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8"/>
  </p:notesMasterIdLst>
  <p:handoutMasterIdLst>
    <p:handoutMasterId r:id="rId19"/>
  </p:handoutMasterIdLst>
  <p:sldIdLst>
    <p:sldId id="273" r:id="rId2"/>
    <p:sldId id="353" r:id="rId3"/>
    <p:sldId id="313" r:id="rId4"/>
    <p:sldId id="384" r:id="rId5"/>
    <p:sldId id="377" r:id="rId6"/>
    <p:sldId id="385" r:id="rId7"/>
    <p:sldId id="398" r:id="rId8"/>
    <p:sldId id="397" r:id="rId9"/>
    <p:sldId id="399" r:id="rId10"/>
    <p:sldId id="400" r:id="rId11"/>
    <p:sldId id="401" r:id="rId12"/>
    <p:sldId id="370" r:id="rId13"/>
    <p:sldId id="395" r:id="rId14"/>
    <p:sldId id="396" r:id="rId15"/>
    <p:sldId id="394" r:id="rId16"/>
    <p:sldId id="349" r:id="rId1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DDDDD"/>
    <a:srgbClr val="FFFF99"/>
    <a:srgbClr val="000066"/>
    <a:srgbClr val="FFCC00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96" autoAdjust="0"/>
    <p:restoredTop sz="94717" autoAdjust="0"/>
  </p:normalViewPr>
  <p:slideViewPr>
    <p:cSldViewPr snapToGrid="0">
      <p:cViewPr varScale="1">
        <p:scale>
          <a:sx n="45" d="100"/>
          <a:sy n="45" d="100"/>
        </p:scale>
        <p:origin x="53" y="85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5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46" y="-108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K:\New%20folder%20(4)\10_17_17_plastic36cellwaterbox_kaowool_100soc_1cel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TestResults!$D$3</c:f>
              <c:strCache>
                <c:ptCount val="1"/>
                <c:pt idx="0">
                  <c:v>Outside Corner of Box</c:v>
                </c:pt>
              </c:strCache>
            </c:strRef>
          </c:tx>
          <c:marker>
            <c:symbol val="none"/>
          </c:marker>
          <c:cat>
            <c:numRef>
              <c:f>TestResults!$C$4:$C$20885</c:f>
              <c:numCache>
                <c:formatCode>General</c:formatCode>
                <c:ptCount val="20882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  <c:pt idx="1899">
                  <c:v>31.666666666666668</c:v>
                </c:pt>
                <c:pt idx="1900">
                  <c:v>31.683333333333334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31.733333333333334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31.783333333333335</c:v>
                </c:pt>
                <c:pt idx="1907">
                  <c:v>31.8</c:v>
                </c:pt>
                <c:pt idx="1908">
                  <c:v>31.816666666666666</c:v>
                </c:pt>
                <c:pt idx="1909">
                  <c:v>31.833333333333332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31.883333333333333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31.933333333333334</c:v>
                </c:pt>
                <c:pt idx="1916">
                  <c:v>31.95</c:v>
                </c:pt>
                <c:pt idx="1917">
                  <c:v>31.966666666666665</c:v>
                </c:pt>
                <c:pt idx="1918">
                  <c:v>31.983333333333334</c:v>
                </c:pt>
                <c:pt idx="1919">
                  <c:v>32</c:v>
                </c:pt>
                <c:pt idx="1920">
                  <c:v>32.016666666666666</c:v>
                </c:pt>
                <c:pt idx="1921">
                  <c:v>32.033333333333331</c:v>
                </c:pt>
                <c:pt idx="1922">
                  <c:v>32.049999999999997</c:v>
                </c:pt>
                <c:pt idx="1923">
                  <c:v>32.06666666666667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32.116666666666667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32.166666666666664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32.216666666666669</c:v>
                </c:pt>
                <c:pt idx="1933">
                  <c:v>32.233333333333334</c:v>
                </c:pt>
                <c:pt idx="1934">
                  <c:v>32.25</c:v>
                </c:pt>
                <c:pt idx="1935">
                  <c:v>32.266666666666666</c:v>
                </c:pt>
                <c:pt idx="1936">
                  <c:v>32.283333333333331</c:v>
                </c:pt>
                <c:pt idx="1937">
                  <c:v>32.299999999999997</c:v>
                </c:pt>
                <c:pt idx="1938">
                  <c:v>32.31666666666667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32.366666666666667</c:v>
                </c:pt>
                <c:pt idx="1942">
                  <c:v>32.383333333333333</c:v>
                </c:pt>
                <c:pt idx="1943">
                  <c:v>32.4</c:v>
                </c:pt>
                <c:pt idx="1944">
                  <c:v>32.416666666666664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32.466666666666669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32.516666666666666</c:v>
                </c:pt>
                <c:pt idx="1951">
                  <c:v>32.533333333333331</c:v>
                </c:pt>
                <c:pt idx="1952">
                  <c:v>32.549999999999997</c:v>
                </c:pt>
                <c:pt idx="1953">
                  <c:v>32.56666666666667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32.616666666666667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32.666666666666664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32.716666666666669</c:v>
                </c:pt>
                <c:pt idx="1963">
                  <c:v>32.733333333333334</c:v>
                </c:pt>
                <c:pt idx="1964">
                  <c:v>32.75</c:v>
                </c:pt>
                <c:pt idx="1965">
                  <c:v>32.766666666666666</c:v>
                </c:pt>
                <c:pt idx="1966">
                  <c:v>32.783333333333331</c:v>
                </c:pt>
                <c:pt idx="1967">
                  <c:v>32.799999999999997</c:v>
                </c:pt>
                <c:pt idx="1968">
                  <c:v>32.81666666666667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32.866666666666667</c:v>
                </c:pt>
                <c:pt idx="1972">
                  <c:v>32.883333333333333</c:v>
                </c:pt>
                <c:pt idx="1973">
                  <c:v>32.9</c:v>
                </c:pt>
                <c:pt idx="1974">
                  <c:v>32.916666666666664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32.966666666666669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33.016666666666666</c:v>
                </c:pt>
                <c:pt idx="1981">
                  <c:v>33.033333333333331</c:v>
                </c:pt>
                <c:pt idx="1982">
                  <c:v>33.049999999999997</c:v>
                </c:pt>
                <c:pt idx="1983">
                  <c:v>33.06666666666667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33.116666666666667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33.166666666666664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33.216666666666669</c:v>
                </c:pt>
                <c:pt idx="1993">
                  <c:v>33.233333333333334</c:v>
                </c:pt>
                <c:pt idx="1994">
                  <c:v>33.25</c:v>
                </c:pt>
                <c:pt idx="1995">
                  <c:v>33.266666666666666</c:v>
                </c:pt>
                <c:pt idx="1996">
                  <c:v>33.283333333333331</c:v>
                </c:pt>
                <c:pt idx="1997">
                  <c:v>33.299999999999997</c:v>
                </c:pt>
                <c:pt idx="1998">
                  <c:v>33.31666666666667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33.366666666666667</c:v>
                </c:pt>
                <c:pt idx="2002">
                  <c:v>33.383333333333333</c:v>
                </c:pt>
                <c:pt idx="2003">
                  <c:v>33.4</c:v>
                </c:pt>
                <c:pt idx="2004">
                  <c:v>33.416666666666664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33.466666666666669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33.516666666666666</c:v>
                </c:pt>
                <c:pt idx="2011">
                  <c:v>33.533333333333331</c:v>
                </c:pt>
                <c:pt idx="2012">
                  <c:v>33.549999999999997</c:v>
                </c:pt>
                <c:pt idx="2013">
                  <c:v>33.56666666666667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33.616666666666667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33.666666666666664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33.716666666666669</c:v>
                </c:pt>
                <c:pt idx="2023">
                  <c:v>33.733333333333334</c:v>
                </c:pt>
                <c:pt idx="2024">
                  <c:v>33.75</c:v>
                </c:pt>
                <c:pt idx="2025">
                  <c:v>33.766666666666666</c:v>
                </c:pt>
                <c:pt idx="2026">
                  <c:v>33.783333333333331</c:v>
                </c:pt>
                <c:pt idx="2027">
                  <c:v>33.799999999999997</c:v>
                </c:pt>
                <c:pt idx="2028">
                  <c:v>33.81666666666667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33.866666666666667</c:v>
                </c:pt>
                <c:pt idx="2032">
                  <c:v>33.883333333333333</c:v>
                </c:pt>
                <c:pt idx="2033">
                  <c:v>33.9</c:v>
                </c:pt>
                <c:pt idx="2034">
                  <c:v>33.916666666666664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33.966666666666669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34.016666666666666</c:v>
                </c:pt>
                <c:pt idx="2041">
                  <c:v>34.033333333333331</c:v>
                </c:pt>
                <c:pt idx="2042">
                  <c:v>34.049999999999997</c:v>
                </c:pt>
                <c:pt idx="2043">
                  <c:v>34.06666666666667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34.116666666666667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34.166666666666664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34.216666666666669</c:v>
                </c:pt>
                <c:pt idx="2053">
                  <c:v>34.233333333333334</c:v>
                </c:pt>
                <c:pt idx="2054">
                  <c:v>34.25</c:v>
                </c:pt>
                <c:pt idx="2055">
                  <c:v>34.266666666666666</c:v>
                </c:pt>
                <c:pt idx="2056">
                  <c:v>34.283333333333331</c:v>
                </c:pt>
                <c:pt idx="2057">
                  <c:v>34.299999999999997</c:v>
                </c:pt>
                <c:pt idx="2058">
                  <c:v>34.31666666666667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34.366666666666667</c:v>
                </c:pt>
                <c:pt idx="2062">
                  <c:v>34.383333333333333</c:v>
                </c:pt>
                <c:pt idx="2063">
                  <c:v>34.4</c:v>
                </c:pt>
                <c:pt idx="2064">
                  <c:v>34.416666666666664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34.466666666666669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34.516666666666666</c:v>
                </c:pt>
                <c:pt idx="2071">
                  <c:v>34.533333333333331</c:v>
                </c:pt>
                <c:pt idx="2072">
                  <c:v>34.549999999999997</c:v>
                </c:pt>
                <c:pt idx="2073">
                  <c:v>34.56666666666667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34.616666666666667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34.666666666666664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34.716666666666669</c:v>
                </c:pt>
                <c:pt idx="2083">
                  <c:v>34.733333333333334</c:v>
                </c:pt>
                <c:pt idx="2084">
                  <c:v>34.75</c:v>
                </c:pt>
                <c:pt idx="2085">
                  <c:v>34.766666666666666</c:v>
                </c:pt>
                <c:pt idx="2086">
                  <c:v>34.783333333333331</c:v>
                </c:pt>
                <c:pt idx="2087">
                  <c:v>34.799999999999997</c:v>
                </c:pt>
                <c:pt idx="2088">
                  <c:v>34.81666666666667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34.866666666666667</c:v>
                </c:pt>
                <c:pt idx="2092">
                  <c:v>34.883333333333333</c:v>
                </c:pt>
                <c:pt idx="2093">
                  <c:v>34.9</c:v>
                </c:pt>
                <c:pt idx="2094">
                  <c:v>34.916666666666664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34.966666666666669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35.016666666666666</c:v>
                </c:pt>
                <c:pt idx="2101">
                  <c:v>35.033333333333331</c:v>
                </c:pt>
                <c:pt idx="2102">
                  <c:v>35.049999999999997</c:v>
                </c:pt>
                <c:pt idx="2103">
                  <c:v>35.06666666666667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35.116666666666667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35.166666666666664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35.216666666666669</c:v>
                </c:pt>
                <c:pt idx="2113">
                  <c:v>35.233333333333334</c:v>
                </c:pt>
                <c:pt idx="2114">
                  <c:v>35.25</c:v>
                </c:pt>
                <c:pt idx="2115">
                  <c:v>35.266666666666666</c:v>
                </c:pt>
                <c:pt idx="2116">
                  <c:v>35.283333333333331</c:v>
                </c:pt>
                <c:pt idx="2117">
                  <c:v>35.299999999999997</c:v>
                </c:pt>
                <c:pt idx="2118">
                  <c:v>35.31666666666667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35.366666666666667</c:v>
                </c:pt>
                <c:pt idx="2122">
                  <c:v>35.383333333333333</c:v>
                </c:pt>
                <c:pt idx="2123">
                  <c:v>35.4</c:v>
                </c:pt>
                <c:pt idx="2124">
                  <c:v>35.416666666666664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35.466666666666669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35.516666666666666</c:v>
                </c:pt>
                <c:pt idx="2131">
                  <c:v>35.533333333333331</c:v>
                </c:pt>
                <c:pt idx="2132">
                  <c:v>35.549999999999997</c:v>
                </c:pt>
                <c:pt idx="2133">
                  <c:v>35.56666666666667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35.616666666666667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35.666666666666664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35.716666666666669</c:v>
                </c:pt>
                <c:pt idx="2143">
                  <c:v>35.733333333333334</c:v>
                </c:pt>
                <c:pt idx="2144">
                  <c:v>35.75</c:v>
                </c:pt>
                <c:pt idx="2145">
                  <c:v>35.766666666666666</c:v>
                </c:pt>
                <c:pt idx="2146">
                  <c:v>35.783333333333331</c:v>
                </c:pt>
                <c:pt idx="2147">
                  <c:v>35.799999999999997</c:v>
                </c:pt>
                <c:pt idx="2148">
                  <c:v>35.81666666666667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35.866666666666667</c:v>
                </c:pt>
                <c:pt idx="2152">
                  <c:v>35.883333333333333</c:v>
                </c:pt>
                <c:pt idx="2153">
                  <c:v>35.9</c:v>
                </c:pt>
                <c:pt idx="2154">
                  <c:v>35.916666666666664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35.966666666666669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36.016666666666666</c:v>
                </c:pt>
                <c:pt idx="2161">
                  <c:v>36.033333333333331</c:v>
                </c:pt>
                <c:pt idx="2162">
                  <c:v>36.049999999999997</c:v>
                </c:pt>
                <c:pt idx="2163">
                  <c:v>36.06666666666667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36.116666666666667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36.166666666666664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36.216666666666669</c:v>
                </c:pt>
                <c:pt idx="2173">
                  <c:v>36.233333333333334</c:v>
                </c:pt>
                <c:pt idx="2174">
                  <c:v>36.25</c:v>
                </c:pt>
                <c:pt idx="2175">
                  <c:v>36.266666666666666</c:v>
                </c:pt>
                <c:pt idx="2176">
                  <c:v>36.283333333333331</c:v>
                </c:pt>
                <c:pt idx="2177">
                  <c:v>36.299999999999997</c:v>
                </c:pt>
                <c:pt idx="2178">
                  <c:v>36.31666666666667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36.366666666666667</c:v>
                </c:pt>
                <c:pt idx="2182">
                  <c:v>36.383333333333333</c:v>
                </c:pt>
                <c:pt idx="2183">
                  <c:v>36.4</c:v>
                </c:pt>
                <c:pt idx="2184">
                  <c:v>36.416666666666664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36.466666666666669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36.516666666666666</c:v>
                </c:pt>
                <c:pt idx="2191">
                  <c:v>36.533333333333331</c:v>
                </c:pt>
                <c:pt idx="2192">
                  <c:v>36.549999999999997</c:v>
                </c:pt>
                <c:pt idx="2193">
                  <c:v>36.56666666666667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36.616666666666667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36.666666666666664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36.716666666666669</c:v>
                </c:pt>
                <c:pt idx="2203">
                  <c:v>36.733333333333334</c:v>
                </c:pt>
                <c:pt idx="2204">
                  <c:v>36.75</c:v>
                </c:pt>
                <c:pt idx="2205">
                  <c:v>36.766666666666666</c:v>
                </c:pt>
                <c:pt idx="2206">
                  <c:v>36.783333333333331</c:v>
                </c:pt>
                <c:pt idx="2207">
                  <c:v>36.799999999999997</c:v>
                </c:pt>
                <c:pt idx="2208">
                  <c:v>36.81666666666667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36.866666666666667</c:v>
                </c:pt>
                <c:pt idx="2212">
                  <c:v>36.883333333333333</c:v>
                </c:pt>
                <c:pt idx="2213">
                  <c:v>36.9</c:v>
                </c:pt>
                <c:pt idx="2214">
                  <c:v>36.916666666666664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36.966666666666669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37.016666666666666</c:v>
                </c:pt>
                <c:pt idx="2221">
                  <c:v>37.033333333333331</c:v>
                </c:pt>
                <c:pt idx="2222">
                  <c:v>37.049999999999997</c:v>
                </c:pt>
                <c:pt idx="2223">
                  <c:v>37.06666666666667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37.116666666666667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37.166666666666664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37.216666666666669</c:v>
                </c:pt>
                <c:pt idx="2233">
                  <c:v>37.233333333333334</c:v>
                </c:pt>
                <c:pt idx="2234">
                  <c:v>37.25</c:v>
                </c:pt>
                <c:pt idx="2235">
                  <c:v>37.266666666666666</c:v>
                </c:pt>
                <c:pt idx="2236">
                  <c:v>37.283333333333331</c:v>
                </c:pt>
                <c:pt idx="2237">
                  <c:v>37.299999999999997</c:v>
                </c:pt>
                <c:pt idx="2238">
                  <c:v>37.31666666666667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37.366666666666667</c:v>
                </c:pt>
                <c:pt idx="2242">
                  <c:v>37.383333333333333</c:v>
                </c:pt>
                <c:pt idx="2243">
                  <c:v>37.4</c:v>
                </c:pt>
                <c:pt idx="2244">
                  <c:v>37.416666666666664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37.466666666666669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37.516666666666666</c:v>
                </c:pt>
                <c:pt idx="2251">
                  <c:v>37.533333333333331</c:v>
                </c:pt>
                <c:pt idx="2252">
                  <c:v>37.549999999999997</c:v>
                </c:pt>
                <c:pt idx="2253">
                  <c:v>37.56666666666667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37.616666666666667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37.666666666666664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37.716666666666669</c:v>
                </c:pt>
                <c:pt idx="2263">
                  <c:v>37.733333333333334</c:v>
                </c:pt>
                <c:pt idx="2264">
                  <c:v>37.75</c:v>
                </c:pt>
                <c:pt idx="2265">
                  <c:v>37.766666666666666</c:v>
                </c:pt>
                <c:pt idx="2266">
                  <c:v>37.783333333333331</c:v>
                </c:pt>
                <c:pt idx="2267">
                  <c:v>37.799999999999997</c:v>
                </c:pt>
                <c:pt idx="2268">
                  <c:v>37.81666666666667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37.866666666666667</c:v>
                </c:pt>
                <c:pt idx="2272">
                  <c:v>37.883333333333333</c:v>
                </c:pt>
                <c:pt idx="2273">
                  <c:v>37.9</c:v>
                </c:pt>
                <c:pt idx="2274">
                  <c:v>37.916666666666664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37.966666666666669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38.016666666666666</c:v>
                </c:pt>
                <c:pt idx="2281">
                  <c:v>38.033333333333331</c:v>
                </c:pt>
                <c:pt idx="2282">
                  <c:v>38.049999999999997</c:v>
                </c:pt>
                <c:pt idx="2283">
                  <c:v>38.06666666666667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38.116666666666667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38.166666666666664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38.216666666666669</c:v>
                </c:pt>
                <c:pt idx="2293">
                  <c:v>38.233333333333334</c:v>
                </c:pt>
                <c:pt idx="2294">
                  <c:v>38.25</c:v>
                </c:pt>
                <c:pt idx="2295">
                  <c:v>38.266666666666666</c:v>
                </c:pt>
                <c:pt idx="2296">
                  <c:v>38.283333333333331</c:v>
                </c:pt>
                <c:pt idx="2297">
                  <c:v>38.299999999999997</c:v>
                </c:pt>
                <c:pt idx="2298">
                  <c:v>38.31666666666667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38.366666666666667</c:v>
                </c:pt>
                <c:pt idx="2302">
                  <c:v>38.383333333333333</c:v>
                </c:pt>
                <c:pt idx="2303">
                  <c:v>38.4</c:v>
                </c:pt>
                <c:pt idx="2304">
                  <c:v>38.416666666666664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38.466666666666669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38.516666666666666</c:v>
                </c:pt>
                <c:pt idx="2311">
                  <c:v>38.533333333333331</c:v>
                </c:pt>
                <c:pt idx="2312">
                  <c:v>38.549999999999997</c:v>
                </c:pt>
                <c:pt idx="2313">
                  <c:v>38.56666666666667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38.616666666666667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38.666666666666664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38.716666666666669</c:v>
                </c:pt>
                <c:pt idx="2323">
                  <c:v>38.733333333333334</c:v>
                </c:pt>
                <c:pt idx="2324">
                  <c:v>38.75</c:v>
                </c:pt>
                <c:pt idx="2325">
                  <c:v>38.766666666666666</c:v>
                </c:pt>
                <c:pt idx="2326">
                  <c:v>38.783333333333331</c:v>
                </c:pt>
                <c:pt idx="2327">
                  <c:v>38.799999999999997</c:v>
                </c:pt>
                <c:pt idx="2328">
                  <c:v>38.81666666666667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38.866666666666667</c:v>
                </c:pt>
                <c:pt idx="2332">
                  <c:v>38.883333333333333</c:v>
                </c:pt>
                <c:pt idx="2333">
                  <c:v>38.9</c:v>
                </c:pt>
                <c:pt idx="2334">
                  <c:v>38.916666666666664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38.966666666666669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39.016666666666666</c:v>
                </c:pt>
                <c:pt idx="2341">
                  <c:v>39.033333333333331</c:v>
                </c:pt>
                <c:pt idx="2342">
                  <c:v>39.049999999999997</c:v>
                </c:pt>
                <c:pt idx="2343">
                  <c:v>39.06666666666667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39.116666666666667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39.166666666666664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39.216666666666669</c:v>
                </c:pt>
                <c:pt idx="2353">
                  <c:v>39.233333333333334</c:v>
                </c:pt>
                <c:pt idx="2354">
                  <c:v>39.25</c:v>
                </c:pt>
                <c:pt idx="2355">
                  <c:v>39.266666666666666</c:v>
                </c:pt>
                <c:pt idx="2356">
                  <c:v>39.283333333333331</c:v>
                </c:pt>
                <c:pt idx="2357">
                  <c:v>39.299999999999997</c:v>
                </c:pt>
                <c:pt idx="2358">
                  <c:v>39.31666666666667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39.366666666666667</c:v>
                </c:pt>
                <c:pt idx="2362">
                  <c:v>39.383333333333333</c:v>
                </c:pt>
                <c:pt idx="2363">
                  <c:v>39.4</c:v>
                </c:pt>
                <c:pt idx="2364">
                  <c:v>39.416666666666664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39.466666666666669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39.516666666666666</c:v>
                </c:pt>
                <c:pt idx="2371">
                  <c:v>39.533333333333331</c:v>
                </c:pt>
                <c:pt idx="2372">
                  <c:v>39.549999999999997</c:v>
                </c:pt>
                <c:pt idx="2373">
                  <c:v>39.56666666666667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39.616666666666667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39.666666666666664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39.716666666666669</c:v>
                </c:pt>
                <c:pt idx="2383">
                  <c:v>39.733333333333334</c:v>
                </c:pt>
                <c:pt idx="2384">
                  <c:v>39.75</c:v>
                </c:pt>
                <c:pt idx="2385">
                  <c:v>39.766666666666666</c:v>
                </c:pt>
                <c:pt idx="2386">
                  <c:v>39.783333333333331</c:v>
                </c:pt>
                <c:pt idx="2387">
                  <c:v>39.799999999999997</c:v>
                </c:pt>
                <c:pt idx="2388">
                  <c:v>39.81666666666667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39.866666666666667</c:v>
                </c:pt>
                <c:pt idx="2392">
                  <c:v>39.883333333333333</c:v>
                </c:pt>
                <c:pt idx="2393">
                  <c:v>39.9</c:v>
                </c:pt>
                <c:pt idx="2394">
                  <c:v>39.916666666666664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39.966666666666669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40.016666666666666</c:v>
                </c:pt>
                <c:pt idx="2401">
                  <c:v>40.033333333333331</c:v>
                </c:pt>
                <c:pt idx="2402">
                  <c:v>40.049999999999997</c:v>
                </c:pt>
                <c:pt idx="2403">
                  <c:v>40.06666666666667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40.116666666666667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40.166666666666664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40.216666666666669</c:v>
                </c:pt>
                <c:pt idx="2413">
                  <c:v>40.233333333333334</c:v>
                </c:pt>
                <c:pt idx="2414">
                  <c:v>40.25</c:v>
                </c:pt>
                <c:pt idx="2415">
                  <c:v>40.266666666666666</c:v>
                </c:pt>
                <c:pt idx="2416">
                  <c:v>40.283333333333331</c:v>
                </c:pt>
                <c:pt idx="2417">
                  <c:v>40.299999999999997</c:v>
                </c:pt>
                <c:pt idx="2418">
                  <c:v>40.31666666666667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40.366666666666667</c:v>
                </c:pt>
                <c:pt idx="2422">
                  <c:v>40.383333333333333</c:v>
                </c:pt>
                <c:pt idx="2423">
                  <c:v>40.4</c:v>
                </c:pt>
                <c:pt idx="2424">
                  <c:v>40.416666666666664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40.466666666666669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40.516666666666666</c:v>
                </c:pt>
                <c:pt idx="2431">
                  <c:v>40.533333333333331</c:v>
                </c:pt>
                <c:pt idx="2432">
                  <c:v>40.549999999999997</c:v>
                </c:pt>
                <c:pt idx="2433">
                  <c:v>40.56666666666667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40.616666666666667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40.666666666666664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40.716666666666669</c:v>
                </c:pt>
                <c:pt idx="2443">
                  <c:v>40.733333333333334</c:v>
                </c:pt>
                <c:pt idx="2444">
                  <c:v>40.75</c:v>
                </c:pt>
                <c:pt idx="2445">
                  <c:v>40.766666666666666</c:v>
                </c:pt>
                <c:pt idx="2446">
                  <c:v>40.783333333333331</c:v>
                </c:pt>
                <c:pt idx="2447">
                  <c:v>40.799999999999997</c:v>
                </c:pt>
                <c:pt idx="2448">
                  <c:v>40.81666666666667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40.866666666666667</c:v>
                </c:pt>
                <c:pt idx="2452">
                  <c:v>40.883333333333333</c:v>
                </c:pt>
                <c:pt idx="2453">
                  <c:v>40.9</c:v>
                </c:pt>
                <c:pt idx="2454">
                  <c:v>40.916666666666664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40.966666666666669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41.016666666666666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41.06666666666667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41.116666666666667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41.166666666666664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41.216666666666669</c:v>
                </c:pt>
                <c:pt idx="2473">
                  <c:v>41.233333333333334</c:v>
                </c:pt>
                <c:pt idx="2474">
                  <c:v>41.25</c:v>
                </c:pt>
                <c:pt idx="2475">
                  <c:v>41.266666666666666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41.366666666666667</c:v>
                </c:pt>
                <c:pt idx="2482">
                  <c:v>41.383333333333333</c:v>
                </c:pt>
                <c:pt idx="2483">
                  <c:v>41.4</c:v>
                </c:pt>
                <c:pt idx="2484">
                  <c:v>41.416666666666664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41.466666666666669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41.516666666666666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41.56666666666667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41.616666666666667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41.666666666666664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41.716666666666669</c:v>
                </c:pt>
                <c:pt idx="2503">
                  <c:v>41.733333333333334</c:v>
                </c:pt>
                <c:pt idx="2504">
                  <c:v>41.75</c:v>
                </c:pt>
                <c:pt idx="2505">
                  <c:v>41.766666666666666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41.866666666666667</c:v>
                </c:pt>
                <c:pt idx="2512">
                  <c:v>41.883333333333333</c:v>
                </c:pt>
                <c:pt idx="2513">
                  <c:v>41.9</c:v>
                </c:pt>
                <c:pt idx="2514">
                  <c:v>41.916666666666664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41.966666666666669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42.016666666666666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42.06666666666667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42.116666666666667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42.166666666666664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42.216666666666669</c:v>
                </c:pt>
                <c:pt idx="2533">
                  <c:v>42.233333333333334</c:v>
                </c:pt>
                <c:pt idx="2534">
                  <c:v>42.25</c:v>
                </c:pt>
                <c:pt idx="2535">
                  <c:v>42.266666666666666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42.366666666666667</c:v>
                </c:pt>
                <c:pt idx="2542">
                  <c:v>42.383333333333333</c:v>
                </c:pt>
                <c:pt idx="2543">
                  <c:v>42.4</c:v>
                </c:pt>
                <c:pt idx="2544">
                  <c:v>42.416666666666664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42.466666666666669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42.516666666666666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42.56666666666667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42.616666666666667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42.666666666666664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42.716666666666669</c:v>
                </c:pt>
                <c:pt idx="2563">
                  <c:v>42.733333333333334</c:v>
                </c:pt>
                <c:pt idx="2564">
                  <c:v>42.75</c:v>
                </c:pt>
                <c:pt idx="2565">
                  <c:v>42.766666666666666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42.866666666666667</c:v>
                </c:pt>
                <c:pt idx="2572">
                  <c:v>42.883333333333333</c:v>
                </c:pt>
                <c:pt idx="2573">
                  <c:v>42.9</c:v>
                </c:pt>
                <c:pt idx="2574">
                  <c:v>42.916666666666664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42.966666666666669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43.016666666666666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43.06666666666667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43.116666666666667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43.166666666666664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43.216666666666669</c:v>
                </c:pt>
                <c:pt idx="2593">
                  <c:v>43.233333333333334</c:v>
                </c:pt>
                <c:pt idx="2594">
                  <c:v>43.25</c:v>
                </c:pt>
                <c:pt idx="2595">
                  <c:v>43.266666666666666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43.366666666666667</c:v>
                </c:pt>
                <c:pt idx="2602">
                  <c:v>43.383333333333333</c:v>
                </c:pt>
                <c:pt idx="2603">
                  <c:v>43.4</c:v>
                </c:pt>
                <c:pt idx="2604">
                  <c:v>43.416666666666664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43.466666666666669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43.516666666666666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43.56666666666667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43.616666666666667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43.666666666666664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43.716666666666669</c:v>
                </c:pt>
                <c:pt idx="2623">
                  <c:v>43.733333333333334</c:v>
                </c:pt>
                <c:pt idx="2624">
                  <c:v>43.75</c:v>
                </c:pt>
                <c:pt idx="2625">
                  <c:v>43.766666666666666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43.866666666666667</c:v>
                </c:pt>
                <c:pt idx="2632">
                  <c:v>43.883333333333333</c:v>
                </c:pt>
                <c:pt idx="2633">
                  <c:v>43.9</c:v>
                </c:pt>
                <c:pt idx="2634">
                  <c:v>43.916666666666664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43.966666666666669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44.016666666666666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44.06666666666667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44.116666666666667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44.166666666666664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44.216666666666669</c:v>
                </c:pt>
                <c:pt idx="2653">
                  <c:v>44.233333333333334</c:v>
                </c:pt>
                <c:pt idx="2654">
                  <c:v>44.25</c:v>
                </c:pt>
                <c:pt idx="2655">
                  <c:v>44.266666666666666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44.366666666666667</c:v>
                </c:pt>
                <c:pt idx="2662">
                  <c:v>44.383333333333333</c:v>
                </c:pt>
                <c:pt idx="2663">
                  <c:v>44.4</c:v>
                </c:pt>
                <c:pt idx="2664">
                  <c:v>44.416666666666664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44.466666666666669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44.516666666666666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44.56666666666667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44.616666666666667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44.666666666666664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44.716666666666669</c:v>
                </c:pt>
                <c:pt idx="2683">
                  <c:v>44.733333333333334</c:v>
                </c:pt>
                <c:pt idx="2684">
                  <c:v>44.75</c:v>
                </c:pt>
                <c:pt idx="2685">
                  <c:v>44.766666666666666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44.866666666666667</c:v>
                </c:pt>
                <c:pt idx="2692">
                  <c:v>44.883333333333333</c:v>
                </c:pt>
                <c:pt idx="2693">
                  <c:v>44.9</c:v>
                </c:pt>
                <c:pt idx="2694">
                  <c:v>44.916666666666664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44.966666666666669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45.016666666666666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45.06666666666667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45.116666666666667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45.166666666666664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45.216666666666669</c:v>
                </c:pt>
                <c:pt idx="2713">
                  <c:v>45.233333333333334</c:v>
                </c:pt>
                <c:pt idx="2714">
                  <c:v>45.25</c:v>
                </c:pt>
                <c:pt idx="2715">
                  <c:v>45.266666666666666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45.366666666666667</c:v>
                </c:pt>
                <c:pt idx="2722">
                  <c:v>45.383333333333333</c:v>
                </c:pt>
                <c:pt idx="2723">
                  <c:v>45.4</c:v>
                </c:pt>
                <c:pt idx="2724">
                  <c:v>45.416666666666664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45.466666666666669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45.516666666666666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45.56666666666667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45.616666666666667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45.666666666666664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45.716666666666669</c:v>
                </c:pt>
                <c:pt idx="2743">
                  <c:v>45.733333333333334</c:v>
                </c:pt>
                <c:pt idx="2744">
                  <c:v>45.75</c:v>
                </c:pt>
                <c:pt idx="2745">
                  <c:v>45.766666666666666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45.866666666666667</c:v>
                </c:pt>
                <c:pt idx="2752">
                  <c:v>45.883333333333333</c:v>
                </c:pt>
                <c:pt idx="2753">
                  <c:v>45.9</c:v>
                </c:pt>
                <c:pt idx="2754">
                  <c:v>45.916666666666664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45.966666666666669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46.016666666666666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46.06666666666667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46.116666666666667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46.166666666666664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46.216666666666669</c:v>
                </c:pt>
                <c:pt idx="2773">
                  <c:v>46.233333333333334</c:v>
                </c:pt>
                <c:pt idx="2774">
                  <c:v>46.25</c:v>
                </c:pt>
                <c:pt idx="2775">
                  <c:v>46.266666666666666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46.366666666666667</c:v>
                </c:pt>
                <c:pt idx="2782">
                  <c:v>46.383333333333333</c:v>
                </c:pt>
                <c:pt idx="2783">
                  <c:v>46.4</c:v>
                </c:pt>
                <c:pt idx="2784">
                  <c:v>46.416666666666664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46.466666666666669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46.516666666666666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46.56666666666667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46.616666666666667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46.666666666666664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46.716666666666669</c:v>
                </c:pt>
                <c:pt idx="2803">
                  <c:v>46.733333333333334</c:v>
                </c:pt>
                <c:pt idx="2804">
                  <c:v>46.75</c:v>
                </c:pt>
                <c:pt idx="2805">
                  <c:v>46.766666666666666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46.866666666666667</c:v>
                </c:pt>
                <c:pt idx="2812">
                  <c:v>46.883333333333333</c:v>
                </c:pt>
                <c:pt idx="2813">
                  <c:v>46.9</c:v>
                </c:pt>
                <c:pt idx="2814">
                  <c:v>46.916666666666664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46.966666666666669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47.016666666666666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47.06666666666667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47.116666666666667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47.166666666666664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47.216666666666669</c:v>
                </c:pt>
                <c:pt idx="2833">
                  <c:v>47.233333333333334</c:v>
                </c:pt>
                <c:pt idx="2834">
                  <c:v>47.25</c:v>
                </c:pt>
                <c:pt idx="2835">
                  <c:v>47.266666666666666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47.366666666666667</c:v>
                </c:pt>
                <c:pt idx="2842">
                  <c:v>47.383333333333333</c:v>
                </c:pt>
                <c:pt idx="2843">
                  <c:v>47.4</c:v>
                </c:pt>
                <c:pt idx="2844">
                  <c:v>47.416666666666664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47.466666666666669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47.516666666666666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47.56666666666667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47.616666666666667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47.666666666666664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47.716666666666669</c:v>
                </c:pt>
                <c:pt idx="2863">
                  <c:v>47.733333333333334</c:v>
                </c:pt>
                <c:pt idx="2864">
                  <c:v>47.75</c:v>
                </c:pt>
                <c:pt idx="2865">
                  <c:v>47.766666666666666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47.866666666666667</c:v>
                </c:pt>
                <c:pt idx="2872">
                  <c:v>47.883333333333333</c:v>
                </c:pt>
                <c:pt idx="2873">
                  <c:v>47.9</c:v>
                </c:pt>
                <c:pt idx="2874">
                  <c:v>47.916666666666664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47.966666666666669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48.016666666666666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48.06666666666667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48.116666666666667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48.166666666666664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48.216666666666669</c:v>
                </c:pt>
                <c:pt idx="2893">
                  <c:v>48.233333333333334</c:v>
                </c:pt>
                <c:pt idx="2894">
                  <c:v>48.25</c:v>
                </c:pt>
                <c:pt idx="2895">
                  <c:v>48.266666666666666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48.366666666666667</c:v>
                </c:pt>
                <c:pt idx="2902">
                  <c:v>48.383333333333333</c:v>
                </c:pt>
                <c:pt idx="2903">
                  <c:v>48.4</c:v>
                </c:pt>
                <c:pt idx="2904">
                  <c:v>48.416666666666664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48.466666666666669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48.516666666666666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48.56666666666667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48.616666666666667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48.666666666666664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48.716666666666669</c:v>
                </c:pt>
                <c:pt idx="2923">
                  <c:v>48.733333333333334</c:v>
                </c:pt>
                <c:pt idx="2924">
                  <c:v>48.75</c:v>
                </c:pt>
                <c:pt idx="2925">
                  <c:v>48.766666666666666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48.866666666666667</c:v>
                </c:pt>
                <c:pt idx="2932">
                  <c:v>48.883333333333333</c:v>
                </c:pt>
                <c:pt idx="2933">
                  <c:v>48.9</c:v>
                </c:pt>
                <c:pt idx="2934">
                  <c:v>48.916666666666664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48.966666666666669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49.016666666666666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49.06666666666667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49.116666666666667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49.166666666666664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49.216666666666669</c:v>
                </c:pt>
                <c:pt idx="2953">
                  <c:v>49.233333333333334</c:v>
                </c:pt>
                <c:pt idx="2954">
                  <c:v>49.25</c:v>
                </c:pt>
                <c:pt idx="2955">
                  <c:v>49.266666666666666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49.366666666666667</c:v>
                </c:pt>
                <c:pt idx="2962">
                  <c:v>49.383333333333333</c:v>
                </c:pt>
                <c:pt idx="2963">
                  <c:v>49.4</c:v>
                </c:pt>
                <c:pt idx="2964">
                  <c:v>49.416666666666664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49.466666666666669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49.516666666666666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49.56666666666667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49.616666666666667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49.666666666666664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49.716666666666669</c:v>
                </c:pt>
                <c:pt idx="2983">
                  <c:v>49.733333333333334</c:v>
                </c:pt>
                <c:pt idx="2984">
                  <c:v>49.75</c:v>
                </c:pt>
                <c:pt idx="2985">
                  <c:v>49.766666666666666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49.866666666666667</c:v>
                </c:pt>
                <c:pt idx="2992">
                  <c:v>49.883333333333333</c:v>
                </c:pt>
                <c:pt idx="2993">
                  <c:v>49.9</c:v>
                </c:pt>
                <c:pt idx="2994">
                  <c:v>49.916666666666664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49.966666666666669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50.016666666666666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50.06666666666667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50.116666666666667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50.166666666666664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50.216666666666669</c:v>
                </c:pt>
                <c:pt idx="3013">
                  <c:v>50.233333333333334</c:v>
                </c:pt>
                <c:pt idx="3014">
                  <c:v>50.25</c:v>
                </c:pt>
                <c:pt idx="3015">
                  <c:v>50.266666666666666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50.366666666666667</c:v>
                </c:pt>
                <c:pt idx="3022">
                  <c:v>50.383333333333333</c:v>
                </c:pt>
                <c:pt idx="3023">
                  <c:v>50.4</c:v>
                </c:pt>
                <c:pt idx="3024">
                  <c:v>50.416666666666664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50.466666666666669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50.516666666666666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50.56666666666667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50.616666666666667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50.666666666666664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50.716666666666669</c:v>
                </c:pt>
                <c:pt idx="3043">
                  <c:v>50.733333333333334</c:v>
                </c:pt>
                <c:pt idx="3044">
                  <c:v>50.75</c:v>
                </c:pt>
                <c:pt idx="3045">
                  <c:v>50.766666666666666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50.866666666666667</c:v>
                </c:pt>
                <c:pt idx="3052">
                  <c:v>50.883333333333333</c:v>
                </c:pt>
                <c:pt idx="3053">
                  <c:v>50.9</c:v>
                </c:pt>
                <c:pt idx="3054">
                  <c:v>50.916666666666664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50.966666666666669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51.016666666666666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51.06666666666667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51.116666666666667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51.166666666666664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51.216666666666669</c:v>
                </c:pt>
                <c:pt idx="3073">
                  <c:v>51.233333333333334</c:v>
                </c:pt>
                <c:pt idx="3074">
                  <c:v>51.25</c:v>
                </c:pt>
                <c:pt idx="3075">
                  <c:v>51.266666666666666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51.366666666666667</c:v>
                </c:pt>
                <c:pt idx="3082">
                  <c:v>51.383333333333333</c:v>
                </c:pt>
                <c:pt idx="3083">
                  <c:v>51.4</c:v>
                </c:pt>
                <c:pt idx="3084">
                  <c:v>51.416666666666664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51.466666666666669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51.516666666666666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51.56666666666667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51.616666666666667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51.666666666666664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51.716666666666669</c:v>
                </c:pt>
                <c:pt idx="3103">
                  <c:v>51.733333333333334</c:v>
                </c:pt>
                <c:pt idx="3104">
                  <c:v>51.75</c:v>
                </c:pt>
                <c:pt idx="3105">
                  <c:v>51.766666666666666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51.866666666666667</c:v>
                </c:pt>
                <c:pt idx="3112">
                  <c:v>51.883333333333333</c:v>
                </c:pt>
                <c:pt idx="3113">
                  <c:v>51.9</c:v>
                </c:pt>
                <c:pt idx="3114">
                  <c:v>51.916666666666664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51.966666666666669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52.016666666666666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52.06666666666667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52.116666666666667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52.166666666666664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52.216666666666669</c:v>
                </c:pt>
                <c:pt idx="3133">
                  <c:v>52.233333333333334</c:v>
                </c:pt>
                <c:pt idx="3134">
                  <c:v>52.25</c:v>
                </c:pt>
                <c:pt idx="3135">
                  <c:v>52.266666666666666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52.366666666666667</c:v>
                </c:pt>
                <c:pt idx="3142">
                  <c:v>52.383333333333333</c:v>
                </c:pt>
                <c:pt idx="3143">
                  <c:v>52.4</c:v>
                </c:pt>
                <c:pt idx="3144">
                  <c:v>52.416666666666664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52.466666666666669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52.516666666666666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52.56666666666667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52.616666666666667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52.666666666666664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52.716666666666669</c:v>
                </c:pt>
                <c:pt idx="3163">
                  <c:v>52.733333333333334</c:v>
                </c:pt>
                <c:pt idx="3164">
                  <c:v>52.75</c:v>
                </c:pt>
                <c:pt idx="3165">
                  <c:v>52.766666666666666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52.866666666666667</c:v>
                </c:pt>
                <c:pt idx="3172">
                  <c:v>52.883333333333333</c:v>
                </c:pt>
                <c:pt idx="3173">
                  <c:v>52.9</c:v>
                </c:pt>
                <c:pt idx="3174">
                  <c:v>52.916666666666664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52.966666666666669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53.016666666666666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53.06666666666667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53.116666666666667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53.166666666666664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53.216666666666669</c:v>
                </c:pt>
                <c:pt idx="3193">
                  <c:v>53.233333333333334</c:v>
                </c:pt>
                <c:pt idx="3194">
                  <c:v>53.25</c:v>
                </c:pt>
                <c:pt idx="3195">
                  <c:v>53.266666666666666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53.366666666666667</c:v>
                </c:pt>
                <c:pt idx="3202">
                  <c:v>53.383333333333333</c:v>
                </c:pt>
                <c:pt idx="3203">
                  <c:v>53.4</c:v>
                </c:pt>
                <c:pt idx="3204">
                  <c:v>53.416666666666664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53.466666666666669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53.516666666666666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53.56666666666667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53.616666666666667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53.666666666666664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53.716666666666669</c:v>
                </c:pt>
                <c:pt idx="3223">
                  <c:v>53.733333333333334</c:v>
                </c:pt>
                <c:pt idx="3224">
                  <c:v>53.75</c:v>
                </c:pt>
                <c:pt idx="3225">
                  <c:v>53.766666666666666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53.866666666666667</c:v>
                </c:pt>
                <c:pt idx="3232">
                  <c:v>53.883333333333333</c:v>
                </c:pt>
                <c:pt idx="3233">
                  <c:v>53.9</c:v>
                </c:pt>
                <c:pt idx="3234">
                  <c:v>53.916666666666664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53.966666666666669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54.016666666666666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54.06666666666667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54.116666666666667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54.166666666666664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54.216666666666669</c:v>
                </c:pt>
                <c:pt idx="3253">
                  <c:v>54.233333333333334</c:v>
                </c:pt>
                <c:pt idx="3254">
                  <c:v>54.25</c:v>
                </c:pt>
                <c:pt idx="3255">
                  <c:v>54.266666666666666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54.366666666666667</c:v>
                </c:pt>
                <c:pt idx="3262">
                  <c:v>54.383333333333333</c:v>
                </c:pt>
                <c:pt idx="3263">
                  <c:v>54.4</c:v>
                </c:pt>
                <c:pt idx="3264">
                  <c:v>54.416666666666664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54.466666666666669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54.516666666666666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54.56666666666667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54.616666666666667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54.666666666666664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54.716666666666669</c:v>
                </c:pt>
                <c:pt idx="3283">
                  <c:v>54.733333333333334</c:v>
                </c:pt>
                <c:pt idx="3284">
                  <c:v>54.75</c:v>
                </c:pt>
                <c:pt idx="3285">
                  <c:v>54.766666666666666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54.866666666666667</c:v>
                </c:pt>
                <c:pt idx="3292">
                  <c:v>54.883333333333333</c:v>
                </c:pt>
                <c:pt idx="3293">
                  <c:v>54.9</c:v>
                </c:pt>
                <c:pt idx="3294">
                  <c:v>54.916666666666664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54.966666666666669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55.016666666666666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55.06666666666667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55.116666666666667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55.166666666666664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55.216666666666669</c:v>
                </c:pt>
                <c:pt idx="3313">
                  <c:v>55.233333333333334</c:v>
                </c:pt>
                <c:pt idx="3314">
                  <c:v>55.25</c:v>
                </c:pt>
                <c:pt idx="3315">
                  <c:v>55.266666666666666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55.366666666666667</c:v>
                </c:pt>
                <c:pt idx="3322">
                  <c:v>55.383333333333333</c:v>
                </c:pt>
                <c:pt idx="3323">
                  <c:v>55.4</c:v>
                </c:pt>
                <c:pt idx="3324">
                  <c:v>55.416666666666664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55.466666666666669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55.516666666666666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55.56666666666667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55.616666666666667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55.666666666666664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55.716666666666669</c:v>
                </c:pt>
                <c:pt idx="3343">
                  <c:v>55.733333333333334</c:v>
                </c:pt>
                <c:pt idx="3344">
                  <c:v>55.75</c:v>
                </c:pt>
                <c:pt idx="3345">
                  <c:v>55.766666666666666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55.866666666666667</c:v>
                </c:pt>
                <c:pt idx="3352">
                  <c:v>55.883333333333333</c:v>
                </c:pt>
                <c:pt idx="3353">
                  <c:v>55.9</c:v>
                </c:pt>
                <c:pt idx="3354">
                  <c:v>55.916666666666664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55.966666666666669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56.016666666666666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56.06666666666667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56.116666666666667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56.166666666666664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56.216666666666669</c:v>
                </c:pt>
                <c:pt idx="3373">
                  <c:v>56.233333333333334</c:v>
                </c:pt>
                <c:pt idx="3374">
                  <c:v>56.25</c:v>
                </c:pt>
                <c:pt idx="3375">
                  <c:v>56.266666666666666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56.366666666666667</c:v>
                </c:pt>
                <c:pt idx="3382">
                  <c:v>56.383333333333333</c:v>
                </c:pt>
                <c:pt idx="3383">
                  <c:v>56.4</c:v>
                </c:pt>
                <c:pt idx="3384">
                  <c:v>56.416666666666664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56.466666666666669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56.516666666666666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56.56666666666667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56.616666666666667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56.666666666666664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56.716666666666669</c:v>
                </c:pt>
                <c:pt idx="3403">
                  <c:v>56.733333333333334</c:v>
                </c:pt>
                <c:pt idx="3404">
                  <c:v>56.75</c:v>
                </c:pt>
                <c:pt idx="3405">
                  <c:v>56.766666666666666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56.866666666666667</c:v>
                </c:pt>
                <c:pt idx="3412">
                  <c:v>56.883333333333333</c:v>
                </c:pt>
                <c:pt idx="3413">
                  <c:v>56.9</c:v>
                </c:pt>
                <c:pt idx="3414">
                  <c:v>56.916666666666664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56.966666666666669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57.016666666666666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57.06666666666667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57.116666666666667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57.166666666666664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57.216666666666669</c:v>
                </c:pt>
                <c:pt idx="3433">
                  <c:v>57.233333333333334</c:v>
                </c:pt>
                <c:pt idx="3434">
                  <c:v>57.25</c:v>
                </c:pt>
                <c:pt idx="3435">
                  <c:v>57.266666666666666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57.366666666666667</c:v>
                </c:pt>
                <c:pt idx="3442">
                  <c:v>57.383333333333333</c:v>
                </c:pt>
                <c:pt idx="3443">
                  <c:v>57.4</c:v>
                </c:pt>
                <c:pt idx="3444">
                  <c:v>57.416666666666664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57.466666666666669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57.516666666666666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57.56666666666667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57.616666666666667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57.666666666666664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57.716666666666669</c:v>
                </c:pt>
                <c:pt idx="3463">
                  <c:v>57.733333333333334</c:v>
                </c:pt>
                <c:pt idx="3464">
                  <c:v>57.75</c:v>
                </c:pt>
                <c:pt idx="3465">
                  <c:v>57.766666666666666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57.866666666666667</c:v>
                </c:pt>
                <c:pt idx="3472">
                  <c:v>57.883333333333333</c:v>
                </c:pt>
                <c:pt idx="3473">
                  <c:v>57.9</c:v>
                </c:pt>
                <c:pt idx="3474">
                  <c:v>57.916666666666664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57.966666666666669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58.016666666666666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58.06666666666667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58.116666666666667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58.166666666666664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58.216666666666669</c:v>
                </c:pt>
                <c:pt idx="3493">
                  <c:v>58.233333333333334</c:v>
                </c:pt>
                <c:pt idx="3494">
                  <c:v>58.25</c:v>
                </c:pt>
                <c:pt idx="3495">
                  <c:v>58.266666666666666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58.366666666666667</c:v>
                </c:pt>
                <c:pt idx="3502">
                  <c:v>58.383333333333333</c:v>
                </c:pt>
                <c:pt idx="3503">
                  <c:v>58.4</c:v>
                </c:pt>
                <c:pt idx="3504">
                  <c:v>58.416666666666664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58.466666666666669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58.516666666666666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58.56666666666667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58.616666666666667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58.666666666666664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58.716666666666669</c:v>
                </c:pt>
                <c:pt idx="3523">
                  <c:v>58.733333333333334</c:v>
                </c:pt>
                <c:pt idx="3524">
                  <c:v>58.75</c:v>
                </c:pt>
                <c:pt idx="3525">
                  <c:v>58.766666666666666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58.866666666666667</c:v>
                </c:pt>
                <c:pt idx="3532">
                  <c:v>58.883333333333333</c:v>
                </c:pt>
                <c:pt idx="3533">
                  <c:v>58.9</c:v>
                </c:pt>
                <c:pt idx="3534">
                  <c:v>58.916666666666664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58.966666666666669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59.016666666666666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59.06666666666667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59.116666666666667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59.166666666666664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59.216666666666669</c:v>
                </c:pt>
                <c:pt idx="3553">
                  <c:v>59.233333333333334</c:v>
                </c:pt>
                <c:pt idx="3554">
                  <c:v>59.25</c:v>
                </c:pt>
                <c:pt idx="3555">
                  <c:v>59.266666666666666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59.366666666666667</c:v>
                </c:pt>
                <c:pt idx="3562">
                  <c:v>59.383333333333333</c:v>
                </c:pt>
                <c:pt idx="3563">
                  <c:v>59.4</c:v>
                </c:pt>
                <c:pt idx="3564">
                  <c:v>59.416666666666664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59.466666666666669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59.516666666666666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59.56666666666667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59.616666666666667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59.666666666666664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59.716666666666669</c:v>
                </c:pt>
                <c:pt idx="3583">
                  <c:v>59.733333333333334</c:v>
                </c:pt>
                <c:pt idx="3584">
                  <c:v>59.75</c:v>
                </c:pt>
                <c:pt idx="3585">
                  <c:v>59.766666666666666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59.866666666666667</c:v>
                </c:pt>
                <c:pt idx="3592">
                  <c:v>59.883333333333333</c:v>
                </c:pt>
                <c:pt idx="3593">
                  <c:v>59.9</c:v>
                </c:pt>
                <c:pt idx="3594">
                  <c:v>59.916666666666664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59.966666666666669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60.016666666666666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60.06666666666667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60.116666666666667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60.166666666666664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60.216666666666669</c:v>
                </c:pt>
                <c:pt idx="3613">
                  <c:v>60.233333333333334</c:v>
                </c:pt>
                <c:pt idx="3614">
                  <c:v>60.25</c:v>
                </c:pt>
                <c:pt idx="3615">
                  <c:v>60.266666666666666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60.366666666666667</c:v>
                </c:pt>
                <c:pt idx="3622">
                  <c:v>60.383333333333333</c:v>
                </c:pt>
                <c:pt idx="3623">
                  <c:v>60.4</c:v>
                </c:pt>
                <c:pt idx="3624">
                  <c:v>60.416666666666664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60.466666666666669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60.516666666666666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60.56666666666667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60.616666666666667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60.666666666666664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60.716666666666669</c:v>
                </c:pt>
                <c:pt idx="3643">
                  <c:v>60.733333333333334</c:v>
                </c:pt>
                <c:pt idx="3644">
                  <c:v>60.75</c:v>
                </c:pt>
                <c:pt idx="3645">
                  <c:v>60.766666666666666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60.866666666666667</c:v>
                </c:pt>
                <c:pt idx="3652">
                  <c:v>60.883333333333333</c:v>
                </c:pt>
                <c:pt idx="3653">
                  <c:v>60.9</c:v>
                </c:pt>
                <c:pt idx="3654">
                  <c:v>60.916666666666664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60.966666666666669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61.016666666666666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61.06666666666667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61.116666666666667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61.166666666666664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61.216666666666669</c:v>
                </c:pt>
                <c:pt idx="3673">
                  <c:v>61.233333333333334</c:v>
                </c:pt>
                <c:pt idx="3674">
                  <c:v>61.25</c:v>
                </c:pt>
                <c:pt idx="3675">
                  <c:v>61.266666666666666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61.366666666666667</c:v>
                </c:pt>
                <c:pt idx="3682">
                  <c:v>61.383333333333333</c:v>
                </c:pt>
                <c:pt idx="3683">
                  <c:v>61.4</c:v>
                </c:pt>
                <c:pt idx="3684">
                  <c:v>61.416666666666664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61.466666666666669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61.516666666666666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61.56666666666667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61.616666666666667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61.666666666666664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61.716666666666669</c:v>
                </c:pt>
                <c:pt idx="3703">
                  <c:v>61.733333333333334</c:v>
                </c:pt>
                <c:pt idx="3704">
                  <c:v>61.75</c:v>
                </c:pt>
                <c:pt idx="3705">
                  <c:v>61.766666666666666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61.866666666666667</c:v>
                </c:pt>
                <c:pt idx="3712">
                  <c:v>61.883333333333333</c:v>
                </c:pt>
                <c:pt idx="3713">
                  <c:v>61.9</c:v>
                </c:pt>
                <c:pt idx="3714">
                  <c:v>61.916666666666664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61.966666666666669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62.016666666666666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62.06666666666667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62.116666666666667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62.166666666666664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62.216666666666669</c:v>
                </c:pt>
                <c:pt idx="3733">
                  <c:v>62.233333333333334</c:v>
                </c:pt>
                <c:pt idx="3734">
                  <c:v>62.25</c:v>
                </c:pt>
                <c:pt idx="3735">
                  <c:v>62.266666666666666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62.366666666666667</c:v>
                </c:pt>
                <c:pt idx="3742">
                  <c:v>62.383333333333333</c:v>
                </c:pt>
                <c:pt idx="3743">
                  <c:v>62.4</c:v>
                </c:pt>
                <c:pt idx="3744">
                  <c:v>62.416666666666664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62.466666666666669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62.516666666666666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62.56666666666667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62.616666666666667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62.666666666666664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62.716666666666669</c:v>
                </c:pt>
                <c:pt idx="3763">
                  <c:v>62.733333333333334</c:v>
                </c:pt>
                <c:pt idx="3764">
                  <c:v>62.75</c:v>
                </c:pt>
                <c:pt idx="3765">
                  <c:v>62.766666666666666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62.866666666666667</c:v>
                </c:pt>
                <c:pt idx="3772">
                  <c:v>62.883333333333333</c:v>
                </c:pt>
                <c:pt idx="3773">
                  <c:v>62.9</c:v>
                </c:pt>
                <c:pt idx="3774">
                  <c:v>62.916666666666664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62.966666666666669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63.016666666666666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63.06666666666667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63.116666666666667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63.166666666666664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63.216666666666669</c:v>
                </c:pt>
                <c:pt idx="3793">
                  <c:v>63.233333333333334</c:v>
                </c:pt>
                <c:pt idx="3794">
                  <c:v>63.25</c:v>
                </c:pt>
                <c:pt idx="3795">
                  <c:v>63.266666666666666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63.366666666666667</c:v>
                </c:pt>
                <c:pt idx="3802">
                  <c:v>63.383333333333333</c:v>
                </c:pt>
                <c:pt idx="3803">
                  <c:v>63.4</c:v>
                </c:pt>
                <c:pt idx="3804">
                  <c:v>63.416666666666664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63.466666666666669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63.516666666666666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63.56666666666667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63.616666666666667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63.666666666666664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63.716666666666669</c:v>
                </c:pt>
                <c:pt idx="3823">
                  <c:v>63.733333333333334</c:v>
                </c:pt>
                <c:pt idx="3824">
                  <c:v>63.75</c:v>
                </c:pt>
                <c:pt idx="3825">
                  <c:v>63.766666666666666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63.866666666666667</c:v>
                </c:pt>
                <c:pt idx="3832">
                  <c:v>63.883333333333333</c:v>
                </c:pt>
                <c:pt idx="3833">
                  <c:v>63.9</c:v>
                </c:pt>
                <c:pt idx="3834">
                  <c:v>63.916666666666664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63.966666666666669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64.033333333333331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64.083333333333329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64.13333333333334</c:v>
                </c:pt>
                <c:pt idx="3848">
                  <c:v>64.150000000000006</c:v>
                </c:pt>
                <c:pt idx="3849">
                  <c:v>64.166666666666671</c:v>
                </c:pt>
                <c:pt idx="3850">
                  <c:v>64.183333333333337</c:v>
                </c:pt>
                <c:pt idx="3851">
                  <c:v>64.2</c:v>
                </c:pt>
                <c:pt idx="3852">
                  <c:v>64.216666666666669</c:v>
                </c:pt>
                <c:pt idx="3853">
                  <c:v>64.233333333333334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64.283333333333331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64.333333333333329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64.38333333333334</c:v>
                </c:pt>
                <c:pt idx="3863">
                  <c:v>64.400000000000006</c:v>
                </c:pt>
                <c:pt idx="3864">
                  <c:v>64.416666666666671</c:v>
                </c:pt>
                <c:pt idx="3865">
                  <c:v>64.433333333333337</c:v>
                </c:pt>
                <c:pt idx="3866">
                  <c:v>64.45</c:v>
                </c:pt>
                <c:pt idx="3867">
                  <c:v>64.466666666666669</c:v>
                </c:pt>
                <c:pt idx="3868">
                  <c:v>64.483333333333334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64.533333333333331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64.583333333333329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64.63333333333334</c:v>
                </c:pt>
                <c:pt idx="3878">
                  <c:v>64.650000000000006</c:v>
                </c:pt>
                <c:pt idx="3879">
                  <c:v>64.666666666666671</c:v>
                </c:pt>
                <c:pt idx="3880">
                  <c:v>64.683333333333337</c:v>
                </c:pt>
                <c:pt idx="3881">
                  <c:v>64.7</c:v>
                </c:pt>
                <c:pt idx="3882">
                  <c:v>64.716666666666669</c:v>
                </c:pt>
                <c:pt idx="3883">
                  <c:v>64.733333333333334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64.783333333333331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64.833333333333329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64.88333333333334</c:v>
                </c:pt>
                <c:pt idx="3893">
                  <c:v>64.900000000000006</c:v>
                </c:pt>
                <c:pt idx="3894">
                  <c:v>64.916666666666671</c:v>
                </c:pt>
                <c:pt idx="3895">
                  <c:v>64.933333333333337</c:v>
                </c:pt>
                <c:pt idx="3896">
                  <c:v>64.95</c:v>
                </c:pt>
                <c:pt idx="3897">
                  <c:v>64.966666666666669</c:v>
                </c:pt>
                <c:pt idx="3898">
                  <c:v>64.983333333333334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65.033333333333331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65.083333333333329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65.13333333333334</c:v>
                </c:pt>
                <c:pt idx="3908">
                  <c:v>65.150000000000006</c:v>
                </c:pt>
                <c:pt idx="3909">
                  <c:v>65.166666666666671</c:v>
                </c:pt>
                <c:pt idx="3910">
                  <c:v>65.183333333333337</c:v>
                </c:pt>
                <c:pt idx="3911">
                  <c:v>65.2</c:v>
                </c:pt>
                <c:pt idx="3912">
                  <c:v>65.216666666666669</c:v>
                </c:pt>
                <c:pt idx="3913">
                  <c:v>65.233333333333334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65.283333333333331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65.333333333333329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65.38333333333334</c:v>
                </c:pt>
                <c:pt idx="3923">
                  <c:v>65.400000000000006</c:v>
                </c:pt>
                <c:pt idx="3924">
                  <c:v>65.416666666666671</c:v>
                </c:pt>
                <c:pt idx="3925">
                  <c:v>65.433333333333337</c:v>
                </c:pt>
                <c:pt idx="3926">
                  <c:v>65.45</c:v>
                </c:pt>
                <c:pt idx="3927">
                  <c:v>65.466666666666669</c:v>
                </c:pt>
                <c:pt idx="3928">
                  <c:v>65.483333333333334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65.533333333333331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65.583333333333329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65.63333333333334</c:v>
                </c:pt>
                <c:pt idx="3938">
                  <c:v>65.650000000000006</c:v>
                </c:pt>
                <c:pt idx="3939">
                  <c:v>65.666666666666671</c:v>
                </c:pt>
                <c:pt idx="3940">
                  <c:v>65.683333333333337</c:v>
                </c:pt>
                <c:pt idx="3941">
                  <c:v>65.7</c:v>
                </c:pt>
                <c:pt idx="3942">
                  <c:v>65.716666666666669</c:v>
                </c:pt>
                <c:pt idx="3943">
                  <c:v>65.733333333333334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65.783333333333331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65.833333333333329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65.88333333333334</c:v>
                </c:pt>
                <c:pt idx="3953">
                  <c:v>65.900000000000006</c:v>
                </c:pt>
                <c:pt idx="3954">
                  <c:v>65.916666666666671</c:v>
                </c:pt>
                <c:pt idx="3955">
                  <c:v>65.933333333333337</c:v>
                </c:pt>
                <c:pt idx="3956">
                  <c:v>65.95</c:v>
                </c:pt>
                <c:pt idx="3957">
                  <c:v>65.966666666666669</c:v>
                </c:pt>
                <c:pt idx="3958">
                  <c:v>65.983333333333334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66.033333333333331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66.083333333333329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66.13333333333334</c:v>
                </c:pt>
                <c:pt idx="3968">
                  <c:v>66.150000000000006</c:v>
                </c:pt>
                <c:pt idx="3969">
                  <c:v>66.166666666666671</c:v>
                </c:pt>
                <c:pt idx="3970">
                  <c:v>66.183333333333337</c:v>
                </c:pt>
                <c:pt idx="3971">
                  <c:v>66.2</c:v>
                </c:pt>
                <c:pt idx="3972">
                  <c:v>66.216666666666669</c:v>
                </c:pt>
                <c:pt idx="3973">
                  <c:v>66.233333333333334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66.283333333333331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66.333333333333329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66.38333333333334</c:v>
                </c:pt>
                <c:pt idx="3983">
                  <c:v>66.400000000000006</c:v>
                </c:pt>
                <c:pt idx="3984">
                  <c:v>66.416666666666671</c:v>
                </c:pt>
                <c:pt idx="3985">
                  <c:v>66.433333333333337</c:v>
                </c:pt>
                <c:pt idx="3986">
                  <c:v>66.45</c:v>
                </c:pt>
                <c:pt idx="3987">
                  <c:v>66.466666666666669</c:v>
                </c:pt>
                <c:pt idx="3988">
                  <c:v>66.483333333333334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66.533333333333331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66.583333333333329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66.63333333333334</c:v>
                </c:pt>
                <c:pt idx="3998">
                  <c:v>66.650000000000006</c:v>
                </c:pt>
                <c:pt idx="3999">
                  <c:v>66.666666666666671</c:v>
                </c:pt>
                <c:pt idx="4000">
                  <c:v>66.683333333333337</c:v>
                </c:pt>
                <c:pt idx="4001">
                  <c:v>66.7</c:v>
                </c:pt>
                <c:pt idx="4002">
                  <c:v>66.716666666666669</c:v>
                </c:pt>
                <c:pt idx="4003">
                  <c:v>66.733333333333334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66.783333333333331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66.833333333333329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66.88333333333334</c:v>
                </c:pt>
                <c:pt idx="4013">
                  <c:v>66.900000000000006</c:v>
                </c:pt>
                <c:pt idx="4014">
                  <c:v>66.916666666666671</c:v>
                </c:pt>
                <c:pt idx="4015">
                  <c:v>66.933333333333337</c:v>
                </c:pt>
                <c:pt idx="4016">
                  <c:v>66.95</c:v>
                </c:pt>
                <c:pt idx="4017">
                  <c:v>66.966666666666669</c:v>
                </c:pt>
                <c:pt idx="4018">
                  <c:v>66.983333333333334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67.033333333333331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67.083333333333329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67.13333333333334</c:v>
                </c:pt>
                <c:pt idx="4028">
                  <c:v>67.150000000000006</c:v>
                </c:pt>
                <c:pt idx="4029">
                  <c:v>67.166666666666671</c:v>
                </c:pt>
                <c:pt idx="4030">
                  <c:v>67.183333333333337</c:v>
                </c:pt>
                <c:pt idx="4031">
                  <c:v>67.2</c:v>
                </c:pt>
                <c:pt idx="4032">
                  <c:v>67.216666666666669</c:v>
                </c:pt>
                <c:pt idx="4033">
                  <c:v>67.233333333333334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67.283333333333331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67.333333333333329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67.38333333333334</c:v>
                </c:pt>
                <c:pt idx="4043">
                  <c:v>67.400000000000006</c:v>
                </c:pt>
                <c:pt idx="4044">
                  <c:v>67.416666666666671</c:v>
                </c:pt>
                <c:pt idx="4045">
                  <c:v>67.433333333333337</c:v>
                </c:pt>
                <c:pt idx="4046">
                  <c:v>67.45</c:v>
                </c:pt>
                <c:pt idx="4047">
                  <c:v>67.466666666666669</c:v>
                </c:pt>
                <c:pt idx="4048">
                  <c:v>67.483333333333334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67.533333333333331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67.583333333333329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67.63333333333334</c:v>
                </c:pt>
                <c:pt idx="4058">
                  <c:v>67.650000000000006</c:v>
                </c:pt>
                <c:pt idx="4059">
                  <c:v>67.666666666666671</c:v>
                </c:pt>
                <c:pt idx="4060">
                  <c:v>67.683333333333337</c:v>
                </c:pt>
                <c:pt idx="4061">
                  <c:v>67.7</c:v>
                </c:pt>
                <c:pt idx="4062">
                  <c:v>67.716666666666669</c:v>
                </c:pt>
                <c:pt idx="4063">
                  <c:v>67.733333333333334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67.783333333333331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67.833333333333329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67.88333333333334</c:v>
                </c:pt>
                <c:pt idx="4073">
                  <c:v>67.900000000000006</c:v>
                </c:pt>
                <c:pt idx="4074">
                  <c:v>67.916666666666671</c:v>
                </c:pt>
                <c:pt idx="4075">
                  <c:v>67.933333333333337</c:v>
                </c:pt>
                <c:pt idx="4076">
                  <c:v>67.95</c:v>
                </c:pt>
                <c:pt idx="4077">
                  <c:v>67.966666666666669</c:v>
                </c:pt>
                <c:pt idx="4078">
                  <c:v>67.983333333333334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68.033333333333331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68.083333333333329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68.13333333333334</c:v>
                </c:pt>
                <c:pt idx="4088">
                  <c:v>68.150000000000006</c:v>
                </c:pt>
                <c:pt idx="4089">
                  <c:v>68.166666666666671</c:v>
                </c:pt>
                <c:pt idx="4090">
                  <c:v>68.183333333333337</c:v>
                </c:pt>
                <c:pt idx="4091">
                  <c:v>68.2</c:v>
                </c:pt>
                <c:pt idx="4092">
                  <c:v>68.216666666666669</c:v>
                </c:pt>
                <c:pt idx="4093">
                  <c:v>68.233333333333334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68.283333333333331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68.333333333333329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68.38333333333334</c:v>
                </c:pt>
                <c:pt idx="4103">
                  <c:v>68.400000000000006</c:v>
                </c:pt>
                <c:pt idx="4104">
                  <c:v>68.416666666666671</c:v>
                </c:pt>
                <c:pt idx="4105">
                  <c:v>68.433333333333337</c:v>
                </c:pt>
                <c:pt idx="4106">
                  <c:v>68.45</c:v>
                </c:pt>
                <c:pt idx="4107">
                  <c:v>68.466666666666669</c:v>
                </c:pt>
                <c:pt idx="4108">
                  <c:v>68.483333333333334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68.533333333333331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68.583333333333329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68.63333333333334</c:v>
                </c:pt>
                <c:pt idx="4118">
                  <c:v>68.650000000000006</c:v>
                </c:pt>
                <c:pt idx="4119">
                  <c:v>68.666666666666671</c:v>
                </c:pt>
                <c:pt idx="4120">
                  <c:v>68.683333333333337</c:v>
                </c:pt>
                <c:pt idx="4121">
                  <c:v>68.7</c:v>
                </c:pt>
                <c:pt idx="4122">
                  <c:v>68.716666666666669</c:v>
                </c:pt>
                <c:pt idx="4123">
                  <c:v>68.733333333333334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68.783333333333331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68.833333333333329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68.88333333333334</c:v>
                </c:pt>
                <c:pt idx="4133">
                  <c:v>68.900000000000006</c:v>
                </c:pt>
                <c:pt idx="4134">
                  <c:v>68.916666666666671</c:v>
                </c:pt>
                <c:pt idx="4135">
                  <c:v>68.933333333333337</c:v>
                </c:pt>
                <c:pt idx="4136">
                  <c:v>68.95</c:v>
                </c:pt>
                <c:pt idx="4137">
                  <c:v>68.966666666666669</c:v>
                </c:pt>
                <c:pt idx="4138">
                  <c:v>68.983333333333334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69.033333333333331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69.083333333333329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69.13333333333334</c:v>
                </c:pt>
                <c:pt idx="4148">
                  <c:v>69.150000000000006</c:v>
                </c:pt>
                <c:pt idx="4149">
                  <c:v>69.166666666666671</c:v>
                </c:pt>
                <c:pt idx="4150">
                  <c:v>69.183333333333337</c:v>
                </c:pt>
                <c:pt idx="4151">
                  <c:v>69.2</c:v>
                </c:pt>
                <c:pt idx="4152">
                  <c:v>69.216666666666669</c:v>
                </c:pt>
                <c:pt idx="4153">
                  <c:v>69.233333333333334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69.283333333333331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69.333333333333329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69.38333333333334</c:v>
                </c:pt>
                <c:pt idx="4163">
                  <c:v>69.400000000000006</c:v>
                </c:pt>
                <c:pt idx="4164">
                  <c:v>69.416666666666671</c:v>
                </c:pt>
                <c:pt idx="4165">
                  <c:v>69.433333333333337</c:v>
                </c:pt>
                <c:pt idx="4166">
                  <c:v>69.45</c:v>
                </c:pt>
                <c:pt idx="4167">
                  <c:v>69.466666666666669</c:v>
                </c:pt>
                <c:pt idx="4168">
                  <c:v>69.483333333333334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69.533333333333331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69.583333333333329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69.63333333333334</c:v>
                </c:pt>
                <c:pt idx="4178">
                  <c:v>69.650000000000006</c:v>
                </c:pt>
                <c:pt idx="4179">
                  <c:v>69.666666666666671</c:v>
                </c:pt>
                <c:pt idx="4180">
                  <c:v>69.683333333333337</c:v>
                </c:pt>
                <c:pt idx="4181">
                  <c:v>69.7</c:v>
                </c:pt>
                <c:pt idx="4182">
                  <c:v>69.716666666666669</c:v>
                </c:pt>
                <c:pt idx="4183">
                  <c:v>69.733333333333334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69.783333333333331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69.833333333333329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69.88333333333334</c:v>
                </c:pt>
                <c:pt idx="4193">
                  <c:v>69.900000000000006</c:v>
                </c:pt>
                <c:pt idx="4194">
                  <c:v>69.916666666666671</c:v>
                </c:pt>
                <c:pt idx="4195">
                  <c:v>69.933333333333337</c:v>
                </c:pt>
                <c:pt idx="4196">
                  <c:v>69.95</c:v>
                </c:pt>
                <c:pt idx="4197">
                  <c:v>69.966666666666669</c:v>
                </c:pt>
                <c:pt idx="4198">
                  <c:v>69.983333333333334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70.033333333333331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70.083333333333329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70.13333333333334</c:v>
                </c:pt>
                <c:pt idx="4208">
                  <c:v>70.150000000000006</c:v>
                </c:pt>
                <c:pt idx="4209">
                  <c:v>70.166666666666671</c:v>
                </c:pt>
                <c:pt idx="4210">
                  <c:v>70.183333333333337</c:v>
                </c:pt>
                <c:pt idx="4211">
                  <c:v>70.2</c:v>
                </c:pt>
                <c:pt idx="4212">
                  <c:v>70.216666666666669</c:v>
                </c:pt>
                <c:pt idx="4213">
                  <c:v>70.233333333333334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70.283333333333331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70.333333333333329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70.38333333333334</c:v>
                </c:pt>
                <c:pt idx="4223">
                  <c:v>70.400000000000006</c:v>
                </c:pt>
                <c:pt idx="4224">
                  <c:v>70.416666666666671</c:v>
                </c:pt>
                <c:pt idx="4225">
                  <c:v>70.433333333333337</c:v>
                </c:pt>
                <c:pt idx="4226">
                  <c:v>70.45</c:v>
                </c:pt>
                <c:pt idx="4227">
                  <c:v>70.466666666666669</c:v>
                </c:pt>
                <c:pt idx="4228">
                  <c:v>70.483333333333334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70.533333333333331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70.583333333333329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70.63333333333334</c:v>
                </c:pt>
                <c:pt idx="4238">
                  <c:v>70.650000000000006</c:v>
                </c:pt>
                <c:pt idx="4239">
                  <c:v>70.666666666666671</c:v>
                </c:pt>
                <c:pt idx="4240">
                  <c:v>70.683333333333337</c:v>
                </c:pt>
                <c:pt idx="4241">
                  <c:v>70.7</c:v>
                </c:pt>
                <c:pt idx="4242">
                  <c:v>70.716666666666669</c:v>
                </c:pt>
                <c:pt idx="4243">
                  <c:v>70.733333333333334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70.783333333333331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70.833333333333329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70.88333333333334</c:v>
                </c:pt>
                <c:pt idx="4253">
                  <c:v>70.900000000000006</c:v>
                </c:pt>
                <c:pt idx="4254">
                  <c:v>70.916666666666671</c:v>
                </c:pt>
                <c:pt idx="4255">
                  <c:v>70.933333333333337</c:v>
                </c:pt>
                <c:pt idx="4256">
                  <c:v>70.95</c:v>
                </c:pt>
                <c:pt idx="4257">
                  <c:v>70.966666666666669</c:v>
                </c:pt>
                <c:pt idx="4258">
                  <c:v>70.983333333333334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71.033333333333331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71.083333333333329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71.13333333333334</c:v>
                </c:pt>
                <c:pt idx="4268">
                  <c:v>71.150000000000006</c:v>
                </c:pt>
                <c:pt idx="4269">
                  <c:v>71.166666666666671</c:v>
                </c:pt>
                <c:pt idx="4270">
                  <c:v>71.183333333333337</c:v>
                </c:pt>
                <c:pt idx="4271">
                  <c:v>71.2</c:v>
                </c:pt>
                <c:pt idx="4272">
                  <c:v>71.216666666666669</c:v>
                </c:pt>
                <c:pt idx="4273">
                  <c:v>71.233333333333334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71.283333333333331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71.333333333333329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71.38333333333334</c:v>
                </c:pt>
                <c:pt idx="4283">
                  <c:v>71.400000000000006</c:v>
                </c:pt>
                <c:pt idx="4284">
                  <c:v>71.416666666666671</c:v>
                </c:pt>
                <c:pt idx="4285">
                  <c:v>71.433333333333337</c:v>
                </c:pt>
                <c:pt idx="4286">
                  <c:v>71.45</c:v>
                </c:pt>
                <c:pt idx="4287">
                  <c:v>71.466666666666669</c:v>
                </c:pt>
                <c:pt idx="4288">
                  <c:v>71.483333333333334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71.533333333333331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71.583333333333329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71.63333333333334</c:v>
                </c:pt>
                <c:pt idx="4298">
                  <c:v>71.650000000000006</c:v>
                </c:pt>
                <c:pt idx="4299">
                  <c:v>71.666666666666671</c:v>
                </c:pt>
                <c:pt idx="4300">
                  <c:v>71.683333333333337</c:v>
                </c:pt>
                <c:pt idx="4301">
                  <c:v>71.7</c:v>
                </c:pt>
                <c:pt idx="4302">
                  <c:v>71.716666666666669</c:v>
                </c:pt>
                <c:pt idx="4303">
                  <c:v>71.733333333333334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71.783333333333331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71.833333333333329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71.88333333333334</c:v>
                </c:pt>
                <c:pt idx="4313">
                  <c:v>71.900000000000006</c:v>
                </c:pt>
                <c:pt idx="4314">
                  <c:v>71.916666666666671</c:v>
                </c:pt>
                <c:pt idx="4315">
                  <c:v>71.933333333333337</c:v>
                </c:pt>
                <c:pt idx="4316">
                  <c:v>71.95</c:v>
                </c:pt>
                <c:pt idx="4317">
                  <c:v>71.966666666666669</c:v>
                </c:pt>
                <c:pt idx="4318">
                  <c:v>71.983333333333334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72.033333333333331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72.083333333333329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72.13333333333334</c:v>
                </c:pt>
                <c:pt idx="4328">
                  <c:v>72.150000000000006</c:v>
                </c:pt>
                <c:pt idx="4329">
                  <c:v>72.166666666666671</c:v>
                </c:pt>
                <c:pt idx="4330">
                  <c:v>72.183333333333337</c:v>
                </c:pt>
                <c:pt idx="4331">
                  <c:v>72.2</c:v>
                </c:pt>
                <c:pt idx="4332">
                  <c:v>72.216666666666669</c:v>
                </c:pt>
                <c:pt idx="4333">
                  <c:v>72.233333333333334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72.283333333333331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72.333333333333329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72.38333333333334</c:v>
                </c:pt>
                <c:pt idx="4343">
                  <c:v>72.400000000000006</c:v>
                </c:pt>
                <c:pt idx="4344">
                  <c:v>72.416666666666671</c:v>
                </c:pt>
                <c:pt idx="4345">
                  <c:v>72.433333333333337</c:v>
                </c:pt>
                <c:pt idx="4346">
                  <c:v>72.45</c:v>
                </c:pt>
                <c:pt idx="4347">
                  <c:v>72.466666666666669</c:v>
                </c:pt>
                <c:pt idx="4348">
                  <c:v>72.483333333333334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72.533333333333331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72.583333333333329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72.63333333333334</c:v>
                </c:pt>
                <c:pt idx="4358">
                  <c:v>72.650000000000006</c:v>
                </c:pt>
                <c:pt idx="4359">
                  <c:v>72.666666666666671</c:v>
                </c:pt>
                <c:pt idx="4360">
                  <c:v>72.683333333333337</c:v>
                </c:pt>
                <c:pt idx="4361">
                  <c:v>72.7</c:v>
                </c:pt>
                <c:pt idx="4362">
                  <c:v>72.716666666666669</c:v>
                </c:pt>
                <c:pt idx="4363">
                  <c:v>72.733333333333334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72.783333333333331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72.833333333333329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72.88333333333334</c:v>
                </c:pt>
                <c:pt idx="4373">
                  <c:v>72.900000000000006</c:v>
                </c:pt>
                <c:pt idx="4374">
                  <c:v>72.916666666666671</c:v>
                </c:pt>
                <c:pt idx="4375">
                  <c:v>72.933333333333337</c:v>
                </c:pt>
                <c:pt idx="4376">
                  <c:v>72.95</c:v>
                </c:pt>
                <c:pt idx="4377">
                  <c:v>72.966666666666669</c:v>
                </c:pt>
                <c:pt idx="4378">
                  <c:v>72.983333333333334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73.033333333333331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73.083333333333329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73.13333333333334</c:v>
                </c:pt>
                <c:pt idx="4388">
                  <c:v>73.150000000000006</c:v>
                </c:pt>
                <c:pt idx="4389">
                  <c:v>73.166666666666671</c:v>
                </c:pt>
                <c:pt idx="4390">
                  <c:v>73.183333333333337</c:v>
                </c:pt>
                <c:pt idx="4391">
                  <c:v>73.2</c:v>
                </c:pt>
                <c:pt idx="4392">
                  <c:v>73.216666666666669</c:v>
                </c:pt>
                <c:pt idx="4393">
                  <c:v>73.233333333333334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73.283333333333331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73.333333333333329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73.38333333333334</c:v>
                </c:pt>
                <c:pt idx="4403">
                  <c:v>73.400000000000006</c:v>
                </c:pt>
                <c:pt idx="4404">
                  <c:v>73.416666666666671</c:v>
                </c:pt>
                <c:pt idx="4405">
                  <c:v>73.433333333333337</c:v>
                </c:pt>
                <c:pt idx="4406">
                  <c:v>73.45</c:v>
                </c:pt>
                <c:pt idx="4407">
                  <c:v>73.466666666666669</c:v>
                </c:pt>
                <c:pt idx="4408">
                  <c:v>73.483333333333334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73.533333333333331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73.583333333333329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73.63333333333334</c:v>
                </c:pt>
                <c:pt idx="4418">
                  <c:v>73.650000000000006</c:v>
                </c:pt>
                <c:pt idx="4419">
                  <c:v>73.666666666666671</c:v>
                </c:pt>
                <c:pt idx="4420">
                  <c:v>73.683333333333337</c:v>
                </c:pt>
                <c:pt idx="4421">
                  <c:v>73.7</c:v>
                </c:pt>
                <c:pt idx="4422">
                  <c:v>73.716666666666669</c:v>
                </c:pt>
                <c:pt idx="4423">
                  <c:v>73.733333333333334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73.783333333333331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73.833333333333329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73.88333333333334</c:v>
                </c:pt>
                <c:pt idx="4433">
                  <c:v>73.900000000000006</c:v>
                </c:pt>
                <c:pt idx="4434">
                  <c:v>73.916666666666671</c:v>
                </c:pt>
                <c:pt idx="4435">
                  <c:v>73.933333333333337</c:v>
                </c:pt>
                <c:pt idx="4436">
                  <c:v>73.95</c:v>
                </c:pt>
                <c:pt idx="4437">
                  <c:v>73.966666666666669</c:v>
                </c:pt>
                <c:pt idx="4438">
                  <c:v>73.983333333333334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74.033333333333331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74.083333333333329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74.13333333333334</c:v>
                </c:pt>
                <c:pt idx="4448">
                  <c:v>74.150000000000006</c:v>
                </c:pt>
                <c:pt idx="4449">
                  <c:v>74.166666666666671</c:v>
                </c:pt>
                <c:pt idx="4450">
                  <c:v>74.183333333333337</c:v>
                </c:pt>
                <c:pt idx="4451">
                  <c:v>74.2</c:v>
                </c:pt>
                <c:pt idx="4452">
                  <c:v>74.216666666666669</c:v>
                </c:pt>
                <c:pt idx="4453">
                  <c:v>74.233333333333334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74.283333333333331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74.333333333333329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74.38333333333334</c:v>
                </c:pt>
                <c:pt idx="4463">
                  <c:v>74.400000000000006</c:v>
                </c:pt>
                <c:pt idx="4464">
                  <c:v>74.416666666666671</c:v>
                </c:pt>
                <c:pt idx="4465">
                  <c:v>74.433333333333337</c:v>
                </c:pt>
                <c:pt idx="4466">
                  <c:v>74.45</c:v>
                </c:pt>
                <c:pt idx="4467">
                  <c:v>74.466666666666669</c:v>
                </c:pt>
                <c:pt idx="4468">
                  <c:v>74.483333333333334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74.533333333333331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74.583333333333329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74.63333333333334</c:v>
                </c:pt>
                <c:pt idx="4478">
                  <c:v>74.650000000000006</c:v>
                </c:pt>
                <c:pt idx="4479">
                  <c:v>74.666666666666671</c:v>
                </c:pt>
                <c:pt idx="4480">
                  <c:v>74.683333333333337</c:v>
                </c:pt>
                <c:pt idx="4481">
                  <c:v>74.7</c:v>
                </c:pt>
                <c:pt idx="4482">
                  <c:v>74.716666666666669</c:v>
                </c:pt>
                <c:pt idx="4483">
                  <c:v>74.733333333333334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74.783333333333331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74.833333333333329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74.88333333333334</c:v>
                </c:pt>
                <c:pt idx="4493">
                  <c:v>74.900000000000006</c:v>
                </c:pt>
                <c:pt idx="4494">
                  <c:v>74.916666666666671</c:v>
                </c:pt>
                <c:pt idx="4495">
                  <c:v>74.933333333333337</c:v>
                </c:pt>
                <c:pt idx="4496">
                  <c:v>74.95</c:v>
                </c:pt>
                <c:pt idx="4497">
                  <c:v>74.966666666666669</c:v>
                </c:pt>
                <c:pt idx="4498">
                  <c:v>74.983333333333334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75.033333333333331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75.083333333333329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75.13333333333334</c:v>
                </c:pt>
                <c:pt idx="4508">
                  <c:v>75.150000000000006</c:v>
                </c:pt>
                <c:pt idx="4509">
                  <c:v>75.166666666666671</c:v>
                </c:pt>
                <c:pt idx="4510">
                  <c:v>75.183333333333337</c:v>
                </c:pt>
                <c:pt idx="4511">
                  <c:v>75.2</c:v>
                </c:pt>
                <c:pt idx="4512">
                  <c:v>75.216666666666669</c:v>
                </c:pt>
                <c:pt idx="4513">
                  <c:v>75.233333333333334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75.283333333333331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75.333333333333329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75.38333333333334</c:v>
                </c:pt>
                <c:pt idx="4523">
                  <c:v>75.400000000000006</c:v>
                </c:pt>
                <c:pt idx="4524">
                  <c:v>75.416666666666671</c:v>
                </c:pt>
                <c:pt idx="4525">
                  <c:v>75.433333333333337</c:v>
                </c:pt>
                <c:pt idx="4526">
                  <c:v>75.45</c:v>
                </c:pt>
                <c:pt idx="4527">
                  <c:v>75.466666666666669</c:v>
                </c:pt>
                <c:pt idx="4528">
                  <c:v>75.483333333333334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75.533333333333331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75.583333333333329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75.63333333333334</c:v>
                </c:pt>
                <c:pt idx="4538">
                  <c:v>75.650000000000006</c:v>
                </c:pt>
                <c:pt idx="4539">
                  <c:v>75.666666666666671</c:v>
                </c:pt>
                <c:pt idx="4540">
                  <c:v>75.683333333333337</c:v>
                </c:pt>
                <c:pt idx="4541">
                  <c:v>75.7</c:v>
                </c:pt>
                <c:pt idx="4542">
                  <c:v>75.716666666666669</c:v>
                </c:pt>
                <c:pt idx="4543">
                  <c:v>75.733333333333334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75.783333333333331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75.833333333333329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75.88333333333334</c:v>
                </c:pt>
                <c:pt idx="4553">
                  <c:v>75.900000000000006</c:v>
                </c:pt>
                <c:pt idx="4554">
                  <c:v>75.916666666666671</c:v>
                </c:pt>
                <c:pt idx="4555">
                  <c:v>75.933333333333337</c:v>
                </c:pt>
                <c:pt idx="4556">
                  <c:v>75.95</c:v>
                </c:pt>
                <c:pt idx="4557">
                  <c:v>75.966666666666669</c:v>
                </c:pt>
                <c:pt idx="4558">
                  <c:v>75.983333333333334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76.033333333333331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76.083333333333329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76.13333333333334</c:v>
                </c:pt>
                <c:pt idx="4568">
                  <c:v>76.150000000000006</c:v>
                </c:pt>
                <c:pt idx="4569">
                  <c:v>76.166666666666671</c:v>
                </c:pt>
                <c:pt idx="4570">
                  <c:v>76.183333333333337</c:v>
                </c:pt>
                <c:pt idx="4571">
                  <c:v>76.2</c:v>
                </c:pt>
                <c:pt idx="4572">
                  <c:v>76.216666666666669</c:v>
                </c:pt>
                <c:pt idx="4573">
                  <c:v>76.233333333333334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76.283333333333331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76.333333333333329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76.38333333333334</c:v>
                </c:pt>
                <c:pt idx="4583">
                  <c:v>76.400000000000006</c:v>
                </c:pt>
                <c:pt idx="4584">
                  <c:v>76.416666666666671</c:v>
                </c:pt>
                <c:pt idx="4585">
                  <c:v>76.433333333333337</c:v>
                </c:pt>
                <c:pt idx="4586">
                  <c:v>76.45</c:v>
                </c:pt>
                <c:pt idx="4587">
                  <c:v>76.466666666666669</c:v>
                </c:pt>
                <c:pt idx="4588">
                  <c:v>76.483333333333334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76.533333333333331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76.583333333333329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76.63333333333334</c:v>
                </c:pt>
                <c:pt idx="4598">
                  <c:v>76.650000000000006</c:v>
                </c:pt>
                <c:pt idx="4599">
                  <c:v>76.666666666666671</c:v>
                </c:pt>
                <c:pt idx="4600">
                  <c:v>76.683333333333337</c:v>
                </c:pt>
                <c:pt idx="4601">
                  <c:v>76.7</c:v>
                </c:pt>
                <c:pt idx="4602">
                  <c:v>76.716666666666669</c:v>
                </c:pt>
                <c:pt idx="4603">
                  <c:v>76.733333333333334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76.783333333333331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76.833333333333329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76.88333333333334</c:v>
                </c:pt>
                <c:pt idx="4613">
                  <c:v>76.900000000000006</c:v>
                </c:pt>
                <c:pt idx="4614">
                  <c:v>76.916666666666671</c:v>
                </c:pt>
                <c:pt idx="4615">
                  <c:v>76.933333333333337</c:v>
                </c:pt>
                <c:pt idx="4616">
                  <c:v>76.95</c:v>
                </c:pt>
                <c:pt idx="4617">
                  <c:v>76.966666666666669</c:v>
                </c:pt>
                <c:pt idx="4618">
                  <c:v>76.983333333333334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77.033333333333331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77.083333333333329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77.13333333333334</c:v>
                </c:pt>
                <c:pt idx="4628">
                  <c:v>77.150000000000006</c:v>
                </c:pt>
                <c:pt idx="4629">
                  <c:v>77.166666666666671</c:v>
                </c:pt>
                <c:pt idx="4630">
                  <c:v>77.183333333333337</c:v>
                </c:pt>
                <c:pt idx="4631">
                  <c:v>77.2</c:v>
                </c:pt>
                <c:pt idx="4632">
                  <c:v>77.216666666666669</c:v>
                </c:pt>
                <c:pt idx="4633">
                  <c:v>77.233333333333334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77.283333333333331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77.333333333333329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77.38333333333334</c:v>
                </c:pt>
                <c:pt idx="4643">
                  <c:v>77.400000000000006</c:v>
                </c:pt>
                <c:pt idx="4644">
                  <c:v>77.416666666666671</c:v>
                </c:pt>
                <c:pt idx="4645">
                  <c:v>77.433333333333337</c:v>
                </c:pt>
                <c:pt idx="4646">
                  <c:v>77.45</c:v>
                </c:pt>
                <c:pt idx="4647">
                  <c:v>77.466666666666669</c:v>
                </c:pt>
                <c:pt idx="4648">
                  <c:v>77.483333333333334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77.533333333333331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77.583333333333329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77.63333333333334</c:v>
                </c:pt>
                <c:pt idx="4658">
                  <c:v>77.650000000000006</c:v>
                </c:pt>
                <c:pt idx="4659">
                  <c:v>77.666666666666671</c:v>
                </c:pt>
                <c:pt idx="4660">
                  <c:v>77.683333333333337</c:v>
                </c:pt>
                <c:pt idx="4661">
                  <c:v>77.7</c:v>
                </c:pt>
                <c:pt idx="4662">
                  <c:v>77.716666666666669</c:v>
                </c:pt>
                <c:pt idx="4663">
                  <c:v>77.733333333333334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77.783333333333331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77.833333333333329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77.88333333333334</c:v>
                </c:pt>
                <c:pt idx="4673">
                  <c:v>77.900000000000006</c:v>
                </c:pt>
                <c:pt idx="4674">
                  <c:v>77.916666666666671</c:v>
                </c:pt>
                <c:pt idx="4675">
                  <c:v>77.933333333333337</c:v>
                </c:pt>
                <c:pt idx="4676">
                  <c:v>77.95</c:v>
                </c:pt>
                <c:pt idx="4677">
                  <c:v>77.966666666666669</c:v>
                </c:pt>
                <c:pt idx="4678">
                  <c:v>77.983333333333334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78.033333333333331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78.083333333333329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78.13333333333334</c:v>
                </c:pt>
                <c:pt idx="4688">
                  <c:v>78.150000000000006</c:v>
                </c:pt>
                <c:pt idx="4689">
                  <c:v>78.166666666666671</c:v>
                </c:pt>
                <c:pt idx="4690">
                  <c:v>78.183333333333337</c:v>
                </c:pt>
                <c:pt idx="4691">
                  <c:v>78.2</c:v>
                </c:pt>
                <c:pt idx="4692">
                  <c:v>78.216666666666669</c:v>
                </c:pt>
                <c:pt idx="4693">
                  <c:v>78.233333333333334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78.283333333333331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78.333333333333329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78.38333333333334</c:v>
                </c:pt>
                <c:pt idx="4703">
                  <c:v>78.400000000000006</c:v>
                </c:pt>
                <c:pt idx="4704">
                  <c:v>78.416666666666671</c:v>
                </c:pt>
                <c:pt idx="4705">
                  <c:v>78.433333333333337</c:v>
                </c:pt>
                <c:pt idx="4706">
                  <c:v>78.45</c:v>
                </c:pt>
                <c:pt idx="4707">
                  <c:v>78.466666666666669</c:v>
                </c:pt>
                <c:pt idx="4708">
                  <c:v>78.483333333333334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78.533333333333331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78.583333333333329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78.63333333333334</c:v>
                </c:pt>
                <c:pt idx="4718">
                  <c:v>78.650000000000006</c:v>
                </c:pt>
                <c:pt idx="4719">
                  <c:v>78.666666666666671</c:v>
                </c:pt>
                <c:pt idx="4720">
                  <c:v>78.683333333333337</c:v>
                </c:pt>
                <c:pt idx="4721">
                  <c:v>78.7</c:v>
                </c:pt>
                <c:pt idx="4722">
                  <c:v>78.716666666666669</c:v>
                </c:pt>
                <c:pt idx="4723">
                  <c:v>78.733333333333334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78.783333333333331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78.833333333333329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78.88333333333334</c:v>
                </c:pt>
                <c:pt idx="4733">
                  <c:v>78.900000000000006</c:v>
                </c:pt>
                <c:pt idx="4734">
                  <c:v>78.916666666666671</c:v>
                </c:pt>
                <c:pt idx="4735">
                  <c:v>78.933333333333337</c:v>
                </c:pt>
                <c:pt idx="4736">
                  <c:v>78.95</c:v>
                </c:pt>
                <c:pt idx="4737">
                  <c:v>78.966666666666669</c:v>
                </c:pt>
                <c:pt idx="4738">
                  <c:v>78.983333333333334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79.033333333333331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79.083333333333329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79.13333333333334</c:v>
                </c:pt>
                <c:pt idx="4748">
                  <c:v>79.150000000000006</c:v>
                </c:pt>
                <c:pt idx="4749">
                  <c:v>79.166666666666671</c:v>
                </c:pt>
                <c:pt idx="4750">
                  <c:v>79.183333333333337</c:v>
                </c:pt>
                <c:pt idx="4751">
                  <c:v>79.2</c:v>
                </c:pt>
                <c:pt idx="4752">
                  <c:v>79.216666666666669</c:v>
                </c:pt>
                <c:pt idx="4753">
                  <c:v>79.233333333333334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79.283333333333331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79.333333333333329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79.38333333333334</c:v>
                </c:pt>
                <c:pt idx="4763">
                  <c:v>79.400000000000006</c:v>
                </c:pt>
                <c:pt idx="4764">
                  <c:v>79.416666666666671</c:v>
                </c:pt>
                <c:pt idx="4765">
                  <c:v>79.433333333333337</c:v>
                </c:pt>
                <c:pt idx="4766">
                  <c:v>79.45</c:v>
                </c:pt>
                <c:pt idx="4767">
                  <c:v>79.466666666666669</c:v>
                </c:pt>
                <c:pt idx="4768">
                  <c:v>79.483333333333334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79.533333333333331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79.583333333333329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79.63333333333334</c:v>
                </c:pt>
                <c:pt idx="4778">
                  <c:v>79.650000000000006</c:v>
                </c:pt>
                <c:pt idx="4779">
                  <c:v>79.666666666666671</c:v>
                </c:pt>
                <c:pt idx="4780">
                  <c:v>79.683333333333337</c:v>
                </c:pt>
                <c:pt idx="4781">
                  <c:v>79.7</c:v>
                </c:pt>
                <c:pt idx="4782">
                  <c:v>79.716666666666669</c:v>
                </c:pt>
                <c:pt idx="4783">
                  <c:v>79.733333333333334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79.783333333333331</c:v>
                </c:pt>
                <c:pt idx="4787">
                  <c:v>79.8</c:v>
                </c:pt>
                <c:pt idx="4788">
                  <c:v>79.816666666666663</c:v>
                </c:pt>
                <c:pt idx="4789">
                  <c:v>79.833333333333329</c:v>
                </c:pt>
                <c:pt idx="4790">
                  <c:v>79.849999999999994</c:v>
                </c:pt>
                <c:pt idx="4791">
                  <c:v>79.86666666666666</c:v>
                </c:pt>
                <c:pt idx="4792">
                  <c:v>79.88333333333334</c:v>
                </c:pt>
                <c:pt idx="4793">
                  <c:v>79.900000000000006</c:v>
                </c:pt>
                <c:pt idx="4794">
                  <c:v>79.916666666666671</c:v>
                </c:pt>
                <c:pt idx="4795">
                  <c:v>79.933333333333337</c:v>
                </c:pt>
                <c:pt idx="4796">
                  <c:v>79.95</c:v>
                </c:pt>
                <c:pt idx="4797">
                  <c:v>79.966666666666669</c:v>
                </c:pt>
                <c:pt idx="4798">
                  <c:v>79.983333333333334</c:v>
                </c:pt>
                <c:pt idx="4799">
                  <c:v>80</c:v>
                </c:pt>
                <c:pt idx="4800">
                  <c:v>80.016666666666666</c:v>
                </c:pt>
                <c:pt idx="4801">
                  <c:v>80.033333333333331</c:v>
                </c:pt>
                <c:pt idx="4802">
                  <c:v>80.05</c:v>
                </c:pt>
                <c:pt idx="4803">
                  <c:v>80.066666666666663</c:v>
                </c:pt>
                <c:pt idx="4804">
                  <c:v>80.083333333333329</c:v>
                </c:pt>
                <c:pt idx="4805">
                  <c:v>80.099999999999994</c:v>
                </c:pt>
                <c:pt idx="4806">
                  <c:v>80.11666666666666</c:v>
                </c:pt>
                <c:pt idx="4807">
                  <c:v>80.13333333333334</c:v>
                </c:pt>
                <c:pt idx="4808">
                  <c:v>80.150000000000006</c:v>
                </c:pt>
                <c:pt idx="4809">
                  <c:v>80.166666666666671</c:v>
                </c:pt>
                <c:pt idx="4810">
                  <c:v>80.183333333333337</c:v>
                </c:pt>
                <c:pt idx="4811">
                  <c:v>80.2</c:v>
                </c:pt>
                <c:pt idx="4812">
                  <c:v>80.216666666666669</c:v>
                </c:pt>
                <c:pt idx="4813">
                  <c:v>80.233333333333334</c:v>
                </c:pt>
                <c:pt idx="4814">
                  <c:v>80.25</c:v>
                </c:pt>
                <c:pt idx="4815">
                  <c:v>80.266666666666666</c:v>
                </c:pt>
                <c:pt idx="4816">
                  <c:v>80.283333333333331</c:v>
                </c:pt>
                <c:pt idx="4817">
                  <c:v>80.3</c:v>
                </c:pt>
                <c:pt idx="4818">
                  <c:v>80.316666666666663</c:v>
                </c:pt>
                <c:pt idx="4819">
                  <c:v>80.333333333333329</c:v>
                </c:pt>
                <c:pt idx="4820">
                  <c:v>80.349999999999994</c:v>
                </c:pt>
                <c:pt idx="4821">
                  <c:v>80.36666666666666</c:v>
                </c:pt>
                <c:pt idx="4822">
                  <c:v>80.38333333333334</c:v>
                </c:pt>
                <c:pt idx="4823">
                  <c:v>80.400000000000006</c:v>
                </c:pt>
                <c:pt idx="4824">
                  <c:v>80.416666666666671</c:v>
                </c:pt>
                <c:pt idx="4825">
                  <c:v>80.433333333333337</c:v>
                </c:pt>
                <c:pt idx="4826">
                  <c:v>80.45</c:v>
                </c:pt>
                <c:pt idx="4827">
                  <c:v>80.466666666666669</c:v>
                </c:pt>
                <c:pt idx="4828">
                  <c:v>80.483333333333334</c:v>
                </c:pt>
                <c:pt idx="4829">
                  <c:v>80.5</c:v>
                </c:pt>
                <c:pt idx="4830">
                  <c:v>80.516666666666666</c:v>
                </c:pt>
                <c:pt idx="4831">
                  <c:v>80.533333333333331</c:v>
                </c:pt>
                <c:pt idx="4832">
                  <c:v>80.55</c:v>
                </c:pt>
                <c:pt idx="4833">
                  <c:v>80.566666666666663</c:v>
                </c:pt>
                <c:pt idx="4834">
                  <c:v>80.583333333333329</c:v>
                </c:pt>
                <c:pt idx="4835">
                  <c:v>80.599999999999994</c:v>
                </c:pt>
                <c:pt idx="4836">
                  <c:v>80.61666666666666</c:v>
                </c:pt>
                <c:pt idx="4837">
                  <c:v>80.63333333333334</c:v>
                </c:pt>
                <c:pt idx="4838">
                  <c:v>80.650000000000006</c:v>
                </c:pt>
                <c:pt idx="4839">
                  <c:v>80.666666666666671</c:v>
                </c:pt>
                <c:pt idx="4840">
                  <c:v>80.683333333333337</c:v>
                </c:pt>
                <c:pt idx="4841">
                  <c:v>80.7</c:v>
                </c:pt>
                <c:pt idx="4842">
                  <c:v>80.716666666666669</c:v>
                </c:pt>
                <c:pt idx="4843">
                  <c:v>80.733333333333334</c:v>
                </c:pt>
                <c:pt idx="4844">
                  <c:v>80.75</c:v>
                </c:pt>
                <c:pt idx="4845">
                  <c:v>80.766666666666666</c:v>
                </c:pt>
                <c:pt idx="4846">
                  <c:v>80.783333333333331</c:v>
                </c:pt>
                <c:pt idx="4847">
                  <c:v>80.8</c:v>
                </c:pt>
                <c:pt idx="4848">
                  <c:v>80.816666666666663</c:v>
                </c:pt>
                <c:pt idx="4849">
                  <c:v>80.833333333333329</c:v>
                </c:pt>
                <c:pt idx="4850">
                  <c:v>80.849999999999994</c:v>
                </c:pt>
                <c:pt idx="4851">
                  <c:v>80.86666666666666</c:v>
                </c:pt>
                <c:pt idx="4852">
                  <c:v>80.88333333333334</c:v>
                </c:pt>
                <c:pt idx="4853">
                  <c:v>80.900000000000006</c:v>
                </c:pt>
                <c:pt idx="4854">
                  <c:v>80.916666666666671</c:v>
                </c:pt>
                <c:pt idx="4855">
                  <c:v>80.933333333333337</c:v>
                </c:pt>
                <c:pt idx="4856">
                  <c:v>80.95</c:v>
                </c:pt>
                <c:pt idx="4857">
                  <c:v>80.966666666666669</c:v>
                </c:pt>
                <c:pt idx="4858">
                  <c:v>80.983333333333334</c:v>
                </c:pt>
                <c:pt idx="4859">
                  <c:v>81</c:v>
                </c:pt>
                <c:pt idx="4860">
                  <c:v>81.016666666666666</c:v>
                </c:pt>
                <c:pt idx="4861">
                  <c:v>81.033333333333331</c:v>
                </c:pt>
                <c:pt idx="4862">
                  <c:v>81.05</c:v>
                </c:pt>
                <c:pt idx="4863">
                  <c:v>81.066666666666663</c:v>
                </c:pt>
                <c:pt idx="4864">
                  <c:v>81.083333333333329</c:v>
                </c:pt>
                <c:pt idx="4865">
                  <c:v>81.099999999999994</c:v>
                </c:pt>
                <c:pt idx="4866">
                  <c:v>81.11666666666666</c:v>
                </c:pt>
                <c:pt idx="4867">
                  <c:v>81.13333333333334</c:v>
                </c:pt>
                <c:pt idx="4868">
                  <c:v>81.150000000000006</c:v>
                </c:pt>
                <c:pt idx="4869">
                  <c:v>81.166666666666671</c:v>
                </c:pt>
                <c:pt idx="4870">
                  <c:v>81.183333333333337</c:v>
                </c:pt>
                <c:pt idx="4871">
                  <c:v>81.2</c:v>
                </c:pt>
                <c:pt idx="4872">
                  <c:v>81.216666666666669</c:v>
                </c:pt>
                <c:pt idx="4873">
                  <c:v>81.233333333333334</c:v>
                </c:pt>
                <c:pt idx="4874">
                  <c:v>81.25</c:v>
                </c:pt>
                <c:pt idx="4875">
                  <c:v>81.266666666666666</c:v>
                </c:pt>
                <c:pt idx="4876">
                  <c:v>81.283333333333331</c:v>
                </c:pt>
                <c:pt idx="4877">
                  <c:v>81.3</c:v>
                </c:pt>
                <c:pt idx="4878">
                  <c:v>81.316666666666663</c:v>
                </c:pt>
                <c:pt idx="4879">
                  <c:v>81.333333333333329</c:v>
                </c:pt>
                <c:pt idx="4880">
                  <c:v>81.349999999999994</c:v>
                </c:pt>
                <c:pt idx="4881">
                  <c:v>81.36666666666666</c:v>
                </c:pt>
                <c:pt idx="4882">
                  <c:v>81.38333333333334</c:v>
                </c:pt>
                <c:pt idx="4883">
                  <c:v>81.400000000000006</c:v>
                </c:pt>
                <c:pt idx="4884">
                  <c:v>81.416666666666671</c:v>
                </c:pt>
                <c:pt idx="4885">
                  <c:v>81.433333333333337</c:v>
                </c:pt>
                <c:pt idx="4886">
                  <c:v>81.45</c:v>
                </c:pt>
                <c:pt idx="4887">
                  <c:v>81.466666666666669</c:v>
                </c:pt>
                <c:pt idx="4888">
                  <c:v>81.483333333333334</c:v>
                </c:pt>
                <c:pt idx="4889">
                  <c:v>81.5</c:v>
                </c:pt>
                <c:pt idx="4890">
                  <c:v>81.516666666666666</c:v>
                </c:pt>
                <c:pt idx="4891">
                  <c:v>81.533333333333331</c:v>
                </c:pt>
                <c:pt idx="4892">
                  <c:v>81.55</c:v>
                </c:pt>
                <c:pt idx="4893">
                  <c:v>81.566666666666663</c:v>
                </c:pt>
                <c:pt idx="4894">
                  <c:v>81.583333333333329</c:v>
                </c:pt>
                <c:pt idx="4895">
                  <c:v>81.599999999999994</c:v>
                </c:pt>
                <c:pt idx="4896">
                  <c:v>81.61666666666666</c:v>
                </c:pt>
                <c:pt idx="4897">
                  <c:v>81.63333333333334</c:v>
                </c:pt>
                <c:pt idx="4898">
                  <c:v>81.650000000000006</c:v>
                </c:pt>
                <c:pt idx="4899">
                  <c:v>81.666666666666671</c:v>
                </c:pt>
                <c:pt idx="4900">
                  <c:v>81.683333333333337</c:v>
                </c:pt>
                <c:pt idx="4901">
                  <c:v>81.7</c:v>
                </c:pt>
                <c:pt idx="4902">
                  <c:v>81.716666666666669</c:v>
                </c:pt>
                <c:pt idx="4903">
                  <c:v>81.733333333333334</c:v>
                </c:pt>
                <c:pt idx="4904">
                  <c:v>81.75</c:v>
                </c:pt>
                <c:pt idx="4905">
                  <c:v>81.766666666666666</c:v>
                </c:pt>
                <c:pt idx="4906">
                  <c:v>81.783333333333331</c:v>
                </c:pt>
                <c:pt idx="4907">
                  <c:v>81.8</c:v>
                </c:pt>
                <c:pt idx="4908">
                  <c:v>81.816666666666663</c:v>
                </c:pt>
                <c:pt idx="4909">
                  <c:v>81.833333333333329</c:v>
                </c:pt>
                <c:pt idx="4910">
                  <c:v>81.849999999999994</c:v>
                </c:pt>
                <c:pt idx="4911">
                  <c:v>81.86666666666666</c:v>
                </c:pt>
                <c:pt idx="4912">
                  <c:v>81.88333333333334</c:v>
                </c:pt>
                <c:pt idx="4913">
                  <c:v>81.900000000000006</c:v>
                </c:pt>
                <c:pt idx="4914">
                  <c:v>81.916666666666671</c:v>
                </c:pt>
                <c:pt idx="4915">
                  <c:v>81.933333333333337</c:v>
                </c:pt>
                <c:pt idx="4916">
                  <c:v>81.95</c:v>
                </c:pt>
                <c:pt idx="4917">
                  <c:v>81.966666666666669</c:v>
                </c:pt>
                <c:pt idx="4918">
                  <c:v>81.983333333333334</c:v>
                </c:pt>
                <c:pt idx="4919">
                  <c:v>82</c:v>
                </c:pt>
                <c:pt idx="4920">
                  <c:v>82.016666666666666</c:v>
                </c:pt>
                <c:pt idx="4921">
                  <c:v>82.033333333333331</c:v>
                </c:pt>
                <c:pt idx="4922">
                  <c:v>82.05</c:v>
                </c:pt>
                <c:pt idx="4923">
                  <c:v>82.066666666666663</c:v>
                </c:pt>
                <c:pt idx="4924">
                  <c:v>82.083333333333329</c:v>
                </c:pt>
                <c:pt idx="4925">
                  <c:v>82.1</c:v>
                </c:pt>
                <c:pt idx="4926">
                  <c:v>82.11666666666666</c:v>
                </c:pt>
                <c:pt idx="4927">
                  <c:v>82.13333333333334</c:v>
                </c:pt>
                <c:pt idx="4928">
                  <c:v>82.15</c:v>
                </c:pt>
                <c:pt idx="4929">
                  <c:v>82.166666666666671</c:v>
                </c:pt>
                <c:pt idx="4930">
                  <c:v>82.183333333333337</c:v>
                </c:pt>
                <c:pt idx="4931">
                  <c:v>82.2</c:v>
                </c:pt>
                <c:pt idx="4932">
                  <c:v>82.216666666666669</c:v>
                </c:pt>
                <c:pt idx="4933">
                  <c:v>82.233333333333334</c:v>
                </c:pt>
                <c:pt idx="4934">
                  <c:v>82.25</c:v>
                </c:pt>
                <c:pt idx="4935">
                  <c:v>82.266666666666666</c:v>
                </c:pt>
                <c:pt idx="4936">
                  <c:v>82.283333333333331</c:v>
                </c:pt>
                <c:pt idx="4937">
                  <c:v>82.3</c:v>
                </c:pt>
                <c:pt idx="4938">
                  <c:v>82.316666666666663</c:v>
                </c:pt>
                <c:pt idx="4939">
                  <c:v>82.333333333333329</c:v>
                </c:pt>
                <c:pt idx="4940">
                  <c:v>82.35</c:v>
                </c:pt>
                <c:pt idx="4941">
                  <c:v>82.36666666666666</c:v>
                </c:pt>
                <c:pt idx="4942">
                  <c:v>82.38333333333334</c:v>
                </c:pt>
                <c:pt idx="4943">
                  <c:v>82.4</c:v>
                </c:pt>
                <c:pt idx="4944">
                  <c:v>82.416666666666671</c:v>
                </c:pt>
                <c:pt idx="4945">
                  <c:v>82.433333333333337</c:v>
                </c:pt>
                <c:pt idx="4946">
                  <c:v>82.45</c:v>
                </c:pt>
                <c:pt idx="4947">
                  <c:v>82.466666666666669</c:v>
                </c:pt>
                <c:pt idx="4948">
                  <c:v>82.483333333333334</c:v>
                </c:pt>
                <c:pt idx="4949">
                  <c:v>82.5</c:v>
                </c:pt>
                <c:pt idx="4950">
                  <c:v>82.516666666666666</c:v>
                </c:pt>
                <c:pt idx="4951">
                  <c:v>82.533333333333331</c:v>
                </c:pt>
                <c:pt idx="4952">
                  <c:v>82.55</c:v>
                </c:pt>
                <c:pt idx="4953">
                  <c:v>82.566666666666663</c:v>
                </c:pt>
                <c:pt idx="4954">
                  <c:v>82.583333333333329</c:v>
                </c:pt>
                <c:pt idx="4955">
                  <c:v>82.6</c:v>
                </c:pt>
                <c:pt idx="4956">
                  <c:v>82.61666666666666</c:v>
                </c:pt>
                <c:pt idx="4957">
                  <c:v>82.63333333333334</c:v>
                </c:pt>
                <c:pt idx="4958">
                  <c:v>82.65</c:v>
                </c:pt>
                <c:pt idx="4959">
                  <c:v>82.666666666666671</c:v>
                </c:pt>
                <c:pt idx="4960">
                  <c:v>82.683333333333337</c:v>
                </c:pt>
                <c:pt idx="4961">
                  <c:v>82.7</c:v>
                </c:pt>
                <c:pt idx="4962">
                  <c:v>82.716666666666669</c:v>
                </c:pt>
                <c:pt idx="4963">
                  <c:v>82.733333333333334</c:v>
                </c:pt>
                <c:pt idx="4964">
                  <c:v>82.75</c:v>
                </c:pt>
                <c:pt idx="4965">
                  <c:v>82.766666666666666</c:v>
                </c:pt>
                <c:pt idx="4966">
                  <c:v>82.783333333333331</c:v>
                </c:pt>
                <c:pt idx="4967">
                  <c:v>82.8</c:v>
                </c:pt>
                <c:pt idx="4968">
                  <c:v>82.816666666666663</c:v>
                </c:pt>
                <c:pt idx="4969">
                  <c:v>82.833333333333329</c:v>
                </c:pt>
                <c:pt idx="4970">
                  <c:v>82.85</c:v>
                </c:pt>
                <c:pt idx="4971">
                  <c:v>82.86666666666666</c:v>
                </c:pt>
                <c:pt idx="4972">
                  <c:v>82.88333333333334</c:v>
                </c:pt>
                <c:pt idx="4973">
                  <c:v>82.9</c:v>
                </c:pt>
                <c:pt idx="4974">
                  <c:v>82.916666666666671</c:v>
                </c:pt>
                <c:pt idx="4975">
                  <c:v>82.933333333333337</c:v>
                </c:pt>
                <c:pt idx="4976">
                  <c:v>82.95</c:v>
                </c:pt>
                <c:pt idx="4977">
                  <c:v>82.966666666666669</c:v>
                </c:pt>
                <c:pt idx="4978">
                  <c:v>82.983333333333334</c:v>
                </c:pt>
                <c:pt idx="4979">
                  <c:v>83</c:v>
                </c:pt>
                <c:pt idx="4980">
                  <c:v>83.016666666666666</c:v>
                </c:pt>
                <c:pt idx="4981">
                  <c:v>83.033333333333331</c:v>
                </c:pt>
                <c:pt idx="4982">
                  <c:v>83.05</c:v>
                </c:pt>
                <c:pt idx="4983">
                  <c:v>83.066666666666663</c:v>
                </c:pt>
                <c:pt idx="4984">
                  <c:v>83.083333333333329</c:v>
                </c:pt>
                <c:pt idx="4985">
                  <c:v>83.1</c:v>
                </c:pt>
                <c:pt idx="4986">
                  <c:v>83.11666666666666</c:v>
                </c:pt>
                <c:pt idx="4987">
                  <c:v>83.13333333333334</c:v>
                </c:pt>
                <c:pt idx="4988">
                  <c:v>83.15</c:v>
                </c:pt>
                <c:pt idx="4989">
                  <c:v>83.166666666666671</c:v>
                </c:pt>
                <c:pt idx="4990">
                  <c:v>83.183333333333337</c:v>
                </c:pt>
                <c:pt idx="4991">
                  <c:v>83.2</c:v>
                </c:pt>
                <c:pt idx="4992">
                  <c:v>83.216666666666669</c:v>
                </c:pt>
                <c:pt idx="4993">
                  <c:v>83.233333333333334</c:v>
                </c:pt>
                <c:pt idx="4994">
                  <c:v>83.25</c:v>
                </c:pt>
                <c:pt idx="4995">
                  <c:v>83.266666666666666</c:v>
                </c:pt>
                <c:pt idx="4996">
                  <c:v>83.283333333333331</c:v>
                </c:pt>
                <c:pt idx="4997">
                  <c:v>83.3</c:v>
                </c:pt>
                <c:pt idx="4998">
                  <c:v>83.316666666666663</c:v>
                </c:pt>
                <c:pt idx="4999">
                  <c:v>83.333333333333329</c:v>
                </c:pt>
                <c:pt idx="5000">
                  <c:v>83.35</c:v>
                </c:pt>
                <c:pt idx="5001">
                  <c:v>83.36666666666666</c:v>
                </c:pt>
                <c:pt idx="5002">
                  <c:v>83.38333333333334</c:v>
                </c:pt>
                <c:pt idx="5003">
                  <c:v>83.4</c:v>
                </c:pt>
                <c:pt idx="5004">
                  <c:v>83.416666666666671</c:v>
                </c:pt>
                <c:pt idx="5005">
                  <c:v>83.433333333333337</c:v>
                </c:pt>
                <c:pt idx="5006">
                  <c:v>83.45</c:v>
                </c:pt>
                <c:pt idx="5007">
                  <c:v>83.466666666666669</c:v>
                </c:pt>
                <c:pt idx="5008">
                  <c:v>83.483333333333334</c:v>
                </c:pt>
                <c:pt idx="5009">
                  <c:v>83.5</c:v>
                </c:pt>
                <c:pt idx="5010">
                  <c:v>83.516666666666666</c:v>
                </c:pt>
                <c:pt idx="5011">
                  <c:v>83.533333333333331</c:v>
                </c:pt>
                <c:pt idx="5012">
                  <c:v>83.55</c:v>
                </c:pt>
                <c:pt idx="5013">
                  <c:v>83.566666666666663</c:v>
                </c:pt>
                <c:pt idx="5014">
                  <c:v>83.583333333333329</c:v>
                </c:pt>
                <c:pt idx="5015">
                  <c:v>83.6</c:v>
                </c:pt>
                <c:pt idx="5016">
                  <c:v>83.61666666666666</c:v>
                </c:pt>
                <c:pt idx="5017">
                  <c:v>83.63333333333334</c:v>
                </c:pt>
                <c:pt idx="5018">
                  <c:v>83.65</c:v>
                </c:pt>
                <c:pt idx="5019">
                  <c:v>83.666666666666671</c:v>
                </c:pt>
                <c:pt idx="5020">
                  <c:v>83.683333333333337</c:v>
                </c:pt>
                <c:pt idx="5021">
                  <c:v>83.7</c:v>
                </c:pt>
                <c:pt idx="5022">
                  <c:v>83.716666666666669</c:v>
                </c:pt>
                <c:pt idx="5023">
                  <c:v>83.733333333333334</c:v>
                </c:pt>
                <c:pt idx="5024">
                  <c:v>83.75</c:v>
                </c:pt>
                <c:pt idx="5025">
                  <c:v>83.766666666666666</c:v>
                </c:pt>
                <c:pt idx="5026">
                  <c:v>83.783333333333331</c:v>
                </c:pt>
                <c:pt idx="5027">
                  <c:v>83.8</c:v>
                </c:pt>
                <c:pt idx="5028">
                  <c:v>83.816666666666663</c:v>
                </c:pt>
                <c:pt idx="5029">
                  <c:v>83.833333333333329</c:v>
                </c:pt>
                <c:pt idx="5030">
                  <c:v>83.85</c:v>
                </c:pt>
                <c:pt idx="5031">
                  <c:v>83.86666666666666</c:v>
                </c:pt>
                <c:pt idx="5032">
                  <c:v>83.88333333333334</c:v>
                </c:pt>
                <c:pt idx="5033">
                  <c:v>83.9</c:v>
                </c:pt>
                <c:pt idx="5034">
                  <c:v>83.916666666666671</c:v>
                </c:pt>
                <c:pt idx="5035">
                  <c:v>83.933333333333337</c:v>
                </c:pt>
                <c:pt idx="5036">
                  <c:v>83.95</c:v>
                </c:pt>
                <c:pt idx="5037">
                  <c:v>83.966666666666669</c:v>
                </c:pt>
                <c:pt idx="5038">
                  <c:v>83.983333333333334</c:v>
                </c:pt>
                <c:pt idx="5039">
                  <c:v>84</c:v>
                </c:pt>
                <c:pt idx="5040">
                  <c:v>84.016666666666666</c:v>
                </c:pt>
                <c:pt idx="5041">
                  <c:v>84.033333333333331</c:v>
                </c:pt>
                <c:pt idx="5042">
                  <c:v>84.05</c:v>
                </c:pt>
                <c:pt idx="5043">
                  <c:v>84.066666666666663</c:v>
                </c:pt>
                <c:pt idx="5044">
                  <c:v>84.083333333333329</c:v>
                </c:pt>
                <c:pt idx="5045">
                  <c:v>84.1</c:v>
                </c:pt>
                <c:pt idx="5046">
                  <c:v>84.11666666666666</c:v>
                </c:pt>
                <c:pt idx="5047">
                  <c:v>84.13333333333334</c:v>
                </c:pt>
                <c:pt idx="5048">
                  <c:v>84.15</c:v>
                </c:pt>
                <c:pt idx="5049">
                  <c:v>84.166666666666671</c:v>
                </c:pt>
                <c:pt idx="5050">
                  <c:v>84.183333333333337</c:v>
                </c:pt>
                <c:pt idx="5051">
                  <c:v>84.2</c:v>
                </c:pt>
                <c:pt idx="5052">
                  <c:v>84.216666666666669</c:v>
                </c:pt>
                <c:pt idx="5053">
                  <c:v>84.233333333333334</c:v>
                </c:pt>
                <c:pt idx="5054">
                  <c:v>84.25</c:v>
                </c:pt>
                <c:pt idx="5055">
                  <c:v>84.266666666666666</c:v>
                </c:pt>
                <c:pt idx="5056">
                  <c:v>84.283333333333331</c:v>
                </c:pt>
                <c:pt idx="5057">
                  <c:v>84.3</c:v>
                </c:pt>
                <c:pt idx="5058">
                  <c:v>84.316666666666663</c:v>
                </c:pt>
                <c:pt idx="5059">
                  <c:v>84.333333333333329</c:v>
                </c:pt>
                <c:pt idx="5060">
                  <c:v>84.35</c:v>
                </c:pt>
                <c:pt idx="5061">
                  <c:v>84.36666666666666</c:v>
                </c:pt>
                <c:pt idx="5062">
                  <c:v>84.38333333333334</c:v>
                </c:pt>
                <c:pt idx="5063">
                  <c:v>84.4</c:v>
                </c:pt>
                <c:pt idx="5064">
                  <c:v>84.416666666666671</c:v>
                </c:pt>
                <c:pt idx="5065">
                  <c:v>84.433333333333337</c:v>
                </c:pt>
                <c:pt idx="5066">
                  <c:v>84.45</c:v>
                </c:pt>
                <c:pt idx="5067">
                  <c:v>84.466666666666669</c:v>
                </c:pt>
                <c:pt idx="5068">
                  <c:v>84.483333333333334</c:v>
                </c:pt>
                <c:pt idx="5069">
                  <c:v>84.5</c:v>
                </c:pt>
                <c:pt idx="5070">
                  <c:v>84.516666666666666</c:v>
                </c:pt>
                <c:pt idx="5071">
                  <c:v>84.533333333333331</c:v>
                </c:pt>
                <c:pt idx="5072">
                  <c:v>84.55</c:v>
                </c:pt>
                <c:pt idx="5073">
                  <c:v>84.566666666666663</c:v>
                </c:pt>
                <c:pt idx="5074">
                  <c:v>84.583333333333329</c:v>
                </c:pt>
                <c:pt idx="5075">
                  <c:v>84.6</c:v>
                </c:pt>
                <c:pt idx="5076">
                  <c:v>84.61666666666666</c:v>
                </c:pt>
                <c:pt idx="5077">
                  <c:v>84.63333333333334</c:v>
                </c:pt>
                <c:pt idx="5078">
                  <c:v>84.65</c:v>
                </c:pt>
                <c:pt idx="5079">
                  <c:v>84.666666666666671</c:v>
                </c:pt>
                <c:pt idx="5080">
                  <c:v>84.683333333333337</c:v>
                </c:pt>
                <c:pt idx="5081">
                  <c:v>84.7</c:v>
                </c:pt>
                <c:pt idx="5082">
                  <c:v>84.716666666666669</c:v>
                </c:pt>
                <c:pt idx="5083">
                  <c:v>84.733333333333334</c:v>
                </c:pt>
                <c:pt idx="5084">
                  <c:v>84.75</c:v>
                </c:pt>
                <c:pt idx="5085">
                  <c:v>84.766666666666666</c:v>
                </c:pt>
                <c:pt idx="5086">
                  <c:v>84.783333333333331</c:v>
                </c:pt>
                <c:pt idx="5087">
                  <c:v>84.8</c:v>
                </c:pt>
                <c:pt idx="5088">
                  <c:v>84.816666666666663</c:v>
                </c:pt>
                <c:pt idx="5089">
                  <c:v>84.833333333333329</c:v>
                </c:pt>
                <c:pt idx="5090">
                  <c:v>84.85</c:v>
                </c:pt>
                <c:pt idx="5091">
                  <c:v>84.86666666666666</c:v>
                </c:pt>
                <c:pt idx="5092">
                  <c:v>84.88333333333334</c:v>
                </c:pt>
                <c:pt idx="5093">
                  <c:v>84.9</c:v>
                </c:pt>
                <c:pt idx="5094">
                  <c:v>84.916666666666671</c:v>
                </c:pt>
                <c:pt idx="5095">
                  <c:v>84.933333333333337</c:v>
                </c:pt>
                <c:pt idx="5096">
                  <c:v>84.95</c:v>
                </c:pt>
                <c:pt idx="5097">
                  <c:v>84.966666666666669</c:v>
                </c:pt>
                <c:pt idx="5098">
                  <c:v>84.983333333333334</c:v>
                </c:pt>
                <c:pt idx="5099">
                  <c:v>85</c:v>
                </c:pt>
                <c:pt idx="5100">
                  <c:v>85.016666666666666</c:v>
                </c:pt>
                <c:pt idx="5101">
                  <c:v>85.033333333333331</c:v>
                </c:pt>
                <c:pt idx="5102">
                  <c:v>85.05</c:v>
                </c:pt>
                <c:pt idx="5103">
                  <c:v>85.066666666666663</c:v>
                </c:pt>
                <c:pt idx="5104">
                  <c:v>85.083333333333329</c:v>
                </c:pt>
                <c:pt idx="5105">
                  <c:v>85.1</c:v>
                </c:pt>
                <c:pt idx="5106">
                  <c:v>85.11666666666666</c:v>
                </c:pt>
                <c:pt idx="5107">
                  <c:v>85.13333333333334</c:v>
                </c:pt>
                <c:pt idx="5108">
                  <c:v>85.15</c:v>
                </c:pt>
                <c:pt idx="5109">
                  <c:v>85.166666666666671</c:v>
                </c:pt>
                <c:pt idx="5110">
                  <c:v>85.183333333333337</c:v>
                </c:pt>
                <c:pt idx="5111">
                  <c:v>85.2</c:v>
                </c:pt>
                <c:pt idx="5112">
                  <c:v>85.216666666666669</c:v>
                </c:pt>
                <c:pt idx="5113">
                  <c:v>85.233333333333334</c:v>
                </c:pt>
                <c:pt idx="5114">
                  <c:v>85.25</c:v>
                </c:pt>
                <c:pt idx="5115">
                  <c:v>85.266666666666666</c:v>
                </c:pt>
                <c:pt idx="5116">
                  <c:v>85.283333333333331</c:v>
                </c:pt>
                <c:pt idx="5117">
                  <c:v>85.3</c:v>
                </c:pt>
                <c:pt idx="5118">
                  <c:v>85.316666666666663</c:v>
                </c:pt>
                <c:pt idx="5119">
                  <c:v>85.333333333333329</c:v>
                </c:pt>
                <c:pt idx="5120">
                  <c:v>85.35</c:v>
                </c:pt>
                <c:pt idx="5121">
                  <c:v>85.36666666666666</c:v>
                </c:pt>
                <c:pt idx="5122">
                  <c:v>85.38333333333334</c:v>
                </c:pt>
                <c:pt idx="5123">
                  <c:v>85.4</c:v>
                </c:pt>
                <c:pt idx="5124">
                  <c:v>85.416666666666671</c:v>
                </c:pt>
                <c:pt idx="5125">
                  <c:v>85.433333333333337</c:v>
                </c:pt>
                <c:pt idx="5126">
                  <c:v>85.45</c:v>
                </c:pt>
                <c:pt idx="5127">
                  <c:v>85.466666666666669</c:v>
                </c:pt>
                <c:pt idx="5128">
                  <c:v>85.483333333333334</c:v>
                </c:pt>
                <c:pt idx="5129">
                  <c:v>85.5</c:v>
                </c:pt>
                <c:pt idx="5130">
                  <c:v>85.516666666666666</c:v>
                </c:pt>
                <c:pt idx="5131">
                  <c:v>85.533333333333331</c:v>
                </c:pt>
                <c:pt idx="5132">
                  <c:v>85.55</c:v>
                </c:pt>
                <c:pt idx="5133">
                  <c:v>85.566666666666663</c:v>
                </c:pt>
                <c:pt idx="5134">
                  <c:v>85.583333333333329</c:v>
                </c:pt>
                <c:pt idx="5135">
                  <c:v>85.6</c:v>
                </c:pt>
                <c:pt idx="5136">
                  <c:v>85.61666666666666</c:v>
                </c:pt>
                <c:pt idx="5137">
                  <c:v>85.63333333333334</c:v>
                </c:pt>
                <c:pt idx="5138">
                  <c:v>85.65</c:v>
                </c:pt>
                <c:pt idx="5139">
                  <c:v>85.666666666666671</c:v>
                </c:pt>
                <c:pt idx="5140">
                  <c:v>85.683333333333337</c:v>
                </c:pt>
                <c:pt idx="5141">
                  <c:v>85.7</c:v>
                </c:pt>
                <c:pt idx="5142">
                  <c:v>85.716666666666669</c:v>
                </c:pt>
                <c:pt idx="5143">
                  <c:v>85.733333333333334</c:v>
                </c:pt>
                <c:pt idx="5144">
                  <c:v>85.75</c:v>
                </c:pt>
                <c:pt idx="5145">
                  <c:v>85.766666666666666</c:v>
                </c:pt>
                <c:pt idx="5146">
                  <c:v>85.783333333333331</c:v>
                </c:pt>
                <c:pt idx="5147">
                  <c:v>85.8</c:v>
                </c:pt>
                <c:pt idx="5148">
                  <c:v>85.816666666666663</c:v>
                </c:pt>
                <c:pt idx="5149">
                  <c:v>85.833333333333329</c:v>
                </c:pt>
                <c:pt idx="5150">
                  <c:v>85.85</c:v>
                </c:pt>
                <c:pt idx="5151">
                  <c:v>85.86666666666666</c:v>
                </c:pt>
                <c:pt idx="5152">
                  <c:v>85.88333333333334</c:v>
                </c:pt>
                <c:pt idx="5153">
                  <c:v>85.9</c:v>
                </c:pt>
                <c:pt idx="5154">
                  <c:v>85.916666666666671</c:v>
                </c:pt>
                <c:pt idx="5155">
                  <c:v>85.933333333333337</c:v>
                </c:pt>
                <c:pt idx="5156">
                  <c:v>85.95</c:v>
                </c:pt>
                <c:pt idx="5157">
                  <c:v>85.966666666666669</c:v>
                </c:pt>
                <c:pt idx="5158">
                  <c:v>85.983333333333334</c:v>
                </c:pt>
                <c:pt idx="5159">
                  <c:v>86</c:v>
                </c:pt>
                <c:pt idx="5160">
                  <c:v>86.016666666666666</c:v>
                </c:pt>
                <c:pt idx="5161">
                  <c:v>86.033333333333331</c:v>
                </c:pt>
                <c:pt idx="5162">
                  <c:v>86.05</c:v>
                </c:pt>
                <c:pt idx="5163">
                  <c:v>86.066666666666663</c:v>
                </c:pt>
                <c:pt idx="5164">
                  <c:v>86.083333333333329</c:v>
                </c:pt>
                <c:pt idx="5165">
                  <c:v>86.1</c:v>
                </c:pt>
                <c:pt idx="5166">
                  <c:v>86.11666666666666</c:v>
                </c:pt>
                <c:pt idx="5167">
                  <c:v>86.13333333333334</c:v>
                </c:pt>
                <c:pt idx="5168">
                  <c:v>86.15</c:v>
                </c:pt>
                <c:pt idx="5169">
                  <c:v>86.166666666666671</c:v>
                </c:pt>
                <c:pt idx="5170">
                  <c:v>86.183333333333337</c:v>
                </c:pt>
                <c:pt idx="5171">
                  <c:v>86.2</c:v>
                </c:pt>
                <c:pt idx="5172">
                  <c:v>86.216666666666669</c:v>
                </c:pt>
                <c:pt idx="5173">
                  <c:v>86.233333333333334</c:v>
                </c:pt>
                <c:pt idx="5174">
                  <c:v>86.25</c:v>
                </c:pt>
                <c:pt idx="5175">
                  <c:v>86.266666666666666</c:v>
                </c:pt>
                <c:pt idx="5176">
                  <c:v>86.283333333333331</c:v>
                </c:pt>
                <c:pt idx="5177">
                  <c:v>86.3</c:v>
                </c:pt>
                <c:pt idx="5178">
                  <c:v>86.316666666666663</c:v>
                </c:pt>
                <c:pt idx="5179">
                  <c:v>86.333333333333329</c:v>
                </c:pt>
                <c:pt idx="5180">
                  <c:v>86.35</c:v>
                </c:pt>
                <c:pt idx="5181">
                  <c:v>86.36666666666666</c:v>
                </c:pt>
                <c:pt idx="5182">
                  <c:v>86.38333333333334</c:v>
                </c:pt>
                <c:pt idx="5183">
                  <c:v>86.4</c:v>
                </c:pt>
                <c:pt idx="5184">
                  <c:v>86.416666666666671</c:v>
                </c:pt>
                <c:pt idx="5185">
                  <c:v>86.433333333333337</c:v>
                </c:pt>
                <c:pt idx="5186">
                  <c:v>86.45</c:v>
                </c:pt>
                <c:pt idx="5187">
                  <c:v>86.466666666666669</c:v>
                </c:pt>
                <c:pt idx="5188">
                  <c:v>86.483333333333334</c:v>
                </c:pt>
                <c:pt idx="5189">
                  <c:v>86.5</c:v>
                </c:pt>
                <c:pt idx="5190">
                  <c:v>86.516666666666666</c:v>
                </c:pt>
                <c:pt idx="5191">
                  <c:v>86.533333333333331</c:v>
                </c:pt>
                <c:pt idx="5192">
                  <c:v>86.55</c:v>
                </c:pt>
                <c:pt idx="5193">
                  <c:v>86.566666666666663</c:v>
                </c:pt>
                <c:pt idx="5194">
                  <c:v>86.583333333333329</c:v>
                </c:pt>
                <c:pt idx="5195">
                  <c:v>86.6</c:v>
                </c:pt>
                <c:pt idx="5196">
                  <c:v>86.61666666666666</c:v>
                </c:pt>
                <c:pt idx="5197">
                  <c:v>86.63333333333334</c:v>
                </c:pt>
                <c:pt idx="5198">
                  <c:v>86.65</c:v>
                </c:pt>
                <c:pt idx="5199">
                  <c:v>86.666666666666671</c:v>
                </c:pt>
                <c:pt idx="5200">
                  <c:v>86.683333333333337</c:v>
                </c:pt>
                <c:pt idx="5201">
                  <c:v>86.7</c:v>
                </c:pt>
                <c:pt idx="5202">
                  <c:v>86.716666666666669</c:v>
                </c:pt>
                <c:pt idx="5203">
                  <c:v>86.733333333333334</c:v>
                </c:pt>
                <c:pt idx="5204">
                  <c:v>86.75</c:v>
                </c:pt>
                <c:pt idx="5205">
                  <c:v>86.766666666666666</c:v>
                </c:pt>
                <c:pt idx="5206">
                  <c:v>86.783333333333331</c:v>
                </c:pt>
                <c:pt idx="5207">
                  <c:v>86.8</c:v>
                </c:pt>
                <c:pt idx="5208">
                  <c:v>86.816666666666663</c:v>
                </c:pt>
                <c:pt idx="5209">
                  <c:v>86.833333333333329</c:v>
                </c:pt>
                <c:pt idx="5210">
                  <c:v>86.85</c:v>
                </c:pt>
                <c:pt idx="5211">
                  <c:v>86.86666666666666</c:v>
                </c:pt>
                <c:pt idx="5212">
                  <c:v>86.88333333333334</c:v>
                </c:pt>
                <c:pt idx="5213">
                  <c:v>86.9</c:v>
                </c:pt>
                <c:pt idx="5214">
                  <c:v>86.916666666666671</c:v>
                </c:pt>
                <c:pt idx="5215">
                  <c:v>86.933333333333337</c:v>
                </c:pt>
                <c:pt idx="5216">
                  <c:v>86.95</c:v>
                </c:pt>
                <c:pt idx="5217">
                  <c:v>86.966666666666669</c:v>
                </c:pt>
                <c:pt idx="5218">
                  <c:v>86.983333333333334</c:v>
                </c:pt>
                <c:pt idx="5219">
                  <c:v>87</c:v>
                </c:pt>
                <c:pt idx="5220">
                  <c:v>87.016666666666666</c:v>
                </c:pt>
                <c:pt idx="5221">
                  <c:v>87.033333333333331</c:v>
                </c:pt>
                <c:pt idx="5222">
                  <c:v>87.05</c:v>
                </c:pt>
                <c:pt idx="5223">
                  <c:v>87.066666666666663</c:v>
                </c:pt>
                <c:pt idx="5224">
                  <c:v>87.083333333333329</c:v>
                </c:pt>
                <c:pt idx="5225">
                  <c:v>87.1</c:v>
                </c:pt>
                <c:pt idx="5226">
                  <c:v>87.11666666666666</c:v>
                </c:pt>
                <c:pt idx="5227">
                  <c:v>87.13333333333334</c:v>
                </c:pt>
                <c:pt idx="5228">
                  <c:v>87.15</c:v>
                </c:pt>
                <c:pt idx="5229">
                  <c:v>87.166666666666671</c:v>
                </c:pt>
                <c:pt idx="5230">
                  <c:v>87.183333333333337</c:v>
                </c:pt>
                <c:pt idx="5231">
                  <c:v>87.2</c:v>
                </c:pt>
                <c:pt idx="5232">
                  <c:v>87.216666666666669</c:v>
                </c:pt>
                <c:pt idx="5233">
                  <c:v>87.233333333333334</c:v>
                </c:pt>
                <c:pt idx="5234">
                  <c:v>87.25</c:v>
                </c:pt>
                <c:pt idx="5235">
                  <c:v>87.266666666666666</c:v>
                </c:pt>
                <c:pt idx="5236">
                  <c:v>87.283333333333331</c:v>
                </c:pt>
                <c:pt idx="5237">
                  <c:v>87.3</c:v>
                </c:pt>
                <c:pt idx="5238">
                  <c:v>87.316666666666663</c:v>
                </c:pt>
                <c:pt idx="5239">
                  <c:v>87.333333333333329</c:v>
                </c:pt>
                <c:pt idx="5240">
                  <c:v>87.35</c:v>
                </c:pt>
                <c:pt idx="5241">
                  <c:v>87.36666666666666</c:v>
                </c:pt>
                <c:pt idx="5242">
                  <c:v>87.38333333333334</c:v>
                </c:pt>
                <c:pt idx="5243">
                  <c:v>87.4</c:v>
                </c:pt>
                <c:pt idx="5244">
                  <c:v>87.416666666666671</c:v>
                </c:pt>
                <c:pt idx="5245">
                  <c:v>87.433333333333337</c:v>
                </c:pt>
                <c:pt idx="5246">
                  <c:v>87.45</c:v>
                </c:pt>
                <c:pt idx="5247">
                  <c:v>87.466666666666669</c:v>
                </c:pt>
                <c:pt idx="5248">
                  <c:v>87.483333333333334</c:v>
                </c:pt>
                <c:pt idx="5249">
                  <c:v>87.5</c:v>
                </c:pt>
                <c:pt idx="5250">
                  <c:v>87.516666666666666</c:v>
                </c:pt>
                <c:pt idx="5251">
                  <c:v>87.533333333333331</c:v>
                </c:pt>
                <c:pt idx="5252">
                  <c:v>87.55</c:v>
                </c:pt>
                <c:pt idx="5253">
                  <c:v>87.566666666666663</c:v>
                </c:pt>
                <c:pt idx="5254">
                  <c:v>87.583333333333329</c:v>
                </c:pt>
                <c:pt idx="5255">
                  <c:v>87.6</c:v>
                </c:pt>
                <c:pt idx="5256">
                  <c:v>87.61666666666666</c:v>
                </c:pt>
                <c:pt idx="5257">
                  <c:v>87.63333333333334</c:v>
                </c:pt>
                <c:pt idx="5258">
                  <c:v>87.65</c:v>
                </c:pt>
                <c:pt idx="5259">
                  <c:v>87.666666666666671</c:v>
                </c:pt>
                <c:pt idx="5260">
                  <c:v>87.683333333333337</c:v>
                </c:pt>
                <c:pt idx="5261">
                  <c:v>87.7</c:v>
                </c:pt>
                <c:pt idx="5262">
                  <c:v>87.716666666666669</c:v>
                </c:pt>
                <c:pt idx="5263">
                  <c:v>87.733333333333334</c:v>
                </c:pt>
                <c:pt idx="5264">
                  <c:v>87.75</c:v>
                </c:pt>
                <c:pt idx="5265">
                  <c:v>87.766666666666666</c:v>
                </c:pt>
                <c:pt idx="5266">
                  <c:v>87.783333333333331</c:v>
                </c:pt>
                <c:pt idx="5267">
                  <c:v>87.8</c:v>
                </c:pt>
                <c:pt idx="5268">
                  <c:v>87.816666666666663</c:v>
                </c:pt>
                <c:pt idx="5269">
                  <c:v>87.833333333333329</c:v>
                </c:pt>
                <c:pt idx="5270">
                  <c:v>87.85</c:v>
                </c:pt>
                <c:pt idx="5271">
                  <c:v>87.86666666666666</c:v>
                </c:pt>
                <c:pt idx="5272">
                  <c:v>87.88333333333334</c:v>
                </c:pt>
                <c:pt idx="5273">
                  <c:v>87.9</c:v>
                </c:pt>
                <c:pt idx="5274">
                  <c:v>87.916666666666671</c:v>
                </c:pt>
                <c:pt idx="5275">
                  <c:v>87.933333333333337</c:v>
                </c:pt>
                <c:pt idx="5276">
                  <c:v>87.95</c:v>
                </c:pt>
                <c:pt idx="5277">
                  <c:v>87.966666666666669</c:v>
                </c:pt>
                <c:pt idx="5278">
                  <c:v>87.983333333333334</c:v>
                </c:pt>
                <c:pt idx="5279">
                  <c:v>88</c:v>
                </c:pt>
                <c:pt idx="5280">
                  <c:v>88.016666666666666</c:v>
                </c:pt>
                <c:pt idx="5281">
                  <c:v>88.033333333333331</c:v>
                </c:pt>
                <c:pt idx="5282">
                  <c:v>88.05</c:v>
                </c:pt>
                <c:pt idx="5283">
                  <c:v>88.066666666666663</c:v>
                </c:pt>
                <c:pt idx="5284">
                  <c:v>88.083333333333329</c:v>
                </c:pt>
                <c:pt idx="5285">
                  <c:v>88.1</c:v>
                </c:pt>
                <c:pt idx="5286">
                  <c:v>88.11666666666666</c:v>
                </c:pt>
                <c:pt idx="5287">
                  <c:v>88.13333333333334</c:v>
                </c:pt>
                <c:pt idx="5288">
                  <c:v>88.15</c:v>
                </c:pt>
                <c:pt idx="5289">
                  <c:v>88.166666666666671</c:v>
                </c:pt>
                <c:pt idx="5290">
                  <c:v>88.183333333333337</c:v>
                </c:pt>
                <c:pt idx="5291">
                  <c:v>88.2</c:v>
                </c:pt>
                <c:pt idx="5292">
                  <c:v>88.216666666666669</c:v>
                </c:pt>
                <c:pt idx="5293">
                  <c:v>88.233333333333334</c:v>
                </c:pt>
                <c:pt idx="5294">
                  <c:v>88.25</c:v>
                </c:pt>
                <c:pt idx="5295">
                  <c:v>88.266666666666666</c:v>
                </c:pt>
                <c:pt idx="5296">
                  <c:v>88.283333333333331</c:v>
                </c:pt>
                <c:pt idx="5297">
                  <c:v>88.3</c:v>
                </c:pt>
                <c:pt idx="5298">
                  <c:v>88.316666666666663</c:v>
                </c:pt>
                <c:pt idx="5299">
                  <c:v>88.333333333333329</c:v>
                </c:pt>
                <c:pt idx="5300">
                  <c:v>88.35</c:v>
                </c:pt>
                <c:pt idx="5301">
                  <c:v>88.36666666666666</c:v>
                </c:pt>
                <c:pt idx="5302">
                  <c:v>88.38333333333334</c:v>
                </c:pt>
                <c:pt idx="5303">
                  <c:v>88.4</c:v>
                </c:pt>
                <c:pt idx="5304">
                  <c:v>88.416666666666671</c:v>
                </c:pt>
                <c:pt idx="5305">
                  <c:v>88.433333333333337</c:v>
                </c:pt>
                <c:pt idx="5306">
                  <c:v>88.45</c:v>
                </c:pt>
                <c:pt idx="5307">
                  <c:v>88.466666666666669</c:v>
                </c:pt>
                <c:pt idx="5308">
                  <c:v>88.483333333333334</c:v>
                </c:pt>
                <c:pt idx="5309">
                  <c:v>88.5</c:v>
                </c:pt>
                <c:pt idx="5310">
                  <c:v>88.516666666666666</c:v>
                </c:pt>
                <c:pt idx="5311">
                  <c:v>88.533333333333331</c:v>
                </c:pt>
                <c:pt idx="5312">
                  <c:v>88.55</c:v>
                </c:pt>
                <c:pt idx="5313">
                  <c:v>88.566666666666663</c:v>
                </c:pt>
                <c:pt idx="5314">
                  <c:v>88.583333333333329</c:v>
                </c:pt>
                <c:pt idx="5315">
                  <c:v>88.6</c:v>
                </c:pt>
                <c:pt idx="5316">
                  <c:v>88.61666666666666</c:v>
                </c:pt>
                <c:pt idx="5317">
                  <c:v>88.63333333333334</c:v>
                </c:pt>
                <c:pt idx="5318">
                  <c:v>88.65</c:v>
                </c:pt>
                <c:pt idx="5319">
                  <c:v>88.666666666666671</c:v>
                </c:pt>
                <c:pt idx="5320">
                  <c:v>88.683333333333337</c:v>
                </c:pt>
                <c:pt idx="5321">
                  <c:v>88.7</c:v>
                </c:pt>
                <c:pt idx="5322">
                  <c:v>88.716666666666669</c:v>
                </c:pt>
                <c:pt idx="5323">
                  <c:v>88.733333333333334</c:v>
                </c:pt>
                <c:pt idx="5324">
                  <c:v>88.75</c:v>
                </c:pt>
                <c:pt idx="5325">
                  <c:v>88.766666666666666</c:v>
                </c:pt>
                <c:pt idx="5326">
                  <c:v>88.783333333333331</c:v>
                </c:pt>
                <c:pt idx="5327">
                  <c:v>88.8</c:v>
                </c:pt>
                <c:pt idx="5328">
                  <c:v>88.816666666666663</c:v>
                </c:pt>
                <c:pt idx="5329">
                  <c:v>88.833333333333329</c:v>
                </c:pt>
                <c:pt idx="5330">
                  <c:v>88.85</c:v>
                </c:pt>
                <c:pt idx="5331">
                  <c:v>88.86666666666666</c:v>
                </c:pt>
                <c:pt idx="5332">
                  <c:v>88.88333333333334</c:v>
                </c:pt>
                <c:pt idx="5333">
                  <c:v>88.9</c:v>
                </c:pt>
                <c:pt idx="5334">
                  <c:v>88.916666666666671</c:v>
                </c:pt>
                <c:pt idx="5335">
                  <c:v>88.933333333333337</c:v>
                </c:pt>
                <c:pt idx="5336">
                  <c:v>88.95</c:v>
                </c:pt>
                <c:pt idx="5337">
                  <c:v>88.966666666666669</c:v>
                </c:pt>
                <c:pt idx="5338">
                  <c:v>88.983333333333334</c:v>
                </c:pt>
                <c:pt idx="5339">
                  <c:v>89</c:v>
                </c:pt>
                <c:pt idx="5340">
                  <c:v>89.016666666666666</c:v>
                </c:pt>
                <c:pt idx="5341">
                  <c:v>89.033333333333331</c:v>
                </c:pt>
                <c:pt idx="5342">
                  <c:v>89.05</c:v>
                </c:pt>
                <c:pt idx="5343">
                  <c:v>89.066666666666663</c:v>
                </c:pt>
                <c:pt idx="5344">
                  <c:v>89.083333333333329</c:v>
                </c:pt>
                <c:pt idx="5345">
                  <c:v>89.1</c:v>
                </c:pt>
                <c:pt idx="5346">
                  <c:v>89.11666666666666</c:v>
                </c:pt>
                <c:pt idx="5347">
                  <c:v>89.13333333333334</c:v>
                </c:pt>
                <c:pt idx="5348">
                  <c:v>89.15</c:v>
                </c:pt>
                <c:pt idx="5349">
                  <c:v>89.166666666666671</c:v>
                </c:pt>
                <c:pt idx="5350">
                  <c:v>89.183333333333337</c:v>
                </c:pt>
                <c:pt idx="5351">
                  <c:v>89.2</c:v>
                </c:pt>
                <c:pt idx="5352">
                  <c:v>89.216666666666669</c:v>
                </c:pt>
                <c:pt idx="5353">
                  <c:v>89.233333333333334</c:v>
                </c:pt>
                <c:pt idx="5354">
                  <c:v>89.25</c:v>
                </c:pt>
                <c:pt idx="5355">
                  <c:v>89.266666666666666</c:v>
                </c:pt>
                <c:pt idx="5356">
                  <c:v>89.283333333333331</c:v>
                </c:pt>
                <c:pt idx="5357">
                  <c:v>89.3</c:v>
                </c:pt>
                <c:pt idx="5358">
                  <c:v>89.316666666666663</c:v>
                </c:pt>
                <c:pt idx="5359">
                  <c:v>89.333333333333329</c:v>
                </c:pt>
                <c:pt idx="5360">
                  <c:v>89.35</c:v>
                </c:pt>
                <c:pt idx="5361">
                  <c:v>89.36666666666666</c:v>
                </c:pt>
                <c:pt idx="5362">
                  <c:v>89.38333333333334</c:v>
                </c:pt>
                <c:pt idx="5363">
                  <c:v>89.4</c:v>
                </c:pt>
                <c:pt idx="5364">
                  <c:v>89.416666666666671</c:v>
                </c:pt>
                <c:pt idx="5365">
                  <c:v>89.433333333333337</c:v>
                </c:pt>
                <c:pt idx="5366">
                  <c:v>89.45</c:v>
                </c:pt>
                <c:pt idx="5367">
                  <c:v>89.466666666666669</c:v>
                </c:pt>
                <c:pt idx="5368">
                  <c:v>89.483333333333334</c:v>
                </c:pt>
                <c:pt idx="5369">
                  <c:v>89.5</c:v>
                </c:pt>
                <c:pt idx="5370">
                  <c:v>89.516666666666666</c:v>
                </c:pt>
                <c:pt idx="5371">
                  <c:v>89.533333333333331</c:v>
                </c:pt>
                <c:pt idx="5372">
                  <c:v>89.55</c:v>
                </c:pt>
                <c:pt idx="5373">
                  <c:v>89.566666666666663</c:v>
                </c:pt>
                <c:pt idx="5374">
                  <c:v>89.583333333333329</c:v>
                </c:pt>
                <c:pt idx="5375">
                  <c:v>89.6</c:v>
                </c:pt>
                <c:pt idx="5376">
                  <c:v>89.61666666666666</c:v>
                </c:pt>
                <c:pt idx="5377">
                  <c:v>89.63333333333334</c:v>
                </c:pt>
                <c:pt idx="5378">
                  <c:v>89.65</c:v>
                </c:pt>
                <c:pt idx="5379">
                  <c:v>89.666666666666671</c:v>
                </c:pt>
                <c:pt idx="5380">
                  <c:v>89.683333333333337</c:v>
                </c:pt>
                <c:pt idx="5381">
                  <c:v>89.7</c:v>
                </c:pt>
                <c:pt idx="5382">
                  <c:v>89.716666666666669</c:v>
                </c:pt>
                <c:pt idx="5383">
                  <c:v>89.733333333333334</c:v>
                </c:pt>
                <c:pt idx="5384">
                  <c:v>89.75</c:v>
                </c:pt>
                <c:pt idx="5385">
                  <c:v>89.766666666666666</c:v>
                </c:pt>
                <c:pt idx="5386">
                  <c:v>89.783333333333331</c:v>
                </c:pt>
                <c:pt idx="5387">
                  <c:v>89.8</c:v>
                </c:pt>
                <c:pt idx="5388">
                  <c:v>89.816666666666663</c:v>
                </c:pt>
                <c:pt idx="5389">
                  <c:v>89.833333333333329</c:v>
                </c:pt>
                <c:pt idx="5390">
                  <c:v>89.85</c:v>
                </c:pt>
                <c:pt idx="5391">
                  <c:v>89.86666666666666</c:v>
                </c:pt>
                <c:pt idx="5392">
                  <c:v>89.88333333333334</c:v>
                </c:pt>
                <c:pt idx="5393">
                  <c:v>89.9</c:v>
                </c:pt>
                <c:pt idx="5394">
                  <c:v>89.916666666666671</c:v>
                </c:pt>
                <c:pt idx="5395">
                  <c:v>89.933333333333337</c:v>
                </c:pt>
                <c:pt idx="5396">
                  <c:v>89.95</c:v>
                </c:pt>
                <c:pt idx="5397">
                  <c:v>89.966666666666669</c:v>
                </c:pt>
                <c:pt idx="5398">
                  <c:v>89.983333333333334</c:v>
                </c:pt>
                <c:pt idx="5399">
                  <c:v>90</c:v>
                </c:pt>
                <c:pt idx="5400">
                  <c:v>90.016666666666666</c:v>
                </c:pt>
                <c:pt idx="5401">
                  <c:v>90.033333333333331</c:v>
                </c:pt>
                <c:pt idx="5402">
                  <c:v>90.05</c:v>
                </c:pt>
                <c:pt idx="5403">
                  <c:v>90.066666666666663</c:v>
                </c:pt>
                <c:pt idx="5404">
                  <c:v>90.083333333333329</c:v>
                </c:pt>
                <c:pt idx="5405">
                  <c:v>90.1</c:v>
                </c:pt>
                <c:pt idx="5406">
                  <c:v>90.11666666666666</c:v>
                </c:pt>
                <c:pt idx="5407">
                  <c:v>90.13333333333334</c:v>
                </c:pt>
                <c:pt idx="5408">
                  <c:v>90.15</c:v>
                </c:pt>
                <c:pt idx="5409">
                  <c:v>90.166666666666671</c:v>
                </c:pt>
                <c:pt idx="5410">
                  <c:v>90.183333333333337</c:v>
                </c:pt>
                <c:pt idx="5411">
                  <c:v>90.2</c:v>
                </c:pt>
                <c:pt idx="5412">
                  <c:v>90.216666666666669</c:v>
                </c:pt>
                <c:pt idx="5413">
                  <c:v>90.233333333333334</c:v>
                </c:pt>
                <c:pt idx="5414">
                  <c:v>90.25</c:v>
                </c:pt>
                <c:pt idx="5415">
                  <c:v>90.266666666666666</c:v>
                </c:pt>
                <c:pt idx="5416">
                  <c:v>90.283333333333331</c:v>
                </c:pt>
                <c:pt idx="5417">
                  <c:v>90.3</c:v>
                </c:pt>
                <c:pt idx="5418">
                  <c:v>90.316666666666663</c:v>
                </c:pt>
                <c:pt idx="5419">
                  <c:v>90.333333333333329</c:v>
                </c:pt>
                <c:pt idx="5420">
                  <c:v>90.35</c:v>
                </c:pt>
                <c:pt idx="5421">
                  <c:v>90.36666666666666</c:v>
                </c:pt>
                <c:pt idx="5422">
                  <c:v>90.38333333333334</c:v>
                </c:pt>
                <c:pt idx="5423">
                  <c:v>90.4</c:v>
                </c:pt>
                <c:pt idx="5424">
                  <c:v>90.416666666666671</c:v>
                </c:pt>
                <c:pt idx="5425">
                  <c:v>90.433333333333337</c:v>
                </c:pt>
                <c:pt idx="5426">
                  <c:v>90.45</c:v>
                </c:pt>
                <c:pt idx="5427">
                  <c:v>90.466666666666669</c:v>
                </c:pt>
                <c:pt idx="5428">
                  <c:v>90.483333333333334</c:v>
                </c:pt>
                <c:pt idx="5429">
                  <c:v>90.5</c:v>
                </c:pt>
                <c:pt idx="5430">
                  <c:v>90.516666666666666</c:v>
                </c:pt>
                <c:pt idx="5431">
                  <c:v>90.533333333333331</c:v>
                </c:pt>
                <c:pt idx="5432">
                  <c:v>90.55</c:v>
                </c:pt>
                <c:pt idx="5433">
                  <c:v>90.566666666666663</c:v>
                </c:pt>
                <c:pt idx="5434">
                  <c:v>90.583333333333329</c:v>
                </c:pt>
                <c:pt idx="5435">
                  <c:v>90.6</c:v>
                </c:pt>
                <c:pt idx="5436">
                  <c:v>90.61666666666666</c:v>
                </c:pt>
                <c:pt idx="5437">
                  <c:v>90.63333333333334</c:v>
                </c:pt>
                <c:pt idx="5438">
                  <c:v>90.65</c:v>
                </c:pt>
                <c:pt idx="5439">
                  <c:v>90.666666666666671</c:v>
                </c:pt>
                <c:pt idx="5440">
                  <c:v>90.683333333333337</c:v>
                </c:pt>
                <c:pt idx="5441">
                  <c:v>90.7</c:v>
                </c:pt>
                <c:pt idx="5442">
                  <c:v>90.716666666666669</c:v>
                </c:pt>
                <c:pt idx="5443">
                  <c:v>90.733333333333334</c:v>
                </c:pt>
                <c:pt idx="5444">
                  <c:v>90.75</c:v>
                </c:pt>
                <c:pt idx="5445">
                  <c:v>90.766666666666666</c:v>
                </c:pt>
                <c:pt idx="5446">
                  <c:v>90.783333333333331</c:v>
                </c:pt>
                <c:pt idx="5447">
                  <c:v>90.8</c:v>
                </c:pt>
                <c:pt idx="5448">
                  <c:v>90.816666666666663</c:v>
                </c:pt>
                <c:pt idx="5449">
                  <c:v>90.833333333333329</c:v>
                </c:pt>
                <c:pt idx="5450">
                  <c:v>90.85</c:v>
                </c:pt>
                <c:pt idx="5451">
                  <c:v>90.86666666666666</c:v>
                </c:pt>
                <c:pt idx="5452">
                  <c:v>90.88333333333334</c:v>
                </c:pt>
                <c:pt idx="5453">
                  <c:v>90.9</c:v>
                </c:pt>
                <c:pt idx="5454">
                  <c:v>90.916666666666671</c:v>
                </c:pt>
                <c:pt idx="5455">
                  <c:v>90.933333333333337</c:v>
                </c:pt>
                <c:pt idx="5456">
                  <c:v>90.95</c:v>
                </c:pt>
                <c:pt idx="5457">
                  <c:v>90.966666666666669</c:v>
                </c:pt>
                <c:pt idx="5458">
                  <c:v>90.983333333333334</c:v>
                </c:pt>
                <c:pt idx="5459">
                  <c:v>91</c:v>
                </c:pt>
                <c:pt idx="5460">
                  <c:v>91.016666666666666</c:v>
                </c:pt>
                <c:pt idx="5461">
                  <c:v>91.033333333333331</c:v>
                </c:pt>
                <c:pt idx="5462">
                  <c:v>91.05</c:v>
                </c:pt>
                <c:pt idx="5463">
                  <c:v>91.066666666666663</c:v>
                </c:pt>
                <c:pt idx="5464">
                  <c:v>91.083333333333329</c:v>
                </c:pt>
                <c:pt idx="5465">
                  <c:v>91.1</c:v>
                </c:pt>
                <c:pt idx="5466">
                  <c:v>91.11666666666666</c:v>
                </c:pt>
                <c:pt idx="5467">
                  <c:v>91.13333333333334</c:v>
                </c:pt>
                <c:pt idx="5468">
                  <c:v>91.15</c:v>
                </c:pt>
                <c:pt idx="5469">
                  <c:v>91.166666666666671</c:v>
                </c:pt>
                <c:pt idx="5470">
                  <c:v>91.183333333333337</c:v>
                </c:pt>
                <c:pt idx="5471">
                  <c:v>91.2</c:v>
                </c:pt>
                <c:pt idx="5472">
                  <c:v>91.216666666666669</c:v>
                </c:pt>
                <c:pt idx="5473">
                  <c:v>91.233333333333334</c:v>
                </c:pt>
                <c:pt idx="5474">
                  <c:v>91.25</c:v>
                </c:pt>
                <c:pt idx="5475">
                  <c:v>91.266666666666666</c:v>
                </c:pt>
                <c:pt idx="5476">
                  <c:v>91.283333333333331</c:v>
                </c:pt>
                <c:pt idx="5477">
                  <c:v>91.3</c:v>
                </c:pt>
                <c:pt idx="5478">
                  <c:v>91.316666666666663</c:v>
                </c:pt>
                <c:pt idx="5479">
                  <c:v>91.333333333333329</c:v>
                </c:pt>
                <c:pt idx="5480">
                  <c:v>91.35</c:v>
                </c:pt>
                <c:pt idx="5481">
                  <c:v>91.36666666666666</c:v>
                </c:pt>
                <c:pt idx="5482">
                  <c:v>91.38333333333334</c:v>
                </c:pt>
                <c:pt idx="5483">
                  <c:v>91.4</c:v>
                </c:pt>
                <c:pt idx="5484">
                  <c:v>91.416666666666671</c:v>
                </c:pt>
                <c:pt idx="5485">
                  <c:v>91.433333333333337</c:v>
                </c:pt>
                <c:pt idx="5486">
                  <c:v>91.45</c:v>
                </c:pt>
                <c:pt idx="5487">
                  <c:v>91.466666666666669</c:v>
                </c:pt>
                <c:pt idx="5488">
                  <c:v>91.483333333333334</c:v>
                </c:pt>
                <c:pt idx="5489">
                  <c:v>91.5</c:v>
                </c:pt>
                <c:pt idx="5490">
                  <c:v>91.516666666666666</c:v>
                </c:pt>
                <c:pt idx="5491">
                  <c:v>91.533333333333331</c:v>
                </c:pt>
                <c:pt idx="5492">
                  <c:v>91.55</c:v>
                </c:pt>
                <c:pt idx="5493">
                  <c:v>91.566666666666663</c:v>
                </c:pt>
                <c:pt idx="5494">
                  <c:v>91.583333333333329</c:v>
                </c:pt>
                <c:pt idx="5495">
                  <c:v>91.6</c:v>
                </c:pt>
                <c:pt idx="5496">
                  <c:v>91.61666666666666</c:v>
                </c:pt>
                <c:pt idx="5497">
                  <c:v>91.63333333333334</c:v>
                </c:pt>
                <c:pt idx="5498">
                  <c:v>91.65</c:v>
                </c:pt>
                <c:pt idx="5499">
                  <c:v>91.666666666666671</c:v>
                </c:pt>
                <c:pt idx="5500">
                  <c:v>91.683333333333337</c:v>
                </c:pt>
                <c:pt idx="5501">
                  <c:v>91.7</c:v>
                </c:pt>
                <c:pt idx="5502">
                  <c:v>91.716666666666669</c:v>
                </c:pt>
                <c:pt idx="5503">
                  <c:v>91.733333333333334</c:v>
                </c:pt>
                <c:pt idx="5504">
                  <c:v>91.75</c:v>
                </c:pt>
                <c:pt idx="5505">
                  <c:v>91.766666666666666</c:v>
                </c:pt>
                <c:pt idx="5506">
                  <c:v>91.783333333333331</c:v>
                </c:pt>
                <c:pt idx="5507">
                  <c:v>91.8</c:v>
                </c:pt>
                <c:pt idx="5508">
                  <c:v>91.816666666666663</c:v>
                </c:pt>
                <c:pt idx="5509">
                  <c:v>91.833333333333329</c:v>
                </c:pt>
                <c:pt idx="5510">
                  <c:v>91.85</c:v>
                </c:pt>
                <c:pt idx="5511">
                  <c:v>91.86666666666666</c:v>
                </c:pt>
                <c:pt idx="5512">
                  <c:v>91.88333333333334</c:v>
                </c:pt>
                <c:pt idx="5513">
                  <c:v>91.9</c:v>
                </c:pt>
                <c:pt idx="5514">
                  <c:v>91.916666666666671</c:v>
                </c:pt>
                <c:pt idx="5515">
                  <c:v>91.933333333333337</c:v>
                </c:pt>
                <c:pt idx="5516">
                  <c:v>91.95</c:v>
                </c:pt>
                <c:pt idx="5517">
                  <c:v>91.966666666666669</c:v>
                </c:pt>
                <c:pt idx="5518">
                  <c:v>91.983333333333334</c:v>
                </c:pt>
                <c:pt idx="5519">
                  <c:v>92</c:v>
                </c:pt>
                <c:pt idx="5520">
                  <c:v>92.016666666666666</c:v>
                </c:pt>
                <c:pt idx="5521">
                  <c:v>92.033333333333331</c:v>
                </c:pt>
                <c:pt idx="5522">
                  <c:v>92.05</c:v>
                </c:pt>
                <c:pt idx="5523">
                  <c:v>92.066666666666663</c:v>
                </c:pt>
                <c:pt idx="5524">
                  <c:v>92.083333333333329</c:v>
                </c:pt>
                <c:pt idx="5525">
                  <c:v>92.1</c:v>
                </c:pt>
                <c:pt idx="5526">
                  <c:v>92.11666666666666</c:v>
                </c:pt>
                <c:pt idx="5527">
                  <c:v>92.13333333333334</c:v>
                </c:pt>
                <c:pt idx="5528">
                  <c:v>92.15</c:v>
                </c:pt>
                <c:pt idx="5529">
                  <c:v>92.166666666666671</c:v>
                </c:pt>
                <c:pt idx="5530">
                  <c:v>92.183333333333337</c:v>
                </c:pt>
                <c:pt idx="5531">
                  <c:v>92.2</c:v>
                </c:pt>
                <c:pt idx="5532">
                  <c:v>92.216666666666669</c:v>
                </c:pt>
                <c:pt idx="5533">
                  <c:v>92.233333333333334</c:v>
                </c:pt>
                <c:pt idx="5534">
                  <c:v>92.25</c:v>
                </c:pt>
                <c:pt idx="5535">
                  <c:v>92.266666666666666</c:v>
                </c:pt>
                <c:pt idx="5536">
                  <c:v>92.283333333333331</c:v>
                </c:pt>
                <c:pt idx="5537">
                  <c:v>92.3</c:v>
                </c:pt>
                <c:pt idx="5538">
                  <c:v>92.316666666666663</c:v>
                </c:pt>
                <c:pt idx="5539">
                  <c:v>92.333333333333329</c:v>
                </c:pt>
                <c:pt idx="5540">
                  <c:v>92.35</c:v>
                </c:pt>
                <c:pt idx="5541">
                  <c:v>92.36666666666666</c:v>
                </c:pt>
                <c:pt idx="5542">
                  <c:v>92.38333333333334</c:v>
                </c:pt>
                <c:pt idx="5543">
                  <c:v>92.4</c:v>
                </c:pt>
                <c:pt idx="5544">
                  <c:v>92.416666666666671</c:v>
                </c:pt>
                <c:pt idx="5545">
                  <c:v>92.433333333333337</c:v>
                </c:pt>
                <c:pt idx="5546">
                  <c:v>92.45</c:v>
                </c:pt>
                <c:pt idx="5547">
                  <c:v>92.466666666666669</c:v>
                </c:pt>
                <c:pt idx="5548">
                  <c:v>92.483333333333334</c:v>
                </c:pt>
                <c:pt idx="5549">
                  <c:v>92.5</c:v>
                </c:pt>
                <c:pt idx="5550">
                  <c:v>92.516666666666666</c:v>
                </c:pt>
                <c:pt idx="5551">
                  <c:v>92.533333333333331</c:v>
                </c:pt>
                <c:pt idx="5552">
                  <c:v>92.55</c:v>
                </c:pt>
                <c:pt idx="5553">
                  <c:v>92.566666666666663</c:v>
                </c:pt>
                <c:pt idx="5554">
                  <c:v>92.583333333333329</c:v>
                </c:pt>
                <c:pt idx="5555">
                  <c:v>92.6</c:v>
                </c:pt>
                <c:pt idx="5556">
                  <c:v>92.61666666666666</c:v>
                </c:pt>
                <c:pt idx="5557">
                  <c:v>92.63333333333334</c:v>
                </c:pt>
                <c:pt idx="5558">
                  <c:v>92.65</c:v>
                </c:pt>
                <c:pt idx="5559">
                  <c:v>92.666666666666671</c:v>
                </c:pt>
                <c:pt idx="5560">
                  <c:v>92.683333333333337</c:v>
                </c:pt>
                <c:pt idx="5561">
                  <c:v>92.7</c:v>
                </c:pt>
                <c:pt idx="5562">
                  <c:v>92.716666666666669</c:v>
                </c:pt>
                <c:pt idx="5563">
                  <c:v>92.733333333333334</c:v>
                </c:pt>
                <c:pt idx="5564">
                  <c:v>92.75</c:v>
                </c:pt>
                <c:pt idx="5565">
                  <c:v>92.766666666666666</c:v>
                </c:pt>
                <c:pt idx="5566">
                  <c:v>92.783333333333331</c:v>
                </c:pt>
                <c:pt idx="5567">
                  <c:v>92.8</c:v>
                </c:pt>
                <c:pt idx="5568">
                  <c:v>92.816666666666663</c:v>
                </c:pt>
                <c:pt idx="5569">
                  <c:v>92.833333333333329</c:v>
                </c:pt>
                <c:pt idx="5570">
                  <c:v>92.85</c:v>
                </c:pt>
                <c:pt idx="5571">
                  <c:v>92.86666666666666</c:v>
                </c:pt>
                <c:pt idx="5572">
                  <c:v>92.88333333333334</c:v>
                </c:pt>
                <c:pt idx="5573">
                  <c:v>92.9</c:v>
                </c:pt>
                <c:pt idx="5574">
                  <c:v>92.916666666666671</c:v>
                </c:pt>
                <c:pt idx="5575">
                  <c:v>92.933333333333337</c:v>
                </c:pt>
                <c:pt idx="5576">
                  <c:v>92.95</c:v>
                </c:pt>
                <c:pt idx="5577">
                  <c:v>92.966666666666669</c:v>
                </c:pt>
                <c:pt idx="5578">
                  <c:v>92.983333333333334</c:v>
                </c:pt>
                <c:pt idx="5579">
                  <c:v>93</c:v>
                </c:pt>
                <c:pt idx="5580">
                  <c:v>93.016666666666666</c:v>
                </c:pt>
                <c:pt idx="5581">
                  <c:v>93.033333333333331</c:v>
                </c:pt>
                <c:pt idx="5582">
                  <c:v>93.05</c:v>
                </c:pt>
                <c:pt idx="5583">
                  <c:v>93.066666666666663</c:v>
                </c:pt>
                <c:pt idx="5584">
                  <c:v>93.083333333333329</c:v>
                </c:pt>
                <c:pt idx="5585">
                  <c:v>93.1</c:v>
                </c:pt>
                <c:pt idx="5586">
                  <c:v>93.11666666666666</c:v>
                </c:pt>
                <c:pt idx="5587">
                  <c:v>93.13333333333334</c:v>
                </c:pt>
                <c:pt idx="5588">
                  <c:v>93.15</c:v>
                </c:pt>
                <c:pt idx="5589">
                  <c:v>93.166666666666671</c:v>
                </c:pt>
                <c:pt idx="5590">
                  <c:v>93.183333333333337</c:v>
                </c:pt>
                <c:pt idx="5591">
                  <c:v>93.2</c:v>
                </c:pt>
                <c:pt idx="5592">
                  <c:v>93.216666666666669</c:v>
                </c:pt>
                <c:pt idx="5593">
                  <c:v>93.233333333333334</c:v>
                </c:pt>
                <c:pt idx="5594">
                  <c:v>93.25</c:v>
                </c:pt>
                <c:pt idx="5595">
                  <c:v>93.266666666666666</c:v>
                </c:pt>
                <c:pt idx="5596">
                  <c:v>93.283333333333331</c:v>
                </c:pt>
                <c:pt idx="5597">
                  <c:v>93.3</c:v>
                </c:pt>
                <c:pt idx="5598">
                  <c:v>93.316666666666663</c:v>
                </c:pt>
                <c:pt idx="5599">
                  <c:v>93.333333333333329</c:v>
                </c:pt>
                <c:pt idx="5600">
                  <c:v>93.35</c:v>
                </c:pt>
                <c:pt idx="5601">
                  <c:v>93.36666666666666</c:v>
                </c:pt>
                <c:pt idx="5602">
                  <c:v>93.38333333333334</c:v>
                </c:pt>
                <c:pt idx="5603">
                  <c:v>93.4</c:v>
                </c:pt>
                <c:pt idx="5604">
                  <c:v>93.416666666666671</c:v>
                </c:pt>
                <c:pt idx="5605">
                  <c:v>93.433333333333337</c:v>
                </c:pt>
                <c:pt idx="5606">
                  <c:v>93.45</c:v>
                </c:pt>
                <c:pt idx="5607">
                  <c:v>93.466666666666669</c:v>
                </c:pt>
                <c:pt idx="5608">
                  <c:v>93.483333333333334</c:v>
                </c:pt>
                <c:pt idx="5609">
                  <c:v>93.5</c:v>
                </c:pt>
                <c:pt idx="5610">
                  <c:v>93.516666666666666</c:v>
                </c:pt>
                <c:pt idx="5611">
                  <c:v>93.533333333333331</c:v>
                </c:pt>
                <c:pt idx="5612">
                  <c:v>93.55</c:v>
                </c:pt>
                <c:pt idx="5613">
                  <c:v>93.566666666666663</c:v>
                </c:pt>
                <c:pt idx="5614">
                  <c:v>93.583333333333329</c:v>
                </c:pt>
                <c:pt idx="5615">
                  <c:v>93.6</c:v>
                </c:pt>
                <c:pt idx="5616">
                  <c:v>93.61666666666666</c:v>
                </c:pt>
                <c:pt idx="5617">
                  <c:v>93.63333333333334</c:v>
                </c:pt>
                <c:pt idx="5618">
                  <c:v>93.65</c:v>
                </c:pt>
                <c:pt idx="5619">
                  <c:v>93.666666666666671</c:v>
                </c:pt>
                <c:pt idx="5620">
                  <c:v>93.683333333333337</c:v>
                </c:pt>
                <c:pt idx="5621">
                  <c:v>93.7</c:v>
                </c:pt>
                <c:pt idx="5622">
                  <c:v>93.716666666666669</c:v>
                </c:pt>
                <c:pt idx="5623">
                  <c:v>93.733333333333334</c:v>
                </c:pt>
                <c:pt idx="5624">
                  <c:v>93.75</c:v>
                </c:pt>
                <c:pt idx="5625">
                  <c:v>93.766666666666666</c:v>
                </c:pt>
                <c:pt idx="5626">
                  <c:v>93.783333333333331</c:v>
                </c:pt>
                <c:pt idx="5627">
                  <c:v>93.8</c:v>
                </c:pt>
                <c:pt idx="5628">
                  <c:v>93.816666666666663</c:v>
                </c:pt>
                <c:pt idx="5629">
                  <c:v>93.833333333333329</c:v>
                </c:pt>
                <c:pt idx="5630">
                  <c:v>93.85</c:v>
                </c:pt>
                <c:pt idx="5631">
                  <c:v>93.86666666666666</c:v>
                </c:pt>
                <c:pt idx="5632">
                  <c:v>93.88333333333334</c:v>
                </c:pt>
                <c:pt idx="5633">
                  <c:v>93.9</c:v>
                </c:pt>
                <c:pt idx="5634">
                  <c:v>93.916666666666671</c:v>
                </c:pt>
                <c:pt idx="5635">
                  <c:v>93.933333333333337</c:v>
                </c:pt>
                <c:pt idx="5636">
                  <c:v>93.95</c:v>
                </c:pt>
                <c:pt idx="5637">
                  <c:v>93.966666666666669</c:v>
                </c:pt>
                <c:pt idx="5638">
                  <c:v>93.983333333333334</c:v>
                </c:pt>
                <c:pt idx="5639">
                  <c:v>94</c:v>
                </c:pt>
                <c:pt idx="5640">
                  <c:v>94.016666666666666</c:v>
                </c:pt>
                <c:pt idx="5641">
                  <c:v>94.033333333333331</c:v>
                </c:pt>
                <c:pt idx="5642">
                  <c:v>94.05</c:v>
                </c:pt>
                <c:pt idx="5643">
                  <c:v>94.066666666666663</c:v>
                </c:pt>
                <c:pt idx="5644">
                  <c:v>94.083333333333329</c:v>
                </c:pt>
                <c:pt idx="5645">
                  <c:v>94.1</c:v>
                </c:pt>
                <c:pt idx="5646">
                  <c:v>94.11666666666666</c:v>
                </c:pt>
                <c:pt idx="5647">
                  <c:v>94.13333333333334</c:v>
                </c:pt>
                <c:pt idx="5648">
                  <c:v>94.15</c:v>
                </c:pt>
                <c:pt idx="5649">
                  <c:v>94.166666666666671</c:v>
                </c:pt>
                <c:pt idx="5650">
                  <c:v>94.183333333333337</c:v>
                </c:pt>
                <c:pt idx="5651">
                  <c:v>94.2</c:v>
                </c:pt>
                <c:pt idx="5652">
                  <c:v>94.216666666666669</c:v>
                </c:pt>
                <c:pt idx="5653">
                  <c:v>94.233333333333334</c:v>
                </c:pt>
                <c:pt idx="5654">
                  <c:v>94.25</c:v>
                </c:pt>
                <c:pt idx="5655">
                  <c:v>94.266666666666666</c:v>
                </c:pt>
                <c:pt idx="5656">
                  <c:v>94.283333333333331</c:v>
                </c:pt>
                <c:pt idx="5657">
                  <c:v>94.3</c:v>
                </c:pt>
                <c:pt idx="5658">
                  <c:v>94.316666666666663</c:v>
                </c:pt>
                <c:pt idx="5659">
                  <c:v>94.333333333333329</c:v>
                </c:pt>
                <c:pt idx="5660">
                  <c:v>94.35</c:v>
                </c:pt>
                <c:pt idx="5661">
                  <c:v>94.36666666666666</c:v>
                </c:pt>
                <c:pt idx="5662">
                  <c:v>94.38333333333334</c:v>
                </c:pt>
                <c:pt idx="5663">
                  <c:v>94.4</c:v>
                </c:pt>
                <c:pt idx="5664">
                  <c:v>94.416666666666671</c:v>
                </c:pt>
                <c:pt idx="5665">
                  <c:v>94.433333333333337</c:v>
                </c:pt>
                <c:pt idx="5666">
                  <c:v>94.45</c:v>
                </c:pt>
                <c:pt idx="5667">
                  <c:v>94.466666666666669</c:v>
                </c:pt>
                <c:pt idx="5668">
                  <c:v>94.483333333333334</c:v>
                </c:pt>
                <c:pt idx="5669">
                  <c:v>94.5</c:v>
                </c:pt>
                <c:pt idx="5670">
                  <c:v>94.516666666666666</c:v>
                </c:pt>
                <c:pt idx="5671">
                  <c:v>94.533333333333331</c:v>
                </c:pt>
                <c:pt idx="5672">
                  <c:v>94.55</c:v>
                </c:pt>
                <c:pt idx="5673">
                  <c:v>94.566666666666663</c:v>
                </c:pt>
                <c:pt idx="5674">
                  <c:v>94.583333333333329</c:v>
                </c:pt>
                <c:pt idx="5675">
                  <c:v>94.6</c:v>
                </c:pt>
                <c:pt idx="5676">
                  <c:v>94.61666666666666</c:v>
                </c:pt>
                <c:pt idx="5677">
                  <c:v>94.63333333333334</c:v>
                </c:pt>
                <c:pt idx="5678">
                  <c:v>94.65</c:v>
                </c:pt>
                <c:pt idx="5679">
                  <c:v>94.666666666666671</c:v>
                </c:pt>
                <c:pt idx="5680">
                  <c:v>94.683333333333337</c:v>
                </c:pt>
                <c:pt idx="5681">
                  <c:v>94.7</c:v>
                </c:pt>
                <c:pt idx="5682">
                  <c:v>94.716666666666669</c:v>
                </c:pt>
                <c:pt idx="5683">
                  <c:v>94.733333333333334</c:v>
                </c:pt>
                <c:pt idx="5684">
                  <c:v>94.75</c:v>
                </c:pt>
                <c:pt idx="5685">
                  <c:v>94.766666666666666</c:v>
                </c:pt>
                <c:pt idx="5686">
                  <c:v>94.783333333333331</c:v>
                </c:pt>
                <c:pt idx="5687">
                  <c:v>94.8</c:v>
                </c:pt>
                <c:pt idx="5688">
                  <c:v>94.816666666666663</c:v>
                </c:pt>
                <c:pt idx="5689">
                  <c:v>94.833333333333329</c:v>
                </c:pt>
                <c:pt idx="5690">
                  <c:v>94.85</c:v>
                </c:pt>
                <c:pt idx="5691">
                  <c:v>94.86666666666666</c:v>
                </c:pt>
                <c:pt idx="5692">
                  <c:v>94.88333333333334</c:v>
                </c:pt>
                <c:pt idx="5693">
                  <c:v>94.9</c:v>
                </c:pt>
                <c:pt idx="5694">
                  <c:v>94.916666666666671</c:v>
                </c:pt>
                <c:pt idx="5695">
                  <c:v>94.933333333333337</c:v>
                </c:pt>
                <c:pt idx="5696">
                  <c:v>94.95</c:v>
                </c:pt>
                <c:pt idx="5697">
                  <c:v>94.966666666666669</c:v>
                </c:pt>
                <c:pt idx="5698">
                  <c:v>94.983333333333334</c:v>
                </c:pt>
                <c:pt idx="5699">
                  <c:v>95</c:v>
                </c:pt>
                <c:pt idx="5700">
                  <c:v>95.016666666666666</c:v>
                </c:pt>
                <c:pt idx="5701">
                  <c:v>95.033333333333331</c:v>
                </c:pt>
                <c:pt idx="5702">
                  <c:v>95.05</c:v>
                </c:pt>
                <c:pt idx="5703">
                  <c:v>95.066666666666663</c:v>
                </c:pt>
                <c:pt idx="5704">
                  <c:v>95.083333333333329</c:v>
                </c:pt>
                <c:pt idx="5705">
                  <c:v>95.1</c:v>
                </c:pt>
                <c:pt idx="5706">
                  <c:v>95.11666666666666</c:v>
                </c:pt>
                <c:pt idx="5707">
                  <c:v>95.13333333333334</c:v>
                </c:pt>
                <c:pt idx="5708">
                  <c:v>95.15</c:v>
                </c:pt>
                <c:pt idx="5709">
                  <c:v>95.166666666666671</c:v>
                </c:pt>
                <c:pt idx="5710">
                  <c:v>95.183333333333337</c:v>
                </c:pt>
                <c:pt idx="5711">
                  <c:v>95.2</c:v>
                </c:pt>
                <c:pt idx="5712">
                  <c:v>95.216666666666669</c:v>
                </c:pt>
                <c:pt idx="5713">
                  <c:v>95.233333333333334</c:v>
                </c:pt>
                <c:pt idx="5714">
                  <c:v>95.25</c:v>
                </c:pt>
                <c:pt idx="5715">
                  <c:v>95.266666666666666</c:v>
                </c:pt>
                <c:pt idx="5716">
                  <c:v>95.283333333333331</c:v>
                </c:pt>
                <c:pt idx="5717">
                  <c:v>95.3</c:v>
                </c:pt>
                <c:pt idx="5718">
                  <c:v>95.316666666666663</c:v>
                </c:pt>
                <c:pt idx="5719">
                  <c:v>95.333333333333329</c:v>
                </c:pt>
                <c:pt idx="5720">
                  <c:v>95.35</c:v>
                </c:pt>
                <c:pt idx="5721">
                  <c:v>95.36666666666666</c:v>
                </c:pt>
                <c:pt idx="5722">
                  <c:v>95.38333333333334</c:v>
                </c:pt>
                <c:pt idx="5723">
                  <c:v>95.4</c:v>
                </c:pt>
                <c:pt idx="5724">
                  <c:v>95.416666666666671</c:v>
                </c:pt>
                <c:pt idx="5725">
                  <c:v>95.433333333333337</c:v>
                </c:pt>
                <c:pt idx="5726">
                  <c:v>95.45</c:v>
                </c:pt>
                <c:pt idx="5727">
                  <c:v>95.466666666666669</c:v>
                </c:pt>
                <c:pt idx="5728">
                  <c:v>95.483333333333334</c:v>
                </c:pt>
                <c:pt idx="5729">
                  <c:v>95.5</c:v>
                </c:pt>
                <c:pt idx="5730">
                  <c:v>95.516666666666666</c:v>
                </c:pt>
                <c:pt idx="5731">
                  <c:v>95.533333333333331</c:v>
                </c:pt>
                <c:pt idx="5732">
                  <c:v>95.55</c:v>
                </c:pt>
                <c:pt idx="5733">
                  <c:v>95.566666666666663</c:v>
                </c:pt>
                <c:pt idx="5734">
                  <c:v>95.583333333333329</c:v>
                </c:pt>
                <c:pt idx="5735">
                  <c:v>95.6</c:v>
                </c:pt>
                <c:pt idx="5736">
                  <c:v>95.61666666666666</c:v>
                </c:pt>
                <c:pt idx="5737">
                  <c:v>95.63333333333334</c:v>
                </c:pt>
                <c:pt idx="5738">
                  <c:v>95.65</c:v>
                </c:pt>
                <c:pt idx="5739">
                  <c:v>95.666666666666671</c:v>
                </c:pt>
                <c:pt idx="5740">
                  <c:v>95.683333333333337</c:v>
                </c:pt>
                <c:pt idx="5741">
                  <c:v>95.7</c:v>
                </c:pt>
                <c:pt idx="5742">
                  <c:v>95.716666666666669</c:v>
                </c:pt>
                <c:pt idx="5743">
                  <c:v>95.733333333333334</c:v>
                </c:pt>
                <c:pt idx="5744">
                  <c:v>95.75</c:v>
                </c:pt>
                <c:pt idx="5745">
                  <c:v>95.766666666666666</c:v>
                </c:pt>
                <c:pt idx="5746">
                  <c:v>95.783333333333331</c:v>
                </c:pt>
                <c:pt idx="5747">
                  <c:v>95.8</c:v>
                </c:pt>
                <c:pt idx="5748">
                  <c:v>95.816666666666663</c:v>
                </c:pt>
                <c:pt idx="5749">
                  <c:v>95.833333333333329</c:v>
                </c:pt>
                <c:pt idx="5750">
                  <c:v>95.85</c:v>
                </c:pt>
                <c:pt idx="5751">
                  <c:v>95.86666666666666</c:v>
                </c:pt>
                <c:pt idx="5752">
                  <c:v>95.88333333333334</c:v>
                </c:pt>
                <c:pt idx="5753">
                  <c:v>95.9</c:v>
                </c:pt>
                <c:pt idx="5754">
                  <c:v>95.916666666666671</c:v>
                </c:pt>
                <c:pt idx="5755">
                  <c:v>95.933333333333337</c:v>
                </c:pt>
                <c:pt idx="5756">
                  <c:v>95.95</c:v>
                </c:pt>
                <c:pt idx="5757">
                  <c:v>95.966666666666669</c:v>
                </c:pt>
                <c:pt idx="5758">
                  <c:v>95.983333333333334</c:v>
                </c:pt>
                <c:pt idx="5759">
                  <c:v>96</c:v>
                </c:pt>
                <c:pt idx="5760">
                  <c:v>96.016666666666666</c:v>
                </c:pt>
                <c:pt idx="5761">
                  <c:v>96.033333333333331</c:v>
                </c:pt>
                <c:pt idx="5762">
                  <c:v>96.05</c:v>
                </c:pt>
                <c:pt idx="5763">
                  <c:v>96.066666666666663</c:v>
                </c:pt>
                <c:pt idx="5764">
                  <c:v>96.083333333333329</c:v>
                </c:pt>
                <c:pt idx="5765">
                  <c:v>96.1</c:v>
                </c:pt>
                <c:pt idx="5766">
                  <c:v>96.11666666666666</c:v>
                </c:pt>
                <c:pt idx="5767">
                  <c:v>96.13333333333334</c:v>
                </c:pt>
                <c:pt idx="5768">
                  <c:v>96.15</c:v>
                </c:pt>
                <c:pt idx="5769">
                  <c:v>96.166666666666671</c:v>
                </c:pt>
                <c:pt idx="5770">
                  <c:v>96.183333333333337</c:v>
                </c:pt>
                <c:pt idx="5771">
                  <c:v>96.2</c:v>
                </c:pt>
                <c:pt idx="5772">
                  <c:v>96.216666666666669</c:v>
                </c:pt>
                <c:pt idx="5773">
                  <c:v>96.233333333333334</c:v>
                </c:pt>
                <c:pt idx="5774">
                  <c:v>96.25</c:v>
                </c:pt>
                <c:pt idx="5775">
                  <c:v>96.266666666666666</c:v>
                </c:pt>
                <c:pt idx="5776">
                  <c:v>96.283333333333331</c:v>
                </c:pt>
                <c:pt idx="5777">
                  <c:v>96.3</c:v>
                </c:pt>
                <c:pt idx="5778">
                  <c:v>96.316666666666663</c:v>
                </c:pt>
                <c:pt idx="5779">
                  <c:v>96.333333333333329</c:v>
                </c:pt>
                <c:pt idx="5780">
                  <c:v>96.35</c:v>
                </c:pt>
                <c:pt idx="5781">
                  <c:v>96.36666666666666</c:v>
                </c:pt>
                <c:pt idx="5782">
                  <c:v>96.38333333333334</c:v>
                </c:pt>
                <c:pt idx="5783">
                  <c:v>96.4</c:v>
                </c:pt>
                <c:pt idx="5784">
                  <c:v>96.416666666666671</c:v>
                </c:pt>
                <c:pt idx="5785">
                  <c:v>96.433333333333337</c:v>
                </c:pt>
                <c:pt idx="5786">
                  <c:v>96.45</c:v>
                </c:pt>
                <c:pt idx="5787">
                  <c:v>96.466666666666669</c:v>
                </c:pt>
                <c:pt idx="5788">
                  <c:v>96.483333333333334</c:v>
                </c:pt>
                <c:pt idx="5789">
                  <c:v>96.5</c:v>
                </c:pt>
                <c:pt idx="5790">
                  <c:v>96.516666666666666</c:v>
                </c:pt>
                <c:pt idx="5791">
                  <c:v>96.533333333333331</c:v>
                </c:pt>
                <c:pt idx="5792">
                  <c:v>96.55</c:v>
                </c:pt>
                <c:pt idx="5793">
                  <c:v>96.566666666666663</c:v>
                </c:pt>
                <c:pt idx="5794">
                  <c:v>96.583333333333329</c:v>
                </c:pt>
                <c:pt idx="5795">
                  <c:v>96.6</c:v>
                </c:pt>
                <c:pt idx="5796">
                  <c:v>96.61666666666666</c:v>
                </c:pt>
                <c:pt idx="5797">
                  <c:v>96.63333333333334</c:v>
                </c:pt>
                <c:pt idx="5798">
                  <c:v>96.65</c:v>
                </c:pt>
                <c:pt idx="5799">
                  <c:v>96.666666666666671</c:v>
                </c:pt>
                <c:pt idx="5800">
                  <c:v>96.683333333333337</c:v>
                </c:pt>
                <c:pt idx="5801">
                  <c:v>96.7</c:v>
                </c:pt>
                <c:pt idx="5802">
                  <c:v>96.716666666666669</c:v>
                </c:pt>
                <c:pt idx="5803">
                  <c:v>96.733333333333334</c:v>
                </c:pt>
                <c:pt idx="5804">
                  <c:v>96.75</c:v>
                </c:pt>
                <c:pt idx="5805">
                  <c:v>96.766666666666666</c:v>
                </c:pt>
                <c:pt idx="5806">
                  <c:v>96.783333333333331</c:v>
                </c:pt>
                <c:pt idx="5807">
                  <c:v>96.8</c:v>
                </c:pt>
                <c:pt idx="5808">
                  <c:v>96.816666666666663</c:v>
                </c:pt>
                <c:pt idx="5809">
                  <c:v>96.833333333333329</c:v>
                </c:pt>
                <c:pt idx="5810">
                  <c:v>96.85</c:v>
                </c:pt>
                <c:pt idx="5811">
                  <c:v>96.86666666666666</c:v>
                </c:pt>
                <c:pt idx="5812">
                  <c:v>96.88333333333334</c:v>
                </c:pt>
                <c:pt idx="5813">
                  <c:v>96.9</c:v>
                </c:pt>
                <c:pt idx="5814">
                  <c:v>96.916666666666671</c:v>
                </c:pt>
                <c:pt idx="5815">
                  <c:v>96.933333333333337</c:v>
                </c:pt>
                <c:pt idx="5816">
                  <c:v>96.95</c:v>
                </c:pt>
                <c:pt idx="5817">
                  <c:v>96.966666666666669</c:v>
                </c:pt>
                <c:pt idx="5818">
                  <c:v>96.983333333333334</c:v>
                </c:pt>
                <c:pt idx="5819">
                  <c:v>97</c:v>
                </c:pt>
                <c:pt idx="5820">
                  <c:v>97.016666666666666</c:v>
                </c:pt>
                <c:pt idx="5821">
                  <c:v>97.033333333333331</c:v>
                </c:pt>
                <c:pt idx="5822">
                  <c:v>97.05</c:v>
                </c:pt>
                <c:pt idx="5823">
                  <c:v>97.066666666666663</c:v>
                </c:pt>
                <c:pt idx="5824">
                  <c:v>97.083333333333329</c:v>
                </c:pt>
                <c:pt idx="5825">
                  <c:v>97.1</c:v>
                </c:pt>
                <c:pt idx="5826">
                  <c:v>97.11666666666666</c:v>
                </c:pt>
                <c:pt idx="5827">
                  <c:v>97.13333333333334</c:v>
                </c:pt>
                <c:pt idx="5828">
                  <c:v>97.15</c:v>
                </c:pt>
                <c:pt idx="5829">
                  <c:v>97.166666666666671</c:v>
                </c:pt>
                <c:pt idx="5830">
                  <c:v>97.183333333333337</c:v>
                </c:pt>
                <c:pt idx="5831">
                  <c:v>97.2</c:v>
                </c:pt>
                <c:pt idx="5832">
                  <c:v>97.216666666666669</c:v>
                </c:pt>
                <c:pt idx="5833">
                  <c:v>97.233333333333334</c:v>
                </c:pt>
                <c:pt idx="5834">
                  <c:v>97.25</c:v>
                </c:pt>
                <c:pt idx="5835">
                  <c:v>97.266666666666666</c:v>
                </c:pt>
                <c:pt idx="5836">
                  <c:v>97.283333333333331</c:v>
                </c:pt>
                <c:pt idx="5837">
                  <c:v>97.3</c:v>
                </c:pt>
                <c:pt idx="5838">
                  <c:v>97.316666666666663</c:v>
                </c:pt>
                <c:pt idx="5839">
                  <c:v>97.333333333333329</c:v>
                </c:pt>
                <c:pt idx="5840">
                  <c:v>97.35</c:v>
                </c:pt>
                <c:pt idx="5841">
                  <c:v>97.36666666666666</c:v>
                </c:pt>
                <c:pt idx="5842">
                  <c:v>97.38333333333334</c:v>
                </c:pt>
                <c:pt idx="5843">
                  <c:v>97.4</c:v>
                </c:pt>
                <c:pt idx="5844">
                  <c:v>97.416666666666671</c:v>
                </c:pt>
                <c:pt idx="5845">
                  <c:v>97.433333333333337</c:v>
                </c:pt>
                <c:pt idx="5846">
                  <c:v>97.45</c:v>
                </c:pt>
                <c:pt idx="5847">
                  <c:v>97.466666666666669</c:v>
                </c:pt>
                <c:pt idx="5848">
                  <c:v>97.483333333333334</c:v>
                </c:pt>
                <c:pt idx="5849">
                  <c:v>97.5</c:v>
                </c:pt>
                <c:pt idx="5850">
                  <c:v>97.516666666666666</c:v>
                </c:pt>
                <c:pt idx="5851">
                  <c:v>97.533333333333331</c:v>
                </c:pt>
                <c:pt idx="5852">
                  <c:v>97.55</c:v>
                </c:pt>
                <c:pt idx="5853">
                  <c:v>97.566666666666663</c:v>
                </c:pt>
                <c:pt idx="5854">
                  <c:v>97.583333333333329</c:v>
                </c:pt>
                <c:pt idx="5855">
                  <c:v>97.6</c:v>
                </c:pt>
                <c:pt idx="5856">
                  <c:v>97.61666666666666</c:v>
                </c:pt>
                <c:pt idx="5857">
                  <c:v>97.63333333333334</c:v>
                </c:pt>
                <c:pt idx="5858">
                  <c:v>97.65</c:v>
                </c:pt>
                <c:pt idx="5859">
                  <c:v>97.666666666666671</c:v>
                </c:pt>
                <c:pt idx="5860">
                  <c:v>97.683333333333337</c:v>
                </c:pt>
                <c:pt idx="5861">
                  <c:v>97.7</c:v>
                </c:pt>
                <c:pt idx="5862">
                  <c:v>97.716666666666669</c:v>
                </c:pt>
                <c:pt idx="5863">
                  <c:v>97.733333333333334</c:v>
                </c:pt>
                <c:pt idx="5864">
                  <c:v>97.75</c:v>
                </c:pt>
                <c:pt idx="5865">
                  <c:v>97.766666666666666</c:v>
                </c:pt>
                <c:pt idx="5866">
                  <c:v>97.783333333333331</c:v>
                </c:pt>
                <c:pt idx="5867">
                  <c:v>97.8</c:v>
                </c:pt>
                <c:pt idx="5868">
                  <c:v>97.816666666666663</c:v>
                </c:pt>
                <c:pt idx="5869">
                  <c:v>97.833333333333329</c:v>
                </c:pt>
                <c:pt idx="5870">
                  <c:v>97.85</c:v>
                </c:pt>
                <c:pt idx="5871">
                  <c:v>97.86666666666666</c:v>
                </c:pt>
                <c:pt idx="5872">
                  <c:v>97.88333333333334</c:v>
                </c:pt>
                <c:pt idx="5873">
                  <c:v>97.9</c:v>
                </c:pt>
                <c:pt idx="5874">
                  <c:v>97.916666666666671</c:v>
                </c:pt>
                <c:pt idx="5875">
                  <c:v>97.933333333333337</c:v>
                </c:pt>
                <c:pt idx="5876">
                  <c:v>97.95</c:v>
                </c:pt>
                <c:pt idx="5877">
                  <c:v>97.966666666666669</c:v>
                </c:pt>
                <c:pt idx="5878">
                  <c:v>97.983333333333334</c:v>
                </c:pt>
                <c:pt idx="5879">
                  <c:v>98</c:v>
                </c:pt>
                <c:pt idx="5880">
                  <c:v>98.016666666666666</c:v>
                </c:pt>
                <c:pt idx="5881">
                  <c:v>98.033333333333331</c:v>
                </c:pt>
                <c:pt idx="5882">
                  <c:v>98.05</c:v>
                </c:pt>
                <c:pt idx="5883">
                  <c:v>98.066666666666663</c:v>
                </c:pt>
                <c:pt idx="5884">
                  <c:v>98.083333333333329</c:v>
                </c:pt>
                <c:pt idx="5885">
                  <c:v>98.1</c:v>
                </c:pt>
                <c:pt idx="5886">
                  <c:v>98.11666666666666</c:v>
                </c:pt>
                <c:pt idx="5887">
                  <c:v>98.13333333333334</c:v>
                </c:pt>
                <c:pt idx="5888">
                  <c:v>98.15</c:v>
                </c:pt>
                <c:pt idx="5889">
                  <c:v>98.166666666666671</c:v>
                </c:pt>
                <c:pt idx="5890">
                  <c:v>98.183333333333337</c:v>
                </c:pt>
                <c:pt idx="5891">
                  <c:v>98.2</c:v>
                </c:pt>
                <c:pt idx="5892">
                  <c:v>98.216666666666669</c:v>
                </c:pt>
                <c:pt idx="5893">
                  <c:v>98.233333333333334</c:v>
                </c:pt>
                <c:pt idx="5894">
                  <c:v>98.25</c:v>
                </c:pt>
                <c:pt idx="5895">
                  <c:v>98.266666666666666</c:v>
                </c:pt>
                <c:pt idx="5896">
                  <c:v>98.283333333333331</c:v>
                </c:pt>
                <c:pt idx="5897">
                  <c:v>98.3</c:v>
                </c:pt>
                <c:pt idx="5898">
                  <c:v>98.316666666666663</c:v>
                </c:pt>
                <c:pt idx="5899">
                  <c:v>98.333333333333329</c:v>
                </c:pt>
                <c:pt idx="5900">
                  <c:v>98.35</c:v>
                </c:pt>
                <c:pt idx="5901">
                  <c:v>98.36666666666666</c:v>
                </c:pt>
                <c:pt idx="5902">
                  <c:v>98.38333333333334</c:v>
                </c:pt>
                <c:pt idx="5903">
                  <c:v>98.4</c:v>
                </c:pt>
                <c:pt idx="5904">
                  <c:v>98.416666666666671</c:v>
                </c:pt>
                <c:pt idx="5905">
                  <c:v>98.433333333333337</c:v>
                </c:pt>
                <c:pt idx="5906">
                  <c:v>98.45</c:v>
                </c:pt>
                <c:pt idx="5907">
                  <c:v>98.466666666666669</c:v>
                </c:pt>
                <c:pt idx="5908">
                  <c:v>98.483333333333334</c:v>
                </c:pt>
                <c:pt idx="5909">
                  <c:v>98.5</c:v>
                </c:pt>
                <c:pt idx="5910">
                  <c:v>98.516666666666666</c:v>
                </c:pt>
                <c:pt idx="5911">
                  <c:v>98.533333333333331</c:v>
                </c:pt>
                <c:pt idx="5912">
                  <c:v>98.55</c:v>
                </c:pt>
                <c:pt idx="5913">
                  <c:v>98.566666666666663</c:v>
                </c:pt>
                <c:pt idx="5914">
                  <c:v>98.583333333333329</c:v>
                </c:pt>
                <c:pt idx="5915">
                  <c:v>98.6</c:v>
                </c:pt>
                <c:pt idx="5916">
                  <c:v>98.61666666666666</c:v>
                </c:pt>
                <c:pt idx="5917">
                  <c:v>98.63333333333334</c:v>
                </c:pt>
                <c:pt idx="5918">
                  <c:v>98.65</c:v>
                </c:pt>
                <c:pt idx="5919">
                  <c:v>98.666666666666671</c:v>
                </c:pt>
                <c:pt idx="5920">
                  <c:v>98.683333333333337</c:v>
                </c:pt>
                <c:pt idx="5921">
                  <c:v>98.7</c:v>
                </c:pt>
                <c:pt idx="5922">
                  <c:v>98.716666666666669</c:v>
                </c:pt>
                <c:pt idx="5923">
                  <c:v>98.733333333333334</c:v>
                </c:pt>
                <c:pt idx="5924">
                  <c:v>98.75</c:v>
                </c:pt>
                <c:pt idx="5925">
                  <c:v>98.766666666666666</c:v>
                </c:pt>
                <c:pt idx="5926">
                  <c:v>98.783333333333331</c:v>
                </c:pt>
                <c:pt idx="5927">
                  <c:v>98.8</c:v>
                </c:pt>
                <c:pt idx="5928">
                  <c:v>98.816666666666663</c:v>
                </c:pt>
                <c:pt idx="5929">
                  <c:v>98.833333333333329</c:v>
                </c:pt>
                <c:pt idx="5930">
                  <c:v>98.85</c:v>
                </c:pt>
                <c:pt idx="5931">
                  <c:v>98.86666666666666</c:v>
                </c:pt>
                <c:pt idx="5932">
                  <c:v>98.88333333333334</c:v>
                </c:pt>
                <c:pt idx="5933">
                  <c:v>98.9</c:v>
                </c:pt>
                <c:pt idx="5934">
                  <c:v>98.916666666666671</c:v>
                </c:pt>
                <c:pt idx="5935">
                  <c:v>98.933333333333337</c:v>
                </c:pt>
                <c:pt idx="5936">
                  <c:v>98.95</c:v>
                </c:pt>
                <c:pt idx="5937">
                  <c:v>98.966666666666669</c:v>
                </c:pt>
                <c:pt idx="5938">
                  <c:v>98.983333333333334</c:v>
                </c:pt>
                <c:pt idx="5939">
                  <c:v>99</c:v>
                </c:pt>
                <c:pt idx="5940">
                  <c:v>99.016666666666666</c:v>
                </c:pt>
                <c:pt idx="5941">
                  <c:v>99.033333333333331</c:v>
                </c:pt>
                <c:pt idx="5942">
                  <c:v>99.05</c:v>
                </c:pt>
                <c:pt idx="5943">
                  <c:v>99.066666666666663</c:v>
                </c:pt>
                <c:pt idx="5944">
                  <c:v>99.083333333333329</c:v>
                </c:pt>
                <c:pt idx="5945">
                  <c:v>99.1</c:v>
                </c:pt>
                <c:pt idx="5946">
                  <c:v>99.11666666666666</c:v>
                </c:pt>
                <c:pt idx="5947">
                  <c:v>99.13333333333334</c:v>
                </c:pt>
                <c:pt idx="5948">
                  <c:v>99.15</c:v>
                </c:pt>
                <c:pt idx="5949">
                  <c:v>99.166666666666671</c:v>
                </c:pt>
                <c:pt idx="5950">
                  <c:v>99.183333333333337</c:v>
                </c:pt>
                <c:pt idx="5951">
                  <c:v>99.2</c:v>
                </c:pt>
                <c:pt idx="5952">
                  <c:v>99.216666666666669</c:v>
                </c:pt>
                <c:pt idx="5953">
                  <c:v>99.233333333333334</c:v>
                </c:pt>
                <c:pt idx="5954">
                  <c:v>99.25</c:v>
                </c:pt>
                <c:pt idx="5955">
                  <c:v>99.266666666666666</c:v>
                </c:pt>
                <c:pt idx="5956">
                  <c:v>99.283333333333331</c:v>
                </c:pt>
                <c:pt idx="5957">
                  <c:v>99.3</c:v>
                </c:pt>
                <c:pt idx="5958">
                  <c:v>99.316666666666663</c:v>
                </c:pt>
                <c:pt idx="5959">
                  <c:v>99.333333333333329</c:v>
                </c:pt>
                <c:pt idx="5960">
                  <c:v>99.35</c:v>
                </c:pt>
                <c:pt idx="5961">
                  <c:v>99.36666666666666</c:v>
                </c:pt>
                <c:pt idx="5962">
                  <c:v>99.38333333333334</c:v>
                </c:pt>
                <c:pt idx="5963">
                  <c:v>99.4</c:v>
                </c:pt>
                <c:pt idx="5964">
                  <c:v>99.416666666666671</c:v>
                </c:pt>
                <c:pt idx="5965">
                  <c:v>99.433333333333337</c:v>
                </c:pt>
                <c:pt idx="5966">
                  <c:v>99.45</c:v>
                </c:pt>
                <c:pt idx="5967">
                  <c:v>99.466666666666669</c:v>
                </c:pt>
                <c:pt idx="5968">
                  <c:v>99.483333333333334</c:v>
                </c:pt>
                <c:pt idx="5969">
                  <c:v>99.5</c:v>
                </c:pt>
                <c:pt idx="5970">
                  <c:v>99.516666666666666</c:v>
                </c:pt>
                <c:pt idx="5971">
                  <c:v>99.533333333333331</c:v>
                </c:pt>
                <c:pt idx="5972">
                  <c:v>99.55</c:v>
                </c:pt>
                <c:pt idx="5973">
                  <c:v>99.566666666666663</c:v>
                </c:pt>
                <c:pt idx="5974">
                  <c:v>99.583333333333329</c:v>
                </c:pt>
                <c:pt idx="5975">
                  <c:v>99.6</c:v>
                </c:pt>
                <c:pt idx="5976">
                  <c:v>99.61666666666666</c:v>
                </c:pt>
                <c:pt idx="5977">
                  <c:v>99.63333333333334</c:v>
                </c:pt>
                <c:pt idx="5978">
                  <c:v>99.65</c:v>
                </c:pt>
                <c:pt idx="5979">
                  <c:v>99.666666666666671</c:v>
                </c:pt>
                <c:pt idx="5980">
                  <c:v>99.683333333333337</c:v>
                </c:pt>
                <c:pt idx="5981">
                  <c:v>99.7</c:v>
                </c:pt>
                <c:pt idx="5982">
                  <c:v>99.716666666666669</c:v>
                </c:pt>
                <c:pt idx="5983">
                  <c:v>99.733333333333334</c:v>
                </c:pt>
                <c:pt idx="5984">
                  <c:v>99.75</c:v>
                </c:pt>
                <c:pt idx="5985">
                  <c:v>99.766666666666666</c:v>
                </c:pt>
                <c:pt idx="5986">
                  <c:v>99.783333333333331</c:v>
                </c:pt>
                <c:pt idx="5987">
                  <c:v>99.8</c:v>
                </c:pt>
                <c:pt idx="5988">
                  <c:v>99.816666666666663</c:v>
                </c:pt>
                <c:pt idx="5989">
                  <c:v>99.833333333333329</c:v>
                </c:pt>
                <c:pt idx="5990">
                  <c:v>99.85</c:v>
                </c:pt>
                <c:pt idx="5991">
                  <c:v>99.86666666666666</c:v>
                </c:pt>
                <c:pt idx="5992">
                  <c:v>99.88333333333334</c:v>
                </c:pt>
                <c:pt idx="5993">
                  <c:v>99.9</c:v>
                </c:pt>
                <c:pt idx="5994">
                  <c:v>99.916666666666671</c:v>
                </c:pt>
                <c:pt idx="5995">
                  <c:v>99.933333333333337</c:v>
                </c:pt>
                <c:pt idx="5996">
                  <c:v>99.95</c:v>
                </c:pt>
                <c:pt idx="5997">
                  <c:v>99.966666666666669</c:v>
                </c:pt>
                <c:pt idx="5998">
                  <c:v>99.983333333333334</c:v>
                </c:pt>
                <c:pt idx="5999">
                  <c:v>100</c:v>
                </c:pt>
                <c:pt idx="6000">
                  <c:v>100.01666666666667</c:v>
                </c:pt>
                <c:pt idx="6001">
                  <c:v>100.03333333333333</c:v>
                </c:pt>
                <c:pt idx="6002">
                  <c:v>100.05</c:v>
                </c:pt>
                <c:pt idx="6003">
                  <c:v>100.06666666666666</c:v>
                </c:pt>
                <c:pt idx="6004">
                  <c:v>100.08333333333333</c:v>
                </c:pt>
                <c:pt idx="6005">
                  <c:v>100.1</c:v>
                </c:pt>
                <c:pt idx="6006">
                  <c:v>100.11666666666666</c:v>
                </c:pt>
                <c:pt idx="6007">
                  <c:v>100.13333333333334</c:v>
                </c:pt>
                <c:pt idx="6008">
                  <c:v>100.15</c:v>
                </c:pt>
                <c:pt idx="6009">
                  <c:v>100.16666666666667</c:v>
                </c:pt>
                <c:pt idx="6010">
                  <c:v>100.18333333333334</c:v>
                </c:pt>
                <c:pt idx="6011">
                  <c:v>100.2</c:v>
                </c:pt>
                <c:pt idx="6012">
                  <c:v>100.21666666666667</c:v>
                </c:pt>
                <c:pt idx="6013">
                  <c:v>100.23333333333333</c:v>
                </c:pt>
                <c:pt idx="6014">
                  <c:v>100.25</c:v>
                </c:pt>
                <c:pt idx="6015">
                  <c:v>100.26666666666667</c:v>
                </c:pt>
                <c:pt idx="6016">
                  <c:v>100.28333333333333</c:v>
                </c:pt>
                <c:pt idx="6017">
                  <c:v>100.3</c:v>
                </c:pt>
                <c:pt idx="6018">
                  <c:v>100.31666666666666</c:v>
                </c:pt>
                <c:pt idx="6019">
                  <c:v>100.33333333333333</c:v>
                </c:pt>
                <c:pt idx="6020">
                  <c:v>100.35</c:v>
                </c:pt>
                <c:pt idx="6021">
                  <c:v>100.36666666666666</c:v>
                </c:pt>
                <c:pt idx="6022">
                  <c:v>100.38333333333334</c:v>
                </c:pt>
                <c:pt idx="6023">
                  <c:v>100.4</c:v>
                </c:pt>
                <c:pt idx="6024">
                  <c:v>100.41666666666667</c:v>
                </c:pt>
                <c:pt idx="6025">
                  <c:v>100.43333333333334</c:v>
                </c:pt>
                <c:pt idx="6026">
                  <c:v>100.45</c:v>
                </c:pt>
                <c:pt idx="6027">
                  <c:v>100.46666666666667</c:v>
                </c:pt>
                <c:pt idx="6028">
                  <c:v>100.48333333333333</c:v>
                </c:pt>
                <c:pt idx="6029">
                  <c:v>100.5</c:v>
                </c:pt>
                <c:pt idx="6030">
                  <c:v>100.51666666666667</c:v>
                </c:pt>
                <c:pt idx="6031">
                  <c:v>100.53333333333333</c:v>
                </c:pt>
                <c:pt idx="6032">
                  <c:v>100.55</c:v>
                </c:pt>
                <c:pt idx="6033">
                  <c:v>100.56666666666666</c:v>
                </c:pt>
                <c:pt idx="6034">
                  <c:v>100.58333333333333</c:v>
                </c:pt>
                <c:pt idx="6035">
                  <c:v>100.6</c:v>
                </c:pt>
                <c:pt idx="6036">
                  <c:v>100.61666666666666</c:v>
                </c:pt>
                <c:pt idx="6037">
                  <c:v>100.63333333333334</c:v>
                </c:pt>
                <c:pt idx="6038">
                  <c:v>100.65</c:v>
                </c:pt>
                <c:pt idx="6039">
                  <c:v>100.66666666666667</c:v>
                </c:pt>
                <c:pt idx="6040">
                  <c:v>100.68333333333334</c:v>
                </c:pt>
                <c:pt idx="6041">
                  <c:v>100.7</c:v>
                </c:pt>
                <c:pt idx="6042">
                  <c:v>100.71666666666667</c:v>
                </c:pt>
                <c:pt idx="6043">
                  <c:v>100.73333333333333</c:v>
                </c:pt>
                <c:pt idx="6044">
                  <c:v>100.75</c:v>
                </c:pt>
                <c:pt idx="6045">
                  <c:v>100.76666666666667</c:v>
                </c:pt>
                <c:pt idx="6046">
                  <c:v>100.78333333333333</c:v>
                </c:pt>
                <c:pt idx="6047">
                  <c:v>100.8</c:v>
                </c:pt>
                <c:pt idx="6048">
                  <c:v>100.81666666666666</c:v>
                </c:pt>
                <c:pt idx="6049">
                  <c:v>100.83333333333333</c:v>
                </c:pt>
                <c:pt idx="6050">
                  <c:v>100.85</c:v>
                </c:pt>
                <c:pt idx="6051">
                  <c:v>100.86666666666666</c:v>
                </c:pt>
                <c:pt idx="6052">
                  <c:v>100.88333333333334</c:v>
                </c:pt>
                <c:pt idx="6053">
                  <c:v>100.9</c:v>
                </c:pt>
                <c:pt idx="6054">
                  <c:v>100.91666666666667</c:v>
                </c:pt>
                <c:pt idx="6055">
                  <c:v>100.93333333333334</c:v>
                </c:pt>
                <c:pt idx="6056">
                  <c:v>100.95</c:v>
                </c:pt>
                <c:pt idx="6057">
                  <c:v>100.96666666666667</c:v>
                </c:pt>
                <c:pt idx="6058">
                  <c:v>100.98333333333333</c:v>
                </c:pt>
                <c:pt idx="6059">
                  <c:v>101</c:v>
                </c:pt>
                <c:pt idx="6060">
                  <c:v>101.01666666666667</c:v>
                </c:pt>
                <c:pt idx="6061">
                  <c:v>101.03333333333333</c:v>
                </c:pt>
                <c:pt idx="6062">
                  <c:v>101.05</c:v>
                </c:pt>
                <c:pt idx="6063">
                  <c:v>101.06666666666666</c:v>
                </c:pt>
                <c:pt idx="6064">
                  <c:v>101.08333333333333</c:v>
                </c:pt>
                <c:pt idx="6065">
                  <c:v>101.1</c:v>
                </c:pt>
                <c:pt idx="6066">
                  <c:v>101.11666666666666</c:v>
                </c:pt>
                <c:pt idx="6067">
                  <c:v>101.13333333333334</c:v>
                </c:pt>
                <c:pt idx="6068">
                  <c:v>101.15</c:v>
                </c:pt>
                <c:pt idx="6069">
                  <c:v>101.16666666666667</c:v>
                </c:pt>
                <c:pt idx="6070">
                  <c:v>101.18333333333334</c:v>
                </c:pt>
                <c:pt idx="6071">
                  <c:v>101.2</c:v>
                </c:pt>
                <c:pt idx="6072">
                  <c:v>101.21666666666667</c:v>
                </c:pt>
                <c:pt idx="6073">
                  <c:v>101.23333333333333</c:v>
                </c:pt>
                <c:pt idx="6074">
                  <c:v>101.25</c:v>
                </c:pt>
                <c:pt idx="6075">
                  <c:v>101.26666666666667</c:v>
                </c:pt>
                <c:pt idx="6076">
                  <c:v>101.28333333333333</c:v>
                </c:pt>
                <c:pt idx="6077">
                  <c:v>101.3</c:v>
                </c:pt>
                <c:pt idx="6078">
                  <c:v>101.31666666666666</c:v>
                </c:pt>
                <c:pt idx="6079">
                  <c:v>101.33333333333333</c:v>
                </c:pt>
                <c:pt idx="6080">
                  <c:v>101.35</c:v>
                </c:pt>
                <c:pt idx="6081">
                  <c:v>101.36666666666666</c:v>
                </c:pt>
                <c:pt idx="6082">
                  <c:v>101.38333333333334</c:v>
                </c:pt>
                <c:pt idx="6083">
                  <c:v>101.4</c:v>
                </c:pt>
                <c:pt idx="6084">
                  <c:v>101.41666666666667</c:v>
                </c:pt>
                <c:pt idx="6085">
                  <c:v>101.43333333333334</c:v>
                </c:pt>
                <c:pt idx="6086">
                  <c:v>101.45</c:v>
                </c:pt>
                <c:pt idx="6087">
                  <c:v>101.46666666666667</c:v>
                </c:pt>
                <c:pt idx="6088">
                  <c:v>101.48333333333333</c:v>
                </c:pt>
                <c:pt idx="6089">
                  <c:v>101.5</c:v>
                </c:pt>
                <c:pt idx="6090">
                  <c:v>101.51666666666667</c:v>
                </c:pt>
                <c:pt idx="6091">
                  <c:v>101.53333333333333</c:v>
                </c:pt>
                <c:pt idx="6092">
                  <c:v>101.55</c:v>
                </c:pt>
                <c:pt idx="6093">
                  <c:v>101.56666666666666</c:v>
                </c:pt>
                <c:pt idx="6094">
                  <c:v>101.58333333333333</c:v>
                </c:pt>
                <c:pt idx="6095">
                  <c:v>101.6</c:v>
                </c:pt>
                <c:pt idx="6096">
                  <c:v>101.61666666666666</c:v>
                </c:pt>
                <c:pt idx="6097">
                  <c:v>101.63333333333334</c:v>
                </c:pt>
                <c:pt idx="6098">
                  <c:v>101.65</c:v>
                </c:pt>
                <c:pt idx="6099">
                  <c:v>101.66666666666667</c:v>
                </c:pt>
                <c:pt idx="6100">
                  <c:v>101.68333333333334</c:v>
                </c:pt>
                <c:pt idx="6101">
                  <c:v>101.7</c:v>
                </c:pt>
                <c:pt idx="6102">
                  <c:v>101.71666666666667</c:v>
                </c:pt>
                <c:pt idx="6103">
                  <c:v>101.73333333333333</c:v>
                </c:pt>
                <c:pt idx="6104">
                  <c:v>101.75</c:v>
                </c:pt>
                <c:pt idx="6105">
                  <c:v>101.76666666666667</c:v>
                </c:pt>
                <c:pt idx="6106">
                  <c:v>101.78333333333333</c:v>
                </c:pt>
                <c:pt idx="6107">
                  <c:v>101.8</c:v>
                </c:pt>
                <c:pt idx="6108">
                  <c:v>101.81666666666666</c:v>
                </c:pt>
                <c:pt idx="6109">
                  <c:v>101.83333333333333</c:v>
                </c:pt>
                <c:pt idx="6110">
                  <c:v>101.85</c:v>
                </c:pt>
                <c:pt idx="6111">
                  <c:v>101.86666666666666</c:v>
                </c:pt>
                <c:pt idx="6112">
                  <c:v>101.88333333333334</c:v>
                </c:pt>
                <c:pt idx="6113">
                  <c:v>101.9</c:v>
                </c:pt>
                <c:pt idx="6114">
                  <c:v>101.91666666666667</c:v>
                </c:pt>
                <c:pt idx="6115">
                  <c:v>101.93333333333334</c:v>
                </c:pt>
                <c:pt idx="6116">
                  <c:v>101.95</c:v>
                </c:pt>
                <c:pt idx="6117">
                  <c:v>101.96666666666667</c:v>
                </c:pt>
                <c:pt idx="6118">
                  <c:v>101.98333333333333</c:v>
                </c:pt>
                <c:pt idx="6119">
                  <c:v>102</c:v>
                </c:pt>
                <c:pt idx="6120">
                  <c:v>102.01666666666667</c:v>
                </c:pt>
                <c:pt idx="6121">
                  <c:v>102.03333333333333</c:v>
                </c:pt>
                <c:pt idx="6122">
                  <c:v>102.05</c:v>
                </c:pt>
                <c:pt idx="6123">
                  <c:v>102.06666666666666</c:v>
                </c:pt>
                <c:pt idx="6124">
                  <c:v>102.08333333333333</c:v>
                </c:pt>
                <c:pt idx="6125">
                  <c:v>102.1</c:v>
                </c:pt>
                <c:pt idx="6126">
                  <c:v>102.11666666666666</c:v>
                </c:pt>
                <c:pt idx="6127">
                  <c:v>102.13333333333334</c:v>
                </c:pt>
                <c:pt idx="6128">
                  <c:v>102.15</c:v>
                </c:pt>
                <c:pt idx="6129">
                  <c:v>102.16666666666667</c:v>
                </c:pt>
                <c:pt idx="6130">
                  <c:v>102.18333333333334</c:v>
                </c:pt>
                <c:pt idx="6131">
                  <c:v>102.2</c:v>
                </c:pt>
                <c:pt idx="6132">
                  <c:v>102.21666666666667</c:v>
                </c:pt>
                <c:pt idx="6133">
                  <c:v>102.23333333333333</c:v>
                </c:pt>
                <c:pt idx="6134">
                  <c:v>102.25</c:v>
                </c:pt>
                <c:pt idx="6135">
                  <c:v>102.26666666666667</c:v>
                </c:pt>
                <c:pt idx="6136">
                  <c:v>102.28333333333333</c:v>
                </c:pt>
                <c:pt idx="6137">
                  <c:v>102.3</c:v>
                </c:pt>
                <c:pt idx="6138">
                  <c:v>102.31666666666666</c:v>
                </c:pt>
                <c:pt idx="6139">
                  <c:v>102.33333333333333</c:v>
                </c:pt>
                <c:pt idx="6140">
                  <c:v>102.35</c:v>
                </c:pt>
                <c:pt idx="6141">
                  <c:v>102.36666666666666</c:v>
                </c:pt>
                <c:pt idx="6142">
                  <c:v>102.38333333333334</c:v>
                </c:pt>
                <c:pt idx="6143">
                  <c:v>102.4</c:v>
                </c:pt>
                <c:pt idx="6144">
                  <c:v>102.41666666666667</c:v>
                </c:pt>
                <c:pt idx="6145">
                  <c:v>102.43333333333334</c:v>
                </c:pt>
                <c:pt idx="6146">
                  <c:v>102.45</c:v>
                </c:pt>
                <c:pt idx="6147">
                  <c:v>102.46666666666667</c:v>
                </c:pt>
                <c:pt idx="6148">
                  <c:v>102.48333333333333</c:v>
                </c:pt>
                <c:pt idx="6149">
                  <c:v>102.5</c:v>
                </c:pt>
                <c:pt idx="6150">
                  <c:v>102.51666666666667</c:v>
                </c:pt>
                <c:pt idx="6151">
                  <c:v>102.53333333333333</c:v>
                </c:pt>
                <c:pt idx="6152">
                  <c:v>102.55</c:v>
                </c:pt>
                <c:pt idx="6153">
                  <c:v>102.56666666666666</c:v>
                </c:pt>
                <c:pt idx="6154">
                  <c:v>102.58333333333333</c:v>
                </c:pt>
                <c:pt idx="6155">
                  <c:v>102.6</c:v>
                </c:pt>
                <c:pt idx="6156">
                  <c:v>102.61666666666666</c:v>
                </c:pt>
                <c:pt idx="6157">
                  <c:v>102.63333333333334</c:v>
                </c:pt>
                <c:pt idx="6158">
                  <c:v>102.65</c:v>
                </c:pt>
                <c:pt idx="6159">
                  <c:v>102.66666666666667</c:v>
                </c:pt>
                <c:pt idx="6160">
                  <c:v>102.68333333333334</c:v>
                </c:pt>
                <c:pt idx="6161">
                  <c:v>102.7</c:v>
                </c:pt>
                <c:pt idx="6162">
                  <c:v>102.71666666666667</c:v>
                </c:pt>
                <c:pt idx="6163">
                  <c:v>102.73333333333333</c:v>
                </c:pt>
                <c:pt idx="6164">
                  <c:v>102.75</c:v>
                </c:pt>
                <c:pt idx="6165">
                  <c:v>102.76666666666667</c:v>
                </c:pt>
                <c:pt idx="6166">
                  <c:v>102.78333333333333</c:v>
                </c:pt>
                <c:pt idx="6167">
                  <c:v>102.8</c:v>
                </c:pt>
                <c:pt idx="6168">
                  <c:v>102.81666666666666</c:v>
                </c:pt>
                <c:pt idx="6169">
                  <c:v>102.83333333333333</c:v>
                </c:pt>
                <c:pt idx="6170">
                  <c:v>102.85</c:v>
                </c:pt>
                <c:pt idx="6171">
                  <c:v>102.86666666666666</c:v>
                </c:pt>
                <c:pt idx="6172">
                  <c:v>102.88333333333334</c:v>
                </c:pt>
                <c:pt idx="6173">
                  <c:v>102.9</c:v>
                </c:pt>
                <c:pt idx="6174">
                  <c:v>102.91666666666667</c:v>
                </c:pt>
                <c:pt idx="6175">
                  <c:v>102.93333333333334</c:v>
                </c:pt>
                <c:pt idx="6176">
                  <c:v>102.95</c:v>
                </c:pt>
                <c:pt idx="6177">
                  <c:v>102.96666666666667</c:v>
                </c:pt>
                <c:pt idx="6178">
                  <c:v>102.98333333333333</c:v>
                </c:pt>
                <c:pt idx="6179">
                  <c:v>103</c:v>
                </c:pt>
                <c:pt idx="6180">
                  <c:v>103.01666666666667</c:v>
                </c:pt>
                <c:pt idx="6181">
                  <c:v>103.03333333333333</c:v>
                </c:pt>
                <c:pt idx="6182">
                  <c:v>103.05</c:v>
                </c:pt>
                <c:pt idx="6183">
                  <c:v>103.06666666666666</c:v>
                </c:pt>
                <c:pt idx="6184">
                  <c:v>103.08333333333333</c:v>
                </c:pt>
                <c:pt idx="6185">
                  <c:v>103.1</c:v>
                </c:pt>
                <c:pt idx="6186">
                  <c:v>103.11666666666666</c:v>
                </c:pt>
                <c:pt idx="6187">
                  <c:v>103.13333333333334</c:v>
                </c:pt>
                <c:pt idx="6188">
                  <c:v>103.15</c:v>
                </c:pt>
                <c:pt idx="6189">
                  <c:v>103.16666666666667</c:v>
                </c:pt>
                <c:pt idx="6190">
                  <c:v>103.18333333333334</c:v>
                </c:pt>
                <c:pt idx="6191">
                  <c:v>103.2</c:v>
                </c:pt>
                <c:pt idx="6192">
                  <c:v>103.21666666666667</c:v>
                </c:pt>
                <c:pt idx="6193">
                  <c:v>103.23333333333333</c:v>
                </c:pt>
                <c:pt idx="6194">
                  <c:v>103.25</c:v>
                </c:pt>
                <c:pt idx="6195">
                  <c:v>103.26666666666667</c:v>
                </c:pt>
                <c:pt idx="6196">
                  <c:v>103.28333333333333</c:v>
                </c:pt>
                <c:pt idx="6197">
                  <c:v>103.3</c:v>
                </c:pt>
                <c:pt idx="6198">
                  <c:v>103.31666666666666</c:v>
                </c:pt>
                <c:pt idx="6199">
                  <c:v>103.33333333333333</c:v>
                </c:pt>
                <c:pt idx="6200">
                  <c:v>103.35</c:v>
                </c:pt>
                <c:pt idx="6201">
                  <c:v>103.36666666666666</c:v>
                </c:pt>
                <c:pt idx="6202">
                  <c:v>103.38333333333334</c:v>
                </c:pt>
                <c:pt idx="6203">
                  <c:v>103.4</c:v>
                </c:pt>
                <c:pt idx="6204">
                  <c:v>103.41666666666667</c:v>
                </c:pt>
                <c:pt idx="6205">
                  <c:v>103.43333333333334</c:v>
                </c:pt>
                <c:pt idx="6206">
                  <c:v>103.45</c:v>
                </c:pt>
                <c:pt idx="6207">
                  <c:v>103.46666666666667</c:v>
                </c:pt>
                <c:pt idx="6208">
                  <c:v>103.48333333333333</c:v>
                </c:pt>
                <c:pt idx="6209">
                  <c:v>103.5</c:v>
                </c:pt>
                <c:pt idx="6210">
                  <c:v>103.51666666666667</c:v>
                </c:pt>
                <c:pt idx="6211">
                  <c:v>103.53333333333333</c:v>
                </c:pt>
                <c:pt idx="6212">
                  <c:v>103.55</c:v>
                </c:pt>
                <c:pt idx="6213">
                  <c:v>103.56666666666666</c:v>
                </c:pt>
                <c:pt idx="6214">
                  <c:v>103.58333333333333</c:v>
                </c:pt>
                <c:pt idx="6215">
                  <c:v>103.6</c:v>
                </c:pt>
                <c:pt idx="6216">
                  <c:v>103.61666666666666</c:v>
                </c:pt>
                <c:pt idx="6217">
                  <c:v>103.63333333333334</c:v>
                </c:pt>
                <c:pt idx="6218">
                  <c:v>103.65</c:v>
                </c:pt>
                <c:pt idx="6219">
                  <c:v>103.66666666666667</c:v>
                </c:pt>
                <c:pt idx="6220">
                  <c:v>103.68333333333334</c:v>
                </c:pt>
                <c:pt idx="6221">
                  <c:v>103.7</c:v>
                </c:pt>
                <c:pt idx="6222">
                  <c:v>103.71666666666667</c:v>
                </c:pt>
                <c:pt idx="6223">
                  <c:v>103.73333333333333</c:v>
                </c:pt>
                <c:pt idx="6224">
                  <c:v>103.75</c:v>
                </c:pt>
                <c:pt idx="6225">
                  <c:v>103.76666666666667</c:v>
                </c:pt>
                <c:pt idx="6226">
                  <c:v>103.78333333333333</c:v>
                </c:pt>
                <c:pt idx="6227">
                  <c:v>103.8</c:v>
                </c:pt>
                <c:pt idx="6228">
                  <c:v>103.81666666666666</c:v>
                </c:pt>
                <c:pt idx="6229">
                  <c:v>103.83333333333333</c:v>
                </c:pt>
                <c:pt idx="6230">
                  <c:v>103.85</c:v>
                </c:pt>
                <c:pt idx="6231">
                  <c:v>103.86666666666666</c:v>
                </c:pt>
                <c:pt idx="6232">
                  <c:v>103.88333333333334</c:v>
                </c:pt>
                <c:pt idx="6233">
                  <c:v>103.9</c:v>
                </c:pt>
                <c:pt idx="6234">
                  <c:v>103.91666666666667</c:v>
                </c:pt>
                <c:pt idx="6235">
                  <c:v>103.93333333333334</c:v>
                </c:pt>
                <c:pt idx="6236">
                  <c:v>103.95</c:v>
                </c:pt>
                <c:pt idx="6237">
                  <c:v>103.96666666666667</c:v>
                </c:pt>
                <c:pt idx="6238">
                  <c:v>103.98333333333333</c:v>
                </c:pt>
                <c:pt idx="6239">
                  <c:v>104</c:v>
                </c:pt>
                <c:pt idx="6240">
                  <c:v>104.01666666666667</c:v>
                </c:pt>
                <c:pt idx="6241">
                  <c:v>104.03333333333333</c:v>
                </c:pt>
                <c:pt idx="6242">
                  <c:v>104.05</c:v>
                </c:pt>
                <c:pt idx="6243">
                  <c:v>104.06666666666666</c:v>
                </c:pt>
                <c:pt idx="6244">
                  <c:v>104.08333333333333</c:v>
                </c:pt>
                <c:pt idx="6245">
                  <c:v>104.1</c:v>
                </c:pt>
                <c:pt idx="6246">
                  <c:v>104.11666666666666</c:v>
                </c:pt>
                <c:pt idx="6247">
                  <c:v>104.13333333333334</c:v>
                </c:pt>
                <c:pt idx="6248">
                  <c:v>104.15</c:v>
                </c:pt>
                <c:pt idx="6249">
                  <c:v>104.16666666666667</c:v>
                </c:pt>
                <c:pt idx="6250">
                  <c:v>104.18333333333334</c:v>
                </c:pt>
                <c:pt idx="6251">
                  <c:v>104.2</c:v>
                </c:pt>
                <c:pt idx="6252">
                  <c:v>104.21666666666667</c:v>
                </c:pt>
                <c:pt idx="6253">
                  <c:v>104.23333333333333</c:v>
                </c:pt>
                <c:pt idx="6254">
                  <c:v>104.25</c:v>
                </c:pt>
                <c:pt idx="6255">
                  <c:v>104.26666666666667</c:v>
                </c:pt>
                <c:pt idx="6256">
                  <c:v>104.28333333333333</c:v>
                </c:pt>
                <c:pt idx="6257">
                  <c:v>104.3</c:v>
                </c:pt>
                <c:pt idx="6258">
                  <c:v>104.31666666666666</c:v>
                </c:pt>
                <c:pt idx="6259">
                  <c:v>104.33333333333333</c:v>
                </c:pt>
                <c:pt idx="6260">
                  <c:v>104.35</c:v>
                </c:pt>
                <c:pt idx="6261">
                  <c:v>104.36666666666666</c:v>
                </c:pt>
                <c:pt idx="6262">
                  <c:v>104.38333333333334</c:v>
                </c:pt>
                <c:pt idx="6263">
                  <c:v>104.4</c:v>
                </c:pt>
                <c:pt idx="6264">
                  <c:v>104.41666666666667</c:v>
                </c:pt>
                <c:pt idx="6265">
                  <c:v>104.43333333333334</c:v>
                </c:pt>
                <c:pt idx="6266">
                  <c:v>104.45</c:v>
                </c:pt>
                <c:pt idx="6267">
                  <c:v>104.46666666666667</c:v>
                </c:pt>
                <c:pt idx="6268">
                  <c:v>104.48333333333333</c:v>
                </c:pt>
                <c:pt idx="6269">
                  <c:v>104.5</c:v>
                </c:pt>
                <c:pt idx="6270">
                  <c:v>104.51666666666667</c:v>
                </c:pt>
                <c:pt idx="6271">
                  <c:v>104.53333333333333</c:v>
                </c:pt>
                <c:pt idx="6272">
                  <c:v>104.55</c:v>
                </c:pt>
                <c:pt idx="6273">
                  <c:v>104.56666666666666</c:v>
                </c:pt>
                <c:pt idx="6274">
                  <c:v>104.58333333333333</c:v>
                </c:pt>
                <c:pt idx="6275">
                  <c:v>104.6</c:v>
                </c:pt>
                <c:pt idx="6276">
                  <c:v>104.61666666666666</c:v>
                </c:pt>
                <c:pt idx="6277">
                  <c:v>104.63333333333334</c:v>
                </c:pt>
                <c:pt idx="6278">
                  <c:v>104.65</c:v>
                </c:pt>
                <c:pt idx="6279">
                  <c:v>104.66666666666667</c:v>
                </c:pt>
                <c:pt idx="6280">
                  <c:v>104.68333333333334</c:v>
                </c:pt>
                <c:pt idx="6281">
                  <c:v>104.7</c:v>
                </c:pt>
                <c:pt idx="6282">
                  <c:v>104.71666666666667</c:v>
                </c:pt>
                <c:pt idx="6283">
                  <c:v>104.73333333333333</c:v>
                </c:pt>
                <c:pt idx="6284">
                  <c:v>104.75</c:v>
                </c:pt>
                <c:pt idx="6285">
                  <c:v>104.76666666666667</c:v>
                </c:pt>
                <c:pt idx="6286">
                  <c:v>104.78333333333333</c:v>
                </c:pt>
                <c:pt idx="6287">
                  <c:v>104.8</c:v>
                </c:pt>
                <c:pt idx="6288">
                  <c:v>104.81666666666666</c:v>
                </c:pt>
                <c:pt idx="6289">
                  <c:v>104.83333333333333</c:v>
                </c:pt>
                <c:pt idx="6290">
                  <c:v>104.85</c:v>
                </c:pt>
                <c:pt idx="6291">
                  <c:v>104.86666666666666</c:v>
                </c:pt>
                <c:pt idx="6292">
                  <c:v>104.88333333333334</c:v>
                </c:pt>
                <c:pt idx="6293">
                  <c:v>104.9</c:v>
                </c:pt>
                <c:pt idx="6294">
                  <c:v>104.91666666666667</c:v>
                </c:pt>
                <c:pt idx="6295">
                  <c:v>104.93333333333334</c:v>
                </c:pt>
                <c:pt idx="6296">
                  <c:v>104.95</c:v>
                </c:pt>
                <c:pt idx="6297">
                  <c:v>104.96666666666667</c:v>
                </c:pt>
                <c:pt idx="6298">
                  <c:v>104.98333333333333</c:v>
                </c:pt>
                <c:pt idx="6299">
                  <c:v>105</c:v>
                </c:pt>
                <c:pt idx="6300">
                  <c:v>105.01666666666667</c:v>
                </c:pt>
                <c:pt idx="6301">
                  <c:v>105.03333333333333</c:v>
                </c:pt>
                <c:pt idx="6302">
                  <c:v>105.05</c:v>
                </c:pt>
                <c:pt idx="6303">
                  <c:v>105.06666666666666</c:v>
                </c:pt>
                <c:pt idx="6304">
                  <c:v>105.08333333333333</c:v>
                </c:pt>
                <c:pt idx="6305">
                  <c:v>105.1</c:v>
                </c:pt>
                <c:pt idx="6306">
                  <c:v>105.11666666666666</c:v>
                </c:pt>
                <c:pt idx="6307">
                  <c:v>105.13333333333334</c:v>
                </c:pt>
                <c:pt idx="6308">
                  <c:v>105.15</c:v>
                </c:pt>
                <c:pt idx="6309">
                  <c:v>105.16666666666667</c:v>
                </c:pt>
                <c:pt idx="6310">
                  <c:v>105.18333333333334</c:v>
                </c:pt>
                <c:pt idx="6311">
                  <c:v>105.2</c:v>
                </c:pt>
                <c:pt idx="6312">
                  <c:v>105.21666666666667</c:v>
                </c:pt>
                <c:pt idx="6313">
                  <c:v>105.23333333333333</c:v>
                </c:pt>
                <c:pt idx="6314">
                  <c:v>105.25</c:v>
                </c:pt>
                <c:pt idx="6315">
                  <c:v>105.26666666666667</c:v>
                </c:pt>
                <c:pt idx="6316">
                  <c:v>105.28333333333333</c:v>
                </c:pt>
                <c:pt idx="6317">
                  <c:v>105.3</c:v>
                </c:pt>
                <c:pt idx="6318">
                  <c:v>105.31666666666666</c:v>
                </c:pt>
                <c:pt idx="6319">
                  <c:v>105.33333333333333</c:v>
                </c:pt>
                <c:pt idx="6320">
                  <c:v>105.35</c:v>
                </c:pt>
                <c:pt idx="6321">
                  <c:v>105.36666666666666</c:v>
                </c:pt>
                <c:pt idx="6322">
                  <c:v>105.38333333333334</c:v>
                </c:pt>
                <c:pt idx="6323">
                  <c:v>105.4</c:v>
                </c:pt>
                <c:pt idx="6324">
                  <c:v>105.41666666666667</c:v>
                </c:pt>
                <c:pt idx="6325">
                  <c:v>105.43333333333334</c:v>
                </c:pt>
                <c:pt idx="6326">
                  <c:v>105.45</c:v>
                </c:pt>
                <c:pt idx="6327">
                  <c:v>105.46666666666667</c:v>
                </c:pt>
                <c:pt idx="6328">
                  <c:v>105.48333333333333</c:v>
                </c:pt>
                <c:pt idx="6329">
                  <c:v>105.5</c:v>
                </c:pt>
                <c:pt idx="6330">
                  <c:v>105.51666666666667</c:v>
                </c:pt>
                <c:pt idx="6331">
                  <c:v>105.53333333333333</c:v>
                </c:pt>
                <c:pt idx="6332">
                  <c:v>105.55</c:v>
                </c:pt>
                <c:pt idx="6333">
                  <c:v>105.56666666666666</c:v>
                </c:pt>
                <c:pt idx="6334">
                  <c:v>105.58333333333333</c:v>
                </c:pt>
                <c:pt idx="6335">
                  <c:v>105.6</c:v>
                </c:pt>
                <c:pt idx="6336">
                  <c:v>105.61666666666666</c:v>
                </c:pt>
                <c:pt idx="6337">
                  <c:v>105.63333333333334</c:v>
                </c:pt>
                <c:pt idx="6338">
                  <c:v>105.65</c:v>
                </c:pt>
                <c:pt idx="6339">
                  <c:v>105.66666666666667</c:v>
                </c:pt>
                <c:pt idx="6340">
                  <c:v>105.68333333333334</c:v>
                </c:pt>
                <c:pt idx="6341">
                  <c:v>105.7</c:v>
                </c:pt>
                <c:pt idx="6342">
                  <c:v>105.71666666666667</c:v>
                </c:pt>
                <c:pt idx="6343">
                  <c:v>105.73333333333333</c:v>
                </c:pt>
                <c:pt idx="6344">
                  <c:v>105.75</c:v>
                </c:pt>
                <c:pt idx="6345">
                  <c:v>105.76666666666667</c:v>
                </c:pt>
                <c:pt idx="6346">
                  <c:v>105.78333333333333</c:v>
                </c:pt>
                <c:pt idx="6347">
                  <c:v>105.8</c:v>
                </c:pt>
                <c:pt idx="6348">
                  <c:v>105.81666666666666</c:v>
                </c:pt>
                <c:pt idx="6349">
                  <c:v>105.83333333333333</c:v>
                </c:pt>
                <c:pt idx="6350">
                  <c:v>105.85</c:v>
                </c:pt>
                <c:pt idx="6351">
                  <c:v>105.86666666666666</c:v>
                </c:pt>
                <c:pt idx="6352">
                  <c:v>105.88333333333334</c:v>
                </c:pt>
                <c:pt idx="6353">
                  <c:v>105.9</c:v>
                </c:pt>
                <c:pt idx="6354">
                  <c:v>105.91666666666667</c:v>
                </c:pt>
                <c:pt idx="6355">
                  <c:v>105.93333333333334</c:v>
                </c:pt>
                <c:pt idx="6356">
                  <c:v>105.95</c:v>
                </c:pt>
                <c:pt idx="6357">
                  <c:v>105.96666666666667</c:v>
                </c:pt>
                <c:pt idx="6358">
                  <c:v>105.98333333333333</c:v>
                </c:pt>
                <c:pt idx="6359">
                  <c:v>106</c:v>
                </c:pt>
                <c:pt idx="6360">
                  <c:v>106.01666666666667</c:v>
                </c:pt>
                <c:pt idx="6361">
                  <c:v>106.03333333333333</c:v>
                </c:pt>
                <c:pt idx="6362">
                  <c:v>106.05</c:v>
                </c:pt>
                <c:pt idx="6363">
                  <c:v>106.06666666666666</c:v>
                </c:pt>
                <c:pt idx="6364">
                  <c:v>106.08333333333333</c:v>
                </c:pt>
                <c:pt idx="6365">
                  <c:v>106.1</c:v>
                </c:pt>
                <c:pt idx="6366">
                  <c:v>106.11666666666666</c:v>
                </c:pt>
                <c:pt idx="6367">
                  <c:v>106.13333333333334</c:v>
                </c:pt>
                <c:pt idx="6368">
                  <c:v>106.15</c:v>
                </c:pt>
                <c:pt idx="6369">
                  <c:v>106.16666666666667</c:v>
                </c:pt>
                <c:pt idx="6370">
                  <c:v>106.18333333333334</c:v>
                </c:pt>
                <c:pt idx="6371">
                  <c:v>106.2</c:v>
                </c:pt>
                <c:pt idx="6372">
                  <c:v>106.21666666666667</c:v>
                </c:pt>
                <c:pt idx="6373">
                  <c:v>106.23333333333333</c:v>
                </c:pt>
                <c:pt idx="6374">
                  <c:v>106.25</c:v>
                </c:pt>
                <c:pt idx="6375">
                  <c:v>106.26666666666667</c:v>
                </c:pt>
                <c:pt idx="6376">
                  <c:v>106.28333333333333</c:v>
                </c:pt>
                <c:pt idx="6377">
                  <c:v>106.3</c:v>
                </c:pt>
                <c:pt idx="6378">
                  <c:v>106.31666666666666</c:v>
                </c:pt>
                <c:pt idx="6379">
                  <c:v>106.33333333333333</c:v>
                </c:pt>
                <c:pt idx="6380">
                  <c:v>106.35</c:v>
                </c:pt>
                <c:pt idx="6381">
                  <c:v>106.36666666666666</c:v>
                </c:pt>
                <c:pt idx="6382">
                  <c:v>106.38333333333334</c:v>
                </c:pt>
                <c:pt idx="6383">
                  <c:v>106.4</c:v>
                </c:pt>
                <c:pt idx="6384">
                  <c:v>106.41666666666667</c:v>
                </c:pt>
                <c:pt idx="6385">
                  <c:v>106.43333333333334</c:v>
                </c:pt>
                <c:pt idx="6386">
                  <c:v>106.45</c:v>
                </c:pt>
                <c:pt idx="6387">
                  <c:v>106.46666666666667</c:v>
                </c:pt>
                <c:pt idx="6388">
                  <c:v>106.48333333333333</c:v>
                </c:pt>
                <c:pt idx="6389">
                  <c:v>106.5</c:v>
                </c:pt>
                <c:pt idx="6390">
                  <c:v>106.51666666666667</c:v>
                </c:pt>
                <c:pt idx="6391">
                  <c:v>106.53333333333333</c:v>
                </c:pt>
                <c:pt idx="6392">
                  <c:v>106.55</c:v>
                </c:pt>
                <c:pt idx="6393">
                  <c:v>106.56666666666666</c:v>
                </c:pt>
                <c:pt idx="6394">
                  <c:v>106.58333333333333</c:v>
                </c:pt>
                <c:pt idx="6395">
                  <c:v>106.6</c:v>
                </c:pt>
                <c:pt idx="6396">
                  <c:v>106.61666666666666</c:v>
                </c:pt>
                <c:pt idx="6397">
                  <c:v>106.63333333333334</c:v>
                </c:pt>
                <c:pt idx="6398">
                  <c:v>106.65</c:v>
                </c:pt>
                <c:pt idx="6399">
                  <c:v>106.66666666666667</c:v>
                </c:pt>
                <c:pt idx="6400">
                  <c:v>106.68333333333334</c:v>
                </c:pt>
                <c:pt idx="6401">
                  <c:v>106.7</c:v>
                </c:pt>
                <c:pt idx="6402">
                  <c:v>106.71666666666667</c:v>
                </c:pt>
                <c:pt idx="6403">
                  <c:v>106.73333333333333</c:v>
                </c:pt>
                <c:pt idx="6404">
                  <c:v>106.75</c:v>
                </c:pt>
                <c:pt idx="6405">
                  <c:v>106.76666666666667</c:v>
                </c:pt>
                <c:pt idx="6406">
                  <c:v>106.78333333333333</c:v>
                </c:pt>
                <c:pt idx="6407">
                  <c:v>106.8</c:v>
                </c:pt>
                <c:pt idx="6408">
                  <c:v>106.81666666666666</c:v>
                </c:pt>
                <c:pt idx="6409">
                  <c:v>106.83333333333333</c:v>
                </c:pt>
                <c:pt idx="6410">
                  <c:v>106.85</c:v>
                </c:pt>
                <c:pt idx="6411">
                  <c:v>106.86666666666666</c:v>
                </c:pt>
                <c:pt idx="6412">
                  <c:v>106.88333333333334</c:v>
                </c:pt>
                <c:pt idx="6413">
                  <c:v>106.9</c:v>
                </c:pt>
                <c:pt idx="6414">
                  <c:v>106.91666666666667</c:v>
                </c:pt>
                <c:pt idx="6415">
                  <c:v>106.93333333333334</c:v>
                </c:pt>
                <c:pt idx="6416">
                  <c:v>106.95</c:v>
                </c:pt>
                <c:pt idx="6417">
                  <c:v>106.96666666666667</c:v>
                </c:pt>
                <c:pt idx="6418">
                  <c:v>106.98333333333333</c:v>
                </c:pt>
                <c:pt idx="6419">
                  <c:v>107</c:v>
                </c:pt>
                <c:pt idx="6420">
                  <c:v>107.01666666666667</c:v>
                </c:pt>
                <c:pt idx="6421">
                  <c:v>107.03333333333333</c:v>
                </c:pt>
                <c:pt idx="6422">
                  <c:v>107.05</c:v>
                </c:pt>
                <c:pt idx="6423">
                  <c:v>107.06666666666666</c:v>
                </c:pt>
                <c:pt idx="6424">
                  <c:v>107.08333333333333</c:v>
                </c:pt>
                <c:pt idx="6425">
                  <c:v>107.1</c:v>
                </c:pt>
                <c:pt idx="6426">
                  <c:v>107.11666666666666</c:v>
                </c:pt>
                <c:pt idx="6427">
                  <c:v>107.13333333333334</c:v>
                </c:pt>
                <c:pt idx="6428">
                  <c:v>107.15</c:v>
                </c:pt>
                <c:pt idx="6429">
                  <c:v>107.16666666666667</c:v>
                </c:pt>
                <c:pt idx="6430">
                  <c:v>107.18333333333334</c:v>
                </c:pt>
                <c:pt idx="6431">
                  <c:v>107.2</c:v>
                </c:pt>
                <c:pt idx="6432">
                  <c:v>107.21666666666667</c:v>
                </c:pt>
                <c:pt idx="6433">
                  <c:v>107.23333333333333</c:v>
                </c:pt>
                <c:pt idx="6434">
                  <c:v>107.25</c:v>
                </c:pt>
                <c:pt idx="6435">
                  <c:v>107.26666666666667</c:v>
                </c:pt>
                <c:pt idx="6436">
                  <c:v>107.28333333333333</c:v>
                </c:pt>
                <c:pt idx="6437">
                  <c:v>107.3</c:v>
                </c:pt>
                <c:pt idx="6438">
                  <c:v>107.31666666666666</c:v>
                </c:pt>
                <c:pt idx="6439">
                  <c:v>107.33333333333333</c:v>
                </c:pt>
                <c:pt idx="6440">
                  <c:v>107.35</c:v>
                </c:pt>
                <c:pt idx="6441">
                  <c:v>107.36666666666666</c:v>
                </c:pt>
                <c:pt idx="6442">
                  <c:v>107.38333333333334</c:v>
                </c:pt>
                <c:pt idx="6443">
                  <c:v>107.4</c:v>
                </c:pt>
                <c:pt idx="6444">
                  <c:v>107.41666666666667</c:v>
                </c:pt>
                <c:pt idx="6445">
                  <c:v>107.43333333333334</c:v>
                </c:pt>
                <c:pt idx="6446">
                  <c:v>107.45</c:v>
                </c:pt>
                <c:pt idx="6447">
                  <c:v>107.46666666666667</c:v>
                </c:pt>
                <c:pt idx="6448">
                  <c:v>107.48333333333333</c:v>
                </c:pt>
                <c:pt idx="6449">
                  <c:v>107.5</c:v>
                </c:pt>
                <c:pt idx="6450">
                  <c:v>107.51666666666667</c:v>
                </c:pt>
                <c:pt idx="6451">
                  <c:v>107.53333333333333</c:v>
                </c:pt>
                <c:pt idx="6452">
                  <c:v>107.55</c:v>
                </c:pt>
                <c:pt idx="6453">
                  <c:v>107.56666666666666</c:v>
                </c:pt>
                <c:pt idx="6454">
                  <c:v>107.58333333333333</c:v>
                </c:pt>
                <c:pt idx="6455">
                  <c:v>107.6</c:v>
                </c:pt>
                <c:pt idx="6456">
                  <c:v>107.61666666666666</c:v>
                </c:pt>
                <c:pt idx="6457">
                  <c:v>107.63333333333334</c:v>
                </c:pt>
                <c:pt idx="6458">
                  <c:v>107.65</c:v>
                </c:pt>
                <c:pt idx="6459">
                  <c:v>107.66666666666667</c:v>
                </c:pt>
                <c:pt idx="6460">
                  <c:v>107.68333333333334</c:v>
                </c:pt>
                <c:pt idx="6461">
                  <c:v>107.7</c:v>
                </c:pt>
                <c:pt idx="6462">
                  <c:v>107.71666666666667</c:v>
                </c:pt>
                <c:pt idx="6463">
                  <c:v>107.73333333333333</c:v>
                </c:pt>
                <c:pt idx="6464">
                  <c:v>107.75</c:v>
                </c:pt>
                <c:pt idx="6465">
                  <c:v>107.76666666666667</c:v>
                </c:pt>
                <c:pt idx="6466">
                  <c:v>107.78333333333333</c:v>
                </c:pt>
                <c:pt idx="6467">
                  <c:v>107.8</c:v>
                </c:pt>
                <c:pt idx="6468">
                  <c:v>107.81666666666666</c:v>
                </c:pt>
                <c:pt idx="6469">
                  <c:v>107.83333333333333</c:v>
                </c:pt>
                <c:pt idx="6470">
                  <c:v>107.85</c:v>
                </c:pt>
                <c:pt idx="6471">
                  <c:v>107.86666666666666</c:v>
                </c:pt>
                <c:pt idx="6472">
                  <c:v>107.88333333333334</c:v>
                </c:pt>
                <c:pt idx="6473">
                  <c:v>107.9</c:v>
                </c:pt>
                <c:pt idx="6474">
                  <c:v>107.91666666666667</c:v>
                </c:pt>
                <c:pt idx="6475">
                  <c:v>107.93333333333334</c:v>
                </c:pt>
                <c:pt idx="6476">
                  <c:v>107.95</c:v>
                </c:pt>
                <c:pt idx="6477">
                  <c:v>107.96666666666667</c:v>
                </c:pt>
                <c:pt idx="6478">
                  <c:v>107.98333333333333</c:v>
                </c:pt>
                <c:pt idx="6479">
                  <c:v>108</c:v>
                </c:pt>
                <c:pt idx="6480">
                  <c:v>108.01666666666667</c:v>
                </c:pt>
                <c:pt idx="6481">
                  <c:v>108.03333333333333</c:v>
                </c:pt>
                <c:pt idx="6482">
                  <c:v>108.05</c:v>
                </c:pt>
                <c:pt idx="6483">
                  <c:v>108.06666666666666</c:v>
                </c:pt>
                <c:pt idx="6484">
                  <c:v>108.08333333333333</c:v>
                </c:pt>
                <c:pt idx="6485">
                  <c:v>108.1</c:v>
                </c:pt>
                <c:pt idx="6486">
                  <c:v>108.11666666666666</c:v>
                </c:pt>
                <c:pt idx="6487">
                  <c:v>108.13333333333334</c:v>
                </c:pt>
                <c:pt idx="6488">
                  <c:v>108.15</c:v>
                </c:pt>
                <c:pt idx="6489">
                  <c:v>108.16666666666667</c:v>
                </c:pt>
                <c:pt idx="6490">
                  <c:v>108.18333333333334</c:v>
                </c:pt>
                <c:pt idx="6491">
                  <c:v>108.2</c:v>
                </c:pt>
                <c:pt idx="6492">
                  <c:v>108.21666666666667</c:v>
                </c:pt>
                <c:pt idx="6493">
                  <c:v>108.23333333333333</c:v>
                </c:pt>
                <c:pt idx="6494">
                  <c:v>108.25</c:v>
                </c:pt>
                <c:pt idx="6495">
                  <c:v>108.26666666666667</c:v>
                </c:pt>
                <c:pt idx="6496">
                  <c:v>108.28333333333333</c:v>
                </c:pt>
                <c:pt idx="6497">
                  <c:v>108.3</c:v>
                </c:pt>
                <c:pt idx="6498">
                  <c:v>108.31666666666666</c:v>
                </c:pt>
                <c:pt idx="6499">
                  <c:v>108.33333333333333</c:v>
                </c:pt>
                <c:pt idx="6500">
                  <c:v>108.35</c:v>
                </c:pt>
                <c:pt idx="6501">
                  <c:v>108.36666666666666</c:v>
                </c:pt>
                <c:pt idx="6502">
                  <c:v>108.38333333333334</c:v>
                </c:pt>
                <c:pt idx="6503">
                  <c:v>108.4</c:v>
                </c:pt>
                <c:pt idx="6504">
                  <c:v>108.41666666666667</c:v>
                </c:pt>
                <c:pt idx="6505">
                  <c:v>108.43333333333334</c:v>
                </c:pt>
                <c:pt idx="6506">
                  <c:v>108.45</c:v>
                </c:pt>
                <c:pt idx="6507">
                  <c:v>108.46666666666667</c:v>
                </c:pt>
                <c:pt idx="6508">
                  <c:v>108.48333333333333</c:v>
                </c:pt>
                <c:pt idx="6509">
                  <c:v>108.5</c:v>
                </c:pt>
                <c:pt idx="6510">
                  <c:v>108.51666666666667</c:v>
                </c:pt>
                <c:pt idx="6511">
                  <c:v>108.53333333333333</c:v>
                </c:pt>
                <c:pt idx="6512">
                  <c:v>108.55</c:v>
                </c:pt>
                <c:pt idx="6513">
                  <c:v>108.56666666666666</c:v>
                </c:pt>
                <c:pt idx="6514">
                  <c:v>108.58333333333333</c:v>
                </c:pt>
                <c:pt idx="6515">
                  <c:v>108.6</c:v>
                </c:pt>
                <c:pt idx="6516">
                  <c:v>108.61666666666666</c:v>
                </c:pt>
                <c:pt idx="6517">
                  <c:v>108.63333333333334</c:v>
                </c:pt>
                <c:pt idx="6518">
                  <c:v>108.65</c:v>
                </c:pt>
                <c:pt idx="6519">
                  <c:v>108.66666666666667</c:v>
                </c:pt>
                <c:pt idx="6520">
                  <c:v>108.68333333333334</c:v>
                </c:pt>
                <c:pt idx="6521">
                  <c:v>108.7</c:v>
                </c:pt>
                <c:pt idx="6522">
                  <c:v>108.71666666666667</c:v>
                </c:pt>
                <c:pt idx="6523">
                  <c:v>108.73333333333333</c:v>
                </c:pt>
                <c:pt idx="6524">
                  <c:v>108.75</c:v>
                </c:pt>
                <c:pt idx="6525">
                  <c:v>108.76666666666667</c:v>
                </c:pt>
                <c:pt idx="6526">
                  <c:v>108.78333333333333</c:v>
                </c:pt>
                <c:pt idx="6527">
                  <c:v>108.8</c:v>
                </c:pt>
                <c:pt idx="6528">
                  <c:v>108.81666666666666</c:v>
                </c:pt>
                <c:pt idx="6529">
                  <c:v>108.83333333333333</c:v>
                </c:pt>
                <c:pt idx="6530">
                  <c:v>108.85</c:v>
                </c:pt>
                <c:pt idx="6531">
                  <c:v>108.86666666666666</c:v>
                </c:pt>
                <c:pt idx="6532">
                  <c:v>108.88333333333334</c:v>
                </c:pt>
                <c:pt idx="6533">
                  <c:v>108.9</c:v>
                </c:pt>
                <c:pt idx="6534">
                  <c:v>108.91666666666667</c:v>
                </c:pt>
                <c:pt idx="6535">
                  <c:v>108.93333333333334</c:v>
                </c:pt>
                <c:pt idx="6536">
                  <c:v>108.95</c:v>
                </c:pt>
                <c:pt idx="6537">
                  <c:v>108.96666666666667</c:v>
                </c:pt>
                <c:pt idx="6538">
                  <c:v>108.98333333333333</c:v>
                </c:pt>
                <c:pt idx="6539">
                  <c:v>109</c:v>
                </c:pt>
                <c:pt idx="6540">
                  <c:v>109.01666666666667</c:v>
                </c:pt>
                <c:pt idx="6541">
                  <c:v>109.03333333333333</c:v>
                </c:pt>
                <c:pt idx="6542">
                  <c:v>109.05</c:v>
                </c:pt>
                <c:pt idx="6543">
                  <c:v>109.06666666666666</c:v>
                </c:pt>
                <c:pt idx="6544">
                  <c:v>109.08333333333333</c:v>
                </c:pt>
                <c:pt idx="6545">
                  <c:v>109.1</c:v>
                </c:pt>
                <c:pt idx="6546">
                  <c:v>109.11666666666666</c:v>
                </c:pt>
                <c:pt idx="6547">
                  <c:v>109.13333333333334</c:v>
                </c:pt>
                <c:pt idx="6548">
                  <c:v>109.15</c:v>
                </c:pt>
                <c:pt idx="6549">
                  <c:v>109.16666666666667</c:v>
                </c:pt>
                <c:pt idx="6550">
                  <c:v>109.18333333333334</c:v>
                </c:pt>
                <c:pt idx="6551">
                  <c:v>109.2</c:v>
                </c:pt>
                <c:pt idx="6552">
                  <c:v>109.21666666666667</c:v>
                </c:pt>
                <c:pt idx="6553">
                  <c:v>109.23333333333333</c:v>
                </c:pt>
                <c:pt idx="6554">
                  <c:v>109.25</c:v>
                </c:pt>
                <c:pt idx="6555">
                  <c:v>109.26666666666667</c:v>
                </c:pt>
                <c:pt idx="6556">
                  <c:v>109.28333333333333</c:v>
                </c:pt>
                <c:pt idx="6557">
                  <c:v>109.3</c:v>
                </c:pt>
                <c:pt idx="6558">
                  <c:v>109.31666666666666</c:v>
                </c:pt>
                <c:pt idx="6559">
                  <c:v>109.33333333333333</c:v>
                </c:pt>
                <c:pt idx="6560">
                  <c:v>109.35</c:v>
                </c:pt>
                <c:pt idx="6561">
                  <c:v>109.36666666666666</c:v>
                </c:pt>
                <c:pt idx="6562">
                  <c:v>109.38333333333334</c:v>
                </c:pt>
                <c:pt idx="6563">
                  <c:v>109.4</c:v>
                </c:pt>
                <c:pt idx="6564">
                  <c:v>109.41666666666667</c:v>
                </c:pt>
                <c:pt idx="6565">
                  <c:v>109.43333333333334</c:v>
                </c:pt>
                <c:pt idx="6566">
                  <c:v>109.45</c:v>
                </c:pt>
                <c:pt idx="6567">
                  <c:v>109.46666666666667</c:v>
                </c:pt>
                <c:pt idx="6568">
                  <c:v>109.48333333333333</c:v>
                </c:pt>
                <c:pt idx="6569">
                  <c:v>109.5</c:v>
                </c:pt>
                <c:pt idx="6570">
                  <c:v>109.51666666666667</c:v>
                </c:pt>
                <c:pt idx="6571">
                  <c:v>109.53333333333333</c:v>
                </c:pt>
                <c:pt idx="6572">
                  <c:v>109.55</c:v>
                </c:pt>
                <c:pt idx="6573">
                  <c:v>109.56666666666666</c:v>
                </c:pt>
                <c:pt idx="6574">
                  <c:v>109.58333333333333</c:v>
                </c:pt>
                <c:pt idx="6575">
                  <c:v>109.6</c:v>
                </c:pt>
                <c:pt idx="6576">
                  <c:v>109.61666666666666</c:v>
                </c:pt>
                <c:pt idx="6577">
                  <c:v>109.63333333333334</c:v>
                </c:pt>
                <c:pt idx="6578">
                  <c:v>109.65</c:v>
                </c:pt>
                <c:pt idx="6579">
                  <c:v>109.66666666666667</c:v>
                </c:pt>
                <c:pt idx="6580">
                  <c:v>109.68333333333334</c:v>
                </c:pt>
                <c:pt idx="6581">
                  <c:v>109.7</c:v>
                </c:pt>
                <c:pt idx="6582">
                  <c:v>109.71666666666667</c:v>
                </c:pt>
                <c:pt idx="6583">
                  <c:v>109.73333333333333</c:v>
                </c:pt>
                <c:pt idx="6584">
                  <c:v>109.75</c:v>
                </c:pt>
                <c:pt idx="6585">
                  <c:v>109.76666666666667</c:v>
                </c:pt>
                <c:pt idx="6586">
                  <c:v>109.78333333333333</c:v>
                </c:pt>
                <c:pt idx="6587">
                  <c:v>109.8</c:v>
                </c:pt>
                <c:pt idx="6588">
                  <c:v>109.81666666666666</c:v>
                </c:pt>
                <c:pt idx="6589">
                  <c:v>109.83333333333333</c:v>
                </c:pt>
                <c:pt idx="6590">
                  <c:v>109.85</c:v>
                </c:pt>
                <c:pt idx="6591">
                  <c:v>109.86666666666666</c:v>
                </c:pt>
                <c:pt idx="6592">
                  <c:v>109.88333333333334</c:v>
                </c:pt>
                <c:pt idx="6593">
                  <c:v>109.9</c:v>
                </c:pt>
                <c:pt idx="6594">
                  <c:v>109.91666666666667</c:v>
                </c:pt>
                <c:pt idx="6595">
                  <c:v>109.93333333333334</c:v>
                </c:pt>
                <c:pt idx="6596">
                  <c:v>109.95</c:v>
                </c:pt>
                <c:pt idx="6597">
                  <c:v>109.96666666666667</c:v>
                </c:pt>
                <c:pt idx="6598">
                  <c:v>109.98333333333333</c:v>
                </c:pt>
                <c:pt idx="6599">
                  <c:v>110</c:v>
                </c:pt>
                <c:pt idx="6600">
                  <c:v>110.01666666666667</c:v>
                </c:pt>
                <c:pt idx="6601">
                  <c:v>110.03333333333333</c:v>
                </c:pt>
                <c:pt idx="6602">
                  <c:v>110.05</c:v>
                </c:pt>
                <c:pt idx="6603">
                  <c:v>110.06666666666666</c:v>
                </c:pt>
                <c:pt idx="6604">
                  <c:v>110.08333333333333</c:v>
                </c:pt>
                <c:pt idx="6605">
                  <c:v>110.1</c:v>
                </c:pt>
                <c:pt idx="6606">
                  <c:v>110.11666666666666</c:v>
                </c:pt>
                <c:pt idx="6607">
                  <c:v>110.13333333333334</c:v>
                </c:pt>
                <c:pt idx="6608">
                  <c:v>110.15</c:v>
                </c:pt>
                <c:pt idx="6609">
                  <c:v>110.16666666666667</c:v>
                </c:pt>
                <c:pt idx="6610">
                  <c:v>110.18333333333334</c:v>
                </c:pt>
                <c:pt idx="6611">
                  <c:v>110.2</c:v>
                </c:pt>
                <c:pt idx="6612">
                  <c:v>110.21666666666667</c:v>
                </c:pt>
                <c:pt idx="6613">
                  <c:v>110.23333333333333</c:v>
                </c:pt>
                <c:pt idx="6614">
                  <c:v>110.25</c:v>
                </c:pt>
                <c:pt idx="6615">
                  <c:v>110.26666666666667</c:v>
                </c:pt>
                <c:pt idx="6616">
                  <c:v>110.28333333333333</c:v>
                </c:pt>
                <c:pt idx="6617">
                  <c:v>110.3</c:v>
                </c:pt>
                <c:pt idx="6618">
                  <c:v>110.31666666666666</c:v>
                </c:pt>
                <c:pt idx="6619">
                  <c:v>110.33333333333333</c:v>
                </c:pt>
                <c:pt idx="6620">
                  <c:v>110.35</c:v>
                </c:pt>
                <c:pt idx="6621">
                  <c:v>110.36666666666666</c:v>
                </c:pt>
                <c:pt idx="6622">
                  <c:v>110.38333333333334</c:v>
                </c:pt>
                <c:pt idx="6623">
                  <c:v>110.4</c:v>
                </c:pt>
                <c:pt idx="6624">
                  <c:v>110.41666666666667</c:v>
                </c:pt>
                <c:pt idx="6625">
                  <c:v>110.43333333333334</c:v>
                </c:pt>
                <c:pt idx="6626">
                  <c:v>110.45</c:v>
                </c:pt>
                <c:pt idx="6627">
                  <c:v>110.46666666666667</c:v>
                </c:pt>
                <c:pt idx="6628">
                  <c:v>110.48333333333333</c:v>
                </c:pt>
                <c:pt idx="6629">
                  <c:v>110.5</c:v>
                </c:pt>
                <c:pt idx="6630">
                  <c:v>110.51666666666667</c:v>
                </c:pt>
                <c:pt idx="6631">
                  <c:v>110.53333333333333</c:v>
                </c:pt>
                <c:pt idx="6632">
                  <c:v>110.55</c:v>
                </c:pt>
                <c:pt idx="6633">
                  <c:v>110.56666666666666</c:v>
                </c:pt>
                <c:pt idx="6634">
                  <c:v>110.58333333333333</c:v>
                </c:pt>
                <c:pt idx="6635">
                  <c:v>110.6</c:v>
                </c:pt>
                <c:pt idx="6636">
                  <c:v>110.61666666666666</c:v>
                </c:pt>
                <c:pt idx="6637">
                  <c:v>110.63333333333334</c:v>
                </c:pt>
                <c:pt idx="6638">
                  <c:v>110.65</c:v>
                </c:pt>
                <c:pt idx="6639">
                  <c:v>110.66666666666667</c:v>
                </c:pt>
                <c:pt idx="6640">
                  <c:v>110.68333333333334</c:v>
                </c:pt>
                <c:pt idx="6641">
                  <c:v>110.7</c:v>
                </c:pt>
                <c:pt idx="6642">
                  <c:v>110.71666666666667</c:v>
                </c:pt>
                <c:pt idx="6643">
                  <c:v>110.73333333333333</c:v>
                </c:pt>
                <c:pt idx="6644">
                  <c:v>110.75</c:v>
                </c:pt>
                <c:pt idx="6645">
                  <c:v>110.76666666666667</c:v>
                </c:pt>
                <c:pt idx="6646">
                  <c:v>110.78333333333333</c:v>
                </c:pt>
                <c:pt idx="6647">
                  <c:v>110.8</c:v>
                </c:pt>
                <c:pt idx="6648">
                  <c:v>110.81666666666666</c:v>
                </c:pt>
                <c:pt idx="6649">
                  <c:v>110.83333333333333</c:v>
                </c:pt>
                <c:pt idx="6650">
                  <c:v>110.85</c:v>
                </c:pt>
                <c:pt idx="6651">
                  <c:v>110.86666666666666</c:v>
                </c:pt>
                <c:pt idx="6652">
                  <c:v>110.88333333333334</c:v>
                </c:pt>
                <c:pt idx="6653">
                  <c:v>110.9</c:v>
                </c:pt>
                <c:pt idx="6654">
                  <c:v>110.91666666666667</c:v>
                </c:pt>
                <c:pt idx="6655">
                  <c:v>110.93333333333334</c:v>
                </c:pt>
                <c:pt idx="6656">
                  <c:v>110.95</c:v>
                </c:pt>
                <c:pt idx="6657">
                  <c:v>110.96666666666667</c:v>
                </c:pt>
                <c:pt idx="6658">
                  <c:v>110.98333333333333</c:v>
                </c:pt>
                <c:pt idx="6659">
                  <c:v>111</c:v>
                </c:pt>
                <c:pt idx="6660">
                  <c:v>111.01666666666667</c:v>
                </c:pt>
                <c:pt idx="6661">
                  <c:v>111.03333333333333</c:v>
                </c:pt>
                <c:pt idx="6662">
                  <c:v>111.05</c:v>
                </c:pt>
                <c:pt idx="6663">
                  <c:v>111.06666666666666</c:v>
                </c:pt>
                <c:pt idx="6664">
                  <c:v>111.08333333333333</c:v>
                </c:pt>
                <c:pt idx="6665">
                  <c:v>111.1</c:v>
                </c:pt>
                <c:pt idx="6666">
                  <c:v>111.11666666666666</c:v>
                </c:pt>
                <c:pt idx="6667">
                  <c:v>111.13333333333334</c:v>
                </c:pt>
                <c:pt idx="6668">
                  <c:v>111.15</c:v>
                </c:pt>
                <c:pt idx="6669">
                  <c:v>111.16666666666667</c:v>
                </c:pt>
                <c:pt idx="6670">
                  <c:v>111.18333333333334</c:v>
                </c:pt>
                <c:pt idx="6671">
                  <c:v>111.2</c:v>
                </c:pt>
                <c:pt idx="6672">
                  <c:v>111.21666666666667</c:v>
                </c:pt>
                <c:pt idx="6673">
                  <c:v>111.23333333333333</c:v>
                </c:pt>
                <c:pt idx="6674">
                  <c:v>111.25</c:v>
                </c:pt>
                <c:pt idx="6675">
                  <c:v>111.26666666666667</c:v>
                </c:pt>
                <c:pt idx="6676">
                  <c:v>111.28333333333333</c:v>
                </c:pt>
                <c:pt idx="6677">
                  <c:v>111.3</c:v>
                </c:pt>
                <c:pt idx="6678">
                  <c:v>111.31666666666666</c:v>
                </c:pt>
                <c:pt idx="6679">
                  <c:v>111.33333333333333</c:v>
                </c:pt>
                <c:pt idx="6680">
                  <c:v>111.35</c:v>
                </c:pt>
                <c:pt idx="6681">
                  <c:v>111.36666666666666</c:v>
                </c:pt>
                <c:pt idx="6682">
                  <c:v>111.38333333333334</c:v>
                </c:pt>
                <c:pt idx="6683">
                  <c:v>111.4</c:v>
                </c:pt>
                <c:pt idx="6684">
                  <c:v>111.41666666666667</c:v>
                </c:pt>
                <c:pt idx="6685">
                  <c:v>111.43333333333334</c:v>
                </c:pt>
                <c:pt idx="6686">
                  <c:v>111.45</c:v>
                </c:pt>
                <c:pt idx="6687">
                  <c:v>111.46666666666667</c:v>
                </c:pt>
                <c:pt idx="6688">
                  <c:v>111.48333333333333</c:v>
                </c:pt>
                <c:pt idx="6689">
                  <c:v>111.5</c:v>
                </c:pt>
                <c:pt idx="6690">
                  <c:v>111.51666666666667</c:v>
                </c:pt>
                <c:pt idx="6691">
                  <c:v>111.53333333333333</c:v>
                </c:pt>
                <c:pt idx="6692">
                  <c:v>111.55</c:v>
                </c:pt>
                <c:pt idx="6693">
                  <c:v>111.56666666666666</c:v>
                </c:pt>
                <c:pt idx="6694">
                  <c:v>111.58333333333333</c:v>
                </c:pt>
                <c:pt idx="6695">
                  <c:v>111.6</c:v>
                </c:pt>
                <c:pt idx="6696">
                  <c:v>111.61666666666666</c:v>
                </c:pt>
                <c:pt idx="6697">
                  <c:v>111.63333333333334</c:v>
                </c:pt>
                <c:pt idx="6698">
                  <c:v>111.65</c:v>
                </c:pt>
                <c:pt idx="6699">
                  <c:v>111.66666666666667</c:v>
                </c:pt>
                <c:pt idx="6700">
                  <c:v>111.68333333333334</c:v>
                </c:pt>
                <c:pt idx="6701">
                  <c:v>111.7</c:v>
                </c:pt>
                <c:pt idx="6702">
                  <c:v>111.71666666666667</c:v>
                </c:pt>
                <c:pt idx="6703">
                  <c:v>111.73333333333333</c:v>
                </c:pt>
                <c:pt idx="6704">
                  <c:v>111.75</c:v>
                </c:pt>
                <c:pt idx="6705">
                  <c:v>111.76666666666667</c:v>
                </c:pt>
                <c:pt idx="6706">
                  <c:v>111.78333333333333</c:v>
                </c:pt>
                <c:pt idx="6707">
                  <c:v>111.8</c:v>
                </c:pt>
                <c:pt idx="6708">
                  <c:v>111.81666666666666</c:v>
                </c:pt>
                <c:pt idx="6709">
                  <c:v>111.83333333333333</c:v>
                </c:pt>
                <c:pt idx="6710">
                  <c:v>111.85</c:v>
                </c:pt>
                <c:pt idx="6711">
                  <c:v>111.86666666666666</c:v>
                </c:pt>
                <c:pt idx="6712">
                  <c:v>111.88333333333334</c:v>
                </c:pt>
                <c:pt idx="6713">
                  <c:v>111.9</c:v>
                </c:pt>
                <c:pt idx="6714">
                  <c:v>111.91666666666667</c:v>
                </c:pt>
                <c:pt idx="6715">
                  <c:v>111.93333333333334</c:v>
                </c:pt>
                <c:pt idx="6716">
                  <c:v>111.95</c:v>
                </c:pt>
                <c:pt idx="6717">
                  <c:v>111.96666666666667</c:v>
                </c:pt>
                <c:pt idx="6718">
                  <c:v>111.98333333333333</c:v>
                </c:pt>
                <c:pt idx="6719">
                  <c:v>112</c:v>
                </c:pt>
                <c:pt idx="6720">
                  <c:v>112.01666666666667</c:v>
                </c:pt>
                <c:pt idx="6721">
                  <c:v>112.03333333333333</c:v>
                </c:pt>
                <c:pt idx="6722">
                  <c:v>112.05</c:v>
                </c:pt>
                <c:pt idx="6723">
                  <c:v>112.06666666666666</c:v>
                </c:pt>
                <c:pt idx="6724">
                  <c:v>112.08333333333333</c:v>
                </c:pt>
                <c:pt idx="6725">
                  <c:v>112.1</c:v>
                </c:pt>
                <c:pt idx="6726">
                  <c:v>112.11666666666666</c:v>
                </c:pt>
                <c:pt idx="6727">
                  <c:v>112.13333333333334</c:v>
                </c:pt>
                <c:pt idx="6728">
                  <c:v>112.15</c:v>
                </c:pt>
                <c:pt idx="6729">
                  <c:v>112.16666666666667</c:v>
                </c:pt>
                <c:pt idx="6730">
                  <c:v>112.18333333333334</c:v>
                </c:pt>
                <c:pt idx="6731">
                  <c:v>112.2</c:v>
                </c:pt>
                <c:pt idx="6732">
                  <c:v>112.21666666666667</c:v>
                </c:pt>
                <c:pt idx="6733">
                  <c:v>112.23333333333333</c:v>
                </c:pt>
                <c:pt idx="6734">
                  <c:v>112.25</c:v>
                </c:pt>
                <c:pt idx="6735">
                  <c:v>112.26666666666667</c:v>
                </c:pt>
                <c:pt idx="6736">
                  <c:v>112.28333333333333</c:v>
                </c:pt>
                <c:pt idx="6737">
                  <c:v>112.3</c:v>
                </c:pt>
                <c:pt idx="6738">
                  <c:v>112.31666666666666</c:v>
                </c:pt>
                <c:pt idx="6739">
                  <c:v>112.33333333333333</c:v>
                </c:pt>
                <c:pt idx="6740">
                  <c:v>112.35</c:v>
                </c:pt>
                <c:pt idx="6741">
                  <c:v>112.36666666666666</c:v>
                </c:pt>
                <c:pt idx="6742">
                  <c:v>112.38333333333334</c:v>
                </c:pt>
                <c:pt idx="6743">
                  <c:v>112.4</c:v>
                </c:pt>
                <c:pt idx="6744">
                  <c:v>112.41666666666667</c:v>
                </c:pt>
                <c:pt idx="6745">
                  <c:v>112.43333333333334</c:v>
                </c:pt>
                <c:pt idx="6746">
                  <c:v>112.45</c:v>
                </c:pt>
                <c:pt idx="6747">
                  <c:v>112.46666666666667</c:v>
                </c:pt>
                <c:pt idx="6748">
                  <c:v>112.48333333333333</c:v>
                </c:pt>
                <c:pt idx="6749">
                  <c:v>112.5</c:v>
                </c:pt>
                <c:pt idx="6750">
                  <c:v>112.51666666666667</c:v>
                </c:pt>
                <c:pt idx="6751">
                  <c:v>112.53333333333333</c:v>
                </c:pt>
                <c:pt idx="6752">
                  <c:v>112.55</c:v>
                </c:pt>
                <c:pt idx="6753">
                  <c:v>112.56666666666666</c:v>
                </c:pt>
                <c:pt idx="6754">
                  <c:v>112.58333333333333</c:v>
                </c:pt>
                <c:pt idx="6755">
                  <c:v>112.6</c:v>
                </c:pt>
                <c:pt idx="6756">
                  <c:v>112.61666666666666</c:v>
                </c:pt>
                <c:pt idx="6757">
                  <c:v>112.63333333333334</c:v>
                </c:pt>
                <c:pt idx="6758">
                  <c:v>112.65</c:v>
                </c:pt>
                <c:pt idx="6759">
                  <c:v>112.66666666666667</c:v>
                </c:pt>
                <c:pt idx="6760">
                  <c:v>112.68333333333334</c:v>
                </c:pt>
                <c:pt idx="6761">
                  <c:v>112.7</c:v>
                </c:pt>
                <c:pt idx="6762">
                  <c:v>112.71666666666667</c:v>
                </c:pt>
                <c:pt idx="6763">
                  <c:v>112.73333333333333</c:v>
                </c:pt>
                <c:pt idx="6764">
                  <c:v>112.75</c:v>
                </c:pt>
                <c:pt idx="6765">
                  <c:v>112.76666666666667</c:v>
                </c:pt>
                <c:pt idx="6766">
                  <c:v>112.78333333333333</c:v>
                </c:pt>
                <c:pt idx="6767">
                  <c:v>112.8</c:v>
                </c:pt>
                <c:pt idx="6768">
                  <c:v>112.81666666666666</c:v>
                </c:pt>
                <c:pt idx="6769">
                  <c:v>112.83333333333333</c:v>
                </c:pt>
                <c:pt idx="6770">
                  <c:v>112.85</c:v>
                </c:pt>
                <c:pt idx="6771">
                  <c:v>112.86666666666666</c:v>
                </c:pt>
                <c:pt idx="6772">
                  <c:v>112.88333333333334</c:v>
                </c:pt>
                <c:pt idx="6773">
                  <c:v>112.9</c:v>
                </c:pt>
                <c:pt idx="6774">
                  <c:v>112.91666666666667</c:v>
                </c:pt>
                <c:pt idx="6775">
                  <c:v>112.93333333333334</c:v>
                </c:pt>
                <c:pt idx="6776">
                  <c:v>112.95</c:v>
                </c:pt>
                <c:pt idx="6777">
                  <c:v>112.96666666666667</c:v>
                </c:pt>
                <c:pt idx="6778">
                  <c:v>112.98333333333333</c:v>
                </c:pt>
                <c:pt idx="6779">
                  <c:v>113</c:v>
                </c:pt>
                <c:pt idx="6780">
                  <c:v>113.01666666666667</c:v>
                </c:pt>
                <c:pt idx="6781">
                  <c:v>113.03333333333333</c:v>
                </c:pt>
                <c:pt idx="6782">
                  <c:v>113.05</c:v>
                </c:pt>
                <c:pt idx="6783">
                  <c:v>113.06666666666666</c:v>
                </c:pt>
                <c:pt idx="6784">
                  <c:v>113.08333333333333</c:v>
                </c:pt>
                <c:pt idx="6785">
                  <c:v>113.1</c:v>
                </c:pt>
                <c:pt idx="6786">
                  <c:v>113.11666666666666</c:v>
                </c:pt>
                <c:pt idx="6787">
                  <c:v>113.13333333333334</c:v>
                </c:pt>
                <c:pt idx="6788">
                  <c:v>113.15</c:v>
                </c:pt>
                <c:pt idx="6789">
                  <c:v>113.16666666666667</c:v>
                </c:pt>
                <c:pt idx="6790">
                  <c:v>113.18333333333334</c:v>
                </c:pt>
                <c:pt idx="6791">
                  <c:v>113.2</c:v>
                </c:pt>
                <c:pt idx="6792">
                  <c:v>113.21666666666667</c:v>
                </c:pt>
                <c:pt idx="6793">
                  <c:v>113.23333333333333</c:v>
                </c:pt>
                <c:pt idx="6794">
                  <c:v>113.25</c:v>
                </c:pt>
                <c:pt idx="6795">
                  <c:v>113.26666666666667</c:v>
                </c:pt>
                <c:pt idx="6796">
                  <c:v>113.28333333333333</c:v>
                </c:pt>
                <c:pt idx="6797">
                  <c:v>113.3</c:v>
                </c:pt>
                <c:pt idx="6798">
                  <c:v>113.31666666666666</c:v>
                </c:pt>
                <c:pt idx="6799">
                  <c:v>113.33333333333333</c:v>
                </c:pt>
                <c:pt idx="6800">
                  <c:v>113.35</c:v>
                </c:pt>
                <c:pt idx="6801">
                  <c:v>113.36666666666666</c:v>
                </c:pt>
                <c:pt idx="6802">
                  <c:v>113.38333333333334</c:v>
                </c:pt>
                <c:pt idx="6803">
                  <c:v>113.4</c:v>
                </c:pt>
                <c:pt idx="6804">
                  <c:v>113.41666666666667</c:v>
                </c:pt>
                <c:pt idx="6805">
                  <c:v>113.43333333333334</c:v>
                </c:pt>
                <c:pt idx="6806">
                  <c:v>113.45</c:v>
                </c:pt>
                <c:pt idx="6807">
                  <c:v>113.46666666666667</c:v>
                </c:pt>
                <c:pt idx="6808">
                  <c:v>113.48333333333333</c:v>
                </c:pt>
                <c:pt idx="6809">
                  <c:v>113.5</c:v>
                </c:pt>
                <c:pt idx="6810">
                  <c:v>113.51666666666667</c:v>
                </c:pt>
                <c:pt idx="6811">
                  <c:v>113.53333333333333</c:v>
                </c:pt>
                <c:pt idx="6812">
                  <c:v>113.55</c:v>
                </c:pt>
                <c:pt idx="6813">
                  <c:v>113.56666666666666</c:v>
                </c:pt>
                <c:pt idx="6814">
                  <c:v>113.58333333333333</c:v>
                </c:pt>
                <c:pt idx="6815">
                  <c:v>113.6</c:v>
                </c:pt>
                <c:pt idx="6816">
                  <c:v>113.61666666666666</c:v>
                </c:pt>
                <c:pt idx="6817">
                  <c:v>113.63333333333334</c:v>
                </c:pt>
                <c:pt idx="6818">
                  <c:v>113.65</c:v>
                </c:pt>
                <c:pt idx="6819">
                  <c:v>113.66666666666667</c:v>
                </c:pt>
                <c:pt idx="6820">
                  <c:v>113.68333333333334</c:v>
                </c:pt>
                <c:pt idx="6821">
                  <c:v>113.7</c:v>
                </c:pt>
                <c:pt idx="6822">
                  <c:v>113.71666666666667</c:v>
                </c:pt>
                <c:pt idx="6823">
                  <c:v>113.73333333333333</c:v>
                </c:pt>
                <c:pt idx="6824">
                  <c:v>113.75</c:v>
                </c:pt>
                <c:pt idx="6825">
                  <c:v>113.76666666666667</c:v>
                </c:pt>
                <c:pt idx="6826">
                  <c:v>113.78333333333333</c:v>
                </c:pt>
                <c:pt idx="6827">
                  <c:v>113.8</c:v>
                </c:pt>
                <c:pt idx="6828">
                  <c:v>113.81666666666666</c:v>
                </c:pt>
                <c:pt idx="6829">
                  <c:v>113.83333333333333</c:v>
                </c:pt>
                <c:pt idx="6830">
                  <c:v>113.85</c:v>
                </c:pt>
                <c:pt idx="6831">
                  <c:v>113.86666666666666</c:v>
                </c:pt>
                <c:pt idx="6832">
                  <c:v>113.88333333333334</c:v>
                </c:pt>
                <c:pt idx="6833">
                  <c:v>113.9</c:v>
                </c:pt>
                <c:pt idx="6834">
                  <c:v>113.91666666666667</c:v>
                </c:pt>
                <c:pt idx="6835">
                  <c:v>113.93333333333334</c:v>
                </c:pt>
                <c:pt idx="6836">
                  <c:v>113.95</c:v>
                </c:pt>
                <c:pt idx="6837">
                  <c:v>113.96666666666667</c:v>
                </c:pt>
                <c:pt idx="6838">
                  <c:v>113.98333333333333</c:v>
                </c:pt>
                <c:pt idx="6839">
                  <c:v>114</c:v>
                </c:pt>
                <c:pt idx="6840">
                  <c:v>114.01666666666667</c:v>
                </c:pt>
                <c:pt idx="6841">
                  <c:v>114.03333333333333</c:v>
                </c:pt>
                <c:pt idx="6842">
                  <c:v>114.05</c:v>
                </c:pt>
                <c:pt idx="6843">
                  <c:v>114.06666666666666</c:v>
                </c:pt>
                <c:pt idx="6844">
                  <c:v>114.08333333333333</c:v>
                </c:pt>
                <c:pt idx="6845">
                  <c:v>114.1</c:v>
                </c:pt>
                <c:pt idx="6846">
                  <c:v>114.11666666666666</c:v>
                </c:pt>
                <c:pt idx="6847">
                  <c:v>114.13333333333334</c:v>
                </c:pt>
                <c:pt idx="6848">
                  <c:v>114.15</c:v>
                </c:pt>
                <c:pt idx="6849">
                  <c:v>114.16666666666667</c:v>
                </c:pt>
                <c:pt idx="6850">
                  <c:v>114.18333333333334</c:v>
                </c:pt>
                <c:pt idx="6851">
                  <c:v>114.2</c:v>
                </c:pt>
                <c:pt idx="6852">
                  <c:v>114.21666666666667</c:v>
                </c:pt>
                <c:pt idx="6853">
                  <c:v>114.23333333333333</c:v>
                </c:pt>
                <c:pt idx="6854">
                  <c:v>114.25</c:v>
                </c:pt>
                <c:pt idx="6855">
                  <c:v>114.26666666666667</c:v>
                </c:pt>
                <c:pt idx="6856">
                  <c:v>114.28333333333333</c:v>
                </c:pt>
                <c:pt idx="6857">
                  <c:v>114.3</c:v>
                </c:pt>
                <c:pt idx="6858">
                  <c:v>114.31666666666666</c:v>
                </c:pt>
                <c:pt idx="6859">
                  <c:v>114.33333333333333</c:v>
                </c:pt>
                <c:pt idx="6860">
                  <c:v>114.35</c:v>
                </c:pt>
                <c:pt idx="6861">
                  <c:v>114.36666666666666</c:v>
                </c:pt>
                <c:pt idx="6862">
                  <c:v>114.38333333333334</c:v>
                </c:pt>
                <c:pt idx="6863">
                  <c:v>114.4</c:v>
                </c:pt>
                <c:pt idx="6864">
                  <c:v>114.41666666666667</c:v>
                </c:pt>
                <c:pt idx="6865">
                  <c:v>114.43333333333334</c:v>
                </c:pt>
                <c:pt idx="6866">
                  <c:v>114.45</c:v>
                </c:pt>
                <c:pt idx="6867">
                  <c:v>114.46666666666667</c:v>
                </c:pt>
                <c:pt idx="6868">
                  <c:v>114.48333333333333</c:v>
                </c:pt>
                <c:pt idx="6869">
                  <c:v>114.5</c:v>
                </c:pt>
                <c:pt idx="6870">
                  <c:v>114.51666666666667</c:v>
                </c:pt>
                <c:pt idx="6871">
                  <c:v>114.53333333333333</c:v>
                </c:pt>
                <c:pt idx="6872">
                  <c:v>114.55</c:v>
                </c:pt>
                <c:pt idx="6873">
                  <c:v>114.56666666666666</c:v>
                </c:pt>
                <c:pt idx="6874">
                  <c:v>114.58333333333333</c:v>
                </c:pt>
                <c:pt idx="6875">
                  <c:v>114.6</c:v>
                </c:pt>
                <c:pt idx="6876">
                  <c:v>114.61666666666666</c:v>
                </c:pt>
                <c:pt idx="6877">
                  <c:v>114.63333333333334</c:v>
                </c:pt>
                <c:pt idx="6878">
                  <c:v>114.65</c:v>
                </c:pt>
                <c:pt idx="6879">
                  <c:v>114.66666666666667</c:v>
                </c:pt>
                <c:pt idx="6880">
                  <c:v>114.68333333333334</c:v>
                </c:pt>
                <c:pt idx="6881">
                  <c:v>114.7</c:v>
                </c:pt>
                <c:pt idx="6882">
                  <c:v>114.71666666666667</c:v>
                </c:pt>
                <c:pt idx="6883">
                  <c:v>114.73333333333333</c:v>
                </c:pt>
                <c:pt idx="6884">
                  <c:v>114.75</c:v>
                </c:pt>
                <c:pt idx="6885">
                  <c:v>114.76666666666667</c:v>
                </c:pt>
                <c:pt idx="6886">
                  <c:v>114.78333333333333</c:v>
                </c:pt>
                <c:pt idx="6887">
                  <c:v>114.8</c:v>
                </c:pt>
                <c:pt idx="6888">
                  <c:v>114.81666666666666</c:v>
                </c:pt>
                <c:pt idx="6889">
                  <c:v>114.83333333333333</c:v>
                </c:pt>
                <c:pt idx="6890">
                  <c:v>114.85</c:v>
                </c:pt>
                <c:pt idx="6891">
                  <c:v>114.86666666666666</c:v>
                </c:pt>
                <c:pt idx="6892">
                  <c:v>114.88333333333334</c:v>
                </c:pt>
                <c:pt idx="6893">
                  <c:v>114.9</c:v>
                </c:pt>
                <c:pt idx="6894">
                  <c:v>114.91666666666667</c:v>
                </c:pt>
                <c:pt idx="6895">
                  <c:v>114.93333333333334</c:v>
                </c:pt>
                <c:pt idx="6896">
                  <c:v>114.95</c:v>
                </c:pt>
                <c:pt idx="6897">
                  <c:v>114.96666666666667</c:v>
                </c:pt>
                <c:pt idx="6898">
                  <c:v>114.98333333333333</c:v>
                </c:pt>
                <c:pt idx="6899">
                  <c:v>115</c:v>
                </c:pt>
                <c:pt idx="6900">
                  <c:v>115.01666666666667</c:v>
                </c:pt>
                <c:pt idx="6901">
                  <c:v>115.03333333333333</c:v>
                </c:pt>
                <c:pt idx="6902">
                  <c:v>115.05</c:v>
                </c:pt>
                <c:pt idx="6903">
                  <c:v>115.06666666666666</c:v>
                </c:pt>
                <c:pt idx="6904">
                  <c:v>115.08333333333333</c:v>
                </c:pt>
                <c:pt idx="6905">
                  <c:v>115.1</c:v>
                </c:pt>
                <c:pt idx="6906">
                  <c:v>115.11666666666666</c:v>
                </c:pt>
                <c:pt idx="6907">
                  <c:v>115.13333333333334</c:v>
                </c:pt>
                <c:pt idx="6908">
                  <c:v>115.15</c:v>
                </c:pt>
                <c:pt idx="6909">
                  <c:v>115.16666666666667</c:v>
                </c:pt>
                <c:pt idx="6910">
                  <c:v>115.18333333333334</c:v>
                </c:pt>
                <c:pt idx="6911">
                  <c:v>115.2</c:v>
                </c:pt>
                <c:pt idx="6912">
                  <c:v>115.21666666666667</c:v>
                </c:pt>
                <c:pt idx="6913">
                  <c:v>115.23333333333333</c:v>
                </c:pt>
                <c:pt idx="6914">
                  <c:v>115.25</c:v>
                </c:pt>
                <c:pt idx="6915">
                  <c:v>115.26666666666667</c:v>
                </c:pt>
                <c:pt idx="6916">
                  <c:v>115.28333333333333</c:v>
                </c:pt>
                <c:pt idx="6917">
                  <c:v>115.3</c:v>
                </c:pt>
                <c:pt idx="6918">
                  <c:v>115.31666666666666</c:v>
                </c:pt>
                <c:pt idx="6919">
                  <c:v>115.33333333333333</c:v>
                </c:pt>
                <c:pt idx="6920">
                  <c:v>115.35</c:v>
                </c:pt>
                <c:pt idx="6921">
                  <c:v>115.36666666666666</c:v>
                </c:pt>
                <c:pt idx="6922">
                  <c:v>115.38333333333334</c:v>
                </c:pt>
                <c:pt idx="6923">
                  <c:v>115.4</c:v>
                </c:pt>
                <c:pt idx="6924">
                  <c:v>115.41666666666667</c:v>
                </c:pt>
                <c:pt idx="6925">
                  <c:v>115.43333333333334</c:v>
                </c:pt>
                <c:pt idx="6926">
                  <c:v>115.45</c:v>
                </c:pt>
                <c:pt idx="6927">
                  <c:v>115.46666666666667</c:v>
                </c:pt>
                <c:pt idx="6928">
                  <c:v>115.48333333333333</c:v>
                </c:pt>
                <c:pt idx="6929">
                  <c:v>115.5</c:v>
                </c:pt>
                <c:pt idx="6930">
                  <c:v>115.51666666666667</c:v>
                </c:pt>
                <c:pt idx="6931">
                  <c:v>115.53333333333333</c:v>
                </c:pt>
                <c:pt idx="6932">
                  <c:v>115.55</c:v>
                </c:pt>
                <c:pt idx="6933">
                  <c:v>115.56666666666666</c:v>
                </c:pt>
                <c:pt idx="6934">
                  <c:v>115.58333333333333</c:v>
                </c:pt>
                <c:pt idx="6935">
                  <c:v>115.6</c:v>
                </c:pt>
                <c:pt idx="6936">
                  <c:v>115.61666666666666</c:v>
                </c:pt>
                <c:pt idx="6937">
                  <c:v>115.63333333333334</c:v>
                </c:pt>
                <c:pt idx="6938">
                  <c:v>115.65</c:v>
                </c:pt>
                <c:pt idx="6939">
                  <c:v>115.66666666666667</c:v>
                </c:pt>
                <c:pt idx="6940">
                  <c:v>115.68333333333334</c:v>
                </c:pt>
                <c:pt idx="6941">
                  <c:v>115.7</c:v>
                </c:pt>
                <c:pt idx="6942">
                  <c:v>115.71666666666667</c:v>
                </c:pt>
                <c:pt idx="6943">
                  <c:v>115.73333333333333</c:v>
                </c:pt>
                <c:pt idx="6944">
                  <c:v>115.75</c:v>
                </c:pt>
                <c:pt idx="6945">
                  <c:v>115.76666666666667</c:v>
                </c:pt>
                <c:pt idx="6946">
                  <c:v>115.78333333333333</c:v>
                </c:pt>
                <c:pt idx="6947">
                  <c:v>115.8</c:v>
                </c:pt>
                <c:pt idx="6948">
                  <c:v>115.81666666666666</c:v>
                </c:pt>
                <c:pt idx="6949">
                  <c:v>115.83333333333333</c:v>
                </c:pt>
                <c:pt idx="6950">
                  <c:v>115.85</c:v>
                </c:pt>
                <c:pt idx="6951">
                  <c:v>115.86666666666666</c:v>
                </c:pt>
                <c:pt idx="6952">
                  <c:v>115.88333333333334</c:v>
                </c:pt>
                <c:pt idx="6953">
                  <c:v>115.9</c:v>
                </c:pt>
                <c:pt idx="6954">
                  <c:v>115.91666666666667</c:v>
                </c:pt>
                <c:pt idx="6955">
                  <c:v>115.93333333333334</c:v>
                </c:pt>
                <c:pt idx="6956">
                  <c:v>115.95</c:v>
                </c:pt>
                <c:pt idx="6957">
                  <c:v>115.96666666666667</c:v>
                </c:pt>
                <c:pt idx="6958">
                  <c:v>115.98333333333333</c:v>
                </c:pt>
                <c:pt idx="6959">
                  <c:v>116</c:v>
                </c:pt>
                <c:pt idx="6960">
                  <c:v>116.01666666666667</c:v>
                </c:pt>
                <c:pt idx="6961">
                  <c:v>116.03333333333333</c:v>
                </c:pt>
                <c:pt idx="6962">
                  <c:v>116.05</c:v>
                </c:pt>
                <c:pt idx="6963">
                  <c:v>116.06666666666666</c:v>
                </c:pt>
                <c:pt idx="6964">
                  <c:v>116.08333333333333</c:v>
                </c:pt>
                <c:pt idx="6965">
                  <c:v>116.1</c:v>
                </c:pt>
                <c:pt idx="6966">
                  <c:v>116.11666666666666</c:v>
                </c:pt>
                <c:pt idx="6967">
                  <c:v>116.13333333333334</c:v>
                </c:pt>
                <c:pt idx="6968">
                  <c:v>116.15</c:v>
                </c:pt>
                <c:pt idx="6969">
                  <c:v>116.16666666666667</c:v>
                </c:pt>
                <c:pt idx="6970">
                  <c:v>116.18333333333334</c:v>
                </c:pt>
                <c:pt idx="6971">
                  <c:v>116.2</c:v>
                </c:pt>
                <c:pt idx="6972">
                  <c:v>116.21666666666667</c:v>
                </c:pt>
                <c:pt idx="6973">
                  <c:v>116.23333333333333</c:v>
                </c:pt>
                <c:pt idx="6974">
                  <c:v>116.25</c:v>
                </c:pt>
                <c:pt idx="6975">
                  <c:v>116.26666666666667</c:v>
                </c:pt>
                <c:pt idx="6976">
                  <c:v>116.28333333333333</c:v>
                </c:pt>
                <c:pt idx="6977">
                  <c:v>116.3</c:v>
                </c:pt>
                <c:pt idx="6978">
                  <c:v>116.31666666666666</c:v>
                </c:pt>
                <c:pt idx="6979">
                  <c:v>116.33333333333333</c:v>
                </c:pt>
                <c:pt idx="6980">
                  <c:v>116.35</c:v>
                </c:pt>
                <c:pt idx="6981">
                  <c:v>116.36666666666666</c:v>
                </c:pt>
                <c:pt idx="6982">
                  <c:v>116.38333333333334</c:v>
                </c:pt>
                <c:pt idx="6983">
                  <c:v>116.4</c:v>
                </c:pt>
                <c:pt idx="6984">
                  <c:v>116.41666666666667</c:v>
                </c:pt>
                <c:pt idx="6985">
                  <c:v>116.43333333333334</c:v>
                </c:pt>
                <c:pt idx="6986">
                  <c:v>116.45</c:v>
                </c:pt>
                <c:pt idx="6987">
                  <c:v>116.46666666666667</c:v>
                </c:pt>
                <c:pt idx="6988">
                  <c:v>116.48333333333333</c:v>
                </c:pt>
                <c:pt idx="6989">
                  <c:v>116.5</c:v>
                </c:pt>
                <c:pt idx="6990">
                  <c:v>116.51666666666667</c:v>
                </c:pt>
                <c:pt idx="6991">
                  <c:v>116.53333333333333</c:v>
                </c:pt>
                <c:pt idx="6992">
                  <c:v>116.55</c:v>
                </c:pt>
                <c:pt idx="6993">
                  <c:v>116.56666666666666</c:v>
                </c:pt>
                <c:pt idx="6994">
                  <c:v>116.58333333333333</c:v>
                </c:pt>
                <c:pt idx="6995">
                  <c:v>116.6</c:v>
                </c:pt>
                <c:pt idx="6996">
                  <c:v>116.61666666666666</c:v>
                </c:pt>
                <c:pt idx="6997">
                  <c:v>116.63333333333334</c:v>
                </c:pt>
                <c:pt idx="6998">
                  <c:v>116.65</c:v>
                </c:pt>
                <c:pt idx="6999">
                  <c:v>116.66666666666667</c:v>
                </c:pt>
                <c:pt idx="7000">
                  <c:v>116.68333333333334</c:v>
                </c:pt>
                <c:pt idx="7001">
                  <c:v>116.7</c:v>
                </c:pt>
                <c:pt idx="7002">
                  <c:v>116.71666666666667</c:v>
                </c:pt>
                <c:pt idx="7003">
                  <c:v>116.73333333333333</c:v>
                </c:pt>
                <c:pt idx="7004">
                  <c:v>116.75</c:v>
                </c:pt>
                <c:pt idx="7005">
                  <c:v>116.76666666666667</c:v>
                </c:pt>
                <c:pt idx="7006">
                  <c:v>116.78333333333333</c:v>
                </c:pt>
                <c:pt idx="7007">
                  <c:v>116.8</c:v>
                </c:pt>
                <c:pt idx="7008">
                  <c:v>116.81666666666666</c:v>
                </c:pt>
                <c:pt idx="7009">
                  <c:v>116.83333333333333</c:v>
                </c:pt>
                <c:pt idx="7010">
                  <c:v>116.85</c:v>
                </c:pt>
                <c:pt idx="7011">
                  <c:v>116.86666666666666</c:v>
                </c:pt>
                <c:pt idx="7012">
                  <c:v>116.88333333333334</c:v>
                </c:pt>
                <c:pt idx="7013">
                  <c:v>116.9</c:v>
                </c:pt>
                <c:pt idx="7014">
                  <c:v>116.91666666666667</c:v>
                </c:pt>
                <c:pt idx="7015">
                  <c:v>116.93333333333334</c:v>
                </c:pt>
                <c:pt idx="7016">
                  <c:v>116.95</c:v>
                </c:pt>
                <c:pt idx="7017">
                  <c:v>116.96666666666667</c:v>
                </c:pt>
                <c:pt idx="7018">
                  <c:v>116.98333333333333</c:v>
                </c:pt>
                <c:pt idx="7019">
                  <c:v>117</c:v>
                </c:pt>
                <c:pt idx="7020">
                  <c:v>117.01666666666667</c:v>
                </c:pt>
                <c:pt idx="7021">
                  <c:v>117.03333333333333</c:v>
                </c:pt>
                <c:pt idx="7022">
                  <c:v>117.05</c:v>
                </c:pt>
                <c:pt idx="7023">
                  <c:v>117.06666666666666</c:v>
                </c:pt>
                <c:pt idx="7024">
                  <c:v>117.08333333333333</c:v>
                </c:pt>
                <c:pt idx="7025">
                  <c:v>117.1</c:v>
                </c:pt>
                <c:pt idx="7026">
                  <c:v>117.11666666666666</c:v>
                </c:pt>
                <c:pt idx="7027">
                  <c:v>117.13333333333334</c:v>
                </c:pt>
                <c:pt idx="7028">
                  <c:v>117.15</c:v>
                </c:pt>
                <c:pt idx="7029">
                  <c:v>117.16666666666667</c:v>
                </c:pt>
                <c:pt idx="7030">
                  <c:v>117.18333333333334</c:v>
                </c:pt>
                <c:pt idx="7031">
                  <c:v>117.2</c:v>
                </c:pt>
                <c:pt idx="7032">
                  <c:v>117.21666666666667</c:v>
                </c:pt>
                <c:pt idx="7033">
                  <c:v>117.23333333333333</c:v>
                </c:pt>
                <c:pt idx="7034">
                  <c:v>117.25</c:v>
                </c:pt>
                <c:pt idx="7035">
                  <c:v>117.26666666666667</c:v>
                </c:pt>
                <c:pt idx="7036">
                  <c:v>117.28333333333333</c:v>
                </c:pt>
                <c:pt idx="7037">
                  <c:v>117.3</c:v>
                </c:pt>
                <c:pt idx="7038">
                  <c:v>117.31666666666666</c:v>
                </c:pt>
                <c:pt idx="7039">
                  <c:v>117.33333333333333</c:v>
                </c:pt>
                <c:pt idx="7040">
                  <c:v>117.35</c:v>
                </c:pt>
                <c:pt idx="7041">
                  <c:v>117.36666666666666</c:v>
                </c:pt>
                <c:pt idx="7042">
                  <c:v>117.38333333333334</c:v>
                </c:pt>
                <c:pt idx="7043">
                  <c:v>117.4</c:v>
                </c:pt>
                <c:pt idx="7044">
                  <c:v>117.41666666666667</c:v>
                </c:pt>
                <c:pt idx="7045">
                  <c:v>117.43333333333334</c:v>
                </c:pt>
                <c:pt idx="7046">
                  <c:v>117.45</c:v>
                </c:pt>
                <c:pt idx="7047">
                  <c:v>117.46666666666667</c:v>
                </c:pt>
                <c:pt idx="7048">
                  <c:v>117.48333333333333</c:v>
                </c:pt>
                <c:pt idx="7049">
                  <c:v>117.5</c:v>
                </c:pt>
                <c:pt idx="7050">
                  <c:v>117.51666666666667</c:v>
                </c:pt>
                <c:pt idx="7051">
                  <c:v>117.53333333333333</c:v>
                </c:pt>
                <c:pt idx="7052">
                  <c:v>117.55</c:v>
                </c:pt>
                <c:pt idx="7053">
                  <c:v>117.56666666666666</c:v>
                </c:pt>
                <c:pt idx="7054">
                  <c:v>117.58333333333333</c:v>
                </c:pt>
                <c:pt idx="7055">
                  <c:v>117.6</c:v>
                </c:pt>
                <c:pt idx="7056">
                  <c:v>117.61666666666666</c:v>
                </c:pt>
                <c:pt idx="7057">
                  <c:v>117.63333333333334</c:v>
                </c:pt>
                <c:pt idx="7058">
                  <c:v>117.65</c:v>
                </c:pt>
                <c:pt idx="7059">
                  <c:v>117.66666666666667</c:v>
                </c:pt>
                <c:pt idx="7060">
                  <c:v>117.68333333333334</c:v>
                </c:pt>
                <c:pt idx="7061">
                  <c:v>117.7</c:v>
                </c:pt>
                <c:pt idx="7062">
                  <c:v>117.71666666666667</c:v>
                </c:pt>
                <c:pt idx="7063">
                  <c:v>117.73333333333333</c:v>
                </c:pt>
                <c:pt idx="7064">
                  <c:v>117.75</c:v>
                </c:pt>
                <c:pt idx="7065">
                  <c:v>117.76666666666667</c:v>
                </c:pt>
                <c:pt idx="7066">
                  <c:v>117.78333333333333</c:v>
                </c:pt>
                <c:pt idx="7067">
                  <c:v>117.8</c:v>
                </c:pt>
                <c:pt idx="7068">
                  <c:v>117.81666666666666</c:v>
                </c:pt>
                <c:pt idx="7069">
                  <c:v>117.83333333333333</c:v>
                </c:pt>
                <c:pt idx="7070">
                  <c:v>117.85</c:v>
                </c:pt>
                <c:pt idx="7071">
                  <c:v>117.86666666666666</c:v>
                </c:pt>
                <c:pt idx="7072">
                  <c:v>117.88333333333334</c:v>
                </c:pt>
                <c:pt idx="7073">
                  <c:v>117.9</c:v>
                </c:pt>
                <c:pt idx="7074">
                  <c:v>117.91666666666667</c:v>
                </c:pt>
                <c:pt idx="7075">
                  <c:v>117.93333333333334</c:v>
                </c:pt>
                <c:pt idx="7076">
                  <c:v>117.95</c:v>
                </c:pt>
                <c:pt idx="7077">
                  <c:v>117.96666666666667</c:v>
                </c:pt>
                <c:pt idx="7078">
                  <c:v>117.98333333333333</c:v>
                </c:pt>
                <c:pt idx="7079">
                  <c:v>118</c:v>
                </c:pt>
                <c:pt idx="7080">
                  <c:v>118.01666666666667</c:v>
                </c:pt>
                <c:pt idx="7081">
                  <c:v>118.03333333333333</c:v>
                </c:pt>
                <c:pt idx="7082">
                  <c:v>118.05</c:v>
                </c:pt>
                <c:pt idx="7083">
                  <c:v>118.06666666666666</c:v>
                </c:pt>
                <c:pt idx="7084">
                  <c:v>118.08333333333333</c:v>
                </c:pt>
                <c:pt idx="7085">
                  <c:v>118.1</c:v>
                </c:pt>
                <c:pt idx="7086">
                  <c:v>118.11666666666666</c:v>
                </c:pt>
                <c:pt idx="7087">
                  <c:v>118.13333333333334</c:v>
                </c:pt>
                <c:pt idx="7088">
                  <c:v>118.15</c:v>
                </c:pt>
                <c:pt idx="7089">
                  <c:v>118.16666666666667</c:v>
                </c:pt>
                <c:pt idx="7090">
                  <c:v>118.18333333333334</c:v>
                </c:pt>
                <c:pt idx="7091">
                  <c:v>118.2</c:v>
                </c:pt>
                <c:pt idx="7092">
                  <c:v>118.21666666666667</c:v>
                </c:pt>
                <c:pt idx="7093">
                  <c:v>118.23333333333333</c:v>
                </c:pt>
                <c:pt idx="7094">
                  <c:v>118.25</c:v>
                </c:pt>
                <c:pt idx="7095">
                  <c:v>118.26666666666667</c:v>
                </c:pt>
                <c:pt idx="7096">
                  <c:v>118.28333333333333</c:v>
                </c:pt>
                <c:pt idx="7097">
                  <c:v>118.3</c:v>
                </c:pt>
                <c:pt idx="7098">
                  <c:v>118.31666666666666</c:v>
                </c:pt>
                <c:pt idx="7099">
                  <c:v>118.33333333333333</c:v>
                </c:pt>
                <c:pt idx="7100">
                  <c:v>118.35</c:v>
                </c:pt>
                <c:pt idx="7101">
                  <c:v>118.36666666666666</c:v>
                </c:pt>
                <c:pt idx="7102">
                  <c:v>118.38333333333334</c:v>
                </c:pt>
                <c:pt idx="7103">
                  <c:v>118.4</c:v>
                </c:pt>
                <c:pt idx="7104">
                  <c:v>118.41666666666667</c:v>
                </c:pt>
                <c:pt idx="7105">
                  <c:v>118.43333333333334</c:v>
                </c:pt>
                <c:pt idx="7106">
                  <c:v>118.45</c:v>
                </c:pt>
                <c:pt idx="7107">
                  <c:v>118.46666666666667</c:v>
                </c:pt>
                <c:pt idx="7108">
                  <c:v>118.48333333333333</c:v>
                </c:pt>
                <c:pt idx="7109">
                  <c:v>118.5</c:v>
                </c:pt>
                <c:pt idx="7110">
                  <c:v>118.51666666666667</c:v>
                </c:pt>
                <c:pt idx="7111">
                  <c:v>118.53333333333333</c:v>
                </c:pt>
                <c:pt idx="7112">
                  <c:v>118.55</c:v>
                </c:pt>
                <c:pt idx="7113">
                  <c:v>118.56666666666666</c:v>
                </c:pt>
                <c:pt idx="7114">
                  <c:v>118.58333333333333</c:v>
                </c:pt>
                <c:pt idx="7115">
                  <c:v>118.6</c:v>
                </c:pt>
                <c:pt idx="7116">
                  <c:v>118.61666666666666</c:v>
                </c:pt>
                <c:pt idx="7117">
                  <c:v>118.63333333333334</c:v>
                </c:pt>
                <c:pt idx="7118">
                  <c:v>118.65</c:v>
                </c:pt>
                <c:pt idx="7119">
                  <c:v>118.66666666666667</c:v>
                </c:pt>
                <c:pt idx="7120">
                  <c:v>118.68333333333334</c:v>
                </c:pt>
                <c:pt idx="7121">
                  <c:v>118.7</c:v>
                </c:pt>
                <c:pt idx="7122">
                  <c:v>118.71666666666667</c:v>
                </c:pt>
                <c:pt idx="7123">
                  <c:v>118.73333333333333</c:v>
                </c:pt>
                <c:pt idx="7124">
                  <c:v>118.75</c:v>
                </c:pt>
                <c:pt idx="7125">
                  <c:v>118.76666666666667</c:v>
                </c:pt>
                <c:pt idx="7126">
                  <c:v>118.78333333333333</c:v>
                </c:pt>
                <c:pt idx="7127">
                  <c:v>118.8</c:v>
                </c:pt>
                <c:pt idx="7128">
                  <c:v>118.81666666666666</c:v>
                </c:pt>
                <c:pt idx="7129">
                  <c:v>118.83333333333333</c:v>
                </c:pt>
                <c:pt idx="7130">
                  <c:v>118.85</c:v>
                </c:pt>
                <c:pt idx="7131">
                  <c:v>118.86666666666666</c:v>
                </c:pt>
                <c:pt idx="7132">
                  <c:v>118.88333333333334</c:v>
                </c:pt>
                <c:pt idx="7133">
                  <c:v>118.9</c:v>
                </c:pt>
                <c:pt idx="7134">
                  <c:v>118.91666666666667</c:v>
                </c:pt>
                <c:pt idx="7135">
                  <c:v>118.93333333333334</c:v>
                </c:pt>
                <c:pt idx="7136">
                  <c:v>118.95</c:v>
                </c:pt>
                <c:pt idx="7137">
                  <c:v>118.96666666666667</c:v>
                </c:pt>
                <c:pt idx="7138">
                  <c:v>118.98333333333333</c:v>
                </c:pt>
                <c:pt idx="7139">
                  <c:v>119</c:v>
                </c:pt>
                <c:pt idx="7140">
                  <c:v>119.01666666666667</c:v>
                </c:pt>
                <c:pt idx="7141">
                  <c:v>119.03333333333333</c:v>
                </c:pt>
                <c:pt idx="7142">
                  <c:v>119.05</c:v>
                </c:pt>
                <c:pt idx="7143">
                  <c:v>119.06666666666666</c:v>
                </c:pt>
                <c:pt idx="7144">
                  <c:v>119.08333333333333</c:v>
                </c:pt>
                <c:pt idx="7145">
                  <c:v>119.1</c:v>
                </c:pt>
                <c:pt idx="7146">
                  <c:v>119.11666666666666</c:v>
                </c:pt>
                <c:pt idx="7147">
                  <c:v>119.13333333333334</c:v>
                </c:pt>
                <c:pt idx="7148">
                  <c:v>119.15</c:v>
                </c:pt>
                <c:pt idx="7149">
                  <c:v>119.16666666666667</c:v>
                </c:pt>
                <c:pt idx="7150">
                  <c:v>119.18333333333334</c:v>
                </c:pt>
                <c:pt idx="7151">
                  <c:v>119.2</c:v>
                </c:pt>
                <c:pt idx="7152">
                  <c:v>119.21666666666667</c:v>
                </c:pt>
                <c:pt idx="7153">
                  <c:v>119.23333333333333</c:v>
                </c:pt>
                <c:pt idx="7154">
                  <c:v>119.25</c:v>
                </c:pt>
                <c:pt idx="7155">
                  <c:v>119.26666666666667</c:v>
                </c:pt>
                <c:pt idx="7156">
                  <c:v>119.28333333333333</c:v>
                </c:pt>
                <c:pt idx="7157">
                  <c:v>119.3</c:v>
                </c:pt>
                <c:pt idx="7158">
                  <c:v>119.31666666666666</c:v>
                </c:pt>
                <c:pt idx="7159">
                  <c:v>119.33333333333333</c:v>
                </c:pt>
                <c:pt idx="7160">
                  <c:v>119.35</c:v>
                </c:pt>
                <c:pt idx="7161">
                  <c:v>119.36666666666666</c:v>
                </c:pt>
                <c:pt idx="7162">
                  <c:v>119.38333333333334</c:v>
                </c:pt>
                <c:pt idx="7163">
                  <c:v>119.4</c:v>
                </c:pt>
                <c:pt idx="7164">
                  <c:v>119.41666666666667</c:v>
                </c:pt>
                <c:pt idx="7165">
                  <c:v>119.43333333333334</c:v>
                </c:pt>
                <c:pt idx="7166">
                  <c:v>119.45</c:v>
                </c:pt>
                <c:pt idx="7167">
                  <c:v>119.46666666666667</c:v>
                </c:pt>
                <c:pt idx="7168">
                  <c:v>119.48333333333333</c:v>
                </c:pt>
                <c:pt idx="7169">
                  <c:v>119.5</c:v>
                </c:pt>
                <c:pt idx="7170">
                  <c:v>119.51666666666667</c:v>
                </c:pt>
                <c:pt idx="7171">
                  <c:v>119.53333333333333</c:v>
                </c:pt>
                <c:pt idx="7172">
                  <c:v>119.55</c:v>
                </c:pt>
                <c:pt idx="7173">
                  <c:v>119.56666666666666</c:v>
                </c:pt>
                <c:pt idx="7174">
                  <c:v>119.58333333333333</c:v>
                </c:pt>
                <c:pt idx="7175">
                  <c:v>119.6</c:v>
                </c:pt>
                <c:pt idx="7176">
                  <c:v>119.61666666666666</c:v>
                </c:pt>
                <c:pt idx="7177">
                  <c:v>119.63333333333334</c:v>
                </c:pt>
                <c:pt idx="7178">
                  <c:v>119.65</c:v>
                </c:pt>
                <c:pt idx="7179">
                  <c:v>119.66666666666667</c:v>
                </c:pt>
                <c:pt idx="7180">
                  <c:v>119.68333333333334</c:v>
                </c:pt>
                <c:pt idx="7181">
                  <c:v>119.7</c:v>
                </c:pt>
                <c:pt idx="7182">
                  <c:v>119.71666666666667</c:v>
                </c:pt>
                <c:pt idx="7183">
                  <c:v>119.73333333333333</c:v>
                </c:pt>
                <c:pt idx="7184">
                  <c:v>119.75</c:v>
                </c:pt>
                <c:pt idx="7185">
                  <c:v>119.76666666666667</c:v>
                </c:pt>
                <c:pt idx="7186">
                  <c:v>119.78333333333333</c:v>
                </c:pt>
                <c:pt idx="7187">
                  <c:v>119.8</c:v>
                </c:pt>
                <c:pt idx="7188">
                  <c:v>119.81666666666666</c:v>
                </c:pt>
                <c:pt idx="7189">
                  <c:v>119.83333333333333</c:v>
                </c:pt>
                <c:pt idx="7190">
                  <c:v>119.85</c:v>
                </c:pt>
                <c:pt idx="7191">
                  <c:v>119.86666666666666</c:v>
                </c:pt>
                <c:pt idx="7192">
                  <c:v>119.88333333333334</c:v>
                </c:pt>
                <c:pt idx="7193">
                  <c:v>119.9</c:v>
                </c:pt>
                <c:pt idx="7194">
                  <c:v>119.91666666666667</c:v>
                </c:pt>
                <c:pt idx="7195">
                  <c:v>119.93333333333334</c:v>
                </c:pt>
                <c:pt idx="7196">
                  <c:v>119.95</c:v>
                </c:pt>
                <c:pt idx="7197">
                  <c:v>119.96666666666667</c:v>
                </c:pt>
                <c:pt idx="7198">
                  <c:v>119.98333333333333</c:v>
                </c:pt>
                <c:pt idx="7199">
                  <c:v>120</c:v>
                </c:pt>
                <c:pt idx="7200">
                  <c:v>120.01666666666667</c:v>
                </c:pt>
                <c:pt idx="7201">
                  <c:v>120.03333333333333</c:v>
                </c:pt>
                <c:pt idx="7202">
                  <c:v>120.05</c:v>
                </c:pt>
                <c:pt idx="7203">
                  <c:v>120.06666666666666</c:v>
                </c:pt>
                <c:pt idx="7204">
                  <c:v>120.08333333333333</c:v>
                </c:pt>
                <c:pt idx="7205">
                  <c:v>120.1</c:v>
                </c:pt>
                <c:pt idx="7206">
                  <c:v>120.11666666666666</c:v>
                </c:pt>
                <c:pt idx="7207">
                  <c:v>120.13333333333334</c:v>
                </c:pt>
                <c:pt idx="7208">
                  <c:v>120.15</c:v>
                </c:pt>
                <c:pt idx="7209">
                  <c:v>120.16666666666667</c:v>
                </c:pt>
                <c:pt idx="7210">
                  <c:v>120.18333333333334</c:v>
                </c:pt>
                <c:pt idx="7211">
                  <c:v>120.2</c:v>
                </c:pt>
                <c:pt idx="7212">
                  <c:v>120.21666666666667</c:v>
                </c:pt>
                <c:pt idx="7213">
                  <c:v>120.23333333333333</c:v>
                </c:pt>
                <c:pt idx="7214">
                  <c:v>120.25</c:v>
                </c:pt>
                <c:pt idx="7215">
                  <c:v>120.26666666666667</c:v>
                </c:pt>
                <c:pt idx="7216">
                  <c:v>120.28333333333333</c:v>
                </c:pt>
                <c:pt idx="7217">
                  <c:v>120.3</c:v>
                </c:pt>
                <c:pt idx="7218">
                  <c:v>120.31666666666666</c:v>
                </c:pt>
                <c:pt idx="7219">
                  <c:v>120.33333333333333</c:v>
                </c:pt>
                <c:pt idx="7220">
                  <c:v>120.35</c:v>
                </c:pt>
                <c:pt idx="7221">
                  <c:v>120.36666666666666</c:v>
                </c:pt>
                <c:pt idx="7222">
                  <c:v>120.38333333333334</c:v>
                </c:pt>
                <c:pt idx="7223">
                  <c:v>120.4</c:v>
                </c:pt>
                <c:pt idx="7224">
                  <c:v>120.41666666666667</c:v>
                </c:pt>
                <c:pt idx="7225">
                  <c:v>120.43333333333334</c:v>
                </c:pt>
                <c:pt idx="7226">
                  <c:v>120.45</c:v>
                </c:pt>
                <c:pt idx="7227">
                  <c:v>120.46666666666667</c:v>
                </c:pt>
                <c:pt idx="7228">
                  <c:v>120.48333333333333</c:v>
                </c:pt>
                <c:pt idx="7229">
                  <c:v>120.5</c:v>
                </c:pt>
                <c:pt idx="7230">
                  <c:v>120.51666666666667</c:v>
                </c:pt>
                <c:pt idx="7231">
                  <c:v>120.53333333333333</c:v>
                </c:pt>
                <c:pt idx="7232">
                  <c:v>120.55</c:v>
                </c:pt>
                <c:pt idx="7233">
                  <c:v>120.56666666666666</c:v>
                </c:pt>
                <c:pt idx="7234">
                  <c:v>120.58333333333333</c:v>
                </c:pt>
                <c:pt idx="7235">
                  <c:v>120.6</c:v>
                </c:pt>
                <c:pt idx="7236">
                  <c:v>120.61666666666666</c:v>
                </c:pt>
                <c:pt idx="7237">
                  <c:v>120.63333333333334</c:v>
                </c:pt>
                <c:pt idx="7238">
                  <c:v>120.65</c:v>
                </c:pt>
                <c:pt idx="7239">
                  <c:v>120.66666666666667</c:v>
                </c:pt>
                <c:pt idx="7240">
                  <c:v>120.68333333333334</c:v>
                </c:pt>
                <c:pt idx="7241">
                  <c:v>120.7</c:v>
                </c:pt>
                <c:pt idx="7242">
                  <c:v>120.71666666666667</c:v>
                </c:pt>
                <c:pt idx="7243">
                  <c:v>120.73333333333333</c:v>
                </c:pt>
                <c:pt idx="7244">
                  <c:v>120.75</c:v>
                </c:pt>
                <c:pt idx="7245">
                  <c:v>120.76666666666667</c:v>
                </c:pt>
                <c:pt idx="7246">
                  <c:v>120.78333333333333</c:v>
                </c:pt>
                <c:pt idx="7247">
                  <c:v>120.8</c:v>
                </c:pt>
                <c:pt idx="7248">
                  <c:v>120.81666666666666</c:v>
                </c:pt>
                <c:pt idx="7249">
                  <c:v>120.83333333333333</c:v>
                </c:pt>
                <c:pt idx="7250">
                  <c:v>120.85</c:v>
                </c:pt>
                <c:pt idx="7251">
                  <c:v>120.86666666666666</c:v>
                </c:pt>
                <c:pt idx="7252">
                  <c:v>120.88333333333334</c:v>
                </c:pt>
                <c:pt idx="7253">
                  <c:v>120.9</c:v>
                </c:pt>
                <c:pt idx="7254">
                  <c:v>120.91666666666667</c:v>
                </c:pt>
                <c:pt idx="7255">
                  <c:v>120.93333333333334</c:v>
                </c:pt>
                <c:pt idx="7256">
                  <c:v>120.95</c:v>
                </c:pt>
                <c:pt idx="7257">
                  <c:v>120.96666666666667</c:v>
                </c:pt>
                <c:pt idx="7258">
                  <c:v>120.98333333333333</c:v>
                </c:pt>
                <c:pt idx="7259">
                  <c:v>121</c:v>
                </c:pt>
                <c:pt idx="7260">
                  <c:v>121.01666666666667</c:v>
                </c:pt>
                <c:pt idx="7261">
                  <c:v>121.03333333333333</c:v>
                </c:pt>
                <c:pt idx="7262">
                  <c:v>121.05</c:v>
                </c:pt>
                <c:pt idx="7263">
                  <c:v>121.06666666666666</c:v>
                </c:pt>
                <c:pt idx="7264">
                  <c:v>121.08333333333333</c:v>
                </c:pt>
                <c:pt idx="7265">
                  <c:v>121.1</c:v>
                </c:pt>
                <c:pt idx="7266">
                  <c:v>121.11666666666666</c:v>
                </c:pt>
                <c:pt idx="7267">
                  <c:v>121.13333333333334</c:v>
                </c:pt>
                <c:pt idx="7268">
                  <c:v>121.15</c:v>
                </c:pt>
                <c:pt idx="7269">
                  <c:v>121.16666666666667</c:v>
                </c:pt>
                <c:pt idx="7270">
                  <c:v>121.18333333333334</c:v>
                </c:pt>
                <c:pt idx="7271">
                  <c:v>121.2</c:v>
                </c:pt>
                <c:pt idx="7272">
                  <c:v>121.21666666666667</c:v>
                </c:pt>
                <c:pt idx="7273">
                  <c:v>121.23333333333333</c:v>
                </c:pt>
                <c:pt idx="7274">
                  <c:v>121.25</c:v>
                </c:pt>
                <c:pt idx="7275">
                  <c:v>121.26666666666667</c:v>
                </c:pt>
                <c:pt idx="7276">
                  <c:v>121.28333333333333</c:v>
                </c:pt>
                <c:pt idx="7277">
                  <c:v>121.3</c:v>
                </c:pt>
                <c:pt idx="7278">
                  <c:v>121.31666666666666</c:v>
                </c:pt>
                <c:pt idx="7279">
                  <c:v>121.33333333333333</c:v>
                </c:pt>
                <c:pt idx="7280">
                  <c:v>121.35</c:v>
                </c:pt>
                <c:pt idx="7281">
                  <c:v>121.36666666666666</c:v>
                </c:pt>
                <c:pt idx="7282">
                  <c:v>121.38333333333334</c:v>
                </c:pt>
                <c:pt idx="7283">
                  <c:v>121.4</c:v>
                </c:pt>
                <c:pt idx="7284">
                  <c:v>121.41666666666667</c:v>
                </c:pt>
                <c:pt idx="7285">
                  <c:v>121.43333333333334</c:v>
                </c:pt>
                <c:pt idx="7286">
                  <c:v>121.45</c:v>
                </c:pt>
                <c:pt idx="7287">
                  <c:v>121.46666666666667</c:v>
                </c:pt>
                <c:pt idx="7288">
                  <c:v>121.48333333333333</c:v>
                </c:pt>
                <c:pt idx="7289">
                  <c:v>121.5</c:v>
                </c:pt>
                <c:pt idx="7290">
                  <c:v>121.51666666666667</c:v>
                </c:pt>
                <c:pt idx="7291">
                  <c:v>121.53333333333333</c:v>
                </c:pt>
                <c:pt idx="7292">
                  <c:v>121.55</c:v>
                </c:pt>
                <c:pt idx="7293">
                  <c:v>121.56666666666666</c:v>
                </c:pt>
                <c:pt idx="7294">
                  <c:v>121.58333333333333</c:v>
                </c:pt>
                <c:pt idx="7295">
                  <c:v>121.6</c:v>
                </c:pt>
                <c:pt idx="7296">
                  <c:v>121.61666666666666</c:v>
                </c:pt>
                <c:pt idx="7297">
                  <c:v>121.63333333333334</c:v>
                </c:pt>
                <c:pt idx="7298">
                  <c:v>121.65</c:v>
                </c:pt>
                <c:pt idx="7299">
                  <c:v>121.66666666666667</c:v>
                </c:pt>
                <c:pt idx="7300">
                  <c:v>121.68333333333334</c:v>
                </c:pt>
                <c:pt idx="7301">
                  <c:v>121.7</c:v>
                </c:pt>
                <c:pt idx="7302">
                  <c:v>121.71666666666667</c:v>
                </c:pt>
                <c:pt idx="7303">
                  <c:v>121.73333333333333</c:v>
                </c:pt>
                <c:pt idx="7304">
                  <c:v>121.75</c:v>
                </c:pt>
                <c:pt idx="7305">
                  <c:v>121.76666666666667</c:v>
                </c:pt>
                <c:pt idx="7306">
                  <c:v>121.78333333333333</c:v>
                </c:pt>
                <c:pt idx="7307">
                  <c:v>121.8</c:v>
                </c:pt>
                <c:pt idx="7308">
                  <c:v>121.81666666666666</c:v>
                </c:pt>
                <c:pt idx="7309">
                  <c:v>121.83333333333333</c:v>
                </c:pt>
                <c:pt idx="7310">
                  <c:v>121.85</c:v>
                </c:pt>
                <c:pt idx="7311">
                  <c:v>121.86666666666666</c:v>
                </c:pt>
                <c:pt idx="7312">
                  <c:v>121.88333333333334</c:v>
                </c:pt>
                <c:pt idx="7313">
                  <c:v>121.9</c:v>
                </c:pt>
                <c:pt idx="7314">
                  <c:v>121.91666666666667</c:v>
                </c:pt>
                <c:pt idx="7315">
                  <c:v>121.93333333333334</c:v>
                </c:pt>
                <c:pt idx="7316">
                  <c:v>121.95</c:v>
                </c:pt>
                <c:pt idx="7317">
                  <c:v>121.96666666666667</c:v>
                </c:pt>
                <c:pt idx="7318">
                  <c:v>121.98333333333333</c:v>
                </c:pt>
                <c:pt idx="7319">
                  <c:v>122</c:v>
                </c:pt>
                <c:pt idx="7320">
                  <c:v>122.01666666666667</c:v>
                </c:pt>
                <c:pt idx="7321">
                  <c:v>122.03333333333333</c:v>
                </c:pt>
                <c:pt idx="7322">
                  <c:v>122.05</c:v>
                </c:pt>
                <c:pt idx="7323">
                  <c:v>122.06666666666666</c:v>
                </c:pt>
                <c:pt idx="7324">
                  <c:v>122.08333333333333</c:v>
                </c:pt>
                <c:pt idx="7325">
                  <c:v>122.1</c:v>
                </c:pt>
                <c:pt idx="7326">
                  <c:v>122.11666666666666</c:v>
                </c:pt>
                <c:pt idx="7327">
                  <c:v>122.13333333333334</c:v>
                </c:pt>
                <c:pt idx="7328">
                  <c:v>122.15</c:v>
                </c:pt>
                <c:pt idx="7329">
                  <c:v>122.16666666666667</c:v>
                </c:pt>
                <c:pt idx="7330">
                  <c:v>122.18333333333334</c:v>
                </c:pt>
                <c:pt idx="7331">
                  <c:v>122.2</c:v>
                </c:pt>
                <c:pt idx="7332">
                  <c:v>122.21666666666667</c:v>
                </c:pt>
                <c:pt idx="7333">
                  <c:v>122.23333333333333</c:v>
                </c:pt>
                <c:pt idx="7334">
                  <c:v>122.25</c:v>
                </c:pt>
                <c:pt idx="7335">
                  <c:v>122.26666666666667</c:v>
                </c:pt>
                <c:pt idx="7336">
                  <c:v>122.28333333333333</c:v>
                </c:pt>
                <c:pt idx="7337">
                  <c:v>122.3</c:v>
                </c:pt>
                <c:pt idx="7338">
                  <c:v>122.31666666666666</c:v>
                </c:pt>
                <c:pt idx="7339">
                  <c:v>122.33333333333333</c:v>
                </c:pt>
                <c:pt idx="7340">
                  <c:v>122.35</c:v>
                </c:pt>
                <c:pt idx="7341">
                  <c:v>122.36666666666666</c:v>
                </c:pt>
                <c:pt idx="7342">
                  <c:v>122.38333333333334</c:v>
                </c:pt>
                <c:pt idx="7343">
                  <c:v>122.4</c:v>
                </c:pt>
                <c:pt idx="7344">
                  <c:v>122.41666666666667</c:v>
                </c:pt>
                <c:pt idx="7345">
                  <c:v>122.43333333333334</c:v>
                </c:pt>
                <c:pt idx="7346">
                  <c:v>122.45</c:v>
                </c:pt>
                <c:pt idx="7347">
                  <c:v>122.46666666666667</c:v>
                </c:pt>
                <c:pt idx="7348">
                  <c:v>122.48333333333333</c:v>
                </c:pt>
                <c:pt idx="7349">
                  <c:v>122.5</c:v>
                </c:pt>
                <c:pt idx="7350">
                  <c:v>122.51666666666667</c:v>
                </c:pt>
                <c:pt idx="7351">
                  <c:v>122.53333333333333</c:v>
                </c:pt>
                <c:pt idx="7352">
                  <c:v>122.55</c:v>
                </c:pt>
                <c:pt idx="7353">
                  <c:v>122.56666666666666</c:v>
                </c:pt>
                <c:pt idx="7354">
                  <c:v>122.58333333333333</c:v>
                </c:pt>
                <c:pt idx="7355">
                  <c:v>122.6</c:v>
                </c:pt>
                <c:pt idx="7356">
                  <c:v>122.61666666666666</c:v>
                </c:pt>
                <c:pt idx="7357">
                  <c:v>122.63333333333334</c:v>
                </c:pt>
                <c:pt idx="7358">
                  <c:v>122.65</c:v>
                </c:pt>
                <c:pt idx="7359">
                  <c:v>122.66666666666667</c:v>
                </c:pt>
                <c:pt idx="7360">
                  <c:v>122.68333333333334</c:v>
                </c:pt>
                <c:pt idx="7361">
                  <c:v>122.7</c:v>
                </c:pt>
                <c:pt idx="7362">
                  <c:v>122.71666666666667</c:v>
                </c:pt>
                <c:pt idx="7363">
                  <c:v>122.73333333333333</c:v>
                </c:pt>
                <c:pt idx="7364">
                  <c:v>122.75</c:v>
                </c:pt>
                <c:pt idx="7365">
                  <c:v>122.76666666666667</c:v>
                </c:pt>
                <c:pt idx="7366">
                  <c:v>122.78333333333333</c:v>
                </c:pt>
                <c:pt idx="7367">
                  <c:v>122.8</c:v>
                </c:pt>
                <c:pt idx="7368">
                  <c:v>122.81666666666666</c:v>
                </c:pt>
                <c:pt idx="7369">
                  <c:v>122.83333333333333</c:v>
                </c:pt>
                <c:pt idx="7370">
                  <c:v>122.85</c:v>
                </c:pt>
                <c:pt idx="7371">
                  <c:v>122.86666666666666</c:v>
                </c:pt>
                <c:pt idx="7372">
                  <c:v>122.88333333333334</c:v>
                </c:pt>
                <c:pt idx="7373">
                  <c:v>122.9</c:v>
                </c:pt>
                <c:pt idx="7374">
                  <c:v>122.91666666666667</c:v>
                </c:pt>
                <c:pt idx="7375">
                  <c:v>122.93333333333334</c:v>
                </c:pt>
                <c:pt idx="7376">
                  <c:v>122.95</c:v>
                </c:pt>
                <c:pt idx="7377">
                  <c:v>122.96666666666667</c:v>
                </c:pt>
                <c:pt idx="7378">
                  <c:v>122.98333333333333</c:v>
                </c:pt>
                <c:pt idx="7379">
                  <c:v>123</c:v>
                </c:pt>
                <c:pt idx="7380">
                  <c:v>123.01666666666667</c:v>
                </c:pt>
                <c:pt idx="7381">
                  <c:v>123.03333333333333</c:v>
                </c:pt>
                <c:pt idx="7382">
                  <c:v>123.05</c:v>
                </c:pt>
                <c:pt idx="7383">
                  <c:v>123.06666666666666</c:v>
                </c:pt>
                <c:pt idx="7384">
                  <c:v>123.08333333333333</c:v>
                </c:pt>
                <c:pt idx="7385">
                  <c:v>123.1</c:v>
                </c:pt>
                <c:pt idx="7386">
                  <c:v>123.11666666666666</c:v>
                </c:pt>
                <c:pt idx="7387">
                  <c:v>123.13333333333334</c:v>
                </c:pt>
                <c:pt idx="7388">
                  <c:v>123.15</c:v>
                </c:pt>
                <c:pt idx="7389">
                  <c:v>123.16666666666667</c:v>
                </c:pt>
                <c:pt idx="7390">
                  <c:v>123.18333333333334</c:v>
                </c:pt>
                <c:pt idx="7391">
                  <c:v>123.2</c:v>
                </c:pt>
                <c:pt idx="7392">
                  <c:v>123.21666666666667</c:v>
                </c:pt>
                <c:pt idx="7393">
                  <c:v>123.23333333333333</c:v>
                </c:pt>
                <c:pt idx="7394">
                  <c:v>123.25</c:v>
                </c:pt>
                <c:pt idx="7395">
                  <c:v>123.26666666666667</c:v>
                </c:pt>
                <c:pt idx="7396">
                  <c:v>123.28333333333333</c:v>
                </c:pt>
                <c:pt idx="7397">
                  <c:v>123.3</c:v>
                </c:pt>
                <c:pt idx="7398">
                  <c:v>123.31666666666666</c:v>
                </c:pt>
                <c:pt idx="7399">
                  <c:v>123.33333333333333</c:v>
                </c:pt>
                <c:pt idx="7400">
                  <c:v>123.35</c:v>
                </c:pt>
                <c:pt idx="7401">
                  <c:v>123.36666666666666</c:v>
                </c:pt>
                <c:pt idx="7402">
                  <c:v>123.38333333333334</c:v>
                </c:pt>
                <c:pt idx="7403">
                  <c:v>123.4</c:v>
                </c:pt>
                <c:pt idx="7404">
                  <c:v>123.41666666666667</c:v>
                </c:pt>
                <c:pt idx="7405">
                  <c:v>123.43333333333334</c:v>
                </c:pt>
                <c:pt idx="7406">
                  <c:v>123.45</c:v>
                </c:pt>
                <c:pt idx="7407">
                  <c:v>123.46666666666667</c:v>
                </c:pt>
                <c:pt idx="7408">
                  <c:v>123.48333333333333</c:v>
                </c:pt>
                <c:pt idx="7409">
                  <c:v>123.5</c:v>
                </c:pt>
                <c:pt idx="7410">
                  <c:v>123.51666666666667</c:v>
                </c:pt>
                <c:pt idx="7411">
                  <c:v>123.53333333333333</c:v>
                </c:pt>
                <c:pt idx="7412">
                  <c:v>123.55</c:v>
                </c:pt>
                <c:pt idx="7413">
                  <c:v>123.56666666666666</c:v>
                </c:pt>
                <c:pt idx="7414">
                  <c:v>123.58333333333333</c:v>
                </c:pt>
                <c:pt idx="7415">
                  <c:v>123.6</c:v>
                </c:pt>
                <c:pt idx="7416">
                  <c:v>123.61666666666666</c:v>
                </c:pt>
                <c:pt idx="7417">
                  <c:v>123.63333333333334</c:v>
                </c:pt>
                <c:pt idx="7418">
                  <c:v>123.65</c:v>
                </c:pt>
                <c:pt idx="7419">
                  <c:v>123.66666666666667</c:v>
                </c:pt>
                <c:pt idx="7420">
                  <c:v>123.68333333333334</c:v>
                </c:pt>
                <c:pt idx="7421">
                  <c:v>123.7</c:v>
                </c:pt>
                <c:pt idx="7422">
                  <c:v>123.71666666666667</c:v>
                </c:pt>
                <c:pt idx="7423">
                  <c:v>123.73333333333333</c:v>
                </c:pt>
                <c:pt idx="7424">
                  <c:v>123.75</c:v>
                </c:pt>
                <c:pt idx="7425">
                  <c:v>123.76666666666667</c:v>
                </c:pt>
                <c:pt idx="7426">
                  <c:v>123.78333333333333</c:v>
                </c:pt>
                <c:pt idx="7427">
                  <c:v>123.8</c:v>
                </c:pt>
                <c:pt idx="7428">
                  <c:v>123.81666666666666</c:v>
                </c:pt>
                <c:pt idx="7429">
                  <c:v>123.83333333333333</c:v>
                </c:pt>
                <c:pt idx="7430">
                  <c:v>123.85</c:v>
                </c:pt>
                <c:pt idx="7431">
                  <c:v>123.86666666666666</c:v>
                </c:pt>
                <c:pt idx="7432">
                  <c:v>123.88333333333334</c:v>
                </c:pt>
                <c:pt idx="7433">
                  <c:v>123.9</c:v>
                </c:pt>
                <c:pt idx="7434">
                  <c:v>123.91666666666667</c:v>
                </c:pt>
                <c:pt idx="7435">
                  <c:v>123.93333333333334</c:v>
                </c:pt>
                <c:pt idx="7436">
                  <c:v>123.95</c:v>
                </c:pt>
                <c:pt idx="7437">
                  <c:v>123.96666666666667</c:v>
                </c:pt>
                <c:pt idx="7438">
                  <c:v>123.98333333333333</c:v>
                </c:pt>
                <c:pt idx="7439">
                  <c:v>124</c:v>
                </c:pt>
                <c:pt idx="7440">
                  <c:v>124.01666666666667</c:v>
                </c:pt>
                <c:pt idx="7441">
                  <c:v>124.03333333333333</c:v>
                </c:pt>
                <c:pt idx="7442">
                  <c:v>124.05</c:v>
                </c:pt>
                <c:pt idx="7443">
                  <c:v>124.06666666666666</c:v>
                </c:pt>
                <c:pt idx="7444">
                  <c:v>124.08333333333333</c:v>
                </c:pt>
                <c:pt idx="7445">
                  <c:v>124.1</c:v>
                </c:pt>
                <c:pt idx="7446">
                  <c:v>124.11666666666666</c:v>
                </c:pt>
                <c:pt idx="7447">
                  <c:v>124.13333333333334</c:v>
                </c:pt>
                <c:pt idx="7448">
                  <c:v>124.15</c:v>
                </c:pt>
                <c:pt idx="7449">
                  <c:v>124.16666666666667</c:v>
                </c:pt>
                <c:pt idx="7450">
                  <c:v>124.18333333333334</c:v>
                </c:pt>
                <c:pt idx="7451">
                  <c:v>124.2</c:v>
                </c:pt>
                <c:pt idx="7452">
                  <c:v>124.21666666666667</c:v>
                </c:pt>
                <c:pt idx="7453">
                  <c:v>124.23333333333333</c:v>
                </c:pt>
                <c:pt idx="7454">
                  <c:v>124.25</c:v>
                </c:pt>
                <c:pt idx="7455">
                  <c:v>124.26666666666667</c:v>
                </c:pt>
                <c:pt idx="7456">
                  <c:v>124.28333333333333</c:v>
                </c:pt>
                <c:pt idx="7457">
                  <c:v>124.3</c:v>
                </c:pt>
                <c:pt idx="7458">
                  <c:v>124.31666666666666</c:v>
                </c:pt>
                <c:pt idx="7459">
                  <c:v>124.33333333333333</c:v>
                </c:pt>
                <c:pt idx="7460">
                  <c:v>124.35</c:v>
                </c:pt>
                <c:pt idx="7461">
                  <c:v>124.36666666666666</c:v>
                </c:pt>
                <c:pt idx="7462">
                  <c:v>124.38333333333334</c:v>
                </c:pt>
                <c:pt idx="7463">
                  <c:v>124.4</c:v>
                </c:pt>
                <c:pt idx="7464">
                  <c:v>124.41666666666667</c:v>
                </c:pt>
                <c:pt idx="7465">
                  <c:v>124.43333333333334</c:v>
                </c:pt>
                <c:pt idx="7466">
                  <c:v>124.45</c:v>
                </c:pt>
                <c:pt idx="7467">
                  <c:v>124.46666666666667</c:v>
                </c:pt>
                <c:pt idx="7468">
                  <c:v>124.48333333333333</c:v>
                </c:pt>
                <c:pt idx="7469">
                  <c:v>124.5</c:v>
                </c:pt>
                <c:pt idx="7470">
                  <c:v>124.51666666666667</c:v>
                </c:pt>
                <c:pt idx="7471">
                  <c:v>124.53333333333333</c:v>
                </c:pt>
                <c:pt idx="7472">
                  <c:v>124.55</c:v>
                </c:pt>
                <c:pt idx="7473">
                  <c:v>124.56666666666666</c:v>
                </c:pt>
                <c:pt idx="7474">
                  <c:v>124.58333333333333</c:v>
                </c:pt>
                <c:pt idx="7475">
                  <c:v>124.6</c:v>
                </c:pt>
                <c:pt idx="7476">
                  <c:v>124.61666666666666</c:v>
                </c:pt>
                <c:pt idx="7477">
                  <c:v>124.63333333333334</c:v>
                </c:pt>
                <c:pt idx="7478">
                  <c:v>124.65</c:v>
                </c:pt>
                <c:pt idx="7479">
                  <c:v>124.66666666666667</c:v>
                </c:pt>
                <c:pt idx="7480">
                  <c:v>124.68333333333334</c:v>
                </c:pt>
                <c:pt idx="7481">
                  <c:v>124.7</c:v>
                </c:pt>
                <c:pt idx="7482">
                  <c:v>124.71666666666667</c:v>
                </c:pt>
                <c:pt idx="7483">
                  <c:v>124.73333333333333</c:v>
                </c:pt>
                <c:pt idx="7484">
                  <c:v>124.75</c:v>
                </c:pt>
                <c:pt idx="7485">
                  <c:v>124.76666666666667</c:v>
                </c:pt>
                <c:pt idx="7486">
                  <c:v>124.78333333333333</c:v>
                </c:pt>
                <c:pt idx="7487">
                  <c:v>124.8</c:v>
                </c:pt>
                <c:pt idx="7488">
                  <c:v>124.81666666666666</c:v>
                </c:pt>
                <c:pt idx="7489">
                  <c:v>124.83333333333333</c:v>
                </c:pt>
                <c:pt idx="7490">
                  <c:v>124.85</c:v>
                </c:pt>
                <c:pt idx="7491">
                  <c:v>124.86666666666666</c:v>
                </c:pt>
                <c:pt idx="7492">
                  <c:v>124.88333333333334</c:v>
                </c:pt>
                <c:pt idx="7493">
                  <c:v>124.9</c:v>
                </c:pt>
                <c:pt idx="7494">
                  <c:v>124.91666666666667</c:v>
                </c:pt>
                <c:pt idx="7495">
                  <c:v>124.93333333333334</c:v>
                </c:pt>
                <c:pt idx="7496">
                  <c:v>124.95</c:v>
                </c:pt>
                <c:pt idx="7497">
                  <c:v>124.96666666666667</c:v>
                </c:pt>
                <c:pt idx="7498">
                  <c:v>124.98333333333333</c:v>
                </c:pt>
                <c:pt idx="7499">
                  <c:v>125</c:v>
                </c:pt>
                <c:pt idx="7500">
                  <c:v>125.01666666666667</c:v>
                </c:pt>
                <c:pt idx="7501">
                  <c:v>125.03333333333333</c:v>
                </c:pt>
                <c:pt idx="7502">
                  <c:v>125.05</c:v>
                </c:pt>
                <c:pt idx="7503">
                  <c:v>125.06666666666666</c:v>
                </c:pt>
                <c:pt idx="7504">
                  <c:v>125.08333333333333</c:v>
                </c:pt>
                <c:pt idx="7505">
                  <c:v>125.1</c:v>
                </c:pt>
                <c:pt idx="7506">
                  <c:v>125.11666666666666</c:v>
                </c:pt>
                <c:pt idx="7507">
                  <c:v>125.13333333333334</c:v>
                </c:pt>
                <c:pt idx="7508">
                  <c:v>125.15</c:v>
                </c:pt>
                <c:pt idx="7509">
                  <c:v>125.16666666666667</c:v>
                </c:pt>
                <c:pt idx="7510">
                  <c:v>125.18333333333334</c:v>
                </c:pt>
                <c:pt idx="7511">
                  <c:v>125.2</c:v>
                </c:pt>
                <c:pt idx="7512">
                  <c:v>125.21666666666667</c:v>
                </c:pt>
                <c:pt idx="7513">
                  <c:v>125.23333333333333</c:v>
                </c:pt>
                <c:pt idx="7514">
                  <c:v>125.25</c:v>
                </c:pt>
                <c:pt idx="7515">
                  <c:v>125.26666666666667</c:v>
                </c:pt>
                <c:pt idx="7516">
                  <c:v>125.28333333333333</c:v>
                </c:pt>
                <c:pt idx="7517">
                  <c:v>125.3</c:v>
                </c:pt>
                <c:pt idx="7518">
                  <c:v>125.31666666666666</c:v>
                </c:pt>
                <c:pt idx="7519">
                  <c:v>125.33333333333333</c:v>
                </c:pt>
                <c:pt idx="7520">
                  <c:v>125.35</c:v>
                </c:pt>
                <c:pt idx="7521">
                  <c:v>125.36666666666666</c:v>
                </c:pt>
                <c:pt idx="7522">
                  <c:v>125.38333333333334</c:v>
                </c:pt>
                <c:pt idx="7523">
                  <c:v>125.4</c:v>
                </c:pt>
                <c:pt idx="7524">
                  <c:v>125.41666666666667</c:v>
                </c:pt>
                <c:pt idx="7525">
                  <c:v>125.43333333333334</c:v>
                </c:pt>
                <c:pt idx="7526">
                  <c:v>125.45</c:v>
                </c:pt>
                <c:pt idx="7527">
                  <c:v>125.46666666666667</c:v>
                </c:pt>
                <c:pt idx="7528">
                  <c:v>125.48333333333333</c:v>
                </c:pt>
                <c:pt idx="7529">
                  <c:v>125.5</c:v>
                </c:pt>
                <c:pt idx="7530">
                  <c:v>125.51666666666667</c:v>
                </c:pt>
                <c:pt idx="7531">
                  <c:v>125.53333333333333</c:v>
                </c:pt>
                <c:pt idx="7532">
                  <c:v>125.55</c:v>
                </c:pt>
                <c:pt idx="7533">
                  <c:v>125.56666666666666</c:v>
                </c:pt>
                <c:pt idx="7534">
                  <c:v>125.58333333333333</c:v>
                </c:pt>
                <c:pt idx="7535">
                  <c:v>125.6</c:v>
                </c:pt>
                <c:pt idx="7536">
                  <c:v>125.61666666666666</c:v>
                </c:pt>
                <c:pt idx="7537">
                  <c:v>125.63333333333334</c:v>
                </c:pt>
                <c:pt idx="7538">
                  <c:v>125.65</c:v>
                </c:pt>
                <c:pt idx="7539">
                  <c:v>125.66666666666667</c:v>
                </c:pt>
                <c:pt idx="7540">
                  <c:v>125.68333333333334</c:v>
                </c:pt>
                <c:pt idx="7541">
                  <c:v>125.7</c:v>
                </c:pt>
                <c:pt idx="7542">
                  <c:v>125.71666666666667</c:v>
                </c:pt>
                <c:pt idx="7543">
                  <c:v>125.73333333333333</c:v>
                </c:pt>
                <c:pt idx="7544">
                  <c:v>125.75</c:v>
                </c:pt>
                <c:pt idx="7545">
                  <c:v>125.76666666666667</c:v>
                </c:pt>
                <c:pt idx="7546">
                  <c:v>125.78333333333333</c:v>
                </c:pt>
                <c:pt idx="7547">
                  <c:v>125.8</c:v>
                </c:pt>
                <c:pt idx="7548">
                  <c:v>125.81666666666666</c:v>
                </c:pt>
                <c:pt idx="7549">
                  <c:v>125.83333333333333</c:v>
                </c:pt>
                <c:pt idx="7550">
                  <c:v>125.85</c:v>
                </c:pt>
                <c:pt idx="7551">
                  <c:v>125.86666666666666</c:v>
                </c:pt>
                <c:pt idx="7552">
                  <c:v>125.88333333333334</c:v>
                </c:pt>
                <c:pt idx="7553">
                  <c:v>125.9</c:v>
                </c:pt>
                <c:pt idx="7554">
                  <c:v>125.91666666666667</c:v>
                </c:pt>
                <c:pt idx="7555">
                  <c:v>125.93333333333334</c:v>
                </c:pt>
                <c:pt idx="7556">
                  <c:v>125.95</c:v>
                </c:pt>
                <c:pt idx="7557">
                  <c:v>125.96666666666667</c:v>
                </c:pt>
                <c:pt idx="7558">
                  <c:v>125.98333333333333</c:v>
                </c:pt>
                <c:pt idx="7559">
                  <c:v>126</c:v>
                </c:pt>
                <c:pt idx="7560">
                  <c:v>126.01666666666667</c:v>
                </c:pt>
                <c:pt idx="7561">
                  <c:v>126.03333333333333</c:v>
                </c:pt>
                <c:pt idx="7562">
                  <c:v>126.05</c:v>
                </c:pt>
                <c:pt idx="7563">
                  <c:v>126.06666666666666</c:v>
                </c:pt>
                <c:pt idx="7564">
                  <c:v>126.08333333333333</c:v>
                </c:pt>
                <c:pt idx="7565">
                  <c:v>126.1</c:v>
                </c:pt>
                <c:pt idx="7566">
                  <c:v>126.11666666666666</c:v>
                </c:pt>
                <c:pt idx="7567">
                  <c:v>126.13333333333334</c:v>
                </c:pt>
                <c:pt idx="7568">
                  <c:v>126.15</c:v>
                </c:pt>
                <c:pt idx="7569">
                  <c:v>126.16666666666667</c:v>
                </c:pt>
                <c:pt idx="7570">
                  <c:v>126.18333333333334</c:v>
                </c:pt>
                <c:pt idx="7571">
                  <c:v>126.2</c:v>
                </c:pt>
                <c:pt idx="7572">
                  <c:v>126.21666666666667</c:v>
                </c:pt>
                <c:pt idx="7573">
                  <c:v>126.23333333333333</c:v>
                </c:pt>
                <c:pt idx="7574">
                  <c:v>126.25</c:v>
                </c:pt>
                <c:pt idx="7575">
                  <c:v>126.26666666666667</c:v>
                </c:pt>
                <c:pt idx="7576">
                  <c:v>126.28333333333333</c:v>
                </c:pt>
                <c:pt idx="7577">
                  <c:v>126.3</c:v>
                </c:pt>
                <c:pt idx="7578">
                  <c:v>126.31666666666666</c:v>
                </c:pt>
                <c:pt idx="7579">
                  <c:v>126.33333333333333</c:v>
                </c:pt>
                <c:pt idx="7580">
                  <c:v>126.35</c:v>
                </c:pt>
                <c:pt idx="7581">
                  <c:v>126.36666666666666</c:v>
                </c:pt>
                <c:pt idx="7582">
                  <c:v>126.38333333333334</c:v>
                </c:pt>
                <c:pt idx="7583">
                  <c:v>126.4</c:v>
                </c:pt>
                <c:pt idx="7584">
                  <c:v>126.41666666666667</c:v>
                </c:pt>
                <c:pt idx="7585">
                  <c:v>126.43333333333334</c:v>
                </c:pt>
                <c:pt idx="7586">
                  <c:v>126.45</c:v>
                </c:pt>
                <c:pt idx="7587">
                  <c:v>126.46666666666667</c:v>
                </c:pt>
                <c:pt idx="7588">
                  <c:v>126.48333333333333</c:v>
                </c:pt>
                <c:pt idx="7589">
                  <c:v>126.5</c:v>
                </c:pt>
                <c:pt idx="7590">
                  <c:v>126.51666666666667</c:v>
                </c:pt>
                <c:pt idx="7591">
                  <c:v>126.53333333333333</c:v>
                </c:pt>
                <c:pt idx="7592">
                  <c:v>126.55</c:v>
                </c:pt>
                <c:pt idx="7593">
                  <c:v>126.56666666666666</c:v>
                </c:pt>
                <c:pt idx="7594">
                  <c:v>126.58333333333333</c:v>
                </c:pt>
                <c:pt idx="7595">
                  <c:v>126.6</c:v>
                </c:pt>
                <c:pt idx="7596">
                  <c:v>126.61666666666666</c:v>
                </c:pt>
                <c:pt idx="7597">
                  <c:v>126.63333333333334</c:v>
                </c:pt>
                <c:pt idx="7598">
                  <c:v>126.65</c:v>
                </c:pt>
                <c:pt idx="7599">
                  <c:v>126.66666666666667</c:v>
                </c:pt>
                <c:pt idx="7600">
                  <c:v>126.68333333333334</c:v>
                </c:pt>
                <c:pt idx="7601">
                  <c:v>126.7</c:v>
                </c:pt>
                <c:pt idx="7602">
                  <c:v>126.71666666666667</c:v>
                </c:pt>
                <c:pt idx="7603">
                  <c:v>126.73333333333333</c:v>
                </c:pt>
                <c:pt idx="7604">
                  <c:v>126.75</c:v>
                </c:pt>
                <c:pt idx="7605">
                  <c:v>126.76666666666667</c:v>
                </c:pt>
                <c:pt idx="7606">
                  <c:v>126.78333333333333</c:v>
                </c:pt>
                <c:pt idx="7607">
                  <c:v>126.8</c:v>
                </c:pt>
                <c:pt idx="7608">
                  <c:v>126.81666666666666</c:v>
                </c:pt>
                <c:pt idx="7609">
                  <c:v>126.83333333333333</c:v>
                </c:pt>
                <c:pt idx="7610">
                  <c:v>126.85</c:v>
                </c:pt>
                <c:pt idx="7611">
                  <c:v>126.86666666666666</c:v>
                </c:pt>
                <c:pt idx="7612">
                  <c:v>126.88333333333334</c:v>
                </c:pt>
                <c:pt idx="7613">
                  <c:v>126.9</c:v>
                </c:pt>
                <c:pt idx="7614">
                  <c:v>126.91666666666667</c:v>
                </c:pt>
                <c:pt idx="7615">
                  <c:v>126.93333333333334</c:v>
                </c:pt>
                <c:pt idx="7616">
                  <c:v>126.95</c:v>
                </c:pt>
                <c:pt idx="7617">
                  <c:v>126.96666666666667</c:v>
                </c:pt>
                <c:pt idx="7618">
                  <c:v>126.98333333333333</c:v>
                </c:pt>
                <c:pt idx="7619">
                  <c:v>127</c:v>
                </c:pt>
                <c:pt idx="7620">
                  <c:v>127.01666666666667</c:v>
                </c:pt>
                <c:pt idx="7621">
                  <c:v>127.03333333333333</c:v>
                </c:pt>
                <c:pt idx="7622">
                  <c:v>127.05</c:v>
                </c:pt>
                <c:pt idx="7623">
                  <c:v>127.06666666666666</c:v>
                </c:pt>
                <c:pt idx="7624">
                  <c:v>127.08333333333333</c:v>
                </c:pt>
                <c:pt idx="7625">
                  <c:v>127.1</c:v>
                </c:pt>
                <c:pt idx="7626">
                  <c:v>127.11666666666666</c:v>
                </c:pt>
                <c:pt idx="7627">
                  <c:v>127.13333333333334</c:v>
                </c:pt>
                <c:pt idx="7628">
                  <c:v>127.15</c:v>
                </c:pt>
                <c:pt idx="7629">
                  <c:v>127.16666666666667</c:v>
                </c:pt>
                <c:pt idx="7630">
                  <c:v>127.18333333333334</c:v>
                </c:pt>
                <c:pt idx="7631">
                  <c:v>127.2</c:v>
                </c:pt>
                <c:pt idx="7632">
                  <c:v>127.21666666666667</c:v>
                </c:pt>
                <c:pt idx="7633">
                  <c:v>127.23333333333333</c:v>
                </c:pt>
                <c:pt idx="7634">
                  <c:v>127.25</c:v>
                </c:pt>
                <c:pt idx="7635">
                  <c:v>127.26666666666667</c:v>
                </c:pt>
                <c:pt idx="7636">
                  <c:v>127.28333333333333</c:v>
                </c:pt>
                <c:pt idx="7637">
                  <c:v>127.3</c:v>
                </c:pt>
                <c:pt idx="7638">
                  <c:v>127.31666666666666</c:v>
                </c:pt>
                <c:pt idx="7639">
                  <c:v>127.33333333333333</c:v>
                </c:pt>
                <c:pt idx="7640">
                  <c:v>127.35</c:v>
                </c:pt>
                <c:pt idx="7641">
                  <c:v>127.36666666666666</c:v>
                </c:pt>
                <c:pt idx="7642">
                  <c:v>127.38333333333334</c:v>
                </c:pt>
                <c:pt idx="7643">
                  <c:v>127.4</c:v>
                </c:pt>
                <c:pt idx="7644">
                  <c:v>127.41666666666667</c:v>
                </c:pt>
                <c:pt idx="7645">
                  <c:v>127.43333333333334</c:v>
                </c:pt>
                <c:pt idx="7646">
                  <c:v>127.45</c:v>
                </c:pt>
                <c:pt idx="7647">
                  <c:v>127.46666666666667</c:v>
                </c:pt>
                <c:pt idx="7648">
                  <c:v>127.48333333333333</c:v>
                </c:pt>
                <c:pt idx="7649">
                  <c:v>127.5</c:v>
                </c:pt>
                <c:pt idx="7650">
                  <c:v>127.51666666666667</c:v>
                </c:pt>
                <c:pt idx="7651">
                  <c:v>127.53333333333333</c:v>
                </c:pt>
                <c:pt idx="7652">
                  <c:v>127.55</c:v>
                </c:pt>
                <c:pt idx="7653">
                  <c:v>127.56666666666666</c:v>
                </c:pt>
                <c:pt idx="7654">
                  <c:v>127.58333333333333</c:v>
                </c:pt>
                <c:pt idx="7655">
                  <c:v>127.6</c:v>
                </c:pt>
                <c:pt idx="7656">
                  <c:v>127.61666666666666</c:v>
                </c:pt>
                <c:pt idx="7657">
                  <c:v>127.63333333333334</c:v>
                </c:pt>
                <c:pt idx="7658">
                  <c:v>127.65</c:v>
                </c:pt>
                <c:pt idx="7659">
                  <c:v>127.66666666666667</c:v>
                </c:pt>
                <c:pt idx="7660">
                  <c:v>127.68333333333334</c:v>
                </c:pt>
                <c:pt idx="7661">
                  <c:v>127.7</c:v>
                </c:pt>
                <c:pt idx="7662">
                  <c:v>127.71666666666667</c:v>
                </c:pt>
                <c:pt idx="7663">
                  <c:v>127.73333333333333</c:v>
                </c:pt>
                <c:pt idx="7664">
                  <c:v>127.75</c:v>
                </c:pt>
                <c:pt idx="7665">
                  <c:v>127.76666666666667</c:v>
                </c:pt>
                <c:pt idx="7666">
                  <c:v>127.78333333333333</c:v>
                </c:pt>
                <c:pt idx="7667">
                  <c:v>127.8</c:v>
                </c:pt>
                <c:pt idx="7668">
                  <c:v>127.81666666666666</c:v>
                </c:pt>
                <c:pt idx="7669">
                  <c:v>127.83333333333333</c:v>
                </c:pt>
                <c:pt idx="7670">
                  <c:v>127.85</c:v>
                </c:pt>
                <c:pt idx="7671">
                  <c:v>127.86666666666666</c:v>
                </c:pt>
                <c:pt idx="7672">
                  <c:v>127.88333333333334</c:v>
                </c:pt>
                <c:pt idx="7673">
                  <c:v>127.9</c:v>
                </c:pt>
                <c:pt idx="7674">
                  <c:v>127.91666666666667</c:v>
                </c:pt>
                <c:pt idx="7675">
                  <c:v>127.93333333333334</c:v>
                </c:pt>
                <c:pt idx="7676">
                  <c:v>127.95</c:v>
                </c:pt>
                <c:pt idx="7677">
                  <c:v>127.96666666666667</c:v>
                </c:pt>
                <c:pt idx="7678">
                  <c:v>127.98333333333333</c:v>
                </c:pt>
                <c:pt idx="7679">
                  <c:v>128</c:v>
                </c:pt>
                <c:pt idx="7680">
                  <c:v>128.01666666666668</c:v>
                </c:pt>
                <c:pt idx="7681">
                  <c:v>128.03333333333333</c:v>
                </c:pt>
                <c:pt idx="7682">
                  <c:v>128.05000000000001</c:v>
                </c:pt>
                <c:pt idx="7683">
                  <c:v>128.06666666666666</c:v>
                </c:pt>
                <c:pt idx="7684">
                  <c:v>128.08333333333334</c:v>
                </c:pt>
                <c:pt idx="7685">
                  <c:v>128.1</c:v>
                </c:pt>
                <c:pt idx="7686">
                  <c:v>128.11666666666667</c:v>
                </c:pt>
                <c:pt idx="7687">
                  <c:v>128.13333333333333</c:v>
                </c:pt>
                <c:pt idx="7688">
                  <c:v>128.15</c:v>
                </c:pt>
                <c:pt idx="7689">
                  <c:v>128.16666666666666</c:v>
                </c:pt>
                <c:pt idx="7690">
                  <c:v>128.18333333333334</c:v>
                </c:pt>
                <c:pt idx="7691">
                  <c:v>128.19999999999999</c:v>
                </c:pt>
                <c:pt idx="7692">
                  <c:v>128.21666666666667</c:v>
                </c:pt>
                <c:pt idx="7693">
                  <c:v>128.23333333333332</c:v>
                </c:pt>
                <c:pt idx="7694">
                  <c:v>128.25</c:v>
                </c:pt>
                <c:pt idx="7695">
                  <c:v>128.26666666666668</c:v>
                </c:pt>
                <c:pt idx="7696">
                  <c:v>128.28333333333333</c:v>
                </c:pt>
                <c:pt idx="7697">
                  <c:v>128.30000000000001</c:v>
                </c:pt>
                <c:pt idx="7698">
                  <c:v>128.31666666666666</c:v>
                </c:pt>
                <c:pt idx="7699">
                  <c:v>128.33333333333334</c:v>
                </c:pt>
                <c:pt idx="7700">
                  <c:v>128.35</c:v>
                </c:pt>
                <c:pt idx="7701">
                  <c:v>128.36666666666667</c:v>
                </c:pt>
                <c:pt idx="7702">
                  <c:v>128.38333333333333</c:v>
                </c:pt>
                <c:pt idx="7703">
                  <c:v>128.4</c:v>
                </c:pt>
                <c:pt idx="7704">
                  <c:v>128.41666666666666</c:v>
                </c:pt>
                <c:pt idx="7705">
                  <c:v>128.43333333333334</c:v>
                </c:pt>
                <c:pt idx="7706">
                  <c:v>128.44999999999999</c:v>
                </c:pt>
                <c:pt idx="7707">
                  <c:v>128.46666666666667</c:v>
                </c:pt>
                <c:pt idx="7708">
                  <c:v>128.48333333333332</c:v>
                </c:pt>
                <c:pt idx="7709">
                  <c:v>128.5</c:v>
                </c:pt>
                <c:pt idx="7710">
                  <c:v>128.51666666666668</c:v>
                </c:pt>
                <c:pt idx="7711">
                  <c:v>128.53333333333333</c:v>
                </c:pt>
                <c:pt idx="7712">
                  <c:v>128.55000000000001</c:v>
                </c:pt>
                <c:pt idx="7713">
                  <c:v>128.56666666666666</c:v>
                </c:pt>
                <c:pt idx="7714">
                  <c:v>128.58333333333334</c:v>
                </c:pt>
                <c:pt idx="7715">
                  <c:v>128.6</c:v>
                </c:pt>
                <c:pt idx="7716">
                  <c:v>128.61666666666667</c:v>
                </c:pt>
                <c:pt idx="7717">
                  <c:v>128.63333333333333</c:v>
                </c:pt>
                <c:pt idx="7718">
                  <c:v>128.65</c:v>
                </c:pt>
                <c:pt idx="7719">
                  <c:v>128.66666666666666</c:v>
                </c:pt>
                <c:pt idx="7720">
                  <c:v>128.68333333333334</c:v>
                </c:pt>
                <c:pt idx="7721">
                  <c:v>128.69999999999999</c:v>
                </c:pt>
                <c:pt idx="7722">
                  <c:v>128.71666666666667</c:v>
                </c:pt>
                <c:pt idx="7723">
                  <c:v>128.73333333333332</c:v>
                </c:pt>
                <c:pt idx="7724">
                  <c:v>128.75</c:v>
                </c:pt>
                <c:pt idx="7725">
                  <c:v>128.76666666666668</c:v>
                </c:pt>
                <c:pt idx="7726">
                  <c:v>128.78333333333333</c:v>
                </c:pt>
                <c:pt idx="7727">
                  <c:v>128.80000000000001</c:v>
                </c:pt>
                <c:pt idx="7728">
                  <c:v>128.81666666666666</c:v>
                </c:pt>
                <c:pt idx="7729">
                  <c:v>128.83333333333334</c:v>
                </c:pt>
                <c:pt idx="7730">
                  <c:v>128.85</c:v>
                </c:pt>
                <c:pt idx="7731">
                  <c:v>128.86666666666667</c:v>
                </c:pt>
                <c:pt idx="7732">
                  <c:v>128.88333333333333</c:v>
                </c:pt>
                <c:pt idx="7733">
                  <c:v>128.9</c:v>
                </c:pt>
                <c:pt idx="7734">
                  <c:v>128.91666666666666</c:v>
                </c:pt>
                <c:pt idx="7735">
                  <c:v>128.93333333333334</c:v>
                </c:pt>
                <c:pt idx="7736">
                  <c:v>128.94999999999999</c:v>
                </c:pt>
                <c:pt idx="7737">
                  <c:v>128.96666666666667</c:v>
                </c:pt>
                <c:pt idx="7738">
                  <c:v>128.98333333333332</c:v>
                </c:pt>
                <c:pt idx="7739">
                  <c:v>129</c:v>
                </c:pt>
                <c:pt idx="7740">
                  <c:v>129.01666666666668</c:v>
                </c:pt>
                <c:pt idx="7741">
                  <c:v>129.03333333333333</c:v>
                </c:pt>
                <c:pt idx="7742">
                  <c:v>129.05000000000001</c:v>
                </c:pt>
                <c:pt idx="7743">
                  <c:v>129.06666666666666</c:v>
                </c:pt>
                <c:pt idx="7744">
                  <c:v>129.08333333333334</c:v>
                </c:pt>
                <c:pt idx="7745">
                  <c:v>129.1</c:v>
                </c:pt>
                <c:pt idx="7746">
                  <c:v>129.11666666666667</c:v>
                </c:pt>
                <c:pt idx="7747">
                  <c:v>129.13333333333333</c:v>
                </c:pt>
                <c:pt idx="7748">
                  <c:v>129.15</c:v>
                </c:pt>
                <c:pt idx="7749">
                  <c:v>129.16666666666666</c:v>
                </c:pt>
                <c:pt idx="7750">
                  <c:v>129.18333333333334</c:v>
                </c:pt>
                <c:pt idx="7751">
                  <c:v>129.19999999999999</c:v>
                </c:pt>
                <c:pt idx="7752">
                  <c:v>129.21666666666667</c:v>
                </c:pt>
                <c:pt idx="7753">
                  <c:v>129.23333333333332</c:v>
                </c:pt>
                <c:pt idx="7754">
                  <c:v>129.25</c:v>
                </c:pt>
                <c:pt idx="7755">
                  <c:v>129.26666666666668</c:v>
                </c:pt>
                <c:pt idx="7756">
                  <c:v>129.28333333333333</c:v>
                </c:pt>
                <c:pt idx="7757">
                  <c:v>129.30000000000001</c:v>
                </c:pt>
                <c:pt idx="7758">
                  <c:v>129.31666666666666</c:v>
                </c:pt>
                <c:pt idx="7759">
                  <c:v>129.33333333333334</c:v>
                </c:pt>
                <c:pt idx="7760">
                  <c:v>129.35</c:v>
                </c:pt>
                <c:pt idx="7761">
                  <c:v>129.36666666666667</c:v>
                </c:pt>
                <c:pt idx="7762">
                  <c:v>129.38333333333333</c:v>
                </c:pt>
                <c:pt idx="7763">
                  <c:v>129.4</c:v>
                </c:pt>
                <c:pt idx="7764">
                  <c:v>129.41666666666666</c:v>
                </c:pt>
                <c:pt idx="7765">
                  <c:v>129.43333333333334</c:v>
                </c:pt>
                <c:pt idx="7766">
                  <c:v>129.44999999999999</c:v>
                </c:pt>
                <c:pt idx="7767">
                  <c:v>129.46666666666667</c:v>
                </c:pt>
                <c:pt idx="7768">
                  <c:v>129.48333333333332</c:v>
                </c:pt>
                <c:pt idx="7769">
                  <c:v>129.5</c:v>
                </c:pt>
                <c:pt idx="7770">
                  <c:v>129.51666666666668</c:v>
                </c:pt>
                <c:pt idx="7771">
                  <c:v>129.53333333333333</c:v>
                </c:pt>
                <c:pt idx="7772">
                  <c:v>129.55000000000001</c:v>
                </c:pt>
                <c:pt idx="7773">
                  <c:v>129.56666666666666</c:v>
                </c:pt>
                <c:pt idx="7774">
                  <c:v>129.58333333333334</c:v>
                </c:pt>
                <c:pt idx="7775">
                  <c:v>129.6</c:v>
                </c:pt>
                <c:pt idx="7776">
                  <c:v>129.61666666666667</c:v>
                </c:pt>
                <c:pt idx="7777">
                  <c:v>129.63333333333333</c:v>
                </c:pt>
                <c:pt idx="7778">
                  <c:v>129.65</c:v>
                </c:pt>
                <c:pt idx="7779">
                  <c:v>129.66666666666666</c:v>
                </c:pt>
                <c:pt idx="7780">
                  <c:v>129.68333333333334</c:v>
                </c:pt>
                <c:pt idx="7781">
                  <c:v>129.69999999999999</c:v>
                </c:pt>
                <c:pt idx="7782">
                  <c:v>129.71666666666667</c:v>
                </c:pt>
                <c:pt idx="7783">
                  <c:v>129.73333333333332</c:v>
                </c:pt>
                <c:pt idx="7784">
                  <c:v>129.75</c:v>
                </c:pt>
                <c:pt idx="7785">
                  <c:v>129.76666666666668</c:v>
                </c:pt>
                <c:pt idx="7786">
                  <c:v>129.78333333333333</c:v>
                </c:pt>
                <c:pt idx="7787">
                  <c:v>129.80000000000001</c:v>
                </c:pt>
                <c:pt idx="7788">
                  <c:v>129.81666666666666</c:v>
                </c:pt>
                <c:pt idx="7789">
                  <c:v>129.83333333333334</c:v>
                </c:pt>
                <c:pt idx="7790">
                  <c:v>129.85</c:v>
                </c:pt>
                <c:pt idx="7791">
                  <c:v>129.86666666666667</c:v>
                </c:pt>
                <c:pt idx="7792">
                  <c:v>129.88333333333333</c:v>
                </c:pt>
                <c:pt idx="7793">
                  <c:v>129.9</c:v>
                </c:pt>
                <c:pt idx="7794">
                  <c:v>129.91666666666666</c:v>
                </c:pt>
                <c:pt idx="7795">
                  <c:v>129.93333333333334</c:v>
                </c:pt>
                <c:pt idx="7796">
                  <c:v>129.94999999999999</c:v>
                </c:pt>
                <c:pt idx="7797">
                  <c:v>129.96666666666667</c:v>
                </c:pt>
                <c:pt idx="7798">
                  <c:v>129.98333333333332</c:v>
                </c:pt>
                <c:pt idx="7799">
                  <c:v>130</c:v>
                </c:pt>
                <c:pt idx="7800">
                  <c:v>130.01666666666668</c:v>
                </c:pt>
                <c:pt idx="7801">
                  <c:v>130.03333333333333</c:v>
                </c:pt>
                <c:pt idx="7802">
                  <c:v>130.05000000000001</c:v>
                </c:pt>
                <c:pt idx="7803">
                  <c:v>130.06666666666666</c:v>
                </c:pt>
                <c:pt idx="7804">
                  <c:v>130.08333333333334</c:v>
                </c:pt>
                <c:pt idx="7805">
                  <c:v>130.1</c:v>
                </c:pt>
                <c:pt idx="7806">
                  <c:v>130.11666666666667</c:v>
                </c:pt>
                <c:pt idx="7807">
                  <c:v>130.13333333333333</c:v>
                </c:pt>
                <c:pt idx="7808">
                  <c:v>130.15</c:v>
                </c:pt>
                <c:pt idx="7809">
                  <c:v>130.16666666666666</c:v>
                </c:pt>
                <c:pt idx="7810">
                  <c:v>130.18333333333334</c:v>
                </c:pt>
                <c:pt idx="7811">
                  <c:v>130.19999999999999</c:v>
                </c:pt>
                <c:pt idx="7812">
                  <c:v>130.21666666666667</c:v>
                </c:pt>
                <c:pt idx="7813">
                  <c:v>130.23333333333332</c:v>
                </c:pt>
                <c:pt idx="7814">
                  <c:v>130.25</c:v>
                </c:pt>
                <c:pt idx="7815">
                  <c:v>130.26666666666668</c:v>
                </c:pt>
                <c:pt idx="7816">
                  <c:v>130.28333333333333</c:v>
                </c:pt>
                <c:pt idx="7817">
                  <c:v>130.30000000000001</c:v>
                </c:pt>
                <c:pt idx="7818">
                  <c:v>130.31666666666666</c:v>
                </c:pt>
                <c:pt idx="7819">
                  <c:v>130.33333333333334</c:v>
                </c:pt>
                <c:pt idx="7820">
                  <c:v>130.35</c:v>
                </c:pt>
                <c:pt idx="7821">
                  <c:v>130.36666666666667</c:v>
                </c:pt>
                <c:pt idx="7822">
                  <c:v>130.38333333333333</c:v>
                </c:pt>
                <c:pt idx="7823">
                  <c:v>130.4</c:v>
                </c:pt>
                <c:pt idx="7824">
                  <c:v>130.41666666666666</c:v>
                </c:pt>
                <c:pt idx="7825">
                  <c:v>130.43333333333334</c:v>
                </c:pt>
                <c:pt idx="7826">
                  <c:v>130.44999999999999</c:v>
                </c:pt>
                <c:pt idx="7827">
                  <c:v>130.46666666666667</c:v>
                </c:pt>
                <c:pt idx="7828">
                  <c:v>130.48333333333332</c:v>
                </c:pt>
                <c:pt idx="7829">
                  <c:v>130.5</c:v>
                </c:pt>
                <c:pt idx="7830">
                  <c:v>130.51666666666668</c:v>
                </c:pt>
                <c:pt idx="7831">
                  <c:v>130.53333333333333</c:v>
                </c:pt>
                <c:pt idx="7832">
                  <c:v>130.55000000000001</c:v>
                </c:pt>
                <c:pt idx="7833">
                  <c:v>130.56666666666666</c:v>
                </c:pt>
                <c:pt idx="7834">
                  <c:v>130.58333333333334</c:v>
                </c:pt>
                <c:pt idx="7835">
                  <c:v>130.6</c:v>
                </c:pt>
                <c:pt idx="7836">
                  <c:v>130.61666666666667</c:v>
                </c:pt>
                <c:pt idx="7837">
                  <c:v>130.63333333333333</c:v>
                </c:pt>
                <c:pt idx="7838">
                  <c:v>130.65</c:v>
                </c:pt>
                <c:pt idx="7839">
                  <c:v>130.66666666666666</c:v>
                </c:pt>
                <c:pt idx="7840">
                  <c:v>130.68333333333334</c:v>
                </c:pt>
                <c:pt idx="7841">
                  <c:v>130.69999999999999</c:v>
                </c:pt>
                <c:pt idx="7842">
                  <c:v>130.71666666666667</c:v>
                </c:pt>
                <c:pt idx="7843">
                  <c:v>130.73333333333332</c:v>
                </c:pt>
                <c:pt idx="7844">
                  <c:v>130.75</c:v>
                </c:pt>
                <c:pt idx="7845">
                  <c:v>130.76666666666668</c:v>
                </c:pt>
                <c:pt idx="7846">
                  <c:v>130.78333333333333</c:v>
                </c:pt>
                <c:pt idx="7847">
                  <c:v>130.80000000000001</c:v>
                </c:pt>
                <c:pt idx="7848">
                  <c:v>130.81666666666666</c:v>
                </c:pt>
                <c:pt idx="7849">
                  <c:v>130.83333333333334</c:v>
                </c:pt>
                <c:pt idx="7850">
                  <c:v>130.85</c:v>
                </c:pt>
                <c:pt idx="7851">
                  <c:v>130.86666666666667</c:v>
                </c:pt>
                <c:pt idx="7852">
                  <c:v>130.88333333333333</c:v>
                </c:pt>
                <c:pt idx="7853">
                  <c:v>130.9</c:v>
                </c:pt>
                <c:pt idx="7854">
                  <c:v>130.91666666666666</c:v>
                </c:pt>
                <c:pt idx="7855">
                  <c:v>130.93333333333334</c:v>
                </c:pt>
                <c:pt idx="7856">
                  <c:v>130.94999999999999</c:v>
                </c:pt>
                <c:pt idx="7857">
                  <c:v>130.96666666666667</c:v>
                </c:pt>
                <c:pt idx="7858">
                  <c:v>130.98333333333332</c:v>
                </c:pt>
                <c:pt idx="7859">
                  <c:v>131</c:v>
                </c:pt>
                <c:pt idx="7860">
                  <c:v>131.01666666666668</c:v>
                </c:pt>
                <c:pt idx="7861">
                  <c:v>131.03333333333333</c:v>
                </c:pt>
                <c:pt idx="7862">
                  <c:v>131.05000000000001</c:v>
                </c:pt>
                <c:pt idx="7863">
                  <c:v>131.06666666666666</c:v>
                </c:pt>
                <c:pt idx="7864">
                  <c:v>131.08333333333334</c:v>
                </c:pt>
                <c:pt idx="7865">
                  <c:v>131.1</c:v>
                </c:pt>
                <c:pt idx="7866">
                  <c:v>131.11666666666667</c:v>
                </c:pt>
                <c:pt idx="7867">
                  <c:v>131.13333333333333</c:v>
                </c:pt>
                <c:pt idx="7868">
                  <c:v>131.15</c:v>
                </c:pt>
                <c:pt idx="7869">
                  <c:v>131.16666666666666</c:v>
                </c:pt>
                <c:pt idx="7870">
                  <c:v>131.18333333333334</c:v>
                </c:pt>
                <c:pt idx="7871">
                  <c:v>131.19999999999999</c:v>
                </c:pt>
                <c:pt idx="7872">
                  <c:v>131.21666666666667</c:v>
                </c:pt>
                <c:pt idx="7873">
                  <c:v>131.23333333333332</c:v>
                </c:pt>
                <c:pt idx="7874">
                  <c:v>131.25</c:v>
                </c:pt>
                <c:pt idx="7875">
                  <c:v>131.26666666666668</c:v>
                </c:pt>
                <c:pt idx="7876">
                  <c:v>131.28333333333333</c:v>
                </c:pt>
                <c:pt idx="7877">
                  <c:v>131.30000000000001</c:v>
                </c:pt>
                <c:pt idx="7878">
                  <c:v>131.31666666666666</c:v>
                </c:pt>
                <c:pt idx="7879">
                  <c:v>131.33333333333334</c:v>
                </c:pt>
                <c:pt idx="7880">
                  <c:v>131.35</c:v>
                </c:pt>
                <c:pt idx="7881">
                  <c:v>131.36666666666667</c:v>
                </c:pt>
                <c:pt idx="7882">
                  <c:v>131.38333333333333</c:v>
                </c:pt>
                <c:pt idx="7883">
                  <c:v>131.4</c:v>
                </c:pt>
                <c:pt idx="7884">
                  <c:v>131.41666666666666</c:v>
                </c:pt>
                <c:pt idx="7885">
                  <c:v>131.43333333333334</c:v>
                </c:pt>
                <c:pt idx="7886">
                  <c:v>131.44999999999999</c:v>
                </c:pt>
                <c:pt idx="7887">
                  <c:v>131.46666666666667</c:v>
                </c:pt>
                <c:pt idx="7888">
                  <c:v>131.48333333333332</c:v>
                </c:pt>
                <c:pt idx="7889">
                  <c:v>131.5</c:v>
                </c:pt>
                <c:pt idx="7890">
                  <c:v>131.51666666666668</c:v>
                </c:pt>
                <c:pt idx="7891">
                  <c:v>131.53333333333333</c:v>
                </c:pt>
                <c:pt idx="7892">
                  <c:v>131.55000000000001</c:v>
                </c:pt>
                <c:pt idx="7893">
                  <c:v>131.56666666666666</c:v>
                </c:pt>
                <c:pt idx="7894">
                  <c:v>131.58333333333334</c:v>
                </c:pt>
                <c:pt idx="7895">
                  <c:v>131.6</c:v>
                </c:pt>
                <c:pt idx="7896">
                  <c:v>131.61666666666667</c:v>
                </c:pt>
                <c:pt idx="7897">
                  <c:v>131.63333333333333</c:v>
                </c:pt>
                <c:pt idx="7898">
                  <c:v>131.65</c:v>
                </c:pt>
                <c:pt idx="7899">
                  <c:v>131.66666666666666</c:v>
                </c:pt>
                <c:pt idx="7900">
                  <c:v>131.68333333333334</c:v>
                </c:pt>
                <c:pt idx="7901">
                  <c:v>131.69999999999999</c:v>
                </c:pt>
                <c:pt idx="7902">
                  <c:v>131.71666666666667</c:v>
                </c:pt>
                <c:pt idx="7903">
                  <c:v>131.73333333333332</c:v>
                </c:pt>
                <c:pt idx="7904">
                  <c:v>131.75</c:v>
                </c:pt>
                <c:pt idx="7905">
                  <c:v>131.76666666666668</c:v>
                </c:pt>
                <c:pt idx="7906">
                  <c:v>131.78333333333333</c:v>
                </c:pt>
                <c:pt idx="7907">
                  <c:v>131.80000000000001</c:v>
                </c:pt>
                <c:pt idx="7908">
                  <c:v>131.81666666666666</c:v>
                </c:pt>
                <c:pt idx="7909">
                  <c:v>131.83333333333334</c:v>
                </c:pt>
                <c:pt idx="7910">
                  <c:v>131.85</c:v>
                </c:pt>
                <c:pt idx="7911">
                  <c:v>131.86666666666667</c:v>
                </c:pt>
                <c:pt idx="7912">
                  <c:v>131.88333333333333</c:v>
                </c:pt>
                <c:pt idx="7913">
                  <c:v>131.9</c:v>
                </c:pt>
                <c:pt idx="7914">
                  <c:v>131.91666666666666</c:v>
                </c:pt>
                <c:pt idx="7915">
                  <c:v>131.93333333333334</c:v>
                </c:pt>
                <c:pt idx="7916">
                  <c:v>131.94999999999999</c:v>
                </c:pt>
                <c:pt idx="7917">
                  <c:v>131.96666666666667</c:v>
                </c:pt>
                <c:pt idx="7918">
                  <c:v>131.98333333333332</c:v>
                </c:pt>
                <c:pt idx="7919">
                  <c:v>132</c:v>
                </c:pt>
                <c:pt idx="7920">
                  <c:v>132.01666666666668</c:v>
                </c:pt>
                <c:pt idx="7921">
                  <c:v>132.03333333333333</c:v>
                </c:pt>
                <c:pt idx="7922">
                  <c:v>132.05000000000001</c:v>
                </c:pt>
                <c:pt idx="7923">
                  <c:v>132.06666666666666</c:v>
                </c:pt>
                <c:pt idx="7924">
                  <c:v>132.08333333333334</c:v>
                </c:pt>
                <c:pt idx="7925">
                  <c:v>132.1</c:v>
                </c:pt>
                <c:pt idx="7926">
                  <c:v>132.11666666666667</c:v>
                </c:pt>
                <c:pt idx="7927">
                  <c:v>132.13333333333333</c:v>
                </c:pt>
                <c:pt idx="7928">
                  <c:v>132.15</c:v>
                </c:pt>
                <c:pt idx="7929">
                  <c:v>132.16666666666666</c:v>
                </c:pt>
                <c:pt idx="7930">
                  <c:v>132.18333333333334</c:v>
                </c:pt>
                <c:pt idx="7931">
                  <c:v>132.19999999999999</c:v>
                </c:pt>
                <c:pt idx="7932">
                  <c:v>132.21666666666667</c:v>
                </c:pt>
                <c:pt idx="7933">
                  <c:v>132.23333333333332</c:v>
                </c:pt>
                <c:pt idx="7934">
                  <c:v>132.25</c:v>
                </c:pt>
                <c:pt idx="7935">
                  <c:v>132.26666666666668</c:v>
                </c:pt>
                <c:pt idx="7936">
                  <c:v>132.28333333333333</c:v>
                </c:pt>
                <c:pt idx="7937">
                  <c:v>132.30000000000001</c:v>
                </c:pt>
                <c:pt idx="7938">
                  <c:v>132.31666666666666</c:v>
                </c:pt>
                <c:pt idx="7939">
                  <c:v>132.33333333333334</c:v>
                </c:pt>
                <c:pt idx="7940">
                  <c:v>132.35</c:v>
                </c:pt>
                <c:pt idx="7941">
                  <c:v>132.36666666666667</c:v>
                </c:pt>
                <c:pt idx="7942">
                  <c:v>132.38333333333333</c:v>
                </c:pt>
                <c:pt idx="7943">
                  <c:v>132.4</c:v>
                </c:pt>
                <c:pt idx="7944">
                  <c:v>132.41666666666666</c:v>
                </c:pt>
                <c:pt idx="7945">
                  <c:v>132.43333333333334</c:v>
                </c:pt>
                <c:pt idx="7946">
                  <c:v>132.44999999999999</c:v>
                </c:pt>
                <c:pt idx="7947">
                  <c:v>132.46666666666667</c:v>
                </c:pt>
                <c:pt idx="7948">
                  <c:v>132.48333333333332</c:v>
                </c:pt>
                <c:pt idx="7949">
                  <c:v>132.5</c:v>
                </c:pt>
                <c:pt idx="7950">
                  <c:v>132.51666666666668</c:v>
                </c:pt>
                <c:pt idx="7951">
                  <c:v>132.53333333333333</c:v>
                </c:pt>
                <c:pt idx="7952">
                  <c:v>132.55000000000001</c:v>
                </c:pt>
                <c:pt idx="7953">
                  <c:v>132.56666666666666</c:v>
                </c:pt>
                <c:pt idx="7954">
                  <c:v>132.58333333333334</c:v>
                </c:pt>
                <c:pt idx="7955">
                  <c:v>132.6</c:v>
                </c:pt>
                <c:pt idx="7956">
                  <c:v>132.61666666666667</c:v>
                </c:pt>
                <c:pt idx="7957">
                  <c:v>132.63333333333333</c:v>
                </c:pt>
                <c:pt idx="7958">
                  <c:v>132.65</c:v>
                </c:pt>
                <c:pt idx="7959">
                  <c:v>132.66666666666666</c:v>
                </c:pt>
                <c:pt idx="7960">
                  <c:v>132.68333333333334</c:v>
                </c:pt>
                <c:pt idx="7961">
                  <c:v>132.69999999999999</c:v>
                </c:pt>
                <c:pt idx="7962">
                  <c:v>132.71666666666667</c:v>
                </c:pt>
                <c:pt idx="7963">
                  <c:v>132.73333333333332</c:v>
                </c:pt>
                <c:pt idx="7964">
                  <c:v>132.75</c:v>
                </c:pt>
                <c:pt idx="7965">
                  <c:v>132.76666666666668</c:v>
                </c:pt>
                <c:pt idx="7966">
                  <c:v>132.78333333333333</c:v>
                </c:pt>
                <c:pt idx="7967">
                  <c:v>132.80000000000001</c:v>
                </c:pt>
                <c:pt idx="7968">
                  <c:v>132.81666666666666</c:v>
                </c:pt>
                <c:pt idx="7969">
                  <c:v>132.83333333333334</c:v>
                </c:pt>
                <c:pt idx="7970">
                  <c:v>132.85</c:v>
                </c:pt>
                <c:pt idx="7971">
                  <c:v>132.86666666666667</c:v>
                </c:pt>
                <c:pt idx="7972">
                  <c:v>132.88333333333333</c:v>
                </c:pt>
                <c:pt idx="7973">
                  <c:v>132.9</c:v>
                </c:pt>
                <c:pt idx="7974">
                  <c:v>132.91666666666666</c:v>
                </c:pt>
                <c:pt idx="7975">
                  <c:v>132.93333333333334</c:v>
                </c:pt>
                <c:pt idx="7976">
                  <c:v>132.94999999999999</c:v>
                </c:pt>
                <c:pt idx="7977">
                  <c:v>132.96666666666667</c:v>
                </c:pt>
                <c:pt idx="7978">
                  <c:v>132.98333333333332</c:v>
                </c:pt>
                <c:pt idx="7979">
                  <c:v>133</c:v>
                </c:pt>
                <c:pt idx="7980">
                  <c:v>133.01666666666668</c:v>
                </c:pt>
                <c:pt idx="7981">
                  <c:v>133.03333333333333</c:v>
                </c:pt>
                <c:pt idx="7982">
                  <c:v>133.05000000000001</c:v>
                </c:pt>
                <c:pt idx="7983">
                  <c:v>133.06666666666666</c:v>
                </c:pt>
                <c:pt idx="7984">
                  <c:v>133.08333333333334</c:v>
                </c:pt>
                <c:pt idx="7985">
                  <c:v>133.1</c:v>
                </c:pt>
                <c:pt idx="7986">
                  <c:v>133.11666666666667</c:v>
                </c:pt>
                <c:pt idx="7987">
                  <c:v>133.13333333333333</c:v>
                </c:pt>
                <c:pt idx="7988">
                  <c:v>133.15</c:v>
                </c:pt>
                <c:pt idx="7989">
                  <c:v>133.16666666666666</c:v>
                </c:pt>
                <c:pt idx="7990">
                  <c:v>133.18333333333334</c:v>
                </c:pt>
                <c:pt idx="7991">
                  <c:v>133.19999999999999</c:v>
                </c:pt>
                <c:pt idx="7992">
                  <c:v>133.21666666666667</c:v>
                </c:pt>
                <c:pt idx="7993">
                  <c:v>133.23333333333332</c:v>
                </c:pt>
                <c:pt idx="7994">
                  <c:v>133.25</c:v>
                </c:pt>
                <c:pt idx="7995">
                  <c:v>133.26666666666668</c:v>
                </c:pt>
                <c:pt idx="7996">
                  <c:v>133.28333333333333</c:v>
                </c:pt>
                <c:pt idx="7997">
                  <c:v>133.30000000000001</c:v>
                </c:pt>
                <c:pt idx="7998">
                  <c:v>133.31666666666666</c:v>
                </c:pt>
                <c:pt idx="7999">
                  <c:v>133.33333333333334</c:v>
                </c:pt>
                <c:pt idx="8000">
                  <c:v>133.35</c:v>
                </c:pt>
                <c:pt idx="8001">
                  <c:v>133.36666666666667</c:v>
                </c:pt>
                <c:pt idx="8002">
                  <c:v>133.38333333333333</c:v>
                </c:pt>
                <c:pt idx="8003">
                  <c:v>133.4</c:v>
                </c:pt>
                <c:pt idx="8004">
                  <c:v>133.41666666666666</c:v>
                </c:pt>
                <c:pt idx="8005">
                  <c:v>133.43333333333334</c:v>
                </c:pt>
                <c:pt idx="8006">
                  <c:v>133.44999999999999</c:v>
                </c:pt>
                <c:pt idx="8007">
                  <c:v>133.46666666666667</c:v>
                </c:pt>
                <c:pt idx="8008">
                  <c:v>133.48333333333332</c:v>
                </c:pt>
                <c:pt idx="8009">
                  <c:v>133.5</c:v>
                </c:pt>
                <c:pt idx="8010">
                  <c:v>133.51666666666668</c:v>
                </c:pt>
                <c:pt idx="8011">
                  <c:v>133.53333333333333</c:v>
                </c:pt>
                <c:pt idx="8012">
                  <c:v>133.55000000000001</c:v>
                </c:pt>
                <c:pt idx="8013">
                  <c:v>133.56666666666666</c:v>
                </c:pt>
                <c:pt idx="8014">
                  <c:v>133.58333333333334</c:v>
                </c:pt>
                <c:pt idx="8015">
                  <c:v>133.6</c:v>
                </c:pt>
                <c:pt idx="8016">
                  <c:v>133.61666666666667</c:v>
                </c:pt>
                <c:pt idx="8017">
                  <c:v>133.63333333333333</c:v>
                </c:pt>
                <c:pt idx="8018">
                  <c:v>133.65</c:v>
                </c:pt>
                <c:pt idx="8019">
                  <c:v>133.66666666666666</c:v>
                </c:pt>
                <c:pt idx="8020">
                  <c:v>133.68333333333334</c:v>
                </c:pt>
                <c:pt idx="8021">
                  <c:v>133.69999999999999</c:v>
                </c:pt>
                <c:pt idx="8022">
                  <c:v>133.71666666666667</c:v>
                </c:pt>
                <c:pt idx="8023">
                  <c:v>133.73333333333332</c:v>
                </c:pt>
                <c:pt idx="8024">
                  <c:v>133.75</c:v>
                </c:pt>
                <c:pt idx="8025">
                  <c:v>133.76666666666668</c:v>
                </c:pt>
                <c:pt idx="8026">
                  <c:v>133.78333333333333</c:v>
                </c:pt>
                <c:pt idx="8027">
                  <c:v>133.80000000000001</c:v>
                </c:pt>
                <c:pt idx="8028">
                  <c:v>133.81666666666666</c:v>
                </c:pt>
                <c:pt idx="8029">
                  <c:v>133.83333333333334</c:v>
                </c:pt>
                <c:pt idx="8030">
                  <c:v>133.85</c:v>
                </c:pt>
                <c:pt idx="8031">
                  <c:v>133.86666666666667</c:v>
                </c:pt>
                <c:pt idx="8032">
                  <c:v>133.88333333333333</c:v>
                </c:pt>
                <c:pt idx="8033">
                  <c:v>133.9</c:v>
                </c:pt>
                <c:pt idx="8034">
                  <c:v>133.91666666666666</c:v>
                </c:pt>
                <c:pt idx="8035">
                  <c:v>133.93333333333334</c:v>
                </c:pt>
                <c:pt idx="8036">
                  <c:v>133.94999999999999</c:v>
                </c:pt>
                <c:pt idx="8037">
                  <c:v>133.96666666666667</c:v>
                </c:pt>
                <c:pt idx="8038">
                  <c:v>133.98333333333332</c:v>
                </c:pt>
                <c:pt idx="8039">
                  <c:v>134</c:v>
                </c:pt>
                <c:pt idx="8040">
                  <c:v>134.01666666666668</c:v>
                </c:pt>
                <c:pt idx="8041">
                  <c:v>134.03333333333333</c:v>
                </c:pt>
                <c:pt idx="8042">
                  <c:v>134.05000000000001</c:v>
                </c:pt>
                <c:pt idx="8043">
                  <c:v>134.06666666666666</c:v>
                </c:pt>
                <c:pt idx="8044">
                  <c:v>134.08333333333334</c:v>
                </c:pt>
                <c:pt idx="8045">
                  <c:v>134.1</c:v>
                </c:pt>
                <c:pt idx="8046">
                  <c:v>134.11666666666667</c:v>
                </c:pt>
                <c:pt idx="8047">
                  <c:v>134.13333333333333</c:v>
                </c:pt>
                <c:pt idx="8048">
                  <c:v>134.15</c:v>
                </c:pt>
                <c:pt idx="8049">
                  <c:v>134.16666666666666</c:v>
                </c:pt>
                <c:pt idx="8050">
                  <c:v>134.18333333333334</c:v>
                </c:pt>
                <c:pt idx="8051">
                  <c:v>134.19999999999999</c:v>
                </c:pt>
                <c:pt idx="8052">
                  <c:v>134.21666666666667</c:v>
                </c:pt>
                <c:pt idx="8053">
                  <c:v>134.23333333333332</c:v>
                </c:pt>
                <c:pt idx="8054">
                  <c:v>134.25</c:v>
                </c:pt>
                <c:pt idx="8055">
                  <c:v>134.26666666666668</c:v>
                </c:pt>
                <c:pt idx="8056">
                  <c:v>134.28333333333333</c:v>
                </c:pt>
                <c:pt idx="8057">
                  <c:v>134.30000000000001</c:v>
                </c:pt>
                <c:pt idx="8058">
                  <c:v>134.31666666666666</c:v>
                </c:pt>
                <c:pt idx="8059">
                  <c:v>134.33333333333334</c:v>
                </c:pt>
                <c:pt idx="8060">
                  <c:v>134.35</c:v>
                </c:pt>
                <c:pt idx="8061">
                  <c:v>134.36666666666667</c:v>
                </c:pt>
                <c:pt idx="8062">
                  <c:v>134.38333333333333</c:v>
                </c:pt>
                <c:pt idx="8063">
                  <c:v>134.4</c:v>
                </c:pt>
                <c:pt idx="8064">
                  <c:v>134.41666666666666</c:v>
                </c:pt>
                <c:pt idx="8065">
                  <c:v>134.43333333333334</c:v>
                </c:pt>
                <c:pt idx="8066">
                  <c:v>134.44999999999999</c:v>
                </c:pt>
                <c:pt idx="8067">
                  <c:v>134.46666666666667</c:v>
                </c:pt>
                <c:pt idx="8068">
                  <c:v>134.48333333333332</c:v>
                </c:pt>
                <c:pt idx="8069">
                  <c:v>134.5</c:v>
                </c:pt>
                <c:pt idx="8070">
                  <c:v>134.51666666666668</c:v>
                </c:pt>
                <c:pt idx="8071">
                  <c:v>134.53333333333333</c:v>
                </c:pt>
                <c:pt idx="8072">
                  <c:v>134.55000000000001</c:v>
                </c:pt>
                <c:pt idx="8073">
                  <c:v>134.56666666666666</c:v>
                </c:pt>
                <c:pt idx="8074">
                  <c:v>134.58333333333334</c:v>
                </c:pt>
                <c:pt idx="8075">
                  <c:v>134.6</c:v>
                </c:pt>
                <c:pt idx="8076">
                  <c:v>134.61666666666667</c:v>
                </c:pt>
                <c:pt idx="8077">
                  <c:v>134.63333333333333</c:v>
                </c:pt>
                <c:pt idx="8078">
                  <c:v>134.65</c:v>
                </c:pt>
                <c:pt idx="8079">
                  <c:v>134.66666666666666</c:v>
                </c:pt>
                <c:pt idx="8080">
                  <c:v>134.68333333333334</c:v>
                </c:pt>
                <c:pt idx="8081">
                  <c:v>134.69999999999999</c:v>
                </c:pt>
                <c:pt idx="8082">
                  <c:v>134.71666666666667</c:v>
                </c:pt>
                <c:pt idx="8083">
                  <c:v>134.73333333333332</c:v>
                </c:pt>
                <c:pt idx="8084">
                  <c:v>134.75</c:v>
                </c:pt>
                <c:pt idx="8085">
                  <c:v>134.76666666666668</c:v>
                </c:pt>
                <c:pt idx="8086">
                  <c:v>134.78333333333333</c:v>
                </c:pt>
                <c:pt idx="8087">
                  <c:v>134.80000000000001</c:v>
                </c:pt>
                <c:pt idx="8088">
                  <c:v>134.81666666666666</c:v>
                </c:pt>
                <c:pt idx="8089">
                  <c:v>134.83333333333334</c:v>
                </c:pt>
                <c:pt idx="8090">
                  <c:v>134.85</c:v>
                </c:pt>
                <c:pt idx="8091">
                  <c:v>134.86666666666667</c:v>
                </c:pt>
                <c:pt idx="8092">
                  <c:v>134.88333333333333</c:v>
                </c:pt>
                <c:pt idx="8093">
                  <c:v>134.9</c:v>
                </c:pt>
                <c:pt idx="8094">
                  <c:v>134.91666666666666</c:v>
                </c:pt>
                <c:pt idx="8095">
                  <c:v>134.93333333333334</c:v>
                </c:pt>
                <c:pt idx="8096">
                  <c:v>134.94999999999999</c:v>
                </c:pt>
                <c:pt idx="8097">
                  <c:v>134.96666666666667</c:v>
                </c:pt>
                <c:pt idx="8098">
                  <c:v>134.98333333333332</c:v>
                </c:pt>
                <c:pt idx="8099">
                  <c:v>135</c:v>
                </c:pt>
                <c:pt idx="8100">
                  <c:v>135.01666666666668</c:v>
                </c:pt>
                <c:pt idx="8101">
                  <c:v>135.03333333333333</c:v>
                </c:pt>
                <c:pt idx="8102">
                  <c:v>135.05000000000001</c:v>
                </c:pt>
                <c:pt idx="8103">
                  <c:v>135.06666666666666</c:v>
                </c:pt>
                <c:pt idx="8104">
                  <c:v>135.08333333333334</c:v>
                </c:pt>
                <c:pt idx="8105">
                  <c:v>135.1</c:v>
                </c:pt>
                <c:pt idx="8106">
                  <c:v>135.11666666666667</c:v>
                </c:pt>
                <c:pt idx="8107">
                  <c:v>135.13333333333333</c:v>
                </c:pt>
                <c:pt idx="8108">
                  <c:v>135.15</c:v>
                </c:pt>
                <c:pt idx="8109">
                  <c:v>135.16666666666666</c:v>
                </c:pt>
                <c:pt idx="8110">
                  <c:v>135.18333333333334</c:v>
                </c:pt>
                <c:pt idx="8111">
                  <c:v>135.19999999999999</c:v>
                </c:pt>
                <c:pt idx="8112">
                  <c:v>135.21666666666667</c:v>
                </c:pt>
                <c:pt idx="8113">
                  <c:v>135.23333333333332</c:v>
                </c:pt>
                <c:pt idx="8114">
                  <c:v>135.25</c:v>
                </c:pt>
                <c:pt idx="8115">
                  <c:v>135.26666666666668</c:v>
                </c:pt>
                <c:pt idx="8116">
                  <c:v>135.28333333333333</c:v>
                </c:pt>
                <c:pt idx="8117">
                  <c:v>135.30000000000001</c:v>
                </c:pt>
                <c:pt idx="8118">
                  <c:v>135.31666666666666</c:v>
                </c:pt>
                <c:pt idx="8119">
                  <c:v>135.33333333333334</c:v>
                </c:pt>
                <c:pt idx="8120">
                  <c:v>135.35</c:v>
                </c:pt>
                <c:pt idx="8121">
                  <c:v>135.36666666666667</c:v>
                </c:pt>
                <c:pt idx="8122">
                  <c:v>135.38333333333333</c:v>
                </c:pt>
                <c:pt idx="8123">
                  <c:v>135.4</c:v>
                </c:pt>
                <c:pt idx="8124">
                  <c:v>135.41666666666666</c:v>
                </c:pt>
                <c:pt idx="8125">
                  <c:v>135.43333333333334</c:v>
                </c:pt>
                <c:pt idx="8126">
                  <c:v>135.44999999999999</c:v>
                </c:pt>
                <c:pt idx="8127">
                  <c:v>135.46666666666667</c:v>
                </c:pt>
                <c:pt idx="8128">
                  <c:v>135.48333333333332</c:v>
                </c:pt>
                <c:pt idx="8129">
                  <c:v>135.5</c:v>
                </c:pt>
                <c:pt idx="8130">
                  <c:v>135.51666666666668</c:v>
                </c:pt>
                <c:pt idx="8131">
                  <c:v>135.53333333333333</c:v>
                </c:pt>
                <c:pt idx="8132">
                  <c:v>135.55000000000001</c:v>
                </c:pt>
                <c:pt idx="8133">
                  <c:v>135.56666666666666</c:v>
                </c:pt>
                <c:pt idx="8134">
                  <c:v>135.58333333333334</c:v>
                </c:pt>
                <c:pt idx="8135">
                  <c:v>135.6</c:v>
                </c:pt>
                <c:pt idx="8136">
                  <c:v>135.61666666666667</c:v>
                </c:pt>
                <c:pt idx="8137">
                  <c:v>135.63333333333333</c:v>
                </c:pt>
                <c:pt idx="8138">
                  <c:v>135.65</c:v>
                </c:pt>
                <c:pt idx="8139">
                  <c:v>135.66666666666666</c:v>
                </c:pt>
                <c:pt idx="8140">
                  <c:v>135.68333333333334</c:v>
                </c:pt>
                <c:pt idx="8141">
                  <c:v>135.69999999999999</c:v>
                </c:pt>
                <c:pt idx="8142">
                  <c:v>135.71666666666667</c:v>
                </c:pt>
                <c:pt idx="8143">
                  <c:v>135.73333333333332</c:v>
                </c:pt>
                <c:pt idx="8144">
                  <c:v>135.75</c:v>
                </c:pt>
                <c:pt idx="8145">
                  <c:v>135.76666666666668</c:v>
                </c:pt>
                <c:pt idx="8146">
                  <c:v>135.78333333333333</c:v>
                </c:pt>
                <c:pt idx="8147">
                  <c:v>135.80000000000001</c:v>
                </c:pt>
                <c:pt idx="8148">
                  <c:v>135.81666666666666</c:v>
                </c:pt>
                <c:pt idx="8149">
                  <c:v>135.83333333333334</c:v>
                </c:pt>
                <c:pt idx="8150">
                  <c:v>135.85</c:v>
                </c:pt>
                <c:pt idx="8151">
                  <c:v>135.86666666666667</c:v>
                </c:pt>
                <c:pt idx="8152">
                  <c:v>135.88333333333333</c:v>
                </c:pt>
                <c:pt idx="8153">
                  <c:v>135.9</c:v>
                </c:pt>
                <c:pt idx="8154">
                  <c:v>135.91666666666666</c:v>
                </c:pt>
                <c:pt idx="8155">
                  <c:v>135.93333333333334</c:v>
                </c:pt>
                <c:pt idx="8156">
                  <c:v>135.94999999999999</c:v>
                </c:pt>
                <c:pt idx="8157">
                  <c:v>135.96666666666667</c:v>
                </c:pt>
                <c:pt idx="8158">
                  <c:v>135.98333333333332</c:v>
                </c:pt>
                <c:pt idx="8159">
                  <c:v>136</c:v>
                </c:pt>
                <c:pt idx="8160">
                  <c:v>136.01666666666668</c:v>
                </c:pt>
                <c:pt idx="8161">
                  <c:v>136.03333333333333</c:v>
                </c:pt>
                <c:pt idx="8162">
                  <c:v>136.05000000000001</c:v>
                </c:pt>
                <c:pt idx="8163">
                  <c:v>136.06666666666666</c:v>
                </c:pt>
                <c:pt idx="8164">
                  <c:v>136.08333333333334</c:v>
                </c:pt>
                <c:pt idx="8165">
                  <c:v>136.1</c:v>
                </c:pt>
                <c:pt idx="8166">
                  <c:v>136.11666666666667</c:v>
                </c:pt>
                <c:pt idx="8167">
                  <c:v>136.13333333333333</c:v>
                </c:pt>
                <c:pt idx="8168">
                  <c:v>136.15</c:v>
                </c:pt>
                <c:pt idx="8169">
                  <c:v>136.16666666666666</c:v>
                </c:pt>
                <c:pt idx="8170">
                  <c:v>136.18333333333334</c:v>
                </c:pt>
                <c:pt idx="8171">
                  <c:v>136.19999999999999</c:v>
                </c:pt>
                <c:pt idx="8172">
                  <c:v>136.21666666666667</c:v>
                </c:pt>
                <c:pt idx="8173">
                  <c:v>136.23333333333332</c:v>
                </c:pt>
                <c:pt idx="8174">
                  <c:v>136.25</c:v>
                </c:pt>
                <c:pt idx="8175">
                  <c:v>136.26666666666668</c:v>
                </c:pt>
                <c:pt idx="8176">
                  <c:v>136.28333333333333</c:v>
                </c:pt>
                <c:pt idx="8177">
                  <c:v>136.30000000000001</c:v>
                </c:pt>
                <c:pt idx="8178">
                  <c:v>136.31666666666666</c:v>
                </c:pt>
                <c:pt idx="8179">
                  <c:v>136.33333333333334</c:v>
                </c:pt>
                <c:pt idx="8180">
                  <c:v>136.35</c:v>
                </c:pt>
                <c:pt idx="8181">
                  <c:v>136.36666666666667</c:v>
                </c:pt>
                <c:pt idx="8182">
                  <c:v>136.38333333333333</c:v>
                </c:pt>
                <c:pt idx="8183">
                  <c:v>136.4</c:v>
                </c:pt>
                <c:pt idx="8184">
                  <c:v>136.41666666666666</c:v>
                </c:pt>
                <c:pt idx="8185">
                  <c:v>136.43333333333334</c:v>
                </c:pt>
                <c:pt idx="8186">
                  <c:v>136.44999999999999</c:v>
                </c:pt>
                <c:pt idx="8187">
                  <c:v>136.46666666666667</c:v>
                </c:pt>
                <c:pt idx="8188">
                  <c:v>136.48333333333332</c:v>
                </c:pt>
                <c:pt idx="8189">
                  <c:v>136.5</c:v>
                </c:pt>
                <c:pt idx="8190">
                  <c:v>136.51666666666668</c:v>
                </c:pt>
                <c:pt idx="8191">
                  <c:v>136.53333333333333</c:v>
                </c:pt>
                <c:pt idx="8192">
                  <c:v>136.55000000000001</c:v>
                </c:pt>
                <c:pt idx="8193">
                  <c:v>136.56666666666666</c:v>
                </c:pt>
                <c:pt idx="8194">
                  <c:v>136.58333333333334</c:v>
                </c:pt>
                <c:pt idx="8195">
                  <c:v>136.6</c:v>
                </c:pt>
                <c:pt idx="8196">
                  <c:v>136.61666666666667</c:v>
                </c:pt>
                <c:pt idx="8197">
                  <c:v>136.63333333333333</c:v>
                </c:pt>
                <c:pt idx="8198">
                  <c:v>136.65</c:v>
                </c:pt>
                <c:pt idx="8199">
                  <c:v>136.66666666666666</c:v>
                </c:pt>
                <c:pt idx="8200">
                  <c:v>136.68333333333334</c:v>
                </c:pt>
                <c:pt idx="8201">
                  <c:v>136.69999999999999</c:v>
                </c:pt>
                <c:pt idx="8202">
                  <c:v>136.71666666666667</c:v>
                </c:pt>
                <c:pt idx="8203">
                  <c:v>136.73333333333332</c:v>
                </c:pt>
                <c:pt idx="8204">
                  <c:v>136.75</c:v>
                </c:pt>
                <c:pt idx="8205">
                  <c:v>136.76666666666668</c:v>
                </c:pt>
                <c:pt idx="8206">
                  <c:v>136.78333333333333</c:v>
                </c:pt>
                <c:pt idx="8207">
                  <c:v>136.80000000000001</c:v>
                </c:pt>
                <c:pt idx="8208">
                  <c:v>136.81666666666666</c:v>
                </c:pt>
                <c:pt idx="8209">
                  <c:v>136.83333333333334</c:v>
                </c:pt>
                <c:pt idx="8210">
                  <c:v>136.85</c:v>
                </c:pt>
                <c:pt idx="8211">
                  <c:v>136.86666666666667</c:v>
                </c:pt>
                <c:pt idx="8212">
                  <c:v>136.88333333333333</c:v>
                </c:pt>
                <c:pt idx="8213">
                  <c:v>136.9</c:v>
                </c:pt>
                <c:pt idx="8214">
                  <c:v>136.91666666666666</c:v>
                </c:pt>
                <c:pt idx="8215">
                  <c:v>136.93333333333334</c:v>
                </c:pt>
                <c:pt idx="8216">
                  <c:v>136.94999999999999</c:v>
                </c:pt>
                <c:pt idx="8217">
                  <c:v>136.96666666666667</c:v>
                </c:pt>
                <c:pt idx="8218">
                  <c:v>136.98333333333332</c:v>
                </c:pt>
                <c:pt idx="8219">
                  <c:v>137</c:v>
                </c:pt>
                <c:pt idx="8220">
                  <c:v>137.01666666666668</c:v>
                </c:pt>
                <c:pt idx="8221">
                  <c:v>137.03333333333333</c:v>
                </c:pt>
                <c:pt idx="8222">
                  <c:v>137.05000000000001</c:v>
                </c:pt>
                <c:pt idx="8223">
                  <c:v>137.06666666666666</c:v>
                </c:pt>
                <c:pt idx="8224">
                  <c:v>137.08333333333334</c:v>
                </c:pt>
                <c:pt idx="8225">
                  <c:v>137.1</c:v>
                </c:pt>
                <c:pt idx="8226">
                  <c:v>137.11666666666667</c:v>
                </c:pt>
                <c:pt idx="8227">
                  <c:v>137.13333333333333</c:v>
                </c:pt>
                <c:pt idx="8228">
                  <c:v>137.15</c:v>
                </c:pt>
                <c:pt idx="8229">
                  <c:v>137.16666666666666</c:v>
                </c:pt>
                <c:pt idx="8230">
                  <c:v>137.18333333333334</c:v>
                </c:pt>
                <c:pt idx="8231">
                  <c:v>137.19999999999999</c:v>
                </c:pt>
                <c:pt idx="8232">
                  <c:v>137.21666666666667</c:v>
                </c:pt>
                <c:pt idx="8233">
                  <c:v>137.23333333333332</c:v>
                </c:pt>
                <c:pt idx="8234">
                  <c:v>137.25</c:v>
                </c:pt>
                <c:pt idx="8235">
                  <c:v>137.26666666666668</c:v>
                </c:pt>
                <c:pt idx="8236">
                  <c:v>137.28333333333333</c:v>
                </c:pt>
                <c:pt idx="8237">
                  <c:v>137.30000000000001</c:v>
                </c:pt>
                <c:pt idx="8238">
                  <c:v>137.31666666666666</c:v>
                </c:pt>
                <c:pt idx="8239">
                  <c:v>137.33333333333334</c:v>
                </c:pt>
                <c:pt idx="8240">
                  <c:v>137.35</c:v>
                </c:pt>
                <c:pt idx="8241">
                  <c:v>137.36666666666667</c:v>
                </c:pt>
                <c:pt idx="8242">
                  <c:v>137.38333333333333</c:v>
                </c:pt>
                <c:pt idx="8243">
                  <c:v>137.4</c:v>
                </c:pt>
                <c:pt idx="8244">
                  <c:v>137.41666666666666</c:v>
                </c:pt>
                <c:pt idx="8245">
                  <c:v>137.43333333333334</c:v>
                </c:pt>
                <c:pt idx="8246">
                  <c:v>137.44999999999999</c:v>
                </c:pt>
                <c:pt idx="8247">
                  <c:v>137.46666666666667</c:v>
                </c:pt>
                <c:pt idx="8248">
                  <c:v>137.48333333333332</c:v>
                </c:pt>
                <c:pt idx="8249">
                  <c:v>137.5</c:v>
                </c:pt>
                <c:pt idx="8250">
                  <c:v>137.51666666666668</c:v>
                </c:pt>
                <c:pt idx="8251">
                  <c:v>137.53333333333333</c:v>
                </c:pt>
                <c:pt idx="8252">
                  <c:v>137.55000000000001</c:v>
                </c:pt>
                <c:pt idx="8253">
                  <c:v>137.56666666666666</c:v>
                </c:pt>
                <c:pt idx="8254">
                  <c:v>137.58333333333334</c:v>
                </c:pt>
                <c:pt idx="8255">
                  <c:v>137.6</c:v>
                </c:pt>
                <c:pt idx="8256">
                  <c:v>137.61666666666667</c:v>
                </c:pt>
                <c:pt idx="8257">
                  <c:v>137.63333333333333</c:v>
                </c:pt>
                <c:pt idx="8258">
                  <c:v>137.65</c:v>
                </c:pt>
                <c:pt idx="8259">
                  <c:v>137.66666666666666</c:v>
                </c:pt>
                <c:pt idx="8260">
                  <c:v>137.68333333333334</c:v>
                </c:pt>
                <c:pt idx="8261">
                  <c:v>137.69999999999999</c:v>
                </c:pt>
                <c:pt idx="8262">
                  <c:v>137.71666666666667</c:v>
                </c:pt>
                <c:pt idx="8263">
                  <c:v>137.73333333333332</c:v>
                </c:pt>
                <c:pt idx="8264">
                  <c:v>137.75</c:v>
                </c:pt>
                <c:pt idx="8265">
                  <c:v>137.76666666666668</c:v>
                </c:pt>
                <c:pt idx="8266">
                  <c:v>137.78333333333333</c:v>
                </c:pt>
                <c:pt idx="8267">
                  <c:v>137.80000000000001</c:v>
                </c:pt>
                <c:pt idx="8268">
                  <c:v>137.81666666666666</c:v>
                </c:pt>
                <c:pt idx="8269">
                  <c:v>137.83333333333334</c:v>
                </c:pt>
                <c:pt idx="8270">
                  <c:v>137.85</c:v>
                </c:pt>
                <c:pt idx="8271">
                  <c:v>137.86666666666667</c:v>
                </c:pt>
                <c:pt idx="8272">
                  <c:v>137.88333333333333</c:v>
                </c:pt>
                <c:pt idx="8273">
                  <c:v>137.9</c:v>
                </c:pt>
                <c:pt idx="8274">
                  <c:v>137.91666666666666</c:v>
                </c:pt>
                <c:pt idx="8275">
                  <c:v>137.93333333333334</c:v>
                </c:pt>
                <c:pt idx="8276">
                  <c:v>137.94999999999999</c:v>
                </c:pt>
                <c:pt idx="8277">
                  <c:v>137.96666666666667</c:v>
                </c:pt>
                <c:pt idx="8278">
                  <c:v>137.98333333333332</c:v>
                </c:pt>
                <c:pt idx="8279">
                  <c:v>138</c:v>
                </c:pt>
                <c:pt idx="8280">
                  <c:v>138.01666666666668</c:v>
                </c:pt>
                <c:pt idx="8281">
                  <c:v>138.03333333333333</c:v>
                </c:pt>
                <c:pt idx="8282">
                  <c:v>138.05000000000001</c:v>
                </c:pt>
                <c:pt idx="8283">
                  <c:v>138.06666666666666</c:v>
                </c:pt>
                <c:pt idx="8284">
                  <c:v>138.08333333333334</c:v>
                </c:pt>
                <c:pt idx="8285">
                  <c:v>138.1</c:v>
                </c:pt>
                <c:pt idx="8286">
                  <c:v>138.11666666666667</c:v>
                </c:pt>
                <c:pt idx="8287">
                  <c:v>138.13333333333333</c:v>
                </c:pt>
                <c:pt idx="8288">
                  <c:v>138.15</c:v>
                </c:pt>
                <c:pt idx="8289">
                  <c:v>138.16666666666666</c:v>
                </c:pt>
                <c:pt idx="8290">
                  <c:v>138.18333333333334</c:v>
                </c:pt>
                <c:pt idx="8291">
                  <c:v>138.19999999999999</c:v>
                </c:pt>
                <c:pt idx="8292">
                  <c:v>138.21666666666667</c:v>
                </c:pt>
                <c:pt idx="8293">
                  <c:v>138.23333333333332</c:v>
                </c:pt>
                <c:pt idx="8294">
                  <c:v>138.25</c:v>
                </c:pt>
                <c:pt idx="8295">
                  <c:v>138.26666666666668</c:v>
                </c:pt>
                <c:pt idx="8296">
                  <c:v>138.28333333333333</c:v>
                </c:pt>
                <c:pt idx="8297">
                  <c:v>138.30000000000001</c:v>
                </c:pt>
                <c:pt idx="8298">
                  <c:v>138.31666666666666</c:v>
                </c:pt>
                <c:pt idx="8299">
                  <c:v>138.33333333333334</c:v>
                </c:pt>
                <c:pt idx="8300">
                  <c:v>138.35</c:v>
                </c:pt>
                <c:pt idx="8301">
                  <c:v>138.36666666666667</c:v>
                </c:pt>
                <c:pt idx="8302">
                  <c:v>138.38333333333333</c:v>
                </c:pt>
                <c:pt idx="8303">
                  <c:v>138.4</c:v>
                </c:pt>
                <c:pt idx="8304">
                  <c:v>138.41666666666666</c:v>
                </c:pt>
                <c:pt idx="8305">
                  <c:v>138.43333333333334</c:v>
                </c:pt>
                <c:pt idx="8306">
                  <c:v>138.44999999999999</c:v>
                </c:pt>
                <c:pt idx="8307">
                  <c:v>138.46666666666667</c:v>
                </c:pt>
                <c:pt idx="8308">
                  <c:v>138.48333333333332</c:v>
                </c:pt>
                <c:pt idx="8309">
                  <c:v>138.5</c:v>
                </c:pt>
                <c:pt idx="8310">
                  <c:v>138.51666666666668</c:v>
                </c:pt>
                <c:pt idx="8311">
                  <c:v>138.53333333333333</c:v>
                </c:pt>
                <c:pt idx="8312">
                  <c:v>138.55000000000001</c:v>
                </c:pt>
                <c:pt idx="8313">
                  <c:v>138.56666666666666</c:v>
                </c:pt>
                <c:pt idx="8314">
                  <c:v>138.58333333333334</c:v>
                </c:pt>
                <c:pt idx="8315">
                  <c:v>138.6</c:v>
                </c:pt>
                <c:pt idx="8316">
                  <c:v>138.61666666666667</c:v>
                </c:pt>
                <c:pt idx="8317">
                  <c:v>138.63333333333333</c:v>
                </c:pt>
                <c:pt idx="8318">
                  <c:v>138.65</c:v>
                </c:pt>
                <c:pt idx="8319">
                  <c:v>138.66666666666666</c:v>
                </c:pt>
                <c:pt idx="8320">
                  <c:v>138.68333333333334</c:v>
                </c:pt>
                <c:pt idx="8321">
                  <c:v>138.69999999999999</c:v>
                </c:pt>
                <c:pt idx="8322">
                  <c:v>138.71666666666667</c:v>
                </c:pt>
                <c:pt idx="8323">
                  <c:v>138.73333333333332</c:v>
                </c:pt>
                <c:pt idx="8324">
                  <c:v>138.75</c:v>
                </c:pt>
                <c:pt idx="8325">
                  <c:v>138.76666666666668</c:v>
                </c:pt>
                <c:pt idx="8326">
                  <c:v>138.78333333333333</c:v>
                </c:pt>
                <c:pt idx="8327">
                  <c:v>138.80000000000001</c:v>
                </c:pt>
                <c:pt idx="8328">
                  <c:v>138.81666666666666</c:v>
                </c:pt>
                <c:pt idx="8329">
                  <c:v>138.83333333333334</c:v>
                </c:pt>
                <c:pt idx="8330">
                  <c:v>138.85</c:v>
                </c:pt>
                <c:pt idx="8331">
                  <c:v>138.86666666666667</c:v>
                </c:pt>
                <c:pt idx="8332">
                  <c:v>138.88333333333333</c:v>
                </c:pt>
                <c:pt idx="8333">
                  <c:v>138.9</c:v>
                </c:pt>
                <c:pt idx="8334">
                  <c:v>138.91666666666666</c:v>
                </c:pt>
                <c:pt idx="8335">
                  <c:v>138.93333333333334</c:v>
                </c:pt>
                <c:pt idx="8336">
                  <c:v>138.94999999999999</c:v>
                </c:pt>
                <c:pt idx="8337">
                  <c:v>138.96666666666667</c:v>
                </c:pt>
                <c:pt idx="8338">
                  <c:v>138.98333333333332</c:v>
                </c:pt>
                <c:pt idx="8339">
                  <c:v>139</c:v>
                </c:pt>
                <c:pt idx="8340">
                  <c:v>139.01666666666668</c:v>
                </c:pt>
                <c:pt idx="8341">
                  <c:v>139.03333333333333</c:v>
                </c:pt>
                <c:pt idx="8342">
                  <c:v>139.05000000000001</c:v>
                </c:pt>
                <c:pt idx="8343">
                  <c:v>139.06666666666666</c:v>
                </c:pt>
                <c:pt idx="8344">
                  <c:v>139.08333333333334</c:v>
                </c:pt>
                <c:pt idx="8345">
                  <c:v>139.1</c:v>
                </c:pt>
                <c:pt idx="8346">
                  <c:v>139.11666666666667</c:v>
                </c:pt>
                <c:pt idx="8347">
                  <c:v>139.13333333333333</c:v>
                </c:pt>
                <c:pt idx="8348">
                  <c:v>139.15</c:v>
                </c:pt>
                <c:pt idx="8349">
                  <c:v>139.16666666666666</c:v>
                </c:pt>
                <c:pt idx="8350">
                  <c:v>139.18333333333334</c:v>
                </c:pt>
                <c:pt idx="8351">
                  <c:v>139.19999999999999</c:v>
                </c:pt>
                <c:pt idx="8352">
                  <c:v>139.21666666666667</c:v>
                </c:pt>
                <c:pt idx="8353">
                  <c:v>139.23333333333332</c:v>
                </c:pt>
                <c:pt idx="8354">
                  <c:v>139.25</c:v>
                </c:pt>
                <c:pt idx="8355">
                  <c:v>139.26666666666668</c:v>
                </c:pt>
                <c:pt idx="8356">
                  <c:v>139.28333333333333</c:v>
                </c:pt>
                <c:pt idx="8357">
                  <c:v>139.30000000000001</c:v>
                </c:pt>
                <c:pt idx="8358">
                  <c:v>139.31666666666666</c:v>
                </c:pt>
                <c:pt idx="8359">
                  <c:v>139.33333333333334</c:v>
                </c:pt>
                <c:pt idx="8360">
                  <c:v>139.35</c:v>
                </c:pt>
                <c:pt idx="8361">
                  <c:v>139.36666666666667</c:v>
                </c:pt>
                <c:pt idx="8362">
                  <c:v>139.38333333333333</c:v>
                </c:pt>
                <c:pt idx="8363">
                  <c:v>139.4</c:v>
                </c:pt>
                <c:pt idx="8364">
                  <c:v>139.41666666666666</c:v>
                </c:pt>
                <c:pt idx="8365">
                  <c:v>139.43333333333334</c:v>
                </c:pt>
                <c:pt idx="8366">
                  <c:v>139.44999999999999</c:v>
                </c:pt>
                <c:pt idx="8367">
                  <c:v>139.46666666666667</c:v>
                </c:pt>
                <c:pt idx="8368">
                  <c:v>139.48333333333332</c:v>
                </c:pt>
                <c:pt idx="8369">
                  <c:v>139.5</c:v>
                </c:pt>
                <c:pt idx="8370">
                  <c:v>139.51666666666668</c:v>
                </c:pt>
                <c:pt idx="8371">
                  <c:v>139.53333333333333</c:v>
                </c:pt>
                <c:pt idx="8372">
                  <c:v>139.55000000000001</c:v>
                </c:pt>
                <c:pt idx="8373">
                  <c:v>139.56666666666666</c:v>
                </c:pt>
                <c:pt idx="8374">
                  <c:v>139.58333333333334</c:v>
                </c:pt>
                <c:pt idx="8375">
                  <c:v>139.6</c:v>
                </c:pt>
                <c:pt idx="8376">
                  <c:v>139.61666666666667</c:v>
                </c:pt>
                <c:pt idx="8377">
                  <c:v>139.63333333333333</c:v>
                </c:pt>
                <c:pt idx="8378">
                  <c:v>139.65</c:v>
                </c:pt>
                <c:pt idx="8379">
                  <c:v>139.66666666666666</c:v>
                </c:pt>
                <c:pt idx="8380">
                  <c:v>139.68333333333334</c:v>
                </c:pt>
                <c:pt idx="8381">
                  <c:v>139.69999999999999</c:v>
                </c:pt>
                <c:pt idx="8382">
                  <c:v>139.71666666666667</c:v>
                </c:pt>
                <c:pt idx="8383">
                  <c:v>139.73333333333332</c:v>
                </c:pt>
                <c:pt idx="8384">
                  <c:v>139.75</c:v>
                </c:pt>
                <c:pt idx="8385">
                  <c:v>139.76666666666668</c:v>
                </c:pt>
                <c:pt idx="8386">
                  <c:v>139.78333333333333</c:v>
                </c:pt>
                <c:pt idx="8387">
                  <c:v>139.80000000000001</c:v>
                </c:pt>
                <c:pt idx="8388">
                  <c:v>139.81666666666666</c:v>
                </c:pt>
                <c:pt idx="8389">
                  <c:v>139.83333333333334</c:v>
                </c:pt>
                <c:pt idx="8390">
                  <c:v>139.85</c:v>
                </c:pt>
                <c:pt idx="8391">
                  <c:v>139.86666666666667</c:v>
                </c:pt>
                <c:pt idx="8392">
                  <c:v>139.88333333333333</c:v>
                </c:pt>
                <c:pt idx="8393">
                  <c:v>139.9</c:v>
                </c:pt>
                <c:pt idx="8394">
                  <c:v>139.91666666666666</c:v>
                </c:pt>
                <c:pt idx="8395">
                  <c:v>139.93333333333334</c:v>
                </c:pt>
                <c:pt idx="8396">
                  <c:v>139.94999999999999</c:v>
                </c:pt>
                <c:pt idx="8397">
                  <c:v>139.96666666666667</c:v>
                </c:pt>
                <c:pt idx="8398">
                  <c:v>139.98333333333332</c:v>
                </c:pt>
                <c:pt idx="8399">
                  <c:v>140</c:v>
                </c:pt>
                <c:pt idx="8400">
                  <c:v>140.01666666666668</c:v>
                </c:pt>
                <c:pt idx="8401">
                  <c:v>140.03333333333333</c:v>
                </c:pt>
                <c:pt idx="8402">
                  <c:v>140.05000000000001</c:v>
                </c:pt>
                <c:pt idx="8403">
                  <c:v>140.06666666666666</c:v>
                </c:pt>
                <c:pt idx="8404">
                  <c:v>140.08333333333334</c:v>
                </c:pt>
                <c:pt idx="8405">
                  <c:v>140.1</c:v>
                </c:pt>
                <c:pt idx="8406">
                  <c:v>140.11666666666667</c:v>
                </c:pt>
                <c:pt idx="8407">
                  <c:v>140.13333333333333</c:v>
                </c:pt>
                <c:pt idx="8408">
                  <c:v>140.15</c:v>
                </c:pt>
                <c:pt idx="8409">
                  <c:v>140.16666666666666</c:v>
                </c:pt>
                <c:pt idx="8410">
                  <c:v>140.18333333333334</c:v>
                </c:pt>
                <c:pt idx="8411">
                  <c:v>140.19999999999999</c:v>
                </c:pt>
                <c:pt idx="8412">
                  <c:v>140.21666666666667</c:v>
                </c:pt>
                <c:pt idx="8413">
                  <c:v>140.23333333333332</c:v>
                </c:pt>
                <c:pt idx="8414">
                  <c:v>140.25</c:v>
                </c:pt>
                <c:pt idx="8415">
                  <c:v>140.26666666666668</c:v>
                </c:pt>
                <c:pt idx="8416">
                  <c:v>140.28333333333333</c:v>
                </c:pt>
                <c:pt idx="8417">
                  <c:v>140.30000000000001</c:v>
                </c:pt>
                <c:pt idx="8418">
                  <c:v>140.31666666666666</c:v>
                </c:pt>
                <c:pt idx="8419">
                  <c:v>140.33333333333334</c:v>
                </c:pt>
                <c:pt idx="8420">
                  <c:v>140.35</c:v>
                </c:pt>
                <c:pt idx="8421">
                  <c:v>140.36666666666667</c:v>
                </c:pt>
                <c:pt idx="8422">
                  <c:v>140.38333333333333</c:v>
                </c:pt>
                <c:pt idx="8423">
                  <c:v>140.4</c:v>
                </c:pt>
                <c:pt idx="8424">
                  <c:v>140.41666666666666</c:v>
                </c:pt>
                <c:pt idx="8425">
                  <c:v>140.43333333333334</c:v>
                </c:pt>
                <c:pt idx="8426">
                  <c:v>140.44999999999999</c:v>
                </c:pt>
                <c:pt idx="8427">
                  <c:v>140.46666666666667</c:v>
                </c:pt>
                <c:pt idx="8428">
                  <c:v>140.48333333333332</c:v>
                </c:pt>
                <c:pt idx="8429">
                  <c:v>140.5</c:v>
                </c:pt>
                <c:pt idx="8430">
                  <c:v>140.51666666666668</c:v>
                </c:pt>
                <c:pt idx="8431">
                  <c:v>140.53333333333333</c:v>
                </c:pt>
                <c:pt idx="8432">
                  <c:v>140.55000000000001</c:v>
                </c:pt>
                <c:pt idx="8433">
                  <c:v>140.56666666666666</c:v>
                </c:pt>
                <c:pt idx="8434">
                  <c:v>140.58333333333334</c:v>
                </c:pt>
                <c:pt idx="8435">
                  <c:v>140.6</c:v>
                </c:pt>
                <c:pt idx="8436">
                  <c:v>140.61666666666667</c:v>
                </c:pt>
                <c:pt idx="8437">
                  <c:v>140.63333333333333</c:v>
                </c:pt>
                <c:pt idx="8438">
                  <c:v>140.65</c:v>
                </c:pt>
                <c:pt idx="8439">
                  <c:v>140.66666666666666</c:v>
                </c:pt>
                <c:pt idx="8440">
                  <c:v>140.68333333333334</c:v>
                </c:pt>
                <c:pt idx="8441">
                  <c:v>140.69999999999999</c:v>
                </c:pt>
                <c:pt idx="8442">
                  <c:v>140.71666666666667</c:v>
                </c:pt>
                <c:pt idx="8443">
                  <c:v>140.73333333333332</c:v>
                </c:pt>
                <c:pt idx="8444">
                  <c:v>140.75</c:v>
                </c:pt>
                <c:pt idx="8445">
                  <c:v>140.76666666666668</c:v>
                </c:pt>
                <c:pt idx="8446">
                  <c:v>140.78333333333333</c:v>
                </c:pt>
                <c:pt idx="8447">
                  <c:v>140.80000000000001</c:v>
                </c:pt>
                <c:pt idx="8448">
                  <c:v>140.81666666666666</c:v>
                </c:pt>
                <c:pt idx="8449">
                  <c:v>140.83333333333334</c:v>
                </c:pt>
                <c:pt idx="8450">
                  <c:v>140.85</c:v>
                </c:pt>
                <c:pt idx="8451">
                  <c:v>140.86666666666667</c:v>
                </c:pt>
                <c:pt idx="8452">
                  <c:v>140.88333333333333</c:v>
                </c:pt>
                <c:pt idx="8453">
                  <c:v>140.9</c:v>
                </c:pt>
                <c:pt idx="8454">
                  <c:v>140.91666666666666</c:v>
                </c:pt>
                <c:pt idx="8455">
                  <c:v>140.93333333333334</c:v>
                </c:pt>
                <c:pt idx="8456">
                  <c:v>140.94999999999999</c:v>
                </c:pt>
                <c:pt idx="8457">
                  <c:v>140.96666666666667</c:v>
                </c:pt>
                <c:pt idx="8458">
                  <c:v>140.98333333333332</c:v>
                </c:pt>
                <c:pt idx="8459">
                  <c:v>141</c:v>
                </c:pt>
                <c:pt idx="8460">
                  <c:v>141.01666666666668</c:v>
                </c:pt>
                <c:pt idx="8461">
                  <c:v>141.03333333333333</c:v>
                </c:pt>
                <c:pt idx="8462">
                  <c:v>141.05000000000001</c:v>
                </c:pt>
                <c:pt idx="8463">
                  <c:v>141.06666666666666</c:v>
                </c:pt>
                <c:pt idx="8464">
                  <c:v>141.08333333333334</c:v>
                </c:pt>
                <c:pt idx="8465">
                  <c:v>141.1</c:v>
                </c:pt>
                <c:pt idx="8466">
                  <c:v>141.11666666666667</c:v>
                </c:pt>
                <c:pt idx="8467">
                  <c:v>141.13333333333333</c:v>
                </c:pt>
                <c:pt idx="8468">
                  <c:v>141.15</c:v>
                </c:pt>
                <c:pt idx="8469">
                  <c:v>141.16666666666666</c:v>
                </c:pt>
                <c:pt idx="8470">
                  <c:v>141.18333333333334</c:v>
                </c:pt>
                <c:pt idx="8471">
                  <c:v>141.19999999999999</c:v>
                </c:pt>
                <c:pt idx="8472">
                  <c:v>141.21666666666667</c:v>
                </c:pt>
                <c:pt idx="8473">
                  <c:v>141.23333333333332</c:v>
                </c:pt>
                <c:pt idx="8474">
                  <c:v>141.25</c:v>
                </c:pt>
                <c:pt idx="8475">
                  <c:v>141.26666666666668</c:v>
                </c:pt>
                <c:pt idx="8476">
                  <c:v>141.28333333333333</c:v>
                </c:pt>
                <c:pt idx="8477">
                  <c:v>141.30000000000001</c:v>
                </c:pt>
                <c:pt idx="8478">
                  <c:v>141.31666666666666</c:v>
                </c:pt>
                <c:pt idx="8479">
                  <c:v>141.33333333333334</c:v>
                </c:pt>
                <c:pt idx="8480">
                  <c:v>141.35</c:v>
                </c:pt>
                <c:pt idx="8481">
                  <c:v>141.36666666666667</c:v>
                </c:pt>
                <c:pt idx="8482">
                  <c:v>141.38333333333333</c:v>
                </c:pt>
                <c:pt idx="8483">
                  <c:v>141.4</c:v>
                </c:pt>
                <c:pt idx="8484">
                  <c:v>141.41666666666666</c:v>
                </c:pt>
                <c:pt idx="8485">
                  <c:v>141.43333333333334</c:v>
                </c:pt>
                <c:pt idx="8486">
                  <c:v>141.44999999999999</c:v>
                </c:pt>
                <c:pt idx="8487">
                  <c:v>141.46666666666667</c:v>
                </c:pt>
                <c:pt idx="8488">
                  <c:v>141.48333333333332</c:v>
                </c:pt>
                <c:pt idx="8489">
                  <c:v>141.5</c:v>
                </c:pt>
                <c:pt idx="8490">
                  <c:v>141.51666666666668</c:v>
                </c:pt>
                <c:pt idx="8491">
                  <c:v>141.53333333333333</c:v>
                </c:pt>
                <c:pt idx="8492">
                  <c:v>141.55000000000001</c:v>
                </c:pt>
                <c:pt idx="8493">
                  <c:v>141.56666666666666</c:v>
                </c:pt>
                <c:pt idx="8494">
                  <c:v>141.58333333333334</c:v>
                </c:pt>
                <c:pt idx="8495">
                  <c:v>141.6</c:v>
                </c:pt>
                <c:pt idx="8496">
                  <c:v>141.61666666666667</c:v>
                </c:pt>
                <c:pt idx="8497">
                  <c:v>141.63333333333333</c:v>
                </c:pt>
                <c:pt idx="8498">
                  <c:v>141.65</c:v>
                </c:pt>
                <c:pt idx="8499">
                  <c:v>141.66666666666666</c:v>
                </c:pt>
                <c:pt idx="8500">
                  <c:v>141.68333333333334</c:v>
                </c:pt>
                <c:pt idx="8501">
                  <c:v>141.69999999999999</c:v>
                </c:pt>
                <c:pt idx="8502">
                  <c:v>141.71666666666667</c:v>
                </c:pt>
                <c:pt idx="8503">
                  <c:v>141.73333333333332</c:v>
                </c:pt>
                <c:pt idx="8504">
                  <c:v>141.75</c:v>
                </c:pt>
                <c:pt idx="8505">
                  <c:v>141.76666666666668</c:v>
                </c:pt>
                <c:pt idx="8506">
                  <c:v>141.78333333333333</c:v>
                </c:pt>
                <c:pt idx="8507">
                  <c:v>141.80000000000001</c:v>
                </c:pt>
                <c:pt idx="8508">
                  <c:v>141.81666666666666</c:v>
                </c:pt>
                <c:pt idx="8509">
                  <c:v>141.83333333333334</c:v>
                </c:pt>
                <c:pt idx="8510">
                  <c:v>141.85</c:v>
                </c:pt>
                <c:pt idx="8511">
                  <c:v>141.86666666666667</c:v>
                </c:pt>
                <c:pt idx="8512">
                  <c:v>141.88333333333333</c:v>
                </c:pt>
                <c:pt idx="8513">
                  <c:v>141.9</c:v>
                </c:pt>
                <c:pt idx="8514">
                  <c:v>141.91666666666666</c:v>
                </c:pt>
                <c:pt idx="8515">
                  <c:v>141.93333333333334</c:v>
                </c:pt>
                <c:pt idx="8516">
                  <c:v>141.94999999999999</c:v>
                </c:pt>
                <c:pt idx="8517">
                  <c:v>141.96666666666667</c:v>
                </c:pt>
                <c:pt idx="8518">
                  <c:v>141.98333333333332</c:v>
                </c:pt>
                <c:pt idx="8519">
                  <c:v>142</c:v>
                </c:pt>
                <c:pt idx="8520">
                  <c:v>142.01666666666668</c:v>
                </c:pt>
                <c:pt idx="8521">
                  <c:v>142.03333333333333</c:v>
                </c:pt>
                <c:pt idx="8522">
                  <c:v>142.05000000000001</c:v>
                </c:pt>
                <c:pt idx="8523">
                  <c:v>142.06666666666666</c:v>
                </c:pt>
                <c:pt idx="8524">
                  <c:v>142.08333333333334</c:v>
                </c:pt>
                <c:pt idx="8525">
                  <c:v>142.1</c:v>
                </c:pt>
                <c:pt idx="8526">
                  <c:v>142.11666666666667</c:v>
                </c:pt>
                <c:pt idx="8527">
                  <c:v>142.13333333333333</c:v>
                </c:pt>
                <c:pt idx="8528">
                  <c:v>142.15</c:v>
                </c:pt>
                <c:pt idx="8529">
                  <c:v>142.16666666666666</c:v>
                </c:pt>
                <c:pt idx="8530">
                  <c:v>142.18333333333334</c:v>
                </c:pt>
                <c:pt idx="8531">
                  <c:v>142.19999999999999</c:v>
                </c:pt>
                <c:pt idx="8532">
                  <c:v>142.21666666666667</c:v>
                </c:pt>
                <c:pt idx="8533">
                  <c:v>142.23333333333332</c:v>
                </c:pt>
                <c:pt idx="8534">
                  <c:v>142.25</c:v>
                </c:pt>
                <c:pt idx="8535">
                  <c:v>142.26666666666668</c:v>
                </c:pt>
                <c:pt idx="8536">
                  <c:v>142.28333333333333</c:v>
                </c:pt>
                <c:pt idx="8537">
                  <c:v>142.30000000000001</c:v>
                </c:pt>
                <c:pt idx="8538">
                  <c:v>142.31666666666666</c:v>
                </c:pt>
                <c:pt idx="8539">
                  <c:v>142.33333333333334</c:v>
                </c:pt>
                <c:pt idx="8540">
                  <c:v>142.35</c:v>
                </c:pt>
                <c:pt idx="8541">
                  <c:v>142.36666666666667</c:v>
                </c:pt>
                <c:pt idx="8542">
                  <c:v>142.38333333333333</c:v>
                </c:pt>
                <c:pt idx="8543">
                  <c:v>142.4</c:v>
                </c:pt>
                <c:pt idx="8544">
                  <c:v>142.41666666666666</c:v>
                </c:pt>
                <c:pt idx="8545">
                  <c:v>142.43333333333334</c:v>
                </c:pt>
                <c:pt idx="8546">
                  <c:v>142.44999999999999</c:v>
                </c:pt>
                <c:pt idx="8547">
                  <c:v>142.46666666666667</c:v>
                </c:pt>
                <c:pt idx="8548">
                  <c:v>142.48333333333332</c:v>
                </c:pt>
                <c:pt idx="8549">
                  <c:v>142.5</c:v>
                </c:pt>
                <c:pt idx="8550">
                  <c:v>142.51666666666668</c:v>
                </c:pt>
                <c:pt idx="8551">
                  <c:v>142.53333333333333</c:v>
                </c:pt>
                <c:pt idx="8552">
                  <c:v>142.55000000000001</c:v>
                </c:pt>
                <c:pt idx="8553">
                  <c:v>142.56666666666666</c:v>
                </c:pt>
                <c:pt idx="8554">
                  <c:v>142.58333333333334</c:v>
                </c:pt>
                <c:pt idx="8555">
                  <c:v>142.6</c:v>
                </c:pt>
                <c:pt idx="8556">
                  <c:v>142.61666666666667</c:v>
                </c:pt>
                <c:pt idx="8557">
                  <c:v>142.63333333333333</c:v>
                </c:pt>
                <c:pt idx="8558">
                  <c:v>142.65</c:v>
                </c:pt>
                <c:pt idx="8559">
                  <c:v>142.66666666666666</c:v>
                </c:pt>
                <c:pt idx="8560">
                  <c:v>142.68333333333334</c:v>
                </c:pt>
                <c:pt idx="8561">
                  <c:v>142.69999999999999</c:v>
                </c:pt>
                <c:pt idx="8562">
                  <c:v>142.71666666666667</c:v>
                </c:pt>
                <c:pt idx="8563">
                  <c:v>142.73333333333332</c:v>
                </c:pt>
                <c:pt idx="8564">
                  <c:v>142.75</c:v>
                </c:pt>
                <c:pt idx="8565">
                  <c:v>142.76666666666668</c:v>
                </c:pt>
                <c:pt idx="8566">
                  <c:v>142.78333333333333</c:v>
                </c:pt>
                <c:pt idx="8567">
                  <c:v>142.80000000000001</c:v>
                </c:pt>
                <c:pt idx="8568">
                  <c:v>142.81666666666666</c:v>
                </c:pt>
                <c:pt idx="8569">
                  <c:v>142.83333333333334</c:v>
                </c:pt>
                <c:pt idx="8570">
                  <c:v>142.85</c:v>
                </c:pt>
                <c:pt idx="8571">
                  <c:v>142.86666666666667</c:v>
                </c:pt>
                <c:pt idx="8572">
                  <c:v>142.88333333333333</c:v>
                </c:pt>
                <c:pt idx="8573">
                  <c:v>142.9</c:v>
                </c:pt>
                <c:pt idx="8574">
                  <c:v>142.91666666666666</c:v>
                </c:pt>
                <c:pt idx="8575">
                  <c:v>142.93333333333334</c:v>
                </c:pt>
                <c:pt idx="8576">
                  <c:v>142.94999999999999</c:v>
                </c:pt>
                <c:pt idx="8577">
                  <c:v>142.96666666666667</c:v>
                </c:pt>
                <c:pt idx="8578">
                  <c:v>142.98333333333332</c:v>
                </c:pt>
                <c:pt idx="8579">
                  <c:v>143</c:v>
                </c:pt>
                <c:pt idx="8580">
                  <c:v>143.01666666666668</c:v>
                </c:pt>
                <c:pt idx="8581">
                  <c:v>143.03333333333333</c:v>
                </c:pt>
                <c:pt idx="8582">
                  <c:v>143.05000000000001</c:v>
                </c:pt>
                <c:pt idx="8583">
                  <c:v>143.06666666666666</c:v>
                </c:pt>
                <c:pt idx="8584">
                  <c:v>143.08333333333334</c:v>
                </c:pt>
                <c:pt idx="8585">
                  <c:v>143.1</c:v>
                </c:pt>
                <c:pt idx="8586">
                  <c:v>143.11666666666667</c:v>
                </c:pt>
                <c:pt idx="8587">
                  <c:v>143.13333333333333</c:v>
                </c:pt>
                <c:pt idx="8588">
                  <c:v>143.15</c:v>
                </c:pt>
                <c:pt idx="8589">
                  <c:v>143.16666666666666</c:v>
                </c:pt>
                <c:pt idx="8590">
                  <c:v>143.18333333333334</c:v>
                </c:pt>
                <c:pt idx="8591">
                  <c:v>143.19999999999999</c:v>
                </c:pt>
                <c:pt idx="8592">
                  <c:v>143.21666666666667</c:v>
                </c:pt>
                <c:pt idx="8593">
                  <c:v>143.23333333333332</c:v>
                </c:pt>
                <c:pt idx="8594">
                  <c:v>143.25</c:v>
                </c:pt>
                <c:pt idx="8595">
                  <c:v>143.26666666666668</c:v>
                </c:pt>
                <c:pt idx="8596">
                  <c:v>143.28333333333333</c:v>
                </c:pt>
                <c:pt idx="8597">
                  <c:v>143.30000000000001</c:v>
                </c:pt>
                <c:pt idx="8598">
                  <c:v>143.31666666666666</c:v>
                </c:pt>
                <c:pt idx="8599">
                  <c:v>143.33333333333334</c:v>
                </c:pt>
                <c:pt idx="8600">
                  <c:v>143.35</c:v>
                </c:pt>
                <c:pt idx="8601">
                  <c:v>143.36666666666667</c:v>
                </c:pt>
                <c:pt idx="8602">
                  <c:v>143.38333333333333</c:v>
                </c:pt>
                <c:pt idx="8603">
                  <c:v>143.4</c:v>
                </c:pt>
                <c:pt idx="8604">
                  <c:v>143.41666666666666</c:v>
                </c:pt>
                <c:pt idx="8605">
                  <c:v>143.43333333333334</c:v>
                </c:pt>
                <c:pt idx="8606">
                  <c:v>143.44999999999999</c:v>
                </c:pt>
                <c:pt idx="8607">
                  <c:v>143.46666666666667</c:v>
                </c:pt>
                <c:pt idx="8608">
                  <c:v>143.48333333333332</c:v>
                </c:pt>
                <c:pt idx="8609">
                  <c:v>143.5</c:v>
                </c:pt>
                <c:pt idx="8610">
                  <c:v>143.51666666666668</c:v>
                </c:pt>
                <c:pt idx="8611">
                  <c:v>143.53333333333333</c:v>
                </c:pt>
                <c:pt idx="8612">
                  <c:v>143.55000000000001</c:v>
                </c:pt>
                <c:pt idx="8613">
                  <c:v>143.56666666666666</c:v>
                </c:pt>
                <c:pt idx="8614">
                  <c:v>143.58333333333334</c:v>
                </c:pt>
                <c:pt idx="8615">
                  <c:v>143.6</c:v>
                </c:pt>
                <c:pt idx="8616">
                  <c:v>143.61666666666667</c:v>
                </c:pt>
                <c:pt idx="8617">
                  <c:v>143.63333333333333</c:v>
                </c:pt>
                <c:pt idx="8618">
                  <c:v>143.65</c:v>
                </c:pt>
                <c:pt idx="8619">
                  <c:v>143.66666666666666</c:v>
                </c:pt>
                <c:pt idx="8620">
                  <c:v>143.68333333333334</c:v>
                </c:pt>
                <c:pt idx="8621">
                  <c:v>143.69999999999999</c:v>
                </c:pt>
                <c:pt idx="8622">
                  <c:v>143.71666666666667</c:v>
                </c:pt>
                <c:pt idx="8623">
                  <c:v>143.73333333333332</c:v>
                </c:pt>
                <c:pt idx="8624">
                  <c:v>143.75</c:v>
                </c:pt>
                <c:pt idx="8625">
                  <c:v>143.76666666666668</c:v>
                </c:pt>
                <c:pt idx="8626">
                  <c:v>143.78333333333333</c:v>
                </c:pt>
                <c:pt idx="8627">
                  <c:v>143.80000000000001</c:v>
                </c:pt>
                <c:pt idx="8628">
                  <c:v>143.81666666666666</c:v>
                </c:pt>
                <c:pt idx="8629">
                  <c:v>143.83333333333334</c:v>
                </c:pt>
                <c:pt idx="8630">
                  <c:v>143.85</c:v>
                </c:pt>
                <c:pt idx="8631">
                  <c:v>143.86666666666667</c:v>
                </c:pt>
                <c:pt idx="8632">
                  <c:v>143.88333333333333</c:v>
                </c:pt>
                <c:pt idx="8633">
                  <c:v>143.9</c:v>
                </c:pt>
                <c:pt idx="8634">
                  <c:v>143.91666666666666</c:v>
                </c:pt>
                <c:pt idx="8635">
                  <c:v>143.93333333333334</c:v>
                </c:pt>
                <c:pt idx="8636">
                  <c:v>143.94999999999999</c:v>
                </c:pt>
                <c:pt idx="8637">
                  <c:v>143.96666666666667</c:v>
                </c:pt>
                <c:pt idx="8638">
                  <c:v>143.98333333333332</c:v>
                </c:pt>
                <c:pt idx="8639">
                  <c:v>144</c:v>
                </c:pt>
                <c:pt idx="8640">
                  <c:v>144.01666666666668</c:v>
                </c:pt>
                <c:pt idx="8641">
                  <c:v>144.03333333333333</c:v>
                </c:pt>
                <c:pt idx="8642">
                  <c:v>144.05000000000001</c:v>
                </c:pt>
                <c:pt idx="8643">
                  <c:v>144.06666666666666</c:v>
                </c:pt>
                <c:pt idx="8644">
                  <c:v>144.08333333333334</c:v>
                </c:pt>
                <c:pt idx="8645">
                  <c:v>144.1</c:v>
                </c:pt>
                <c:pt idx="8646">
                  <c:v>144.11666666666667</c:v>
                </c:pt>
                <c:pt idx="8647">
                  <c:v>144.13333333333333</c:v>
                </c:pt>
                <c:pt idx="8648">
                  <c:v>144.15</c:v>
                </c:pt>
                <c:pt idx="8649">
                  <c:v>144.16666666666666</c:v>
                </c:pt>
                <c:pt idx="8650">
                  <c:v>144.18333333333334</c:v>
                </c:pt>
                <c:pt idx="8651">
                  <c:v>144.19999999999999</c:v>
                </c:pt>
                <c:pt idx="8652">
                  <c:v>144.21666666666667</c:v>
                </c:pt>
                <c:pt idx="8653">
                  <c:v>144.23333333333332</c:v>
                </c:pt>
                <c:pt idx="8654">
                  <c:v>144.25</c:v>
                </c:pt>
                <c:pt idx="8655">
                  <c:v>144.26666666666668</c:v>
                </c:pt>
                <c:pt idx="8656">
                  <c:v>144.28333333333333</c:v>
                </c:pt>
                <c:pt idx="8657">
                  <c:v>144.30000000000001</c:v>
                </c:pt>
                <c:pt idx="8658">
                  <c:v>144.31666666666666</c:v>
                </c:pt>
                <c:pt idx="8659">
                  <c:v>144.33333333333334</c:v>
                </c:pt>
                <c:pt idx="8660">
                  <c:v>144.35</c:v>
                </c:pt>
                <c:pt idx="8661">
                  <c:v>144.36666666666667</c:v>
                </c:pt>
                <c:pt idx="8662">
                  <c:v>144.38333333333333</c:v>
                </c:pt>
                <c:pt idx="8663">
                  <c:v>144.4</c:v>
                </c:pt>
                <c:pt idx="8664">
                  <c:v>144.41666666666666</c:v>
                </c:pt>
                <c:pt idx="8665">
                  <c:v>144.43333333333334</c:v>
                </c:pt>
                <c:pt idx="8666">
                  <c:v>144.44999999999999</c:v>
                </c:pt>
                <c:pt idx="8667">
                  <c:v>144.46666666666667</c:v>
                </c:pt>
                <c:pt idx="8668">
                  <c:v>144.48333333333332</c:v>
                </c:pt>
                <c:pt idx="8669">
                  <c:v>144.5</c:v>
                </c:pt>
                <c:pt idx="8670">
                  <c:v>144.51666666666668</c:v>
                </c:pt>
                <c:pt idx="8671">
                  <c:v>144.53333333333333</c:v>
                </c:pt>
                <c:pt idx="8672">
                  <c:v>144.55000000000001</c:v>
                </c:pt>
                <c:pt idx="8673">
                  <c:v>144.56666666666666</c:v>
                </c:pt>
                <c:pt idx="8674">
                  <c:v>144.58333333333334</c:v>
                </c:pt>
                <c:pt idx="8675">
                  <c:v>144.6</c:v>
                </c:pt>
                <c:pt idx="8676">
                  <c:v>144.61666666666667</c:v>
                </c:pt>
                <c:pt idx="8677">
                  <c:v>144.63333333333333</c:v>
                </c:pt>
                <c:pt idx="8678">
                  <c:v>144.65</c:v>
                </c:pt>
                <c:pt idx="8679">
                  <c:v>144.66666666666666</c:v>
                </c:pt>
                <c:pt idx="8680">
                  <c:v>144.68333333333334</c:v>
                </c:pt>
                <c:pt idx="8681">
                  <c:v>144.69999999999999</c:v>
                </c:pt>
                <c:pt idx="8682">
                  <c:v>144.71666666666667</c:v>
                </c:pt>
                <c:pt idx="8683">
                  <c:v>144.73333333333332</c:v>
                </c:pt>
                <c:pt idx="8684">
                  <c:v>144.75</c:v>
                </c:pt>
                <c:pt idx="8685">
                  <c:v>144.76666666666668</c:v>
                </c:pt>
                <c:pt idx="8686">
                  <c:v>144.78333333333333</c:v>
                </c:pt>
                <c:pt idx="8687">
                  <c:v>144.80000000000001</c:v>
                </c:pt>
                <c:pt idx="8688">
                  <c:v>144.81666666666666</c:v>
                </c:pt>
                <c:pt idx="8689">
                  <c:v>144.83333333333334</c:v>
                </c:pt>
                <c:pt idx="8690">
                  <c:v>144.85</c:v>
                </c:pt>
                <c:pt idx="8691">
                  <c:v>144.86666666666667</c:v>
                </c:pt>
                <c:pt idx="8692">
                  <c:v>144.88333333333333</c:v>
                </c:pt>
                <c:pt idx="8693">
                  <c:v>144.9</c:v>
                </c:pt>
                <c:pt idx="8694">
                  <c:v>144.91666666666666</c:v>
                </c:pt>
                <c:pt idx="8695">
                  <c:v>144.93333333333334</c:v>
                </c:pt>
                <c:pt idx="8696">
                  <c:v>144.94999999999999</c:v>
                </c:pt>
                <c:pt idx="8697">
                  <c:v>144.96666666666667</c:v>
                </c:pt>
                <c:pt idx="8698">
                  <c:v>144.98333333333332</c:v>
                </c:pt>
                <c:pt idx="8699">
                  <c:v>145</c:v>
                </c:pt>
                <c:pt idx="8700">
                  <c:v>145.01666666666668</c:v>
                </c:pt>
                <c:pt idx="8701">
                  <c:v>145.03333333333333</c:v>
                </c:pt>
                <c:pt idx="8702">
                  <c:v>145.05000000000001</c:v>
                </c:pt>
                <c:pt idx="8703">
                  <c:v>145.06666666666666</c:v>
                </c:pt>
                <c:pt idx="8704">
                  <c:v>145.08333333333334</c:v>
                </c:pt>
                <c:pt idx="8705">
                  <c:v>145.1</c:v>
                </c:pt>
                <c:pt idx="8706">
                  <c:v>145.11666666666667</c:v>
                </c:pt>
                <c:pt idx="8707">
                  <c:v>145.13333333333333</c:v>
                </c:pt>
                <c:pt idx="8708">
                  <c:v>145.15</c:v>
                </c:pt>
                <c:pt idx="8709">
                  <c:v>145.16666666666666</c:v>
                </c:pt>
                <c:pt idx="8710">
                  <c:v>145.18333333333334</c:v>
                </c:pt>
                <c:pt idx="8711">
                  <c:v>145.19999999999999</c:v>
                </c:pt>
                <c:pt idx="8712">
                  <c:v>145.21666666666667</c:v>
                </c:pt>
                <c:pt idx="8713">
                  <c:v>145.23333333333332</c:v>
                </c:pt>
                <c:pt idx="8714">
                  <c:v>145.25</c:v>
                </c:pt>
                <c:pt idx="8715">
                  <c:v>145.26666666666668</c:v>
                </c:pt>
                <c:pt idx="8716">
                  <c:v>145.28333333333333</c:v>
                </c:pt>
                <c:pt idx="8717">
                  <c:v>145.30000000000001</c:v>
                </c:pt>
                <c:pt idx="8718">
                  <c:v>145.31666666666666</c:v>
                </c:pt>
                <c:pt idx="8719">
                  <c:v>145.33333333333334</c:v>
                </c:pt>
                <c:pt idx="8720">
                  <c:v>145.35</c:v>
                </c:pt>
                <c:pt idx="8721">
                  <c:v>145.36666666666667</c:v>
                </c:pt>
                <c:pt idx="8722">
                  <c:v>145.38333333333333</c:v>
                </c:pt>
                <c:pt idx="8723">
                  <c:v>145.4</c:v>
                </c:pt>
                <c:pt idx="8724">
                  <c:v>145.41666666666666</c:v>
                </c:pt>
                <c:pt idx="8725">
                  <c:v>145.43333333333334</c:v>
                </c:pt>
                <c:pt idx="8726">
                  <c:v>145.44999999999999</c:v>
                </c:pt>
                <c:pt idx="8727">
                  <c:v>145.46666666666667</c:v>
                </c:pt>
                <c:pt idx="8728">
                  <c:v>145.48333333333332</c:v>
                </c:pt>
                <c:pt idx="8729">
                  <c:v>145.5</c:v>
                </c:pt>
                <c:pt idx="8730">
                  <c:v>145.51666666666668</c:v>
                </c:pt>
                <c:pt idx="8731">
                  <c:v>145.53333333333333</c:v>
                </c:pt>
                <c:pt idx="8732">
                  <c:v>145.55000000000001</c:v>
                </c:pt>
                <c:pt idx="8733">
                  <c:v>145.56666666666666</c:v>
                </c:pt>
                <c:pt idx="8734">
                  <c:v>145.58333333333334</c:v>
                </c:pt>
                <c:pt idx="8735">
                  <c:v>145.6</c:v>
                </c:pt>
                <c:pt idx="8736">
                  <c:v>145.61666666666667</c:v>
                </c:pt>
                <c:pt idx="8737">
                  <c:v>145.63333333333333</c:v>
                </c:pt>
                <c:pt idx="8738">
                  <c:v>145.65</c:v>
                </c:pt>
                <c:pt idx="8739">
                  <c:v>145.66666666666666</c:v>
                </c:pt>
                <c:pt idx="8740">
                  <c:v>145.68333333333334</c:v>
                </c:pt>
                <c:pt idx="8741">
                  <c:v>145.69999999999999</c:v>
                </c:pt>
                <c:pt idx="8742">
                  <c:v>145.71666666666667</c:v>
                </c:pt>
                <c:pt idx="8743">
                  <c:v>145.73333333333332</c:v>
                </c:pt>
                <c:pt idx="8744">
                  <c:v>145.75</c:v>
                </c:pt>
                <c:pt idx="8745">
                  <c:v>145.76666666666668</c:v>
                </c:pt>
                <c:pt idx="8746">
                  <c:v>145.78333333333333</c:v>
                </c:pt>
                <c:pt idx="8747">
                  <c:v>145.80000000000001</c:v>
                </c:pt>
                <c:pt idx="8748">
                  <c:v>145.81666666666666</c:v>
                </c:pt>
                <c:pt idx="8749">
                  <c:v>145.83333333333334</c:v>
                </c:pt>
                <c:pt idx="8750">
                  <c:v>145.85</c:v>
                </c:pt>
                <c:pt idx="8751">
                  <c:v>145.86666666666667</c:v>
                </c:pt>
                <c:pt idx="8752">
                  <c:v>145.88333333333333</c:v>
                </c:pt>
                <c:pt idx="8753">
                  <c:v>145.9</c:v>
                </c:pt>
                <c:pt idx="8754">
                  <c:v>145.91666666666666</c:v>
                </c:pt>
                <c:pt idx="8755">
                  <c:v>145.93333333333334</c:v>
                </c:pt>
                <c:pt idx="8756">
                  <c:v>145.94999999999999</c:v>
                </c:pt>
                <c:pt idx="8757">
                  <c:v>145.96666666666667</c:v>
                </c:pt>
                <c:pt idx="8758">
                  <c:v>145.98333333333332</c:v>
                </c:pt>
                <c:pt idx="8759">
                  <c:v>146</c:v>
                </c:pt>
                <c:pt idx="8760">
                  <c:v>146.01666666666668</c:v>
                </c:pt>
                <c:pt idx="8761">
                  <c:v>146.03333333333333</c:v>
                </c:pt>
                <c:pt idx="8762">
                  <c:v>146.05000000000001</c:v>
                </c:pt>
                <c:pt idx="8763">
                  <c:v>146.06666666666666</c:v>
                </c:pt>
                <c:pt idx="8764">
                  <c:v>146.08333333333334</c:v>
                </c:pt>
                <c:pt idx="8765">
                  <c:v>146.1</c:v>
                </c:pt>
                <c:pt idx="8766">
                  <c:v>146.11666666666667</c:v>
                </c:pt>
                <c:pt idx="8767">
                  <c:v>146.13333333333333</c:v>
                </c:pt>
                <c:pt idx="8768">
                  <c:v>146.15</c:v>
                </c:pt>
                <c:pt idx="8769">
                  <c:v>146.16666666666666</c:v>
                </c:pt>
                <c:pt idx="8770">
                  <c:v>146.18333333333334</c:v>
                </c:pt>
                <c:pt idx="8771">
                  <c:v>146.19999999999999</c:v>
                </c:pt>
                <c:pt idx="8772">
                  <c:v>146.21666666666667</c:v>
                </c:pt>
                <c:pt idx="8773">
                  <c:v>146.23333333333332</c:v>
                </c:pt>
                <c:pt idx="8774">
                  <c:v>146.25</c:v>
                </c:pt>
                <c:pt idx="8775">
                  <c:v>146.26666666666668</c:v>
                </c:pt>
                <c:pt idx="8776">
                  <c:v>146.28333333333333</c:v>
                </c:pt>
                <c:pt idx="8777">
                  <c:v>146.30000000000001</c:v>
                </c:pt>
                <c:pt idx="8778">
                  <c:v>146.31666666666666</c:v>
                </c:pt>
                <c:pt idx="8779">
                  <c:v>146.33333333333334</c:v>
                </c:pt>
                <c:pt idx="8780">
                  <c:v>146.35</c:v>
                </c:pt>
                <c:pt idx="8781">
                  <c:v>146.36666666666667</c:v>
                </c:pt>
                <c:pt idx="8782">
                  <c:v>146.38333333333333</c:v>
                </c:pt>
                <c:pt idx="8783">
                  <c:v>146.4</c:v>
                </c:pt>
                <c:pt idx="8784">
                  <c:v>146.41666666666666</c:v>
                </c:pt>
                <c:pt idx="8785">
                  <c:v>146.43333333333334</c:v>
                </c:pt>
                <c:pt idx="8786">
                  <c:v>146.44999999999999</c:v>
                </c:pt>
                <c:pt idx="8787">
                  <c:v>146.46666666666667</c:v>
                </c:pt>
                <c:pt idx="8788">
                  <c:v>146.48333333333332</c:v>
                </c:pt>
                <c:pt idx="8789">
                  <c:v>146.5</c:v>
                </c:pt>
                <c:pt idx="8790">
                  <c:v>146.51666666666668</c:v>
                </c:pt>
                <c:pt idx="8791">
                  <c:v>146.53333333333333</c:v>
                </c:pt>
                <c:pt idx="8792">
                  <c:v>146.55000000000001</c:v>
                </c:pt>
                <c:pt idx="8793">
                  <c:v>146.56666666666666</c:v>
                </c:pt>
                <c:pt idx="8794">
                  <c:v>146.58333333333334</c:v>
                </c:pt>
                <c:pt idx="8795">
                  <c:v>146.6</c:v>
                </c:pt>
                <c:pt idx="8796">
                  <c:v>146.61666666666667</c:v>
                </c:pt>
                <c:pt idx="8797">
                  <c:v>146.63333333333333</c:v>
                </c:pt>
                <c:pt idx="8798">
                  <c:v>146.65</c:v>
                </c:pt>
                <c:pt idx="8799">
                  <c:v>146.66666666666666</c:v>
                </c:pt>
                <c:pt idx="8800">
                  <c:v>146.68333333333334</c:v>
                </c:pt>
                <c:pt idx="8801">
                  <c:v>146.69999999999999</c:v>
                </c:pt>
                <c:pt idx="8802">
                  <c:v>146.71666666666667</c:v>
                </c:pt>
                <c:pt idx="8803">
                  <c:v>146.73333333333332</c:v>
                </c:pt>
                <c:pt idx="8804">
                  <c:v>146.75</c:v>
                </c:pt>
                <c:pt idx="8805">
                  <c:v>146.76666666666668</c:v>
                </c:pt>
                <c:pt idx="8806">
                  <c:v>146.78333333333333</c:v>
                </c:pt>
                <c:pt idx="8807">
                  <c:v>146.80000000000001</c:v>
                </c:pt>
                <c:pt idx="8808">
                  <c:v>146.81666666666666</c:v>
                </c:pt>
                <c:pt idx="8809">
                  <c:v>146.83333333333334</c:v>
                </c:pt>
                <c:pt idx="8810">
                  <c:v>146.85</c:v>
                </c:pt>
                <c:pt idx="8811">
                  <c:v>146.86666666666667</c:v>
                </c:pt>
                <c:pt idx="8812">
                  <c:v>146.88333333333333</c:v>
                </c:pt>
                <c:pt idx="8813">
                  <c:v>146.9</c:v>
                </c:pt>
                <c:pt idx="8814">
                  <c:v>146.91666666666666</c:v>
                </c:pt>
                <c:pt idx="8815">
                  <c:v>146.93333333333334</c:v>
                </c:pt>
                <c:pt idx="8816">
                  <c:v>146.94999999999999</c:v>
                </c:pt>
                <c:pt idx="8817">
                  <c:v>146.96666666666667</c:v>
                </c:pt>
                <c:pt idx="8818">
                  <c:v>146.98333333333332</c:v>
                </c:pt>
                <c:pt idx="8819">
                  <c:v>147</c:v>
                </c:pt>
                <c:pt idx="8820">
                  <c:v>147.01666666666668</c:v>
                </c:pt>
                <c:pt idx="8821">
                  <c:v>147.03333333333333</c:v>
                </c:pt>
                <c:pt idx="8822">
                  <c:v>147.05000000000001</c:v>
                </c:pt>
                <c:pt idx="8823">
                  <c:v>147.06666666666666</c:v>
                </c:pt>
                <c:pt idx="8824">
                  <c:v>147.08333333333334</c:v>
                </c:pt>
                <c:pt idx="8825">
                  <c:v>147.1</c:v>
                </c:pt>
                <c:pt idx="8826">
                  <c:v>147.11666666666667</c:v>
                </c:pt>
                <c:pt idx="8827">
                  <c:v>147.13333333333333</c:v>
                </c:pt>
                <c:pt idx="8828">
                  <c:v>147.15</c:v>
                </c:pt>
                <c:pt idx="8829">
                  <c:v>147.16666666666666</c:v>
                </c:pt>
                <c:pt idx="8830">
                  <c:v>147.18333333333334</c:v>
                </c:pt>
                <c:pt idx="8831">
                  <c:v>147.19999999999999</c:v>
                </c:pt>
                <c:pt idx="8832">
                  <c:v>147.21666666666667</c:v>
                </c:pt>
                <c:pt idx="8833">
                  <c:v>147.23333333333332</c:v>
                </c:pt>
                <c:pt idx="8834">
                  <c:v>147.25</c:v>
                </c:pt>
                <c:pt idx="8835">
                  <c:v>147.26666666666668</c:v>
                </c:pt>
                <c:pt idx="8836">
                  <c:v>147.28333333333333</c:v>
                </c:pt>
                <c:pt idx="8837">
                  <c:v>147.30000000000001</c:v>
                </c:pt>
                <c:pt idx="8838">
                  <c:v>147.31666666666666</c:v>
                </c:pt>
                <c:pt idx="8839">
                  <c:v>147.33333333333334</c:v>
                </c:pt>
                <c:pt idx="8840">
                  <c:v>147.35</c:v>
                </c:pt>
                <c:pt idx="8841">
                  <c:v>147.36666666666667</c:v>
                </c:pt>
                <c:pt idx="8842">
                  <c:v>147.38333333333333</c:v>
                </c:pt>
                <c:pt idx="8843">
                  <c:v>147.4</c:v>
                </c:pt>
                <c:pt idx="8844">
                  <c:v>147.41666666666666</c:v>
                </c:pt>
                <c:pt idx="8845">
                  <c:v>147.43333333333334</c:v>
                </c:pt>
                <c:pt idx="8846">
                  <c:v>147.44999999999999</c:v>
                </c:pt>
                <c:pt idx="8847">
                  <c:v>147.46666666666667</c:v>
                </c:pt>
                <c:pt idx="8848">
                  <c:v>147.48333333333332</c:v>
                </c:pt>
                <c:pt idx="8849">
                  <c:v>147.5</c:v>
                </c:pt>
                <c:pt idx="8850">
                  <c:v>147.51666666666668</c:v>
                </c:pt>
                <c:pt idx="8851">
                  <c:v>147.53333333333333</c:v>
                </c:pt>
                <c:pt idx="8852">
                  <c:v>147.55000000000001</c:v>
                </c:pt>
                <c:pt idx="8853">
                  <c:v>147.56666666666666</c:v>
                </c:pt>
                <c:pt idx="8854">
                  <c:v>147.58333333333334</c:v>
                </c:pt>
                <c:pt idx="8855">
                  <c:v>147.6</c:v>
                </c:pt>
                <c:pt idx="8856">
                  <c:v>147.61666666666667</c:v>
                </c:pt>
                <c:pt idx="8857">
                  <c:v>147.63333333333333</c:v>
                </c:pt>
                <c:pt idx="8858">
                  <c:v>147.65</c:v>
                </c:pt>
                <c:pt idx="8859">
                  <c:v>147.66666666666666</c:v>
                </c:pt>
                <c:pt idx="8860">
                  <c:v>147.68333333333334</c:v>
                </c:pt>
                <c:pt idx="8861">
                  <c:v>147.69999999999999</c:v>
                </c:pt>
                <c:pt idx="8862">
                  <c:v>147.71666666666667</c:v>
                </c:pt>
                <c:pt idx="8863">
                  <c:v>147.73333333333332</c:v>
                </c:pt>
                <c:pt idx="8864">
                  <c:v>147.75</c:v>
                </c:pt>
                <c:pt idx="8865">
                  <c:v>147.76666666666668</c:v>
                </c:pt>
                <c:pt idx="8866">
                  <c:v>147.78333333333333</c:v>
                </c:pt>
                <c:pt idx="8867">
                  <c:v>147.80000000000001</c:v>
                </c:pt>
                <c:pt idx="8868">
                  <c:v>147.81666666666666</c:v>
                </c:pt>
                <c:pt idx="8869">
                  <c:v>147.83333333333334</c:v>
                </c:pt>
                <c:pt idx="8870">
                  <c:v>147.85</c:v>
                </c:pt>
                <c:pt idx="8871">
                  <c:v>147.86666666666667</c:v>
                </c:pt>
                <c:pt idx="8872">
                  <c:v>147.88333333333333</c:v>
                </c:pt>
                <c:pt idx="8873">
                  <c:v>147.9</c:v>
                </c:pt>
                <c:pt idx="8874">
                  <c:v>147.91666666666666</c:v>
                </c:pt>
                <c:pt idx="8875">
                  <c:v>147.93333333333334</c:v>
                </c:pt>
                <c:pt idx="8876">
                  <c:v>147.94999999999999</c:v>
                </c:pt>
                <c:pt idx="8877">
                  <c:v>147.96666666666667</c:v>
                </c:pt>
                <c:pt idx="8878">
                  <c:v>147.98333333333332</c:v>
                </c:pt>
                <c:pt idx="8879">
                  <c:v>148</c:v>
                </c:pt>
                <c:pt idx="8880">
                  <c:v>148.01666666666668</c:v>
                </c:pt>
                <c:pt idx="8881">
                  <c:v>148.03333333333333</c:v>
                </c:pt>
                <c:pt idx="8882">
                  <c:v>148.05000000000001</c:v>
                </c:pt>
                <c:pt idx="8883">
                  <c:v>148.06666666666666</c:v>
                </c:pt>
                <c:pt idx="8884">
                  <c:v>148.08333333333334</c:v>
                </c:pt>
                <c:pt idx="8885">
                  <c:v>148.1</c:v>
                </c:pt>
                <c:pt idx="8886">
                  <c:v>148.11666666666667</c:v>
                </c:pt>
                <c:pt idx="8887">
                  <c:v>148.13333333333333</c:v>
                </c:pt>
                <c:pt idx="8888">
                  <c:v>148.15</c:v>
                </c:pt>
                <c:pt idx="8889">
                  <c:v>148.16666666666666</c:v>
                </c:pt>
                <c:pt idx="8890">
                  <c:v>148.18333333333334</c:v>
                </c:pt>
                <c:pt idx="8891">
                  <c:v>148.19999999999999</c:v>
                </c:pt>
                <c:pt idx="8892">
                  <c:v>148.21666666666667</c:v>
                </c:pt>
                <c:pt idx="8893">
                  <c:v>148.23333333333332</c:v>
                </c:pt>
                <c:pt idx="8894">
                  <c:v>148.25</c:v>
                </c:pt>
                <c:pt idx="8895">
                  <c:v>148.26666666666668</c:v>
                </c:pt>
                <c:pt idx="8896">
                  <c:v>148.28333333333333</c:v>
                </c:pt>
                <c:pt idx="8897">
                  <c:v>148.30000000000001</c:v>
                </c:pt>
                <c:pt idx="8898">
                  <c:v>148.31666666666666</c:v>
                </c:pt>
                <c:pt idx="8899">
                  <c:v>148.33333333333334</c:v>
                </c:pt>
                <c:pt idx="8900">
                  <c:v>148.35</c:v>
                </c:pt>
                <c:pt idx="8901">
                  <c:v>148.36666666666667</c:v>
                </c:pt>
                <c:pt idx="8902">
                  <c:v>148.38333333333333</c:v>
                </c:pt>
                <c:pt idx="8903">
                  <c:v>148.4</c:v>
                </c:pt>
                <c:pt idx="8904">
                  <c:v>148.41666666666666</c:v>
                </c:pt>
                <c:pt idx="8905">
                  <c:v>148.43333333333334</c:v>
                </c:pt>
                <c:pt idx="8906">
                  <c:v>148.44999999999999</c:v>
                </c:pt>
                <c:pt idx="8907">
                  <c:v>148.46666666666667</c:v>
                </c:pt>
                <c:pt idx="8908">
                  <c:v>148.48333333333332</c:v>
                </c:pt>
                <c:pt idx="8909">
                  <c:v>148.5</c:v>
                </c:pt>
                <c:pt idx="8910">
                  <c:v>148.51666666666668</c:v>
                </c:pt>
                <c:pt idx="8911">
                  <c:v>148.53333333333333</c:v>
                </c:pt>
                <c:pt idx="8912">
                  <c:v>148.55000000000001</c:v>
                </c:pt>
                <c:pt idx="8913">
                  <c:v>148.56666666666666</c:v>
                </c:pt>
                <c:pt idx="8914">
                  <c:v>148.58333333333334</c:v>
                </c:pt>
                <c:pt idx="8915">
                  <c:v>148.6</c:v>
                </c:pt>
                <c:pt idx="8916">
                  <c:v>148.61666666666667</c:v>
                </c:pt>
                <c:pt idx="8917">
                  <c:v>148.63333333333333</c:v>
                </c:pt>
                <c:pt idx="8918">
                  <c:v>148.65</c:v>
                </c:pt>
                <c:pt idx="8919">
                  <c:v>148.66666666666666</c:v>
                </c:pt>
                <c:pt idx="8920">
                  <c:v>148.68333333333334</c:v>
                </c:pt>
                <c:pt idx="8921">
                  <c:v>148.69999999999999</c:v>
                </c:pt>
                <c:pt idx="8922">
                  <c:v>148.71666666666667</c:v>
                </c:pt>
                <c:pt idx="8923">
                  <c:v>148.73333333333332</c:v>
                </c:pt>
                <c:pt idx="8924">
                  <c:v>148.75</c:v>
                </c:pt>
                <c:pt idx="8925">
                  <c:v>148.76666666666668</c:v>
                </c:pt>
                <c:pt idx="8926">
                  <c:v>148.78333333333333</c:v>
                </c:pt>
                <c:pt idx="8927">
                  <c:v>148.80000000000001</c:v>
                </c:pt>
                <c:pt idx="8928">
                  <c:v>148.81666666666666</c:v>
                </c:pt>
                <c:pt idx="8929">
                  <c:v>148.83333333333334</c:v>
                </c:pt>
                <c:pt idx="8930">
                  <c:v>148.85</c:v>
                </c:pt>
                <c:pt idx="8931">
                  <c:v>148.86666666666667</c:v>
                </c:pt>
                <c:pt idx="8932">
                  <c:v>148.88333333333333</c:v>
                </c:pt>
                <c:pt idx="8933">
                  <c:v>148.9</c:v>
                </c:pt>
                <c:pt idx="8934">
                  <c:v>148.91666666666666</c:v>
                </c:pt>
                <c:pt idx="8935">
                  <c:v>148.93333333333334</c:v>
                </c:pt>
                <c:pt idx="8936">
                  <c:v>148.94999999999999</c:v>
                </c:pt>
                <c:pt idx="8937">
                  <c:v>148.96666666666667</c:v>
                </c:pt>
                <c:pt idx="8938">
                  <c:v>148.98333333333332</c:v>
                </c:pt>
                <c:pt idx="8939">
                  <c:v>149</c:v>
                </c:pt>
                <c:pt idx="8940">
                  <c:v>149.01666666666668</c:v>
                </c:pt>
                <c:pt idx="8941">
                  <c:v>149.03333333333333</c:v>
                </c:pt>
                <c:pt idx="8942">
                  <c:v>149.05000000000001</c:v>
                </c:pt>
                <c:pt idx="8943">
                  <c:v>149.06666666666666</c:v>
                </c:pt>
                <c:pt idx="8944">
                  <c:v>149.08333333333334</c:v>
                </c:pt>
                <c:pt idx="8945">
                  <c:v>149.1</c:v>
                </c:pt>
                <c:pt idx="8946">
                  <c:v>149.11666666666667</c:v>
                </c:pt>
                <c:pt idx="8947">
                  <c:v>149.13333333333333</c:v>
                </c:pt>
                <c:pt idx="8948">
                  <c:v>149.15</c:v>
                </c:pt>
                <c:pt idx="8949">
                  <c:v>149.16666666666666</c:v>
                </c:pt>
                <c:pt idx="8950">
                  <c:v>149.18333333333334</c:v>
                </c:pt>
                <c:pt idx="8951">
                  <c:v>149.19999999999999</c:v>
                </c:pt>
                <c:pt idx="8952">
                  <c:v>149.21666666666667</c:v>
                </c:pt>
                <c:pt idx="8953">
                  <c:v>149.23333333333332</c:v>
                </c:pt>
                <c:pt idx="8954">
                  <c:v>149.25</c:v>
                </c:pt>
                <c:pt idx="8955">
                  <c:v>149.26666666666668</c:v>
                </c:pt>
                <c:pt idx="8956">
                  <c:v>149.28333333333333</c:v>
                </c:pt>
                <c:pt idx="8957">
                  <c:v>149.30000000000001</c:v>
                </c:pt>
                <c:pt idx="8958">
                  <c:v>149.31666666666666</c:v>
                </c:pt>
                <c:pt idx="8959">
                  <c:v>149.33333333333334</c:v>
                </c:pt>
                <c:pt idx="8960">
                  <c:v>149.35</c:v>
                </c:pt>
                <c:pt idx="8961">
                  <c:v>149.36666666666667</c:v>
                </c:pt>
                <c:pt idx="8962">
                  <c:v>149.38333333333333</c:v>
                </c:pt>
                <c:pt idx="8963">
                  <c:v>149.4</c:v>
                </c:pt>
                <c:pt idx="8964">
                  <c:v>149.41666666666666</c:v>
                </c:pt>
                <c:pt idx="8965">
                  <c:v>149.43333333333334</c:v>
                </c:pt>
                <c:pt idx="8966">
                  <c:v>149.44999999999999</c:v>
                </c:pt>
                <c:pt idx="8967">
                  <c:v>149.46666666666667</c:v>
                </c:pt>
                <c:pt idx="8968">
                  <c:v>149.48333333333332</c:v>
                </c:pt>
                <c:pt idx="8969">
                  <c:v>149.5</c:v>
                </c:pt>
                <c:pt idx="8970">
                  <c:v>149.51666666666668</c:v>
                </c:pt>
                <c:pt idx="8971">
                  <c:v>149.53333333333333</c:v>
                </c:pt>
                <c:pt idx="8972">
                  <c:v>149.55000000000001</c:v>
                </c:pt>
                <c:pt idx="8973">
                  <c:v>149.56666666666666</c:v>
                </c:pt>
                <c:pt idx="8974">
                  <c:v>149.58333333333334</c:v>
                </c:pt>
                <c:pt idx="8975">
                  <c:v>149.6</c:v>
                </c:pt>
                <c:pt idx="8976">
                  <c:v>149.61666666666667</c:v>
                </c:pt>
                <c:pt idx="8977">
                  <c:v>149.63333333333333</c:v>
                </c:pt>
                <c:pt idx="8978">
                  <c:v>149.65</c:v>
                </c:pt>
                <c:pt idx="8979">
                  <c:v>149.66666666666666</c:v>
                </c:pt>
                <c:pt idx="8980">
                  <c:v>149.68333333333334</c:v>
                </c:pt>
                <c:pt idx="8981">
                  <c:v>149.69999999999999</c:v>
                </c:pt>
                <c:pt idx="8982">
                  <c:v>149.71666666666667</c:v>
                </c:pt>
                <c:pt idx="8983">
                  <c:v>149.73333333333332</c:v>
                </c:pt>
                <c:pt idx="8984">
                  <c:v>149.75</c:v>
                </c:pt>
                <c:pt idx="8985">
                  <c:v>149.76666666666668</c:v>
                </c:pt>
                <c:pt idx="8986">
                  <c:v>149.78333333333333</c:v>
                </c:pt>
                <c:pt idx="8987">
                  <c:v>149.80000000000001</c:v>
                </c:pt>
                <c:pt idx="8988">
                  <c:v>149.81666666666666</c:v>
                </c:pt>
                <c:pt idx="8989">
                  <c:v>149.83333333333334</c:v>
                </c:pt>
                <c:pt idx="8990">
                  <c:v>149.85</c:v>
                </c:pt>
                <c:pt idx="8991">
                  <c:v>149.86666666666667</c:v>
                </c:pt>
                <c:pt idx="8992">
                  <c:v>149.88333333333333</c:v>
                </c:pt>
                <c:pt idx="8993">
                  <c:v>149.9</c:v>
                </c:pt>
                <c:pt idx="8994">
                  <c:v>149.91666666666666</c:v>
                </c:pt>
                <c:pt idx="8995">
                  <c:v>149.93333333333334</c:v>
                </c:pt>
                <c:pt idx="8996">
                  <c:v>149.94999999999999</c:v>
                </c:pt>
                <c:pt idx="8997">
                  <c:v>149.96666666666667</c:v>
                </c:pt>
                <c:pt idx="8998">
                  <c:v>149.98333333333332</c:v>
                </c:pt>
                <c:pt idx="8999">
                  <c:v>150</c:v>
                </c:pt>
                <c:pt idx="9000">
                  <c:v>150.01666666666668</c:v>
                </c:pt>
                <c:pt idx="9001">
                  <c:v>150.03333333333333</c:v>
                </c:pt>
                <c:pt idx="9002">
                  <c:v>150.05000000000001</c:v>
                </c:pt>
                <c:pt idx="9003">
                  <c:v>150.06666666666666</c:v>
                </c:pt>
                <c:pt idx="9004">
                  <c:v>150.08333333333334</c:v>
                </c:pt>
                <c:pt idx="9005">
                  <c:v>150.1</c:v>
                </c:pt>
                <c:pt idx="9006">
                  <c:v>150.11666666666667</c:v>
                </c:pt>
                <c:pt idx="9007">
                  <c:v>150.13333333333333</c:v>
                </c:pt>
                <c:pt idx="9008">
                  <c:v>150.15</c:v>
                </c:pt>
                <c:pt idx="9009">
                  <c:v>150.16666666666666</c:v>
                </c:pt>
                <c:pt idx="9010">
                  <c:v>150.18333333333334</c:v>
                </c:pt>
                <c:pt idx="9011">
                  <c:v>150.19999999999999</c:v>
                </c:pt>
                <c:pt idx="9012">
                  <c:v>150.21666666666667</c:v>
                </c:pt>
                <c:pt idx="9013">
                  <c:v>150.23333333333332</c:v>
                </c:pt>
                <c:pt idx="9014">
                  <c:v>150.25</c:v>
                </c:pt>
                <c:pt idx="9015">
                  <c:v>150.26666666666668</c:v>
                </c:pt>
                <c:pt idx="9016">
                  <c:v>150.28333333333333</c:v>
                </c:pt>
                <c:pt idx="9017">
                  <c:v>150.30000000000001</c:v>
                </c:pt>
                <c:pt idx="9018">
                  <c:v>150.31666666666666</c:v>
                </c:pt>
                <c:pt idx="9019">
                  <c:v>150.33333333333334</c:v>
                </c:pt>
                <c:pt idx="9020">
                  <c:v>150.35</c:v>
                </c:pt>
                <c:pt idx="9021">
                  <c:v>150.36666666666667</c:v>
                </c:pt>
                <c:pt idx="9022">
                  <c:v>150.38333333333333</c:v>
                </c:pt>
                <c:pt idx="9023">
                  <c:v>150.4</c:v>
                </c:pt>
                <c:pt idx="9024">
                  <c:v>150.41666666666666</c:v>
                </c:pt>
                <c:pt idx="9025">
                  <c:v>150.43333333333334</c:v>
                </c:pt>
                <c:pt idx="9026">
                  <c:v>150.44999999999999</c:v>
                </c:pt>
                <c:pt idx="9027">
                  <c:v>150.46666666666667</c:v>
                </c:pt>
                <c:pt idx="9028">
                  <c:v>150.48333333333332</c:v>
                </c:pt>
                <c:pt idx="9029">
                  <c:v>150.5</c:v>
                </c:pt>
                <c:pt idx="9030">
                  <c:v>150.51666666666668</c:v>
                </c:pt>
                <c:pt idx="9031">
                  <c:v>150.53333333333333</c:v>
                </c:pt>
                <c:pt idx="9032">
                  <c:v>150.55000000000001</c:v>
                </c:pt>
                <c:pt idx="9033">
                  <c:v>150.56666666666666</c:v>
                </c:pt>
                <c:pt idx="9034">
                  <c:v>150.58333333333334</c:v>
                </c:pt>
                <c:pt idx="9035">
                  <c:v>150.6</c:v>
                </c:pt>
                <c:pt idx="9036">
                  <c:v>150.61666666666667</c:v>
                </c:pt>
                <c:pt idx="9037">
                  <c:v>150.63333333333333</c:v>
                </c:pt>
                <c:pt idx="9038">
                  <c:v>150.65</c:v>
                </c:pt>
                <c:pt idx="9039">
                  <c:v>150.66666666666666</c:v>
                </c:pt>
                <c:pt idx="9040">
                  <c:v>150.68333333333334</c:v>
                </c:pt>
                <c:pt idx="9041">
                  <c:v>150.69999999999999</c:v>
                </c:pt>
                <c:pt idx="9042">
                  <c:v>150.71666666666667</c:v>
                </c:pt>
                <c:pt idx="9043">
                  <c:v>150.73333333333332</c:v>
                </c:pt>
                <c:pt idx="9044">
                  <c:v>150.75</c:v>
                </c:pt>
                <c:pt idx="9045">
                  <c:v>150.76666666666668</c:v>
                </c:pt>
                <c:pt idx="9046">
                  <c:v>150.78333333333333</c:v>
                </c:pt>
                <c:pt idx="9047">
                  <c:v>150.80000000000001</c:v>
                </c:pt>
                <c:pt idx="9048">
                  <c:v>150.81666666666666</c:v>
                </c:pt>
                <c:pt idx="9049">
                  <c:v>150.83333333333334</c:v>
                </c:pt>
                <c:pt idx="9050">
                  <c:v>150.85</c:v>
                </c:pt>
                <c:pt idx="9051">
                  <c:v>150.86666666666667</c:v>
                </c:pt>
                <c:pt idx="9052">
                  <c:v>150.88333333333333</c:v>
                </c:pt>
                <c:pt idx="9053">
                  <c:v>150.9</c:v>
                </c:pt>
                <c:pt idx="9054">
                  <c:v>150.91666666666666</c:v>
                </c:pt>
                <c:pt idx="9055">
                  <c:v>150.93333333333334</c:v>
                </c:pt>
                <c:pt idx="9056">
                  <c:v>150.94999999999999</c:v>
                </c:pt>
                <c:pt idx="9057">
                  <c:v>150.96666666666667</c:v>
                </c:pt>
                <c:pt idx="9058">
                  <c:v>150.98333333333332</c:v>
                </c:pt>
                <c:pt idx="9059">
                  <c:v>151</c:v>
                </c:pt>
                <c:pt idx="9060">
                  <c:v>151.01666666666668</c:v>
                </c:pt>
                <c:pt idx="9061">
                  <c:v>151.03333333333333</c:v>
                </c:pt>
                <c:pt idx="9062">
                  <c:v>151.05000000000001</c:v>
                </c:pt>
                <c:pt idx="9063">
                  <c:v>151.06666666666666</c:v>
                </c:pt>
                <c:pt idx="9064">
                  <c:v>151.08333333333334</c:v>
                </c:pt>
                <c:pt idx="9065">
                  <c:v>151.1</c:v>
                </c:pt>
                <c:pt idx="9066">
                  <c:v>151.11666666666667</c:v>
                </c:pt>
                <c:pt idx="9067">
                  <c:v>151.13333333333333</c:v>
                </c:pt>
                <c:pt idx="9068">
                  <c:v>151.15</c:v>
                </c:pt>
                <c:pt idx="9069">
                  <c:v>151.16666666666666</c:v>
                </c:pt>
                <c:pt idx="9070">
                  <c:v>151.18333333333334</c:v>
                </c:pt>
                <c:pt idx="9071">
                  <c:v>151.19999999999999</c:v>
                </c:pt>
                <c:pt idx="9072">
                  <c:v>151.21666666666667</c:v>
                </c:pt>
                <c:pt idx="9073">
                  <c:v>151.23333333333332</c:v>
                </c:pt>
                <c:pt idx="9074">
                  <c:v>151.25</c:v>
                </c:pt>
                <c:pt idx="9075">
                  <c:v>151.26666666666668</c:v>
                </c:pt>
                <c:pt idx="9076">
                  <c:v>151.28333333333333</c:v>
                </c:pt>
                <c:pt idx="9077">
                  <c:v>151.30000000000001</c:v>
                </c:pt>
                <c:pt idx="9078">
                  <c:v>151.31666666666666</c:v>
                </c:pt>
                <c:pt idx="9079">
                  <c:v>151.33333333333334</c:v>
                </c:pt>
                <c:pt idx="9080">
                  <c:v>151.35</c:v>
                </c:pt>
                <c:pt idx="9081">
                  <c:v>151.36666666666667</c:v>
                </c:pt>
                <c:pt idx="9082">
                  <c:v>151.38333333333333</c:v>
                </c:pt>
                <c:pt idx="9083">
                  <c:v>151.4</c:v>
                </c:pt>
                <c:pt idx="9084">
                  <c:v>151.41666666666666</c:v>
                </c:pt>
                <c:pt idx="9085">
                  <c:v>151.43333333333334</c:v>
                </c:pt>
                <c:pt idx="9086">
                  <c:v>151.44999999999999</c:v>
                </c:pt>
                <c:pt idx="9087">
                  <c:v>151.46666666666667</c:v>
                </c:pt>
                <c:pt idx="9088">
                  <c:v>151.48333333333332</c:v>
                </c:pt>
                <c:pt idx="9089">
                  <c:v>151.5</c:v>
                </c:pt>
                <c:pt idx="9090">
                  <c:v>151.51666666666668</c:v>
                </c:pt>
                <c:pt idx="9091">
                  <c:v>151.53333333333333</c:v>
                </c:pt>
                <c:pt idx="9092">
                  <c:v>151.55000000000001</c:v>
                </c:pt>
                <c:pt idx="9093">
                  <c:v>151.56666666666666</c:v>
                </c:pt>
                <c:pt idx="9094">
                  <c:v>151.58333333333334</c:v>
                </c:pt>
                <c:pt idx="9095">
                  <c:v>151.6</c:v>
                </c:pt>
                <c:pt idx="9096">
                  <c:v>151.61666666666667</c:v>
                </c:pt>
                <c:pt idx="9097">
                  <c:v>151.63333333333333</c:v>
                </c:pt>
                <c:pt idx="9098">
                  <c:v>151.65</c:v>
                </c:pt>
                <c:pt idx="9099">
                  <c:v>151.66666666666666</c:v>
                </c:pt>
                <c:pt idx="9100">
                  <c:v>151.68333333333334</c:v>
                </c:pt>
                <c:pt idx="9101">
                  <c:v>151.69999999999999</c:v>
                </c:pt>
                <c:pt idx="9102">
                  <c:v>151.71666666666667</c:v>
                </c:pt>
                <c:pt idx="9103">
                  <c:v>151.73333333333332</c:v>
                </c:pt>
                <c:pt idx="9104">
                  <c:v>151.75</c:v>
                </c:pt>
                <c:pt idx="9105">
                  <c:v>151.76666666666668</c:v>
                </c:pt>
                <c:pt idx="9106">
                  <c:v>151.78333333333333</c:v>
                </c:pt>
                <c:pt idx="9107">
                  <c:v>151.80000000000001</c:v>
                </c:pt>
                <c:pt idx="9108">
                  <c:v>151.81666666666666</c:v>
                </c:pt>
                <c:pt idx="9109">
                  <c:v>151.83333333333334</c:v>
                </c:pt>
                <c:pt idx="9110">
                  <c:v>151.85</c:v>
                </c:pt>
                <c:pt idx="9111">
                  <c:v>151.86666666666667</c:v>
                </c:pt>
                <c:pt idx="9112">
                  <c:v>151.88333333333333</c:v>
                </c:pt>
                <c:pt idx="9113">
                  <c:v>151.9</c:v>
                </c:pt>
                <c:pt idx="9114">
                  <c:v>151.91666666666666</c:v>
                </c:pt>
                <c:pt idx="9115">
                  <c:v>151.93333333333334</c:v>
                </c:pt>
                <c:pt idx="9116">
                  <c:v>151.94999999999999</c:v>
                </c:pt>
                <c:pt idx="9117">
                  <c:v>151.96666666666667</c:v>
                </c:pt>
                <c:pt idx="9118">
                  <c:v>151.98333333333332</c:v>
                </c:pt>
                <c:pt idx="9119">
                  <c:v>152</c:v>
                </c:pt>
                <c:pt idx="9120">
                  <c:v>152.01666666666668</c:v>
                </c:pt>
                <c:pt idx="9121">
                  <c:v>152.03333333333333</c:v>
                </c:pt>
                <c:pt idx="9122">
                  <c:v>152.05000000000001</c:v>
                </c:pt>
                <c:pt idx="9123">
                  <c:v>152.06666666666666</c:v>
                </c:pt>
                <c:pt idx="9124">
                  <c:v>152.08333333333334</c:v>
                </c:pt>
                <c:pt idx="9125">
                  <c:v>152.1</c:v>
                </c:pt>
                <c:pt idx="9126">
                  <c:v>152.11666666666667</c:v>
                </c:pt>
                <c:pt idx="9127">
                  <c:v>152.13333333333333</c:v>
                </c:pt>
                <c:pt idx="9128">
                  <c:v>152.15</c:v>
                </c:pt>
                <c:pt idx="9129">
                  <c:v>152.16666666666666</c:v>
                </c:pt>
                <c:pt idx="9130">
                  <c:v>152.18333333333334</c:v>
                </c:pt>
                <c:pt idx="9131">
                  <c:v>152.19999999999999</c:v>
                </c:pt>
                <c:pt idx="9132">
                  <c:v>152.21666666666667</c:v>
                </c:pt>
                <c:pt idx="9133">
                  <c:v>152.23333333333332</c:v>
                </c:pt>
                <c:pt idx="9134">
                  <c:v>152.25</c:v>
                </c:pt>
                <c:pt idx="9135">
                  <c:v>152.26666666666668</c:v>
                </c:pt>
                <c:pt idx="9136">
                  <c:v>152.28333333333333</c:v>
                </c:pt>
                <c:pt idx="9137">
                  <c:v>152.30000000000001</c:v>
                </c:pt>
                <c:pt idx="9138">
                  <c:v>152.31666666666666</c:v>
                </c:pt>
                <c:pt idx="9139">
                  <c:v>152.33333333333334</c:v>
                </c:pt>
                <c:pt idx="9140">
                  <c:v>152.35</c:v>
                </c:pt>
                <c:pt idx="9141">
                  <c:v>152.36666666666667</c:v>
                </c:pt>
                <c:pt idx="9142">
                  <c:v>152.38333333333333</c:v>
                </c:pt>
                <c:pt idx="9143">
                  <c:v>152.4</c:v>
                </c:pt>
                <c:pt idx="9144">
                  <c:v>152.41666666666666</c:v>
                </c:pt>
                <c:pt idx="9145">
                  <c:v>152.43333333333334</c:v>
                </c:pt>
                <c:pt idx="9146">
                  <c:v>152.44999999999999</c:v>
                </c:pt>
                <c:pt idx="9147">
                  <c:v>152.46666666666667</c:v>
                </c:pt>
                <c:pt idx="9148">
                  <c:v>152.48333333333332</c:v>
                </c:pt>
                <c:pt idx="9149">
                  <c:v>152.5</c:v>
                </c:pt>
                <c:pt idx="9150">
                  <c:v>152.51666666666668</c:v>
                </c:pt>
                <c:pt idx="9151">
                  <c:v>152.53333333333333</c:v>
                </c:pt>
                <c:pt idx="9152">
                  <c:v>152.55000000000001</c:v>
                </c:pt>
                <c:pt idx="9153">
                  <c:v>152.56666666666666</c:v>
                </c:pt>
                <c:pt idx="9154">
                  <c:v>152.58333333333334</c:v>
                </c:pt>
                <c:pt idx="9155">
                  <c:v>152.6</c:v>
                </c:pt>
                <c:pt idx="9156">
                  <c:v>152.61666666666667</c:v>
                </c:pt>
                <c:pt idx="9157">
                  <c:v>152.63333333333333</c:v>
                </c:pt>
                <c:pt idx="9158">
                  <c:v>152.65</c:v>
                </c:pt>
                <c:pt idx="9159">
                  <c:v>152.66666666666666</c:v>
                </c:pt>
                <c:pt idx="9160">
                  <c:v>152.68333333333334</c:v>
                </c:pt>
                <c:pt idx="9161">
                  <c:v>152.69999999999999</c:v>
                </c:pt>
                <c:pt idx="9162">
                  <c:v>152.71666666666667</c:v>
                </c:pt>
                <c:pt idx="9163">
                  <c:v>152.73333333333332</c:v>
                </c:pt>
                <c:pt idx="9164">
                  <c:v>152.75</c:v>
                </c:pt>
                <c:pt idx="9165">
                  <c:v>152.76666666666668</c:v>
                </c:pt>
                <c:pt idx="9166">
                  <c:v>152.78333333333333</c:v>
                </c:pt>
                <c:pt idx="9167">
                  <c:v>152.80000000000001</c:v>
                </c:pt>
                <c:pt idx="9168">
                  <c:v>152.81666666666666</c:v>
                </c:pt>
                <c:pt idx="9169">
                  <c:v>152.83333333333334</c:v>
                </c:pt>
                <c:pt idx="9170">
                  <c:v>152.85</c:v>
                </c:pt>
                <c:pt idx="9171">
                  <c:v>152.86666666666667</c:v>
                </c:pt>
                <c:pt idx="9172">
                  <c:v>152.88333333333333</c:v>
                </c:pt>
                <c:pt idx="9173">
                  <c:v>152.9</c:v>
                </c:pt>
                <c:pt idx="9174">
                  <c:v>152.91666666666666</c:v>
                </c:pt>
                <c:pt idx="9175">
                  <c:v>152.93333333333334</c:v>
                </c:pt>
                <c:pt idx="9176">
                  <c:v>152.94999999999999</c:v>
                </c:pt>
                <c:pt idx="9177">
                  <c:v>152.96666666666667</c:v>
                </c:pt>
                <c:pt idx="9178">
                  <c:v>152.98333333333332</c:v>
                </c:pt>
                <c:pt idx="9179">
                  <c:v>153</c:v>
                </c:pt>
                <c:pt idx="9180">
                  <c:v>153.01666666666668</c:v>
                </c:pt>
                <c:pt idx="9181">
                  <c:v>153.03333333333333</c:v>
                </c:pt>
                <c:pt idx="9182">
                  <c:v>153.05000000000001</c:v>
                </c:pt>
                <c:pt idx="9183">
                  <c:v>153.06666666666666</c:v>
                </c:pt>
                <c:pt idx="9184">
                  <c:v>153.08333333333334</c:v>
                </c:pt>
                <c:pt idx="9185">
                  <c:v>153.1</c:v>
                </c:pt>
                <c:pt idx="9186">
                  <c:v>153.11666666666667</c:v>
                </c:pt>
                <c:pt idx="9187">
                  <c:v>153.13333333333333</c:v>
                </c:pt>
                <c:pt idx="9188">
                  <c:v>153.15</c:v>
                </c:pt>
                <c:pt idx="9189">
                  <c:v>153.16666666666666</c:v>
                </c:pt>
                <c:pt idx="9190">
                  <c:v>153.18333333333334</c:v>
                </c:pt>
                <c:pt idx="9191">
                  <c:v>153.19999999999999</c:v>
                </c:pt>
                <c:pt idx="9192">
                  <c:v>153.21666666666667</c:v>
                </c:pt>
                <c:pt idx="9193">
                  <c:v>153.23333333333332</c:v>
                </c:pt>
                <c:pt idx="9194">
                  <c:v>153.25</c:v>
                </c:pt>
                <c:pt idx="9195">
                  <c:v>153.26666666666668</c:v>
                </c:pt>
                <c:pt idx="9196">
                  <c:v>153.28333333333333</c:v>
                </c:pt>
                <c:pt idx="9197">
                  <c:v>153.30000000000001</c:v>
                </c:pt>
                <c:pt idx="9198">
                  <c:v>153.31666666666666</c:v>
                </c:pt>
                <c:pt idx="9199">
                  <c:v>153.33333333333334</c:v>
                </c:pt>
                <c:pt idx="9200">
                  <c:v>153.35</c:v>
                </c:pt>
                <c:pt idx="9201">
                  <c:v>153.36666666666667</c:v>
                </c:pt>
                <c:pt idx="9202">
                  <c:v>153.38333333333333</c:v>
                </c:pt>
                <c:pt idx="9203">
                  <c:v>153.4</c:v>
                </c:pt>
                <c:pt idx="9204">
                  <c:v>153.41666666666666</c:v>
                </c:pt>
                <c:pt idx="9205">
                  <c:v>153.43333333333334</c:v>
                </c:pt>
                <c:pt idx="9206">
                  <c:v>153.44999999999999</c:v>
                </c:pt>
                <c:pt idx="9207">
                  <c:v>153.46666666666667</c:v>
                </c:pt>
                <c:pt idx="9208">
                  <c:v>153.48333333333332</c:v>
                </c:pt>
                <c:pt idx="9209">
                  <c:v>153.5</c:v>
                </c:pt>
                <c:pt idx="9210">
                  <c:v>153.51666666666668</c:v>
                </c:pt>
                <c:pt idx="9211">
                  <c:v>153.53333333333333</c:v>
                </c:pt>
                <c:pt idx="9212">
                  <c:v>153.55000000000001</c:v>
                </c:pt>
                <c:pt idx="9213">
                  <c:v>153.56666666666666</c:v>
                </c:pt>
                <c:pt idx="9214">
                  <c:v>153.58333333333334</c:v>
                </c:pt>
                <c:pt idx="9215">
                  <c:v>153.6</c:v>
                </c:pt>
                <c:pt idx="9216">
                  <c:v>153.61666666666667</c:v>
                </c:pt>
                <c:pt idx="9217">
                  <c:v>153.63333333333333</c:v>
                </c:pt>
                <c:pt idx="9218">
                  <c:v>153.65</c:v>
                </c:pt>
                <c:pt idx="9219">
                  <c:v>153.66666666666666</c:v>
                </c:pt>
                <c:pt idx="9220">
                  <c:v>153.68333333333334</c:v>
                </c:pt>
                <c:pt idx="9221">
                  <c:v>153.69999999999999</c:v>
                </c:pt>
                <c:pt idx="9222">
                  <c:v>153.71666666666667</c:v>
                </c:pt>
                <c:pt idx="9223">
                  <c:v>153.73333333333332</c:v>
                </c:pt>
                <c:pt idx="9224">
                  <c:v>153.75</c:v>
                </c:pt>
                <c:pt idx="9225">
                  <c:v>153.76666666666668</c:v>
                </c:pt>
                <c:pt idx="9226">
                  <c:v>153.78333333333333</c:v>
                </c:pt>
                <c:pt idx="9227">
                  <c:v>153.80000000000001</c:v>
                </c:pt>
                <c:pt idx="9228">
                  <c:v>153.81666666666666</c:v>
                </c:pt>
                <c:pt idx="9229">
                  <c:v>153.83333333333334</c:v>
                </c:pt>
                <c:pt idx="9230">
                  <c:v>153.85</c:v>
                </c:pt>
                <c:pt idx="9231">
                  <c:v>153.86666666666667</c:v>
                </c:pt>
                <c:pt idx="9232">
                  <c:v>153.88333333333333</c:v>
                </c:pt>
                <c:pt idx="9233">
                  <c:v>153.9</c:v>
                </c:pt>
                <c:pt idx="9234">
                  <c:v>153.91666666666666</c:v>
                </c:pt>
                <c:pt idx="9235">
                  <c:v>153.93333333333334</c:v>
                </c:pt>
                <c:pt idx="9236">
                  <c:v>153.94999999999999</c:v>
                </c:pt>
                <c:pt idx="9237">
                  <c:v>153.96666666666667</c:v>
                </c:pt>
                <c:pt idx="9238">
                  <c:v>153.98333333333332</c:v>
                </c:pt>
                <c:pt idx="9239">
                  <c:v>154</c:v>
                </c:pt>
                <c:pt idx="9240">
                  <c:v>154.01666666666668</c:v>
                </c:pt>
                <c:pt idx="9241">
                  <c:v>154.03333333333333</c:v>
                </c:pt>
                <c:pt idx="9242">
                  <c:v>154.05000000000001</c:v>
                </c:pt>
                <c:pt idx="9243">
                  <c:v>154.06666666666666</c:v>
                </c:pt>
                <c:pt idx="9244">
                  <c:v>154.08333333333334</c:v>
                </c:pt>
                <c:pt idx="9245">
                  <c:v>154.1</c:v>
                </c:pt>
                <c:pt idx="9246">
                  <c:v>154.11666666666667</c:v>
                </c:pt>
                <c:pt idx="9247">
                  <c:v>154.13333333333333</c:v>
                </c:pt>
                <c:pt idx="9248">
                  <c:v>154.15</c:v>
                </c:pt>
                <c:pt idx="9249">
                  <c:v>154.16666666666666</c:v>
                </c:pt>
                <c:pt idx="9250">
                  <c:v>154.18333333333334</c:v>
                </c:pt>
                <c:pt idx="9251">
                  <c:v>154.19999999999999</c:v>
                </c:pt>
                <c:pt idx="9252">
                  <c:v>154.21666666666667</c:v>
                </c:pt>
                <c:pt idx="9253">
                  <c:v>154.23333333333332</c:v>
                </c:pt>
                <c:pt idx="9254">
                  <c:v>154.25</c:v>
                </c:pt>
                <c:pt idx="9255">
                  <c:v>154.26666666666668</c:v>
                </c:pt>
                <c:pt idx="9256">
                  <c:v>154.28333333333333</c:v>
                </c:pt>
                <c:pt idx="9257">
                  <c:v>154.30000000000001</c:v>
                </c:pt>
                <c:pt idx="9258">
                  <c:v>154.31666666666666</c:v>
                </c:pt>
                <c:pt idx="9259">
                  <c:v>154.33333333333334</c:v>
                </c:pt>
                <c:pt idx="9260">
                  <c:v>154.35</c:v>
                </c:pt>
                <c:pt idx="9261">
                  <c:v>154.36666666666667</c:v>
                </c:pt>
                <c:pt idx="9262">
                  <c:v>154.38333333333333</c:v>
                </c:pt>
                <c:pt idx="9263">
                  <c:v>154.4</c:v>
                </c:pt>
                <c:pt idx="9264">
                  <c:v>154.41666666666666</c:v>
                </c:pt>
                <c:pt idx="9265">
                  <c:v>154.43333333333334</c:v>
                </c:pt>
                <c:pt idx="9266">
                  <c:v>154.44999999999999</c:v>
                </c:pt>
                <c:pt idx="9267">
                  <c:v>154.46666666666667</c:v>
                </c:pt>
                <c:pt idx="9268">
                  <c:v>154.48333333333332</c:v>
                </c:pt>
                <c:pt idx="9269">
                  <c:v>154.5</c:v>
                </c:pt>
                <c:pt idx="9270">
                  <c:v>154.51666666666668</c:v>
                </c:pt>
                <c:pt idx="9271">
                  <c:v>154.53333333333333</c:v>
                </c:pt>
                <c:pt idx="9272">
                  <c:v>154.55000000000001</c:v>
                </c:pt>
                <c:pt idx="9273">
                  <c:v>154.56666666666666</c:v>
                </c:pt>
                <c:pt idx="9274">
                  <c:v>154.58333333333334</c:v>
                </c:pt>
                <c:pt idx="9275">
                  <c:v>154.6</c:v>
                </c:pt>
                <c:pt idx="9276">
                  <c:v>154.61666666666667</c:v>
                </c:pt>
                <c:pt idx="9277">
                  <c:v>154.63333333333333</c:v>
                </c:pt>
                <c:pt idx="9278">
                  <c:v>154.65</c:v>
                </c:pt>
                <c:pt idx="9279">
                  <c:v>154.66666666666666</c:v>
                </c:pt>
                <c:pt idx="9280">
                  <c:v>154.68333333333334</c:v>
                </c:pt>
                <c:pt idx="9281">
                  <c:v>154.69999999999999</c:v>
                </c:pt>
                <c:pt idx="9282">
                  <c:v>154.71666666666667</c:v>
                </c:pt>
                <c:pt idx="9283">
                  <c:v>154.73333333333332</c:v>
                </c:pt>
                <c:pt idx="9284">
                  <c:v>154.75</c:v>
                </c:pt>
                <c:pt idx="9285">
                  <c:v>154.76666666666668</c:v>
                </c:pt>
                <c:pt idx="9286">
                  <c:v>154.78333333333333</c:v>
                </c:pt>
                <c:pt idx="9287">
                  <c:v>154.80000000000001</c:v>
                </c:pt>
                <c:pt idx="9288">
                  <c:v>154.81666666666666</c:v>
                </c:pt>
                <c:pt idx="9289">
                  <c:v>154.83333333333334</c:v>
                </c:pt>
                <c:pt idx="9290">
                  <c:v>154.85</c:v>
                </c:pt>
                <c:pt idx="9291">
                  <c:v>154.86666666666667</c:v>
                </c:pt>
                <c:pt idx="9292">
                  <c:v>154.88333333333333</c:v>
                </c:pt>
                <c:pt idx="9293">
                  <c:v>154.9</c:v>
                </c:pt>
                <c:pt idx="9294">
                  <c:v>154.91666666666666</c:v>
                </c:pt>
                <c:pt idx="9295">
                  <c:v>154.93333333333334</c:v>
                </c:pt>
                <c:pt idx="9296">
                  <c:v>154.94999999999999</c:v>
                </c:pt>
                <c:pt idx="9297">
                  <c:v>154.96666666666667</c:v>
                </c:pt>
                <c:pt idx="9298">
                  <c:v>154.98333333333332</c:v>
                </c:pt>
                <c:pt idx="9299">
                  <c:v>155</c:v>
                </c:pt>
                <c:pt idx="9300">
                  <c:v>155.01666666666668</c:v>
                </c:pt>
                <c:pt idx="9301">
                  <c:v>155.03333333333333</c:v>
                </c:pt>
                <c:pt idx="9302">
                  <c:v>155.05000000000001</c:v>
                </c:pt>
                <c:pt idx="9303">
                  <c:v>155.06666666666666</c:v>
                </c:pt>
                <c:pt idx="9304">
                  <c:v>155.08333333333334</c:v>
                </c:pt>
                <c:pt idx="9305">
                  <c:v>155.1</c:v>
                </c:pt>
                <c:pt idx="9306">
                  <c:v>155.11666666666667</c:v>
                </c:pt>
                <c:pt idx="9307">
                  <c:v>155.13333333333333</c:v>
                </c:pt>
                <c:pt idx="9308">
                  <c:v>155.15</c:v>
                </c:pt>
                <c:pt idx="9309">
                  <c:v>155.16666666666666</c:v>
                </c:pt>
                <c:pt idx="9310">
                  <c:v>155.18333333333334</c:v>
                </c:pt>
                <c:pt idx="9311">
                  <c:v>155.19999999999999</c:v>
                </c:pt>
                <c:pt idx="9312">
                  <c:v>155.21666666666667</c:v>
                </c:pt>
                <c:pt idx="9313">
                  <c:v>155.23333333333332</c:v>
                </c:pt>
                <c:pt idx="9314">
                  <c:v>155.25</c:v>
                </c:pt>
                <c:pt idx="9315">
                  <c:v>155.26666666666668</c:v>
                </c:pt>
                <c:pt idx="9316">
                  <c:v>155.28333333333333</c:v>
                </c:pt>
                <c:pt idx="9317">
                  <c:v>155.30000000000001</c:v>
                </c:pt>
                <c:pt idx="9318">
                  <c:v>155.31666666666666</c:v>
                </c:pt>
                <c:pt idx="9319">
                  <c:v>155.33333333333334</c:v>
                </c:pt>
                <c:pt idx="9320">
                  <c:v>155.35</c:v>
                </c:pt>
                <c:pt idx="9321">
                  <c:v>155.36666666666667</c:v>
                </c:pt>
                <c:pt idx="9322">
                  <c:v>155.38333333333333</c:v>
                </c:pt>
                <c:pt idx="9323">
                  <c:v>155.4</c:v>
                </c:pt>
                <c:pt idx="9324">
                  <c:v>155.41666666666666</c:v>
                </c:pt>
                <c:pt idx="9325">
                  <c:v>155.43333333333334</c:v>
                </c:pt>
                <c:pt idx="9326">
                  <c:v>155.44999999999999</c:v>
                </c:pt>
                <c:pt idx="9327">
                  <c:v>155.46666666666667</c:v>
                </c:pt>
                <c:pt idx="9328">
                  <c:v>155.48333333333332</c:v>
                </c:pt>
                <c:pt idx="9329">
                  <c:v>155.5</c:v>
                </c:pt>
                <c:pt idx="9330">
                  <c:v>155.51666666666668</c:v>
                </c:pt>
                <c:pt idx="9331">
                  <c:v>155.53333333333333</c:v>
                </c:pt>
                <c:pt idx="9332">
                  <c:v>155.55000000000001</c:v>
                </c:pt>
                <c:pt idx="9333">
                  <c:v>155.56666666666666</c:v>
                </c:pt>
                <c:pt idx="9334">
                  <c:v>155.58333333333334</c:v>
                </c:pt>
                <c:pt idx="9335">
                  <c:v>155.6</c:v>
                </c:pt>
                <c:pt idx="9336">
                  <c:v>155.61666666666667</c:v>
                </c:pt>
                <c:pt idx="9337">
                  <c:v>155.63333333333333</c:v>
                </c:pt>
                <c:pt idx="9338">
                  <c:v>155.65</c:v>
                </c:pt>
                <c:pt idx="9339">
                  <c:v>155.66666666666666</c:v>
                </c:pt>
                <c:pt idx="9340">
                  <c:v>155.68333333333334</c:v>
                </c:pt>
                <c:pt idx="9341">
                  <c:v>155.69999999999999</c:v>
                </c:pt>
                <c:pt idx="9342">
                  <c:v>155.71666666666667</c:v>
                </c:pt>
                <c:pt idx="9343">
                  <c:v>155.73333333333332</c:v>
                </c:pt>
                <c:pt idx="9344">
                  <c:v>155.75</c:v>
                </c:pt>
                <c:pt idx="9345">
                  <c:v>155.76666666666668</c:v>
                </c:pt>
                <c:pt idx="9346">
                  <c:v>155.78333333333333</c:v>
                </c:pt>
                <c:pt idx="9347">
                  <c:v>155.80000000000001</c:v>
                </c:pt>
                <c:pt idx="9348">
                  <c:v>155.81666666666666</c:v>
                </c:pt>
                <c:pt idx="9349">
                  <c:v>155.83333333333334</c:v>
                </c:pt>
                <c:pt idx="9350">
                  <c:v>155.85</c:v>
                </c:pt>
                <c:pt idx="9351">
                  <c:v>155.86666666666667</c:v>
                </c:pt>
                <c:pt idx="9352">
                  <c:v>155.88333333333333</c:v>
                </c:pt>
                <c:pt idx="9353">
                  <c:v>155.9</c:v>
                </c:pt>
                <c:pt idx="9354">
                  <c:v>155.91666666666666</c:v>
                </c:pt>
                <c:pt idx="9355">
                  <c:v>155.93333333333334</c:v>
                </c:pt>
                <c:pt idx="9356">
                  <c:v>155.94999999999999</c:v>
                </c:pt>
                <c:pt idx="9357">
                  <c:v>155.96666666666667</c:v>
                </c:pt>
                <c:pt idx="9358">
                  <c:v>155.98333333333332</c:v>
                </c:pt>
                <c:pt idx="9359">
                  <c:v>156</c:v>
                </c:pt>
                <c:pt idx="9360">
                  <c:v>156.01666666666668</c:v>
                </c:pt>
                <c:pt idx="9361">
                  <c:v>156.03333333333333</c:v>
                </c:pt>
                <c:pt idx="9362">
                  <c:v>156.05000000000001</c:v>
                </c:pt>
                <c:pt idx="9363">
                  <c:v>156.06666666666666</c:v>
                </c:pt>
                <c:pt idx="9364">
                  <c:v>156.08333333333334</c:v>
                </c:pt>
                <c:pt idx="9365">
                  <c:v>156.1</c:v>
                </c:pt>
                <c:pt idx="9366">
                  <c:v>156.11666666666667</c:v>
                </c:pt>
                <c:pt idx="9367">
                  <c:v>156.13333333333333</c:v>
                </c:pt>
                <c:pt idx="9368">
                  <c:v>156.15</c:v>
                </c:pt>
                <c:pt idx="9369">
                  <c:v>156.16666666666666</c:v>
                </c:pt>
                <c:pt idx="9370">
                  <c:v>156.18333333333334</c:v>
                </c:pt>
                <c:pt idx="9371">
                  <c:v>156.19999999999999</c:v>
                </c:pt>
                <c:pt idx="9372">
                  <c:v>156.21666666666667</c:v>
                </c:pt>
                <c:pt idx="9373">
                  <c:v>156.23333333333332</c:v>
                </c:pt>
                <c:pt idx="9374">
                  <c:v>156.25</c:v>
                </c:pt>
                <c:pt idx="9375">
                  <c:v>156.26666666666668</c:v>
                </c:pt>
                <c:pt idx="9376">
                  <c:v>156.28333333333333</c:v>
                </c:pt>
                <c:pt idx="9377">
                  <c:v>156.30000000000001</c:v>
                </c:pt>
                <c:pt idx="9378">
                  <c:v>156.31666666666666</c:v>
                </c:pt>
                <c:pt idx="9379">
                  <c:v>156.33333333333334</c:v>
                </c:pt>
                <c:pt idx="9380">
                  <c:v>156.35</c:v>
                </c:pt>
                <c:pt idx="9381">
                  <c:v>156.36666666666667</c:v>
                </c:pt>
                <c:pt idx="9382">
                  <c:v>156.38333333333333</c:v>
                </c:pt>
                <c:pt idx="9383">
                  <c:v>156.4</c:v>
                </c:pt>
                <c:pt idx="9384">
                  <c:v>156.41666666666666</c:v>
                </c:pt>
                <c:pt idx="9385">
                  <c:v>156.43333333333334</c:v>
                </c:pt>
                <c:pt idx="9386">
                  <c:v>156.44999999999999</c:v>
                </c:pt>
                <c:pt idx="9387">
                  <c:v>156.46666666666667</c:v>
                </c:pt>
                <c:pt idx="9388">
                  <c:v>156.48333333333332</c:v>
                </c:pt>
                <c:pt idx="9389">
                  <c:v>156.5</c:v>
                </c:pt>
                <c:pt idx="9390">
                  <c:v>156.51666666666668</c:v>
                </c:pt>
                <c:pt idx="9391">
                  <c:v>156.53333333333333</c:v>
                </c:pt>
                <c:pt idx="9392">
                  <c:v>156.55000000000001</c:v>
                </c:pt>
                <c:pt idx="9393">
                  <c:v>156.56666666666666</c:v>
                </c:pt>
                <c:pt idx="9394">
                  <c:v>156.58333333333334</c:v>
                </c:pt>
                <c:pt idx="9395">
                  <c:v>156.6</c:v>
                </c:pt>
                <c:pt idx="9396">
                  <c:v>156.61666666666667</c:v>
                </c:pt>
                <c:pt idx="9397">
                  <c:v>156.63333333333333</c:v>
                </c:pt>
                <c:pt idx="9398">
                  <c:v>156.65</c:v>
                </c:pt>
                <c:pt idx="9399">
                  <c:v>156.66666666666666</c:v>
                </c:pt>
                <c:pt idx="9400">
                  <c:v>156.68333333333334</c:v>
                </c:pt>
                <c:pt idx="9401">
                  <c:v>156.69999999999999</c:v>
                </c:pt>
                <c:pt idx="9402">
                  <c:v>156.71666666666667</c:v>
                </c:pt>
                <c:pt idx="9403">
                  <c:v>156.73333333333332</c:v>
                </c:pt>
                <c:pt idx="9404">
                  <c:v>156.75</c:v>
                </c:pt>
                <c:pt idx="9405">
                  <c:v>156.76666666666668</c:v>
                </c:pt>
                <c:pt idx="9406">
                  <c:v>156.78333333333333</c:v>
                </c:pt>
                <c:pt idx="9407">
                  <c:v>156.80000000000001</c:v>
                </c:pt>
                <c:pt idx="9408">
                  <c:v>156.81666666666666</c:v>
                </c:pt>
                <c:pt idx="9409">
                  <c:v>156.83333333333334</c:v>
                </c:pt>
                <c:pt idx="9410">
                  <c:v>156.85</c:v>
                </c:pt>
                <c:pt idx="9411">
                  <c:v>156.86666666666667</c:v>
                </c:pt>
                <c:pt idx="9412">
                  <c:v>156.88333333333333</c:v>
                </c:pt>
                <c:pt idx="9413">
                  <c:v>156.9</c:v>
                </c:pt>
                <c:pt idx="9414">
                  <c:v>156.91666666666666</c:v>
                </c:pt>
                <c:pt idx="9415">
                  <c:v>156.93333333333334</c:v>
                </c:pt>
                <c:pt idx="9416">
                  <c:v>156.94999999999999</c:v>
                </c:pt>
                <c:pt idx="9417">
                  <c:v>156.96666666666667</c:v>
                </c:pt>
                <c:pt idx="9418">
                  <c:v>156.98333333333332</c:v>
                </c:pt>
                <c:pt idx="9419">
                  <c:v>157</c:v>
                </c:pt>
                <c:pt idx="9420">
                  <c:v>157.01666666666668</c:v>
                </c:pt>
                <c:pt idx="9421">
                  <c:v>157.03333333333333</c:v>
                </c:pt>
                <c:pt idx="9422">
                  <c:v>157.05000000000001</c:v>
                </c:pt>
                <c:pt idx="9423">
                  <c:v>157.06666666666666</c:v>
                </c:pt>
                <c:pt idx="9424">
                  <c:v>157.08333333333334</c:v>
                </c:pt>
                <c:pt idx="9425">
                  <c:v>157.1</c:v>
                </c:pt>
                <c:pt idx="9426">
                  <c:v>157.11666666666667</c:v>
                </c:pt>
                <c:pt idx="9427">
                  <c:v>157.13333333333333</c:v>
                </c:pt>
                <c:pt idx="9428">
                  <c:v>157.15</c:v>
                </c:pt>
                <c:pt idx="9429">
                  <c:v>157.16666666666666</c:v>
                </c:pt>
                <c:pt idx="9430">
                  <c:v>157.18333333333334</c:v>
                </c:pt>
                <c:pt idx="9431">
                  <c:v>157.19999999999999</c:v>
                </c:pt>
                <c:pt idx="9432">
                  <c:v>157.21666666666667</c:v>
                </c:pt>
                <c:pt idx="9433">
                  <c:v>157.23333333333332</c:v>
                </c:pt>
                <c:pt idx="9434">
                  <c:v>157.25</c:v>
                </c:pt>
                <c:pt idx="9435">
                  <c:v>157.26666666666668</c:v>
                </c:pt>
                <c:pt idx="9436">
                  <c:v>157.28333333333333</c:v>
                </c:pt>
                <c:pt idx="9437">
                  <c:v>157.30000000000001</c:v>
                </c:pt>
                <c:pt idx="9438">
                  <c:v>157.31666666666666</c:v>
                </c:pt>
                <c:pt idx="9439">
                  <c:v>157.33333333333334</c:v>
                </c:pt>
                <c:pt idx="9440">
                  <c:v>157.35</c:v>
                </c:pt>
                <c:pt idx="9441">
                  <c:v>157.36666666666667</c:v>
                </c:pt>
                <c:pt idx="9442">
                  <c:v>157.38333333333333</c:v>
                </c:pt>
                <c:pt idx="9443">
                  <c:v>157.4</c:v>
                </c:pt>
                <c:pt idx="9444">
                  <c:v>157.41666666666666</c:v>
                </c:pt>
                <c:pt idx="9445">
                  <c:v>157.43333333333334</c:v>
                </c:pt>
                <c:pt idx="9446">
                  <c:v>157.44999999999999</c:v>
                </c:pt>
                <c:pt idx="9447">
                  <c:v>157.46666666666667</c:v>
                </c:pt>
                <c:pt idx="9448">
                  <c:v>157.48333333333332</c:v>
                </c:pt>
                <c:pt idx="9449">
                  <c:v>157.5</c:v>
                </c:pt>
                <c:pt idx="9450">
                  <c:v>157.51666666666668</c:v>
                </c:pt>
                <c:pt idx="9451">
                  <c:v>157.53333333333333</c:v>
                </c:pt>
                <c:pt idx="9452">
                  <c:v>157.55000000000001</c:v>
                </c:pt>
                <c:pt idx="9453">
                  <c:v>157.56666666666666</c:v>
                </c:pt>
                <c:pt idx="9454">
                  <c:v>157.58333333333334</c:v>
                </c:pt>
                <c:pt idx="9455">
                  <c:v>157.6</c:v>
                </c:pt>
                <c:pt idx="9456">
                  <c:v>157.61666666666667</c:v>
                </c:pt>
                <c:pt idx="9457">
                  <c:v>157.63333333333333</c:v>
                </c:pt>
                <c:pt idx="9458">
                  <c:v>157.65</c:v>
                </c:pt>
                <c:pt idx="9459">
                  <c:v>157.66666666666666</c:v>
                </c:pt>
                <c:pt idx="9460">
                  <c:v>157.68333333333334</c:v>
                </c:pt>
                <c:pt idx="9461">
                  <c:v>157.69999999999999</c:v>
                </c:pt>
                <c:pt idx="9462">
                  <c:v>157.71666666666667</c:v>
                </c:pt>
                <c:pt idx="9463">
                  <c:v>157.73333333333332</c:v>
                </c:pt>
                <c:pt idx="9464">
                  <c:v>157.75</c:v>
                </c:pt>
                <c:pt idx="9465">
                  <c:v>157.76666666666668</c:v>
                </c:pt>
                <c:pt idx="9466">
                  <c:v>157.78333333333333</c:v>
                </c:pt>
                <c:pt idx="9467">
                  <c:v>157.80000000000001</c:v>
                </c:pt>
                <c:pt idx="9468">
                  <c:v>157.81666666666666</c:v>
                </c:pt>
                <c:pt idx="9469">
                  <c:v>157.83333333333334</c:v>
                </c:pt>
                <c:pt idx="9470">
                  <c:v>157.85</c:v>
                </c:pt>
                <c:pt idx="9471">
                  <c:v>157.86666666666667</c:v>
                </c:pt>
                <c:pt idx="9472">
                  <c:v>157.88333333333333</c:v>
                </c:pt>
                <c:pt idx="9473">
                  <c:v>157.9</c:v>
                </c:pt>
                <c:pt idx="9474">
                  <c:v>157.91666666666666</c:v>
                </c:pt>
                <c:pt idx="9475">
                  <c:v>157.93333333333334</c:v>
                </c:pt>
                <c:pt idx="9476">
                  <c:v>157.94999999999999</c:v>
                </c:pt>
                <c:pt idx="9477">
                  <c:v>157.96666666666667</c:v>
                </c:pt>
                <c:pt idx="9478">
                  <c:v>157.98333333333332</c:v>
                </c:pt>
                <c:pt idx="9479">
                  <c:v>158</c:v>
                </c:pt>
                <c:pt idx="9480">
                  <c:v>158.01666666666668</c:v>
                </c:pt>
                <c:pt idx="9481">
                  <c:v>158.03333333333333</c:v>
                </c:pt>
                <c:pt idx="9482">
                  <c:v>158.05000000000001</c:v>
                </c:pt>
                <c:pt idx="9483">
                  <c:v>158.06666666666666</c:v>
                </c:pt>
                <c:pt idx="9484">
                  <c:v>158.08333333333334</c:v>
                </c:pt>
                <c:pt idx="9485">
                  <c:v>158.1</c:v>
                </c:pt>
                <c:pt idx="9486">
                  <c:v>158.11666666666667</c:v>
                </c:pt>
                <c:pt idx="9487">
                  <c:v>158.13333333333333</c:v>
                </c:pt>
                <c:pt idx="9488">
                  <c:v>158.15</c:v>
                </c:pt>
                <c:pt idx="9489">
                  <c:v>158.16666666666666</c:v>
                </c:pt>
                <c:pt idx="9490">
                  <c:v>158.18333333333334</c:v>
                </c:pt>
                <c:pt idx="9491">
                  <c:v>158.19999999999999</c:v>
                </c:pt>
                <c:pt idx="9492">
                  <c:v>158.21666666666667</c:v>
                </c:pt>
                <c:pt idx="9493">
                  <c:v>158.23333333333332</c:v>
                </c:pt>
                <c:pt idx="9494">
                  <c:v>158.25</c:v>
                </c:pt>
                <c:pt idx="9495">
                  <c:v>158.26666666666668</c:v>
                </c:pt>
                <c:pt idx="9496">
                  <c:v>158.28333333333333</c:v>
                </c:pt>
                <c:pt idx="9497">
                  <c:v>158.30000000000001</c:v>
                </c:pt>
                <c:pt idx="9498">
                  <c:v>158.31666666666666</c:v>
                </c:pt>
                <c:pt idx="9499">
                  <c:v>158.33333333333334</c:v>
                </c:pt>
                <c:pt idx="9500">
                  <c:v>158.35</c:v>
                </c:pt>
                <c:pt idx="9501">
                  <c:v>158.36666666666667</c:v>
                </c:pt>
                <c:pt idx="9502">
                  <c:v>158.38333333333333</c:v>
                </c:pt>
                <c:pt idx="9503">
                  <c:v>158.4</c:v>
                </c:pt>
                <c:pt idx="9504">
                  <c:v>158.41666666666666</c:v>
                </c:pt>
                <c:pt idx="9505">
                  <c:v>158.43333333333334</c:v>
                </c:pt>
                <c:pt idx="9506">
                  <c:v>158.44999999999999</c:v>
                </c:pt>
                <c:pt idx="9507">
                  <c:v>158.46666666666667</c:v>
                </c:pt>
                <c:pt idx="9508">
                  <c:v>158.48333333333332</c:v>
                </c:pt>
                <c:pt idx="9509">
                  <c:v>158.5</c:v>
                </c:pt>
                <c:pt idx="9510">
                  <c:v>158.51666666666668</c:v>
                </c:pt>
                <c:pt idx="9511">
                  <c:v>158.53333333333333</c:v>
                </c:pt>
                <c:pt idx="9512">
                  <c:v>158.55000000000001</c:v>
                </c:pt>
                <c:pt idx="9513">
                  <c:v>158.56666666666666</c:v>
                </c:pt>
                <c:pt idx="9514">
                  <c:v>158.58333333333334</c:v>
                </c:pt>
                <c:pt idx="9515">
                  <c:v>158.6</c:v>
                </c:pt>
                <c:pt idx="9516">
                  <c:v>158.61666666666667</c:v>
                </c:pt>
                <c:pt idx="9517">
                  <c:v>158.63333333333333</c:v>
                </c:pt>
                <c:pt idx="9518">
                  <c:v>158.65</c:v>
                </c:pt>
                <c:pt idx="9519">
                  <c:v>158.66666666666666</c:v>
                </c:pt>
                <c:pt idx="9520">
                  <c:v>158.68333333333334</c:v>
                </c:pt>
                <c:pt idx="9521">
                  <c:v>158.69999999999999</c:v>
                </c:pt>
                <c:pt idx="9522">
                  <c:v>158.71666666666667</c:v>
                </c:pt>
                <c:pt idx="9523">
                  <c:v>158.73333333333332</c:v>
                </c:pt>
                <c:pt idx="9524">
                  <c:v>158.75</c:v>
                </c:pt>
                <c:pt idx="9525">
                  <c:v>158.76666666666668</c:v>
                </c:pt>
                <c:pt idx="9526">
                  <c:v>158.78333333333333</c:v>
                </c:pt>
                <c:pt idx="9527">
                  <c:v>158.80000000000001</c:v>
                </c:pt>
                <c:pt idx="9528">
                  <c:v>158.81666666666666</c:v>
                </c:pt>
                <c:pt idx="9529">
                  <c:v>158.83333333333334</c:v>
                </c:pt>
                <c:pt idx="9530">
                  <c:v>158.85</c:v>
                </c:pt>
                <c:pt idx="9531">
                  <c:v>158.86666666666667</c:v>
                </c:pt>
                <c:pt idx="9532">
                  <c:v>158.88333333333333</c:v>
                </c:pt>
                <c:pt idx="9533">
                  <c:v>158.9</c:v>
                </c:pt>
                <c:pt idx="9534">
                  <c:v>158.91666666666666</c:v>
                </c:pt>
                <c:pt idx="9535">
                  <c:v>158.93333333333334</c:v>
                </c:pt>
                <c:pt idx="9536">
                  <c:v>158.94999999999999</c:v>
                </c:pt>
                <c:pt idx="9537">
                  <c:v>158.96666666666667</c:v>
                </c:pt>
                <c:pt idx="9538">
                  <c:v>158.98333333333332</c:v>
                </c:pt>
                <c:pt idx="9539">
                  <c:v>159</c:v>
                </c:pt>
                <c:pt idx="9540">
                  <c:v>159.01666666666668</c:v>
                </c:pt>
                <c:pt idx="9541">
                  <c:v>159.03333333333333</c:v>
                </c:pt>
                <c:pt idx="9542">
                  <c:v>159.05000000000001</c:v>
                </c:pt>
                <c:pt idx="9543">
                  <c:v>159.06666666666666</c:v>
                </c:pt>
                <c:pt idx="9544">
                  <c:v>159.08333333333334</c:v>
                </c:pt>
                <c:pt idx="9545">
                  <c:v>159.1</c:v>
                </c:pt>
                <c:pt idx="9546">
                  <c:v>159.11666666666667</c:v>
                </c:pt>
                <c:pt idx="9547">
                  <c:v>159.13333333333333</c:v>
                </c:pt>
                <c:pt idx="9548">
                  <c:v>159.15</c:v>
                </c:pt>
                <c:pt idx="9549">
                  <c:v>159.16666666666666</c:v>
                </c:pt>
                <c:pt idx="9550">
                  <c:v>159.18333333333334</c:v>
                </c:pt>
                <c:pt idx="9551">
                  <c:v>159.19999999999999</c:v>
                </c:pt>
                <c:pt idx="9552">
                  <c:v>159.21666666666667</c:v>
                </c:pt>
                <c:pt idx="9553">
                  <c:v>159.23333333333332</c:v>
                </c:pt>
                <c:pt idx="9554">
                  <c:v>159.25</c:v>
                </c:pt>
                <c:pt idx="9555">
                  <c:v>159.26666666666668</c:v>
                </c:pt>
                <c:pt idx="9556">
                  <c:v>159.28333333333333</c:v>
                </c:pt>
                <c:pt idx="9557">
                  <c:v>159.30000000000001</c:v>
                </c:pt>
                <c:pt idx="9558">
                  <c:v>159.31666666666666</c:v>
                </c:pt>
                <c:pt idx="9559">
                  <c:v>159.33333333333334</c:v>
                </c:pt>
                <c:pt idx="9560">
                  <c:v>159.35</c:v>
                </c:pt>
                <c:pt idx="9561">
                  <c:v>159.36666666666667</c:v>
                </c:pt>
                <c:pt idx="9562">
                  <c:v>159.38333333333333</c:v>
                </c:pt>
                <c:pt idx="9563">
                  <c:v>159.4</c:v>
                </c:pt>
                <c:pt idx="9564">
                  <c:v>159.41666666666666</c:v>
                </c:pt>
                <c:pt idx="9565">
                  <c:v>159.43333333333334</c:v>
                </c:pt>
                <c:pt idx="9566">
                  <c:v>159.44999999999999</c:v>
                </c:pt>
                <c:pt idx="9567">
                  <c:v>159.46666666666667</c:v>
                </c:pt>
                <c:pt idx="9568">
                  <c:v>159.48333333333332</c:v>
                </c:pt>
                <c:pt idx="9569">
                  <c:v>159.5</c:v>
                </c:pt>
                <c:pt idx="9570">
                  <c:v>159.51666666666668</c:v>
                </c:pt>
                <c:pt idx="9571">
                  <c:v>159.53333333333333</c:v>
                </c:pt>
                <c:pt idx="9572">
                  <c:v>159.55000000000001</c:v>
                </c:pt>
                <c:pt idx="9573">
                  <c:v>159.56666666666666</c:v>
                </c:pt>
                <c:pt idx="9574">
                  <c:v>159.58333333333334</c:v>
                </c:pt>
                <c:pt idx="9575">
                  <c:v>159.6</c:v>
                </c:pt>
                <c:pt idx="9576">
                  <c:v>159.61666666666667</c:v>
                </c:pt>
                <c:pt idx="9577">
                  <c:v>159.63333333333333</c:v>
                </c:pt>
                <c:pt idx="9578">
                  <c:v>159.65</c:v>
                </c:pt>
                <c:pt idx="9579">
                  <c:v>159.66666666666666</c:v>
                </c:pt>
                <c:pt idx="9580">
                  <c:v>159.68333333333334</c:v>
                </c:pt>
                <c:pt idx="9581">
                  <c:v>159.69999999999999</c:v>
                </c:pt>
                <c:pt idx="9582">
                  <c:v>159.71666666666667</c:v>
                </c:pt>
                <c:pt idx="9583">
                  <c:v>159.73333333333332</c:v>
                </c:pt>
                <c:pt idx="9584">
                  <c:v>159.75</c:v>
                </c:pt>
                <c:pt idx="9585">
                  <c:v>159.76666666666668</c:v>
                </c:pt>
                <c:pt idx="9586">
                  <c:v>159.78333333333333</c:v>
                </c:pt>
                <c:pt idx="9587">
                  <c:v>159.80000000000001</c:v>
                </c:pt>
                <c:pt idx="9588">
                  <c:v>159.81666666666666</c:v>
                </c:pt>
                <c:pt idx="9589">
                  <c:v>159.83333333333334</c:v>
                </c:pt>
                <c:pt idx="9590">
                  <c:v>159.85</c:v>
                </c:pt>
                <c:pt idx="9591">
                  <c:v>159.86666666666667</c:v>
                </c:pt>
                <c:pt idx="9592">
                  <c:v>159.88333333333333</c:v>
                </c:pt>
                <c:pt idx="9593">
                  <c:v>159.9</c:v>
                </c:pt>
                <c:pt idx="9594">
                  <c:v>159.91666666666666</c:v>
                </c:pt>
                <c:pt idx="9595">
                  <c:v>159.93333333333334</c:v>
                </c:pt>
                <c:pt idx="9596">
                  <c:v>159.94999999999999</c:v>
                </c:pt>
                <c:pt idx="9597">
                  <c:v>159.96666666666667</c:v>
                </c:pt>
                <c:pt idx="9598">
                  <c:v>159.98333333333332</c:v>
                </c:pt>
                <c:pt idx="9599">
                  <c:v>160</c:v>
                </c:pt>
                <c:pt idx="9600">
                  <c:v>160.01666666666668</c:v>
                </c:pt>
                <c:pt idx="9601">
                  <c:v>160.03333333333333</c:v>
                </c:pt>
                <c:pt idx="9602">
                  <c:v>160.05000000000001</c:v>
                </c:pt>
                <c:pt idx="9603">
                  <c:v>160.06666666666666</c:v>
                </c:pt>
                <c:pt idx="9604">
                  <c:v>160.08333333333334</c:v>
                </c:pt>
                <c:pt idx="9605">
                  <c:v>160.1</c:v>
                </c:pt>
                <c:pt idx="9606">
                  <c:v>160.11666666666667</c:v>
                </c:pt>
                <c:pt idx="9607">
                  <c:v>160.13333333333333</c:v>
                </c:pt>
                <c:pt idx="9608">
                  <c:v>160.15</c:v>
                </c:pt>
                <c:pt idx="9609">
                  <c:v>160.16666666666666</c:v>
                </c:pt>
                <c:pt idx="9610">
                  <c:v>160.18333333333334</c:v>
                </c:pt>
                <c:pt idx="9611">
                  <c:v>160.19999999999999</c:v>
                </c:pt>
                <c:pt idx="9612">
                  <c:v>160.21666666666667</c:v>
                </c:pt>
                <c:pt idx="9613">
                  <c:v>160.23333333333332</c:v>
                </c:pt>
                <c:pt idx="9614">
                  <c:v>160.25</c:v>
                </c:pt>
                <c:pt idx="9615">
                  <c:v>160.26666666666668</c:v>
                </c:pt>
                <c:pt idx="9616">
                  <c:v>160.28333333333333</c:v>
                </c:pt>
                <c:pt idx="9617">
                  <c:v>160.30000000000001</c:v>
                </c:pt>
                <c:pt idx="9618">
                  <c:v>160.31666666666666</c:v>
                </c:pt>
                <c:pt idx="9619">
                  <c:v>160.33333333333334</c:v>
                </c:pt>
                <c:pt idx="9620">
                  <c:v>160.35</c:v>
                </c:pt>
                <c:pt idx="9621">
                  <c:v>160.36666666666667</c:v>
                </c:pt>
                <c:pt idx="9622">
                  <c:v>160.38333333333333</c:v>
                </c:pt>
                <c:pt idx="9623">
                  <c:v>160.4</c:v>
                </c:pt>
                <c:pt idx="9624">
                  <c:v>160.41666666666666</c:v>
                </c:pt>
                <c:pt idx="9625">
                  <c:v>160.43333333333334</c:v>
                </c:pt>
                <c:pt idx="9626">
                  <c:v>160.44999999999999</c:v>
                </c:pt>
                <c:pt idx="9627">
                  <c:v>160.46666666666667</c:v>
                </c:pt>
                <c:pt idx="9628">
                  <c:v>160.48333333333332</c:v>
                </c:pt>
                <c:pt idx="9629">
                  <c:v>160.5</c:v>
                </c:pt>
                <c:pt idx="9630">
                  <c:v>160.51666666666668</c:v>
                </c:pt>
                <c:pt idx="9631">
                  <c:v>160.53333333333333</c:v>
                </c:pt>
                <c:pt idx="9632">
                  <c:v>160.55000000000001</c:v>
                </c:pt>
                <c:pt idx="9633">
                  <c:v>160.56666666666666</c:v>
                </c:pt>
                <c:pt idx="9634">
                  <c:v>160.58333333333334</c:v>
                </c:pt>
                <c:pt idx="9635">
                  <c:v>160.6</c:v>
                </c:pt>
                <c:pt idx="9636">
                  <c:v>160.61666666666667</c:v>
                </c:pt>
                <c:pt idx="9637">
                  <c:v>160.63333333333333</c:v>
                </c:pt>
                <c:pt idx="9638">
                  <c:v>160.65</c:v>
                </c:pt>
                <c:pt idx="9639">
                  <c:v>160.66666666666666</c:v>
                </c:pt>
                <c:pt idx="9640">
                  <c:v>160.68333333333334</c:v>
                </c:pt>
                <c:pt idx="9641">
                  <c:v>160.69999999999999</c:v>
                </c:pt>
                <c:pt idx="9642">
                  <c:v>160.71666666666667</c:v>
                </c:pt>
                <c:pt idx="9643">
                  <c:v>160.73333333333332</c:v>
                </c:pt>
                <c:pt idx="9644">
                  <c:v>160.75</c:v>
                </c:pt>
                <c:pt idx="9645">
                  <c:v>160.76666666666668</c:v>
                </c:pt>
                <c:pt idx="9646">
                  <c:v>160.78333333333333</c:v>
                </c:pt>
                <c:pt idx="9647">
                  <c:v>160.80000000000001</c:v>
                </c:pt>
                <c:pt idx="9648">
                  <c:v>160.81666666666666</c:v>
                </c:pt>
                <c:pt idx="9649">
                  <c:v>160.83333333333334</c:v>
                </c:pt>
                <c:pt idx="9650">
                  <c:v>160.85</c:v>
                </c:pt>
                <c:pt idx="9651">
                  <c:v>160.86666666666667</c:v>
                </c:pt>
                <c:pt idx="9652">
                  <c:v>160.88333333333333</c:v>
                </c:pt>
                <c:pt idx="9653">
                  <c:v>160.9</c:v>
                </c:pt>
                <c:pt idx="9654">
                  <c:v>160.91666666666666</c:v>
                </c:pt>
                <c:pt idx="9655">
                  <c:v>160.93333333333334</c:v>
                </c:pt>
                <c:pt idx="9656">
                  <c:v>160.94999999999999</c:v>
                </c:pt>
                <c:pt idx="9657">
                  <c:v>160.96666666666667</c:v>
                </c:pt>
                <c:pt idx="9658">
                  <c:v>160.98333333333332</c:v>
                </c:pt>
                <c:pt idx="9659">
                  <c:v>161</c:v>
                </c:pt>
                <c:pt idx="9660">
                  <c:v>161.01666666666668</c:v>
                </c:pt>
                <c:pt idx="9661">
                  <c:v>161.03333333333333</c:v>
                </c:pt>
                <c:pt idx="9662">
                  <c:v>161.05000000000001</c:v>
                </c:pt>
                <c:pt idx="9663">
                  <c:v>161.06666666666666</c:v>
                </c:pt>
                <c:pt idx="9664">
                  <c:v>161.08333333333334</c:v>
                </c:pt>
                <c:pt idx="9665">
                  <c:v>161.1</c:v>
                </c:pt>
                <c:pt idx="9666">
                  <c:v>161.11666666666667</c:v>
                </c:pt>
                <c:pt idx="9667">
                  <c:v>161.13333333333333</c:v>
                </c:pt>
                <c:pt idx="9668">
                  <c:v>161.15</c:v>
                </c:pt>
                <c:pt idx="9669">
                  <c:v>161.16666666666666</c:v>
                </c:pt>
                <c:pt idx="9670">
                  <c:v>161.18333333333334</c:v>
                </c:pt>
                <c:pt idx="9671">
                  <c:v>161.19999999999999</c:v>
                </c:pt>
                <c:pt idx="9672">
                  <c:v>161.21666666666667</c:v>
                </c:pt>
                <c:pt idx="9673">
                  <c:v>161.23333333333332</c:v>
                </c:pt>
                <c:pt idx="9674">
                  <c:v>161.25</c:v>
                </c:pt>
                <c:pt idx="9675">
                  <c:v>161.26666666666668</c:v>
                </c:pt>
                <c:pt idx="9676">
                  <c:v>161.28333333333333</c:v>
                </c:pt>
                <c:pt idx="9677">
                  <c:v>161.30000000000001</c:v>
                </c:pt>
                <c:pt idx="9678">
                  <c:v>161.31666666666666</c:v>
                </c:pt>
                <c:pt idx="9679">
                  <c:v>161.33333333333334</c:v>
                </c:pt>
                <c:pt idx="9680">
                  <c:v>161.35</c:v>
                </c:pt>
                <c:pt idx="9681">
                  <c:v>161.36666666666667</c:v>
                </c:pt>
                <c:pt idx="9682">
                  <c:v>161.38333333333333</c:v>
                </c:pt>
                <c:pt idx="9683">
                  <c:v>161.4</c:v>
                </c:pt>
                <c:pt idx="9684">
                  <c:v>161.41666666666666</c:v>
                </c:pt>
                <c:pt idx="9685">
                  <c:v>161.43333333333334</c:v>
                </c:pt>
                <c:pt idx="9686">
                  <c:v>161.44999999999999</c:v>
                </c:pt>
                <c:pt idx="9687">
                  <c:v>161.46666666666667</c:v>
                </c:pt>
                <c:pt idx="9688">
                  <c:v>161.48333333333332</c:v>
                </c:pt>
                <c:pt idx="9689">
                  <c:v>161.5</c:v>
                </c:pt>
                <c:pt idx="9690">
                  <c:v>161.51666666666668</c:v>
                </c:pt>
                <c:pt idx="9691">
                  <c:v>161.53333333333333</c:v>
                </c:pt>
                <c:pt idx="9692">
                  <c:v>161.55000000000001</c:v>
                </c:pt>
                <c:pt idx="9693">
                  <c:v>161.56666666666666</c:v>
                </c:pt>
                <c:pt idx="9694">
                  <c:v>161.58333333333334</c:v>
                </c:pt>
                <c:pt idx="9695">
                  <c:v>161.6</c:v>
                </c:pt>
                <c:pt idx="9696">
                  <c:v>161.61666666666667</c:v>
                </c:pt>
                <c:pt idx="9697">
                  <c:v>161.63333333333333</c:v>
                </c:pt>
                <c:pt idx="9698">
                  <c:v>161.65</c:v>
                </c:pt>
                <c:pt idx="9699">
                  <c:v>161.66666666666666</c:v>
                </c:pt>
                <c:pt idx="9700">
                  <c:v>161.68333333333334</c:v>
                </c:pt>
                <c:pt idx="9701">
                  <c:v>161.69999999999999</c:v>
                </c:pt>
                <c:pt idx="9702">
                  <c:v>161.71666666666667</c:v>
                </c:pt>
                <c:pt idx="9703">
                  <c:v>161.73333333333332</c:v>
                </c:pt>
                <c:pt idx="9704">
                  <c:v>161.75</c:v>
                </c:pt>
                <c:pt idx="9705">
                  <c:v>161.76666666666668</c:v>
                </c:pt>
                <c:pt idx="9706">
                  <c:v>161.78333333333333</c:v>
                </c:pt>
                <c:pt idx="9707">
                  <c:v>161.80000000000001</c:v>
                </c:pt>
                <c:pt idx="9708">
                  <c:v>161.81666666666666</c:v>
                </c:pt>
                <c:pt idx="9709">
                  <c:v>161.83333333333334</c:v>
                </c:pt>
                <c:pt idx="9710">
                  <c:v>161.85</c:v>
                </c:pt>
                <c:pt idx="9711">
                  <c:v>161.86666666666667</c:v>
                </c:pt>
                <c:pt idx="9712">
                  <c:v>161.88333333333333</c:v>
                </c:pt>
                <c:pt idx="9713">
                  <c:v>161.9</c:v>
                </c:pt>
                <c:pt idx="9714">
                  <c:v>161.91666666666666</c:v>
                </c:pt>
                <c:pt idx="9715">
                  <c:v>161.93333333333334</c:v>
                </c:pt>
                <c:pt idx="9716">
                  <c:v>161.94999999999999</c:v>
                </c:pt>
                <c:pt idx="9717">
                  <c:v>161.96666666666667</c:v>
                </c:pt>
                <c:pt idx="9718">
                  <c:v>161.98333333333332</c:v>
                </c:pt>
                <c:pt idx="9719">
                  <c:v>162</c:v>
                </c:pt>
                <c:pt idx="9720">
                  <c:v>162.01666666666668</c:v>
                </c:pt>
                <c:pt idx="9721">
                  <c:v>162.03333333333333</c:v>
                </c:pt>
                <c:pt idx="9722">
                  <c:v>162.05000000000001</c:v>
                </c:pt>
                <c:pt idx="9723">
                  <c:v>162.06666666666666</c:v>
                </c:pt>
                <c:pt idx="9724">
                  <c:v>162.08333333333334</c:v>
                </c:pt>
                <c:pt idx="9725">
                  <c:v>162.1</c:v>
                </c:pt>
                <c:pt idx="9726">
                  <c:v>162.11666666666667</c:v>
                </c:pt>
                <c:pt idx="9727">
                  <c:v>162.13333333333333</c:v>
                </c:pt>
                <c:pt idx="9728">
                  <c:v>162.15</c:v>
                </c:pt>
                <c:pt idx="9729">
                  <c:v>162.16666666666666</c:v>
                </c:pt>
                <c:pt idx="9730">
                  <c:v>162.18333333333334</c:v>
                </c:pt>
                <c:pt idx="9731">
                  <c:v>162.19999999999999</c:v>
                </c:pt>
                <c:pt idx="9732">
                  <c:v>162.21666666666667</c:v>
                </c:pt>
                <c:pt idx="9733">
                  <c:v>162.23333333333332</c:v>
                </c:pt>
                <c:pt idx="9734">
                  <c:v>162.25</c:v>
                </c:pt>
                <c:pt idx="9735">
                  <c:v>162.26666666666668</c:v>
                </c:pt>
                <c:pt idx="9736">
                  <c:v>162.28333333333333</c:v>
                </c:pt>
                <c:pt idx="9737">
                  <c:v>162.30000000000001</c:v>
                </c:pt>
                <c:pt idx="9738">
                  <c:v>162.31666666666666</c:v>
                </c:pt>
                <c:pt idx="9739">
                  <c:v>162.33333333333334</c:v>
                </c:pt>
                <c:pt idx="9740">
                  <c:v>162.35</c:v>
                </c:pt>
                <c:pt idx="9741">
                  <c:v>162.36666666666667</c:v>
                </c:pt>
                <c:pt idx="9742">
                  <c:v>162.38333333333333</c:v>
                </c:pt>
                <c:pt idx="9743">
                  <c:v>162.4</c:v>
                </c:pt>
                <c:pt idx="9744">
                  <c:v>162.41666666666666</c:v>
                </c:pt>
                <c:pt idx="9745">
                  <c:v>162.43333333333334</c:v>
                </c:pt>
                <c:pt idx="9746">
                  <c:v>162.44999999999999</c:v>
                </c:pt>
                <c:pt idx="9747">
                  <c:v>162.46666666666667</c:v>
                </c:pt>
                <c:pt idx="9748">
                  <c:v>162.48333333333332</c:v>
                </c:pt>
                <c:pt idx="9749">
                  <c:v>162.5</c:v>
                </c:pt>
                <c:pt idx="9750">
                  <c:v>162.51666666666668</c:v>
                </c:pt>
                <c:pt idx="9751">
                  <c:v>162.53333333333333</c:v>
                </c:pt>
                <c:pt idx="9752">
                  <c:v>162.55000000000001</c:v>
                </c:pt>
                <c:pt idx="9753">
                  <c:v>162.56666666666666</c:v>
                </c:pt>
                <c:pt idx="9754">
                  <c:v>162.58333333333334</c:v>
                </c:pt>
                <c:pt idx="9755">
                  <c:v>162.6</c:v>
                </c:pt>
                <c:pt idx="9756">
                  <c:v>162.61666666666667</c:v>
                </c:pt>
                <c:pt idx="9757">
                  <c:v>162.63333333333333</c:v>
                </c:pt>
                <c:pt idx="9758">
                  <c:v>162.65</c:v>
                </c:pt>
                <c:pt idx="9759">
                  <c:v>162.66666666666666</c:v>
                </c:pt>
                <c:pt idx="9760">
                  <c:v>162.68333333333334</c:v>
                </c:pt>
                <c:pt idx="9761">
                  <c:v>162.69999999999999</c:v>
                </c:pt>
                <c:pt idx="9762">
                  <c:v>162.71666666666667</c:v>
                </c:pt>
                <c:pt idx="9763">
                  <c:v>162.73333333333332</c:v>
                </c:pt>
                <c:pt idx="9764">
                  <c:v>162.75</c:v>
                </c:pt>
                <c:pt idx="9765">
                  <c:v>162.76666666666668</c:v>
                </c:pt>
                <c:pt idx="9766">
                  <c:v>162.78333333333333</c:v>
                </c:pt>
                <c:pt idx="9767">
                  <c:v>162.80000000000001</c:v>
                </c:pt>
                <c:pt idx="9768">
                  <c:v>162.81666666666666</c:v>
                </c:pt>
                <c:pt idx="9769">
                  <c:v>162.83333333333334</c:v>
                </c:pt>
                <c:pt idx="9770">
                  <c:v>162.85</c:v>
                </c:pt>
                <c:pt idx="9771">
                  <c:v>162.86666666666667</c:v>
                </c:pt>
                <c:pt idx="9772">
                  <c:v>162.88333333333333</c:v>
                </c:pt>
                <c:pt idx="9773">
                  <c:v>162.9</c:v>
                </c:pt>
                <c:pt idx="9774">
                  <c:v>162.91666666666666</c:v>
                </c:pt>
                <c:pt idx="9775">
                  <c:v>162.93333333333334</c:v>
                </c:pt>
                <c:pt idx="9776">
                  <c:v>162.94999999999999</c:v>
                </c:pt>
                <c:pt idx="9777">
                  <c:v>162.96666666666667</c:v>
                </c:pt>
                <c:pt idx="9778">
                  <c:v>162.98333333333332</c:v>
                </c:pt>
                <c:pt idx="9779">
                  <c:v>163</c:v>
                </c:pt>
                <c:pt idx="9780">
                  <c:v>163.01666666666668</c:v>
                </c:pt>
                <c:pt idx="9781">
                  <c:v>163.03333333333333</c:v>
                </c:pt>
                <c:pt idx="9782">
                  <c:v>163.05000000000001</c:v>
                </c:pt>
                <c:pt idx="9783">
                  <c:v>163.06666666666666</c:v>
                </c:pt>
                <c:pt idx="9784">
                  <c:v>163.08333333333334</c:v>
                </c:pt>
                <c:pt idx="9785">
                  <c:v>163.1</c:v>
                </c:pt>
                <c:pt idx="9786">
                  <c:v>163.11666666666667</c:v>
                </c:pt>
                <c:pt idx="9787">
                  <c:v>163.13333333333333</c:v>
                </c:pt>
                <c:pt idx="9788">
                  <c:v>163.15</c:v>
                </c:pt>
                <c:pt idx="9789">
                  <c:v>163.16666666666666</c:v>
                </c:pt>
                <c:pt idx="9790">
                  <c:v>163.18333333333334</c:v>
                </c:pt>
                <c:pt idx="9791">
                  <c:v>163.19999999999999</c:v>
                </c:pt>
                <c:pt idx="9792">
                  <c:v>163.21666666666667</c:v>
                </c:pt>
                <c:pt idx="9793">
                  <c:v>163.23333333333332</c:v>
                </c:pt>
                <c:pt idx="9794">
                  <c:v>163.25</c:v>
                </c:pt>
                <c:pt idx="9795">
                  <c:v>163.26666666666668</c:v>
                </c:pt>
                <c:pt idx="9796">
                  <c:v>163.28333333333333</c:v>
                </c:pt>
                <c:pt idx="9797">
                  <c:v>163.30000000000001</c:v>
                </c:pt>
                <c:pt idx="9798">
                  <c:v>163.31666666666666</c:v>
                </c:pt>
                <c:pt idx="9799">
                  <c:v>163.33333333333334</c:v>
                </c:pt>
                <c:pt idx="9800">
                  <c:v>163.35</c:v>
                </c:pt>
                <c:pt idx="9801">
                  <c:v>163.36666666666667</c:v>
                </c:pt>
                <c:pt idx="9802">
                  <c:v>163.38333333333333</c:v>
                </c:pt>
                <c:pt idx="9803">
                  <c:v>163.4</c:v>
                </c:pt>
                <c:pt idx="9804">
                  <c:v>163.41666666666666</c:v>
                </c:pt>
                <c:pt idx="9805">
                  <c:v>163.43333333333334</c:v>
                </c:pt>
                <c:pt idx="9806">
                  <c:v>163.44999999999999</c:v>
                </c:pt>
                <c:pt idx="9807">
                  <c:v>163.46666666666667</c:v>
                </c:pt>
                <c:pt idx="9808">
                  <c:v>163.48333333333332</c:v>
                </c:pt>
                <c:pt idx="9809">
                  <c:v>163.5</c:v>
                </c:pt>
                <c:pt idx="9810">
                  <c:v>163.51666666666668</c:v>
                </c:pt>
                <c:pt idx="9811">
                  <c:v>163.53333333333333</c:v>
                </c:pt>
                <c:pt idx="9812">
                  <c:v>163.55000000000001</c:v>
                </c:pt>
                <c:pt idx="9813">
                  <c:v>163.56666666666666</c:v>
                </c:pt>
                <c:pt idx="9814">
                  <c:v>163.58333333333334</c:v>
                </c:pt>
                <c:pt idx="9815">
                  <c:v>163.6</c:v>
                </c:pt>
                <c:pt idx="9816">
                  <c:v>163.61666666666667</c:v>
                </c:pt>
                <c:pt idx="9817">
                  <c:v>163.63333333333333</c:v>
                </c:pt>
                <c:pt idx="9818">
                  <c:v>163.65</c:v>
                </c:pt>
                <c:pt idx="9819">
                  <c:v>163.66666666666666</c:v>
                </c:pt>
                <c:pt idx="9820">
                  <c:v>163.68333333333334</c:v>
                </c:pt>
                <c:pt idx="9821">
                  <c:v>163.69999999999999</c:v>
                </c:pt>
                <c:pt idx="9822">
                  <c:v>163.71666666666667</c:v>
                </c:pt>
                <c:pt idx="9823">
                  <c:v>163.73333333333332</c:v>
                </c:pt>
                <c:pt idx="9824">
                  <c:v>163.75</c:v>
                </c:pt>
                <c:pt idx="9825">
                  <c:v>163.76666666666668</c:v>
                </c:pt>
                <c:pt idx="9826">
                  <c:v>163.78333333333333</c:v>
                </c:pt>
                <c:pt idx="9827">
                  <c:v>163.80000000000001</c:v>
                </c:pt>
                <c:pt idx="9828">
                  <c:v>163.81666666666666</c:v>
                </c:pt>
                <c:pt idx="9829">
                  <c:v>163.83333333333334</c:v>
                </c:pt>
                <c:pt idx="9830">
                  <c:v>163.85</c:v>
                </c:pt>
                <c:pt idx="9831">
                  <c:v>163.86666666666667</c:v>
                </c:pt>
                <c:pt idx="9832">
                  <c:v>163.88333333333333</c:v>
                </c:pt>
                <c:pt idx="9833">
                  <c:v>163.9</c:v>
                </c:pt>
                <c:pt idx="9834">
                  <c:v>163.91666666666666</c:v>
                </c:pt>
                <c:pt idx="9835">
                  <c:v>163.93333333333334</c:v>
                </c:pt>
                <c:pt idx="9836">
                  <c:v>163.95</c:v>
                </c:pt>
                <c:pt idx="9837">
                  <c:v>163.96666666666667</c:v>
                </c:pt>
                <c:pt idx="9838">
                  <c:v>163.98333333333332</c:v>
                </c:pt>
                <c:pt idx="9839">
                  <c:v>164</c:v>
                </c:pt>
                <c:pt idx="9840">
                  <c:v>164.01666666666668</c:v>
                </c:pt>
                <c:pt idx="9841">
                  <c:v>164.03333333333333</c:v>
                </c:pt>
                <c:pt idx="9842">
                  <c:v>164.05</c:v>
                </c:pt>
                <c:pt idx="9843">
                  <c:v>164.06666666666666</c:v>
                </c:pt>
                <c:pt idx="9844">
                  <c:v>164.08333333333334</c:v>
                </c:pt>
                <c:pt idx="9845">
                  <c:v>164.1</c:v>
                </c:pt>
                <c:pt idx="9846">
                  <c:v>164.11666666666667</c:v>
                </c:pt>
                <c:pt idx="9847">
                  <c:v>164.13333333333333</c:v>
                </c:pt>
                <c:pt idx="9848">
                  <c:v>164.15</c:v>
                </c:pt>
                <c:pt idx="9849">
                  <c:v>164.16666666666666</c:v>
                </c:pt>
                <c:pt idx="9850">
                  <c:v>164.18333333333334</c:v>
                </c:pt>
                <c:pt idx="9851">
                  <c:v>164.2</c:v>
                </c:pt>
                <c:pt idx="9852">
                  <c:v>164.21666666666667</c:v>
                </c:pt>
                <c:pt idx="9853">
                  <c:v>164.23333333333332</c:v>
                </c:pt>
                <c:pt idx="9854">
                  <c:v>164.25</c:v>
                </c:pt>
                <c:pt idx="9855">
                  <c:v>164.26666666666668</c:v>
                </c:pt>
                <c:pt idx="9856">
                  <c:v>164.28333333333333</c:v>
                </c:pt>
                <c:pt idx="9857">
                  <c:v>164.3</c:v>
                </c:pt>
                <c:pt idx="9858">
                  <c:v>164.31666666666666</c:v>
                </c:pt>
                <c:pt idx="9859">
                  <c:v>164.33333333333334</c:v>
                </c:pt>
                <c:pt idx="9860">
                  <c:v>164.35</c:v>
                </c:pt>
                <c:pt idx="9861">
                  <c:v>164.36666666666667</c:v>
                </c:pt>
                <c:pt idx="9862">
                  <c:v>164.38333333333333</c:v>
                </c:pt>
                <c:pt idx="9863">
                  <c:v>164.4</c:v>
                </c:pt>
                <c:pt idx="9864">
                  <c:v>164.41666666666666</c:v>
                </c:pt>
                <c:pt idx="9865">
                  <c:v>164.43333333333334</c:v>
                </c:pt>
                <c:pt idx="9866">
                  <c:v>164.45</c:v>
                </c:pt>
                <c:pt idx="9867">
                  <c:v>164.46666666666667</c:v>
                </c:pt>
                <c:pt idx="9868">
                  <c:v>164.48333333333332</c:v>
                </c:pt>
                <c:pt idx="9869">
                  <c:v>164.5</c:v>
                </c:pt>
                <c:pt idx="9870">
                  <c:v>164.51666666666668</c:v>
                </c:pt>
                <c:pt idx="9871">
                  <c:v>164.53333333333333</c:v>
                </c:pt>
                <c:pt idx="9872">
                  <c:v>164.55</c:v>
                </c:pt>
                <c:pt idx="9873">
                  <c:v>164.56666666666666</c:v>
                </c:pt>
                <c:pt idx="9874">
                  <c:v>164.58333333333334</c:v>
                </c:pt>
                <c:pt idx="9875">
                  <c:v>164.6</c:v>
                </c:pt>
                <c:pt idx="9876">
                  <c:v>164.61666666666667</c:v>
                </c:pt>
                <c:pt idx="9877">
                  <c:v>164.63333333333333</c:v>
                </c:pt>
                <c:pt idx="9878">
                  <c:v>164.65</c:v>
                </c:pt>
                <c:pt idx="9879">
                  <c:v>164.66666666666666</c:v>
                </c:pt>
                <c:pt idx="9880">
                  <c:v>164.68333333333334</c:v>
                </c:pt>
                <c:pt idx="9881">
                  <c:v>164.7</c:v>
                </c:pt>
                <c:pt idx="9882">
                  <c:v>164.71666666666667</c:v>
                </c:pt>
                <c:pt idx="9883">
                  <c:v>164.73333333333332</c:v>
                </c:pt>
                <c:pt idx="9884">
                  <c:v>164.75</c:v>
                </c:pt>
                <c:pt idx="9885">
                  <c:v>164.76666666666668</c:v>
                </c:pt>
                <c:pt idx="9886">
                  <c:v>164.78333333333333</c:v>
                </c:pt>
                <c:pt idx="9887">
                  <c:v>164.8</c:v>
                </c:pt>
                <c:pt idx="9888">
                  <c:v>164.81666666666666</c:v>
                </c:pt>
                <c:pt idx="9889">
                  <c:v>164.83333333333334</c:v>
                </c:pt>
                <c:pt idx="9890">
                  <c:v>164.85</c:v>
                </c:pt>
                <c:pt idx="9891">
                  <c:v>164.86666666666667</c:v>
                </c:pt>
                <c:pt idx="9892">
                  <c:v>164.88333333333333</c:v>
                </c:pt>
                <c:pt idx="9893">
                  <c:v>164.9</c:v>
                </c:pt>
                <c:pt idx="9894">
                  <c:v>164.91666666666666</c:v>
                </c:pt>
                <c:pt idx="9895">
                  <c:v>164.93333333333334</c:v>
                </c:pt>
                <c:pt idx="9896">
                  <c:v>164.95</c:v>
                </c:pt>
                <c:pt idx="9897">
                  <c:v>164.96666666666667</c:v>
                </c:pt>
                <c:pt idx="9898">
                  <c:v>164.98333333333332</c:v>
                </c:pt>
                <c:pt idx="9899">
                  <c:v>165</c:v>
                </c:pt>
                <c:pt idx="9900">
                  <c:v>165.01666666666668</c:v>
                </c:pt>
                <c:pt idx="9901">
                  <c:v>165.03333333333333</c:v>
                </c:pt>
                <c:pt idx="9902">
                  <c:v>165.05</c:v>
                </c:pt>
                <c:pt idx="9903">
                  <c:v>165.06666666666666</c:v>
                </c:pt>
                <c:pt idx="9904">
                  <c:v>165.08333333333334</c:v>
                </c:pt>
                <c:pt idx="9905">
                  <c:v>165.1</c:v>
                </c:pt>
                <c:pt idx="9906">
                  <c:v>165.11666666666667</c:v>
                </c:pt>
                <c:pt idx="9907">
                  <c:v>165.13333333333333</c:v>
                </c:pt>
                <c:pt idx="9908">
                  <c:v>165.15</c:v>
                </c:pt>
                <c:pt idx="9909">
                  <c:v>165.16666666666666</c:v>
                </c:pt>
                <c:pt idx="9910">
                  <c:v>165.18333333333334</c:v>
                </c:pt>
                <c:pt idx="9911">
                  <c:v>165.2</c:v>
                </c:pt>
                <c:pt idx="9912">
                  <c:v>165.21666666666667</c:v>
                </c:pt>
                <c:pt idx="9913">
                  <c:v>165.23333333333332</c:v>
                </c:pt>
                <c:pt idx="9914">
                  <c:v>165.25</c:v>
                </c:pt>
                <c:pt idx="9915">
                  <c:v>165.26666666666668</c:v>
                </c:pt>
                <c:pt idx="9916">
                  <c:v>165.28333333333333</c:v>
                </c:pt>
                <c:pt idx="9917">
                  <c:v>165.3</c:v>
                </c:pt>
                <c:pt idx="9918">
                  <c:v>165.31666666666666</c:v>
                </c:pt>
                <c:pt idx="9919">
                  <c:v>165.33333333333334</c:v>
                </c:pt>
                <c:pt idx="9920">
                  <c:v>165.35</c:v>
                </c:pt>
                <c:pt idx="9921">
                  <c:v>165.36666666666667</c:v>
                </c:pt>
                <c:pt idx="9922">
                  <c:v>165.38333333333333</c:v>
                </c:pt>
                <c:pt idx="9923">
                  <c:v>165.4</c:v>
                </c:pt>
                <c:pt idx="9924">
                  <c:v>165.41666666666666</c:v>
                </c:pt>
                <c:pt idx="9925">
                  <c:v>165.43333333333334</c:v>
                </c:pt>
                <c:pt idx="9926">
                  <c:v>165.45</c:v>
                </c:pt>
                <c:pt idx="9927">
                  <c:v>165.46666666666667</c:v>
                </c:pt>
                <c:pt idx="9928">
                  <c:v>165.48333333333332</c:v>
                </c:pt>
                <c:pt idx="9929">
                  <c:v>165.5</c:v>
                </c:pt>
                <c:pt idx="9930">
                  <c:v>165.51666666666668</c:v>
                </c:pt>
                <c:pt idx="9931">
                  <c:v>165.53333333333333</c:v>
                </c:pt>
                <c:pt idx="9932">
                  <c:v>165.55</c:v>
                </c:pt>
                <c:pt idx="9933">
                  <c:v>165.56666666666666</c:v>
                </c:pt>
                <c:pt idx="9934">
                  <c:v>165.58333333333334</c:v>
                </c:pt>
                <c:pt idx="9935">
                  <c:v>165.6</c:v>
                </c:pt>
                <c:pt idx="9936">
                  <c:v>165.61666666666667</c:v>
                </c:pt>
                <c:pt idx="9937">
                  <c:v>165.63333333333333</c:v>
                </c:pt>
                <c:pt idx="9938">
                  <c:v>165.65</c:v>
                </c:pt>
                <c:pt idx="9939">
                  <c:v>165.66666666666666</c:v>
                </c:pt>
                <c:pt idx="9940">
                  <c:v>165.68333333333334</c:v>
                </c:pt>
                <c:pt idx="9941">
                  <c:v>165.7</c:v>
                </c:pt>
                <c:pt idx="9942">
                  <c:v>165.71666666666667</c:v>
                </c:pt>
                <c:pt idx="9943">
                  <c:v>165.73333333333332</c:v>
                </c:pt>
                <c:pt idx="9944">
                  <c:v>165.75</c:v>
                </c:pt>
                <c:pt idx="9945">
                  <c:v>165.76666666666668</c:v>
                </c:pt>
                <c:pt idx="9946">
                  <c:v>165.78333333333333</c:v>
                </c:pt>
                <c:pt idx="9947">
                  <c:v>165.8</c:v>
                </c:pt>
                <c:pt idx="9948">
                  <c:v>165.81666666666666</c:v>
                </c:pt>
                <c:pt idx="9949">
                  <c:v>165.83333333333334</c:v>
                </c:pt>
                <c:pt idx="9950">
                  <c:v>165.85</c:v>
                </c:pt>
                <c:pt idx="9951">
                  <c:v>165.86666666666667</c:v>
                </c:pt>
                <c:pt idx="9952">
                  <c:v>165.88333333333333</c:v>
                </c:pt>
                <c:pt idx="9953">
                  <c:v>165.9</c:v>
                </c:pt>
                <c:pt idx="9954">
                  <c:v>165.91666666666666</c:v>
                </c:pt>
                <c:pt idx="9955">
                  <c:v>165.93333333333334</c:v>
                </c:pt>
                <c:pt idx="9956">
                  <c:v>165.95</c:v>
                </c:pt>
                <c:pt idx="9957">
                  <c:v>165.96666666666667</c:v>
                </c:pt>
                <c:pt idx="9958">
                  <c:v>165.98333333333332</c:v>
                </c:pt>
                <c:pt idx="9959">
                  <c:v>166</c:v>
                </c:pt>
                <c:pt idx="9960">
                  <c:v>166.01666666666668</c:v>
                </c:pt>
                <c:pt idx="9961">
                  <c:v>166.03333333333333</c:v>
                </c:pt>
                <c:pt idx="9962">
                  <c:v>166.05</c:v>
                </c:pt>
                <c:pt idx="9963">
                  <c:v>166.06666666666666</c:v>
                </c:pt>
                <c:pt idx="9964">
                  <c:v>166.08333333333334</c:v>
                </c:pt>
                <c:pt idx="9965">
                  <c:v>166.1</c:v>
                </c:pt>
                <c:pt idx="9966">
                  <c:v>166.11666666666667</c:v>
                </c:pt>
                <c:pt idx="9967">
                  <c:v>166.13333333333333</c:v>
                </c:pt>
                <c:pt idx="9968">
                  <c:v>166.15</c:v>
                </c:pt>
                <c:pt idx="9969">
                  <c:v>166.16666666666666</c:v>
                </c:pt>
                <c:pt idx="9970">
                  <c:v>166.18333333333334</c:v>
                </c:pt>
                <c:pt idx="9971">
                  <c:v>166.2</c:v>
                </c:pt>
                <c:pt idx="9972">
                  <c:v>166.21666666666667</c:v>
                </c:pt>
                <c:pt idx="9973">
                  <c:v>166.23333333333332</c:v>
                </c:pt>
                <c:pt idx="9974">
                  <c:v>166.25</c:v>
                </c:pt>
                <c:pt idx="9975">
                  <c:v>166.26666666666668</c:v>
                </c:pt>
                <c:pt idx="9976">
                  <c:v>166.28333333333333</c:v>
                </c:pt>
                <c:pt idx="9977">
                  <c:v>166.3</c:v>
                </c:pt>
                <c:pt idx="9978">
                  <c:v>166.31666666666666</c:v>
                </c:pt>
                <c:pt idx="9979">
                  <c:v>166.33333333333334</c:v>
                </c:pt>
                <c:pt idx="9980">
                  <c:v>166.35</c:v>
                </c:pt>
                <c:pt idx="9981">
                  <c:v>166.36666666666667</c:v>
                </c:pt>
                <c:pt idx="9982">
                  <c:v>166.38333333333333</c:v>
                </c:pt>
                <c:pt idx="9983">
                  <c:v>166.4</c:v>
                </c:pt>
                <c:pt idx="9984">
                  <c:v>166.41666666666666</c:v>
                </c:pt>
                <c:pt idx="9985">
                  <c:v>166.43333333333334</c:v>
                </c:pt>
                <c:pt idx="9986">
                  <c:v>166.45</c:v>
                </c:pt>
                <c:pt idx="9987">
                  <c:v>166.46666666666667</c:v>
                </c:pt>
                <c:pt idx="9988">
                  <c:v>166.48333333333332</c:v>
                </c:pt>
                <c:pt idx="9989">
                  <c:v>166.5</c:v>
                </c:pt>
                <c:pt idx="9990">
                  <c:v>166.51666666666668</c:v>
                </c:pt>
                <c:pt idx="9991">
                  <c:v>166.53333333333333</c:v>
                </c:pt>
                <c:pt idx="9992">
                  <c:v>166.55</c:v>
                </c:pt>
                <c:pt idx="9993">
                  <c:v>166.56666666666666</c:v>
                </c:pt>
                <c:pt idx="9994">
                  <c:v>166.58333333333334</c:v>
                </c:pt>
                <c:pt idx="9995">
                  <c:v>166.6</c:v>
                </c:pt>
                <c:pt idx="9996">
                  <c:v>166.61666666666667</c:v>
                </c:pt>
                <c:pt idx="9997">
                  <c:v>166.63333333333333</c:v>
                </c:pt>
                <c:pt idx="9998">
                  <c:v>166.65</c:v>
                </c:pt>
                <c:pt idx="9999">
                  <c:v>166.66666666666666</c:v>
                </c:pt>
                <c:pt idx="10000">
                  <c:v>166.68333333333334</c:v>
                </c:pt>
                <c:pt idx="10001">
                  <c:v>166.7</c:v>
                </c:pt>
                <c:pt idx="10002">
                  <c:v>166.71666666666667</c:v>
                </c:pt>
                <c:pt idx="10003">
                  <c:v>166.73333333333332</c:v>
                </c:pt>
                <c:pt idx="10004">
                  <c:v>166.75</c:v>
                </c:pt>
                <c:pt idx="10005">
                  <c:v>166.76666666666668</c:v>
                </c:pt>
                <c:pt idx="10006">
                  <c:v>166.78333333333333</c:v>
                </c:pt>
                <c:pt idx="10007">
                  <c:v>166.8</c:v>
                </c:pt>
                <c:pt idx="10008">
                  <c:v>166.81666666666666</c:v>
                </c:pt>
                <c:pt idx="10009">
                  <c:v>166.83333333333334</c:v>
                </c:pt>
                <c:pt idx="10010">
                  <c:v>166.85</c:v>
                </c:pt>
                <c:pt idx="10011">
                  <c:v>166.86666666666667</c:v>
                </c:pt>
                <c:pt idx="10012">
                  <c:v>166.88333333333333</c:v>
                </c:pt>
                <c:pt idx="10013">
                  <c:v>166.9</c:v>
                </c:pt>
                <c:pt idx="10014">
                  <c:v>166.91666666666666</c:v>
                </c:pt>
                <c:pt idx="10015">
                  <c:v>166.93333333333334</c:v>
                </c:pt>
                <c:pt idx="10016">
                  <c:v>166.95</c:v>
                </c:pt>
                <c:pt idx="10017">
                  <c:v>166.96666666666667</c:v>
                </c:pt>
                <c:pt idx="10018">
                  <c:v>166.98333333333332</c:v>
                </c:pt>
                <c:pt idx="10019">
                  <c:v>167</c:v>
                </c:pt>
                <c:pt idx="10020">
                  <c:v>167.01666666666668</c:v>
                </c:pt>
                <c:pt idx="10021">
                  <c:v>167.03333333333333</c:v>
                </c:pt>
                <c:pt idx="10022">
                  <c:v>167.05</c:v>
                </c:pt>
                <c:pt idx="10023">
                  <c:v>167.06666666666666</c:v>
                </c:pt>
                <c:pt idx="10024">
                  <c:v>167.08333333333334</c:v>
                </c:pt>
                <c:pt idx="10025">
                  <c:v>167.1</c:v>
                </c:pt>
                <c:pt idx="10026">
                  <c:v>167.11666666666667</c:v>
                </c:pt>
                <c:pt idx="10027">
                  <c:v>167.13333333333333</c:v>
                </c:pt>
                <c:pt idx="10028">
                  <c:v>167.15</c:v>
                </c:pt>
                <c:pt idx="10029">
                  <c:v>167.16666666666666</c:v>
                </c:pt>
                <c:pt idx="10030">
                  <c:v>167.18333333333334</c:v>
                </c:pt>
                <c:pt idx="10031">
                  <c:v>167.2</c:v>
                </c:pt>
                <c:pt idx="10032">
                  <c:v>167.21666666666667</c:v>
                </c:pt>
                <c:pt idx="10033">
                  <c:v>167.23333333333332</c:v>
                </c:pt>
                <c:pt idx="10034">
                  <c:v>167.25</c:v>
                </c:pt>
                <c:pt idx="10035">
                  <c:v>167.26666666666668</c:v>
                </c:pt>
                <c:pt idx="10036">
                  <c:v>167.28333333333333</c:v>
                </c:pt>
                <c:pt idx="10037">
                  <c:v>167.3</c:v>
                </c:pt>
                <c:pt idx="10038">
                  <c:v>167.31666666666666</c:v>
                </c:pt>
                <c:pt idx="10039">
                  <c:v>167.33333333333334</c:v>
                </c:pt>
                <c:pt idx="10040">
                  <c:v>167.35</c:v>
                </c:pt>
                <c:pt idx="10041">
                  <c:v>167.36666666666667</c:v>
                </c:pt>
                <c:pt idx="10042">
                  <c:v>167.38333333333333</c:v>
                </c:pt>
                <c:pt idx="10043">
                  <c:v>167.4</c:v>
                </c:pt>
                <c:pt idx="10044">
                  <c:v>167.41666666666666</c:v>
                </c:pt>
                <c:pt idx="10045">
                  <c:v>167.43333333333334</c:v>
                </c:pt>
                <c:pt idx="10046">
                  <c:v>167.45</c:v>
                </c:pt>
                <c:pt idx="10047">
                  <c:v>167.46666666666667</c:v>
                </c:pt>
                <c:pt idx="10048">
                  <c:v>167.48333333333332</c:v>
                </c:pt>
                <c:pt idx="10049">
                  <c:v>167.5</c:v>
                </c:pt>
                <c:pt idx="10050">
                  <c:v>167.51666666666668</c:v>
                </c:pt>
                <c:pt idx="10051">
                  <c:v>167.53333333333333</c:v>
                </c:pt>
                <c:pt idx="10052">
                  <c:v>167.55</c:v>
                </c:pt>
                <c:pt idx="10053">
                  <c:v>167.56666666666666</c:v>
                </c:pt>
                <c:pt idx="10054">
                  <c:v>167.58333333333334</c:v>
                </c:pt>
                <c:pt idx="10055">
                  <c:v>167.6</c:v>
                </c:pt>
                <c:pt idx="10056">
                  <c:v>167.61666666666667</c:v>
                </c:pt>
                <c:pt idx="10057">
                  <c:v>167.63333333333333</c:v>
                </c:pt>
                <c:pt idx="10058">
                  <c:v>167.65</c:v>
                </c:pt>
                <c:pt idx="10059">
                  <c:v>167.66666666666666</c:v>
                </c:pt>
                <c:pt idx="10060">
                  <c:v>167.68333333333334</c:v>
                </c:pt>
                <c:pt idx="10061">
                  <c:v>167.7</c:v>
                </c:pt>
                <c:pt idx="10062">
                  <c:v>167.71666666666667</c:v>
                </c:pt>
                <c:pt idx="10063">
                  <c:v>167.73333333333332</c:v>
                </c:pt>
                <c:pt idx="10064">
                  <c:v>167.75</c:v>
                </c:pt>
                <c:pt idx="10065">
                  <c:v>167.76666666666668</c:v>
                </c:pt>
                <c:pt idx="10066">
                  <c:v>167.78333333333333</c:v>
                </c:pt>
                <c:pt idx="10067">
                  <c:v>167.8</c:v>
                </c:pt>
                <c:pt idx="10068">
                  <c:v>167.81666666666666</c:v>
                </c:pt>
                <c:pt idx="10069">
                  <c:v>167.83333333333334</c:v>
                </c:pt>
                <c:pt idx="10070">
                  <c:v>167.85</c:v>
                </c:pt>
                <c:pt idx="10071">
                  <c:v>167.86666666666667</c:v>
                </c:pt>
                <c:pt idx="10072">
                  <c:v>167.88333333333333</c:v>
                </c:pt>
                <c:pt idx="10073">
                  <c:v>167.9</c:v>
                </c:pt>
                <c:pt idx="10074">
                  <c:v>167.91666666666666</c:v>
                </c:pt>
                <c:pt idx="10075">
                  <c:v>167.93333333333334</c:v>
                </c:pt>
                <c:pt idx="10076">
                  <c:v>167.95</c:v>
                </c:pt>
                <c:pt idx="10077">
                  <c:v>167.96666666666667</c:v>
                </c:pt>
                <c:pt idx="10078">
                  <c:v>167.98333333333332</c:v>
                </c:pt>
                <c:pt idx="10079">
                  <c:v>168</c:v>
                </c:pt>
                <c:pt idx="10080">
                  <c:v>168.01666666666668</c:v>
                </c:pt>
                <c:pt idx="10081">
                  <c:v>168.03333333333333</c:v>
                </c:pt>
                <c:pt idx="10082">
                  <c:v>168.05</c:v>
                </c:pt>
                <c:pt idx="10083">
                  <c:v>168.06666666666666</c:v>
                </c:pt>
                <c:pt idx="10084">
                  <c:v>168.08333333333334</c:v>
                </c:pt>
                <c:pt idx="10085">
                  <c:v>168.1</c:v>
                </c:pt>
                <c:pt idx="10086">
                  <c:v>168.11666666666667</c:v>
                </c:pt>
                <c:pt idx="10087">
                  <c:v>168.13333333333333</c:v>
                </c:pt>
                <c:pt idx="10088">
                  <c:v>168.15</c:v>
                </c:pt>
                <c:pt idx="10089">
                  <c:v>168.16666666666666</c:v>
                </c:pt>
                <c:pt idx="10090">
                  <c:v>168.18333333333334</c:v>
                </c:pt>
                <c:pt idx="10091">
                  <c:v>168.2</c:v>
                </c:pt>
                <c:pt idx="10092">
                  <c:v>168.21666666666667</c:v>
                </c:pt>
                <c:pt idx="10093">
                  <c:v>168.23333333333332</c:v>
                </c:pt>
                <c:pt idx="10094">
                  <c:v>168.25</c:v>
                </c:pt>
                <c:pt idx="10095">
                  <c:v>168.26666666666668</c:v>
                </c:pt>
                <c:pt idx="10096">
                  <c:v>168.28333333333333</c:v>
                </c:pt>
                <c:pt idx="10097">
                  <c:v>168.3</c:v>
                </c:pt>
                <c:pt idx="10098">
                  <c:v>168.31666666666666</c:v>
                </c:pt>
                <c:pt idx="10099">
                  <c:v>168.33333333333334</c:v>
                </c:pt>
                <c:pt idx="10100">
                  <c:v>168.35</c:v>
                </c:pt>
                <c:pt idx="10101">
                  <c:v>168.36666666666667</c:v>
                </c:pt>
                <c:pt idx="10102">
                  <c:v>168.38333333333333</c:v>
                </c:pt>
                <c:pt idx="10103">
                  <c:v>168.4</c:v>
                </c:pt>
                <c:pt idx="10104">
                  <c:v>168.41666666666666</c:v>
                </c:pt>
                <c:pt idx="10105">
                  <c:v>168.43333333333334</c:v>
                </c:pt>
                <c:pt idx="10106">
                  <c:v>168.45</c:v>
                </c:pt>
                <c:pt idx="10107">
                  <c:v>168.46666666666667</c:v>
                </c:pt>
                <c:pt idx="10108">
                  <c:v>168.48333333333332</c:v>
                </c:pt>
                <c:pt idx="10109">
                  <c:v>168.5</c:v>
                </c:pt>
                <c:pt idx="10110">
                  <c:v>168.51666666666668</c:v>
                </c:pt>
                <c:pt idx="10111">
                  <c:v>168.53333333333333</c:v>
                </c:pt>
                <c:pt idx="10112">
                  <c:v>168.55</c:v>
                </c:pt>
                <c:pt idx="10113">
                  <c:v>168.56666666666666</c:v>
                </c:pt>
                <c:pt idx="10114">
                  <c:v>168.58333333333334</c:v>
                </c:pt>
                <c:pt idx="10115">
                  <c:v>168.6</c:v>
                </c:pt>
                <c:pt idx="10116">
                  <c:v>168.61666666666667</c:v>
                </c:pt>
                <c:pt idx="10117">
                  <c:v>168.63333333333333</c:v>
                </c:pt>
                <c:pt idx="10118">
                  <c:v>168.65</c:v>
                </c:pt>
                <c:pt idx="10119">
                  <c:v>168.66666666666666</c:v>
                </c:pt>
                <c:pt idx="10120">
                  <c:v>168.68333333333334</c:v>
                </c:pt>
                <c:pt idx="10121">
                  <c:v>168.7</c:v>
                </c:pt>
                <c:pt idx="10122">
                  <c:v>168.71666666666667</c:v>
                </c:pt>
                <c:pt idx="10123">
                  <c:v>168.73333333333332</c:v>
                </c:pt>
                <c:pt idx="10124">
                  <c:v>168.75</c:v>
                </c:pt>
                <c:pt idx="10125">
                  <c:v>168.76666666666668</c:v>
                </c:pt>
                <c:pt idx="10126">
                  <c:v>168.78333333333333</c:v>
                </c:pt>
                <c:pt idx="10127">
                  <c:v>168.8</c:v>
                </c:pt>
                <c:pt idx="10128">
                  <c:v>168.81666666666666</c:v>
                </c:pt>
                <c:pt idx="10129">
                  <c:v>168.83333333333334</c:v>
                </c:pt>
                <c:pt idx="10130">
                  <c:v>168.85</c:v>
                </c:pt>
                <c:pt idx="10131">
                  <c:v>168.86666666666667</c:v>
                </c:pt>
                <c:pt idx="10132">
                  <c:v>168.88333333333333</c:v>
                </c:pt>
                <c:pt idx="10133">
                  <c:v>168.9</c:v>
                </c:pt>
                <c:pt idx="10134">
                  <c:v>168.91666666666666</c:v>
                </c:pt>
                <c:pt idx="10135">
                  <c:v>168.93333333333334</c:v>
                </c:pt>
                <c:pt idx="10136">
                  <c:v>168.95</c:v>
                </c:pt>
                <c:pt idx="10137">
                  <c:v>168.96666666666667</c:v>
                </c:pt>
                <c:pt idx="10138">
                  <c:v>168.98333333333332</c:v>
                </c:pt>
                <c:pt idx="10139">
                  <c:v>169</c:v>
                </c:pt>
                <c:pt idx="10140">
                  <c:v>169.01666666666668</c:v>
                </c:pt>
                <c:pt idx="10141">
                  <c:v>169.03333333333333</c:v>
                </c:pt>
                <c:pt idx="10142">
                  <c:v>169.05</c:v>
                </c:pt>
                <c:pt idx="10143">
                  <c:v>169.06666666666666</c:v>
                </c:pt>
                <c:pt idx="10144">
                  <c:v>169.08333333333334</c:v>
                </c:pt>
                <c:pt idx="10145">
                  <c:v>169.1</c:v>
                </c:pt>
                <c:pt idx="10146">
                  <c:v>169.11666666666667</c:v>
                </c:pt>
                <c:pt idx="10147">
                  <c:v>169.13333333333333</c:v>
                </c:pt>
                <c:pt idx="10148">
                  <c:v>169.15</c:v>
                </c:pt>
                <c:pt idx="10149">
                  <c:v>169.16666666666666</c:v>
                </c:pt>
                <c:pt idx="10150">
                  <c:v>169.18333333333334</c:v>
                </c:pt>
                <c:pt idx="10151">
                  <c:v>169.2</c:v>
                </c:pt>
                <c:pt idx="10152">
                  <c:v>169.21666666666667</c:v>
                </c:pt>
                <c:pt idx="10153">
                  <c:v>169.23333333333332</c:v>
                </c:pt>
                <c:pt idx="10154">
                  <c:v>169.25</c:v>
                </c:pt>
                <c:pt idx="10155">
                  <c:v>169.26666666666668</c:v>
                </c:pt>
                <c:pt idx="10156">
                  <c:v>169.28333333333333</c:v>
                </c:pt>
                <c:pt idx="10157">
                  <c:v>169.3</c:v>
                </c:pt>
                <c:pt idx="10158">
                  <c:v>169.31666666666666</c:v>
                </c:pt>
                <c:pt idx="10159">
                  <c:v>169.33333333333334</c:v>
                </c:pt>
                <c:pt idx="10160">
                  <c:v>169.35</c:v>
                </c:pt>
                <c:pt idx="10161">
                  <c:v>169.36666666666667</c:v>
                </c:pt>
                <c:pt idx="10162">
                  <c:v>169.38333333333333</c:v>
                </c:pt>
                <c:pt idx="10163">
                  <c:v>169.4</c:v>
                </c:pt>
                <c:pt idx="10164">
                  <c:v>169.41666666666666</c:v>
                </c:pt>
                <c:pt idx="10165">
                  <c:v>169.43333333333334</c:v>
                </c:pt>
                <c:pt idx="10166">
                  <c:v>169.45</c:v>
                </c:pt>
                <c:pt idx="10167">
                  <c:v>169.46666666666667</c:v>
                </c:pt>
                <c:pt idx="10168">
                  <c:v>169.48333333333332</c:v>
                </c:pt>
                <c:pt idx="10169">
                  <c:v>169.5</c:v>
                </c:pt>
                <c:pt idx="10170">
                  <c:v>169.51666666666668</c:v>
                </c:pt>
                <c:pt idx="10171">
                  <c:v>169.53333333333333</c:v>
                </c:pt>
                <c:pt idx="10172">
                  <c:v>169.55</c:v>
                </c:pt>
                <c:pt idx="10173">
                  <c:v>169.56666666666666</c:v>
                </c:pt>
                <c:pt idx="10174">
                  <c:v>169.58333333333334</c:v>
                </c:pt>
                <c:pt idx="10175">
                  <c:v>169.6</c:v>
                </c:pt>
                <c:pt idx="10176">
                  <c:v>169.61666666666667</c:v>
                </c:pt>
                <c:pt idx="10177">
                  <c:v>169.63333333333333</c:v>
                </c:pt>
                <c:pt idx="10178">
                  <c:v>169.65</c:v>
                </c:pt>
                <c:pt idx="10179">
                  <c:v>169.66666666666666</c:v>
                </c:pt>
                <c:pt idx="10180">
                  <c:v>169.68333333333334</c:v>
                </c:pt>
                <c:pt idx="10181">
                  <c:v>169.7</c:v>
                </c:pt>
                <c:pt idx="10182">
                  <c:v>169.71666666666667</c:v>
                </c:pt>
                <c:pt idx="10183">
                  <c:v>169.73333333333332</c:v>
                </c:pt>
                <c:pt idx="10184">
                  <c:v>169.75</c:v>
                </c:pt>
                <c:pt idx="10185">
                  <c:v>169.76666666666668</c:v>
                </c:pt>
                <c:pt idx="10186">
                  <c:v>169.78333333333333</c:v>
                </c:pt>
                <c:pt idx="10187">
                  <c:v>169.8</c:v>
                </c:pt>
                <c:pt idx="10188">
                  <c:v>169.81666666666666</c:v>
                </c:pt>
                <c:pt idx="10189">
                  <c:v>169.83333333333334</c:v>
                </c:pt>
                <c:pt idx="10190">
                  <c:v>169.85</c:v>
                </c:pt>
                <c:pt idx="10191">
                  <c:v>169.86666666666667</c:v>
                </c:pt>
                <c:pt idx="10192">
                  <c:v>169.88333333333333</c:v>
                </c:pt>
                <c:pt idx="10193">
                  <c:v>169.9</c:v>
                </c:pt>
                <c:pt idx="10194">
                  <c:v>169.91666666666666</c:v>
                </c:pt>
                <c:pt idx="10195">
                  <c:v>169.93333333333334</c:v>
                </c:pt>
                <c:pt idx="10196">
                  <c:v>169.95</c:v>
                </c:pt>
                <c:pt idx="10197">
                  <c:v>169.96666666666667</c:v>
                </c:pt>
                <c:pt idx="10198">
                  <c:v>169.98333333333332</c:v>
                </c:pt>
                <c:pt idx="10199">
                  <c:v>170</c:v>
                </c:pt>
                <c:pt idx="10200">
                  <c:v>170.01666666666668</c:v>
                </c:pt>
                <c:pt idx="10201">
                  <c:v>170.03333333333333</c:v>
                </c:pt>
                <c:pt idx="10202">
                  <c:v>170.05</c:v>
                </c:pt>
                <c:pt idx="10203">
                  <c:v>170.06666666666666</c:v>
                </c:pt>
                <c:pt idx="10204">
                  <c:v>170.08333333333334</c:v>
                </c:pt>
                <c:pt idx="10205">
                  <c:v>170.1</c:v>
                </c:pt>
                <c:pt idx="10206">
                  <c:v>170.11666666666667</c:v>
                </c:pt>
                <c:pt idx="10207">
                  <c:v>170.13333333333333</c:v>
                </c:pt>
                <c:pt idx="10208">
                  <c:v>170.15</c:v>
                </c:pt>
                <c:pt idx="10209">
                  <c:v>170.16666666666666</c:v>
                </c:pt>
                <c:pt idx="10210">
                  <c:v>170.18333333333334</c:v>
                </c:pt>
                <c:pt idx="10211">
                  <c:v>170.2</c:v>
                </c:pt>
                <c:pt idx="10212">
                  <c:v>170.21666666666667</c:v>
                </c:pt>
                <c:pt idx="10213">
                  <c:v>170.23333333333332</c:v>
                </c:pt>
                <c:pt idx="10214">
                  <c:v>170.25</c:v>
                </c:pt>
                <c:pt idx="10215">
                  <c:v>170.26666666666668</c:v>
                </c:pt>
                <c:pt idx="10216">
                  <c:v>170.28333333333333</c:v>
                </c:pt>
                <c:pt idx="10217">
                  <c:v>170.3</c:v>
                </c:pt>
                <c:pt idx="10218">
                  <c:v>170.31666666666666</c:v>
                </c:pt>
                <c:pt idx="10219">
                  <c:v>170.33333333333334</c:v>
                </c:pt>
                <c:pt idx="10220">
                  <c:v>170.35</c:v>
                </c:pt>
                <c:pt idx="10221">
                  <c:v>170.36666666666667</c:v>
                </c:pt>
                <c:pt idx="10222">
                  <c:v>170.38333333333333</c:v>
                </c:pt>
                <c:pt idx="10223">
                  <c:v>170.4</c:v>
                </c:pt>
                <c:pt idx="10224">
                  <c:v>170.41666666666666</c:v>
                </c:pt>
                <c:pt idx="10225">
                  <c:v>170.43333333333334</c:v>
                </c:pt>
                <c:pt idx="10226">
                  <c:v>170.45</c:v>
                </c:pt>
                <c:pt idx="10227">
                  <c:v>170.46666666666667</c:v>
                </c:pt>
                <c:pt idx="10228">
                  <c:v>170.48333333333332</c:v>
                </c:pt>
                <c:pt idx="10229">
                  <c:v>170.5</c:v>
                </c:pt>
                <c:pt idx="10230">
                  <c:v>170.51666666666668</c:v>
                </c:pt>
                <c:pt idx="10231">
                  <c:v>170.53333333333333</c:v>
                </c:pt>
                <c:pt idx="10232">
                  <c:v>170.55</c:v>
                </c:pt>
                <c:pt idx="10233">
                  <c:v>170.56666666666666</c:v>
                </c:pt>
                <c:pt idx="10234">
                  <c:v>170.58333333333334</c:v>
                </c:pt>
                <c:pt idx="10235">
                  <c:v>170.6</c:v>
                </c:pt>
                <c:pt idx="10236">
                  <c:v>170.61666666666667</c:v>
                </c:pt>
                <c:pt idx="10237">
                  <c:v>170.63333333333333</c:v>
                </c:pt>
                <c:pt idx="10238">
                  <c:v>170.65</c:v>
                </c:pt>
                <c:pt idx="10239">
                  <c:v>170.66666666666666</c:v>
                </c:pt>
                <c:pt idx="10240">
                  <c:v>170.68333333333334</c:v>
                </c:pt>
                <c:pt idx="10241">
                  <c:v>170.7</c:v>
                </c:pt>
                <c:pt idx="10242">
                  <c:v>170.71666666666667</c:v>
                </c:pt>
                <c:pt idx="10243">
                  <c:v>170.73333333333332</c:v>
                </c:pt>
                <c:pt idx="10244">
                  <c:v>170.75</c:v>
                </c:pt>
                <c:pt idx="10245">
                  <c:v>170.76666666666668</c:v>
                </c:pt>
                <c:pt idx="10246">
                  <c:v>170.78333333333333</c:v>
                </c:pt>
                <c:pt idx="10247">
                  <c:v>170.8</c:v>
                </c:pt>
                <c:pt idx="10248">
                  <c:v>170.81666666666666</c:v>
                </c:pt>
                <c:pt idx="10249">
                  <c:v>170.83333333333334</c:v>
                </c:pt>
                <c:pt idx="10250">
                  <c:v>170.85</c:v>
                </c:pt>
                <c:pt idx="10251">
                  <c:v>170.86666666666667</c:v>
                </c:pt>
                <c:pt idx="10252">
                  <c:v>170.88333333333333</c:v>
                </c:pt>
                <c:pt idx="10253">
                  <c:v>170.9</c:v>
                </c:pt>
                <c:pt idx="10254">
                  <c:v>170.91666666666666</c:v>
                </c:pt>
                <c:pt idx="10255">
                  <c:v>170.93333333333334</c:v>
                </c:pt>
                <c:pt idx="10256">
                  <c:v>170.95</c:v>
                </c:pt>
                <c:pt idx="10257">
                  <c:v>170.96666666666667</c:v>
                </c:pt>
                <c:pt idx="10258">
                  <c:v>170.98333333333332</c:v>
                </c:pt>
                <c:pt idx="10259">
                  <c:v>171</c:v>
                </c:pt>
                <c:pt idx="10260">
                  <c:v>171.01666666666668</c:v>
                </c:pt>
                <c:pt idx="10261">
                  <c:v>171.03333333333333</c:v>
                </c:pt>
                <c:pt idx="10262">
                  <c:v>171.05</c:v>
                </c:pt>
                <c:pt idx="10263">
                  <c:v>171.06666666666666</c:v>
                </c:pt>
                <c:pt idx="10264">
                  <c:v>171.08333333333334</c:v>
                </c:pt>
                <c:pt idx="10265">
                  <c:v>171.1</c:v>
                </c:pt>
                <c:pt idx="10266">
                  <c:v>171.11666666666667</c:v>
                </c:pt>
                <c:pt idx="10267">
                  <c:v>171.13333333333333</c:v>
                </c:pt>
                <c:pt idx="10268">
                  <c:v>171.15</c:v>
                </c:pt>
                <c:pt idx="10269">
                  <c:v>171.16666666666666</c:v>
                </c:pt>
                <c:pt idx="10270">
                  <c:v>171.18333333333334</c:v>
                </c:pt>
                <c:pt idx="10271">
                  <c:v>171.2</c:v>
                </c:pt>
                <c:pt idx="10272">
                  <c:v>171.21666666666667</c:v>
                </c:pt>
                <c:pt idx="10273">
                  <c:v>171.23333333333332</c:v>
                </c:pt>
                <c:pt idx="10274">
                  <c:v>171.25</c:v>
                </c:pt>
                <c:pt idx="10275">
                  <c:v>171.26666666666668</c:v>
                </c:pt>
                <c:pt idx="10276">
                  <c:v>171.28333333333333</c:v>
                </c:pt>
                <c:pt idx="10277">
                  <c:v>171.3</c:v>
                </c:pt>
                <c:pt idx="10278">
                  <c:v>171.31666666666666</c:v>
                </c:pt>
                <c:pt idx="10279">
                  <c:v>171.33333333333334</c:v>
                </c:pt>
                <c:pt idx="10280">
                  <c:v>171.35</c:v>
                </c:pt>
                <c:pt idx="10281">
                  <c:v>171.36666666666667</c:v>
                </c:pt>
                <c:pt idx="10282">
                  <c:v>171.38333333333333</c:v>
                </c:pt>
                <c:pt idx="10283">
                  <c:v>171.4</c:v>
                </c:pt>
                <c:pt idx="10284">
                  <c:v>171.41666666666666</c:v>
                </c:pt>
                <c:pt idx="10285">
                  <c:v>171.43333333333334</c:v>
                </c:pt>
                <c:pt idx="10286">
                  <c:v>171.45</c:v>
                </c:pt>
                <c:pt idx="10287">
                  <c:v>171.46666666666667</c:v>
                </c:pt>
                <c:pt idx="10288">
                  <c:v>171.48333333333332</c:v>
                </c:pt>
                <c:pt idx="10289">
                  <c:v>171.5</c:v>
                </c:pt>
                <c:pt idx="10290">
                  <c:v>171.51666666666668</c:v>
                </c:pt>
                <c:pt idx="10291">
                  <c:v>171.53333333333333</c:v>
                </c:pt>
                <c:pt idx="10292">
                  <c:v>171.55</c:v>
                </c:pt>
                <c:pt idx="10293">
                  <c:v>171.56666666666666</c:v>
                </c:pt>
                <c:pt idx="10294">
                  <c:v>171.58333333333334</c:v>
                </c:pt>
                <c:pt idx="10295">
                  <c:v>171.6</c:v>
                </c:pt>
                <c:pt idx="10296">
                  <c:v>171.61666666666667</c:v>
                </c:pt>
                <c:pt idx="10297">
                  <c:v>171.63333333333333</c:v>
                </c:pt>
                <c:pt idx="10298">
                  <c:v>171.65</c:v>
                </c:pt>
                <c:pt idx="10299">
                  <c:v>171.66666666666666</c:v>
                </c:pt>
                <c:pt idx="10300">
                  <c:v>171.68333333333334</c:v>
                </c:pt>
                <c:pt idx="10301">
                  <c:v>171.7</c:v>
                </c:pt>
                <c:pt idx="10302">
                  <c:v>171.71666666666667</c:v>
                </c:pt>
                <c:pt idx="10303">
                  <c:v>171.73333333333332</c:v>
                </c:pt>
                <c:pt idx="10304">
                  <c:v>171.75</c:v>
                </c:pt>
                <c:pt idx="10305">
                  <c:v>171.76666666666668</c:v>
                </c:pt>
                <c:pt idx="10306">
                  <c:v>171.78333333333333</c:v>
                </c:pt>
                <c:pt idx="10307">
                  <c:v>171.8</c:v>
                </c:pt>
                <c:pt idx="10308">
                  <c:v>171.81666666666666</c:v>
                </c:pt>
                <c:pt idx="10309">
                  <c:v>171.83333333333334</c:v>
                </c:pt>
                <c:pt idx="10310">
                  <c:v>171.85</c:v>
                </c:pt>
                <c:pt idx="10311">
                  <c:v>171.86666666666667</c:v>
                </c:pt>
                <c:pt idx="10312">
                  <c:v>171.88333333333333</c:v>
                </c:pt>
                <c:pt idx="10313">
                  <c:v>171.9</c:v>
                </c:pt>
                <c:pt idx="10314">
                  <c:v>171.91666666666666</c:v>
                </c:pt>
                <c:pt idx="10315">
                  <c:v>171.93333333333334</c:v>
                </c:pt>
                <c:pt idx="10316">
                  <c:v>171.95</c:v>
                </c:pt>
                <c:pt idx="10317">
                  <c:v>171.96666666666667</c:v>
                </c:pt>
                <c:pt idx="10318">
                  <c:v>171.98333333333332</c:v>
                </c:pt>
                <c:pt idx="10319">
                  <c:v>172</c:v>
                </c:pt>
                <c:pt idx="10320">
                  <c:v>172.01666666666668</c:v>
                </c:pt>
                <c:pt idx="10321">
                  <c:v>172.03333333333333</c:v>
                </c:pt>
                <c:pt idx="10322">
                  <c:v>172.05</c:v>
                </c:pt>
                <c:pt idx="10323">
                  <c:v>172.06666666666666</c:v>
                </c:pt>
                <c:pt idx="10324">
                  <c:v>172.08333333333334</c:v>
                </c:pt>
                <c:pt idx="10325">
                  <c:v>172.1</c:v>
                </c:pt>
                <c:pt idx="10326">
                  <c:v>172.11666666666667</c:v>
                </c:pt>
                <c:pt idx="10327">
                  <c:v>172.13333333333333</c:v>
                </c:pt>
                <c:pt idx="10328">
                  <c:v>172.15</c:v>
                </c:pt>
                <c:pt idx="10329">
                  <c:v>172.16666666666666</c:v>
                </c:pt>
                <c:pt idx="10330">
                  <c:v>172.18333333333334</c:v>
                </c:pt>
                <c:pt idx="10331">
                  <c:v>172.2</c:v>
                </c:pt>
                <c:pt idx="10332">
                  <c:v>172.21666666666667</c:v>
                </c:pt>
                <c:pt idx="10333">
                  <c:v>172.23333333333332</c:v>
                </c:pt>
                <c:pt idx="10334">
                  <c:v>172.25</c:v>
                </c:pt>
                <c:pt idx="10335">
                  <c:v>172.26666666666668</c:v>
                </c:pt>
                <c:pt idx="10336">
                  <c:v>172.28333333333333</c:v>
                </c:pt>
                <c:pt idx="10337">
                  <c:v>172.3</c:v>
                </c:pt>
                <c:pt idx="10338">
                  <c:v>172.31666666666666</c:v>
                </c:pt>
                <c:pt idx="10339">
                  <c:v>172.33333333333334</c:v>
                </c:pt>
                <c:pt idx="10340">
                  <c:v>172.35</c:v>
                </c:pt>
                <c:pt idx="10341">
                  <c:v>172.36666666666667</c:v>
                </c:pt>
                <c:pt idx="10342">
                  <c:v>172.38333333333333</c:v>
                </c:pt>
                <c:pt idx="10343">
                  <c:v>172.4</c:v>
                </c:pt>
                <c:pt idx="10344">
                  <c:v>172.41666666666666</c:v>
                </c:pt>
                <c:pt idx="10345">
                  <c:v>172.43333333333334</c:v>
                </c:pt>
                <c:pt idx="10346">
                  <c:v>172.45</c:v>
                </c:pt>
                <c:pt idx="10347">
                  <c:v>172.46666666666667</c:v>
                </c:pt>
                <c:pt idx="10348">
                  <c:v>172.48333333333332</c:v>
                </c:pt>
                <c:pt idx="10349">
                  <c:v>172.5</c:v>
                </c:pt>
                <c:pt idx="10350">
                  <c:v>172.51666666666668</c:v>
                </c:pt>
                <c:pt idx="10351">
                  <c:v>172.53333333333333</c:v>
                </c:pt>
                <c:pt idx="10352">
                  <c:v>172.55</c:v>
                </c:pt>
                <c:pt idx="10353">
                  <c:v>172.56666666666666</c:v>
                </c:pt>
                <c:pt idx="10354">
                  <c:v>172.58333333333334</c:v>
                </c:pt>
                <c:pt idx="10355">
                  <c:v>172.6</c:v>
                </c:pt>
                <c:pt idx="10356">
                  <c:v>172.61666666666667</c:v>
                </c:pt>
                <c:pt idx="10357">
                  <c:v>172.63333333333333</c:v>
                </c:pt>
                <c:pt idx="10358">
                  <c:v>172.65</c:v>
                </c:pt>
                <c:pt idx="10359">
                  <c:v>172.66666666666666</c:v>
                </c:pt>
                <c:pt idx="10360">
                  <c:v>172.68333333333334</c:v>
                </c:pt>
                <c:pt idx="10361">
                  <c:v>172.7</c:v>
                </c:pt>
                <c:pt idx="10362">
                  <c:v>172.71666666666667</c:v>
                </c:pt>
                <c:pt idx="10363">
                  <c:v>172.73333333333332</c:v>
                </c:pt>
                <c:pt idx="10364">
                  <c:v>172.75</c:v>
                </c:pt>
                <c:pt idx="10365">
                  <c:v>172.76666666666668</c:v>
                </c:pt>
                <c:pt idx="10366">
                  <c:v>172.78333333333333</c:v>
                </c:pt>
                <c:pt idx="10367">
                  <c:v>172.8</c:v>
                </c:pt>
                <c:pt idx="10368">
                  <c:v>172.81666666666666</c:v>
                </c:pt>
                <c:pt idx="10369">
                  <c:v>172.83333333333334</c:v>
                </c:pt>
                <c:pt idx="10370">
                  <c:v>172.85</c:v>
                </c:pt>
                <c:pt idx="10371">
                  <c:v>172.86666666666667</c:v>
                </c:pt>
                <c:pt idx="10372">
                  <c:v>172.88333333333333</c:v>
                </c:pt>
                <c:pt idx="10373">
                  <c:v>172.9</c:v>
                </c:pt>
                <c:pt idx="10374">
                  <c:v>172.91666666666666</c:v>
                </c:pt>
                <c:pt idx="10375">
                  <c:v>172.93333333333334</c:v>
                </c:pt>
                <c:pt idx="10376">
                  <c:v>172.95</c:v>
                </c:pt>
                <c:pt idx="10377">
                  <c:v>172.96666666666667</c:v>
                </c:pt>
                <c:pt idx="10378">
                  <c:v>172.98333333333332</c:v>
                </c:pt>
                <c:pt idx="10379">
                  <c:v>173</c:v>
                </c:pt>
                <c:pt idx="10380">
                  <c:v>173.01666666666668</c:v>
                </c:pt>
                <c:pt idx="10381">
                  <c:v>173.03333333333333</c:v>
                </c:pt>
                <c:pt idx="10382">
                  <c:v>173.05</c:v>
                </c:pt>
                <c:pt idx="10383">
                  <c:v>173.06666666666666</c:v>
                </c:pt>
                <c:pt idx="10384">
                  <c:v>173.08333333333334</c:v>
                </c:pt>
                <c:pt idx="10385">
                  <c:v>173.1</c:v>
                </c:pt>
                <c:pt idx="10386">
                  <c:v>173.11666666666667</c:v>
                </c:pt>
                <c:pt idx="10387">
                  <c:v>173.13333333333333</c:v>
                </c:pt>
                <c:pt idx="10388">
                  <c:v>173.15</c:v>
                </c:pt>
                <c:pt idx="10389">
                  <c:v>173.16666666666666</c:v>
                </c:pt>
                <c:pt idx="10390">
                  <c:v>173.18333333333334</c:v>
                </c:pt>
                <c:pt idx="10391">
                  <c:v>173.2</c:v>
                </c:pt>
                <c:pt idx="10392">
                  <c:v>173.21666666666667</c:v>
                </c:pt>
                <c:pt idx="10393">
                  <c:v>173.23333333333332</c:v>
                </c:pt>
                <c:pt idx="10394">
                  <c:v>173.25</c:v>
                </c:pt>
                <c:pt idx="10395">
                  <c:v>173.26666666666668</c:v>
                </c:pt>
                <c:pt idx="10396">
                  <c:v>173.28333333333333</c:v>
                </c:pt>
                <c:pt idx="10397">
                  <c:v>173.3</c:v>
                </c:pt>
                <c:pt idx="10398">
                  <c:v>173.31666666666666</c:v>
                </c:pt>
                <c:pt idx="10399">
                  <c:v>173.33333333333334</c:v>
                </c:pt>
                <c:pt idx="10400">
                  <c:v>173.35</c:v>
                </c:pt>
                <c:pt idx="10401">
                  <c:v>173.36666666666667</c:v>
                </c:pt>
                <c:pt idx="10402">
                  <c:v>173.38333333333333</c:v>
                </c:pt>
                <c:pt idx="10403">
                  <c:v>173.4</c:v>
                </c:pt>
                <c:pt idx="10404">
                  <c:v>173.41666666666666</c:v>
                </c:pt>
                <c:pt idx="10405">
                  <c:v>173.43333333333334</c:v>
                </c:pt>
                <c:pt idx="10406">
                  <c:v>173.45</c:v>
                </c:pt>
                <c:pt idx="10407">
                  <c:v>173.46666666666667</c:v>
                </c:pt>
                <c:pt idx="10408">
                  <c:v>173.48333333333332</c:v>
                </c:pt>
                <c:pt idx="10409">
                  <c:v>173.5</c:v>
                </c:pt>
                <c:pt idx="10410">
                  <c:v>173.51666666666668</c:v>
                </c:pt>
                <c:pt idx="10411">
                  <c:v>173.53333333333333</c:v>
                </c:pt>
                <c:pt idx="10412">
                  <c:v>173.55</c:v>
                </c:pt>
                <c:pt idx="10413">
                  <c:v>173.56666666666666</c:v>
                </c:pt>
                <c:pt idx="10414">
                  <c:v>173.58333333333334</c:v>
                </c:pt>
                <c:pt idx="10415">
                  <c:v>173.6</c:v>
                </c:pt>
                <c:pt idx="10416">
                  <c:v>173.61666666666667</c:v>
                </c:pt>
                <c:pt idx="10417">
                  <c:v>173.63333333333333</c:v>
                </c:pt>
                <c:pt idx="10418">
                  <c:v>173.65</c:v>
                </c:pt>
                <c:pt idx="10419">
                  <c:v>173.66666666666666</c:v>
                </c:pt>
                <c:pt idx="10420">
                  <c:v>173.68333333333334</c:v>
                </c:pt>
                <c:pt idx="10421">
                  <c:v>173.7</c:v>
                </c:pt>
                <c:pt idx="10422">
                  <c:v>173.71666666666667</c:v>
                </c:pt>
                <c:pt idx="10423">
                  <c:v>173.73333333333332</c:v>
                </c:pt>
                <c:pt idx="10424">
                  <c:v>173.75</c:v>
                </c:pt>
                <c:pt idx="10425">
                  <c:v>173.76666666666668</c:v>
                </c:pt>
                <c:pt idx="10426">
                  <c:v>173.78333333333333</c:v>
                </c:pt>
                <c:pt idx="10427">
                  <c:v>173.8</c:v>
                </c:pt>
                <c:pt idx="10428">
                  <c:v>173.81666666666666</c:v>
                </c:pt>
                <c:pt idx="10429">
                  <c:v>173.83333333333334</c:v>
                </c:pt>
                <c:pt idx="10430">
                  <c:v>173.85</c:v>
                </c:pt>
                <c:pt idx="10431">
                  <c:v>173.86666666666667</c:v>
                </c:pt>
                <c:pt idx="10432">
                  <c:v>173.88333333333333</c:v>
                </c:pt>
                <c:pt idx="10433">
                  <c:v>173.9</c:v>
                </c:pt>
                <c:pt idx="10434">
                  <c:v>173.91666666666666</c:v>
                </c:pt>
                <c:pt idx="10435">
                  <c:v>173.93333333333334</c:v>
                </c:pt>
                <c:pt idx="10436">
                  <c:v>173.95</c:v>
                </c:pt>
                <c:pt idx="10437">
                  <c:v>173.96666666666667</c:v>
                </c:pt>
                <c:pt idx="10438">
                  <c:v>173.98333333333332</c:v>
                </c:pt>
                <c:pt idx="10439">
                  <c:v>174</c:v>
                </c:pt>
                <c:pt idx="10440">
                  <c:v>174.01666666666668</c:v>
                </c:pt>
                <c:pt idx="10441">
                  <c:v>174.03333333333333</c:v>
                </c:pt>
                <c:pt idx="10442">
                  <c:v>174.05</c:v>
                </c:pt>
                <c:pt idx="10443">
                  <c:v>174.06666666666666</c:v>
                </c:pt>
                <c:pt idx="10444">
                  <c:v>174.08333333333334</c:v>
                </c:pt>
                <c:pt idx="10445">
                  <c:v>174.1</c:v>
                </c:pt>
                <c:pt idx="10446">
                  <c:v>174.11666666666667</c:v>
                </c:pt>
                <c:pt idx="10447">
                  <c:v>174.13333333333333</c:v>
                </c:pt>
                <c:pt idx="10448">
                  <c:v>174.15</c:v>
                </c:pt>
                <c:pt idx="10449">
                  <c:v>174.16666666666666</c:v>
                </c:pt>
                <c:pt idx="10450">
                  <c:v>174.18333333333334</c:v>
                </c:pt>
                <c:pt idx="10451">
                  <c:v>174.2</c:v>
                </c:pt>
                <c:pt idx="10452">
                  <c:v>174.21666666666667</c:v>
                </c:pt>
                <c:pt idx="10453">
                  <c:v>174.23333333333332</c:v>
                </c:pt>
                <c:pt idx="10454">
                  <c:v>174.25</c:v>
                </c:pt>
                <c:pt idx="10455">
                  <c:v>174.26666666666668</c:v>
                </c:pt>
                <c:pt idx="10456">
                  <c:v>174.28333333333333</c:v>
                </c:pt>
                <c:pt idx="10457">
                  <c:v>174.3</c:v>
                </c:pt>
                <c:pt idx="10458">
                  <c:v>174.31666666666666</c:v>
                </c:pt>
                <c:pt idx="10459">
                  <c:v>174.33333333333334</c:v>
                </c:pt>
                <c:pt idx="10460">
                  <c:v>174.35</c:v>
                </c:pt>
                <c:pt idx="10461">
                  <c:v>174.36666666666667</c:v>
                </c:pt>
                <c:pt idx="10462">
                  <c:v>174.38333333333333</c:v>
                </c:pt>
                <c:pt idx="10463">
                  <c:v>174.4</c:v>
                </c:pt>
                <c:pt idx="10464">
                  <c:v>174.41666666666666</c:v>
                </c:pt>
                <c:pt idx="10465">
                  <c:v>174.43333333333334</c:v>
                </c:pt>
                <c:pt idx="10466">
                  <c:v>174.45</c:v>
                </c:pt>
                <c:pt idx="10467">
                  <c:v>174.46666666666667</c:v>
                </c:pt>
                <c:pt idx="10468">
                  <c:v>174.48333333333332</c:v>
                </c:pt>
                <c:pt idx="10469">
                  <c:v>174.5</c:v>
                </c:pt>
                <c:pt idx="10470">
                  <c:v>174.51666666666668</c:v>
                </c:pt>
                <c:pt idx="10471">
                  <c:v>174.53333333333333</c:v>
                </c:pt>
                <c:pt idx="10472">
                  <c:v>174.55</c:v>
                </c:pt>
                <c:pt idx="10473">
                  <c:v>174.56666666666666</c:v>
                </c:pt>
                <c:pt idx="10474">
                  <c:v>174.58333333333334</c:v>
                </c:pt>
                <c:pt idx="10475">
                  <c:v>174.6</c:v>
                </c:pt>
                <c:pt idx="10476">
                  <c:v>174.61666666666667</c:v>
                </c:pt>
                <c:pt idx="10477">
                  <c:v>174.63333333333333</c:v>
                </c:pt>
                <c:pt idx="10478">
                  <c:v>174.65</c:v>
                </c:pt>
                <c:pt idx="10479">
                  <c:v>174.66666666666666</c:v>
                </c:pt>
                <c:pt idx="10480">
                  <c:v>174.68333333333334</c:v>
                </c:pt>
                <c:pt idx="10481">
                  <c:v>174.7</c:v>
                </c:pt>
                <c:pt idx="10482">
                  <c:v>174.71666666666667</c:v>
                </c:pt>
                <c:pt idx="10483">
                  <c:v>174.73333333333332</c:v>
                </c:pt>
                <c:pt idx="10484">
                  <c:v>174.75</c:v>
                </c:pt>
                <c:pt idx="10485">
                  <c:v>174.76666666666668</c:v>
                </c:pt>
                <c:pt idx="10486">
                  <c:v>174.78333333333333</c:v>
                </c:pt>
                <c:pt idx="10487">
                  <c:v>174.8</c:v>
                </c:pt>
                <c:pt idx="10488">
                  <c:v>174.81666666666666</c:v>
                </c:pt>
                <c:pt idx="10489">
                  <c:v>174.83333333333334</c:v>
                </c:pt>
                <c:pt idx="10490">
                  <c:v>174.85</c:v>
                </c:pt>
                <c:pt idx="10491">
                  <c:v>174.86666666666667</c:v>
                </c:pt>
                <c:pt idx="10492">
                  <c:v>174.88333333333333</c:v>
                </c:pt>
                <c:pt idx="10493">
                  <c:v>174.9</c:v>
                </c:pt>
                <c:pt idx="10494">
                  <c:v>174.91666666666666</c:v>
                </c:pt>
                <c:pt idx="10495">
                  <c:v>174.93333333333334</c:v>
                </c:pt>
                <c:pt idx="10496">
                  <c:v>174.95</c:v>
                </c:pt>
                <c:pt idx="10497">
                  <c:v>174.96666666666667</c:v>
                </c:pt>
                <c:pt idx="10498">
                  <c:v>174.98333333333332</c:v>
                </c:pt>
                <c:pt idx="10499">
                  <c:v>175</c:v>
                </c:pt>
                <c:pt idx="10500">
                  <c:v>175.01666666666668</c:v>
                </c:pt>
                <c:pt idx="10501">
                  <c:v>175.03333333333333</c:v>
                </c:pt>
                <c:pt idx="10502">
                  <c:v>175.05</c:v>
                </c:pt>
                <c:pt idx="10503">
                  <c:v>175.06666666666666</c:v>
                </c:pt>
                <c:pt idx="10504">
                  <c:v>175.08333333333334</c:v>
                </c:pt>
                <c:pt idx="10505">
                  <c:v>175.1</c:v>
                </c:pt>
                <c:pt idx="10506">
                  <c:v>175.11666666666667</c:v>
                </c:pt>
                <c:pt idx="10507">
                  <c:v>175.13333333333333</c:v>
                </c:pt>
                <c:pt idx="10508">
                  <c:v>175.15</c:v>
                </c:pt>
                <c:pt idx="10509">
                  <c:v>175.16666666666666</c:v>
                </c:pt>
                <c:pt idx="10510">
                  <c:v>175.18333333333334</c:v>
                </c:pt>
                <c:pt idx="10511">
                  <c:v>175.2</c:v>
                </c:pt>
                <c:pt idx="10512">
                  <c:v>175.21666666666667</c:v>
                </c:pt>
                <c:pt idx="10513">
                  <c:v>175.23333333333332</c:v>
                </c:pt>
                <c:pt idx="10514">
                  <c:v>175.25</c:v>
                </c:pt>
                <c:pt idx="10515">
                  <c:v>175.26666666666668</c:v>
                </c:pt>
                <c:pt idx="10516">
                  <c:v>175.28333333333333</c:v>
                </c:pt>
                <c:pt idx="10517">
                  <c:v>175.3</c:v>
                </c:pt>
                <c:pt idx="10518">
                  <c:v>175.31666666666666</c:v>
                </c:pt>
                <c:pt idx="10519">
                  <c:v>175.33333333333334</c:v>
                </c:pt>
                <c:pt idx="10520">
                  <c:v>175.35</c:v>
                </c:pt>
                <c:pt idx="10521">
                  <c:v>175.36666666666667</c:v>
                </c:pt>
                <c:pt idx="10522">
                  <c:v>175.38333333333333</c:v>
                </c:pt>
                <c:pt idx="10523">
                  <c:v>175.4</c:v>
                </c:pt>
                <c:pt idx="10524">
                  <c:v>175.41666666666666</c:v>
                </c:pt>
                <c:pt idx="10525">
                  <c:v>175.43333333333334</c:v>
                </c:pt>
                <c:pt idx="10526">
                  <c:v>175.45</c:v>
                </c:pt>
                <c:pt idx="10527">
                  <c:v>175.46666666666667</c:v>
                </c:pt>
                <c:pt idx="10528">
                  <c:v>175.48333333333332</c:v>
                </c:pt>
                <c:pt idx="10529">
                  <c:v>175.5</c:v>
                </c:pt>
                <c:pt idx="10530">
                  <c:v>175.51666666666668</c:v>
                </c:pt>
                <c:pt idx="10531">
                  <c:v>175.53333333333333</c:v>
                </c:pt>
                <c:pt idx="10532">
                  <c:v>175.55</c:v>
                </c:pt>
                <c:pt idx="10533">
                  <c:v>175.56666666666666</c:v>
                </c:pt>
                <c:pt idx="10534">
                  <c:v>175.58333333333334</c:v>
                </c:pt>
                <c:pt idx="10535">
                  <c:v>175.6</c:v>
                </c:pt>
                <c:pt idx="10536">
                  <c:v>175.61666666666667</c:v>
                </c:pt>
                <c:pt idx="10537">
                  <c:v>175.63333333333333</c:v>
                </c:pt>
                <c:pt idx="10538">
                  <c:v>175.65</c:v>
                </c:pt>
                <c:pt idx="10539">
                  <c:v>175.66666666666666</c:v>
                </c:pt>
                <c:pt idx="10540">
                  <c:v>175.68333333333334</c:v>
                </c:pt>
                <c:pt idx="10541">
                  <c:v>175.7</c:v>
                </c:pt>
                <c:pt idx="10542">
                  <c:v>175.71666666666667</c:v>
                </c:pt>
                <c:pt idx="10543">
                  <c:v>175.73333333333332</c:v>
                </c:pt>
                <c:pt idx="10544">
                  <c:v>175.75</c:v>
                </c:pt>
                <c:pt idx="10545">
                  <c:v>175.76666666666668</c:v>
                </c:pt>
                <c:pt idx="10546">
                  <c:v>175.78333333333333</c:v>
                </c:pt>
                <c:pt idx="10547">
                  <c:v>175.8</c:v>
                </c:pt>
                <c:pt idx="10548">
                  <c:v>175.81666666666666</c:v>
                </c:pt>
                <c:pt idx="10549">
                  <c:v>175.83333333333334</c:v>
                </c:pt>
                <c:pt idx="10550">
                  <c:v>175.85</c:v>
                </c:pt>
                <c:pt idx="10551">
                  <c:v>175.86666666666667</c:v>
                </c:pt>
                <c:pt idx="10552">
                  <c:v>175.88333333333333</c:v>
                </c:pt>
                <c:pt idx="10553">
                  <c:v>175.9</c:v>
                </c:pt>
                <c:pt idx="10554">
                  <c:v>175.91666666666666</c:v>
                </c:pt>
                <c:pt idx="10555">
                  <c:v>175.93333333333334</c:v>
                </c:pt>
                <c:pt idx="10556">
                  <c:v>175.95</c:v>
                </c:pt>
                <c:pt idx="10557">
                  <c:v>175.96666666666667</c:v>
                </c:pt>
                <c:pt idx="10558">
                  <c:v>175.98333333333332</c:v>
                </c:pt>
                <c:pt idx="10559">
                  <c:v>176</c:v>
                </c:pt>
                <c:pt idx="10560">
                  <c:v>176.01666666666668</c:v>
                </c:pt>
                <c:pt idx="10561">
                  <c:v>176.03333333333333</c:v>
                </c:pt>
                <c:pt idx="10562">
                  <c:v>176.05</c:v>
                </c:pt>
                <c:pt idx="10563">
                  <c:v>176.06666666666666</c:v>
                </c:pt>
                <c:pt idx="10564">
                  <c:v>176.08333333333334</c:v>
                </c:pt>
                <c:pt idx="10565">
                  <c:v>176.1</c:v>
                </c:pt>
                <c:pt idx="10566">
                  <c:v>176.11666666666667</c:v>
                </c:pt>
                <c:pt idx="10567">
                  <c:v>176.13333333333333</c:v>
                </c:pt>
                <c:pt idx="10568">
                  <c:v>176.15</c:v>
                </c:pt>
                <c:pt idx="10569">
                  <c:v>176.16666666666666</c:v>
                </c:pt>
                <c:pt idx="10570">
                  <c:v>176.18333333333334</c:v>
                </c:pt>
                <c:pt idx="10571">
                  <c:v>176.2</c:v>
                </c:pt>
                <c:pt idx="10572">
                  <c:v>176.21666666666667</c:v>
                </c:pt>
                <c:pt idx="10573">
                  <c:v>176.23333333333332</c:v>
                </c:pt>
                <c:pt idx="10574">
                  <c:v>176.25</c:v>
                </c:pt>
                <c:pt idx="10575">
                  <c:v>176.26666666666668</c:v>
                </c:pt>
                <c:pt idx="10576">
                  <c:v>176.28333333333333</c:v>
                </c:pt>
                <c:pt idx="10577">
                  <c:v>176.3</c:v>
                </c:pt>
                <c:pt idx="10578">
                  <c:v>176.31666666666666</c:v>
                </c:pt>
                <c:pt idx="10579">
                  <c:v>176.33333333333334</c:v>
                </c:pt>
                <c:pt idx="10580">
                  <c:v>176.35</c:v>
                </c:pt>
                <c:pt idx="10581">
                  <c:v>176.36666666666667</c:v>
                </c:pt>
                <c:pt idx="10582">
                  <c:v>176.38333333333333</c:v>
                </c:pt>
                <c:pt idx="10583">
                  <c:v>176.4</c:v>
                </c:pt>
                <c:pt idx="10584">
                  <c:v>176.41666666666666</c:v>
                </c:pt>
                <c:pt idx="10585">
                  <c:v>176.43333333333334</c:v>
                </c:pt>
                <c:pt idx="10586">
                  <c:v>176.45</c:v>
                </c:pt>
                <c:pt idx="10587">
                  <c:v>176.46666666666667</c:v>
                </c:pt>
                <c:pt idx="10588">
                  <c:v>176.48333333333332</c:v>
                </c:pt>
                <c:pt idx="10589">
                  <c:v>176.5</c:v>
                </c:pt>
                <c:pt idx="10590">
                  <c:v>176.51666666666668</c:v>
                </c:pt>
                <c:pt idx="10591">
                  <c:v>176.53333333333333</c:v>
                </c:pt>
                <c:pt idx="10592">
                  <c:v>176.55</c:v>
                </c:pt>
                <c:pt idx="10593">
                  <c:v>176.56666666666666</c:v>
                </c:pt>
                <c:pt idx="10594">
                  <c:v>176.58333333333334</c:v>
                </c:pt>
                <c:pt idx="10595">
                  <c:v>176.6</c:v>
                </c:pt>
                <c:pt idx="10596">
                  <c:v>176.61666666666667</c:v>
                </c:pt>
                <c:pt idx="10597">
                  <c:v>176.63333333333333</c:v>
                </c:pt>
                <c:pt idx="10598">
                  <c:v>176.65</c:v>
                </c:pt>
                <c:pt idx="10599">
                  <c:v>176.66666666666666</c:v>
                </c:pt>
                <c:pt idx="10600">
                  <c:v>176.68333333333334</c:v>
                </c:pt>
                <c:pt idx="10601">
                  <c:v>176.7</c:v>
                </c:pt>
                <c:pt idx="10602">
                  <c:v>176.71666666666667</c:v>
                </c:pt>
                <c:pt idx="10603">
                  <c:v>176.73333333333332</c:v>
                </c:pt>
                <c:pt idx="10604">
                  <c:v>176.75</c:v>
                </c:pt>
                <c:pt idx="10605">
                  <c:v>176.76666666666668</c:v>
                </c:pt>
                <c:pt idx="10606">
                  <c:v>176.78333333333333</c:v>
                </c:pt>
                <c:pt idx="10607">
                  <c:v>176.8</c:v>
                </c:pt>
                <c:pt idx="10608">
                  <c:v>176.81666666666666</c:v>
                </c:pt>
                <c:pt idx="10609">
                  <c:v>176.83333333333334</c:v>
                </c:pt>
                <c:pt idx="10610">
                  <c:v>176.85</c:v>
                </c:pt>
                <c:pt idx="10611">
                  <c:v>176.86666666666667</c:v>
                </c:pt>
                <c:pt idx="10612">
                  <c:v>176.88333333333333</c:v>
                </c:pt>
                <c:pt idx="10613">
                  <c:v>176.9</c:v>
                </c:pt>
                <c:pt idx="10614">
                  <c:v>176.91666666666666</c:v>
                </c:pt>
                <c:pt idx="10615">
                  <c:v>176.93333333333334</c:v>
                </c:pt>
                <c:pt idx="10616">
                  <c:v>176.95</c:v>
                </c:pt>
                <c:pt idx="10617">
                  <c:v>176.96666666666667</c:v>
                </c:pt>
                <c:pt idx="10618">
                  <c:v>176.98333333333332</c:v>
                </c:pt>
                <c:pt idx="10619">
                  <c:v>177</c:v>
                </c:pt>
                <c:pt idx="10620">
                  <c:v>177.01666666666668</c:v>
                </c:pt>
                <c:pt idx="10621">
                  <c:v>177.03333333333333</c:v>
                </c:pt>
                <c:pt idx="10622">
                  <c:v>177.05</c:v>
                </c:pt>
                <c:pt idx="10623">
                  <c:v>177.06666666666666</c:v>
                </c:pt>
                <c:pt idx="10624">
                  <c:v>177.08333333333334</c:v>
                </c:pt>
                <c:pt idx="10625">
                  <c:v>177.1</c:v>
                </c:pt>
                <c:pt idx="10626">
                  <c:v>177.11666666666667</c:v>
                </c:pt>
                <c:pt idx="10627">
                  <c:v>177.13333333333333</c:v>
                </c:pt>
                <c:pt idx="10628">
                  <c:v>177.15</c:v>
                </c:pt>
                <c:pt idx="10629">
                  <c:v>177.16666666666666</c:v>
                </c:pt>
                <c:pt idx="10630">
                  <c:v>177.18333333333334</c:v>
                </c:pt>
                <c:pt idx="10631">
                  <c:v>177.2</c:v>
                </c:pt>
                <c:pt idx="10632">
                  <c:v>177.21666666666667</c:v>
                </c:pt>
                <c:pt idx="10633">
                  <c:v>177.23333333333332</c:v>
                </c:pt>
                <c:pt idx="10634">
                  <c:v>177.25</c:v>
                </c:pt>
                <c:pt idx="10635">
                  <c:v>177.26666666666668</c:v>
                </c:pt>
                <c:pt idx="10636">
                  <c:v>177.28333333333333</c:v>
                </c:pt>
                <c:pt idx="10637">
                  <c:v>177.3</c:v>
                </c:pt>
                <c:pt idx="10638">
                  <c:v>177.31666666666666</c:v>
                </c:pt>
                <c:pt idx="10639">
                  <c:v>177.33333333333334</c:v>
                </c:pt>
                <c:pt idx="10640">
                  <c:v>177.35</c:v>
                </c:pt>
                <c:pt idx="10641">
                  <c:v>177.36666666666667</c:v>
                </c:pt>
                <c:pt idx="10642">
                  <c:v>177.38333333333333</c:v>
                </c:pt>
                <c:pt idx="10643">
                  <c:v>177.4</c:v>
                </c:pt>
                <c:pt idx="10644">
                  <c:v>177.41666666666666</c:v>
                </c:pt>
                <c:pt idx="10645">
                  <c:v>177.43333333333334</c:v>
                </c:pt>
                <c:pt idx="10646">
                  <c:v>177.45</c:v>
                </c:pt>
                <c:pt idx="10647">
                  <c:v>177.46666666666667</c:v>
                </c:pt>
                <c:pt idx="10648">
                  <c:v>177.48333333333332</c:v>
                </c:pt>
                <c:pt idx="10649">
                  <c:v>177.5</c:v>
                </c:pt>
                <c:pt idx="10650">
                  <c:v>177.51666666666668</c:v>
                </c:pt>
                <c:pt idx="10651">
                  <c:v>177.53333333333333</c:v>
                </c:pt>
                <c:pt idx="10652">
                  <c:v>177.55</c:v>
                </c:pt>
                <c:pt idx="10653">
                  <c:v>177.56666666666666</c:v>
                </c:pt>
                <c:pt idx="10654">
                  <c:v>177.58333333333334</c:v>
                </c:pt>
                <c:pt idx="10655">
                  <c:v>177.6</c:v>
                </c:pt>
                <c:pt idx="10656">
                  <c:v>177.61666666666667</c:v>
                </c:pt>
                <c:pt idx="10657">
                  <c:v>177.63333333333333</c:v>
                </c:pt>
                <c:pt idx="10658">
                  <c:v>177.65</c:v>
                </c:pt>
                <c:pt idx="10659">
                  <c:v>177.66666666666666</c:v>
                </c:pt>
                <c:pt idx="10660">
                  <c:v>177.68333333333334</c:v>
                </c:pt>
                <c:pt idx="10661">
                  <c:v>177.7</c:v>
                </c:pt>
                <c:pt idx="10662">
                  <c:v>177.71666666666667</c:v>
                </c:pt>
                <c:pt idx="10663">
                  <c:v>177.73333333333332</c:v>
                </c:pt>
                <c:pt idx="10664">
                  <c:v>177.75</c:v>
                </c:pt>
                <c:pt idx="10665">
                  <c:v>177.76666666666668</c:v>
                </c:pt>
                <c:pt idx="10666">
                  <c:v>177.78333333333333</c:v>
                </c:pt>
                <c:pt idx="10667">
                  <c:v>177.8</c:v>
                </c:pt>
                <c:pt idx="10668">
                  <c:v>177.81666666666666</c:v>
                </c:pt>
                <c:pt idx="10669">
                  <c:v>177.83333333333334</c:v>
                </c:pt>
                <c:pt idx="10670">
                  <c:v>177.85</c:v>
                </c:pt>
                <c:pt idx="10671">
                  <c:v>177.86666666666667</c:v>
                </c:pt>
                <c:pt idx="10672">
                  <c:v>177.88333333333333</c:v>
                </c:pt>
                <c:pt idx="10673">
                  <c:v>177.9</c:v>
                </c:pt>
                <c:pt idx="10674">
                  <c:v>177.91666666666666</c:v>
                </c:pt>
                <c:pt idx="10675">
                  <c:v>177.93333333333334</c:v>
                </c:pt>
                <c:pt idx="10676">
                  <c:v>177.95</c:v>
                </c:pt>
                <c:pt idx="10677">
                  <c:v>177.96666666666667</c:v>
                </c:pt>
                <c:pt idx="10678">
                  <c:v>177.98333333333332</c:v>
                </c:pt>
                <c:pt idx="10679">
                  <c:v>178</c:v>
                </c:pt>
                <c:pt idx="10680">
                  <c:v>178.01666666666668</c:v>
                </c:pt>
                <c:pt idx="10681">
                  <c:v>178.03333333333333</c:v>
                </c:pt>
                <c:pt idx="10682">
                  <c:v>178.05</c:v>
                </c:pt>
                <c:pt idx="10683">
                  <c:v>178.06666666666666</c:v>
                </c:pt>
                <c:pt idx="10684">
                  <c:v>178.08333333333334</c:v>
                </c:pt>
                <c:pt idx="10685">
                  <c:v>178.1</c:v>
                </c:pt>
                <c:pt idx="10686">
                  <c:v>178.11666666666667</c:v>
                </c:pt>
                <c:pt idx="10687">
                  <c:v>178.13333333333333</c:v>
                </c:pt>
                <c:pt idx="10688">
                  <c:v>178.15</c:v>
                </c:pt>
                <c:pt idx="10689">
                  <c:v>178.16666666666666</c:v>
                </c:pt>
                <c:pt idx="10690">
                  <c:v>178.18333333333334</c:v>
                </c:pt>
                <c:pt idx="10691">
                  <c:v>178.2</c:v>
                </c:pt>
                <c:pt idx="10692">
                  <c:v>178.21666666666667</c:v>
                </c:pt>
                <c:pt idx="10693">
                  <c:v>178.23333333333332</c:v>
                </c:pt>
                <c:pt idx="10694">
                  <c:v>178.25</c:v>
                </c:pt>
                <c:pt idx="10695">
                  <c:v>178.26666666666668</c:v>
                </c:pt>
                <c:pt idx="10696">
                  <c:v>178.28333333333333</c:v>
                </c:pt>
                <c:pt idx="10697">
                  <c:v>178.3</c:v>
                </c:pt>
                <c:pt idx="10698">
                  <c:v>178.31666666666666</c:v>
                </c:pt>
                <c:pt idx="10699">
                  <c:v>178.33333333333334</c:v>
                </c:pt>
                <c:pt idx="10700">
                  <c:v>178.35</c:v>
                </c:pt>
                <c:pt idx="10701">
                  <c:v>178.36666666666667</c:v>
                </c:pt>
                <c:pt idx="10702">
                  <c:v>178.38333333333333</c:v>
                </c:pt>
                <c:pt idx="10703">
                  <c:v>178.4</c:v>
                </c:pt>
                <c:pt idx="10704">
                  <c:v>178.41666666666666</c:v>
                </c:pt>
                <c:pt idx="10705">
                  <c:v>178.43333333333334</c:v>
                </c:pt>
                <c:pt idx="10706">
                  <c:v>178.45</c:v>
                </c:pt>
                <c:pt idx="10707">
                  <c:v>178.46666666666667</c:v>
                </c:pt>
                <c:pt idx="10708">
                  <c:v>178.48333333333332</c:v>
                </c:pt>
                <c:pt idx="10709">
                  <c:v>178.5</c:v>
                </c:pt>
                <c:pt idx="10710">
                  <c:v>178.51666666666668</c:v>
                </c:pt>
                <c:pt idx="10711">
                  <c:v>178.53333333333333</c:v>
                </c:pt>
                <c:pt idx="10712">
                  <c:v>178.55</c:v>
                </c:pt>
                <c:pt idx="10713">
                  <c:v>178.56666666666666</c:v>
                </c:pt>
                <c:pt idx="10714">
                  <c:v>178.58333333333334</c:v>
                </c:pt>
                <c:pt idx="10715">
                  <c:v>178.6</c:v>
                </c:pt>
                <c:pt idx="10716">
                  <c:v>178.61666666666667</c:v>
                </c:pt>
                <c:pt idx="10717">
                  <c:v>178.63333333333333</c:v>
                </c:pt>
                <c:pt idx="10718">
                  <c:v>178.65</c:v>
                </c:pt>
                <c:pt idx="10719">
                  <c:v>178.66666666666666</c:v>
                </c:pt>
                <c:pt idx="10720">
                  <c:v>178.68333333333334</c:v>
                </c:pt>
                <c:pt idx="10721">
                  <c:v>178.7</c:v>
                </c:pt>
                <c:pt idx="10722">
                  <c:v>178.71666666666667</c:v>
                </c:pt>
                <c:pt idx="10723">
                  <c:v>178.73333333333332</c:v>
                </c:pt>
                <c:pt idx="10724">
                  <c:v>178.75</c:v>
                </c:pt>
                <c:pt idx="10725">
                  <c:v>178.76666666666668</c:v>
                </c:pt>
                <c:pt idx="10726">
                  <c:v>178.78333333333333</c:v>
                </c:pt>
                <c:pt idx="10727">
                  <c:v>178.8</c:v>
                </c:pt>
                <c:pt idx="10728">
                  <c:v>178.81666666666666</c:v>
                </c:pt>
                <c:pt idx="10729">
                  <c:v>178.83333333333334</c:v>
                </c:pt>
                <c:pt idx="10730">
                  <c:v>178.85</c:v>
                </c:pt>
                <c:pt idx="10731">
                  <c:v>178.86666666666667</c:v>
                </c:pt>
                <c:pt idx="10732">
                  <c:v>178.88333333333333</c:v>
                </c:pt>
                <c:pt idx="10733">
                  <c:v>178.9</c:v>
                </c:pt>
                <c:pt idx="10734">
                  <c:v>178.91666666666666</c:v>
                </c:pt>
                <c:pt idx="10735">
                  <c:v>178.93333333333334</c:v>
                </c:pt>
                <c:pt idx="10736">
                  <c:v>178.95</c:v>
                </c:pt>
                <c:pt idx="10737">
                  <c:v>178.96666666666667</c:v>
                </c:pt>
                <c:pt idx="10738">
                  <c:v>178.98333333333332</c:v>
                </c:pt>
                <c:pt idx="10739">
                  <c:v>179</c:v>
                </c:pt>
                <c:pt idx="10740">
                  <c:v>179.01666666666668</c:v>
                </c:pt>
                <c:pt idx="10741">
                  <c:v>179.03333333333333</c:v>
                </c:pt>
                <c:pt idx="10742">
                  <c:v>179.05</c:v>
                </c:pt>
                <c:pt idx="10743">
                  <c:v>179.06666666666666</c:v>
                </c:pt>
                <c:pt idx="10744">
                  <c:v>179.08333333333334</c:v>
                </c:pt>
                <c:pt idx="10745">
                  <c:v>179.1</c:v>
                </c:pt>
                <c:pt idx="10746">
                  <c:v>179.11666666666667</c:v>
                </c:pt>
                <c:pt idx="10747">
                  <c:v>179.13333333333333</c:v>
                </c:pt>
                <c:pt idx="10748">
                  <c:v>179.15</c:v>
                </c:pt>
                <c:pt idx="10749">
                  <c:v>179.16666666666666</c:v>
                </c:pt>
                <c:pt idx="10750">
                  <c:v>179.18333333333334</c:v>
                </c:pt>
                <c:pt idx="10751">
                  <c:v>179.2</c:v>
                </c:pt>
                <c:pt idx="10752">
                  <c:v>179.21666666666667</c:v>
                </c:pt>
                <c:pt idx="10753">
                  <c:v>179.23333333333332</c:v>
                </c:pt>
                <c:pt idx="10754">
                  <c:v>179.25</c:v>
                </c:pt>
                <c:pt idx="10755">
                  <c:v>179.26666666666668</c:v>
                </c:pt>
                <c:pt idx="10756">
                  <c:v>179.28333333333333</c:v>
                </c:pt>
                <c:pt idx="10757">
                  <c:v>179.3</c:v>
                </c:pt>
                <c:pt idx="10758">
                  <c:v>179.31666666666666</c:v>
                </c:pt>
                <c:pt idx="10759">
                  <c:v>179.33333333333334</c:v>
                </c:pt>
                <c:pt idx="10760">
                  <c:v>179.35</c:v>
                </c:pt>
                <c:pt idx="10761">
                  <c:v>179.36666666666667</c:v>
                </c:pt>
                <c:pt idx="10762">
                  <c:v>179.38333333333333</c:v>
                </c:pt>
                <c:pt idx="10763">
                  <c:v>179.4</c:v>
                </c:pt>
                <c:pt idx="10764">
                  <c:v>179.41666666666666</c:v>
                </c:pt>
                <c:pt idx="10765">
                  <c:v>179.43333333333334</c:v>
                </c:pt>
                <c:pt idx="10766">
                  <c:v>179.45</c:v>
                </c:pt>
                <c:pt idx="10767">
                  <c:v>179.46666666666667</c:v>
                </c:pt>
                <c:pt idx="10768">
                  <c:v>179.48333333333332</c:v>
                </c:pt>
                <c:pt idx="10769">
                  <c:v>179.5</c:v>
                </c:pt>
                <c:pt idx="10770">
                  <c:v>179.51666666666668</c:v>
                </c:pt>
                <c:pt idx="10771">
                  <c:v>179.53333333333333</c:v>
                </c:pt>
                <c:pt idx="10772">
                  <c:v>179.55</c:v>
                </c:pt>
                <c:pt idx="10773">
                  <c:v>179.56666666666666</c:v>
                </c:pt>
                <c:pt idx="10774">
                  <c:v>179.58333333333334</c:v>
                </c:pt>
                <c:pt idx="10775">
                  <c:v>179.6</c:v>
                </c:pt>
                <c:pt idx="10776">
                  <c:v>179.61666666666667</c:v>
                </c:pt>
                <c:pt idx="10777">
                  <c:v>179.63333333333333</c:v>
                </c:pt>
                <c:pt idx="10778">
                  <c:v>179.65</c:v>
                </c:pt>
                <c:pt idx="10779">
                  <c:v>179.66666666666666</c:v>
                </c:pt>
                <c:pt idx="10780">
                  <c:v>179.68333333333334</c:v>
                </c:pt>
                <c:pt idx="10781">
                  <c:v>179.7</c:v>
                </c:pt>
                <c:pt idx="10782">
                  <c:v>179.71666666666667</c:v>
                </c:pt>
                <c:pt idx="10783">
                  <c:v>179.73333333333332</c:v>
                </c:pt>
                <c:pt idx="10784">
                  <c:v>179.75</c:v>
                </c:pt>
                <c:pt idx="10785">
                  <c:v>179.76666666666668</c:v>
                </c:pt>
                <c:pt idx="10786">
                  <c:v>179.78333333333333</c:v>
                </c:pt>
                <c:pt idx="10787">
                  <c:v>179.8</c:v>
                </c:pt>
                <c:pt idx="10788">
                  <c:v>179.81666666666666</c:v>
                </c:pt>
                <c:pt idx="10789">
                  <c:v>179.83333333333334</c:v>
                </c:pt>
                <c:pt idx="10790">
                  <c:v>179.85</c:v>
                </c:pt>
                <c:pt idx="10791">
                  <c:v>179.86666666666667</c:v>
                </c:pt>
                <c:pt idx="10792">
                  <c:v>179.88333333333333</c:v>
                </c:pt>
                <c:pt idx="10793">
                  <c:v>179.9</c:v>
                </c:pt>
                <c:pt idx="10794">
                  <c:v>179.91666666666666</c:v>
                </c:pt>
                <c:pt idx="10795">
                  <c:v>179.93333333333334</c:v>
                </c:pt>
                <c:pt idx="10796">
                  <c:v>179.95</c:v>
                </c:pt>
                <c:pt idx="10797">
                  <c:v>179.96666666666667</c:v>
                </c:pt>
                <c:pt idx="10798">
                  <c:v>179.98333333333332</c:v>
                </c:pt>
                <c:pt idx="10799">
                  <c:v>180</c:v>
                </c:pt>
                <c:pt idx="10800">
                  <c:v>180.01666666666668</c:v>
                </c:pt>
                <c:pt idx="10801">
                  <c:v>180.03333333333333</c:v>
                </c:pt>
                <c:pt idx="10802">
                  <c:v>180.05</c:v>
                </c:pt>
                <c:pt idx="10803">
                  <c:v>180.06666666666666</c:v>
                </c:pt>
                <c:pt idx="10804">
                  <c:v>180.08333333333334</c:v>
                </c:pt>
                <c:pt idx="10805">
                  <c:v>180.1</c:v>
                </c:pt>
                <c:pt idx="10806">
                  <c:v>180.11666666666667</c:v>
                </c:pt>
                <c:pt idx="10807">
                  <c:v>180.13333333333333</c:v>
                </c:pt>
                <c:pt idx="10808">
                  <c:v>180.15</c:v>
                </c:pt>
                <c:pt idx="10809">
                  <c:v>180.16666666666666</c:v>
                </c:pt>
                <c:pt idx="10810">
                  <c:v>180.18333333333334</c:v>
                </c:pt>
                <c:pt idx="10811">
                  <c:v>180.2</c:v>
                </c:pt>
                <c:pt idx="10812">
                  <c:v>180.21666666666667</c:v>
                </c:pt>
                <c:pt idx="10813">
                  <c:v>180.23333333333332</c:v>
                </c:pt>
                <c:pt idx="10814">
                  <c:v>180.25</c:v>
                </c:pt>
                <c:pt idx="10815">
                  <c:v>180.26666666666668</c:v>
                </c:pt>
                <c:pt idx="10816">
                  <c:v>180.28333333333333</c:v>
                </c:pt>
                <c:pt idx="10817">
                  <c:v>180.3</c:v>
                </c:pt>
                <c:pt idx="10818">
                  <c:v>180.31666666666666</c:v>
                </c:pt>
                <c:pt idx="10819">
                  <c:v>180.33333333333334</c:v>
                </c:pt>
                <c:pt idx="10820">
                  <c:v>180.35</c:v>
                </c:pt>
                <c:pt idx="10821">
                  <c:v>180.36666666666667</c:v>
                </c:pt>
                <c:pt idx="10822">
                  <c:v>180.38333333333333</c:v>
                </c:pt>
                <c:pt idx="10823">
                  <c:v>180.4</c:v>
                </c:pt>
                <c:pt idx="10824">
                  <c:v>180.41666666666666</c:v>
                </c:pt>
                <c:pt idx="10825">
                  <c:v>180.43333333333334</c:v>
                </c:pt>
                <c:pt idx="10826">
                  <c:v>180.45</c:v>
                </c:pt>
                <c:pt idx="10827">
                  <c:v>180.46666666666667</c:v>
                </c:pt>
                <c:pt idx="10828">
                  <c:v>180.48333333333332</c:v>
                </c:pt>
                <c:pt idx="10829">
                  <c:v>180.5</c:v>
                </c:pt>
                <c:pt idx="10830">
                  <c:v>180.51666666666668</c:v>
                </c:pt>
                <c:pt idx="10831">
                  <c:v>180.53333333333333</c:v>
                </c:pt>
                <c:pt idx="10832">
                  <c:v>180.55</c:v>
                </c:pt>
                <c:pt idx="10833">
                  <c:v>180.56666666666666</c:v>
                </c:pt>
                <c:pt idx="10834">
                  <c:v>180.58333333333334</c:v>
                </c:pt>
                <c:pt idx="10835">
                  <c:v>180.6</c:v>
                </c:pt>
                <c:pt idx="10836">
                  <c:v>180.61666666666667</c:v>
                </c:pt>
                <c:pt idx="10837">
                  <c:v>180.63333333333333</c:v>
                </c:pt>
                <c:pt idx="10838">
                  <c:v>180.65</c:v>
                </c:pt>
                <c:pt idx="10839">
                  <c:v>180.66666666666666</c:v>
                </c:pt>
                <c:pt idx="10840">
                  <c:v>180.68333333333334</c:v>
                </c:pt>
                <c:pt idx="10841">
                  <c:v>180.7</c:v>
                </c:pt>
                <c:pt idx="10842">
                  <c:v>180.71666666666667</c:v>
                </c:pt>
                <c:pt idx="10843">
                  <c:v>180.73333333333332</c:v>
                </c:pt>
                <c:pt idx="10844">
                  <c:v>180.75</c:v>
                </c:pt>
                <c:pt idx="10845">
                  <c:v>180.76666666666668</c:v>
                </c:pt>
                <c:pt idx="10846">
                  <c:v>180.78333333333333</c:v>
                </c:pt>
                <c:pt idx="10847">
                  <c:v>180.8</c:v>
                </c:pt>
                <c:pt idx="10848">
                  <c:v>180.81666666666666</c:v>
                </c:pt>
                <c:pt idx="10849">
                  <c:v>180.83333333333334</c:v>
                </c:pt>
                <c:pt idx="10850">
                  <c:v>180.85</c:v>
                </c:pt>
                <c:pt idx="10851">
                  <c:v>180.86666666666667</c:v>
                </c:pt>
                <c:pt idx="10852">
                  <c:v>180.88333333333333</c:v>
                </c:pt>
                <c:pt idx="10853">
                  <c:v>180.9</c:v>
                </c:pt>
                <c:pt idx="10854">
                  <c:v>180.91666666666666</c:v>
                </c:pt>
                <c:pt idx="10855">
                  <c:v>180.93333333333334</c:v>
                </c:pt>
                <c:pt idx="10856">
                  <c:v>180.95</c:v>
                </c:pt>
                <c:pt idx="10857">
                  <c:v>180.96666666666667</c:v>
                </c:pt>
                <c:pt idx="10858">
                  <c:v>180.98333333333332</c:v>
                </c:pt>
                <c:pt idx="10859">
                  <c:v>181</c:v>
                </c:pt>
                <c:pt idx="10860">
                  <c:v>181.01666666666668</c:v>
                </c:pt>
                <c:pt idx="10861">
                  <c:v>181.03333333333333</c:v>
                </c:pt>
                <c:pt idx="10862">
                  <c:v>181.05</c:v>
                </c:pt>
                <c:pt idx="10863">
                  <c:v>181.06666666666666</c:v>
                </c:pt>
                <c:pt idx="10864">
                  <c:v>181.08333333333334</c:v>
                </c:pt>
                <c:pt idx="10865">
                  <c:v>181.1</c:v>
                </c:pt>
                <c:pt idx="10866">
                  <c:v>181.11666666666667</c:v>
                </c:pt>
                <c:pt idx="10867">
                  <c:v>181.13333333333333</c:v>
                </c:pt>
                <c:pt idx="10868">
                  <c:v>181.15</c:v>
                </c:pt>
                <c:pt idx="10869">
                  <c:v>181.16666666666666</c:v>
                </c:pt>
                <c:pt idx="10870">
                  <c:v>181.18333333333334</c:v>
                </c:pt>
                <c:pt idx="10871">
                  <c:v>181.2</c:v>
                </c:pt>
                <c:pt idx="10872">
                  <c:v>181.21666666666667</c:v>
                </c:pt>
                <c:pt idx="10873">
                  <c:v>181.23333333333332</c:v>
                </c:pt>
                <c:pt idx="10874">
                  <c:v>181.25</c:v>
                </c:pt>
                <c:pt idx="10875">
                  <c:v>181.26666666666668</c:v>
                </c:pt>
                <c:pt idx="10876">
                  <c:v>181.28333333333333</c:v>
                </c:pt>
                <c:pt idx="10877">
                  <c:v>181.3</c:v>
                </c:pt>
                <c:pt idx="10878">
                  <c:v>181.31666666666666</c:v>
                </c:pt>
                <c:pt idx="10879">
                  <c:v>181.33333333333334</c:v>
                </c:pt>
                <c:pt idx="10880">
                  <c:v>181.35</c:v>
                </c:pt>
                <c:pt idx="10881">
                  <c:v>181.36666666666667</c:v>
                </c:pt>
                <c:pt idx="10882">
                  <c:v>181.38333333333333</c:v>
                </c:pt>
                <c:pt idx="10883">
                  <c:v>181.4</c:v>
                </c:pt>
                <c:pt idx="10884">
                  <c:v>181.41666666666666</c:v>
                </c:pt>
                <c:pt idx="10885">
                  <c:v>181.43333333333334</c:v>
                </c:pt>
                <c:pt idx="10886">
                  <c:v>181.45</c:v>
                </c:pt>
                <c:pt idx="10887">
                  <c:v>181.46666666666667</c:v>
                </c:pt>
                <c:pt idx="10888">
                  <c:v>181.48333333333332</c:v>
                </c:pt>
                <c:pt idx="10889">
                  <c:v>181.5</c:v>
                </c:pt>
                <c:pt idx="10890">
                  <c:v>181.51666666666668</c:v>
                </c:pt>
                <c:pt idx="10891">
                  <c:v>181.53333333333333</c:v>
                </c:pt>
                <c:pt idx="10892">
                  <c:v>181.55</c:v>
                </c:pt>
                <c:pt idx="10893">
                  <c:v>181.56666666666666</c:v>
                </c:pt>
                <c:pt idx="10894">
                  <c:v>181.58333333333334</c:v>
                </c:pt>
                <c:pt idx="10895">
                  <c:v>181.6</c:v>
                </c:pt>
                <c:pt idx="10896">
                  <c:v>181.61666666666667</c:v>
                </c:pt>
                <c:pt idx="10897">
                  <c:v>181.63333333333333</c:v>
                </c:pt>
                <c:pt idx="10898">
                  <c:v>181.65</c:v>
                </c:pt>
                <c:pt idx="10899">
                  <c:v>181.66666666666666</c:v>
                </c:pt>
                <c:pt idx="10900">
                  <c:v>181.68333333333334</c:v>
                </c:pt>
                <c:pt idx="10901">
                  <c:v>181.7</c:v>
                </c:pt>
                <c:pt idx="10902">
                  <c:v>181.71666666666667</c:v>
                </c:pt>
                <c:pt idx="10903">
                  <c:v>181.73333333333332</c:v>
                </c:pt>
                <c:pt idx="10904">
                  <c:v>181.75</c:v>
                </c:pt>
                <c:pt idx="10905">
                  <c:v>181.76666666666668</c:v>
                </c:pt>
                <c:pt idx="10906">
                  <c:v>181.78333333333333</c:v>
                </c:pt>
                <c:pt idx="10907">
                  <c:v>181.8</c:v>
                </c:pt>
                <c:pt idx="10908">
                  <c:v>181.81666666666666</c:v>
                </c:pt>
                <c:pt idx="10909">
                  <c:v>181.83333333333334</c:v>
                </c:pt>
                <c:pt idx="10910">
                  <c:v>181.85</c:v>
                </c:pt>
                <c:pt idx="10911">
                  <c:v>181.86666666666667</c:v>
                </c:pt>
                <c:pt idx="10912">
                  <c:v>181.88333333333333</c:v>
                </c:pt>
                <c:pt idx="10913">
                  <c:v>181.9</c:v>
                </c:pt>
                <c:pt idx="10914">
                  <c:v>181.91666666666666</c:v>
                </c:pt>
                <c:pt idx="10915">
                  <c:v>181.93333333333334</c:v>
                </c:pt>
                <c:pt idx="10916">
                  <c:v>181.95</c:v>
                </c:pt>
                <c:pt idx="10917">
                  <c:v>181.96666666666667</c:v>
                </c:pt>
                <c:pt idx="10918">
                  <c:v>181.98333333333332</c:v>
                </c:pt>
                <c:pt idx="10919">
                  <c:v>182</c:v>
                </c:pt>
                <c:pt idx="10920">
                  <c:v>182.01666666666668</c:v>
                </c:pt>
                <c:pt idx="10921">
                  <c:v>182.03333333333333</c:v>
                </c:pt>
                <c:pt idx="10922">
                  <c:v>182.05</c:v>
                </c:pt>
                <c:pt idx="10923">
                  <c:v>182.06666666666666</c:v>
                </c:pt>
                <c:pt idx="10924">
                  <c:v>182.08333333333334</c:v>
                </c:pt>
                <c:pt idx="10925">
                  <c:v>182.1</c:v>
                </c:pt>
                <c:pt idx="10926">
                  <c:v>182.11666666666667</c:v>
                </c:pt>
                <c:pt idx="10927">
                  <c:v>182.13333333333333</c:v>
                </c:pt>
                <c:pt idx="10928">
                  <c:v>182.15</c:v>
                </c:pt>
                <c:pt idx="10929">
                  <c:v>182.16666666666666</c:v>
                </c:pt>
                <c:pt idx="10930">
                  <c:v>182.18333333333334</c:v>
                </c:pt>
                <c:pt idx="10931">
                  <c:v>182.2</c:v>
                </c:pt>
                <c:pt idx="10932">
                  <c:v>182.21666666666667</c:v>
                </c:pt>
                <c:pt idx="10933">
                  <c:v>182.23333333333332</c:v>
                </c:pt>
                <c:pt idx="10934">
                  <c:v>182.25</c:v>
                </c:pt>
                <c:pt idx="10935">
                  <c:v>182.26666666666668</c:v>
                </c:pt>
                <c:pt idx="10936">
                  <c:v>182.28333333333333</c:v>
                </c:pt>
                <c:pt idx="10937">
                  <c:v>182.3</c:v>
                </c:pt>
                <c:pt idx="10938">
                  <c:v>182.31666666666666</c:v>
                </c:pt>
                <c:pt idx="10939">
                  <c:v>182.33333333333334</c:v>
                </c:pt>
                <c:pt idx="10940">
                  <c:v>182.35</c:v>
                </c:pt>
                <c:pt idx="10941">
                  <c:v>182.36666666666667</c:v>
                </c:pt>
                <c:pt idx="10942">
                  <c:v>182.38333333333333</c:v>
                </c:pt>
                <c:pt idx="10943">
                  <c:v>182.4</c:v>
                </c:pt>
                <c:pt idx="10944">
                  <c:v>182.41666666666666</c:v>
                </c:pt>
                <c:pt idx="10945">
                  <c:v>182.43333333333334</c:v>
                </c:pt>
                <c:pt idx="10946">
                  <c:v>182.45</c:v>
                </c:pt>
                <c:pt idx="10947">
                  <c:v>182.46666666666667</c:v>
                </c:pt>
                <c:pt idx="10948">
                  <c:v>182.48333333333332</c:v>
                </c:pt>
                <c:pt idx="10949">
                  <c:v>182.5</c:v>
                </c:pt>
                <c:pt idx="10950">
                  <c:v>182.51666666666668</c:v>
                </c:pt>
                <c:pt idx="10951">
                  <c:v>182.53333333333333</c:v>
                </c:pt>
                <c:pt idx="10952">
                  <c:v>182.55</c:v>
                </c:pt>
                <c:pt idx="10953">
                  <c:v>182.56666666666666</c:v>
                </c:pt>
                <c:pt idx="10954">
                  <c:v>182.58333333333334</c:v>
                </c:pt>
                <c:pt idx="10955">
                  <c:v>182.6</c:v>
                </c:pt>
                <c:pt idx="10956">
                  <c:v>182.61666666666667</c:v>
                </c:pt>
                <c:pt idx="10957">
                  <c:v>182.63333333333333</c:v>
                </c:pt>
                <c:pt idx="10958">
                  <c:v>182.65</c:v>
                </c:pt>
                <c:pt idx="10959">
                  <c:v>182.66666666666666</c:v>
                </c:pt>
                <c:pt idx="10960">
                  <c:v>182.68333333333334</c:v>
                </c:pt>
                <c:pt idx="10961">
                  <c:v>182.7</c:v>
                </c:pt>
                <c:pt idx="10962">
                  <c:v>182.71666666666667</c:v>
                </c:pt>
                <c:pt idx="10963">
                  <c:v>182.73333333333332</c:v>
                </c:pt>
                <c:pt idx="10964">
                  <c:v>182.75</c:v>
                </c:pt>
                <c:pt idx="10965">
                  <c:v>182.76666666666668</c:v>
                </c:pt>
                <c:pt idx="10966">
                  <c:v>182.78333333333333</c:v>
                </c:pt>
                <c:pt idx="10967">
                  <c:v>182.8</c:v>
                </c:pt>
                <c:pt idx="10968">
                  <c:v>182.81666666666666</c:v>
                </c:pt>
                <c:pt idx="10969">
                  <c:v>182.83333333333334</c:v>
                </c:pt>
                <c:pt idx="10970">
                  <c:v>182.85</c:v>
                </c:pt>
                <c:pt idx="10971">
                  <c:v>182.86666666666667</c:v>
                </c:pt>
                <c:pt idx="10972">
                  <c:v>182.88333333333333</c:v>
                </c:pt>
                <c:pt idx="10973">
                  <c:v>182.9</c:v>
                </c:pt>
                <c:pt idx="10974">
                  <c:v>182.91666666666666</c:v>
                </c:pt>
                <c:pt idx="10975">
                  <c:v>182.93333333333334</c:v>
                </c:pt>
                <c:pt idx="10976">
                  <c:v>182.95</c:v>
                </c:pt>
                <c:pt idx="10977">
                  <c:v>182.96666666666667</c:v>
                </c:pt>
                <c:pt idx="10978">
                  <c:v>182.98333333333332</c:v>
                </c:pt>
                <c:pt idx="10979">
                  <c:v>183</c:v>
                </c:pt>
                <c:pt idx="10980">
                  <c:v>183.01666666666668</c:v>
                </c:pt>
                <c:pt idx="10981">
                  <c:v>183.03333333333333</c:v>
                </c:pt>
                <c:pt idx="10982">
                  <c:v>183.05</c:v>
                </c:pt>
                <c:pt idx="10983">
                  <c:v>183.06666666666666</c:v>
                </c:pt>
                <c:pt idx="10984">
                  <c:v>183.08333333333334</c:v>
                </c:pt>
                <c:pt idx="10985">
                  <c:v>183.1</c:v>
                </c:pt>
                <c:pt idx="10986">
                  <c:v>183.11666666666667</c:v>
                </c:pt>
                <c:pt idx="10987">
                  <c:v>183.13333333333333</c:v>
                </c:pt>
                <c:pt idx="10988">
                  <c:v>183.15</c:v>
                </c:pt>
                <c:pt idx="10989">
                  <c:v>183.16666666666666</c:v>
                </c:pt>
                <c:pt idx="10990">
                  <c:v>183.18333333333334</c:v>
                </c:pt>
                <c:pt idx="10991">
                  <c:v>183.2</c:v>
                </c:pt>
                <c:pt idx="10992">
                  <c:v>183.21666666666667</c:v>
                </c:pt>
                <c:pt idx="10993">
                  <c:v>183.23333333333332</c:v>
                </c:pt>
                <c:pt idx="10994">
                  <c:v>183.25</c:v>
                </c:pt>
                <c:pt idx="10995">
                  <c:v>183.26666666666668</c:v>
                </c:pt>
                <c:pt idx="10996">
                  <c:v>183.28333333333333</c:v>
                </c:pt>
                <c:pt idx="10997">
                  <c:v>183.3</c:v>
                </c:pt>
                <c:pt idx="10998">
                  <c:v>183.31666666666666</c:v>
                </c:pt>
                <c:pt idx="10999">
                  <c:v>183.33333333333334</c:v>
                </c:pt>
                <c:pt idx="11000">
                  <c:v>183.35</c:v>
                </c:pt>
                <c:pt idx="11001">
                  <c:v>183.36666666666667</c:v>
                </c:pt>
                <c:pt idx="11002">
                  <c:v>183.38333333333333</c:v>
                </c:pt>
                <c:pt idx="11003">
                  <c:v>183.4</c:v>
                </c:pt>
                <c:pt idx="11004">
                  <c:v>183.41666666666666</c:v>
                </c:pt>
                <c:pt idx="11005">
                  <c:v>183.43333333333334</c:v>
                </c:pt>
                <c:pt idx="11006">
                  <c:v>183.45</c:v>
                </c:pt>
                <c:pt idx="11007">
                  <c:v>183.46666666666667</c:v>
                </c:pt>
                <c:pt idx="11008">
                  <c:v>183.48333333333332</c:v>
                </c:pt>
                <c:pt idx="11009">
                  <c:v>183.5</c:v>
                </c:pt>
                <c:pt idx="11010">
                  <c:v>183.51666666666668</c:v>
                </c:pt>
                <c:pt idx="11011">
                  <c:v>183.53333333333333</c:v>
                </c:pt>
                <c:pt idx="11012">
                  <c:v>183.55</c:v>
                </c:pt>
                <c:pt idx="11013">
                  <c:v>183.56666666666666</c:v>
                </c:pt>
                <c:pt idx="11014">
                  <c:v>183.58333333333334</c:v>
                </c:pt>
                <c:pt idx="11015">
                  <c:v>183.6</c:v>
                </c:pt>
                <c:pt idx="11016">
                  <c:v>183.61666666666667</c:v>
                </c:pt>
                <c:pt idx="11017">
                  <c:v>183.63333333333333</c:v>
                </c:pt>
                <c:pt idx="11018">
                  <c:v>183.65</c:v>
                </c:pt>
                <c:pt idx="11019">
                  <c:v>183.66666666666666</c:v>
                </c:pt>
                <c:pt idx="11020">
                  <c:v>183.68333333333334</c:v>
                </c:pt>
                <c:pt idx="11021">
                  <c:v>183.7</c:v>
                </c:pt>
                <c:pt idx="11022">
                  <c:v>183.71666666666667</c:v>
                </c:pt>
                <c:pt idx="11023">
                  <c:v>183.73333333333332</c:v>
                </c:pt>
                <c:pt idx="11024">
                  <c:v>183.75</c:v>
                </c:pt>
                <c:pt idx="11025">
                  <c:v>183.76666666666668</c:v>
                </c:pt>
                <c:pt idx="11026">
                  <c:v>183.78333333333333</c:v>
                </c:pt>
                <c:pt idx="11027">
                  <c:v>183.8</c:v>
                </c:pt>
                <c:pt idx="11028">
                  <c:v>183.81666666666666</c:v>
                </c:pt>
                <c:pt idx="11029">
                  <c:v>183.83333333333334</c:v>
                </c:pt>
                <c:pt idx="11030">
                  <c:v>183.85</c:v>
                </c:pt>
                <c:pt idx="11031">
                  <c:v>183.86666666666667</c:v>
                </c:pt>
                <c:pt idx="11032">
                  <c:v>183.88333333333333</c:v>
                </c:pt>
                <c:pt idx="11033">
                  <c:v>183.9</c:v>
                </c:pt>
                <c:pt idx="11034">
                  <c:v>183.91666666666666</c:v>
                </c:pt>
                <c:pt idx="11035">
                  <c:v>183.93333333333334</c:v>
                </c:pt>
                <c:pt idx="11036">
                  <c:v>183.95</c:v>
                </c:pt>
                <c:pt idx="11037">
                  <c:v>183.96666666666667</c:v>
                </c:pt>
                <c:pt idx="11038">
                  <c:v>183.98333333333332</c:v>
                </c:pt>
                <c:pt idx="11039">
                  <c:v>184</c:v>
                </c:pt>
                <c:pt idx="11040">
                  <c:v>184.01666666666668</c:v>
                </c:pt>
                <c:pt idx="11041">
                  <c:v>184.03333333333333</c:v>
                </c:pt>
                <c:pt idx="11042">
                  <c:v>184.05</c:v>
                </c:pt>
                <c:pt idx="11043">
                  <c:v>184.06666666666666</c:v>
                </c:pt>
                <c:pt idx="11044">
                  <c:v>184.08333333333334</c:v>
                </c:pt>
                <c:pt idx="11045">
                  <c:v>184.1</c:v>
                </c:pt>
                <c:pt idx="11046">
                  <c:v>184.11666666666667</c:v>
                </c:pt>
                <c:pt idx="11047">
                  <c:v>184.13333333333333</c:v>
                </c:pt>
                <c:pt idx="11048">
                  <c:v>184.15</c:v>
                </c:pt>
                <c:pt idx="11049">
                  <c:v>184.16666666666666</c:v>
                </c:pt>
                <c:pt idx="11050">
                  <c:v>184.18333333333334</c:v>
                </c:pt>
                <c:pt idx="11051">
                  <c:v>184.2</c:v>
                </c:pt>
                <c:pt idx="11052">
                  <c:v>184.21666666666667</c:v>
                </c:pt>
                <c:pt idx="11053">
                  <c:v>184.23333333333332</c:v>
                </c:pt>
                <c:pt idx="11054">
                  <c:v>184.25</c:v>
                </c:pt>
                <c:pt idx="11055">
                  <c:v>184.26666666666668</c:v>
                </c:pt>
                <c:pt idx="11056">
                  <c:v>184.28333333333333</c:v>
                </c:pt>
                <c:pt idx="11057">
                  <c:v>184.3</c:v>
                </c:pt>
                <c:pt idx="11058">
                  <c:v>184.31666666666666</c:v>
                </c:pt>
                <c:pt idx="11059">
                  <c:v>184.33333333333334</c:v>
                </c:pt>
                <c:pt idx="11060">
                  <c:v>184.35</c:v>
                </c:pt>
                <c:pt idx="11061">
                  <c:v>184.36666666666667</c:v>
                </c:pt>
                <c:pt idx="11062">
                  <c:v>184.38333333333333</c:v>
                </c:pt>
                <c:pt idx="11063">
                  <c:v>184.4</c:v>
                </c:pt>
                <c:pt idx="11064">
                  <c:v>184.41666666666666</c:v>
                </c:pt>
                <c:pt idx="11065">
                  <c:v>184.43333333333334</c:v>
                </c:pt>
                <c:pt idx="11066">
                  <c:v>184.45</c:v>
                </c:pt>
                <c:pt idx="11067">
                  <c:v>184.46666666666667</c:v>
                </c:pt>
                <c:pt idx="11068">
                  <c:v>184.48333333333332</c:v>
                </c:pt>
                <c:pt idx="11069">
                  <c:v>184.5</c:v>
                </c:pt>
                <c:pt idx="11070">
                  <c:v>184.51666666666668</c:v>
                </c:pt>
                <c:pt idx="11071">
                  <c:v>184.53333333333333</c:v>
                </c:pt>
                <c:pt idx="11072">
                  <c:v>184.55</c:v>
                </c:pt>
                <c:pt idx="11073">
                  <c:v>184.56666666666666</c:v>
                </c:pt>
                <c:pt idx="11074">
                  <c:v>184.58333333333334</c:v>
                </c:pt>
                <c:pt idx="11075">
                  <c:v>184.6</c:v>
                </c:pt>
                <c:pt idx="11076">
                  <c:v>184.61666666666667</c:v>
                </c:pt>
                <c:pt idx="11077">
                  <c:v>184.63333333333333</c:v>
                </c:pt>
                <c:pt idx="11078">
                  <c:v>184.65</c:v>
                </c:pt>
                <c:pt idx="11079">
                  <c:v>184.66666666666666</c:v>
                </c:pt>
                <c:pt idx="11080">
                  <c:v>184.68333333333334</c:v>
                </c:pt>
                <c:pt idx="11081">
                  <c:v>184.7</c:v>
                </c:pt>
                <c:pt idx="11082">
                  <c:v>184.71666666666667</c:v>
                </c:pt>
                <c:pt idx="11083">
                  <c:v>184.73333333333332</c:v>
                </c:pt>
                <c:pt idx="11084">
                  <c:v>184.75</c:v>
                </c:pt>
                <c:pt idx="11085">
                  <c:v>184.76666666666668</c:v>
                </c:pt>
                <c:pt idx="11086">
                  <c:v>184.78333333333333</c:v>
                </c:pt>
                <c:pt idx="11087">
                  <c:v>184.8</c:v>
                </c:pt>
                <c:pt idx="11088">
                  <c:v>184.81666666666666</c:v>
                </c:pt>
                <c:pt idx="11089">
                  <c:v>184.83333333333334</c:v>
                </c:pt>
                <c:pt idx="11090">
                  <c:v>184.85</c:v>
                </c:pt>
                <c:pt idx="11091">
                  <c:v>184.86666666666667</c:v>
                </c:pt>
                <c:pt idx="11092">
                  <c:v>184.88333333333333</c:v>
                </c:pt>
                <c:pt idx="11093">
                  <c:v>184.9</c:v>
                </c:pt>
                <c:pt idx="11094">
                  <c:v>184.91666666666666</c:v>
                </c:pt>
                <c:pt idx="11095">
                  <c:v>184.93333333333334</c:v>
                </c:pt>
                <c:pt idx="11096">
                  <c:v>184.95</c:v>
                </c:pt>
                <c:pt idx="11097">
                  <c:v>184.96666666666667</c:v>
                </c:pt>
                <c:pt idx="11098">
                  <c:v>184.98333333333332</c:v>
                </c:pt>
                <c:pt idx="11099">
                  <c:v>185</c:v>
                </c:pt>
                <c:pt idx="11100">
                  <c:v>185.01666666666668</c:v>
                </c:pt>
                <c:pt idx="11101">
                  <c:v>185.03333333333333</c:v>
                </c:pt>
                <c:pt idx="11102">
                  <c:v>185.05</c:v>
                </c:pt>
                <c:pt idx="11103">
                  <c:v>185.06666666666666</c:v>
                </c:pt>
                <c:pt idx="11104">
                  <c:v>185.08333333333334</c:v>
                </c:pt>
                <c:pt idx="11105">
                  <c:v>185.1</c:v>
                </c:pt>
                <c:pt idx="11106">
                  <c:v>185.11666666666667</c:v>
                </c:pt>
                <c:pt idx="11107">
                  <c:v>185.13333333333333</c:v>
                </c:pt>
                <c:pt idx="11108">
                  <c:v>185.15</c:v>
                </c:pt>
                <c:pt idx="11109">
                  <c:v>185.16666666666666</c:v>
                </c:pt>
                <c:pt idx="11110">
                  <c:v>185.18333333333334</c:v>
                </c:pt>
                <c:pt idx="11111">
                  <c:v>185.2</c:v>
                </c:pt>
                <c:pt idx="11112">
                  <c:v>185.21666666666667</c:v>
                </c:pt>
                <c:pt idx="11113">
                  <c:v>185.23333333333332</c:v>
                </c:pt>
                <c:pt idx="11114">
                  <c:v>185.25</c:v>
                </c:pt>
                <c:pt idx="11115">
                  <c:v>185.26666666666668</c:v>
                </c:pt>
                <c:pt idx="11116">
                  <c:v>185.28333333333333</c:v>
                </c:pt>
                <c:pt idx="11117">
                  <c:v>185.3</c:v>
                </c:pt>
                <c:pt idx="11118">
                  <c:v>185.31666666666666</c:v>
                </c:pt>
                <c:pt idx="11119">
                  <c:v>185.33333333333334</c:v>
                </c:pt>
                <c:pt idx="11120">
                  <c:v>185.35</c:v>
                </c:pt>
                <c:pt idx="11121">
                  <c:v>185.36666666666667</c:v>
                </c:pt>
                <c:pt idx="11122">
                  <c:v>185.38333333333333</c:v>
                </c:pt>
                <c:pt idx="11123">
                  <c:v>185.4</c:v>
                </c:pt>
                <c:pt idx="11124">
                  <c:v>185.41666666666666</c:v>
                </c:pt>
                <c:pt idx="11125">
                  <c:v>185.43333333333334</c:v>
                </c:pt>
                <c:pt idx="11126">
                  <c:v>185.45</c:v>
                </c:pt>
                <c:pt idx="11127">
                  <c:v>185.46666666666667</c:v>
                </c:pt>
                <c:pt idx="11128">
                  <c:v>185.48333333333332</c:v>
                </c:pt>
                <c:pt idx="11129">
                  <c:v>185.5</c:v>
                </c:pt>
                <c:pt idx="11130">
                  <c:v>185.51666666666668</c:v>
                </c:pt>
                <c:pt idx="11131">
                  <c:v>185.53333333333333</c:v>
                </c:pt>
                <c:pt idx="11132">
                  <c:v>185.55</c:v>
                </c:pt>
                <c:pt idx="11133">
                  <c:v>185.56666666666666</c:v>
                </c:pt>
                <c:pt idx="11134">
                  <c:v>185.58333333333334</c:v>
                </c:pt>
                <c:pt idx="11135">
                  <c:v>185.6</c:v>
                </c:pt>
                <c:pt idx="11136">
                  <c:v>185.61666666666667</c:v>
                </c:pt>
                <c:pt idx="11137">
                  <c:v>185.63333333333333</c:v>
                </c:pt>
                <c:pt idx="11138">
                  <c:v>185.65</c:v>
                </c:pt>
                <c:pt idx="11139">
                  <c:v>185.66666666666666</c:v>
                </c:pt>
                <c:pt idx="11140">
                  <c:v>185.68333333333334</c:v>
                </c:pt>
                <c:pt idx="11141">
                  <c:v>185.7</c:v>
                </c:pt>
                <c:pt idx="11142">
                  <c:v>185.71666666666667</c:v>
                </c:pt>
                <c:pt idx="11143">
                  <c:v>185.73333333333332</c:v>
                </c:pt>
                <c:pt idx="11144">
                  <c:v>185.75</c:v>
                </c:pt>
                <c:pt idx="11145">
                  <c:v>185.76666666666668</c:v>
                </c:pt>
                <c:pt idx="11146">
                  <c:v>185.78333333333333</c:v>
                </c:pt>
                <c:pt idx="11147">
                  <c:v>185.8</c:v>
                </c:pt>
                <c:pt idx="11148">
                  <c:v>185.81666666666666</c:v>
                </c:pt>
                <c:pt idx="11149">
                  <c:v>185.83333333333334</c:v>
                </c:pt>
                <c:pt idx="11150">
                  <c:v>185.85</c:v>
                </c:pt>
                <c:pt idx="11151">
                  <c:v>185.86666666666667</c:v>
                </c:pt>
                <c:pt idx="11152">
                  <c:v>185.88333333333333</c:v>
                </c:pt>
                <c:pt idx="11153">
                  <c:v>185.9</c:v>
                </c:pt>
                <c:pt idx="11154">
                  <c:v>185.91666666666666</c:v>
                </c:pt>
                <c:pt idx="11155">
                  <c:v>185.93333333333334</c:v>
                </c:pt>
                <c:pt idx="11156">
                  <c:v>185.95</c:v>
                </c:pt>
                <c:pt idx="11157">
                  <c:v>185.96666666666667</c:v>
                </c:pt>
                <c:pt idx="11158">
                  <c:v>185.98333333333332</c:v>
                </c:pt>
                <c:pt idx="11159">
                  <c:v>186</c:v>
                </c:pt>
                <c:pt idx="11160">
                  <c:v>186.01666666666668</c:v>
                </c:pt>
                <c:pt idx="11161">
                  <c:v>186.03333333333333</c:v>
                </c:pt>
                <c:pt idx="11162">
                  <c:v>186.05</c:v>
                </c:pt>
                <c:pt idx="11163">
                  <c:v>186.06666666666666</c:v>
                </c:pt>
                <c:pt idx="11164">
                  <c:v>186.08333333333334</c:v>
                </c:pt>
                <c:pt idx="11165">
                  <c:v>186.1</c:v>
                </c:pt>
                <c:pt idx="11166">
                  <c:v>186.11666666666667</c:v>
                </c:pt>
                <c:pt idx="11167">
                  <c:v>186.13333333333333</c:v>
                </c:pt>
                <c:pt idx="11168">
                  <c:v>186.15</c:v>
                </c:pt>
                <c:pt idx="11169">
                  <c:v>186.16666666666666</c:v>
                </c:pt>
                <c:pt idx="11170">
                  <c:v>186.18333333333334</c:v>
                </c:pt>
                <c:pt idx="11171">
                  <c:v>186.2</c:v>
                </c:pt>
                <c:pt idx="11172">
                  <c:v>186.21666666666667</c:v>
                </c:pt>
                <c:pt idx="11173">
                  <c:v>186.23333333333332</c:v>
                </c:pt>
                <c:pt idx="11174">
                  <c:v>186.25</c:v>
                </c:pt>
                <c:pt idx="11175">
                  <c:v>186.26666666666668</c:v>
                </c:pt>
                <c:pt idx="11176">
                  <c:v>186.28333333333333</c:v>
                </c:pt>
                <c:pt idx="11177">
                  <c:v>186.3</c:v>
                </c:pt>
                <c:pt idx="11178">
                  <c:v>186.31666666666666</c:v>
                </c:pt>
                <c:pt idx="11179">
                  <c:v>186.33333333333334</c:v>
                </c:pt>
                <c:pt idx="11180">
                  <c:v>186.35</c:v>
                </c:pt>
                <c:pt idx="11181">
                  <c:v>186.36666666666667</c:v>
                </c:pt>
                <c:pt idx="11182">
                  <c:v>186.38333333333333</c:v>
                </c:pt>
                <c:pt idx="11183">
                  <c:v>186.4</c:v>
                </c:pt>
                <c:pt idx="11184">
                  <c:v>186.41666666666666</c:v>
                </c:pt>
                <c:pt idx="11185">
                  <c:v>186.43333333333334</c:v>
                </c:pt>
                <c:pt idx="11186">
                  <c:v>186.45</c:v>
                </c:pt>
                <c:pt idx="11187">
                  <c:v>186.46666666666667</c:v>
                </c:pt>
                <c:pt idx="11188">
                  <c:v>186.48333333333332</c:v>
                </c:pt>
                <c:pt idx="11189">
                  <c:v>186.5</c:v>
                </c:pt>
                <c:pt idx="11190">
                  <c:v>186.51666666666668</c:v>
                </c:pt>
                <c:pt idx="11191">
                  <c:v>186.53333333333333</c:v>
                </c:pt>
                <c:pt idx="11192">
                  <c:v>186.55</c:v>
                </c:pt>
                <c:pt idx="11193">
                  <c:v>186.56666666666666</c:v>
                </c:pt>
                <c:pt idx="11194">
                  <c:v>186.58333333333334</c:v>
                </c:pt>
                <c:pt idx="11195">
                  <c:v>186.6</c:v>
                </c:pt>
                <c:pt idx="11196">
                  <c:v>186.61666666666667</c:v>
                </c:pt>
                <c:pt idx="11197">
                  <c:v>186.63333333333333</c:v>
                </c:pt>
                <c:pt idx="11198">
                  <c:v>186.65</c:v>
                </c:pt>
                <c:pt idx="11199">
                  <c:v>186.66666666666666</c:v>
                </c:pt>
                <c:pt idx="11200">
                  <c:v>186.68333333333334</c:v>
                </c:pt>
                <c:pt idx="11201">
                  <c:v>186.7</c:v>
                </c:pt>
                <c:pt idx="11202">
                  <c:v>186.71666666666667</c:v>
                </c:pt>
                <c:pt idx="11203">
                  <c:v>186.73333333333332</c:v>
                </c:pt>
                <c:pt idx="11204">
                  <c:v>186.75</c:v>
                </c:pt>
                <c:pt idx="11205">
                  <c:v>186.76666666666668</c:v>
                </c:pt>
                <c:pt idx="11206">
                  <c:v>186.78333333333333</c:v>
                </c:pt>
                <c:pt idx="11207">
                  <c:v>186.8</c:v>
                </c:pt>
                <c:pt idx="11208">
                  <c:v>186.81666666666666</c:v>
                </c:pt>
                <c:pt idx="11209">
                  <c:v>186.83333333333334</c:v>
                </c:pt>
                <c:pt idx="11210">
                  <c:v>186.85</c:v>
                </c:pt>
                <c:pt idx="11211">
                  <c:v>186.86666666666667</c:v>
                </c:pt>
                <c:pt idx="11212">
                  <c:v>186.88333333333333</c:v>
                </c:pt>
                <c:pt idx="11213">
                  <c:v>186.9</c:v>
                </c:pt>
                <c:pt idx="11214">
                  <c:v>186.91666666666666</c:v>
                </c:pt>
                <c:pt idx="11215">
                  <c:v>186.93333333333334</c:v>
                </c:pt>
                <c:pt idx="11216">
                  <c:v>186.95</c:v>
                </c:pt>
                <c:pt idx="11217">
                  <c:v>186.96666666666667</c:v>
                </c:pt>
                <c:pt idx="11218">
                  <c:v>186.98333333333332</c:v>
                </c:pt>
                <c:pt idx="11219">
                  <c:v>187</c:v>
                </c:pt>
                <c:pt idx="11220">
                  <c:v>187.01666666666668</c:v>
                </c:pt>
                <c:pt idx="11221">
                  <c:v>187.03333333333333</c:v>
                </c:pt>
                <c:pt idx="11222">
                  <c:v>187.05</c:v>
                </c:pt>
                <c:pt idx="11223">
                  <c:v>187.06666666666666</c:v>
                </c:pt>
                <c:pt idx="11224">
                  <c:v>187.08333333333334</c:v>
                </c:pt>
                <c:pt idx="11225">
                  <c:v>187.1</c:v>
                </c:pt>
                <c:pt idx="11226">
                  <c:v>187.11666666666667</c:v>
                </c:pt>
                <c:pt idx="11227">
                  <c:v>187.13333333333333</c:v>
                </c:pt>
                <c:pt idx="11228">
                  <c:v>187.15</c:v>
                </c:pt>
                <c:pt idx="11229">
                  <c:v>187.16666666666666</c:v>
                </c:pt>
                <c:pt idx="11230">
                  <c:v>187.18333333333334</c:v>
                </c:pt>
                <c:pt idx="11231">
                  <c:v>187.2</c:v>
                </c:pt>
                <c:pt idx="11232">
                  <c:v>187.21666666666667</c:v>
                </c:pt>
                <c:pt idx="11233">
                  <c:v>187.23333333333332</c:v>
                </c:pt>
                <c:pt idx="11234">
                  <c:v>187.25</c:v>
                </c:pt>
                <c:pt idx="11235">
                  <c:v>187.26666666666668</c:v>
                </c:pt>
                <c:pt idx="11236">
                  <c:v>187.28333333333333</c:v>
                </c:pt>
                <c:pt idx="11237">
                  <c:v>187.3</c:v>
                </c:pt>
                <c:pt idx="11238">
                  <c:v>187.31666666666666</c:v>
                </c:pt>
                <c:pt idx="11239">
                  <c:v>187.33333333333334</c:v>
                </c:pt>
                <c:pt idx="11240">
                  <c:v>187.35</c:v>
                </c:pt>
                <c:pt idx="11241">
                  <c:v>187.36666666666667</c:v>
                </c:pt>
                <c:pt idx="11242">
                  <c:v>187.38333333333333</c:v>
                </c:pt>
                <c:pt idx="11243">
                  <c:v>187.4</c:v>
                </c:pt>
                <c:pt idx="11244">
                  <c:v>187.41666666666666</c:v>
                </c:pt>
                <c:pt idx="11245">
                  <c:v>187.43333333333334</c:v>
                </c:pt>
                <c:pt idx="11246">
                  <c:v>187.45</c:v>
                </c:pt>
                <c:pt idx="11247">
                  <c:v>187.46666666666667</c:v>
                </c:pt>
                <c:pt idx="11248">
                  <c:v>187.48333333333332</c:v>
                </c:pt>
                <c:pt idx="11249">
                  <c:v>187.5</c:v>
                </c:pt>
                <c:pt idx="11250">
                  <c:v>187.51666666666668</c:v>
                </c:pt>
                <c:pt idx="11251">
                  <c:v>187.53333333333333</c:v>
                </c:pt>
                <c:pt idx="11252">
                  <c:v>187.55</c:v>
                </c:pt>
                <c:pt idx="11253">
                  <c:v>187.56666666666666</c:v>
                </c:pt>
                <c:pt idx="11254">
                  <c:v>187.58333333333334</c:v>
                </c:pt>
                <c:pt idx="11255">
                  <c:v>187.6</c:v>
                </c:pt>
                <c:pt idx="11256">
                  <c:v>187.61666666666667</c:v>
                </c:pt>
                <c:pt idx="11257">
                  <c:v>187.63333333333333</c:v>
                </c:pt>
                <c:pt idx="11258">
                  <c:v>187.65</c:v>
                </c:pt>
                <c:pt idx="11259">
                  <c:v>187.66666666666666</c:v>
                </c:pt>
                <c:pt idx="11260">
                  <c:v>187.68333333333334</c:v>
                </c:pt>
                <c:pt idx="11261">
                  <c:v>187.7</c:v>
                </c:pt>
                <c:pt idx="11262">
                  <c:v>187.71666666666667</c:v>
                </c:pt>
                <c:pt idx="11263">
                  <c:v>187.73333333333332</c:v>
                </c:pt>
                <c:pt idx="11264">
                  <c:v>187.75</c:v>
                </c:pt>
                <c:pt idx="11265">
                  <c:v>187.76666666666668</c:v>
                </c:pt>
                <c:pt idx="11266">
                  <c:v>187.78333333333333</c:v>
                </c:pt>
                <c:pt idx="11267">
                  <c:v>187.8</c:v>
                </c:pt>
                <c:pt idx="11268">
                  <c:v>187.81666666666666</c:v>
                </c:pt>
                <c:pt idx="11269">
                  <c:v>187.83333333333334</c:v>
                </c:pt>
                <c:pt idx="11270">
                  <c:v>187.85</c:v>
                </c:pt>
                <c:pt idx="11271">
                  <c:v>187.86666666666667</c:v>
                </c:pt>
                <c:pt idx="11272">
                  <c:v>187.88333333333333</c:v>
                </c:pt>
                <c:pt idx="11273">
                  <c:v>187.9</c:v>
                </c:pt>
                <c:pt idx="11274">
                  <c:v>187.91666666666666</c:v>
                </c:pt>
                <c:pt idx="11275">
                  <c:v>187.93333333333334</c:v>
                </c:pt>
                <c:pt idx="11276">
                  <c:v>187.95</c:v>
                </c:pt>
                <c:pt idx="11277">
                  <c:v>187.96666666666667</c:v>
                </c:pt>
                <c:pt idx="11278">
                  <c:v>187.98333333333332</c:v>
                </c:pt>
                <c:pt idx="11279">
                  <c:v>188</c:v>
                </c:pt>
                <c:pt idx="11280">
                  <c:v>188.01666666666668</c:v>
                </c:pt>
                <c:pt idx="11281">
                  <c:v>188.03333333333333</c:v>
                </c:pt>
                <c:pt idx="11282">
                  <c:v>188.05</c:v>
                </c:pt>
                <c:pt idx="11283">
                  <c:v>188.06666666666666</c:v>
                </c:pt>
                <c:pt idx="11284">
                  <c:v>188.08333333333334</c:v>
                </c:pt>
                <c:pt idx="11285">
                  <c:v>188.1</c:v>
                </c:pt>
                <c:pt idx="11286">
                  <c:v>188.11666666666667</c:v>
                </c:pt>
                <c:pt idx="11287">
                  <c:v>188.13333333333333</c:v>
                </c:pt>
                <c:pt idx="11288">
                  <c:v>188.15</c:v>
                </c:pt>
                <c:pt idx="11289">
                  <c:v>188.16666666666666</c:v>
                </c:pt>
                <c:pt idx="11290">
                  <c:v>188.18333333333334</c:v>
                </c:pt>
                <c:pt idx="11291">
                  <c:v>188.2</c:v>
                </c:pt>
                <c:pt idx="11292">
                  <c:v>188.21666666666667</c:v>
                </c:pt>
                <c:pt idx="11293">
                  <c:v>188.23333333333332</c:v>
                </c:pt>
                <c:pt idx="11294">
                  <c:v>188.25</c:v>
                </c:pt>
                <c:pt idx="11295">
                  <c:v>188.26666666666668</c:v>
                </c:pt>
                <c:pt idx="11296">
                  <c:v>188.28333333333333</c:v>
                </c:pt>
                <c:pt idx="11297">
                  <c:v>188.3</c:v>
                </c:pt>
                <c:pt idx="11298">
                  <c:v>188.31666666666666</c:v>
                </c:pt>
                <c:pt idx="11299">
                  <c:v>188.33333333333334</c:v>
                </c:pt>
                <c:pt idx="11300">
                  <c:v>188.35</c:v>
                </c:pt>
                <c:pt idx="11301">
                  <c:v>188.36666666666667</c:v>
                </c:pt>
                <c:pt idx="11302">
                  <c:v>188.38333333333333</c:v>
                </c:pt>
                <c:pt idx="11303">
                  <c:v>188.4</c:v>
                </c:pt>
                <c:pt idx="11304">
                  <c:v>188.41666666666666</c:v>
                </c:pt>
                <c:pt idx="11305">
                  <c:v>188.43333333333334</c:v>
                </c:pt>
                <c:pt idx="11306">
                  <c:v>188.45</c:v>
                </c:pt>
                <c:pt idx="11307">
                  <c:v>188.46666666666667</c:v>
                </c:pt>
                <c:pt idx="11308">
                  <c:v>188.48333333333332</c:v>
                </c:pt>
                <c:pt idx="11309">
                  <c:v>188.5</c:v>
                </c:pt>
                <c:pt idx="11310">
                  <c:v>188.51666666666668</c:v>
                </c:pt>
                <c:pt idx="11311">
                  <c:v>188.53333333333333</c:v>
                </c:pt>
                <c:pt idx="11312">
                  <c:v>188.55</c:v>
                </c:pt>
                <c:pt idx="11313">
                  <c:v>188.56666666666666</c:v>
                </c:pt>
                <c:pt idx="11314">
                  <c:v>188.58333333333334</c:v>
                </c:pt>
                <c:pt idx="11315">
                  <c:v>188.6</c:v>
                </c:pt>
                <c:pt idx="11316">
                  <c:v>188.61666666666667</c:v>
                </c:pt>
                <c:pt idx="11317">
                  <c:v>188.63333333333333</c:v>
                </c:pt>
                <c:pt idx="11318">
                  <c:v>188.65</c:v>
                </c:pt>
                <c:pt idx="11319">
                  <c:v>188.66666666666666</c:v>
                </c:pt>
                <c:pt idx="11320">
                  <c:v>188.68333333333334</c:v>
                </c:pt>
                <c:pt idx="11321">
                  <c:v>188.7</c:v>
                </c:pt>
                <c:pt idx="11322">
                  <c:v>188.71666666666667</c:v>
                </c:pt>
                <c:pt idx="11323">
                  <c:v>188.73333333333332</c:v>
                </c:pt>
                <c:pt idx="11324">
                  <c:v>188.75</c:v>
                </c:pt>
                <c:pt idx="11325">
                  <c:v>188.76666666666668</c:v>
                </c:pt>
                <c:pt idx="11326">
                  <c:v>188.78333333333333</c:v>
                </c:pt>
                <c:pt idx="11327">
                  <c:v>188.8</c:v>
                </c:pt>
                <c:pt idx="11328">
                  <c:v>188.81666666666666</c:v>
                </c:pt>
                <c:pt idx="11329">
                  <c:v>188.83333333333334</c:v>
                </c:pt>
                <c:pt idx="11330">
                  <c:v>188.85</c:v>
                </c:pt>
                <c:pt idx="11331">
                  <c:v>188.86666666666667</c:v>
                </c:pt>
                <c:pt idx="11332">
                  <c:v>188.88333333333333</c:v>
                </c:pt>
                <c:pt idx="11333">
                  <c:v>188.9</c:v>
                </c:pt>
                <c:pt idx="11334">
                  <c:v>188.91666666666666</c:v>
                </c:pt>
                <c:pt idx="11335">
                  <c:v>188.93333333333334</c:v>
                </c:pt>
                <c:pt idx="11336">
                  <c:v>188.95</c:v>
                </c:pt>
                <c:pt idx="11337">
                  <c:v>188.96666666666667</c:v>
                </c:pt>
                <c:pt idx="11338">
                  <c:v>188.98333333333332</c:v>
                </c:pt>
                <c:pt idx="11339">
                  <c:v>189</c:v>
                </c:pt>
                <c:pt idx="11340">
                  <c:v>189.01666666666668</c:v>
                </c:pt>
                <c:pt idx="11341">
                  <c:v>189.03333333333333</c:v>
                </c:pt>
                <c:pt idx="11342">
                  <c:v>189.05</c:v>
                </c:pt>
                <c:pt idx="11343">
                  <c:v>189.06666666666666</c:v>
                </c:pt>
                <c:pt idx="11344">
                  <c:v>189.08333333333334</c:v>
                </c:pt>
                <c:pt idx="11345">
                  <c:v>189.1</c:v>
                </c:pt>
                <c:pt idx="11346">
                  <c:v>189.11666666666667</c:v>
                </c:pt>
                <c:pt idx="11347">
                  <c:v>189.13333333333333</c:v>
                </c:pt>
                <c:pt idx="11348">
                  <c:v>189.15</c:v>
                </c:pt>
                <c:pt idx="11349">
                  <c:v>189.16666666666666</c:v>
                </c:pt>
                <c:pt idx="11350">
                  <c:v>189.18333333333334</c:v>
                </c:pt>
                <c:pt idx="11351">
                  <c:v>189.2</c:v>
                </c:pt>
                <c:pt idx="11352">
                  <c:v>189.21666666666667</c:v>
                </c:pt>
                <c:pt idx="11353">
                  <c:v>189.23333333333332</c:v>
                </c:pt>
                <c:pt idx="11354">
                  <c:v>189.25</c:v>
                </c:pt>
                <c:pt idx="11355">
                  <c:v>189.26666666666668</c:v>
                </c:pt>
                <c:pt idx="11356">
                  <c:v>189.28333333333333</c:v>
                </c:pt>
                <c:pt idx="11357">
                  <c:v>189.3</c:v>
                </c:pt>
                <c:pt idx="11358">
                  <c:v>189.31666666666666</c:v>
                </c:pt>
                <c:pt idx="11359">
                  <c:v>189.33333333333334</c:v>
                </c:pt>
                <c:pt idx="11360">
                  <c:v>189.35</c:v>
                </c:pt>
                <c:pt idx="11361">
                  <c:v>189.36666666666667</c:v>
                </c:pt>
                <c:pt idx="11362">
                  <c:v>189.38333333333333</c:v>
                </c:pt>
                <c:pt idx="11363">
                  <c:v>189.4</c:v>
                </c:pt>
                <c:pt idx="11364">
                  <c:v>189.41666666666666</c:v>
                </c:pt>
                <c:pt idx="11365">
                  <c:v>189.43333333333334</c:v>
                </c:pt>
                <c:pt idx="11366">
                  <c:v>189.45</c:v>
                </c:pt>
                <c:pt idx="11367">
                  <c:v>189.46666666666667</c:v>
                </c:pt>
                <c:pt idx="11368">
                  <c:v>189.48333333333332</c:v>
                </c:pt>
                <c:pt idx="11369">
                  <c:v>189.5</c:v>
                </c:pt>
                <c:pt idx="11370">
                  <c:v>189.51666666666668</c:v>
                </c:pt>
                <c:pt idx="11371">
                  <c:v>189.53333333333333</c:v>
                </c:pt>
                <c:pt idx="11372">
                  <c:v>189.55</c:v>
                </c:pt>
                <c:pt idx="11373">
                  <c:v>189.56666666666666</c:v>
                </c:pt>
                <c:pt idx="11374">
                  <c:v>189.58333333333334</c:v>
                </c:pt>
                <c:pt idx="11375">
                  <c:v>189.6</c:v>
                </c:pt>
                <c:pt idx="11376">
                  <c:v>189.61666666666667</c:v>
                </c:pt>
                <c:pt idx="11377">
                  <c:v>189.63333333333333</c:v>
                </c:pt>
                <c:pt idx="11378">
                  <c:v>189.65</c:v>
                </c:pt>
                <c:pt idx="11379">
                  <c:v>189.66666666666666</c:v>
                </c:pt>
                <c:pt idx="11380">
                  <c:v>189.68333333333334</c:v>
                </c:pt>
                <c:pt idx="11381">
                  <c:v>189.7</c:v>
                </c:pt>
                <c:pt idx="11382">
                  <c:v>189.71666666666667</c:v>
                </c:pt>
                <c:pt idx="11383">
                  <c:v>189.73333333333332</c:v>
                </c:pt>
                <c:pt idx="11384">
                  <c:v>189.75</c:v>
                </c:pt>
                <c:pt idx="11385">
                  <c:v>189.76666666666668</c:v>
                </c:pt>
                <c:pt idx="11386">
                  <c:v>189.78333333333333</c:v>
                </c:pt>
                <c:pt idx="11387">
                  <c:v>189.8</c:v>
                </c:pt>
                <c:pt idx="11388">
                  <c:v>189.81666666666666</c:v>
                </c:pt>
                <c:pt idx="11389">
                  <c:v>189.83333333333334</c:v>
                </c:pt>
                <c:pt idx="11390">
                  <c:v>189.85</c:v>
                </c:pt>
                <c:pt idx="11391">
                  <c:v>189.86666666666667</c:v>
                </c:pt>
                <c:pt idx="11392">
                  <c:v>189.88333333333333</c:v>
                </c:pt>
                <c:pt idx="11393">
                  <c:v>189.9</c:v>
                </c:pt>
                <c:pt idx="11394">
                  <c:v>189.91666666666666</c:v>
                </c:pt>
                <c:pt idx="11395">
                  <c:v>189.93333333333334</c:v>
                </c:pt>
                <c:pt idx="11396">
                  <c:v>189.95</c:v>
                </c:pt>
                <c:pt idx="11397">
                  <c:v>189.96666666666667</c:v>
                </c:pt>
                <c:pt idx="11398">
                  <c:v>189.98333333333332</c:v>
                </c:pt>
                <c:pt idx="11399">
                  <c:v>190</c:v>
                </c:pt>
                <c:pt idx="11400">
                  <c:v>190.01666666666668</c:v>
                </c:pt>
                <c:pt idx="11401">
                  <c:v>190.03333333333333</c:v>
                </c:pt>
                <c:pt idx="11402">
                  <c:v>190.05</c:v>
                </c:pt>
                <c:pt idx="11403">
                  <c:v>190.06666666666666</c:v>
                </c:pt>
                <c:pt idx="11404">
                  <c:v>190.08333333333334</c:v>
                </c:pt>
                <c:pt idx="11405">
                  <c:v>190.1</c:v>
                </c:pt>
                <c:pt idx="11406">
                  <c:v>190.11666666666667</c:v>
                </c:pt>
                <c:pt idx="11407">
                  <c:v>190.13333333333333</c:v>
                </c:pt>
                <c:pt idx="11408">
                  <c:v>190.15</c:v>
                </c:pt>
                <c:pt idx="11409">
                  <c:v>190.16666666666666</c:v>
                </c:pt>
                <c:pt idx="11410">
                  <c:v>190.18333333333334</c:v>
                </c:pt>
                <c:pt idx="11411">
                  <c:v>190.2</c:v>
                </c:pt>
                <c:pt idx="11412">
                  <c:v>190.21666666666667</c:v>
                </c:pt>
                <c:pt idx="11413">
                  <c:v>190.23333333333332</c:v>
                </c:pt>
                <c:pt idx="11414">
                  <c:v>190.25</c:v>
                </c:pt>
                <c:pt idx="11415">
                  <c:v>190.26666666666668</c:v>
                </c:pt>
                <c:pt idx="11416">
                  <c:v>190.28333333333333</c:v>
                </c:pt>
                <c:pt idx="11417">
                  <c:v>190.3</c:v>
                </c:pt>
                <c:pt idx="11418">
                  <c:v>190.31666666666666</c:v>
                </c:pt>
                <c:pt idx="11419">
                  <c:v>190.33333333333334</c:v>
                </c:pt>
                <c:pt idx="11420">
                  <c:v>190.35</c:v>
                </c:pt>
                <c:pt idx="11421">
                  <c:v>190.36666666666667</c:v>
                </c:pt>
                <c:pt idx="11422">
                  <c:v>190.38333333333333</c:v>
                </c:pt>
                <c:pt idx="11423">
                  <c:v>190.4</c:v>
                </c:pt>
                <c:pt idx="11424">
                  <c:v>190.41666666666666</c:v>
                </c:pt>
                <c:pt idx="11425">
                  <c:v>190.43333333333334</c:v>
                </c:pt>
                <c:pt idx="11426">
                  <c:v>190.45</c:v>
                </c:pt>
                <c:pt idx="11427">
                  <c:v>190.46666666666667</c:v>
                </c:pt>
                <c:pt idx="11428">
                  <c:v>190.48333333333332</c:v>
                </c:pt>
                <c:pt idx="11429">
                  <c:v>190.5</c:v>
                </c:pt>
                <c:pt idx="11430">
                  <c:v>190.51666666666668</c:v>
                </c:pt>
                <c:pt idx="11431">
                  <c:v>190.53333333333333</c:v>
                </c:pt>
                <c:pt idx="11432">
                  <c:v>190.55</c:v>
                </c:pt>
                <c:pt idx="11433">
                  <c:v>190.56666666666666</c:v>
                </c:pt>
                <c:pt idx="11434">
                  <c:v>190.58333333333334</c:v>
                </c:pt>
                <c:pt idx="11435">
                  <c:v>190.6</c:v>
                </c:pt>
                <c:pt idx="11436">
                  <c:v>190.61666666666667</c:v>
                </c:pt>
                <c:pt idx="11437">
                  <c:v>190.63333333333333</c:v>
                </c:pt>
                <c:pt idx="11438">
                  <c:v>190.65</c:v>
                </c:pt>
                <c:pt idx="11439">
                  <c:v>190.66666666666666</c:v>
                </c:pt>
                <c:pt idx="11440">
                  <c:v>190.68333333333334</c:v>
                </c:pt>
                <c:pt idx="11441">
                  <c:v>190.7</c:v>
                </c:pt>
                <c:pt idx="11442">
                  <c:v>190.71666666666667</c:v>
                </c:pt>
                <c:pt idx="11443">
                  <c:v>190.73333333333332</c:v>
                </c:pt>
                <c:pt idx="11444">
                  <c:v>190.75</c:v>
                </c:pt>
                <c:pt idx="11445">
                  <c:v>190.76666666666668</c:v>
                </c:pt>
                <c:pt idx="11446">
                  <c:v>190.78333333333333</c:v>
                </c:pt>
                <c:pt idx="11447">
                  <c:v>190.8</c:v>
                </c:pt>
                <c:pt idx="11448">
                  <c:v>190.81666666666666</c:v>
                </c:pt>
                <c:pt idx="11449">
                  <c:v>190.83333333333334</c:v>
                </c:pt>
                <c:pt idx="11450">
                  <c:v>190.85</c:v>
                </c:pt>
                <c:pt idx="11451">
                  <c:v>190.86666666666667</c:v>
                </c:pt>
                <c:pt idx="11452">
                  <c:v>190.88333333333333</c:v>
                </c:pt>
                <c:pt idx="11453">
                  <c:v>190.9</c:v>
                </c:pt>
                <c:pt idx="11454">
                  <c:v>190.91666666666666</c:v>
                </c:pt>
                <c:pt idx="11455">
                  <c:v>190.93333333333334</c:v>
                </c:pt>
                <c:pt idx="11456">
                  <c:v>190.95</c:v>
                </c:pt>
                <c:pt idx="11457">
                  <c:v>190.96666666666667</c:v>
                </c:pt>
                <c:pt idx="11458">
                  <c:v>190.98333333333332</c:v>
                </c:pt>
                <c:pt idx="11459">
                  <c:v>191</c:v>
                </c:pt>
                <c:pt idx="11460">
                  <c:v>191.01666666666668</c:v>
                </c:pt>
                <c:pt idx="11461">
                  <c:v>191.03333333333333</c:v>
                </c:pt>
                <c:pt idx="11462">
                  <c:v>191.05</c:v>
                </c:pt>
                <c:pt idx="11463">
                  <c:v>191.06666666666666</c:v>
                </c:pt>
                <c:pt idx="11464">
                  <c:v>191.08333333333334</c:v>
                </c:pt>
                <c:pt idx="11465">
                  <c:v>191.1</c:v>
                </c:pt>
                <c:pt idx="11466">
                  <c:v>191.11666666666667</c:v>
                </c:pt>
                <c:pt idx="11467">
                  <c:v>191.13333333333333</c:v>
                </c:pt>
                <c:pt idx="11468">
                  <c:v>191.15</c:v>
                </c:pt>
                <c:pt idx="11469">
                  <c:v>191.16666666666666</c:v>
                </c:pt>
                <c:pt idx="11470">
                  <c:v>191.18333333333334</c:v>
                </c:pt>
                <c:pt idx="11471">
                  <c:v>191.2</c:v>
                </c:pt>
                <c:pt idx="11472">
                  <c:v>191.21666666666667</c:v>
                </c:pt>
                <c:pt idx="11473">
                  <c:v>191.23333333333332</c:v>
                </c:pt>
                <c:pt idx="11474">
                  <c:v>191.25</c:v>
                </c:pt>
                <c:pt idx="11475">
                  <c:v>191.26666666666668</c:v>
                </c:pt>
                <c:pt idx="11476">
                  <c:v>191.28333333333333</c:v>
                </c:pt>
                <c:pt idx="11477">
                  <c:v>191.3</c:v>
                </c:pt>
                <c:pt idx="11478">
                  <c:v>191.31666666666666</c:v>
                </c:pt>
                <c:pt idx="11479">
                  <c:v>191.33333333333334</c:v>
                </c:pt>
                <c:pt idx="11480">
                  <c:v>191.35</c:v>
                </c:pt>
                <c:pt idx="11481">
                  <c:v>191.36666666666667</c:v>
                </c:pt>
                <c:pt idx="11482">
                  <c:v>191.38333333333333</c:v>
                </c:pt>
                <c:pt idx="11483">
                  <c:v>191.4</c:v>
                </c:pt>
                <c:pt idx="11484">
                  <c:v>191.41666666666666</c:v>
                </c:pt>
                <c:pt idx="11485">
                  <c:v>191.43333333333334</c:v>
                </c:pt>
                <c:pt idx="11486">
                  <c:v>191.45</c:v>
                </c:pt>
                <c:pt idx="11487">
                  <c:v>191.46666666666667</c:v>
                </c:pt>
                <c:pt idx="11488">
                  <c:v>191.48333333333332</c:v>
                </c:pt>
                <c:pt idx="11489">
                  <c:v>191.5</c:v>
                </c:pt>
                <c:pt idx="11490">
                  <c:v>191.51666666666668</c:v>
                </c:pt>
                <c:pt idx="11491">
                  <c:v>191.53333333333333</c:v>
                </c:pt>
                <c:pt idx="11492">
                  <c:v>191.55</c:v>
                </c:pt>
                <c:pt idx="11493">
                  <c:v>191.56666666666666</c:v>
                </c:pt>
                <c:pt idx="11494">
                  <c:v>191.58333333333334</c:v>
                </c:pt>
                <c:pt idx="11495">
                  <c:v>191.6</c:v>
                </c:pt>
                <c:pt idx="11496">
                  <c:v>191.61666666666667</c:v>
                </c:pt>
                <c:pt idx="11497">
                  <c:v>191.63333333333333</c:v>
                </c:pt>
                <c:pt idx="11498">
                  <c:v>191.65</c:v>
                </c:pt>
                <c:pt idx="11499">
                  <c:v>191.66666666666666</c:v>
                </c:pt>
                <c:pt idx="11500">
                  <c:v>191.68333333333334</c:v>
                </c:pt>
                <c:pt idx="11501">
                  <c:v>191.7</c:v>
                </c:pt>
                <c:pt idx="11502">
                  <c:v>191.71666666666667</c:v>
                </c:pt>
                <c:pt idx="11503">
                  <c:v>191.73333333333332</c:v>
                </c:pt>
                <c:pt idx="11504">
                  <c:v>191.75</c:v>
                </c:pt>
                <c:pt idx="11505">
                  <c:v>191.76666666666668</c:v>
                </c:pt>
                <c:pt idx="11506">
                  <c:v>191.78333333333333</c:v>
                </c:pt>
                <c:pt idx="11507">
                  <c:v>191.8</c:v>
                </c:pt>
                <c:pt idx="11508">
                  <c:v>191.81666666666666</c:v>
                </c:pt>
                <c:pt idx="11509">
                  <c:v>191.83333333333334</c:v>
                </c:pt>
                <c:pt idx="11510">
                  <c:v>191.85</c:v>
                </c:pt>
                <c:pt idx="11511">
                  <c:v>191.86666666666667</c:v>
                </c:pt>
                <c:pt idx="11512">
                  <c:v>191.88333333333333</c:v>
                </c:pt>
                <c:pt idx="11513">
                  <c:v>191.9</c:v>
                </c:pt>
                <c:pt idx="11514">
                  <c:v>191.91666666666666</c:v>
                </c:pt>
                <c:pt idx="11515">
                  <c:v>191.93333333333334</c:v>
                </c:pt>
                <c:pt idx="11516">
                  <c:v>191.95</c:v>
                </c:pt>
                <c:pt idx="11517">
                  <c:v>191.96666666666667</c:v>
                </c:pt>
                <c:pt idx="11518">
                  <c:v>191.98333333333332</c:v>
                </c:pt>
                <c:pt idx="11519">
                  <c:v>192</c:v>
                </c:pt>
                <c:pt idx="11520">
                  <c:v>192.01666666666668</c:v>
                </c:pt>
                <c:pt idx="11521">
                  <c:v>192.03333333333333</c:v>
                </c:pt>
                <c:pt idx="11522">
                  <c:v>192.05</c:v>
                </c:pt>
                <c:pt idx="11523">
                  <c:v>192.06666666666666</c:v>
                </c:pt>
                <c:pt idx="11524">
                  <c:v>192.08333333333334</c:v>
                </c:pt>
                <c:pt idx="11525">
                  <c:v>192.1</c:v>
                </c:pt>
                <c:pt idx="11526">
                  <c:v>192.11666666666667</c:v>
                </c:pt>
                <c:pt idx="11527">
                  <c:v>192.13333333333333</c:v>
                </c:pt>
                <c:pt idx="11528">
                  <c:v>192.15</c:v>
                </c:pt>
                <c:pt idx="11529">
                  <c:v>192.16666666666666</c:v>
                </c:pt>
                <c:pt idx="11530">
                  <c:v>192.18333333333334</c:v>
                </c:pt>
                <c:pt idx="11531">
                  <c:v>192.2</c:v>
                </c:pt>
                <c:pt idx="11532">
                  <c:v>192.21666666666667</c:v>
                </c:pt>
                <c:pt idx="11533">
                  <c:v>192.23333333333332</c:v>
                </c:pt>
                <c:pt idx="11534">
                  <c:v>192.25</c:v>
                </c:pt>
                <c:pt idx="11535">
                  <c:v>192.26666666666668</c:v>
                </c:pt>
                <c:pt idx="11536">
                  <c:v>192.28333333333333</c:v>
                </c:pt>
                <c:pt idx="11537">
                  <c:v>192.3</c:v>
                </c:pt>
                <c:pt idx="11538">
                  <c:v>192.31666666666666</c:v>
                </c:pt>
                <c:pt idx="11539">
                  <c:v>192.33333333333334</c:v>
                </c:pt>
                <c:pt idx="11540">
                  <c:v>192.35</c:v>
                </c:pt>
                <c:pt idx="11541">
                  <c:v>192.36666666666667</c:v>
                </c:pt>
                <c:pt idx="11542">
                  <c:v>192.38333333333333</c:v>
                </c:pt>
                <c:pt idx="11543">
                  <c:v>192.4</c:v>
                </c:pt>
                <c:pt idx="11544">
                  <c:v>192.41666666666666</c:v>
                </c:pt>
                <c:pt idx="11545">
                  <c:v>192.43333333333334</c:v>
                </c:pt>
                <c:pt idx="11546">
                  <c:v>192.45</c:v>
                </c:pt>
                <c:pt idx="11547">
                  <c:v>192.46666666666667</c:v>
                </c:pt>
                <c:pt idx="11548">
                  <c:v>192.48333333333332</c:v>
                </c:pt>
                <c:pt idx="11549">
                  <c:v>192.5</c:v>
                </c:pt>
                <c:pt idx="11550">
                  <c:v>192.51666666666668</c:v>
                </c:pt>
                <c:pt idx="11551">
                  <c:v>192.53333333333333</c:v>
                </c:pt>
                <c:pt idx="11552">
                  <c:v>192.55</c:v>
                </c:pt>
                <c:pt idx="11553">
                  <c:v>192.56666666666666</c:v>
                </c:pt>
                <c:pt idx="11554">
                  <c:v>192.58333333333334</c:v>
                </c:pt>
                <c:pt idx="11555">
                  <c:v>192.6</c:v>
                </c:pt>
                <c:pt idx="11556">
                  <c:v>192.61666666666667</c:v>
                </c:pt>
                <c:pt idx="11557">
                  <c:v>192.63333333333333</c:v>
                </c:pt>
                <c:pt idx="11558">
                  <c:v>192.65</c:v>
                </c:pt>
                <c:pt idx="11559">
                  <c:v>192.66666666666666</c:v>
                </c:pt>
                <c:pt idx="11560">
                  <c:v>192.68333333333334</c:v>
                </c:pt>
                <c:pt idx="11561">
                  <c:v>192.7</c:v>
                </c:pt>
                <c:pt idx="11562">
                  <c:v>192.71666666666667</c:v>
                </c:pt>
                <c:pt idx="11563">
                  <c:v>192.73333333333332</c:v>
                </c:pt>
                <c:pt idx="11564">
                  <c:v>192.75</c:v>
                </c:pt>
                <c:pt idx="11565">
                  <c:v>192.76666666666668</c:v>
                </c:pt>
                <c:pt idx="11566">
                  <c:v>192.78333333333333</c:v>
                </c:pt>
                <c:pt idx="11567">
                  <c:v>192.8</c:v>
                </c:pt>
                <c:pt idx="11568">
                  <c:v>192.81666666666666</c:v>
                </c:pt>
                <c:pt idx="11569">
                  <c:v>192.83333333333334</c:v>
                </c:pt>
                <c:pt idx="11570">
                  <c:v>192.85</c:v>
                </c:pt>
                <c:pt idx="11571">
                  <c:v>192.86666666666667</c:v>
                </c:pt>
                <c:pt idx="11572">
                  <c:v>192.88333333333333</c:v>
                </c:pt>
                <c:pt idx="11573">
                  <c:v>192.9</c:v>
                </c:pt>
                <c:pt idx="11574">
                  <c:v>192.91666666666666</c:v>
                </c:pt>
                <c:pt idx="11575">
                  <c:v>192.93333333333334</c:v>
                </c:pt>
                <c:pt idx="11576">
                  <c:v>192.95</c:v>
                </c:pt>
                <c:pt idx="11577">
                  <c:v>192.96666666666667</c:v>
                </c:pt>
                <c:pt idx="11578">
                  <c:v>192.98333333333332</c:v>
                </c:pt>
                <c:pt idx="11579">
                  <c:v>193</c:v>
                </c:pt>
                <c:pt idx="11580">
                  <c:v>193.01666666666668</c:v>
                </c:pt>
                <c:pt idx="11581">
                  <c:v>193.03333333333333</c:v>
                </c:pt>
                <c:pt idx="11582">
                  <c:v>193.05</c:v>
                </c:pt>
                <c:pt idx="11583">
                  <c:v>193.06666666666666</c:v>
                </c:pt>
                <c:pt idx="11584">
                  <c:v>193.08333333333334</c:v>
                </c:pt>
                <c:pt idx="11585">
                  <c:v>193.1</c:v>
                </c:pt>
                <c:pt idx="11586">
                  <c:v>193.11666666666667</c:v>
                </c:pt>
                <c:pt idx="11587">
                  <c:v>193.13333333333333</c:v>
                </c:pt>
                <c:pt idx="11588">
                  <c:v>193.15</c:v>
                </c:pt>
                <c:pt idx="11589">
                  <c:v>193.16666666666666</c:v>
                </c:pt>
                <c:pt idx="11590">
                  <c:v>193.18333333333334</c:v>
                </c:pt>
                <c:pt idx="11591">
                  <c:v>193.2</c:v>
                </c:pt>
                <c:pt idx="11592">
                  <c:v>193.21666666666667</c:v>
                </c:pt>
                <c:pt idx="11593">
                  <c:v>193.23333333333332</c:v>
                </c:pt>
                <c:pt idx="11594">
                  <c:v>193.25</c:v>
                </c:pt>
                <c:pt idx="11595">
                  <c:v>193.26666666666668</c:v>
                </c:pt>
                <c:pt idx="11596">
                  <c:v>193.28333333333333</c:v>
                </c:pt>
                <c:pt idx="11597">
                  <c:v>193.3</c:v>
                </c:pt>
                <c:pt idx="11598">
                  <c:v>193.31666666666666</c:v>
                </c:pt>
                <c:pt idx="11599">
                  <c:v>193.33333333333334</c:v>
                </c:pt>
                <c:pt idx="11600">
                  <c:v>193.35</c:v>
                </c:pt>
                <c:pt idx="11601">
                  <c:v>193.36666666666667</c:v>
                </c:pt>
                <c:pt idx="11602">
                  <c:v>193.38333333333333</c:v>
                </c:pt>
                <c:pt idx="11603">
                  <c:v>193.4</c:v>
                </c:pt>
                <c:pt idx="11604">
                  <c:v>193.41666666666666</c:v>
                </c:pt>
                <c:pt idx="11605">
                  <c:v>193.43333333333334</c:v>
                </c:pt>
                <c:pt idx="11606">
                  <c:v>193.45</c:v>
                </c:pt>
                <c:pt idx="11607">
                  <c:v>193.46666666666667</c:v>
                </c:pt>
                <c:pt idx="11608">
                  <c:v>193.48333333333332</c:v>
                </c:pt>
                <c:pt idx="11609">
                  <c:v>193.5</c:v>
                </c:pt>
                <c:pt idx="11610">
                  <c:v>193.51666666666668</c:v>
                </c:pt>
                <c:pt idx="11611">
                  <c:v>193.53333333333333</c:v>
                </c:pt>
                <c:pt idx="11612">
                  <c:v>193.55</c:v>
                </c:pt>
                <c:pt idx="11613">
                  <c:v>193.56666666666666</c:v>
                </c:pt>
                <c:pt idx="11614">
                  <c:v>193.58333333333334</c:v>
                </c:pt>
                <c:pt idx="11615">
                  <c:v>193.6</c:v>
                </c:pt>
                <c:pt idx="11616">
                  <c:v>193.61666666666667</c:v>
                </c:pt>
                <c:pt idx="11617">
                  <c:v>193.63333333333333</c:v>
                </c:pt>
                <c:pt idx="11618">
                  <c:v>193.65</c:v>
                </c:pt>
                <c:pt idx="11619">
                  <c:v>193.66666666666666</c:v>
                </c:pt>
                <c:pt idx="11620">
                  <c:v>193.68333333333334</c:v>
                </c:pt>
                <c:pt idx="11621">
                  <c:v>193.7</c:v>
                </c:pt>
                <c:pt idx="11622">
                  <c:v>193.71666666666667</c:v>
                </c:pt>
                <c:pt idx="11623">
                  <c:v>193.73333333333332</c:v>
                </c:pt>
                <c:pt idx="11624">
                  <c:v>193.75</c:v>
                </c:pt>
                <c:pt idx="11625">
                  <c:v>193.76666666666668</c:v>
                </c:pt>
                <c:pt idx="11626">
                  <c:v>193.78333333333333</c:v>
                </c:pt>
                <c:pt idx="11627">
                  <c:v>193.8</c:v>
                </c:pt>
                <c:pt idx="11628">
                  <c:v>193.81666666666666</c:v>
                </c:pt>
                <c:pt idx="11629">
                  <c:v>193.83333333333334</c:v>
                </c:pt>
                <c:pt idx="11630">
                  <c:v>193.85</c:v>
                </c:pt>
                <c:pt idx="11631">
                  <c:v>193.86666666666667</c:v>
                </c:pt>
                <c:pt idx="11632">
                  <c:v>193.88333333333333</c:v>
                </c:pt>
                <c:pt idx="11633">
                  <c:v>193.9</c:v>
                </c:pt>
                <c:pt idx="11634">
                  <c:v>193.91666666666666</c:v>
                </c:pt>
                <c:pt idx="11635">
                  <c:v>193.93333333333334</c:v>
                </c:pt>
                <c:pt idx="11636">
                  <c:v>193.95</c:v>
                </c:pt>
                <c:pt idx="11637">
                  <c:v>193.96666666666667</c:v>
                </c:pt>
                <c:pt idx="11638">
                  <c:v>193.98333333333332</c:v>
                </c:pt>
                <c:pt idx="11639">
                  <c:v>194</c:v>
                </c:pt>
                <c:pt idx="11640">
                  <c:v>194.01666666666668</c:v>
                </c:pt>
                <c:pt idx="11641">
                  <c:v>194.03333333333333</c:v>
                </c:pt>
                <c:pt idx="11642">
                  <c:v>194.05</c:v>
                </c:pt>
                <c:pt idx="11643">
                  <c:v>194.06666666666666</c:v>
                </c:pt>
                <c:pt idx="11644">
                  <c:v>194.08333333333334</c:v>
                </c:pt>
                <c:pt idx="11645">
                  <c:v>194.1</c:v>
                </c:pt>
                <c:pt idx="11646">
                  <c:v>194.11666666666667</c:v>
                </c:pt>
                <c:pt idx="11647">
                  <c:v>194.13333333333333</c:v>
                </c:pt>
                <c:pt idx="11648">
                  <c:v>194.15</c:v>
                </c:pt>
                <c:pt idx="11649">
                  <c:v>194.16666666666666</c:v>
                </c:pt>
                <c:pt idx="11650">
                  <c:v>194.18333333333334</c:v>
                </c:pt>
                <c:pt idx="11651">
                  <c:v>194.2</c:v>
                </c:pt>
                <c:pt idx="11652">
                  <c:v>194.21666666666667</c:v>
                </c:pt>
                <c:pt idx="11653">
                  <c:v>194.23333333333332</c:v>
                </c:pt>
                <c:pt idx="11654">
                  <c:v>194.25</c:v>
                </c:pt>
                <c:pt idx="11655">
                  <c:v>194.26666666666668</c:v>
                </c:pt>
                <c:pt idx="11656">
                  <c:v>194.28333333333333</c:v>
                </c:pt>
                <c:pt idx="11657">
                  <c:v>194.3</c:v>
                </c:pt>
                <c:pt idx="11658">
                  <c:v>194.31666666666666</c:v>
                </c:pt>
                <c:pt idx="11659">
                  <c:v>194.33333333333334</c:v>
                </c:pt>
                <c:pt idx="11660">
                  <c:v>194.35</c:v>
                </c:pt>
                <c:pt idx="11661">
                  <c:v>194.36666666666667</c:v>
                </c:pt>
                <c:pt idx="11662">
                  <c:v>194.38333333333333</c:v>
                </c:pt>
                <c:pt idx="11663">
                  <c:v>194.4</c:v>
                </c:pt>
                <c:pt idx="11664">
                  <c:v>194.41666666666666</c:v>
                </c:pt>
                <c:pt idx="11665">
                  <c:v>194.43333333333334</c:v>
                </c:pt>
                <c:pt idx="11666">
                  <c:v>194.45</c:v>
                </c:pt>
                <c:pt idx="11667">
                  <c:v>194.46666666666667</c:v>
                </c:pt>
                <c:pt idx="11668">
                  <c:v>194.48333333333332</c:v>
                </c:pt>
                <c:pt idx="11669">
                  <c:v>194.5</c:v>
                </c:pt>
                <c:pt idx="11670">
                  <c:v>194.51666666666668</c:v>
                </c:pt>
                <c:pt idx="11671">
                  <c:v>194.53333333333333</c:v>
                </c:pt>
                <c:pt idx="11672">
                  <c:v>194.55</c:v>
                </c:pt>
                <c:pt idx="11673">
                  <c:v>194.56666666666666</c:v>
                </c:pt>
                <c:pt idx="11674">
                  <c:v>194.58333333333334</c:v>
                </c:pt>
                <c:pt idx="11675">
                  <c:v>194.6</c:v>
                </c:pt>
                <c:pt idx="11676">
                  <c:v>194.61666666666667</c:v>
                </c:pt>
                <c:pt idx="11677">
                  <c:v>194.63333333333333</c:v>
                </c:pt>
                <c:pt idx="11678">
                  <c:v>194.65</c:v>
                </c:pt>
                <c:pt idx="11679">
                  <c:v>194.66666666666666</c:v>
                </c:pt>
                <c:pt idx="11680">
                  <c:v>194.68333333333334</c:v>
                </c:pt>
                <c:pt idx="11681">
                  <c:v>194.7</c:v>
                </c:pt>
                <c:pt idx="11682">
                  <c:v>194.71666666666667</c:v>
                </c:pt>
                <c:pt idx="11683">
                  <c:v>194.73333333333332</c:v>
                </c:pt>
                <c:pt idx="11684">
                  <c:v>194.75</c:v>
                </c:pt>
                <c:pt idx="11685">
                  <c:v>194.76666666666668</c:v>
                </c:pt>
                <c:pt idx="11686">
                  <c:v>194.78333333333333</c:v>
                </c:pt>
                <c:pt idx="11687">
                  <c:v>194.8</c:v>
                </c:pt>
                <c:pt idx="11688">
                  <c:v>194.81666666666666</c:v>
                </c:pt>
                <c:pt idx="11689">
                  <c:v>194.83333333333334</c:v>
                </c:pt>
                <c:pt idx="11690">
                  <c:v>194.85</c:v>
                </c:pt>
                <c:pt idx="11691">
                  <c:v>194.86666666666667</c:v>
                </c:pt>
                <c:pt idx="11692">
                  <c:v>194.88333333333333</c:v>
                </c:pt>
                <c:pt idx="11693">
                  <c:v>194.9</c:v>
                </c:pt>
                <c:pt idx="11694">
                  <c:v>194.91666666666666</c:v>
                </c:pt>
                <c:pt idx="11695">
                  <c:v>194.93333333333334</c:v>
                </c:pt>
                <c:pt idx="11696">
                  <c:v>194.95</c:v>
                </c:pt>
                <c:pt idx="11697">
                  <c:v>194.96666666666667</c:v>
                </c:pt>
                <c:pt idx="11698">
                  <c:v>194.98333333333332</c:v>
                </c:pt>
                <c:pt idx="11699">
                  <c:v>195</c:v>
                </c:pt>
                <c:pt idx="11700">
                  <c:v>195.01666666666668</c:v>
                </c:pt>
                <c:pt idx="11701">
                  <c:v>195.03333333333333</c:v>
                </c:pt>
                <c:pt idx="11702">
                  <c:v>195.05</c:v>
                </c:pt>
                <c:pt idx="11703">
                  <c:v>195.06666666666666</c:v>
                </c:pt>
                <c:pt idx="11704">
                  <c:v>195.08333333333334</c:v>
                </c:pt>
                <c:pt idx="11705">
                  <c:v>195.1</c:v>
                </c:pt>
                <c:pt idx="11706">
                  <c:v>195.11666666666667</c:v>
                </c:pt>
                <c:pt idx="11707">
                  <c:v>195.13333333333333</c:v>
                </c:pt>
                <c:pt idx="11708">
                  <c:v>195.15</c:v>
                </c:pt>
                <c:pt idx="11709">
                  <c:v>195.16666666666666</c:v>
                </c:pt>
                <c:pt idx="11710">
                  <c:v>195.18333333333334</c:v>
                </c:pt>
                <c:pt idx="11711">
                  <c:v>195.2</c:v>
                </c:pt>
                <c:pt idx="11712">
                  <c:v>195.21666666666667</c:v>
                </c:pt>
                <c:pt idx="11713">
                  <c:v>195.23333333333332</c:v>
                </c:pt>
                <c:pt idx="11714">
                  <c:v>195.25</c:v>
                </c:pt>
                <c:pt idx="11715">
                  <c:v>195.26666666666668</c:v>
                </c:pt>
                <c:pt idx="11716">
                  <c:v>195.28333333333333</c:v>
                </c:pt>
                <c:pt idx="11717">
                  <c:v>195.3</c:v>
                </c:pt>
                <c:pt idx="11718">
                  <c:v>195.31666666666666</c:v>
                </c:pt>
                <c:pt idx="11719">
                  <c:v>195.33333333333334</c:v>
                </c:pt>
                <c:pt idx="11720">
                  <c:v>195.35</c:v>
                </c:pt>
                <c:pt idx="11721">
                  <c:v>195.36666666666667</c:v>
                </c:pt>
                <c:pt idx="11722">
                  <c:v>195.38333333333333</c:v>
                </c:pt>
                <c:pt idx="11723">
                  <c:v>195.4</c:v>
                </c:pt>
                <c:pt idx="11724">
                  <c:v>195.41666666666666</c:v>
                </c:pt>
                <c:pt idx="11725">
                  <c:v>195.43333333333334</c:v>
                </c:pt>
                <c:pt idx="11726">
                  <c:v>195.45</c:v>
                </c:pt>
                <c:pt idx="11727">
                  <c:v>195.46666666666667</c:v>
                </c:pt>
                <c:pt idx="11728">
                  <c:v>195.48333333333332</c:v>
                </c:pt>
                <c:pt idx="11729">
                  <c:v>195.5</c:v>
                </c:pt>
                <c:pt idx="11730">
                  <c:v>195.51666666666668</c:v>
                </c:pt>
                <c:pt idx="11731">
                  <c:v>195.53333333333333</c:v>
                </c:pt>
                <c:pt idx="11732">
                  <c:v>195.55</c:v>
                </c:pt>
                <c:pt idx="11733">
                  <c:v>195.56666666666666</c:v>
                </c:pt>
                <c:pt idx="11734">
                  <c:v>195.58333333333334</c:v>
                </c:pt>
                <c:pt idx="11735">
                  <c:v>195.6</c:v>
                </c:pt>
                <c:pt idx="11736">
                  <c:v>195.61666666666667</c:v>
                </c:pt>
                <c:pt idx="11737">
                  <c:v>195.63333333333333</c:v>
                </c:pt>
                <c:pt idx="11738">
                  <c:v>195.65</c:v>
                </c:pt>
                <c:pt idx="11739">
                  <c:v>195.66666666666666</c:v>
                </c:pt>
                <c:pt idx="11740">
                  <c:v>195.68333333333334</c:v>
                </c:pt>
                <c:pt idx="11741">
                  <c:v>195.7</c:v>
                </c:pt>
                <c:pt idx="11742">
                  <c:v>195.71666666666667</c:v>
                </c:pt>
                <c:pt idx="11743">
                  <c:v>195.73333333333332</c:v>
                </c:pt>
                <c:pt idx="11744">
                  <c:v>195.75</c:v>
                </c:pt>
                <c:pt idx="11745">
                  <c:v>195.76666666666668</c:v>
                </c:pt>
                <c:pt idx="11746">
                  <c:v>195.78333333333333</c:v>
                </c:pt>
                <c:pt idx="11747">
                  <c:v>195.8</c:v>
                </c:pt>
                <c:pt idx="11748">
                  <c:v>195.81666666666666</c:v>
                </c:pt>
                <c:pt idx="11749">
                  <c:v>195.83333333333334</c:v>
                </c:pt>
                <c:pt idx="11750">
                  <c:v>195.85</c:v>
                </c:pt>
                <c:pt idx="11751">
                  <c:v>195.86666666666667</c:v>
                </c:pt>
                <c:pt idx="11752">
                  <c:v>195.88333333333333</c:v>
                </c:pt>
                <c:pt idx="11753">
                  <c:v>195.9</c:v>
                </c:pt>
                <c:pt idx="11754">
                  <c:v>195.91666666666666</c:v>
                </c:pt>
                <c:pt idx="11755">
                  <c:v>195.93333333333334</c:v>
                </c:pt>
                <c:pt idx="11756">
                  <c:v>195.95</c:v>
                </c:pt>
                <c:pt idx="11757">
                  <c:v>195.96666666666667</c:v>
                </c:pt>
                <c:pt idx="11758">
                  <c:v>195.98333333333332</c:v>
                </c:pt>
                <c:pt idx="11759">
                  <c:v>196</c:v>
                </c:pt>
                <c:pt idx="11760">
                  <c:v>196.01666666666668</c:v>
                </c:pt>
                <c:pt idx="11761">
                  <c:v>196.03333333333333</c:v>
                </c:pt>
                <c:pt idx="11762">
                  <c:v>196.05</c:v>
                </c:pt>
                <c:pt idx="11763">
                  <c:v>196.06666666666666</c:v>
                </c:pt>
                <c:pt idx="11764">
                  <c:v>196.08333333333334</c:v>
                </c:pt>
                <c:pt idx="11765">
                  <c:v>196.1</c:v>
                </c:pt>
                <c:pt idx="11766">
                  <c:v>196.11666666666667</c:v>
                </c:pt>
                <c:pt idx="11767">
                  <c:v>196.13333333333333</c:v>
                </c:pt>
                <c:pt idx="11768">
                  <c:v>196.15</c:v>
                </c:pt>
                <c:pt idx="11769">
                  <c:v>196.16666666666666</c:v>
                </c:pt>
                <c:pt idx="11770">
                  <c:v>196.18333333333334</c:v>
                </c:pt>
                <c:pt idx="11771">
                  <c:v>196.2</c:v>
                </c:pt>
                <c:pt idx="11772">
                  <c:v>196.21666666666667</c:v>
                </c:pt>
                <c:pt idx="11773">
                  <c:v>196.23333333333332</c:v>
                </c:pt>
                <c:pt idx="11774">
                  <c:v>196.25</c:v>
                </c:pt>
                <c:pt idx="11775">
                  <c:v>196.26666666666668</c:v>
                </c:pt>
                <c:pt idx="11776">
                  <c:v>196.28333333333333</c:v>
                </c:pt>
                <c:pt idx="11777">
                  <c:v>196.3</c:v>
                </c:pt>
                <c:pt idx="11778">
                  <c:v>196.31666666666666</c:v>
                </c:pt>
                <c:pt idx="11779">
                  <c:v>196.33333333333334</c:v>
                </c:pt>
                <c:pt idx="11780">
                  <c:v>196.35</c:v>
                </c:pt>
                <c:pt idx="11781">
                  <c:v>196.36666666666667</c:v>
                </c:pt>
                <c:pt idx="11782">
                  <c:v>196.38333333333333</c:v>
                </c:pt>
                <c:pt idx="11783">
                  <c:v>196.4</c:v>
                </c:pt>
                <c:pt idx="11784">
                  <c:v>196.41666666666666</c:v>
                </c:pt>
                <c:pt idx="11785">
                  <c:v>196.43333333333334</c:v>
                </c:pt>
                <c:pt idx="11786">
                  <c:v>196.45</c:v>
                </c:pt>
                <c:pt idx="11787">
                  <c:v>196.46666666666667</c:v>
                </c:pt>
                <c:pt idx="11788">
                  <c:v>196.48333333333332</c:v>
                </c:pt>
                <c:pt idx="11789">
                  <c:v>196.5</c:v>
                </c:pt>
                <c:pt idx="11790">
                  <c:v>196.51666666666668</c:v>
                </c:pt>
                <c:pt idx="11791">
                  <c:v>196.53333333333333</c:v>
                </c:pt>
                <c:pt idx="11792">
                  <c:v>196.55</c:v>
                </c:pt>
                <c:pt idx="11793">
                  <c:v>196.56666666666666</c:v>
                </c:pt>
                <c:pt idx="11794">
                  <c:v>196.58333333333334</c:v>
                </c:pt>
                <c:pt idx="11795">
                  <c:v>196.6</c:v>
                </c:pt>
                <c:pt idx="11796">
                  <c:v>196.61666666666667</c:v>
                </c:pt>
                <c:pt idx="11797">
                  <c:v>196.63333333333333</c:v>
                </c:pt>
                <c:pt idx="11798">
                  <c:v>196.65</c:v>
                </c:pt>
                <c:pt idx="11799">
                  <c:v>196.66666666666666</c:v>
                </c:pt>
                <c:pt idx="11800">
                  <c:v>196.68333333333334</c:v>
                </c:pt>
                <c:pt idx="11801">
                  <c:v>196.7</c:v>
                </c:pt>
                <c:pt idx="11802">
                  <c:v>196.71666666666667</c:v>
                </c:pt>
                <c:pt idx="11803">
                  <c:v>196.73333333333332</c:v>
                </c:pt>
                <c:pt idx="11804">
                  <c:v>196.75</c:v>
                </c:pt>
                <c:pt idx="11805">
                  <c:v>196.76666666666668</c:v>
                </c:pt>
                <c:pt idx="11806">
                  <c:v>196.78333333333333</c:v>
                </c:pt>
                <c:pt idx="11807">
                  <c:v>196.8</c:v>
                </c:pt>
                <c:pt idx="11808">
                  <c:v>196.81666666666666</c:v>
                </c:pt>
                <c:pt idx="11809">
                  <c:v>196.83333333333334</c:v>
                </c:pt>
                <c:pt idx="11810">
                  <c:v>196.85</c:v>
                </c:pt>
                <c:pt idx="11811">
                  <c:v>196.86666666666667</c:v>
                </c:pt>
                <c:pt idx="11812">
                  <c:v>196.88333333333333</c:v>
                </c:pt>
                <c:pt idx="11813">
                  <c:v>196.9</c:v>
                </c:pt>
                <c:pt idx="11814">
                  <c:v>196.91666666666666</c:v>
                </c:pt>
                <c:pt idx="11815">
                  <c:v>196.93333333333334</c:v>
                </c:pt>
                <c:pt idx="11816">
                  <c:v>196.95</c:v>
                </c:pt>
                <c:pt idx="11817">
                  <c:v>196.96666666666667</c:v>
                </c:pt>
                <c:pt idx="11818">
                  <c:v>196.98333333333332</c:v>
                </c:pt>
                <c:pt idx="11819">
                  <c:v>197</c:v>
                </c:pt>
                <c:pt idx="11820">
                  <c:v>197.01666666666668</c:v>
                </c:pt>
                <c:pt idx="11821">
                  <c:v>197.03333333333333</c:v>
                </c:pt>
                <c:pt idx="11822">
                  <c:v>197.05</c:v>
                </c:pt>
                <c:pt idx="11823">
                  <c:v>197.06666666666666</c:v>
                </c:pt>
                <c:pt idx="11824">
                  <c:v>197.08333333333334</c:v>
                </c:pt>
                <c:pt idx="11825">
                  <c:v>197.1</c:v>
                </c:pt>
                <c:pt idx="11826">
                  <c:v>197.11666666666667</c:v>
                </c:pt>
                <c:pt idx="11827">
                  <c:v>197.13333333333333</c:v>
                </c:pt>
                <c:pt idx="11828">
                  <c:v>197.15</c:v>
                </c:pt>
                <c:pt idx="11829">
                  <c:v>197.16666666666666</c:v>
                </c:pt>
                <c:pt idx="11830">
                  <c:v>197.18333333333334</c:v>
                </c:pt>
                <c:pt idx="11831">
                  <c:v>197.2</c:v>
                </c:pt>
                <c:pt idx="11832">
                  <c:v>197.21666666666667</c:v>
                </c:pt>
                <c:pt idx="11833">
                  <c:v>197.23333333333332</c:v>
                </c:pt>
                <c:pt idx="11834">
                  <c:v>197.25</c:v>
                </c:pt>
                <c:pt idx="11835">
                  <c:v>197.26666666666668</c:v>
                </c:pt>
                <c:pt idx="11836">
                  <c:v>197.28333333333333</c:v>
                </c:pt>
                <c:pt idx="11837">
                  <c:v>197.3</c:v>
                </c:pt>
                <c:pt idx="11838">
                  <c:v>197.31666666666666</c:v>
                </c:pt>
                <c:pt idx="11839">
                  <c:v>197.33333333333334</c:v>
                </c:pt>
                <c:pt idx="11840">
                  <c:v>197.35</c:v>
                </c:pt>
                <c:pt idx="11841">
                  <c:v>197.36666666666667</c:v>
                </c:pt>
                <c:pt idx="11842">
                  <c:v>197.38333333333333</c:v>
                </c:pt>
                <c:pt idx="11843">
                  <c:v>197.4</c:v>
                </c:pt>
                <c:pt idx="11844">
                  <c:v>197.41666666666666</c:v>
                </c:pt>
                <c:pt idx="11845">
                  <c:v>197.43333333333334</c:v>
                </c:pt>
                <c:pt idx="11846">
                  <c:v>197.45</c:v>
                </c:pt>
                <c:pt idx="11847">
                  <c:v>197.46666666666667</c:v>
                </c:pt>
                <c:pt idx="11848">
                  <c:v>197.48333333333332</c:v>
                </c:pt>
                <c:pt idx="11849">
                  <c:v>197.5</c:v>
                </c:pt>
                <c:pt idx="11850">
                  <c:v>197.51666666666668</c:v>
                </c:pt>
                <c:pt idx="11851">
                  <c:v>197.53333333333333</c:v>
                </c:pt>
                <c:pt idx="11852">
                  <c:v>197.55</c:v>
                </c:pt>
                <c:pt idx="11853">
                  <c:v>197.56666666666666</c:v>
                </c:pt>
                <c:pt idx="11854">
                  <c:v>197.58333333333334</c:v>
                </c:pt>
                <c:pt idx="11855">
                  <c:v>197.6</c:v>
                </c:pt>
                <c:pt idx="11856">
                  <c:v>197.61666666666667</c:v>
                </c:pt>
                <c:pt idx="11857">
                  <c:v>197.63333333333333</c:v>
                </c:pt>
                <c:pt idx="11858">
                  <c:v>197.65</c:v>
                </c:pt>
                <c:pt idx="11859">
                  <c:v>197.66666666666666</c:v>
                </c:pt>
                <c:pt idx="11860">
                  <c:v>197.68333333333334</c:v>
                </c:pt>
                <c:pt idx="11861">
                  <c:v>197.7</c:v>
                </c:pt>
                <c:pt idx="11862">
                  <c:v>197.71666666666667</c:v>
                </c:pt>
                <c:pt idx="11863">
                  <c:v>197.73333333333332</c:v>
                </c:pt>
                <c:pt idx="11864">
                  <c:v>197.75</c:v>
                </c:pt>
                <c:pt idx="11865">
                  <c:v>197.76666666666668</c:v>
                </c:pt>
                <c:pt idx="11866">
                  <c:v>197.78333333333333</c:v>
                </c:pt>
                <c:pt idx="11867">
                  <c:v>197.8</c:v>
                </c:pt>
                <c:pt idx="11868">
                  <c:v>197.81666666666666</c:v>
                </c:pt>
                <c:pt idx="11869">
                  <c:v>197.83333333333334</c:v>
                </c:pt>
                <c:pt idx="11870">
                  <c:v>197.85</c:v>
                </c:pt>
                <c:pt idx="11871">
                  <c:v>197.86666666666667</c:v>
                </c:pt>
                <c:pt idx="11872">
                  <c:v>197.88333333333333</c:v>
                </c:pt>
                <c:pt idx="11873">
                  <c:v>197.9</c:v>
                </c:pt>
                <c:pt idx="11874">
                  <c:v>197.91666666666666</c:v>
                </c:pt>
                <c:pt idx="11875">
                  <c:v>197.93333333333334</c:v>
                </c:pt>
                <c:pt idx="11876">
                  <c:v>197.95</c:v>
                </c:pt>
                <c:pt idx="11877">
                  <c:v>197.96666666666667</c:v>
                </c:pt>
                <c:pt idx="11878">
                  <c:v>197.98333333333332</c:v>
                </c:pt>
                <c:pt idx="11879">
                  <c:v>198</c:v>
                </c:pt>
                <c:pt idx="11880">
                  <c:v>198.01666666666668</c:v>
                </c:pt>
                <c:pt idx="11881">
                  <c:v>198.03333333333333</c:v>
                </c:pt>
                <c:pt idx="11882">
                  <c:v>198.05</c:v>
                </c:pt>
                <c:pt idx="11883">
                  <c:v>198.06666666666666</c:v>
                </c:pt>
                <c:pt idx="11884">
                  <c:v>198.08333333333334</c:v>
                </c:pt>
                <c:pt idx="11885">
                  <c:v>198.1</c:v>
                </c:pt>
                <c:pt idx="11886">
                  <c:v>198.11666666666667</c:v>
                </c:pt>
                <c:pt idx="11887">
                  <c:v>198.13333333333333</c:v>
                </c:pt>
                <c:pt idx="11888">
                  <c:v>198.15</c:v>
                </c:pt>
                <c:pt idx="11889">
                  <c:v>198.16666666666666</c:v>
                </c:pt>
                <c:pt idx="11890">
                  <c:v>198.18333333333334</c:v>
                </c:pt>
                <c:pt idx="11891">
                  <c:v>198.2</c:v>
                </c:pt>
                <c:pt idx="11892">
                  <c:v>198.21666666666667</c:v>
                </c:pt>
                <c:pt idx="11893">
                  <c:v>198.23333333333332</c:v>
                </c:pt>
                <c:pt idx="11894">
                  <c:v>198.25</c:v>
                </c:pt>
                <c:pt idx="11895">
                  <c:v>198.26666666666668</c:v>
                </c:pt>
                <c:pt idx="11896">
                  <c:v>198.28333333333333</c:v>
                </c:pt>
                <c:pt idx="11897">
                  <c:v>198.3</c:v>
                </c:pt>
                <c:pt idx="11898">
                  <c:v>198.31666666666666</c:v>
                </c:pt>
                <c:pt idx="11899">
                  <c:v>198.33333333333334</c:v>
                </c:pt>
                <c:pt idx="11900">
                  <c:v>198.35</c:v>
                </c:pt>
                <c:pt idx="11901">
                  <c:v>198.36666666666667</c:v>
                </c:pt>
                <c:pt idx="11902">
                  <c:v>198.38333333333333</c:v>
                </c:pt>
                <c:pt idx="11903">
                  <c:v>198.4</c:v>
                </c:pt>
                <c:pt idx="11904">
                  <c:v>198.41666666666666</c:v>
                </c:pt>
                <c:pt idx="11905">
                  <c:v>198.43333333333334</c:v>
                </c:pt>
                <c:pt idx="11906">
                  <c:v>198.45</c:v>
                </c:pt>
                <c:pt idx="11907">
                  <c:v>198.46666666666667</c:v>
                </c:pt>
                <c:pt idx="11908">
                  <c:v>198.48333333333332</c:v>
                </c:pt>
                <c:pt idx="11909">
                  <c:v>198.5</c:v>
                </c:pt>
                <c:pt idx="11910">
                  <c:v>198.51666666666668</c:v>
                </c:pt>
                <c:pt idx="11911">
                  <c:v>198.53333333333333</c:v>
                </c:pt>
                <c:pt idx="11912">
                  <c:v>198.55</c:v>
                </c:pt>
                <c:pt idx="11913">
                  <c:v>198.56666666666666</c:v>
                </c:pt>
                <c:pt idx="11914">
                  <c:v>198.58333333333334</c:v>
                </c:pt>
                <c:pt idx="11915">
                  <c:v>198.6</c:v>
                </c:pt>
                <c:pt idx="11916">
                  <c:v>198.61666666666667</c:v>
                </c:pt>
                <c:pt idx="11917">
                  <c:v>198.63333333333333</c:v>
                </c:pt>
                <c:pt idx="11918">
                  <c:v>198.65</c:v>
                </c:pt>
                <c:pt idx="11919">
                  <c:v>198.66666666666666</c:v>
                </c:pt>
                <c:pt idx="11920">
                  <c:v>198.68333333333334</c:v>
                </c:pt>
                <c:pt idx="11921">
                  <c:v>198.7</c:v>
                </c:pt>
                <c:pt idx="11922">
                  <c:v>198.71666666666667</c:v>
                </c:pt>
                <c:pt idx="11923">
                  <c:v>198.73333333333332</c:v>
                </c:pt>
                <c:pt idx="11924">
                  <c:v>198.75</c:v>
                </c:pt>
                <c:pt idx="11925">
                  <c:v>198.76666666666668</c:v>
                </c:pt>
                <c:pt idx="11926">
                  <c:v>198.78333333333333</c:v>
                </c:pt>
                <c:pt idx="11927">
                  <c:v>198.8</c:v>
                </c:pt>
                <c:pt idx="11928">
                  <c:v>198.81666666666666</c:v>
                </c:pt>
                <c:pt idx="11929">
                  <c:v>198.83333333333334</c:v>
                </c:pt>
                <c:pt idx="11930">
                  <c:v>198.85</c:v>
                </c:pt>
                <c:pt idx="11931">
                  <c:v>198.86666666666667</c:v>
                </c:pt>
                <c:pt idx="11932">
                  <c:v>198.88333333333333</c:v>
                </c:pt>
                <c:pt idx="11933">
                  <c:v>198.9</c:v>
                </c:pt>
                <c:pt idx="11934">
                  <c:v>198.91666666666666</c:v>
                </c:pt>
                <c:pt idx="11935">
                  <c:v>198.93333333333334</c:v>
                </c:pt>
                <c:pt idx="11936">
                  <c:v>198.95</c:v>
                </c:pt>
                <c:pt idx="11937">
                  <c:v>198.96666666666667</c:v>
                </c:pt>
                <c:pt idx="11938">
                  <c:v>198.98333333333332</c:v>
                </c:pt>
                <c:pt idx="11939">
                  <c:v>199</c:v>
                </c:pt>
                <c:pt idx="11940">
                  <c:v>199.01666666666668</c:v>
                </c:pt>
                <c:pt idx="11941">
                  <c:v>199.03333333333333</c:v>
                </c:pt>
                <c:pt idx="11942">
                  <c:v>199.05</c:v>
                </c:pt>
                <c:pt idx="11943">
                  <c:v>199.06666666666666</c:v>
                </c:pt>
                <c:pt idx="11944">
                  <c:v>199.08333333333334</c:v>
                </c:pt>
                <c:pt idx="11945">
                  <c:v>199.1</c:v>
                </c:pt>
                <c:pt idx="11946">
                  <c:v>199.11666666666667</c:v>
                </c:pt>
                <c:pt idx="11947">
                  <c:v>199.13333333333333</c:v>
                </c:pt>
                <c:pt idx="11948">
                  <c:v>199.15</c:v>
                </c:pt>
                <c:pt idx="11949">
                  <c:v>199.16666666666666</c:v>
                </c:pt>
                <c:pt idx="11950">
                  <c:v>199.18333333333334</c:v>
                </c:pt>
                <c:pt idx="11951">
                  <c:v>199.2</c:v>
                </c:pt>
                <c:pt idx="11952">
                  <c:v>199.21666666666667</c:v>
                </c:pt>
                <c:pt idx="11953">
                  <c:v>199.23333333333332</c:v>
                </c:pt>
                <c:pt idx="11954">
                  <c:v>199.25</c:v>
                </c:pt>
                <c:pt idx="11955">
                  <c:v>199.26666666666668</c:v>
                </c:pt>
                <c:pt idx="11956">
                  <c:v>199.28333333333333</c:v>
                </c:pt>
                <c:pt idx="11957">
                  <c:v>199.3</c:v>
                </c:pt>
                <c:pt idx="11958">
                  <c:v>199.31666666666666</c:v>
                </c:pt>
                <c:pt idx="11959">
                  <c:v>199.33333333333334</c:v>
                </c:pt>
                <c:pt idx="11960">
                  <c:v>199.35</c:v>
                </c:pt>
                <c:pt idx="11961">
                  <c:v>199.36666666666667</c:v>
                </c:pt>
                <c:pt idx="11962">
                  <c:v>199.38333333333333</c:v>
                </c:pt>
                <c:pt idx="11963">
                  <c:v>199.4</c:v>
                </c:pt>
                <c:pt idx="11964">
                  <c:v>199.41666666666666</c:v>
                </c:pt>
                <c:pt idx="11965">
                  <c:v>199.43333333333334</c:v>
                </c:pt>
                <c:pt idx="11966">
                  <c:v>199.45</c:v>
                </c:pt>
                <c:pt idx="11967">
                  <c:v>199.46666666666667</c:v>
                </c:pt>
                <c:pt idx="11968">
                  <c:v>199.48333333333332</c:v>
                </c:pt>
                <c:pt idx="11969">
                  <c:v>199.5</c:v>
                </c:pt>
                <c:pt idx="11970">
                  <c:v>199.51666666666668</c:v>
                </c:pt>
                <c:pt idx="11971">
                  <c:v>199.53333333333333</c:v>
                </c:pt>
                <c:pt idx="11972">
                  <c:v>199.55</c:v>
                </c:pt>
                <c:pt idx="11973">
                  <c:v>199.56666666666666</c:v>
                </c:pt>
                <c:pt idx="11974">
                  <c:v>199.58333333333334</c:v>
                </c:pt>
                <c:pt idx="11975">
                  <c:v>199.6</c:v>
                </c:pt>
                <c:pt idx="11976">
                  <c:v>199.61666666666667</c:v>
                </c:pt>
                <c:pt idx="11977">
                  <c:v>199.63333333333333</c:v>
                </c:pt>
                <c:pt idx="11978">
                  <c:v>199.65</c:v>
                </c:pt>
                <c:pt idx="11979">
                  <c:v>199.66666666666666</c:v>
                </c:pt>
                <c:pt idx="11980">
                  <c:v>199.68333333333334</c:v>
                </c:pt>
                <c:pt idx="11981">
                  <c:v>199.7</c:v>
                </c:pt>
                <c:pt idx="11982">
                  <c:v>199.71666666666667</c:v>
                </c:pt>
                <c:pt idx="11983">
                  <c:v>199.73333333333332</c:v>
                </c:pt>
                <c:pt idx="11984">
                  <c:v>199.75</c:v>
                </c:pt>
                <c:pt idx="11985">
                  <c:v>199.76666666666668</c:v>
                </c:pt>
                <c:pt idx="11986">
                  <c:v>199.78333333333333</c:v>
                </c:pt>
                <c:pt idx="11987">
                  <c:v>199.8</c:v>
                </c:pt>
                <c:pt idx="11988">
                  <c:v>199.81666666666666</c:v>
                </c:pt>
                <c:pt idx="11989">
                  <c:v>199.83333333333334</c:v>
                </c:pt>
                <c:pt idx="11990">
                  <c:v>199.85</c:v>
                </c:pt>
                <c:pt idx="11991">
                  <c:v>199.86666666666667</c:v>
                </c:pt>
                <c:pt idx="11992">
                  <c:v>199.88333333333333</c:v>
                </c:pt>
                <c:pt idx="11993">
                  <c:v>199.9</c:v>
                </c:pt>
                <c:pt idx="11994">
                  <c:v>199.91666666666666</c:v>
                </c:pt>
                <c:pt idx="11995">
                  <c:v>199.93333333333334</c:v>
                </c:pt>
                <c:pt idx="11996">
                  <c:v>199.95</c:v>
                </c:pt>
                <c:pt idx="11997">
                  <c:v>199.96666666666667</c:v>
                </c:pt>
                <c:pt idx="11998">
                  <c:v>199.98333333333332</c:v>
                </c:pt>
                <c:pt idx="11999">
                  <c:v>200</c:v>
                </c:pt>
                <c:pt idx="12000">
                  <c:v>200.01666666666668</c:v>
                </c:pt>
                <c:pt idx="12001">
                  <c:v>200.03333333333333</c:v>
                </c:pt>
                <c:pt idx="12002">
                  <c:v>200.05</c:v>
                </c:pt>
                <c:pt idx="12003">
                  <c:v>200.06666666666666</c:v>
                </c:pt>
                <c:pt idx="12004">
                  <c:v>200.08333333333334</c:v>
                </c:pt>
                <c:pt idx="12005">
                  <c:v>200.1</c:v>
                </c:pt>
                <c:pt idx="12006">
                  <c:v>200.11666666666667</c:v>
                </c:pt>
                <c:pt idx="12007">
                  <c:v>200.13333333333333</c:v>
                </c:pt>
                <c:pt idx="12008">
                  <c:v>200.15</c:v>
                </c:pt>
                <c:pt idx="12009">
                  <c:v>200.16666666666666</c:v>
                </c:pt>
                <c:pt idx="12010">
                  <c:v>200.18333333333334</c:v>
                </c:pt>
                <c:pt idx="12011">
                  <c:v>200.2</c:v>
                </c:pt>
                <c:pt idx="12012">
                  <c:v>200.21666666666667</c:v>
                </c:pt>
                <c:pt idx="12013">
                  <c:v>200.23333333333332</c:v>
                </c:pt>
                <c:pt idx="12014">
                  <c:v>200.25</c:v>
                </c:pt>
                <c:pt idx="12015">
                  <c:v>200.26666666666668</c:v>
                </c:pt>
                <c:pt idx="12016">
                  <c:v>200.28333333333333</c:v>
                </c:pt>
                <c:pt idx="12017">
                  <c:v>200.3</c:v>
                </c:pt>
                <c:pt idx="12018">
                  <c:v>200.31666666666666</c:v>
                </c:pt>
                <c:pt idx="12019">
                  <c:v>200.33333333333334</c:v>
                </c:pt>
                <c:pt idx="12020">
                  <c:v>200.35</c:v>
                </c:pt>
                <c:pt idx="12021">
                  <c:v>200.36666666666667</c:v>
                </c:pt>
                <c:pt idx="12022">
                  <c:v>200.38333333333333</c:v>
                </c:pt>
                <c:pt idx="12023">
                  <c:v>200.4</c:v>
                </c:pt>
                <c:pt idx="12024">
                  <c:v>200.41666666666666</c:v>
                </c:pt>
                <c:pt idx="12025">
                  <c:v>200.43333333333334</c:v>
                </c:pt>
                <c:pt idx="12026">
                  <c:v>200.45</c:v>
                </c:pt>
                <c:pt idx="12027">
                  <c:v>200.46666666666667</c:v>
                </c:pt>
                <c:pt idx="12028">
                  <c:v>200.48333333333332</c:v>
                </c:pt>
                <c:pt idx="12029">
                  <c:v>200.5</c:v>
                </c:pt>
                <c:pt idx="12030">
                  <c:v>200.51666666666668</c:v>
                </c:pt>
                <c:pt idx="12031">
                  <c:v>200.53333333333333</c:v>
                </c:pt>
                <c:pt idx="12032">
                  <c:v>200.55</c:v>
                </c:pt>
                <c:pt idx="12033">
                  <c:v>200.56666666666666</c:v>
                </c:pt>
                <c:pt idx="12034">
                  <c:v>200.58333333333334</c:v>
                </c:pt>
                <c:pt idx="12035">
                  <c:v>200.6</c:v>
                </c:pt>
                <c:pt idx="12036">
                  <c:v>200.61666666666667</c:v>
                </c:pt>
                <c:pt idx="12037">
                  <c:v>200.63333333333333</c:v>
                </c:pt>
                <c:pt idx="12038">
                  <c:v>200.65</c:v>
                </c:pt>
                <c:pt idx="12039">
                  <c:v>200.66666666666666</c:v>
                </c:pt>
                <c:pt idx="12040">
                  <c:v>200.68333333333334</c:v>
                </c:pt>
                <c:pt idx="12041">
                  <c:v>200.7</c:v>
                </c:pt>
                <c:pt idx="12042">
                  <c:v>200.71666666666667</c:v>
                </c:pt>
                <c:pt idx="12043">
                  <c:v>200.73333333333332</c:v>
                </c:pt>
                <c:pt idx="12044">
                  <c:v>200.75</c:v>
                </c:pt>
                <c:pt idx="12045">
                  <c:v>200.76666666666668</c:v>
                </c:pt>
                <c:pt idx="12046">
                  <c:v>200.78333333333333</c:v>
                </c:pt>
                <c:pt idx="12047">
                  <c:v>200.8</c:v>
                </c:pt>
                <c:pt idx="12048">
                  <c:v>200.81666666666666</c:v>
                </c:pt>
                <c:pt idx="12049">
                  <c:v>200.83333333333334</c:v>
                </c:pt>
                <c:pt idx="12050">
                  <c:v>200.85</c:v>
                </c:pt>
                <c:pt idx="12051">
                  <c:v>200.86666666666667</c:v>
                </c:pt>
                <c:pt idx="12052">
                  <c:v>200.88333333333333</c:v>
                </c:pt>
                <c:pt idx="12053">
                  <c:v>200.9</c:v>
                </c:pt>
                <c:pt idx="12054">
                  <c:v>200.91666666666666</c:v>
                </c:pt>
                <c:pt idx="12055">
                  <c:v>200.93333333333334</c:v>
                </c:pt>
                <c:pt idx="12056">
                  <c:v>200.95</c:v>
                </c:pt>
                <c:pt idx="12057">
                  <c:v>200.96666666666667</c:v>
                </c:pt>
                <c:pt idx="12058">
                  <c:v>200.98333333333332</c:v>
                </c:pt>
                <c:pt idx="12059">
                  <c:v>201</c:v>
                </c:pt>
                <c:pt idx="12060">
                  <c:v>201.01666666666668</c:v>
                </c:pt>
                <c:pt idx="12061">
                  <c:v>201.03333333333333</c:v>
                </c:pt>
                <c:pt idx="12062">
                  <c:v>201.05</c:v>
                </c:pt>
                <c:pt idx="12063">
                  <c:v>201.06666666666666</c:v>
                </c:pt>
                <c:pt idx="12064">
                  <c:v>201.08333333333334</c:v>
                </c:pt>
                <c:pt idx="12065">
                  <c:v>201.1</c:v>
                </c:pt>
                <c:pt idx="12066">
                  <c:v>201.11666666666667</c:v>
                </c:pt>
                <c:pt idx="12067">
                  <c:v>201.13333333333333</c:v>
                </c:pt>
                <c:pt idx="12068">
                  <c:v>201.15</c:v>
                </c:pt>
                <c:pt idx="12069">
                  <c:v>201.16666666666666</c:v>
                </c:pt>
                <c:pt idx="12070">
                  <c:v>201.18333333333334</c:v>
                </c:pt>
                <c:pt idx="12071">
                  <c:v>201.2</c:v>
                </c:pt>
                <c:pt idx="12072">
                  <c:v>201.21666666666667</c:v>
                </c:pt>
                <c:pt idx="12073">
                  <c:v>201.23333333333332</c:v>
                </c:pt>
                <c:pt idx="12074">
                  <c:v>201.25</c:v>
                </c:pt>
                <c:pt idx="12075">
                  <c:v>201.26666666666668</c:v>
                </c:pt>
                <c:pt idx="12076">
                  <c:v>201.28333333333333</c:v>
                </c:pt>
                <c:pt idx="12077">
                  <c:v>201.3</c:v>
                </c:pt>
                <c:pt idx="12078">
                  <c:v>201.31666666666666</c:v>
                </c:pt>
                <c:pt idx="12079">
                  <c:v>201.33333333333334</c:v>
                </c:pt>
                <c:pt idx="12080">
                  <c:v>201.35</c:v>
                </c:pt>
                <c:pt idx="12081">
                  <c:v>201.36666666666667</c:v>
                </c:pt>
                <c:pt idx="12082">
                  <c:v>201.38333333333333</c:v>
                </c:pt>
                <c:pt idx="12083">
                  <c:v>201.4</c:v>
                </c:pt>
                <c:pt idx="12084">
                  <c:v>201.41666666666666</c:v>
                </c:pt>
                <c:pt idx="12085">
                  <c:v>201.43333333333334</c:v>
                </c:pt>
                <c:pt idx="12086">
                  <c:v>201.45</c:v>
                </c:pt>
                <c:pt idx="12087">
                  <c:v>201.46666666666667</c:v>
                </c:pt>
                <c:pt idx="12088">
                  <c:v>201.48333333333332</c:v>
                </c:pt>
                <c:pt idx="12089">
                  <c:v>201.5</c:v>
                </c:pt>
                <c:pt idx="12090">
                  <c:v>201.51666666666668</c:v>
                </c:pt>
                <c:pt idx="12091">
                  <c:v>201.53333333333333</c:v>
                </c:pt>
                <c:pt idx="12092">
                  <c:v>201.55</c:v>
                </c:pt>
                <c:pt idx="12093">
                  <c:v>201.56666666666666</c:v>
                </c:pt>
                <c:pt idx="12094">
                  <c:v>201.58333333333334</c:v>
                </c:pt>
                <c:pt idx="12095">
                  <c:v>201.6</c:v>
                </c:pt>
                <c:pt idx="12096">
                  <c:v>201.61666666666667</c:v>
                </c:pt>
                <c:pt idx="12097">
                  <c:v>201.63333333333333</c:v>
                </c:pt>
                <c:pt idx="12098">
                  <c:v>201.65</c:v>
                </c:pt>
                <c:pt idx="12099">
                  <c:v>201.66666666666666</c:v>
                </c:pt>
                <c:pt idx="12100">
                  <c:v>201.68333333333334</c:v>
                </c:pt>
                <c:pt idx="12101">
                  <c:v>201.7</c:v>
                </c:pt>
                <c:pt idx="12102">
                  <c:v>201.71666666666667</c:v>
                </c:pt>
                <c:pt idx="12103">
                  <c:v>201.73333333333332</c:v>
                </c:pt>
                <c:pt idx="12104">
                  <c:v>201.75</c:v>
                </c:pt>
                <c:pt idx="12105">
                  <c:v>201.76666666666668</c:v>
                </c:pt>
                <c:pt idx="12106">
                  <c:v>201.78333333333333</c:v>
                </c:pt>
                <c:pt idx="12107">
                  <c:v>201.8</c:v>
                </c:pt>
                <c:pt idx="12108">
                  <c:v>201.81666666666666</c:v>
                </c:pt>
                <c:pt idx="12109">
                  <c:v>201.83333333333334</c:v>
                </c:pt>
                <c:pt idx="12110">
                  <c:v>201.85</c:v>
                </c:pt>
                <c:pt idx="12111">
                  <c:v>201.86666666666667</c:v>
                </c:pt>
                <c:pt idx="12112">
                  <c:v>201.88333333333333</c:v>
                </c:pt>
                <c:pt idx="12113">
                  <c:v>201.9</c:v>
                </c:pt>
                <c:pt idx="12114">
                  <c:v>201.91666666666666</c:v>
                </c:pt>
                <c:pt idx="12115">
                  <c:v>201.93333333333334</c:v>
                </c:pt>
                <c:pt idx="12116">
                  <c:v>201.95</c:v>
                </c:pt>
                <c:pt idx="12117">
                  <c:v>201.96666666666667</c:v>
                </c:pt>
                <c:pt idx="12118">
                  <c:v>201.98333333333332</c:v>
                </c:pt>
                <c:pt idx="12119">
                  <c:v>202</c:v>
                </c:pt>
                <c:pt idx="12120">
                  <c:v>202.01666666666668</c:v>
                </c:pt>
                <c:pt idx="12121">
                  <c:v>202.03333333333333</c:v>
                </c:pt>
                <c:pt idx="12122">
                  <c:v>202.05</c:v>
                </c:pt>
                <c:pt idx="12123">
                  <c:v>202.06666666666666</c:v>
                </c:pt>
                <c:pt idx="12124">
                  <c:v>202.08333333333334</c:v>
                </c:pt>
                <c:pt idx="12125">
                  <c:v>202.1</c:v>
                </c:pt>
                <c:pt idx="12126">
                  <c:v>202.11666666666667</c:v>
                </c:pt>
                <c:pt idx="12127">
                  <c:v>202.13333333333333</c:v>
                </c:pt>
                <c:pt idx="12128">
                  <c:v>202.15</c:v>
                </c:pt>
                <c:pt idx="12129">
                  <c:v>202.16666666666666</c:v>
                </c:pt>
                <c:pt idx="12130">
                  <c:v>202.18333333333334</c:v>
                </c:pt>
                <c:pt idx="12131">
                  <c:v>202.2</c:v>
                </c:pt>
                <c:pt idx="12132">
                  <c:v>202.21666666666667</c:v>
                </c:pt>
                <c:pt idx="12133">
                  <c:v>202.23333333333332</c:v>
                </c:pt>
                <c:pt idx="12134">
                  <c:v>202.25</c:v>
                </c:pt>
                <c:pt idx="12135">
                  <c:v>202.26666666666668</c:v>
                </c:pt>
                <c:pt idx="12136">
                  <c:v>202.28333333333333</c:v>
                </c:pt>
                <c:pt idx="12137">
                  <c:v>202.3</c:v>
                </c:pt>
                <c:pt idx="12138">
                  <c:v>202.31666666666666</c:v>
                </c:pt>
                <c:pt idx="12139">
                  <c:v>202.33333333333334</c:v>
                </c:pt>
                <c:pt idx="12140">
                  <c:v>202.35</c:v>
                </c:pt>
                <c:pt idx="12141">
                  <c:v>202.36666666666667</c:v>
                </c:pt>
                <c:pt idx="12142">
                  <c:v>202.38333333333333</c:v>
                </c:pt>
                <c:pt idx="12143">
                  <c:v>202.4</c:v>
                </c:pt>
                <c:pt idx="12144">
                  <c:v>202.41666666666666</c:v>
                </c:pt>
                <c:pt idx="12145">
                  <c:v>202.43333333333334</c:v>
                </c:pt>
                <c:pt idx="12146">
                  <c:v>202.45</c:v>
                </c:pt>
                <c:pt idx="12147">
                  <c:v>202.46666666666667</c:v>
                </c:pt>
                <c:pt idx="12148">
                  <c:v>202.48333333333332</c:v>
                </c:pt>
                <c:pt idx="12149">
                  <c:v>202.5</c:v>
                </c:pt>
                <c:pt idx="12150">
                  <c:v>202.51666666666668</c:v>
                </c:pt>
                <c:pt idx="12151">
                  <c:v>202.53333333333333</c:v>
                </c:pt>
                <c:pt idx="12152">
                  <c:v>202.55</c:v>
                </c:pt>
                <c:pt idx="12153">
                  <c:v>202.56666666666666</c:v>
                </c:pt>
                <c:pt idx="12154">
                  <c:v>202.58333333333334</c:v>
                </c:pt>
                <c:pt idx="12155">
                  <c:v>202.6</c:v>
                </c:pt>
                <c:pt idx="12156">
                  <c:v>202.61666666666667</c:v>
                </c:pt>
                <c:pt idx="12157">
                  <c:v>202.63333333333333</c:v>
                </c:pt>
                <c:pt idx="12158">
                  <c:v>202.65</c:v>
                </c:pt>
                <c:pt idx="12159">
                  <c:v>202.66666666666666</c:v>
                </c:pt>
                <c:pt idx="12160">
                  <c:v>202.68333333333334</c:v>
                </c:pt>
                <c:pt idx="12161">
                  <c:v>202.7</c:v>
                </c:pt>
                <c:pt idx="12162">
                  <c:v>202.71666666666667</c:v>
                </c:pt>
                <c:pt idx="12163">
                  <c:v>202.73333333333332</c:v>
                </c:pt>
                <c:pt idx="12164">
                  <c:v>202.75</c:v>
                </c:pt>
                <c:pt idx="12165">
                  <c:v>202.76666666666668</c:v>
                </c:pt>
                <c:pt idx="12166">
                  <c:v>202.78333333333333</c:v>
                </c:pt>
                <c:pt idx="12167">
                  <c:v>202.8</c:v>
                </c:pt>
                <c:pt idx="12168">
                  <c:v>202.81666666666666</c:v>
                </c:pt>
                <c:pt idx="12169">
                  <c:v>202.83333333333334</c:v>
                </c:pt>
                <c:pt idx="12170">
                  <c:v>202.85</c:v>
                </c:pt>
                <c:pt idx="12171">
                  <c:v>202.86666666666667</c:v>
                </c:pt>
                <c:pt idx="12172">
                  <c:v>202.88333333333333</c:v>
                </c:pt>
                <c:pt idx="12173">
                  <c:v>202.9</c:v>
                </c:pt>
                <c:pt idx="12174">
                  <c:v>202.91666666666666</c:v>
                </c:pt>
                <c:pt idx="12175">
                  <c:v>202.93333333333334</c:v>
                </c:pt>
                <c:pt idx="12176">
                  <c:v>202.95</c:v>
                </c:pt>
                <c:pt idx="12177">
                  <c:v>202.96666666666667</c:v>
                </c:pt>
                <c:pt idx="12178">
                  <c:v>202.98333333333332</c:v>
                </c:pt>
                <c:pt idx="12179">
                  <c:v>203</c:v>
                </c:pt>
                <c:pt idx="12180">
                  <c:v>203.01666666666668</c:v>
                </c:pt>
                <c:pt idx="12181">
                  <c:v>203.03333333333333</c:v>
                </c:pt>
                <c:pt idx="12182">
                  <c:v>203.05</c:v>
                </c:pt>
                <c:pt idx="12183">
                  <c:v>203.06666666666666</c:v>
                </c:pt>
                <c:pt idx="12184">
                  <c:v>203.08333333333334</c:v>
                </c:pt>
                <c:pt idx="12185">
                  <c:v>203.1</c:v>
                </c:pt>
                <c:pt idx="12186">
                  <c:v>203.11666666666667</c:v>
                </c:pt>
                <c:pt idx="12187">
                  <c:v>203.13333333333333</c:v>
                </c:pt>
                <c:pt idx="12188">
                  <c:v>203.15</c:v>
                </c:pt>
                <c:pt idx="12189">
                  <c:v>203.16666666666666</c:v>
                </c:pt>
                <c:pt idx="12190">
                  <c:v>203.18333333333334</c:v>
                </c:pt>
                <c:pt idx="12191">
                  <c:v>203.2</c:v>
                </c:pt>
                <c:pt idx="12192">
                  <c:v>203.21666666666667</c:v>
                </c:pt>
                <c:pt idx="12193">
                  <c:v>203.23333333333332</c:v>
                </c:pt>
                <c:pt idx="12194">
                  <c:v>203.25</c:v>
                </c:pt>
                <c:pt idx="12195">
                  <c:v>203.26666666666668</c:v>
                </c:pt>
                <c:pt idx="12196">
                  <c:v>203.28333333333333</c:v>
                </c:pt>
                <c:pt idx="12197">
                  <c:v>203.3</c:v>
                </c:pt>
                <c:pt idx="12198">
                  <c:v>203.31666666666666</c:v>
                </c:pt>
                <c:pt idx="12199">
                  <c:v>203.33333333333334</c:v>
                </c:pt>
                <c:pt idx="12200">
                  <c:v>203.35</c:v>
                </c:pt>
                <c:pt idx="12201">
                  <c:v>203.36666666666667</c:v>
                </c:pt>
                <c:pt idx="12202">
                  <c:v>203.38333333333333</c:v>
                </c:pt>
                <c:pt idx="12203">
                  <c:v>203.4</c:v>
                </c:pt>
                <c:pt idx="12204">
                  <c:v>203.41666666666666</c:v>
                </c:pt>
                <c:pt idx="12205">
                  <c:v>203.43333333333334</c:v>
                </c:pt>
                <c:pt idx="12206">
                  <c:v>203.45</c:v>
                </c:pt>
                <c:pt idx="12207">
                  <c:v>203.46666666666667</c:v>
                </c:pt>
                <c:pt idx="12208">
                  <c:v>203.48333333333332</c:v>
                </c:pt>
                <c:pt idx="12209">
                  <c:v>203.5</c:v>
                </c:pt>
                <c:pt idx="12210">
                  <c:v>203.51666666666668</c:v>
                </c:pt>
                <c:pt idx="12211">
                  <c:v>203.53333333333333</c:v>
                </c:pt>
                <c:pt idx="12212">
                  <c:v>203.55</c:v>
                </c:pt>
                <c:pt idx="12213">
                  <c:v>203.56666666666666</c:v>
                </c:pt>
                <c:pt idx="12214">
                  <c:v>203.58333333333334</c:v>
                </c:pt>
                <c:pt idx="12215">
                  <c:v>203.6</c:v>
                </c:pt>
                <c:pt idx="12216">
                  <c:v>203.61666666666667</c:v>
                </c:pt>
                <c:pt idx="12217">
                  <c:v>203.63333333333333</c:v>
                </c:pt>
                <c:pt idx="12218">
                  <c:v>203.65</c:v>
                </c:pt>
                <c:pt idx="12219">
                  <c:v>203.66666666666666</c:v>
                </c:pt>
                <c:pt idx="12220">
                  <c:v>203.68333333333334</c:v>
                </c:pt>
                <c:pt idx="12221">
                  <c:v>203.7</c:v>
                </c:pt>
                <c:pt idx="12222">
                  <c:v>203.71666666666667</c:v>
                </c:pt>
                <c:pt idx="12223">
                  <c:v>203.73333333333332</c:v>
                </c:pt>
                <c:pt idx="12224">
                  <c:v>203.75</c:v>
                </c:pt>
                <c:pt idx="12225">
                  <c:v>203.76666666666668</c:v>
                </c:pt>
                <c:pt idx="12226">
                  <c:v>203.78333333333333</c:v>
                </c:pt>
                <c:pt idx="12227">
                  <c:v>203.8</c:v>
                </c:pt>
                <c:pt idx="12228">
                  <c:v>203.81666666666666</c:v>
                </c:pt>
                <c:pt idx="12229">
                  <c:v>203.83333333333334</c:v>
                </c:pt>
                <c:pt idx="12230">
                  <c:v>203.85</c:v>
                </c:pt>
                <c:pt idx="12231">
                  <c:v>203.86666666666667</c:v>
                </c:pt>
                <c:pt idx="12232">
                  <c:v>203.88333333333333</c:v>
                </c:pt>
                <c:pt idx="12233">
                  <c:v>203.9</c:v>
                </c:pt>
                <c:pt idx="12234">
                  <c:v>203.91666666666666</c:v>
                </c:pt>
                <c:pt idx="12235">
                  <c:v>203.93333333333334</c:v>
                </c:pt>
                <c:pt idx="12236">
                  <c:v>203.95</c:v>
                </c:pt>
                <c:pt idx="12237">
                  <c:v>203.96666666666667</c:v>
                </c:pt>
                <c:pt idx="12238">
                  <c:v>203.98333333333332</c:v>
                </c:pt>
                <c:pt idx="12239">
                  <c:v>204</c:v>
                </c:pt>
                <c:pt idx="12240">
                  <c:v>204.01666666666668</c:v>
                </c:pt>
                <c:pt idx="12241">
                  <c:v>204.03333333333333</c:v>
                </c:pt>
                <c:pt idx="12242">
                  <c:v>204.05</c:v>
                </c:pt>
                <c:pt idx="12243">
                  <c:v>204.06666666666666</c:v>
                </c:pt>
                <c:pt idx="12244">
                  <c:v>204.08333333333334</c:v>
                </c:pt>
                <c:pt idx="12245">
                  <c:v>204.1</c:v>
                </c:pt>
                <c:pt idx="12246">
                  <c:v>204.11666666666667</c:v>
                </c:pt>
                <c:pt idx="12247">
                  <c:v>204.13333333333333</c:v>
                </c:pt>
                <c:pt idx="12248">
                  <c:v>204.15</c:v>
                </c:pt>
                <c:pt idx="12249">
                  <c:v>204.16666666666666</c:v>
                </c:pt>
                <c:pt idx="12250">
                  <c:v>204.18333333333334</c:v>
                </c:pt>
                <c:pt idx="12251">
                  <c:v>204.2</c:v>
                </c:pt>
                <c:pt idx="12252">
                  <c:v>204.21666666666667</c:v>
                </c:pt>
                <c:pt idx="12253">
                  <c:v>204.23333333333332</c:v>
                </c:pt>
                <c:pt idx="12254">
                  <c:v>204.25</c:v>
                </c:pt>
                <c:pt idx="12255">
                  <c:v>204.26666666666668</c:v>
                </c:pt>
                <c:pt idx="12256">
                  <c:v>204.28333333333333</c:v>
                </c:pt>
                <c:pt idx="12257">
                  <c:v>204.3</c:v>
                </c:pt>
                <c:pt idx="12258">
                  <c:v>204.31666666666666</c:v>
                </c:pt>
                <c:pt idx="12259">
                  <c:v>204.33333333333334</c:v>
                </c:pt>
                <c:pt idx="12260">
                  <c:v>204.35</c:v>
                </c:pt>
                <c:pt idx="12261">
                  <c:v>204.36666666666667</c:v>
                </c:pt>
                <c:pt idx="12262">
                  <c:v>204.38333333333333</c:v>
                </c:pt>
                <c:pt idx="12263">
                  <c:v>204.4</c:v>
                </c:pt>
                <c:pt idx="12264">
                  <c:v>204.41666666666666</c:v>
                </c:pt>
                <c:pt idx="12265">
                  <c:v>204.43333333333334</c:v>
                </c:pt>
                <c:pt idx="12266">
                  <c:v>204.45</c:v>
                </c:pt>
                <c:pt idx="12267">
                  <c:v>204.46666666666667</c:v>
                </c:pt>
                <c:pt idx="12268">
                  <c:v>204.48333333333332</c:v>
                </c:pt>
                <c:pt idx="12269">
                  <c:v>204.5</c:v>
                </c:pt>
                <c:pt idx="12270">
                  <c:v>204.51666666666668</c:v>
                </c:pt>
                <c:pt idx="12271">
                  <c:v>204.53333333333333</c:v>
                </c:pt>
                <c:pt idx="12272">
                  <c:v>204.55</c:v>
                </c:pt>
                <c:pt idx="12273">
                  <c:v>204.56666666666666</c:v>
                </c:pt>
                <c:pt idx="12274">
                  <c:v>204.58333333333334</c:v>
                </c:pt>
                <c:pt idx="12275">
                  <c:v>204.6</c:v>
                </c:pt>
                <c:pt idx="12276">
                  <c:v>204.61666666666667</c:v>
                </c:pt>
                <c:pt idx="12277">
                  <c:v>204.63333333333333</c:v>
                </c:pt>
                <c:pt idx="12278">
                  <c:v>204.65</c:v>
                </c:pt>
                <c:pt idx="12279">
                  <c:v>204.66666666666666</c:v>
                </c:pt>
                <c:pt idx="12280">
                  <c:v>204.68333333333334</c:v>
                </c:pt>
                <c:pt idx="12281">
                  <c:v>204.7</c:v>
                </c:pt>
                <c:pt idx="12282">
                  <c:v>204.71666666666667</c:v>
                </c:pt>
                <c:pt idx="12283">
                  <c:v>204.73333333333332</c:v>
                </c:pt>
                <c:pt idx="12284">
                  <c:v>204.75</c:v>
                </c:pt>
                <c:pt idx="12285">
                  <c:v>204.76666666666668</c:v>
                </c:pt>
                <c:pt idx="12286">
                  <c:v>204.78333333333333</c:v>
                </c:pt>
                <c:pt idx="12287">
                  <c:v>204.8</c:v>
                </c:pt>
                <c:pt idx="12288">
                  <c:v>204.81666666666666</c:v>
                </c:pt>
                <c:pt idx="12289">
                  <c:v>204.83333333333334</c:v>
                </c:pt>
                <c:pt idx="12290">
                  <c:v>204.85</c:v>
                </c:pt>
                <c:pt idx="12291">
                  <c:v>204.86666666666667</c:v>
                </c:pt>
                <c:pt idx="12292">
                  <c:v>204.88333333333333</c:v>
                </c:pt>
                <c:pt idx="12293">
                  <c:v>204.9</c:v>
                </c:pt>
                <c:pt idx="12294">
                  <c:v>204.91666666666666</c:v>
                </c:pt>
                <c:pt idx="12295">
                  <c:v>204.93333333333334</c:v>
                </c:pt>
                <c:pt idx="12296">
                  <c:v>204.95</c:v>
                </c:pt>
                <c:pt idx="12297">
                  <c:v>204.96666666666667</c:v>
                </c:pt>
                <c:pt idx="12298">
                  <c:v>204.98333333333332</c:v>
                </c:pt>
                <c:pt idx="12299">
                  <c:v>205</c:v>
                </c:pt>
                <c:pt idx="12300">
                  <c:v>205.01666666666668</c:v>
                </c:pt>
                <c:pt idx="12301">
                  <c:v>205.03333333333333</c:v>
                </c:pt>
                <c:pt idx="12302">
                  <c:v>205.05</c:v>
                </c:pt>
                <c:pt idx="12303">
                  <c:v>205.06666666666666</c:v>
                </c:pt>
                <c:pt idx="12304">
                  <c:v>205.08333333333334</c:v>
                </c:pt>
                <c:pt idx="12305">
                  <c:v>205.1</c:v>
                </c:pt>
                <c:pt idx="12306">
                  <c:v>205.11666666666667</c:v>
                </c:pt>
                <c:pt idx="12307">
                  <c:v>205.13333333333333</c:v>
                </c:pt>
                <c:pt idx="12308">
                  <c:v>205.15</c:v>
                </c:pt>
                <c:pt idx="12309">
                  <c:v>205.16666666666666</c:v>
                </c:pt>
                <c:pt idx="12310">
                  <c:v>205.18333333333334</c:v>
                </c:pt>
                <c:pt idx="12311">
                  <c:v>205.2</c:v>
                </c:pt>
                <c:pt idx="12312">
                  <c:v>205.21666666666667</c:v>
                </c:pt>
                <c:pt idx="12313">
                  <c:v>205.23333333333332</c:v>
                </c:pt>
                <c:pt idx="12314">
                  <c:v>205.25</c:v>
                </c:pt>
                <c:pt idx="12315">
                  <c:v>205.26666666666668</c:v>
                </c:pt>
                <c:pt idx="12316">
                  <c:v>205.28333333333333</c:v>
                </c:pt>
                <c:pt idx="12317">
                  <c:v>205.3</c:v>
                </c:pt>
                <c:pt idx="12318">
                  <c:v>205.31666666666666</c:v>
                </c:pt>
                <c:pt idx="12319">
                  <c:v>205.33333333333334</c:v>
                </c:pt>
                <c:pt idx="12320">
                  <c:v>205.35</c:v>
                </c:pt>
                <c:pt idx="12321">
                  <c:v>205.36666666666667</c:v>
                </c:pt>
                <c:pt idx="12322">
                  <c:v>205.38333333333333</c:v>
                </c:pt>
                <c:pt idx="12323">
                  <c:v>205.4</c:v>
                </c:pt>
                <c:pt idx="12324">
                  <c:v>205.41666666666666</c:v>
                </c:pt>
                <c:pt idx="12325">
                  <c:v>205.43333333333334</c:v>
                </c:pt>
                <c:pt idx="12326">
                  <c:v>205.45</c:v>
                </c:pt>
                <c:pt idx="12327">
                  <c:v>205.46666666666667</c:v>
                </c:pt>
                <c:pt idx="12328">
                  <c:v>205.48333333333332</c:v>
                </c:pt>
                <c:pt idx="12329">
                  <c:v>205.5</c:v>
                </c:pt>
                <c:pt idx="12330">
                  <c:v>205.51666666666668</c:v>
                </c:pt>
                <c:pt idx="12331">
                  <c:v>205.53333333333333</c:v>
                </c:pt>
                <c:pt idx="12332">
                  <c:v>205.55</c:v>
                </c:pt>
                <c:pt idx="12333">
                  <c:v>205.56666666666666</c:v>
                </c:pt>
                <c:pt idx="12334">
                  <c:v>205.58333333333334</c:v>
                </c:pt>
                <c:pt idx="12335">
                  <c:v>205.6</c:v>
                </c:pt>
                <c:pt idx="12336">
                  <c:v>205.61666666666667</c:v>
                </c:pt>
                <c:pt idx="12337">
                  <c:v>205.63333333333333</c:v>
                </c:pt>
                <c:pt idx="12338">
                  <c:v>205.65</c:v>
                </c:pt>
                <c:pt idx="12339">
                  <c:v>205.66666666666666</c:v>
                </c:pt>
                <c:pt idx="12340">
                  <c:v>205.68333333333334</c:v>
                </c:pt>
                <c:pt idx="12341">
                  <c:v>205.7</c:v>
                </c:pt>
                <c:pt idx="12342">
                  <c:v>205.71666666666667</c:v>
                </c:pt>
                <c:pt idx="12343">
                  <c:v>205.73333333333332</c:v>
                </c:pt>
                <c:pt idx="12344">
                  <c:v>205.75</c:v>
                </c:pt>
                <c:pt idx="12345">
                  <c:v>205.76666666666668</c:v>
                </c:pt>
                <c:pt idx="12346">
                  <c:v>205.78333333333333</c:v>
                </c:pt>
                <c:pt idx="12347">
                  <c:v>205.8</c:v>
                </c:pt>
                <c:pt idx="12348">
                  <c:v>205.81666666666666</c:v>
                </c:pt>
                <c:pt idx="12349">
                  <c:v>205.83333333333334</c:v>
                </c:pt>
                <c:pt idx="12350">
                  <c:v>205.85</c:v>
                </c:pt>
                <c:pt idx="12351">
                  <c:v>205.86666666666667</c:v>
                </c:pt>
                <c:pt idx="12352">
                  <c:v>205.88333333333333</c:v>
                </c:pt>
                <c:pt idx="12353">
                  <c:v>205.9</c:v>
                </c:pt>
                <c:pt idx="12354">
                  <c:v>205.91666666666666</c:v>
                </c:pt>
                <c:pt idx="12355">
                  <c:v>205.93333333333334</c:v>
                </c:pt>
                <c:pt idx="12356">
                  <c:v>205.95</c:v>
                </c:pt>
                <c:pt idx="12357">
                  <c:v>205.96666666666667</c:v>
                </c:pt>
                <c:pt idx="12358">
                  <c:v>205.98333333333332</c:v>
                </c:pt>
                <c:pt idx="12359">
                  <c:v>206</c:v>
                </c:pt>
                <c:pt idx="12360">
                  <c:v>206.01666666666668</c:v>
                </c:pt>
                <c:pt idx="12361">
                  <c:v>206.03333333333333</c:v>
                </c:pt>
                <c:pt idx="12362">
                  <c:v>206.05</c:v>
                </c:pt>
                <c:pt idx="12363">
                  <c:v>206.06666666666666</c:v>
                </c:pt>
                <c:pt idx="12364">
                  <c:v>206.08333333333334</c:v>
                </c:pt>
                <c:pt idx="12365">
                  <c:v>206.1</c:v>
                </c:pt>
                <c:pt idx="12366">
                  <c:v>206.11666666666667</c:v>
                </c:pt>
                <c:pt idx="12367">
                  <c:v>206.13333333333333</c:v>
                </c:pt>
                <c:pt idx="12368">
                  <c:v>206.15</c:v>
                </c:pt>
                <c:pt idx="12369">
                  <c:v>206.16666666666666</c:v>
                </c:pt>
                <c:pt idx="12370">
                  <c:v>206.18333333333334</c:v>
                </c:pt>
                <c:pt idx="12371">
                  <c:v>206.2</c:v>
                </c:pt>
                <c:pt idx="12372">
                  <c:v>206.21666666666667</c:v>
                </c:pt>
                <c:pt idx="12373">
                  <c:v>206.23333333333332</c:v>
                </c:pt>
                <c:pt idx="12374">
                  <c:v>206.25</c:v>
                </c:pt>
                <c:pt idx="12375">
                  <c:v>206.26666666666668</c:v>
                </c:pt>
                <c:pt idx="12376">
                  <c:v>206.28333333333333</c:v>
                </c:pt>
                <c:pt idx="12377">
                  <c:v>206.3</c:v>
                </c:pt>
                <c:pt idx="12378">
                  <c:v>206.31666666666666</c:v>
                </c:pt>
                <c:pt idx="12379">
                  <c:v>206.33333333333334</c:v>
                </c:pt>
                <c:pt idx="12380">
                  <c:v>206.35</c:v>
                </c:pt>
                <c:pt idx="12381">
                  <c:v>206.36666666666667</c:v>
                </c:pt>
                <c:pt idx="12382">
                  <c:v>206.38333333333333</c:v>
                </c:pt>
                <c:pt idx="12383">
                  <c:v>206.4</c:v>
                </c:pt>
                <c:pt idx="12384">
                  <c:v>206.41666666666666</c:v>
                </c:pt>
                <c:pt idx="12385">
                  <c:v>206.43333333333334</c:v>
                </c:pt>
                <c:pt idx="12386">
                  <c:v>206.45</c:v>
                </c:pt>
                <c:pt idx="12387">
                  <c:v>206.46666666666667</c:v>
                </c:pt>
                <c:pt idx="12388">
                  <c:v>206.48333333333332</c:v>
                </c:pt>
                <c:pt idx="12389">
                  <c:v>206.5</c:v>
                </c:pt>
                <c:pt idx="12390">
                  <c:v>206.51666666666668</c:v>
                </c:pt>
                <c:pt idx="12391">
                  <c:v>206.53333333333333</c:v>
                </c:pt>
                <c:pt idx="12392">
                  <c:v>206.55</c:v>
                </c:pt>
                <c:pt idx="12393">
                  <c:v>206.56666666666666</c:v>
                </c:pt>
                <c:pt idx="12394">
                  <c:v>206.58333333333334</c:v>
                </c:pt>
                <c:pt idx="12395">
                  <c:v>206.6</c:v>
                </c:pt>
                <c:pt idx="12396">
                  <c:v>206.61666666666667</c:v>
                </c:pt>
                <c:pt idx="12397">
                  <c:v>206.63333333333333</c:v>
                </c:pt>
                <c:pt idx="12398">
                  <c:v>206.65</c:v>
                </c:pt>
                <c:pt idx="12399">
                  <c:v>206.66666666666666</c:v>
                </c:pt>
                <c:pt idx="12400">
                  <c:v>206.68333333333334</c:v>
                </c:pt>
                <c:pt idx="12401">
                  <c:v>206.7</c:v>
                </c:pt>
                <c:pt idx="12402">
                  <c:v>206.71666666666667</c:v>
                </c:pt>
                <c:pt idx="12403">
                  <c:v>206.73333333333332</c:v>
                </c:pt>
                <c:pt idx="12404">
                  <c:v>206.75</c:v>
                </c:pt>
                <c:pt idx="12405">
                  <c:v>206.76666666666668</c:v>
                </c:pt>
                <c:pt idx="12406">
                  <c:v>206.78333333333333</c:v>
                </c:pt>
                <c:pt idx="12407">
                  <c:v>206.8</c:v>
                </c:pt>
                <c:pt idx="12408">
                  <c:v>206.81666666666666</c:v>
                </c:pt>
                <c:pt idx="12409">
                  <c:v>206.83333333333334</c:v>
                </c:pt>
                <c:pt idx="12410">
                  <c:v>206.85</c:v>
                </c:pt>
                <c:pt idx="12411">
                  <c:v>206.86666666666667</c:v>
                </c:pt>
                <c:pt idx="12412">
                  <c:v>206.88333333333333</c:v>
                </c:pt>
                <c:pt idx="12413">
                  <c:v>206.9</c:v>
                </c:pt>
                <c:pt idx="12414">
                  <c:v>206.91666666666666</c:v>
                </c:pt>
                <c:pt idx="12415">
                  <c:v>206.93333333333334</c:v>
                </c:pt>
                <c:pt idx="12416">
                  <c:v>206.95</c:v>
                </c:pt>
                <c:pt idx="12417">
                  <c:v>206.96666666666667</c:v>
                </c:pt>
                <c:pt idx="12418">
                  <c:v>206.98333333333332</c:v>
                </c:pt>
                <c:pt idx="12419">
                  <c:v>207</c:v>
                </c:pt>
                <c:pt idx="12420">
                  <c:v>207.01666666666668</c:v>
                </c:pt>
                <c:pt idx="12421">
                  <c:v>207.03333333333333</c:v>
                </c:pt>
                <c:pt idx="12422">
                  <c:v>207.05</c:v>
                </c:pt>
                <c:pt idx="12423">
                  <c:v>207.06666666666666</c:v>
                </c:pt>
                <c:pt idx="12424">
                  <c:v>207.08333333333334</c:v>
                </c:pt>
                <c:pt idx="12425">
                  <c:v>207.1</c:v>
                </c:pt>
                <c:pt idx="12426">
                  <c:v>207.11666666666667</c:v>
                </c:pt>
                <c:pt idx="12427">
                  <c:v>207.13333333333333</c:v>
                </c:pt>
                <c:pt idx="12428">
                  <c:v>207.15</c:v>
                </c:pt>
                <c:pt idx="12429">
                  <c:v>207.16666666666666</c:v>
                </c:pt>
                <c:pt idx="12430">
                  <c:v>207.18333333333334</c:v>
                </c:pt>
                <c:pt idx="12431">
                  <c:v>207.2</c:v>
                </c:pt>
                <c:pt idx="12432">
                  <c:v>207.21666666666667</c:v>
                </c:pt>
                <c:pt idx="12433">
                  <c:v>207.23333333333332</c:v>
                </c:pt>
                <c:pt idx="12434">
                  <c:v>207.25</c:v>
                </c:pt>
                <c:pt idx="12435">
                  <c:v>207.26666666666668</c:v>
                </c:pt>
                <c:pt idx="12436">
                  <c:v>207.28333333333333</c:v>
                </c:pt>
                <c:pt idx="12437">
                  <c:v>207.3</c:v>
                </c:pt>
                <c:pt idx="12438">
                  <c:v>207.31666666666666</c:v>
                </c:pt>
                <c:pt idx="12439">
                  <c:v>207.33333333333334</c:v>
                </c:pt>
                <c:pt idx="12440">
                  <c:v>207.35</c:v>
                </c:pt>
                <c:pt idx="12441">
                  <c:v>207.36666666666667</c:v>
                </c:pt>
                <c:pt idx="12442">
                  <c:v>207.38333333333333</c:v>
                </c:pt>
                <c:pt idx="12443">
                  <c:v>207.4</c:v>
                </c:pt>
                <c:pt idx="12444">
                  <c:v>207.41666666666666</c:v>
                </c:pt>
                <c:pt idx="12445">
                  <c:v>207.43333333333334</c:v>
                </c:pt>
                <c:pt idx="12446">
                  <c:v>207.45</c:v>
                </c:pt>
                <c:pt idx="12447">
                  <c:v>207.46666666666667</c:v>
                </c:pt>
                <c:pt idx="12448">
                  <c:v>207.48333333333332</c:v>
                </c:pt>
                <c:pt idx="12449">
                  <c:v>207.5</c:v>
                </c:pt>
                <c:pt idx="12450">
                  <c:v>207.51666666666668</c:v>
                </c:pt>
                <c:pt idx="12451">
                  <c:v>207.53333333333333</c:v>
                </c:pt>
                <c:pt idx="12452">
                  <c:v>207.55</c:v>
                </c:pt>
                <c:pt idx="12453">
                  <c:v>207.56666666666666</c:v>
                </c:pt>
                <c:pt idx="12454">
                  <c:v>207.58333333333334</c:v>
                </c:pt>
                <c:pt idx="12455">
                  <c:v>207.6</c:v>
                </c:pt>
                <c:pt idx="12456">
                  <c:v>207.61666666666667</c:v>
                </c:pt>
                <c:pt idx="12457">
                  <c:v>207.63333333333333</c:v>
                </c:pt>
                <c:pt idx="12458">
                  <c:v>207.65</c:v>
                </c:pt>
                <c:pt idx="12459">
                  <c:v>207.66666666666666</c:v>
                </c:pt>
                <c:pt idx="12460">
                  <c:v>207.68333333333334</c:v>
                </c:pt>
                <c:pt idx="12461">
                  <c:v>207.7</c:v>
                </c:pt>
                <c:pt idx="12462">
                  <c:v>207.71666666666667</c:v>
                </c:pt>
                <c:pt idx="12463">
                  <c:v>207.73333333333332</c:v>
                </c:pt>
                <c:pt idx="12464">
                  <c:v>207.75</c:v>
                </c:pt>
                <c:pt idx="12465">
                  <c:v>207.76666666666668</c:v>
                </c:pt>
                <c:pt idx="12466">
                  <c:v>207.78333333333333</c:v>
                </c:pt>
                <c:pt idx="12467">
                  <c:v>207.8</c:v>
                </c:pt>
                <c:pt idx="12468">
                  <c:v>207.81666666666666</c:v>
                </c:pt>
                <c:pt idx="12469">
                  <c:v>207.83333333333334</c:v>
                </c:pt>
                <c:pt idx="12470">
                  <c:v>207.85</c:v>
                </c:pt>
                <c:pt idx="12471">
                  <c:v>207.86666666666667</c:v>
                </c:pt>
                <c:pt idx="12472">
                  <c:v>207.88333333333333</c:v>
                </c:pt>
                <c:pt idx="12473">
                  <c:v>207.9</c:v>
                </c:pt>
                <c:pt idx="12474">
                  <c:v>207.91666666666666</c:v>
                </c:pt>
                <c:pt idx="12475">
                  <c:v>207.93333333333334</c:v>
                </c:pt>
                <c:pt idx="12476">
                  <c:v>207.95</c:v>
                </c:pt>
                <c:pt idx="12477">
                  <c:v>207.96666666666667</c:v>
                </c:pt>
                <c:pt idx="12478">
                  <c:v>207.98333333333332</c:v>
                </c:pt>
                <c:pt idx="12479">
                  <c:v>208</c:v>
                </c:pt>
                <c:pt idx="12480">
                  <c:v>208.01666666666668</c:v>
                </c:pt>
                <c:pt idx="12481">
                  <c:v>208.03333333333333</c:v>
                </c:pt>
                <c:pt idx="12482">
                  <c:v>208.05</c:v>
                </c:pt>
                <c:pt idx="12483">
                  <c:v>208.06666666666666</c:v>
                </c:pt>
                <c:pt idx="12484">
                  <c:v>208.08333333333334</c:v>
                </c:pt>
                <c:pt idx="12485">
                  <c:v>208.1</c:v>
                </c:pt>
                <c:pt idx="12486">
                  <c:v>208.11666666666667</c:v>
                </c:pt>
                <c:pt idx="12487">
                  <c:v>208.13333333333333</c:v>
                </c:pt>
                <c:pt idx="12488">
                  <c:v>208.15</c:v>
                </c:pt>
                <c:pt idx="12489">
                  <c:v>208.16666666666666</c:v>
                </c:pt>
                <c:pt idx="12490">
                  <c:v>208.18333333333334</c:v>
                </c:pt>
                <c:pt idx="12491">
                  <c:v>208.2</c:v>
                </c:pt>
                <c:pt idx="12492">
                  <c:v>208.21666666666667</c:v>
                </c:pt>
                <c:pt idx="12493">
                  <c:v>208.23333333333332</c:v>
                </c:pt>
                <c:pt idx="12494">
                  <c:v>208.25</c:v>
                </c:pt>
                <c:pt idx="12495">
                  <c:v>208.26666666666668</c:v>
                </c:pt>
                <c:pt idx="12496">
                  <c:v>208.28333333333333</c:v>
                </c:pt>
                <c:pt idx="12497">
                  <c:v>208.3</c:v>
                </c:pt>
                <c:pt idx="12498">
                  <c:v>208.31666666666666</c:v>
                </c:pt>
                <c:pt idx="12499">
                  <c:v>208.33333333333334</c:v>
                </c:pt>
                <c:pt idx="12500">
                  <c:v>208.35</c:v>
                </c:pt>
                <c:pt idx="12501">
                  <c:v>208.36666666666667</c:v>
                </c:pt>
                <c:pt idx="12502">
                  <c:v>208.38333333333333</c:v>
                </c:pt>
                <c:pt idx="12503">
                  <c:v>208.4</c:v>
                </c:pt>
                <c:pt idx="12504">
                  <c:v>208.41666666666666</c:v>
                </c:pt>
                <c:pt idx="12505">
                  <c:v>208.43333333333334</c:v>
                </c:pt>
                <c:pt idx="12506">
                  <c:v>208.45</c:v>
                </c:pt>
                <c:pt idx="12507">
                  <c:v>208.46666666666667</c:v>
                </c:pt>
                <c:pt idx="12508">
                  <c:v>208.48333333333332</c:v>
                </c:pt>
                <c:pt idx="12509">
                  <c:v>208.5</c:v>
                </c:pt>
                <c:pt idx="12510">
                  <c:v>208.51666666666668</c:v>
                </c:pt>
                <c:pt idx="12511">
                  <c:v>208.53333333333333</c:v>
                </c:pt>
                <c:pt idx="12512">
                  <c:v>208.55</c:v>
                </c:pt>
                <c:pt idx="12513">
                  <c:v>208.56666666666666</c:v>
                </c:pt>
                <c:pt idx="12514">
                  <c:v>208.58333333333334</c:v>
                </c:pt>
                <c:pt idx="12515">
                  <c:v>208.6</c:v>
                </c:pt>
                <c:pt idx="12516">
                  <c:v>208.61666666666667</c:v>
                </c:pt>
                <c:pt idx="12517">
                  <c:v>208.63333333333333</c:v>
                </c:pt>
                <c:pt idx="12518">
                  <c:v>208.65</c:v>
                </c:pt>
                <c:pt idx="12519">
                  <c:v>208.66666666666666</c:v>
                </c:pt>
                <c:pt idx="12520">
                  <c:v>208.68333333333334</c:v>
                </c:pt>
                <c:pt idx="12521">
                  <c:v>208.7</c:v>
                </c:pt>
                <c:pt idx="12522">
                  <c:v>208.71666666666667</c:v>
                </c:pt>
                <c:pt idx="12523">
                  <c:v>208.73333333333332</c:v>
                </c:pt>
                <c:pt idx="12524">
                  <c:v>208.75</c:v>
                </c:pt>
                <c:pt idx="12525">
                  <c:v>208.76666666666668</c:v>
                </c:pt>
                <c:pt idx="12526">
                  <c:v>208.78333333333333</c:v>
                </c:pt>
                <c:pt idx="12527">
                  <c:v>208.8</c:v>
                </c:pt>
                <c:pt idx="12528">
                  <c:v>208.81666666666666</c:v>
                </c:pt>
                <c:pt idx="12529">
                  <c:v>208.83333333333334</c:v>
                </c:pt>
                <c:pt idx="12530">
                  <c:v>208.85</c:v>
                </c:pt>
                <c:pt idx="12531">
                  <c:v>208.86666666666667</c:v>
                </c:pt>
                <c:pt idx="12532">
                  <c:v>208.88333333333333</c:v>
                </c:pt>
                <c:pt idx="12533">
                  <c:v>208.9</c:v>
                </c:pt>
                <c:pt idx="12534">
                  <c:v>208.91666666666666</c:v>
                </c:pt>
                <c:pt idx="12535">
                  <c:v>208.93333333333334</c:v>
                </c:pt>
                <c:pt idx="12536">
                  <c:v>208.95</c:v>
                </c:pt>
                <c:pt idx="12537">
                  <c:v>208.96666666666667</c:v>
                </c:pt>
                <c:pt idx="12538">
                  <c:v>208.98333333333332</c:v>
                </c:pt>
                <c:pt idx="12539">
                  <c:v>209</c:v>
                </c:pt>
                <c:pt idx="12540">
                  <c:v>209.01666666666668</c:v>
                </c:pt>
                <c:pt idx="12541">
                  <c:v>209.03333333333333</c:v>
                </c:pt>
                <c:pt idx="12542">
                  <c:v>209.05</c:v>
                </c:pt>
                <c:pt idx="12543">
                  <c:v>209.06666666666666</c:v>
                </c:pt>
                <c:pt idx="12544">
                  <c:v>209.08333333333334</c:v>
                </c:pt>
                <c:pt idx="12545">
                  <c:v>209.1</c:v>
                </c:pt>
                <c:pt idx="12546">
                  <c:v>209.11666666666667</c:v>
                </c:pt>
                <c:pt idx="12547">
                  <c:v>209.13333333333333</c:v>
                </c:pt>
                <c:pt idx="12548">
                  <c:v>209.15</c:v>
                </c:pt>
                <c:pt idx="12549">
                  <c:v>209.16666666666666</c:v>
                </c:pt>
                <c:pt idx="12550">
                  <c:v>209.18333333333334</c:v>
                </c:pt>
                <c:pt idx="12551">
                  <c:v>209.2</c:v>
                </c:pt>
                <c:pt idx="12552">
                  <c:v>209.21666666666667</c:v>
                </c:pt>
                <c:pt idx="12553">
                  <c:v>209.23333333333332</c:v>
                </c:pt>
                <c:pt idx="12554">
                  <c:v>209.25</c:v>
                </c:pt>
                <c:pt idx="12555">
                  <c:v>209.26666666666668</c:v>
                </c:pt>
                <c:pt idx="12556">
                  <c:v>209.28333333333333</c:v>
                </c:pt>
                <c:pt idx="12557">
                  <c:v>209.3</c:v>
                </c:pt>
                <c:pt idx="12558">
                  <c:v>209.31666666666666</c:v>
                </c:pt>
                <c:pt idx="12559">
                  <c:v>209.33333333333334</c:v>
                </c:pt>
                <c:pt idx="12560">
                  <c:v>209.35</c:v>
                </c:pt>
                <c:pt idx="12561">
                  <c:v>209.36666666666667</c:v>
                </c:pt>
                <c:pt idx="12562">
                  <c:v>209.38333333333333</c:v>
                </c:pt>
                <c:pt idx="12563">
                  <c:v>209.4</c:v>
                </c:pt>
                <c:pt idx="12564">
                  <c:v>209.41666666666666</c:v>
                </c:pt>
                <c:pt idx="12565">
                  <c:v>209.43333333333334</c:v>
                </c:pt>
                <c:pt idx="12566">
                  <c:v>209.45</c:v>
                </c:pt>
                <c:pt idx="12567">
                  <c:v>209.46666666666667</c:v>
                </c:pt>
                <c:pt idx="12568">
                  <c:v>209.48333333333332</c:v>
                </c:pt>
                <c:pt idx="12569">
                  <c:v>209.5</c:v>
                </c:pt>
                <c:pt idx="12570">
                  <c:v>209.51666666666668</c:v>
                </c:pt>
                <c:pt idx="12571">
                  <c:v>209.53333333333333</c:v>
                </c:pt>
                <c:pt idx="12572">
                  <c:v>209.55</c:v>
                </c:pt>
                <c:pt idx="12573">
                  <c:v>209.56666666666666</c:v>
                </c:pt>
                <c:pt idx="12574">
                  <c:v>209.58333333333334</c:v>
                </c:pt>
                <c:pt idx="12575">
                  <c:v>209.6</c:v>
                </c:pt>
                <c:pt idx="12576">
                  <c:v>209.61666666666667</c:v>
                </c:pt>
                <c:pt idx="12577">
                  <c:v>209.63333333333333</c:v>
                </c:pt>
                <c:pt idx="12578">
                  <c:v>209.65</c:v>
                </c:pt>
                <c:pt idx="12579">
                  <c:v>209.66666666666666</c:v>
                </c:pt>
                <c:pt idx="12580">
                  <c:v>209.68333333333334</c:v>
                </c:pt>
                <c:pt idx="12581">
                  <c:v>209.7</c:v>
                </c:pt>
                <c:pt idx="12582">
                  <c:v>209.71666666666667</c:v>
                </c:pt>
                <c:pt idx="12583">
                  <c:v>209.73333333333332</c:v>
                </c:pt>
                <c:pt idx="12584">
                  <c:v>209.75</c:v>
                </c:pt>
                <c:pt idx="12585">
                  <c:v>209.76666666666668</c:v>
                </c:pt>
                <c:pt idx="12586">
                  <c:v>209.78333333333333</c:v>
                </c:pt>
                <c:pt idx="12587">
                  <c:v>209.8</c:v>
                </c:pt>
                <c:pt idx="12588">
                  <c:v>209.81666666666666</c:v>
                </c:pt>
                <c:pt idx="12589">
                  <c:v>209.83333333333334</c:v>
                </c:pt>
                <c:pt idx="12590">
                  <c:v>209.85</c:v>
                </c:pt>
                <c:pt idx="12591">
                  <c:v>209.86666666666667</c:v>
                </c:pt>
                <c:pt idx="12592">
                  <c:v>209.88333333333333</c:v>
                </c:pt>
                <c:pt idx="12593">
                  <c:v>209.9</c:v>
                </c:pt>
                <c:pt idx="12594">
                  <c:v>209.91666666666666</c:v>
                </c:pt>
                <c:pt idx="12595">
                  <c:v>209.93333333333334</c:v>
                </c:pt>
                <c:pt idx="12596">
                  <c:v>209.95</c:v>
                </c:pt>
                <c:pt idx="12597">
                  <c:v>209.96666666666667</c:v>
                </c:pt>
                <c:pt idx="12598">
                  <c:v>209.98333333333332</c:v>
                </c:pt>
                <c:pt idx="12599">
                  <c:v>210</c:v>
                </c:pt>
                <c:pt idx="12600">
                  <c:v>210.01666666666668</c:v>
                </c:pt>
                <c:pt idx="12601">
                  <c:v>210.03333333333333</c:v>
                </c:pt>
                <c:pt idx="12602">
                  <c:v>210.05</c:v>
                </c:pt>
                <c:pt idx="12603">
                  <c:v>210.06666666666666</c:v>
                </c:pt>
                <c:pt idx="12604">
                  <c:v>210.08333333333334</c:v>
                </c:pt>
                <c:pt idx="12605">
                  <c:v>210.1</c:v>
                </c:pt>
                <c:pt idx="12606">
                  <c:v>210.11666666666667</c:v>
                </c:pt>
                <c:pt idx="12607">
                  <c:v>210.13333333333333</c:v>
                </c:pt>
                <c:pt idx="12608">
                  <c:v>210.15</c:v>
                </c:pt>
                <c:pt idx="12609">
                  <c:v>210.16666666666666</c:v>
                </c:pt>
                <c:pt idx="12610">
                  <c:v>210.18333333333334</c:v>
                </c:pt>
                <c:pt idx="12611">
                  <c:v>210.2</c:v>
                </c:pt>
                <c:pt idx="12612">
                  <c:v>210.21666666666667</c:v>
                </c:pt>
                <c:pt idx="12613">
                  <c:v>210.23333333333332</c:v>
                </c:pt>
                <c:pt idx="12614">
                  <c:v>210.25</c:v>
                </c:pt>
                <c:pt idx="12615">
                  <c:v>210.26666666666668</c:v>
                </c:pt>
                <c:pt idx="12616">
                  <c:v>210.28333333333333</c:v>
                </c:pt>
                <c:pt idx="12617">
                  <c:v>210.3</c:v>
                </c:pt>
                <c:pt idx="12618">
                  <c:v>210.31666666666666</c:v>
                </c:pt>
                <c:pt idx="12619">
                  <c:v>210.33333333333334</c:v>
                </c:pt>
                <c:pt idx="12620">
                  <c:v>210.35</c:v>
                </c:pt>
                <c:pt idx="12621">
                  <c:v>210.36666666666667</c:v>
                </c:pt>
                <c:pt idx="12622">
                  <c:v>210.38333333333333</c:v>
                </c:pt>
                <c:pt idx="12623">
                  <c:v>210.4</c:v>
                </c:pt>
                <c:pt idx="12624">
                  <c:v>210.41666666666666</c:v>
                </c:pt>
                <c:pt idx="12625">
                  <c:v>210.43333333333334</c:v>
                </c:pt>
                <c:pt idx="12626">
                  <c:v>210.45</c:v>
                </c:pt>
                <c:pt idx="12627">
                  <c:v>210.46666666666667</c:v>
                </c:pt>
                <c:pt idx="12628">
                  <c:v>210.48333333333332</c:v>
                </c:pt>
                <c:pt idx="12629">
                  <c:v>210.5</c:v>
                </c:pt>
                <c:pt idx="12630">
                  <c:v>210.51666666666668</c:v>
                </c:pt>
                <c:pt idx="12631">
                  <c:v>210.53333333333333</c:v>
                </c:pt>
                <c:pt idx="12632">
                  <c:v>210.55</c:v>
                </c:pt>
                <c:pt idx="12633">
                  <c:v>210.56666666666666</c:v>
                </c:pt>
                <c:pt idx="12634">
                  <c:v>210.58333333333334</c:v>
                </c:pt>
                <c:pt idx="12635">
                  <c:v>210.6</c:v>
                </c:pt>
                <c:pt idx="12636">
                  <c:v>210.61666666666667</c:v>
                </c:pt>
                <c:pt idx="12637">
                  <c:v>210.63333333333333</c:v>
                </c:pt>
                <c:pt idx="12638">
                  <c:v>210.65</c:v>
                </c:pt>
                <c:pt idx="12639">
                  <c:v>210.66666666666666</c:v>
                </c:pt>
                <c:pt idx="12640">
                  <c:v>210.68333333333334</c:v>
                </c:pt>
                <c:pt idx="12641">
                  <c:v>210.7</c:v>
                </c:pt>
                <c:pt idx="12642">
                  <c:v>210.71666666666667</c:v>
                </c:pt>
                <c:pt idx="12643">
                  <c:v>210.73333333333332</c:v>
                </c:pt>
                <c:pt idx="12644">
                  <c:v>210.75</c:v>
                </c:pt>
                <c:pt idx="12645">
                  <c:v>210.76666666666668</c:v>
                </c:pt>
                <c:pt idx="12646">
                  <c:v>210.78333333333333</c:v>
                </c:pt>
                <c:pt idx="12647">
                  <c:v>210.8</c:v>
                </c:pt>
                <c:pt idx="12648">
                  <c:v>210.81666666666666</c:v>
                </c:pt>
                <c:pt idx="12649">
                  <c:v>210.83333333333334</c:v>
                </c:pt>
                <c:pt idx="12650">
                  <c:v>210.85</c:v>
                </c:pt>
                <c:pt idx="12651">
                  <c:v>210.86666666666667</c:v>
                </c:pt>
                <c:pt idx="12652">
                  <c:v>210.88333333333333</c:v>
                </c:pt>
                <c:pt idx="12653">
                  <c:v>210.9</c:v>
                </c:pt>
                <c:pt idx="12654">
                  <c:v>210.91666666666666</c:v>
                </c:pt>
                <c:pt idx="12655">
                  <c:v>210.93333333333334</c:v>
                </c:pt>
                <c:pt idx="12656">
                  <c:v>210.95</c:v>
                </c:pt>
                <c:pt idx="12657">
                  <c:v>210.96666666666667</c:v>
                </c:pt>
                <c:pt idx="12658">
                  <c:v>210.98333333333332</c:v>
                </c:pt>
                <c:pt idx="12659">
                  <c:v>211</c:v>
                </c:pt>
                <c:pt idx="12660">
                  <c:v>211.01666666666668</c:v>
                </c:pt>
                <c:pt idx="12661">
                  <c:v>211.03333333333333</c:v>
                </c:pt>
                <c:pt idx="12662">
                  <c:v>211.05</c:v>
                </c:pt>
                <c:pt idx="12663">
                  <c:v>211.06666666666666</c:v>
                </c:pt>
                <c:pt idx="12664">
                  <c:v>211.08333333333334</c:v>
                </c:pt>
                <c:pt idx="12665">
                  <c:v>211.1</c:v>
                </c:pt>
                <c:pt idx="12666">
                  <c:v>211.11666666666667</c:v>
                </c:pt>
                <c:pt idx="12667">
                  <c:v>211.13333333333333</c:v>
                </c:pt>
                <c:pt idx="12668">
                  <c:v>211.15</c:v>
                </c:pt>
                <c:pt idx="12669">
                  <c:v>211.16666666666666</c:v>
                </c:pt>
                <c:pt idx="12670">
                  <c:v>211.18333333333334</c:v>
                </c:pt>
                <c:pt idx="12671">
                  <c:v>211.2</c:v>
                </c:pt>
                <c:pt idx="12672">
                  <c:v>211.21666666666667</c:v>
                </c:pt>
                <c:pt idx="12673">
                  <c:v>211.23333333333332</c:v>
                </c:pt>
                <c:pt idx="12674">
                  <c:v>211.25</c:v>
                </c:pt>
                <c:pt idx="12675">
                  <c:v>211.26666666666668</c:v>
                </c:pt>
                <c:pt idx="12676">
                  <c:v>211.28333333333333</c:v>
                </c:pt>
                <c:pt idx="12677">
                  <c:v>211.3</c:v>
                </c:pt>
                <c:pt idx="12678">
                  <c:v>211.31666666666666</c:v>
                </c:pt>
                <c:pt idx="12679">
                  <c:v>211.33333333333334</c:v>
                </c:pt>
                <c:pt idx="12680">
                  <c:v>211.35</c:v>
                </c:pt>
                <c:pt idx="12681">
                  <c:v>211.36666666666667</c:v>
                </c:pt>
                <c:pt idx="12682">
                  <c:v>211.38333333333333</c:v>
                </c:pt>
                <c:pt idx="12683">
                  <c:v>211.4</c:v>
                </c:pt>
                <c:pt idx="12684">
                  <c:v>211.41666666666666</c:v>
                </c:pt>
                <c:pt idx="12685">
                  <c:v>211.43333333333334</c:v>
                </c:pt>
                <c:pt idx="12686">
                  <c:v>211.45</c:v>
                </c:pt>
                <c:pt idx="12687">
                  <c:v>211.46666666666667</c:v>
                </c:pt>
                <c:pt idx="12688">
                  <c:v>211.48333333333332</c:v>
                </c:pt>
                <c:pt idx="12689">
                  <c:v>211.5</c:v>
                </c:pt>
                <c:pt idx="12690">
                  <c:v>211.51666666666668</c:v>
                </c:pt>
                <c:pt idx="12691">
                  <c:v>211.53333333333333</c:v>
                </c:pt>
                <c:pt idx="12692">
                  <c:v>211.55</c:v>
                </c:pt>
                <c:pt idx="12693">
                  <c:v>211.56666666666666</c:v>
                </c:pt>
                <c:pt idx="12694">
                  <c:v>211.58333333333334</c:v>
                </c:pt>
                <c:pt idx="12695">
                  <c:v>211.6</c:v>
                </c:pt>
                <c:pt idx="12696">
                  <c:v>211.61666666666667</c:v>
                </c:pt>
                <c:pt idx="12697">
                  <c:v>211.63333333333333</c:v>
                </c:pt>
                <c:pt idx="12698">
                  <c:v>211.65</c:v>
                </c:pt>
                <c:pt idx="12699">
                  <c:v>211.66666666666666</c:v>
                </c:pt>
                <c:pt idx="12700">
                  <c:v>211.68333333333334</c:v>
                </c:pt>
                <c:pt idx="12701">
                  <c:v>211.7</c:v>
                </c:pt>
                <c:pt idx="12702">
                  <c:v>211.71666666666667</c:v>
                </c:pt>
                <c:pt idx="12703">
                  <c:v>211.73333333333332</c:v>
                </c:pt>
                <c:pt idx="12704">
                  <c:v>211.75</c:v>
                </c:pt>
                <c:pt idx="12705">
                  <c:v>211.76666666666668</c:v>
                </c:pt>
                <c:pt idx="12706">
                  <c:v>211.78333333333333</c:v>
                </c:pt>
                <c:pt idx="12707">
                  <c:v>211.8</c:v>
                </c:pt>
                <c:pt idx="12708">
                  <c:v>211.81666666666666</c:v>
                </c:pt>
                <c:pt idx="12709">
                  <c:v>211.83333333333334</c:v>
                </c:pt>
                <c:pt idx="12710">
                  <c:v>211.85</c:v>
                </c:pt>
                <c:pt idx="12711">
                  <c:v>211.86666666666667</c:v>
                </c:pt>
                <c:pt idx="12712">
                  <c:v>211.88333333333333</c:v>
                </c:pt>
                <c:pt idx="12713">
                  <c:v>211.9</c:v>
                </c:pt>
                <c:pt idx="12714">
                  <c:v>211.91666666666666</c:v>
                </c:pt>
                <c:pt idx="12715">
                  <c:v>211.93333333333334</c:v>
                </c:pt>
                <c:pt idx="12716">
                  <c:v>211.95</c:v>
                </c:pt>
                <c:pt idx="12717">
                  <c:v>211.96666666666667</c:v>
                </c:pt>
                <c:pt idx="12718">
                  <c:v>211.98333333333332</c:v>
                </c:pt>
                <c:pt idx="12719">
                  <c:v>212</c:v>
                </c:pt>
                <c:pt idx="12720">
                  <c:v>212.01666666666668</c:v>
                </c:pt>
                <c:pt idx="12721">
                  <c:v>212.03333333333333</c:v>
                </c:pt>
                <c:pt idx="12722">
                  <c:v>212.05</c:v>
                </c:pt>
                <c:pt idx="12723">
                  <c:v>212.06666666666666</c:v>
                </c:pt>
                <c:pt idx="12724">
                  <c:v>212.08333333333334</c:v>
                </c:pt>
                <c:pt idx="12725">
                  <c:v>212.1</c:v>
                </c:pt>
                <c:pt idx="12726">
                  <c:v>212.11666666666667</c:v>
                </c:pt>
                <c:pt idx="12727">
                  <c:v>212.13333333333333</c:v>
                </c:pt>
                <c:pt idx="12728">
                  <c:v>212.15</c:v>
                </c:pt>
                <c:pt idx="12729">
                  <c:v>212.16666666666666</c:v>
                </c:pt>
                <c:pt idx="12730">
                  <c:v>212.18333333333334</c:v>
                </c:pt>
                <c:pt idx="12731">
                  <c:v>212.2</c:v>
                </c:pt>
                <c:pt idx="12732">
                  <c:v>212.21666666666667</c:v>
                </c:pt>
                <c:pt idx="12733">
                  <c:v>212.23333333333332</c:v>
                </c:pt>
                <c:pt idx="12734">
                  <c:v>212.25</c:v>
                </c:pt>
                <c:pt idx="12735">
                  <c:v>212.26666666666668</c:v>
                </c:pt>
                <c:pt idx="12736">
                  <c:v>212.28333333333333</c:v>
                </c:pt>
                <c:pt idx="12737">
                  <c:v>212.3</c:v>
                </c:pt>
                <c:pt idx="12738">
                  <c:v>212.31666666666666</c:v>
                </c:pt>
                <c:pt idx="12739">
                  <c:v>212.33333333333334</c:v>
                </c:pt>
                <c:pt idx="12740">
                  <c:v>212.35</c:v>
                </c:pt>
                <c:pt idx="12741">
                  <c:v>212.36666666666667</c:v>
                </c:pt>
                <c:pt idx="12742">
                  <c:v>212.38333333333333</c:v>
                </c:pt>
                <c:pt idx="12743">
                  <c:v>212.4</c:v>
                </c:pt>
                <c:pt idx="12744">
                  <c:v>212.41666666666666</c:v>
                </c:pt>
                <c:pt idx="12745">
                  <c:v>212.43333333333334</c:v>
                </c:pt>
                <c:pt idx="12746">
                  <c:v>212.45</c:v>
                </c:pt>
                <c:pt idx="12747">
                  <c:v>212.46666666666667</c:v>
                </c:pt>
                <c:pt idx="12748">
                  <c:v>212.48333333333332</c:v>
                </c:pt>
                <c:pt idx="12749">
                  <c:v>212.5</c:v>
                </c:pt>
                <c:pt idx="12750">
                  <c:v>212.51666666666668</c:v>
                </c:pt>
                <c:pt idx="12751">
                  <c:v>212.53333333333333</c:v>
                </c:pt>
                <c:pt idx="12752">
                  <c:v>212.55</c:v>
                </c:pt>
                <c:pt idx="12753">
                  <c:v>212.56666666666666</c:v>
                </c:pt>
                <c:pt idx="12754">
                  <c:v>212.58333333333334</c:v>
                </c:pt>
                <c:pt idx="12755">
                  <c:v>212.6</c:v>
                </c:pt>
                <c:pt idx="12756">
                  <c:v>212.61666666666667</c:v>
                </c:pt>
                <c:pt idx="12757">
                  <c:v>212.63333333333333</c:v>
                </c:pt>
                <c:pt idx="12758">
                  <c:v>212.65</c:v>
                </c:pt>
                <c:pt idx="12759">
                  <c:v>212.66666666666666</c:v>
                </c:pt>
                <c:pt idx="12760">
                  <c:v>212.68333333333334</c:v>
                </c:pt>
                <c:pt idx="12761">
                  <c:v>212.7</c:v>
                </c:pt>
                <c:pt idx="12762">
                  <c:v>212.71666666666667</c:v>
                </c:pt>
                <c:pt idx="12763">
                  <c:v>212.73333333333332</c:v>
                </c:pt>
                <c:pt idx="12764">
                  <c:v>212.75</c:v>
                </c:pt>
                <c:pt idx="12765">
                  <c:v>212.76666666666668</c:v>
                </c:pt>
                <c:pt idx="12766">
                  <c:v>212.78333333333333</c:v>
                </c:pt>
                <c:pt idx="12767">
                  <c:v>212.8</c:v>
                </c:pt>
                <c:pt idx="12768">
                  <c:v>212.81666666666666</c:v>
                </c:pt>
                <c:pt idx="12769">
                  <c:v>212.83333333333334</c:v>
                </c:pt>
                <c:pt idx="12770">
                  <c:v>212.85</c:v>
                </c:pt>
                <c:pt idx="12771">
                  <c:v>212.86666666666667</c:v>
                </c:pt>
                <c:pt idx="12772">
                  <c:v>212.88333333333333</c:v>
                </c:pt>
                <c:pt idx="12773">
                  <c:v>212.9</c:v>
                </c:pt>
                <c:pt idx="12774">
                  <c:v>212.91666666666666</c:v>
                </c:pt>
                <c:pt idx="12775">
                  <c:v>212.93333333333334</c:v>
                </c:pt>
                <c:pt idx="12776">
                  <c:v>212.95</c:v>
                </c:pt>
                <c:pt idx="12777">
                  <c:v>212.96666666666667</c:v>
                </c:pt>
                <c:pt idx="12778">
                  <c:v>212.98333333333332</c:v>
                </c:pt>
                <c:pt idx="12779">
                  <c:v>213</c:v>
                </c:pt>
                <c:pt idx="12780">
                  <c:v>213.01666666666668</c:v>
                </c:pt>
                <c:pt idx="12781">
                  <c:v>213.03333333333333</c:v>
                </c:pt>
                <c:pt idx="12782">
                  <c:v>213.05</c:v>
                </c:pt>
                <c:pt idx="12783">
                  <c:v>213.06666666666666</c:v>
                </c:pt>
                <c:pt idx="12784">
                  <c:v>213.08333333333334</c:v>
                </c:pt>
                <c:pt idx="12785">
                  <c:v>213.1</c:v>
                </c:pt>
                <c:pt idx="12786">
                  <c:v>213.11666666666667</c:v>
                </c:pt>
                <c:pt idx="12787">
                  <c:v>213.13333333333333</c:v>
                </c:pt>
                <c:pt idx="12788">
                  <c:v>213.15</c:v>
                </c:pt>
                <c:pt idx="12789">
                  <c:v>213.16666666666666</c:v>
                </c:pt>
                <c:pt idx="12790">
                  <c:v>213.18333333333334</c:v>
                </c:pt>
                <c:pt idx="12791">
                  <c:v>213.2</c:v>
                </c:pt>
                <c:pt idx="12792">
                  <c:v>213.21666666666667</c:v>
                </c:pt>
                <c:pt idx="12793">
                  <c:v>213.23333333333332</c:v>
                </c:pt>
                <c:pt idx="12794">
                  <c:v>213.25</c:v>
                </c:pt>
                <c:pt idx="12795">
                  <c:v>213.26666666666668</c:v>
                </c:pt>
                <c:pt idx="12796">
                  <c:v>213.28333333333333</c:v>
                </c:pt>
                <c:pt idx="12797">
                  <c:v>213.3</c:v>
                </c:pt>
                <c:pt idx="12798">
                  <c:v>213.31666666666666</c:v>
                </c:pt>
                <c:pt idx="12799">
                  <c:v>213.33333333333334</c:v>
                </c:pt>
                <c:pt idx="12800">
                  <c:v>213.35</c:v>
                </c:pt>
                <c:pt idx="12801">
                  <c:v>213.36666666666667</c:v>
                </c:pt>
                <c:pt idx="12802">
                  <c:v>213.38333333333333</c:v>
                </c:pt>
                <c:pt idx="12803">
                  <c:v>213.4</c:v>
                </c:pt>
                <c:pt idx="12804">
                  <c:v>213.41666666666666</c:v>
                </c:pt>
                <c:pt idx="12805">
                  <c:v>213.43333333333334</c:v>
                </c:pt>
                <c:pt idx="12806">
                  <c:v>213.45</c:v>
                </c:pt>
                <c:pt idx="12807">
                  <c:v>213.46666666666667</c:v>
                </c:pt>
                <c:pt idx="12808">
                  <c:v>213.48333333333332</c:v>
                </c:pt>
                <c:pt idx="12809">
                  <c:v>213.5</c:v>
                </c:pt>
                <c:pt idx="12810">
                  <c:v>213.51666666666668</c:v>
                </c:pt>
                <c:pt idx="12811">
                  <c:v>213.53333333333333</c:v>
                </c:pt>
                <c:pt idx="12812">
                  <c:v>213.55</c:v>
                </c:pt>
                <c:pt idx="12813">
                  <c:v>213.56666666666666</c:v>
                </c:pt>
                <c:pt idx="12814">
                  <c:v>213.58333333333334</c:v>
                </c:pt>
                <c:pt idx="12815">
                  <c:v>213.6</c:v>
                </c:pt>
                <c:pt idx="12816">
                  <c:v>213.61666666666667</c:v>
                </c:pt>
                <c:pt idx="12817">
                  <c:v>213.63333333333333</c:v>
                </c:pt>
                <c:pt idx="12818">
                  <c:v>213.65</c:v>
                </c:pt>
                <c:pt idx="12819">
                  <c:v>213.66666666666666</c:v>
                </c:pt>
                <c:pt idx="12820">
                  <c:v>213.68333333333334</c:v>
                </c:pt>
                <c:pt idx="12821">
                  <c:v>213.7</c:v>
                </c:pt>
                <c:pt idx="12822">
                  <c:v>213.71666666666667</c:v>
                </c:pt>
                <c:pt idx="12823">
                  <c:v>213.73333333333332</c:v>
                </c:pt>
                <c:pt idx="12824">
                  <c:v>213.75</c:v>
                </c:pt>
                <c:pt idx="12825">
                  <c:v>213.76666666666668</c:v>
                </c:pt>
                <c:pt idx="12826">
                  <c:v>213.78333333333333</c:v>
                </c:pt>
                <c:pt idx="12827">
                  <c:v>213.8</c:v>
                </c:pt>
                <c:pt idx="12828">
                  <c:v>213.81666666666666</c:v>
                </c:pt>
                <c:pt idx="12829">
                  <c:v>213.83333333333334</c:v>
                </c:pt>
                <c:pt idx="12830">
                  <c:v>213.85</c:v>
                </c:pt>
                <c:pt idx="12831">
                  <c:v>213.86666666666667</c:v>
                </c:pt>
                <c:pt idx="12832">
                  <c:v>213.88333333333333</c:v>
                </c:pt>
                <c:pt idx="12833">
                  <c:v>213.9</c:v>
                </c:pt>
                <c:pt idx="12834">
                  <c:v>213.91666666666666</c:v>
                </c:pt>
                <c:pt idx="12835">
                  <c:v>213.93333333333334</c:v>
                </c:pt>
                <c:pt idx="12836">
                  <c:v>213.95</c:v>
                </c:pt>
                <c:pt idx="12837">
                  <c:v>213.96666666666667</c:v>
                </c:pt>
                <c:pt idx="12838">
                  <c:v>213.98333333333332</c:v>
                </c:pt>
                <c:pt idx="12839">
                  <c:v>214</c:v>
                </c:pt>
                <c:pt idx="12840">
                  <c:v>214.01666666666668</c:v>
                </c:pt>
                <c:pt idx="12841">
                  <c:v>214.03333333333333</c:v>
                </c:pt>
                <c:pt idx="12842">
                  <c:v>214.05</c:v>
                </c:pt>
                <c:pt idx="12843">
                  <c:v>214.06666666666666</c:v>
                </c:pt>
                <c:pt idx="12844">
                  <c:v>214.08333333333334</c:v>
                </c:pt>
                <c:pt idx="12845">
                  <c:v>214.1</c:v>
                </c:pt>
                <c:pt idx="12846">
                  <c:v>214.11666666666667</c:v>
                </c:pt>
                <c:pt idx="12847">
                  <c:v>214.13333333333333</c:v>
                </c:pt>
                <c:pt idx="12848">
                  <c:v>214.15</c:v>
                </c:pt>
                <c:pt idx="12849">
                  <c:v>214.16666666666666</c:v>
                </c:pt>
                <c:pt idx="12850">
                  <c:v>214.18333333333334</c:v>
                </c:pt>
                <c:pt idx="12851">
                  <c:v>214.2</c:v>
                </c:pt>
                <c:pt idx="12852">
                  <c:v>214.21666666666667</c:v>
                </c:pt>
                <c:pt idx="12853">
                  <c:v>214.23333333333332</c:v>
                </c:pt>
                <c:pt idx="12854">
                  <c:v>214.25</c:v>
                </c:pt>
                <c:pt idx="12855">
                  <c:v>214.26666666666668</c:v>
                </c:pt>
                <c:pt idx="12856">
                  <c:v>214.28333333333333</c:v>
                </c:pt>
                <c:pt idx="12857">
                  <c:v>214.3</c:v>
                </c:pt>
                <c:pt idx="12858">
                  <c:v>214.31666666666666</c:v>
                </c:pt>
                <c:pt idx="12859">
                  <c:v>214.33333333333334</c:v>
                </c:pt>
                <c:pt idx="12860">
                  <c:v>214.35</c:v>
                </c:pt>
                <c:pt idx="12861">
                  <c:v>214.36666666666667</c:v>
                </c:pt>
                <c:pt idx="12862">
                  <c:v>214.38333333333333</c:v>
                </c:pt>
                <c:pt idx="12863">
                  <c:v>214.4</c:v>
                </c:pt>
                <c:pt idx="12864">
                  <c:v>214.41666666666666</c:v>
                </c:pt>
                <c:pt idx="12865">
                  <c:v>214.43333333333334</c:v>
                </c:pt>
                <c:pt idx="12866">
                  <c:v>214.45</c:v>
                </c:pt>
                <c:pt idx="12867">
                  <c:v>214.46666666666667</c:v>
                </c:pt>
                <c:pt idx="12868">
                  <c:v>214.48333333333332</c:v>
                </c:pt>
                <c:pt idx="12869">
                  <c:v>214.5</c:v>
                </c:pt>
                <c:pt idx="12870">
                  <c:v>214.51666666666668</c:v>
                </c:pt>
                <c:pt idx="12871">
                  <c:v>214.53333333333333</c:v>
                </c:pt>
                <c:pt idx="12872">
                  <c:v>214.55</c:v>
                </c:pt>
                <c:pt idx="12873">
                  <c:v>214.56666666666666</c:v>
                </c:pt>
                <c:pt idx="12874">
                  <c:v>214.58333333333334</c:v>
                </c:pt>
                <c:pt idx="12875">
                  <c:v>214.6</c:v>
                </c:pt>
                <c:pt idx="12876">
                  <c:v>214.61666666666667</c:v>
                </c:pt>
                <c:pt idx="12877">
                  <c:v>214.63333333333333</c:v>
                </c:pt>
                <c:pt idx="12878">
                  <c:v>214.65</c:v>
                </c:pt>
                <c:pt idx="12879">
                  <c:v>214.66666666666666</c:v>
                </c:pt>
                <c:pt idx="12880">
                  <c:v>214.68333333333334</c:v>
                </c:pt>
                <c:pt idx="12881">
                  <c:v>214.7</c:v>
                </c:pt>
                <c:pt idx="12882">
                  <c:v>214.71666666666667</c:v>
                </c:pt>
                <c:pt idx="12883">
                  <c:v>214.73333333333332</c:v>
                </c:pt>
                <c:pt idx="12884">
                  <c:v>214.75</c:v>
                </c:pt>
                <c:pt idx="12885">
                  <c:v>214.76666666666668</c:v>
                </c:pt>
                <c:pt idx="12886">
                  <c:v>214.78333333333333</c:v>
                </c:pt>
                <c:pt idx="12887">
                  <c:v>214.8</c:v>
                </c:pt>
                <c:pt idx="12888">
                  <c:v>214.81666666666666</c:v>
                </c:pt>
                <c:pt idx="12889">
                  <c:v>214.83333333333334</c:v>
                </c:pt>
                <c:pt idx="12890">
                  <c:v>214.85</c:v>
                </c:pt>
                <c:pt idx="12891">
                  <c:v>214.86666666666667</c:v>
                </c:pt>
                <c:pt idx="12892">
                  <c:v>214.88333333333333</c:v>
                </c:pt>
                <c:pt idx="12893">
                  <c:v>214.9</c:v>
                </c:pt>
                <c:pt idx="12894">
                  <c:v>214.91666666666666</c:v>
                </c:pt>
                <c:pt idx="12895">
                  <c:v>214.93333333333334</c:v>
                </c:pt>
                <c:pt idx="12896">
                  <c:v>214.95</c:v>
                </c:pt>
                <c:pt idx="12897">
                  <c:v>214.96666666666667</c:v>
                </c:pt>
                <c:pt idx="12898">
                  <c:v>214.98333333333332</c:v>
                </c:pt>
                <c:pt idx="12899">
                  <c:v>215</c:v>
                </c:pt>
                <c:pt idx="12900">
                  <c:v>215.01666666666668</c:v>
                </c:pt>
                <c:pt idx="12901">
                  <c:v>215.03333333333333</c:v>
                </c:pt>
                <c:pt idx="12902">
                  <c:v>215.05</c:v>
                </c:pt>
                <c:pt idx="12903">
                  <c:v>215.06666666666666</c:v>
                </c:pt>
                <c:pt idx="12904">
                  <c:v>215.08333333333334</c:v>
                </c:pt>
                <c:pt idx="12905">
                  <c:v>215.1</c:v>
                </c:pt>
                <c:pt idx="12906">
                  <c:v>215.11666666666667</c:v>
                </c:pt>
                <c:pt idx="12907">
                  <c:v>215.13333333333333</c:v>
                </c:pt>
                <c:pt idx="12908">
                  <c:v>215.15</c:v>
                </c:pt>
                <c:pt idx="12909">
                  <c:v>215.16666666666666</c:v>
                </c:pt>
                <c:pt idx="12910">
                  <c:v>215.18333333333334</c:v>
                </c:pt>
                <c:pt idx="12911">
                  <c:v>215.2</c:v>
                </c:pt>
                <c:pt idx="12912">
                  <c:v>215.21666666666667</c:v>
                </c:pt>
                <c:pt idx="12913">
                  <c:v>215.23333333333332</c:v>
                </c:pt>
                <c:pt idx="12914">
                  <c:v>215.25</c:v>
                </c:pt>
                <c:pt idx="12915">
                  <c:v>215.26666666666668</c:v>
                </c:pt>
                <c:pt idx="12916">
                  <c:v>215.28333333333333</c:v>
                </c:pt>
                <c:pt idx="12917">
                  <c:v>215.3</c:v>
                </c:pt>
                <c:pt idx="12918">
                  <c:v>215.31666666666666</c:v>
                </c:pt>
                <c:pt idx="12919">
                  <c:v>215.33333333333334</c:v>
                </c:pt>
                <c:pt idx="12920">
                  <c:v>215.35</c:v>
                </c:pt>
                <c:pt idx="12921">
                  <c:v>215.36666666666667</c:v>
                </c:pt>
                <c:pt idx="12922">
                  <c:v>215.38333333333333</c:v>
                </c:pt>
                <c:pt idx="12923">
                  <c:v>215.4</c:v>
                </c:pt>
                <c:pt idx="12924">
                  <c:v>215.41666666666666</c:v>
                </c:pt>
                <c:pt idx="12925">
                  <c:v>215.43333333333334</c:v>
                </c:pt>
                <c:pt idx="12926">
                  <c:v>215.45</c:v>
                </c:pt>
                <c:pt idx="12927">
                  <c:v>215.46666666666667</c:v>
                </c:pt>
                <c:pt idx="12928">
                  <c:v>215.48333333333332</c:v>
                </c:pt>
                <c:pt idx="12929">
                  <c:v>215.5</c:v>
                </c:pt>
                <c:pt idx="12930">
                  <c:v>215.51666666666668</c:v>
                </c:pt>
                <c:pt idx="12931">
                  <c:v>215.53333333333333</c:v>
                </c:pt>
                <c:pt idx="12932">
                  <c:v>215.55</c:v>
                </c:pt>
                <c:pt idx="12933">
                  <c:v>215.56666666666666</c:v>
                </c:pt>
                <c:pt idx="12934">
                  <c:v>215.58333333333334</c:v>
                </c:pt>
                <c:pt idx="12935">
                  <c:v>215.6</c:v>
                </c:pt>
                <c:pt idx="12936">
                  <c:v>215.61666666666667</c:v>
                </c:pt>
                <c:pt idx="12937">
                  <c:v>215.63333333333333</c:v>
                </c:pt>
                <c:pt idx="12938">
                  <c:v>215.65</c:v>
                </c:pt>
                <c:pt idx="12939">
                  <c:v>215.66666666666666</c:v>
                </c:pt>
                <c:pt idx="12940">
                  <c:v>215.68333333333334</c:v>
                </c:pt>
                <c:pt idx="12941">
                  <c:v>215.7</c:v>
                </c:pt>
                <c:pt idx="12942">
                  <c:v>215.71666666666667</c:v>
                </c:pt>
                <c:pt idx="12943">
                  <c:v>215.73333333333332</c:v>
                </c:pt>
                <c:pt idx="12944">
                  <c:v>215.75</c:v>
                </c:pt>
                <c:pt idx="12945">
                  <c:v>215.76666666666668</c:v>
                </c:pt>
                <c:pt idx="12946">
                  <c:v>215.78333333333333</c:v>
                </c:pt>
                <c:pt idx="12947">
                  <c:v>215.8</c:v>
                </c:pt>
                <c:pt idx="12948">
                  <c:v>215.81666666666666</c:v>
                </c:pt>
                <c:pt idx="12949">
                  <c:v>215.83333333333334</c:v>
                </c:pt>
                <c:pt idx="12950">
                  <c:v>215.85</c:v>
                </c:pt>
                <c:pt idx="12951">
                  <c:v>215.86666666666667</c:v>
                </c:pt>
                <c:pt idx="12952">
                  <c:v>215.88333333333333</c:v>
                </c:pt>
                <c:pt idx="12953">
                  <c:v>215.9</c:v>
                </c:pt>
                <c:pt idx="12954">
                  <c:v>215.91666666666666</c:v>
                </c:pt>
                <c:pt idx="12955">
                  <c:v>215.93333333333334</c:v>
                </c:pt>
                <c:pt idx="12956">
                  <c:v>215.95</c:v>
                </c:pt>
                <c:pt idx="12957">
                  <c:v>215.96666666666667</c:v>
                </c:pt>
                <c:pt idx="12958">
                  <c:v>215.98333333333332</c:v>
                </c:pt>
                <c:pt idx="12959">
                  <c:v>216</c:v>
                </c:pt>
                <c:pt idx="12960">
                  <c:v>216.01666666666668</c:v>
                </c:pt>
                <c:pt idx="12961">
                  <c:v>216.03333333333333</c:v>
                </c:pt>
                <c:pt idx="12962">
                  <c:v>216.05</c:v>
                </c:pt>
                <c:pt idx="12963">
                  <c:v>216.06666666666666</c:v>
                </c:pt>
                <c:pt idx="12964">
                  <c:v>216.08333333333334</c:v>
                </c:pt>
                <c:pt idx="12965">
                  <c:v>216.1</c:v>
                </c:pt>
                <c:pt idx="12966">
                  <c:v>216.11666666666667</c:v>
                </c:pt>
                <c:pt idx="12967">
                  <c:v>216.13333333333333</c:v>
                </c:pt>
                <c:pt idx="12968">
                  <c:v>216.15</c:v>
                </c:pt>
                <c:pt idx="12969">
                  <c:v>216.16666666666666</c:v>
                </c:pt>
                <c:pt idx="12970">
                  <c:v>216.18333333333334</c:v>
                </c:pt>
                <c:pt idx="12971">
                  <c:v>216.2</c:v>
                </c:pt>
                <c:pt idx="12972">
                  <c:v>216.21666666666667</c:v>
                </c:pt>
                <c:pt idx="12973">
                  <c:v>216.23333333333332</c:v>
                </c:pt>
                <c:pt idx="12974">
                  <c:v>216.25</c:v>
                </c:pt>
                <c:pt idx="12975">
                  <c:v>216.26666666666668</c:v>
                </c:pt>
                <c:pt idx="12976">
                  <c:v>216.28333333333333</c:v>
                </c:pt>
                <c:pt idx="12977">
                  <c:v>216.3</c:v>
                </c:pt>
                <c:pt idx="12978">
                  <c:v>216.31666666666666</c:v>
                </c:pt>
                <c:pt idx="12979">
                  <c:v>216.33333333333334</c:v>
                </c:pt>
                <c:pt idx="12980">
                  <c:v>216.35</c:v>
                </c:pt>
                <c:pt idx="12981">
                  <c:v>216.36666666666667</c:v>
                </c:pt>
                <c:pt idx="12982">
                  <c:v>216.38333333333333</c:v>
                </c:pt>
                <c:pt idx="12983">
                  <c:v>216.4</c:v>
                </c:pt>
                <c:pt idx="12984">
                  <c:v>216.41666666666666</c:v>
                </c:pt>
                <c:pt idx="12985">
                  <c:v>216.43333333333334</c:v>
                </c:pt>
                <c:pt idx="12986">
                  <c:v>216.45</c:v>
                </c:pt>
                <c:pt idx="12987">
                  <c:v>216.46666666666667</c:v>
                </c:pt>
                <c:pt idx="12988">
                  <c:v>216.48333333333332</c:v>
                </c:pt>
                <c:pt idx="12989">
                  <c:v>216.5</c:v>
                </c:pt>
                <c:pt idx="12990">
                  <c:v>216.51666666666668</c:v>
                </c:pt>
                <c:pt idx="12991">
                  <c:v>216.53333333333333</c:v>
                </c:pt>
                <c:pt idx="12992">
                  <c:v>216.55</c:v>
                </c:pt>
                <c:pt idx="12993">
                  <c:v>216.56666666666666</c:v>
                </c:pt>
                <c:pt idx="12994">
                  <c:v>216.58333333333334</c:v>
                </c:pt>
                <c:pt idx="12995">
                  <c:v>216.6</c:v>
                </c:pt>
                <c:pt idx="12996">
                  <c:v>216.61666666666667</c:v>
                </c:pt>
                <c:pt idx="12997">
                  <c:v>216.63333333333333</c:v>
                </c:pt>
                <c:pt idx="12998">
                  <c:v>216.65</c:v>
                </c:pt>
                <c:pt idx="12999">
                  <c:v>216.66666666666666</c:v>
                </c:pt>
                <c:pt idx="13000">
                  <c:v>216.68333333333334</c:v>
                </c:pt>
                <c:pt idx="13001">
                  <c:v>216.7</c:v>
                </c:pt>
                <c:pt idx="13002">
                  <c:v>216.71666666666667</c:v>
                </c:pt>
                <c:pt idx="13003">
                  <c:v>216.73333333333332</c:v>
                </c:pt>
                <c:pt idx="13004">
                  <c:v>216.75</c:v>
                </c:pt>
                <c:pt idx="13005">
                  <c:v>216.76666666666668</c:v>
                </c:pt>
                <c:pt idx="13006">
                  <c:v>216.78333333333333</c:v>
                </c:pt>
                <c:pt idx="13007">
                  <c:v>216.8</c:v>
                </c:pt>
                <c:pt idx="13008">
                  <c:v>216.81666666666666</c:v>
                </c:pt>
                <c:pt idx="13009">
                  <c:v>216.83333333333334</c:v>
                </c:pt>
                <c:pt idx="13010">
                  <c:v>216.85</c:v>
                </c:pt>
                <c:pt idx="13011">
                  <c:v>216.86666666666667</c:v>
                </c:pt>
                <c:pt idx="13012">
                  <c:v>216.88333333333333</c:v>
                </c:pt>
                <c:pt idx="13013">
                  <c:v>216.9</c:v>
                </c:pt>
                <c:pt idx="13014">
                  <c:v>216.91666666666666</c:v>
                </c:pt>
                <c:pt idx="13015">
                  <c:v>216.93333333333334</c:v>
                </c:pt>
                <c:pt idx="13016">
                  <c:v>216.95</c:v>
                </c:pt>
                <c:pt idx="13017">
                  <c:v>216.96666666666667</c:v>
                </c:pt>
                <c:pt idx="13018">
                  <c:v>216.98333333333332</c:v>
                </c:pt>
                <c:pt idx="13019">
                  <c:v>217</c:v>
                </c:pt>
                <c:pt idx="13020">
                  <c:v>217.01666666666668</c:v>
                </c:pt>
                <c:pt idx="13021">
                  <c:v>217.03333333333333</c:v>
                </c:pt>
                <c:pt idx="13022">
                  <c:v>217.05</c:v>
                </c:pt>
                <c:pt idx="13023">
                  <c:v>217.06666666666666</c:v>
                </c:pt>
                <c:pt idx="13024">
                  <c:v>217.08333333333334</c:v>
                </c:pt>
                <c:pt idx="13025">
                  <c:v>217.1</c:v>
                </c:pt>
                <c:pt idx="13026">
                  <c:v>217.11666666666667</c:v>
                </c:pt>
                <c:pt idx="13027">
                  <c:v>217.13333333333333</c:v>
                </c:pt>
                <c:pt idx="13028">
                  <c:v>217.15</c:v>
                </c:pt>
                <c:pt idx="13029">
                  <c:v>217.16666666666666</c:v>
                </c:pt>
                <c:pt idx="13030">
                  <c:v>217.18333333333334</c:v>
                </c:pt>
                <c:pt idx="13031">
                  <c:v>217.2</c:v>
                </c:pt>
                <c:pt idx="13032">
                  <c:v>217.21666666666667</c:v>
                </c:pt>
                <c:pt idx="13033">
                  <c:v>217.23333333333332</c:v>
                </c:pt>
                <c:pt idx="13034">
                  <c:v>217.25</c:v>
                </c:pt>
                <c:pt idx="13035">
                  <c:v>217.26666666666668</c:v>
                </c:pt>
                <c:pt idx="13036">
                  <c:v>217.28333333333333</c:v>
                </c:pt>
                <c:pt idx="13037">
                  <c:v>217.3</c:v>
                </c:pt>
                <c:pt idx="13038">
                  <c:v>217.31666666666666</c:v>
                </c:pt>
                <c:pt idx="13039">
                  <c:v>217.33333333333334</c:v>
                </c:pt>
                <c:pt idx="13040">
                  <c:v>217.35</c:v>
                </c:pt>
                <c:pt idx="13041">
                  <c:v>217.36666666666667</c:v>
                </c:pt>
                <c:pt idx="13042">
                  <c:v>217.38333333333333</c:v>
                </c:pt>
                <c:pt idx="13043">
                  <c:v>217.4</c:v>
                </c:pt>
                <c:pt idx="13044">
                  <c:v>217.41666666666666</c:v>
                </c:pt>
                <c:pt idx="13045">
                  <c:v>217.43333333333334</c:v>
                </c:pt>
                <c:pt idx="13046">
                  <c:v>217.45</c:v>
                </c:pt>
                <c:pt idx="13047">
                  <c:v>217.46666666666667</c:v>
                </c:pt>
                <c:pt idx="13048">
                  <c:v>217.48333333333332</c:v>
                </c:pt>
                <c:pt idx="13049">
                  <c:v>217.5</c:v>
                </c:pt>
                <c:pt idx="13050">
                  <c:v>217.51666666666668</c:v>
                </c:pt>
                <c:pt idx="13051">
                  <c:v>217.53333333333333</c:v>
                </c:pt>
                <c:pt idx="13052">
                  <c:v>217.55</c:v>
                </c:pt>
                <c:pt idx="13053">
                  <c:v>217.56666666666666</c:v>
                </c:pt>
                <c:pt idx="13054">
                  <c:v>217.58333333333334</c:v>
                </c:pt>
                <c:pt idx="13055">
                  <c:v>217.6</c:v>
                </c:pt>
                <c:pt idx="13056">
                  <c:v>217.61666666666667</c:v>
                </c:pt>
                <c:pt idx="13057">
                  <c:v>217.63333333333333</c:v>
                </c:pt>
                <c:pt idx="13058">
                  <c:v>217.65</c:v>
                </c:pt>
                <c:pt idx="13059">
                  <c:v>217.66666666666666</c:v>
                </c:pt>
                <c:pt idx="13060">
                  <c:v>217.68333333333334</c:v>
                </c:pt>
                <c:pt idx="13061">
                  <c:v>217.7</c:v>
                </c:pt>
                <c:pt idx="13062">
                  <c:v>217.71666666666667</c:v>
                </c:pt>
                <c:pt idx="13063">
                  <c:v>217.73333333333332</c:v>
                </c:pt>
                <c:pt idx="13064">
                  <c:v>217.75</c:v>
                </c:pt>
                <c:pt idx="13065">
                  <c:v>217.76666666666668</c:v>
                </c:pt>
                <c:pt idx="13066">
                  <c:v>217.78333333333333</c:v>
                </c:pt>
                <c:pt idx="13067">
                  <c:v>217.8</c:v>
                </c:pt>
                <c:pt idx="13068">
                  <c:v>217.81666666666666</c:v>
                </c:pt>
                <c:pt idx="13069">
                  <c:v>217.83333333333334</c:v>
                </c:pt>
                <c:pt idx="13070">
                  <c:v>217.85</c:v>
                </c:pt>
                <c:pt idx="13071">
                  <c:v>217.86666666666667</c:v>
                </c:pt>
                <c:pt idx="13072">
                  <c:v>217.88333333333333</c:v>
                </c:pt>
                <c:pt idx="13073">
                  <c:v>217.9</c:v>
                </c:pt>
                <c:pt idx="13074">
                  <c:v>217.91666666666666</c:v>
                </c:pt>
                <c:pt idx="13075">
                  <c:v>217.93333333333334</c:v>
                </c:pt>
                <c:pt idx="13076">
                  <c:v>217.95</c:v>
                </c:pt>
                <c:pt idx="13077">
                  <c:v>217.96666666666667</c:v>
                </c:pt>
                <c:pt idx="13078">
                  <c:v>217.98333333333332</c:v>
                </c:pt>
                <c:pt idx="13079">
                  <c:v>218</c:v>
                </c:pt>
                <c:pt idx="13080">
                  <c:v>218.01666666666668</c:v>
                </c:pt>
                <c:pt idx="13081">
                  <c:v>218.03333333333333</c:v>
                </c:pt>
                <c:pt idx="13082">
                  <c:v>218.05</c:v>
                </c:pt>
                <c:pt idx="13083">
                  <c:v>218.06666666666666</c:v>
                </c:pt>
                <c:pt idx="13084">
                  <c:v>218.08333333333334</c:v>
                </c:pt>
                <c:pt idx="13085">
                  <c:v>218.1</c:v>
                </c:pt>
                <c:pt idx="13086">
                  <c:v>218.11666666666667</c:v>
                </c:pt>
                <c:pt idx="13087">
                  <c:v>218.13333333333333</c:v>
                </c:pt>
                <c:pt idx="13088">
                  <c:v>218.15</c:v>
                </c:pt>
                <c:pt idx="13089">
                  <c:v>218.16666666666666</c:v>
                </c:pt>
                <c:pt idx="13090">
                  <c:v>218.18333333333334</c:v>
                </c:pt>
                <c:pt idx="13091">
                  <c:v>218.2</c:v>
                </c:pt>
                <c:pt idx="13092">
                  <c:v>218.21666666666667</c:v>
                </c:pt>
                <c:pt idx="13093">
                  <c:v>218.23333333333332</c:v>
                </c:pt>
                <c:pt idx="13094">
                  <c:v>218.25</c:v>
                </c:pt>
                <c:pt idx="13095">
                  <c:v>218.26666666666668</c:v>
                </c:pt>
                <c:pt idx="13096">
                  <c:v>218.28333333333333</c:v>
                </c:pt>
                <c:pt idx="13097">
                  <c:v>218.3</c:v>
                </c:pt>
                <c:pt idx="13098">
                  <c:v>218.31666666666666</c:v>
                </c:pt>
                <c:pt idx="13099">
                  <c:v>218.33333333333334</c:v>
                </c:pt>
                <c:pt idx="13100">
                  <c:v>218.35</c:v>
                </c:pt>
                <c:pt idx="13101">
                  <c:v>218.36666666666667</c:v>
                </c:pt>
                <c:pt idx="13102">
                  <c:v>218.38333333333333</c:v>
                </c:pt>
                <c:pt idx="13103">
                  <c:v>218.4</c:v>
                </c:pt>
                <c:pt idx="13104">
                  <c:v>218.41666666666666</c:v>
                </c:pt>
                <c:pt idx="13105">
                  <c:v>218.43333333333334</c:v>
                </c:pt>
                <c:pt idx="13106">
                  <c:v>218.45</c:v>
                </c:pt>
                <c:pt idx="13107">
                  <c:v>218.46666666666667</c:v>
                </c:pt>
                <c:pt idx="13108">
                  <c:v>218.48333333333332</c:v>
                </c:pt>
                <c:pt idx="13109">
                  <c:v>218.5</c:v>
                </c:pt>
                <c:pt idx="13110">
                  <c:v>218.51666666666668</c:v>
                </c:pt>
                <c:pt idx="13111">
                  <c:v>218.53333333333333</c:v>
                </c:pt>
                <c:pt idx="13112">
                  <c:v>218.55</c:v>
                </c:pt>
                <c:pt idx="13113">
                  <c:v>218.56666666666666</c:v>
                </c:pt>
                <c:pt idx="13114">
                  <c:v>218.58333333333334</c:v>
                </c:pt>
                <c:pt idx="13115">
                  <c:v>218.6</c:v>
                </c:pt>
                <c:pt idx="13116">
                  <c:v>218.61666666666667</c:v>
                </c:pt>
                <c:pt idx="13117">
                  <c:v>218.63333333333333</c:v>
                </c:pt>
                <c:pt idx="13118">
                  <c:v>218.65</c:v>
                </c:pt>
                <c:pt idx="13119">
                  <c:v>218.66666666666666</c:v>
                </c:pt>
                <c:pt idx="13120">
                  <c:v>218.68333333333334</c:v>
                </c:pt>
                <c:pt idx="13121">
                  <c:v>218.7</c:v>
                </c:pt>
                <c:pt idx="13122">
                  <c:v>218.71666666666667</c:v>
                </c:pt>
                <c:pt idx="13123">
                  <c:v>218.73333333333332</c:v>
                </c:pt>
                <c:pt idx="13124">
                  <c:v>218.75</c:v>
                </c:pt>
                <c:pt idx="13125">
                  <c:v>218.76666666666668</c:v>
                </c:pt>
                <c:pt idx="13126">
                  <c:v>218.78333333333333</c:v>
                </c:pt>
                <c:pt idx="13127">
                  <c:v>218.8</c:v>
                </c:pt>
                <c:pt idx="13128">
                  <c:v>218.81666666666666</c:v>
                </c:pt>
                <c:pt idx="13129">
                  <c:v>218.83333333333334</c:v>
                </c:pt>
                <c:pt idx="13130">
                  <c:v>218.85</c:v>
                </c:pt>
                <c:pt idx="13131">
                  <c:v>218.86666666666667</c:v>
                </c:pt>
                <c:pt idx="13132">
                  <c:v>218.88333333333333</c:v>
                </c:pt>
                <c:pt idx="13133">
                  <c:v>218.9</c:v>
                </c:pt>
                <c:pt idx="13134">
                  <c:v>218.91666666666666</c:v>
                </c:pt>
                <c:pt idx="13135">
                  <c:v>218.93333333333334</c:v>
                </c:pt>
                <c:pt idx="13136">
                  <c:v>218.95</c:v>
                </c:pt>
                <c:pt idx="13137">
                  <c:v>218.96666666666667</c:v>
                </c:pt>
                <c:pt idx="13138">
                  <c:v>218.98333333333332</c:v>
                </c:pt>
                <c:pt idx="13139">
                  <c:v>219</c:v>
                </c:pt>
                <c:pt idx="13140">
                  <c:v>219.01666666666668</c:v>
                </c:pt>
                <c:pt idx="13141">
                  <c:v>219.03333333333333</c:v>
                </c:pt>
                <c:pt idx="13142">
                  <c:v>219.05</c:v>
                </c:pt>
                <c:pt idx="13143">
                  <c:v>219.06666666666666</c:v>
                </c:pt>
                <c:pt idx="13144">
                  <c:v>219.08333333333334</c:v>
                </c:pt>
                <c:pt idx="13145">
                  <c:v>219.1</c:v>
                </c:pt>
                <c:pt idx="13146">
                  <c:v>219.11666666666667</c:v>
                </c:pt>
                <c:pt idx="13147">
                  <c:v>219.13333333333333</c:v>
                </c:pt>
                <c:pt idx="13148">
                  <c:v>219.15</c:v>
                </c:pt>
                <c:pt idx="13149">
                  <c:v>219.16666666666666</c:v>
                </c:pt>
                <c:pt idx="13150">
                  <c:v>219.18333333333334</c:v>
                </c:pt>
                <c:pt idx="13151">
                  <c:v>219.2</c:v>
                </c:pt>
                <c:pt idx="13152">
                  <c:v>219.21666666666667</c:v>
                </c:pt>
                <c:pt idx="13153">
                  <c:v>219.23333333333332</c:v>
                </c:pt>
                <c:pt idx="13154">
                  <c:v>219.25</c:v>
                </c:pt>
                <c:pt idx="13155">
                  <c:v>219.26666666666668</c:v>
                </c:pt>
                <c:pt idx="13156">
                  <c:v>219.28333333333333</c:v>
                </c:pt>
                <c:pt idx="13157">
                  <c:v>219.3</c:v>
                </c:pt>
                <c:pt idx="13158">
                  <c:v>219.31666666666666</c:v>
                </c:pt>
                <c:pt idx="13159">
                  <c:v>219.33333333333334</c:v>
                </c:pt>
                <c:pt idx="13160">
                  <c:v>219.35</c:v>
                </c:pt>
                <c:pt idx="13161">
                  <c:v>219.36666666666667</c:v>
                </c:pt>
                <c:pt idx="13162">
                  <c:v>219.38333333333333</c:v>
                </c:pt>
                <c:pt idx="13163">
                  <c:v>219.4</c:v>
                </c:pt>
                <c:pt idx="13164">
                  <c:v>219.41666666666666</c:v>
                </c:pt>
                <c:pt idx="13165">
                  <c:v>219.43333333333334</c:v>
                </c:pt>
                <c:pt idx="13166">
                  <c:v>219.45</c:v>
                </c:pt>
                <c:pt idx="13167">
                  <c:v>219.46666666666667</c:v>
                </c:pt>
                <c:pt idx="13168">
                  <c:v>219.48333333333332</c:v>
                </c:pt>
                <c:pt idx="13169">
                  <c:v>219.5</c:v>
                </c:pt>
                <c:pt idx="13170">
                  <c:v>219.51666666666668</c:v>
                </c:pt>
                <c:pt idx="13171">
                  <c:v>219.53333333333333</c:v>
                </c:pt>
                <c:pt idx="13172">
                  <c:v>219.55</c:v>
                </c:pt>
                <c:pt idx="13173">
                  <c:v>219.56666666666666</c:v>
                </c:pt>
                <c:pt idx="13174">
                  <c:v>219.58333333333334</c:v>
                </c:pt>
                <c:pt idx="13175">
                  <c:v>219.6</c:v>
                </c:pt>
                <c:pt idx="13176">
                  <c:v>219.61666666666667</c:v>
                </c:pt>
                <c:pt idx="13177">
                  <c:v>219.63333333333333</c:v>
                </c:pt>
                <c:pt idx="13178">
                  <c:v>219.65</c:v>
                </c:pt>
                <c:pt idx="13179">
                  <c:v>219.66666666666666</c:v>
                </c:pt>
                <c:pt idx="13180">
                  <c:v>219.68333333333334</c:v>
                </c:pt>
                <c:pt idx="13181">
                  <c:v>219.7</c:v>
                </c:pt>
                <c:pt idx="13182">
                  <c:v>219.71666666666667</c:v>
                </c:pt>
                <c:pt idx="13183">
                  <c:v>219.73333333333332</c:v>
                </c:pt>
                <c:pt idx="13184">
                  <c:v>219.75</c:v>
                </c:pt>
                <c:pt idx="13185">
                  <c:v>219.76666666666668</c:v>
                </c:pt>
                <c:pt idx="13186">
                  <c:v>219.78333333333333</c:v>
                </c:pt>
                <c:pt idx="13187">
                  <c:v>219.8</c:v>
                </c:pt>
                <c:pt idx="13188">
                  <c:v>219.81666666666666</c:v>
                </c:pt>
                <c:pt idx="13189">
                  <c:v>219.83333333333334</c:v>
                </c:pt>
                <c:pt idx="13190">
                  <c:v>219.85</c:v>
                </c:pt>
                <c:pt idx="13191">
                  <c:v>219.86666666666667</c:v>
                </c:pt>
                <c:pt idx="13192">
                  <c:v>219.88333333333333</c:v>
                </c:pt>
                <c:pt idx="13193">
                  <c:v>219.9</c:v>
                </c:pt>
                <c:pt idx="13194">
                  <c:v>219.91666666666666</c:v>
                </c:pt>
                <c:pt idx="13195">
                  <c:v>219.93333333333334</c:v>
                </c:pt>
                <c:pt idx="13196">
                  <c:v>219.95</c:v>
                </c:pt>
                <c:pt idx="13197">
                  <c:v>219.96666666666667</c:v>
                </c:pt>
                <c:pt idx="13198">
                  <c:v>219.98333333333332</c:v>
                </c:pt>
                <c:pt idx="13199">
                  <c:v>220</c:v>
                </c:pt>
                <c:pt idx="13200">
                  <c:v>220.01666666666668</c:v>
                </c:pt>
                <c:pt idx="13201">
                  <c:v>220.03333333333333</c:v>
                </c:pt>
                <c:pt idx="13202">
                  <c:v>220.05</c:v>
                </c:pt>
                <c:pt idx="13203">
                  <c:v>220.06666666666666</c:v>
                </c:pt>
                <c:pt idx="13204">
                  <c:v>220.08333333333334</c:v>
                </c:pt>
                <c:pt idx="13205">
                  <c:v>220.1</c:v>
                </c:pt>
                <c:pt idx="13206">
                  <c:v>220.11666666666667</c:v>
                </c:pt>
                <c:pt idx="13207">
                  <c:v>220.13333333333333</c:v>
                </c:pt>
                <c:pt idx="13208">
                  <c:v>220.15</c:v>
                </c:pt>
                <c:pt idx="13209">
                  <c:v>220.16666666666666</c:v>
                </c:pt>
                <c:pt idx="13210">
                  <c:v>220.18333333333334</c:v>
                </c:pt>
                <c:pt idx="13211">
                  <c:v>220.2</c:v>
                </c:pt>
                <c:pt idx="13212">
                  <c:v>220.21666666666667</c:v>
                </c:pt>
                <c:pt idx="13213">
                  <c:v>220.23333333333332</c:v>
                </c:pt>
                <c:pt idx="13214">
                  <c:v>220.25</c:v>
                </c:pt>
                <c:pt idx="13215">
                  <c:v>220.26666666666668</c:v>
                </c:pt>
                <c:pt idx="13216">
                  <c:v>220.28333333333333</c:v>
                </c:pt>
                <c:pt idx="13217">
                  <c:v>220.3</c:v>
                </c:pt>
                <c:pt idx="13218">
                  <c:v>220.31666666666666</c:v>
                </c:pt>
                <c:pt idx="13219">
                  <c:v>220.33333333333334</c:v>
                </c:pt>
                <c:pt idx="13220">
                  <c:v>220.35</c:v>
                </c:pt>
                <c:pt idx="13221">
                  <c:v>220.36666666666667</c:v>
                </c:pt>
                <c:pt idx="13222">
                  <c:v>220.38333333333333</c:v>
                </c:pt>
                <c:pt idx="13223">
                  <c:v>220.4</c:v>
                </c:pt>
                <c:pt idx="13224">
                  <c:v>220.41666666666666</c:v>
                </c:pt>
                <c:pt idx="13225">
                  <c:v>220.43333333333334</c:v>
                </c:pt>
                <c:pt idx="13226">
                  <c:v>220.45</c:v>
                </c:pt>
                <c:pt idx="13227">
                  <c:v>220.46666666666667</c:v>
                </c:pt>
                <c:pt idx="13228">
                  <c:v>220.48333333333332</c:v>
                </c:pt>
                <c:pt idx="13229">
                  <c:v>220.5</c:v>
                </c:pt>
                <c:pt idx="13230">
                  <c:v>220.51666666666668</c:v>
                </c:pt>
                <c:pt idx="13231">
                  <c:v>220.53333333333333</c:v>
                </c:pt>
                <c:pt idx="13232">
                  <c:v>220.55</c:v>
                </c:pt>
                <c:pt idx="13233">
                  <c:v>220.56666666666666</c:v>
                </c:pt>
                <c:pt idx="13234">
                  <c:v>220.58333333333334</c:v>
                </c:pt>
                <c:pt idx="13235">
                  <c:v>220.6</c:v>
                </c:pt>
                <c:pt idx="13236">
                  <c:v>220.61666666666667</c:v>
                </c:pt>
                <c:pt idx="13237">
                  <c:v>220.63333333333333</c:v>
                </c:pt>
                <c:pt idx="13238">
                  <c:v>220.65</c:v>
                </c:pt>
                <c:pt idx="13239">
                  <c:v>220.66666666666666</c:v>
                </c:pt>
                <c:pt idx="13240">
                  <c:v>220.68333333333334</c:v>
                </c:pt>
                <c:pt idx="13241">
                  <c:v>220.7</c:v>
                </c:pt>
                <c:pt idx="13242">
                  <c:v>220.71666666666667</c:v>
                </c:pt>
                <c:pt idx="13243">
                  <c:v>220.73333333333332</c:v>
                </c:pt>
                <c:pt idx="13244">
                  <c:v>220.75</c:v>
                </c:pt>
                <c:pt idx="13245">
                  <c:v>220.76666666666668</c:v>
                </c:pt>
                <c:pt idx="13246">
                  <c:v>220.78333333333333</c:v>
                </c:pt>
                <c:pt idx="13247">
                  <c:v>220.8</c:v>
                </c:pt>
                <c:pt idx="13248">
                  <c:v>220.81666666666666</c:v>
                </c:pt>
                <c:pt idx="13249">
                  <c:v>220.83333333333334</c:v>
                </c:pt>
                <c:pt idx="13250">
                  <c:v>220.85</c:v>
                </c:pt>
                <c:pt idx="13251">
                  <c:v>220.86666666666667</c:v>
                </c:pt>
                <c:pt idx="13252">
                  <c:v>220.88333333333333</c:v>
                </c:pt>
                <c:pt idx="13253">
                  <c:v>220.9</c:v>
                </c:pt>
                <c:pt idx="13254">
                  <c:v>220.91666666666666</c:v>
                </c:pt>
                <c:pt idx="13255">
                  <c:v>220.93333333333334</c:v>
                </c:pt>
                <c:pt idx="13256">
                  <c:v>220.95</c:v>
                </c:pt>
                <c:pt idx="13257">
                  <c:v>220.96666666666667</c:v>
                </c:pt>
                <c:pt idx="13258">
                  <c:v>220.98333333333332</c:v>
                </c:pt>
                <c:pt idx="13259">
                  <c:v>221</c:v>
                </c:pt>
                <c:pt idx="13260">
                  <c:v>221.01666666666668</c:v>
                </c:pt>
                <c:pt idx="13261">
                  <c:v>221.03333333333333</c:v>
                </c:pt>
                <c:pt idx="13262">
                  <c:v>221.05</c:v>
                </c:pt>
                <c:pt idx="13263">
                  <c:v>221.06666666666666</c:v>
                </c:pt>
                <c:pt idx="13264">
                  <c:v>221.08333333333334</c:v>
                </c:pt>
                <c:pt idx="13265">
                  <c:v>221.1</c:v>
                </c:pt>
                <c:pt idx="13266">
                  <c:v>221.11666666666667</c:v>
                </c:pt>
                <c:pt idx="13267">
                  <c:v>221.13333333333333</c:v>
                </c:pt>
                <c:pt idx="13268">
                  <c:v>221.15</c:v>
                </c:pt>
                <c:pt idx="13269">
                  <c:v>221.16666666666666</c:v>
                </c:pt>
                <c:pt idx="13270">
                  <c:v>221.18333333333334</c:v>
                </c:pt>
                <c:pt idx="13271">
                  <c:v>221.2</c:v>
                </c:pt>
                <c:pt idx="13272">
                  <c:v>221.21666666666667</c:v>
                </c:pt>
                <c:pt idx="13273">
                  <c:v>221.23333333333332</c:v>
                </c:pt>
                <c:pt idx="13274">
                  <c:v>221.25</c:v>
                </c:pt>
                <c:pt idx="13275">
                  <c:v>221.26666666666668</c:v>
                </c:pt>
                <c:pt idx="13276">
                  <c:v>221.28333333333333</c:v>
                </c:pt>
                <c:pt idx="13277">
                  <c:v>221.3</c:v>
                </c:pt>
                <c:pt idx="13278">
                  <c:v>221.31666666666666</c:v>
                </c:pt>
                <c:pt idx="13279">
                  <c:v>221.33333333333334</c:v>
                </c:pt>
                <c:pt idx="13280">
                  <c:v>221.35</c:v>
                </c:pt>
                <c:pt idx="13281">
                  <c:v>221.36666666666667</c:v>
                </c:pt>
                <c:pt idx="13282">
                  <c:v>221.38333333333333</c:v>
                </c:pt>
                <c:pt idx="13283">
                  <c:v>221.4</c:v>
                </c:pt>
                <c:pt idx="13284">
                  <c:v>221.41666666666666</c:v>
                </c:pt>
                <c:pt idx="13285">
                  <c:v>221.43333333333334</c:v>
                </c:pt>
                <c:pt idx="13286">
                  <c:v>221.45</c:v>
                </c:pt>
                <c:pt idx="13287">
                  <c:v>221.46666666666667</c:v>
                </c:pt>
                <c:pt idx="13288">
                  <c:v>221.48333333333332</c:v>
                </c:pt>
                <c:pt idx="13289">
                  <c:v>221.5</c:v>
                </c:pt>
                <c:pt idx="13290">
                  <c:v>221.51666666666668</c:v>
                </c:pt>
                <c:pt idx="13291">
                  <c:v>221.53333333333333</c:v>
                </c:pt>
                <c:pt idx="13292">
                  <c:v>221.55</c:v>
                </c:pt>
                <c:pt idx="13293">
                  <c:v>221.56666666666666</c:v>
                </c:pt>
                <c:pt idx="13294">
                  <c:v>221.58333333333334</c:v>
                </c:pt>
                <c:pt idx="13295">
                  <c:v>221.6</c:v>
                </c:pt>
                <c:pt idx="13296">
                  <c:v>221.61666666666667</c:v>
                </c:pt>
                <c:pt idx="13297">
                  <c:v>221.63333333333333</c:v>
                </c:pt>
                <c:pt idx="13298">
                  <c:v>221.65</c:v>
                </c:pt>
                <c:pt idx="13299">
                  <c:v>221.66666666666666</c:v>
                </c:pt>
                <c:pt idx="13300">
                  <c:v>221.68333333333334</c:v>
                </c:pt>
                <c:pt idx="13301">
                  <c:v>221.7</c:v>
                </c:pt>
                <c:pt idx="13302">
                  <c:v>221.71666666666667</c:v>
                </c:pt>
                <c:pt idx="13303">
                  <c:v>221.73333333333332</c:v>
                </c:pt>
                <c:pt idx="13304">
                  <c:v>221.75</c:v>
                </c:pt>
                <c:pt idx="13305">
                  <c:v>221.76666666666668</c:v>
                </c:pt>
                <c:pt idx="13306">
                  <c:v>221.78333333333333</c:v>
                </c:pt>
                <c:pt idx="13307">
                  <c:v>221.8</c:v>
                </c:pt>
                <c:pt idx="13308">
                  <c:v>221.81666666666666</c:v>
                </c:pt>
                <c:pt idx="13309">
                  <c:v>221.83333333333334</c:v>
                </c:pt>
                <c:pt idx="13310">
                  <c:v>221.85</c:v>
                </c:pt>
                <c:pt idx="13311">
                  <c:v>221.86666666666667</c:v>
                </c:pt>
                <c:pt idx="13312">
                  <c:v>221.88333333333333</c:v>
                </c:pt>
                <c:pt idx="13313">
                  <c:v>221.9</c:v>
                </c:pt>
                <c:pt idx="13314">
                  <c:v>221.91666666666666</c:v>
                </c:pt>
                <c:pt idx="13315">
                  <c:v>221.93333333333334</c:v>
                </c:pt>
                <c:pt idx="13316">
                  <c:v>221.95</c:v>
                </c:pt>
                <c:pt idx="13317">
                  <c:v>221.96666666666667</c:v>
                </c:pt>
                <c:pt idx="13318">
                  <c:v>221.98333333333332</c:v>
                </c:pt>
                <c:pt idx="13319">
                  <c:v>222</c:v>
                </c:pt>
                <c:pt idx="13320">
                  <c:v>222.01666666666668</c:v>
                </c:pt>
                <c:pt idx="13321">
                  <c:v>222.03333333333333</c:v>
                </c:pt>
                <c:pt idx="13322">
                  <c:v>222.05</c:v>
                </c:pt>
                <c:pt idx="13323">
                  <c:v>222.06666666666666</c:v>
                </c:pt>
                <c:pt idx="13324">
                  <c:v>222.08333333333334</c:v>
                </c:pt>
                <c:pt idx="13325">
                  <c:v>222.1</c:v>
                </c:pt>
                <c:pt idx="13326">
                  <c:v>222.11666666666667</c:v>
                </c:pt>
                <c:pt idx="13327">
                  <c:v>222.13333333333333</c:v>
                </c:pt>
                <c:pt idx="13328">
                  <c:v>222.15</c:v>
                </c:pt>
                <c:pt idx="13329">
                  <c:v>222.16666666666666</c:v>
                </c:pt>
                <c:pt idx="13330">
                  <c:v>222.18333333333334</c:v>
                </c:pt>
                <c:pt idx="13331">
                  <c:v>222.2</c:v>
                </c:pt>
                <c:pt idx="13332">
                  <c:v>222.21666666666667</c:v>
                </c:pt>
                <c:pt idx="13333">
                  <c:v>222.23333333333332</c:v>
                </c:pt>
                <c:pt idx="13334">
                  <c:v>222.25</c:v>
                </c:pt>
                <c:pt idx="13335">
                  <c:v>222.26666666666668</c:v>
                </c:pt>
                <c:pt idx="13336">
                  <c:v>222.28333333333333</c:v>
                </c:pt>
                <c:pt idx="13337">
                  <c:v>222.3</c:v>
                </c:pt>
                <c:pt idx="13338">
                  <c:v>222.31666666666666</c:v>
                </c:pt>
                <c:pt idx="13339">
                  <c:v>222.33333333333334</c:v>
                </c:pt>
                <c:pt idx="13340">
                  <c:v>222.35</c:v>
                </c:pt>
                <c:pt idx="13341">
                  <c:v>222.36666666666667</c:v>
                </c:pt>
                <c:pt idx="13342">
                  <c:v>222.38333333333333</c:v>
                </c:pt>
                <c:pt idx="13343">
                  <c:v>222.4</c:v>
                </c:pt>
                <c:pt idx="13344">
                  <c:v>222.41666666666666</c:v>
                </c:pt>
                <c:pt idx="13345">
                  <c:v>222.43333333333334</c:v>
                </c:pt>
                <c:pt idx="13346">
                  <c:v>222.45</c:v>
                </c:pt>
                <c:pt idx="13347">
                  <c:v>222.46666666666667</c:v>
                </c:pt>
                <c:pt idx="13348">
                  <c:v>222.48333333333332</c:v>
                </c:pt>
                <c:pt idx="13349">
                  <c:v>222.5</c:v>
                </c:pt>
                <c:pt idx="13350">
                  <c:v>222.51666666666668</c:v>
                </c:pt>
                <c:pt idx="13351">
                  <c:v>222.53333333333333</c:v>
                </c:pt>
                <c:pt idx="13352">
                  <c:v>222.55</c:v>
                </c:pt>
                <c:pt idx="13353">
                  <c:v>222.56666666666666</c:v>
                </c:pt>
                <c:pt idx="13354">
                  <c:v>222.58333333333334</c:v>
                </c:pt>
                <c:pt idx="13355">
                  <c:v>222.6</c:v>
                </c:pt>
                <c:pt idx="13356">
                  <c:v>222.61666666666667</c:v>
                </c:pt>
                <c:pt idx="13357">
                  <c:v>222.63333333333333</c:v>
                </c:pt>
                <c:pt idx="13358">
                  <c:v>222.65</c:v>
                </c:pt>
                <c:pt idx="13359">
                  <c:v>222.66666666666666</c:v>
                </c:pt>
                <c:pt idx="13360">
                  <c:v>222.68333333333334</c:v>
                </c:pt>
                <c:pt idx="13361">
                  <c:v>222.7</c:v>
                </c:pt>
                <c:pt idx="13362">
                  <c:v>222.71666666666667</c:v>
                </c:pt>
                <c:pt idx="13363">
                  <c:v>222.73333333333332</c:v>
                </c:pt>
                <c:pt idx="13364">
                  <c:v>222.75</c:v>
                </c:pt>
                <c:pt idx="13365">
                  <c:v>222.76666666666668</c:v>
                </c:pt>
                <c:pt idx="13366">
                  <c:v>222.78333333333333</c:v>
                </c:pt>
                <c:pt idx="13367">
                  <c:v>222.8</c:v>
                </c:pt>
                <c:pt idx="13368">
                  <c:v>222.81666666666666</c:v>
                </c:pt>
                <c:pt idx="13369">
                  <c:v>222.83333333333334</c:v>
                </c:pt>
                <c:pt idx="13370">
                  <c:v>222.85</c:v>
                </c:pt>
                <c:pt idx="13371">
                  <c:v>222.86666666666667</c:v>
                </c:pt>
                <c:pt idx="13372">
                  <c:v>222.88333333333333</c:v>
                </c:pt>
                <c:pt idx="13373">
                  <c:v>222.9</c:v>
                </c:pt>
                <c:pt idx="13374">
                  <c:v>222.91666666666666</c:v>
                </c:pt>
                <c:pt idx="13375">
                  <c:v>222.93333333333334</c:v>
                </c:pt>
                <c:pt idx="13376">
                  <c:v>222.95</c:v>
                </c:pt>
                <c:pt idx="13377">
                  <c:v>222.96666666666667</c:v>
                </c:pt>
                <c:pt idx="13378">
                  <c:v>222.98333333333332</c:v>
                </c:pt>
                <c:pt idx="13379">
                  <c:v>223</c:v>
                </c:pt>
                <c:pt idx="13380">
                  <c:v>223.01666666666668</c:v>
                </c:pt>
                <c:pt idx="13381">
                  <c:v>223.03333333333333</c:v>
                </c:pt>
                <c:pt idx="13382">
                  <c:v>223.05</c:v>
                </c:pt>
                <c:pt idx="13383">
                  <c:v>223.06666666666666</c:v>
                </c:pt>
                <c:pt idx="13384">
                  <c:v>223.08333333333334</c:v>
                </c:pt>
                <c:pt idx="13385">
                  <c:v>223.1</c:v>
                </c:pt>
                <c:pt idx="13386">
                  <c:v>223.11666666666667</c:v>
                </c:pt>
                <c:pt idx="13387">
                  <c:v>223.13333333333333</c:v>
                </c:pt>
                <c:pt idx="13388">
                  <c:v>223.15</c:v>
                </c:pt>
                <c:pt idx="13389">
                  <c:v>223.16666666666666</c:v>
                </c:pt>
                <c:pt idx="13390">
                  <c:v>223.18333333333334</c:v>
                </c:pt>
                <c:pt idx="13391">
                  <c:v>223.2</c:v>
                </c:pt>
                <c:pt idx="13392">
                  <c:v>223.21666666666667</c:v>
                </c:pt>
                <c:pt idx="13393">
                  <c:v>223.23333333333332</c:v>
                </c:pt>
                <c:pt idx="13394">
                  <c:v>223.25</c:v>
                </c:pt>
                <c:pt idx="13395">
                  <c:v>223.26666666666668</c:v>
                </c:pt>
                <c:pt idx="13396">
                  <c:v>223.28333333333333</c:v>
                </c:pt>
                <c:pt idx="13397">
                  <c:v>223.3</c:v>
                </c:pt>
                <c:pt idx="13398">
                  <c:v>223.31666666666666</c:v>
                </c:pt>
                <c:pt idx="13399">
                  <c:v>223.33333333333334</c:v>
                </c:pt>
                <c:pt idx="13400">
                  <c:v>223.35</c:v>
                </c:pt>
                <c:pt idx="13401">
                  <c:v>223.36666666666667</c:v>
                </c:pt>
                <c:pt idx="13402">
                  <c:v>223.38333333333333</c:v>
                </c:pt>
                <c:pt idx="13403">
                  <c:v>223.4</c:v>
                </c:pt>
                <c:pt idx="13404">
                  <c:v>223.41666666666666</c:v>
                </c:pt>
                <c:pt idx="13405">
                  <c:v>223.43333333333334</c:v>
                </c:pt>
                <c:pt idx="13406">
                  <c:v>223.45</c:v>
                </c:pt>
                <c:pt idx="13407">
                  <c:v>223.46666666666667</c:v>
                </c:pt>
                <c:pt idx="13408">
                  <c:v>223.48333333333332</c:v>
                </c:pt>
                <c:pt idx="13409">
                  <c:v>223.5</c:v>
                </c:pt>
                <c:pt idx="13410">
                  <c:v>223.51666666666668</c:v>
                </c:pt>
                <c:pt idx="13411">
                  <c:v>223.53333333333333</c:v>
                </c:pt>
                <c:pt idx="13412">
                  <c:v>223.55</c:v>
                </c:pt>
                <c:pt idx="13413">
                  <c:v>223.56666666666666</c:v>
                </c:pt>
                <c:pt idx="13414">
                  <c:v>223.58333333333334</c:v>
                </c:pt>
                <c:pt idx="13415">
                  <c:v>223.6</c:v>
                </c:pt>
                <c:pt idx="13416">
                  <c:v>223.61666666666667</c:v>
                </c:pt>
                <c:pt idx="13417">
                  <c:v>223.63333333333333</c:v>
                </c:pt>
                <c:pt idx="13418">
                  <c:v>223.65</c:v>
                </c:pt>
                <c:pt idx="13419">
                  <c:v>223.66666666666666</c:v>
                </c:pt>
                <c:pt idx="13420">
                  <c:v>223.68333333333334</c:v>
                </c:pt>
                <c:pt idx="13421">
                  <c:v>223.7</c:v>
                </c:pt>
                <c:pt idx="13422">
                  <c:v>223.71666666666667</c:v>
                </c:pt>
                <c:pt idx="13423">
                  <c:v>223.73333333333332</c:v>
                </c:pt>
                <c:pt idx="13424">
                  <c:v>223.75</c:v>
                </c:pt>
                <c:pt idx="13425">
                  <c:v>223.76666666666668</c:v>
                </c:pt>
                <c:pt idx="13426">
                  <c:v>223.78333333333333</c:v>
                </c:pt>
                <c:pt idx="13427">
                  <c:v>223.8</c:v>
                </c:pt>
                <c:pt idx="13428">
                  <c:v>223.81666666666666</c:v>
                </c:pt>
                <c:pt idx="13429">
                  <c:v>223.83333333333334</c:v>
                </c:pt>
                <c:pt idx="13430">
                  <c:v>223.85</c:v>
                </c:pt>
                <c:pt idx="13431">
                  <c:v>223.86666666666667</c:v>
                </c:pt>
                <c:pt idx="13432">
                  <c:v>223.88333333333333</c:v>
                </c:pt>
                <c:pt idx="13433">
                  <c:v>223.9</c:v>
                </c:pt>
                <c:pt idx="13434">
                  <c:v>223.91666666666666</c:v>
                </c:pt>
                <c:pt idx="13435">
                  <c:v>223.93333333333334</c:v>
                </c:pt>
                <c:pt idx="13436">
                  <c:v>223.95</c:v>
                </c:pt>
                <c:pt idx="13437">
                  <c:v>223.96666666666667</c:v>
                </c:pt>
                <c:pt idx="13438">
                  <c:v>223.98333333333332</c:v>
                </c:pt>
                <c:pt idx="13439">
                  <c:v>224</c:v>
                </c:pt>
                <c:pt idx="13440">
                  <c:v>224.01666666666668</c:v>
                </c:pt>
                <c:pt idx="13441">
                  <c:v>224.03333333333333</c:v>
                </c:pt>
                <c:pt idx="13442">
                  <c:v>224.05</c:v>
                </c:pt>
                <c:pt idx="13443">
                  <c:v>224.06666666666666</c:v>
                </c:pt>
                <c:pt idx="13444">
                  <c:v>224.08333333333334</c:v>
                </c:pt>
                <c:pt idx="13445">
                  <c:v>224.1</c:v>
                </c:pt>
                <c:pt idx="13446">
                  <c:v>224.11666666666667</c:v>
                </c:pt>
                <c:pt idx="13447">
                  <c:v>224.13333333333333</c:v>
                </c:pt>
                <c:pt idx="13448">
                  <c:v>224.15</c:v>
                </c:pt>
                <c:pt idx="13449">
                  <c:v>224.16666666666666</c:v>
                </c:pt>
                <c:pt idx="13450">
                  <c:v>224.18333333333334</c:v>
                </c:pt>
                <c:pt idx="13451">
                  <c:v>224.2</c:v>
                </c:pt>
                <c:pt idx="13452">
                  <c:v>224.21666666666667</c:v>
                </c:pt>
                <c:pt idx="13453">
                  <c:v>224.23333333333332</c:v>
                </c:pt>
                <c:pt idx="13454">
                  <c:v>224.25</c:v>
                </c:pt>
                <c:pt idx="13455">
                  <c:v>224.26666666666668</c:v>
                </c:pt>
                <c:pt idx="13456">
                  <c:v>224.28333333333333</c:v>
                </c:pt>
                <c:pt idx="13457">
                  <c:v>224.3</c:v>
                </c:pt>
                <c:pt idx="13458">
                  <c:v>224.31666666666666</c:v>
                </c:pt>
                <c:pt idx="13459">
                  <c:v>224.33333333333334</c:v>
                </c:pt>
                <c:pt idx="13460">
                  <c:v>224.35</c:v>
                </c:pt>
                <c:pt idx="13461">
                  <c:v>224.36666666666667</c:v>
                </c:pt>
                <c:pt idx="13462">
                  <c:v>224.38333333333333</c:v>
                </c:pt>
                <c:pt idx="13463">
                  <c:v>224.4</c:v>
                </c:pt>
                <c:pt idx="13464">
                  <c:v>224.41666666666666</c:v>
                </c:pt>
                <c:pt idx="13465">
                  <c:v>224.43333333333334</c:v>
                </c:pt>
                <c:pt idx="13466">
                  <c:v>224.45</c:v>
                </c:pt>
                <c:pt idx="13467">
                  <c:v>224.46666666666667</c:v>
                </c:pt>
                <c:pt idx="13468">
                  <c:v>224.48333333333332</c:v>
                </c:pt>
                <c:pt idx="13469">
                  <c:v>224.5</c:v>
                </c:pt>
                <c:pt idx="13470">
                  <c:v>224.51666666666668</c:v>
                </c:pt>
                <c:pt idx="13471">
                  <c:v>224.53333333333333</c:v>
                </c:pt>
                <c:pt idx="13472">
                  <c:v>224.55</c:v>
                </c:pt>
                <c:pt idx="13473">
                  <c:v>224.56666666666666</c:v>
                </c:pt>
                <c:pt idx="13474">
                  <c:v>224.58333333333334</c:v>
                </c:pt>
                <c:pt idx="13475">
                  <c:v>224.6</c:v>
                </c:pt>
                <c:pt idx="13476">
                  <c:v>224.61666666666667</c:v>
                </c:pt>
                <c:pt idx="13477">
                  <c:v>224.63333333333333</c:v>
                </c:pt>
                <c:pt idx="13478">
                  <c:v>224.65</c:v>
                </c:pt>
                <c:pt idx="13479">
                  <c:v>224.66666666666666</c:v>
                </c:pt>
                <c:pt idx="13480">
                  <c:v>224.68333333333334</c:v>
                </c:pt>
                <c:pt idx="13481">
                  <c:v>224.7</c:v>
                </c:pt>
                <c:pt idx="13482">
                  <c:v>224.71666666666667</c:v>
                </c:pt>
                <c:pt idx="13483">
                  <c:v>224.73333333333332</c:v>
                </c:pt>
                <c:pt idx="13484">
                  <c:v>224.75</c:v>
                </c:pt>
                <c:pt idx="13485">
                  <c:v>224.76666666666668</c:v>
                </c:pt>
                <c:pt idx="13486">
                  <c:v>224.78333333333333</c:v>
                </c:pt>
                <c:pt idx="13487">
                  <c:v>224.8</c:v>
                </c:pt>
                <c:pt idx="13488">
                  <c:v>224.81666666666666</c:v>
                </c:pt>
                <c:pt idx="13489">
                  <c:v>224.83333333333334</c:v>
                </c:pt>
                <c:pt idx="13490">
                  <c:v>224.85</c:v>
                </c:pt>
                <c:pt idx="13491">
                  <c:v>224.86666666666667</c:v>
                </c:pt>
                <c:pt idx="13492">
                  <c:v>224.88333333333333</c:v>
                </c:pt>
                <c:pt idx="13493">
                  <c:v>224.9</c:v>
                </c:pt>
                <c:pt idx="13494">
                  <c:v>224.91666666666666</c:v>
                </c:pt>
                <c:pt idx="13495">
                  <c:v>224.93333333333334</c:v>
                </c:pt>
                <c:pt idx="13496">
                  <c:v>224.95</c:v>
                </c:pt>
                <c:pt idx="13497">
                  <c:v>224.96666666666667</c:v>
                </c:pt>
                <c:pt idx="13498">
                  <c:v>224.98333333333332</c:v>
                </c:pt>
                <c:pt idx="13499">
                  <c:v>225</c:v>
                </c:pt>
                <c:pt idx="13500">
                  <c:v>225.01666666666668</c:v>
                </c:pt>
                <c:pt idx="13501">
                  <c:v>225.03333333333333</c:v>
                </c:pt>
                <c:pt idx="13502">
                  <c:v>225.05</c:v>
                </c:pt>
                <c:pt idx="13503">
                  <c:v>225.06666666666666</c:v>
                </c:pt>
                <c:pt idx="13504">
                  <c:v>225.08333333333334</c:v>
                </c:pt>
                <c:pt idx="13505">
                  <c:v>225.1</c:v>
                </c:pt>
                <c:pt idx="13506">
                  <c:v>225.11666666666667</c:v>
                </c:pt>
                <c:pt idx="13507">
                  <c:v>225.13333333333333</c:v>
                </c:pt>
                <c:pt idx="13508">
                  <c:v>225.15</c:v>
                </c:pt>
                <c:pt idx="13509">
                  <c:v>225.16666666666666</c:v>
                </c:pt>
                <c:pt idx="13510">
                  <c:v>225.18333333333334</c:v>
                </c:pt>
                <c:pt idx="13511">
                  <c:v>225.2</c:v>
                </c:pt>
                <c:pt idx="13512">
                  <c:v>225.21666666666667</c:v>
                </c:pt>
                <c:pt idx="13513">
                  <c:v>225.23333333333332</c:v>
                </c:pt>
                <c:pt idx="13514">
                  <c:v>225.25</c:v>
                </c:pt>
                <c:pt idx="13515">
                  <c:v>225.26666666666668</c:v>
                </c:pt>
                <c:pt idx="13516">
                  <c:v>225.28333333333333</c:v>
                </c:pt>
                <c:pt idx="13517">
                  <c:v>225.3</c:v>
                </c:pt>
                <c:pt idx="13518">
                  <c:v>225.31666666666666</c:v>
                </c:pt>
                <c:pt idx="13519">
                  <c:v>225.33333333333334</c:v>
                </c:pt>
                <c:pt idx="13520">
                  <c:v>225.35</c:v>
                </c:pt>
                <c:pt idx="13521">
                  <c:v>225.36666666666667</c:v>
                </c:pt>
                <c:pt idx="13522">
                  <c:v>225.38333333333333</c:v>
                </c:pt>
                <c:pt idx="13523">
                  <c:v>225.4</c:v>
                </c:pt>
                <c:pt idx="13524">
                  <c:v>225.41666666666666</c:v>
                </c:pt>
                <c:pt idx="13525">
                  <c:v>225.43333333333334</c:v>
                </c:pt>
                <c:pt idx="13526">
                  <c:v>225.45</c:v>
                </c:pt>
                <c:pt idx="13527">
                  <c:v>225.46666666666667</c:v>
                </c:pt>
                <c:pt idx="13528">
                  <c:v>225.48333333333332</c:v>
                </c:pt>
                <c:pt idx="13529">
                  <c:v>225.5</c:v>
                </c:pt>
                <c:pt idx="13530">
                  <c:v>225.51666666666668</c:v>
                </c:pt>
                <c:pt idx="13531">
                  <c:v>225.53333333333333</c:v>
                </c:pt>
                <c:pt idx="13532">
                  <c:v>225.55</c:v>
                </c:pt>
                <c:pt idx="13533">
                  <c:v>225.56666666666666</c:v>
                </c:pt>
                <c:pt idx="13534">
                  <c:v>225.58333333333334</c:v>
                </c:pt>
                <c:pt idx="13535">
                  <c:v>225.6</c:v>
                </c:pt>
                <c:pt idx="13536">
                  <c:v>225.61666666666667</c:v>
                </c:pt>
                <c:pt idx="13537">
                  <c:v>225.63333333333333</c:v>
                </c:pt>
                <c:pt idx="13538">
                  <c:v>225.65</c:v>
                </c:pt>
                <c:pt idx="13539">
                  <c:v>225.66666666666666</c:v>
                </c:pt>
                <c:pt idx="13540">
                  <c:v>225.68333333333334</c:v>
                </c:pt>
                <c:pt idx="13541">
                  <c:v>225.7</c:v>
                </c:pt>
                <c:pt idx="13542">
                  <c:v>225.71666666666667</c:v>
                </c:pt>
                <c:pt idx="13543">
                  <c:v>225.73333333333332</c:v>
                </c:pt>
                <c:pt idx="13544">
                  <c:v>225.75</c:v>
                </c:pt>
                <c:pt idx="13545">
                  <c:v>225.76666666666668</c:v>
                </c:pt>
                <c:pt idx="13546">
                  <c:v>225.78333333333333</c:v>
                </c:pt>
                <c:pt idx="13547">
                  <c:v>225.8</c:v>
                </c:pt>
                <c:pt idx="13548">
                  <c:v>225.81666666666666</c:v>
                </c:pt>
                <c:pt idx="13549">
                  <c:v>225.83333333333334</c:v>
                </c:pt>
                <c:pt idx="13550">
                  <c:v>225.85</c:v>
                </c:pt>
                <c:pt idx="13551">
                  <c:v>225.86666666666667</c:v>
                </c:pt>
                <c:pt idx="13552">
                  <c:v>225.88333333333333</c:v>
                </c:pt>
                <c:pt idx="13553">
                  <c:v>225.9</c:v>
                </c:pt>
                <c:pt idx="13554">
                  <c:v>225.91666666666666</c:v>
                </c:pt>
                <c:pt idx="13555">
                  <c:v>225.93333333333334</c:v>
                </c:pt>
                <c:pt idx="13556">
                  <c:v>225.95</c:v>
                </c:pt>
                <c:pt idx="13557">
                  <c:v>225.96666666666667</c:v>
                </c:pt>
                <c:pt idx="13558">
                  <c:v>225.98333333333332</c:v>
                </c:pt>
                <c:pt idx="13559">
                  <c:v>226</c:v>
                </c:pt>
                <c:pt idx="13560">
                  <c:v>226.01666666666668</c:v>
                </c:pt>
                <c:pt idx="13561">
                  <c:v>226.03333333333333</c:v>
                </c:pt>
                <c:pt idx="13562">
                  <c:v>226.05</c:v>
                </c:pt>
                <c:pt idx="13563">
                  <c:v>226.06666666666666</c:v>
                </c:pt>
                <c:pt idx="13564">
                  <c:v>226.08333333333334</c:v>
                </c:pt>
                <c:pt idx="13565">
                  <c:v>226.1</c:v>
                </c:pt>
                <c:pt idx="13566">
                  <c:v>226.11666666666667</c:v>
                </c:pt>
                <c:pt idx="13567">
                  <c:v>226.13333333333333</c:v>
                </c:pt>
                <c:pt idx="13568">
                  <c:v>226.15</c:v>
                </c:pt>
                <c:pt idx="13569">
                  <c:v>226.16666666666666</c:v>
                </c:pt>
                <c:pt idx="13570">
                  <c:v>226.18333333333334</c:v>
                </c:pt>
                <c:pt idx="13571">
                  <c:v>226.2</c:v>
                </c:pt>
                <c:pt idx="13572">
                  <c:v>226.21666666666667</c:v>
                </c:pt>
                <c:pt idx="13573">
                  <c:v>226.23333333333332</c:v>
                </c:pt>
                <c:pt idx="13574">
                  <c:v>226.25</c:v>
                </c:pt>
                <c:pt idx="13575">
                  <c:v>226.26666666666668</c:v>
                </c:pt>
                <c:pt idx="13576">
                  <c:v>226.28333333333333</c:v>
                </c:pt>
                <c:pt idx="13577">
                  <c:v>226.3</c:v>
                </c:pt>
                <c:pt idx="13578">
                  <c:v>226.31666666666666</c:v>
                </c:pt>
                <c:pt idx="13579">
                  <c:v>226.33333333333334</c:v>
                </c:pt>
                <c:pt idx="13580">
                  <c:v>226.35</c:v>
                </c:pt>
                <c:pt idx="13581">
                  <c:v>226.36666666666667</c:v>
                </c:pt>
                <c:pt idx="13582">
                  <c:v>226.38333333333333</c:v>
                </c:pt>
                <c:pt idx="13583">
                  <c:v>226.4</c:v>
                </c:pt>
                <c:pt idx="13584">
                  <c:v>226.41666666666666</c:v>
                </c:pt>
                <c:pt idx="13585">
                  <c:v>226.43333333333334</c:v>
                </c:pt>
                <c:pt idx="13586">
                  <c:v>226.45</c:v>
                </c:pt>
                <c:pt idx="13587">
                  <c:v>226.46666666666667</c:v>
                </c:pt>
                <c:pt idx="13588">
                  <c:v>226.48333333333332</c:v>
                </c:pt>
                <c:pt idx="13589">
                  <c:v>226.5</c:v>
                </c:pt>
                <c:pt idx="13590">
                  <c:v>226.51666666666668</c:v>
                </c:pt>
                <c:pt idx="13591">
                  <c:v>226.53333333333333</c:v>
                </c:pt>
                <c:pt idx="13592">
                  <c:v>226.55</c:v>
                </c:pt>
                <c:pt idx="13593">
                  <c:v>226.56666666666666</c:v>
                </c:pt>
                <c:pt idx="13594">
                  <c:v>226.58333333333334</c:v>
                </c:pt>
                <c:pt idx="13595">
                  <c:v>226.6</c:v>
                </c:pt>
                <c:pt idx="13596">
                  <c:v>226.61666666666667</c:v>
                </c:pt>
                <c:pt idx="13597">
                  <c:v>226.63333333333333</c:v>
                </c:pt>
                <c:pt idx="13598">
                  <c:v>226.65</c:v>
                </c:pt>
                <c:pt idx="13599">
                  <c:v>226.66666666666666</c:v>
                </c:pt>
                <c:pt idx="13600">
                  <c:v>226.68333333333334</c:v>
                </c:pt>
                <c:pt idx="13601">
                  <c:v>226.7</c:v>
                </c:pt>
                <c:pt idx="13602">
                  <c:v>226.71666666666667</c:v>
                </c:pt>
                <c:pt idx="13603">
                  <c:v>226.73333333333332</c:v>
                </c:pt>
                <c:pt idx="13604">
                  <c:v>226.75</c:v>
                </c:pt>
                <c:pt idx="13605">
                  <c:v>226.76666666666668</c:v>
                </c:pt>
                <c:pt idx="13606">
                  <c:v>226.78333333333333</c:v>
                </c:pt>
                <c:pt idx="13607">
                  <c:v>226.8</c:v>
                </c:pt>
                <c:pt idx="13608">
                  <c:v>226.81666666666666</c:v>
                </c:pt>
                <c:pt idx="13609">
                  <c:v>226.83333333333334</c:v>
                </c:pt>
                <c:pt idx="13610">
                  <c:v>226.85</c:v>
                </c:pt>
                <c:pt idx="13611">
                  <c:v>226.86666666666667</c:v>
                </c:pt>
                <c:pt idx="13612">
                  <c:v>226.88333333333333</c:v>
                </c:pt>
                <c:pt idx="13613">
                  <c:v>226.9</c:v>
                </c:pt>
                <c:pt idx="13614">
                  <c:v>226.91666666666666</c:v>
                </c:pt>
                <c:pt idx="13615">
                  <c:v>226.93333333333334</c:v>
                </c:pt>
                <c:pt idx="13616">
                  <c:v>226.95</c:v>
                </c:pt>
                <c:pt idx="13617">
                  <c:v>226.96666666666667</c:v>
                </c:pt>
                <c:pt idx="13618">
                  <c:v>226.98333333333332</c:v>
                </c:pt>
                <c:pt idx="13619">
                  <c:v>227</c:v>
                </c:pt>
                <c:pt idx="13620">
                  <c:v>227.01666666666668</c:v>
                </c:pt>
                <c:pt idx="13621">
                  <c:v>227.03333333333333</c:v>
                </c:pt>
                <c:pt idx="13622">
                  <c:v>227.05</c:v>
                </c:pt>
                <c:pt idx="13623">
                  <c:v>227.06666666666666</c:v>
                </c:pt>
                <c:pt idx="13624">
                  <c:v>227.08333333333334</c:v>
                </c:pt>
                <c:pt idx="13625">
                  <c:v>227.1</c:v>
                </c:pt>
                <c:pt idx="13626">
                  <c:v>227.11666666666667</c:v>
                </c:pt>
                <c:pt idx="13627">
                  <c:v>227.13333333333333</c:v>
                </c:pt>
                <c:pt idx="13628">
                  <c:v>227.15</c:v>
                </c:pt>
                <c:pt idx="13629">
                  <c:v>227.16666666666666</c:v>
                </c:pt>
                <c:pt idx="13630">
                  <c:v>227.18333333333334</c:v>
                </c:pt>
                <c:pt idx="13631">
                  <c:v>227.2</c:v>
                </c:pt>
                <c:pt idx="13632">
                  <c:v>227.21666666666667</c:v>
                </c:pt>
                <c:pt idx="13633">
                  <c:v>227.23333333333332</c:v>
                </c:pt>
                <c:pt idx="13634">
                  <c:v>227.25</c:v>
                </c:pt>
                <c:pt idx="13635">
                  <c:v>227.26666666666668</c:v>
                </c:pt>
                <c:pt idx="13636">
                  <c:v>227.28333333333333</c:v>
                </c:pt>
                <c:pt idx="13637">
                  <c:v>227.3</c:v>
                </c:pt>
                <c:pt idx="13638">
                  <c:v>227.31666666666666</c:v>
                </c:pt>
                <c:pt idx="13639">
                  <c:v>227.33333333333334</c:v>
                </c:pt>
                <c:pt idx="13640">
                  <c:v>227.35</c:v>
                </c:pt>
                <c:pt idx="13641">
                  <c:v>227.36666666666667</c:v>
                </c:pt>
                <c:pt idx="13642">
                  <c:v>227.38333333333333</c:v>
                </c:pt>
                <c:pt idx="13643">
                  <c:v>227.4</c:v>
                </c:pt>
                <c:pt idx="13644">
                  <c:v>227.41666666666666</c:v>
                </c:pt>
                <c:pt idx="13645">
                  <c:v>227.43333333333334</c:v>
                </c:pt>
                <c:pt idx="13646">
                  <c:v>227.45</c:v>
                </c:pt>
                <c:pt idx="13647">
                  <c:v>227.46666666666667</c:v>
                </c:pt>
                <c:pt idx="13648">
                  <c:v>227.48333333333332</c:v>
                </c:pt>
                <c:pt idx="13649">
                  <c:v>227.5</c:v>
                </c:pt>
                <c:pt idx="13650">
                  <c:v>227.51666666666668</c:v>
                </c:pt>
                <c:pt idx="13651">
                  <c:v>227.53333333333333</c:v>
                </c:pt>
                <c:pt idx="13652">
                  <c:v>227.55</c:v>
                </c:pt>
                <c:pt idx="13653">
                  <c:v>227.56666666666666</c:v>
                </c:pt>
                <c:pt idx="13654">
                  <c:v>227.58333333333334</c:v>
                </c:pt>
                <c:pt idx="13655">
                  <c:v>227.6</c:v>
                </c:pt>
                <c:pt idx="13656">
                  <c:v>227.61666666666667</c:v>
                </c:pt>
                <c:pt idx="13657">
                  <c:v>227.63333333333333</c:v>
                </c:pt>
                <c:pt idx="13658">
                  <c:v>227.65</c:v>
                </c:pt>
                <c:pt idx="13659">
                  <c:v>227.66666666666666</c:v>
                </c:pt>
                <c:pt idx="13660">
                  <c:v>227.68333333333334</c:v>
                </c:pt>
                <c:pt idx="13661">
                  <c:v>227.7</c:v>
                </c:pt>
                <c:pt idx="13662">
                  <c:v>227.71666666666667</c:v>
                </c:pt>
                <c:pt idx="13663">
                  <c:v>227.73333333333332</c:v>
                </c:pt>
                <c:pt idx="13664">
                  <c:v>227.75</c:v>
                </c:pt>
                <c:pt idx="13665">
                  <c:v>227.76666666666668</c:v>
                </c:pt>
                <c:pt idx="13666">
                  <c:v>227.78333333333333</c:v>
                </c:pt>
                <c:pt idx="13667">
                  <c:v>227.8</c:v>
                </c:pt>
                <c:pt idx="13668">
                  <c:v>227.81666666666666</c:v>
                </c:pt>
                <c:pt idx="13669">
                  <c:v>227.83333333333334</c:v>
                </c:pt>
                <c:pt idx="13670">
                  <c:v>227.85</c:v>
                </c:pt>
                <c:pt idx="13671">
                  <c:v>227.86666666666667</c:v>
                </c:pt>
                <c:pt idx="13672">
                  <c:v>227.88333333333333</c:v>
                </c:pt>
                <c:pt idx="13673">
                  <c:v>227.9</c:v>
                </c:pt>
                <c:pt idx="13674">
                  <c:v>227.91666666666666</c:v>
                </c:pt>
                <c:pt idx="13675">
                  <c:v>227.93333333333334</c:v>
                </c:pt>
                <c:pt idx="13676">
                  <c:v>227.95</c:v>
                </c:pt>
                <c:pt idx="13677">
                  <c:v>227.96666666666667</c:v>
                </c:pt>
                <c:pt idx="13678">
                  <c:v>227.98333333333332</c:v>
                </c:pt>
                <c:pt idx="13679">
                  <c:v>228</c:v>
                </c:pt>
                <c:pt idx="13680">
                  <c:v>228.01666666666668</c:v>
                </c:pt>
                <c:pt idx="13681">
                  <c:v>228.03333333333333</c:v>
                </c:pt>
                <c:pt idx="13682">
                  <c:v>228.05</c:v>
                </c:pt>
                <c:pt idx="13683">
                  <c:v>228.06666666666666</c:v>
                </c:pt>
                <c:pt idx="13684">
                  <c:v>228.08333333333334</c:v>
                </c:pt>
                <c:pt idx="13685">
                  <c:v>228.1</c:v>
                </c:pt>
                <c:pt idx="13686">
                  <c:v>228.11666666666667</c:v>
                </c:pt>
                <c:pt idx="13687">
                  <c:v>228.13333333333333</c:v>
                </c:pt>
                <c:pt idx="13688">
                  <c:v>228.15</c:v>
                </c:pt>
                <c:pt idx="13689">
                  <c:v>228.16666666666666</c:v>
                </c:pt>
                <c:pt idx="13690">
                  <c:v>228.18333333333334</c:v>
                </c:pt>
                <c:pt idx="13691">
                  <c:v>228.2</c:v>
                </c:pt>
                <c:pt idx="13692">
                  <c:v>228.21666666666667</c:v>
                </c:pt>
                <c:pt idx="13693">
                  <c:v>228.23333333333332</c:v>
                </c:pt>
                <c:pt idx="13694">
                  <c:v>228.25</c:v>
                </c:pt>
                <c:pt idx="13695">
                  <c:v>228.26666666666668</c:v>
                </c:pt>
                <c:pt idx="13696">
                  <c:v>228.28333333333333</c:v>
                </c:pt>
                <c:pt idx="13697">
                  <c:v>228.3</c:v>
                </c:pt>
                <c:pt idx="13698">
                  <c:v>228.31666666666666</c:v>
                </c:pt>
                <c:pt idx="13699">
                  <c:v>228.33333333333334</c:v>
                </c:pt>
                <c:pt idx="13700">
                  <c:v>228.35</c:v>
                </c:pt>
                <c:pt idx="13701">
                  <c:v>228.36666666666667</c:v>
                </c:pt>
                <c:pt idx="13702">
                  <c:v>228.38333333333333</c:v>
                </c:pt>
                <c:pt idx="13703">
                  <c:v>228.4</c:v>
                </c:pt>
                <c:pt idx="13704">
                  <c:v>228.41666666666666</c:v>
                </c:pt>
                <c:pt idx="13705">
                  <c:v>228.43333333333334</c:v>
                </c:pt>
                <c:pt idx="13706">
                  <c:v>228.45</c:v>
                </c:pt>
                <c:pt idx="13707">
                  <c:v>228.46666666666667</c:v>
                </c:pt>
                <c:pt idx="13708">
                  <c:v>228.48333333333332</c:v>
                </c:pt>
                <c:pt idx="13709">
                  <c:v>228.5</c:v>
                </c:pt>
                <c:pt idx="13710">
                  <c:v>228.51666666666668</c:v>
                </c:pt>
                <c:pt idx="13711">
                  <c:v>228.53333333333333</c:v>
                </c:pt>
                <c:pt idx="13712">
                  <c:v>228.55</c:v>
                </c:pt>
                <c:pt idx="13713">
                  <c:v>228.56666666666666</c:v>
                </c:pt>
                <c:pt idx="13714">
                  <c:v>228.58333333333334</c:v>
                </c:pt>
                <c:pt idx="13715">
                  <c:v>228.6</c:v>
                </c:pt>
                <c:pt idx="13716">
                  <c:v>228.61666666666667</c:v>
                </c:pt>
                <c:pt idx="13717">
                  <c:v>228.63333333333333</c:v>
                </c:pt>
                <c:pt idx="13718">
                  <c:v>228.65</c:v>
                </c:pt>
                <c:pt idx="13719">
                  <c:v>228.66666666666666</c:v>
                </c:pt>
                <c:pt idx="13720">
                  <c:v>228.68333333333334</c:v>
                </c:pt>
                <c:pt idx="13721">
                  <c:v>228.7</c:v>
                </c:pt>
                <c:pt idx="13722">
                  <c:v>228.71666666666667</c:v>
                </c:pt>
                <c:pt idx="13723">
                  <c:v>228.73333333333332</c:v>
                </c:pt>
                <c:pt idx="13724">
                  <c:v>228.75</c:v>
                </c:pt>
                <c:pt idx="13725">
                  <c:v>228.76666666666668</c:v>
                </c:pt>
                <c:pt idx="13726">
                  <c:v>228.78333333333333</c:v>
                </c:pt>
                <c:pt idx="13727">
                  <c:v>228.8</c:v>
                </c:pt>
                <c:pt idx="13728">
                  <c:v>228.81666666666666</c:v>
                </c:pt>
                <c:pt idx="13729">
                  <c:v>228.83333333333334</c:v>
                </c:pt>
                <c:pt idx="13730">
                  <c:v>228.85</c:v>
                </c:pt>
                <c:pt idx="13731">
                  <c:v>228.86666666666667</c:v>
                </c:pt>
                <c:pt idx="13732">
                  <c:v>228.88333333333333</c:v>
                </c:pt>
                <c:pt idx="13733">
                  <c:v>228.9</c:v>
                </c:pt>
                <c:pt idx="13734">
                  <c:v>228.91666666666666</c:v>
                </c:pt>
                <c:pt idx="13735">
                  <c:v>228.93333333333334</c:v>
                </c:pt>
                <c:pt idx="13736">
                  <c:v>228.95</c:v>
                </c:pt>
                <c:pt idx="13737">
                  <c:v>228.96666666666667</c:v>
                </c:pt>
                <c:pt idx="13738">
                  <c:v>228.98333333333332</c:v>
                </c:pt>
                <c:pt idx="13739">
                  <c:v>229</c:v>
                </c:pt>
                <c:pt idx="13740">
                  <c:v>229.01666666666668</c:v>
                </c:pt>
                <c:pt idx="13741">
                  <c:v>229.03333333333333</c:v>
                </c:pt>
                <c:pt idx="13742">
                  <c:v>229.05</c:v>
                </c:pt>
                <c:pt idx="13743">
                  <c:v>229.06666666666666</c:v>
                </c:pt>
                <c:pt idx="13744">
                  <c:v>229.08333333333334</c:v>
                </c:pt>
                <c:pt idx="13745">
                  <c:v>229.1</c:v>
                </c:pt>
                <c:pt idx="13746">
                  <c:v>229.11666666666667</c:v>
                </c:pt>
                <c:pt idx="13747">
                  <c:v>229.13333333333333</c:v>
                </c:pt>
                <c:pt idx="13748">
                  <c:v>229.15</c:v>
                </c:pt>
                <c:pt idx="13749">
                  <c:v>229.16666666666666</c:v>
                </c:pt>
                <c:pt idx="13750">
                  <c:v>229.18333333333334</c:v>
                </c:pt>
                <c:pt idx="13751">
                  <c:v>229.2</c:v>
                </c:pt>
                <c:pt idx="13752">
                  <c:v>229.21666666666667</c:v>
                </c:pt>
                <c:pt idx="13753">
                  <c:v>229.23333333333332</c:v>
                </c:pt>
                <c:pt idx="13754">
                  <c:v>229.25</c:v>
                </c:pt>
                <c:pt idx="13755">
                  <c:v>229.26666666666668</c:v>
                </c:pt>
                <c:pt idx="13756">
                  <c:v>229.28333333333333</c:v>
                </c:pt>
                <c:pt idx="13757">
                  <c:v>229.3</c:v>
                </c:pt>
                <c:pt idx="13758">
                  <c:v>229.31666666666666</c:v>
                </c:pt>
                <c:pt idx="13759">
                  <c:v>229.33333333333334</c:v>
                </c:pt>
                <c:pt idx="13760">
                  <c:v>229.35</c:v>
                </c:pt>
                <c:pt idx="13761">
                  <c:v>229.36666666666667</c:v>
                </c:pt>
                <c:pt idx="13762">
                  <c:v>229.38333333333333</c:v>
                </c:pt>
                <c:pt idx="13763">
                  <c:v>229.4</c:v>
                </c:pt>
                <c:pt idx="13764">
                  <c:v>229.41666666666666</c:v>
                </c:pt>
                <c:pt idx="13765">
                  <c:v>229.43333333333334</c:v>
                </c:pt>
                <c:pt idx="13766">
                  <c:v>229.45</c:v>
                </c:pt>
                <c:pt idx="13767">
                  <c:v>229.46666666666667</c:v>
                </c:pt>
                <c:pt idx="13768">
                  <c:v>229.48333333333332</c:v>
                </c:pt>
                <c:pt idx="13769">
                  <c:v>229.5</c:v>
                </c:pt>
                <c:pt idx="13770">
                  <c:v>229.51666666666668</c:v>
                </c:pt>
                <c:pt idx="13771">
                  <c:v>229.53333333333333</c:v>
                </c:pt>
                <c:pt idx="13772">
                  <c:v>229.55</c:v>
                </c:pt>
                <c:pt idx="13773">
                  <c:v>229.56666666666666</c:v>
                </c:pt>
                <c:pt idx="13774">
                  <c:v>229.58333333333334</c:v>
                </c:pt>
                <c:pt idx="13775">
                  <c:v>229.6</c:v>
                </c:pt>
                <c:pt idx="13776">
                  <c:v>229.61666666666667</c:v>
                </c:pt>
                <c:pt idx="13777">
                  <c:v>229.63333333333333</c:v>
                </c:pt>
                <c:pt idx="13778">
                  <c:v>229.65</c:v>
                </c:pt>
                <c:pt idx="13779">
                  <c:v>229.66666666666666</c:v>
                </c:pt>
                <c:pt idx="13780">
                  <c:v>229.68333333333334</c:v>
                </c:pt>
                <c:pt idx="13781">
                  <c:v>229.7</c:v>
                </c:pt>
                <c:pt idx="13782">
                  <c:v>229.71666666666667</c:v>
                </c:pt>
                <c:pt idx="13783">
                  <c:v>229.73333333333332</c:v>
                </c:pt>
                <c:pt idx="13784">
                  <c:v>229.75</c:v>
                </c:pt>
                <c:pt idx="13785">
                  <c:v>229.76666666666668</c:v>
                </c:pt>
                <c:pt idx="13786">
                  <c:v>229.78333333333333</c:v>
                </c:pt>
                <c:pt idx="13787">
                  <c:v>229.8</c:v>
                </c:pt>
                <c:pt idx="13788">
                  <c:v>229.81666666666666</c:v>
                </c:pt>
                <c:pt idx="13789">
                  <c:v>229.83333333333334</c:v>
                </c:pt>
                <c:pt idx="13790">
                  <c:v>229.85</c:v>
                </c:pt>
                <c:pt idx="13791">
                  <c:v>229.86666666666667</c:v>
                </c:pt>
                <c:pt idx="13792">
                  <c:v>229.88333333333333</c:v>
                </c:pt>
                <c:pt idx="13793">
                  <c:v>229.9</c:v>
                </c:pt>
                <c:pt idx="13794">
                  <c:v>229.91666666666666</c:v>
                </c:pt>
                <c:pt idx="13795">
                  <c:v>229.93333333333334</c:v>
                </c:pt>
                <c:pt idx="13796">
                  <c:v>229.95</c:v>
                </c:pt>
                <c:pt idx="13797">
                  <c:v>229.96666666666667</c:v>
                </c:pt>
                <c:pt idx="13798">
                  <c:v>229.98333333333332</c:v>
                </c:pt>
                <c:pt idx="13799">
                  <c:v>230</c:v>
                </c:pt>
                <c:pt idx="13800">
                  <c:v>230.01666666666668</c:v>
                </c:pt>
                <c:pt idx="13801">
                  <c:v>230.03333333333333</c:v>
                </c:pt>
                <c:pt idx="13802">
                  <c:v>230.05</c:v>
                </c:pt>
                <c:pt idx="13803">
                  <c:v>230.06666666666666</c:v>
                </c:pt>
                <c:pt idx="13804">
                  <c:v>230.08333333333334</c:v>
                </c:pt>
                <c:pt idx="13805">
                  <c:v>230.1</c:v>
                </c:pt>
                <c:pt idx="13806">
                  <c:v>230.11666666666667</c:v>
                </c:pt>
                <c:pt idx="13807">
                  <c:v>230.13333333333333</c:v>
                </c:pt>
                <c:pt idx="13808">
                  <c:v>230.15</c:v>
                </c:pt>
                <c:pt idx="13809">
                  <c:v>230.16666666666666</c:v>
                </c:pt>
                <c:pt idx="13810">
                  <c:v>230.18333333333334</c:v>
                </c:pt>
                <c:pt idx="13811">
                  <c:v>230.2</c:v>
                </c:pt>
                <c:pt idx="13812">
                  <c:v>230.21666666666667</c:v>
                </c:pt>
                <c:pt idx="13813">
                  <c:v>230.23333333333332</c:v>
                </c:pt>
                <c:pt idx="13814">
                  <c:v>230.25</c:v>
                </c:pt>
                <c:pt idx="13815">
                  <c:v>230.26666666666668</c:v>
                </c:pt>
                <c:pt idx="13816">
                  <c:v>230.28333333333333</c:v>
                </c:pt>
                <c:pt idx="13817">
                  <c:v>230.3</c:v>
                </c:pt>
                <c:pt idx="13818">
                  <c:v>230.31666666666666</c:v>
                </c:pt>
                <c:pt idx="13819">
                  <c:v>230.33333333333334</c:v>
                </c:pt>
                <c:pt idx="13820">
                  <c:v>230.35</c:v>
                </c:pt>
                <c:pt idx="13821">
                  <c:v>230.36666666666667</c:v>
                </c:pt>
                <c:pt idx="13822">
                  <c:v>230.38333333333333</c:v>
                </c:pt>
                <c:pt idx="13823">
                  <c:v>230.4</c:v>
                </c:pt>
                <c:pt idx="13824">
                  <c:v>230.41666666666666</c:v>
                </c:pt>
                <c:pt idx="13825">
                  <c:v>230.43333333333334</c:v>
                </c:pt>
                <c:pt idx="13826">
                  <c:v>230.45</c:v>
                </c:pt>
                <c:pt idx="13827">
                  <c:v>230.46666666666667</c:v>
                </c:pt>
                <c:pt idx="13828">
                  <c:v>230.48333333333332</c:v>
                </c:pt>
                <c:pt idx="13829">
                  <c:v>230.5</c:v>
                </c:pt>
                <c:pt idx="13830">
                  <c:v>230.51666666666668</c:v>
                </c:pt>
                <c:pt idx="13831">
                  <c:v>230.53333333333333</c:v>
                </c:pt>
                <c:pt idx="13832">
                  <c:v>230.55</c:v>
                </c:pt>
                <c:pt idx="13833">
                  <c:v>230.56666666666666</c:v>
                </c:pt>
                <c:pt idx="13834">
                  <c:v>230.58333333333334</c:v>
                </c:pt>
                <c:pt idx="13835">
                  <c:v>230.6</c:v>
                </c:pt>
                <c:pt idx="13836">
                  <c:v>230.61666666666667</c:v>
                </c:pt>
                <c:pt idx="13837">
                  <c:v>230.63333333333333</c:v>
                </c:pt>
                <c:pt idx="13838">
                  <c:v>230.65</c:v>
                </c:pt>
                <c:pt idx="13839">
                  <c:v>230.66666666666666</c:v>
                </c:pt>
                <c:pt idx="13840">
                  <c:v>230.68333333333334</c:v>
                </c:pt>
                <c:pt idx="13841">
                  <c:v>230.7</c:v>
                </c:pt>
                <c:pt idx="13842">
                  <c:v>230.71666666666667</c:v>
                </c:pt>
                <c:pt idx="13843">
                  <c:v>230.73333333333332</c:v>
                </c:pt>
                <c:pt idx="13844">
                  <c:v>230.75</c:v>
                </c:pt>
                <c:pt idx="13845">
                  <c:v>230.76666666666668</c:v>
                </c:pt>
                <c:pt idx="13846">
                  <c:v>230.78333333333333</c:v>
                </c:pt>
                <c:pt idx="13847">
                  <c:v>230.8</c:v>
                </c:pt>
                <c:pt idx="13848">
                  <c:v>230.81666666666666</c:v>
                </c:pt>
                <c:pt idx="13849">
                  <c:v>230.83333333333334</c:v>
                </c:pt>
                <c:pt idx="13850">
                  <c:v>230.85</c:v>
                </c:pt>
                <c:pt idx="13851">
                  <c:v>230.86666666666667</c:v>
                </c:pt>
                <c:pt idx="13852">
                  <c:v>230.88333333333333</c:v>
                </c:pt>
                <c:pt idx="13853">
                  <c:v>230.9</c:v>
                </c:pt>
                <c:pt idx="13854">
                  <c:v>230.91666666666666</c:v>
                </c:pt>
                <c:pt idx="13855">
                  <c:v>230.93333333333334</c:v>
                </c:pt>
                <c:pt idx="13856">
                  <c:v>230.95</c:v>
                </c:pt>
                <c:pt idx="13857">
                  <c:v>230.96666666666667</c:v>
                </c:pt>
                <c:pt idx="13858">
                  <c:v>230.98333333333332</c:v>
                </c:pt>
                <c:pt idx="13859">
                  <c:v>231</c:v>
                </c:pt>
                <c:pt idx="13860">
                  <c:v>231.01666666666668</c:v>
                </c:pt>
                <c:pt idx="13861">
                  <c:v>231.03333333333333</c:v>
                </c:pt>
                <c:pt idx="13862">
                  <c:v>231.05</c:v>
                </c:pt>
                <c:pt idx="13863">
                  <c:v>231.06666666666666</c:v>
                </c:pt>
                <c:pt idx="13864">
                  <c:v>231.08333333333334</c:v>
                </c:pt>
                <c:pt idx="13865">
                  <c:v>231.1</c:v>
                </c:pt>
                <c:pt idx="13866">
                  <c:v>231.11666666666667</c:v>
                </c:pt>
                <c:pt idx="13867">
                  <c:v>231.13333333333333</c:v>
                </c:pt>
                <c:pt idx="13868">
                  <c:v>231.15</c:v>
                </c:pt>
                <c:pt idx="13869">
                  <c:v>231.16666666666666</c:v>
                </c:pt>
                <c:pt idx="13870">
                  <c:v>231.18333333333334</c:v>
                </c:pt>
                <c:pt idx="13871">
                  <c:v>231.2</c:v>
                </c:pt>
                <c:pt idx="13872">
                  <c:v>231.21666666666667</c:v>
                </c:pt>
                <c:pt idx="13873">
                  <c:v>231.23333333333332</c:v>
                </c:pt>
                <c:pt idx="13874">
                  <c:v>231.25</c:v>
                </c:pt>
                <c:pt idx="13875">
                  <c:v>231.26666666666668</c:v>
                </c:pt>
                <c:pt idx="13876">
                  <c:v>231.28333333333333</c:v>
                </c:pt>
                <c:pt idx="13877">
                  <c:v>231.3</c:v>
                </c:pt>
                <c:pt idx="13878">
                  <c:v>231.31666666666666</c:v>
                </c:pt>
                <c:pt idx="13879">
                  <c:v>231.33333333333334</c:v>
                </c:pt>
                <c:pt idx="13880">
                  <c:v>231.35</c:v>
                </c:pt>
                <c:pt idx="13881">
                  <c:v>231.36666666666667</c:v>
                </c:pt>
                <c:pt idx="13882">
                  <c:v>231.38333333333333</c:v>
                </c:pt>
                <c:pt idx="13883">
                  <c:v>231.4</c:v>
                </c:pt>
                <c:pt idx="13884">
                  <c:v>231.41666666666666</c:v>
                </c:pt>
                <c:pt idx="13885">
                  <c:v>231.43333333333334</c:v>
                </c:pt>
                <c:pt idx="13886">
                  <c:v>231.45</c:v>
                </c:pt>
                <c:pt idx="13887">
                  <c:v>231.46666666666667</c:v>
                </c:pt>
                <c:pt idx="13888">
                  <c:v>231.48333333333332</c:v>
                </c:pt>
                <c:pt idx="13889">
                  <c:v>231.5</c:v>
                </c:pt>
                <c:pt idx="13890">
                  <c:v>231.51666666666668</c:v>
                </c:pt>
                <c:pt idx="13891">
                  <c:v>231.53333333333333</c:v>
                </c:pt>
                <c:pt idx="13892">
                  <c:v>231.55</c:v>
                </c:pt>
                <c:pt idx="13893">
                  <c:v>231.56666666666666</c:v>
                </c:pt>
                <c:pt idx="13894">
                  <c:v>231.58333333333334</c:v>
                </c:pt>
                <c:pt idx="13895">
                  <c:v>231.6</c:v>
                </c:pt>
                <c:pt idx="13896">
                  <c:v>231.61666666666667</c:v>
                </c:pt>
                <c:pt idx="13897">
                  <c:v>231.63333333333333</c:v>
                </c:pt>
                <c:pt idx="13898">
                  <c:v>231.65</c:v>
                </c:pt>
                <c:pt idx="13899">
                  <c:v>231.66666666666666</c:v>
                </c:pt>
                <c:pt idx="13900">
                  <c:v>231.68333333333334</c:v>
                </c:pt>
                <c:pt idx="13901">
                  <c:v>231.7</c:v>
                </c:pt>
                <c:pt idx="13902">
                  <c:v>231.71666666666667</c:v>
                </c:pt>
                <c:pt idx="13903">
                  <c:v>231.73333333333332</c:v>
                </c:pt>
                <c:pt idx="13904">
                  <c:v>231.75</c:v>
                </c:pt>
                <c:pt idx="13905">
                  <c:v>231.76666666666668</c:v>
                </c:pt>
                <c:pt idx="13906">
                  <c:v>231.78333333333333</c:v>
                </c:pt>
                <c:pt idx="13907">
                  <c:v>231.8</c:v>
                </c:pt>
                <c:pt idx="13908">
                  <c:v>231.81666666666666</c:v>
                </c:pt>
                <c:pt idx="13909">
                  <c:v>231.83333333333334</c:v>
                </c:pt>
                <c:pt idx="13910">
                  <c:v>231.85</c:v>
                </c:pt>
                <c:pt idx="13911">
                  <c:v>231.86666666666667</c:v>
                </c:pt>
                <c:pt idx="13912">
                  <c:v>231.88333333333333</c:v>
                </c:pt>
                <c:pt idx="13913">
                  <c:v>231.9</c:v>
                </c:pt>
                <c:pt idx="13914">
                  <c:v>231.91666666666666</c:v>
                </c:pt>
                <c:pt idx="13915">
                  <c:v>231.93333333333334</c:v>
                </c:pt>
                <c:pt idx="13916">
                  <c:v>231.95</c:v>
                </c:pt>
                <c:pt idx="13917">
                  <c:v>231.96666666666667</c:v>
                </c:pt>
                <c:pt idx="13918">
                  <c:v>231.98333333333332</c:v>
                </c:pt>
                <c:pt idx="13919">
                  <c:v>232</c:v>
                </c:pt>
                <c:pt idx="13920">
                  <c:v>232.01666666666668</c:v>
                </c:pt>
                <c:pt idx="13921">
                  <c:v>232.03333333333333</c:v>
                </c:pt>
                <c:pt idx="13922">
                  <c:v>232.05</c:v>
                </c:pt>
                <c:pt idx="13923">
                  <c:v>232.06666666666666</c:v>
                </c:pt>
                <c:pt idx="13924">
                  <c:v>232.08333333333334</c:v>
                </c:pt>
                <c:pt idx="13925">
                  <c:v>232.1</c:v>
                </c:pt>
                <c:pt idx="13926">
                  <c:v>232.11666666666667</c:v>
                </c:pt>
                <c:pt idx="13927">
                  <c:v>232.13333333333333</c:v>
                </c:pt>
                <c:pt idx="13928">
                  <c:v>232.15</c:v>
                </c:pt>
                <c:pt idx="13929">
                  <c:v>232.16666666666666</c:v>
                </c:pt>
                <c:pt idx="13930">
                  <c:v>232.18333333333334</c:v>
                </c:pt>
                <c:pt idx="13931">
                  <c:v>232.2</c:v>
                </c:pt>
                <c:pt idx="13932">
                  <c:v>232.21666666666667</c:v>
                </c:pt>
                <c:pt idx="13933">
                  <c:v>232.23333333333332</c:v>
                </c:pt>
                <c:pt idx="13934">
                  <c:v>232.25</c:v>
                </c:pt>
                <c:pt idx="13935">
                  <c:v>232.26666666666668</c:v>
                </c:pt>
                <c:pt idx="13936">
                  <c:v>232.28333333333333</c:v>
                </c:pt>
                <c:pt idx="13937">
                  <c:v>232.3</c:v>
                </c:pt>
                <c:pt idx="13938">
                  <c:v>232.31666666666666</c:v>
                </c:pt>
                <c:pt idx="13939">
                  <c:v>232.33333333333334</c:v>
                </c:pt>
                <c:pt idx="13940">
                  <c:v>232.35</c:v>
                </c:pt>
                <c:pt idx="13941">
                  <c:v>232.36666666666667</c:v>
                </c:pt>
                <c:pt idx="13942">
                  <c:v>232.38333333333333</c:v>
                </c:pt>
                <c:pt idx="13943">
                  <c:v>232.4</c:v>
                </c:pt>
                <c:pt idx="13944">
                  <c:v>232.41666666666666</c:v>
                </c:pt>
                <c:pt idx="13945">
                  <c:v>232.43333333333334</c:v>
                </c:pt>
                <c:pt idx="13946">
                  <c:v>232.45</c:v>
                </c:pt>
                <c:pt idx="13947">
                  <c:v>232.46666666666667</c:v>
                </c:pt>
                <c:pt idx="13948">
                  <c:v>232.48333333333332</c:v>
                </c:pt>
                <c:pt idx="13949">
                  <c:v>232.5</c:v>
                </c:pt>
                <c:pt idx="13950">
                  <c:v>232.51666666666668</c:v>
                </c:pt>
                <c:pt idx="13951">
                  <c:v>232.53333333333333</c:v>
                </c:pt>
                <c:pt idx="13952">
                  <c:v>232.55</c:v>
                </c:pt>
                <c:pt idx="13953">
                  <c:v>232.56666666666666</c:v>
                </c:pt>
                <c:pt idx="13954">
                  <c:v>232.58333333333334</c:v>
                </c:pt>
                <c:pt idx="13955">
                  <c:v>232.6</c:v>
                </c:pt>
                <c:pt idx="13956">
                  <c:v>232.61666666666667</c:v>
                </c:pt>
                <c:pt idx="13957">
                  <c:v>232.63333333333333</c:v>
                </c:pt>
                <c:pt idx="13958">
                  <c:v>232.65</c:v>
                </c:pt>
                <c:pt idx="13959">
                  <c:v>232.66666666666666</c:v>
                </c:pt>
                <c:pt idx="13960">
                  <c:v>232.68333333333334</c:v>
                </c:pt>
                <c:pt idx="13961">
                  <c:v>232.7</c:v>
                </c:pt>
                <c:pt idx="13962">
                  <c:v>232.71666666666667</c:v>
                </c:pt>
                <c:pt idx="13963">
                  <c:v>232.73333333333332</c:v>
                </c:pt>
                <c:pt idx="13964">
                  <c:v>232.75</c:v>
                </c:pt>
                <c:pt idx="13965">
                  <c:v>232.76666666666668</c:v>
                </c:pt>
                <c:pt idx="13966">
                  <c:v>232.78333333333333</c:v>
                </c:pt>
                <c:pt idx="13967">
                  <c:v>232.8</c:v>
                </c:pt>
                <c:pt idx="13968">
                  <c:v>232.81666666666666</c:v>
                </c:pt>
                <c:pt idx="13969">
                  <c:v>232.83333333333334</c:v>
                </c:pt>
                <c:pt idx="13970">
                  <c:v>232.85</c:v>
                </c:pt>
                <c:pt idx="13971">
                  <c:v>232.86666666666667</c:v>
                </c:pt>
                <c:pt idx="13972">
                  <c:v>232.88333333333333</c:v>
                </c:pt>
                <c:pt idx="13973">
                  <c:v>232.9</c:v>
                </c:pt>
                <c:pt idx="13974">
                  <c:v>232.91666666666666</c:v>
                </c:pt>
                <c:pt idx="13975">
                  <c:v>232.93333333333334</c:v>
                </c:pt>
                <c:pt idx="13976">
                  <c:v>232.95</c:v>
                </c:pt>
                <c:pt idx="13977">
                  <c:v>232.96666666666667</c:v>
                </c:pt>
                <c:pt idx="13978">
                  <c:v>232.98333333333332</c:v>
                </c:pt>
                <c:pt idx="13979">
                  <c:v>233</c:v>
                </c:pt>
                <c:pt idx="13980">
                  <c:v>233.01666666666668</c:v>
                </c:pt>
                <c:pt idx="13981">
                  <c:v>233.03333333333333</c:v>
                </c:pt>
                <c:pt idx="13982">
                  <c:v>233.05</c:v>
                </c:pt>
                <c:pt idx="13983">
                  <c:v>233.06666666666666</c:v>
                </c:pt>
                <c:pt idx="13984">
                  <c:v>233.08333333333334</c:v>
                </c:pt>
                <c:pt idx="13985">
                  <c:v>233.1</c:v>
                </c:pt>
                <c:pt idx="13986">
                  <c:v>233.11666666666667</c:v>
                </c:pt>
                <c:pt idx="13987">
                  <c:v>233.13333333333333</c:v>
                </c:pt>
                <c:pt idx="13988">
                  <c:v>233.15</c:v>
                </c:pt>
                <c:pt idx="13989">
                  <c:v>233.16666666666666</c:v>
                </c:pt>
                <c:pt idx="13990">
                  <c:v>233.18333333333334</c:v>
                </c:pt>
                <c:pt idx="13991">
                  <c:v>233.2</c:v>
                </c:pt>
                <c:pt idx="13992">
                  <c:v>233.21666666666667</c:v>
                </c:pt>
                <c:pt idx="13993">
                  <c:v>233.23333333333332</c:v>
                </c:pt>
                <c:pt idx="13994">
                  <c:v>233.25</c:v>
                </c:pt>
                <c:pt idx="13995">
                  <c:v>233.26666666666668</c:v>
                </c:pt>
                <c:pt idx="13996">
                  <c:v>233.28333333333333</c:v>
                </c:pt>
                <c:pt idx="13997">
                  <c:v>233.3</c:v>
                </c:pt>
                <c:pt idx="13998">
                  <c:v>233.31666666666666</c:v>
                </c:pt>
                <c:pt idx="13999">
                  <c:v>233.33333333333334</c:v>
                </c:pt>
                <c:pt idx="14000">
                  <c:v>233.35</c:v>
                </c:pt>
                <c:pt idx="14001">
                  <c:v>233.36666666666667</c:v>
                </c:pt>
                <c:pt idx="14002">
                  <c:v>233.38333333333333</c:v>
                </c:pt>
                <c:pt idx="14003">
                  <c:v>233.4</c:v>
                </c:pt>
                <c:pt idx="14004">
                  <c:v>233.41666666666666</c:v>
                </c:pt>
                <c:pt idx="14005">
                  <c:v>233.43333333333334</c:v>
                </c:pt>
                <c:pt idx="14006">
                  <c:v>233.45</c:v>
                </c:pt>
                <c:pt idx="14007">
                  <c:v>233.46666666666667</c:v>
                </c:pt>
                <c:pt idx="14008">
                  <c:v>233.48333333333332</c:v>
                </c:pt>
                <c:pt idx="14009">
                  <c:v>233.5</c:v>
                </c:pt>
                <c:pt idx="14010">
                  <c:v>233.51666666666668</c:v>
                </c:pt>
                <c:pt idx="14011">
                  <c:v>233.53333333333333</c:v>
                </c:pt>
                <c:pt idx="14012">
                  <c:v>233.55</c:v>
                </c:pt>
                <c:pt idx="14013">
                  <c:v>233.56666666666666</c:v>
                </c:pt>
                <c:pt idx="14014">
                  <c:v>233.58333333333334</c:v>
                </c:pt>
                <c:pt idx="14015">
                  <c:v>233.6</c:v>
                </c:pt>
                <c:pt idx="14016">
                  <c:v>233.61666666666667</c:v>
                </c:pt>
                <c:pt idx="14017">
                  <c:v>233.63333333333333</c:v>
                </c:pt>
                <c:pt idx="14018">
                  <c:v>233.65</c:v>
                </c:pt>
                <c:pt idx="14019">
                  <c:v>233.66666666666666</c:v>
                </c:pt>
                <c:pt idx="14020">
                  <c:v>233.68333333333334</c:v>
                </c:pt>
                <c:pt idx="14021">
                  <c:v>233.7</c:v>
                </c:pt>
                <c:pt idx="14022">
                  <c:v>233.71666666666667</c:v>
                </c:pt>
                <c:pt idx="14023">
                  <c:v>233.73333333333332</c:v>
                </c:pt>
                <c:pt idx="14024">
                  <c:v>233.75</c:v>
                </c:pt>
                <c:pt idx="14025">
                  <c:v>233.76666666666668</c:v>
                </c:pt>
                <c:pt idx="14026">
                  <c:v>233.78333333333333</c:v>
                </c:pt>
                <c:pt idx="14027">
                  <c:v>233.8</c:v>
                </c:pt>
                <c:pt idx="14028">
                  <c:v>233.81666666666666</c:v>
                </c:pt>
                <c:pt idx="14029">
                  <c:v>233.83333333333334</c:v>
                </c:pt>
                <c:pt idx="14030">
                  <c:v>233.85</c:v>
                </c:pt>
                <c:pt idx="14031">
                  <c:v>233.86666666666667</c:v>
                </c:pt>
                <c:pt idx="14032">
                  <c:v>233.88333333333333</c:v>
                </c:pt>
                <c:pt idx="14033">
                  <c:v>233.9</c:v>
                </c:pt>
                <c:pt idx="14034">
                  <c:v>233.91666666666666</c:v>
                </c:pt>
                <c:pt idx="14035">
                  <c:v>233.93333333333334</c:v>
                </c:pt>
                <c:pt idx="14036">
                  <c:v>233.95</c:v>
                </c:pt>
                <c:pt idx="14037">
                  <c:v>233.96666666666667</c:v>
                </c:pt>
                <c:pt idx="14038">
                  <c:v>233.98333333333332</c:v>
                </c:pt>
                <c:pt idx="14039">
                  <c:v>234</c:v>
                </c:pt>
                <c:pt idx="14040">
                  <c:v>234.01666666666668</c:v>
                </c:pt>
                <c:pt idx="14041">
                  <c:v>234.03333333333333</c:v>
                </c:pt>
                <c:pt idx="14042">
                  <c:v>234.05</c:v>
                </c:pt>
                <c:pt idx="14043">
                  <c:v>234.06666666666666</c:v>
                </c:pt>
                <c:pt idx="14044">
                  <c:v>234.08333333333334</c:v>
                </c:pt>
                <c:pt idx="14045">
                  <c:v>234.1</c:v>
                </c:pt>
                <c:pt idx="14046">
                  <c:v>234.11666666666667</c:v>
                </c:pt>
                <c:pt idx="14047">
                  <c:v>234.13333333333333</c:v>
                </c:pt>
                <c:pt idx="14048">
                  <c:v>234.15</c:v>
                </c:pt>
                <c:pt idx="14049">
                  <c:v>234.16666666666666</c:v>
                </c:pt>
                <c:pt idx="14050">
                  <c:v>234.18333333333334</c:v>
                </c:pt>
                <c:pt idx="14051">
                  <c:v>234.2</c:v>
                </c:pt>
                <c:pt idx="14052">
                  <c:v>234.21666666666667</c:v>
                </c:pt>
                <c:pt idx="14053">
                  <c:v>234.23333333333332</c:v>
                </c:pt>
                <c:pt idx="14054">
                  <c:v>234.25</c:v>
                </c:pt>
                <c:pt idx="14055">
                  <c:v>234.26666666666668</c:v>
                </c:pt>
                <c:pt idx="14056">
                  <c:v>234.28333333333333</c:v>
                </c:pt>
                <c:pt idx="14057">
                  <c:v>234.3</c:v>
                </c:pt>
                <c:pt idx="14058">
                  <c:v>234.31666666666666</c:v>
                </c:pt>
                <c:pt idx="14059">
                  <c:v>234.33333333333334</c:v>
                </c:pt>
                <c:pt idx="14060">
                  <c:v>234.35</c:v>
                </c:pt>
                <c:pt idx="14061">
                  <c:v>234.36666666666667</c:v>
                </c:pt>
                <c:pt idx="14062">
                  <c:v>234.38333333333333</c:v>
                </c:pt>
                <c:pt idx="14063">
                  <c:v>234.4</c:v>
                </c:pt>
                <c:pt idx="14064">
                  <c:v>234.41666666666666</c:v>
                </c:pt>
                <c:pt idx="14065">
                  <c:v>234.43333333333334</c:v>
                </c:pt>
                <c:pt idx="14066">
                  <c:v>234.45</c:v>
                </c:pt>
                <c:pt idx="14067">
                  <c:v>234.46666666666667</c:v>
                </c:pt>
                <c:pt idx="14068">
                  <c:v>234.48333333333332</c:v>
                </c:pt>
                <c:pt idx="14069">
                  <c:v>234.5</c:v>
                </c:pt>
                <c:pt idx="14070">
                  <c:v>234.51666666666668</c:v>
                </c:pt>
                <c:pt idx="14071">
                  <c:v>234.53333333333333</c:v>
                </c:pt>
                <c:pt idx="14072">
                  <c:v>234.55</c:v>
                </c:pt>
                <c:pt idx="14073">
                  <c:v>234.56666666666666</c:v>
                </c:pt>
                <c:pt idx="14074">
                  <c:v>234.58333333333334</c:v>
                </c:pt>
                <c:pt idx="14075">
                  <c:v>234.6</c:v>
                </c:pt>
                <c:pt idx="14076">
                  <c:v>234.61666666666667</c:v>
                </c:pt>
                <c:pt idx="14077">
                  <c:v>234.63333333333333</c:v>
                </c:pt>
                <c:pt idx="14078">
                  <c:v>234.65</c:v>
                </c:pt>
                <c:pt idx="14079">
                  <c:v>234.66666666666666</c:v>
                </c:pt>
                <c:pt idx="14080">
                  <c:v>234.68333333333334</c:v>
                </c:pt>
                <c:pt idx="14081">
                  <c:v>234.7</c:v>
                </c:pt>
                <c:pt idx="14082">
                  <c:v>234.71666666666667</c:v>
                </c:pt>
                <c:pt idx="14083">
                  <c:v>234.73333333333332</c:v>
                </c:pt>
                <c:pt idx="14084">
                  <c:v>234.75</c:v>
                </c:pt>
                <c:pt idx="14085">
                  <c:v>234.76666666666668</c:v>
                </c:pt>
                <c:pt idx="14086">
                  <c:v>234.78333333333333</c:v>
                </c:pt>
                <c:pt idx="14087">
                  <c:v>234.8</c:v>
                </c:pt>
                <c:pt idx="14088">
                  <c:v>234.81666666666666</c:v>
                </c:pt>
                <c:pt idx="14089">
                  <c:v>234.83333333333334</c:v>
                </c:pt>
                <c:pt idx="14090">
                  <c:v>234.85</c:v>
                </c:pt>
                <c:pt idx="14091">
                  <c:v>234.86666666666667</c:v>
                </c:pt>
                <c:pt idx="14092">
                  <c:v>234.88333333333333</c:v>
                </c:pt>
                <c:pt idx="14093">
                  <c:v>234.9</c:v>
                </c:pt>
                <c:pt idx="14094">
                  <c:v>234.91666666666666</c:v>
                </c:pt>
                <c:pt idx="14095">
                  <c:v>234.93333333333334</c:v>
                </c:pt>
                <c:pt idx="14096">
                  <c:v>234.95</c:v>
                </c:pt>
                <c:pt idx="14097">
                  <c:v>234.96666666666667</c:v>
                </c:pt>
                <c:pt idx="14098">
                  <c:v>234.98333333333332</c:v>
                </c:pt>
                <c:pt idx="14099">
                  <c:v>235</c:v>
                </c:pt>
                <c:pt idx="14100">
                  <c:v>235.01666666666668</c:v>
                </c:pt>
                <c:pt idx="14101">
                  <c:v>235.03333333333333</c:v>
                </c:pt>
                <c:pt idx="14102">
                  <c:v>235.05</c:v>
                </c:pt>
                <c:pt idx="14103">
                  <c:v>235.06666666666666</c:v>
                </c:pt>
                <c:pt idx="14104">
                  <c:v>235.08333333333334</c:v>
                </c:pt>
                <c:pt idx="14105">
                  <c:v>235.1</c:v>
                </c:pt>
                <c:pt idx="14106">
                  <c:v>235.11666666666667</c:v>
                </c:pt>
                <c:pt idx="14107">
                  <c:v>235.13333333333333</c:v>
                </c:pt>
                <c:pt idx="14108">
                  <c:v>235.15</c:v>
                </c:pt>
                <c:pt idx="14109">
                  <c:v>235.16666666666666</c:v>
                </c:pt>
                <c:pt idx="14110">
                  <c:v>235.18333333333334</c:v>
                </c:pt>
                <c:pt idx="14111">
                  <c:v>235.2</c:v>
                </c:pt>
                <c:pt idx="14112">
                  <c:v>235.21666666666667</c:v>
                </c:pt>
                <c:pt idx="14113">
                  <c:v>235.23333333333332</c:v>
                </c:pt>
                <c:pt idx="14114">
                  <c:v>235.25</c:v>
                </c:pt>
                <c:pt idx="14115">
                  <c:v>235.26666666666668</c:v>
                </c:pt>
                <c:pt idx="14116">
                  <c:v>235.28333333333333</c:v>
                </c:pt>
                <c:pt idx="14117">
                  <c:v>235.3</c:v>
                </c:pt>
                <c:pt idx="14118">
                  <c:v>235.31666666666666</c:v>
                </c:pt>
                <c:pt idx="14119">
                  <c:v>235.33333333333334</c:v>
                </c:pt>
                <c:pt idx="14120">
                  <c:v>235.35</c:v>
                </c:pt>
                <c:pt idx="14121">
                  <c:v>235.36666666666667</c:v>
                </c:pt>
                <c:pt idx="14122">
                  <c:v>235.38333333333333</c:v>
                </c:pt>
                <c:pt idx="14123">
                  <c:v>235.4</c:v>
                </c:pt>
                <c:pt idx="14124">
                  <c:v>235.41666666666666</c:v>
                </c:pt>
                <c:pt idx="14125">
                  <c:v>235.43333333333334</c:v>
                </c:pt>
                <c:pt idx="14126">
                  <c:v>235.45</c:v>
                </c:pt>
                <c:pt idx="14127">
                  <c:v>235.46666666666667</c:v>
                </c:pt>
                <c:pt idx="14128">
                  <c:v>235.48333333333332</c:v>
                </c:pt>
                <c:pt idx="14129">
                  <c:v>235.5</c:v>
                </c:pt>
                <c:pt idx="14130">
                  <c:v>235.51666666666668</c:v>
                </c:pt>
                <c:pt idx="14131">
                  <c:v>235.53333333333333</c:v>
                </c:pt>
                <c:pt idx="14132">
                  <c:v>235.55</c:v>
                </c:pt>
                <c:pt idx="14133">
                  <c:v>235.56666666666666</c:v>
                </c:pt>
                <c:pt idx="14134">
                  <c:v>235.58333333333334</c:v>
                </c:pt>
                <c:pt idx="14135">
                  <c:v>235.6</c:v>
                </c:pt>
                <c:pt idx="14136">
                  <c:v>235.61666666666667</c:v>
                </c:pt>
                <c:pt idx="14137">
                  <c:v>235.63333333333333</c:v>
                </c:pt>
                <c:pt idx="14138">
                  <c:v>235.65</c:v>
                </c:pt>
                <c:pt idx="14139">
                  <c:v>235.66666666666666</c:v>
                </c:pt>
                <c:pt idx="14140">
                  <c:v>235.68333333333334</c:v>
                </c:pt>
                <c:pt idx="14141">
                  <c:v>235.7</c:v>
                </c:pt>
                <c:pt idx="14142">
                  <c:v>235.71666666666667</c:v>
                </c:pt>
                <c:pt idx="14143">
                  <c:v>235.73333333333332</c:v>
                </c:pt>
                <c:pt idx="14144">
                  <c:v>235.75</c:v>
                </c:pt>
                <c:pt idx="14145">
                  <c:v>235.76666666666668</c:v>
                </c:pt>
                <c:pt idx="14146">
                  <c:v>235.78333333333333</c:v>
                </c:pt>
                <c:pt idx="14147">
                  <c:v>235.8</c:v>
                </c:pt>
                <c:pt idx="14148">
                  <c:v>235.81666666666666</c:v>
                </c:pt>
                <c:pt idx="14149">
                  <c:v>235.83333333333334</c:v>
                </c:pt>
                <c:pt idx="14150">
                  <c:v>235.85</c:v>
                </c:pt>
                <c:pt idx="14151">
                  <c:v>235.86666666666667</c:v>
                </c:pt>
                <c:pt idx="14152">
                  <c:v>235.88333333333333</c:v>
                </c:pt>
                <c:pt idx="14153">
                  <c:v>235.9</c:v>
                </c:pt>
                <c:pt idx="14154">
                  <c:v>235.91666666666666</c:v>
                </c:pt>
                <c:pt idx="14155">
                  <c:v>235.93333333333334</c:v>
                </c:pt>
                <c:pt idx="14156">
                  <c:v>235.95</c:v>
                </c:pt>
                <c:pt idx="14157">
                  <c:v>235.96666666666667</c:v>
                </c:pt>
                <c:pt idx="14158">
                  <c:v>235.98333333333332</c:v>
                </c:pt>
                <c:pt idx="14159">
                  <c:v>236</c:v>
                </c:pt>
                <c:pt idx="14160">
                  <c:v>236.01666666666668</c:v>
                </c:pt>
                <c:pt idx="14161">
                  <c:v>236.03333333333333</c:v>
                </c:pt>
                <c:pt idx="14162">
                  <c:v>236.05</c:v>
                </c:pt>
                <c:pt idx="14163">
                  <c:v>236.06666666666666</c:v>
                </c:pt>
                <c:pt idx="14164">
                  <c:v>236.08333333333334</c:v>
                </c:pt>
                <c:pt idx="14165">
                  <c:v>236.1</c:v>
                </c:pt>
                <c:pt idx="14166">
                  <c:v>236.11666666666667</c:v>
                </c:pt>
                <c:pt idx="14167">
                  <c:v>236.13333333333333</c:v>
                </c:pt>
                <c:pt idx="14168">
                  <c:v>236.15</c:v>
                </c:pt>
                <c:pt idx="14169">
                  <c:v>236.16666666666666</c:v>
                </c:pt>
                <c:pt idx="14170">
                  <c:v>236.18333333333334</c:v>
                </c:pt>
                <c:pt idx="14171">
                  <c:v>236.2</c:v>
                </c:pt>
                <c:pt idx="14172">
                  <c:v>236.21666666666667</c:v>
                </c:pt>
                <c:pt idx="14173">
                  <c:v>236.23333333333332</c:v>
                </c:pt>
                <c:pt idx="14174">
                  <c:v>236.25</c:v>
                </c:pt>
                <c:pt idx="14175">
                  <c:v>236.26666666666668</c:v>
                </c:pt>
                <c:pt idx="14176">
                  <c:v>236.28333333333333</c:v>
                </c:pt>
                <c:pt idx="14177">
                  <c:v>236.3</c:v>
                </c:pt>
                <c:pt idx="14178">
                  <c:v>236.31666666666666</c:v>
                </c:pt>
                <c:pt idx="14179">
                  <c:v>236.33333333333334</c:v>
                </c:pt>
                <c:pt idx="14180">
                  <c:v>236.35</c:v>
                </c:pt>
                <c:pt idx="14181">
                  <c:v>236.36666666666667</c:v>
                </c:pt>
                <c:pt idx="14182">
                  <c:v>236.38333333333333</c:v>
                </c:pt>
                <c:pt idx="14183">
                  <c:v>236.4</c:v>
                </c:pt>
                <c:pt idx="14184">
                  <c:v>236.41666666666666</c:v>
                </c:pt>
                <c:pt idx="14185">
                  <c:v>236.43333333333334</c:v>
                </c:pt>
                <c:pt idx="14186">
                  <c:v>236.45</c:v>
                </c:pt>
                <c:pt idx="14187">
                  <c:v>236.46666666666667</c:v>
                </c:pt>
                <c:pt idx="14188">
                  <c:v>236.48333333333332</c:v>
                </c:pt>
                <c:pt idx="14189">
                  <c:v>236.5</c:v>
                </c:pt>
                <c:pt idx="14190">
                  <c:v>236.51666666666668</c:v>
                </c:pt>
                <c:pt idx="14191">
                  <c:v>236.53333333333333</c:v>
                </c:pt>
                <c:pt idx="14192">
                  <c:v>236.55</c:v>
                </c:pt>
                <c:pt idx="14193">
                  <c:v>236.56666666666666</c:v>
                </c:pt>
                <c:pt idx="14194">
                  <c:v>236.58333333333334</c:v>
                </c:pt>
                <c:pt idx="14195">
                  <c:v>236.6</c:v>
                </c:pt>
                <c:pt idx="14196">
                  <c:v>236.61666666666667</c:v>
                </c:pt>
                <c:pt idx="14197">
                  <c:v>236.63333333333333</c:v>
                </c:pt>
                <c:pt idx="14198">
                  <c:v>236.65</c:v>
                </c:pt>
                <c:pt idx="14199">
                  <c:v>236.66666666666666</c:v>
                </c:pt>
                <c:pt idx="14200">
                  <c:v>236.68333333333334</c:v>
                </c:pt>
                <c:pt idx="14201">
                  <c:v>236.7</c:v>
                </c:pt>
                <c:pt idx="14202">
                  <c:v>236.71666666666667</c:v>
                </c:pt>
                <c:pt idx="14203">
                  <c:v>236.73333333333332</c:v>
                </c:pt>
                <c:pt idx="14204">
                  <c:v>236.75</c:v>
                </c:pt>
                <c:pt idx="14205">
                  <c:v>236.76666666666668</c:v>
                </c:pt>
                <c:pt idx="14206">
                  <c:v>236.78333333333333</c:v>
                </c:pt>
                <c:pt idx="14207">
                  <c:v>236.8</c:v>
                </c:pt>
                <c:pt idx="14208">
                  <c:v>236.81666666666666</c:v>
                </c:pt>
                <c:pt idx="14209">
                  <c:v>236.83333333333334</c:v>
                </c:pt>
                <c:pt idx="14210">
                  <c:v>236.85</c:v>
                </c:pt>
                <c:pt idx="14211">
                  <c:v>236.86666666666667</c:v>
                </c:pt>
                <c:pt idx="14212">
                  <c:v>236.88333333333333</c:v>
                </c:pt>
                <c:pt idx="14213">
                  <c:v>236.9</c:v>
                </c:pt>
                <c:pt idx="14214">
                  <c:v>236.91666666666666</c:v>
                </c:pt>
                <c:pt idx="14215">
                  <c:v>236.93333333333334</c:v>
                </c:pt>
                <c:pt idx="14216">
                  <c:v>236.95</c:v>
                </c:pt>
                <c:pt idx="14217">
                  <c:v>236.96666666666667</c:v>
                </c:pt>
                <c:pt idx="14218">
                  <c:v>236.98333333333332</c:v>
                </c:pt>
                <c:pt idx="14219">
                  <c:v>237</c:v>
                </c:pt>
                <c:pt idx="14220">
                  <c:v>237.01666666666668</c:v>
                </c:pt>
                <c:pt idx="14221">
                  <c:v>237.03333333333333</c:v>
                </c:pt>
                <c:pt idx="14222">
                  <c:v>237.05</c:v>
                </c:pt>
                <c:pt idx="14223">
                  <c:v>237.06666666666666</c:v>
                </c:pt>
                <c:pt idx="14224">
                  <c:v>237.08333333333334</c:v>
                </c:pt>
                <c:pt idx="14225">
                  <c:v>237.1</c:v>
                </c:pt>
                <c:pt idx="14226">
                  <c:v>237.11666666666667</c:v>
                </c:pt>
                <c:pt idx="14227">
                  <c:v>237.13333333333333</c:v>
                </c:pt>
                <c:pt idx="14228">
                  <c:v>237.15</c:v>
                </c:pt>
                <c:pt idx="14229">
                  <c:v>237.16666666666666</c:v>
                </c:pt>
                <c:pt idx="14230">
                  <c:v>237.18333333333334</c:v>
                </c:pt>
                <c:pt idx="14231">
                  <c:v>237.2</c:v>
                </c:pt>
                <c:pt idx="14232">
                  <c:v>237.21666666666667</c:v>
                </c:pt>
                <c:pt idx="14233">
                  <c:v>237.23333333333332</c:v>
                </c:pt>
                <c:pt idx="14234">
                  <c:v>237.25</c:v>
                </c:pt>
                <c:pt idx="14235">
                  <c:v>237.26666666666668</c:v>
                </c:pt>
                <c:pt idx="14236">
                  <c:v>237.28333333333333</c:v>
                </c:pt>
                <c:pt idx="14237">
                  <c:v>237.3</c:v>
                </c:pt>
                <c:pt idx="14238">
                  <c:v>237.31666666666666</c:v>
                </c:pt>
                <c:pt idx="14239">
                  <c:v>237.33333333333334</c:v>
                </c:pt>
                <c:pt idx="14240">
                  <c:v>237.35</c:v>
                </c:pt>
                <c:pt idx="14241">
                  <c:v>237.36666666666667</c:v>
                </c:pt>
                <c:pt idx="14242">
                  <c:v>237.38333333333333</c:v>
                </c:pt>
                <c:pt idx="14243">
                  <c:v>237.4</c:v>
                </c:pt>
                <c:pt idx="14244">
                  <c:v>237.41666666666666</c:v>
                </c:pt>
                <c:pt idx="14245">
                  <c:v>237.43333333333334</c:v>
                </c:pt>
                <c:pt idx="14246">
                  <c:v>237.45</c:v>
                </c:pt>
                <c:pt idx="14247">
                  <c:v>237.46666666666667</c:v>
                </c:pt>
                <c:pt idx="14248">
                  <c:v>237.48333333333332</c:v>
                </c:pt>
                <c:pt idx="14249">
                  <c:v>237.5</c:v>
                </c:pt>
                <c:pt idx="14250">
                  <c:v>237.51666666666668</c:v>
                </c:pt>
                <c:pt idx="14251">
                  <c:v>237.53333333333333</c:v>
                </c:pt>
                <c:pt idx="14252">
                  <c:v>237.55</c:v>
                </c:pt>
                <c:pt idx="14253">
                  <c:v>237.56666666666666</c:v>
                </c:pt>
                <c:pt idx="14254">
                  <c:v>237.58333333333334</c:v>
                </c:pt>
                <c:pt idx="14255">
                  <c:v>237.6</c:v>
                </c:pt>
                <c:pt idx="14256">
                  <c:v>237.61666666666667</c:v>
                </c:pt>
                <c:pt idx="14257">
                  <c:v>237.63333333333333</c:v>
                </c:pt>
                <c:pt idx="14258">
                  <c:v>237.65</c:v>
                </c:pt>
                <c:pt idx="14259">
                  <c:v>237.66666666666666</c:v>
                </c:pt>
                <c:pt idx="14260">
                  <c:v>237.68333333333334</c:v>
                </c:pt>
                <c:pt idx="14261">
                  <c:v>237.7</c:v>
                </c:pt>
                <c:pt idx="14262">
                  <c:v>237.71666666666667</c:v>
                </c:pt>
                <c:pt idx="14263">
                  <c:v>237.73333333333332</c:v>
                </c:pt>
                <c:pt idx="14264">
                  <c:v>237.75</c:v>
                </c:pt>
                <c:pt idx="14265">
                  <c:v>237.76666666666668</c:v>
                </c:pt>
                <c:pt idx="14266">
                  <c:v>237.78333333333333</c:v>
                </c:pt>
                <c:pt idx="14267">
                  <c:v>237.8</c:v>
                </c:pt>
                <c:pt idx="14268">
                  <c:v>237.81666666666666</c:v>
                </c:pt>
                <c:pt idx="14269">
                  <c:v>237.83333333333334</c:v>
                </c:pt>
                <c:pt idx="14270">
                  <c:v>237.85</c:v>
                </c:pt>
                <c:pt idx="14271">
                  <c:v>237.86666666666667</c:v>
                </c:pt>
                <c:pt idx="14272">
                  <c:v>237.88333333333333</c:v>
                </c:pt>
                <c:pt idx="14273">
                  <c:v>237.9</c:v>
                </c:pt>
                <c:pt idx="14274">
                  <c:v>237.91666666666666</c:v>
                </c:pt>
                <c:pt idx="14275">
                  <c:v>237.93333333333334</c:v>
                </c:pt>
                <c:pt idx="14276">
                  <c:v>237.95</c:v>
                </c:pt>
                <c:pt idx="14277">
                  <c:v>237.96666666666667</c:v>
                </c:pt>
                <c:pt idx="14278">
                  <c:v>237.98333333333332</c:v>
                </c:pt>
                <c:pt idx="14279">
                  <c:v>238</c:v>
                </c:pt>
                <c:pt idx="14280">
                  <c:v>238.01666666666668</c:v>
                </c:pt>
                <c:pt idx="14281">
                  <c:v>238.03333333333333</c:v>
                </c:pt>
                <c:pt idx="14282">
                  <c:v>238.05</c:v>
                </c:pt>
                <c:pt idx="14283">
                  <c:v>238.06666666666666</c:v>
                </c:pt>
                <c:pt idx="14284">
                  <c:v>238.08333333333334</c:v>
                </c:pt>
                <c:pt idx="14285">
                  <c:v>238.1</c:v>
                </c:pt>
                <c:pt idx="14286">
                  <c:v>238.11666666666667</c:v>
                </c:pt>
                <c:pt idx="14287">
                  <c:v>238.13333333333333</c:v>
                </c:pt>
                <c:pt idx="14288">
                  <c:v>238.15</c:v>
                </c:pt>
                <c:pt idx="14289">
                  <c:v>238.16666666666666</c:v>
                </c:pt>
                <c:pt idx="14290">
                  <c:v>238.18333333333334</c:v>
                </c:pt>
                <c:pt idx="14291">
                  <c:v>238.2</c:v>
                </c:pt>
                <c:pt idx="14292">
                  <c:v>238.21666666666667</c:v>
                </c:pt>
                <c:pt idx="14293">
                  <c:v>238.23333333333332</c:v>
                </c:pt>
                <c:pt idx="14294">
                  <c:v>238.25</c:v>
                </c:pt>
                <c:pt idx="14295">
                  <c:v>238.26666666666668</c:v>
                </c:pt>
                <c:pt idx="14296">
                  <c:v>238.28333333333333</c:v>
                </c:pt>
                <c:pt idx="14297">
                  <c:v>238.3</c:v>
                </c:pt>
                <c:pt idx="14298">
                  <c:v>238.31666666666666</c:v>
                </c:pt>
                <c:pt idx="14299">
                  <c:v>238.33333333333334</c:v>
                </c:pt>
                <c:pt idx="14300">
                  <c:v>238.35</c:v>
                </c:pt>
                <c:pt idx="14301">
                  <c:v>238.36666666666667</c:v>
                </c:pt>
                <c:pt idx="14302">
                  <c:v>238.38333333333333</c:v>
                </c:pt>
                <c:pt idx="14303">
                  <c:v>238.4</c:v>
                </c:pt>
                <c:pt idx="14304">
                  <c:v>238.41666666666666</c:v>
                </c:pt>
                <c:pt idx="14305">
                  <c:v>238.43333333333334</c:v>
                </c:pt>
                <c:pt idx="14306">
                  <c:v>238.45</c:v>
                </c:pt>
                <c:pt idx="14307">
                  <c:v>238.46666666666667</c:v>
                </c:pt>
                <c:pt idx="14308">
                  <c:v>238.48333333333332</c:v>
                </c:pt>
                <c:pt idx="14309">
                  <c:v>238.5</c:v>
                </c:pt>
                <c:pt idx="14310">
                  <c:v>238.51666666666668</c:v>
                </c:pt>
                <c:pt idx="14311">
                  <c:v>238.53333333333333</c:v>
                </c:pt>
                <c:pt idx="14312">
                  <c:v>238.55</c:v>
                </c:pt>
                <c:pt idx="14313">
                  <c:v>238.56666666666666</c:v>
                </c:pt>
                <c:pt idx="14314">
                  <c:v>238.58333333333334</c:v>
                </c:pt>
                <c:pt idx="14315">
                  <c:v>238.6</c:v>
                </c:pt>
                <c:pt idx="14316">
                  <c:v>238.61666666666667</c:v>
                </c:pt>
                <c:pt idx="14317">
                  <c:v>238.63333333333333</c:v>
                </c:pt>
                <c:pt idx="14318">
                  <c:v>238.65</c:v>
                </c:pt>
                <c:pt idx="14319">
                  <c:v>238.66666666666666</c:v>
                </c:pt>
                <c:pt idx="14320">
                  <c:v>238.68333333333334</c:v>
                </c:pt>
                <c:pt idx="14321">
                  <c:v>238.7</c:v>
                </c:pt>
                <c:pt idx="14322">
                  <c:v>238.71666666666667</c:v>
                </c:pt>
                <c:pt idx="14323">
                  <c:v>238.73333333333332</c:v>
                </c:pt>
                <c:pt idx="14324">
                  <c:v>238.75</c:v>
                </c:pt>
                <c:pt idx="14325">
                  <c:v>238.76666666666668</c:v>
                </c:pt>
                <c:pt idx="14326">
                  <c:v>238.78333333333333</c:v>
                </c:pt>
                <c:pt idx="14327">
                  <c:v>238.8</c:v>
                </c:pt>
                <c:pt idx="14328">
                  <c:v>238.81666666666666</c:v>
                </c:pt>
                <c:pt idx="14329">
                  <c:v>238.83333333333334</c:v>
                </c:pt>
                <c:pt idx="14330">
                  <c:v>238.85</c:v>
                </c:pt>
                <c:pt idx="14331">
                  <c:v>238.86666666666667</c:v>
                </c:pt>
                <c:pt idx="14332">
                  <c:v>238.88333333333333</c:v>
                </c:pt>
                <c:pt idx="14333">
                  <c:v>238.9</c:v>
                </c:pt>
                <c:pt idx="14334">
                  <c:v>238.91666666666666</c:v>
                </c:pt>
                <c:pt idx="14335">
                  <c:v>238.93333333333334</c:v>
                </c:pt>
                <c:pt idx="14336">
                  <c:v>238.95</c:v>
                </c:pt>
                <c:pt idx="14337">
                  <c:v>238.96666666666667</c:v>
                </c:pt>
                <c:pt idx="14338">
                  <c:v>238.98333333333332</c:v>
                </c:pt>
                <c:pt idx="14339">
                  <c:v>239</c:v>
                </c:pt>
                <c:pt idx="14340">
                  <c:v>239.01666666666668</c:v>
                </c:pt>
                <c:pt idx="14341">
                  <c:v>239.03333333333333</c:v>
                </c:pt>
                <c:pt idx="14342">
                  <c:v>239.05</c:v>
                </c:pt>
                <c:pt idx="14343">
                  <c:v>239.06666666666666</c:v>
                </c:pt>
                <c:pt idx="14344">
                  <c:v>239.08333333333334</c:v>
                </c:pt>
                <c:pt idx="14345">
                  <c:v>239.1</c:v>
                </c:pt>
                <c:pt idx="14346">
                  <c:v>239.11666666666667</c:v>
                </c:pt>
                <c:pt idx="14347">
                  <c:v>239.13333333333333</c:v>
                </c:pt>
                <c:pt idx="14348">
                  <c:v>239.15</c:v>
                </c:pt>
                <c:pt idx="14349">
                  <c:v>239.16666666666666</c:v>
                </c:pt>
                <c:pt idx="14350">
                  <c:v>239.18333333333334</c:v>
                </c:pt>
                <c:pt idx="14351">
                  <c:v>239.2</c:v>
                </c:pt>
                <c:pt idx="14352">
                  <c:v>239.21666666666667</c:v>
                </c:pt>
                <c:pt idx="14353">
                  <c:v>239.23333333333332</c:v>
                </c:pt>
                <c:pt idx="14354">
                  <c:v>239.25</c:v>
                </c:pt>
                <c:pt idx="14355">
                  <c:v>239.26666666666668</c:v>
                </c:pt>
                <c:pt idx="14356">
                  <c:v>239.28333333333333</c:v>
                </c:pt>
                <c:pt idx="14357">
                  <c:v>239.3</c:v>
                </c:pt>
                <c:pt idx="14358">
                  <c:v>239.31666666666666</c:v>
                </c:pt>
                <c:pt idx="14359">
                  <c:v>239.33333333333334</c:v>
                </c:pt>
                <c:pt idx="14360">
                  <c:v>239.35</c:v>
                </c:pt>
                <c:pt idx="14361">
                  <c:v>239.36666666666667</c:v>
                </c:pt>
                <c:pt idx="14362">
                  <c:v>239.38333333333333</c:v>
                </c:pt>
                <c:pt idx="14363">
                  <c:v>239.4</c:v>
                </c:pt>
                <c:pt idx="14364">
                  <c:v>239.41666666666666</c:v>
                </c:pt>
                <c:pt idx="14365">
                  <c:v>239.43333333333334</c:v>
                </c:pt>
                <c:pt idx="14366">
                  <c:v>239.45</c:v>
                </c:pt>
                <c:pt idx="14367">
                  <c:v>239.46666666666667</c:v>
                </c:pt>
                <c:pt idx="14368">
                  <c:v>239.48333333333332</c:v>
                </c:pt>
                <c:pt idx="14369">
                  <c:v>239.5</c:v>
                </c:pt>
                <c:pt idx="14370">
                  <c:v>239.51666666666668</c:v>
                </c:pt>
                <c:pt idx="14371">
                  <c:v>239.53333333333333</c:v>
                </c:pt>
                <c:pt idx="14372">
                  <c:v>239.55</c:v>
                </c:pt>
                <c:pt idx="14373">
                  <c:v>239.56666666666666</c:v>
                </c:pt>
                <c:pt idx="14374">
                  <c:v>239.58333333333334</c:v>
                </c:pt>
                <c:pt idx="14375">
                  <c:v>239.6</c:v>
                </c:pt>
                <c:pt idx="14376">
                  <c:v>239.61666666666667</c:v>
                </c:pt>
                <c:pt idx="14377">
                  <c:v>239.63333333333333</c:v>
                </c:pt>
                <c:pt idx="14378">
                  <c:v>239.65</c:v>
                </c:pt>
                <c:pt idx="14379">
                  <c:v>239.66666666666666</c:v>
                </c:pt>
                <c:pt idx="14380">
                  <c:v>239.68333333333334</c:v>
                </c:pt>
                <c:pt idx="14381">
                  <c:v>239.7</c:v>
                </c:pt>
                <c:pt idx="14382">
                  <c:v>239.71666666666667</c:v>
                </c:pt>
                <c:pt idx="14383">
                  <c:v>239.73333333333332</c:v>
                </c:pt>
                <c:pt idx="14384">
                  <c:v>239.75</c:v>
                </c:pt>
                <c:pt idx="14385">
                  <c:v>239.76666666666668</c:v>
                </c:pt>
                <c:pt idx="14386">
                  <c:v>239.78333333333333</c:v>
                </c:pt>
                <c:pt idx="14387">
                  <c:v>239.8</c:v>
                </c:pt>
                <c:pt idx="14388">
                  <c:v>239.81666666666666</c:v>
                </c:pt>
                <c:pt idx="14389">
                  <c:v>239.83333333333334</c:v>
                </c:pt>
                <c:pt idx="14390">
                  <c:v>239.85</c:v>
                </c:pt>
                <c:pt idx="14391">
                  <c:v>239.86666666666667</c:v>
                </c:pt>
                <c:pt idx="14392">
                  <c:v>239.88333333333333</c:v>
                </c:pt>
                <c:pt idx="14393">
                  <c:v>239.9</c:v>
                </c:pt>
                <c:pt idx="14394">
                  <c:v>239.91666666666666</c:v>
                </c:pt>
                <c:pt idx="14395">
                  <c:v>239.93333333333334</c:v>
                </c:pt>
                <c:pt idx="14396">
                  <c:v>239.95</c:v>
                </c:pt>
                <c:pt idx="14397">
                  <c:v>239.96666666666667</c:v>
                </c:pt>
                <c:pt idx="14398">
                  <c:v>239.98333333333332</c:v>
                </c:pt>
                <c:pt idx="14399">
                  <c:v>240</c:v>
                </c:pt>
                <c:pt idx="14400">
                  <c:v>240.01666666666668</c:v>
                </c:pt>
                <c:pt idx="14401">
                  <c:v>240.03333333333333</c:v>
                </c:pt>
                <c:pt idx="14402">
                  <c:v>240.05</c:v>
                </c:pt>
                <c:pt idx="14403">
                  <c:v>240.06666666666666</c:v>
                </c:pt>
                <c:pt idx="14404">
                  <c:v>240.08333333333334</c:v>
                </c:pt>
                <c:pt idx="14405">
                  <c:v>240.1</c:v>
                </c:pt>
                <c:pt idx="14406">
                  <c:v>240.11666666666667</c:v>
                </c:pt>
                <c:pt idx="14407">
                  <c:v>240.13333333333333</c:v>
                </c:pt>
                <c:pt idx="14408">
                  <c:v>240.15</c:v>
                </c:pt>
                <c:pt idx="14409">
                  <c:v>240.16666666666666</c:v>
                </c:pt>
                <c:pt idx="14410">
                  <c:v>240.18333333333334</c:v>
                </c:pt>
                <c:pt idx="14411">
                  <c:v>240.2</c:v>
                </c:pt>
                <c:pt idx="14412">
                  <c:v>240.21666666666667</c:v>
                </c:pt>
                <c:pt idx="14413">
                  <c:v>240.23333333333332</c:v>
                </c:pt>
                <c:pt idx="14414">
                  <c:v>240.25</c:v>
                </c:pt>
                <c:pt idx="14415">
                  <c:v>240.26666666666668</c:v>
                </c:pt>
                <c:pt idx="14416">
                  <c:v>240.28333333333333</c:v>
                </c:pt>
                <c:pt idx="14417">
                  <c:v>240.3</c:v>
                </c:pt>
                <c:pt idx="14418">
                  <c:v>240.31666666666666</c:v>
                </c:pt>
                <c:pt idx="14419">
                  <c:v>240.33333333333334</c:v>
                </c:pt>
                <c:pt idx="14420">
                  <c:v>240.35</c:v>
                </c:pt>
                <c:pt idx="14421">
                  <c:v>240.36666666666667</c:v>
                </c:pt>
                <c:pt idx="14422">
                  <c:v>240.38333333333333</c:v>
                </c:pt>
                <c:pt idx="14423">
                  <c:v>240.4</c:v>
                </c:pt>
                <c:pt idx="14424">
                  <c:v>240.41666666666666</c:v>
                </c:pt>
                <c:pt idx="14425">
                  <c:v>240.43333333333334</c:v>
                </c:pt>
                <c:pt idx="14426">
                  <c:v>240.45</c:v>
                </c:pt>
                <c:pt idx="14427">
                  <c:v>240.46666666666667</c:v>
                </c:pt>
                <c:pt idx="14428">
                  <c:v>240.48333333333332</c:v>
                </c:pt>
                <c:pt idx="14429">
                  <c:v>240.5</c:v>
                </c:pt>
                <c:pt idx="14430">
                  <c:v>240.51666666666668</c:v>
                </c:pt>
                <c:pt idx="14431">
                  <c:v>240.53333333333333</c:v>
                </c:pt>
                <c:pt idx="14432">
                  <c:v>240.55</c:v>
                </c:pt>
                <c:pt idx="14433">
                  <c:v>240.56666666666666</c:v>
                </c:pt>
                <c:pt idx="14434">
                  <c:v>240.58333333333334</c:v>
                </c:pt>
                <c:pt idx="14435">
                  <c:v>240.6</c:v>
                </c:pt>
                <c:pt idx="14436">
                  <c:v>240.61666666666667</c:v>
                </c:pt>
                <c:pt idx="14437">
                  <c:v>240.63333333333333</c:v>
                </c:pt>
                <c:pt idx="14438">
                  <c:v>240.65</c:v>
                </c:pt>
                <c:pt idx="14439">
                  <c:v>240.66666666666666</c:v>
                </c:pt>
                <c:pt idx="14440">
                  <c:v>240.68333333333334</c:v>
                </c:pt>
                <c:pt idx="14441">
                  <c:v>240.7</c:v>
                </c:pt>
                <c:pt idx="14442">
                  <c:v>240.71666666666667</c:v>
                </c:pt>
                <c:pt idx="14443">
                  <c:v>240.73333333333332</c:v>
                </c:pt>
                <c:pt idx="14444">
                  <c:v>240.75</c:v>
                </c:pt>
                <c:pt idx="14445">
                  <c:v>240.76666666666668</c:v>
                </c:pt>
                <c:pt idx="14446">
                  <c:v>240.78333333333333</c:v>
                </c:pt>
                <c:pt idx="14447">
                  <c:v>240.8</c:v>
                </c:pt>
                <c:pt idx="14448">
                  <c:v>240.81666666666666</c:v>
                </c:pt>
                <c:pt idx="14449">
                  <c:v>240.83333333333334</c:v>
                </c:pt>
                <c:pt idx="14450">
                  <c:v>240.85</c:v>
                </c:pt>
                <c:pt idx="14451">
                  <c:v>240.86666666666667</c:v>
                </c:pt>
                <c:pt idx="14452">
                  <c:v>240.88333333333333</c:v>
                </c:pt>
                <c:pt idx="14453">
                  <c:v>240.9</c:v>
                </c:pt>
                <c:pt idx="14454">
                  <c:v>240.91666666666666</c:v>
                </c:pt>
                <c:pt idx="14455">
                  <c:v>240.93333333333334</c:v>
                </c:pt>
                <c:pt idx="14456">
                  <c:v>240.95</c:v>
                </c:pt>
                <c:pt idx="14457">
                  <c:v>240.96666666666667</c:v>
                </c:pt>
                <c:pt idx="14458">
                  <c:v>240.98333333333332</c:v>
                </c:pt>
                <c:pt idx="14459">
                  <c:v>241</c:v>
                </c:pt>
                <c:pt idx="14460">
                  <c:v>241.01666666666668</c:v>
                </c:pt>
                <c:pt idx="14461">
                  <c:v>241.03333333333333</c:v>
                </c:pt>
                <c:pt idx="14462">
                  <c:v>241.05</c:v>
                </c:pt>
                <c:pt idx="14463">
                  <c:v>241.06666666666666</c:v>
                </c:pt>
                <c:pt idx="14464">
                  <c:v>241.08333333333334</c:v>
                </c:pt>
                <c:pt idx="14465">
                  <c:v>241.1</c:v>
                </c:pt>
                <c:pt idx="14466">
                  <c:v>241.11666666666667</c:v>
                </c:pt>
                <c:pt idx="14467">
                  <c:v>241.13333333333333</c:v>
                </c:pt>
                <c:pt idx="14468">
                  <c:v>241.15</c:v>
                </c:pt>
                <c:pt idx="14469">
                  <c:v>241.16666666666666</c:v>
                </c:pt>
                <c:pt idx="14470">
                  <c:v>241.18333333333334</c:v>
                </c:pt>
                <c:pt idx="14471">
                  <c:v>241.2</c:v>
                </c:pt>
                <c:pt idx="14472">
                  <c:v>241.21666666666667</c:v>
                </c:pt>
                <c:pt idx="14473">
                  <c:v>241.23333333333332</c:v>
                </c:pt>
                <c:pt idx="14474">
                  <c:v>241.25</c:v>
                </c:pt>
                <c:pt idx="14475">
                  <c:v>241.26666666666668</c:v>
                </c:pt>
                <c:pt idx="14476">
                  <c:v>241.28333333333333</c:v>
                </c:pt>
                <c:pt idx="14477">
                  <c:v>241.3</c:v>
                </c:pt>
                <c:pt idx="14478">
                  <c:v>241.31666666666666</c:v>
                </c:pt>
                <c:pt idx="14479">
                  <c:v>241.33333333333334</c:v>
                </c:pt>
                <c:pt idx="14480">
                  <c:v>241.35</c:v>
                </c:pt>
                <c:pt idx="14481">
                  <c:v>241.36666666666667</c:v>
                </c:pt>
                <c:pt idx="14482">
                  <c:v>241.38333333333333</c:v>
                </c:pt>
                <c:pt idx="14483">
                  <c:v>241.4</c:v>
                </c:pt>
                <c:pt idx="14484">
                  <c:v>241.41666666666666</c:v>
                </c:pt>
                <c:pt idx="14485">
                  <c:v>241.43333333333334</c:v>
                </c:pt>
                <c:pt idx="14486">
                  <c:v>241.45</c:v>
                </c:pt>
                <c:pt idx="14487">
                  <c:v>241.46666666666667</c:v>
                </c:pt>
                <c:pt idx="14488">
                  <c:v>241.48333333333332</c:v>
                </c:pt>
                <c:pt idx="14489">
                  <c:v>241.5</c:v>
                </c:pt>
                <c:pt idx="14490">
                  <c:v>241.51666666666668</c:v>
                </c:pt>
                <c:pt idx="14491">
                  <c:v>241.53333333333333</c:v>
                </c:pt>
                <c:pt idx="14492">
                  <c:v>241.55</c:v>
                </c:pt>
                <c:pt idx="14493">
                  <c:v>241.56666666666666</c:v>
                </c:pt>
                <c:pt idx="14494">
                  <c:v>241.58333333333334</c:v>
                </c:pt>
                <c:pt idx="14495">
                  <c:v>241.6</c:v>
                </c:pt>
                <c:pt idx="14496">
                  <c:v>241.61666666666667</c:v>
                </c:pt>
                <c:pt idx="14497">
                  <c:v>241.63333333333333</c:v>
                </c:pt>
                <c:pt idx="14498">
                  <c:v>241.65</c:v>
                </c:pt>
                <c:pt idx="14499">
                  <c:v>241.66666666666666</c:v>
                </c:pt>
                <c:pt idx="14500">
                  <c:v>241.68333333333334</c:v>
                </c:pt>
                <c:pt idx="14501">
                  <c:v>241.7</c:v>
                </c:pt>
                <c:pt idx="14502">
                  <c:v>241.71666666666667</c:v>
                </c:pt>
                <c:pt idx="14503">
                  <c:v>241.73333333333332</c:v>
                </c:pt>
                <c:pt idx="14504">
                  <c:v>241.75</c:v>
                </c:pt>
                <c:pt idx="14505">
                  <c:v>241.76666666666668</c:v>
                </c:pt>
                <c:pt idx="14506">
                  <c:v>241.78333333333333</c:v>
                </c:pt>
                <c:pt idx="14507">
                  <c:v>241.8</c:v>
                </c:pt>
                <c:pt idx="14508">
                  <c:v>241.81666666666666</c:v>
                </c:pt>
                <c:pt idx="14509">
                  <c:v>241.83333333333334</c:v>
                </c:pt>
                <c:pt idx="14510">
                  <c:v>241.85</c:v>
                </c:pt>
                <c:pt idx="14511">
                  <c:v>241.86666666666667</c:v>
                </c:pt>
                <c:pt idx="14512">
                  <c:v>241.88333333333333</c:v>
                </c:pt>
                <c:pt idx="14513">
                  <c:v>241.9</c:v>
                </c:pt>
                <c:pt idx="14514">
                  <c:v>241.91666666666666</c:v>
                </c:pt>
                <c:pt idx="14515">
                  <c:v>241.93333333333334</c:v>
                </c:pt>
                <c:pt idx="14516">
                  <c:v>241.95</c:v>
                </c:pt>
                <c:pt idx="14517">
                  <c:v>241.96666666666667</c:v>
                </c:pt>
                <c:pt idx="14518">
                  <c:v>241.98333333333332</c:v>
                </c:pt>
                <c:pt idx="14519">
                  <c:v>242</c:v>
                </c:pt>
                <c:pt idx="14520">
                  <c:v>242.01666666666668</c:v>
                </c:pt>
                <c:pt idx="14521">
                  <c:v>242.03333333333333</c:v>
                </c:pt>
                <c:pt idx="14522">
                  <c:v>242.05</c:v>
                </c:pt>
                <c:pt idx="14523">
                  <c:v>242.06666666666666</c:v>
                </c:pt>
                <c:pt idx="14524">
                  <c:v>242.08333333333334</c:v>
                </c:pt>
                <c:pt idx="14525">
                  <c:v>242.1</c:v>
                </c:pt>
                <c:pt idx="14526">
                  <c:v>242.11666666666667</c:v>
                </c:pt>
                <c:pt idx="14527">
                  <c:v>242.13333333333333</c:v>
                </c:pt>
                <c:pt idx="14528">
                  <c:v>242.15</c:v>
                </c:pt>
                <c:pt idx="14529">
                  <c:v>242.16666666666666</c:v>
                </c:pt>
                <c:pt idx="14530">
                  <c:v>242.18333333333334</c:v>
                </c:pt>
                <c:pt idx="14531">
                  <c:v>242.2</c:v>
                </c:pt>
                <c:pt idx="14532">
                  <c:v>242.21666666666667</c:v>
                </c:pt>
                <c:pt idx="14533">
                  <c:v>242.23333333333332</c:v>
                </c:pt>
                <c:pt idx="14534">
                  <c:v>242.25</c:v>
                </c:pt>
                <c:pt idx="14535">
                  <c:v>242.26666666666668</c:v>
                </c:pt>
                <c:pt idx="14536">
                  <c:v>242.28333333333333</c:v>
                </c:pt>
                <c:pt idx="14537">
                  <c:v>242.3</c:v>
                </c:pt>
                <c:pt idx="14538">
                  <c:v>242.31666666666666</c:v>
                </c:pt>
                <c:pt idx="14539">
                  <c:v>242.33333333333334</c:v>
                </c:pt>
                <c:pt idx="14540">
                  <c:v>242.35</c:v>
                </c:pt>
                <c:pt idx="14541">
                  <c:v>242.36666666666667</c:v>
                </c:pt>
                <c:pt idx="14542">
                  <c:v>242.38333333333333</c:v>
                </c:pt>
                <c:pt idx="14543">
                  <c:v>242.4</c:v>
                </c:pt>
                <c:pt idx="14544">
                  <c:v>242.41666666666666</c:v>
                </c:pt>
                <c:pt idx="14545">
                  <c:v>242.43333333333334</c:v>
                </c:pt>
                <c:pt idx="14546">
                  <c:v>242.45</c:v>
                </c:pt>
                <c:pt idx="14547">
                  <c:v>242.46666666666667</c:v>
                </c:pt>
                <c:pt idx="14548">
                  <c:v>242.48333333333332</c:v>
                </c:pt>
                <c:pt idx="14549">
                  <c:v>242.5</c:v>
                </c:pt>
                <c:pt idx="14550">
                  <c:v>242.51666666666668</c:v>
                </c:pt>
                <c:pt idx="14551">
                  <c:v>242.53333333333333</c:v>
                </c:pt>
                <c:pt idx="14552">
                  <c:v>242.55</c:v>
                </c:pt>
                <c:pt idx="14553">
                  <c:v>242.56666666666666</c:v>
                </c:pt>
                <c:pt idx="14554">
                  <c:v>242.58333333333334</c:v>
                </c:pt>
                <c:pt idx="14555">
                  <c:v>242.6</c:v>
                </c:pt>
                <c:pt idx="14556">
                  <c:v>242.61666666666667</c:v>
                </c:pt>
                <c:pt idx="14557">
                  <c:v>242.63333333333333</c:v>
                </c:pt>
                <c:pt idx="14558">
                  <c:v>242.65</c:v>
                </c:pt>
                <c:pt idx="14559">
                  <c:v>242.66666666666666</c:v>
                </c:pt>
                <c:pt idx="14560">
                  <c:v>242.68333333333334</c:v>
                </c:pt>
                <c:pt idx="14561">
                  <c:v>242.7</c:v>
                </c:pt>
                <c:pt idx="14562">
                  <c:v>242.71666666666667</c:v>
                </c:pt>
                <c:pt idx="14563">
                  <c:v>242.73333333333332</c:v>
                </c:pt>
                <c:pt idx="14564">
                  <c:v>242.75</c:v>
                </c:pt>
                <c:pt idx="14565">
                  <c:v>242.76666666666668</c:v>
                </c:pt>
                <c:pt idx="14566">
                  <c:v>242.78333333333333</c:v>
                </c:pt>
                <c:pt idx="14567">
                  <c:v>242.8</c:v>
                </c:pt>
                <c:pt idx="14568">
                  <c:v>242.81666666666666</c:v>
                </c:pt>
                <c:pt idx="14569">
                  <c:v>242.83333333333334</c:v>
                </c:pt>
                <c:pt idx="14570">
                  <c:v>242.85</c:v>
                </c:pt>
                <c:pt idx="14571">
                  <c:v>242.86666666666667</c:v>
                </c:pt>
                <c:pt idx="14572">
                  <c:v>242.88333333333333</c:v>
                </c:pt>
                <c:pt idx="14573">
                  <c:v>242.9</c:v>
                </c:pt>
                <c:pt idx="14574">
                  <c:v>242.91666666666666</c:v>
                </c:pt>
                <c:pt idx="14575">
                  <c:v>242.93333333333334</c:v>
                </c:pt>
                <c:pt idx="14576">
                  <c:v>242.95</c:v>
                </c:pt>
                <c:pt idx="14577">
                  <c:v>242.96666666666667</c:v>
                </c:pt>
                <c:pt idx="14578">
                  <c:v>242.98333333333332</c:v>
                </c:pt>
                <c:pt idx="14579">
                  <c:v>243</c:v>
                </c:pt>
                <c:pt idx="14580">
                  <c:v>243.01666666666668</c:v>
                </c:pt>
                <c:pt idx="14581">
                  <c:v>243.03333333333333</c:v>
                </c:pt>
                <c:pt idx="14582">
                  <c:v>243.05</c:v>
                </c:pt>
                <c:pt idx="14583">
                  <c:v>243.06666666666666</c:v>
                </c:pt>
                <c:pt idx="14584">
                  <c:v>243.08333333333334</c:v>
                </c:pt>
                <c:pt idx="14585">
                  <c:v>243.1</c:v>
                </c:pt>
                <c:pt idx="14586">
                  <c:v>243.11666666666667</c:v>
                </c:pt>
                <c:pt idx="14587">
                  <c:v>243.13333333333333</c:v>
                </c:pt>
                <c:pt idx="14588">
                  <c:v>243.15</c:v>
                </c:pt>
                <c:pt idx="14589">
                  <c:v>243.16666666666666</c:v>
                </c:pt>
                <c:pt idx="14590">
                  <c:v>243.18333333333334</c:v>
                </c:pt>
                <c:pt idx="14591">
                  <c:v>243.2</c:v>
                </c:pt>
                <c:pt idx="14592">
                  <c:v>243.21666666666667</c:v>
                </c:pt>
                <c:pt idx="14593">
                  <c:v>243.23333333333332</c:v>
                </c:pt>
                <c:pt idx="14594">
                  <c:v>243.25</c:v>
                </c:pt>
                <c:pt idx="14595">
                  <c:v>243.26666666666668</c:v>
                </c:pt>
                <c:pt idx="14596">
                  <c:v>243.28333333333333</c:v>
                </c:pt>
                <c:pt idx="14597">
                  <c:v>243.3</c:v>
                </c:pt>
                <c:pt idx="14598">
                  <c:v>243.31666666666666</c:v>
                </c:pt>
                <c:pt idx="14599">
                  <c:v>243.33333333333334</c:v>
                </c:pt>
                <c:pt idx="14600">
                  <c:v>243.35</c:v>
                </c:pt>
                <c:pt idx="14601">
                  <c:v>243.36666666666667</c:v>
                </c:pt>
                <c:pt idx="14602">
                  <c:v>243.38333333333333</c:v>
                </c:pt>
                <c:pt idx="14603">
                  <c:v>243.4</c:v>
                </c:pt>
                <c:pt idx="14604">
                  <c:v>243.41666666666666</c:v>
                </c:pt>
                <c:pt idx="14605">
                  <c:v>243.43333333333334</c:v>
                </c:pt>
                <c:pt idx="14606">
                  <c:v>243.45</c:v>
                </c:pt>
                <c:pt idx="14607">
                  <c:v>243.46666666666667</c:v>
                </c:pt>
                <c:pt idx="14608">
                  <c:v>243.48333333333332</c:v>
                </c:pt>
                <c:pt idx="14609">
                  <c:v>243.5</c:v>
                </c:pt>
                <c:pt idx="14610">
                  <c:v>243.51666666666668</c:v>
                </c:pt>
                <c:pt idx="14611">
                  <c:v>243.53333333333333</c:v>
                </c:pt>
                <c:pt idx="14612">
                  <c:v>243.55</c:v>
                </c:pt>
                <c:pt idx="14613">
                  <c:v>243.56666666666666</c:v>
                </c:pt>
                <c:pt idx="14614">
                  <c:v>243.58333333333334</c:v>
                </c:pt>
                <c:pt idx="14615">
                  <c:v>243.6</c:v>
                </c:pt>
                <c:pt idx="14616">
                  <c:v>243.61666666666667</c:v>
                </c:pt>
                <c:pt idx="14617">
                  <c:v>243.63333333333333</c:v>
                </c:pt>
                <c:pt idx="14618">
                  <c:v>243.65</c:v>
                </c:pt>
                <c:pt idx="14619">
                  <c:v>243.66666666666666</c:v>
                </c:pt>
                <c:pt idx="14620">
                  <c:v>243.68333333333334</c:v>
                </c:pt>
                <c:pt idx="14621">
                  <c:v>243.7</c:v>
                </c:pt>
                <c:pt idx="14622">
                  <c:v>243.71666666666667</c:v>
                </c:pt>
                <c:pt idx="14623">
                  <c:v>243.73333333333332</c:v>
                </c:pt>
                <c:pt idx="14624">
                  <c:v>243.75</c:v>
                </c:pt>
                <c:pt idx="14625">
                  <c:v>243.76666666666668</c:v>
                </c:pt>
                <c:pt idx="14626">
                  <c:v>243.78333333333333</c:v>
                </c:pt>
                <c:pt idx="14627">
                  <c:v>243.8</c:v>
                </c:pt>
                <c:pt idx="14628">
                  <c:v>243.81666666666666</c:v>
                </c:pt>
                <c:pt idx="14629">
                  <c:v>243.83333333333334</c:v>
                </c:pt>
                <c:pt idx="14630">
                  <c:v>243.85</c:v>
                </c:pt>
                <c:pt idx="14631">
                  <c:v>243.86666666666667</c:v>
                </c:pt>
                <c:pt idx="14632">
                  <c:v>243.88333333333333</c:v>
                </c:pt>
                <c:pt idx="14633">
                  <c:v>243.9</c:v>
                </c:pt>
                <c:pt idx="14634">
                  <c:v>243.91666666666666</c:v>
                </c:pt>
                <c:pt idx="14635">
                  <c:v>243.93333333333334</c:v>
                </c:pt>
                <c:pt idx="14636">
                  <c:v>243.95</c:v>
                </c:pt>
                <c:pt idx="14637">
                  <c:v>243.96666666666667</c:v>
                </c:pt>
                <c:pt idx="14638">
                  <c:v>243.98333333333332</c:v>
                </c:pt>
                <c:pt idx="14639">
                  <c:v>244</c:v>
                </c:pt>
                <c:pt idx="14640">
                  <c:v>244.01666666666668</c:v>
                </c:pt>
                <c:pt idx="14641">
                  <c:v>244.03333333333333</c:v>
                </c:pt>
                <c:pt idx="14642">
                  <c:v>244.05</c:v>
                </c:pt>
                <c:pt idx="14643">
                  <c:v>244.06666666666666</c:v>
                </c:pt>
                <c:pt idx="14644">
                  <c:v>244.08333333333334</c:v>
                </c:pt>
                <c:pt idx="14645">
                  <c:v>244.1</c:v>
                </c:pt>
                <c:pt idx="14646">
                  <c:v>244.11666666666667</c:v>
                </c:pt>
                <c:pt idx="14647">
                  <c:v>244.13333333333333</c:v>
                </c:pt>
                <c:pt idx="14648">
                  <c:v>244.15</c:v>
                </c:pt>
                <c:pt idx="14649">
                  <c:v>244.16666666666666</c:v>
                </c:pt>
                <c:pt idx="14650">
                  <c:v>244.18333333333334</c:v>
                </c:pt>
                <c:pt idx="14651">
                  <c:v>244.2</c:v>
                </c:pt>
                <c:pt idx="14652">
                  <c:v>244.21666666666667</c:v>
                </c:pt>
                <c:pt idx="14653">
                  <c:v>244.23333333333332</c:v>
                </c:pt>
                <c:pt idx="14654">
                  <c:v>244.25</c:v>
                </c:pt>
                <c:pt idx="14655">
                  <c:v>244.26666666666668</c:v>
                </c:pt>
                <c:pt idx="14656">
                  <c:v>244.28333333333333</c:v>
                </c:pt>
                <c:pt idx="14657">
                  <c:v>244.3</c:v>
                </c:pt>
                <c:pt idx="14658">
                  <c:v>244.31666666666666</c:v>
                </c:pt>
                <c:pt idx="14659">
                  <c:v>244.33333333333334</c:v>
                </c:pt>
                <c:pt idx="14660">
                  <c:v>244.35</c:v>
                </c:pt>
                <c:pt idx="14661">
                  <c:v>244.36666666666667</c:v>
                </c:pt>
                <c:pt idx="14662">
                  <c:v>244.38333333333333</c:v>
                </c:pt>
                <c:pt idx="14663">
                  <c:v>244.4</c:v>
                </c:pt>
                <c:pt idx="14664">
                  <c:v>244.41666666666666</c:v>
                </c:pt>
                <c:pt idx="14665">
                  <c:v>244.43333333333334</c:v>
                </c:pt>
                <c:pt idx="14666">
                  <c:v>244.45</c:v>
                </c:pt>
                <c:pt idx="14667">
                  <c:v>244.46666666666667</c:v>
                </c:pt>
                <c:pt idx="14668">
                  <c:v>244.48333333333332</c:v>
                </c:pt>
                <c:pt idx="14669">
                  <c:v>244.5</c:v>
                </c:pt>
                <c:pt idx="14670">
                  <c:v>244.51666666666668</c:v>
                </c:pt>
                <c:pt idx="14671">
                  <c:v>244.53333333333333</c:v>
                </c:pt>
                <c:pt idx="14672">
                  <c:v>244.55</c:v>
                </c:pt>
                <c:pt idx="14673">
                  <c:v>244.56666666666666</c:v>
                </c:pt>
                <c:pt idx="14674">
                  <c:v>244.58333333333334</c:v>
                </c:pt>
                <c:pt idx="14675">
                  <c:v>244.6</c:v>
                </c:pt>
                <c:pt idx="14676">
                  <c:v>244.61666666666667</c:v>
                </c:pt>
                <c:pt idx="14677">
                  <c:v>244.63333333333333</c:v>
                </c:pt>
                <c:pt idx="14678">
                  <c:v>244.65</c:v>
                </c:pt>
                <c:pt idx="14679">
                  <c:v>244.66666666666666</c:v>
                </c:pt>
                <c:pt idx="14680">
                  <c:v>244.68333333333334</c:v>
                </c:pt>
                <c:pt idx="14681">
                  <c:v>244.7</c:v>
                </c:pt>
                <c:pt idx="14682">
                  <c:v>244.71666666666667</c:v>
                </c:pt>
                <c:pt idx="14683">
                  <c:v>244.73333333333332</c:v>
                </c:pt>
                <c:pt idx="14684">
                  <c:v>244.75</c:v>
                </c:pt>
                <c:pt idx="14685">
                  <c:v>244.76666666666668</c:v>
                </c:pt>
                <c:pt idx="14686">
                  <c:v>244.78333333333333</c:v>
                </c:pt>
                <c:pt idx="14687">
                  <c:v>244.8</c:v>
                </c:pt>
                <c:pt idx="14688">
                  <c:v>244.81666666666666</c:v>
                </c:pt>
                <c:pt idx="14689">
                  <c:v>244.83333333333334</c:v>
                </c:pt>
                <c:pt idx="14690">
                  <c:v>244.85</c:v>
                </c:pt>
                <c:pt idx="14691">
                  <c:v>244.86666666666667</c:v>
                </c:pt>
                <c:pt idx="14692">
                  <c:v>244.88333333333333</c:v>
                </c:pt>
                <c:pt idx="14693">
                  <c:v>244.9</c:v>
                </c:pt>
                <c:pt idx="14694">
                  <c:v>244.91666666666666</c:v>
                </c:pt>
                <c:pt idx="14695">
                  <c:v>244.93333333333334</c:v>
                </c:pt>
                <c:pt idx="14696">
                  <c:v>244.95</c:v>
                </c:pt>
                <c:pt idx="14697">
                  <c:v>244.96666666666667</c:v>
                </c:pt>
                <c:pt idx="14698">
                  <c:v>244.98333333333332</c:v>
                </c:pt>
                <c:pt idx="14699">
                  <c:v>245</c:v>
                </c:pt>
                <c:pt idx="14700">
                  <c:v>245.01666666666668</c:v>
                </c:pt>
                <c:pt idx="14701">
                  <c:v>245.03333333333333</c:v>
                </c:pt>
                <c:pt idx="14702">
                  <c:v>245.05</c:v>
                </c:pt>
                <c:pt idx="14703">
                  <c:v>245.06666666666666</c:v>
                </c:pt>
                <c:pt idx="14704">
                  <c:v>245.08333333333334</c:v>
                </c:pt>
                <c:pt idx="14705">
                  <c:v>245.1</c:v>
                </c:pt>
                <c:pt idx="14706">
                  <c:v>245.11666666666667</c:v>
                </c:pt>
                <c:pt idx="14707">
                  <c:v>245.13333333333333</c:v>
                </c:pt>
                <c:pt idx="14708">
                  <c:v>245.15</c:v>
                </c:pt>
                <c:pt idx="14709">
                  <c:v>245.16666666666666</c:v>
                </c:pt>
                <c:pt idx="14710">
                  <c:v>245.18333333333334</c:v>
                </c:pt>
                <c:pt idx="14711">
                  <c:v>245.2</c:v>
                </c:pt>
                <c:pt idx="14712">
                  <c:v>245.21666666666667</c:v>
                </c:pt>
                <c:pt idx="14713">
                  <c:v>245.23333333333332</c:v>
                </c:pt>
                <c:pt idx="14714">
                  <c:v>245.25</c:v>
                </c:pt>
                <c:pt idx="14715">
                  <c:v>245.26666666666668</c:v>
                </c:pt>
                <c:pt idx="14716">
                  <c:v>245.28333333333333</c:v>
                </c:pt>
                <c:pt idx="14717">
                  <c:v>245.3</c:v>
                </c:pt>
                <c:pt idx="14718">
                  <c:v>245.31666666666666</c:v>
                </c:pt>
                <c:pt idx="14719">
                  <c:v>245.33333333333334</c:v>
                </c:pt>
                <c:pt idx="14720">
                  <c:v>245.35</c:v>
                </c:pt>
                <c:pt idx="14721">
                  <c:v>245.36666666666667</c:v>
                </c:pt>
                <c:pt idx="14722">
                  <c:v>245.38333333333333</c:v>
                </c:pt>
                <c:pt idx="14723">
                  <c:v>245.4</c:v>
                </c:pt>
                <c:pt idx="14724">
                  <c:v>245.41666666666666</c:v>
                </c:pt>
                <c:pt idx="14725">
                  <c:v>245.43333333333334</c:v>
                </c:pt>
                <c:pt idx="14726">
                  <c:v>245.45</c:v>
                </c:pt>
                <c:pt idx="14727">
                  <c:v>245.46666666666667</c:v>
                </c:pt>
                <c:pt idx="14728">
                  <c:v>245.48333333333332</c:v>
                </c:pt>
                <c:pt idx="14729">
                  <c:v>245.5</c:v>
                </c:pt>
                <c:pt idx="14730">
                  <c:v>245.51666666666668</c:v>
                </c:pt>
                <c:pt idx="14731">
                  <c:v>245.53333333333333</c:v>
                </c:pt>
                <c:pt idx="14732">
                  <c:v>245.55</c:v>
                </c:pt>
                <c:pt idx="14733">
                  <c:v>245.56666666666666</c:v>
                </c:pt>
                <c:pt idx="14734">
                  <c:v>245.58333333333334</c:v>
                </c:pt>
                <c:pt idx="14735">
                  <c:v>245.6</c:v>
                </c:pt>
                <c:pt idx="14736">
                  <c:v>245.61666666666667</c:v>
                </c:pt>
                <c:pt idx="14737">
                  <c:v>245.63333333333333</c:v>
                </c:pt>
                <c:pt idx="14738">
                  <c:v>245.65</c:v>
                </c:pt>
                <c:pt idx="14739">
                  <c:v>245.66666666666666</c:v>
                </c:pt>
                <c:pt idx="14740">
                  <c:v>245.68333333333334</c:v>
                </c:pt>
                <c:pt idx="14741">
                  <c:v>245.7</c:v>
                </c:pt>
                <c:pt idx="14742">
                  <c:v>245.71666666666667</c:v>
                </c:pt>
                <c:pt idx="14743">
                  <c:v>245.73333333333332</c:v>
                </c:pt>
                <c:pt idx="14744">
                  <c:v>245.75</c:v>
                </c:pt>
                <c:pt idx="14745">
                  <c:v>245.76666666666668</c:v>
                </c:pt>
                <c:pt idx="14746">
                  <c:v>245.78333333333333</c:v>
                </c:pt>
                <c:pt idx="14747">
                  <c:v>245.8</c:v>
                </c:pt>
                <c:pt idx="14748">
                  <c:v>245.81666666666666</c:v>
                </c:pt>
                <c:pt idx="14749">
                  <c:v>245.83333333333334</c:v>
                </c:pt>
                <c:pt idx="14750">
                  <c:v>245.85</c:v>
                </c:pt>
                <c:pt idx="14751">
                  <c:v>245.86666666666667</c:v>
                </c:pt>
                <c:pt idx="14752">
                  <c:v>245.88333333333333</c:v>
                </c:pt>
                <c:pt idx="14753">
                  <c:v>245.9</c:v>
                </c:pt>
                <c:pt idx="14754">
                  <c:v>245.91666666666666</c:v>
                </c:pt>
                <c:pt idx="14755">
                  <c:v>245.93333333333334</c:v>
                </c:pt>
                <c:pt idx="14756">
                  <c:v>245.95</c:v>
                </c:pt>
                <c:pt idx="14757">
                  <c:v>245.96666666666667</c:v>
                </c:pt>
                <c:pt idx="14758">
                  <c:v>245.98333333333332</c:v>
                </c:pt>
                <c:pt idx="14759">
                  <c:v>246</c:v>
                </c:pt>
                <c:pt idx="14760">
                  <c:v>246.01666666666668</c:v>
                </c:pt>
                <c:pt idx="14761">
                  <c:v>246.03333333333333</c:v>
                </c:pt>
                <c:pt idx="14762">
                  <c:v>246.05</c:v>
                </c:pt>
                <c:pt idx="14763">
                  <c:v>246.06666666666666</c:v>
                </c:pt>
                <c:pt idx="14764">
                  <c:v>246.08333333333334</c:v>
                </c:pt>
                <c:pt idx="14765">
                  <c:v>246.1</c:v>
                </c:pt>
                <c:pt idx="14766">
                  <c:v>246.11666666666667</c:v>
                </c:pt>
                <c:pt idx="14767">
                  <c:v>246.13333333333333</c:v>
                </c:pt>
                <c:pt idx="14768">
                  <c:v>246.15</c:v>
                </c:pt>
                <c:pt idx="14769">
                  <c:v>246.16666666666666</c:v>
                </c:pt>
                <c:pt idx="14770">
                  <c:v>246.18333333333334</c:v>
                </c:pt>
                <c:pt idx="14771">
                  <c:v>246.2</c:v>
                </c:pt>
                <c:pt idx="14772">
                  <c:v>246.21666666666667</c:v>
                </c:pt>
                <c:pt idx="14773">
                  <c:v>246.23333333333332</c:v>
                </c:pt>
                <c:pt idx="14774">
                  <c:v>246.25</c:v>
                </c:pt>
                <c:pt idx="14775">
                  <c:v>246.26666666666668</c:v>
                </c:pt>
                <c:pt idx="14776">
                  <c:v>246.28333333333333</c:v>
                </c:pt>
                <c:pt idx="14777">
                  <c:v>246.3</c:v>
                </c:pt>
                <c:pt idx="14778">
                  <c:v>246.31666666666666</c:v>
                </c:pt>
                <c:pt idx="14779">
                  <c:v>246.33333333333334</c:v>
                </c:pt>
                <c:pt idx="14780">
                  <c:v>246.35</c:v>
                </c:pt>
                <c:pt idx="14781">
                  <c:v>246.36666666666667</c:v>
                </c:pt>
                <c:pt idx="14782">
                  <c:v>246.38333333333333</c:v>
                </c:pt>
                <c:pt idx="14783">
                  <c:v>246.4</c:v>
                </c:pt>
                <c:pt idx="14784">
                  <c:v>246.41666666666666</c:v>
                </c:pt>
                <c:pt idx="14785">
                  <c:v>246.43333333333334</c:v>
                </c:pt>
                <c:pt idx="14786">
                  <c:v>246.45</c:v>
                </c:pt>
                <c:pt idx="14787">
                  <c:v>246.46666666666667</c:v>
                </c:pt>
                <c:pt idx="14788">
                  <c:v>246.48333333333332</c:v>
                </c:pt>
                <c:pt idx="14789">
                  <c:v>246.5</c:v>
                </c:pt>
                <c:pt idx="14790">
                  <c:v>246.51666666666668</c:v>
                </c:pt>
                <c:pt idx="14791">
                  <c:v>246.53333333333333</c:v>
                </c:pt>
                <c:pt idx="14792">
                  <c:v>246.55</c:v>
                </c:pt>
                <c:pt idx="14793">
                  <c:v>246.56666666666666</c:v>
                </c:pt>
                <c:pt idx="14794">
                  <c:v>246.58333333333334</c:v>
                </c:pt>
                <c:pt idx="14795">
                  <c:v>246.6</c:v>
                </c:pt>
                <c:pt idx="14796">
                  <c:v>246.61666666666667</c:v>
                </c:pt>
                <c:pt idx="14797">
                  <c:v>246.63333333333333</c:v>
                </c:pt>
                <c:pt idx="14798">
                  <c:v>246.65</c:v>
                </c:pt>
                <c:pt idx="14799">
                  <c:v>246.66666666666666</c:v>
                </c:pt>
                <c:pt idx="14800">
                  <c:v>246.68333333333334</c:v>
                </c:pt>
                <c:pt idx="14801">
                  <c:v>246.7</c:v>
                </c:pt>
                <c:pt idx="14802">
                  <c:v>246.71666666666667</c:v>
                </c:pt>
                <c:pt idx="14803">
                  <c:v>246.73333333333332</c:v>
                </c:pt>
                <c:pt idx="14804">
                  <c:v>246.75</c:v>
                </c:pt>
                <c:pt idx="14805">
                  <c:v>246.76666666666668</c:v>
                </c:pt>
                <c:pt idx="14806">
                  <c:v>246.78333333333333</c:v>
                </c:pt>
                <c:pt idx="14807">
                  <c:v>246.8</c:v>
                </c:pt>
                <c:pt idx="14808">
                  <c:v>246.81666666666666</c:v>
                </c:pt>
                <c:pt idx="14809">
                  <c:v>246.83333333333334</c:v>
                </c:pt>
                <c:pt idx="14810">
                  <c:v>246.85</c:v>
                </c:pt>
                <c:pt idx="14811">
                  <c:v>246.86666666666667</c:v>
                </c:pt>
                <c:pt idx="14812">
                  <c:v>246.88333333333333</c:v>
                </c:pt>
                <c:pt idx="14813">
                  <c:v>246.9</c:v>
                </c:pt>
                <c:pt idx="14814">
                  <c:v>246.91666666666666</c:v>
                </c:pt>
                <c:pt idx="14815">
                  <c:v>246.93333333333334</c:v>
                </c:pt>
                <c:pt idx="14816">
                  <c:v>246.95</c:v>
                </c:pt>
                <c:pt idx="14817">
                  <c:v>246.96666666666667</c:v>
                </c:pt>
                <c:pt idx="14818">
                  <c:v>246.98333333333332</c:v>
                </c:pt>
                <c:pt idx="14819">
                  <c:v>247</c:v>
                </c:pt>
                <c:pt idx="14820">
                  <c:v>247.01666666666668</c:v>
                </c:pt>
                <c:pt idx="14821">
                  <c:v>247.03333333333333</c:v>
                </c:pt>
                <c:pt idx="14822">
                  <c:v>247.05</c:v>
                </c:pt>
                <c:pt idx="14823">
                  <c:v>247.06666666666666</c:v>
                </c:pt>
                <c:pt idx="14824">
                  <c:v>247.08333333333334</c:v>
                </c:pt>
                <c:pt idx="14825">
                  <c:v>247.1</c:v>
                </c:pt>
                <c:pt idx="14826">
                  <c:v>247.11666666666667</c:v>
                </c:pt>
                <c:pt idx="14827">
                  <c:v>247.13333333333333</c:v>
                </c:pt>
                <c:pt idx="14828">
                  <c:v>247.15</c:v>
                </c:pt>
                <c:pt idx="14829">
                  <c:v>247.16666666666666</c:v>
                </c:pt>
                <c:pt idx="14830">
                  <c:v>247.18333333333334</c:v>
                </c:pt>
                <c:pt idx="14831">
                  <c:v>247.2</c:v>
                </c:pt>
                <c:pt idx="14832">
                  <c:v>247.21666666666667</c:v>
                </c:pt>
                <c:pt idx="14833">
                  <c:v>247.23333333333332</c:v>
                </c:pt>
                <c:pt idx="14834">
                  <c:v>247.25</c:v>
                </c:pt>
                <c:pt idx="14835">
                  <c:v>247.26666666666668</c:v>
                </c:pt>
                <c:pt idx="14836">
                  <c:v>247.28333333333333</c:v>
                </c:pt>
                <c:pt idx="14837">
                  <c:v>247.3</c:v>
                </c:pt>
                <c:pt idx="14838">
                  <c:v>247.31666666666666</c:v>
                </c:pt>
                <c:pt idx="14839">
                  <c:v>247.33333333333334</c:v>
                </c:pt>
                <c:pt idx="14840">
                  <c:v>247.35</c:v>
                </c:pt>
                <c:pt idx="14841">
                  <c:v>247.36666666666667</c:v>
                </c:pt>
                <c:pt idx="14842">
                  <c:v>247.38333333333333</c:v>
                </c:pt>
                <c:pt idx="14843">
                  <c:v>247.4</c:v>
                </c:pt>
                <c:pt idx="14844">
                  <c:v>247.41666666666666</c:v>
                </c:pt>
                <c:pt idx="14845">
                  <c:v>247.43333333333334</c:v>
                </c:pt>
                <c:pt idx="14846">
                  <c:v>247.45</c:v>
                </c:pt>
                <c:pt idx="14847">
                  <c:v>247.46666666666667</c:v>
                </c:pt>
                <c:pt idx="14848">
                  <c:v>247.48333333333332</c:v>
                </c:pt>
                <c:pt idx="14849">
                  <c:v>247.5</c:v>
                </c:pt>
                <c:pt idx="14850">
                  <c:v>247.51666666666668</c:v>
                </c:pt>
                <c:pt idx="14851">
                  <c:v>247.53333333333333</c:v>
                </c:pt>
                <c:pt idx="14852">
                  <c:v>247.55</c:v>
                </c:pt>
                <c:pt idx="14853">
                  <c:v>247.56666666666666</c:v>
                </c:pt>
                <c:pt idx="14854">
                  <c:v>247.58333333333334</c:v>
                </c:pt>
                <c:pt idx="14855">
                  <c:v>247.6</c:v>
                </c:pt>
                <c:pt idx="14856">
                  <c:v>247.61666666666667</c:v>
                </c:pt>
                <c:pt idx="14857">
                  <c:v>247.63333333333333</c:v>
                </c:pt>
                <c:pt idx="14858">
                  <c:v>247.65</c:v>
                </c:pt>
                <c:pt idx="14859">
                  <c:v>247.66666666666666</c:v>
                </c:pt>
                <c:pt idx="14860">
                  <c:v>247.68333333333334</c:v>
                </c:pt>
                <c:pt idx="14861">
                  <c:v>247.7</c:v>
                </c:pt>
                <c:pt idx="14862">
                  <c:v>247.71666666666667</c:v>
                </c:pt>
                <c:pt idx="14863">
                  <c:v>247.73333333333332</c:v>
                </c:pt>
                <c:pt idx="14864">
                  <c:v>247.75</c:v>
                </c:pt>
                <c:pt idx="14865">
                  <c:v>247.76666666666668</c:v>
                </c:pt>
                <c:pt idx="14866">
                  <c:v>247.78333333333333</c:v>
                </c:pt>
                <c:pt idx="14867">
                  <c:v>247.8</c:v>
                </c:pt>
                <c:pt idx="14868">
                  <c:v>247.81666666666666</c:v>
                </c:pt>
                <c:pt idx="14869">
                  <c:v>247.83333333333334</c:v>
                </c:pt>
                <c:pt idx="14870">
                  <c:v>247.85</c:v>
                </c:pt>
                <c:pt idx="14871">
                  <c:v>247.86666666666667</c:v>
                </c:pt>
                <c:pt idx="14872">
                  <c:v>247.88333333333333</c:v>
                </c:pt>
                <c:pt idx="14873">
                  <c:v>247.9</c:v>
                </c:pt>
                <c:pt idx="14874">
                  <c:v>247.91666666666666</c:v>
                </c:pt>
                <c:pt idx="14875">
                  <c:v>247.93333333333334</c:v>
                </c:pt>
                <c:pt idx="14876">
                  <c:v>247.95</c:v>
                </c:pt>
                <c:pt idx="14877">
                  <c:v>247.96666666666667</c:v>
                </c:pt>
                <c:pt idx="14878">
                  <c:v>247.98333333333332</c:v>
                </c:pt>
                <c:pt idx="14879">
                  <c:v>248</c:v>
                </c:pt>
                <c:pt idx="14880">
                  <c:v>248.01666666666668</c:v>
                </c:pt>
                <c:pt idx="14881">
                  <c:v>248.03333333333333</c:v>
                </c:pt>
                <c:pt idx="14882">
                  <c:v>248.05</c:v>
                </c:pt>
                <c:pt idx="14883">
                  <c:v>248.06666666666666</c:v>
                </c:pt>
                <c:pt idx="14884">
                  <c:v>248.08333333333334</c:v>
                </c:pt>
                <c:pt idx="14885">
                  <c:v>248.1</c:v>
                </c:pt>
                <c:pt idx="14886">
                  <c:v>248.11666666666667</c:v>
                </c:pt>
                <c:pt idx="14887">
                  <c:v>248.13333333333333</c:v>
                </c:pt>
                <c:pt idx="14888">
                  <c:v>248.15</c:v>
                </c:pt>
                <c:pt idx="14889">
                  <c:v>248.16666666666666</c:v>
                </c:pt>
                <c:pt idx="14890">
                  <c:v>248.18333333333334</c:v>
                </c:pt>
                <c:pt idx="14891">
                  <c:v>248.2</c:v>
                </c:pt>
                <c:pt idx="14892">
                  <c:v>248.21666666666667</c:v>
                </c:pt>
                <c:pt idx="14893">
                  <c:v>248.23333333333332</c:v>
                </c:pt>
                <c:pt idx="14894">
                  <c:v>248.25</c:v>
                </c:pt>
                <c:pt idx="14895">
                  <c:v>248.26666666666668</c:v>
                </c:pt>
                <c:pt idx="14896">
                  <c:v>248.28333333333333</c:v>
                </c:pt>
                <c:pt idx="14897">
                  <c:v>248.3</c:v>
                </c:pt>
                <c:pt idx="14898">
                  <c:v>248.31666666666666</c:v>
                </c:pt>
                <c:pt idx="14899">
                  <c:v>248.33333333333334</c:v>
                </c:pt>
                <c:pt idx="14900">
                  <c:v>248.35</c:v>
                </c:pt>
                <c:pt idx="14901">
                  <c:v>248.36666666666667</c:v>
                </c:pt>
                <c:pt idx="14902">
                  <c:v>248.38333333333333</c:v>
                </c:pt>
                <c:pt idx="14903">
                  <c:v>248.4</c:v>
                </c:pt>
                <c:pt idx="14904">
                  <c:v>248.41666666666666</c:v>
                </c:pt>
                <c:pt idx="14905">
                  <c:v>248.43333333333334</c:v>
                </c:pt>
                <c:pt idx="14906">
                  <c:v>248.45</c:v>
                </c:pt>
                <c:pt idx="14907">
                  <c:v>248.46666666666667</c:v>
                </c:pt>
                <c:pt idx="14908">
                  <c:v>248.48333333333332</c:v>
                </c:pt>
                <c:pt idx="14909">
                  <c:v>248.5</c:v>
                </c:pt>
                <c:pt idx="14910">
                  <c:v>248.51666666666668</c:v>
                </c:pt>
                <c:pt idx="14911">
                  <c:v>248.53333333333333</c:v>
                </c:pt>
                <c:pt idx="14912">
                  <c:v>248.55</c:v>
                </c:pt>
                <c:pt idx="14913">
                  <c:v>248.56666666666666</c:v>
                </c:pt>
                <c:pt idx="14914">
                  <c:v>248.58333333333334</c:v>
                </c:pt>
                <c:pt idx="14915">
                  <c:v>248.6</c:v>
                </c:pt>
                <c:pt idx="14916">
                  <c:v>248.61666666666667</c:v>
                </c:pt>
                <c:pt idx="14917">
                  <c:v>248.63333333333333</c:v>
                </c:pt>
                <c:pt idx="14918">
                  <c:v>248.65</c:v>
                </c:pt>
                <c:pt idx="14919">
                  <c:v>248.66666666666666</c:v>
                </c:pt>
                <c:pt idx="14920">
                  <c:v>248.68333333333334</c:v>
                </c:pt>
                <c:pt idx="14921">
                  <c:v>248.7</c:v>
                </c:pt>
                <c:pt idx="14922">
                  <c:v>248.71666666666667</c:v>
                </c:pt>
                <c:pt idx="14923">
                  <c:v>248.73333333333332</c:v>
                </c:pt>
                <c:pt idx="14924">
                  <c:v>248.75</c:v>
                </c:pt>
                <c:pt idx="14925">
                  <c:v>248.76666666666668</c:v>
                </c:pt>
                <c:pt idx="14926">
                  <c:v>248.78333333333333</c:v>
                </c:pt>
                <c:pt idx="14927">
                  <c:v>248.8</c:v>
                </c:pt>
                <c:pt idx="14928">
                  <c:v>248.81666666666666</c:v>
                </c:pt>
                <c:pt idx="14929">
                  <c:v>248.83333333333334</c:v>
                </c:pt>
                <c:pt idx="14930">
                  <c:v>248.85</c:v>
                </c:pt>
                <c:pt idx="14931">
                  <c:v>248.86666666666667</c:v>
                </c:pt>
                <c:pt idx="14932">
                  <c:v>248.88333333333333</c:v>
                </c:pt>
                <c:pt idx="14933">
                  <c:v>248.9</c:v>
                </c:pt>
                <c:pt idx="14934">
                  <c:v>248.91666666666666</c:v>
                </c:pt>
                <c:pt idx="14935">
                  <c:v>248.93333333333334</c:v>
                </c:pt>
                <c:pt idx="14936">
                  <c:v>248.95</c:v>
                </c:pt>
                <c:pt idx="14937">
                  <c:v>248.96666666666667</c:v>
                </c:pt>
                <c:pt idx="14938">
                  <c:v>248.98333333333332</c:v>
                </c:pt>
                <c:pt idx="14939">
                  <c:v>249</c:v>
                </c:pt>
                <c:pt idx="14940">
                  <c:v>249.01666666666668</c:v>
                </c:pt>
                <c:pt idx="14941">
                  <c:v>249.03333333333333</c:v>
                </c:pt>
                <c:pt idx="14942">
                  <c:v>249.05</c:v>
                </c:pt>
                <c:pt idx="14943">
                  <c:v>249.06666666666666</c:v>
                </c:pt>
                <c:pt idx="14944">
                  <c:v>249.08333333333334</c:v>
                </c:pt>
                <c:pt idx="14945">
                  <c:v>249.1</c:v>
                </c:pt>
                <c:pt idx="14946">
                  <c:v>249.11666666666667</c:v>
                </c:pt>
                <c:pt idx="14947">
                  <c:v>249.13333333333333</c:v>
                </c:pt>
                <c:pt idx="14948">
                  <c:v>249.15</c:v>
                </c:pt>
                <c:pt idx="14949">
                  <c:v>249.16666666666666</c:v>
                </c:pt>
                <c:pt idx="14950">
                  <c:v>249.18333333333334</c:v>
                </c:pt>
                <c:pt idx="14951">
                  <c:v>249.2</c:v>
                </c:pt>
                <c:pt idx="14952">
                  <c:v>249.21666666666667</c:v>
                </c:pt>
                <c:pt idx="14953">
                  <c:v>249.23333333333332</c:v>
                </c:pt>
                <c:pt idx="14954">
                  <c:v>249.25</c:v>
                </c:pt>
                <c:pt idx="14955">
                  <c:v>249.26666666666668</c:v>
                </c:pt>
                <c:pt idx="14956">
                  <c:v>249.28333333333333</c:v>
                </c:pt>
                <c:pt idx="14957">
                  <c:v>249.3</c:v>
                </c:pt>
                <c:pt idx="14958">
                  <c:v>249.31666666666666</c:v>
                </c:pt>
                <c:pt idx="14959">
                  <c:v>249.33333333333334</c:v>
                </c:pt>
                <c:pt idx="14960">
                  <c:v>249.35</c:v>
                </c:pt>
                <c:pt idx="14961">
                  <c:v>249.36666666666667</c:v>
                </c:pt>
                <c:pt idx="14962">
                  <c:v>249.38333333333333</c:v>
                </c:pt>
                <c:pt idx="14963">
                  <c:v>249.4</c:v>
                </c:pt>
                <c:pt idx="14964">
                  <c:v>249.41666666666666</c:v>
                </c:pt>
                <c:pt idx="14965">
                  <c:v>249.43333333333334</c:v>
                </c:pt>
                <c:pt idx="14966">
                  <c:v>249.45</c:v>
                </c:pt>
                <c:pt idx="14967">
                  <c:v>249.46666666666667</c:v>
                </c:pt>
                <c:pt idx="14968">
                  <c:v>249.48333333333332</c:v>
                </c:pt>
                <c:pt idx="14969">
                  <c:v>249.5</c:v>
                </c:pt>
                <c:pt idx="14970">
                  <c:v>249.51666666666668</c:v>
                </c:pt>
                <c:pt idx="14971">
                  <c:v>249.53333333333333</c:v>
                </c:pt>
                <c:pt idx="14972">
                  <c:v>249.55</c:v>
                </c:pt>
                <c:pt idx="14973">
                  <c:v>249.56666666666666</c:v>
                </c:pt>
                <c:pt idx="14974">
                  <c:v>249.58333333333334</c:v>
                </c:pt>
                <c:pt idx="14975">
                  <c:v>249.6</c:v>
                </c:pt>
                <c:pt idx="14976">
                  <c:v>249.61666666666667</c:v>
                </c:pt>
                <c:pt idx="14977">
                  <c:v>249.63333333333333</c:v>
                </c:pt>
                <c:pt idx="14978">
                  <c:v>249.65</c:v>
                </c:pt>
                <c:pt idx="14979">
                  <c:v>249.66666666666666</c:v>
                </c:pt>
                <c:pt idx="14980">
                  <c:v>249.68333333333334</c:v>
                </c:pt>
                <c:pt idx="14981">
                  <c:v>249.7</c:v>
                </c:pt>
                <c:pt idx="14982">
                  <c:v>249.71666666666667</c:v>
                </c:pt>
                <c:pt idx="14983">
                  <c:v>249.73333333333332</c:v>
                </c:pt>
                <c:pt idx="14984">
                  <c:v>249.75</c:v>
                </c:pt>
                <c:pt idx="14985">
                  <c:v>249.76666666666668</c:v>
                </c:pt>
                <c:pt idx="14986">
                  <c:v>249.78333333333333</c:v>
                </c:pt>
                <c:pt idx="14987">
                  <c:v>249.8</c:v>
                </c:pt>
                <c:pt idx="14988">
                  <c:v>249.81666666666666</c:v>
                </c:pt>
                <c:pt idx="14989">
                  <c:v>249.83333333333334</c:v>
                </c:pt>
                <c:pt idx="14990">
                  <c:v>249.85</c:v>
                </c:pt>
                <c:pt idx="14991">
                  <c:v>249.86666666666667</c:v>
                </c:pt>
                <c:pt idx="14992">
                  <c:v>249.88333333333333</c:v>
                </c:pt>
                <c:pt idx="14993">
                  <c:v>249.9</c:v>
                </c:pt>
                <c:pt idx="14994">
                  <c:v>249.91666666666666</c:v>
                </c:pt>
                <c:pt idx="14995">
                  <c:v>249.93333333333334</c:v>
                </c:pt>
                <c:pt idx="14996">
                  <c:v>249.95</c:v>
                </c:pt>
                <c:pt idx="14997">
                  <c:v>249.96666666666667</c:v>
                </c:pt>
                <c:pt idx="14998">
                  <c:v>249.98333333333332</c:v>
                </c:pt>
                <c:pt idx="14999">
                  <c:v>250</c:v>
                </c:pt>
                <c:pt idx="15000">
                  <c:v>250.01666666666668</c:v>
                </c:pt>
                <c:pt idx="15001">
                  <c:v>250.03333333333333</c:v>
                </c:pt>
                <c:pt idx="15002">
                  <c:v>250.05</c:v>
                </c:pt>
                <c:pt idx="15003">
                  <c:v>250.06666666666666</c:v>
                </c:pt>
                <c:pt idx="15004">
                  <c:v>250.08333333333334</c:v>
                </c:pt>
                <c:pt idx="15005">
                  <c:v>250.1</c:v>
                </c:pt>
                <c:pt idx="15006">
                  <c:v>250.11666666666667</c:v>
                </c:pt>
                <c:pt idx="15007">
                  <c:v>250.13333333333333</c:v>
                </c:pt>
                <c:pt idx="15008">
                  <c:v>250.15</c:v>
                </c:pt>
                <c:pt idx="15009">
                  <c:v>250.16666666666666</c:v>
                </c:pt>
                <c:pt idx="15010">
                  <c:v>250.18333333333334</c:v>
                </c:pt>
                <c:pt idx="15011">
                  <c:v>250.2</c:v>
                </c:pt>
                <c:pt idx="15012">
                  <c:v>250.21666666666667</c:v>
                </c:pt>
                <c:pt idx="15013">
                  <c:v>250.23333333333332</c:v>
                </c:pt>
                <c:pt idx="15014">
                  <c:v>250.25</c:v>
                </c:pt>
                <c:pt idx="15015">
                  <c:v>250.26666666666668</c:v>
                </c:pt>
                <c:pt idx="15016">
                  <c:v>250.28333333333333</c:v>
                </c:pt>
                <c:pt idx="15017">
                  <c:v>250.3</c:v>
                </c:pt>
                <c:pt idx="15018">
                  <c:v>250.31666666666666</c:v>
                </c:pt>
                <c:pt idx="15019">
                  <c:v>250.33333333333334</c:v>
                </c:pt>
                <c:pt idx="15020">
                  <c:v>250.35</c:v>
                </c:pt>
                <c:pt idx="15021">
                  <c:v>250.36666666666667</c:v>
                </c:pt>
                <c:pt idx="15022">
                  <c:v>250.38333333333333</c:v>
                </c:pt>
                <c:pt idx="15023">
                  <c:v>250.4</c:v>
                </c:pt>
                <c:pt idx="15024">
                  <c:v>250.41666666666666</c:v>
                </c:pt>
                <c:pt idx="15025">
                  <c:v>250.43333333333334</c:v>
                </c:pt>
                <c:pt idx="15026">
                  <c:v>250.45</c:v>
                </c:pt>
                <c:pt idx="15027">
                  <c:v>250.46666666666667</c:v>
                </c:pt>
                <c:pt idx="15028">
                  <c:v>250.48333333333332</c:v>
                </c:pt>
                <c:pt idx="15029">
                  <c:v>250.5</c:v>
                </c:pt>
                <c:pt idx="15030">
                  <c:v>250.51666666666668</c:v>
                </c:pt>
                <c:pt idx="15031">
                  <c:v>250.53333333333333</c:v>
                </c:pt>
                <c:pt idx="15032">
                  <c:v>250.55</c:v>
                </c:pt>
                <c:pt idx="15033">
                  <c:v>250.56666666666666</c:v>
                </c:pt>
                <c:pt idx="15034">
                  <c:v>250.58333333333334</c:v>
                </c:pt>
                <c:pt idx="15035">
                  <c:v>250.6</c:v>
                </c:pt>
                <c:pt idx="15036">
                  <c:v>250.61666666666667</c:v>
                </c:pt>
                <c:pt idx="15037">
                  <c:v>250.63333333333333</c:v>
                </c:pt>
                <c:pt idx="15038">
                  <c:v>250.65</c:v>
                </c:pt>
                <c:pt idx="15039">
                  <c:v>250.66666666666666</c:v>
                </c:pt>
                <c:pt idx="15040">
                  <c:v>250.68333333333334</c:v>
                </c:pt>
                <c:pt idx="15041">
                  <c:v>250.7</c:v>
                </c:pt>
                <c:pt idx="15042">
                  <c:v>250.71666666666667</c:v>
                </c:pt>
                <c:pt idx="15043">
                  <c:v>250.73333333333332</c:v>
                </c:pt>
                <c:pt idx="15044">
                  <c:v>250.75</c:v>
                </c:pt>
                <c:pt idx="15045">
                  <c:v>250.76666666666668</c:v>
                </c:pt>
                <c:pt idx="15046">
                  <c:v>250.78333333333333</c:v>
                </c:pt>
                <c:pt idx="15047">
                  <c:v>250.8</c:v>
                </c:pt>
                <c:pt idx="15048">
                  <c:v>250.81666666666666</c:v>
                </c:pt>
                <c:pt idx="15049">
                  <c:v>250.83333333333334</c:v>
                </c:pt>
                <c:pt idx="15050">
                  <c:v>250.85</c:v>
                </c:pt>
                <c:pt idx="15051">
                  <c:v>250.86666666666667</c:v>
                </c:pt>
                <c:pt idx="15052">
                  <c:v>250.88333333333333</c:v>
                </c:pt>
                <c:pt idx="15053">
                  <c:v>250.9</c:v>
                </c:pt>
                <c:pt idx="15054">
                  <c:v>250.91666666666666</c:v>
                </c:pt>
                <c:pt idx="15055">
                  <c:v>250.93333333333334</c:v>
                </c:pt>
                <c:pt idx="15056">
                  <c:v>250.95</c:v>
                </c:pt>
                <c:pt idx="15057">
                  <c:v>250.96666666666667</c:v>
                </c:pt>
                <c:pt idx="15058">
                  <c:v>250.98333333333332</c:v>
                </c:pt>
                <c:pt idx="15059">
                  <c:v>251</c:v>
                </c:pt>
                <c:pt idx="15060">
                  <c:v>251.01666666666668</c:v>
                </c:pt>
                <c:pt idx="15061">
                  <c:v>251.03333333333333</c:v>
                </c:pt>
                <c:pt idx="15062">
                  <c:v>251.05</c:v>
                </c:pt>
                <c:pt idx="15063">
                  <c:v>251.06666666666666</c:v>
                </c:pt>
                <c:pt idx="15064">
                  <c:v>251.08333333333334</c:v>
                </c:pt>
                <c:pt idx="15065">
                  <c:v>251.1</c:v>
                </c:pt>
                <c:pt idx="15066">
                  <c:v>251.11666666666667</c:v>
                </c:pt>
                <c:pt idx="15067">
                  <c:v>251.13333333333333</c:v>
                </c:pt>
                <c:pt idx="15068">
                  <c:v>251.15</c:v>
                </c:pt>
                <c:pt idx="15069">
                  <c:v>251.16666666666666</c:v>
                </c:pt>
                <c:pt idx="15070">
                  <c:v>251.18333333333334</c:v>
                </c:pt>
                <c:pt idx="15071">
                  <c:v>251.2</c:v>
                </c:pt>
                <c:pt idx="15072">
                  <c:v>251.21666666666667</c:v>
                </c:pt>
                <c:pt idx="15073">
                  <c:v>251.23333333333332</c:v>
                </c:pt>
                <c:pt idx="15074">
                  <c:v>251.25</c:v>
                </c:pt>
                <c:pt idx="15075">
                  <c:v>251.26666666666668</c:v>
                </c:pt>
                <c:pt idx="15076">
                  <c:v>251.28333333333333</c:v>
                </c:pt>
                <c:pt idx="15077">
                  <c:v>251.3</c:v>
                </c:pt>
                <c:pt idx="15078">
                  <c:v>251.31666666666666</c:v>
                </c:pt>
                <c:pt idx="15079">
                  <c:v>251.33333333333334</c:v>
                </c:pt>
                <c:pt idx="15080">
                  <c:v>251.35</c:v>
                </c:pt>
                <c:pt idx="15081">
                  <c:v>251.36666666666667</c:v>
                </c:pt>
                <c:pt idx="15082">
                  <c:v>251.38333333333333</c:v>
                </c:pt>
                <c:pt idx="15083">
                  <c:v>251.4</c:v>
                </c:pt>
                <c:pt idx="15084">
                  <c:v>251.41666666666666</c:v>
                </c:pt>
                <c:pt idx="15085">
                  <c:v>251.43333333333334</c:v>
                </c:pt>
                <c:pt idx="15086">
                  <c:v>251.45</c:v>
                </c:pt>
                <c:pt idx="15087">
                  <c:v>251.46666666666667</c:v>
                </c:pt>
                <c:pt idx="15088">
                  <c:v>251.48333333333332</c:v>
                </c:pt>
                <c:pt idx="15089">
                  <c:v>251.5</c:v>
                </c:pt>
                <c:pt idx="15090">
                  <c:v>251.51666666666668</c:v>
                </c:pt>
                <c:pt idx="15091">
                  <c:v>251.53333333333333</c:v>
                </c:pt>
                <c:pt idx="15092">
                  <c:v>251.55</c:v>
                </c:pt>
                <c:pt idx="15093">
                  <c:v>251.56666666666666</c:v>
                </c:pt>
                <c:pt idx="15094">
                  <c:v>251.58333333333334</c:v>
                </c:pt>
                <c:pt idx="15095">
                  <c:v>251.6</c:v>
                </c:pt>
                <c:pt idx="15096">
                  <c:v>251.61666666666667</c:v>
                </c:pt>
                <c:pt idx="15097">
                  <c:v>251.63333333333333</c:v>
                </c:pt>
                <c:pt idx="15098">
                  <c:v>251.65</c:v>
                </c:pt>
                <c:pt idx="15099">
                  <c:v>251.66666666666666</c:v>
                </c:pt>
                <c:pt idx="15100">
                  <c:v>251.68333333333334</c:v>
                </c:pt>
                <c:pt idx="15101">
                  <c:v>251.7</c:v>
                </c:pt>
                <c:pt idx="15102">
                  <c:v>251.71666666666667</c:v>
                </c:pt>
                <c:pt idx="15103">
                  <c:v>251.73333333333332</c:v>
                </c:pt>
                <c:pt idx="15104">
                  <c:v>251.75</c:v>
                </c:pt>
                <c:pt idx="15105">
                  <c:v>251.76666666666668</c:v>
                </c:pt>
                <c:pt idx="15106">
                  <c:v>251.78333333333333</c:v>
                </c:pt>
                <c:pt idx="15107">
                  <c:v>251.8</c:v>
                </c:pt>
                <c:pt idx="15108">
                  <c:v>251.81666666666666</c:v>
                </c:pt>
                <c:pt idx="15109">
                  <c:v>251.83333333333334</c:v>
                </c:pt>
                <c:pt idx="15110">
                  <c:v>251.85</c:v>
                </c:pt>
                <c:pt idx="15111">
                  <c:v>251.86666666666667</c:v>
                </c:pt>
                <c:pt idx="15112">
                  <c:v>251.88333333333333</c:v>
                </c:pt>
                <c:pt idx="15113">
                  <c:v>251.9</c:v>
                </c:pt>
                <c:pt idx="15114">
                  <c:v>251.91666666666666</c:v>
                </c:pt>
                <c:pt idx="15115">
                  <c:v>251.93333333333334</c:v>
                </c:pt>
                <c:pt idx="15116">
                  <c:v>251.95</c:v>
                </c:pt>
                <c:pt idx="15117">
                  <c:v>251.96666666666667</c:v>
                </c:pt>
                <c:pt idx="15118">
                  <c:v>251.98333333333332</c:v>
                </c:pt>
                <c:pt idx="15119">
                  <c:v>252</c:v>
                </c:pt>
                <c:pt idx="15120">
                  <c:v>252.01666666666668</c:v>
                </c:pt>
                <c:pt idx="15121">
                  <c:v>252.03333333333333</c:v>
                </c:pt>
                <c:pt idx="15122">
                  <c:v>252.05</c:v>
                </c:pt>
                <c:pt idx="15123">
                  <c:v>252.06666666666666</c:v>
                </c:pt>
                <c:pt idx="15124">
                  <c:v>252.08333333333334</c:v>
                </c:pt>
                <c:pt idx="15125">
                  <c:v>252.1</c:v>
                </c:pt>
                <c:pt idx="15126">
                  <c:v>252.11666666666667</c:v>
                </c:pt>
                <c:pt idx="15127">
                  <c:v>252.13333333333333</c:v>
                </c:pt>
                <c:pt idx="15128">
                  <c:v>252.15</c:v>
                </c:pt>
                <c:pt idx="15129">
                  <c:v>252.16666666666666</c:v>
                </c:pt>
                <c:pt idx="15130">
                  <c:v>252.18333333333334</c:v>
                </c:pt>
                <c:pt idx="15131">
                  <c:v>252.2</c:v>
                </c:pt>
                <c:pt idx="15132">
                  <c:v>252.21666666666667</c:v>
                </c:pt>
                <c:pt idx="15133">
                  <c:v>252.23333333333332</c:v>
                </c:pt>
                <c:pt idx="15134">
                  <c:v>252.25</c:v>
                </c:pt>
                <c:pt idx="15135">
                  <c:v>252.26666666666668</c:v>
                </c:pt>
                <c:pt idx="15136">
                  <c:v>252.28333333333333</c:v>
                </c:pt>
                <c:pt idx="15137">
                  <c:v>252.3</c:v>
                </c:pt>
                <c:pt idx="15138">
                  <c:v>252.31666666666666</c:v>
                </c:pt>
                <c:pt idx="15139">
                  <c:v>252.33333333333334</c:v>
                </c:pt>
                <c:pt idx="15140">
                  <c:v>252.35</c:v>
                </c:pt>
                <c:pt idx="15141">
                  <c:v>252.36666666666667</c:v>
                </c:pt>
                <c:pt idx="15142">
                  <c:v>252.38333333333333</c:v>
                </c:pt>
                <c:pt idx="15143">
                  <c:v>252.4</c:v>
                </c:pt>
                <c:pt idx="15144">
                  <c:v>252.41666666666666</c:v>
                </c:pt>
                <c:pt idx="15145">
                  <c:v>252.43333333333334</c:v>
                </c:pt>
                <c:pt idx="15146">
                  <c:v>252.45</c:v>
                </c:pt>
                <c:pt idx="15147">
                  <c:v>252.46666666666667</c:v>
                </c:pt>
                <c:pt idx="15148">
                  <c:v>252.48333333333332</c:v>
                </c:pt>
                <c:pt idx="15149">
                  <c:v>252.5</c:v>
                </c:pt>
                <c:pt idx="15150">
                  <c:v>252.51666666666668</c:v>
                </c:pt>
                <c:pt idx="15151">
                  <c:v>252.53333333333333</c:v>
                </c:pt>
                <c:pt idx="15152">
                  <c:v>252.55</c:v>
                </c:pt>
                <c:pt idx="15153">
                  <c:v>252.56666666666666</c:v>
                </c:pt>
                <c:pt idx="15154">
                  <c:v>252.58333333333334</c:v>
                </c:pt>
                <c:pt idx="15155">
                  <c:v>252.6</c:v>
                </c:pt>
                <c:pt idx="15156">
                  <c:v>252.61666666666667</c:v>
                </c:pt>
                <c:pt idx="15157">
                  <c:v>252.63333333333333</c:v>
                </c:pt>
                <c:pt idx="15158">
                  <c:v>252.65</c:v>
                </c:pt>
                <c:pt idx="15159">
                  <c:v>252.66666666666666</c:v>
                </c:pt>
                <c:pt idx="15160">
                  <c:v>252.68333333333334</c:v>
                </c:pt>
                <c:pt idx="15161">
                  <c:v>252.7</c:v>
                </c:pt>
                <c:pt idx="15162">
                  <c:v>252.71666666666667</c:v>
                </c:pt>
                <c:pt idx="15163">
                  <c:v>252.73333333333332</c:v>
                </c:pt>
                <c:pt idx="15164">
                  <c:v>252.75</c:v>
                </c:pt>
                <c:pt idx="15165">
                  <c:v>252.76666666666668</c:v>
                </c:pt>
                <c:pt idx="15166">
                  <c:v>252.78333333333333</c:v>
                </c:pt>
                <c:pt idx="15167">
                  <c:v>252.8</c:v>
                </c:pt>
                <c:pt idx="15168">
                  <c:v>252.81666666666666</c:v>
                </c:pt>
                <c:pt idx="15169">
                  <c:v>252.83333333333334</c:v>
                </c:pt>
                <c:pt idx="15170">
                  <c:v>252.85</c:v>
                </c:pt>
                <c:pt idx="15171">
                  <c:v>252.86666666666667</c:v>
                </c:pt>
                <c:pt idx="15172">
                  <c:v>252.88333333333333</c:v>
                </c:pt>
                <c:pt idx="15173">
                  <c:v>252.9</c:v>
                </c:pt>
                <c:pt idx="15174">
                  <c:v>252.91666666666666</c:v>
                </c:pt>
                <c:pt idx="15175">
                  <c:v>252.93333333333334</c:v>
                </c:pt>
                <c:pt idx="15176">
                  <c:v>252.95</c:v>
                </c:pt>
                <c:pt idx="15177">
                  <c:v>252.96666666666667</c:v>
                </c:pt>
                <c:pt idx="15178">
                  <c:v>252.98333333333332</c:v>
                </c:pt>
                <c:pt idx="15179">
                  <c:v>253</c:v>
                </c:pt>
                <c:pt idx="15180">
                  <c:v>253.01666666666668</c:v>
                </c:pt>
                <c:pt idx="15181">
                  <c:v>253.03333333333333</c:v>
                </c:pt>
                <c:pt idx="15182">
                  <c:v>253.05</c:v>
                </c:pt>
                <c:pt idx="15183">
                  <c:v>253.06666666666666</c:v>
                </c:pt>
                <c:pt idx="15184">
                  <c:v>253.08333333333334</c:v>
                </c:pt>
                <c:pt idx="15185">
                  <c:v>253.1</c:v>
                </c:pt>
                <c:pt idx="15186">
                  <c:v>253.11666666666667</c:v>
                </c:pt>
                <c:pt idx="15187">
                  <c:v>253.13333333333333</c:v>
                </c:pt>
                <c:pt idx="15188">
                  <c:v>253.15</c:v>
                </c:pt>
                <c:pt idx="15189">
                  <c:v>253.16666666666666</c:v>
                </c:pt>
                <c:pt idx="15190">
                  <c:v>253.18333333333334</c:v>
                </c:pt>
                <c:pt idx="15191">
                  <c:v>253.2</c:v>
                </c:pt>
                <c:pt idx="15192">
                  <c:v>253.21666666666667</c:v>
                </c:pt>
                <c:pt idx="15193">
                  <c:v>253.23333333333332</c:v>
                </c:pt>
                <c:pt idx="15194">
                  <c:v>253.25</c:v>
                </c:pt>
                <c:pt idx="15195">
                  <c:v>253.26666666666668</c:v>
                </c:pt>
                <c:pt idx="15196">
                  <c:v>253.28333333333333</c:v>
                </c:pt>
                <c:pt idx="15197">
                  <c:v>253.3</c:v>
                </c:pt>
                <c:pt idx="15198">
                  <c:v>253.31666666666666</c:v>
                </c:pt>
                <c:pt idx="15199">
                  <c:v>253.33333333333334</c:v>
                </c:pt>
                <c:pt idx="15200">
                  <c:v>253.35</c:v>
                </c:pt>
                <c:pt idx="15201">
                  <c:v>253.36666666666667</c:v>
                </c:pt>
                <c:pt idx="15202">
                  <c:v>253.38333333333333</c:v>
                </c:pt>
                <c:pt idx="15203">
                  <c:v>253.4</c:v>
                </c:pt>
                <c:pt idx="15204">
                  <c:v>253.41666666666666</c:v>
                </c:pt>
                <c:pt idx="15205">
                  <c:v>253.43333333333334</c:v>
                </c:pt>
                <c:pt idx="15206">
                  <c:v>253.45</c:v>
                </c:pt>
                <c:pt idx="15207">
                  <c:v>253.46666666666667</c:v>
                </c:pt>
                <c:pt idx="15208">
                  <c:v>253.48333333333332</c:v>
                </c:pt>
                <c:pt idx="15209">
                  <c:v>253.5</c:v>
                </c:pt>
                <c:pt idx="15210">
                  <c:v>253.51666666666668</c:v>
                </c:pt>
                <c:pt idx="15211">
                  <c:v>253.53333333333333</c:v>
                </c:pt>
                <c:pt idx="15212">
                  <c:v>253.55</c:v>
                </c:pt>
                <c:pt idx="15213">
                  <c:v>253.56666666666666</c:v>
                </c:pt>
                <c:pt idx="15214">
                  <c:v>253.58333333333334</c:v>
                </c:pt>
                <c:pt idx="15215">
                  <c:v>253.6</c:v>
                </c:pt>
                <c:pt idx="15216">
                  <c:v>253.61666666666667</c:v>
                </c:pt>
                <c:pt idx="15217">
                  <c:v>253.63333333333333</c:v>
                </c:pt>
                <c:pt idx="15218">
                  <c:v>253.65</c:v>
                </c:pt>
                <c:pt idx="15219">
                  <c:v>253.66666666666666</c:v>
                </c:pt>
                <c:pt idx="15220">
                  <c:v>253.68333333333334</c:v>
                </c:pt>
                <c:pt idx="15221">
                  <c:v>253.7</c:v>
                </c:pt>
                <c:pt idx="15222">
                  <c:v>253.71666666666667</c:v>
                </c:pt>
                <c:pt idx="15223">
                  <c:v>253.73333333333332</c:v>
                </c:pt>
                <c:pt idx="15224">
                  <c:v>253.75</c:v>
                </c:pt>
                <c:pt idx="15225">
                  <c:v>253.76666666666668</c:v>
                </c:pt>
                <c:pt idx="15226">
                  <c:v>253.78333333333333</c:v>
                </c:pt>
                <c:pt idx="15227">
                  <c:v>253.8</c:v>
                </c:pt>
                <c:pt idx="15228">
                  <c:v>253.81666666666666</c:v>
                </c:pt>
                <c:pt idx="15229">
                  <c:v>253.83333333333334</c:v>
                </c:pt>
                <c:pt idx="15230">
                  <c:v>253.85</c:v>
                </c:pt>
                <c:pt idx="15231">
                  <c:v>253.86666666666667</c:v>
                </c:pt>
                <c:pt idx="15232">
                  <c:v>253.88333333333333</c:v>
                </c:pt>
                <c:pt idx="15233">
                  <c:v>253.9</c:v>
                </c:pt>
                <c:pt idx="15234">
                  <c:v>253.91666666666666</c:v>
                </c:pt>
                <c:pt idx="15235">
                  <c:v>253.93333333333334</c:v>
                </c:pt>
                <c:pt idx="15236">
                  <c:v>253.95</c:v>
                </c:pt>
                <c:pt idx="15237">
                  <c:v>253.96666666666667</c:v>
                </c:pt>
                <c:pt idx="15238">
                  <c:v>253.98333333333332</c:v>
                </c:pt>
                <c:pt idx="15239">
                  <c:v>254</c:v>
                </c:pt>
                <c:pt idx="15240">
                  <c:v>254.01666666666668</c:v>
                </c:pt>
                <c:pt idx="15241">
                  <c:v>254.03333333333333</c:v>
                </c:pt>
                <c:pt idx="15242">
                  <c:v>254.05</c:v>
                </c:pt>
                <c:pt idx="15243">
                  <c:v>254.06666666666666</c:v>
                </c:pt>
                <c:pt idx="15244">
                  <c:v>254.08333333333334</c:v>
                </c:pt>
                <c:pt idx="15245">
                  <c:v>254.1</c:v>
                </c:pt>
                <c:pt idx="15246">
                  <c:v>254.11666666666667</c:v>
                </c:pt>
                <c:pt idx="15247">
                  <c:v>254.13333333333333</c:v>
                </c:pt>
                <c:pt idx="15248">
                  <c:v>254.15</c:v>
                </c:pt>
                <c:pt idx="15249">
                  <c:v>254.16666666666666</c:v>
                </c:pt>
                <c:pt idx="15250">
                  <c:v>254.18333333333334</c:v>
                </c:pt>
                <c:pt idx="15251">
                  <c:v>254.2</c:v>
                </c:pt>
                <c:pt idx="15252">
                  <c:v>254.21666666666667</c:v>
                </c:pt>
                <c:pt idx="15253">
                  <c:v>254.23333333333332</c:v>
                </c:pt>
                <c:pt idx="15254">
                  <c:v>254.25</c:v>
                </c:pt>
                <c:pt idx="15255">
                  <c:v>254.26666666666668</c:v>
                </c:pt>
                <c:pt idx="15256">
                  <c:v>254.28333333333333</c:v>
                </c:pt>
                <c:pt idx="15257">
                  <c:v>254.3</c:v>
                </c:pt>
                <c:pt idx="15258">
                  <c:v>254.31666666666666</c:v>
                </c:pt>
                <c:pt idx="15259">
                  <c:v>254.33333333333334</c:v>
                </c:pt>
                <c:pt idx="15260">
                  <c:v>254.35</c:v>
                </c:pt>
                <c:pt idx="15261">
                  <c:v>254.36666666666667</c:v>
                </c:pt>
                <c:pt idx="15262">
                  <c:v>254.38333333333333</c:v>
                </c:pt>
                <c:pt idx="15263">
                  <c:v>254.4</c:v>
                </c:pt>
                <c:pt idx="15264">
                  <c:v>254.41666666666666</c:v>
                </c:pt>
                <c:pt idx="15265">
                  <c:v>254.43333333333334</c:v>
                </c:pt>
                <c:pt idx="15266">
                  <c:v>254.45</c:v>
                </c:pt>
                <c:pt idx="15267">
                  <c:v>254.46666666666667</c:v>
                </c:pt>
                <c:pt idx="15268">
                  <c:v>254.48333333333332</c:v>
                </c:pt>
                <c:pt idx="15269">
                  <c:v>254.5</c:v>
                </c:pt>
                <c:pt idx="15270">
                  <c:v>254.51666666666668</c:v>
                </c:pt>
                <c:pt idx="15271">
                  <c:v>254.53333333333333</c:v>
                </c:pt>
                <c:pt idx="15272">
                  <c:v>254.55</c:v>
                </c:pt>
                <c:pt idx="15273">
                  <c:v>254.56666666666666</c:v>
                </c:pt>
                <c:pt idx="15274">
                  <c:v>254.58333333333334</c:v>
                </c:pt>
                <c:pt idx="15275">
                  <c:v>254.6</c:v>
                </c:pt>
                <c:pt idx="15276">
                  <c:v>254.61666666666667</c:v>
                </c:pt>
                <c:pt idx="15277">
                  <c:v>254.63333333333333</c:v>
                </c:pt>
                <c:pt idx="15278">
                  <c:v>254.65</c:v>
                </c:pt>
                <c:pt idx="15279">
                  <c:v>254.66666666666666</c:v>
                </c:pt>
                <c:pt idx="15280">
                  <c:v>254.68333333333334</c:v>
                </c:pt>
                <c:pt idx="15281">
                  <c:v>254.7</c:v>
                </c:pt>
                <c:pt idx="15282">
                  <c:v>254.71666666666667</c:v>
                </c:pt>
                <c:pt idx="15283">
                  <c:v>254.73333333333332</c:v>
                </c:pt>
                <c:pt idx="15284">
                  <c:v>254.75</c:v>
                </c:pt>
                <c:pt idx="15285">
                  <c:v>254.76666666666668</c:v>
                </c:pt>
                <c:pt idx="15286">
                  <c:v>254.78333333333333</c:v>
                </c:pt>
                <c:pt idx="15287">
                  <c:v>254.8</c:v>
                </c:pt>
                <c:pt idx="15288">
                  <c:v>254.81666666666666</c:v>
                </c:pt>
                <c:pt idx="15289">
                  <c:v>254.83333333333334</c:v>
                </c:pt>
                <c:pt idx="15290">
                  <c:v>254.85</c:v>
                </c:pt>
                <c:pt idx="15291">
                  <c:v>254.86666666666667</c:v>
                </c:pt>
                <c:pt idx="15292">
                  <c:v>254.88333333333333</c:v>
                </c:pt>
                <c:pt idx="15293">
                  <c:v>254.9</c:v>
                </c:pt>
                <c:pt idx="15294">
                  <c:v>254.91666666666666</c:v>
                </c:pt>
                <c:pt idx="15295">
                  <c:v>254.93333333333334</c:v>
                </c:pt>
                <c:pt idx="15296">
                  <c:v>254.95</c:v>
                </c:pt>
                <c:pt idx="15297">
                  <c:v>254.96666666666667</c:v>
                </c:pt>
                <c:pt idx="15298">
                  <c:v>254.98333333333332</c:v>
                </c:pt>
                <c:pt idx="15299">
                  <c:v>255</c:v>
                </c:pt>
                <c:pt idx="15300">
                  <c:v>255.01666666666668</c:v>
                </c:pt>
                <c:pt idx="15301">
                  <c:v>255.03333333333333</c:v>
                </c:pt>
                <c:pt idx="15302">
                  <c:v>255.05</c:v>
                </c:pt>
                <c:pt idx="15303">
                  <c:v>255.06666666666666</c:v>
                </c:pt>
                <c:pt idx="15304">
                  <c:v>255.08333333333334</c:v>
                </c:pt>
                <c:pt idx="15305">
                  <c:v>255.1</c:v>
                </c:pt>
                <c:pt idx="15306">
                  <c:v>255.11666666666667</c:v>
                </c:pt>
                <c:pt idx="15307">
                  <c:v>255.13333333333333</c:v>
                </c:pt>
                <c:pt idx="15308">
                  <c:v>255.15</c:v>
                </c:pt>
                <c:pt idx="15309">
                  <c:v>255.16666666666666</c:v>
                </c:pt>
                <c:pt idx="15310">
                  <c:v>255.18333333333334</c:v>
                </c:pt>
                <c:pt idx="15311">
                  <c:v>255.2</c:v>
                </c:pt>
                <c:pt idx="15312">
                  <c:v>255.21666666666667</c:v>
                </c:pt>
                <c:pt idx="15313">
                  <c:v>255.23333333333332</c:v>
                </c:pt>
                <c:pt idx="15314">
                  <c:v>255.25</c:v>
                </c:pt>
                <c:pt idx="15315">
                  <c:v>255.26666666666668</c:v>
                </c:pt>
                <c:pt idx="15316">
                  <c:v>255.28333333333333</c:v>
                </c:pt>
                <c:pt idx="15317">
                  <c:v>255.3</c:v>
                </c:pt>
                <c:pt idx="15318">
                  <c:v>255.31666666666666</c:v>
                </c:pt>
                <c:pt idx="15319">
                  <c:v>255.33333333333334</c:v>
                </c:pt>
                <c:pt idx="15320">
                  <c:v>255.35</c:v>
                </c:pt>
                <c:pt idx="15321">
                  <c:v>255.36666666666667</c:v>
                </c:pt>
                <c:pt idx="15322">
                  <c:v>255.38333333333333</c:v>
                </c:pt>
                <c:pt idx="15323">
                  <c:v>255.4</c:v>
                </c:pt>
                <c:pt idx="15324">
                  <c:v>255.41666666666666</c:v>
                </c:pt>
                <c:pt idx="15325">
                  <c:v>255.43333333333334</c:v>
                </c:pt>
                <c:pt idx="15326">
                  <c:v>255.45</c:v>
                </c:pt>
                <c:pt idx="15327">
                  <c:v>255.46666666666667</c:v>
                </c:pt>
                <c:pt idx="15328">
                  <c:v>255.48333333333332</c:v>
                </c:pt>
                <c:pt idx="15329">
                  <c:v>255.5</c:v>
                </c:pt>
                <c:pt idx="15330">
                  <c:v>255.51666666666668</c:v>
                </c:pt>
                <c:pt idx="15331">
                  <c:v>255.53333333333333</c:v>
                </c:pt>
                <c:pt idx="15332">
                  <c:v>255.55</c:v>
                </c:pt>
                <c:pt idx="15333">
                  <c:v>255.56666666666666</c:v>
                </c:pt>
                <c:pt idx="15334">
                  <c:v>255.58333333333334</c:v>
                </c:pt>
                <c:pt idx="15335">
                  <c:v>255.6</c:v>
                </c:pt>
                <c:pt idx="15336">
                  <c:v>255.61666666666667</c:v>
                </c:pt>
                <c:pt idx="15337">
                  <c:v>255.63333333333333</c:v>
                </c:pt>
                <c:pt idx="15338">
                  <c:v>255.65</c:v>
                </c:pt>
                <c:pt idx="15339">
                  <c:v>255.66666666666666</c:v>
                </c:pt>
                <c:pt idx="15340">
                  <c:v>255.68333333333334</c:v>
                </c:pt>
                <c:pt idx="15341">
                  <c:v>255.7</c:v>
                </c:pt>
                <c:pt idx="15342">
                  <c:v>255.71666666666667</c:v>
                </c:pt>
                <c:pt idx="15343">
                  <c:v>255.73333333333332</c:v>
                </c:pt>
                <c:pt idx="15344">
                  <c:v>255.75</c:v>
                </c:pt>
                <c:pt idx="15345">
                  <c:v>255.76666666666668</c:v>
                </c:pt>
                <c:pt idx="15346">
                  <c:v>255.78333333333333</c:v>
                </c:pt>
                <c:pt idx="15347">
                  <c:v>255.8</c:v>
                </c:pt>
                <c:pt idx="15348">
                  <c:v>255.81666666666666</c:v>
                </c:pt>
                <c:pt idx="15349">
                  <c:v>255.83333333333334</c:v>
                </c:pt>
                <c:pt idx="15350">
                  <c:v>255.85</c:v>
                </c:pt>
                <c:pt idx="15351">
                  <c:v>255.86666666666667</c:v>
                </c:pt>
                <c:pt idx="15352">
                  <c:v>255.88333333333333</c:v>
                </c:pt>
                <c:pt idx="15353">
                  <c:v>255.9</c:v>
                </c:pt>
                <c:pt idx="15354">
                  <c:v>255.91666666666666</c:v>
                </c:pt>
                <c:pt idx="15355">
                  <c:v>255.93333333333334</c:v>
                </c:pt>
                <c:pt idx="15356">
                  <c:v>255.95</c:v>
                </c:pt>
                <c:pt idx="15357">
                  <c:v>255.96666666666667</c:v>
                </c:pt>
                <c:pt idx="15358">
                  <c:v>255.98333333333332</c:v>
                </c:pt>
                <c:pt idx="15359">
                  <c:v>256</c:v>
                </c:pt>
                <c:pt idx="15360">
                  <c:v>256.01666666666665</c:v>
                </c:pt>
                <c:pt idx="15361">
                  <c:v>256.03333333333336</c:v>
                </c:pt>
                <c:pt idx="15362">
                  <c:v>256.05</c:v>
                </c:pt>
                <c:pt idx="15363">
                  <c:v>256.06666666666666</c:v>
                </c:pt>
                <c:pt idx="15364">
                  <c:v>256.08333333333331</c:v>
                </c:pt>
                <c:pt idx="15365">
                  <c:v>256.10000000000002</c:v>
                </c:pt>
                <c:pt idx="15366">
                  <c:v>256.11666666666667</c:v>
                </c:pt>
                <c:pt idx="15367">
                  <c:v>256.13333333333333</c:v>
                </c:pt>
                <c:pt idx="15368">
                  <c:v>256.14999999999998</c:v>
                </c:pt>
                <c:pt idx="15369">
                  <c:v>256.16666666666669</c:v>
                </c:pt>
                <c:pt idx="15370">
                  <c:v>256.18333333333334</c:v>
                </c:pt>
                <c:pt idx="15371">
                  <c:v>256.2</c:v>
                </c:pt>
                <c:pt idx="15372">
                  <c:v>256.21666666666664</c:v>
                </c:pt>
                <c:pt idx="15373">
                  <c:v>256.23333333333335</c:v>
                </c:pt>
                <c:pt idx="15374">
                  <c:v>256.25</c:v>
                </c:pt>
                <c:pt idx="15375">
                  <c:v>256.26666666666665</c:v>
                </c:pt>
                <c:pt idx="15376">
                  <c:v>256.28333333333336</c:v>
                </c:pt>
                <c:pt idx="15377">
                  <c:v>256.3</c:v>
                </c:pt>
                <c:pt idx="15378">
                  <c:v>256.31666666666666</c:v>
                </c:pt>
                <c:pt idx="15379">
                  <c:v>256.33333333333331</c:v>
                </c:pt>
                <c:pt idx="15380">
                  <c:v>256.35000000000002</c:v>
                </c:pt>
                <c:pt idx="15381">
                  <c:v>256.36666666666667</c:v>
                </c:pt>
                <c:pt idx="15382">
                  <c:v>256.38333333333333</c:v>
                </c:pt>
                <c:pt idx="15383">
                  <c:v>256.39999999999998</c:v>
                </c:pt>
                <c:pt idx="15384">
                  <c:v>256.41666666666669</c:v>
                </c:pt>
                <c:pt idx="15385">
                  <c:v>256.43333333333334</c:v>
                </c:pt>
                <c:pt idx="15386">
                  <c:v>256.45</c:v>
                </c:pt>
                <c:pt idx="15387">
                  <c:v>256.46666666666664</c:v>
                </c:pt>
                <c:pt idx="15388">
                  <c:v>256.48333333333335</c:v>
                </c:pt>
                <c:pt idx="15389">
                  <c:v>256.5</c:v>
                </c:pt>
                <c:pt idx="15390">
                  <c:v>256.51666666666665</c:v>
                </c:pt>
                <c:pt idx="15391">
                  <c:v>256.53333333333336</c:v>
                </c:pt>
                <c:pt idx="15392">
                  <c:v>256.55</c:v>
                </c:pt>
                <c:pt idx="15393">
                  <c:v>256.56666666666666</c:v>
                </c:pt>
                <c:pt idx="15394">
                  <c:v>256.58333333333331</c:v>
                </c:pt>
                <c:pt idx="15395">
                  <c:v>256.60000000000002</c:v>
                </c:pt>
                <c:pt idx="15396">
                  <c:v>256.61666666666667</c:v>
                </c:pt>
                <c:pt idx="15397">
                  <c:v>256.63333333333333</c:v>
                </c:pt>
                <c:pt idx="15398">
                  <c:v>256.64999999999998</c:v>
                </c:pt>
                <c:pt idx="15399">
                  <c:v>256.66666666666669</c:v>
                </c:pt>
                <c:pt idx="15400">
                  <c:v>256.68333333333334</c:v>
                </c:pt>
                <c:pt idx="15401">
                  <c:v>256.7</c:v>
                </c:pt>
                <c:pt idx="15402">
                  <c:v>256.71666666666664</c:v>
                </c:pt>
                <c:pt idx="15403">
                  <c:v>256.73333333333335</c:v>
                </c:pt>
                <c:pt idx="15404">
                  <c:v>256.75</c:v>
                </c:pt>
                <c:pt idx="15405">
                  <c:v>256.76666666666665</c:v>
                </c:pt>
                <c:pt idx="15406">
                  <c:v>256.78333333333336</c:v>
                </c:pt>
                <c:pt idx="15407">
                  <c:v>256.8</c:v>
                </c:pt>
                <c:pt idx="15408">
                  <c:v>256.81666666666666</c:v>
                </c:pt>
                <c:pt idx="15409">
                  <c:v>256.83333333333331</c:v>
                </c:pt>
                <c:pt idx="15410">
                  <c:v>256.85000000000002</c:v>
                </c:pt>
                <c:pt idx="15411">
                  <c:v>256.86666666666667</c:v>
                </c:pt>
                <c:pt idx="15412">
                  <c:v>256.88333333333333</c:v>
                </c:pt>
                <c:pt idx="15413">
                  <c:v>256.89999999999998</c:v>
                </c:pt>
                <c:pt idx="15414">
                  <c:v>256.91666666666669</c:v>
                </c:pt>
                <c:pt idx="15415">
                  <c:v>256.93333333333334</c:v>
                </c:pt>
                <c:pt idx="15416">
                  <c:v>256.95</c:v>
                </c:pt>
                <c:pt idx="15417">
                  <c:v>256.96666666666664</c:v>
                </c:pt>
                <c:pt idx="15418">
                  <c:v>256.98333333333335</c:v>
                </c:pt>
                <c:pt idx="15419">
                  <c:v>257</c:v>
                </c:pt>
                <c:pt idx="15420">
                  <c:v>257.01666666666665</c:v>
                </c:pt>
                <c:pt idx="15421">
                  <c:v>257.03333333333336</c:v>
                </c:pt>
                <c:pt idx="15422">
                  <c:v>257.05</c:v>
                </c:pt>
                <c:pt idx="15423">
                  <c:v>257.06666666666666</c:v>
                </c:pt>
                <c:pt idx="15424">
                  <c:v>257.08333333333331</c:v>
                </c:pt>
                <c:pt idx="15425">
                  <c:v>257.10000000000002</c:v>
                </c:pt>
                <c:pt idx="15426">
                  <c:v>257.11666666666667</c:v>
                </c:pt>
                <c:pt idx="15427">
                  <c:v>257.13333333333333</c:v>
                </c:pt>
                <c:pt idx="15428">
                  <c:v>257.14999999999998</c:v>
                </c:pt>
                <c:pt idx="15429">
                  <c:v>257.16666666666669</c:v>
                </c:pt>
                <c:pt idx="15430">
                  <c:v>257.18333333333334</c:v>
                </c:pt>
                <c:pt idx="15431">
                  <c:v>257.2</c:v>
                </c:pt>
                <c:pt idx="15432">
                  <c:v>257.21666666666664</c:v>
                </c:pt>
                <c:pt idx="15433">
                  <c:v>257.23333333333335</c:v>
                </c:pt>
                <c:pt idx="15434">
                  <c:v>257.25</c:v>
                </c:pt>
                <c:pt idx="15435">
                  <c:v>257.26666666666665</c:v>
                </c:pt>
                <c:pt idx="15436">
                  <c:v>257.28333333333336</c:v>
                </c:pt>
                <c:pt idx="15437">
                  <c:v>257.3</c:v>
                </c:pt>
                <c:pt idx="15438">
                  <c:v>257.31666666666666</c:v>
                </c:pt>
                <c:pt idx="15439">
                  <c:v>257.33333333333331</c:v>
                </c:pt>
                <c:pt idx="15440">
                  <c:v>257.35000000000002</c:v>
                </c:pt>
                <c:pt idx="15441">
                  <c:v>257.36666666666667</c:v>
                </c:pt>
                <c:pt idx="15442">
                  <c:v>257.38333333333333</c:v>
                </c:pt>
                <c:pt idx="15443">
                  <c:v>257.39999999999998</c:v>
                </c:pt>
                <c:pt idx="15444">
                  <c:v>257.41666666666669</c:v>
                </c:pt>
                <c:pt idx="15445">
                  <c:v>257.43333333333334</c:v>
                </c:pt>
                <c:pt idx="15446">
                  <c:v>257.45</c:v>
                </c:pt>
                <c:pt idx="15447">
                  <c:v>257.46666666666664</c:v>
                </c:pt>
                <c:pt idx="15448">
                  <c:v>257.48333333333335</c:v>
                </c:pt>
                <c:pt idx="15449">
                  <c:v>257.5</c:v>
                </c:pt>
                <c:pt idx="15450">
                  <c:v>257.51666666666665</c:v>
                </c:pt>
                <c:pt idx="15451">
                  <c:v>257.53333333333336</c:v>
                </c:pt>
                <c:pt idx="15452">
                  <c:v>257.55</c:v>
                </c:pt>
                <c:pt idx="15453">
                  <c:v>257.56666666666666</c:v>
                </c:pt>
                <c:pt idx="15454">
                  <c:v>257.58333333333331</c:v>
                </c:pt>
                <c:pt idx="15455">
                  <c:v>257.60000000000002</c:v>
                </c:pt>
                <c:pt idx="15456">
                  <c:v>257.61666666666667</c:v>
                </c:pt>
                <c:pt idx="15457">
                  <c:v>257.63333333333333</c:v>
                </c:pt>
                <c:pt idx="15458">
                  <c:v>257.64999999999998</c:v>
                </c:pt>
                <c:pt idx="15459">
                  <c:v>257.66666666666669</c:v>
                </c:pt>
                <c:pt idx="15460">
                  <c:v>257.68333333333334</c:v>
                </c:pt>
                <c:pt idx="15461">
                  <c:v>257.7</c:v>
                </c:pt>
                <c:pt idx="15462">
                  <c:v>257.71666666666664</c:v>
                </c:pt>
                <c:pt idx="15463">
                  <c:v>257.73333333333335</c:v>
                </c:pt>
                <c:pt idx="15464">
                  <c:v>257.75</c:v>
                </c:pt>
                <c:pt idx="15465">
                  <c:v>257.76666666666665</c:v>
                </c:pt>
                <c:pt idx="15466">
                  <c:v>257.78333333333336</c:v>
                </c:pt>
                <c:pt idx="15467">
                  <c:v>257.8</c:v>
                </c:pt>
                <c:pt idx="15468">
                  <c:v>257.81666666666666</c:v>
                </c:pt>
                <c:pt idx="15469">
                  <c:v>257.83333333333331</c:v>
                </c:pt>
                <c:pt idx="15470">
                  <c:v>257.85000000000002</c:v>
                </c:pt>
                <c:pt idx="15471">
                  <c:v>257.86666666666667</c:v>
                </c:pt>
                <c:pt idx="15472">
                  <c:v>257.88333333333333</c:v>
                </c:pt>
                <c:pt idx="15473">
                  <c:v>257.89999999999998</c:v>
                </c:pt>
                <c:pt idx="15474">
                  <c:v>257.91666666666669</c:v>
                </c:pt>
                <c:pt idx="15475">
                  <c:v>257.93333333333334</c:v>
                </c:pt>
                <c:pt idx="15476">
                  <c:v>257.95</c:v>
                </c:pt>
                <c:pt idx="15477">
                  <c:v>257.96666666666664</c:v>
                </c:pt>
                <c:pt idx="15478">
                  <c:v>257.98333333333335</c:v>
                </c:pt>
                <c:pt idx="15479">
                  <c:v>258</c:v>
                </c:pt>
                <c:pt idx="15480">
                  <c:v>258.01666666666665</c:v>
                </c:pt>
                <c:pt idx="15481">
                  <c:v>258.03333333333336</c:v>
                </c:pt>
                <c:pt idx="15482">
                  <c:v>258.05</c:v>
                </c:pt>
                <c:pt idx="15483">
                  <c:v>258.06666666666666</c:v>
                </c:pt>
                <c:pt idx="15484">
                  <c:v>258.08333333333331</c:v>
                </c:pt>
                <c:pt idx="15485">
                  <c:v>258.10000000000002</c:v>
                </c:pt>
                <c:pt idx="15486">
                  <c:v>258.11666666666667</c:v>
                </c:pt>
                <c:pt idx="15487">
                  <c:v>258.13333333333333</c:v>
                </c:pt>
                <c:pt idx="15488">
                  <c:v>258.14999999999998</c:v>
                </c:pt>
                <c:pt idx="15489">
                  <c:v>258.16666666666669</c:v>
                </c:pt>
                <c:pt idx="15490">
                  <c:v>258.18333333333334</c:v>
                </c:pt>
                <c:pt idx="15491">
                  <c:v>258.2</c:v>
                </c:pt>
                <c:pt idx="15492">
                  <c:v>258.21666666666664</c:v>
                </c:pt>
                <c:pt idx="15493">
                  <c:v>258.23333333333335</c:v>
                </c:pt>
                <c:pt idx="15494">
                  <c:v>258.25</c:v>
                </c:pt>
                <c:pt idx="15495">
                  <c:v>258.26666666666665</c:v>
                </c:pt>
                <c:pt idx="15496">
                  <c:v>258.28333333333336</c:v>
                </c:pt>
                <c:pt idx="15497">
                  <c:v>258.3</c:v>
                </c:pt>
                <c:pt idx="15498">
                  <c:v>258.31666666666666</c:v>
                </c:pt>
                <c:pt idx="15499">
                  <c:v>258.33333333333331</c:v>
                </c:pt>
                <c:pt idx="15500">
                  <c:v>258.35000000000002</c:v>
                </c:pt>
                <c:pt idx="15501">
                  <c:v>258.36666666666667</c:v>
                </c:pt>
                <c:pt idx="15502">
                  <c:v>258.38333333333333</c:v>
                </c:pt>
                <c:pt idx="15503">
                  <c:v>258.39999999999998</c:v>
                </c:pt>
                <c:pt idx="15504">
                  <c:v>258.41666666666669</c:v>
                </c:pt>
                <c:pt idx="15505">
                  <c:v>258.43333333333334</c:v>
                </c:pt>
                <c:pt idx="15506">
                  <c:v>258.45</c:v>
                </c:pt>
                <c:pt idx="15507">
                  <c:v>258.46666666666664</c:v>
                </c:pt>
                <c:pt idx="15508">
                  <c:v>258.48333333333335</c:v>
                </c:pt>
                <c:pt idx="15509">
                  <c:v>258.5</c:v>
                </c:pt>
                <c:pt idx="15510">
                  <c:v>258.51666666666665</c:v>
                </c:pt>
                <c:pt idx="15511">
                  <c:v>258.53333333333336</c:v>
                </c:pt>
                <c:pt idx="15512">
                  <c:v>258.55</c:v>
                </c:pt>
                <c:pt idx="15513">
                  <c:v>258.56666666666666</c:v>
                </c:pt>
                <c:pt idx="15514">
                  <c:v>258.58333333333331</c:v>
                </c:pt>
                <c:pt idx="15515">
                  <c:v>258.60000000000002</c:v>
                </c:pt>
                <c:pt idx="15516">
                  <c:v>258.61666666666667</c:v>
                </c:pt>
                <c:pt idx="15517">
                  <c:v>258.63333333333333</c:v>
                </c:pt>
                <c:pt idx="15518">
                  <c:v>258.64999999999998</c:v>
                </c:pt>
                <c:pt idx="15519">
                  <c:v>258.66666666666669</c:v>
                </c:pt>
                <c:pt idx="15520">
                  <c:v>258.68333333333334</c:v>
                </c:pt>
                <c:pt idx="15521">
                  <c:v>258.7</c:v>
                </c:pt>
                <c:pt idx="15522">
                  <c:v>258.71666666666664</c:v>
                </c:pt>
                <c:pt idx="15523">
                  <c:v>258.73333333333335</c:v>
                </c:pt>
                <c:pt idx="15524">
                  <c:v>258.75</c:v>
                </c:pt>
                <c:pt idx="15525">
                  <c:v>258.76666666666665</c:v>
                </c:pt>
                <c:pt idx="15526">
                  <c:v>258.78333333333336</c:v>
                </c:pt>
                <c:pt idx="15527">
                  <c:v>258.8</c:v>
                </c:pt>
                <c:pt idx="15528">
                  <c:v>258.81666666666666</c:v>
                </c:pt>
                <c:pt idx="15529">
                  <c:v>258.83333333333331</c:v>
                </c:pt>
                <c:pt idx="15530">
                  <c:v>258.85000000000002</c:v>
                </c:pt>
                <c:pt idx="15531">
                  <c:v>258.86666666666667</c:v>
                </c:pt>
                <c:pt idx="15532">
                  <c:v>258.88333333333333</c:v>
                </c:pt>
                <c:pt idx="15533">
                  <c:v>258.89999999999998</c:v>
                </c:pt>
                <c:pt idx="15534">
                  <c:v>258.91666666666669</c:v>
                </c:pt>
                <c:pt idx="15535">
                  <c:v>258.93333333333334</c:v>
                </c:pt>
                <c:pt idx="15536">
                  <c:v>258.95</c:v>
                </c:pt>
                <c:pt idx="15537">
                  <c:v>258.96666666666664</c:v>
                </c:pt>
                <c:pt idx="15538">
                  <c:v>258.98333333333335</c:v>
                </c:pt>
                <c:pt idx="15539">
                  <c:v>259</c:v>
                </c:pt>
                <c:pt idx="15540">
                  <c:v>259.01666666666665</c:v>
                </c:pt>
                <c:pt idx="15541">
                  <c:v>259.03333333333336</c:v>
                </c:pt>
                <c:pt idx="15542">
                  <c:v>259.05</c:v>
                </c:pt>
                <c:pt idx="15543">
                  <c:v>259.06666666666666</c:v>
                </c:pt>
                <c:pt idx="15544">
                  <c:v>259.08333333333331</c:v>
                </c:pt>
                <c:pt idx="15545">
                  <c:v>259.10000000000002</c:v>
                </c:pt>
                <c:pt idx="15546">
                  <c:v>259.11666666666667</c:v>
                </c:pt>
                <c:pt idx="15547">
                  <c:v>259.13333333333333</c:v>
                </c:pt>
                <c:pt idx="15548">
                  <c:v>259.14999999999998</c:v>
                </c:pt>
                <c:pt idx="15549">
                  <c:v>259.16666666666669</c:v>
                </c:pt>
                <c:pt idx="15550">
                  <c:v>259.18333333333334</c:v>
                </c:pt>
                <c:pt idx="15551">
                  <c:v>259.2</c:v>
                </c:pt>
                <c:pt idx="15552">
                  <c:v>259.21666666666664</c:v>
                </c:pt>
                <c:pt idx="15553">
                  <c:v>259.23333333333335</c:v>
                </c:pt>
                <c:pt idx="15554">
                  <c:v>259.25</c:v>
                </c:pt>
                <c:pt idx="15555">
                  <c:v>259.26666666666665</c:v>
                </c:pt>
                <c:pt idx="15556">
                  <c:v>259.28333333333336</c:v>
                </c:pt>
                <c:pt idx="15557">
                  <c:v>259.3</c:v>
                </c:pt>
                <c:pt idx="15558">
                  <c:v>259.31666666666666</c:v>
                </c:pt>
                <c:pt idx="15559">
                  <c:v>259.33333333333331</c:v>
                </c:pt>
                <c:pt idx="15560">
                  <c:v>259.35000000000002</c:v>
                </c:pt>
                <c:pt idx="15561">
                  <c:v>259.36666666666667</c:v>
                </c:pt>
                <c:pt idx="15562">
                  <c:v>259.38333333333333</c:v>
                </c:pt>
                <c:pt idx="15563">
                  <c:v>259.39999999999998</c:v>
                </c:pt>
                <c:pt idx="15564">
                  <c:v>259.41666666666669</c:v>
                </c:pt>
                <c:pt idx="15565">
                  <c:v>259.43333333333334</c:v>
                </c:pt>
                <c:pt idx="15566">
                  <c:v>259.45</c:v>
                </c:pt>
                <c:pt idx="15567">
                  <c:v>259.46666666666664</c:v>
                </c:pt>
                <c:pt idx="15568">
                  <c:v>259.48333333333335</c:v>
                </c:pt>
                <c:pt idx="15569">
                  <c:v>259.5</c:v>
                </c:pt>
                <c:pt idx="15570">
                  <c:v>259.51666666666665</c:v>
                </c:pt>
                <c:pt idx="15571">
                  <c:v>259.53333333333336</c:v>
                </c:pt>
                <c:pt idx="15572">
                  <c:v>259.55</c:v>
                </c:pt>
                <c:pt idx="15573">
                  <c:v>259.56666666666666</c:v>
                </c:pt>
                <c:pt idx="15574">
                  <c:v>259.58333333333331</c:v>
                </c:pt>
                <c:pt idx="15575">
                  <c:v>259.60000000000002</c:v>
                </c:pt>
                <c:pt idx="15576">
                  <c:v>259.61666666666667</c:v>
                </c:pt>
                <c:pt idx="15577">
                  <c:v>259.63333333333333</c:v>
                </c:pt>
                <c:pt idx="15578">
                  <c:v>259.64999999999998</c:v>
                </c:pt>
                <c:pt idx="15579">
                  <c:v>259.66666666666669</c:v>
                </c:pt>
                <c:pt idx="15580">
                  <c:v>259.68333333333334</c:v>
                </c:pt>
                <c:pt idx="15581">
                  <c:v>259.7</c:v>
                </c:pt>
                <c:pt idx="15582">
                  <c:v>259.71666666666664</c:v>
                </c:pt>
                <c:pt idx="15583">
                  <c:v>259.73333333333335</c:v>
                </c:pt>
                <c:pt idx="15584">
                  <c:v>259.75</c:v>
                </c:pt>
                <c:pt idx="15585">
                  <c:v>259.76666666666665</c:v>
                </c:pt>
                <c:pt idx="15586">
                  <c:v>259.78333333333336</c:v>
                </c:pt>
                <c:pt idx="15587">
                  <c:v>259.8</c:v>
                </c:pt>
                <c:pt idx="15588">
                  <c:v>259.81666666666666</c:v>
                </c:pt>
                <c:pt idx="15589">
                  <c:v>259.83333333333331</c:v>
                </c:pt>
                <c:pt idx="15590">
                  <c:v>259.85000000000002</c:v>
                </c:pt>
                <c:pt idx="15591">
                  <c:v>259.86666666666667</c:v>
                </c:pt>
                <c:pt idx="15592">
                  <c:v>259.88333333333333</c:v>
                </c:pt>
                <c:pt idx="15593">
                  <c:v>259.89999999999998</c:v>
                </c:pt>
                <c:pt idx="15594">
                  <c:v>259.91666666666669</c:v>
                </c:pt>
                <c:pt idx="15595">
                  <c:v>259.93333333333334</c:v>
                </c:pt>
                <c:pt idx="15596">
                  <c:v>259.95</c:v>
                </c:pt>
                <c:pt idx="15597">
                  <c:v>259.96666666666664</c:v>
                </c:pt>
                <c:pt idx="15598">
                  <c:v>259.98333333333335</c:v>
                </c:pt>
                <c:pt idx="15599">
                  <c:v>260</c:v>
                </c:pt>
                <c:pt idx="15600">
                  <c:v>260.01666666666665</c:v>
                </c:pt>
                <c:pt idx="15601">
                  <c:v>260.03333333333336</c:v>
                </c:pt>
                <c:pt idx="15602">
                  <c:v>260.05</c:v>
                </c:pt>
                <c:pt idx="15603">
                  <c:v>260.06666666666666</c:v>
                </c:pt>
                <c:pt idx="15604">
                  <c:v>260.08333333333331</c:v>
                </c:pt>
                <c:pt idx="15605">
                  <c:v>260.10000000000002</c:v>
                </c:pt>
                <c:pt idx="15606">
                  <c:v>260.11666666666667</c:v>
                </c:pt>
                <c:pt idx="15607">
                  <c:v>260.13333333333333</c:v>
                </c:pt>
                <c:pt idx="15608">
                  <c:v>260.14999999999998</c:v>
                </c:pt>
                <c:pt idx="15609">
                  <c:v>260.16666666666669</c:v>
                </c:pt>
                <c:pt idx="15610">
                  <c:v>260.18333333333334</c:v>
                </c:pt>
                <c:pt idx="15611">
                  <c:v>260.2</c:v>
                </c:pt>
                <c:pt idx="15612">
                  <c:v>260.21666666666664</c:v>
                </c:pt>
                <c:pt idx="15613">
                  <c:v>260.23333333333335</c:v>
                </c:pt>
                <c:pt idx="15614">
                  <c:v>260.25</c:v>
                </c:pt>
                <c:pt idx="15615">
                  <c:v>260.26666666666665</c:v>
                </c:pt>
                <c:pt idx="15616">
                  <c:v>260.28333333333336</c:v>
                </c:pt>
                <c:pt idx="15617">
                  <c:v>260.3</c:v>
                </c:pt>
                <c:pt idx="15618">
                  <c:v>260.31666666666666</c:v>
                </c:pt>
                <c:pt idx="15619">
                  <c:v>260.33333333333331</c:v>
                </c:pt>
                <c:pt idx="15620">
                  <c:v>260.35000000000002</c:v>
                </c:pt>
                <c:pt idx="15621">
                  <c:v>260.36666666666667</c:v>
                </c:pt>
                <c:pt idx="15622">
                  <c:v>260.38333333333333</c:v>
                </c:pt>
                <c:pt idx="15623">
                  <c:v>260.39999999999998</c:v>
                </c:pt>
                <c:pt idx="15624">
                  <c:v>260.41666666666669</c:v>
                </c:pt>
                <c:pt idx="15625">
                  <c:v>260.43333333333334</c:v>
                </c:pt>
                <c:pt idx="15626">
                  <c:v>260.45</c:v>
                </c:pt>
                <c:pt idx="15627">
                  <c:v>260.46666666666664</c:v>
                </c:pt>
                <c:pt idx="15628">
                  <c:v>260.48333333333335</c:v>
                </c:pt>
                <c:pt idx="15629">
                  <c:v>260.5</c:v>
                </c:pt>
                <c:pt idx="15630">
                  <c:v>260.51666666666665</c:v>
                </c:pt>
                <c:pt idx="15631">
                  <c:v>260.53333333333336</c:v>
                </c:pt>
                <c:pt idx="15632">
                  <c:v>260.55</c:v>
                </c:pt>
                <c:pt idx="15633">
                  <c:v>260.56666666666666</c:v>
                </c:pt>
                <c:pt idx="15634">
                  <c:v>260.58333333333331</c:v>
                </c:pt>
                <c:pt idx="15635">
                  <c:v>260.60000000000002</c:v>
                </c:pt>
                <c:pt idx="15636">
                  <c:v>260.61666666666667</c:v>
                </c:pt>
                <c:pt idx="15637">
                  <c:v>260.63333333333333</c:v>
                </c:pt>
                <c:pt idx="15638">
                  <c:v>260.64999999999998</c:v>
                </c:pt>
                <c:pt idx="15639">
                  <c:v>260.66666666666669</c:v>
                </c:pt>
                <c:pt idx="15640">
                  <c:v>260.68333333333334</c:v>
                </c:pt>
                <c:pt idx="15641">
                  <c:v>260.7</c:v>
                </c:pt>
                <c:pt idx="15642">
                  <c:v>260.71666666666664</c:v>
                </c:pt>
                <c:pt idx="15643">
                  <c:v>260.73333333333335</c:v>
                </c:pt>
                <c:pt idx="15644">
                  <c:v>260.75</c:v>
                </c:pt>
                <c:pt idx="15645">
                  <c:v>260.76666666666665</c:v>
                </c:pt>
                <c:pt idx="15646">
                  <c:v>260.78333333333336</c:v>
                </c:pt>
                <c:pt idx="15647">
                  <c:v>260.8</c:v>
                </c:pt>
                <c:pt idx="15648">
                  <c:v>260.81666666666666</c:v>
                </c:pt>
                <c:pt idx="15649">
                  <c:v>260.83333333333331</c:v>
                </c:pt>
                <c:pt idx="15650">
                  <c:v>260.85000000000002</c:v>
                </c:pt>
                <c:pt idx="15651">
                  <c:v>260.86666666666667</c:v>
                </c:pt>
                <c:pt idx="15652">
                  <c:v>260.88333333333333</c:v>
                </c:pt>
                <c:pt idx="15653">
                  <c:v>260.89999999999998</c:v>
                </c:pt>
                <c:pt idx="15654">
                  <c:v>260.91666666666669</c:v>
                </c:pt>
                <c:pt idx="15655">
                  <c:v>260.93333333333334</c:v>
                </c:pt>
                <c:pt idx="15656">
                  <c:v>260.95</c:v>
                </c:pt>
                <c:pt idx="15657">
                  <c:v>260.96666666666664</c:v>
                </c:pt>
                <c:pt idx="15658">
                  <c:v>260.98333333333335</c:v>
                </c:pt>
                <c:pt idx="15659">
                  <c:v>261</c:v>
                </c:pt>
                <c:pt idx="15660">
                  <c:v>261.01666666666665</c:v>
                </c:pt>
                <c:pt idx="15661">
                  <c:v>261.03333333333336</c:v>
                </c:pt>
                <c:pt idx="15662">
                  <c:v>261.05</c:v>
                </c:pt>
                <c:pt idx="15663">
                  <c:v>261.06666666666666</c:v>
                </c:pt>
                <c:pt idx="15664">
                  <c:v>261.08333333333331</c:v>
                </c:pt>
                <c:pt idx="15665">
                  <c:v>261.10000000000002</c:v>
                </c:pt>
                <c:pt idx="15666">
                  <c:v>261.11666666666667</c:v>
                </c:pt>
                <c:pt idx="15667">
                  <c:v>261.13333333333333</c:v>
                </c:pt>
                <c:pt idx="15668">
                  <c:v>261.14999999999998</c:v>
                </c:pt>
                <c:pt idx="15669">
                  <c:v>261.16666666666669</c:v>
                </c:pt>
                <c:pt idx="15670">
                  <c:v>261.18333333333334</c:v>
                </c:pt>
                <c:pt idx="15671">
                  <c:v>261.2</c:v>
                </c:pt>
                <c:pt idx="15672">
                  <c:v>261.21666666666664</c:v>
                </c:pt>
                <c:pt idx="15673">
                  <c:v>261.23333333333335</c:v>
                </c:pt>
                <c:pt idx="15674">
                  <c:v>261.25</c:v>
                </c:pt>
                <c:pt idx="15675">
                  <c:v>261.26666666666665</c:v>
                </c:pt>
                <c:pt idx="15676">
                  <c:v>261.28333333333336</c:v>
                </c:pt>
                <c:pt idx="15677">
                  <c:v>261.3</c:v>
                </c:pt>
                <c:pt idx="15678">
                  <c:v>261.31666666666666</c:v>
                </c:pt>
                <c:pt idx="15679">
                  <c:v>261.33333333333331</c:v>
                </c:pt>
                <c:pt idx="15680">
                  <c:v>261.35000000000002</c:v>
                </c:pt>
                <c:pt idx="15681">
                  <c:v>261.36666666666667</c:v>
                </c:pt>
                <c:pt idx="15682">
                  <c:v>261.38333333333333</c:v>
                </c:pt>
                <c:pt idx="15683">
                  <c:v>261.39999999999998</c:v>
                </c:pt>
                <c:pt idx="15684">
                  <c:v>261.41666666666669</c:v>
                </c:pt>
                <c:pt idx="15685">
                  <c:v>261.43333333333334</c:v>
                </c:pt>
                <c:pt idx="15686">
                  <c:v>261.45</c:v>
                </c:pt>
                <c:pt idx="15687">
                  <c:v>261.46666666666664</c:v>
                </c:pt>
                <c:pt idx="15688">
                  <c:v>261.48333333333335</c:v>
                </c:pt>
                <c:pt idx="15689">
                  <c:v>261.5</c:v>
                </c:pt>
                <c:pt idx="15690">
                  <c:v>261.51666666666665</c:v>
                </c:pt>
                <c:pt idx="15691">
                  <c:v>261.53333333333336</c:v>
                </c:pt>
                <c:pt idx="15692">
                  <c:v>261.55</c:v>
                </c:pt>
                <c:pt idx="15693">
                  <c:v>261.56666666666666</c:v>
                </c:pt>
                <c:pt idx="15694">
                  <c:v>261.58333333333331</c:v>
                </c:pt>
                <c:pt idx="15695">
                  <c:v>261.60000000000002</c:v>
                </c:pt>
                <c:pt idx="15696">
                  <c:v>261.61666666666667</c:v>
                </c:pt>
                <c:pt idx="15697">
                  <c:v>261.63333333333333</c:v>
                </c:pt>
                <c:pt idx="15698">
                  <c:v>261.64999999999998</c:v>
                </c:pt>
                <c:pt idx="15699">
                  <c:v>261.66666666666669</c:v>
                </c:pt>
                <c:pt idx="15700">
                  <c:v>261.68333333333334</c:v>
                </c:pt>
                <c:pt idx="15701">
                  <c:v>261.7</c:v>
                </c:pt>
                <c:pt idx="15702">
                  <c:v>261.71666666666664</c:v>
                </c:pt>
                <c:pt idx="15703">
                  <c:v>261.73333333333335</c:v>
                </c:pt>
                <c:pt idx="15704">
                  <c:v>261.75</c:v>
                </c:pt>
                <c:pt idx="15705">
                  <c:v>261.76666666666665</c:v>
                </c:pt>
                <c:pt idx="15706">
                  <c:v>261.78333333333336</c:v>
                </c:pt>
                <c:pt idx="15707">
                  <c:v>261.8</c:v>
                </c:pt>
                <c:pt idx="15708">
                  <c:v>261.81666666666666</c:v>
                </c:pt>
                <c:pt idx="15709">
                  <c:v>261.83333333333331</c:v>
                </c:pt>
                <c:pt idx="15710">
                  <c:v>261.85000000000002</c:v>
                </c:pt>
                <c:pt idx="15711">
                  <c:v>261.86666666666667</c:v>
                </c:pt>
                <c:pt idx="15712">
                  <c:v>261.88333333333333</c:v>
                </c:pt>
                <c:pt idx="15713">
                  <c:v>261.89999999999998</c:v>
                </c:pt>
                <c:pt idx="15714">
                  <c:v>261.91666666666669</c:v>
                </c:pt>
                <c:pt idx="15715">
                  <c:v>261.93333333333334</c:v>
                </c:pt>
                <c:pt idx="15716">
                  <c:v>261.95</c:v>
                </c:pt>
                <c:pt idx="15717">
                  <c:v>261.96666666666664</c:v>
                </c:pt>
                <c:pt idx="15718">
                  <c:v>261.98333333333335</c:v>
                </c:pt>
                <c:pt idx="15719">
                  <c:v>262</c:v>
                </c:pt>
                <c:pt idx="15720">
                  <c:v>262.01666666666665</c:v>
                </c:pt>
                <c:pt idx="15721">
                  <c:v>262.03333333333336</c:v>
                </c:pt>
                <c:pt idx="15722">
                  <c:v>262.05</c:v>
                </c:pt>
                <c:pt idx="15723">
                  <c:v>262.06666666666666</c:v>
                </c:pt>
                <c:pt idx="15724">
                  <c:v>262.08333333333331</c:v>
                </c:pt>
                <c:pt idx="15725">
                  <c:v>262.10000000000002</c:v>
                </c:pt>
                <c:pt idx="15726">
                  <c:v>262.11666666666667</c:v>
                </c:pt>
                <c:pt idx="15727">
                  <c:v>262.13333333333333</c:v>
                </c:pt>
                <c:pt idx="15728">
                  <c:v>262.14999999999998</c:v>
                </c:pt>
                <c:pt idx="15729">
                  <c:v>262.16666666666669</c:v>
                </c:pt>
                <c:pt idx="15730">
                  <c:v>262.18333333333334</c:v>
                </c:pt>
                <c:pt idx="15731">
                  <c:v>262.2</c:v>
                </c:pt>
                <c:pt idx="15732">
                  <c:v>262.21666666666664</c:v>
                </c:pt>
                <c:pt idx="15733">
                  <c:v>262.23333333333335</c:v>
                </c:pt>
                <c:pt idx="15734">
                  <c:v>262.25</c:v>
                </c:pt>
                <c:pt idx="15735">
                  <c:v>262.26666666666665</c:v>
                </c:pt>
                <c:pt idx="15736">
                  <c:v>262.28333333333336</c:v>
                </c:pt>
                <c:pt idx="15737">
                  <c:v>262.3</c:v>
                </c:pt>
                <c:pt idx="15738">
                  <c:v>262.31666666666666</c:v>
                </c:pt>
                <c:pt idx="15739">
                  <c:v>262.33333333333331</c:v>
                </c:pt>
                <c:pt idx="15740">
                  <c:v>262.35000000000002</c:v>
                </c:pt>
                <c:pt idx="15741">
                  <c:v>262.36666666666667</c:v>
                </c:pt>
                <c:pt idx="15742">
                  <c:v>262.38333333333333</c:v>
                </c:pt>
                <c:pt idx="15743">
                  <c:v>262.39999999999998</c:v>
                </c:pt>
                <c:pt idx="15744">
                  <c:v>262.41666666666669</c:v>
                </c:pt>
                <c:pt idx="15745">
                  <c:v>262.43333333333334</c:v>
                </c:pt>
                <c:pt idx="15746">
                  <c:v>262.45</c:v>
                </c:pt>
                <c:pt idx="15747">
                  <c:v>262.46666666666664</c:v>
                </c:pt>
                <c:pt idx="15748">
                  <c:v>262.48333333333335</c:v>
                </c:pt>
                <c:pt idx="15749">
                  <c:v>262.5</c:v>
                </c:pt>
                <c:pt idx="15750">
                  <c:v>262.51666666666665</c:v>
                </c:pt>
                <c:pt idx="15751">
                  <c:v>262.53333333333336</c:v>
                </c:pt>
                <c:pt idx="15752">
                  <c:v>262.55</c:v>
                </c:pt>
                <c:pt idx="15753">
                  <c:v>262.56666666666666</c:v>
                </c:pt>
                <c:pt idx="15754">
                  <c:v>262.58333333333331</c:v>
                </c:pt>
                <c:pt idx="15755">
                  <c:v>262.60000000000002</c:v>
                </c:pt>
                <c:pt idx="15756">
                  <c:v>262.61666666666667</c:v>
                </c:pt>
                <c:pt idx="15757">
                  <c:v>262.63333333333333</c:v>
                </c:pt>
                <c:pt idx="15758">
                  <c:v>262.64999999999998</c:v>
                </c:pt>
                <c:pt idx="15759">
                  <c:v>262.66666666666669</c:v>
                </c:pt>
                <c:pt idx="15760">
                  <c:v>262.68333333333334</c:v>
                </c:pt>
                <c:pt idx="15761">
                  <c:v>262.7</c:v>
                </c:pt>
                <c:pt idx="15762">
                  <c:v>262.71666666666664</c:v>
                </c:pt>
                <c:pt idx="15763">
                  <c:v>262.73333333333335</c:v>
                </c:pt>
                <c:pt idx="15764">
                  <c:v>262.75</c:v>
                </c:pt>
                <c:pt idx="15765">
                  <c:v>262.76666666666665</c:v>
                </c:pt>
                <c:pt idx="15766">
                  <c:v>262.78333333333336</c:v>
                </c:pt>
                <c:pt idx="15767">
                  <c:v>262.8</c:v>
                </c:pt>
                <c:pt idx="15768">
                  <c:v>262.81666666666666</c:v>
                </c:pt>
                <c:pt idx="15769">
                  <c:v>262.83333333333331</c:v>
                </c:pt>
                <c:pt idx="15770">
                  <c:v>262.85000000000002</c:v>
                </c:pt>
                <c:pt idx="15771">
                  <c:v>262.86666666666667</c:v>
                </c:pt>
                <c:pt idx="15772">
                  <c:v>262.88333333333333</c:v>
                </c:pt>
                <c:pt idx="15773">
                  <c:v>262.89999999999998</c:v>
                </c:pt>
                <c:pt idx="15774">
                  <c:v>262.91666666666669</c:v>
                </c:pt>
                <c:pt idx="15775">
                  <c:v>262.93333333333334</c:v>
                </c:pt>
                <c:pt idx="15776">
                  <c:v>262.95</c:v>
                </c:pt>
                <c:pt idx="15777">
                  <c:v>262.96666666666664</c:v>
                </c:pt>
                <c:pt idx="15778">
                  <c:v>262.98333333333335</c:v>
                </c:pt>
                <c:pt idx="15779">
                  <c:v>263</c:v>
                </c:pt>
                <c:pt idx="15780">
                  <c:v>263.01666666666665</c:v>
                </c:pt>
                <c:pt idx="15781">
                  <c:v>263.03333333333336</c:v>
                </c:pt>
                <c:pt idx="15782">
                  <c:v>263.05</c:v>
                </c:pt>
                <c:pt idx="15783">
                  <c:v>263.06666666666666</c:v>
                </c:pt>
                <c:pt idx="15784">
                  <c:v>263.08333333333331</c:v>
                </c:pt>
                <c:pt idx="15785">
                  <c:v>263.10000000000002</c:v>
                </c:pt>
                <c:pt idx="15786">
                  <c:v>263.11666666666667</c:v>
                </c:pt>
                <c:pt idx="15787">
                  <c:v>263.13333333333333</c:v>
                </c:pt>
                <c:pt idx="15788">
                  <c:v>263.14999999999998</c:v>
                </c:pt>
                <c:pt idx="15789">
                  <c:v>263.16666666666669</c:v>
                </c:pt>
                <c:pt idx="15790">
                  <c:v>263.18333333333334</c:v>
                </c:pt>
                <c:pt idx="15791">
                  <c:v>263.2</c:v>
                </c:pt>
                <c:pt idx="15792">
                  <c:v>263.21666666666664</c:v>
                </c:pt>
                <c:pt idx="15793">
                  <c:v>263.23333333333335</c:v>
                </c:pt>
                <c:pt idx="15794">
                  <c:v>263.25</c:v>
                </c:pt>
                <c:pt idx="15795">
                  <c:v>263.26666666666665</c:v>
                </c:pt>
                <c:pt idx="15796">
                  <c:v>263.28333333333336</c:v>
                </c:pt>
                <c:pt idx="15797">
                  <c:v>263.3</c:v>
                </c:pt>
                <c:pt idx="15798">
                  <c:v>263.31666666666666</c:v>
                </c:pt>
                <c:pt idx="15799">
                  <c:v>263.33333333333331</c:v>
                </c:pt>
                <c:pt idx="15800">
                  <c:v>263.35000000000002</c:v>
                </c:pt>
                <c:pt idx="15801">
                  <c:v>263.36666666666667</c:v>
                </c:pt>
                <c:pt idx="15802">
                  <c:v>263.38333333333333</c:v>
                </c:pt>
                <c:pt idx="15803">
                  <c:v>263.39999999999998</c:v>
                </c:pt>
                <c:pt idx="15804">
                  <c:v>263.41666666666669</c:v>
                </c:pt>
                <c:pt idx="15805">
                  <c:v>263.43333333333334</c:v>
                </c:pt>
                <c:pt idx="15806">
                  <c:v>263.45</c:v>
                </c:pt>
                <c:pt idx="15807">
                  <c:v>263.46666666666664</c:v>
                </c:pt>
                <c:pt idx="15808">
                  <c:v>263.48333333333335</c:v>
                </c:pt>
                <c:pt idx="15809">
                  <c:v>263.5</c:v>
                </c:pt>
                <c:pt idx="15810">
                  <c:v>263.51666666666665</c:v>
                </c:pt>
                <c:pt idx="15811">
                  <c:v>263.53333333333336</c:v>
                </c:pt>
                <c:pt idx="15812">
                  <c:v>263.55</c:v>
                </c:pt>
                <c:pt idx="15813">
                  <c:v>263.56666666666666</c:v>
                </c:pt>
                <c:pt idx="15814">
                  <c:v>263.58333333333331</c:v>
                </c:pt>
                <c:pt idx="15815">
                  <c:v>263.60000000000002</c:v>
                </c:pt>
                <c:pt idx="15816">
                  <c:v>263.61666666666667</c:v>
                </c:pt>
                <c:pt idx="15817">
                  <c:v>263.63333333333333</c:v>
                </c:pt>
                <c:pt idx="15818">
                  <c:v>263.64999999999998</c:v>
                </c:pt>
                <c:pt idx="15819">
                  <c:v>263.66666666666669</c:v>
                </c:pt>
                <c:pt idx="15820">
                  <c:v>263.68333333333334</c:v>
                </c:pt>
                <c:pt idx="15821">
                  <c:v>263.7</c:v>
                </c:pt>
                <c:pt idx="15822">
                  <c:v>263.71666666666664</c:v>
                </c:pt>
                <c:pt idx="15823">
                  <c:v>263.73333333333335</c:v>
                </c:pt>
                <c:pt idx="15824">
                  <c:v>263.75</c:v>
                </c:pt>
                <c:pt idx="15825">
                  <c:v>263.76666666666665</c:v>
                </c:pt>
                <c:pt idx="15826">
                  <c:v>263.78333333333336</c:v>
                </c:pt>
                <c:pt idx="15827">
                  <c:v>263.8</c:v>
                </c:pt>
                <c:pt idx="15828">
                  <c:v>263.81666666666666</c:v>
                </c:pt>
                <c:pt idx="15829">
                  <c:v>263.83333333333331</c:v>
                </c:pt>
                <c:pt idx="15830">
                  <c:v>263.85000000000002</c:v>
                </c:pt>
                <c:pt idx="15831">
                  <c:v>263.86666666666667</c:v>
                </c:pt>
                <c:pt idx="15832">
                  <c:v>263.88333333333333</c:v>
                </c:pt>
                <c:pt idx="15833">
                  <c:v>263.89999999999998</c:v>
                </c:pt>
                <c:pt idx="15834">
                  <c:v>263.91666666666669</c:v>
                </c:pt>
                <c:pt idx="15835">
                  <c:v>263.93333333333334</c:v>
                </c:pt>
                <c:pt idx="15836">
                  <c:v>263.95</c:v>
                </c:pt>
                <c:pt idx="15837">
                  <c:v>263.96666666666664</c:v>
                </c:pt>
                <c:pt idx="15838">
                  <c:v>263.98333333333335</c:v>
                </c:pt>
                <c:pt idx="15839">
                  <c:v>264</c:v>
                </c:pt>
                <c:pt idx="15840">
                  <c:v>264.01666666666665</c:v>
                </c:pt>
                <c:pt idx="15841">
                  <c:v>264.03333333333336</c:v>
                </c:pt>
                <c:pt idx="15842">
                  <c:v>264.05</c:v>
                </c:pt>
                <c:pt idx="15843">
                  <c:v>264.06666666666666</c:v>
                </c:pt>
                <c:pt idx="15844">
                  <c:v>264.08333333333331</c:v>
                </c:pt>
                <c:pt idx="15845">
                  <c:v>264.10000000000002</c:v>
                </c:pt>
                <c:pt idx="15846">
                  <c:v>264.11666666666667</c:v>
                </c:pt>
                <c:pt idx="15847">
                  <c:v>264.13333333333333</c:v>
                </c:pt>
                <c:pt idx="15848">
                  <c:v>264.14999999999998</c:v>
                </c:pt>
                <c:pt idx="15849">
                  <c:v>264.16666666666669</c:v>
                </c:pt>
                <c:pt idx="15850">
                  <c:v>264.18333333333334</c:v>
                </c:pt>
                <c:pt idx="15851">
                  <c:v>264.2</c:v>
                </c:pt>
                <c:pt idx="15852">
                  <c:v>264.21666666666664</c:v>
                </c:pt>
                <c:pt idx="15853">
                  <c:v>264.23333333333335</c:v>
                </c:pt>
                <c:pt idx="15854">
                  <c:v>264.25</c:v>
                </c:pt>
                <c:pt idx="15855">
                  <c:v>264.26666666666665</c:v>
                </c:pt>
                <c:pt idx="15856">
                  <c:v>264.28333333333336</c:v>
                </c:pt>
                <c:pt idx="15857">
                  <c:v>264.3</c:v>
                </c:pt>
                <c:pt idx="15858">
                  <c:v>264.31666666666666</c:v>
                </c:pt>
                <c:pt idx="15859">
                  <c:v>264.33333333333331</c:v>
                </c:pt>
                <c:pt idx="15860">
                  <c:v>264.35000000000002</c:v>
                </c:pt>
                <c:pt idx="15861">
                  <c:v>264.36666666666667</c:v>
                </c:pt>
                <c:pt idx="15862">
                  <c:v>264.38333333333333</c:v>
                </c:pt>
                <c:pt idx="15863">
                  <c:v>264.39999999999998</c:v>
                </c:pt>
                <c:pt idx="15864">
                  <c:v>264.41666666666669</c:v>
                </c:pt>
                <c:pt idx="15865">
                  <c:v>264.43333333333334</c:v>
                </c:pt>
                <c:pt idx="15866">
                  <c:v>264.45</c:v>
                </c:pt>
                <c:pt idx="15867">
                  <c:v>264.46666666666664</c:v>
                </c:pt>
                <c:pt idx="15868">
                  <c:v>264.48333333333335</c:v>
                </c:pt>
                <c:pt idx="15869">
                  <c:v>264.5</c:v>
                </c:pt>
                <c:pt idx="15870">
                  <c:v>264.51666666666665</c:v>
                </c:pt>
                <c:pt idx="15871">
                  <c:v>264.53333333333336</c:v>
                </c:pt>
                <c:pt idx="15872">
                  <c:v>264.55</c:v>
                </c:pt>
                <c:pt idx="15873">
                  <c:v>264.56666666666666</c:v>
                </c:pt>
                <c:pt idx="15874">
                  <c:v>264.58333333333331</c:v>
                </c:pt>
                <c:pt idx="15875">
                  <c:v>264.60000000000002</c:v>
                </c:pt>
                <c:pt idx="15876">
                  <c:v>264.61666666666667</c:v>
                </c:pt>
                <c:pt idx="15877">
                  <c:v>264.63333333333333</c:v>
                </c:pt>
                <c:pt idx="15878">
                  <c:v>264.64999999999998</c:v>
                </c:pt>
                <c:pt idx="15879">
                  <c:v>264.66666666666669</c:v>
                </c:pt>
                <c:pt idx="15880">
                  <c:v>264.68333333333334</c:v>
                </c:pt>
                <c:pt idx="15881">
                  <c:v>264.7</c:v>
                </c:pt>
                <c:pt idx="15882">
                  <c:v>264.71666666666664</c:v>
                </c:pt>
                <c:pt idx="15883">
                  <c:v>264.73333333333335</c:v>
                </c:pt>
                <c:pt idx="15884">
                  <c:v>264.75</c:v>
                </c:pt>
                <c:pt idx="15885">
                  <c:v>264.76666666666665</c:v>
                </c:pt>
                <c:pt idx="15886">
                  <c:v>264.78333333333336</c:v>
                </c:pt>
                <c:pt idx="15887">
                  <c:v>264.8</c:v>
                </c:pt>
                <c:pt idx="15888">
                  <c:v>264.81666666666666</c:v>
                </c:pt>
                <c:pt idx="15889">
                  <c:v>264.83333333333331</c:v>
                </c:pt>
                <c:pt idx="15890">
                  <c:v>264.85000000000002</c:v>
                </c:pt>
                <c:pt idx="15891">
                  <c:v>264.86666666666667</c:v>
                </c:pt>
                <c:pt idx="15892">
                  <c:v>264.88333333333333</c:v>
                </c:pt>
                <c:pt idx="15893">
                  <c:v>264.89999999999998</c:v>
                </c:pt>
                <c:pt idx="15894">
                  <c:v>264.91666666666669</c:v>
                </c:pt>
                <c:pt idx="15895">
                  <c:v>264.93333333333334</c:v>
                </c:pt>
                <c:pt idx="15896">
                  <c:v>264.95</c:v>
                </c:pt>
                <c:pt idx="15897">
                  <c:v>264.96666666666664</c:v>
                </c:pt>
                <c:pt idx="15898">
                  <c:v>264.98333333333335</c:v>
                </c:pt>
                <c:pt idx="15899">
                  <c:v>265</c:v>
                </c:pt>
                <c:pt idx="15900">
                  <c:v>265.01666666666665</c:v>
                </c:pt>
                <c:pt idx="15901">
                  <c:v>265.03333333333336</c:v>
                </c:pt>
                <c:pt idx="15902">
                  <c:v>265.05</c:v>
                </c:pt>
                <c:pt idx="15903">
                  <c:v>265.06666666666666</c:v>
                </c:pt>
                <c:pt idx="15904">
                  <c:v>265.08333333333331</c:v>
                </c:pt>
                <c:pt idx="15905">
                  <c:v>265.10000000000002</c:v>
                </c:pt>
                <c:pt idx="15906">
                  <c:v>265.11666666666667</c:v>
                </c:pt>
                <c:pt idx="15907">
                  <c:v>265.13333333333333</c:v>
                </c:pt>
                <c:pt idx="15908">
                  <c:v>265.14999999999998</c:v>
                </c:pt>
                <c:pt idx="15909">
                  <c:v>265.16666666666669</c:v>
                </c:pt>
                <c:pt idx="15910">
                  <c:v>265.18333333333334</c:v>
                </c:pt>
                <c:pt idx="15911">
                  <c:v>265.2</c:v>
                </c:pt>
                <c:pt idx="15912">
                  <c:v>265.21666666666664</c:v>
                </c:pt>
                <c:pt idx="15913">
                  <c:v>265.23333333333335</c:v>
                </c:pt>
                <c:pt idx="15914">
                  <c:v>265.25</c:v>
                </c:pt>
                <c:pt idx="15915">
                  <c:v>265.26666666666665</c:v>
                </c:pt>
                <c:pt idx="15916">
                  <c:v>265.28333333333336</c:v>
                </c:pt>
                <c:pt idx="15917">
                  <c:v>265.3</c:v>
                </c:pt>
                <c:pt idx="15918">
                  <c:v>265.31666666666666</c:v>
                </c:pt>
                <c:pt idx="15919">
                  <c:v>265.33333333333331</c:v>
                </c:pt>
                <c:pt idx="15920">
                  <c:v>265.35000000000002</c:v>
                </c:pt>
                <c:pt idx="15921">
                  <c:v>265.36666666666667</c:v>
                </c:pt>
                <c:pt idx="15922">
                  <c:v>265.38333333333333</c:v>
                </c:pt>
                <c:pt idx="15923">
                  <c:v>265.39999999999998</c:v>
                </c:pt>
                <c:pt idx="15924">
                  <c:v>265.41666666666669</c:v>
                </c:pt>
                <c:pt idx="15925">
                  <c:v>265.43333333333334</c:v>
                </c:pt>
                <c:pt idx="15926">
                  <c:v>265.45</c:v>
                </c:pt>
                <c:pt idx="15927">
                  <c:v>265.46666666666664</c:v>
                </c:pt>
                <c:pt idx="15928">
                  <c:v>265.48333333333335</c:v>
                </c:pt>
                <c:pt idx="15929">
                  <c:v>265.5</c:v>
                </c:pt>
                <c:pt idx="15930">
                  <c:v>265.51666666666665</c:v>
                </c:pt>
                <c:pt idx="15931">
                  <c:v>265.53333333333336</c:v>
                </c:pt>
                <c:pt idx="15932">
                  <c:v>265.55</c:v>
                </c:pt>
                <c:pt idx="15933">
                  <c:v>265.56666666666666</c:v>
                </c:pt>
                <c:pt idx="15934">
                  <c:v>265.58333333333331</c:v>
                </c:pt>
                <c:pt idx="15935">
                  <c:v>265.60000000000002</c:v>
                </c:pt>
                <c:pt idx="15936">
                  <c:v>265.61666666666667</c:v>
                </c:pt>
                <c:pt idx="15937">
                  <c:v>265.63333333333333</c:v>
                </c:pt>
                <c:pt idx="15938">
                  <c:v>265.64999999999998</c:v>
                </c:pt>
                <c:pt idx="15939">
                  <c:v>265.66666666666669</c:v>
                </c:pt>
                <c:pt idx="15940">
                  <c:v>265.68333333333334</c:v>
                </c:pt>
                <c:pt idx="15941">
                  <c:v>265.7</c:v>
                </c:pt>
                <c:pt idx="15942">
                  <c:v>265.71666666666664</c:v>
                </c:pt>
                <c:pt idx="15943">
                  <c:v>265.73333333333335</c:v>
                </c:pt>
                <c:pt idx="15944">
                  <c:v>265.75</c:v>
                </c:pt>
                <c:pt idx="15945">
                  <c:v>265.76666666666665</c:v>
                </c:pt>
                <c:pt idx="15946">
                  <c:v>265.78333333333336</c:v>
                </c:pt>
                <c:pt idx="15947">
                  <c:v>265.8</c:v>
                </c:pt>
                <c:pt idx="15948">
                  <c:v>265.81666666666666</c:v>
                </c:pt>
                <c:pt idx="15949">
                  <c:v>265.83333333333331</c:v>
                </c:pt>
                <c:pt idx="15950">
                  <c:v>265.85000000000002</c:v>
                </c:pt>
                <c:pt idx="15951">
                  <c:v>265.86666666666667</c:v>
                </c:pt>
                <c:pt idx="15952">
                  <c:v>265.88333333333333</c:v>
                </c:pt>
                <c:pt idx="15953">
                  <c:v>265.89999999999998</c:v>
                </c:pt>
                <c:pt idx="15954">
                  <c:v>265.91666666666669</c:v>
                </c:pt>
                <c:pt idx="15955">
                  <c:v>265.93333333333334</c:v>
                </c:pt>
                <c:pt idx="15956">
                  <c:v>265.95</c:v>
                </c:pt>
                <c:pt idx="15957">
                  <c:v>265.96666666666664</c:v>
                </c:pt>
                <c:pt idx="15958">
                  <c:v>265.98333333333335</c:v>
                </c:pt>
                <c:pt idx="15959">
                  <c:v>266</c:v>
                </c:pt>
                <c:pt idx="15960">
                  <c:v>266.01666666666665</c:v>
                </c:pt>
                <c:pt idx="15961">
                  <c:v>266.03333333333336</c:v>
                </c:pt>
                <c:pt idx="15962">
                  <c:v>266.05</c:v>
                </c:pt>
                <c:pt idx="15963">
                  <c:v>266.06666666666666</c:v>
                </c:pt>
                <c:pt idx="15964">
                  <c:v>266.08333333333331</c:v>
                </c:pt>
                <c:pt idx="15965">
                  <c:v>266.10000000000002</c:v>
                </c:pt>
                <c:pt idx="15966">
                  <c:v>266.11666666666667</c:v>
                </c:pt>
                <c:pt idx="15967">
                  <c:v>266.13333333333333</c:v>
                </c:pt>
                <c:pt idx="15968">
                  <c:v>266.14999999999998</c:v>
                </c:pt>
                <c:pt idx="15969">
                  <c:v>266.16666666666669</c:v>
                </c:pt>
                <c:pt idx="15970">
                  <c:v>266.18333333333334</c:v>
                </c:pt>
                <c:pt idx="15971">
                  <c:v>266.2</c:v>
                </c:pt>
                <c:pt idx="15972">
                  <c:v>266.21666666666664</c:v>
                </c:pt>
                <c:pt idx="15973">
                  <c:v>266.23333333333335</c:v>
                </c:pt>
                <c:pt idx="15974">
                  <c:v>266.25</c:v>
                </c:pt>
                <c:pt idx="15975">
                  <c:v>266.26666666666665</c:v>
                </c:pt>
                <c:pt idx="15976">
                  <c:v>266.28333333333336</c:v>
                </c:pt>
                <c:pt idx="15977">
                  <c:v>266.3</c:v>
                </c:pt>
                <c:pt idx="15978">
                  <c:v>266.31666666666666</c:v>
                </c:pt>
                <c:pt idx="15979">
                  <c:v>266.33333333333331</c:v>
                </c:pt>
                <c:pt idx="15980">
                  <c:v>266.35000000000002</c:v>
                </c:pt>
                <c:pt idx="15981">
                  <c:v>266.36666666666667</c:v>
                </c:pt>
                <c:pt idx="15982">
                  <c:v>266.38333333333333</c:v>
                </c:pt>
                <c:pt idx="15983">
                  <c:v>266.39999999999998</c:v>
                </c:pt>
                <c:pt idx="15984">
                  <c:v>266.41666666666669</c:v>
                </c:pt>
                <c:pt idx="15985">
                  <c:v>266.43333333333334</c:v>
                </c:pt>
                <c:pt idx="15986">
                  <c:v>266.45</c:v>
                </c:pt>
                <c:pt idx="15987">
                  <c:v>266.46666666666664</c:v>
                </c:pt>
                <c:pt idx="15988">
                  <c:v>266.48333333333335</c:v>
                </c:pt>
                <c:pt idx="15989">
                  <c:v>266.5</c:v>
                </c:pt>
                <c:pt idx="15990">
                  <c:v>266.51666666666665</c:v>
                </c:pt>
                <c:pt idx="15991">
                  <c:v>266.53333333333336</c:v>
                </c:pt>
                <c:pt idx="15992">
                  <c:v>266.55</c:v>
                </c:pt>
                <c:pt idx="15993">
                  <c:v>266.56666666666666</c:v>
                </c:pt>
                <c:pt idx="15994">
                  <c:v>266.58333333333331</c:v>
                </c:pt>
                <c:pt idx="15995">
                  <c:v>266.60000000000002</c:v>
                </c:pt>
                <c:pt idx="15996">
                  <c:v>266.61666666666667</c:v>
                </c:pt>
                <c:pt idx="15997">
                  <c:v>266.63333333333333</c:v>
                </c:pt>
                <c:pt idx="15998">
                  <c:v>266.64999999999998</c:v>
                </c:pt>
                <c:pt idx="15999">
                  <c:v>266.66666666666669</c:v>
                </c:pt>
                <c:pt idx="16000">
                  <c:v>266.68333333333334</c:v>
                </c:pt>
                <c:pt idx="16001">
                  <c:v>266.7</c:v>
                </c:pt>
                <c:pt idx="16002">
                  <c:v>266.71666666666664</c:v>
                </c:pt>
                <c:pt idx="16003">
                  <c:v>266.73333333333335</c:v>
                </c:pt>
                <c:pt idx="16004">
                  <c:v>266.75</c:v>
                </c:pt>
                <c:pt idx="16005">
                  <c:v>266.76666666666665</c:v>
                </c:pt>
                <c:pt idx="16006">
                  <c:v>266.78333333333336</c:v>
                </c:pt>
                <c:pt idx="16007">
                  <c:v>266.8</c:v>
                </c:pt>
                <c:pt idx="16008">
                  <c:v>266.81666666666666</c:v>
                </c:pt>
                <c:pt idx="16009">
                  <c:v>266.83333333333331</c:v>
                </c:pt>
                <c:pt idx="16010">
                  <c:v>266.85000000000002</c:v>
                </c:pt>
                <c:pt idx="16011">
                  <c:v>266.86666666666667</c:v>
                </c:pt>
                <c:pt idx="16012">
                  <c:v>266.88333333333333</c:v>
                </c:pt>
                <c:pt idx="16013">
                  <c:v>266.89999999999998</c:v>
                </c:pt>
                <c:pt idx="16014">
                  <c:v>266.91666666666669</c:v>
                </c:pt>
                <c:pt idx="16015">
                  <c:v>266.93333333333334</c:v>
                </c:pt>
                <c:pt idx="16016">
                  <c:v>266.95</c:v>
                </c:pt>
                <c:pt idx="16017">
                  <c:v>266.96666666666664</c:v>
                </c:pt>
                <c:pt idx="16018">
                  <c:v>266.98333333333335</c:v>
                </c:pt>
                <c:pt idx="16019">
                  <c:v>267</c:v>
                </c:pt>
                <c:pt idx="16020">
                  <c:v>267.01666666666665</c:v>
                </c:pt>
                <c:pt idx="16021">
                  <c:v>267.03333333333336</c:v>
                </c:pt>
                <c:pt idx="16022">
                  <c:v>267.05</c:v>
                </c:pt>
                <c:pt idx="16023">
                  <c:v>267.06666666666666</c:v>
                </c:pt>
                <c:pt idx="16024">
                  <c:v>267.08333333333331</c:v>
                </c:pt>
                <c:pt idx="16025">
                  <c:v>267.10000000000002</c:v>
                </c:pt>
                <c:pt idx="16026">
                  <c:v>267.11666666666667</c:v>
                </c:pt>
                <c:pt idx="16027">
                  <c:v>267.13333333333333</c:v>
                </c:pt>
                <c:pt idx="16028">
                  <c:v>267.14999999999998</c:v>
                </c:pt>
                <c:pt idx="16029">
                  <c:v>267.16666666666669</c:v>
                </c:pt>
                <c:pt idx="16030">
                  <c:v>267.18333333333334</c:v>
                </c:pt>
                <c:pt idx="16031">
                  <c:v>267.2</c:v>
                </c:pt>
                <c:pt idx="16032">
                  <c:v>267.21666666666664</c:v>
                </c:pt>
                <c:pt idx="16033">
                  <c:v>267.23333333333335</c:v>
                </c:pt>
                <c:pt idx="16034">
                  <c:v>267.25</c:v>
                </c:pt>
                <c:pt idx="16035">
                  <c:v>267.26666666666665</c:v>
                </c:pt>
                <c:pt idx="16036">
                  <c:v>267.28333333333336</c:v>
                </c:pt>
                <c:pt idx="16037">
                  <c:v>267.3</c:v>
                </c:pt>
                <c:pt idx="16038">
                  <c:v>267.31666666666666</c:v>
                </c:pt>
                <c:pt idx="16039">
                  <c:v>267.33333333333331</c:v>
                </c:pt>
                <c:pt idx="16040">
                  <c:v>267.35000000000002</c:v>
                </c:pt>
                <c:pt idx="16041">
                  <c:v>267.36666666666667</c:v>
                </c:pt>
                <c:pt idx="16042">
                  <c:v>267.38333333333333</c:v>
                </c:pt>
                <c:pt idx="16043">
                  <c:v>267.39999999999998</c:v>
                </c:pt>
                <c:pt idx="16044">
                  <c:v>267.41666666666669</c:v>
                </c:pt>
                <c:pt idx="16045">
                  <c:v>267.43333333333334</c:v>
                </c:pt>
                <c:pt idx="16046">
                  <c:v>267.45</c:v>
                </c:pt>
                <c:pt idx="16047">
                  <c:v>267.46666666666664</c:v>
                </c:pt>
                <c:pt idx="16048">
                  <c:v>267.48333333333335</c:v>
                </c:pt>
                <c:pt idx="16049">
                  <c:v>267.5</c:v>
                </c:pt>
                <c:pt idx="16050">
                  <c:v>267.51666666666665</c:v>
                </c:pt>
                <c:pt idx="16051">
                  <c:v>267.53333333333336</c:v>
                </c:pt>
                <c:pt idx="16052">
                  <c:v>267.55</c:v>
                </c:pt>
                <c:pt idx="16053">
                  <c:v>267.56666666666666</c:v>
                </c:pt>
                <c:pt idx="16054">
                  <c:v>267.58333333333331</c:v>
                </c:pt>
                <c:pt idx="16055">
                  <c:v>267.60000000000002</c:v>
                </c:pt>
                <c:pt idx="16056">
                  <c:v>267.61666666666667</c:v>
                </c:pt>
                <c:pt idx="16057">
                  <c:v>267.63333333333333</c:v>
                </c:pt>
                <c:pt idx="16058">
                  <c:v>267.64999999999998</c:v>
                </c:pt>
                <c:pt idx="16059">
                  <c:v>267.66666666666669</c:v>
                </c:pt>
                <c:pt idx="16060">
                  <c:v>267.68333333333334</c:v>
                </c:pt>
                <c:pt idx="16061">
                  <c:v>267.7</c:v>
                </c:pt>
                <c:pt idx="16062">
                  <c:v>267.71666666666664</c:v>
                </c:pt>
                <c:pt idx="16063">
                  <c:v>267.73333333333335</c:v>
                </c:pt>
                <c:pt idx="16064">
                  <c:v>267.75</c:v>
                </c:pt>
                <c:pt idx="16065">
                  <c:v>267.76666666666665</c:v>
                </c:pt>
                <c:pt idx="16066">
                  <c:v>267.78333333333336</c:v>
                </c:pt>
                <c:pt idx="16067">
                  <c:v>267.8</c:v>
                </c:pt>
                <c:pt idx="16068">
                  <c:v>267.81666666666666</c:v>
                </c:pt>
                <c:pt idx="16069">
                  <c:v>267.83333333333331</c:v>
                </c:pt>
                <c:pt idx="16070">
                  <c:v>267.85000000000002</c:v>
                </c:pt>
                <c:pt idx="16071">
                  <c:v>267.86666666666667</c:v>
                </c:pt>
                <c:pt idx="16072">
                  <c:v>267.88333333333333</c:v>
                </c:pt>
                <c:pt idx="16073">
                  <c:v>267.89999999999998</c:v>
                </c:pt>
                <c:pt idx="16074">
                  <c:v>267.91666666666669</c:v>
                </c:pt>
                <c:pt idx="16075">
                  <c:v>267.93333333333334</c:v>
                </c:pt>
                <c:pt idx="16076">
                  <c:v>267.95</c:v>
                </c:pt>
                <c:pt idx="16077">
                  <c:v>267.96666666666664</c:v>
                </c:pt>
                <c:pt idx="16078">
                  <c:v>267.98333333333335</c:v>
                </c:pt>
                <c:pt idx="16079">
                  <c:v>268</c:v>
                </c:pt>
                <c:pt idx="16080">
                  <c:v>268.01666666666665</c:v>
                </c:pt>
                <c:pt idx="16081">
                  <c:v>268.03333333333336</c:v>
                </c:pt>
                <c:pt idx="16082">
                  <c:v>268.05</c:v>
                </c:pt>
                <c:pt idx="16083">
                  <c:v>268.06666666666666</c:v>
                </c:pt>
                <c:pt idx="16084">
                  <c:v>268.08333333333331</c:v>
                </c:pt>
                <c:pt idx="16085">
                  <c:v>268.10000000000002</c:v>
                </c:pt>
                <c:pt idx="16086">
                  <c:v>268.11666666666667</c:v>
                </c:pt>
                <c:pt idx="16087">
                  <c:v>268.13333333333333</c:v>
                </c:pt>
                <c:pt idx="16088">
                  <c:v>268.14999999999998</c:v>
                </c:pt>
                <c:pt idx="16089">
                  <c:v>268.16666666666669</c:v>
                </c:pt>
                <c:pt idx="16090">
                  <c:v>268.18333333333334</c:v>
                </c:pt>
                <c:pt idx="16091">
                  <c:v>268.2</c:v>
                </c:pt>
                <c:pt idx="16092">
                  <c:v>268.21666666666664</c:v>
                </c:pt>
                <c:pt idx="16093">
                  <c:v>268.23333333333335</c:v>
                </c:pt>
                <c:pt idx="16094">
                  <c:v>268.25</c:v>
                </c:pt>
                <c:pt idx="16095">
                  <c:v>268.26666666666665</c:v>
                </c:pt>
                <c:pt idx="16096">
                  <c:v>268.28333333333336</c:v>
                </c:pt>
                <c:pt idx="16097">
                  <c:v>268.3</c:v>
                </c:pt>
                <c:pt idx="16098">
                  <c:v>268.31666666666666</c:v>
                </c:pt>
                <c:pt idx="16099">
                  <c:v>268.33333333333331</c:v>
                </c:pt>
                <c:pt idx="16100">
                  <c:v>268.35000000000002</c:v>
                </c:pt>
                <c:pt idx="16101">
                  <c:v>268.36666666666667</c:v>
                </c:pt>
                <c:pt idx="16102">
                  <c:v>268.38333333333333</c:v>
                </c:pt>
                <c:pt idx="16103">
                  <c:v>268.39999999999998</c:v>
                </c:pt>
                <c:pt idx="16104">
                  <c:v>268.41666666666669</c:v>
                </c:pt>
                <c:pt idx="16105">
                  <c:v>268.43333333333334</c:v>
                </c:pt>
                <c:pt idx="16106">
                  <c:v>268.45</c:v>
                </c:pt>
                <c:pt idx="16107">
                  <c:v>268.46666666666664</c:v>
                </c:pt>
                <c:pt idx="16108">
                  <c:v>268.48333333333335</c:v>
                </c:pt>
                <c:pt idx="16109">
                  <c:v>268.5</c:v>
                </c:pt>
                <c:pt idx="16110">
                  <c:v>268.51666666666665</c:v>
                </c:pt>
                <c:pt idx="16111">
                  <c:v>268.53333333333336</c:v>
                </c:pt>
                <c:pt idx="16112">
                  <c:v>268.55</c:v>
                </c:pt>
                <c:pt idx="16113">
                  <c:v>268.56666666666666</c:v>
                </c:pt>
                <c:pt idx="16114">
                  <c:v>268.58333333333331</c:v>
                </c:pt>
                <c:pt idx="16115">
                  <c:v>268.60000000000002</c:v>
                </c:pt>
                <c:pt idx="16116">
                  <c:v>268.61666666666667</c:v>
                </c:pt>
                <c:pt idx="16117">
                  <c:v>268.63333333333333</c:v>
                </c:pt>
                <c:pt idx="16118">
                  <c:v>268.64999999999998</c:v>
                </c:pt>
                <c:pt idx="16119">
                  <c:v>268.66666666666669</c:v>
                </c:pt>
                <c:pt idx="16120">
                  <c:v>268.68333333333334</c:v>
                </c:pt>
                <c:pt idx="16121">
                  <c:v>268.7</c:v>
                </c:pt>
                <c:pt idx="16122">
                  <c:v>268.71666666666664</c:v>
                </c:pt>
                <c:pt idx="16123">
                  <c:v>268.73333333333335</c:v>
                </c:pt>
                <c:pt idx="16124">
                  <c:v>268.75</c:v>
                </c:pt>
                <c:pt idx="16125">
                  <c:v>268.76666666666665</c:v>
                </c:pt>
                <c:pt idx="16126">
                  <c:v>268.78333333333336</c:v>
                </c:pt>
                <c:pt idx="16127">
                  <c:v>268.8</c:v>
                </c:pt>
                <c:pt idx="16128">
                  <c:v>268.81666666666666</c:v>
                </c:pt>
                <c:pt idx="16129">
                  <c:v>268.83333333333331</c:v>
                </c:pt>
                <c:pt idx="16130">
                  <c:v>268.85000000000002</c:v>
                </c:pt>
                <c:pt idx="16131">
                  <c:v>268.86666666666667</c:v>
                </c:pt>
                <c:pt idx="16132">
                  <c:v>268.88333333333333</c:v>
                </c:pt>
                <c:pt idx="16133">
                  <c:v>268.89999999999998</c:v>
                </c:pt>
                <c:pt idx="16134">
                  <c:v>268.91666666666669</c:v>
                </c:pt>
                <c:pt idx="16135">
                  <c:v>268.93333333333334</c:v>
                </c:pt>
                <c:pt idx="16136">
                  <c:v>268.95</c:v>
                </c:pt>
                <c:pt idx="16137">
                  <c:v>268.96666666666664</c:v>
                </c:pt>
                <c:pt idx="16138">
                  <c:v>268.98333333333335</c:v>
                </c:pt>
                <c:pt idx="16139">
                  <c:v>269</c:v>
                </c:pt>
                <c:pt idx="16140">
                  <c:v>269.01666666666665</c:v>
                </c:pt>
                <c:pt idx="16141">
                  <c:v>269.03333333333336</c:v>
                </c:pt>
                <c:pt idx="16142">
                  <c:v>269.05</c:v>
                </c:pt>
                <c:pt idx="16143">
                  <c:v>269.06666666666666</c:v>
                </c:pt>
                <c:pt idx="16144">
                  <c:v>269.08333333333331</c:v>
                </c:pt>
                <c:pt idx="16145">
                  <c:v>269.10000000000002</c:v>
                </c:pt>
                <c:pt idx="16146">
                  <c:v>269.11666666666667</c:v>
                </c:pt>
                <c:pt idx="16147">
                  <c:v>269.13333333333333</c:v>
                </c:pt>
                <c:pt idx="16148">
                  <c:v>269.14999999999998</c:v>
                </c:pt>
                <c:pt idx="16149">
                  <c:v>269.16666666666669</c:v>
                </c:pt>
                <c:pt idx="16150">
                  <c:v>269.18333333333334</c:v>
                </c:pt>
                <c:pt idx="16151">
                  <c:v>269.2</c:v>
                </c:pt>
                <c:pt idx="16152">
                  <c:v>269.21666666666664</c:v>
                </c:pt>
                <c:pt idx="16153">
                  <c:v>269.23333333333335</c:v>
                </c:pt>
                <c:pt idx="16154">
                  <c:v>269.25</c:v>
                </c:pt>
                <c:pt idx="16155">
                  <c:v>269.26666666666665</c:v>
                </c:pt>
                <c:pt idx="16156">
                  <c:v>269.28333333333336</c:v>
                </c:pt>
                <c:pt idx="16157">
                  <c:v>269.3</c:v>
                </c:pt>
                <c:pt idx="16158">
                  <c:v>269.31666666666666</c:v>
                </c:pt>
                <c:pt idx="16159">
                  <c:v>269.33333333333331</c:v>
                </c:pt>
                <c:pt idx="16160">
                  <c:v>269.35000000000002</c:v>
                </c:pt>
                <c:pt idx="16161">
                  <c:v>269.36666666666667</c:v>
                </c:pt>
                <c:pt idx="16162">
                  <c:v>269.38333333333333</c:v>
                </c:pt>
                <c:pt idx="16163">
                  <c:v>269.39999999999998</c:v>
                </c:pt>
                <c:pt idx="16164">
                  <c:v>269.41666666666669</c:v>
                </c:pt>
                <c:pt idx="16165">
                  <c:v>269.43333333333334</c:v>
                </c:pt>
                <c:pt idx="16166">
                  <c:v>269.45</c:v>
                </c:pt>
                <c:pt idx="16167">
                  <c:v>269.46666666666664</c:v>
                </c:pt>
                <c:pt idx="16168">
                  <c:v>269.48333333333335</c:v>
                </c:pt>
                <c:pt idx="16169">
                  <c:v>269.5</c:v>
                </c:pt>
                <c:pt idx="16170">
                  <c:v>269.51666666666665</c:v>
                </c:pt>
                <c:pt idx="16171">
                  <c:v>269.53333333333336</c:v>
                </c:pt>
                <c:pt idx="16172">
                  <c:v>269.55</c:v>
                </c:pt>
                <c:pt idx="16173">
                  <c:v>269.56666666666666</c:v>
                </c:pt>
                <c:pt idx="16174">
                  <c:v>269.58333333333331</c:v>
                </c:pt>
                <c:pt idx="16175">
                  <c:v>269.60000000000002</c:v>
                </c:pt>
                <c:pt idx="16176">
                  <c:v>269.61666666666667</c:v>
                </c:pt>
                <c:pt idx="16177">
                  <c:v>269.63333333333333</c:v>
                </c:pt>
                <c:pt idx="16178">
                  <c:v>269.64999999999998</c:v>
                </c:pt>
                <c:pt idx="16179">
                  <c:v>269.66666666666669</c:v>
                </c:pt>
                <c:pt idx="16180">
                  <c:v>269.68333333333334</c:v>
                </c:pt>
                <c:pt idx="16181">
                  <c:v>269.7</c:v>
                </c:pt>
                <c:pt idx="16182">
                  <c:v>269.71666666666664</c:v>
                </c:pt>
                <c:pt idx="16183">
                  <c:v>269.73333333333335</c:v>
                </c:pt>
                <c:pt idx="16184">
                  <c:v>269.75</c:v>
                </c:pt>
                <c:pt idx="16185">
                  <c:v>269.76666666666665</c:v>
                </c:pt>
                <c:pt idx="16186">
                  <c:v>269.78333333333336</c:v>
                </c:pt>
                <c:pt idx="16187">
                  <c:v>269.8</c:v>
                </c:pt>
                <c:pt idx="16188">
                  <c:v>269.81666666666666</c:v>
                </c:pt>
                <c:pt idx="16189">
                  <c:v>269.83333333333331</c:v>
                </c:pt>
                <c:pt idx="16190">
                  <c:v>269.85000000000002</c:v>
                </c:pt>
                <c:pt idx="16191">
                  <c:v>269.86666666666667</c:v>
                </c:pt>
                <c:pt idx="16192">
                  <c:v>269.88333333333333</c:v>
                </c:pt>
                <c:pt idx="16193">
                  <c:v>269.89999999999998</c:v>
                </c:pt>
                <c:pt idx="16194">
                  <c:v>269.91666666666669</c:v>
                </c:pt>
                <c:pt idx="16195">
                  <c:v>269.93333333333334</c:v>
                </c:pt>
                <c:pt idx="16196">
                  <c:v>269.95</c:v>
                </c:pt>
                <c:pt idx="16197">
                  <c:v>269.96666666666664</c:v>
                </c:pt>
                <c:pt idx="16198">
                  <c:v>269.98333333333335</c:v>
                </c:pt>
                <c:pt idx="16199">
                  <c:v>270</c:v>
                </c:pt>
                <c:pt idx="16200">
                  <c:v>270.01666666666665</c:v>
                </c:pt>
                <c:pt idx="16201">
                  <c:v>270.03333333333336</c:v>
                </c:pt>
                <c:pt idx="16202">
                  <c:v>270.05</c:v>
                </c:pt>
                <c:pt idx="16203">
                  <c:v>270.06666666666666</c:v>
                </c:pt>
                <c:pt idx="16204">
                  <c:v>270.08333333333331</c:v>
                </c:pt>
                <c:pt idx="16205">
                  <c:v>270.10000000000002</c:v>
                </c:pt>
                <c:pt idx="16206">
                  <c:v>270.11666666666667</c:v>
                </c:pt>
                <c:pt idx="16207">
                  <c:v>270.13333333333333</c:v>
                </c:pt>
                <c:pt idx="16208">
                  <c:v>270.14999999999998</c:v>
                </c:pt>
                <c:pt idx="16209">
                  <c:v>270.16666666666669</c:v>
                </c:pt>
                <c:pt idx="16210">
                  <c:v>270.18333333333334</c:v>
                </c:pt>
                <c:pt idx="16211">
                  <c:v>270.2</c:v>
                </c:pt>
                <c:pt idx="16212">
                  <c:v>270.21666666666664</c:v>
                </c:pt>
                <c:pt idx="16213">
                  <c:v>270.23333333333335</c:v>
                </c:pt>
                <c:pt idx="16214">
                  <c:v>270.25</c:v>
                </c:pt>
                <c:pt idx="16215">
                  <c:v>270.26666666666665</c:v>
                </c:pt>
                <c:pt idx="16216">
                  <c:v>270.28333333333336</c:v>
                </c:pt>
                <c:pt idx="16217">
                  <c:v>270.3</c:v>
                </c:pt>
                <c:pt idx="16218">
                  <c:v>270.31666666666666</c:v>
                </c:pt>
                <c:pt idx="16219">
                  <c:v>270.33333333333331</c:v>
                </c:pt>
                <c:pt idx="16220">
                  <c:v>270.35000000000002</c:v>
                </c:pt>
                <c:pt idx="16221">
                  <c:v>270.36666666666667</c:v>
                </c:pt>
                <c:pt idx="16222">
                  <c:v>270.38333333333333</c:v>
                </c:pt>
                <c:pt idx="16223">
                  <c:v>270.39999999999998</c:v>
                </c:pt>
                <c:pt idx="16224">
                  <c:v>270.41666666666669</c:v>
                </c:pt>
                <c:pt idx="16225">
                  <c:v>270.43333333333334</c:v>
                </c:pt>
                <c:pt idx="16226">
                  <c:v>270.45</c:v>
                </c:pt>
                <c:pt idx="16227">
                  <c:v>270.46666666666664</c:v>
                </c:pt>
                <c:pt idx="16228">
                  <c:v>270.48333333333335</c:v>
                </c:pt>
                <c:pt idx="16229">
                  <c:v>270.5</c:v>
                </c:pt>
                <c:pt idx="16230">
                  <c:v>270.51666666666665</c:v>
                </c:pt>
                <c:pt idx="16231">
                  <c:v>270.53333333333336</c:v>
                </c:pt>
                <c:pt idx="16232">
                  <c:v>270.55</c:v>
                </c:pt>
                <c:pt idx="16233">
                  <c:v>270.56666666666666</c:v>
                </c:pt>
                <c:pt idx="16234">
                  <c:v>270.58333333333331</c:v>
                </c:pt>
                <c:pt idx="16235">
                  <c:v>270.60000000000002</c:v>
                </c:pt>
                <c:pt idx="16236">
                  <c:v>270.61666666666667</c:v>
                </c:pt>
                <c:pt idx="16237">
                  <c:v>270.63333333333333</c:v>
                </c:pt>
                <c:pt idx="16238">
                  <c:v>270.64999999999998</c:v>
                </c:pt>
                <c:pt idx="16239">
                  <c:v>270.66666666666669</c:v>
                </c:pt>
                <c:pt idx="16240">
                  <c:v>270.68333333333334</c:v>
                </c:pt>
                <c:pt idx="16241">
                  <c:v>270.7</c:v>
                </c:pt>
                <c:pt idx="16242">
                  <c:v>270.71666666666664</c:v>
                </c:pt>
                <c:pt idx="16243">
                  <c:v>270.73333333333335</c:v>
                </c:pt>
                <c:pt idx="16244">
                  <c:v>270.75</c:v>
                </c:pt>
                <c:pt idx="16245">
                  <c:v>270.76666666666665</c:v>
                </c:pt>
                <c:pt idx="16246">
                  <c:v>270.78333333333336</c:v>
                </c:pt>
                <c:pt idx="16247">
                  <c:v>270.8</c:v>
                </c:pt>
                <c:pt idx="16248">
                  <c:v>270.81666666666666</c:v>
                </c:pt>
                <c:pt idx="16249">
                  <c:v>270.83333333333331</c:v>
                </c:pt>
                <c:pt idx="16250">
                  <c:v>270.85000000000002</c:v>
                </c:pt>
                <c:pt idx="16251">
                  <c:v>270.86666666666667</c:v>
                </c:pt>
                <c:pt idx="16252">
                  <c:v>270.88333333333333</c:v>
                </c:pt>
                <c:pt idx="16253">
                  <c:v>270.89999999999998</c:v>
                </c:pt>
                <c:pt idx="16254">
                  <c:v>270.91666666666669</c:v>
                </c:pt>
                <c:pt idx="16255">
                  <c:v>270.93333333333334</c:v>
                </c:pt>
                <c:pt idx="16256">
                  <c:v>270.95</c:v>
                </c:pt>
                <c:pt idx="16257">
                  <c:v>270.96666666666664</c:v>
                </c:pt>
                <c:pt idx="16258">
                  <c:v>270.98333333333335</c:v>
                </c:pt>
                <c:pt idx="16259">
                  <c:v>271</c:v>
                </c:pt>
                <c:pt idx="16260">
                  <c:v>271.01666666666665</c:v>
                </c:pt>
                <c:pt idx="16261">
                  <c:v>271.03333333333336</c:v>
                </c:pt>
                <c:pt idx="16262">
                  <c:v>271.05</c:v>
                </c:pt>
                <c:pt idx="16263">
                  <c:v>271.06666666666666</c:v>
                </c:pt>
                <c:pt idx="16264">
                  <c:v>271.08333333333331</c:v>
                </c:pt>
                <c:pt idx="16265">
                  <c:v>271.10000000000002</c:v>
                </c:pt>
                <c:pt idx="16266">
                  <c:v>271.11666666666667</c:v>
                </c:pt>
                <c:pt idx="16267">
                  <c:v>271.13333333333333</c:v>
                </c:pt>
                <c:pt idx="16268">
                  <c:v>271.14999999999998</c:v>
                </c:pt>
                <c:pt idx="16269">
                  <c:v>271.16666666666669</c:v>
                </c:pt>
                <c:pt idx="16270">
                  <c:v>271.18333333333334</c:v>
                </c:pt>
                <c:pt idx="16271">
                  <c:v>271.2</c:v>
                </c:pt>
                <c:pt idx="16272">
                  <c:v>271.21666666666664</c:v>
                </c:pt>
                <c:pt idx="16273">
                  <c:v>271.23333333333335</c:v>
                </c:pt>
                <c:pt idx="16274">
                  <c:v>271.25</c:v>
                </c:pt>
                <c:pt idx="16275">
                  <c:v>271.26666666666665</c:v>
                </c:pt>
                <c:pt idx="16276">
                  <c:v>271.28333333333336</c:v>
                </c:pt>
                <c:pt idx="16277">
                  <c:v>271.3</c:v>
                </c:pt>
                <c:pt idx="16278">
                  <c:v>271.31666666666666</c:v>
                </c:pt>
                <c:pt idx="16279">
                  <c:v>271.33333333333331</c:v>
                </c:pt>
                <c:pt idx="16280">
                  <c:v>271.35000000000002</c:v>
                </c:pt>
                <c:pt idx="16281">
                  <c:v>271.36666666666667</c:v>
                </c:pt>
                <c:pt idx="16282">
                  <c:v>271.38333333333333</c:v>
                </c:pt>
                <c:pt idx="16283">
                  <c:v>271.39999999999998</c:v>
                </c:pt>
                <c:pt idx="16284">
                  <c:v>271.41666666666669</c:v>
                </c:pt>
                <c:pt idx="16285">
                  <c:v>271.43333333333334</c:v>
                </c:pt>
                <c:pt idx="16286">
                  <c:v>271.45</c:v>
                </c:pt>
                <c:pt idx="16287">
                  <c:v>271.46666666666664</c:v>
                </c:pt>
                <c:pt idx="16288">
                  <c:v>271.48333333333335</c:v>
                </c:pt>
                <c:pt idx="16289">
                  <c:v>271.5</c:v>
                </c:pt>
                <c:pt idx="16290">
                  <c:v>271.51666666666665</c:v>
                </c:pt>
                <c:pt idx="16291">
                  <c:v>271.53333333333336</c:v>
                </c:pt>
                <c:pt idx="16292">
                  <c:v>271.55</c:v>
                </c:pt>
                <c:pt idx="16293">
                  <c:v>271.56666666666666</c:v>
                </c:pt>
                <c:pt idx="16294">
                  <c:v>271.58333333333331</c:v>
                </c:pt>
                <c:pt idx="16295">
                  <c:v>271.60000000000002</c:v>
                </c:pt>
                <c:pt idx="16296">
                  <c:v>271.61666666666667</c:v>
                </c:pt>
                <c:pt idx="16297">
                  <c:v>271.63333333333333</c:v>
                </c:pt>
                <c:pt idx="16298">
                  <c:v>271.64999999999998</c:v>
                </c:pt>
                <c:pt idx="16299">
                  <c:v>271.66666666666669</c:v>
                </c:pt>
                <c:pt idx="16300">
                  <c:v>271.68333333333334</c:v>
                </c:pt>
                <c:pt idx="16301">
                  <c:v>271.7</c:v>
                </c:pt>
                <c:pt idx="16302">
                  <c:v>271.71666666666664</c:v>
                </c:pt>
                <c:pt idx="16303">
                  <c:v>271.73333333333335</c:v>
                </c:pt>
                <c:pt idx="16304">
                  <c:v>271.75</c:v>
                </c:pt>
                <c:pt idx="16305">
                  <c:v>271.76666666666665</c:v>
                </c:pt>
                <c:pt idx="16306">
                  <c:v>271.78333333333336</c:v>
                </c:pt>
                <c:pt idx="16307">
                  <c:v>271.8</c:v>
                </c:pt>
                <c:pt idx="16308">
                  <c:v>271.81666666666666</c:v>
                </c:pt>
                <c:pt idx="16309">
                  <c:v>271.83333333333331</c:v>
                </c:pt>
                <c:pt idx="16310">
                  <c:v>271.85000000000002</c:v>
                </c:pt>
                <c:pt idx="16311">
                  <c:v>271.86666666666667</c:v>
                </c:pt>
                <c:pt idx="16312">
                  <c:v>271.88333333333333</c:v>
                </c:pt>
                <c:pt idx="16313">
                  <c:v>271.89999999999998</c:v>
                </c:pt>
                <c:pt idx="16314">
                  <c:v>271.91666666666669</c:v>
                </c:pt>
                <c:pt idx="16315">
                  <c:v>271.93333333333334</c:v>
                </c:pt>
                <c:pt idx="16316">
                  <c:v>271.95</c:v>
                </c:pt>
                <c:pt idx="16317">
                  <c:v>271.96666666666664</c:v>
                </c:pt>
                <c:pt idx="16318">
                  <c:v>271.98333333333335</c:v>
                </c:pt>
                <c:pt idx="16319">
                  <c:v>272</c:v>
                </c:pt>
                <c:pt idx="16320">
                  <c:v>272.01666666666665</c:v>
                </c:pt>
                <c:pt idx="16321">
                  <c:v>272.03333333333336</c:v>
                </c:pt>
                <c:pt idx="16322">
                  <c:v>272.05</c:v>
                </c:pt>
                <c:pt idx="16323">
                  <c:v>272.06666666666666</c:v>
                </c:pt>
                <c:pt idx="16324">
                  <c:v>272.08333333333331</c:v>
                </c:pt>
                <c:pt idx="16325">
                  <c:v>272.10000000000002</c:v>
                </c:pt>
                <c:pt idx="16326">
                  <c:v>272.11666666666667</c:v>
                </c:pt>
                <c:pt idx="16327">
                  <c:v>272.13333333333333</c:v>
                </c:pt>
                <c:pt idx="16328">
                  <c:v>272.14999999999998</c:v>
                </c:pt>
                <c:pt idx="16329">
                  <c:v>272.16666666666669</c:v>
                </c:pt>
                <c:pt idx="16330">
                  <c:v>272.18333333333334</c:v>
                </c:pt>
                <c:pt idx="16331">
                  <c:v>272.2</c:v>
                </c:pt>
                <c:pt idx="16332">
                  <c:v>272.21666666666664</c:v>
                </c:pt>
                <c:pt idx="16333">
                  <c:v>272.23333333333335</c:v>
                </c:pt>
                <c:pt idx="16334">
                  <c:v>272.25</c:v>
                </c:pt>
                <c:pt idx="16335">
                  <c:v>272.26666666666665</c:v>
                </c:pt>
                <c:pt idx="16336">
                  <c:v>272.28333333333336</c:v>
                </c:pt>
                <c:pt idx="16337">
                  <c:v>272.3</c:v>
                </c:pt>
                <c:pt idx="16338">
                  <c:v>272.31666666666666</c:v>
                </c:pt>
                <c:pt idx="16339">
                  <c:v>272.33333333333331</c:v>
                </c:pt>
                <c:pt idx="16340">
                  <c:v>272.35000000000002</c:v>
                </c:pt>
                <c:pt idx="16341">
                  <c:v>272.36666666666667</c:v>
                </c:pt>
                <c:pt idx="16342">
                  <c:v>272.38333333333333</c:v>
                </c:pt>
                <c:pt idx="16343">
                  <c:v>272.39999999999998</c:v>
                </c:pt>
                <c:pt idx="16344">
                  <c:v>272.41666666666669</c:v>
                </c:pt>
                <c:pt idx="16345">
                  <c:v>272.43333333333334</c:v>
                </c:pt>
                <c:pt idx="16346">
                  <c:v>272.45</c:v>
                </c:pt>
                <c:pt idx="16347">
                  <c:v>272.46666666666664</c:v>
                </c:pt>
                <c:pt idx="16348">
                  <c:v>272.48333333333335</c:v>
                </c:pt>
                <c:pt idx="16349">
                  <c:v>272.5</c:v>
                </c:pt>
                <c:pt idx="16350">
                  <c:v>272.51666666666665</c:v>
                </c:pt>
                <c:pt idx="16351">
                  <c:v>272.53333333333336</c:v>
                </c:pt>
                <c:pt idx="16352">
                  <c:v>272.55</c:v>
                </c:pt>
                <c:pt idx="16353">
                  <c:v>272.56666666666666</c:v>
                </c:pt>
                <c:pt idx="16354">
                  <c:v>272.58333333333331</c:v>
                </c:pt>
                <c:pt idx="16355">
                  <c:v>272.60000000000002</c:v>
                </c:pt>
                <c:pt idx="16356">
                  <c:v>272.61666666666667</c:v>
                </c:pt>
                <c:pt idx="16357">
                  <c:v>272.63333333333333</c:v>
                </c:pt>
                <c:pt idx="16358">
                  <c:v>272.64999999999998</c:v>
                </c:pt>
                <c:pt idx="16359">
                  <c:v>272.66666666666669</c:v>
                </c:pt>
                <c:pt idx="16360">
                  <c:v>272.68333333333334</c:v>
                </c:pt>
                <c:pt idx="16361">
                  <c:v>272.7</c:v>
                </c:pt>
                <c:pt idx="16362">
                  <c:v>272.71666666666664</c:v>
                </c:pt>
                <c:pt idx="16363">
                  <c:v>272.73333333333335</c:v>
                </c:pt>
                <c:pt idx="16364">
                  <c:v>272.75</c:v>
                </c:pt>
                <c:pt idx="16365">
                  <c:v>272.76666666666665</c:v>
                </c:pt>
                <c:pt idx="16366">
                  <c:v>272.78333333333336</c:v>
                </c:pt>
                <c:pt idx="16367">
                  <c:v>272.8</c:v>
                </c:pt>
                <c:pt idx="16368">
                  <c:v>272.81666666666666</c:v>
                </c:pt>
                <c:pt idx="16369">
                  <c:v>272.83333333333331</c:v>
                </c:pt>
                <c:pt idx="16370">
                  <c:v>272.85000000000002</c:v>
                </c:pt>
                <c:pt idx="16371">
                  <c:v>272.86666666666667</c:v>
                </c:pt>
                <c:pt idx="16372">
                  <c:v>272.88333333333333</c:v>
                </c:pt>
                <c:pt idx="16373">
                  <c:v>272.89999999999998</c:v>
                </c:pt>
                <c:pt idx="16374">
                  <c:v>272.91666666666669</c:v>
                </c:pt>
                <c:pt idx="16375">
                  <c:v>272.93333333333334</c:v>
                </c:pt>
                <c:pt idx="16376">
                  <c:v>272.95</c:v>
                </c:pt>
                <c:pt idx="16377">
                  <c:v>272.96666666666664</c:v>
                </c:pt>
                <c:pt idx="16378">
                  <c:v>272.98333333333335</c:v>
                </c:pt>
                <c:pt idx="16379">
                  <c:v>273</c:v>
                </c:pt>
                <c:pt idx="16380">
                  <c:v>273.01666666666665</c:v>
                </c:pt>
                <c:pt idx="16381">
                  <c:v>273.03333333333336</c:v>
                </c:pt>
                <c:pt idx="16382">
                  <c:v>273.05</c:v>
                </c:pt>
                <c:pt idx="16383">
                  <c:v>273.06666666666666</c:v>
                </c:pt>
                <c:pt idx="16384">
                  <c:v>273.08333333333331</c:v>
                </c:pt>
                <c:pt idx="16385">
                  <c:v>273.10000000000002</c:v>
                </c:pt>
                <c:pt idx="16386">
                  <c:v>273.11666666666667</c:v>
                </c:pt>
                <c:pt idx="16387">
                  <c:v>273.13333333333333</c:v>
                </c:pt>
                <c:pt idx="16388">
                  <c:v>273.14999999999998</c:v>
                </c:pt>
                <c:pt idx="16389">
                  <c:v>273.16666666666669</c:v>
                </c:pt>
                <c:pt idx="16390">
                  <c:v>273.18333333333334</c:v>
                </c:pt>
                <c:pt idx="16391">
                  <c:v>273.2</c:v>
                </c:pt>
                <c:pt idx="16392">
                  <c:v>273.21666666666664</c:v>
                </c:pt>
                <c:pt idx="16393">
                  <c:v>273.23333333333335</c:v>
                </c:pt>
                <c:pt idx="16394">
                  <c:v>273.25</c:v>
                </c:pt>
                <c:pt idx="16395">
                  <c:v>273.26666666666665</c:v>
                </c:pt>
                <c:pt idx="16396">
                  <c:v>273.28333333333336</c:v>
                </c:pt>
                <c:pt idx="16397">
                  <c:v>273.3</c:v>
                </c:pt>
                <c:pt idx="16398">
                  <c:v>273.31666666666666</c:v>
                </c:pt>
                <c:pt idx="16399">
                  <c:v>273.33333333333331</c:v>
                </c:pt>
                <c:pt idx="16400">
                  <c:v>273.35000000000002</c:v>
                </c:pt>
                <c:pt idx="16401">
                  <c:v>273.36666666666667</c:v>
                </c:pt>
                <c:pt idx="16402">
                  <c:v>273.38333333333333</c:v>
                </c:pt>
                <c:pt idx="16403">
                  <c:v>273.39999999999998</c:v>
                </c:pt>
                <c:pt idx="16404">
                  <c:v>273.41666666666669</c:v>
                </c:pt>
                <c:pt idx="16405">
                  <c:v>273.43333333333334</c:v>
                </c:pt>
                <c:pt idx="16406">
                  <c:v>273.45</c:v>
                </c:pt>
                <c:pt idx="16407">
                  <c:v>273.46666666666664</c:v>
                </c:pt>
                <c:pt idx="16408">
                  <c:v>273.48333333333335</c:v>
                </c:pt>
                <c:pt idx="16409">
                  <c:v>273.5</c:v>
                </c:pt>
                <c:pt idx="16410">
                  <c:v>273.51666666666665</c:v>
                </c:pt>
                <c:pt idx="16411">
                  <c:v>273.53333333333336</c:v>
                </c:pt>
                <c:pt idx="16412">
                  <c:v>273.55</c:v>
                </c:pt>
                <c:pt idx="16413">
                  <c:v>273.56666666666666</c:v>
                </c:pt>
                <c:pt idx="16414">
                  <c:v>273.58333333333331</c:v>
                </c:pt>
                <c:pt idx="16415">
                  <c:v>273.60000000000002</c:v>
                </c:pt>
                <c:pt idx="16416">
                  <c:v>273.61666666666667</c:v>
                </c:pt>
                <c:pt idx="16417">
                  <c:v>273.63333333333333</c:v>
                </c:pt>
                <c:pt idx="16418">
                  <c:v>273.64999999999998</c:v>
                </c:pt>
                <c:pt idx="16419">
                  <c:v>273.66666666666669</c:v>
                </c:pt>
                <c:pt idx="16420">
                  <c:v>273.68333333333334</c:v>
                </c:pt>
                <c:pt idx="16421">
                  <c:v>273.7</c:v>
                </c:pt>
                <c:pt idx="16422">
                  <c:v>273.71666666666664</c:v>
                </c:pt>
                <c:pt idx="16423">
                  <c:v>273.73333333333335</c:v>
                </c:pt>
                <c:pt idx="16424">
                  <c:v>273.75</c:v>
                </c:pt>
                <c:pt idx="16425">
                  <c:v>273.76666666666665</c:v>
                </c:pt>
                <c:pt idx="16426">
                  <c:v>273.78333333333336</c:v>
                </c:pt>
                <c:pt idx="16427">
                  <c:v>273.8</c:v>
                </c:pt>
                <c:pt idx="16428">
                  <c:v>273.81666666666666</c:v>
                </c:pt>
                <c:pt idx="16429">
                  <c:v>273.83333333333331</c:v>
                </c:pt>
                <c:pt idx="16430">
                  <c:v>273.85000000000002</c:v>
                </c:pt>
                <c:pt idx="16431">
                  <c:v>273.86666666666667</c:v>
                </c:pt>
                <c:pt idx="16432">
                  <c:v>273.88333333333333</c:v>
                </c:pt>
                <c:pt idx="16433">
                  <c:v>273.89999999999998</c:v>
                </c:pt>
                <c:pt idx="16434">
                  <c:v>273.91666666666669</c:v>
                </c:pt>
                <c:pt idx="16435">
                  <c:v>273.93333333333334</c:v>
                </c:pt>
                <c:pt idx="16436">
                  <c:v>273.95</c:v>
                </c:pt>
                <c:pt idx="16437">
                  <c:v>273.96666666666664</c:v>
                </c:pt>
                <c:pt idx="16438">
                  <c:v>273.98333333333335</c:v>
                </c:pt>
                <c:pt idx="16439">
                  <c:v>274</c:v>
                </c:pt>
                <c:pt idx="16440">
                  <c:v>274.01666666666665</c:v>
                </c:pt>
                <c:pt idx="16441">
                  <c:v>274.03333333333336</c:v>
                </c:pt>
                <c:pt idx="16442">
                  <c:v>274.05</c:v>
                </c:pt>
                <c:pt idx="16443">
                  <c:v>274.06666666666666</c:v>
                </c:pt>
                <c:pt idx="16444">
                  <c:v>274.08333333333331</c:v>
                </c:pt>
                <c:pt idx="16445">
                  <c:v>274.10000000000002</c:v>
                </c:pt>
                <c:pt idx="16446">
                  <c:v>274.11666666666667</c:v>
                </c:pt>
                <c:pt idx="16447">
                  <c:v>274.13333333333333</c:v>
                </c:pt>
                <c:pt idx="16448">
                  <c:v>274.14999999999998</c:v>
                </c:pt>
                <c:pt idx="16449">
                  <c:v>274.16666666666669</c:v>
                </c:pt>
                <c:pt idx="16450">
                  <c:v>274.18333333333334</c:v>
                </c:pt>
                <c:pt idx="16451">
                  <c:v>274.2</c:v>
                </c:pt>
                <c:pt idx="16452">
                  <c:v>274.21666666666664</c:v>
                </c:pt>
                <c:pt idx="16453">
                  <c:v>274.23333333333335</c:v>
                </c:pt>
                <c:pt idx="16454">
                  <c:v>274.25</c:v>
                </c:pt>
                <c:pt idx="16455">
                  <c:v>274.26666666666665</c:v>
                </c:pt>
                <c:pt idx="16456">
                  <c:v>274.28333333333336</c:v>
                </c:pt>
                <c:pt idx="16457">
                  <c:v>274.3</c:v>
                </c:pt>
                <c:pt idx="16458">
                  <c:v>274.31666666666666</c:v>
                </c:pt>
                <c:pt idx="16459">
                  <c:v>274.33333333333331</c:v>
                </c:pt>
                <c:pt idx="16460">
                  <c:v>274.35000000000002</c:v>
                </c:pt>
                <c:pt idx="16461">
                  <c:v>274.36666666666667</c:v>
                </c:pt>
                <c:pt idx="16462">
                  <c:v>274.38333333333333</c:v>
                </c:pt>
                <c:pt idx="16463">
                  <c:v>274.39999999999998</c:v>
                </c:pt>
                <c:pt idx="16464">
                  <c:v>274.41666666666669</c:v>
                </c:pt>
                <c:pt idx="16465">
                  <c:v>274.43333333333334</c:v>
                </c:pt>
                <c:pt idx="16466">
                  <c:v>274.45</c:v>
                </c:pt>
                <c:pt idx="16467">
                  <c:v>274.46666666666664</c:v>
                </c:pt>
                <c:pt idx="16468">
                  <c:v>274.48333333333335</c:v>
                </c:pt>
                <c:pt idx="16469">
                  <c:v>274.5</c:v>
                </c:pt>
                <c:pt idx="16470">
                  <c:v>274.51666666666665</c:v>
                </c:pt>
                <c:pt idx="16471">
                  <c:v>274.53333333333336</c:v>
                </c:pt>
                <c:pt idx="16472">
                  <c:v>274.55</c:v>
                </c:pt>
                <c:pt idx="16473">
                  <c:v>274.56666666666666</c:v>
                </c:pt>
                <c:pt idx="16474">
                  <c:v>274.58333333333331</c:v>
                </c:pt>
                <c:pt idx="16475">
                  <c:v>274.60000000000002</c:v>
                </c:pt>
                <c:pt idx="16476">
                  <c:v>274.61666666666667</c:v>
                </c:pt>
                <c:pt idx="16477">
                  <c:v>274.63333333333333</c:v>
                </c:pt>
                <c:pt idx="16478">
                  <c:v>274.64999999999998</c:v>
                </c:pt>
                <c:pt idx="16479">
                  <c:v>274.66666666666669</c:v>
                </c:pt>
                <c:pt idx="16480">
                  <c:v>274.68333333333334</c:v>
                </c:pt>
                <c:pt idx="16481">
                  <c:v>274.7</c:v>
                </c:pt>
                <c:pt idx="16482">
                  <c:v>274.71666666666664</c:v>
                </c:pt>
                <c:pt idx="16483">
                  <c:v>274.73333333333335</c:v>
                </c:pt>
                <c:pt idx="16484">
                  <c:v>274.75</c:v>
                </c:pt>
                <c:pt idx="16485">
                  <c:v>274.76666666666665</c:v>
                </c:pt>
                <c:pt idx="16486">
                  <c:v>274.78333333333336</c:v>
                </c:pt>
                <c:pt idx="16487">
                  <c:v>274.8</c:v>
                </c:pt>
                <c:pt idx="16488">
                  <c:v>274.81666666666666</c:v>
                </c:pt>
                <c:pt idx="16489">
                  <c:v>274.83333333333331</c:v>
                </c:pt>
                <c:pt idx="16490">
                  <c:v>274.85000000000002</c:v>
                </c:pt>
                <c:pt idx="16491">
                  <c:v>274.86666666666667</c:v>
                </c:pt>
                <c:pt idx="16492">
                  <c:v>274.88333333333333</c:v>
                </c:pt>
                <c:pt idx="16493">
                  <c:v>274.89999999999998</c:v>
                </c:pt>
                <c:pt idx="16494">
                  <c:v>274.91666666666669</c:v>
                </c:pt>
                <c:pt idx="16495">
                  <c:v>274.93333333333334</c:v>
                </c:pt>
                <c:pt idx="16496">
                  <c:v>274.95</c:v>
                </c:pt>
                <c:pt idx="16497">
                  <c:v>274.96666666666664</c:v>
                </c:pt>
                <c:pt idx="16498">
                  <c:v>274.98333333333335</c:v>
                </c:pt>
                <c:pt idx="16499">
                  <c:v>275</c:v>
                </c:pt>
                <c:pt idx="16500">
                  <c:v>275.01666666666665</c:v>
                </c:pt>
                <c:pt idx="16501">
                  <c:v>275.03333333333336</c:v>
                </c:pt>
                <c:pt idx="16502">
                  <c:v>275.05</c:v>
                </c:pt>
                <c:pt idx="16503">
                  <c:v>275.06666666666666</c:v>
                </c:pt>
                <c:pt idx="16504">
                  <c:v>275.08333333333331</c:v>
                </c:pt>
                <c:pt idx="16505">
                  <c:v>275.10000000000002</c:v>
                </c:pt>
                <c:pt idx="16506">
                  <c:v>275.11666666666667</c:v>
                </c:pt>
                <c:pt idx="16507">
                  <c:v>275.13333333333333</c:v>
                </c:pt>
                <c:pt idx="16508">
                  <c:v>275.14999999999998</c:v>
                </c:pt>
                <c:pt idx="16509">
                  <c:v>275.16666666666669</c:v>
                </c:pt>
                <c:pt idx="16510">
                  <c:v>275.18333333333334</c:v>
                </c:pt>
                <c:pt idx="16511">
                  <c:v>275.2</c:v>
                </c:pt>
                <c:pt idx="16512">
                  <c:v>275.21666666666664</c:v>
                </c:pt>
                <c:pt idx="16513">
                  <c:v>275.23333333333335</c:v>
                </c:pt>
                <c:pt idx="16514">
                  <c:v>275.25</c:v>
                </c:pt>
                <c:pt idx="16515">
                  <c:v>275.26666666666665</c:v>
                </c:pt>
                <c:pt idx="16516">
                  <c:v>275.28333333333336</c:v>
                </c:pt>
                <c:pt idx="16517">
                  <c:v>275.3</c:v>
                </c:pt>
                <c:pt idx="16518">
                  <c:v>275.31666666666666</c:v>
                </c:pt>
                <c:pt idx="16519">
                  <c:v>275.33333333333331</c:v>
                </c:pt>
                <c:pt idx="16520">
                  <c:v>275.35000000000002</c:v>
                </c:pt>
                <c:pt idx="16521">
                  <c:v>275.36666666666667</c:v>
                </c:pt>
                <c:pt idx="16522">
                  <c:v>275.38333333333333</c:v>
                </c:pt>
                <c:pt idx="16523">
                  <c:v>275.39999999999998</c:v>
                </c:pt>
                <c:pt idx="16524">
                  <c:v>275.41666666666669</c:v>
                </c:pt>
                <c:pt idx="16525">
                  <c:v>275.43333333333334</c:v>
                </c:pt>
                <c:pt idx="16526">
                  <c:v>275.45</c:v>
                </c:pt>
                <c:pt idx="16527">
                  <c:v>275.46666666666664</c:v>
                </c:pt>
                <c:pt idx="16528">
                  <c:v>275.48333333333335</c:v>
                </c:pt>
                <c:pt idx="16529">
                  <c:v>275.5</c:v>
                </c:pt>
                <c:pt idx="16530">
                  <c:v>275.51666666666665</c:v>
                </c:pt>
                <c:pt idx="16531">
                  <c:v>275.53333333333336</c:v>
                </c:pt>
                <c:pt idx="16532">
                  <c:v>275.55</c:v>
                </c:pt>
                <c:pt idx="16533">
                  <c:v>275.56666666666666</c:v>
                </c:pt>
                <c:pt idx="16534">
                  <c:v>275.58333333333331</c:v>
                </c:pt>
                <c:pt idx="16535">
                  <c:v>275.60000000000002</c:v>
                </c:pt>
                <c:pt idx="16536">
                  <c:v>275.61666666666667</c:v>
                </c:pt>
                <c:pt idx="16537">
                  <c:v>275.63333333333333</c:v>
                </c:pt>
                <c:pt idx="16538">
                  <c:v>275.64999999999998</c:v>
                </c:pt>
                <c:pt idx="16539">
                  <c:v>275.66666666666669</c:v>
                </c:pt>
                <c:pt idx="16540">
                  <c:v>275.68333333333334</c:v>
                </c:pt>
                <c:pt idx="16541">
                  <c:v>275.7</c:v>
                </c:pt>
                <c:pt idx="16542">
                  <c:v>275.71666666666664</c:v>
                </c:pt>
                <c:pt idx="16543">
                  <c:v>275.73333333333335</c:v>
                </c:pt>
                <c:pt idx="16544">
                  <c:v>275.75</c:v>
                </c:pt>
                <c:pt idx="16545">
                  <c:v>275.76666666666665</c:v>
                </c:pt>
                <c:pt idx="16546">
                  <c:v>275.78333333333336</c:v>
                </c:pt>
                <c:pt idx="16547">
                  <c:v>275.8</c:v>
                </c:pt>
                <c:pt idx="16548">
                  <c:v>275.81666666666666</c:v>
                </c:pt>
                <c:pt idx="16549">
                  <c:v>275.83333333333331</c:v>
                </c:pt>
                <c:pt idx="16550">
                  <c:v>275.85000000000002</c:v>
                </c:pt>
                <c:pt idx="16551">
                  <c:v>275.86666666666667</c:v>
                </c:pt>
                <c:pt idx="16552">
                  <c:v>275.88333333333333</c:v>
                </c:pt>
                <c:pt idx="16553">
                  <c:v>275.89999999999998</c:v>
                </c:pt>
                <c:pt idx="16554">
                  <c:v>275.91666666666669</c:v>
                </c:pt>
                <c:pt idx="16555">
                  <c:v>275.93333333333334</c:v>
                </c:pt>
                <c:pt idx="16556">
                  <c:v>275.95</c:v>
                </c:pt>
                <c:pt idx="16557">
                  <c:v>275.96666666666664</c:v>
                </c:pt>
                <c:pt idx="16558">
                  <c:v>275.98333333333335</c:v>
                </c:pt>
                <c:pt idx="16559">
                  <c:v>276</c:v>
                </c:pt>
                <c:pt idx="16560">
                  <c:v>276.01666666666665</c:v>
                </c:pt>
                <c:pt idx="16561">
                  <c:v>276.03333333333336</c:v>
                </c:pt>
                <c:pt idx="16562">
                  <c:v>276.05</c:v>
                </c:pt>
                <c:pt idx="16563">
                  <c:v>276.06666666666666</c:v>
                </c:pt>
                <c:pt idx="16564">
                  <c:v>276.08333333333331</c:v>
                </c:pt>
                <c:pt idx="16565">
                  <c:v>276.10000000000002</c:v>
                </c:pt>
                <c:pt idx="16566">
                  <c:v>276.11666666666667</c:v>
                </c:pt>
                <c:pt idx="16567">
                  <c:v>276.13333333333333</c:v>
                </c:pt>
                <c:pt idx="16568">
                  <c:v>276.14999999999998</c:v>
                </c:pt>
                <c:pt idx="16569">
                  <c:v>276.16666666666669</c:v>
                </c:pt>
                <c:pt idx="16570">
                  <c:v>276.18333333333334</c:v>
                </c:pt>
                <c:pt idx="16571">
                  <c:v>276.2</c:v>
                </c:pt>
                <c:pt idx="16572">
                  <c:v>276.21666666666664</c:v>
                </c:pt>
                <c:pt idx="16573">
                  <c:v>276.23333333333335</c:v>
                </c:pt>
                <c:pt idx="16574">
                  <c:v>276.25</c:v>
                </c:pt>
                <c:pt idx="16575">
                  <c:v>276.26666666666665</c:v>
                </c:pt>
                <c:pt idx="16576">
                  <c:v>276.28333333333336</c:v>
                </c:pt>
                <c:pt idx="16577">
                  <c:v>276.3</c:v>
                </c:pt>
                <c:pt idx="16578">
                  <c:v>276.31666666666666</c:v>
                </c:pt>
                <c:pt idx="16579">
                  <c:v>276.33333333333331</c:v>
                </c:pt>
                <c:pt idx="16580">
                  <c:v>276.35000000000002</c:v>
                </c:pt>
                <c:pt idx="16581">
                  <c:v>276.36666666666667</c:v>
                </c:pt>
                <c:pt idx="16582">
                  <c:v>276.38333333333333</c:v>
                </c:pt>
                <c:pt idx="16583">
                  <c:v>276.39999999999998</c:v>
                </c:pt>
                <c:pt idx="16584">
                  <c:v>276.41666666666669</c:v>
                </c:pt>
                <c:pt idx="16585">
                  <c:v>276.43333333333334</c:v>
                </c:pt>
                <c:pt idx="16586">
                  <c:v>276.45</c:v>
                </c:pt>
                <c:pt idx="16587">
                  <c:v>276.46666666666664</c:v>
                </c:pt>
                <c:pt idx="16588">
                  <c:v>276.48333333333335</c:v>
                </c:pt>
                <c:pt idx="16589">
                  <c:v>276.5</c:v>
                </c:pt>
                <c:pt idx="16590">
                  <c:v>276.51666666666665</c:v>
                </c:pt>
                <c:pt idx="16591">
                  <c:v>276.53333333333336</c:v>
                </c:pt>
                <c:pt idx="16592">
                  <c:v>276.55</c:v>
                </c:pt>
                <c:pt idx="16593">
                  <c:v>276.56666666666666</c:v>
                </c:pt>
                <c:pt idx="16594">
                  <c:v>276.58333333333331</c:v>
                </c:pt>
                <c:pt idx="16595">
                  <c:v>276.60000000000002</c:v>
                </c:pt>
                <c:pt idx="16596">
                  <c:v>276.61666666666667</c:v>
                </c:pt>
                <c:pt idx="16597">
                  <c:v>276.63333333333333</c:v>
                </c:pt>
                <c:pt idx="16598">
                  <c:v>276.64999999999998</c:v>
                </c:pt>
                <c:pt idx="16599">
                  <c:v>276.66666666666669</c:v>
                </c:pt>
                <c:pt idx="16600">
                  <c:v>276.68333333333334</c:v>
                </c:pt>
                <c:pt idx="16601">
                  <c:v>276.7</c:v>
                </c:pt>
                <c:pt idx="16602">
                  <c:v>276.71666666666664</c:v>
                </c:pt>
                <c:pt idx="16603">
                  <c:v>276.73333333333335</c:v>
                </c:pt>
                <c:pt idx="16604">
                  <c:v>276.75</c:v>
                </c:pt>
                <c:pt idx="16605">
                  <c:v>276.76666666666665</c:v>
                </c:pt>
                <c:pt idx="16606">
                  <c:v>276.78333333333336</c:v>
                </c:pt>
                <c:pt idx="16607">
                  <c:v>276.8</c:v>
                </c:pt>
                <c:pt idx="16608">
                  <c:v>276.81666666666666</c:v>
                </c:pt>
                <c:pt idx="16609">
                  <c:v>276.83333333333331</c:v>
                </c:pt>
                <c:pt idx="16610">
                  <c:v>276.85000000000002</c:v>
                </c:pt>
                <c:pt idx="16611">
                  <c:v>276.86666666666667</c:v>
                </c:pt>
                <c:pt idx="16612">
                  <c:v>276.88333333333333</c:v>
                </c:pt>
                <c:pt idx="16613">
                  <c:v>276.89999999999998</c:v>
                </c:pt>
                <c:pt idx="16614">
                  <c:v>276.91666666666669</c:v>
                </c:pt>
                <c:pt idx="16615">
                  <c:v>276.93333333333334</c:v>
                </c:pt>
                <c:pt idx="16616">
                  <c:v>276.95</c:v>
                </c:pt>
                <c:pt idx="16617">
                  <c:v>276.96666666666664</c:v>
                </c:pt>
                <c:pt idx="16618">
                  <c:v>276.98333333333335</c:v>
                </c:pt>
                <c:pt idx="16619">
                  <c:v>277</c:v>
                </c:pt>
                <c:pt idx="16620">
                  <c:v>277.01666666666665</c:v>
                </c:pt>
                <c:pt idx="16621">
                  <c:v>277.03333333333336</c:v>
                </c:pt>
                <c:pt idx="16622">
                  <c:v>277.05</c:v>
                </c:pt>
                <c:pt idx="16623">
                  <c:v>277.06666666666666</c:v>
                </c:pt>
                <c:pt idx="16624">
                  <c:v>277.08333333333331</c:v>
                </c:pt>
                <c:pt idx="16625">
                  <c:v>277.10000000000002</c:v>
                </c:pt>
                <c:pt idx="16626">
                  <c:v>277.11666666666667</c:v>
                </c:pt>
                <c:pt idx="16627">
                  <c:v>277.13333333333333</c:v>
                </c:pt>
                <c:pt idx="16628">
                  <c:v>277.14999999999998</c:v>
                </c:pt>
                <c:pt idx="16629">
                  <c:v>277.16666666666669</c:v>
                </c:pt>
                <c:pt idx="16630">
                  <c:v>277.18333333333334</c:v>
                </c:pt>
                <c:pt idx="16631">
                  <c:v>277.2</c:v>
                </c:pt>
                <c:pt idx="16632">
                  <c:v>277.21666666666664</c:v>
                </c:pt>
                <c:pt idx="16633">
                  <c:v>277.23333333333335</c:v>
                </c:pt>
                <c:pt idx="16634">
                  <c:v>277.25</c:v>
                </c:pt>
                <c:pt idx="16635">
                  <c:v>277.26666666666665</c:v>
                </c:pt>
                <c:pt idx="16636">
                  <c:v>277.28333333333336</c:v>
                </c:pt>
                <c:pt idx="16637">
                  <c:v>277.3</c:v>
                </c:pt>
                <c:pt idx="16638">
                  <c:v>277.31666666666666</c:v>
                </c:pt>
                <c:pt idx="16639">
                  <c:v>277.33333333333331</c:v>
                </c:pt>
                <c:pt idx="16640">
                  <c:v>277.35000000000002</c:v>
                </c:pt>
                <c:pt idx="16641">
                  <c:v>277.36666666666667</c:v>
                </c:pt>
                <c:pt idx="16642">
                  <c:v>277.38333333333333</c:v>
                </c:pt>
                <c:pt idx="16643">
                  <c:v>277.39999999999998</c:v>
                </c:pt>
                <c:pt idx="16644">
                  <c:v>277.41666666666669</c:v>
                </c:pt>
                <c:pt idx="16645">
                  <c:v>277.43333333333334</c:v>
                </c:pt>
                <c:pt idx="16646">
                  <c:v>277.45</c:v>
                </c:pt>
                <c:pt idx="16647">
                  <c:v>277.46666666666664</c:v>
                </c:pt>
                <c:pt idx="16648">
                  <c:v>277.48333333333335</c:v>
                </c:pt>
                <c:pt idx="16649">
                  <c:v>277.5</c:v>
                </c:pt>
                <c:pt idx="16650">
                  <c:v>277.51666666666665</c:v>
                </c:pt>
                <c:pt idx="16651">
                  <c:v>277.53333333333336</c:v>
                </c:pt>
                <c:pt idx="16652">
                  <c:v>277.55</c:v>
                </c:pt>
                <c:pt idx="16653">
                  <c:v>277.56666666666666</c:v>
                </c:pt>
                <c:pt idx="16654">
                  <c:v>277.58333333333331</c:v>
                </c:pt>
                <c:pt idx="16655">
                  <c:v>277.60000000000002</c:v>
                </c:pt>
                <c:pt idx="16656">
                  <c:v>277.61666666666667</c:v>
                </c:pt>
                <c:pt idx="16657">
                  <c:v>277.63333333333333</c:v>
                </c:pt>
                <c:pt idx="16658">
                  <c:v>277.64999999999998</c:v>
                </c:pt>
                <c:pt idx="16659">
                  <c:v>277.66666666666669</c:v>
                </c:pt>
                <c:pt idx="16660">
                  <c:v>277.68333333333334</c:v>
                </c:pt>
                <c:pt idx="16661">
                  <c:v>277.7</c:v>
                </c:pt>
                <c:pt idx="16662">
                  <c:v>277.71666666666664</c:v>
                </c:pt>
                <c:pt idx="16663">
                  <c:v>277.73333333333335</c:v>
                </c:pt>
                <c:pt idx="16664">
                  <c:v>277.75</c:v>
                </c:pt>
                <c:pt idx="16665">
                  <c:v>277.76666666666665</c:v>
                </c:pt>
                <c:pt idx="16666">
                  <c:v>277.78333333333336</c:v>
                </c:pt>
                <c:pt idx="16667">
                  <c:v>277.8</c:v>
                </c:pt>
                <c:pt idx="16668">
                  <c:v>277.81666666666666</c:v>
                </c:pt>
                <c:pt idx="16669">
                  <c:v>277.83333333333331</c:v>
                </c:pt>
                <c:pt idx="16670">
                  <c:v>277.85000000000002</c:v>
                </c:pt>
                <c:pt idx="16671">
                  <c:v>277.86666666666667</c:v>
                </c:pt>
                <c:pt idx="16672">
                  <c:v>277.88333333333333</c:v>
                </c:pt>
                <c:pt idx="16673">
                  <c:v>277.89999999999998</c:v>
                </c:pt>
                <c:pt idx="16674">
                  <c:v>277.91666666666669</c:v>
                </c:pt>
                <c:pt idx="16675">
                  <c:v>277.93333333333334</c:v>
                </c:pt>
                <c:pt idx="16676">
                  <c:v>277.95</c:v>
                </c:pt>
                <c:pt idx="16677">
                  <c:v>277.96666666666664</c:v>
                </c:pt>
                <c:pt idx="16678">
                  <c:v>277.98333333333335</c:v>
                </c:pt>
                <c:pt idx="16679">
                  <c:v>278</c:v>
                </c:pt>
                <c:pt idx="16680">
                  <c:v>278.01666666666665</c:v>
                </c:pt>
                <c:pt idx="16681">
                  <c:v>278.03333333333336</c:v>
                </c:pt>
                <c:pt idx="16682">
                  <c:v>278.05</c:v>
                </c:pt>
                <c:pt idx="16683">
                  <c:v>278.06666666666666</c:v>
                </c:pt>
                <c:pt idx="16684">
                  <c:v>278.08333333333331</c:v>
                </c:pt>
                <c:pt idx="16685">
                  <c:v>278.10000000000002</c:v>
                </c:pt>
                <c:pt idx="16686">
                  <c:v>278.11666666666667</c:v>
                </c:pt>
                <c:pt idx="16687">
                  <c:v>278.13333333333333</c:v>
                </c:pt>
                <c:pt idx="16688">
                  <c:v>278.14999999999998</c:v>
                </c:pt>
                <c:pt idx="16689">
                  <c:v>278.16666666666669</c:v>
                </c:pt>
                <c:pt idx="16690">
                  <c:v>278.18333333333334</c:v>
                </c:pt>
                <c:pt idx="16691">
                  <c:v>278.2</c:v>
                </c:pt>
                <c:pt idx="16692">
                  <c:v>278.21666666666664</c:v>
                </c:pt>
                <c:pt idx="16693">
                  <c:v>278.23333333333335</c:v>
                </c:pt>
                <c:pt idx="16694">
                  <c:v>278.25</c:v>
                </c:pt>
                <c:pt idx="16695">
                  <c:v>278.26666666666665</c:v>
                </c:pt>
                <c:pt idx="16696">
                  <c:v>278.28333333333336</c:v>
                </c:pt>
                <c:pt idx="16697">
                  <c:v>278.3</c:v>
                </c:pt>
                <c:pt idx="16698">
                  <c:v>278.31666666666666</c:v>
                </c:pt>
                <c:pt idx="16699">
                  <c:v>278.33333333333331</c:v>
                </c:pt>
                <c:pt idx="16700">
                  <c:v>278.35000000000002</c:v>
                </c:pt>
                <c:pt idx="16701">
                  <c:v>278.36666666666667</c:v>
                </c:pt>
                <c:pt idx="16702">
                  <c:v>278.38333333333333</c:v>
                </c:pt>
                <c:pt idx="16703">
                  <c:v>278.39999999999998</c:v>
                </c:pt>
                <c:pt idx="16704">
                  <c:v>278.41666666666669</c:v>
                </c:pt>
                <c:pt idx="16705">
                  <c:v>278.43333333333334</c:v>
                </c:pt>
                <c:pt idx="16706">
                  <c:v>278.45</c:v>
                </c:pt>
                <c:pt idx="16707">
                  <c:v>278.46666666666664</c:v>
                </c:pt>
                <c:pt idx="16708">
                  <c:v>278.48333333333335</c:v>
                </c:pt>
                <c:pt idx="16709">
                  <c:v>278.5</c:v>
                </c:pt>
                <c:pt idx="16710">
                  <c:v>278.51666666666665</c:v>
                </c:pt>
                <c:pt idx="16711">
                  <c:v>278.53333333333336</c:v>
                </c:pt>
                <c:pt idx="16712">
                  <c:v>278.55</c:v>
                </c:pt>
                <c:pt idx="16713">
                  <c:v>278.56666666666666</c:v>
                </c:pt>
                <c:pt idx="16714">
                  <c:v>278.58333333333331</c:v>
                </c:pt>
                <c:pt idx="16715">
                  <c:v>278.60000000000002</c:v>
                </c:pt>
                <c:pt idx="16716">
                  <c:v>278.61666666666667</c:v>
                </c:pt>
                <c:pt idx="16717">
                  <c:v>278.63333333333333</c:v>
                </c:pt>
                <c:pt idx="16718">
                  <c:v>278.64999999999998</c:v>
                </c:pt>
                <c:pt idx="16719">
                  <c:v>278.66666666666669</c:v>
                </c:pt>
                <c:pt idx="16720">
                  <c:v>278.68333333333334</c:v>
                </c:pt>
                <c:pt idx="16721">
                  <c:v>278.7</c:v>
                </c:pt>
                <c:pt idx="16722">
                  <c:v>278.71666666666664</c:v>
                </c:pt>
                <c:pt idx="16723">
                  <c:v>278.73333333333335</c:v>
                </c:pt>
                <c:pt idx="16724">
                  <c:v>278.75</c:v>
                </c:pt>
                <c:pt idx="16725">
                  <c:v>278.76666666666665</c:v>
                </c:pt>
                <c:pt idx="16726">
                  <c:v>278.78333333333336</c:v>
                </c:pt>
                <c:pt idx="16727">
                  <c:v>278.8</c:v>
                </c:pt>
                <c:pt idx="16728">
                  <c:v>278.81666666666666</c:v>
                </c:pt>
                <c:pt idx="16729">
                  <c:v>278.83333333333331</c:v>
                </c:pt>
                <c:pt idx="16730">
                  <c:v>278.85000000000002</c:v>
                </c:pt>
                <c:pt idx="16731">
                  <c:v>278.86666666666667</c:v>
                </c:pt>
                <c:pt idx="16732">
                  <c:v>278.88333333333333</c:v>
                </c:pt>
                <c:pt idx="16733">
                  <c:v>278.89999999999998</c:v>
                </c:pt>
                <c:pt idx="16734">
                  <c:v>278.91666666666669</c:v>
                </c:pt>
                <c:pt idx="16735">
                  <c:v>278.93333333333334</c:v>
                </c:pt>
                <c:pt idx="16736">
                  <c:v>278.95</c:v>
                </c:pt>
                <c:pt idx="16737">
                  <c:v>278.96666666666664</c:v>
                </c:pt>
                <c:pt idx="16738">
                  <c:v>278.98333333333335</c:v>
                </c:pt>
                <c:pt idx="16739">
                  <c:v>279</c:v>
                </c:pt>
                <c:pt idx="16740">
                  <c:v>279.01666666666665</c:v>
                </c:pt>
                <c:pt idx="16741">
                  <c:v>279.03333333333336</c:v>
                </c:pt>
                <c:pt idx="16742">
                  <c:v>279.05</c:v>
                </c:pt>
                <c:pt idx="16743">
                  <c:v>279.06666666666666</c:v>
                </c:pt>
                <c:pt idx="16744">
                  <c:v>279.08333333333331</c:v>
                </c:pt>
                <c:pt idx="16745">
                  <c:v>279.10000000000002</c:v>
                </c:pt>
                <c:pt idx="16746">
                  <c:v>279.11666666666667</c:v>
                </c:pt>
                <c:pt idx="16747">
                  <c:v>279.13333333333333</c:v>
                </c:pt>
                <c:pt idx="16748">
                  <c:v>279.14999999999998</c:v>
                </c:pt>
                <c:pt idx="16749">
                  <c:v>279.16666666666669</c:v>
                </c:pt>
                <c:pt idx="16750">
                  <c:v>279.18333333333334</c:v>
                </c:pt>
                <c:pt idx="16751">
                  <c:v>279.2</c:v>
                </c:pt>
                <c:pt idx="16752">
                  <c:v>279.21666666666664</c:v>
                </c:pt>
                <c:pt idx="16753">
                  <c:v>279.23333333333335</c:v>
                </c:pt>
                <c:pt idx="16754">
                  <c:v>279.25</c:v>
                </c:pt>
                <c:pt idx="16755">
                  <c:v>279.26666666666665</c:v>
                </c:pt>
                <c:pt idx="16756">
                  <c:v>279.28333333333336</c:v>
                </c:pt>
                <c:pt idx="16757">
                  <c:v>279.3</c:v>
                </c:pt>
                <c:pt idx="16758">
                  <c:v>279.31666666666666</c:v>
                </c:pt>
                <c:pt idx="16759">
                  <c:v>279.33333333333331</c:v>
                </c:pt>
                <c:pt idx="16760">
                  <c:v>279.35000000000002</c:v>
                </c:pt>
                <c:pt idx="16761">
                  <c:v>279.36666666666667</c:v>
                </c:pt>
                <c:pt idx="16762">
                  <c:v>279.38333333333333</c:v>
                </c:pt>
                <c:pt idx="16763">
                  <c:v>279.39999999999998</c:v>
                </c:pt>
                <c:pt idx="16764">
                  <c:v>279.41666666666669</c:v>
                </c:pt>
                <c:pt idx="16765">
                  <c:v>279.43333333333334</c:v>
                </c:pt>
                <c:pt idx="16766">
                  <c:v>279.45</c:v>
                </c:pt>
                <c:pt idx="16767">
                  <c:v>279.46666666666664</c:v>
                </c:pt>
                <c:pt idx="16768">
                  <c:v>279.48333333333335</c:v>
                </c:pt>
                <c:pt idx="16769">
                  <c:v>279.5</c:v>
                </c:pt>
                <c:pt idx="16770">
                  <c:v>279.51666666666665</c:v>
                </c:pt>
                <c:pt idx="16771">
                  <c:v>279.53333333333336</c:v>
                </c:pt>
                <c:pt idx="16772">
                  <c:v>279.55</c:v>
                </c:pt>
                <c:pt idx="16773">
                  <c:v>279.56666666666666</c:v>
                </c:pt>
                <c:pt idx="16774">
                  <c:v>279.58333333333331</c:v>
                </c:pt>
                <c:pt idx="16775">
                  <c:v>279.60000000000002</c:v>
                </c:pt>
                <c:pt idx="16776">
                  <c:v>279.61666666666667</c:v>
                </c:pt>
                <c:pt idx="16777">
                  <c:v>279.63333333333333</c:v>
                </c:pt>
                <c:pt idx="16778">
                  <c:v>279.64999999999998</c:v>
                </c:pt>
                <c:pt idx="16779">
                  <c:v>279.66666666666669</c:v>
                </c:pt>
                <c:pt idx="16780">
                  <c:v>279.68333333333334</c:v>
                </c:pt>
                <c:pt idx="16781">
                  <c:v>279.7</c:v>
                </c:pt>
                <c:pt idx="16782">
                  <c:v>279.71666666666664</c:v>
                </c:pt>
                <c:pt idx="16783">
                  <c:v>279.73333333333335</c:v>
                </c:pt>
                <c:pt idx="16784">
                  <c:v>279.75</c:v>
                </c:pt>
                <c:pt idx="16785">
                  <c:v>279.76666666666665</c:v>
                </c:pt>
                <c:pt idx="16786">
                  <c:v>279.78333333333336</c:v>
                </c:pt>
                <c:pt idx="16787">
                  <c:v>279.8</c:v>
                </c:pt>
                <c:pt idx="16788">
                  <c:v>279.81666666666666</c:v>
                </c:pt>
                <c:pt idx="16789">
                  <c:v>279.83333333333331</c:v>
                </c:pt>
                <c:pt idx="16790">
                  <c:v>279.85000000000002</c:v>
                </c:pt>
                <c:pt idx="16791">
                  <c:v>279.86666666666667</c:v>
                </c:pt>
                <c:pt idx="16792">
                  <c:v>279.88333333333333</c:v>
                </c:pt>
                <c:pt idx="16793">
                  <c:v>279.89999999999998</c:v>
                </c:pt>
                <c:pt idx="16794">
                  <c:v>279.91666666666669</c:v>
                </c:pt>
                <c:pt idx="16795">
                  <c:v>279.93333333333334</c:v>
                </c:pt>
                <c:pt idx="16796">
                  <c:v>279.95</c:v>
                </c:pt>
                <c:pt idx="16797">
                  <c:v>279.96666666666664</c:v>
                </c:pt>
                <c:pt idx="16798">
                  <c:v>279.98333333333335</c:v>
                </c:pt>
                <c:pt idx="16799">
                  <c:v>280</c:v>
                </c:pt>
                <c:pt idx="16800">
                  <c:v>280.01666666666665</c:v>
                </c:pt>
                <c:pt idx="16801">
                  <c:v>280.03333333333336</c:v>
                </c:pt>
                <c:pt idx="16802">
                  <c:v>280.05</c:v>
                </c:pt>
                <c:pt idx="16803">
                  <c:v>280.06666666666666</c:v>
                </c:pt>
                <c:pt idx="16804">
                  <c:v>280.08333333333331</c:v>
                </c:pt>
                <c:pt idx="16805">
                  <c:v>280.10000000000002</c:v>
                </c:pt>
                <c:pt idx="16806">
                  <c:v>280.11666666666667</c:v>
                </c:pt>
                <c:pt idx="16807">
                  <c:v>280.13333333333333</c:v>
                </c:pt>
                <c:pt idx="16808">
                  <c:v>280.14999999999998</c:v>
                </c:pt>
                <c:pt idx="16809">
                  <c:v>280.16666666666669</c:v>
                </c:pt>
                <c:pt idx="16810">
                  <c:v>280.18333333333334</c:v>
                </c:pt>
                <c:pt idx="16811">
                  <c:v>280.2</c:v>
                </c:pt>
                <c:pt idx="16812">
                  <c:v>280.21666666666664</c:v>
                </c:pt>
                <c:pt idx="16813">
                  <c:v>280.23333333333335</c:v>
                </c:pt>
                <c:pt idx="16814">
                  <c:v>280.25</c:v>
                </c:pt>
                <c:pt idx="16815">
                  <c:v>280.26666666666665</c:v>
                </c:pt>
                <c:pt idx="16816">
                  <c:v>280.28333333333336</c:v>
                </c:pt>
                <c:pt idx="16817">
                  <c:v>280.3</c:v>
                </c:pt>
                <c:pt idx="16818">
                  <c:v>280.31666666666666</c:v>
                </c:pt>
                <c:pt idx="16819">
                  <c:v>280.33333333333331</c:v>
                </c:pt>
                <c:pt idx="16820">
                  <c:v>280.35000000000002</c:v>
                </c:pt>
                <c:pt idx="16821">
                  <c:v>280.36666666666667</c:v>
                </c:pt>
                <c:pt idx="16822">
                  <c:v>280.38333333333333</c:v>
                </c:pt>
                <c:pt idx="16823">
                  <c:v>280.39999999999998</c:v>
                </c:pt>
                <c:pt idx="16824">
                  <c:v>280.41666666666669</c:v>
                </c:pt>
                <c:pt idx="16825">
                  <c:v>280.43333333333334</c:v>
                </c:pt>
                <c:pt idx="16826">
                  <c:v>280.45</c:v>
                </c:pt>
                <c:pt idx="16827">
                  <c:v>280.46666666666664</c:v>
                </c:pt>
                <c:pt idx="16828">
                  <c:v>280.48333333333335</c:v>
                </c:pt>
                <c:pt idx="16829">
                  <c:v>280.5</c:v>
                </c:pt>
                <c:pt idx="16830">
                  <c:v>280.51666666666665</c:v>
                </c:pt>
                <c:pt idx="16831">
                  <c:v>280.53333333333336</c:v>
                </c:pt>
                <c:pt idx="16832">
                  <c:v>280.55</c:v>
                </c:pt>
                <c:pt idx="16833">
                  <c:v>280.56666666666666</c:v>
                </c:pt>
                <c:pt idx="16834">
                  <c:v>280.58333333333331</c:v>
                </c:pt>
                <c:pt idx="16835">
                  <c:v>280.60000000000002</c:v>
                </c:pt>
                <c:pt idx="16836">
                  <c:v>280.61666666666667</c:v>
                </c:pt>
                <c:pt idx="16837">
                  <c:v>280.63333333333333</c:v>
                </c:pt>
                <c:pt idx="16838">
                  <c:v>280.64999999999998</c:v>
                </c:pt>
                <c:pt idx="16839">
                  <c:v>280.66666666666669</c:v>
                </c:pt>
                <c:pt idx="16840">
                  <c:v>280.68333333333334</c:v>
                </c:pt>
                <c:pt idx="16841">
                  <c:v>280.7</c:v>
                </c:pt>
                <c:pt idx="16842">
                  <c:v>280.71666666666664</c:v>
                </c:pt>
                <c:pt idx="16843">
                  <c:v>280.73333333333335</c:v>
                </c:pt>
                <c:pt idx="16844">
                  <c:v>280.75</c:v>
                </c:pt>
                <c:pt idx="16845">
                  <c:v>280.76666666666665</c:v>
                </c:pt>
                <c:pt idx="16846">
                  <c:v>280.78333333333336</c:v>
                </c:pt>
                <c:pt idx="16847">
                  <c:v>280.8</c:v>
                </c:pt>
                <c:pt idx="16848">
                  <c:v>280.81666666666666</c:v>
                </c:pt>
                <c:pt idx="16849">
                  <c:v>280.83333333333331</c:v>
                </c:pt>
                <c:pt idx="16850">
                  <c:v>280.85000000000002</c:v>
                </c:pt>
                <c:pt idx="16851">
                  <c:v>280.86666666666667</c:v>
                </c:pt>
                <c:pt idx="16852">
                  <c:v>280.88333333333333</c:v>
                </c:pt>
                <c:pt idx="16853">
                  <c:v>280.89999999999998</c:v>
                </c:pt>
                <c:pt idx="16854">
                  <c:v>280.91666666666669</c:v>
                </c:pt>
                <c:pt idx="16855">
                  <c:v>280.93333333333334</c:v>
                </c:pt>
                <c:pt idx="16856">
                  <c:v>280.95</c:v>
                </c:pt>
                <c:pt idx="16857">
                  <c:v>280.96666666666664</c:v>
                </c:pt>
                <c:pt idx="16858">
                  <c:v>280.98333333333335</c:v>
                </c:pt>
                <c:pt idx="16859">
                  <c:v>281</c:v>
                </c:pt>
                <c:pt idx="16860">
                  <c:v>281.01666666666665</c:v>
                </c:pt>
                <c:pt idx="16861">
                  <c:v>281.03333333333336</c:v>
                </c:pt>
                <c:pt idx="16862">
                  <c:v>281.05</c:v>
                </c:pt>
                <c:pt idx="16863">
                  <c:v>281.06666666666666</c:v>
                </c:pt>
                <c:pt idx="16864">
                  <c:v>281.08333333333331</c:v>
                </c:pt>
                <c:pt idx="16865">
                  <c:v>281.10000000000002</c:v>
                </c:pt>
                <c:pt idx="16866">
                  <c:v>281.11666666666667</c:v>
                </c:pt>
                <c:pt idx="16867">
                  <c:v>281.13333333333333</c:v>
                </c:pt>
                <c:pt idx="16868">
                  <c:v>281.14999999999998</c:v>
                </c:pt>
                <c:pt idx="16869">
                  <c:v>281.16666666666669</c:v>
                </c:pt>
                <c:pt idx="16870">
                  <c:v>281.18333333333334</c:v>
                </c:pt>
                <c:pt idx="16871">
                  <c:v>281.2</c:v>
                </c:pt>
                <c:pt idx="16872">
                  <c:v>281.21666666666664</c:v>
                </c:pt>
                <c:pt idx="16873">
                  <c:v>281.23333333333335</c:v>
                </c:pt>
                <c:pt idx="16874">
                  <c:v>281.25</c:v>
                </c:pt>
                <c:pt idx="16875">
                  <c:v>281.26666666666665</c:v>
                </c:pt>
                <c:pt idx="16876">
                  <c:v>281.28333333333336</c:v>
                </c:pt>
                <c:pt idx="16877">
                  <c:v>281.3</c:v>
                </c:pt>
                <c:pt idx="16878">
                  <c:v>281.31666666666666</c:v>
                </c:pt>
                <c:pt idx="16879">
                  <c:v>281.33333333333331</c:v>
                </c:pt>
                <c:pt idx="16880">
                  <c:v>281.35000000000002</c:v>
                </c:pt>
                <c:pt idx="16881">
                  <c:v>281.36666666666667</c:v>
                </c:pt>
                <c:pt idx="16882">
                  <c:v>281.38333333333333</c:v>
                </c:pt>
                <c:pt idx="16883">
                  <c:v>281.39999999999998</c:v>
                </c:pt>
                <c:pt idx="16884">
                  <c:v>281.41666666666669</c:v>
                </c:pt>
                <c:pt idx="16885">
                  <c:v>281.43333333333334</c:v>
                </c:pt>
                <c:pt idx="16886">
                  <c:v>281.45</c:v>
                </c:pt>
                <c:pt idx="16887">
                  <c:v>281.46666666666664</c:v>
                </c:pt>
                <c:pt idx="16888">
                  <c:v>281.48333333333335</c:v>
                </c:pt>
                <c:pt idx="16889">
                  <c:v>281.5</c:v>
                </c:pt>
                <c:pt idx="16890">
                  <c:v>281.51666666666665</c:v>
                </c:pt>
                <c:pt idx="16891">
                  <c:v>281.53333333333336</c:v>
                </c:pt>
                <c:pt idx="16892">
                  <c:v>281.55</c:v>
                </c:pt>
                <c:pt idx="16893">
                  <c:v>281.56666666666666</c:v>
                </c:pt>
                <c:pt idx="16894">
                  <c:v>281.58333333333331</c:v>
                </c:pt>
                <c:pt idx="16895">
                  <c:v>281.60000000000002</c:v>
                </c:pt>
                <c:pt idx="16896">
                  <c:v>281.61666666666667</c:v>
                </c:pt>
                <c:pt idx="16897">
                  <c:v>281.63333333333333</c:v>
                </c:pt>
                <c:pt idx="16898">
                  <c:v>281.64999999999998</c:v>
                </c:pt>
                <c:pt idx="16899">
                  <c:v>281.66666666666669</c:v>
                </c:pt>
                <c:pt idx="16900">
                  <c:v>281.68333333333334</c:v>
                </c:pt>
                <c:pt idx="16901">
                  <c:v>281.7</c:v>
                </c:pt>
                <c:pt idx="16902">
                  <c:v>281.71666666666664</c:v>
                </c:pt>
                <c:pt idx="16903">
                  <c:v>281.73333333333335</c:v>
                </c:pt>
                <c:pt idx="16904">
                  <c:v>281.75</c:v>
                </c:pt>
                <c:pt idx="16905">
                  <c:v>281.76666666666665</c:v>
                </c:pt>
                <c:pt idx="16906">
                  <c:v>281.78333333333336</c:v>
                </c:pt>
                <c:pt idx="16907">
                  <c:v>281.8</c:v>
                </c:pt>
                <c:pt idx="16908">
                  <c:v>281.81666666666666</c:v>
                </c:pt>
                <c:pt idx="16909">
                  <c:v>281.83333333333331</c:v>
                </c:pt>
                <c:pt idx="16910">
                  <c:v>281.85000000000002</c:v>
                </c:pt>
                <c:pt idx="16911">
                  <c:v>281.86666666666667</c:v>
                </c:pt>
                <c:pt idx="16912">
                  <c:v>281.88333333333333</c:v>
                </c:pt>
                <c:pt idx="16913">
                  <c:v>281.89999999999998</c:v>
                </c:pt>
                <c:pt idx="16914">
                  <c:v>281.91666666666669</c:v>
                </c:pt>
                <c:pt idx="16915">
                  <c:v>281.93333333333334</c:v>
                </c:pt>
                <c:pt idx="16916">
                  <c:v>281.95</c:v>
                </c:pt>
                <c:pt idx="16917">
                  <c:v>281.96666666666664</c:v>
                </c:pt>
                <c:pt idx="16918">
                  <c:v>281.98333333333335</c:v>
                </c:pt>
                <c:pt idx="16919">
                  <c:v>282</c:v>
                </c:pt>
                <c:pt idx="16920">
                  <c:v>282.01666666666665</c:v>
                </c:pt>
                <c:pt idx="16921">
                  <c:v>282.03333333333336</c:v>
                </c:pt>
                <c:pt idx="16922">
                  <c:v>282.05</c:v>
                </c:pt>
                <c:pt idx="16923">
                  <c:v>282.06666666666666</c:v>
                </c:pt>
                <c:pt idx="16924">
                  <c:v>282.08333333333331</c:v>
                </c:pt>
                <c:pt idx="16925">
                  <c:v>282.10000000000002</c:v>
                </c:pt>
                <c:pt idx="16926">
                  <c:v>282.11666666666667</c:v>
                </c:pt>
                <c:pt idx="16927">
                  <c:v>282.13333333333333</c:v>
                </c:pt>
                <c:pt idx="16928">
                  <c:v>282.14999999999998</c:v>
                </c:pt>
                <c:pt idx="16929">
                  <c:v>282.16666666666669</c:v>
                </c:pt>
                <c:pt idx="16930">
                  <c:v>282.18333333333334</c:v>
                </c:pt>
                <c:pt idx="16931">
                  <c:v>282.2</c:v>
                </c:pt>
                <c:pt idx="16932">
                  <c:v>282.21666666666664</c:v>
                </c:pt>
                <c:pt idx="16933">
                  <c:v>282.23333333333335</c:v>
                </c:pt>
                <c:pt idx="16934">
                  <c:v>282.25</c:v>
                </c:pt>
                <c:pt idx="16935">
                  <c:v>282.26666666666665</c:v>
                </c:pt>
                <c:pt idx="16936">
                  <c:v>282.28333333333336</c:v>
                </c:pt>
                <c:pt idx="16937">
                  <c:v>282.3</c:v>
                </c:pt>
                <c:pt idx="16938">
                  <c:v>282.31666666666666</c:v>
                </c:pt>
                <c:pt idx="16939">
                  <c:v>282.33333333333331</c:v>
                </c:pt>
                <c:pt idx="16940">
                  <c:v>282.35000000000002</c:v>
                </c:pt>
                <c:pt idx="16941">
                  <c:v>282.36666666666667</c:v>
                </c:pt>
                <c:pt idx="16942">
                  <c:v>282.38333333333333</c:v>
                </c:pt>
                <c:pt idx="16943">
                  <c:v>282.39999999999998</c:v>
                </c:pt>
                <c:pt idx="16944">
                  <c:v>282.41666666666669</c:v>
                </c:pt>
                <c:pt idx="16945">
                  <c:v>282.43333333333334</c:v>
                </c:pt>
                <c:pt idx="16946">
                  <c:v>282.45</c:v>
                </c:pt>
                <c:pt idx="16947">
                  <c:v>282.46666666666664</c:v>
                </c:pt>
                <c:pt idx="16948">
                  <c:v>282.48333333333335</c:v>
                </c:pt>
                <c:pt idx="16949">
                  <c:v>282.5</c:v>
                </c:pt>
                <c:pt idx="16950">
                  <c:v>282.51666666666665</c:v>
                </c:pt>
                <c:pt idx="16951">
                  <c:v>282.53333333333336</c:v>
                </c:pt>
                <c:pt idx="16952">
                  <c:v>282.55</c:v>
                </c:pt>
                <c:pt idx="16953">
                  <c:v>282.56666666666666</c:v>
                </c:pt>
                <c:pt idx="16954">
                  <c:v>282.58333333333331</c:v>
                </c:pt>
                <c:pt idx="16955">
                  <c:v>282.60000000000002</c:v>
                </c:pt>
                <c:pt idx="16956">
                  <c:v>282.61666666666667</c:v>
                </c:pt>
                <c:pt idx="16957">
                  <c:v>282.63333333333333</c:v>
                </c:pt>
                <c:pt idx="16958">
                  <c:v>282.64999999999998</c:v>
                </c:pt>
                <c:pt idx="16959">
                  <c:v>282.66666666666669</c:v>
                </c:pt>
                <c:pt idx="16960">
                  <c:v>282.68333333333334</c:v>
                </c:pt>
                <c:pt idx="16961">
                  <c:v>282.7</c:v>
                </c:pt>
                <c:pt idx="16962">
                  <c:v>282.71666666666664</c:v>
                </c:pt>
                <c:pt idx="16963">
                  <c:v>282.73333333333335</c:v>
                </c:pt>
                <c:pt idx="16964">
                  <c:v>282.75</c:v>
                </c:pt>
                <c:pt idx="16965">
                  <c:v>282.76666666666665</c:v>
                </c:pt>
                <c:pt idx="16966">
                  <c:v>282.78333333333336</c:v>
                </c:pt>
                <c:pt idx="16967">
                  <c:v>282.8</c:v>
                </c:pt>
                <c:pt idx="16968">
                  <c:v>282.81666666666666</c:v>
                </c:pt>
                <c:pt idx="16969">
                  <c:v>282.83333333333331</c:v>
                </c:pt>
                <c:pt idx="16970">
                  <c:v>282.85000000000002</c:v>
                </c:pt>
                <c:pt idx="16971">
                  <c:v>282.86666666666667</c:v>
                </c:pt>
                <c:pt idx="16972">
                  <c:v>282.88333333333333</c:v>
                </c:pt>
                <c:pt idx="16973">
                  <c:v>282.89999999999998</c:v>
                </c:pt>
                <c:pt idx="16974">
                  <c:v>282.91666666666669</c:v>
                </c:pt>
                <c:pt idx="16975">
                  <c:v>282.93333333333334</c:v>
                </c:pt>
                <c:pt idx="16976">
                  <c:v>282.95</c:v>
                </c:pt>
                <c:pt idx="16977">
                  <c:v>282.96666666666664</c:v>
                </c:pt>
                <c:pt idx="16978">
                  <c:v>282.98333333333335</c:v>
                </c:pt>
                <c:pt idx="16979">
                  <c:v>283</c:v>
                </c:pt>
                <c:pt idx="16980">
                  <c:v>283.01666666666665</c:v>
                </c:pt>
                <c:pt idx="16981">
                  <c:v>283.03333333333336</c:v>
                </c:pt>
                <c:pt idx="16982">
                  <c:v>283.05</c:v>
                </c:pt>
                <c:pt idx="16983">
                  <c:v>283.06666666666666</c:v>
                </c:pt>
                <c:pt idx="16984">
                  <c:v>283.08333333333331</c:v>
                </c:pt>
                <c:pt idx="16985">
                  <c:v>283.10000000000002</c:v>
                </c:pt>
                <c:pt idx="16986">
                  <c:v>283.11666666666667</c:v>
                </c:pt>
                <c:pt idx="16987">
                  <c:v>283.13333333333333</c:v>
                </c:pt>
                <c:pt idx="16988">
                  <c:v>283.14999999999998</c:v>
                </c:pt>
                <c:pt idx="16989">
                  <c:v>283.16666666666669</c:v>
                </c:pt>
                <c:pt idx="16990">
                  <c:v>283.18333333333334</c:v>
                </c:pt>
                <c:pt idx="16991">
                  <c:v>283.2</c:v>
                </c:pt>
                <c:pt idx="16992">
                  <c:v>283.21666666666664</c:v>
                </c:pt>
                <c:pt idx="16993">
                  <c:v>283.23333333333335</c:v>
                </c:pt>
                <c:pt idx="16994">
                  <c:v>283.25</c:v>
                </c:pt>
                <c:pt idx="16995">
                  <c:v>283.26666666666665</c:v>
                </c:pt>
                <c:pt idx="16996">
                  <c:v>283.28333333333336</c:v>
                </c:pt>
                <c:pt idx="16997">
                  <c:v>283.3</c:v>
                </c:pt>
                <c:pt idx="16998">
                  <c:v>283.31666666666666</c:v>
                </c:pt>
                <c:pt idx="16999">
                  <c:v>283.33333333333331</c:v>
                </c:pt>
                <c:pt idx="17000">
                  <c:v>283.35000000000002</c:v>
                </c:pt>
                <c:pt idx="17001">
                  <c:v>283.36666666666667</c:v>
                </c:pt>
                <c:pt idx="17002">
                  <c:v>283.38333333333333</c:v>
                </c:pt>
                <c:pt idx="17003">
                  <c:v>283.39999999999998</c:v>
                </c:pt>
                <c:pt idx="17004">
                  <c:v>283.41666666666669</c:v>
                </c:pt>
                <c:pt idx="17005">
                  <c:v>283.43333333333334</c:v>
                </c:pt>
                <c:pt idx="17006">
                  <c:v>283.45</c:v>
                </c:pt>
                <c:pt idx="17007">
                  <c:v>283.46666666666664</c:v>
                </c:pt>
                <c:pt idx="17008">
                  <c:v>283.48333333333335</c:v>
                </c:pt>
                <c:pt idx="17009">
                  <c:v>283.5</c:v>
                </c:pt>
                <c:pt idx="17010">
                  <c:v>283.51666666666665</c:v>
                </c:pt>
                <c:pt idx="17011">
                  <c:v>283.53333333333336</c:v>
                </c:pt>
                <c:pt idx="17012">
                  <c:v>283.55</c:v>
                </c:pt>
                <c:pt idx="17013">
                  <c:v>283.56666666666666</c:v>
                </c:pt>
                <c:pt idx="17014">
                  <c:v>283.58333333333331</c:v>
                </c:pt>
                <c:pt idx="17015">
                  <c:v>283.60000000000002</c:v>
                </c:pt>
                <c:pt idx="17016">
                  <c:v>283.61666666666667</c:v>
                </c:pt>
                <c:pt idx="17017">
                  <c:v>283.63333333333333</c:v>
                </c:pt>
                <c:pt idx="17018">
                  <c:v>283.64999999999998</c:v>
                </c:pt>
                <c:pt idx="17019">
                  <c:v>283.66666666666669</c:v>
                </c:pt>
                <c:pt idx="17020">
                  <c:v>283.68333333333334</c:v>
                </c:pt>
                <c:pt idx="17021">
                  <c:v>283.7</c:v>
                </c:pt>
                <c:pt idx="17022">
                  <c:v>283.71666666666664</c:v>
                </c:pt>
                <c:pt idx="17023">
                  <c:v>283.73333333333335</c:v>
                </c:pt>
                <c:pt idx="17024">
                  <c:v>283.75</c:v>
                </c:pt>
                <c:pt idx="17025">
                  <c:v>283.76666666666665</c:v>
                </c:pt>
                <c:pt idx="17026">
                  <c:v>283.78333333333336</c:v>
                </c:pt>
                <c:pt idx="17027">
                  <c:v>283.8</c:v>
                </c:pt>
                <c:pt idx="17028">
                  <c:v>283.81666666666666</c:v>
                </c:pt>
                <c:pt idx="17029">
                  <c:v>283.83333333333331</c:v>
                </c:pt>
                <c:pt idx="17030">
                  <c:v>283.85000000000002</c:v>
                </c:pt>
                <c:pt idx="17031">
                  <c:v>283.86666666666667</c:v>
                </c:pt>
                <c:pt idx="17032">
                  <c:v>283.88333333333333</c:v>
                </c:pt>
                <c:pt idx="17033">
                  <c:v>283.89999999999998</c:v>
                </c:pt>
                <c:pt idx="17034">
                  <c:v>283.91666666666669</c:v>
                </c:pt>
                <c:pt idx="17035">
                  <c:v>283.93333333333334</c:v>
                </c:pt>
                <c:pt idx="17036">
                  <c:v>283.95</c:v>
                </c:pt>
                <c:pt idx="17037">
                  <c:v>283.96666666666664</c:v>
                </c:pt>
                <c:pt idx="17038">
                  <c:v>283.98333333333335</c:v>
                </c:pt>
                <c:pt idx="17039">
                  <c:v>284</c:v>
                </c:pt>
                <c:pt idx="17040">
                  <c:v>284.01666666666665</c:v>
                </c:pt>
                <c:pt idx="17041">
                  <c:v>284.03333333333336</c:v>
                </c:pt>
                <c:pt idx="17042">
                  <c:v>284.05</c:v>
                </c:pt>
                <c:pt idx="17043">
                  <c:v>284.06666666666666</c:v>
                </c:pt>
                <c:pt idx="17044">
                  <c:v>284.08333333333331</c:v>
                </c:pt>
                <c:pt idx="17045">
                  <c:v>284.10000000000002</c:v>
                </c:pt>
                <c:pt idx="17046">
                  <c:v>284.11666666666667</c:v>
                </c:pt>
                <c:pt idx="17047">
                  <c:v>284.13333333333333</c:v>
                </c:pt>
                <c:pt idx="17048">
                  <c:v>284.14999999999998</c:v>
                </c:pt>
                <c:pt idx="17049">
                  <c:v>284.16666666666669</c:v>
                </c:pt>
                <c:pt idx="17050">
                  <c:v>284.18333333333334</c:v>
                </c:pt>
                <c:pt idx="17051">
                  <c:v>284.2</c:v>
                </c:pt>
                <c:pt idx="17052">
                  <c:v>284.21666666666664</c:v>
                </c:pt>
                <c:pt idx="17053">
                  <c:v>284.23333333333335</c:v>
                </c:pt>
                <c:pt idx="17054">
                  <c:v>284.25</c:v>
                </c:pt>
                <c:pt idx="17055">
                  <c:v>284.26666666666665</c:v>
                </c:pt>
                <c:pt idx="17056">
                  <c:v>284.28333333333336</c:v>
                </c:pt>
                <c:pt idx="17057">
                  <c:v>284.3</c:v>
                </c:pt>
                <c:pt idx="17058">
                  <c:v>284.31666666666666</c:v>
                </c:pt>
                <c:pt idx="17059">
                  <c:v>284.33333333333331</c:v>
                </c:pt>
                <c:pt idx="17060">
                  <c:v>284.35000000000002</c:v>
                </c:pt>
                <c:pt idx="17061">
                  <c:v>284.36666666666667</c:v>
                </c:pt>
                <c:pt idx="17062">
                  <c:v>284.38333333333333</c:v>
                </c:pt>
                <c:pt idx="17063">
                  <c:v>284.39999999999998</c:v>
                </c:pt>
                <c:pt idx="17064">
                  <c:v>284.41666666666669</c:v>
                </c:pt>
                <c:pt idx="17065">
                  <c:v>284.43333333333334</c:v>
                </c:pt>
                <c:pt idx="17066">
                  <c:v>284.45</c:v>
                </c:pt>
                <c:pt idx="17067">
                  <c:v>284.46666666666664</c:v>
                </c:pt>
                <c:pt idx="17068">
                  <c:v>284.48333333333335</c:v>
                </c:pt>
                <c:pt idx="17069">
                  <c:v>284.5</c:v>
                </c:pt>
                <c:pt idx="17070">
                  <c:v>284.51666666666665</c:v>
                </c:pt>
                <c:pt idx="17071">
                  <c:v>284.53333333333336</c:v>
                </c:pt>
                <c:pt idx="17072">
                  <c:v>284.55</c:v>
                </c:pt>
                <c:pt idx="17073">
                  <c:v>284.56666666666666</c:v>
                </c:pt>
                <c:pt idx="17074">
                  <c:v>284.58333333333331</c:v>
                </c:pt>
                <c:pt idx="17075">
                  <c:v>284.60000000000002</c:v>
                </c:pt>
                <c:pt idx="17076">
                  <c:v>284.61666666666667</c:v>
                </c:pt>
                <c:pt idx="17077">
                  <c:v>284.63333333333333</c:v>
                </c:pt>
                <c:pt idx="17078">
                  <c:v>284.64999999999998</c:v>
                </c:pt>
                <c:pt idx="17079">
                  <c:v>284.66666666666669</c:v>
                </c:pt>
                <c:pt idx="17080">
                  <c:v>284.68333333333334</c:v>
                </c:pt>
                <c:pt idx="17081">
                  <c:v>284.7</c:v>
                </c:pt>
                <c:pt idx="17082">
                  <c:v>284.71666666666664</c:v>
                </c:pt>
                <c:pt idx="17083">
                  <c:v>284.73333333333335</c:v>
                </c:pt>
                <c:pt idx="17084">
                  <c:v>284.75</c:v>
                </c:pt>
                <c:pt idx="17085">
                  <c:v>284.76666666666665</c:v>
                </c:pt>
                <c:pt idx="17086">
                  <c:v>284.78333333333336</c:v>
                </c:pt>
                <c:pt idx="17087">
                  <c:v>284.8</c:v>
                </c:pt>
                <c:pt idx="17088">
                  <c:v>284.81666666666666</c:v>
                </c:pt>
                <c:pt idx="17089">
                  <c:v>284.83333333333331</c:v>
                </c:pt>
                <c:pt idx="17090">
                  <c:v>284.85000000000002</c:v>
                </c:pt>
                <c:pt idx="17091">
                  <c:v>284.86666666666667</c:v>
                </c:pt>
                <c:pt idx="17092">
                  <c:v>284.88333333333333</c:v>
                </c:pt>
                <c:pt idx="17093">
                  <c:v>284.89999999999998</c:v>
                </c:pt>
                <c:pt idx="17094">
                  <c:v>284.91666666666669</c:v>
                </c:pt>
                <c:pt idx="17095">
                  <c:v>284.93333333333334</c:v>
                </c:pt>
                <c:pt idx="17096">
                  <c:v>284.95</c:v>
                </c:pt>
                <c:pt idx="17097">
                  <c:v>284.96666666666664</c:v>
                </c:pt>
                <c:pt idx="17098">
                  <c:v>284.98333333333335</c:v>
                </c:pt>
                <c:pt idx="17099">
                  <c:v>285</c:v>
                </c:pt>
                <c:pt idx="17100">
                  <c:v>285.01666666666665</c:v>
                </c:pt>
                <c:pt idx="17101">
                  <c:v>285.03333333333336</c:v>
                </c:pt>
                <c:pt idx="17102">
                  <c:v>285.05</c:v>
                </c:pt>
                <c:pt idx="17103">
                  <c:v>285.06666666666666</c:v>
                </c:pt>
                <c:pt idx="17104">
                  <c:v>285.08333333333331</c:v>
                </c:pt>
                <c:pt idx="17105">
                  <c:v>285.10000000000002</c:v>
                </c:pt>
                <c:pt idx="17106">
                  <c:v>285.11666666666667</c:v>
                </c:pt>
                <c:pt idx="17107">
                  <c:v>285.13333333333333</c:v>
                </c:pt>
                <c:pt idx="17108">
                  <c:v>285.14999999999998</c:v>
                </c:pt>
                <c:pt idx="17109">
                  <c:v>285.16666666666669</c:v>
                </c:pt>
                <c:pt idx="17110">
                  <c:v>285.18333333333334</c:v>
                </c:pt>
                <c:pt idx="17111">
                  <c:v>285.2</c:v>
                </c:pt>
                <c:pt idx="17112">
                  <c:v>285.21666666666664</c:v>
                </c:pt>
                <c:pt idx="17113">
                  <c:v>285.23333333333335</c:v>
                </c:pt>
                <c:pt idx="17114">
                  <c:v>285.25</c:v>
                </c:pt>
                <c:pt idx="17115">
                  <c:v>285.26666666666665</c:v>
                </c:pt>
                <c:pt idx="17116">
                  <c:v>285.28333333333336</c:v>
                </c:pt>
                <c:pt idx="17117">
                  <c:v>285.3</c:v>
                </c:pt>
                <c:pt idx="17118">
                  <c:v>285.31666666666666</c:v>
                </c:pt>
                <c:pt idx="17119">
                  <c:v>285.33333333333331</c:v>
                </c:pt>
                <c:pt idx="17120">
                  <c:v>285.35000000000002</c:v>
                </c:pt>
                <c:pt idx="17121">
                  <c:v>285.36666666666667</c:v>
                </c:pt>
                <c:pt idx="17122">
                  <c:v>285.38333333333333</c:v>
                </c:pt>
                <c:pt idx="17123">
                  <c:v>285.39999999999998</c:v>
                </c:pt>
                <c:pt idx="17124">
                  <c:v>285.41666666666669</c:v>
                </c:pt>
                <c:pt idx="17125">
                  <c:v>285.43333333333334</c:v>
                </c:pt>
                <c:pt idx="17126">
                  <c:v>285.45</c:v>
                </c:pt>
                <c:pt idx="17127">
                  <c:v>285.46666666666664</c:v>
                </c:pt>
                <c:pt idx="17128">
                  <c:v>285.48333333333335</c:v>
                </c:pt>
                <c:pt idx="17129">
                  <c:v>285.5</c:v>
                </c:pt>
                <c:pt idx="17130">
                  <c:v>285.51666666666665</c:v>
                </c:pt>
                <c:pt idx="17131">
                  <c:v>285.53333333333336</c:v>
                </c:pt>
                <c:pt idx="17132">
                  <c:v>285.55</c:v>
                </c:pt>
                <c:pt idx="17133">
                  <c:v>285.56666666666666</c:v>
                </c:pt>
                <c:pt idx="17134">
                  <c:v>285.58333333333331</c:v>
                </c:pt>
                <c:pt idx="17135">
                  <c:v>285.60000000000002</c:v>
                </c:pt>
                <c:pt idx="17136">
                  <c:v>285.61666666666667</c:v>
                </c:pt>
                <c:pt idx="17137">
                  <c:v>285.63333333333333</c:v>
                </c:pt>
                <c:pt idx="17138">
                  <c:v>285.64999999999998</c:v>
                </c:pt>
                <c:pt idx="17139">
                  <c:v>285.66666666666669</c:v>
                </c:pt>
                <c:pt idx="17140">
                  <c:v>285.68333333333334</c:v>
                </c:pt>
                <c:pt idx="17141">
                  <c:v>285.7</c:v>
                </c:pt>
                <c:pt idx="17142">
                  <c:v>285.71666666666664</c:v>
                </c:pt>
                <c:pt idx="17143">
                  <c:v>285.73333333333335</c:v>
                </c:pt>
                <c:pt idx="17144">
                  <c:v>285.75</c:v>
                </c:pt>
                <c:pt idx="17145">
                  <c:v>285.76666666666665</c:v>
                </c:pt>
                <c:pt idx="17146">
                  <c:v>285.78333333333336</c:v>
                </c:pt>
                <c:pt idx="17147">
                  <c:v>285.8</c:v>
                </c:pt>
                <c:pt idx="17148">
                  <c:v>285.81666666666666</c:v>
                </c:pt>
                <c:pt idx="17149">
                  <c:v>285.83333333333331</c:v>
                </c:pt>
                <c:pt idx="17150">
                  <c:v>285.85000000000002</c:v>
                </c:pt>
                <c:pt idx="17151">
                  <c:v>285.86666666666667</c:v>
                </c:pt>
                <c:pt idx="17152">
                  <c:v>285.88333333333333</c:v>
                </c:pt>
                <c:pt idx="17153">
                  <c:v>285.89999999999998</c:v>
                </c:pt>
                <c:pt idx="17154">
                  <c:v>285.91666666666669</c:v>
                </c:pt>
                <c:pt idx="17155">
                  <c:v>285.93333333333334</c:v>
                </c:pt>
                <c:pt idx="17156">
                  <c:v>285.95</c:v>
                </c:pt>
                <c:pt idx="17157">
                  <c:v>285.96666666666664</c:v>
                </c:pt>
                <c:pt idx="17158">
                  <c:v>285.98333333333335</c:v>
                </c:pt>
                <c:pt idx="17159">
                  <c:v>286</c:v>
                </c:pt>
                <c:pt idx="17160">
                  <c:v>286.01666666666665</c:v>
                </c:pt>
                <c:pt idx="17161">
                  <c:v>286.03333333333336</c:v>
                </c:pt>
                <c:pt idx="17162">
                  <c:v>286.05</c:v>
                </c:pt>
                <c:pt idx="17163">
                  <c:v>286.06666666666666</c:v>
                </c:pt>
                <c:pt idx="17164">
                  <c:v>286.08333333333331</c:v>
                </c:pt>
                <c:pt idx="17165">
                  <c:v>286.10000000000002</c:v>
                </c:pt>
                <c:pt idx="17166">
                  <c:v>286.11666666666667</c:v>
                </c:pt>
                <c:pt idx="17167">
                  <c:v>286.13333333333333</c:v>
                </c:pt>
                <c:pt idx="17168">
                  <c:v>286.14999999999998</c:v>
                </c:pt>
                <c:pt idx="17169">
                  <c:v>286.16666666666669</c:v>
                </c:pt>
                <c:pt idx="17170">
                  <c:v>286.18333333333334</c:v>
                </c:pt>
                <c:pt idx="17171">
                  <c:v>286.2</c:v>
                </c:pt>
                <c:pt idx="17172">
                  <c:v>286.21666666666664</c:v>
                </c:pt>
                <c:pt idx="17173">
                  <c:v>286.23333333333335</c:v>
                </c:pt>
                <c:pt idx="17174">
                  <c:v>286.25</c:v>
                </c:pt>
                <c:pt idx="17175">
                  <c:v>286.26666666666665</c:v>
                </c:pt>
                <c:pt idx="17176">
                  <c:v>286.28333333333336</c:v>
                </c:pt>
                <c:pt idx="17177">
                  <c:v>286.3</c:v>
                </c:pt>
                <c:pt idx="17178">
                  <c:v>286.31666666666666</c:v>
                </c:pt>
                <c:pt idx="17179">
                  <c:v>286.33333333333331</c:v>
                </c:pt>
                <c:pt idx="17180">
                  <c:v>286.35000000000002</c:v>
                </c:pt>
                <c:pt idx="17181">
                  <c:v>286.36666666666667</c:v>
                </c:pt>
                <c:pt idx="17182">
                  <c:v>286.38333333333333</c:v>
                </c:pt>
                <c:pt idx="17183">
                  <c:v>286.39999999999998</c:v>
                </c:pt>
                <c:pt idx="17184">
                  <c:v>286.41666666666669</c:v>
                </c:pt>
                <c:pt idx="17185">
                  <c:v>286.43333333333334</c:v>
                </c:pt>
                <c:pt idx="17186">
                  <c:v>286.45</c:v>
                </c:pt>
                <c:pt idx="17187">
                  <c:v>286.46666666666664</c:v>
                </c:pt>
                <c:pt idx="17188">
                  <c:v>286.48333333333335</c:v>
                </c:pt>
                <c:pt idx="17189">
                  <c:v>286.5</c:v>
                </c:pt>
                <c:pt idx="17190">
                  <c:v>286.51666666666665</c:v>
                </c:pt>
                <c:pt idx="17191">
                  <c:v>286.53333333333336</c:v>
                </c:pt>
                <c:pt idx="17192">
                  <c:v>286.55</c:v>
                </c:pt>
                <c:pt idx="17193">
                  <c:v>286.56666666666666</c:v>
                </c:pt>
                <c:pt idx="17194">
                  <c:v>286.58333333333331</c:v>
                </c:pt>
                <c:pt idx="17195">
                  <c:v>286.60000000000002</c:v>
                </c:pt>
                <c:pt idx="17196">
                  <c:v>286.61666666666667</c:v>
                </c:pt>
                <c:pt idx="17197">
                  <c:v>286.63333333333333</c:v>
                </c:pt>
                <c:pt idx="17198">
                  <c:v>286.64999999999998</c:v>
                </c:pt>
                <c:pt idx="17199">
                  <c:v>286.66666666666669</c:v>
                </c:pt>
                <c:pt idx="17200">
                  <c:v>286.68333333333334</c:v>
                </c:pt>
                <c:pt idx="17201">
                  <c:v>286.7</c:v>
                </c:pt>
                <c:pt idx="17202">
                  <c:v>286.71666666666664</c:v>
                </c:pt>
                <c:pt idx="17203">
                  <c:v>286.73333333333335</c:v>
                </c:pt>
                <c:pt idx="17204">
                  <c:v>286.75</c:v>
                </c:pt>
                <c:pt idx="17205">
                  <c:v>286.76666666666665</c:v>
                </c:pt>
                <c:pt idx="17206">
                  <c:v>286.78333333333336</c:v>
                </c:pt>
                <c:pt idx="17207">
                  <c:v>286.8</c:v>
                </c:pt>
                <c:pt idx="17208">
                  <c:v>286.81666666666666</c:v>
                </c:pt>
                <c:pt idx="17209">
                  <c:v>286.83333333333331</c:v>
                </c:pt>
                <c:pt idx="17210">
                  <c:v>286.85000000000002</c:v>
                </c:pt>
                <c:pt idx="17211">
                  <c:v>286.86666666666667</c:v>
                </c:pt>
                <c:pt idx="17212">
                  <c:v>286.88333333333333</c:v>
                </c:pt>
                <c:pt idx="17213">
                  <c:v>286.89999999999998</c:v>
                </c:pt>
                <c:pt idx="17214">
                  <c:v>286.91666666666669</c:v>
                </c:pt>
                <c:pt idx="17215">
                  <c:v>286.93333333333334</c:v>
                </c:pt>
                <c:pt idx="17216">
                  <c:v>286.95</c:v>
                </c:pt>
                <c:pt idx="17217">
                  <c:v>286.96666666666664</c:v>
                </c:pt>
                <c:pt idx="17218">
                  <c:v>286.98333333333335</c:v>
                </c:pt>
                <c:pt idx="17219">
                  <c:v>287</c:v>
                </c:pt>
                <c:pt idx="17220">
                  <c:v>287.01666666666665</c:v>
                </c:pt>
                <c:pt idx="17221">
                  <c:v>287.03333333333336</c:v>
                </c:pt>
                <c:pt idx="17222">
                  <c:v>287.05</c:v>
                </c:pt>
                <c:pt idx="17223">
                  <c:v>287.06666666666666</c:v>
                </c:pt>
                <c:pt idx="17224">
                  <c:v>287.08333333333331</c:v>
                </c:pt>
                <c:pt idx="17225">
                  <c:v>287.10000000000002</c:v>
                </c:pt>
                <c:pt idx="17226">
                  <c:v>287.11666666666667</c:v>
                </c:pt>
                <c:pt idx="17227">
                  <c:v>287.13333333333333</c:v>
                </c:pt>
                <c:pt idx="17228">
                  <c:v>287.14999999999998</c:v>
                </c:pt>
                <c:pt idx="17229">
                  <c:v>287.16666666666669</c:v>
                </c:pt>
                <c:pt idx="17230">
                  <c:v>287.18333333333334</c:v>
                </c:pt>
                <c:pt idx="17231">
                  <c:v>287.2</c:v>
                </c:pt>
                <c:pt idx="17232">
                  <c:v>287.21666666666664</c:v>
                </c:pt>
                <c:pt idx="17233">
                  <c:v>287.23333333333335</c:v>
                </c:pt>
                <c:pt idx="17234">
                  <c:v>287.25</c:v>
                </c:pt>
                <c:pt idx="17235">
                  <c:v>287.26666666666665</c:v>
                </c:pt>
                <c:pt idx="17236">
                  <c:v>287.28333333333336</c:v>
                </c:pt>
                <c:pt idx="17237">
                  <c:v>287.3</c:v>
                </c:pt>
                <c:pt idx="17238">
                  <c:v>287.31666666666666</c:v>
                </c:pt>
                <c:pt idx="17239">
                  <c:v>287.33333333333331</c:v>
                </c:pt>
                <c:pt idx="17240">
                  <c:v>287.35000000000002</c:v>
                </c:pt>
                <c:pt idx="17241">
                  <c:v>287.36666666666667</c:v>
                </c:pt>
                <c:pt idx="17242">
                  <c:v>287.38333333333333</c:v>
                </c:pt>
                <c:pt idx="17243">
                  <c:v>287.39999999999998</c:v>
                </c:pt>
                <c:pt idx="17244">
                  <c:v>287.41666666666669</c:v>
                </c:pt>
                <c:pt idx="17245">
                  <c:v>287.43333333333334</c:v>
                </c:pt>
                <c:pt idx="17246">
                  <c:v>287.45</c:v>
                </c:pt>
                <c:pt idx="17247">
                  <c:v>287.46666666666664</c:v>
                </c:pt>
                <c:pt idx="17248">
                  <c:v>287.48333333333335</c:v>
                </c:pt>
                <c:pt idx="17249">
                  <c:v>287.5</c:v>
                </c:pt>
                <c:pt idx="17250">
                  <c:v>287.51666666666665</c:v>
                </c:pt>
                <c:pt idx="17251">
                  <c:v>287.53333333333336</c:v>
                </c:pt>
                <c:pt idx="17252">
                  <c:v>287.55</c:v>
                </c:pt>
                <c:pt idx="17253">
                  <c:v>287.56666666666666</c:v>
                </c:pt>
                <c:pt idx="17254">
                  <c:v>287.58333333333331</c:v>
                </c:pt>
                <c:pt idx="17255">
                  <c:v>287.60000000000002</c:v>
                </c:pt>
                <c:pt idx="17256">
                  <c:v>287.61666666666667</c:v>
                </c:pt>
                <c:pt idx="17257">
                  <c:v>287.63333333333333</c:v>
                </c:pt>
                <c:pt idx="17258">
                  <c:v>287.64999999999998</c:v>
                </c:pt>
                <c:pt idx="17259">
                  <c:v>287.66666666666669</c:v>
                </c:pt>
                <c:pt idx="17260">
                  <c:v>287.68333333333334</c:v>
                </c:pt>
                <c:pt idx="17261">
                  <c:v>287.7</c:v>
                </c:pt>
                <c:pt idx="17262">
                  <c:v>287.71666666666664</c:v>
                </c:pt>
                <c:pt idx="17263">
                  <c:v>287.73333333333335</c:v>
                </c:pt>
                <c:pt idx="17264">
                  <c:v>287.75</c:v>
                </c:pt>
                <c:pt idx="17265">
                  <c:v>287.76666666666665</c:v>
                </c:pt>
                <c:pt idx="17266">
                  <c:v>287.78333333333336</c:v>
                </c:pt>
                <c:pt idx="17267">
                  <c:v>287.8</c:v>
                </c:pt>
                <c:pt idx="17268">
                  <c:v>287.81666666666666</c:v>
                </c:pt>
                <c:pt idx="17269">
                  <c:v>287.83333333333331</c:v>
                </c:pt>
                <c:pt idx="17270">
                  <c:v>287.85000000000002</c:v>
                </c:pt>
                <c:pt idx="17271">
                  <c:v>287.86666666666667</c:v>
                </c:pt>
                <c:pt idx="17272">
                  <c:v>287.88333333333333</c:v>
                </c:pt>
                <c:pt idx="17273">
                  <c:v>287.89999999999998</c:v>
                </c:pt>
                <c:pt idx="17274">
                  <c:v>287.91666666666669</c:v>
                </c:pt>
                <c:pt idx="17275">
                  <c:v>287.93333333333334</c:v>
                </c:pt>
                <c:pt idx="17276">
                  <c:v>287.95</c:v>
                </c:pt>
                <c:pt idx="17277">
                  <c:v>287.96666666666664</c:v>
                </c:pt>
                <c:pt idx="17278">
                  <c:v>287.98333333333335</c:v>
                </c:pt>
                <c:pt idx="17279">
                  <c:v>288</c:v>
                </c:pt>
                <c:pt idx="17280">
                  <c:v>288.01666666666665</c:v>
                </c:pt>
                <c:pt idx="17281">
                  <c:v>288.03333333333336</c:v>
                </c:pt>
                <c:pt idx="17282">
                  <c:v>288.05</c:v>
                </c:pt>
                <c:pt idx="17283">
                  <c:v>288.06666666666666</c:v>
                </c:pt>
                <c:pt idx="17284">
                  <c:v>288.08333333333331</c:v>
                </c:pt>
                <c:pt idx="17285">
                  <c:v>288.10000000000002</c:v>
                </c:pt>
                <c:pt idx="17286">
                  <c:v>288.11666666666667</c:v>
                </c:pt>
                <c:pt idx="17287">
                  <c:v>288.13333333333333</c:v>
                </c:pt>
                <c:pt idx="17288">
                  <c:v>288.14999999999998</c:v>
                </c:pt>
                <c:pt idx="17289">
                  <c:v>288.16666666666669</c:v>
                </c:pt>
                <c:pt idx="17290">
                  <c:v>288.18333333333334</c:v>
                </c:pt>
                <c:pt idx="17291">
                  <c:v>288.2</c:v>
                </c:pt>
                <c:pt idx="17292">
                  <c:v>288.21666666666664</c:v>
                </c:pt>
                <c:pt idx="17293">
                  <c:v>288.23333333333335</c:v>
                </c:pt>
                <c:pt idx="17294">
                  <c:v>288.25</c:v>
                </c:pt>
                <c:pt idx="17295">
                  <c:v>288.26666666666665</c:v>
                </c:pt>
                <c:pt idx="17296">
                  <c:v>288.28333333333336</c:v>
                </c:pt>
                <c:pt idx="17297">
                  <c:v>288.3</c:v>
                </c:pt>
                <c:pt idx="17298">
                  <c:v>288.31666666666666</c:v>
                </c:pt>
                <c:pt idx="17299">
                  <c:v>288.33333333333331</c:v>
                </c:pt>
                <c:pt idx="17300">
                  <c:v>288.35000000000002</c:v>
                </c:pt>
                <c:pt idx="17301">
                  <c:v>288.36666666666667</c:v>
                </c:pt>
                <c:pt idx="17302">
                  <c:v>288.38333333333333</c:v>
                </c:pt>
                <c:pt idx="17303">
                  <c:v>288.39999999999998</c:v>
                </c:pt>
                <c:pt idx="17304">
                  <c:v>288.41666666666669</c:v>
                </c:pt>
                <c:pt idx="17305">
                  <c:v>288.43333333333334</c:v>
                </c:pt>
                <c:pt idx="17306">
                  <c:v>288.45</c:v>
                </c:pt>
                <c:pt idx="17307">
                  <c:v>288.46666666666664</c:v>
                </c:pt>
                <c:pt idx="17308">
                  <c:v>288.48333333333335</c:v>
                </c:pt>
                <c:pt idx="17309">
                  <c:v>288.5</c:v>
                </c:pt>
                <c:pt idx="17310">
                  <c:v>288.51666666666665</c:v>
                </c:pt>
                <c:pt idx="17311">
                  <c:v>288.53333333333336</c:v>
                </c:pt>
                <c:pt idx="17312">
                  <c:v>288.55</c:v>
                </c:pt>
                <c:pt idx="17313">
                  <c:v>288.56666666666666</c:v>
                </c:pt>
                <c:pt idx="17314">
                  <c:v>288.58333333333331</c:v>
                </c:pt>
                <c:pt idx="17315">
                  <c:v>288.60000000000002</c:v>
                </c:pt>
                <c:pt idx="17316">
                  <c:v>288.61666666666667</c:v>
                </c:pt>
                <c:pt idx="17317">
                  <c:v>288.63333333333333</c:v>
                </c:pt>
                <c:pt idx="17318">
                  <c:v>288.64999999999998</c:v>
                </c:pt>
                <c:pt idx="17319">
                  <c:v>288.66666666666669</c:v>
                </c:pt>
                <c:pt idx="17320">
                  <c:v>288.68333333333334</c:v>
                </c:pt>
                <c:pt idx="17321">
                  <c:v>288.7</c:v>
                </c:pt>
                <c:pt idx="17322">
                  <c:v>288.71666666666664</c:v>
                </c:pt>
                <c:pt idx="17323">
                  <c:v>288.73333333333335</c:v>
                </c:pt>
                <c:pt idx="17324">
                  <c:v>288.75</c:v>
                </c:pt>
                <c:pt idx="17325">
                  <c:v>288.76666666666665</c:v>
                </c:pt>
                <c:pt idx="17326">
                  <c:v>288.78333333333336</c:v>
                </c:pt>
                <c:pt idx="17327">
                  <c:v>288.8</c:v>
                </c:pt>
                <c:pt idx="17328">
                  <c:v>288.81666666666666</c:v>
                </c:pt>
                <c:pt idx="17329">
                  <c:v>288.83333333333331</c:v>
                </c:pt>
                <c:pt idx="17330">
                  <c:v>288.85000000000002</c:v>
                </c:pt>
                <c:pt idx="17331">
                  <c:v>288.86666666666667</c:v>
                </c:pt>
                <c:pt idx="17332">
                  <c:v>288.88333333333333</c:v>
                </c:pt>
                <c:pt idx="17333">
                  <c:v>288.89999999999998</c:v>
                </c:pt>
                <c:pt idx="17334">
                  <c:v>288.91666666666669</c:v>
                </c:pt>
                <c:pt idx="17335">
                  <c:v>288.93333333333334</c:v>
                </c:pt>
                <c:pt idx="17336">
                  <c:v>288.95</c:v>
                </c:pt>
                <c:pt idx="17337">
                  <c:v>288.96666666666664</c:v>
                </c:pt>
                <c:pt idx="17338">
                  <c:v>288.98333333333335</c:v>
                </c:pt>
                <c:pt idx="17339">
                  <c:v>289</c:v>
                </c:pt>
                <c:pt idx="17340">
                  <c:v>289.01666666666665</c:v>
                </c:pt>
                <c:pt idx="17341">
                  <c:v>289.03333333333336</c:v>
                </c:pt>
                <c:pt idx="17342">
                  <c:v>289.05</c:v>
                </c:pt>
                <c:pt idx="17343">
                  <c:v>289.06666666666666</c:v>
                </c:pt>
                <c:pt idx="17344">
                  <c:v>289.08333333333331</c:v>
                </c:pt>
                <c:pt idx="17345">
                  <c:v>289.10000000000002</c:v>
                </c:pt>
                <c:pt idx="17346">
                  <c:v>289.11666666666667</c:v>
                </c:pt>
                <c:pt idx="17347">
                  <c:v>289.13333333333333</c:v>
                </c:pt>
                <c:pt idx="17348">
                  <c:v>289.14999999999998</c:v>
                </c:pt>
                <c:pt idx="17349">
                  <c:v>289.16666666666669</c:v>
                </c:pt>
                <c:pt idx="17350">
                  <c:v>289.18333333333334</c:v>
                </c:pt>
                <c:pt idx="17351">
                  <c:v>289.2</c:v>
                </c:pt>
                <c:pt idx="17352">
                  <c:v>289.21666666666664</c:v>
                </c:pt>
                <c:pt idx="17353">
                  <c:v>289.23333333333335</c:v>
                </c:pt>
                <c:pt idx="17354">
                  <c:v>289.25</c:v>
                </c:pt>
                <c:pt idx="17355">
                  <c:v>289.26666666666665</c:v>
                </c:pt>
                <c:pt idx="17356">
                  <c:v>289.28333333333336</c:v>
                </c:pt>
                <c:pt idx="17357">
                  <c:v>289.3</c:v>
                </c:pt>
                <c:pt idx="17358">
                  <c:v>289.31666666666666</c:v>
                </c:pt>
                <c:pt idx="17359">
                  <c:v>289.33333333333331</c:v>
                </c:pt>
                <c:pt idx="17360">
                  <c:v>289.35000000000002</c:v>
                </c:pt>
                <c:pt idx="17361">
                  <c:v>289.36666666666667</c:v>
                </c:pt>
                <c:pt idx="17362">
                  <c:v>289.38333333333333</c:v>
                </c:pt>
                <c:pt idx="17363">
                  <c:v>289.39999999999998</c:v>
                </c:pt>
                <c:pt idx="17364">
                  <c:v>289.41666666666669</c:v>
                </c:pt>
                <c:pt idx="17365">
                  <c:v>289.43333333333334</c:v>
                </c:pt>
                <c:pt idx="17366">
                  <c:v>289.45</c:v>
                </c:pt>
                <c:pt idx="17367">
                  <c:v>289.46666666666664</c:v>
                </c:pt>
                <c:pt idx="17368">
                  <c:v>289.48333333333335</c:v>
                </c:pt>
                <c:pt idx="17369">
                  <c:v>289.5</c:v>
                </c:pt>
                <c:pt idx="17370">
                  <c:v>289.51666666666665</c:v>
                </c:pt>
                <c:pt idx="17371">
                  <c:v>289.53333333333336</c:v>
                </c:pt>
                <c:pt idx="17372">
                  <c:v>289.55</c:v>
                </c:pt>
                <c:pt idx="17373">
                  <c:v>289.56666666666666</c:v>
                </c:pt>
                <c:pt idx="17374">
                  <c:v>289.58333333333331</c:v>
                </c:pt>
                <c:pt idx="17375">
                  <c:v>289.60000000000002</c:v>
                </c:pt>
                <c:pt idx="17376">
                  <c:v>289.61666666666667</c:v>
                </c:pt>
                <c:pt idx="17377">
                  <c:v>289.63333333333333</c:v>
                </c:pt>
                <c:pt idx="17378">
                  <c:v>289.64999999999998</c:v>
                </c:pt>
                <c:pt idx="17379">
                  <c:v>289.66666666666669</c:v>
                </c:pt>
                <c:pt idx="17380">
                  <c:v>289.68333333333334</c:v>
                </c:pt>
                <c:pt idx="17381">
                  <c:v>289.7</c:v>
                </c:pt>
                <c:pt idx="17382">
                  <c:v>289.71666666666664</c:v>
                </c:pt>
                <c:pt idx="17383">
                  <c:v>289.73333333333335</c:v>
                </c:pt>
                <c:pt idx="17384">
                  <c:v>289.75</c:v>
                </c:pt>
                <c:pt idx="17385">
                  <c:v>289.76666666666665</c:v>
                </c:pt>
                <c:pt idx="17386">
                  <c:v>289.78333333333336</c:v>
                </c:pt>
                <c:pt idx="17387">
                  <c:v>289.8</c:v>
                </c:pt>
                <c:pt idx="17388">
                  <c:v>289.81666666666666</c:v>
                </c:pt>
                <c:pt idx="17389">
                  <c:v>289.83333333333331</c:v>
                </c:pt>
                <c:pt idx="17390">
                  <c:v>289.85000000000002</c:v>
                </c:pt>
                <c:pt idx="17391">
                  <c:v>289.86666666666667</c:v>
                </c:pt>
                <c:pt idx="17392">
                  <c:v>289.88333333333333</c:v>
                </c:pt>
                <c:pt idx="17393">
                  <c:v>289.89999999999998</c:v>
                </c:pt>
                <c:pt idx="17394">
                  <c:v>289.91666666666669</c:v>
                </c:pt>
                <c:pt idx="17395">
                  <c:v>289.93333333333334</c:v>
                </c:pt>
                <c:pt idx="17396">
                  <c:v>289.95</c:v>
                </c:pt>
                <c:pt idx="17397">
                  <c:v>289.96666666666664</c:v>
                </c:pt>
                <c:pt idx="17398">
                  <c:v>289.98333333333335</c:v>
                </c:pt>
                <c:pt idx="17399">
                  <c:v>290</c:v>
                </c:pt>
                <c:pt idx="17400">
                  <c:v>290.01666666666665</c:v>
                </c:pt>
                <c:pt idx="17401">
                  <c:v>290.03333333333336</c:v>
                </c:pt>
                <c:pt idx="17402">
                  <c:v>290.05</c:v>
                </c:pt>
                <c:pt idx="17403">
                  <c:v>290.06666666666666</c:v>
                </c:pt>
                <c:pt idx="17404">
                  <c:v>290.08333333333331</c:v>
                </c:pt>
                <c:pt idx="17405">
                  <c:v>290.10000000000002</c:v>
                </c:pt>
                <c:pt idx="17406">
                  <c:v>290.11666666666667</c:v>
                </c:pt>
                <c:pt idx="17407">
                  <c:v>290.13333333333333</c:v>
                </c:pt>
                <c:pt idx="17408">
                  <c:v>290.14999999999998</c:v>
                </c:pt>
                <c:pt idx="17409">
                  <c:v>290.16666666666669</c:v>
                </c:pt>
                <c:pt idx="17410">
                  <c:v>290.18333333333334</c:v>
                </c:pt>
                <c:pt idx="17411">
                  <c:v>290.2</c:v>
                </c:pt>
                <c:pt idx="17412">
                  <c:v>290.21666666666664</c:v>
                </c:pt>
                <c:pt idx="17413">
                  <c:v>290.23333333333335</c:v>
                </c:pt>
                <c:pt idx="17414">
                  <c:v>290.25</c:v>
                </c:pt>
                <c:pt idx="17415">
                  <c:v>290.26666666666665</c:v>
                </c:pt>
                <c:pt idx="17416">
                  <c:v>290.28333333333336</c:v>
                </c:pt>
                <c:pt idx="17417">
                  <c:v>290.3</c:v>
                </c:pt>
                <c:pt idx="17418">
                  <c:v>290.31666666666666</c:v>
                </c:pt>
                <c:pt idx="17419">
                  <c:v>290.33333333333331</c:v>
                </c:pt>
                <c:pt idx="17420">
                  <c:v>290.35000000000002</c:v>
                </c:pt>
                <c:pt idx="17421">
                  <c:v>290.36666666666667</c:v>
                </c:pt>
                <c:pt idx="17422">
                  <c:v>290.38333333333333</c:v>
                </c:pt>
                <c:pt idx="17423">
                  <c:v>290.39999999999998</c:v>
                </c:pt>
                <c:pt idx="17424">
                  <c:v>290.41666666666669</c:v>
                </c:pt>
                <c:pt idx="17425">
                  <c:v>290.43333333333334</c:v>
                </c:pt>
                <c:pt idx="17426">
                  <c:v>290.45</c:v>
                </c:pt>
                <c:pt idx="17427">
                  <c:v>290.46666666666664</c:v>
                </c:pt>
                <c:pt idx="17428">
                  <c:v>290.48333333333335</c:v>
                </c:pt>
                <c:pt idx="17429">
                  <c:v>290.5</c:v>
                </c:pt>
                <c:pt idx="17430">
                  <c:v>290.51666666666665</c:v>
                </c:pt>
                <c:pt idx="17431">
                  <c:v>290.53333333333336</c:v>
                </c:pt>
                <c:pt idx="17432">
                  <c:v>290.55</c:v>
                </c:pt>
                <c:pt idx="17433">
                  <c:v>290.56666666666666</c:v>
                </c:pt>
                <c:pt idx="17434">
                  <c:v>290.58333333333331</c:v>
                </c:pt>
                <c:pt idx="17435">
                  <c:v>290.60000000000002</c:v>
                </c:pt>
                <c:pt idx="17436">
                  <c:v>290.61666666666667</c:v>
                </c:pt>
                <c:pt idx="17437">
                  <c:v>290.63333333333333</c:v>
                </c:pt>
                <c:pt idx="17438">
                  <c:v>290.64999999999998</c:v>
                </c:pt>
                <c:pt idx="17439">
                  <c:v>290.66666666666669</c:v>
                </c:pt>
                <c:pt idx="17440">
                  <c:v>290.68333333333334</c:v>
                </c:pt>
                <c:pt idx="17441">
                  <c:v>290.7</c:v>
                </c:pt>
                <c:pt idx="17442">
                  <c:v>290.71666666666664</c:v>
                </c:pt>
                <c:pt idx="17443">
                  <c:v>290.73333333333335</c:v>
                </c:pt>
                <c:pt idx="17444">
                  <c:v>290.75</c:v>
                </c:pt>
                <c:pt idx="17445">
                  <c:v>290.76666666666665</c:v>
                </c:pt>
                <c:pt idx="17446">
                  <c:v>290.78333333333336</c:v>
                </c:pt>
                <c:pt idx="17447">
                  <c:v>290.8</c:v>
                </c:pt>
                <c:pt idx="17448">
                  <c:v>290.81666666666666</c:v>
                </c:pt>
                <c:pt idx="17449">
                  <c:v>290.83333333333331</c:v>
                </c:pt>
                <c:pt idx="17450">
                  <c:v>290.85000000000002</c:v>
                </c:pt>
                <c:pt idx="17451">
                  <c:v>290.86666666666667</c:v>
                </c:pt>
                <c:pt idx="17452">
                  <c:v>290.88333333333333</c:v>
                </c:pt>
                <c:pt idx="17453">
                  <c:v>290.89999999999998</c:v>
                </c:pt>
                <c:pt idx="17454">
                  <c:v>290.91666666666669</c:v>
                </c:pt>
                <c:pt idx="17455">
                  <c:v>290.93333333333334</c:v>
                </c:pt>
                <c:pt idx="17456">
                  <c:v>290.95</c:v>
                </c:pt>
                <c:pt idx="17457">
                  <c:v>290.96666666666664</c:v>
                </c:pt>
                <c:pt idx="17458">
                  <c:v>290.98333333333335</c:v>
                </c:pt>
                <c:pt idx="17459">
                  <c:v>291</c:v>
                </c:pt>
                <c:pt idx="17460">
                  <c:v>291.01666666666665</c:v>
                </c:pt>
                <c:pt idx="17461">
                  <c:v>291.03333333333336</c:v>
                </c:pt>
                <c:pt idx="17462">
                  <c:v>291.05</c:v>
                </c:pt>
                <c:pt idx="17463">
                  <c:v>291.06666666666666</c:v>
                </c:pt>
                <c:pt idx="17464">
                  <c:v>291.08333333333331</c:v>
                </c:pt>
                <c:pt idx="17465">
                  <c:v>291.10000000000002</c:v>
                </c:pt>
                <c:pt idx="17466">
                  <c:v>291.11666666666667</c:v>
                </c:pt>
                <c:pt idx="17467">
                  <c:v>291.13333333333333</c:v>
                </c:pt>
                <c:pt idx="17468">
                  <c:v>291.14999999999998</c:v>
                </c:pt>
                <c:pt idx="17469">
                  <c:v>291.16666666666669</c:v>
                </c:pt>
                <c:pt idx="17470">
                  <c:v>291.18333333333334</c:v>
                </c:pt>
                <c:pt idx="17471">
                  <c:v>291.2</c:v>
                </c:pt>
                <c:pt idx="17472">
                  <c:v>291.21666666666664</c:v>
                </c:pt>
                <c:pt idx="17473">
                  <c:v>291.23333333333335</c:v>
                </c:pt>
                <c:pt idx="17474">
                  <c:v>291.25</c:v>
                </c:pt>
                <c:pt idx="17475">
                  <c:v>291.26666666666665</c:v>
                </c:pt>
                <c:pt idx="17476">
                  <c:v>291.28333333333336</c:v>
                </c:pt>
                <c:pt idx="17477">
                  <c:v>291.3</c:v>
                </c:pt>
                <c:pt idx="17478">
                  <c:v>291.31666666666666</c:v>
                </c:pt>
                <c:pt idx="17479">
                  <c:v>291.33333333333331</c:v>
                </c:pt>
                <c:pt idx="17480">
                  <c:v>291.35000000000002</c:v>
                </c:pt>
                <c:pt idx="17481">
                  <c:v>291.36666666666667</c:v>
                </c:pt>
                <c:pt idx="17482">
                  <c:v>291.38333333333333</c:v>
                </c:pt>
                <c:pt idx="17483">
                  <c:v>291.39999999999998</c:v>
                </c:pt>
                <c:pt idx="17484">
                  <c:v>291.41666666666669</c:v>
                </c:pt>
                <c:pt idx="17485">
                  <c:v>291.43333333333334</c:v>
                </c:pt>
                <c:pt idx="17486">
                  <c:v>291.45</c:v>
                </c:pt>
                <c:pt idx="17487">
                  <c:v>291.46666666666664</c:v>
                </c:pt>
                <c:pt idx="17488">
                  <c:v>291.48333333333335</c:v>
                </c:pt>
                <c:pt idx="17489">
                  <c:v>291.5</c:v>
                </c:pt>
                <c:pt idx="17490">
                  <c:v>291.51666666666665</c:v>
                </c:pt>
                <c:pt idx="17491">
                  <c:v>291.53333333333336</c:v>
                </c:pt>
                <c:pt idx="17492">
                  <c:v>291.55</c:v>
                </c:pt>
                <c:pt idx="17493">
                  <c:v>291.56666666666666</c:v>
                </c:pt>
                <c:pt idx="17494">
                  <c:v>291.58333333333331</c:v>
                </c:pt>
                <c:pt idx="17495">
                  <c:v>291.60000000000002</c:v>
                </c:pt>
                <c:pt idx="17496">
                  <c:v>291.61666666666667</c:v>
                </c:pt>
                <c:pt idx="17497">
                  <c:v>291.63333333333333</c:v>
                </c:pt>
                <c:pt idx="17498">
                  <c:v>291.64999999999998</c:v>
                </c:pt>
                <c:pt idx="17499">
                  <c:v>291.66666666666669</c:v>
                </c:pt>
                <c:pt idx="17500">
                  <c:v>291.68333333333334</c:v>
                </c:pt>
                <c:pt idx="17501">
                  <c:v>291.7</c:v>
                </c:pt>
                <c:pt idx="17502">
                  <c:v>291.71666666666664</c:v>
                </c:pt>
                <c:pt idx="17503">
                  <c:v>291.73333333333335</c:v>
                </c:pt>
                <c:pt idx="17504">
                  <c:v>291.75</c:v>
                </c:pt>
                <c:pt idx="17505">
                  <c:v>291.76666666666665</c:v>
                </c:pt>
                <c:pt idx="17506">
                  <c:v>291.78333333333336</c:v>
                </c:pt>
                <c:pt idx="17507">
                  <c:v>291.8</c:v>
                </c:pt>
                <c:pt idx="17508">
                  <c:v>291.81666666666666</c:v>
                </c:pt>
                <c:pt idx="17509">
                  <c:v>291.83333333333331</c:v>
                </c:pt>
                <c:pt idx="17510">
                  <c:v>291.85000000000002</c:v>
                </c:pt>
                <c:pt idx="17511">
                  <c:v>291.86666666666667</c:v>
                </c:pt>
                <c:pt idx="17512">
                  <c:v>291.88333333333333</c:v>
                </c:pt>
                <c:pt idx="17513">
                  <c:v>291.89999999999998</c:v>
                </c:pt>
                <c:pt idx="17514">
                  <c:v>291.91666666666669</c:v>
                </c:pt>
                <c:pt idx="17515">
                  <c:v>291.93333333333334</c:v>
                </c:pt>
                <c:pt idx="17516">
                  <c:v>291.95</c:v>
                </c:pt>
                <c:pt idx="17517">
                  <c:v>291.96666666666664</c:v>
                </c:pt>
                <c:pt idx="17518">
                  <c:v>291.98333333333335</c:v>
                </c:pt>
                <c:pt idx="17519">
                  <c:v>292</c:v>
                </c:pt>
                <c:pt idx="17520">
                  <c:v>292.01666666666665</c:v>
                </c:pt>
                <c:pt idx="17521">
                  <c:v>292.03333333333336</c:v>
                </c:pt>
                <c:pt idx="17522">
                  <c:v>292.05</c:v>
                </c:pt>
                <c:pt idx="17523">
                  <c:v>292.06666666666666</c:v>
                </c:pt>
                <c:pt idx="17524">
                  <c:v>292.08333333333331</c:v>
                </c:pt>
                <c:pt idx="17525">
                  <c:v>292.10000000000002</c:v>
                </c:pt>
                <c:pt idx="17526">
                  <c:v>292.11666666666667</c:v>
                </c:pt>
                <c:pt idx="17527">
                  <c:v>292.13333333333333</c:v>
                </c:pt>
                <c:pt idx="17528">
                  <c:v>292.14999999999998</c:v>
                </c:pt>
                <c:pt idx="17529">
                  <c:v>292.16666666666669</c:v>
                </c:pt>
                <c:pt idx="17530">
                  <c:v>292.18333333333334</c:v>
                </c:pt>
                <c:pt idx="17531">
                  <c:v>292.2</c:v>
                </c:pt>
                <c:pt idx="17532">
                  <c:v>292.21666666666664</c:v>
                </c:pt>
                <c:pt idx="17533">
                  <c:v>292.23333333333335</c:v>
                </c:pt>
                <c:pt idx="17534">
                  <c:v>292.25</c:v>
                </c:pt>
                <c:pt idx="17535">
                  <c:v>292.26666666666665</c:v>
                </c:pt>
                <c:pt idx="17536">
                  <c:v>292.28333333333336</c:v>
                </c:pt>
                <c:pt idx="17537">
                  <c:v>292.3</c:v>
                </c:pt>
                <c:pt idx="17538">
                  <c:v>292.31666666666666</c:v>
                </c:pt>
                <c:pt idx="17539">
                  <c:v>292.33333333333331</c:v>
                </c:pt>
                <c:pt idx="17540">
                  <c:v>292.35000000000002</c:v>
                </c:pt>
                <c:pt idx="17541">
                  <c:v>292.36666666666667</c:v>
                </c:pt>
                <c:pt idx="17542">
                  <c:v>292.38333333333333</c:v>
                </c:pt>
                <c:pt idx="17543">
                  <c:v>292.39999999999998</c:v>
                </c:pt>
                <c:pt idx="17544">
                  <c:v>292.41666666666669</c:v>
                </c:pt>
                <c:pt idx="17545">
                  <c:v>292.43333333333334</c:v>
                </c:pt>
                <c:pt idx="17546">
                  <c:v>292.45</c:v>
                </c:pt>
                <c:pt idx="17547">
                  <c:v>292.46666666666664</c:v>
                </c:pt>
                <c:pt idx="17548">
                  <c:v>292.48333333333335</c:v>
                </c:pt>
                <c:pt idx="17549">
                  <c:v>292.5</c:v>
                </c:pt>
                <c:pt idx="17550">
                  <c:v>292.51666666666665</c:v>
                </c:pt>
                <c:pt idx="17551">
                  <c:v>292.53333333333336</c:v>
                </c:pt>
                <c:pt idx="17552">
                  <c:v>292.55</c:v>
                </c:pt>
                <c:pt idx="17553">
                  <c:v>292.56666666666666</c:v>
                </c:pt>
                <c:pt idx="17554">
                  <c:v>292.58333333333331</c:v>
                </c:pt>
                <c:pt idx="17555">
                  <c:v>292.60000000000002</c:v>
                </c:pt>
                <c:pt idx="17556">
                  <c:v>292.61666666666667</c:v>
                </c:pt>
                <c:pt idx="17557">
                  <c:v>292.63333333333333</c:v>
                </c:pt>
                <c:pt idx="17558">
                  <c:v>292.64999999999998</c:v>
                </c:pt>
                <c:pt idx="17559">
                  <c:v>292.66666666666669</c:v>
                </c:pt>
                <c:pt idx="17560">
                  <c:v>292.68333333333334</c:v>
                </c:pt>
                <c:pt idx="17561">
                  <c:v>292.7</c:v>
                </c:pt>
                <c:pt idx="17562">
                  <c:v>292.71666666666664</c:v>
                </c:pt>
                <c:pt idx="17563">
                  <c:v>292.73333333333335</c:v>
                </c:pt>
                <c:pt idx="17564">
                  <c:v>292.75</c:v>
                </c:pt>
                <c:pt idx="17565">
                  <c:v>292.76666666666665</c:v>
                </c:pt>
                <c:pt idx="17566">
                  <c:v>292.78333333333336</c:v>
                </c:pt>
                <c:pt idx="17567">
                  <c:v>292.8</c:v>
                </c:pt>
                <c:pt idx="17568">
                  <c:v>292.81666666666666</c:v>
                </c:pt>
                <c:pt idx="17569">
                  <c:v>292.83333333333331</c:v>
                </c:pt>
                <c:pt idx="17570">
                  <c:v>292.85000000000002</c:v>
                </c:pt>
                <c:pt idx="17571">
                  <c:v>292.86666666666667</c:v>
                </c:pt>
                <c:pt idx="17572">
                  <c:v>292.88333333333333</c:v>
                </c:pt>
                <c:pt idx="17573">
                  <c:v>292.89999999999998</c:v>
                </c:pt>
                <c:pt idx="17574">
                  <c:v>292.91666666666669</c:v>
                </c:pt>
                <c:pt idx="17575">
                  <c:v>292.93333333333334</c:v>
                </c:pt>
                <c:pt idx="17576">
                  <c:v>292.95</c:v>
                </c:pt>
                <c:pt idx="17577">
                  <c:v>292.96666666666664</c:v>
                </c:pt>
                <c:pt idx="17578">
                  <c:v>292.98333333333335</c:v>
                </c:pt>
                <c:pt idx="17579">
                  <c:v>293</c:v>
                </c:pt>
                <c:pt idx="17580">
                  <c:v>293.01666666666665</c:v>
                </c:pt>
                <c:pt idx="17581">
                  <c:v>293.03333333333336</c:v>
                </c:pt>
                <c:pt idx="17582">
                  <c:v>293.05</c:v>
                </c:pt>
                <c:pt idx="17583">
                  <c:v>293.06666666666666</c:v>
                </c:pt>
                <c:pt idx="17584">
                  <c:v>293.08333333333331</c:v>
                </c:pt>
                <c:pt idx="17585">
                  <c:v>293.10000000000002</c:v>
                </c:pt>
                <c:pt idx="17586">
                  <c:v>293.11666666666667</c:v>
                </c:pt>
                <c:pt idx="17587">
                  <c:v>293.13333333333333</c:v>
                </c:pt>
                <c:pt idx="17588">
                  <c:v>293.14999999999998</c:v>
                </c:pt>
                <c:pt idx="17589">
                  <c:v>293.16666666666669</c:v>
                </c:pt>
                <c:pt idx="17590">
                  <c:v>293.18333333333334</c:v>
                </c:pt>
                <c:pt idx="17591">
                  <c:v>293.2</c:v>
                </c:pt>
                <c:pt idx="17592">
                  <c:v>293.21666666666664</c:v>
                </c:pt>
                <c:pt idx="17593">
                  <c:v>293.23333333333335</c:v>
                </c:pt>
                <c:pt idx="17594">
                  <c:v>293.25</c:v>
                </c:pt>
                <c:pt idx="17595">
                  <c:v>293.26666666666665</c:v>
                </c:pt>
                <c:pt idx="17596">
                  <c:v>293.28333333333336</c:v>
                </c:pt>
                <c:pt idx="17597">
                  <c:v>293.3</c:v>
                </c:pt>
                <c:pt idx="17598">
                  <c:v>293.31666666666666</c:v>
                </c:pt>
                <c:pt idx="17599">
                  <c:v>293.33333333333331</c:v>
                </c:pt>
                <c:pt idx="17600">
                  <c:v>293.35000000000002</c:v>
                </c:pt>
                <c:pt idx="17601">
                  <c:v>293.36666666666667</c:v>
                </c:pt>
                <c:pt idx="17602">
                  <c:v>293.38333333333333</c:v>
                </c:pt>
                <c:pt idx="17603">
                  <c:v>293.39999999999998</c:v>
                </c:pt>
                <c:pt idx="17604">
                  <c:v>293.41666666666669</c:v>
                </c:pt>
                <c:pt idx="17605">
                  <c:v>293.43333333333334</c:v>
                </c:pt>
                <c:pt idx="17606">
                  <c:v>293.45</c:v>
                </c:pt>
                <c:pt idx="17607">
                  <c:v>293.46666666666664</c:v>
                </c:pt>
                <c:pt idx="17608">
                  <c:v>293.48333333333335</c:v>
                </c:pt>
                <c:pt idx="17609">
                  <c:v>293.5</c:v>
                </c:pt>
                <c:pt idx="17610">
                  <c:v>293.51666666666665</c:v>
                </c:pt>
                <c:pt idx="17611">
                  <c:v>293.53333333333336</c:v>
                </c:pt>
                <c:pt idx="17612">
                  <c:v>293.55</c:v>
                </c:pt>
                <c:pt idx="17613">
                  <c:v>293.56666666666666</c:v>
                </c:pt>
                <c:pt idx="17614">
                  <c:v>293.58333333333331</c:v>
                </c:pt>
                <c:pt idx="17615">
                  <c:v>293.60000000000002</c:v>
                </c:pt>
                <c:pt idx="17616">
                  <c:v>293.61666666666667</c:v>
                </c:pt>
                <c:pt idx="17617">
                  <c:v>293.63333333333333</c:v>
                </c:pt>
                <c:pt idx="17618">
                  <c:v>293.64999999999998</c:v>
                </c:pt>
                <c:pt idx="17619">
                  <c:v>293.66666666666669</c:v>
                </c:pt>
                <c:pt idx="17620">
                  <c:v>293.68333333333334</c:v>
                </c:pt>
                <c:pt idx="17621">
                  <c:v>293.7</c:v>
                </c:pt>
                <c:pt idx="17622">
                  <c:v>293.71666666666664</c:v>
                </c:pt>
                <c:pt idx="17623">
                  <c:v>293.73333333333335</c:v>
                </c:pt>
                <c:pt idx="17624">
                  <c:v>293.75</c:v>
                </c:pt>
                <c:pt idx="17625">
                  <c:v>293.76666666666665</c:v>
                </c:pt>
                <c:pt idx="17626">
                  <c:v>293.78333333333336</c:v>
                </c:pt>
                <c:pt idx="17627">
                  <c:v>293.8</c:v>
                </c:pt>
                <c:pt idx="17628">
                  <c:v>293.81666666666666</c:v>
                </c:pt>
                <c:pt idx="17629">
                  <c:v>293.83333333333331</c:v>
                </c:pt>
                <c:pt idx="17630">
                  <c:v>293.85000000000002</c:v>
                </c:pt>
                <c:pt idx="17631">
                  <c:v>293.86666666666667</c:v>
                </c:pt>
                <c:pt idx="17632">
                  <c:v>293.88333333333333</c:v>
                </c:pt>
                <c:pt idx="17633">
                  <c:v>293.89999999999998</c:v>
                </c:pt>
                <c:pt idx="17634">
                  <c:v>293.91666666666669</c:v>
                </c:pt>
                <c:pt idx="17635">
                  <c:v>293.93333333333334</c:v>
                </c:pt>
                <c:pt idx="17636">
                  <c:v>293.95</c:v>
                </c:pt>
                <c:pt idx="17637">
                  <c:v>293.96666666666664</c:v>
                </c:pt>
                <c:pt idx="17638">
                  <c:v>293.98333333333335</c:v>
                </c:pt>
                <c:pt idx="17639">
                  <c:v>294</c:v>
                </c:pt>
                <c:pt idx="17640">
                  <c:v>294.01666666666665</c:v>
                </c:pt>
                <c:pt idx="17641">
                  <c:v>294.03333333333336</c:v>
                </c:pt>
                <c:pt idx="17642">
                  <c:v>294.05</c:v>
                </c:pt>
                <c:pt idx="17643">
                  <c:v>294.06666666666666</c:v>
                </c:pt>
                <c:pt idx="17644">
                  <c:v>294.08333333333331</c:v>
                </c:pt>
                <c:pt idx="17645">
                  <c:v>294.10000000000002</c:v>
                </c:pt>
                <c:pt idx="17646">
                  <c:v>294.11666666666667</c:v>
                </c:pt>
                <c:pt idx="17647">
                  <c:v>294.13333333333333</c:v>
                </c:pt>
                <c:pt idx="17648">
                  <c:v>294.14999999999998</c:v>
                </c:pt>
                <c:pt idx="17649">
                  <c:v>294.16666666666669</c:v>
                </c:pt>
                <c:pt idx="17650">
                  <c:v>294.18333333333334</c:v>
                </c:pt>
                <c:pt idx="17651">
                  <c:v>294.2</c:v>
                </c:pt>
                <c:pt idx="17652">
                  <c:v>294.21666666666664</c:v>
                </c:pt>
                <c:pt idx="17653">
                  <c:v>294.23333333333335</c:v>
                </c:pt>
                <c:pt idx="17654">
                  <c:v>294.25</c:v>
                </c:pt>
                <c:pt idx="17655">
                  <c:v>294.26666666666665</c:v>
                </c:pt>
                <c:pt idx="17656">
                  <c:v>294.28333333333336</c:v>
                </c:pt>
                <c:pt idx="17657">
                  <c:v>294.3</c:v>
                </c:pt>
                <c:pt idx="17658">
                  <c:v>294.31666666666666</c:v>
                </c:pt>
                <c:pt idx="17659">
                  <c:v>294.33333333333331</c:v>
                </c:pt>
                <c:pt idx="17660">
                  <c:v>294.35000000000002</c:v>
                </c:pt>
                <c:pt idx="17661">
                  <c:v>294.36666666666667</c:v>
                </c:pt>
                <c:pt idx="17662">
                  <c:v>294.38333333333333</c:v>
                </c:pt>
                <c:pt idx="17663">
                  <c:v>294.39999999999998</c:v>
                </c:pt>
                <c:pt idx="17664">
                  <c:v>294.41666666666669</c:v>
                </c:pt>
                <c:pt idx="17665">
                  <c:v>294.43333333333334</c:v>
                </c:pt>
                <c:pt idx="17666">
                  <c:v>294.45</c:v>
                </c:pt>
                <c:pt idx="17667">
                  <c:v>294.46666666666664</c:v>
                </c:pt>
                <c:pt idx="17668">
                  <c:v>294.48333333333335</c:v>
                </c:pt>
                <c:pt idx="17669">
                  <c:v>294.5</c:v>
                </c:pt>
                <c:pt idx="17670">
                  <c:v>294.51666666666665</c:v>
                </c:pt>
                <c:pt idx="17671">
                  <c:v>294.53333333333336</c:v>
                </c:pt>
                <c:pt idx="17672">
                  <c:v>294.55</c:v>
                </c:pt>
                <c:pt idx="17673">
                  <c:v>294.56666666666666</c:v>
                </c:pt>
                <c:pt idx="17674">
                  <c:v>294.58333333333331</c:v>
                </c:pt>
                <c:pt idx="17675">
                  <c:v>294.60000000000002</c:v>
                </c:pt>
                <c:pt idx="17676">
                  <c:v>294.61666666666667</c:v>
                </c:pt>
                <c:pt idx="17677">
                  <c:v>294.63333333333333</c:v>
                </c:pt>
                <c:pt idx="17678">
                  <c:v>294.64999999999998</c:v>
                </c:pt>
                <c:pt idx="17679">
                  <c:v>294.66666666666669</c:v>
                </c:pt>
                <c:pt idx="17680">
                  <c:v>294.68333333333334</c:v>
                </c:pt>
                <c:pt idx="17681">
                  <c:v>294.7</c:v>
                </c:pt>
                <c:pt idx="17682">
                  <c:v>294.71666666666664</c:v>
                </c:pt>
                <c:pt idx="17683">
                  <c:v>294.73333333333335</c:v>
                </c:pt>
                <c:pt idx="17684">
                  <c:v>294.75</c:v>
                </c:pt>
                <c:pt idx="17685">
                  <c:v>294.76666666666665</c:v>
                </c:pt>
                <c:pt idx="17686">
                  <c:v>294.78333333333336</c:v>
                </c:pt>
                <c:pt idx="17687">
                  <c:v>294.8</c:v>
                </c:pt>
                <c:pt idx="17688">
                  <c:v>294.81666666666666</c:v>
                </c:pt>
                <c:pt idx="17689">
                  <c:v>294.83333333333331</c:v>
                </c:pt>
                <c:pt idx="17690">
                  <c:v>294.85000000000002</c:v>
                </c:pt>
                <c:pt idx="17691">
                  <c:v>294.86666666666667</c:v>
                </c:pt>
                <c:pt idx="17692">
                  <c:v>294.88333333333333</c:v>
                </c:pt>
                <c:pt idx="17693">
                  <c:v>294.89999999999998</c:v>
                </c:pt>
                <c:pt idx="17694">
                  <c:v>294.91666666666669</c:v>
                </c:pt>
                <c:pt idx="17695">
                  <c:v>294.93333333333334</c:v>
                </c:pt>
                <c:pt idx="17696">
                  <c:v>294.95</c:v>
                </c:pt>
                <c:pt idx="17697">
                  <c:v>294.96666666666664</c:v>
                </c:pt>
                <c:pt idx="17698">
                  <c:v>294.98333333333335</c:v>
                </c:pt>
                <c:pt idx="17699">
                  <c:v>295</c:v>
                </c:pt>
                <c:pt idx="17700">
                  <c:v>295.01666666666665</c:v>
                </c:pt>
                <c:pt idx="17701">
                  <c:v>295.03333333333336</c:v>
                </c:pt>
                <c:pt idx="17702">
                  <c:v>295.05</c:v>
                </c:pt>
                <c:pt idx="17703">
                  <c:v>295.06666666666666</c:v>
                </c:pt>
                <c:pt idx="17704">
                  <c:v>295.08333333333331</c:v>
                </c:pt>
                <c:pt idx="17705">
                  <c:v>295.10000000000002</c:v>
                </c:pt>
                <c:pt idx="17706">
                  <c:v>295.11666666666667</c:v>
                </c:pt>
                <c:pt idx="17707">
                  <c:v>295.13333333333333</c:v>
                </c:pt>
                <c:pt idx="17708">
                  <c:v>295.14999999999998</c:v>
                </c:pt>
                <c:pt idx="17709">
                  <c:v>295.16666666666669</c:v>
                </c:pt>
                <c:pt idx="17710">
                  <c:v>295.18333333333334</c:v>
                </c:pt>
                <c:pt idx="17711">
                  <c:v>295.2</c:v>
                </c:pt>
                <c:pt idx="17712">
                  <c:v>295.21666666666664</c:v>
                </c:pt>
                <c:pt idx="17713">
                  <c:v>295.23333333333335</c:v>
                </c:pt>
                <c:pt idx="17714">
                  <c:v>295.25</c:v>
                </c:pt>
                <c:pt idx="17715">
                  <c:v>295.26666666666665</c:v>
                </c:pt>
                <c:pt idx="17716">
                  <c:v>295.28333333333336</c:v>
                </c:pt>
                <c:pt idx="17717">
                  <c:v>295.3</c:v>
                </c:pt>
                <c:pt idx="17718">
                  <c:v>295.31666666666666</c:v>
                </c:pt>
                <c:pt idx="17719">
                  <c:v>295.33333333333331</c:v>
                </c:pt>
                <c:pt idx="17720">
                  <c:v>295.35000000000002</c:v>
                </c:pt>
                <c:pt idx="17721">
                  <c:v>295.36666666666667</c:v>
                </c:pt>
                <c:pt idx="17722">
                  <c:v>295.38333333333333</c:v>
                </c:pt>
                <c:pt idx="17723">
                  <c:v>295.39999999999998</c:v>
                </c:pt>
                <c:pt idx="17724">
                  <c:v>295.41666666666669</c:v>
                </c:pt>
                <c:pt idx="17725">
                  <c:v>295.43333333333334</c:v>
                </c:pt>
                <c:pt idx="17726">
                  <c:v>295.45</c:v>
                </c:pt>
                <c:pt idx="17727">
                  <c:v>295.46666666666664</c:v>
                </c:pt>
                <c:pt idx="17728">
                  <c:v>295.48333333333335</c:v>
                </c:pt>
                <c:pt idx="17729">
                  <c:v>295.5</c:v>
                </c:pt>
                <c:pt idx="17730">
                  <c:v>295.51666666666665</c:v>
                </c:pt>
                <c:pt idx="17731">
                  <c:v>295.53333333333336</c:v>
                </c:pt>
                <c:pt idx="17732">
                  <c:v>295.55</c:v>
                </c:pt>
                <c:pt idx="17733">
                  <c:v>295.56666666666666</c:v>
                </c:pt>
                <c:pt idx="17734">
                  <c:v>295.58333333333331</c:v>
                </c:pt>
                <c:pt idx="17735">
                  <c:v>295.60000000000002</c:v>
                </c:pt>
                <c:pt idx="17736">
                  <c:v>295.61666666666667</c:v>
                </c:pt>
                <c:pt idx="17737">
                  <c:v>295.63333333333333</c:v>
                </c:pt>
                <c:pt idx="17738">
                  <c:v>295.64999999999998</c:v>
                </c:pt>
                <c:pt idx="17739">
                  <c:v>295.66666666666669</c:v>
                </c:pt>
                <c:pt idx="17740">
                  <c:v>295.68333333333334</c:v>
                </c:pt>
                <c:pt idx="17741">
                  <c:v>295.7</c:v>
                </c:pt>
                <c:pt idx="17742">
                  <c:v>295.71666666666664</c:v>
                </c:pt>
                <c:pt idx="17743">
                  <c:v>295.73333333333335</c:v>
                </c:pt>
                <c:pt idx="17744">
                  <c:v>295.75</c:v>
                </c:pt>
                <c:pt idx="17745">
                  <c:v>295.76666666666665</c:v>
                </c:pt>
                <c:pt idx="17746">
                  <c:v>295.78333333333336</c:v>
                </c:pt>
                <c:pt idx="17747">
                  <c:v>295.8</c:v>
                </c:pt>
                <c:pt idx="17748">
                  <c:v>295.81666666666666</c:v>
                </c:pt>
                <c:pt idx="17749">
                  <c:v>295.83333333333331</c:v>
                </c:pt>
                <c:pt idx="17750">
                  <c:v>295.85000000000002</c:v>
                </c:pt>
                <c:pt idx="17751">
                  <c:v>295.86666666666667</c:v>
                </c:pt>
                <c:pt idx="17752">
                  <c:v>295.88333333333333</c:v>
                </c:pt>
                <c:pt idx="17753">
                  <c:v>295.89999999999998</c:v>
                </c:pt>
                <c:pt idx="17754">
                  <c:v>295.91666666666669</c:v>
                </c:pt>
                <c:pt idx="17755">
                  <c:v>295.93333333333334</c:v>
                </c:pt>
                <c:pt idx="17756">
                  <c:v>295.95</c:v>
                </c:pt>
                <c:pt idx="17757">
                  <c:v>295.96666666666664</c:v>
                </c:pt>
                <c:pt idx="17758">
                  <c:v>295.98333333333335</c:v>
                </c:pt>
                <c:pt idx="17759">
                  <c:v>296</c:v>
                </c:pt>
                <c:pt idx="17760">
                  <c:v>296.01666666666665</c:v>
                </c:pt>
                <c:pt idx="17761">
                  <c:v>296.03333333333336</c:v>
                </c:pt>
                <c:pt idx="17762">
                  <c:v>296.05</c:v>
                </c:pt>
                <c:pt idx="17763">
                  <c:v>296.06666666666666</c:v>
                </c:pt>
                <c:pt idx="17764">
                  <c:v>296.08333333333331</c:v>
                </c:pt>
                <c:pt idx="17765">
                  <c:v>296.10000000000002</c:v>
                </c:pt>
                <c:pt idx="17766">
                  <c:v>296.11666666666667</c:v>
                </c:pt>
                <c:pt idx="17767">
                  <c:v>296.13333333333333</c:v>
                </c:pt>
                <c:pt idx="17768">
                  <c:v>296.14999999999998</c:v>
                </c:pt>
                <c:pt idx="17769">
                  <c:v>296.16666666666669</c:v>
                </c:pt>
                <c:pt idx="17770">
                  <c:v>296.18333333333334</c:v>
                </c:pt>
                <c:pt idx="17771">
                  <c:v>296.2</c:v>
                </c:pt>
                <c:pt idx="17772">
                  <c:v>296.21666666666664</c:v>
                </c:pt>
                <c:pt idx="17773">
                  <c:v>296.23333333333335</c:v>
                </c:pt>
                <c:pt idx="17774">
                  <c:v>296.25</c:v>
                </c:pt>
                <c:pt idx="17775">
                  <c:v>296.26666666666665</c:v>
                </c:pt>
                <c:pt idx="17776">
                  <c:v>296.28333333333336</c:v>
                </c:pt>
                <c:pt idx="17777">
                  <c:v>296.3</c:v>
                </c:pt>
                <c:pt idx="17778">
                  <c:v>296.31666666666666</c:v>
                </c:pt>
                <c:pt idx="17779">
                  <c:v>296.33333333333331</c:v>
                </c:pt>
                <c:pt idx="17780">
                  <c:v>296.35000000000002</c:v>
                </c:pt>
                <c:pt idx="17781">
                  <c:v>296.36666666666667</c:v>
                </c:pt>
                <c:pt idx="17782">
                  <c:v>296.38333333333333</c:v>
                </c:pt>
                <c:pt idx="17783">
                  <c:v>296.39999999999998</c:v>
                </c:pt>
                <c:pt idx="17784">
                  <c:v>296.41666666666669</c:v>
                </c:pt>
                <c:pt idx="17785">
                  <c:v>296.43333333333334</c:v>
                </c:pt>
                <c:pt idx="17786">
                  <c:v>296.45</c:v>
                </c:pt>
                <c:pt idx="17787">
                  <c:v>296.46666666666664</c:v>
                </c:pt>
                <c:pt idx="17788">
                  <c:v>296.48333333333335</c:v>
                </c:pt>
                <c:pt idx="17789">
                  <c:v>296.5</c:v>
                </c:pt>
                <c:pt idx="17790">
                  <c:v>296.51666666666665</c:v>
                </c:pt>
                <c:pt idx="17791">
                  <c:v>296.53333333333336</c:v>
                </c:pt>
                <c:pt idx="17792">
                  <c:v>296.55</c:v>
                </c:pt>
                <c:pt idx="17793">
                  <c:v>296.56666666666666</c:v>
                </c:pt>
                <c:pt idx="17794">
                  <c:v>296.58333333333331</c:v>
                </c:pt>
                <c:pt idx="17795">
                  <c:v>296.60000000000002</c:v>
                </c:pt>
                <c:pt idx="17796">
                  <c:v>296.61666666666667</c:v>
                </c:pt>
                <c:pt idx="17797">
                  <c:v>296.63333333333333</c:v>
                </c:pt>
                <c:pt idx="17798">
                  <c:v>296.64999999999998</c:v>
                </c:pt>
                <c:pt idx="17799">
                  <c:v>296.66666666666669</c:v>
                </c:pt>
                <c:pt idx="17800">
                  <c:v>296.68333333333334</c:v>
                </c:pt>
                <c:pt idx="17801">
                  <c:v>296.7</c:v>
                </c:pt>
                <c:pt idx="17802">
                  <c:v>296.71666666666664</c:v>
                </c:pt>
                <c:pt idx="17803">
                  <c:v>296.73333333333335</c:v>
                </c:pt>
                <c:pt idx="17804">
                  <c:v>296.75</c:v>
                </c:pt>
                <c:pt idx="17805">
                  <c:v>296.76666666666665</c:v>
                </c:pt>
                <c:pt idx="17806">
                  <c:v>296.78333333333336</c:v>
                </c:pt>
                <c:pt idx="17807">
                  <c:v>296.8</c:v>
                </c:pt>
                <c:pt idx="17808">
                  <c:v>296.81666666666666</c:v>
                </c:pt>
                <c:pt idx="17809">
                  <c:v>296.83333333333331</c:v>
                </c:pt>
                <c:pt idx="17810">
                  <c:v>296.85000000000002</c:v>
                </c:pt>
                <c:pt idx="17811">
                  <c:v>296.86666666666667</c:v>
                </c:pt>
                <c:pt idx="17812">
                  <c:v>296.88333333333333</c:v>
                </c:pt>
                <c:pt idx="17813">
                  <c:v>296.89999999999998</c:v>
                </c:pt>
                <c:pt idx="17814">
                  <c:v>296.91666666666669</c:v>
                </c:pt>
                <c:pt idx="17815">
                  <c:v>296.93333333333334</c:v>
                </c:pt>
                <c:pt idx="17816">
                  <c:v>296.95</c:v>
                </c:pt>
                <c:pt idx="17817">
                  <c:v>296.96666666666664</c:v>
                </c:pt>
                <c:pt idx="17818">
                  <c:v>296.98333333333335</c:v>
                </c:pt>
                <c:pt idx="17819">
                  <c:v>297</c:v>
                </c:pt>
                <c:pt idx="17820">
                  <c:v>297.01666666666665</c:v>
                </c:pt>
                <c:pt idx="17821">
                  <c:v>297.03333333333336</c:v>
                </c:pt>
                <c:pt idx="17822">
                  <c:v>297.05</c:v>
                </c:pt>
                <c:pt idx="17823">
                  <c:v>297.06666666666666</c:v>
                </c:pt>
                <c:pt idx="17824">
                  <c:v>297.08333333333331</c:v>
                </c:pt>
                <c:pt idx="17825">
                  <c:v>297.10000000000002</c:v>
                </c:pt>
                <c:pt idx="17826">
                  <c:v>297.11666666666667</c:v>
                </c:pt>
                <c:pt idx="17827">
                  <c:v>297.13333333333333</c:v>
                </c:pt>
                <c:pt idx="17828">
                  <c:v>297.14999999999998</c:v>
                </c:pt>
                <c:pt idx="17829">
                  <c:v>297.16666666666669</c:v>
                </c:pt>
                <c:pt idx="17830">
                  <c:v>297.18333333333334</c:v>
                </c:pt>
                <c:pt idx="17831">
                  <c:v>297.2</c:v>
                </c:pt>
                <c:pt idx="17832">
                  <c:v>297.21666666666664</c:v>
                </c:pt>
                <c:pt idx="17833">
                  <c:v>297.23333333333335</c:v>
                </c:pt>
                <c:pt idx="17834">
                  <c:v>297.25</c:v>
                </c:pt>
                <c:pt idx="17835">
                  <c:v>297.26666666666665</c:v>
                </c:pt>
                <c:pt idx="17836">
                  <c:v>297.28333333333336</c:v>
                </c:pt>
                <c:pt idx="17837">
                  <c:v>297.3</c:v>
                </c:pt>
                <c:pt idx="17838">
                  <c:v>297.31666666666666</c:v>
                </c:pt>
                <c:pt idx="17839">
                  <c:v>297.33333333333331</c:v>
                </c:pt>
                <c:pt idx="17840">
                  <c:v>297.35000000000002</c:v>
                </c:pt>
                <c:pt idx="17841">
                  <c:v>297.36666666666667</c:v>
                </c:pt>
                <c:pt idx="17842">
                  <c:v>297.38333333333333</c:v>
                </c:pt>
                <c:pt idx="17843">
                  <c:v>297.39999999999998</c:v>
                </c:pt>
                <c:pt idx="17844">
                  <c:v>297.41666666666669</c:v>
                </c:pt>
                <c:pt idx="17845">
                  <c:v>297.43333333333334</c:v>
                </c:pt>
                <c:pt idx="17846">
                  <c:v>297.45</c:v>
                </c:pt>
                <c:pt idx="17847">
                  <c:v>297.46666666666664</c:v>
                </c:pt>
                <c:pt idx="17848">
                  <c:v>297.48333333333335</c:v>
                </c:pt>
                <c:pt idx="17849">
                  <c:v>297.5</c:v>
                </c:pt>
                <c:pt idx="17850">
                  <c:v>297.51666666666665</c:v>
                </c:pt>
                <c:pt idx="17851">
                  <c:v>297.53333333333336</c:v>
                </c:pt>
                <c:pt idx="17852">
                  <c:v>297.55</c:v>
                </c:pt>
                <c:pt idx="17853">
                  <c:v>297.56666666666666</c:v>
                </c:pt>
                <c:pt idx="17854">
                  <c:v>297.58333333333331</c:v>
                </c:pt>
                <c:pt idx="17855">
                  <c:v>297.60000000000002</c:v>
                </c:pt>
                <c:pt idx="17856">
                  <c:v>297.61666666666667</c:v>
                </c:pt>
                <c:pt idx="17857">
                  <c:v>297.63333333333333</c:v>
                </c:pt>
                <c:pt idx="17858">
                  <c:v>297.64999999999998</c:v>
                </c:pt>
                <c:pt idx="17859">
                  <c:v>297.66666666666669</c:v>
                </c:pt>
                <c:pt idx="17860">
                  <c:v>297.68333333333334</c:v>
                </c:pt>
                <c:pt idx="17861">
                  <c:v>297.7</c:v>
                </c:pt>
                <c:pt idx="17862">
                  <c:v>297.71666666666664</c:v>
                </c:pt>
                <c:pt idx="17863">
                  <c:v>297.73333333333335</c:v>
                </c:pt>
                <c:pt idx="17864">
                  <c:v>297.75</c:v>
                </c:pt>
                <c:pt idx="17865">
                  <c:v>297.76666666666665</c:v>
                </c:pt>
                <c:pt idx="17866">
                  <c:v>297.78333333333336</c:v>
                </c:pt>
                <c:pt idx="17867">
                  <c:v>297.8</c:v>
                </c:pt>
                <c:pt idx="17868">
                  <c:v>297.81666666666666</c:v>
                </c:pt>
                <c:pt idx="17869">
                  <c:v>297.83333333333331</c:v>
                </c:pt>
                <c:pt idx="17870">
                  <c:v>297.85000000000002</c:v>
                </c:pt>
                <c:pt idx="17871">
                  <c:v>297.86666666666667</c:v>
                </c:pt>
                <c:pt idx="17872">
                  <c:v>297.88333333333333</c:v>
                </c:pt>
                <c:pt idx="17873">
                  <c:v>297.89999999999998</c:v>
                </c:pt>
                <c:pt idx="17874">
                  <c:v>297.91666666666669</c:v>
                </c:pt>
                <c:pt idx="17875">
                  <c:v>297.93333333333334</c:v>
                </c:pt>
                <c:pt idx="17876">
                  <c:v>297.95</c:v>
                </c:pt>
                <c:pt idx="17877">
                  <c:v>297.96666666666664</c:v>
                </c:pt>
                <c:pt idx="17878">
                  <c:v>297.98333333333335</c:v>
                </c:pt>
                <c:pt idx="17879">
                  <c:v>298</c:v>
                </c:pt>
                <c:pt idx="17880">
                  <c:v>298.01666666666665</c:v>
                </c:pt>
                <c:pt idx="17881">
                  <c:v>298.03333333333336</c:v>
                </c:pt>
                <c:pt idx="17882">
                  <c:v>298.05</c:v>
                </c:pt>
                <c:pt idx="17883">
                  <c:v>298.06666666666666</c:v>
                </c:pt>
                <c:pt idx="17884">
                  <c:v>298.08333333333331</c:v>
                </c:pt>
                <c:pt idx="17885">
                  <c:v>298.10000000000002</c:v>
                </c:pt>
                <c:pt idx="17886">
                  <c:v>298.11666666666667</c:v>
                </c:pt>
                <c:pt idx="17887">
                  <c:v>298.13333333333333</c:v>
                </c:pt>
                <c:pt idx="17888">
                  <c:v>298.14999999999998</c:v>
                </c:pt>
                <c:pt idx="17889">
                  <c:v>298.16666666666669</c:v>
                </c:pt>
                <c:pt idx="17890">
                  <c:v>298.18333333333334</c:v>
                </c:pt>
                <c:pt idx="17891">
                  <c:v>298.2</c:v>
                </c:pt>
                <c:pt idx="17892">
                  <c:v>298.21666666666664</c:v>
                </c:pt>
                <c:pt idx="17893">
                  <c:v>298.23333333333335</c:v>
                </c:pt>
                <c:pt idx="17894">
                  <c:v>298.25</c:v>
                </c:pt>
                <c:pt idx="17895">
                  <c:v>298.26666666666665</c:v>
                </c:pt>
                <c:pt idx="17896">
                  <c:v>298.28333333333336</c:v>
                </c:pt>
                <c:pt idx="17897">
                  <c:v>298.3</c:v>
                </c:pt>
                <c:pt idx="17898">
                  <c:v>298.31666666666666</c:v>
                </c:pt>
                <c:pt idx="17899">
                  <c:v>298.33333333333331</c:v>
                </c:pt>
                <c:pt idx="17900">
                  <c:v>298.35000000000002</c:v>
                </c:pt>
                <c:pt idx="17901">
                  <c:v>298.36666666666667</c:v>
                </c:pt>
                <c:pt idx="17902">
                  <c:v>298.38333333333333</c:v>
                </c:pt>
                <c:pt idx="17903">
                  <c:v>298.39999999999998</c:v>
                </c:pt>
                <c:pt idx="17904">
                  <c:v>298.41666666666669</c:v>
                </c:pt>
                <c:pt idx="17905">
                  <c:v>298.43333333333334</c:v>
                </c:pt>
                <c:pt idx="17906">
                  <c:v>298.45</c:v>
                </c:pt>
                <c:pt idx="17907">
                  <c:v>298.46666666666664</c:v>
                </c:pt>
                <c:pt idx="17908">
                  <c:v>298.48333333333335</c:v>
                </c:pt>
                <c:pt idx="17909">
                  <c:v>298.5</c:v>
                </c:pt>
                <c:pt idx="17910">
                  <c:v>298.51666666666665</c:v>
                </c:pt>
                <c:pt idx="17911">
                  <c:v>298.53333333333336</c:v>
                </c:pt>
                <c:pt idx="17912">
                  <c:v>298.55</c:v>
                </c:pt>
                <c:pt idx="17913">
                  <c:v>298.56666666666666</c:v>
                </c:pt>
                <c:pt idx="17914">
                  <c:v>298.58333333333331</c:v>
                </c:pt>
                <c:pt idx="17915">
                  <c:v>298.60000000000002</c:v>
                </c:pt>
                <c:pt idx="17916">
                  <c:v>298.61666666666667</c:v>
                </c:pt>
                <c:pt idx="17917">
                  <c:v>298.63333333333333</c:v>
                </c:pt>
                <c:pt idx="17918">
                  <c:v>298.64999999999998</c:v>
                </c:pt>
                <c:pt idx="17919">
                  <c:v>298.66666666666669</c:v>
                </c:pt>
                <c:pt idx="17920">
                  <c:v>298.68333333333334</c:v>
                </c:pt>
                <c:pt idx="17921">
                  <c:v>298.7</c:v>
                </c:pt>
                <c:pt idx="17922">
                  <c:v>298.71666666666664</c:v>
                </c:pt>
                <c:pt idx="17923">
                  <c:v>298.73333333333335</c:v>
                </c:pt>
                <c:pt idx="17924">
                  <c:v>298.75</c:v>
                </c:pt>
                <c:pt idx="17925">
                  <c:v>298.76666666666665</c:v>
                </c:pt>
                <c:pt idx="17926">
                  <c:v>298.78333333333336</c:v>
                </c:pt>
                <c:pt idx="17927">
                  <c:v>298.8</c:v>
                </c:pt>
                <c:pt idx="17928">
                  <c:v>298.81666666666666</c:v>
                </c:pt>
                <c:pt idx="17929">
                  <c:v>298.83333333333331</c:v>
                </c:pt>
                <c:pt idx="17930">
                  <c:v>298.85000000000002</c:v>
                </c:pt>
                <c:pt idx="17931">
                  <c:v>298.86666666666667</c:v>
                </c:pt>
                <c:pt idx="17932">
                  <c:v>298.88333333333333</c:v>
                </c:pt>
                <c:pt idx="17933">
                  <c:v>298.89999999999998</c:v>
                </c:pt>
                <c:pt idx="17934">
                  <c:v>298.91666666666669</c:v>
                </c:pt>
                <c:pt idx="17935">
                  <c:v>298.93333333333334</c:v>
                </c:pt>
                <c:pt idx="17936">
                  <c:v>298.95</c:v>
                </c:pt>
                <c:pt idx="17937">
                  <c:v>298.96666666666664</c:v>
                </c:pt>
                <c:pt idx="17938">
                  <c:v>298.98333333333335</c:v>
                </c:pt>
                <c:pt idx="17939">
                  <c:v>299</c:v>
                </c:pt>
                <c:pt idx="17940">
                  <c:v>299.01666666666665</c:v>
                </c:pt>
                <c:pt idx="17941">
                  <c:v>299.03333333333336</c:v>
                </c:pt>
                <c:pt idx="17942">
                  <c:v>299.05</c:v>
                </c:pt>
                <c:pt idx="17943">
                  <c:v>299.06666666666666</c:v>
                </c:pt>
                <c:pt idx="17944">
                  <c:v>299.08333333333331</c:v>
                </c:pt>
                <c:pt idx="17945">
                  <c:v>299.10000000000002</c:v>
                </c:pt>
                <c:pt idx="17946">
                  <c:v>299.11666666666667</c:v>
                </c:pt>
                <c:pt idx="17947">
                  <c:v>299.13333333333333</c:v>
                </c:pt>
                <c:pt idx="17948">
                  <c:v>299.14999999999998</c:v>
                </c:pt>
                <c:pt idx="17949">
                  <c:v>299.16666666666669</c:v>
                </c:pt>
                <c:pt idx="17950">
                  <c:v>299.18333333333334</c:v>
                </c:pt>
                <c:pt idx="17951">
                  <c:v>299.2</c:v>
                </c:pt>
                <c:pt idx="17952">
                  <c:v>299.21666666666664</c:v>
                </c:pt>
                <c:pt idx="17953">
                  <c:v>299.23333333333335</c:v>
                </c:pt>
                <c:pt idx="17954">
                  <c:v>299.25</c:v>
                </c:pt>
                <c:pt idx="17955">
                  <c:v>299.26666666666665</c:v>
                </c:pt>
                <c:pt idx="17956">
                  <c:v>299.28333333333336</c:v>
                </c:pt>
                <c:pt idx="17957">
                  <c:v>299.3</c:v>
                </c:pt>
                <c:pt idx="17958">
                  <c:v>299.31666666666666</c:v>
                </c:pt>
                <c:pt idx="17959">
                  <c:v>299.33333333333331</c:v>
                </c:pt>
                <c:pt idx="17960">
                  <c:v>299.35000000000002</c:v>
                </c:pt>
                <c:pt idx="17961">
                  <c:v>299.36666666666667</c:v>
                </c:pt>
                <c:pt idx="17962">
                  <c:v>299.38333333333333</c:v>
                </c:pt>
                <c:pt idx="17963">
                  <c:v>299.39999999999998</c:v>
                </c:pt>
                <c:pt idx="17964">
                  <c:v>299.41666666666669</c:v>
                </c:pt>
                <c:pt idx="17965">
                  <c:v>299.43333333333334</c:v>
                </c:pt>
                <c:pt idx="17966">
                  <c:v>299.45</c:v>
                </c:pt>
                <c:pt idx="17967">
                  <c:v>299.46666666666664</c:v>
                </c:pt>
                <c:pt idx="17968">
                  <c:v>299.48333333333335</c:v>
                </c:pt>
                <c:pt idx="17969">
                  <c:v>299.5</c:v>
                </c:pt>
                <c:pt idx="17970">
                  <c:v>299.51666666666665</c:v>
                </c:pt>
                <c:pt idx="17971">
                  <c:v>299.53333333333336</c:v>
                </c:pt>
                <c:pt idx="17972">
                  <c:v>299.55</c:v>
                </c:pt>
                <c:pt idx="17973">
                  <c:v>299.56666666666666</c:v>
                </c:pt>
                <c:pt idx="17974">
                  <c:v>299.58333333333331</c:v>
                </c:pt>
                <c:pt idx="17975">
                  <c:v>299.60000000000002</c:v>
                </c:pt>
                <c:pt idx="17976">
                  <c:v>299.61666666666667</c:v>
                </c:pt>
                <c:pt idx="17977">
                  <c:v>299.63333333333333</c:v>
                </c:pt>
                <c:pt idx="17978">
                  <c:v>299.64999999999998</c:v>
                </c:pt>
                <c:pt idx="17979">
                  <c:v>299.66666666666669</c:v>
                </c:pt>
                <c:pt idx="17980">
                  <c:v>299.68333333333334</c:v>
                </c:pt>
                <c:pt idx="17981">
                  <c:v>299.7</c:v>
                </c:pt>
                <c:pt idx="17982">
                  <c:v>299.71666666666664</c:v>
                </c:pt>
                <c:pt idx="17983">
                  <c:v>299.73333333333335</c:v>
                </c:pt>
                <c:pt idx="17984">
                  <c:v>299.75</c:v>
                </c:pt>
                <c:pt idx="17985">
                  <c:v>299.76666666666665</c:v>
                </c:pt>
                <c:pt idx="17986">
                  <c:v>299.78333333333336</c:v>
                </c:pt>
                <c:pt idx="17987">
                  <c:v>299.8</c:v>
                </c:pt>
                <c:pt idx="17988">
                  <c:v>299.81666666666666</c:v>
                </c:pt>
                <c:pt idx="17989">
                  <c:v>299.83333333333331</c:v>
                </c:pt>
                <c:pt idx="17990">
                  <c:v>299.85000000000002</c:v>
                </c:pt>
                <c:pt idx="17991">
                  <c:v>299.86666666666667</c:v>
                </c:pt>
                <c:pt idx="17992">
                  <c:v>299.88333333333333</c:v>
                </c:pt>
                <c:pt idx="17993">
                  <c:v>299.89999999999998</c:v>
                </c:pt>
                <c:pt idx="17994">
                  <c:v>299.91666666666669</c:v>
                </c:pt>
                <c:pt idx="17995">
                  <c:v>299.93333333333334</c:v>
                </c:pt>
                <c:pt idx="17996">
                  <c:v>299.95</c:v>
                </c:pt>
                <c:pt idx="17997">
                  <c:v>299.96666666666664</c:v>
                </c:pt>
                <c:pt idx="17998">
                  <c:v>299.98333333333335</c:v>
                </c:pt>
                <c:pt idx="17999">
                  <c:v>300</c:v>
                </c:pt>
                <c:pt idx="18000">
                  <c:v>300.01666666666665</c:v>
                </c:pt>
                <c:pt idx="18001">
                  <c:v>300.03333333333336</c:v>
                </c:pt>
                <c:pt idx="18002">
                  <c:v>300.05</c:v>
                </c:pt>
                <c:pt idx="18003">
                  <c:v>300.06666666666666</c:v>
                </c:pt>
                <c:pt idx="18004">
                  <c:v>300.08333333333331</c:v>
                </c:pt>
                <c:pt idx="18005">
                  <c:v>300.10000000000002</c:v>
                </c:pt>
                <c:pt idx="18006">
                  <c:v>300.11666666666667</c:v>
                </c:pt>
                <c:pt idx="18007">
                  <c:v>300.13333333333333</c:v>
                </c:pt>
                <c:pt idx="18008">
                  <c:v>300.14999999999998</c:v>
                </c:pt>
                <c:pt idx="18009">
                  <c:v>300.16666666666669</c:v>
                </c:pt>
                <c:pt idx="18010">
                  <c:v>300.18333333333334</c:v>
                </c:pt>
                <c:pt idx="18011">
                  <c:v>300.2</c:v>
                </c:pt>
                <c:pt idx="18012">
                  <c:v>300.21666666666664</c:v>
                </c:pt>
                <c:pt idx="18013">
                  <c:v>300.23333333333335</c:v>
                </c:pt>
                <c:pt idx="18014">
                  <c:v>300.25</c:v>
                </c:pt>
                <c:pt idx="18015">
                  <c:v>300.26666666666665</c:v>
                </c:pt>
                <c:pt idx="18016">
                  <c:v>300.28333333333336</c:v>
                </c:pt>
                <c:pt idx="18017">
                  <c:v>300.3</c:v>
                </c:pt>
                <c:pt idx="18018">
                  <c:v>300.31666666666666</c:v>
                </c:pt>
                <c:pt idx="18019">
                  <c:v>300.33333333333331</c:v>
                </c:pt>
                <c:pt idx="18020">
                  <c:v>300.35000000000002</c:v>
                </c:pt>
                <c:pt idx="18021">
                  <c:v>300.36666666666667</c:v>
                </c:pt>
                <c:pt idx="18022">
                  <c:v>300.38333333333333</c:v>
                </c:pt>
                <c:pt idx="18023">
                  <c:v>300.39999999999998</c:v>
                </c:pt>
                <c:pt idx="18024">
                  <c:v>300.41666666666669</c:v>
                </c:pt>
                <c:pt idx="18025">
                  <c:v>300.43333333333334</c:v>
                </c:pt>
                <c:pt idx="18026">
                  <c:v>300.45</c:v>
                </c:pt>
                <c:pt idx="18027">
                  <c:v>300.46666666666664</c:v>
                </c:pt>
                <c:pt idx="18028">
                  <c:v>300.48333333333335</c:v>
                </c:pt>
                <c:pt idx="18029">
                  <c:v>300.5</c:v>
                </c:pt>
                <c:pt idx="18030">
                  <c:v>300.51666666666665</c:v>
                </c:pt>
                <c:pt idx="18031">
                  <c:v>300.53333333333336</c:v>
                </c:pt>
                <c:pt idx="18032">
                  <c:v>300.55</c:v>
                </c:pt>
                <c:pt idx="18033">
                  <c:v>300.56666666666666</c:v>
                </c:pt>
                <c:pt idx="18034">
                  <c:v>300.58333333333331</c:v>
                </c:pt>
                <c:pt idx="18035">
                  <c:v>300.60000000000002</c:v>
                </c:pt>
                <c:pt idx="18036">
                  <c:v>300.61666666666667</c:v>
                </c:pt>
                <c:pt idx="18037">
                  <c:v>300.63333333333333</c:v>
                </c:pt>
                <c:pt idx="18038">
                  <c:v>300.64999999999998</c:v>
                </c:pt>
                <c:pt idx="18039">
                  <c:v>300.66666666666669</c:v>
                </c:pt>
                <c:pt idx="18040">
                  <c:v>300.68333333333334</c:v>
                </c:pt>
                <c:pt idx="18041">
                  <c:v>300.7</c:v>
                </c:pt>
                <c:pt idx="18042">
                  <c:v>300.71666666666664</c:v>
                </c:pt>
                <c:pt idx="18043">
                  <c:v>300.73333333333335</c:v>
                </c:pt>
                <c:pt idx="18044">
                  <c:v>300.75</c:v>
                </c:pt>
                <c:pt idx="18045">
                  <c:v>300.76666666666665</c:v>
                </c:pt>
                <c:pt idx="18046">
                  <c:v>300.78333333333336</c:v>
                </c:pt>
                <c:pt idx="18047">
                  <c:v>300.8</c:v>
                </c:pt>
                <c:pt idx="18048">
                  <c:v>300.81666666666666</c:v>
                </c:pt>
                <c:pt idx="18049">
                  <c:v>300.83333333333331</c:v>
                </c:pt>
                <c:pt idx="18050">
                  <c:v>300.85000000000002</c:v>
                </c:pt>
                <c:pt idx="18051">
                  <c:v>300.86666666666667</c:v>
                </c:pt>
                <c:pt idx="18052">
                  <c:v>300.88333333333333</c:v>
                </c:pt>
                <c:pt idx="18053">
                  <c:v>300.89999999999998</c:v>
                </c:pt>
                <c:pt idx="18054">
                  <c:v>300.91666666666669</c:v>
                </c:pt>
                <c:pt idx="18055">
                  <c:v>300.93333333333334</c:v>
                </c:pt>
                <c:pt idx="18056">
                  <c:v>300.95</c:v>
                </c:pt>
                <c:pt idx="18057">
                  <c:v>300.96666666666664</c:v>
                </c:pt>
                <c:pt idx="18058">
                  <c:v>300.98333333333335</c:v>
                </c:pt>
                <c:pt idx="18059">
                  <c:v>301</c:v>
                </c:pt>
                <c:pt idx="18060">
                  <c:v>301.01666666666665</c:v>
                </c:pt>
                <c:pt idx="18061">
                  <c:v>301.03333333333336</c:v>
                </c:pt>
                <c:pt idx="18062">
                  <c:v>301.05</c:v>
                </c:pt>
                <c:pt idx="18063">
                  <c:v>301.06666666666666</c:v>
                </c:pt>
                <c:pt idx="18064">
                  <c:v>301.08333333333331</c:v>
                </c:pt>
                <c:pt idx="18065">
                  <c:v>301.10000000000002</c:v>
                </c:pt>
                <c:pt idx="18066">
                  <c:v>301.11666666666667</c:v>
                </c:pt>
                <c:pt idx="18067">
                  <c:v>301.13333333333333</c:v>
                </c:pt>
                <c:pt idx="18068">
                  <c:v>301.14999999999998</c:v>
                </c:pt>
                <c:pt idx="18069">
                  <c:v>301.16666666666669</c:v>
                </c:pt>
                <c:pt idx="18070">
                  <c:v>301.18333333333334</c:v>
                </c:pt>
                <c:pt idx="18071">
                  <c:v>301.2</c:v>
                </c:pt>
                <c:pt idx="18072">
                  <c:v>301.21666666666664</c:v>
                </c:pt>
                <c:pt idx="18073">
                  <c:v>301.23333333333335</c:v>
                </c:pt>
                <c:pt idx="18074">
                  <c:v>301.25</c:v>
                </c:pt>
                <c:pt idx="18075">
                  <c:v>301.26666666666665</c:v>
                </c:pt>
                <c:pt idx="18076">
                  <c:v>301.28333333333336</c:v>
                </c:pt>
                <c:pt idx="18077">
                  <c:v>301.3</c:v>
                </c:pt>
                <c:pt idx="18078">
                  <c:v>301.31666666666666</c:v>
                </c:pt>
                <c:pt idx="18079">
                  <c:v>301.33333333333331</c:v>
                </c:pt>
                <c:pt idx="18080">
                  <c:v>301.35000000000002</c:v>
                </c:pt>
                <c:pt idx="18081">
                  <c:v>301.36666666666667</c:v>
                </c:pt>
                <c:pt idx="18082">
                  <c:v>301.38333333333333</c:v>
                </c:pt>
                <c:pt idx="18083">
                  <c:v>301.39999999999998</c:v>
                </c:pt>
                <c:pt idx="18084">
                  <c:v>301.41666666666669</c:v>
                </c:pt>
                <c:pt idx="18085">
                  <c:v>301.43333333333334</c:v>
                </c:pt>
                <c:pt idx="18086">
                  <c:v>301.45</c:v>
                </c:pt>
                <c:pt idx="18087">
                  <c:v>301.46666666666664</c:v>
                </c:pt>
                <c:pt idx="18088">
                  <c:v>301.48333333333335</c:v>
                </c:pt>
                <c:pt idx="18089">
                  <c:v>301.5</c:v>
                </c:pt>
                <c:pt idx="18090">
                  <c:v>301.51666666666665</c:v>
                </c:pt>
                <c:pt idx="18091">
                  <c:v>301.53333333333336</c:v>
                </c:pt>
                <c:pt idx="18092">
                  <c:v>301.55</c:v>
                </c:pt>
                <c:pt idx="18093">
                  <c:v>301.56666666666666</c:v>
                </c:pt>
                <c:pt idx="18094">
                  <c:v>301.58333333333331</c:v>
                </c:pt>
                <c:pt idx="18095">
                  <c:v>301.60000000000002</c:v>
                </c:pt>
                <c:pt idx="18096">
                  <c:v>301.61666666666667</c:v>
                </c:pt>
                <c:pt idx="18097">
                  <c:v>301.63333333333333</c:v>
                </c:pt>
                <c:pt idx="18098">
                  <c:v>301.64999999999998</c:v>
                </c:pt>
                <c:pt idx="18099">
                  <c:v>301.66666666666669</c:v>
                </c:pt>
                <c:pt idx="18100">
                  <c:v>301.68333333333334</c:v>
                </c:pt>
                <c:pt idx="18101">
                  <c:v>301.7</c:v>
                </c:pt>
                <c:pt idx="18102">
                  <c:v>301.71666666666664</c:v>
                </c:pt>
                <c:pt idx="18103">
                  <c:v>301.73333333333335</c:v>
                </c:pt>
                <c:pt idx="18104">
                  <c:v>301.75</c:v>
                </c:pt>
                <c:pt idx="18105">
                  <c:v>301.76666666666665</c:v>
                </c:pt>
                <c:pt idx="18106">
                  <c:v>301.78333333333336</c:v>
                </c:pt>
                <c:pt idx="18107">
                  <c:v>301.8</c:v>
                </c:pt>
                <c:pt idx="18108">
                  <c:v>301.81666666666666</c:v>
                </c:pt>
                <c:pt idx="18109">
                  <c:v>301.83333333333331</c:v>
                </c:pt>
                <c:pt idx="18110">
                  <c:v>301.85000000000002</c:v>
                </c:pt>
                <c:pt idx="18111">
                  <c:v>301.86666666666667</c:v>
                </c:pt>
                <c:pt idx="18112">
                  <c:v>301.88333333333333</c:v>
                </c:pt>
                <c:pt idx="18113">
                  <c:v>301.89999999999998</c:v>
                </c:pt>
                <c:pt idx="18114">
                  <c:v>301.91666666666669</c:v>
                </c:pt>
                <c:pt idx="18115">
                  <c:v>301.93333333333334</c:v>
                </c:pt>
                <c:pt idx="18116">
                  <c:v>301.95</c:v>
                </c:pt>
                <c:pt idx="18117">
                  <c:v>301.96666666666664</c:v>
                </c:pt>
                <c:pt idx="18118">
                  <c:v>301.98333333333335</c:v>
                </c:pt>
                <c:pt idx="18119">
                  <c:v>302</c:v>
                </c:pt>
                <c:pt idx="18120">
                  <c:v>302.01666666666665</c:v>
                </c:pt>
                <c:pt idx="18121">
                  <c:v>302.03333333333336</c:v>
                </c:pt>
                <c:pt idx="18122">
                  <c:v>302.05</c:v>
                </c:pt>
                <c:pt idx="18123">
                  <c:v>302.06666666666666</c:v>
                </c:pt>
                <c:pt idx="18124">
                  <c:v>302.08333333333331</c:v>
                </c:pt>
                <c:pt idx="18125">
                  <c:v>302.10000000000002</c:v>
                </c:pt>
                <c:pt idx="18126">
                  <c:v>302.11666666666667</c:v>
                </c:pt>
                <c:pt idx="18127">
                  <c:v>302.13333333333333</c:v>
                </c:pt>
                <c:pt idx="18128">
                  <c:v>302.14999999999998</c:v>
                </c:pt>
                <c:pt idx="18129">
                  <c:v>302.16666666666669</c:v>
                </c:pt>
                <c:pt idx="18130">
                  <c:v>302.18333333333334</c:v>
                </c:pt>
                <c:pt idx="18131">
                  <c:v>302.2</c:v>
                </c:pt>
                <c:pt idx="18132">
                  <c:v>302.21666666666664</c:v>
                </c:pt>
                <c:pt idx="18133">
                  <c:v>302.23333333333335</c:v>
                </c:pt>
                <c:pt idx="18134">
                  <c:v>302.25</c:v>
                </c:pt>
                <c:pt idx="18135">
                  <c:v>302.26666666666665</c:v>
                </c:pt>
                <c:pt idx="18136">
                  <c:v>302.28333333333336</c:v>
                </c:pt>
                <c:pt idx="18137">
                  <c:v>302.3</c:v>
                </c:pt>
                <c:pt idx="18138">
                  <c:v>302.31666666666666</c:v>
                </c:pt>
                <c:pt idx="18139">
                  <c:v>302.33333333333331</c:v>
                </c:pt>
                <c:pt idx="18140">
                  <c:v>302.35000000000002</c:v>
                </c:pt>
                <c:pt idx="18141">
                  <c:v>302.36666666666667</c:v>
                </c:pt>
                <c:pt idx="18142">
                  <c:v>302.38333333333333</c:v>
                </c:pt>
                <c:pt idx="18143">
                  <c:v>302.39999999999998</c:v>
                </c:pt>
                <c:pt idx="18144">
                  <c:v>302.41666666666669</c:v>
                </c:pt>
                <c:pt idx="18145">
                  <c:v>302.43333333333334</c:v>
                </c:pt>
                <c:pt idx="18146">
                  <c:v>302.45</c:v>
                </c:pt>
                <c:pt idx="18147">
                  <c:v>302.46666666666664</c:v>
                </c:pt>
                <c:pt idx="18148">
                  <c:v>302.48333333333335</c:v>
                </c:pt>
                <c:pt idx="18149">
                  <c:v>302.5</c:v>
                </c:pt>
                <c:pt idx="18150">
                  <c:v>302.51666666666665</c:v>
                </c:pt>
                <c:pt idx="18151">
                  <c:v>302.53333333333336</c:v>
                </c:pt>
                <c:pt idx="18152">
                  <c:v>302.55</c:v>
                </c:pt>
                <c:pt idx="18153">
                  <c:v>302.56666666666666</c:v>
                </c:pt>
                <c:pt idx="18154">
                  <c:v>302.58333333333331</c:v>
                </c:pt>
                <c:pt idx="18155">
                  <c:v>302.60000000000002</c:v>
                </c:pt>
                <c:pt idx="18156">
                  <c:v>302.61666666666667</c:v>
                </c:pt>
                <c:pt idx="18157">
                  <c:v>302.63333333333333</c:v>
                </c:pt>
                <c:pt idx="18158">
                  <c:v>302.64999999999998</c:v>
                </c:pt>
                <c:pt idx="18159">
                  <c:v>302.66666666666669</c:v>
                </c:pt>
                <c:pt idx="18160">
                  <c:v>302.68333333333334</c:v>
                </c:pt>
                <c:pt idx="18161">
                  <c:v>302.7</c:v>
                </c:pt>
                <c:pt idx="18162">
                  <c:v>302.71666666666664</c:v>
                </c:pt>
                <c:pt idx="18163">
                  <c:v>302.73333333333335</c:v>
                </c:pt>
                <c:pt idx="18164">
                  <c:v>302.75</c:v>
                </c:pt>
                <c:pt idx="18165">
                  <c:v>302.76666666666665</c:v>
                </c:pt>
                <c:pt idx="18166">
                  <c:v>302.78333333333336</c:v>
                </c:pt>
                <c:pt idx="18167">
                  <c:v>302.8</c:v>
                </c:pt>
                <c:pt idx="18168">
                  <c:v>302.81666666666666</c:v>
                </c:pt>
                <c:pt idx="18169">
                  <c:v>302.83333333333331</c:v>
                </c:pt>
                <c:pt idx="18170">
                  <c:v>302.85000000000002</c:v>
                </c:pt>
                <c:pt idx="18171">
                  <c:v>302.86666666666667</c:v>
                </c:pt>
                <c:pt idx="18172">
                  <c:v>302.88333333333333</c:v>
                </c:pt>
                <c:pt idx="18173">
                  <c:v>302.89999999999998</c:v>
                </c:pt>
                <c:pt idx="18174">
                  <c:v>302.91666666666669</c:v>
                </c:pt>
                <c:pt idx="18175">
                  <c:v>302.93333333333334</c:v>
                </c:pt>
                <c:pt idx="18176">
                  <c:v>302.95</c:v>
                </c:pt>
                <c:pt idx="18177">
                  <c:v>302.96666666666664</c:v>
                </c:pt>
                <c:pt idx="18178">
                  <c:v>302.98333333333335</c:v>
                </c:pt>
                <c:pt idx="18179">
                  <c:v>303</c:v>
                </c:pt>
                <c:pt idx="18180">
                  <c:v>303.01666666666665</c:v>
                </c:pt>
                <c:pt idx="18181">
                  <c:v>303.03333333333336</c:v>
                </c:pt>
                <c:pt idx="18182">
                  <c:v>303.05</c:v>
                </c:pt>
                <c:pt idx="18183">
                  <c:v>303.06666666666666</c:v>
                </c:pt>
                <c:pt idx="18184">
                  <c:v>303.08333333333331</c:v>
                </c:pt>
                <c:pt idx="18185">
                  <c:v>303.10000000000002</c:v>
                </c:pt>
                <c:pt idx="18186">
                  <c:v>303.11666666666667</c:v>
                </c:pt>
                <c:pt idx="18187">
                  <c:v>303.13333333333333</c:v>
                </c:pt>
                <c:pt idx="18188">
                  <c:v>303.14999999999998</c:v>
                </c:pt>
                <c:pt idx="18189">
                  <c:v>303.16666666666669</c:v>
                </c:pt>
                <c:pt idx="18190">
                  <c:v>303.18333333333334</c:v>
                </c:pt>
                <c:pt idx="18191">
                  <c:v>303.2</c:v>
                </c:pt>
                <c:pt idx="18192">
                  <c:v>303.21666666666664</c:v>
                </c:pt>
                <c:pt idx="18193">
                  <c:v>303.23333333333335</c:v>
                </c:pt>
                <c:pt idx="18194">
                  <c:v>303.25</c:v>
                </c:pt>
                <c:pt idx="18195">
                  <c:v>303.26666666666665</c:v>
                </c:pt>
                <c:pt idx="18196">
                  <c:v>303.28333333333336</c:v>
                </c:pt>
                <c:pt idx="18197">
                  <c:v>303.3</c:v>
                </c:pt>
                <c:pt idx="18198">
                  <c:v>303.31666666666666</c:v>
                </c:pt>
                <c:pt idx="18199">
                  <c:v>303.33333333333331</c:v>
                </c:pt>
                <c:pt idx="18200">
                  <c:v>303.35000000000002</c:v>
                </c:pt>
                <c:pt idx="18201">
                  <c:v>303.36666666666667</c:v>
                </c:pt>
                <c:pt idx="18202">
                  <c:v>303.38333333333333</c:v>
                </c:pt>
                <c:pt idx="18203">
                  <c:v>303.39999999999998</c:v>
                </c:pt>
                <c:pt idx="18204">
                  <c:v>303.41666666666669</c:v>
                </c:pt>
                <c:pt idx="18205">
                  <c:v>303.43333333333334</c:v>
                </c:pt>
                <c:pt idx="18206">
                  <c:v>303.45</c:v>
                </c:pt>
                <c:pt idx="18207">
                  <c:v>303.46666666666664</c:v>
                </c:pt>
                <c:pt idx="18208">
                  <c:v>303.48333333333335</c:v>
                </c:pt>
                <c:pt idx="18209">
                  <c:v>303.5</c:v>
                </c:pt>
                <c:pt idx="18210">
                  <c:v>303.51666666666665</c:v>
                </c:pt>
                <c:pt idx="18211">
                  <c:v>303.53333333333336</c:v>
                </c:pt>
                <c:pt idx="18212">
                  <c:v>303.55</c:v>
                </c:pt>
                <c:pt idx="18213">
                  <c:v>303.56666666666666</c:v>
                </c:pt>
                <c:pt idx="18214">
                  <c:v>303.58333333333331</c:v>
                </c:pt>
                <c:pt idx="18215">
                  <c:v>303.60000000000002</c:v>
                </c:pt>
                <c:pt idx="18216">
                  <c:v>303.61666666666667</c:v>
                </c:pt>
                <c:pt idx="18217">
                  <c:v>303.63333333333333</c:v>
                </c:pt>
                <c:pt idx="18218">
                  <c:v>303.64999999999998</c:v>
                </c:pt>
                <c:pt idx="18219">
                  <c:v>303.66666666666669</c:v>
                </c:pt>
                <c:pt idx="18220">
                  <c:v>303.68333333333334</c:v>
                </c:pt>
                <c:pt idx="18221">
                  <c:v>303.7</c:v>
                </c:pt>
                <c:pt idx="18222">
                  <c:v>303.71666666666664</c:v>
                </c:pt>
                <c:pt idx="18223">
                  <c:v>303.73333333333335</c:v>
                </c:pt>
                <c:pt idx="18224">
                  <c:v>303.75</c:v>
                </c:pt>
                <c:pt idx="18225">
                  <c:v>303.76666666666665</c:v>
                </c:pt>
                <c:pt idx="18226">
                  <c:v>303.78333333333336</c:v>
                </c:pt>
                <c:pt idx="18227">
                  <c:v>303.8</c:v>
                </c:pt>
                <c:pt idx="18228">
                  <c:v>303.81666666666666</c:v>
                </c:pt>
                <c:pt idx="18229">
                  <c:v>303.83333333333331</c:v>
                </c:pt>
                <c:pt idx="18230">
                  <c:v>303.85000000000002</c:v>
                </c:pt>
                <c:pt idx="18231">
                  <c:v>303.86666666666667</c:v>
                </c:pt>
                <c:pt idx="18232">
                  <c:v>303.88333333333333</c:v>
                </c:pt>
                <c:pt idx="18233">
                  <c:v>303.89999999999998</c:v>
                </c:pt>
                <c:pt idx="18234">
                  <c:v>303.91666666666669</c:v>
                </c:pt>
                <c:pt idx="18235">
                  <c:v>303.93333333333334</c:v>
                </c:pt>
                <c:pt idx="18236">
                  <c:v>303.95</c:v>
                </c:pt>
                <c:pt idx="18237">
                  <c:v>303.96666666666664</c:v>
                </c:pt>
                <c:pt idx="18238">
                  <c:v>303.98333333333335</c:v>
                </c:pt>
                <c:pt idx="18239">
                  <c:v>304</c:v>
                </c:pt>
                <c:pt idx="18240">
                  <c:v>304.01666666666665</c:v>
                </c:pt>
                <c:pt idx="18241">
                  <c:v>304.03333333333336</c:v>
                </c:pt>
                <c:pt idx="18242">
                  <c:v>304.05</c:v>
                </c:pt>
                <c:pt idx="18243">
                  <c:v>304.06666666666666</c:v>
                </c:pt>
                <c:pt idx="18244">
                  <c:v>304.08333333333331</c:v>
                </c:pt>
                <c:pt idx="18245">
                  <c:v>304.10000000000002</c:v>
                </c:pt>
                <c:pt idx="18246">
                  <c:v>304.11666666666667</c:v>
                </c:pt>
                <c:pt idx="18247">
                  <c:v>304.13333333333333</c:v>
                </c:pt>
                <c:pt idx="18248">
                  <c:v>304.14999999999998</c:v>
                </c:pt>
                <c:pt idx="18249">
                  <c:v>304.16666666666669</c:v>
                </c:pt>
                <c:pt idx="18250">
                  <c:v>304.18333333333334</c:v>
                </c:pt>
                <c:pt idx="18251">
                  <c:v>304.2</c:v>
                </c:pt>
                <c:pt idx="18252">
                  <c:v>304.21666666666664</c:v>
                </c:pt>
                <c:pt idx="18253">
                  <c:v>304.23333333333335</c:v>
                </c:pt>
                <c:pt idx="18254">
                  <c:v>304.25</c:v>
                </c:pt>
                <c:pt idx="18255">
                  <c:v>304.26666666666665</c:v>
                </c:pt>
                <c:pt idx="18256">
                  <c:v>304.28333333333336</c:v>
                </c:pt>
                <c:pt idx="18257">
                  <c:v>304.3</c:v>
                </c:pt>
                <c:pt idx="18258">
                  <c:v>304.31666666666666</c:v>
                </c:pt>
                <c:pt idx="18259">
                  <c:v>304.33333333333331</c:v>
                </c:pt>
                <c:pt idx="18260">
                  <c:v>304.35000000000002</c:v>
                </c:pt>
                <c:pt idx="18261">
                  <c:v>304.36666666666667</c:v>
                </c:pt>
                <c:pt idx="18262">
                  <c:v>304.38333333333333</c:v>
                </c:pt>
                <c:pt idx="18263">
                  <c:v>304.39999999999998</c:v>
                </c:pt>
                <c:pt idx="18264">
                  <c:v>304.41666666666669</c:v>
                </c:pt>
                <c:pt idx="18265">
                  <c:v>304.43333333333334</c:v>
                </c:pt>
                <c:pt idx="18266">
                  <c:v>304.45</c:v>
                </c:pt>
                <c:pt idx="18267">
                  <c:v>304.46666666666664</c:v>
                </c:pt>
                <c:pt idx="18268">
                  <c:v>304.48333333333335</c:v>
                </c:pt>
                <c:pt idx="18269">
                  <c:v>304.5</c:v>
                </c:pt>
                <c:pt idx="18270">
                  <c:v>304.51666666666665</c:v>
                </c:pt>
                <c:pt idx="18271">
                  <c:v>304.53333333333336</c:v>
                </c:pt>
                <c:pt idx="18272">
                  <c:v>304.55</c:v>
                </c:pt>
                <c:pt idx="18273">
                  <c:v>304.56666666666666</c:v>
                </c:pt>
                <c:pt idx="18274">
                  <c:v>304.58333333333331</c:v>
                </c:pt>
                <c:pt idx="18275">
                  <c:v>304.60000000000002</c:v>
                </c:pt>
                <c:pt idx="18276">
                  <c:v>304.61666666666667</c:v>
                </c:pt>
                <c:pt idx="18277">
                  <c:v>304.63333333333333</c:v>
                </c:pt>
                <c:pt idx="18278">
                  <c:v>304.64999999999998</c:v>
                </c:pt>
                <c:pt idx="18279">
                  <c:v>304.66666666666669</c:v>
                </c:pt>
                <c:pt idx="18280">
                  <c:v>304.68333333333334</c:v>
                </c:pt>
                <c:pt idx="18281">
                  <c:v>304.7</c:v>
                </c:pt>
                <c:pt idx="18282">
                  <c:v>304.71666666666664</c:v>
                </c:pt>
                <c:pt idx="18283">
                  <c:v>304.73333333333335</c:v>
                </c:pt>
                <c:pt idx="18284">
                  <c:v>304.75</c:v>
                </c:pt>
                <c:pt idx="18285">
                  <c:v>304.76666666666665</c:v>
                </c:pt>
                <c:pt idx="18286">
                  <c:v>304.78333333333336</c:v>
                </c:pt>
                <c:pt idx="18287">
                  <c:v>304.8</c:v>
                </c:pt>
                <c:pt idx="18288">
                  <c:v>304.81666666666666</c:v>
                </c:pt>
                <c:pt idx="18289">
                  <c:v>304.83333333333331</c:v>
                </c:pt>
                <c:pt idx="18290">
                  <c:v>304.85000000000002</c:v>
                </c:pt>
                <c:pt idx="18291">
                  <c:v>304.86666666666667</c:v>
                </c:pt>
                <c:pt idx="18292">
                  <c:v>304.88333333333333</c:v>
                </c:pt>
                <c:pt idx="18293">
                  <c:v>304.89999999999998</c:v>
                </c:pt>
                <c:pt idx="18294">
                  <c:v>304.91666666666669</c:v>
                </c:pt>
                <c:pt idx="18295">
                  <c:v>304.93333333333334</c:v>
                </c:pt>
                <c:pt idx="18296">
                  <c:v>304.95</c:v>
                </c:pt>
                <c:pt idx="18297">
                  <c:v>304.96666666666664</c:v>
                </c:pt>
                <c:pt idx="18298">
                  <c:v>304.98333333333335</c:v>
                </c:pt>
                <c:pt idx="18299">
                  <c:v>305</c:v>
                </c:pt>
                <c:pt idx="18300">
                  <c:v>305.01666666666665</c:v>
                </c:pt>
                <c:pt idx="18301">
                  <c:v>305.03333333333336</c:v>
                </c:pt>
                <c:pt idx="18302">
                  <c:v>305.05</c:v>
                </c:pt>
                <c:pt idx="18303">
                  <c:v>305.06666666666666</c:v>
                </c:pt>
                <c:pt idx="18304">
                  <c:v>305.08333333333331</c:v>
                </c:pt>
                <c:pt idx="18305">
                  <c:v>305.10000000000002</c:v>
                </c:pt>
                <c:pt idx="18306">
                  <c:v>305.11666666666667</c:v>
                </c:pt>
                <c:pt idx="18307">
                  <c:v>305.13333333333333</c:v>
                </c:pt>
                <c:pt idx="18308">
                  <c:v>305.14999999999998</c:v>
                </c:pt>
                <c:pt idx="18309">
                  <c:v>305.16666666666669</c:v>
                </c:pt>
                <c:pt idx="18310">
                  <c:v>305.18333333333334</c:v>
                </c:pt>
                <c:pt idx="18311">
                  <c:v>305.2</c:v>
                </c:pt>
                <c:pt idx="18312">
                  <c:v>305.21666666666664</c:v>
                </c:pt>
                <c:pt idx="18313">
                  <c:v>305.23333333333335</c:v>
                </c:pt>
                <c:pt idx="18314">
                  <c:v>305.25</c:v>
                </c:pt>
                <c:pt idx="18315">
                  <c:v>305.26666666666665</c:v>
                </c:pt>
                <c:pt idx="18316">
                  <c:v>305.28333333333336</c:v>
                </c:pt>
                <c:pt idx="18317">
                  <c:v>305.3</c:v>
                </c:pt>
                <c:pt idx="18318">
                  <c:v>305.31666666666666</c:v>
                </c:pt>
                <c:pt idx="18319">
                  <c:v>305.33333333333331</c:v>
                </c:pt>
                <c:pt idx="18320">
                  <c:v>305.35000000000002</c:v>
                </c:pt>
                <c:pt idx="18321">
                  <c:v>305.36666666666667</c:v>
                </c:pt>
                <c:pt idx="18322">
                  <c:v>305.38333333333333</c:v>
                </c:pt>
                <c:pt idx="18323">
                  <c:v>305.39999999999998</c:v>
                </c:pt>
                <c:pt idx="18324">
                  <c:v>305.41666666666669</c:v>
                </c:pt>
                <c:pt idx="18325">
                  <c:v>305.43333333333334</c:v>
                </c:pt>
                <c:pt idx="18326">
                  <c:v>305.45</c:v>
                </c:pt>
                <c:pt idx="18327">
                  <c:v>305.46666666666664</c:v>
                </c:pt>
                <c:pt idx="18328">
                  <c:v>305.48333333333335</c:v>
                </c:pt>
                <c:pt idx="18329">
                  <c:v>305.5</c:v>
                </c:pt>
                <c:pt idx="18330">
                  <c:v>305.51666666666665</c:v>
                </c:pt>
                <c:pt idx="18331">
                  <c:v>305.53333333333336</c:v>
                </c:pt>
                <c:pt idx="18332">
                  <c:v>305.55</c:v>
                </c:pt>
                <c:pt idx="18333">
                  <c:v>305.56666666666666</c:v>
                </c:pt>
                <c:pt idx="18334">
                  <c:v>305.58333333333331</c:v>
                </c:pt>
                <c:pt idx="18335">
                  <c:v>305.60000000000002</c:v>
                </c:pt>
                <c:pt idx="18336">
                  <c:v>305.61666666666667</c:v>
                </c:pt>
                <c:pt idx="18337">
                  <c:v>305.63333333333333</c:v>
                </c:pt>
                <c:pt idx="18338">
                  <c:v>305.64999999999998</c:v>
                </c:pt>
                <c:pt idx="18339">
                  <c:v>305.66666666666669</c:v>
                </c:pt>
                <c:pt idx="18340">
                  <c:v>305.68333333333334</c:v>
                </c:pt>
                <c:pt idx="18341">
                  <c:v>305.7</c:v>
                </c:pt>
                <c:pt idx="18342">
                  <c:v>305.71666666666664</c:v>
                </c:pt>
                <c:pt idx="18343">
                  <c:v>305.73333333333335</c:v>
                </c:pt>
                <c:pt idx="18344">
                  <c:v>305.75</c:v>
                </c:pt>
                <c:pt idx="18345">
                  <c:v>305.76666666666665</c:v>
                </c:pt>
                <c:pt idx="18346">
                  <c:v>305.78333333333336</c:v>
                </c:pt>
                <c:pt idx="18347">
                  <c:v>305.8</c:v>
                </c:pt>
                <c:pt idx="18348">
                  <c:v>305.81666666666666</c:v>
                </c:pt>
                <c:pt idx="18349">
                  <c:v>305.83333333333331</c:v>
                </c:pt>
                <c:pt idx="18350">
                  <c:v>305.85000000000002</c:v>
                </c:pt>
                <c:pt idx="18351">
                  <c:v>305.86666666666667</c:v>
                </c:pt>
                <c:pt idx="18352">
                  <c:v>305.88333333333333</c:v>
                </c:pt>
                <c:pt idx="18353">
                  <c:v>305.89999999999998</c:v>
                </c:pt>
                <c:pt idx="18354">
                  <c:v>305.91666666666669</c:v>
                </c:pt>
                <c:pt idx="18355">
                  <c:v>305.93333333333334</c:v>
                </c:pt>
                <c:pt idx="18356">
                  <c:v>305.95</c:v>
                </c:pt>
                <c:pt idx="18357">
                  <c:v>305.96666666666664</c:v>
                </c:pt>
                <c:pt idx="18358">
                  <c:v>305.98333333333335</c:v>
                </c:pt>
                <c:pt idx="18359">
                  <c:v>306</c:v>
                </c:pt>
                <c:pt idx="18360">
                  <c:v>306.01666666666665</c:v>
                </c:pt>
                <c:pt idx="18361">
                  <c:v>306.03333333333336</c:v>
                </c:pt>
                <c:pt idx="18362">
                  <c:v>306.05</c:v>
                </c:pt>
                <c:pt idx="18363">
                  <c:v>306.06666666666666</c:v>
                </c:pt>
                <c:pt idx="18364">
                  <c:v>306.08333333333331</c:v>
                </c:pt>
                <c:pt idx="18365">
                  <c:v>306.10000000000002</c:v>
                </c:pt>
                <c:pt idx="18366">
                  <c:v>306.11666666666667</c:v>
                </c:pt>
                <c:pt idx="18367">
                  <c:v>306.13333333333333</c:v>
                </c:pt>
                <c:pt idx="18368">
                  <c:v>306.14999999999998</c:v>
                </c:pt>
                <c:pt idx="18369">
                  <c:v>306.16666666666669</c:v>
                </c:pt>
                <c:pt idx="18370">
                  <c:v>306.18333333333334</c:v>
                </c:pt>
                <c:pt idx="18371">
                  <c:v>306.2</c:v>
                </c:pt>
                <c:pt idx="18372">
                  <c:v>306.21666666666664</c:v>
                </c:pt>
                <c:pt idx="18373">
                  <c:v>306.23333333333335</c:v>
                </c:pt>
                <c:pt idx="18374">
                  <c:v>306.25</c:v>
                </c:pt>
                <c:pt idx="18375">
                  <c:v>306.26666666666665</c:v>
                </c:pt>
                <c:pt idx="18376">
                  <c:v>306.28333333333336</c:v>
                </c:pt>
                <c:pt idx="18377">
                  <c:v>306.3</c:v>
                </c:pt>
                <c:pt idx="18378">
                  <c:v>306.31666666666666</c:v>
                </c:pt>
                <c:pt idx="18379">
                  <c:v>306.33333333333331</c:v>
                </c:pt>
                <c:pt idx="18380">
                  <c:v>306.35000000000002</c:v>
                </c:pt>
                <c:pt idx="18381">
                  <c:v>306.36666666666667</c:v>
                </c:pt>
                <c:pt idx="18382">
                  <c:v>306.38333333333333</c:v>
                </c:pt>
                <c:pt idx="18383">
                  <c:v>306.39999999999998</c:v>
                </c:pt>
                <c:pt idx="18384">
                  <c:v>306.41666666666669</c:v>
                </c:pt>
                <c:pt idx="18385">
                  <c:v>306.43333333333334</c:v>
                </c:pt>
                <c:pt idx="18386">
                  <c:v>306.45</c:v>
                </c:pt>
                <c:pt idx="18387">
                  <c:v>306.46666666666664</c:v>
                </c:pt>
                <c:pt idx="18388">
                  <c:v>306.48333333333335</c:v>
                </c:pt>
                <c:pt idx="18389">
                  <c:v>306.5</c:v>
                </c:pt>
                <c:pt idx="18390">
                  <c:v>306.51666666666665</c:v>
                </c:pt>
                <c:pt idx="18391">
                  <c:v>306.53333333333336</c:v>
                </c:pt>
                <c:pt idx="18392">
                  <c:v>306.55</c:v>
                </c:pt>
                <c:pt idx="18393">
                  <c:v>306.56666666666666</c:v>
                </c:pt>
                <c:pt idx="18394">
                  <c:v>306.58333333333331</c:v>
                </c:pt>
                <c:pt idx="18395">
                  <c:v>306.60000000000002</c:v>
                </c:pt>
                <c:pt idx="18396">
                  <c:v>306.61666666666667</c:v>
                </c:pt>
                <c:pt idx="18397">
                  <c:v>306.63333333333333</c:v>
                </c:pt>
                <c:pt idx="18398">
                  <c:v>306.64999999999998</c:v>
                </c:pt>
                <c:pt idx="18399">
                  <c:v>306.66666666666669</c:v>
                </c:pt>
                <c:pt idx="18400">
                  <c:v>306.68333333333334</c:v>
                </c:pt>
                <c:pt idx="18401">
                  <c:v>306.7</c:v>
                </c:pt>
                <c:pt idx="18402">
                  <c:v>306.71666666666664</c:v>
                </c:pt>
                <c:pt idx="18403">
                  <c:v>306.73333333333335</c:v>
                </c:pt>
                <c:pt idx="18404">
                  <c:v>306.75</c:v>
                </c:pt>
                <c:pt idx="18405">
                  <c:v>306.76666666666665</c:v>
                </c:pt>
                <c:pt idx="18406">
                  <c:v>306.78333333333336</c:v>
                </c:pt>
                <c:pt idx="18407">
                  <c:v>306.8</c:v>
                </c:pt>
                <c:pt idx="18408">
                  <c:v>306.81666666666666</c:v>
                </c:pt>
                <c:pt idx="18409">
                  <c:v>306.83333333333331</c:v>
                </c:pt>
                <c:pt idx="18410">
                  <c:v>306.85000000000002</c:v>
                </c:pt>
                <c:pt idx="18411">
                  <c:v>306.86666666666667</c:v>
                </c:pt>
                <c:pt idx="18412">
                  <c:v>306.88333333333333</c:v>
                </c:pt>
                <c:pt idx="18413">
                  <c:v>306.89999999999998</c:v>
                </c:pt>
                <c:pt idx="18414">
                  <c:v>306.91666666666669</c:v>
                </c:pt>
                <c:pt idx="18415">
                  <c:v>306.93333333333334</c:v>
                </c:pt>
                <c:pt idx="18416">
                  <c:v>306.95</c:v>
                </c:pt>
                <c:pt idx="18417">
                  <c:v>306.96666666666664</c:v>
                </c:pt>
                <c:pt idx="18418">
                  <c:v>306.98333333333335</c:v>
                </c:pt>
                <c:pt idx="18419">
                  <c:v>307</c:v>
                </c:pt>
                <c:pt idx="18420">
                  <c:v>307.01666666666665</c:v>
                </c:pt>
                <c:pt idx="18421">
                  <c:v>307.03333333333336</c:v>
                </c:pt>
                <c:pt idx="18422">
                  <c:v>307.05</c:v>
                </c:pt>
                <c:pt idx="18423">
                  <c:v>307.06666666666666</c:v>
                </c:pt>
                <c:pt idx="18424">
                  <c:v>307.08333333333331</c:v>
                </c:pt>
                <c:pt idx="18425">
                  <c:v>307.10000000000002</c:v>
                </c:pt>
                <c:pt idx="18426">
                  <c:v>307.11666666666667</c:v>
                </c:pt>
                <c:pt idx="18427">
                  <c:v>307.13333333333333</c:v>
                </c:pt>
                <c:pt idx="18428">
                  <c:v>307.14999999999998</c:v>
                </c:pt>
                <c:pt idx="18429">
                  <c:v>307.16666666666669</c:v>
                </c:pt>
                <c:pt idx="18430">
                  <c:v>307.18333333333334</c:v>
                </c:pt>
                <c:pt idx="18431">
                  <c:v>307.2</c:v>
                </c:pt>
                <c:pt idx="18432">
                  <c:v>307.21666666666664</c:v>
                </c:pt>
                <c:pt idx="18433">
                  <c:v>307.23333333333335</c:v>
                </c:pt>
                <c:pt idx="18434">
                  <c:v>307.25</c:v>
                </c:pt>
                <c:pt idx="18435">
                  <c:v>307.26666666666665</c:v>
                </c:pt>
                <c:pt idx="18436">
                  <c:v>307.28333333333336</c:v>
                </c:pt>
                <c:pt idx="18437">
                  <c:v>307.3</c:v>
                </c:pt>
                <c:pt idx="18438">
                  <c:v>307.31666666666666</c:v>
                </c:pt>
                <c:pt idx="18439">
                  <c:v>307.33333333333331</c:v>
                </c:pt>
                <c:pt idx="18440">
                  <c:v>307.35000000000002</c:v>
                </c:pt>
                <c:pt idx="18441">
                  <c:v>307.36666666666667</c:v>
                </c:pt>
                <c:pt idx="18442">
                  <c:v>307.38333333333333</c:v>
                </c:pt>
                <c:pt idx="18443">
                  <c:v>307.39999999999998</c:v>
                </c:pt>
                <c:pt idx="18444">
                  <c:v>307.41666666666669</c:v>
                </c:pt>
                <c:pt idx="18445">
                  <c:v>307.43333333333334</c:v>
                </c:pt>
                <c:pt idx="18446">
                  <c:v>307.45</c:v>
                </c:pt>
                <c:pt idx="18447">
                  <c:v>307.46666666666664</c:v>
                </c:pt>
                <c:pt idx="18448">
                  <c:v>307.48333333333335</c:v>
                </c:pt>
                <c:pt idx="18449">
                  <c:v>307.5</c:v>
                </c:pt>
                <c:pt idx="18450">
                  <c:v>307.51666666666665</c:v>
                </c:pt>
                <c:pt idx="18451">
                  <c:v>307.53333333333336</c:v>
                </c:pt>
                <c:pt idx="18452">
                  <c:v>307.55</c:v>
                </c:pt>
                <c:pt idx="18453">
                  <c:v>307.56666666666666</c:v>
                </c:pt>
                <c:pt idx="18454">
                  <c:v>307.58333333333331</c:v>
                </c:pt>
                <c:pt idx="18455">
                  <c:v>307.60000000000002</c:v>
                </c:pt>
                <c:pt idx="18456">
                  <c:v>307.61666666666667</c:v>
                </c:pt>
                <c:pt idx="18457">
                  <c:v>307.63333333333333</c:v>
                </c:pt>
                <c:pt idx="18458">
                  <c:v>307.64999999999998</c:v>
                </c:pt>
                <c:pt idx="18459">
                  <c:v>307.66666666666669</c:v>
                </c:pt>
                <c:pt idx="18460">
                  <c:v>307.68333333333334</c:v>
                </c:pt>
                <c:pt idx="18461">
                  <c:v>307.7</c:v>
                </c:pt>
                <c:pt idx="18462">
                  <c:v>307.71666666666664</c:v>
                </c:pt>
                <c:pt idx="18463">
                  <c:v>307.73333333333335</c:v>
                </c:pt>
                <c:pt idx="18464">
                  <c:v>307.75</c:v>
                </c:pt>
                <c:pt idx="18465">
                  <c:v>307.76666666666665</c:v>
                </c:pt>
                <c:pt idx="18466">
                  <c:v>307.78333333333336</c:v>
                </c:pt>
                <c:pt idx="18467">
                  <c:v>307.8</c:v>
                </c:pt>
                <c:pt idx="18468">
                  <c:v>307.81666666666666</c:v>
                </c:pt>
                <c:pt idx="18469">
                  <c:v>307.83333333333331</c:v>
                </c:pt>
                <c:pt idx="18470">
                  <c:v>307.85000000000002</c:v>
                </c:pt>
                <c:pt idx="18471">
                  <c:v>307.86666666666667</c:v>
                </c:pt>
                <c:pt idx="18472">
                  <c:v>307.88333333333333</c:v>
                </c:pt>
                <c:pt idx="18473">
                  <c:v>307.89999999999998</c:v>
                </c:pt>
                <c:pt idx="18474">
                  <c:v>307.91666666666669</c:v>
                </c:pt>
                <c:pt idx="18475">
                  <c:v>307.93333333333334</c:v>
                </c:pt>
                <c:pt idx="18476">
                  <c:v>307.95</c:v>
                </c:pt>
                <c:pt idx="18477">
                  <c:v>307.96666666666664</c:v>
                </c:pt>
                <c:pt idx="18478">
                  <c:v>307.98333333333335</c:v>
                </c:pt>
                <c:pt idx="18479">
                  <c:v>308</c:v>
                </c:pt>
                <c:pt idx="18480">
                  <c:v>308.01666666666665</c:v>
                </c:pt>
                <c:pt idx="18481">
                  <c:v>308.03333333333336</c:v>
                </c:pt>
                <c:pt idx="18482">
                  <c:v>308.05</c:v>
                </c:pt>
                <c:pt idx="18483">
                  <c:v>308.06666666666666</c:v>
                </c:pt>
                <c:pt idx="18484">
                  <c:v>308.08333333333331</c:v>
                </c:pt>
                <c:pt idx="18485">
                  <c:v>308.10000000000002</c:v>
                </c:pt>
                <c:pt idx="18486">
                  <c:v>308.11666666666667</c:v>
                </c:pt>
                <c:pt idx="18487">
                  <c:v>308.13333333333333</c:v>
                </c:pt>
                <c:pt idx="18488">
                  <c:v>308.14999999999998</c:v>
                </c:pt>
                <c:pt idx="18489">
                  <c:v>308.16666666666669</c:v>
                </c:pt>
                <c:pt idx="18490">
                  <c:v>308.18333333333334</c:v>
                </c:pt>
                <c:pt idx="18491">
                  <c:v>308.2</c:v>
                </c:pt>
                <c:pt idx="18492">
                  <c:v>308.21666666666664</c:v>
                </c:pt>
                <c:pt idx="18493">
                  <c:v>308.23333333333335</c:v>
                </c:pt>
                <c:pt idx="18494">
                  <c:v>308.25</c:v>
                </c:pt>
                <c:pt idx="18495">
                  <c:v>308.26666666666665</c:v>
                </c:pt>
                <c:pt idx="18496">
                  <c:v>308.28333333333336</c:v>
                </c:pt>
                <c:pt idx="18497">
                  <c:v>308.3</c:v>
                </c:pt>
                <c:pt idx="18498">
                  <c:v>308.31666666666666</c:v>
                </c:pt>
                <c:pt idx="18499">
                  <c:v>308.33333333333331</c:v>
                </c:pt>
                <c:pt idx="18500">
                  <c:v>308.35000000000002</c:v>
                </c:pt>
                <c:pt idx="18501">
                  <c:v>308.36666666666667</c:v>
                </c:pt>
                <c:pt idx="18502">
                  <c:v>308.38333333333333</c:v>
                </c:pt>
                <c:pt idx="18503">
                  <c:v>308.39999999999998</c:v>
                </c:pt>
                <c:pt idx="18504">
                  <c:v>308.41666666666669</c:v>
                </c:pt>
                <c:pt idx="18505">
                  <c:v>308.43333333333334</c:v>
                </c:pt>
                <c:pt idx="18506">
                  <c:v>308.45</c:v>
                </c:pt>
                <c:pt idx="18507">
                  <c:v>308.46666666666664</c:v>
                </c:pt>
                <c:pt idx="18508">
                  <c:v>308.48333333333335</c:v>
                </c:pt>
                <c:pt idx="18509">
                  <c:v>308.5</c:v>
                </c:pt>
                <c:pt idx="18510">
                  <c:v>308.51666666666665</c:v>
                </c:pt>
                <c:pt idx="18511">
                  <c:v>308.53333333333336</c:v>
                </c:pt>
                <c:pt idx="18512">
                  <c:v>308.55</c:v>
                </c:pt>
                <c:pt idx="18513">
                  <c:v>308.56666666666666</c:v>
                </c:pt>
                <c:pt idx="18514">
                  <c:v>308.58333333333331</c:v>
                </c:pt>
                <c:pt idx="18515">
                  <c:v>308.60000000000002</c:v>
                </c:pt>
                <c:pt idx="18516">
                  <c:v>308.61666666666667</c:v>
                </c:pt>
                <c:pt idx="18517">
                  <c:v>308.63333333333333</c:v>
                </c:pt>
                <c:pt idx="18518">
                  <c:v>308.64999999999998</c:v>
                </c:pt>
                <c:pt idx="18519">
                  <c:v>308.66666666666669</c:v>
                </c:pt>
                <c:pt idx="18520">
                  <c:v>308.68333333333334</c:v>
                </c:pt>
                <c:pt idx="18521">
                  <c:v>308.7</c:v>
                </c:pt>
                <c:pt idx="18522">
                  <c:v>308.71666666666664</c:v>
                </c:pt>
                <c:pt idx="18523">
                  <c:v>308.73333333333335</c:v>
                </c:pt>
                <c:pt idx="18524">
                  <c:v>308.75</c:v>
                </c:pt>
                <c:pt idx="18525">
                  <c:v>308.76666666666665</c:v>
                </c:pt>
                <c:pt idx="18526">
                  <c:v>308.78333333333336</c:v>
                </c:pt>
                <c:pt idx="18527">
                  <c:v>308.8</c:v>
                </c:pt>
                <c:pt idx="18528">
                  <c:v>308.81666666666666</c:v>
                </c:pt>
                <c:pt idx="18529">
                  <c:v>308.83333333333331</c:v>
                </c:pt>
                <c:pt idx="18530">
                  <c:v>308.85000000000002</c:v>
                </c:pt>
                <c:pt idx="18531">
                  <c:v>308.86666666666667</c:v>
                </c:pt>
                <c:pt idx="18532">
                  <c:v>308.88333333333333</c:v>
                </c:pt>
                <c:pt idx="18533">
                  <c:v>308.89999999999998</c:v>
                </c:pt>
                <c:pt idx="18534">
                  <c:v>308.91666666666669</c:v>
                </c:pt>
                <c:pt idx="18535">
                  <c:v>308.93333333333334</c:v>
                </c:pt>
                <c:pt idx="18536">
                  <c:v>308.95</c:v>
                </c:pt>
                <c:pt idx="18537">
                  <c:v>308.96666666666664</c:v>
                </c:pt>
                <c:pt idx="18538">
                  <c:v>308.98333333333335</c:v>
                </c:pt>
                <c:pt idx="18539">
                  <c:v>309</c:v>
                </c:pt>
                <c:pt idx="18540">
                  <c:v>309.01666666666665</c:v>
                </c:pt>
                <c:pt idx="18541">
                  <c:v>309.03333333333336</c:v>
                </c:pt>
                <c:pt idx="18542">
                  <c:v>309.05</c:v>
                </c:pt>
                <c:pt idx="18543">
                  <c:v>309.06666666666666</c:v>
                </c:pt>
                <c:pt idx="18544">
                  <c:v>309.08333333333331</c:v>
                </c:pt>
                <c:pt idx="18545">
                  <c:v>309.10000000000002</c:v>
                </c:pt>
                <c:pt idx="18546">
                  <c:v>309.11666666666667</c:v>
                </c:pt>
                <c:pt idx="18547">
                  <c:v>309.13333333333333</c:v>
                </c:pt>
                <c:pt idx="18548">
                  <c:v>309.14999999999998</c:v>
                </c:pt>
                <c:pt idx="18549">
                  <c:v>309.16666666666669</c:v>
                </c:pt>
                <c:pt idx="18550">
                  <c:v>309.18333333333334</c:v>
                </c:pt>
                <c:pt idx="18551">
                  <c:v>309.2</c:v>
                </c:pt>
                <c:pt idx="18552">
                  <c:v>309.21666666666664</c:v>
                </c:pt>
                <c:pt idx="18553">
                  <c:v>309.23333333333335</c:v>
                </c:pt>
                <c:pt idx="18554">
                  <c:v>309.25</c:v>
                </c:pt>
                <c:pt idx="18555">
                  <c:v>309.26666666666665</c:v>
                </c:pt>
                <c:pt idx="18556">
                  <c:v>309.28333333333336</c:v>
                </c:pt>
                <c:pt idx="18557">
                  <c:v>309.3</c:v>
                </c:pt>
                <c:pt idx="18558">
                  <c:v>309.31666666666666</c:v>
                </c:pt>
                <c:pt idx="18559">
                  <c:v>309.33333333333331</c:v>
                </c:pt>
                <c:pt idx="18560">
                  <c:v>309.35000000000002</c:v>
                </c:pt>
                <c:pt idx="18561">
                  <c:v>309.36666666666667</c:v>
                </c:pt>
                <c:pt idx="18562">
                  <c:v>309.38333333333333</c:v>
                </c:pt>
                <c:pt idx="18563">
                  <c:v>309.39999999999998</c:v>
                </c:pt>
                <c:pt idx="18564">
                  <c:v>309.41666666666669</c:v>
                </c:pt>
                <c:pt idx="18565">
                  <c:v>309.43333333333334</c:v>
                </c:pt>
                <c:pt idx="18566">
                  <c:v>309.45</c:v>
                </c:pt>
                <c:pt idx="18567">
                  <c:v>309.46666666666664</c:v>
                </c:pt>
                <c:pt idx="18568">
                  <c:v>309.48333333333335</c:v>
                </c:pt>
                <c:pt idx="18569">
                  <c:v>309.5</c:v>
                </c:pt>
                <c:pt idx="18570">
                  <c:v>309.51666666666665</c:v>
                </c:pt>
                <c:pt idx="18571">
                  <c:v>309.53333333333336</c:v>
                </c:pt>
                <c:pt idx="18572">
                  <c:v>309.55</c:v>
                </c:pt>
                <c:pt idx="18573">
                  <c:v>309.56666666666666</c:v>
                </c:pt>
                <c:pt idx="18574">
                  <c:v>309.58333333333331</c:v>
                </c:pt>
                <c:pt idx="18575">
                  <c:v>309.60000000000002</c:v>
                </c:pt>
                <c:pt idx="18576">
                  <c:v>309.61666666666667</c:v>
                </c:pt>
                <c:pt idx="18577">
                  <c:v>309.63333333333333</c:v>
                </c:pt>
                <c:pt idx="18578">
                  <c:v>309.64999999999998</c:v>
                </c:pt>
                <c:pt idx="18579">
                  <c:v>309.66666666666669</c:v>
                </c:pt>
                <c:pt idx="18580">
                  <c:v>309.68333333333334</c:v>
                </c:pt>
                <c:pt idx="18581">
                  <c:v>309.7</c:v>
                </c:pt>
                <c:pt idx="18582">
                  <c:v>309.71666666666664</c:v>
                </c:pt>
                <c:pt idx="18583">
                  <c:v>309.73333333333335</c:v>
                </c:pt>
                <c:pt idx="18584">
                  <c:v>309.75</c:v>
                </c:pt>
                <c:pt idx="18585">
                  <c:v>309.76666666666665</c:v>
                </c:pt>
                <c:pt idx="18586">
                  <c:v>309.78333333333336</c:v>
                </c:pt>
                <c:pt idx="18587">
                  <c:v>309.8</c:v>
                </c:pt>
                <c:pt idx="18588">
                  <c:v>309.81666666666666</c:v>
                </c:pt>
                <c:pt idx="18589">
                  <c:v>309.83333333333331</c:v>
                </c:pt>
                <c:pt idx="18590">
                  <c:v>309.85000000000002</c:v>
                </c:pt>
                <c:pt idx="18591">
                  <c:v>309.86666666666667</c:v>
                </c:pt>
                <c:pt idx="18592">
                  <c:v>309.88333333333333</c:v>
                </c:pt>
                <c:pt idx="18593">
                  <c:v>309.89999999999998</c:v>
                </c:pt>
                <c:pt idx="18594">
                  <c:v>309.91666666666669</c:v>
                </c:pt>
                <c:pt idx="18595">
                  <c:v>309.93333333333334</c:v>
                </c:pt>
                <c:pt idx="18596">
                  <c:v>309.95</c:v>
                </c:pt>
                <c:pt idx="18597">
                  <c:v>309.96666666666664</c:v>
                </c:pt>
                <c:pt idx="18598">
                  <c:v>309.98333333333335</c:v>
                </c:pt>
                <c:pt idx="18599">
                  <c:v>310</c:v>
                </c:pt>
                <c:pt idx="18600">
                  <c:v>310.01666666666665</c:v>
                </c:pt>
                <c:pt idx="18601">
                  <c:v>310.03333333333336</c:v>
                </c:pt>
                <c:pt idx="18602">
                  <c:v>310.05</c:v>
                </c:pt>
                <c:pt idx="18603">
                  <c:v>310.06666666666666</c:v>
                </c:pt>
                <c:pt idx="18604">
                  <c:v>310.08333333333331</c:v>
                </c:pt>
                <c:pt idx="18605">
                  <c:v>310.10000000000002</c:v>
                </c:pt>
                <c:pt idx="18606">
                  <c:v>310.11666666666667</c:v>
                </c:pt>
                <c:pt idx="18607">
                  <c:v>310.13333333333333</c:v>
                </c:pt>
                <c:pt idx="18608">
                  <c:v>310.14999999999998</c:v>
                </c:pt>
                <c:pt idx="18609">
                  <c:v>310.16666666666669</c:v>
                </c:pt>
                <c:pt idx="18610">
                  <c:v>310.18333333333334</c:v>
                </c:pt>
                <c:pt idx="18611">
                  <c:v>310.2</c:v>
                </c:pt>
                <c:pt idx="18612">
                  <c:v>310.21666666666664</c:v>
                </c:pt>
                <c:pt idx="18613">
                  <c:v>310.23333333333335</c:v>
                </c:pt>
                <c:pt idx="18614">
                  <c:v>310.25</c:v>
                </c:pt>
                <c:pt idx="18615">
                  <c:v>310.26666666666665</c:v>
                </c:pt>
                <c:pt idx="18616">
                  <c:v>310.28333333333336</c:v>
                </c:pt>
                <c:pt idx="18617">
                  <c:v>310.3</c:v>
                </c:pt>
                <c:pt idx="18618">
                  <c:v>310.31666666666666</c:v>
                </c:pt>
                <c:pt idx="18619">
                  <c:v>310.33333333333331</c:v>
                </c:pt>
                <c:pt idx="18620">
                  <c:v>310.35000000000002</c:v>
                </c:pt>
                <c:pt idx="18621">
                  <c:v>310.36666666666667</c:v>
                </c:pt>
                <c:pt idx="18622">
                  <c:v>310.38333333333333</c:v>
                </c:pt>
                <c:pt idx="18623">
                  <c:v>310.39999999999998</c:v>
                </c:pt>
                <c:pt idx="18624">
                  <c:v>310.41666666666669</c:v>
                </c:pt>
                <c:pt idx="18625">
                  <c:v>310.43333333333334</c:v>
                </c:pt>
                <c:pt idx="18626">
                  <c:v>310.45</c:v>
                </c:pt>
                <c:pt idx="18627">
                  <c:v>310.46666666666664</c:v>
                </c:pt>
                <c:pt idx="18628">
                  <c:v>310.48333333333335</c:v>
                </c:pt>
                <c:pt idx="18629">
                  <c:v>310.5</c:v>
                </c:pt>
                <c:pt idx="18630">
                  <c:v>310.51666666666665</c:v>
                </c:pt>
                <c:pt idx="18631">
                  <c:v>310.53333333333336</c:v>
                </c:pt>
                <c:pt idx="18632">
                  <c:v>310.55</c:v>
                </c:pt>
                <c:pt idx="18633">
                  <c:v>310.56666666666666</c:v>
                </c:pt>
                <c:pt idx="18634">
                  <c:v>310.58333333333331</c:v>
                </c:pt>
                <c:pt idx="18635">
                  <c:v>310.60000000000002</c:v>
                </c:pt>
                <c:pt idx="18636">
                  <c:v>310.61666666666667</c:v>
                </c:pt>
                <c:pt idx="18637">
                  <c:v>310.63333333333333</c:v>
                </c:pt>
                <c:pt idx="18638">
                  <c:v>310.64999999999998</c:v>
                </c:pt>
                <c:pt idx="18639">
                  <c:v>310.66666666666669</c:v>
                </c:pt>
                <c:pt idx="18640">
                  <c:v>310.68333333333334</c:v>
                </c:pt>
                <c:pt idx="18641">
                  <c:v>310.7</c:v>
                </c:pt>
                <c:pt idx="18642">
                  <c:v>310.71666666666664</c:v>
                </c:pt>
                <c:pt idx="18643">
                  <c:v>310.73333333333335</c:v>
                </c:pt>
                <c:pt idx="18644">
                  <c:v>310.75</c:v>
                </c:pt>
                <c:pt idx="18645">
                  <c:v>310.76666666666665</c:v>
                </c:pt>
                <c:pt idx="18646">
                  <c:v>310.78333333333336</c:v>
                </c:pt>
                <c:pt idx="18647">
                  <c:v>310.8</c:v>
                </c:pt>
                <c:pt idx="18648">
                  <c:v>310.81666666666666</c:v>
                </c:pt>
                <c:pt idx="18649">
                  <c:v>310.83333333333331</c:v>
                </c:pt>
                <c:pt idx="18650">
                  <c:v>310.85000000000002</c:v>
                </c:pt>
                <c:pt idx="18651">
                  <c:v>310.86666666666667</c:v>
                </c:pt>
                <c:pt idx="18652">
                  <c:v>310.88333333333333</c:v>
                </c:pt>
                <c:pt idx="18653">
                  <c:v>310.89999999999998</c:v>
                </c:pt>
                <c:pt idx="18654">
                  <c:v>310.91666666666669</c:v>
                </c:pt>
                <c:pt idx="18655">
                  <c:v>310.93333333333334</c:v>
                </c:pt>
                <c:pt idx="18656">
                  <c:v>310.95</c:v>
                </c:pt>
                <c:pt idx="18657">
                  <c:v>310.96666666666664</c:v>
                </c:pt>
                <c:pt idx="18658">
                  <c:v>310.98333333333335</c:v>
                </c:pt>
                <c:pt idx="18659">
                  <c:v>311</c:v>
                </c:pt>
                <c:pt idx="18660">
                  <c:v>311.01666666666665</c:v>
                </c:pt>
                <c:pt idx="18661">
                  <c:v>311.03333333333336</c:v>
                </c:pt>
                <c:pt idx="18662">
                  <c:v>311.05</c:v>
                </c:pt>
                <c:pt idx="18663">
                  <c:v>311.06666666666666</c:v>
                </c:pt>
                <c:pt idx="18664">
                  <c:v>311.08333333333331</c:v>
                </c:pt>
                <c:pt idx="18665">
                  <c:v>311.10000000000002</c:v>
                </c:pt>
                <c:pt idx="18666">
                  <c:v>311.11666666666667</c:v>
                </c:pt>
                <c:pt idx="18667">
                  <c:v>311.13333333333333</c:v>
                </c:pt>
                <c:pt idx="18668">
                  <c:v>311.14999999999998</c:v>
                </c:pt>
                <c:pt idx="18669">
                  <c:v>311.16666666666669</c:v>
                </c:pt>
                <c:pt idx="18670">
                  <c:v>311.18333333333334</c:v>
                </c:pt>
                <c:pt idx="18671">
                  <c:v>311.2</c:v>
                </c:pt>
                <c:pt idx="18672">
                  <c:v>311.21666666666664</c:v>
                </c:pt>
                <c:pt idx="18673">
                  <c:v>311.23333333333335</c:v>
                </c:pt>
                <c:pt idx="18674">
                  <c:v>311.25</c:v>
                </c:pt>
                <c:pt idx="18675">
                  <c:v>311.26666666666665</c:v>
                </c:pt>
                <c:pt idx="18676">
                  <c:v>311.28333333333336</c:v>
                </c:pt>
                <c:pt idx="18677">
                  <c:v>311.3</c:v>
                </c:pt>
                <c:pt idx="18678">
                  <c:v>311.31666666666666</c:v>
                </c:pt>
                <c:pt idx="18679">
                  <c:v>311.33333333333331</c:v>
                </c:pt>
                <c:pt idx="18680">
                  <c:v>311.35000000000002</c:v>
                </c:pt>
                <c:pt idx="18681">
                  <c:v>311.36666666666667</c:v>
                </c:pt>
                <c:pt idx="18682">
                  <c:v>311.38333333333333</c:v>
                </c:pt>
                <c:pt idx="18683">
                  <c:v>311.39999999999998</c:v>
                </c:pt>
                <c:pt idx="18684">
                  <c:v>311.41666666666669</c:v>
                </c:pt>
                <c:pt idx="18685">
                  <c:v>311.43333333333334</c:v>
                </c:pt>
                <c:pt idx="18686">
                  <c:v>311.45</c:v>
                </c:pt>
                <c:pt idx="18687">
                  <c:v>311.46666666666664</c:v>
                </c:pt>
                <c:pt idx="18688">
                  <c:v>311.48333333333335</c:v>
                </c:pt>
                <c:pt idx="18689">
                  <c:v>311.5</c:v>
                </c:pt>
                <c:pt idx="18690">
                  <c:v>311.51666666666665</c:v>
                </c:pt>
                <c:pt idx="18691">
                  <c:v>311.53333333333336</c:v>
                </c:pt>
                <c:pt idx="18692">
                  <c:v>311.55</c:v>
                </c:pt>
                <c:pt idx="18693">
                  <c:v>311.56666666666666</c:v>
                </c:pt>
                <c:pt idx="18694">
                  <c:v>311.58333333333331</c:v>
                </c:pt>
                <c:pt idx="18695">
                  <c:v>311.60000000000002</c:v>
                </c:pt>
                <c:pt idx="18696">
                  <c:v>311.61666666666667</c:v>
                </c:pt>
                <c:pt idx="18697">
                  <c:v>311.63333333333333</c:v>
                </c:pt>
                <c:pt idx="18698">
                  <c:v>311.64999999999998</c:v>
                </c:pt>
                <c:pt idx="18699">
                  <c:v>311.66666666666669</c:v>
                </c:pt>
                <c:pt idx="18700">
                  <c:v>311.68333333333334</c:v>
                </c:pt>
                <c:pt idx="18701">
                  <c:v>311.7</c:v>
                </c:pt>
                <c:pt idx="18702">
                  <c:v>311.71666666666664</c:v>
                </c:pt>
                <c:pt idx="18703">
                  <c:v>311.73333333333335</c:v>
                </c:pt>
                <c:pt idx="18704">
                  <c:v>311.75</c:v>
                </c:pt>
                <c:pt idx="18705">
                  <c:v>311.76666666666665</c:v>
                </c:pt>
                <c:pt idx="18706">
                  <c:v>311.78333333333336</c:v>
                </c:pt>
                <c:pt idx="18707">
                  <c:v>311.8</c:v>
                </c:pt>
                <c:pt idx="18708">
                  <c:v>311.81666666666666</c:v>
                </c:pt>
                <c:pt idx="18709">
                  <c:v>311.83333333333331</c:v>
                </c:pt>
                <c:pt idx="18710">
                  <c:v>311.85000000000002</c:v>
                </c:pt>
                <c:pt idx="18711">
                  <c:v>311.86666666666667</c:v>
                </c:pt>
                <c:pt idx="18712">
                  <c:v>311.88333333333333</c:v>
                </c:pt>
                <c:pt idx="18713">
                  <c:v>311.89999999999998</c:v>
                </c:pt>
                <c:pt idx="18714">
                  <c:v>311.91666666666669</c:v>
                </c:pt>
                <c:pt idx="18715">
                  <c:v>311.93333333333334</c:v>
                </c:pt>
                <c:pt idx="18716">
                  <c:v>311.95</c:v>
                </c:pt>
                <c:pt idx="18717">
                  <c:v>311.96666666666664</c:v>
                </c:pt>
                <c:pt idx="18718">
                  <c:v>311.98333333333335</c:v>
                </c:pt>
                <c:pt idx="18719">
                  <c:v>312</c:v>
                </c:pt>
                <c:pt idx="18720">
                  <c:v>312.01666666666665</c:v>
                </c:pt>
                <c:pt idx="18721">
                  <c:v>312.03333333333336</c:v>
                </c:pt>
                <c:pt idx="18722">
                  <c:v>312.05</c:v>
                </c:pt>
                <c:pt idx="18723">
                  <c:v>312.06666666666666</c:v>
                </c:pt>
                <c:pt idx="18724">
                  <c:v>312.08333333333331</c:v>
                </c:pt>
                <c:pt idx="18725">
                  <c:v>312.10000000000002</c:v>
                </c:pt>
                <c:pt idx="18726">
                  <c:v>312.11666666666667</c:v>
                </c:pt>
                <c:pt idx="18727">
                  <c:v>312.13333333333333</c:v>
                </c:pt>
                <c:pt idx="18728">
                  <c:v>312.14999999999998</c:v>
                </c:pt>
                <c:pt idx="18729">
                  <c:v>312.16666666666669</c:v>
                </c:pt>
                <c:pt idx="18730">
                  <c:v>312.18333333333334</c:v>
                </c:pt>
                <c:pt idx="18731">
                  <c:v>312.2</c:v>
                </c:pt>
                <c:pt idx="18732">
                  <c:v>312.21666666666664</c:v>
                </c:pt>
                <c:pt idx="18733">
                  <c:v>312.23333333333335</c:v>
                </c:pt>
                <c:pt idx="18734">
                  <c:v>312.25</c:v>
                </c:pt>
                <c:pt idx="18735">
                  <c:v>312.26666666666665</c:v>
                </c:pt>
                <c:pt idx="18736">
                  <c:v>312.28333333333336</c:v>
                </c:pt>
                <c:pt idx="18737">
                  <c:v>312.3</c:v>
                </c:pt>
                <c:pt idx="18738">
                  <c:v>312.31666666666666</c:v>
                </c:pt>
                <c:pt idx="18739">
                  <c:v>312.33333333333331</c:v>
                </c:pt>
                <c:pt idx="18740">
                  <c:v>312.35000000000002</c:v>
                </c:pt>
                <c:pt idx="18741">
                  <c:v>312.36666666666667</c:v>
                </c:pt>
                <c:pt idx="18742">
                  <c:v>312.38333333333333</c:v>
                </c:pt>
                <c:pt idx="18743">
                  <c:v>312.39999999999998</c:v>
                </c:pt>
                <c:pt idx="18744">
                  <c:v>312.41666666666669</c:v>
                </c:pt>
                <c:pt idx="18745">
                  <c:v>312.43333333333334</c:v>
                </c:pt>
                <c:pt idx="18746">
                  <c:v>312.45</c:v>
                </c:pt>
                <c:pt idx="18747">
                  <c:v>312.46666666666664</c:v>
                </c:pt>
                <c:pt idx="18748">
                  <c:v>312.48333333333335</c:v>
                </c:pt>
                <c:pt idx="18749">
                  <c:v>312.5</c:v>
                </c:pt>
                <c:pt idx="18750">
                  <c:v>312.51666666666665</c:v>
                </c:pt>
                <c:pt idx="18751">
                  <c:v>312.53333333333336</c:v>
                </c:pt>
                <c:pt idx="18752">
                  <c:v>312.55</c:v>
                </c:pt>
                <c:pt idx="18753">
                  <c:v>312.56666666666666</c:v>
                </c:pt>
                <c:pt idx="18754">
                  <c:v>312.58333333333331</c:v>
                </c:pt>
                <c:pt idx="18755">
                  <c:v>312.60000000000002</c:v>
                </c:pt>
                <c:pt idx="18756">
                  <c:v>312.61666666666667</c:v>
                </c:pt>
                <c:pt idx="18757">
                  <c:v>312.63333333333333</c:v>
                </c:pt>
                <c:pt idx="18758">
                  <c:v>312.64999999999998</c:v>
                </c:pt>
                <c:pt idx="18759">
                  <c:v>312.66666666666669</c:v>
                </c:pt>
                <c:pt idx="18760">
                  <c:v>312.68333333333334</c:v>
                </c:pt>
                <c:pt idx="18761">
                  <c:v>312.7</c:v>
                </c:pt>
                <c:pt idx="18762">
                  <c:v>312.71666666666664</c:v>
                </c:pt>
                <c:pt idx="18763">
                  <c:v>312.73333333333335</c:v>
                </c:pt>
                <c:pt idx="18764">
                  <c:v>312.75</c:v>
                </c:pt>
                <c:pt idx="18765">
                  <c:v>312.76666666666665</c:v>
                </c:pt>
                <c:pt idx="18766">
                  <c:v>312.78333333333336</c:v>
                </c:pt>
                <c:pt idx="18767">
                  <c:v>312.8</c:v>
                </c:pt>
                <c:pt idx="18768">
                  <c:v>312.81666666666666</c:v>
                </c:pt>
                <c:pt idx="18769">
                  <c:v>312.83333333333331</c:v>
                </c:pt>
                <c:pt idx="18770">
                  <c:v>312.85000000000002</c:v>
                </c:pt>
                <c:pt idx="18771">
                  <c:v>312.86666666666667</c:v>
                </c:pt>
                <c:pt idx="18772">
                  <c:v>312.88333333333333</c:v>
                </c:pt>
                <c:pt idx="18773">
                  <c:v>312.89999999999998</c:v>
                </c:pt>
                <c:pt idx="18774">
                  <c:v>312.91666666666669</c:v>
                </c:pt>
                <c:pt idx="18775">
                  <c:v>312.93333333333334</c:v>
                </c:pt>
                <c:pt idx="18776">
                  <c:v>312.95</c:v>
                </c:pt>
                <c:pt idx="18777">
                  <c:v>312.96666666666664</c:v>
                </c:pt>
                <c:pt idx="18778">
                  <c:v>312.98333333333335</c:v>
                </c:pt>
                <c:pt idx="18779">
                  <c:v>313</c:v>
                </c:pt>
                <c:pt idx="18780">
                  <c:v>313.01666666666665</c:v>
                </c:pt>
                <c:pt idx="18781">
                  <c:v>313.03333333333336</c:v>
                </c:pt>
                <c:pt idx="18782">
                  <c:v>313.05</c:v>
                </c:pt>
                <c:pt idx="18783">
                  <c:v>313.06666666666666</c:v>
                </c:pt>
                <c:pt idx="18784">
                  <c:v>313.08333333333331</c:v>
                </c:pt>
                <c:pt idx="18785">
                  <c:v>313.10000000000002</c:v>
                </c:pt>
                <c:pt idx="18786">
                  <c:v>313.11666666666667</c:v>
                </c:pt>
                <c:pt idx="18787">
                  <c:v>313.13333333333333</c:v>
                </c:pt>
                <c:pt idx="18788">
                  <c:v>313.14999999999998</c:v>
                </c:pt>
                <c:pt idx="18789">
                  <c:v>313.16666666666669</c:v>
                </c:pt>
                <c:pt idx="18790">
                  <c:v>313.18333333333334</c:v>
                </c:pt>
                <c:pt idx="18791">
                  <c:v>313.2</c:v>
                </c:pt>
                <c:pt idx="18792">
                  <c:v>313.21666666666664</c:v>
                </c:pt>
                <c:pt idx="18793">
                  <c:v>313.23333333333335</c:v>
                </c:pt>
                <c:pt idx="18794">
                  <c:v>313.25</c:v>
                </c:pt>
                <c:pt idx="18795">
                  <c:v>313.26666666666665</c:v>
                </c:pt>
                <c:pt idx="18796">
                  <c:v>313.28333333333336</c:v>
                </c:pt>
                <c:pt idx="18797">
                  <c:v>313.3</c:v>
                </c:pt>
                <c:pt idx="18798">
                  <c:v>313.31666666666666</c:v>
                </c:pt>
                <c:pt idx="18799">
                  <c:v>313.33333333333331</c:v>
                </c:pt>
                <c:pt idx="18800">
                  <c:v>313.35000000000002</c:v>
                </c:pt>
                <c:pt idx="18801">
                  <c:v>313.36666666666667</c:v>
                </c:pt>
                <c:pt idx="18802">
                  <c:v>313.38333333333333</c:v>
                </c:pt>
                <c:pt idx="18803">
                  <c:v>313.39999999999998</c:v>
                </c:pt>
                <c:pt idx="18804">
                  <c:v>313.41666666666669</c:v>
                </c:pt>
                <c:pt idx="18805">
                  <c:v>313.43333333333334</c:v>
                </c:pt>
                <c:pt idx="18806">
                  <c:v>313.45</c:v>
                </c:pt>
                <c:pt idx="18807">
                  <c:v>313.46666666666664</c:v>
                </c:pt>
                <c:pt idx="18808">
                  <c:v>313.48333333333335</c:v>
                </c:pt>
                <c:pt idx="18809">
                  <c:v>313.5</c:v>
                </c:pt>
                <c:pt idx="18810">
                  <c:v>313.51666666666665</c:v>
                </c:pt>
                <c:pt idx="18811">
                  <c:v>313.53333333333336</c:v>
                </c:pt>
                <c:pt idx="18812">
                  <c:v>313.55</c:v>
                </c:pt>
                <c:pt idx="18813">
                  <c:v>313.56666666666666</c:v>
                </c:pt>
                <c:pt idx="18814">
                  <c:v>313.58333333333331</c:v>
                </c:pt>
                <c:pt idx="18815">
                  <c:v>313.60000000000002</c:v>
                </c:pt>
                <c:pt idx="18816">
                  <c:v>313.61666666666667</c:v>
                </c:pt>
                <c:pt idx="18817">
                  <c:v>313.63333333333333</c:v>
                </c:pt>
                <c:pt idx="18818">
                  <c:v>313.64999999999998</c:v>
                </c:pt>
                <c:pt idx="18819">
                  <c:v>313.66666666666669</c:v>
                </c:pt>
                <c:pt idx="18820">
                  <c:v>313.68333333333334</c:v>
                </c:pt>
                <c:pt idx="18821">
                  <c:v>313.7</c:v>
                </c:pt>
                <c:pt idx="18822">
                  <c:v>313.71666666666664</c:v>
                </c:pt>
                <c:pt idx="18823">
                  <c:v>313.73333333333335</c:v>
                </c:pt>
                <c:pt idx="18824">
                  <c:v>313.75</c:v>
                </c:pt>
                <c:pt idx="18825">
                  <c:v>313.76666666666665</c:v>
                </c:pt>
                <c:pt idx="18826">
                  <c:v>313.78333333333336</c:v>
                </c:pt>
                <c:pt idx="18827">
                  <c:v>313.8</c:v>
                </c:pt>
                <c:pt idx="18828">
                  <c:v>313.81666666666666</c:v>
                </c:pt>
                <c:pt idx="18829">
                  <c:v>313.83333333333331</c:v>
                </c:pt>
                <c:pt idx="18830">
                  <c:v>313.85000000000002</c:v>
                </c:pt>
                <c:pt idx="18831">
                  <c:v>313.86666666666667</c:v>
                </c:pt>
                <c:pt idx="18832">
                  <c:v>313.88333333333333</c:v>
                </c:pt>
                <c:pt idx="18833">
                  <c:v>313.89999999999998</c:v>
                </c:pt>
                <c:pt idx="18834">
                  <c:v>313.91666666666669</c:v>
                </c:pt>
                <c:pt idx="18835">
                  <c:v>313.93333333333334</c:v>
                </c:pt>
                <c:pt idx="18836">
                  <c:v>313.95</c:v>
                </c:pt>
                <c:pt idx="18837">
                  <c:v>313.96666666666664</c:v>
                </c:pt>
                <c:pt idx="18838">
                  <c:v>313.98333333333335</c:v>
                </c:pt>
                <c:pt idx="18839">
                  <c:v>314</c:v>
                </c:pt>
                <c:pt idx="18840">
                  <c:v>314.01666666666665</c:v>
                </c:pt>
                <c:pt idx="18841">
                  <c:v>314.03333333333336</c:v>
                </c:pt>
                <c:pt idx="18842">
                  <c:v>314.05</c:v>
                </c:pt>
                <c:pt idx="18843">
                  <c:v>314.06666666666666</c:v>
                </c:pt>
                <c:pt idx="18844">
                  <c:v>314.08333333333331</c:v>
                </c:pt>
                <c:pt idx="18845">
                  <c:v>314.10000000000002</c:v>
                </c:pt>
                <c:pt idx="18846">
                  <c:v>314.11666666666667</c:v>
                </c:pt>
                <c:pt idx="18847">
                  <c:v>314.13333333333333</c:v>
                </c:pt>
                <c:pt idx="18848">
                  <c:v>314.14999999999998</c:v>
                </c:pt>
                <c:pt idx="18849">
                  <c:v>314.16666666666669</c:v>
                </c:pt>
                <c:pt idx="18850">
                  <c:v>314.18333333333334</c:v>
                </c:pt>
                <c:pt idx="18851">
                  <c:v>314.2</c:v>
                </c:pt>
                <c:pt idx="18852">
                  <c:v>314.21666666666664</c:v>
                </c:pt>
                <c:pt idx="18853">
                  <c:v>314.23333333333335</c:v>
                </c:pt>
                <c:pt idx="18854">
                  <c:v>314.25</c:v>
                </c:pt>
                <c:pt idx="18855">
                  <c:v>314.26666666666665</c:v>
                </c:pt>
                <c:pt idx="18856">
                  <c:v>314.28333333333336</c:v>
                </c:pt>
                <c:pt idx="18857">
                  <c:v>314.3</c:v>
                </c:pt>
                <c:pt idx="18858">
                  <c:v>314.31666666666666</c:v>
                </c:pt>
                <c:pt idx="18859">
                  <c:v>314.33333333333331</c:v>
                </c:pt>
                <c:pt idx="18860">
                  <c:v>314.35000000000002</c:v>
                </c:pt>
                <c:pt idx="18861">
                  <c:v>314.36666666666667</c:v>
                </c:pt>
                <c:pt idx="18862">
                  <c:v>314.38333333333333</c:v>
                </c:pt>
                <c:pt idx="18863">
                  <c:v>314.39999999999998</c:v>
                </c:pt>
                <c:pt idx="18864">
                  <c:v>314.41666666666669</c:v>
                </c:pt>
                <c:pt idx="18865">
                  <c:v>314.43333333333334</c:v>
                </c:pt>
                <c:pt idx="18866">
                  <c:v>314.45</c:v>
                </c:pt>
                <c:pt idx="18867">
                  <c:v>314.46666666666664</c:v>
                </c:pt>
                <c:pt idx="18868">
                  <c:v>314.48333333333335</c:v>
                </c:pt>
                <c:pt idx="18869">
                  <c:v>314.5</c:v>
                </c:pt>
                <c:pt idx="18870">
                  <c:v>314.51666666666665</c:v>
                </c:pt>
                <c:pt idx="18871">
                  <c:v>314.53333333333336</c:v>
                </c:pt>
                <c:pt idx="18872">
                  <c:v>314.55</c:v>
                </c:pt>
                <c:pt idx="18873">
                  <c:v>314.56666666666666</c:v>
                </c:pt>
                <c:pt idx="18874">
                  <c:v>314.58333333333331</c:v>
                </c:pt>
                <c:pt idx="18875">
                  <c:v>314.60000000000002</c:v>
                </c:pt>
                <c:pt idx="18876">
                  <c:v>314.61666666666667</c:v>
                </c:pt>
                <c:pt idx="18877">
                  <c:v>314.63333333333333</c:v>
                </c:pt>
                <c:pt idx="18878">
                  <c:v>314.64999999999998</c:v>
                </c:pt>
                <c:pt idx="18879">
                  <c:v>314.66666666666669</c:v>
                </c:pt>
                <c:pt idx="18880">
                  <c:v>314.68333333333334</c:v>
                </c:pt>
                <c:pt idx="18881">
                  <c:v>314.7</c:v>
                </c:pt>
                <c:pt idx="18882">
                  <c:v>314.71666666666664</c:v>
                </c:pt>
                <c:pt idx="18883">
                  <c:v>314.73333333333335</c:v>
                </c:pt>
                <c:pt idx="18884">
                  <c:v>314.75</c:v>
                </c:pt>
                <c:pt idx="18885">
                  <c:v>314.76666666666665</c:v>
                </c:pt>
                <c:pt idx="18886">
                  <c:v>314.78333333333336</c:v>
                </c:pt>
                <c:pt idx="18887">
                  <c:v>314.8</c:v>
                </c:pt>
                <c:pt idx="18888">
                  <c:v>314.81666666666666</c:v>
                </c:pt>
                <c:pt idx="18889">
                  <c:v>314.83333333333331</c:v>
                </c:pt>
                <c:pt idx="18890">
                  <c:v>314.85000000000002</c:v>
                </c:pt>
                <c:pt idx="18891">
                  <c:v>314.86666666666667</c:v>
                </c:pt>
                <c:pt idx="18892">
                  <c:v>314.88333333333333</c:v>
                </c:pt>
                <c:pt idx="18893">
                  <c:v>314.89999999999998</c:v>
                </c:pt>
                <c:pt idx="18894">
                  <c:v>314.91666666666669</c:v>
                </c:pt>
                <c:pt idx="18895">
                  <c:v>314.93333333333334</c:v>
                </c:pt>
                <c:pt idx="18896">
                  <c:v>314.95</c:v>
                </c:pt>
                <c:pt idx="18897">
                  <c:v>314.96666666666664</c:v>
                </c:pt>
                <c:pt idx="18898">
                  <c:v>314.98333333333335</c:v>
                </c:pt>
                <c:pt idx="18899">
                  <c:v>315</c:v>
                </c:pt>
                <c:pt idx="18900">
                  <c:v>315.01666666666665</c:v>
                </c:pt>
                <c:pt idx="18901">
                  <c:v>315.03333333333336</c:v>
                </c:pt>
                <c:pt idx="18902">
                  <c:v>315.05</c:v>
                </c:pt>
                <c:pt idx="18903">
                  <c:v>315.06666666666666</c:v>
                </c:pt>
                <c:pt idx="18904">
                  <c:v>315.08333333333331</c:v>
                </c:pt>
                <c:pt idx="18905">
                  <c:v>315.10000000000002</c:v>
                </c:pt>
                <c:pt idx="18906">
                  <c:v>315.11666666666667</c:v>
                </c:pt>
                <c:pt idx="18907">
                  <c:v>315.13333333333333</c:v>
                </c:pt>
                <c:pt idx="18908">
                  <c:v>315.14999999999998</c:v>
                </c:pt>
                <c:pt idx="18909">
                  <c:v>315.16666666666669</c:v>
                </c:pt>
                <c:pt idx="18910">
                  <c:v>315.18333333333334</c:v>
                </c:pt>
                <c:pt idx="18911">
                  <c:v>315.2</c:v>
                </c:pt>
                <c:pt idx="18912">
                  <c:v>315.21666666666664</c:v>
                </c:pt>
                <c:pt idx="18913">
                  <c:v>315.23333333333335</c:v>
                </c:pt>
                <c:pt idx="18914">
                  <c:v>315.25</c:v>
                </c:pt>
                <c:pt idx="18915">
                  <c:v>315.26666666666665</c:v>
                </c:pt>
                <c:pt idx="18916">
                  <c:v>315.28333333333336</c:v>
                </c:pt>
                <c:pt idx="18917">
                  <c:v>315.3</c:v>
                </c:pt>
                <c:pt idx="18918">
                  <c:v>315.31666666666666</c:v>
                </c:pt>
                <c:pt idx="18919">
                  <c:v>315.33333333333331</c:v>
                </c:pt>
                <c:pt idx="18920">
                  <c:v>315.35000000000002</c:v>
                </c:pt>
                <c:pt idx="18921">
                  <c:v>315.36666666666667</c:v>
                </c:pt>
                <c:pt idx="18922">
                  <c:v>315.38333333333333</c:v>
                </c:pt>
                <c:pt idx="18923">
                  <c:v>315.39999999999998</c:v>
                </c:pt>
                <c:pt idx="18924">
                  <c:v>315.41666666666669</c:v>
                </c:pt>
                <c:pt idx="18925">
                  <c:v>315.43333333333334</c:v>
                </c:pt>
                <c:pt idx="18926">
                  <c:v>315.45</c:v>
                </c:pt>
                <c:pt idx="18927">
                  <c:v>315.46666666666664</c:v>
                </c:pt>
                <c:pt idx="18928">
                  <c:v>315.48333333333335</c:v>
                </c:pt>
                <c:pt idx="18929">
                  <c:v>315.5</c:v>
                </c:pt>
                <c:pt idx="18930">
                  <c:v>315.51666666666665</c:v>
                </c:pt>
                <c:pt idx="18931">
                  <c:v>315.53333333333336</c:v>
                </c:pt>
                <c:pt idx="18932">
                  <c:v>315.55</c:v>
                </c:pt>
                <c:pt idx="18933">
                  <c:v>315.56666666666666</c:v>
                </c:pt>
                <c:pt idx="18934">
                  <c:v>315.58333333333331</c:v>
                </c:pt>
                <c:pt idx="18935">
                  <c:v>315.60000000000002</c:v>
                </c:pt>
                <c:pt idx="18936">
                  <c:v>315.61666666666667</c:v>
                </c:pt>
                <c:pt idx="18937">
                  <c:v>315.63333333333333</c:v>
                </c:pt>
                <c:pt idx="18938">
                  <c:v>315.64999999999998</c:v>
                </c:pt>
                <c:pt idx="18939">
                  <c:v>315.66666666666669</c:v>
                </c:pt>
                <c:pt idx="18940">
                  <c:v>315.68333333333334</c:v>
                </c:pt>
                <c:pt idx="18941">
                  <c:v>315.7</c:v>
                </c:pt>
                <c:pt idx="18942">
                  <c:v>315.71666666666664</c:v>
                </c:pt>
                <c:pt idx="18943">
                  <c:v>315.73333333333335</c:v>
                </c:pt>
                <c:pt idx="18944">
                  <c:v>315.75</c:v>
                </c:pt>
                <c:pt idx="18945">
                  <c:v>315.76666666666665</c:v>
                </c:pt>
                <c:pt idx="18946">
                  <c:v>315.78333333333336</c:v>
                </c:pt>
                <c:pt idx="18947">
                  <c:v>315.8</c:v>
                </c:pt>
                <c:pt idx="18948">
                  <c:v>315.81666666666666</c:v>
                </c:pt>
                <c:pt idx="18949">
                  <c:v>315.83333333333331</c:v>
                </c:pt>
                <c:pt idx="18950">
                  <c:v>315.85000000000002</c:v>
                </c:pt>
                <c:pt idx="18951">
                  <c:v>315.86666666666667</c:v>
                </c:pt>
                <c:pt idx="18952">
                  <c:v>315.88333333333333</c:v>
                </c:pt>
                <c:pt idx="18953">
                  <c:v>315.89999999999998</c:v>
                </c:pt>
                <c:pt idx="18954">
                  <c:v>315.91666666666669</c:v>
                </c:pt>
                <c:pt idx="18955">
                  <c:v>315.93333333333334</c:v>
                </c:pt>
                <c:pt idx="18956">
                  <c:v>315.95</c:v>
                </c:pt>
                <c:pt idx="18957">
                  <c:v>315.96666666666664</c:v>
                </c:pt>
                <c:pt idx="18958">
                  <c:v>315.98333333333335</c:v>
                </c:pt>
                <c:pt idx="18959">
                  <c:v>316</c:v>
                </c:pt>
                <c:pt idx="18960">
                  <c:v>316.01666666666665</c:v>
                </c:pt>
                <c:pt idx="18961">
                  <c:v>316.03333333333336</c:v>
                </c:pt>
                <c:pt idx="18962">
                  <c:v>316.05</c:v>
                </c:pt>
                <c:pt idx="18963">
                  <c:v>316.06666666666666</c:v>
                </c:pt>
                <c:pt idx="18964">
                  <c:v>316.08333333333331</c:v>
                </c:pt>
                <c:pt idx="18965">
                  <c:v>316.10000000000002</c:v>
                </c:pt>
                <c:pt idx="18966">
                  <c:v>316.11666666666667</c:v>
                </c:pt>
                <c:pt idx="18967">
                  <c:v>316.13333333333333</c:v>
                </c:pt>
                <c:pt idx="18968">
                  <c:v>316.14999999999998</c:v>
                </c:pt>
                <c:pt idx="18969">
                  <c:v>316.16666666666669</c:v>
                </c:pt>
                <c:pt idx="18970">
                  <c:v>316.18333333333334</c:v>
                </c:pt>
                <c:pt idx="18971">
                  <c:v>316.2</c:v>
                </c:pt>
                <c:pt idx="18972">
                  <c:v>316.21666666666664</c:v>
                </c:pt>
                <c:pt idx="18973">
                  <c:v>316.23333333333335</c:v>
                </c:pt>
                <c:pt idx="18974">
                  <c:v>316.25</c:v>
                </c:pt>
                <c:pt idx="18975">
                  <c:v>316.26666666666665</c:v>
                </c:pt>
                <c:pt idx="18976">
                  <c:v>316.28333333333336</c:v>
                </c:pt>
                <c:pt idx="18977">
                  <c:v>316.3</c:v>
                </c:pt>
                <c:pt idx="18978">
                  <c:v>316.31666666666666</c:v>
                </c:pt>
                <c:pt idx="18979">
                  <c:v>316.33333333333331</c:v>
                </c:pt>
                <c:pt idx="18980">
                  <c:v>316.35000000000002</c:v>
                </c:pt>
                <c:pt idx="18981">
                  <c:v>316.36666666666667</c:v>
                </c:pt>
                <c:pt idx="18982">
                  <c:v>316.38333333333333</c:v>
                </c:pt>
                <c:pt idx="18983">
                  <c:v>316.39999999999998</c:v>
                </c:pt>
                <c:pt idx="18984">
                  <c:v>316.41666666666669</c:v>
                </c:pt>
                <c:pt idx="18985">
                  <c:v>316.43333333333334</c:v>
                </c:pt>
                <c:pt idx="18986">
                  <c:v>316.45</c:v>
                </c:pt>
                <c:pt idx="18987">
                  <c:v>316.46666666666664</c:v>
                </c:pt>
                <c:pt idx="18988">
                  <c:v>316.48333333333335</c:v>
                </c:pt>
                <c:pt idx="18989">
                  <c:v>316.5</c:v>
                </c:pt>
                <c:pt idx="18990">
                  <c:v>316.51666666666665</c:v>
                </c:pt>
                <c:pt idx="18991">
                  <c:v>316.53333333333336</c:v>
                </c:pt>
                <c:pt idx="18992">
                  <c:v>316.55</c:v>
                </c:pt>
                <c:pt idx="18993">
                  <c:v>316.56666666666666</c:v>
                </c:pt>
                <c:pt idx="18994">
                  <c:v>316.58333333333331</c:v>
                </c:pt>
                <c:pt idx="18995">
                  <c:v>316.60000000000002</c:v>
                </c:pt>
                <c:pt idx="18996">
                  <c:v>316.61666666666667</c:v>
                </c:pt>
                <c:pt idx="18997">
                  <c:v>316.63333333333333</c:v>
                </c:pt>
                <c:pt idx="18998">
                  <c:v>316.64999999999998</c:v>
                </c:pt>
                <c:pt idx="18999">
                  <c:v>316.66666666666669</c:v>
                </c:pt>
                <c:pt idx="19000">
                  <c:v>316.68333333333334</c:v>
                </c:pt>
                <c:pt idx="19001">
                  <c:v>316.7</c:v>
                </c:pt>
                <c:pt idx="19002">
                  <c:v>316.71666666666664</c:v>
                </c:pt>
                <c:pt idx="19003">
                  <c:v>316.73333333333335</c:v>
                </c:pt>
                <c:pt idx="19004">
                  <c:v>316.75</c:v>
                </c:pt>
                <c:pt idx="19005">
                  <c:v>316.76666666666665</c:v>
                </c:pt>
                <c:pt idx="19006">
                  <c:v>316.78333333333336</c:v>
                </c:pt>
                <c:pt idx="19007">
                  <c:v>316.8</c:v>
                </c:pt>
                <c:pt idx="19008">
                  <c:v>316.81666666666666</c:v>
                </c:pt>
                <c:pt idx="19009">
                  <c:v>316.83333333333331</c:v>
                </c:pt>
                <c:pt idx="19010">
                  <c:v>316.85000000000002</c:v>
                </c:pt>
                <c:pt idx="19011">
                  <c:v>316.86666666666667</c:v>
                </c:pt>
                <c:pt idx="19012">
                  <c:v>316.88333333333333</c:v>
                </c:pt>
                <c:pt idx="19013">
                  <c:v>316.89999999999998</c:v>
                </c:pt>
                <c:pt idx="19014">
                  <c:v>316.91666666666669</c:v>
                </c:pt>
                <c:pt idx="19015">
                  <c:v>316.93333333333334</c:v>
                </c:pt>
                <c:pt idx="19016">
                  <c:v>316.95</c:v>
                </c:pt>
                <c:pt idx="19017">
                  <c:v>316.96666666666664</c:v>
                </c:pt>
                <c:pt idx="19018">
                  <c:v>316.98333333333335</c:v>
                </c:pt>
                <c:pt idx="19019">
                  <c:v>317</c:v>
                </c:pt>
                <c:pt idx="19020">
                  <c:v>317.01666666666665</c:v>
                </c:pt>
                <c:pt idx="19021">
                  <c:v>317.03333333333336</c:v>
                </c:pt>
                <c:pt idx="19022">
                  <c:v>317.05</c:v>
                </c:pt>
                <c:pt idx="19023">
                  <c:v>317.06666666666666</c:v>
                </c:pt>
                <c:pt idx="19024">
                  <c:v>317.08333333333331</c:v>
                </c:pt>
                <c:pt idx="19025">
                  <c:v>317.10000000000002</c:v>
                </c:pt>
                <c:pt idx="19026">
                  <c:v>317.11666666666667</c:v>
                </c:pt>
                <c:pt idx="19027">
                  <c:v>317.13333333333333</c:v>
                </c:pt>
                <c:pt idx="19028">
                  <c:v>317.14999999999998</c:v>
                </c:pt>
                <c:pt idx="19029">
                  <c:v>317.16666666666669</c:v>
                </c:pt>
                <c:pt idx="19030">
                  <c:v>317.18333333333334</c:v>
                </c:pt>
                <c:pt idx="19031">
                  <c:v>317.2</c:v>
                </c:pt>
                <c:pt idx="19032">
                  <c:v>317.21666666666664</c:v>
                </c:pt>
                <c:pt idx="19033">
                  <c:v>317.23333333333335</c:v>
                </c:pt>
                <c:pt idx="19034">
                  <c:v>317.25</c:v>
                </c:pt>
                <c:pt idx="19035">
                  <c:v>317.26666666666665</c:v>
                </c:pt>
                <c:pt idx="19036">
                  <c:v>317.28333333333336</c:v>
                </c:pt>
                <c:pt idx="19037">
                  <c:v>317.3</c:v>
                </c:pt>
                <c:pt idx="19038">
                  <c:v>317.31666666666666</c:v>
                </c:pt>
                <c:pt idx="19039">
                  <c:v>317.33333333333331</c:v>
                </c:pt>
                <c:pt idx="19040">
                  <c:v>317.35000000000002</c:v>
                </c:pt>
                <c:pt idx="19041">
                  <c:v>317.36666666666667</c:v>
                </c:pt>
                <c:pt idx="19042">
                  <c:v>317.38333333333333</c:v>
                </c:pt>
                <c:pt idx="19043">
                  <c:v>317.39999999999998</c:v>
                </c:pt>
                <c:pt idx="19044">
                  <c:v>317.41666666666669</c:v>
                </c:pt>
                <c:pt idx="19045">
                  <c:v>317.43333333333334</c:v>
                </c:pt>
                <c:pt idx="19046">
                  <c:v>317.45</c:v>
                </c:pt>
                <c:pt idx="19047">
                  <c:v>317.46666666666664</c:v>
                </c:pt>
                <c:pt idx="19048">
                  <c:v>317.48333333333335</c:v>
                </c:pt>
                <c:pt idx="19049">
                  <c:v>317.5</c:v>
                </c:pt>
                <c:pt idx="19050">
                  <c:v>317.51666666666665</c:v>
                </c:pt>
                <c:pt idx="19051">
                  <c:v>317.53333333333336</c:v>
                </c:pt>
                <c:pt idx="19052">
                  <c:v>317.55</c:v>
                </c:pt>
                <c:pt idx="19053">
                  <c:v>317.56666666666666</c:v>
                </c:pt>
                <c:pt idx="19054">
                  <c:v>317.58333333333331</c:v>
                </c:pt>
                <c:pt idx="19055">
                  <c:v>317.60000000000002</c:v>
                </c:pt>
                <c:pt idx="19056">
                  <c:v>317.61666666666667</c:v>
                </c:pt>
                <c:pt idx="19057">
                  <c:v>317.63333333333333</c:v>
                </c:pt>
                <c:pt idx="19058">
                  <c:v>317.64999999999998</c:v>
                </c:pt>
                <c:pt idx="19059">
                  <c:v>317.66666666666669</c:v>
                </c:pt>
                <c:pt idx="19060">
                  <c:v>317.68333333333334</c:v>
                </c:pt>
                <c:pt idx="19061">
                  <c:v>317.7</c:v>
                </c:pt>
                <c:pt idx="19062">
                  <c:v>317.71666666666664</c:v>
                </c:pt>
                <c:pt idx="19063">
                  <c:v>317.73333333333335</c:v>
                </c:pt>
                <c:pt idx="19064">
                  <c:v>317.75</c:v>
                </c:pt>
                <c:pt idx="19065">
                  <c:v>317.76666666666665</c:v>
                </c:pt>
                <c:pt idx="19066">
                  <c:v>317.78333333333336</c:v>
                </c:pt>
                <c:pt idx="19067">
                  <c:v>317.8</c:v>
                </c:pt>
                <c:pt idx="19068">
                  <c:v>317.81666666666666</c:v>
                </c:pt>
                <c:pt idx="19069">
                  <c:v>317.83333333333331</c:v>
                </c:pt>
                <c:pt idx="19070">
                  <c:v>317.85000000000002</c:v>
                </c:pt>
                <c:pt idx="19071">
                  <c:v>317.86666666666667</c:v>
                </c:pt>
                <c:pt idx="19072">
                  <c:v>317.88333333333333</c:v>
                </c:pt>
                <c:pt idx="19073">
                  <c:v>317.89999999999998</c:v>
                </c:pt>
                <c:pt idx="19074">
                  <c:v>317.91666666666669</c:v>
                </c:pt>
                <c:pt idx="19075">
                  <c:v>317.93333333333334</c:v>
                </c:pt>
                <c:pt idx="19076">
                  <c:v>317.95</c:v>
                </c:pt>
                <c:pt idx="19077">
                  <c:v>317.96666666666664</c:v>
                </c:pt>
                <c:pt idx="19078">
                  <c:v>317.98333333333335</c:v>
                </c:pt>
                <c:pt idx="19079">
                  <c:v>318</c:v>
                </c:pt>
                <c:pt idx="19080">
                  <c:v>318.01666666666665</c:v>
                </c:pt>
                <c:pt idx="19081">
                  <c:v>318.03333333333336</c:v>
                </c:pt>
                <c:pt idx="19082">
                  <c:v>318.05</c:v>
                </c:pt>
                <c:pt idx="19083">
                  <c:v>318.06666666666666</c:v>
                </c:pt>
                <c:pt idx="19084">
                  <c:v>318.08333333333331</c:v>
                </c:pt>
                <c:pt idx="19085">
                  <c:v>318.10000000000002</c:v>
                </c:pt>
                <c:pt idx="19086">
                  <c:v>318.11666666666667</c:v>
                </c:pt>
                <c:pt idx="19087">
                  <c:v>318.13333333333333</c:v>
                </c:pt>
                <c:pt idx="19088">
                  <c:v>318.14999999999998</c:v>
                </c:pt>
                <c:pt idx="19089">
                  <c:v>318.16666666666669</c:v>
                </c:pt>
                <c:pt idx="19090">
                  <c:v>318.18333333333334</c:v>
                </c:pt>
                <c:pt idx="19091">
                  <c:v>318.2</c:v>
                </c:pt>
                <c:pt idx="19092">
                  <c:v>318.21666666666664</c:v>
                </c:pt>
                <c:pt idx="19093">
                  <c:v>318.23333333333335</c:v>
                </c:pt>
                <c:pt idx="19094">
                  <c:v>318.25</c:v>
                </c:pt>
                <c:pt idx="19095">
                  <c:v>318.26666666666665</c:v>
                </c:pt>
                <c:pt idx="19096">
                  <c:v>318.28333333333336</c:v>
                </c:pt>
                <c:pt idx="19097">
                  <c:v>318.3</c:v>
                </c:pt>
                <c:pt idx="19098">
                  <c:v>318.31666666666666</c:v>
                </c:pt>
                <c:pt idx="19099">
                  <c:v>318.33333333333331</c:v>
                </c:pt>
                <c:pt idx="19100">
                  <c:v>318.35000000000002</c:v>
                </c:pt>
                <c:pt idx="19101">
                  <c:v>318.36666666666667</c:v>
                </c:pt>
                <c:pt idx="19102">
                  <c:v>318.38333333333333</c:v>
                </c:pt>
                <c:pt idx="19103">
                  <c:v>318.39999999999998</c:v>
                </c:pt>
                <c:pt idx="19104">
                  <c:v>318.41666666666669</c:v>
                </c:pt>
                <c:pt idx="19105">
                  <c:v>318.43333333333334</c:v>
                </c:pt>
                <c:pt idx="19106">
                  <c:v>318.45</c:v>
                </c:pt>
                <c:pt idx="19107">
                  <c:v>318.46666666666664</c:v>
                </c:pt>
                <c:pt idx="19108">
                  <c:v>318.48333333333335</c:v>
                </c:pt>
                <c:pt idx="19109">
                  <c:v>318.5</c:v>
                </c:pt>
                <c:pt idx="19110">
                  <c:v>318.51666666666665</c:v>
                </c:pt>
                <c:pt idx="19111">
                  <c:v>318.53333333333336</c:v>
                </c:pt>
                <c:pt idx="19112">
                  <c:v>318.55</c:v>
                </c:pt>
                <c:pt idx="19113">
                  <c:v>318.56666666666666</c:v>
                </c:pt>
                <c:pt idx="19114">
                  <c:v>318.58333333333331</c:v>
                </c:pt>
                <c:pt idx="19115">
                  <c:v>318.60000000000002</c:v>
                </c:pt>
                <c:pt idx="19116">
                  <c:v>318.61666666666667</c:v>
                </c:pt>
                <c:pt idx="19117">
                  <c:v>318.63333333333333</c:v>
                </c:pt>
                <c:pt idx="19118">
                  <c:v>318.64999999999998</c:v>
                </c:pt>
                <c:pt idx="19119">
                  <c:v>318.66666666666669</c:v>
                </c:pt>
                <c:pt idx="19120">
                  <c:v>318.68333333333334</c:v>
                </c:pt>
                <c:pt idx="19121">
                  <c:v>318.7</c:v>
                </c:pt>
                <c:pt idx="19122">
                  <c:v>318.71666666666664</c:v>
                </c:pt>
                <c:pt idx="19123">
                  <c:v>318.73333333333335</c:v>
                </c:pt>
                <c:pt idx="19124">
                  <c:v>318.75</c:v>
                </c:pt>
                <c:pt idx="19125">
                  <c:v>318.76666666666665</c:v>
                </c:pt>
                <c:pt idx="19126">
                  <c:v>318.78333333333336</c:v>
                </c:pt>
                <c:pt idx="19127">
                  <c:v>318.8</c:v>
                </c:pt>
                <c:pt idx="19128">
                  <c:v>318.81666666666666</c:v>
                </c:pt>
                <c:pt idx="19129">
                  <c:v>318.83333333333331</c:v>
                </c:pt>
                <c:pt idx="19130">
                  <c:v>318.85000000000002</c:v>
                </c:pt>
                <c:pt idx="19131">
                  <c:v>318.86666666666667</c:v>
                </c:pt>
                <c:pt idx="19132">
                  <c:v>318.88333333333333</c:v>
                </c:pt>
                <c:pt idx="19133">
                  <c:v>318.89999999999998</c:v>
                </c:pt>
                <c:pt idx="19134">
                  <c:v>318.91666666666669</c:v>
                </c:pt>
                <c:pt idx="19135">
                  <c:v>318.93333333333334</c:v>
                </c:pt>
                <c:pt idx="19136">
                  <c:v>318.95</c:v>
                </c:pt>
                <c:pt idx="19137">
                  <c:v>318.96666666666664</c:v>
                </c:pt>
                <c:pt idx="19138">
                  <c:v>318.98333333333335</c:v>
                </c:pt>
                <c:pt idx="19139">
                  <c:v>319</c:v>
                </c:pt>
                <c:pt idx="19140">
                  <c:v>319.01666666666665</c:v>
                </c:pt>
                <c:pt idx="19141">
                  <c:v>319.03333333333336</c:v>
                </c:pt>
                <c:pt idx="19142">
                  <c:v>319.05</c:v>
                </c:pt>
                <c:pt idx="19143">
                  <c:v>319.06666666666666</c:v>
                </c:pt>
                <c:pt idx="19144">
                  <c:v>319.08333333333331</c:v>
                </c:pt>
                <c:pt idx="19145">
                  <c:v>319.10000000000002</c:v>
                </c:pt>
                <c:pt idx="19146">
                  <c:v>319.11666666666667</c:v>
                </c:pt>
                <c:pt idx="19147">
                  <c:v>319.13333333333333</c:v>
                </c:pt>
                <c:pt idx="19148">
                  <c:v>319.14999999999998</c:v>
                </c:pt>
                <c:pt idx="19149">
                  <c:v>319.16666666666669</c:v>
                </c:pt>
                <c:pt idx="19150">
                  <c:v>319.18333333333334</c:v>
                </c:pt>
                <c:pt idx="19151">
                  <c:v>319.2</c:v>
                </c:pt>
                <c:pt idx="19152">
                  <c:v>319.21666666666664</c:v>
                </c:pt>
                <c:pt idx="19153">
                  <c:v>319.23333333333335</c:v>
                </c:pt>
                <c:pt idx="19154">
                  <c:v>319.25</c:v>
                </c:pt>
                <c:pt idx="19155">
                  <c:v>319.26666666666665</c:v>
                </c:pt>
                <c:pt idx="19156">
                  <c:v>319.28333333333336</c:v>
                </c:pt>
                <c:pt idx="19157">
                  <c:v>319.3</c:v>
                </c:pt>
                <c:pt idx="19158">
                  <c:v>319.31666666666666</c:v>
                </c:pt>
                <c:pt idx="19159">
                  <c:v>319.33333333333331</c:v>
                </c:pt>
                <c:pt idx="19160">
                  <c:v>319.35000000000002</c:v>
                </c:pt>
                <c:pt idx="19161">
                  <c:v>319.36666666666667</c:v>
                </c:pt>
                <c:pt idx="19162">
                  <c:v>319.38333333333333</c:v>
                </c:pt>
                <c:pt idx="19163">
                  <c:v>319.39999999999998</c:v>
                </c:pt>
                <c:pt idx="19164">
                  <c:v>319.41666666666669</c:v>
                </c:pt>
                <c:pt idx="19165">
                  <c:v>319.43333333333334</c:v>
                </c:pt>
                <c:pt idx="19166">
                  <c:v>319.45</c:v>
                </c:pt>
                <c:pt idx="19167">
                  <c:v>319.46666666666664</c:v>
                </c:pt>
                <c:pt idx="19168">
                  <c:v>319.48333333333335</c:v>
                </c:pt>
                <c:pt idx="19169">
                  <c:v>319.5</c:v>
                </c:pt>
                <c:pt idx="19170">
                  <c:v>319.51666666666665</c:v>
                </c:pt>
                <c:pt idx="19171">
                  <c:v>319.53333333333336</c:v>
                </c:pt>
                <c:pt idx="19172">
                  <c:v>319.55</c:v>
                </c:pt>
                <c:pt idx="19173">
                  <c:v>319.56666666666666</c:v>
                </c:pt>
                <c:pt idx="19174">
                  <c:v>319.58333333333331</c:v>
                </c:pt>
                <c:pt idx="19175">
                  <c:v>319.60000000000002</c:v>
                </c:pt>
                <c:pt idx="19176">
                  <c:v>319.61666666666667</c:v>
                </c:pt>
                <c:pt idx="19177">
                  <c:v>319.63333333333333</c:v>
                </c:pt>
                <c:pt idx="19178">
                  <c:v>319.64999999999998</c:v>
                </c:pt>
                <c:pt idx="19179">
                  <c:v>319.66666666666669</c:v>
                </c:pt>
                <c:pt idx="19180">
                  <c:v>319.68333333333334</c:v>
                </c:pt>
                <c:pt idx="19181">
                  <c:v>319.7</c:v>
                </c:pt>
                <c:pt idx="19182">
                  <c:v>319.71666666666664</c:v>
                </c:pt>
                <c:pt idx="19183">
                  <c:v>319.73333333333335</c:v>
                </c:pt>
                <c:pt idx="19184">
                  <c:v>319.75</c:v>
                </c:pt>
                <c:pt idx="19185">
                  <c:v>319.76666666666665</c:v>
                </c:pt>
                <c:pt idx="19186">
                  <c:v>319.78333333333336</c:v>
                </c:pt>
                <c:pt idx="19187">
                  <c:v>319.8</c:v>
                </c:pt>
                <c:pt idx="19188">
                  <c:v>319.81666666666666</c:v>
                </c:pt>
                <c:pt idx="19189">
                  <c:v>319.83333333333331</c:v>
                </c:pt>
                <c:pt idx="19190">
                  <c:v>319.85000000000002</c:v>
                </c:pt>
                <c:pt idx="19191">
                  <c:v>319.86666666666667</c:v>
                </c:pt>
                <c:pt idx="19192">
                  <c:v>319.88333333333333</c:v>
                </c:pt>
                <c:pt idx="19193">
                  <c:v>319.89999999999998</c:v>
                </c:pt>
                <c:pt idx="19194">
                  <c:v>319.91666666666669</c:v>
                </c:pt>
                <c:pt idx="19195">
                  <c:v>319.93333333333334</c:v>
                </c:pt>
                <c:pt idx="19196">
                  <c:v>319.95</c:v>
                </c:pt>
                <c:pt idx="19197">
                  <c:v>319.96666666666664</c:v>
                </c:pt>
                <c:pt idx="19198">
                  <c:v>319.98333333333335</c:v>
                </c:pt>
                <c:pt idx="19199">
                  <c:v>320</c:v>
                </c:pt>
                <c:pt idx="19200">
                  <c:v>320.01666666666665</c:v>
                </c:pt>
                <c:pt idx="19201">
                  <c:v>320.03333333333336</c:v>
                </c:pt>
                <c:pt idx="19202">
                  <c:v>320.05</c:v>
                </c:pt>
                <c:pt idx="19203">
                  <c:v>320.06666666666666</c:v>
                </c:pt>
                <c:pt idx="19204">
                  <c:v>320.08333333333331</c:v>
                </c:pt>
                <c:pt idx="19205">
                  <c:v>320.10000000000002</c:v>
                </c:pt>
                <c:pt idx="19206">
                  <c:v>320.11666666666667</c:v>
                </c:pt>
                <c:pt idx="19207">
                  <c:v>320.13333333333333</c:v>
                </c:pt>
                <c:pt idx="19208">
                  <c:v>320.14999999999998</c:v>
                </c:pt>
                <c:pt idx="19209">
                  <c:v>320.16666666666669</c:v>
                </c:pt>
                <c:pt idx="19210">
                  <c:v>320.18333333333334</c:v>
                </c:pt>
                <c:pt idx="19211">
                  <c:v>320.2</c:v>
                </c:pt>
                <c:pt idx="19212">
                  <c:v>320.21666666666664</c:v>
                </c:pt>
                <c:pt idx="19213">
                  <c:v>320.23333333333335</c:v>
                </c:pt>
                <c:pt idx="19214">
                  <c:v>320.25</c:v>
                </c:pt>
                <c:pt idx="19215">
                  <c:v>320.26666666666665</c:v>
                </c:pt>
                <c:pt idx="19216">
                  <c:v>320.28333333333336</c:v>
                </c:pt>
                <c:pt idx="19217">
                  <c:v>320.3</c:v>
                </c:pt>
                <c:pt idx="19218">
                  <c:v>320.31666666666666</c:v>
                </c:pt>
                <c:pt idx="19219">
                  <c:v>320.33333333333331</c:v>
                </c:pt>
                <c:pt idx="19220">
                  <c:v>320.35000000000002</c:v>
                </c:pt>
                <c:pt idx="19221">
                  <c:v>320.36666666666667</c:v>
                </c:pt>
                <c:pt idx="19222">
                  <c:v>320.38333333333333</c:v>
                </c:pt>
                <c:pt idx="19223">
                  <c:v>320.39999999999998</c:v>
                </c:pt>
                <c:pt idx="19224">
                  <c:v>320.41666666666669</c:v>
                </c:pt>
                <c:pt idx="19225">
                  <c:v>320.43333333333334</c:v>
                </c:pt>
                <c:pt idx="19226">
                  <c:v>320.45</c:v>
                </c:pt>
                <c:pt idx="19227">
                  <c:v>320.46666666666664</c:v>
                </c:pt>
                <c:pt idx="19228">
                  <c:v>320.48333333333335</c:v>
                </c:pt>
                <c:pt idx="19229">
                  <c:v>320.5</c:v>
                </c:pt>
                <c:pt idx="19230">
                  <c:v>320.51666666666665</c:v>
                </c:pt>
                <c:pt idx="19231">
                  <c:v>320.53333333333336</c:v>
                </c:pt>
                <c:pt idx="19232">
                  <c:v>320.55</c:v>
                </c:pt>
                <c:pt idx="19233">
                  <c:v>320.56666666666666</c:v>
                </c:pt>
                <c:pt idx="19234">
                  <c:v>320.58333333333331</c:v>
                </c:pt>
                <c:pt idx="19235">
                  <c:v>320.60000000000002</c:v>
                </c:pt>
                <c:pt idx="19236">
                  <c:v>320.61666666666667</c:v>
                </c:pt>
                <c:pt idx="19237">
                  <c:v>320.63333333333333</c:v>
                </c:pt>
                <c:pt idx="19238">
                  <c:v>320.64999999999998</c:v>
                </c:pt>
                <c:pt idx="19239">
                  <c:v>320.66666666666669</c:v>
                </c:pt>
                <c:pt idx="19240">
                  <c:v>320.68333333333334</c:v>
                </c:pt>
                <c:pt idx="19241">
                  <c:v>320.7</c:v>
                </c:pt>
                <c:pt idx="19242">
                  <c:v>320.71666666666664</c:v>
                </c:pt>
                <c:pt idx="19243">
                  <c:v>320.73333333333335</c:v>
                </c:pt>
                <c:pt idx="19244">
                  <c:v>320.75</c:v>
                </c:pt>
                <c:pt idx="19245">
                  <c:v>320.76666666666665</c:v>
                </c:pt>
                <c:pt idx="19246">
                  <c:v>320.78333333333336</c:v>
                </c:pt>
                <c:pt idx="19247">
                  <c:v>320.8</c:v>
                </c:pt>
                <c:pt idx="19248">
                  <c:v>320.81666666666666</c:v>
                </c:pt>
                <c:pt idx="19249">
                  <c:v>320.83333333333331</c:v>
                </c:pt>
                <c:pt idx="19250">
                  <c:v>320.85000000000002</c:v>
                </c:pt>
                <c:pt idx="19251">
                  <c:v>320.86666666666667</c:v>
                </c:pt>
                <c:pt idx="19252">
                  <c:v>320.88333333333333</c:v>
                </c:pt>
                <c:pt idx="19253">
                  <c:v>320.89999999999998</c:v>
                </c:pt>
                <c:pt idx="19254">
                  <c:v>320.91666666666669</c:v>
                </c:pt>
                <c:pt idx="19255">
                  <c:v>320.93333333333334</c:v>
                </c:pt>
                <c:pt idx="19256">
                  <c:v>320.95</c:v>
                </c:pt>
                <c:pt idx="19257">
                  <c:v>320.96666666666664</c:v>
                </c:pt>
                <c:pt idx="19258">
                  <c:v>320.98333333333335</c:v>
                </c:pt>
                <c:pt idx="19259">
                  <c:v>321</c:v>
                </c:pt>
                <c:pt idx="19260">
                  <c:v>321.01666666666665</c:v>
                </c:pt>
                <c:pt idx="19261">
                  <c:v>321.03333333333336</c:v>
                </c:pt>
                <c:pt idx="19262">
                  <c:v>321.05</c:v>
                </c:pt>
                <c:pt idx="19263">
                  <c:v>321.06666666666666</c:v>
                </c:pt>
                <c:pt idx="19264">
                  <c:v>321.08333333333331</c:v>
                </c:pt>
                <c:pt idx="19265">
                  <c:v>321.10000000000002</c:v>
                </c:pt>
                <c:pt idx="19266">
                  <c:v>321.11666666666667</c:v>
                </c:pt>
                <c:pt idx="19267">
                  <c:v>321.13333333333333</c:v>
                </c:pt>
                <c:pt idx="19268">
                  <c:v>321.14999999999998</c:v>
                </c:pt>
                <c:pt idx="19269">
                  <c:v>321.16666666666669</c:v>
                </c:pt>
                <c:pt idx="19270">
                  <c:v>321.18333333333334</c:v>
                </c:pt>
                <c:pt idx="19271">
                  <c:v>321.2</c:v>
                </c:pt>
                <c:pt idx="19272">
                  <c:v>321.21666666666664</c:v>
                </c:pt>
                <c:pt idx="19273">
                  <c:v>321.23333333333335</c:v>
                </c:pt>
                <c:pt idx="19274">
                  <c:v>321.25</c:v>
                </c:pt>
                <c:pt idx="19275">
                  <c:v>321.26666666666665</c:v>
                </c:pt>
                <c:pt idx="19276">
                  <c:v>321.28333333333336</c:v>
                </c:pt>
                <c:pt idx="19277">
                  <c:v>321.3</c:v>
                </c:pt>
                <c:pt idx="19278">
                  <c:v>321.31666666666666</c:v>
                </c:pt>
                <c:pt idx="19279">
                  <c:v>321.33333333333331</c:v>
                </c:pt>
                <c:pt idx="19280">
                  <c:v>321.35000000000002</c:v>
                </c:pt>
                <c:pt idx="19281">
                  <c:v>321.36666666666667</c:v>
                </c:pt>
                <c:pt idx="19282">
                  <c:v>321.38333333333333</c:v>
                </c:pt>
                <c:pt idx="19283">
                  <c:v>321.39999999999998</c:v>
                </c:pt>
                <c:pt idx="19284">
                  <c:v>321.41666666666669</c:v>
                </c:pt>
                <c:pt idx="19285">
                  <c:v>321.43333333333334</c:v>
                </c:pt>
                <c:pt idx="19286">
                  <c:v>321.45</c:v>
                </c:pt>
                <c:pt idx="19287">
                  <c:v>321.46666666666664</c:v>
                </c:pt>
                <c:pt idx="19288">
                  <c:v>321.48333333333335</c:v>
                </c:pt>
                <c:pt idx="19289">
                  <c:v>321.5</c:v>
                </c:pt>
                <c:pt idx="19290">
                  <c:v>321.51666666666665</c:v>
                </c:pt>
                <c:pt idx="19291">
                  <c:v>321.53333333333336</c:v>
                </c:pt>
                <c:pt idx="19292">
                  <c:v>321.55</c:v>
                </c:pt>
                <c:pt idx="19293">
                  <c:v>321.56666666666666</c:v>
                </c:pt>
                <c:pt idx="19294">
                  <c:v>321.58333333333331</c:v>
                </c:pt>
                <c:pt idx="19295">
                  <c:v>321.60000000000002</c:v>
                </c:pt>
                <c:pt idx="19296">
                  <c:v>321.61666666666667</c:v>
                </c:pt>
                <c:pt idx="19297">
                  <c:v>321.63333333333333</c:v>
                </c:pt>
                <c:pt idx="19298">
                  <c:v>321.64999999999998</c:v>
                </c:pt>
                <c:pt idx="19299">
                  <c:v>321.66666666666669</c:v>
                </c:pt>
                <c:pt idx="19300">
                  <c:v>321.68333333333334</c:v>
                </c:pt>
                <c:pt idx="19301">
                  <c:v>321.7</c:v>
                </c:pt>
                <c:pt idx="19302">
                  <c:v>321.71666666666664</c:v>
                </c:pt>
                <c:pt idx="19303">
                  <c:v>321.73333333333335</c:v>
                </c:pt>
                <c:pt idx="19304">
                  <c:v>321.75</c:v>
                </c:pt>
                <c:pt idx="19305">
                  <c:v>321.76666666666665</c:v>
                </c:pt>
                <c:pt idx="19306">
                  <c:v>321.78333333333336</c:v>
                </c:pt>
                <c:pt idx="19307">
                  <c:v>321.8</c:v>
                </c:pt>
                <c:pt idx="19308">
                  <c:v>321.81666666666666</c:v>
                </c:pt>
                <c:pt idx="19309">
                  <c:v>321.83333333333331</c:v>
                </c:pt>
                <c:pt idx="19310">
                  <c:v>321.85000000000002</c:v>
                </c:pt>
                <c:pt idx="19311">
                  <c:v>321.86666666666667</c:v>
                </c:pt>
                <c:pt idx="19312">
                  <c:v>321.88333333333333</c:v>
                </c:pt>
                <c:pt idx="19313">
                  <c:v>321.89999999999998</c:v>
                </c:pt>
                <c:pt idx="19314">
                  <c:v>321.91666666666669</c:v>
                </c:pt>
                <c:pt idx="19315">
                  <c:v>321.93333333333334</c:v>
                </c:pt>
                <c:pt idx="19316">
                  <c:v>321.95</c:v>
                </c:pt>
                <c:pt idx="19317">
                  <c:v>321.96666666666664</c:v>
                </c:pt>
                <c:pt idx="19318">
                  <c:v>321.98333333333335</c:v>
                </c:pt>
                <c:pt idx="19319">
                  <c:v>322</c:v>
                </c:pt>
                <c:pt idx="19320">
                  <c:v>322.01666666666665</c:v>
                </c:pt>
                <c:pt idx="19321">
                  <c:v>322.03333333333336</c:v>
                </c:pt>
                <c:pt idx="19322">
                  <c:v>322.05</c:v>
                </c:pt>
                <c:pt idx="19323">
                  <c:v>322.06666666666666</c:v>
                </c:pt>
                <c:pt idx="19324">
                  <c:v>322.08333333333331</c:v>
                </c:pt>
                <c:pt idx="19325">
                  <c:v>322.10000000000002</c:v>
                </c:pt>
                <c:pt idx="19326">
                  <c:v>322.11666666666667</c:v>
                </c:pt>
                <c:pt idx="19327">
                  <c:v>322.13333333333333</c:v>
                </c:pt>
                <c:pt idx="19328">
                  <c:v>322.14999999999998</c:v>
                </c:pt>
                <c:pt idx="19329">
                  <c:v>322.16666666666669</c:v>
                </c:pt>
                <c:pt idx="19330">
                  <c:v>322.18333333333334</c:v>
                </c:pt>
                <c:pt idx="19331">
                  <c:v>322.2</c:v>
                </c:pt>
                <c:pt idx="19332">
                  <c:v>322.21666666666664</c:v>
                </c:pt>
                <c:pt idx="19333">
                  <c:v>322.23333333333335</c:v>
                </c:pt>
                <c:pt idx="19334">
                  <c:v>322.25</c:v>
                </c:pt>
                <c:pt idx="19335">
                  <c:v>322.26666666666665</c:v>
                </c:pt>
                <c:pt idx="19336">
                  <c:v>322.28333333333336</c:v>
                </c:pt>
                <c:pt idx="19337">
                  <c:v>322.3</c:v>
                </c:pt>
                <c:pt idx="19338">
                  <c:v>322.31666666666666</c:v>
                </c:pt>
                <c:pt idx="19339">
                  <c:v>322.33333333333331</c:v>
                </c:pt>
                <c:pt idx="19340">
                  <c:v>322.35000000000002</c:v>
                </c:pt>
                <c:pt idx="19341">
                  <c:v>322.36666666666667</c:v>
                </c:pt>
                <c:pt idx="19342">
                  <c:v>322.38333333333333</c:v>
                </c:pt>
                <c:pt idx="19343">
                  <c:v>322.39999999999998</c:v>
                </c:pt>
                <c:pt idx="19344">
                  <c:v>322.41666666666669</c:v>
                </c:pt>
                <c:pt idx="19345">
                  <c:v>322.43333333333334</c:v>
                </c:pt>
                <c:pt idx="19346">
                  <c:v>322.45</c:v>
                </c:pt>
                <c:pt idx="19347">
                  <c:v>322.46666666666664</c:v>
                </c:pt>
                <c:pt idx="19348">
                  <c:v>322.48333333333335</c:v>
                </c:pt>
                <c:pt idx="19349">
                  <c:v>322.5</c:v>
                </c:pt>
                <c:pt idx="19350">
                  <c:v>322.51666666666665</c:v>
                </c:pt>
                <c:pt idx="19351">
                  <c:v>322.53333333333336</c:v>
                </c:pt>
                <c:pt idx="19352">
                  <c:v>322.55</c:v>
                </c:pt>
                <c:pt idx="19353">
                  <c:v>322.56666666666666</c:v>
                </c:pt>
                <c:pt idx="19354">
                  <c:v>322.58333333333331</c:v>
                </c:pt>
                <c:pt idx="19355">
                  <c:v>322.60000000000002</c:v>
                </c:pt>
                <c:pt idx="19356">
                  <c:v>322.61666666666667</c:v>
                </c:pt>
                <c:pt idx="19357">
                  <c:v>322.63333333333333</c:v>
                </c:pt>
                <c:pt idx="19358">
                  <c:v>322.64999999999998</c:v>
                </c:pt>
                <c:pt idx="19359">
                  <c:v>322.66666666666669</c:v>
                </c:pt>
                <c:pt idx="19360">
                  <c:v>322.68333333333334</c:v>
                </c:pt>
                <c:pt idx="19361">
                  <c:v>322.7</c:v>
                </c:pt>
                <c:pt idx="19362">
                  <c:v>322.71666666666664</c:v>
                </c:pt>
                <c:pt idx="19363">
                  <c:v>322.73333333333335</c:v>
                </c:pt>
                <c:pt idx="19364">
                  <c:v>322.75</c:v>
                </c:pt>
                <c:pt idx="19365">
                  <c:v>322.76666666666665</c:v>
                </c:pt>
                <c:pt idx="19366">
                  <c:v>322.78333333333336</c:v>
                </c:pt>
                <c:pt idx="19367">
                  <c:v>322.8</c:v>
                </c:pt>
                <c:pt idx="19368">
                  <c:v>322.81666666666666</c:v>
                </c:pt>
                <c:pt idx="19369">
                  <c:v>322.83333333333331</c:v>
                </c:pt>
                <c:pt idx="19370">
                  <c:v>322.85000000000002</c:v>
                </c:pt>
                <c:pt idx="19371">
                  <c:v>322.86666666666667</c:v>
                </c:pt>
                <c:pt idx="19372">
                  <c:v>322.88333333333333</c:v>
                </c:pt>
                <c:pt idx="19373">
                  <c:v>322.89999999999998</c:v>
                </c:pt>
                <c:pt idx="19374">
                  <c:v>322.91666666666669</c:v>
                </c:pt>
                <c:pt idx="19375">
                  <c:v>322.93333333333334</c:v>
                </c:pt>
                <c:pt idx="19376">
                  <c:v>322.95</c:v>
                </c:pt>
                <c:pt idx="19377">
                  <c:v>322.96666666666664</c:v>
                </c:pt>
                <c:pt idx="19378">
                  <c:v>322.98333333333335</c:v>
                </c:pt>
                <c:pt idx="19379">
                  <c:v>323</c:v>
                </c:pt>
                <c:pt idx="19380">
                  <c:v>323.01666666666665</c:v>
                </c:pt>
                <c:pt idx="19381">
                  <c:v>323.03333333333336</c:v>
                </c:pt>
                <c:pt idx="19382">
                  <c:v>323.05</c:v>
                </c:pt>
                <c:pt idx="19383">
                  <c:v>323.06666666666666</c:v>
                </c:pt>
                <c:pt idx="19384">
                  <c:v>323.08333333333331</c:v>
                </c:pt>
                <c:pt idx="19385">
                  <c:v>323.10000000000002</c:v>
                </c:pt>
                <c:pt idx="19386">
                  <c:v>323.11666666666667</c:v>
                </c:pt>
                <c:pt idx="19387">
                  <c:v>323.13333333333333</c:v>
                </c:pt>
                <c:pt idx="19388">
                  <c:v>323.14999999999998</c:v>
                </c:pt>
                <c:pt idx="19389">
                  <c:v>323.16666666666669</c:v>
                </c:pt>
                <c:pt idx="19390">
                  <c:v>323.18333333333334</c:v>
                </c:pt>
                <c:pt idx="19391">
                  <c:v>323.2</c:v>
                </c:pt>
                <c:pt idx="19392">
                  <c:v>323.21666666666664</c:v>
                </c:pt>
                <c:pt idx="19393">
                  <c:v>323.23333333333335</c:v>
                </c:pt>
                <c:pt idx="19394">
                  <c:v>323.25</c:v>
                </c:pt>
                <c:pt idx="19395">
                  <c:v>323.26666666666665</c:v>
                </c:pt>
                <c:pt idx="19396">
                  <c:v>323.28333333333336</c:v>
                </c:pt>
                <c:pt idx="19397">
                  <c:v>323.3</c:v>
                </c:pt>
                <c:pt idx="19398">
                  <c:v>323.31666666666666</c:v>
                </c:pt>
                <c:pt idx="19399">
                  <c:v>323.33333333333331</c:v>
                </c:pt>
                <c:pt idx="19400">
                  <c:v>323.35000000000002</c:v>
                </c:pt>
                <c:pt idx="19401">
                  <c:v>323.36666666666667</c:v>
                </c:pt>
                <c:pt idx="19402">
                  <c:v>323.38333333333333</c:v>
                </c:pt>
                <c:pt idx="19403">
                  <c:v>323.39999999999998</c:v>
                </c:pt>
                <c:pt idx="19404">
                  <c:v>323.41666666666669</c:v>
                </c:pt>
                <c:pt idx="19405">
                  <c:v>323.43333333333334</c:v>
                </c:pt>
                <c:pt idx="19406">
                  <c:v>323.45</c:v>
                </c:pt>
                <c:pt idx="19407">
                  <c:v>323.46666666666664</c:v>
                </c:pt>
                <c:pt idx="19408">
                  <c:v>323.48333333333335</c:v>
                </c:pt>
                <c:pt idx="19409">
                  <c:v>323.5</c:v>
                </c:pt>
                <c:pt idx="19410">
                  <c:v>323.51666666666665</c:v>
                </c:pt>
                <c:pt idx="19411">
                  <c:v>323.53333333333336</c:v>
                </c:pt>
                <c:pt idx="19412">
                  <c:v>323.55</c:v>
                </c:pt>
                <c:pt idx="19413">
                  <c:v>323.56666666666666</c:v>
                </c:pt>
                <c:pt idx="19414">
                  <c:v>323.58333333333331</c:v>
                </c:pt>
                <c:pt idx="19415">
                  <c:v>323.60000000000002</c:v>
                </c:pt>
                <c:pt idx="19416">
                  <c:v>323.61666666666667</c:v>
                </c:pt>
                <c:pt idx="19417">
                  <c:v>323.63333333333333</c:v>
                </c:pt>
                <c:pt idx="19418">
                  <c:v>323.64999999999998</c:v>
                </c:pt>
                <c:pt idx="19419">
                  <c:v>323.66666666666669</c:v>
                </c:pt>
                <c:pt idx="19420">
                  <c:v>323.68333333333334</c:v>
                </c:pt>
                <c:pt idx="19421">
                  <c:v>323.7</c:v>
                </c:pt>
                <c:pt idx="19422">
                  <c:v>323.71666666666664</c:v>
                </c:pt>
                <c:pt idx="19423">
                  <c:v>323.73333333333335</c:v>
                </c:pt>
                <c:pt idx="19424">
                  <c:v>323.75</c:v>
                </c:pt>
                <c:pt idx="19425">
                  <c:v>323.76666666666665</c:v>
                </c:pt>
                <c:pt idx="19426">
                  <c:v>323.78333333333336</c:v>
                </c:pt>
                <c:pt idx="19427">
                  <c:v>323.8</c:v>
                </c:pt>
                <c:pt idx="19428">
                  <c:v>323.81666666666666</c:v>
                </c:pt>
                <c:pt idx="19429">
                  <c:v>323.83333333333331</c:v>
                </c:pt>
                <c:pt idx="19430">
                  <c:v>323.85000000000002</c:v>
                </c:pt>
                <c:pt idx="19431">
                  <c:v>323.86666666666667</c:v>
                </c:pt>
                <c:pt idx="19432">
                  <c:v>323.88333333333333</c:v>
                </c:pt>
                <c:pt idx="19433">
                  <c:v>323.89999999999998</c:v>
                </c:pt>
                <c:pt idx="19434">
                  <c:v>323.91666666666669</c:v>
                </c:pt>
                <c:pt idx="19435">
                  <c:v>323.93333333333334</c:v>
                </c:pt>
                <c:pt idx="19436">
                  <c:v>323.95</c:v>
                </c:pt>
                <c:pt idx="19437">
                  <c:v>323.96666666666664</c:v>
                </c:pt>
                <c:pt idx="19438">
                  <c:v>323.98333333333335</c:v>
                </c:pt>
                <c:pt idx="19439">
                  <c:v>324</c:v>
                </c:pt>
                <c:pt idx="19440">
                  <c:v>324.01666666666665</c:v>
                </c:pt>
                <c:pt idx="19441">
                  <c:v>324.03333333333336</c:v>
                </c:pt>
                <c:pt idx="19442">
                  <c:v>324.05</c:v>
                </c:pt>
                <c:pt idx="19443">
                  <c:v>324.06666666666666</c:v>
                </c:pt>
                <c:pt idx="19444">
                  <c:v>324.08333333333331</c:v>
                </c:pt>
                <c:pt idx="19445">
                  <c:v>324.10000000000002</c:v>
                </c:pt>
                <c:pt idx="19446">
                  <c:v>324.11666666666667</c:v>
                </c:pt>
                <c:pt idx="19447">
                  <c:v>324.13333333333333</c:v>
                </c:pt>
                <c:pt idx="19448">
                  <c:v>324.14999999999998</c:v>
                </c:pt>
                <c:pt idx="19449">
                  <c:v>324.16666666666669</c:v>
                </c:pt>
                <c:pt idx="19450">
                  <c:v>324.18333333333334</c:v>
                </c:pt>
                <c:pt idx="19451">
                  <c:v>324.2</c:v>
                </c:pt>
                <c:pt idx="19452">
                  <c:v>324.21666666666664</c:v>
                </c:pt>
                <c:pt idx="19453">
                  <c:v>324.23333333333335</c:v>
                </c:pt>
                <c:pt idx="19454">
                  <c:v>324.25</c:v>
                </c:pt>
                <c:pt idx="19455">
                  <c:v>324.26666666666665</c:v>
                </c:pt>
                <c:pt idx="19456">
                  <c:v>324.28333333333336</c:v>
                </c:pt>
                <c:pt idx="19457">
                  <c:v>324.3</c:v>
                </c:pt>
                <c:pt idx="19458">
                  <c:v>324.31666666666666</c:v>
                </c:pt>
                <c:pt idx="19459">
                  <c:v>324.33333333333331</c:v>
                </c:pt>
                <c:pt idx="19460">
                  <c:v>324.35000000000002</c:v>
                </c:pt>
                <c:pt idx="19461">
                  <c:v>324.36666666666667</c:v>
                </c:pt>
                <c:pt idx="19462">
                  <c:v>324.38333333333333</c:v>
                </c:pt>
                <c:pt idx="19463">
                  <c:v>324.39999999999998</c:v>
                </c:pt>
                <c:pt idx="19464">
                  <c:v>324.41666666666669</c:v>
                </c:pt>
                <c:pt idx="19465">
                  <c:v>324.43333333333334</c:v>
                </c:pt>
                <c:pt idx="19466">
                  <c:v>324.45</c:v>
                </c:pt>
                <c:pt idx="19467">
                  <c:v>324.46666666666664</c:v>
                </c:pt>
                <c:pt idx="19468">
                  <c:v>324.48333333333335</c:v>
                </c:pt>
                <c:pt idx="19469">
                  <c:v>324.5</c:v>
                </c:pt>
                <c:pt idx="19470">
                  <c:v>324.51666666666665</c:v>
                </c:pt>
                <c:pt idx="19471">
                  <c:v>324.53333333333336</c:v>
                </c:pt>
                <c:pt idx="19472">
                  <c:v>324.55</c:v>
                </c:pt>
                <c:pt idx="19473">
                  <c:v>324.56666666666666</c:v>
                </c:pt>
                <c:pt idx="19474">
                  <c:v>324.58333333333331</c:v>
                </c:pt>
                <c:pt idx="19475">
                  <c:v>324.60000000000002</c:v>
                </c:pt>
                <c:pt idx="19476">
                  <c:v>324.61666666666667</c:v>
                </c:pt>
                <c:pt idx="19477">
                  <c:v>324.63333333333333</c:v>
                </c:pt>
                <c:pt idx="19478">
                  <c:v>324.64999999999998</c:v>
                </c:pt>
                <c:pt idx="19479">
                  <c:v>324.66666666666669</c:v>
                </c:pt>
                <c:pt idx="19480">
                  <c:v>324.68333333333334</c:v>
                </c:pt>
                <c:pt idx="19481">
                  <c:v>324.7</c:v>
                </c:pt>
                <c:pt idx="19482">
                  <c:v>324.71666666666664</c:v>
                </c:pt>
                <c:pt idx="19483">
                  <c:v>324.73333333333335</c:v>
                </c:pt>
                <c:pt idx="19484">
                  <c:v>324.75</c:v>
                </c:pt>
                <c:pt idx="19485">
                  <c:v>324.76666666666665</c:v>
                </c:pt>
                <c:pt idx="19486">
                  <c:v>324.78333333333336</c:v>
                </c:pt>
                <c:pt idx="19487">
                  <c:v>324.8</c:v>
                </c:pt>
                <c:pt idx="19488">
                  <c:v>324.81666666666666</c:v>
                </c:pt>
                <c:pt idx="19489">
                  <c:v>324.83333333333331</c:v>
                </c:pt>
                <c:pt idx="19490">
                  <c:v>324.85000000000002</c:v>
                </c:pt>
                <c:pt idx="19491">
                  <c:v>324.86666666666667</c:v>
                </c:pt>
                <c:pt idx="19492">
                  <c:v>324.88333333333333</c:v>
                </c:pt>
                <c:pt idx="19493">
                  <c:v>324.89999999999998</c:v>
                </c:pt>
                <c:pt idx="19494">
                  <c:v>324.91666666666669</c:v>
                </c:pt>
                <c:pt idx="19495">
                  <c:v>324.93333333333334</c:v>
                </c:pt>
                <c:pt idx="19496">
                  <c:v>324.95</c:v>
                </c:pt>
                <c:pt idx="19497">
                  <c:v>324.96666666666664</c:v>
                </c:pt>
                <c:pt idx="19498">
                  <c:v>324.98333333333335</c:v>
                </c:pt>
                <c:pt idx="19499">
                  <c:v>325</c:v>
                </c:pt>
                <c:pt idx="19500">
                  <c:v>325.01666666666665</c:v>
                </c:pt>
                <c:pt idx="19501">
                  <c:v>325.03333333333336</c:v>
                </c:pt>
                <c:pt idx="19502">
                  <c:v>325.05</c:v>
                </c:pt>
                <c:pt idx="19503">
                  <c:v>325.06666666666666</c:v>
                </c:pt>
                <c:pt idx="19504">
                  <c:v>325.08333333333331</c:v>
                </c:pt>
                <c:pt idx="19505">
                  <c:v>325.10000000000002</c:v>
                </c:pt>
                <c:pt idx="19506">
                  <c:v>325.11666666666667</c:v>
                </c:pt>
                <c:pt idx="19507">
                  <c:v>325.13333333333333</c:v>
                </c:pt>
                <c:pt idx="19508">
                  <c:v>325.14999999999998</c:v>
                </c:pt>
                <c:pt idx="19509">
                  <c:v>325.16666666666669</c:v>
                </c:pt>
                <c:pt idx="19510">
                  <c:v>325.18333333333334</c:v>
                </c:pt>
                <c:pt idx="19511">
                  <c:v>325.2</c:v>
                </c:pt>
                <c:pt idx="19512">
                  <c:v>325.21666666666664</c:v>
                </c:pt>
                <c:pt idx="19513">
                  <c:v>325.23333333333335</c:v>
                </c:pt>
                <c:pt idx="19514">
                  <c:v>325.25</c:v>
                </c:pt>
                <c:pt idx="19515">
                  <c:v>325.26666666666665</c:v>
                </c:pt>
                <c:pt idx="19516">
                  <c:v>325.28333333333336</c:v>
                </c:pt>
                <c:pt idx="19517">
                  <c:v>325.3</c:v>
                </c:pt>
                <c:pt idx="19518">
                  <c:v>325.31666666666666</c:v>
                </c:pt>
                <c:pt idx="19519">
                  <c:v>325.33333333333331</c:v>
                </c:pt>
                <c:pt idx="19520">
                  <c:v>325.35000000000002</c:v>
                </c:pt>
                <c:pt idx="19521">
                  <c:v>325.36666666666667</c:v>
                </c:pt>
                <c:pt idx="19522">
                  <c:v>325.38333333333333</c:v>
                </c:pt>
                <c:pt idx="19523">
                  <c:v>325.39999999999998</c:v>
                </c:pt>
                <c:pt idx="19524">
                  <c:v>325.41666666666669</c:v>
                </c:pt>
                <c:pt idx="19525">
                  <c:v>325.43333333333334</c:v>
                </c:pt>
                <c:pt idx="19526">
                  <c:v>325.45</c:v>
                </c:pt>
                <c:pt idx="19527">
                  <c:v>325.46666666666664</c:v>
                </c:pt>
                <c:pt idx="19528">
                  <c:v>325.48333333333335</c:v>
                </c:pt>
                <c:pt idx="19529">
                  <c:v>325.5</c:v>
                </c:pt>
                <c:pt idx="19530">
                  <c:v>325.51666666666665</c:v>
                </c:pt>
                <c:pt idx="19531">
                  <c:v>325.53333333333336</c:v>
                </c:pt>
                <c:pt idx="19532">
                  <c:v>325.55</c:v>
                </c:pt>
                <c:pt idx="19533">
                  <c:v>325.56666666666666</c:v>
                </c:pt>
                <c:pt idx="19534">
                  <c:v>325.58333333333331</c:v>
                </c:pt>
                <c:pt idx="19535">
                  <c:v>325.60000000000002</c:v>
                </c:pt>
                <c:pt idx="19536">
                  <c:v>325.61666666666667</c:v>
                </c:pt>
                <c:pt idx="19537">
                  <c:v>325.63333333333333</c:v>
                </c:pt>
                <c:pt idx="19538">
                  <c:v>325.64999999999998</c:v>
                </c:pt>
                <c:pt idx="19539">
                  <c:v>325.66666666666669</c:v>
                </c:pt>
                <c:pt idx="19540">
                  <c:v>325.68333333333334</c:v>
                </c:pt>
                <c:pt idx="19541">
                  <c:v>325.7</c:v>
                </c:pt>
                <c:pt idx="19542">
                  <c:v>325.71666666666664</c:v>
                </c:pt>
                <c:pt idx="19543">
                  <c:v>325.73333333333335</c:v>
                </c:pt>
                <c:pt idx="19544">
                  <c:v>325.75</c:v>
                </c:pt>
                <c:pt idx="19545">
                  <c:v>325.76666666666665</c:v>
                </c:pt>
                <c:pt idx="19546">
                  <c:v>325.78333333333336</c:v>
                </c:pt>
                <c:pt idx="19547">
                  <c:v>325.8</c:v>
                </c:pt>
                <c:pt idx="19548">
                  <c:v>325.81666666666666</c:v>
                </c:pt>
                <c:pt idx="19549">
                  <c:v>325.83333333333331</c:v>
                </c:pt>
                <c:pt idx="19550">
                  <c:v>325.85000000000002</c:v>
                </c:pt>
                <c:pt idx="19551">
                  <c:v>325.86666666666667</c:v>
                </c:pt>
                <c:pt idx="19552">
                  <c:v>325.88333333333333</c:v>
                </c:pt>
                <c:pt idx="19553">
                  <c:v>325.89999999999998</c:v>
                </c:pt>
                <c:pt idx="19554">
                  <c:v>325.91666666666669</c:v>
                </c:pt>
                <c:pt idx="19555">
                  <c:v>325.93333333333334</c:v>
                </c:pt>
                <c:pt idx="19556">
                  <c:v>325.95</c:v>
                </c:pt>
                <c:pt idx="19557">
                  <c:v>325.96666666666664</c:v>
                </c:pt>
                <c:pt idx="19558">
                  <c:v>325.98333333333335</c:v>
                </c:pt>
                <c:pt idx="19559">
                  <c:v>326</c:v>
                </c:pt>
                <c:pt idx="19560">
                  <c:v>326.01666666666665</c:v>
                </c:pt>
                <c:pt idx="19561">
                  <c:v>326.03333333333336</c:v>
                </c:pt>
                <c:pt idx="19562">
                  <c:v>326.05</c:v>
                </c:pt>
                <c:pt idx="19563">
                  <c:v>326.06666666666666</c:v>
                </c:pt>
                <c:pt idx="19564">
                  <c:v>326.08333333333331</c:v>
                </c:pt>
                <c:pt idx="19565">
                  <c:v>326.10000000000002</c:v>
                </c:pt>
                <c:pt idx="19566">
                  <c:v>326.11666666666667</c:v>
                </c:pt>
                <c:pt idx="19567">
                  <c:v>326.13333333333333</c:v>
                </c:pt>
                <c:pt idx="19568">
                  <c:v>326.14999999999998</c:v>
                </c:pt>
                <c:pt idx="19569">
                  <c:v>326.16666666666669</c:v>
                </c:pt>
                <c:pt idx="19570">
                  <c:v>326.18333333333334</c:v>
                </c:pt>
                <c:pt idx="19571">
                  <c:v>326.2</c:v>
                </c:pt>
                <c:pt idx="19572">
                  <c:v>326.21666666666664</c:v>
                </c:pt>
                <c:pt idx="19573">
                  <c:v>326.23333333333335</c:v>
                </c:pt>
                <c:pt idx="19574">
                  <c:v>326.25</c:v>
                </c:pt>
                <c:pt idx="19575">
                  <c:v>326.26666666666665</c:v>
                </c:pt>
                <c:pt idx="19576">
                  <c:v>326.28333333333336</c:v>
                </c:pt>
                <c:pt idx="19577">
                  <c:v>326.3</c:v>
                </c:pt>
                <c:pt idx="19578">
                  <c:v>326.31666666666666</c:v>
                </c:pt>
                <c:pt idx="19579">
                  <c:v>326.33333333333331</c:v>
                </c:pt>
                <c:pt idx="19580">
                  <c:v>326.35000000000002</c:v>
                </c:pt>
                <c:pt idx="19581">
                  <c:v>326.36666666666667</c:v>
                </c:pt>
                <c:pt idx="19582">
                  <c:v>326.38333333333333</c:v>
                </c:pt>
                <c:pt idx="19583">
                  <c:v>326.39999999999998</c:v>
                </c:pt>
                <c:pt idx="19584">
                  <c:v>326.41666666666669</c:v>
                </c:pt>
                <c:pt idx="19585">
                  <c:v>326.43333333333334</c:v>
                </c:pt>
                <c:pt idx="19586">
                  <c:v>326.45</c:v>
                </c:pt>
                <c:pt idx="19587">
                  <c:v>326.46666666666664</c:v>
                </c:pt>
                <c:pt idx="19588">
                  <c:v>326.48333333333335</c:v>
                </c:pt>
                <c:pt idx="19589">
                  <c:v>326.5</c:v>
                </c:pt>
                <c:pt idx="19590">
                  <c:v>326.51666666666665</c:v>
                </c:pt>
                <c:pt idx="19591">
                  <c:v>326.53333333333336</c:v>
                </c:pt>
                <c:pt idx="19592">
                  <c:v>326.55</c:v>
                </c:pt>
                <c:pt idx="19593">
                  <c:v>326.56666666666666</c:v>
                </c:pt>
                <c:pt idx="19594">
                  <c:v>326.58333333333331</c:v>
                </c:pt>
                <c:pt idx="19595">
                  <c:v>326.60000000000002</c:v>
                </c:pt>
                <c:pt idx="19596">
                  <c:v>326.61666666666667</c:v>
                </c:pt>
                <c:pt idx="19597">
                  <c:v>326.63333333333333</c:v>
                </c:pt>
                <c:pt idx="19598">
                  <c:v>326.64999999999998</c:v>
                </c:pt>
                <c:pt idx="19599">
                  <c:v>326.66666666666669</c:v>
                </c:pt>
                <c:pt idx="19600">
                  <c:v>326.68333333333334</c:v>
                </c:pt>
                <c:pt idx="19601">
                  <c:v>326.7</c:v>
                </c:pt>
                <c:pt idx="19602">
                  <c:v>326.71666666666664</c:v>
                </c:pt>
                <c:pt idx="19603">
                  <c:v>326.73333333333335</c:v>
                </c:pt>
                <c:pt idx="19604">
                  <c:v>326.75</c:v>
                </c:pt>
                <c:pt idx="19605">
                  <c:v>326.76666666666665</c:v>
                </c:pt>
                <c:pt idx="19606">
                  <c:v>326.78333333333336</c:v>
                </c:pt>
                <c:pt idx="19607">
                  <c:v>326.8</c:v>
                </c:pt>
                <c:pt idx="19608">
                  <c:v>326.81666666666666</c:v>
                </c:pt>
                <c:pt idx="19609">
                  <c:v>326.83333333333331</c:v>
                </c:pt>
                <c:pt idx="19610">
                  <c:v>326.85000000000002</c:v>
                </c:pt>
                <c:pt idx="19611">
                  <c:v>326.86666666666667</c:v>
                </c:pt>
                <c:pt idx="19612">
                  <c:v>326.88333333333333</c:v>
                </c:pt>
                <c:pt idx="19613">
                  <c:v>326.89999999999998</c:v>
                </c:pt>
                <c:pt idx="19614">
                  <c:v>326.91666666666669</c:v>
                </c:pt>
                <c:pt idx="19615">
                  <c:v>326.93333333333334</c:v>
                </c:pt>
                <c:pt idx="19616">
                  <c:v>326.95</c:v>
                </c:pt>
                <c:pt idx="19617">
                  <c:v>326.96666666666664</c:v>
                </c:pt>
                <c:pt idx="19618">
                  <c:v>326.98333333333335</c:v>
                </c:pt>
                <c:pt idx="19619">
                  <c:v>327</c:v>
                </c:pt>
                <c:pt idx="19620">
                  <c:v>327.01666666666665</c:v>
                </c:pt>
                <c:pt idx="19621">
                  <c:v>327.03333333333336</c:v>
                </c:pt>
                <c:pt idx="19622">
                  <c:v>327.05</c:v>
                </c:pt>
                <c:pt idx="19623">
                  <c:v>327.06666666666666</c:v>
                </c:pt>
                <c:pt idx="19624">
                  <c:v>327.08333333333331</c:v>
                </c:pt>
                <c:pt idx="19625">
                  <c:v>327.10000000000002</c:v>
                </c:pt>
                <c:pt idx="19626">
                  <c:v>327.11666666666667</c:v>
                </c:pt>
                <c:pt idx="19627">
                  <c:v>327.13333333333333</c:v>
                </c:pt>
                <c:pt idx="19628">
                  <c:v>327.14999999999998</c:v>
                </c:pt>
                <c:pt idx="19629">
                  <c:v>327.16666666666669</c:v>
                </c:pt>
                <c:pt idx="19630">
                  <c:v>327.18333333333334</c:v>
                </c:pt>
                <c:pt idx="19631">
                  <c:v>327.2</c:v>
                </c:pt>
                <c:pt idx="19632">
                  <c:v>327.21666666666664</c:v>
                </c:pt>
                <c:pt idx="19633">
                  <c:v>327.23333333333335</c:v>
                </c:pt>
                <c:pt idx="19634">
                  <c:v>327.25</c:v>
                </c:pt>
                <c:pt idx="19635">
                  <c:v>327.26666666666665</c:v>
                </c:pt>
                <c:pt idx="19636">
                  <c:v>327.28333333333336</c:v>
                </c:pt>
                <c:pt idx="19637">
                  <c:v>327.3</c:v>
                </c:pt>
                <c:pt idx="19638">
                  <c:v>327.31666666666666</c:v>
                </c:pt>
                <c:pt idx="19639">
                  <c:v>327.33333333333331</c:v>
                </c:pt>
                <c:pt idx="19640">
                  <c:v>327.35000000000002</c:v>
                </c:pt>
                <c:pt idx="19641">
                  <c:v>327.36666666666667</c:v>
                </c:pt>
                <c:pt idx="19642">
                  <c:v>327.38333333333333</c:v>
                </c:pt>
                <c:pt idx="19643">
                  <c:v>327.39999999999998</c:v>
                </c:pt>
                <c:pt idx="19644">
                  <c:v>327.41666666666669</c:v>
                </c:pt>
                <c:pt idx="19645">
                  <c:v>327.43333333333334</c:v>
                </c:pt>
                <c:pt idx="19646">
                  <c:v>327.45</c:v>
                </c:pt>
                <c:pt idx="19647">
                  <c:v>327.46666666666664</c:v>
                </c:pt>
                <c:pt idx="19648">
                  <c:v>327.48333333333335</c:v>
                </c:pt>
                <c:pt idx="19649">
                  <c:v>327.5</c:v>
                </c:pt>
                <c:pt idx="19650">
                  <c:v>327.51666666666665</c:v>
                </c:pt>
                <c:pt idx="19651">
                  <c:v>327.53333333333336</c:v>
                </c:pt>
                <c:pt idx="19652">
                  <c:v>327.55</c:v>
                </c:pt>
                <c:pt idx="19653">
                  <c:v>327.56666666666666</c:v>
                </c:pt>
                <c:pt idx="19654">
                  <c:v>327.58333333333331</c:v>
                </c:pt>
                <c:pt idx="19655">
                  <c:v>327.60000000000002</c:v>
                </c:pt>
                <c:pt idx="19656">
                  <c:v>327.61666666666667</c:v>
                </c:pt>
                <c:pt idx="19657">
                  <c:v>327.63333333333333</c:v>
                </c:pt>
                <c:pt idx="19658">
                  <c:v>327.64999999999998</c:v>
                </c:pt>
                <c:pt idx="19659">
                  <c:v>327.66666666666669</c:v>
                </c:pt>
                <c:pt idx="19660">
                  <c:v>327.68333333333334</c:v>
                </c:pt>
                <c:pt idx="19661">
                  <c:v>327.7</c:v>
                </c:pt>
                <c:pt idx="19662">
                  <c:v>327.71666666666664</c:v>
                </c:pt>
                <c:pt idx="19663">
                  <c:v>327.73333333333335</c:v>
                </c:pt>
                <c:pt idx="19664">
                  <c:v>327.75</c:v>
                </c:pt>
                <c:pt idx="19665">
                  <c:v>327.76666666666665</c:v>
                </c:pt>
                <c:pt idx="19666">
                  <c:v>327.78333333333336</c:v>
                </c:pt>
                <c:pt idx="19667">
                  <c:v>327.8</c:v>
                </c:pt>
                <c:pt idx="19668">
                  <c:v>327.81666666666666</c:v>
                </c:pt>
                <c:pt idx="19669">
                  <c:v>327.83333333333331</c:v>
                </c:pt>
                <c:pt idx="19670">
                  <c:v>327.85</c:v>
                </c:pt>
                <c:pt idx="19671">
                  <c:v>327.86666666666667</c:v>
                </c:pt>
                <c:pt idx="19672">
                  <c:v>327.88333333333333</c:v>
                </c:pt>
                <c:pt idx="19673">
                  <c:v>327.9</c:v>
                </c:pt>
                <c:pt idx="19674">
                  <c:v>327.91666666666669</c:v>
                </c:pt>
                <c:pt idx="19675">
                  <c:v>327.93333333333334</c:v>
                </c:pt>
                <c:pt idx="19676">
                  <c:v>327.95</c:v>
                </c:pt>
                <c:pt idx="19677">
                  <c:v>327.96666666666664</c:v>
                </c:pt>
                <c:pt idx="19678">
                  <c:v>327.98333333333335</c:v>
                </c:pt>
                <c:pt idx="19679">
                  <c:v>328</c:v>
                </c:pt>
                <c:pt idx="19680">
                  <c:v>328.01666666666665</c:v>
                </c:pt>
                <c:pt idx="19681">
                  <c:v>328.03333333333336</c:v>
                </c:pt>
                <c:pt idx="19682">
                  <c:v>328.05</c:v>
                </c:pt>
                <c:pt idx="19683">
                  <c:v>328.06666666666666</c:v>
                </c:pt>
                <c:pt idx="19684">
                  <c:v>328.08333333333331</c:v>
                </c:pt>
                <c:pt idx="19685">
                  <c:v>328.1</c:v>
                </c:pt>
                <c:pt idx="19686">
                  <c:v>328.11666666666667</c:v>
                </c:pt>
                <c:pt idx="19687">
                  <c:v>328.13333333333333</c:v>
                </c:pt>
                <c:pt idx="19688">
                  <c:v>328.15</c:v>
                </c:pt>
                <c:pt idx="19689">
                  <c:v>328.16666666666669</c:v>
                </c:pt>
                <c:pt idx="19690">
                  <c:v>328.18333333333334</c:v>
                </c:pt>
                <c:pt idx="19691">
                  <c:v>328.2</c:v>
                </c:pt>
                <c:pt idx="19692">
                  <c:v>328.21666666666664</c:v>
                </c:pt>
                <c:pt idx="19693">
                  <c:v>328.23333333333335</c:v>
                </c:pt>
                <c:pt idx="19694">
                  <c:v>328.25</c:v>
                </c:pt>
                <c:pt idx="19695">
                  <c:v>328.26666666666665</c:v>
                </c:pt>
                <c:pt idx="19696">
                  <c:v>328.28333333333336</c:v>
                </c:pt>
                <c:pt idx="19697">
                  <c:v>328.3</c:v>
                </c:pt>
                <c:pt idx="19698">
                  <c:v>328.31666666666666</c:v>
                </c:pt>
                <c:pt idx="19699">
                  <c:v>328.33333333333331</c:v>
                </c:pt>
                <c:pt idx="19700">
                  <c:v>328.35</c:v>
                </c:pt>
                <c:pt idx="19701">
                  <c:v>328.36666666666667</c:v>
                </c:pt>
                <c:pt idx="19702">
                  <c:v>328.38333333333333</c:v>
                </c:pt>
                <c:pt idx="19703">
                  <c:v>328.4</c:v>
                </c:pt>
                <c:pt idx="19704">
                  <c:v>328.41666666666669</c:v>
                </c:pt>
                <c:pt idx="19705">
                  <c:v>328.43333333333334</c:v>
                </c:pt>
                <c:pt idx="19706">
                  <c:v>328.45</c:v>
                </c:pt>
                <c:pt idx="19707">
                  <c:v>328.46666666666664</c:v>
                </c:pt>
                <c:pt idx="19708">
                  <c:v>328.48333333333335</c:v>
                </c:pt>
                <c:pt idx="19709">
                  <c:v>328.5</c:v>
                </c:pt>
                <c:pt idx="19710">
                  <c:v>328.51666666666665</c:v>
                </c:pt>
                <c:pt idx="19711">
                  <c:v>328.53333333333336</c:v>
                </c:pt>
                <c:pt idx="19712">
                  <c:v>328.55</c:v>
                </c:pt>
                <c:pt idx="19713">
                  <c:v>328.56666666666666</c:v>
                </c:pt>
                <c:pt idx="19714">
                  <c:v>328.58333333333331</c:v>
                </c:pt>
                <c:pt idx="19715">
                  <c:v>328.6</c:v>
                </c:pt>
                <c:pt idx="19716">
                  <c:v>328.61666666666667</c:v>
                </c:pt>
                <c:pt idx="19717">
                  <c:v>328.63333333333333</c:v>
                </c:pt>
                <c:pt idx="19718">
                  <c:v>328.65</c:v>
                </c:pt>
                <c:pt idx="19719">
                  <c:v>328.66666666666669</c:v>
                </c:pt>
                <c:pt idx="19720">
                  <c:v>328.68333333333334</c:v>
                </c:pt>
                <c:pt idx="19721">
                  <c:v>328.7</c:v>
                </c:pt>
                <c:pt idx="19722">
                  <c:v>328.71666666666664</c:v>
                </c:pt>
                <c:pt idx="19723">
                  <c:v>328.73333333333335</c:v>
                </c:pt>
                <c:pt idx="19724">
                  <c:v>328.75</c:v>
                </c:pt>
                <c:pt idx="19725">
                  <c:v>328.76666666666665</c:v>
                </c:pt>
                <c:pt idx="19726">
                  <c:v>328.78333333333336</c:v>
                </c:pt>
                <c:pt idx="19727">
                  <c:v>328.8</c:v>
                </c:pt>
                <c:pt idx="19728">
                  <c:v>328.81666666666666</c:v>
                </c:pt>
                <c:pt idx="19729">
                  <c:v>328.83333333333331</c:v>
                </c:pt>
                <c:pt idx="19730">
                  <c:v>328.85</c:v>
                </c:pt>
                <c:pt idx="19731">
                  <c:v>328.86666666666667</c:v>
                </c:pt>
                <c:pt idx="19732">
                  <c:v>328.88333333333333</c:v>
                </c:pt>
                <c:pt idx="19733">
                  <c:v>328.9</c:v>
                </c:pt>
                <c:pt idx="19734">
                  <c:v>328.91666666666669</c:v>
                </c:pt>
                <c:pt idx="19735">
                  <c:v>328.93333333333334</c:v>
                </c:pt>
                <c:pt idx="19736">
                  <c:v>328.95</c:v>
                </c:pt>
                <c:pt idx="19737">
                  <c:v>328.96666666666664</c:v>
                </c:pt>
                <c:pt idx="19738">
                  <c:v>328.98333333333335</c:v>
                </c:pt>
                <c:pt idx="19739">
                  <c:v>329</c:v>
                </c:pt>
                <c:pt idx="19740">
                  <c:v>329.01666666666665</c:v>
                </c:pt>
                <c:pt idx="19741">
                  <c:v>329.03333333333336</c:v>
                </c:pt>
                <c:pt idx="19742">
                  <c:v>329.05</c:v>
                </c:pt>
                <c:pt idx="19743">
                  <c:v>329.06666666666666</c:v>
                </c:pt>
                <c:pt idx="19744">
                  <c:v>329.08333333333331</c:v>
                </c:pt>
                <c:pt idx="19745">
                  <c:v>329.1</c:v>
                </c:pt>
                <c:pt idx="19746">
                  <c:v>329.11666666666667</c:v>
                </c:pt>
                <c:pt idx="19747">
                  <c:v>329.13333333333333</c:v>
                </c:pt>
                <c:pt idx="19748">
                  <c:v>329.15</c:v>
                </c:pt>
                <c:pt idx="19749">
                  <c:v>329.16666666666669</c:v>
                </c:pt>
                <c:pt idx="19750">
                  <c:v>329.18333333333334</c:v>
                </c:pt>
                <c:pt idx="19751">
                  <c:v>329.2</c:v>
                </c:pt>
                <c:pt idx="19752">
                  <c:v>329.21666666666664</c:v>
                </c:pt>
                <c:pt idx="19753">
                  <c:v>329.23333333333335</c:v>
                </c:pt>
                <c:pt idx="19754">
                  <c:v>329.25</c:v>
                </c:pt>
                <c:pt idx="19755">
                  <c:v>329.26666666666665</c:v>
                </c:pt>
                <c:pt idx="19756">
                  <c:v>329.28333333333336</c:v>
                </c:pt>
                <c:pt idx="19757">
                  <c:v>329.3</c:v>
                </c:pt>
                <c:pt idx="19758">
                  <c:v>329.31666666666666</c:v>
                </c:pt>
                <c:pt idx="19759">
                  <c:v>329.33333333333331</c:v>
                </c:pt>
                <c:pt idx="19760">
                  <c:v>329.35</c:v>
                </c:pt>
                <c:pt idx="19761">
                  <c:v>329.36666666666667</c:v>
                </c:pt>
                <c:pt idx="19762">
                  <c:v>329.38333333333333</c:v>
                </c:pt>
                <c:pt idx="19763">
                  <c:v>329.4</c:v>
                </c:pt>
                <c:pt idx="19764">
                  <c:v>329.41666666666669</c:v>
                </c:pt>
                <c:pt idx="19765">
                  <c:v>329.43333333333334</c:v>
                </c:pt>
                <c:pt idx="19766">
                  <c:v>329.45</c:v>
                </c:pt>
                <c:pt idx="19767">
                  <c:v>329.46666666666664</c:v>
                </c:pt>
                <c:pt idx="19768">
                  <c:v>329.48333333333335</c:v>
                </c:pt>
                <c:pt idx="19769">
                  <c:v>329.5</c:v>
                </c:pt>
                <c:pt idx="19770">
                  <c:v>329.51666666666665</c:v>
                </c:pt>
                <c:pt idx="19771">
                  <c:v>329.53333333333336</c:v>
                </c:pt>
                <c:pt idx="19772">
                  <c:v>329.55</c:v>
                </c:pt>
                <c:pt idx="19773">
                  <c:v>329.56666666666666</c:v>
                </c:pt>
                <c:pt idx="19774">
                  <c:v>329.58333333333331</c:v>
                </c:pt>
                <c:pt idx="19775">
                  <c:v>329.6</c:v>
                </c:pt>
                <c:pt idx="19776">
                  <c:v>329.61666666666667</c:v>
                </c:pt>
                <c:pt idx="19777">
                  <c:v>329.63333333333333</c:v>
                </c:pt>
                <c:pt idx="19778">
                  <c:v>329.65</c:v>
                </c:pt>
                <c:pt idx="19779">
                  <c:v>329.66666666666669</c:v>
                </c:pt>
                <c:pt idx="19780">
                  <c:v>329.68333333333334</c:v>
                </c:pt>
                <c:pt idx="19781">
                  <c:v>329.7</c:v>
                </c:pt>
                <c:pt idx="19782">
                  <c:v>329.71666666666664</c:v>
                </c:pt>
                <c:pt idx="19783">
                  <c:v>329.73333333333335</c:v>
                </c:pt>
                <c:pt idx="19784">
                  <c:v>329.75</c:v>
                </c:pt>
                <c:pt idx="19785">
                  <c:v>329.76666666666665</c:v>
                </c:pt>
                <c:pt idx="19786">
                  <c:v>329.78333333333336</c:v>
                </c:pt>
                <c:pt idx="19787">
                  <c:v>329.8</c:v>
                </c:pt>
                <c:pt idx="19788">
                  <c:v>329.81666666666666</c:v>
                </c:pt>
                <c:pt idx="19789">
                  <c:v>329.83333333333331</c:v>
                </c:pt>
                <c:pt idx="19790">
                  <c:v>329.85</c:v>
                </c:pt>
                <c:pt idx="19791">
                  <c:v>329.86666666666667</c:v>
                </c:pt>
                <c:pt idx="19792">
                  <c:v>329.88333333333333</c:v>
                </c:pt>
                <c:pt idx="19793">
                  <c:v>329.9</c:v>
                </c:pt>
                <c:pt idx="19794">
                  <c:v>329.91666666666669</c:v>
                </c:pt>
                <c:pt idx="19795">
                  <c:v>329.93333333333334</c:v>
                </c:pt>
                <c:pt idx="19796">
                  <c:v>329.95</c:v>
                </c:pt>
                <c:pt idx="19797">
                  <c:v>329.96666666666664</c:v>
                </c:pt>
                <c:pt idx="19798">
                  <c:v>329.98333333333335</c:v>
                </c:pt>
                <c:pt idx="19799">
                  <c:v>330</c:v>
                </c:pt>
                <c:pt idx="19800">
                  <c:v>330.01666666666665</c:v>
                </c:pt>
                <c:pt idx="19801">
                  <c:v>330.03333333333336</c:v>
                </c:pt>
                <c:pt idx="19802">
                  <c:v>330.05</c:v>
                </c:pt>
                <c:pt idx="19803">
                  <c:v>330.06666666666666</c:v>
                </c:pt>
                <c:pt idx="19804">
                  <c:v>330.08333333333331</c:v>
                </c:pt>
                <c:pt idx="19805">
                  <c:v>330.1</c:v>
                </c:pt>
                <c:pt idx="19806">
                  <c:v>330.11666666666667</c:v>
                </c:pt>
                <c:pt idx="19807">
                  <c:v>330.13333333333333</c:v>
                </c:pt>
                <c:pt idx="19808">
                  <c:v>330.15</c:v>
                </c:pt>
                <c:pt idx="19809">
                  <c:v>330.16666666666669</c:v>
                </c:pt>
                <c:pt idx="19810">
                  <c:v>330.18333333333334</c:v>
                </c:pt>
                <c:pt idx="19811">
                  <c:v>330.2</c:v>
                </c:pt>
                <c:pt idx="19812">
                  <c:v>330.21666666666664</c:v>
                </c:pt>
                <c:pt idx="19813">
                  <c:v>330.23333333333335</c:v>
                </c:pt>
                <c:pt idx="19814">
                  <c:v>330.25</c:v>
                </c:pt>
                <c:pt idx="19815">
                  <c:v>330.26666666666665</c:v>
                </c:pt>
                <c:pt idx="19816">
                  <c:v>330.28333333333336</c:v>
                </c:pt>
                <c:pt idx="19817">
                  <c:v>330.3</c:v>
                </c:pt>
                <c:pt idx="19818">
                  <c:v>330.31666666666666</c:v>
                </c:pt>
                <c:pt idx="19819">
                  <c:v>330.33333333333331</c:v>
                </c:pt>
                <c:pt idx="19820">
                  <c:v>330.35</c:v>
                </c:pt>
                <c:pt idx="19821">
                  <c:v>330.36666666666667</c:v>
                </c:pt>
                <c:pt idx="19822">
                  <c:v>330.38333333333333</c:v>
                </c:pt>
                <c:pt idx="19823">
                  <c:v>330.4</c:v>
                </c:pt>
                <c:pt idx="19824">
                  <c:v>330.41666666666669</c:v>
                </c:pt>
                <c:pt idx="19825">
                  <c:v>330.43333333333334</c:v>
                </c:pt>
                <c:pt idx="19826">
                  <c:v>330.45</c:v>
                </c:pt>
                <c:pt idx="19827">
                  <c:v>330.46666666666664</c:v>
                </c:pt>
                <c:pt idx="19828">
                  <c:v>330.48333333333335</c:v>
                </c:pt>
                <c:pt idx="19829">
                  <c:v>330.5</c:v>
                </c:pt>
                <c:pt idx="19830">
                  <c:v>330.51666666666665</c:v>
                </c:pt>
                <c:pt idx="19831">
                  <c:v>330.53333333333336</c:v>
                </c:pt>
                <c:pt idx="19832">
                  <c:v>330.55</c:v>
                </c:pt>
                <c:pt idx="19833">
                  <c:v>330.56666666666666</c:v>
                </c:pt>
                <c:pt idx="19834">
                  <c:v>330.58333333333331</c:v>
                </c:pt>
                <c:pt idx="19835">
                  <c:v>330.6</c:v>
                </c:pt>
                <c:pt idx="19836">
                  <c:v>330.61666666666667</c:v>
                </c:pt>
                <c:pt idx="19837">
                  <c:v>330.63333333333333</c:v>
                </c:pt>
                <c:pt idx="19838">
                  <c:v>330.65</c:v>
                </c:pt>
                <c:pt idx="19839">
                  <c:v>330.66666666666669</c:v>
                </c:pt>
                <c:pt idx="19840">
                  <c:v>330.68333333333334</c:v>
                </c:pt>
                <c:pt idx="19841">
                  <c:v>330.7</c:v>
                </c:pt>
                <c:pt idx="19842">
                  <c:v>330.71666666666664</c:v>
                </c:pt>
                <c:pt idx="19843">
                  <c:v>330.73333333333335</c:v>
                </c:pt>
                <c:pt idx="19844">
                  <c:v>330.75</c:v>
                </c:pt>
                <c:pt idx="19845">
                  <c:v>330.76666666666665</c:v>
                </c:pt>
                <c:pt idx="19846">
                  <c:v>330.78333333333336</c:v>
                </c:pt>
                <c:pt idx="19847">
                  <c:v>330.8</c:v>
                </c:pt>
                <c:pt idx="19848">
                  <c:v>330.81666666666666</c:v>
                </c:pt>
                <c:pt idx="19849">
                  <c:v>330.83333333333331</c:v>
                </c:pt>
                <c:pt idx="19850">
                  <c:v>330.85</c:v>
                </c:pt>
                <c:pt idx="19851">
                  <c:v>330.86666666666667</c:v>
                </c:pt>
                <c:pt idx="19852">
                  <c:v>330.88333333333333</c:v>
                </c:pt>
                <c:pt idx="19853">
                  <c:v>330.9</c:v>
                </c:pt>
                <c:pt idx="19854">
                  <c:v>330.91666666666669</c:v>
                </c:pt>
                <c:pt idx="19855">
                  <c:v>330.93333333333334</c:v>
                </c:pt>
                <c:pt idx="19856">
                  <c:v>330.95</c:v>
                </c:pt>
                <c:pt idx="19857">
                  <c:v>330.96666666666664</c:v>
                </c:pt>
                <c:pt idx="19858">
                  <c:v>330.98333333333335</c:v>
                </c:pt>
                <c:pt idx="19859">
                  <c:v>331</c:v>
                </c:pt>
                <c:pt idx="19860">
                  <c:v>331.01666666666665</c:v>
                </c:pt>
                <c:pt idx="19861">
                  <c:v>331.03333333333336</c:v>
                </c:pt>
                <c:pt idx="19862">
                  <c:v>331.05</c:v>
                </c:pt>
                <c:pt idx="19863">
                  <c:v>331.06666666666666</c:v>
                </c:pt>
                <c:pt idx="19864">
                  <c:v>331.08333333333331</c:v>
                </c:pt>
                <c:pt idx="19865">
                  <c:v>331.1</c:v>
                </c:pt>
                <c:pt idx="19866">
                  <c:v>331.11666666666667</c:v>
                </c:pt>
                <c:pt idx="19867">
                  <c:v>331.13333333333333</c:v>
                </c:pt>
                <c:pt idx="19868">
                  <c:v>331.15</c:v>
                </c:pt>
                <c:pt idx="19869">
                  <c:v>331.16666666666669</c:v>
                </c:pt>
                <c:pt idx="19870">
                  <c:v>331.18333333333334</c:v>
                </c:pt>
                <c:pt idx="19871">
                  <c:v>331.2</c:v>
                </c:pt>
                <c:pt idx="19872">
                  <c:v>331.21666666666664</c:v>
                </c:pt>
                <c:pt idx="19873">
                  <c:v>331.23333333333335</c:v>
                </c:pt>
                <c:pt idx="19874">
                  <c:v>331.25</c:v>
                </c:pt>
                <c:pt idx="19875">
                  <c:v>331.26666666666665</c:v>
                </c:pt>
                <c:pt idx="19876">
                  <c:v>331.28333333333336</c:v>
                </c:pt>
                <c:pt idx="19877">
                  <c:v>331.3</c:v>
                </c:pt>
                <c:pt idx="19878">
                  <c:v>331.31666666666666</c:v>
                </c:pt>
                <c:pt idx="19879">
                  <c:v>331.33333333333331</c:v>
                </c:pt>
                <c:pt idx="19880">
                  <c:v>331.35</c:v>
                </c:pt>
                <c:pt idx="19881">
                  <c:v>331.36666666666667</c:v>
                </c:pt>
                <c:pt idx="19882">
                  <c:v>331.38333333333333</c:v>
                </c:pt>
                <c:pt idx="19883">
                  <c:v>331.4</c:v>
                </c:pt>
                <c:pt idx="19884">
                  <c:v>331.41666666666669</c:v>
                </c:pt>
                <c:pt idx="19885">
                  <c:v>331.43333333333334</c:v>
                </c:pt>
                <c:pt idx="19886">
                  <c:v>331.45</c:v>
                </c:pt>
                <c:pt idx="19887">
                  <c:v>331.46666666666664</c:v>
                </c:pt>
                <c:pt idx="19888">
                  <c:v>331.48333333333335</c:v>
                </c:pt>
                <c:pt idx="19889">
                  <c:v>331.5</c:v>
                </c:pt>
                <c:pt idx="19890">
                  <c:v>331.51666666666665</c:v>
                </c:pt>
                <c:pt idx="19891">
                  <c:v>331.53333333333336</c:v>
                </c:pt>
                <c:pt idx="19892">
                  <c:v>331.55</c:v>
                </c:pt>
                <c:pt idx="19893">
                  <c:v>331.56666666666666</c:v>
                </c:pt>
                <c:pt idx="19894">
                  <c:v>331.58333333333331</c:v>
                </c:pt>
                <c:pt idx="19895">
                  <c:v>331.6</c:v>
                </c:pt>
                <c:pt idx="19896">
                  <c:v>331.61666666666667</c:v>
                </c:pt>
                <c:pt idx="19897">
                  <c:v>331.63333333333333</c:v>
                </c:pt>
                <c:pt idx="19898">
                  <c:v>331.65</c:v>
                </c:pt>
                <c:pt idx="19899">
                  <c:v>331.66666666666669</c:v>
                </c:pt>
                <c:pt idx="19900">
                  <c:v>331.68333333333334</c:v>
                </c:pt>
                <c:pt idx="19901">
                  <c:v>331.7</c:v>
                </c:pt>
                <c:pt idx="19902">
                  <c:v>331.71666666666664</c:v>
                </c:pt>
                <c:pt idx="19903">
                  <c:v>331.73333333333335</c:v>
                </c:pt>
                <c:pt idx="19904">
                  <c:v>331.75</c:v>
                </c:pt>
                <c:pt idx="19905">
                  <c:v>331.76666666666665</c:v>
                </c:pt>
                <c:pt idx="19906">
                  <c:v>331.78333333333336</c:v>
                </c:pt>
                <c:pt idx="19907">
                  <c:v>331.8</c:v>
                </c:pt>
                <c:pt idx="19908">
                  <c:v>331.81666666666666</c:v>
                </c:pt>
                <c:pt idx="19909">
                  <c:v>331.83333333333331</c:v>
                </c:pt>
                <c:pt idx="19910">
                  <c:v>331.85</c:v>
                </c:pt>
                <c:pt idx="19911">
                  <c:v>331.86666666666667</c:v>
                </c:pt>
                <c:pt idx="19912">
                  <c:v>331.88333333333333</c:v>
                </c:pt>
                <c:pt idx="19913">
                  <c:v>331.9</c:v>
                </c:pt>
                <c:pt idx="19914">
                  <c:v>331.91666666666669</c:v>
                </c:pt>
                <c:pt idx="19915">
                  <c:v>331.93333333333334</c:v>
                </c:pt>
                <c:pt idx="19916">
                  <c:v>331.95</c:v>
                </c:pt>
                <c:pt idx="19917">
                  <c:v>331.96666666666664</c:v>
                </c:pt>
                <c:pt idx="19918">
                  <c:v>331.98333333333335</c:v>
                </c:pt>
                <c:pt idx="19919">
                  <c:v>332</c:v>
                </c:pt>
                <c:pt idx="19920">
                  <c:v>332.01666666666665</c:v>
                </c:pt>
                <c:pt idx="19921">
                  <c:v>332.03333333333336</c:v>
                </c:pt>
                <c:pt idx="19922">
                  <c:v>332.05</c:v>
                </c:pt>
                <c:pt idx="19923">
                  <c:v>332.06666666666666</c:v>
                </c:pt>
                <c:pt idx="19924">
                  <c:v>332.08333333333331</c:v>
                </c:pt>
                <c:pt idx="19925">
                  <c:v>332.1</c:v>
                </c:pt>
                <c:pt idx="19926">
                  <c:v>332.11666666666667</c:v>
                </c:pt>
                <c:pt idx="19927">
                  <c:v>332.13333333333333</c:v>
                </c:pt>
                <c:pt idx="19928">
                  <c:v>332.15</c:v>
                </c:pt>
                <c:pt idx="19929">
                  <c:v>332.16666666666669</c:v>
                </c:pt>
                <c:pt idx="19930">
                  <c:v>332.18333333333334</c:v>
                </c:pt>
                <c:pt idx="19931">
                  <c:v>332.2</c:v>
                </c:pt>
                <c:pt idx="19932">
                  <c:v>332.21666666666664</c:v>
                </c:pt>
                <c:pt idx="19933">
                  <c:v>332.23333333333335</c:v>
                </c:pt>
                <c:pt idx="19934">
                  <c:v>332.25</c:v>
                </c:pt>
                <c:pt idx="19935">
                  <c:v>332.26666666666665</c:v>
                </c:pt>
                <c:pt idx="19936">
                  <c:v>332.28333333333336</c:v>
                </c:pt>
                <c:pt idx="19937">
                  <c:v>332.3</c:v>
                </c:pt>
                <c:pt idx="19938">
                  <c:v>332.31666666666666</c:v>
                </c:pt>
                <c:pt idx="19939">
                  <c:v>332.33333333333331</c:v>
                </c:pt>
                <c:pt idx="19940">
                  <c:v>332.35</c:v>
                </c:pt>
                <c:pt idx="19941">
                  <c:v>332.36666666666667</c:v>
                </c:pt>
                <c:pt idx="19942">
                  <c:v>332.38333333333333</c:v>
                </c:pt>
                <c:pt idx="19943">
                  <c:v>332.4</c:v>
                </c:pt>
                <c:pt idx="19944">
                  <c:v>332.41666666666669</c:v>
                </c:pt>
                <c:pt idx="19945">
                  <c:v>332.43333333333334</c:v>
                </c:pt>
                <c:pt idx="19946">
                  <c:v>332.45</c:v>
                </c:pt>
                <c:pt idx="19947">
                  <c:v>332.46666666666664</c:v>
                </c:pt>
                <c:pt idx="19948">
                  <c:v>332.48333333333335</c:v>
                </c:pt>
                <c:pt idx="19949">
                  <c:v>332.5</c:v>
                </c:pt>
                <c:pt idx="19950">
                  <c:v>332.51666666666665</c:v>
                </c:pt>
                <c:pt idx="19951">
                  <c:v>332.53333333333336</c:v>
                </c:pt>
                <c:pt idx="19952">
                  <c:v>332.55</c:v>
                </c:pt>
                <c:pt idx="19953">
                  <c:v>332.56666666666666</c:v>
                </c:pt>
                <c:pt idx="19954">
                  <c:v>332.58333333333331</c:v>
                </c:pt>
                <c:pt idx="19955">
                  <c:v>332.6</c:v>
                </c:pt>
                <c:pt idx="19956">
                  <c:v>332.61666666666667</c:v>
                </c:pt>
                <c:pt idx="19957">
                  <c:v>332.63333333333333</c:v>
                </c:pt>
                <c:pt idx="19958">
                  <c:v>332.65</c:v>
                </c:pt>
                <c:pt idx="19959">
                  <c:v>332.66666666666669</c:v>
                </c:pt>
                <c:pt idx="19960">
                  <c:v>332.68333333333334</c:v>
                </c:pt>
                <c:pt idx="19961">
                  <c:v>332.7</c:v>
                </c:pt>
                <c:pt idx="19962">
                  <c:v>332.71666666666664</c:v>
                </c:pt>
                <c:pt idx="19963">
                  <c:v>332.73333333333335</c:v>
                </c:pt>
                <c:pt idx="19964">
                  <c:v>332.75</c:v>
                </c:pt>
                <c:pt idx="19965">
                  <c:v>332.76666666666665</c:v>
                </c:pt>
                <c:pt idx="19966">
                  <c:v>332.78333333333336</c:v>
                </c:pt>
                <c:pt idx="19967">
                  <c:v>332.8</c:v>
                </c:pt>
                <c:pt idx="19968">
                  <c:v>332.81666666666666</c:v>
                </c:pt>
                <c:pt idx="19969">
                  <c:v>332.83333333333331</c:v>
                </c:pt>
                <c:pt idx="19970">
                  <c:v>332.85</c:v>
                </c:pt>
                <c:pt idx="19971">
                  <c:v>332.86666666666667</c:v>
                </c:pt>
                <c:pt idx="19972">
                  <c:v>332.88333333333333</c:v>
                </c:pt>
                <c:pt idx="19973">
                  <c:v>332.9</c:v>
                </c:pt>
                <c:pt idx="19974">
                  <c:v>332.91666666666669</c:v>
                </c:pt>
                <c:pt idx="19975">
                  <c:v>332.93333333333334</c:v>
                </c:pt>
                <c:pt idx="19976">
                  <c:v>332.95</c:v>
                </c:pt>
                <c:pt idx="19977">
                  <c:v>332.96666666666664</c:v>
                </c:pt>
                <c:pt idx="19978">
                  <c:v>332.98333333333335</c:v>
                </c:pt>
                <c:pt idx="19979">
                  <c:v>333</c:v>
                </c:pt>
                <c:pt idx="19980">
                  <c:v>333.01666666666665</c:v>
                </c:pt>
                <c:pt idx="19981">
                  <c:v>333.03333333333336</c:v>
                </c:pt>
                <c:pt idx="19982">
                  <c:v>333.05</c:v>
                </c:pt>
                <c:pt idx="19983">
                  <c:v>333.06666666666666</c:v>
                </c:pt>
                <c:pt idx="19984">
                  <c:v>333.08333333333331</c:v>
                </c:pt>
                <c:pt idx="19985">
                  <c:v>333.1</c:v>
                </c:pt>
                <c:pt idx="19986">
                  <c:v>333.11666666666667</c:v>
                </c:pt>
                <c:pt idx="19987">
                  <c:v>333.13333333333333</c:v>
                </c:pt>
                <c:pt idx="19988">
                  <c:v>333.15</c:v>
                </c:pt>
                <c:pt idx="19989">
                  <c:v>333.16666666666669</c:v>
                </c:pt>
                <c:pt idx="19990">
                  <c:v>333.18333333333334</c:v>
                </c:pt>
                <c:pt idx="19991">
                  <c:v>333.2</c:v>
                </c:pt>
                <c:pt idx="19992">
                  <c:v>333.21666666666664</c:v>
                </c:pt>
                <c:pt idx="19993">
                  <c:v>333.23333333333335</c:v>
                </c:pt>
                <c:pt idx="19994">
                  <c:v>333.25</c:v>
                </c:pt>
                <c:pt idx="19995">
                  <c:v>333.26666666666665</c:v>
                </c:pt>
                <c:pt idx="19996">
                  <c:v>333.28333333333336</c:v>
                </c:pt>
                <c:pt idx="19997">
                  <c:v>333.3</c:v>
                </c:pt>
                <c:pt idx="19998">
                  <c:v>333.31666666666666</c:v>
                </c:pt>
                <c:pt idx="19999">
                  <c:v>333.33333333333331</c:v>
                </c:pt>
                <c:pt idx="20000">
                  <c:v>333.35</c:v>
                </c:pt>
                <c:pt idx="20001">
                  <c:v>333.36666666666667</c:v>
                </c:pt>
                <c:pt idx="20002">
                  <c:v>333.38333333333333</c:v>
                </c:pt>
                <c:pt idx="20003">
                  <c:v>333.4</c:v>
                </c:pt>
                <c:pt idx="20004">
                  <c:v>333.41666666666669</c:v>
                </c:pt>
                <c:pt idx="20005">
                  <c:v>333.43333333333334</c:v>
                </c:pt>
                <c:pt idx="20006">
                  <c:v>333.45</c:v>
                </c:pt>
                <c:pt idx="20007">
                  <c:v>333.46666666666664</c:v>
                </c:pt>
                <c:pt idx="20008">
                  <c:v>333.48333333333335</c:v>
                </c:pt>
                <c:pt idx="20009">
                  <c:v>333.5</c:v>
                </c:pt>
                <c:pt idx="20010">
                  <c:v>333.51666666666665</c:v>
                </c:pt>
                <c:pt idx="20011">
                  <c:v>333.53333333333336</c:v>
                </c:pt>
                <c:pt idx="20012">
                  <c:v>333.55</c:v>
                </c:pt>
                <c:pt idx="20013">
                  <c:v>333.56666666666666</c:v>
                </c:pt>
                <c:pt idx="20014">
                  <c:v>333.58333333333331</c:v>
                </c:pt>
                <c:pt idx="20015">
                  <c:v>333.6</c:v>
                </c:pt>
                <c:pt idx="20016">
                  <c:v>333.61666666666667</c:v>
                </c:pt>
                <c:pt idx="20017">
                  <c:v>333.63333333333333</c:v>
                </c:pt>
                <c:pt idx="20018">
                  <c:v>333.65</c:v>
                </c:pt>
                <c:pt idx="20019">
                  <c:v>333.66666666666669</c:v>
                </c:pt>
                <c:pt idx="20020">
                  <c:v>333.68333333333334</c:v>
                </c:pt>
                <c:pt idx="20021">
                  <c:v>333.7</c:v>
                </c:pt>
                <c:pt idx="20022">
                  <c:v>333.71666666666664</c:v>
                </c:pt>
                <c:pt idx="20023">
                  <c:v>333.73333333333335</c:v>
                </c:pt>
                <c:pt idx="20024">
                  <c:v>333.75</c:v>
                </c:pt>
                <c:pt idx="20025">
                  <c:v>333.76666666666665</c:v>
                </c:pt>
                <c:pt idx="20026">
                  <c:v>333.78333333333336</c:v>
                </c:pt>
                <c:pt idx="20027">
                  <c:v>333.8</c:v>
                </c:pt>
                <c:pt idx="20028">
                  <c:v>333.81666666666666</c:v>
                </c:pt>
                <c:pt idx="20029">
                  <c:v>333.83333333333331</c:v>
                </c:pt>
                <c:pt idx="20030">
                  <c:v>333.85</c:v>
                </c:pt>
                <c:pt idx="20031">
                  <c:v>333.86666666666667</c:v>
                </c:pt>
                <c:pt idx="20032">
                  <c:v>333.88333333333333</c:v>
                </c:pt>
                <c:pt idx="20033">
                  <c:v>333.9</c:v>
                </c:pt>
                <c:pt idx="20034">
                  <c:v>333.91666666666669</c:v>
                </c:pt>
                <c:pt idx="20035">
                  <c:v>333.93333333333334</c:v>
                </c:pt>
                <c:pt idx="20036">
                  <c:v>333.95</c:v>
                </c:pt>
                <c:pt idx="20037">
                  <c:v>333.96666666666664</c:v>
                </c:pt>
                <c:pt idx="20038">
                  <c:v>333.98333333333335</c:v>
                </c:pt>
                <c:pt idx="20039">
                  <c:v>334</c:v>
                </c:pt>
                <c:pt idx="20040">
                  <c:v>334.01666666666665</c:v>
                </c:pt>
                <c:pt idx="20041">
                  <c:v>334.03333333333336</c:v>
                </c:pt>
                <c:pt idx="20042">
                  <c:v>334.05</c:v>
                </c:pt>
                <c:pt idx="20043">
                  <c:v>334.06666666666666</c:v>
                </c:pt>
                <c:pt idx="20044">
                  <c:v>334.08333333333331</c:v>
                </c:pt>
                <c:pt idx="20045">
                  <c:v>334.1</c:v>
                </c:pt>
                <c:pt idx="20046">
                  <c:v>334.11666666666667</c:v>
                </c:pt>
                <c:pt idx="20047">
                  <c:v>334.13333333333333</c:v>
                </c:pt>
                <c:pt idx="20048">
                  <c:v>334.15</c:v>
                </c:pt>
                <c:pt idx="20049">
                  <c:v>334.16666666666669</c:v>
                </c:pt>
                <c:pt idx="20050">
                  <c:v>334.18333333333334</c:v>
                </c:pt>
                <c:pt idx="20051">
                  <c:v>334.2</c:v>
                </c:pt>
                <c:pt idx="20052">
                  <c:v>334.21666666666664</c:v>
                </c:pt>
                <c:pt idx="20053">
                  <c:v>334.23333333333335</c:v>
                </c:pt>
                <c:pt idx="20054">
                  <c:v>334.25</c:v>
                </c:pt>
                <c:pt idx="20055">
                  <c:v>334.26666666666665</c:v>
                </c:pt>
                <c:pt idx="20056">
                  <c:v>334.28333333333336</c:v>
                </c:pt>
                <c:pt idx="20057">
                  <c:v>334.3</c:v>
                </c:pt>
                <c:pt idx="20058">
                  <c:v>334.31666666666666</c:v>
                </c:pt>
                <c:pt idx="20059">
                  <c:v>334.33333333333331</c:v>
                </c:pt>
                <c:pt idx="20060">
                  <c:v>334.35</c:v>
                </c:pt>
                <c:pt idx="20061">
                  <c:v>334.36666666666667</c:v>
                </c:pt>
                <c:pt idx="20062">
                  <c:v>334.38333333333333</c:v>
                </c:pt>
                <c:pt idx="20063">
                  <c:v>334.4</c:v>
                </c:pt>
                <c:pt idx="20064">
                  <c:v>334.41666666666669</c:v>
                </c:pt>
                <c:pt idx="20065">
                  <c:v>334.43333333333334</c:v>
                </c:pt>
                <c:pt idx="20066">
                  <c:v>334.45</c:v>
                </c:pt>
                <c:pt idx="20067">
                  <c:v>334.46666666666664</c:v>
                </c:pt>
                <c:pt idx="20068">
                  <c:v>334.48333333333335</c:v>
                </c:pt>
                <c:pt idx="20069">
                  <c:v>334.5</c:v>
                </c:pt>
                <c:pt idx="20070">
                  <c:v>334.51666666666665</c:v>
                </c:pt>
                <c:pt idx="20071">
                  <c:v>334.53333333333336</c:v>
                </c:pt>
                <c:pt idx="20072">
                  <c:v>334.55</c:v>
                </c:pt>
                <c:pt idx="20073">
                  <c:v>334.56666666666666</c:v>
                </c:pt>
                <c:pt idx="20074">
                  <c:v>334.58333333333331</c:v>
                </c:pt>
                <c:pt idx="20075">
                  <c:v>334.6</c:v>
                </c:pt>
                <c:pt idx="20076">
                  <c:v>334.61666666666667</c:v>
                </c:pt>
                <c:pt idx="20077">
                  <c:v>334.63333333333333</c:v>
                </c:pt>
                <c:pt idx="20078">
                  <c:v>334.65</c:v>
                </c:pt>
                <c:pt idx="20079">
                  <c:v>334.66666666666669</c:v>
                </c:pt>
                <c:pt idx="20080">
                  <c:v>334.68333333333334</c:v>
                </c:pt>
                <c:pt idx="20081">
                  <c:v>334.7</c:v>
                </c:pt>
                <c:pt idx="20082">
                  <c:v>334.71666666666664</c:v>
                </c:pt>
                <c:pt idx="20083">
                  <c:v>334.73333333333335</c:v>
                </c:pt>
                <c:pt idx="20084">
                  <c:v>334.75</c:v>
                </c:pt>
                <c:pt idx="20085">
                  <c:v>334.76666666666665</c:v>
                </c:pt>
                <c:pt idx="20086">
                  <c:v>334.78333333333336</c:v>
                </c:pt>
                <c:pt idx="20087">
                  <c:v>334.8</c:v>
                </c:pt>
                <c:pt idx="20088">
                  <c:v>334.81666666666666</c:v>
                </c:pt>
                <c:pt idx="20089">
                  <c:v>334.83333333333331</c:v>
                </c:pt>
                <c:pt idx="20090">
                  <c:v>334.85</c:v>
                </c:pt>
                <c:pt idx="20091">
                  <c:v>334.86666666666667</c:v>
                </c:pt>
                <c:pt idx="20092">
                  <c:v>334.88333333333333</c:v>
                </c:pt>
                <c:pt idx="20093">
                  <c:v>334.9</c:v>
                </c:pt>
                <c:pt idx="20094">
                  <c:v>334.91666666666669</c:v>
                </c:pt>
                <c:pt idx="20095">
                  <c:v>334.93333333333334</c:v>
                </c:pt>
                <c:pt idx="20096">
                  <c:v>334.95</c:v>
                </c:pt>
                <c:pt idx="20097">
                  <c:v>334.96666666666664</c:v>
                </c:pt>
                <c:pt idx="20098">
                  <c:v>334.98333333333335</c:v>
                </c:pt>
                <c:pt idx="20099">
                  <c:v>335</c:v>
                </c:pt>
                <c:pt idx="20100">
                  <c:v>335.01666666666665</c:v>
                </c:pt>
                <c:pt idx="20101">
                  <c:v>335.03333333333336</c:v>
                </c:pt>
                <c:pt idx="20102">
                  <c:v>335.05</c:v>
                </c:pt>
                <c:pt idx="20103">
                  <c:v>335.06666666666666</c:v>
                </c:pt>
                <c:pt idx="20104">
                  <c:v>335.08333333333331</c:v>
                </c:pt>
                <c:pt idx="20105">
                  <c:v>335.1</c:v>
                </c:pt>
                <c:pt idx="20106">
                  <c:v>335.11666666666667</c:v>
                </c:pt>
                <c:pt idx="20107">
                  <c:v>335.13333333333333</c:v>
                </c:pt>
                <c:pt idx="20108">
                  <c:v>335.15</c:v>
                </c:pt>
                <c:pt idx="20109">
                  <c:v>335.16666666666669</c:v>
                </c:pt>
                <c:pt idx="20110">
                  <c:v>335.18333333333334</c:v>
                </c:pt>
                <c:pt idx="20111">
                  <c:v>335.2</c:v>
                </c:pt>
                <c:pt idx="20112">
                  <c:v>335.21666666666664</c:v>
                </c:pt>
                <c:pt idx="20113">
                  <c:v>335.23333333333335</c:v>
                </c:pt>
                <c:pt idx="20114">
                  <c:v>335.25</c:v>
                </c:pt>
                <c:pt idx="20115">
                  <c:v>335.26666666666665</c:v>
                </c:pt>
                <c:pt idx="20116">
                  <c:v>335.28333333333336</c:v>
                </c:pt>
                <c:pt idx="20117">
                  <c:v>335.3</c:v>
                </c:pt>
                <c:pt idx="20118">
                  <c:v>335.31666666666666</c:v>
                </c:pt>
                <c:pt idx="20119">
                  <c:v>335.33333333333331</c:v>
                </c:pt>
                <c:pt idx="20120">
                  <c:v>335.35</c:v>
                </c:pt>
                <c:pt idx="20121">
                  <c:v>335.36666666666667</c:v>
                </c:pt>
                <c:pt idx="20122">
                  <c:v>335.38333333333333</c:v>
                </c:pt>
                <c:pt idx="20123">
                  <c:v>335.4</c:v>
                </c:pt>
                <c:pt idx="20124">
                  <c:v>335.41666666666669</c:v>
                </c:pt>
                <c:pt idx="20125">
                  <c:v>335.43333333333334</c:v>
                </c:pt>
                <c:pt idx="20126">
                  <c:v>335.45</c:v>
                </c:pt>
                <c:pt idx="20127">
                  <c:v>335.46666666666664</c:v>
                </c:pt>
                <c:pt idx="20128">
                  <c:v>335.48333333333335</c:v>
                </c:pt>
                <c:pt idx="20129">
                  <c:v>335.5</c:v>
                </c:pt>
                <c:pt idx="20130">
                  <c:v>335.51666666666665</c:v>
                </c:pt>
                <c:pt idx="20131">
                  <c:v>335.53333333333336</c:v>
                </c:pt>
                <c:pt idx="20132">
                  <c:v>335.55</c:v>
                </c:pt>
                <c:pt idx="20133">
                  <c:v>335.56666666666666</c:v>
                </c:pt>
                <c:pt idx="20134">
                  <c:v>335.58333333333331</c:v>
                </c:pt>
                <c:pt idx="20135">
                  <c:v>335.6</c:v>
                </c:pt>
                <c:pt idx="20136">
                  <c:v>335.61666666666667</c:v>
                </c:pt>
                <c:pt idx="20137">
                  <c:v>335.63333333333333</c:v>
                </c:pt>
                <c:pt idx="20138">
                  <c:v>335.65</c:v>
                </c:pt>
                <c:pt idx="20139">
                  <c:v>335.66666666666669</c:v>
                </c:pt>
                <c:pt idx="20140">
                  <c:v>335.68333333333334</c:v>
                </c:pt>
                <c:pt idx="20141">
                  <c:v>335.7</c:v>
                </c:pt>
                <c:pt idx="20142">
                  <c:v>335.71666666666664</c:v>
                </c:pt>
                <c:pt idx="20143">
                  <c:v>335.73333333333335</c:v>
                </c:pt>
                <c:pt idx="20144">
                  <c:v>335.75</c:v>
                </c:pt>
                <c:pt idx="20145">
                  <c:v>335.76666666666665</c:v>
                </c:pt>
                <c:pt idx="20146">
                  <c:v>335.78333333333336</c:v>
                </c:pt>
                <c:pt idx="20147">
                  <c:v>335.8</c:v>
                </c:pt>
                <c:pt idx="20148">
                  <c:v>335.81666666666666</c:v>
                </c:pt>
                <c:pt idx="20149">
                  <c:v>335.83333333333331</c:v>
                </c:pt>
                <c:pt idx="20150">
                  <c:v>335.85</c:v>
                </c:pt>
                <c:pt idx="20151">
                  <c:v>335.86666666666667</c:v>
                </c:pt>
                <c:pt idx="20152">
                  <c:v>335.88333333333333</c:v>
                </c:pt>
                <c:pt idx="20153">
                  <c:v>335.9</c:v>
                </c:pt>
                <c:pt idx="20154">
                  <c:v>335.91666666666669</c:v>
                </c:pt>
                <c:pt idx="20155">
                  <c:v>335.93333333333334</c:v>
                </c:pt>
                <c:pt idx="20156">
                  <c:v>335.95</c:v>
                </c:pt>
                <c:pt idx="20157">
                  <c:v>335.96666666666664</c:v>
                </c:pt>
                <c:pt idx="20158">
                  <c:v>335.98333333333335</c:v>
                </c:pt>
                <c:pt idx="20159">
                  <c:v>336</c:v>
                </c:pt>
                <c:pt idx="20160">
                  <c:v>336.01666666666665</c:v>
                </c:pt>
                <c:pt idx="20161">
                  <c:v>336.03333333333336</c:v>
                </c:pt>
                <c:pt idx="20162">
                  <c:v>336.05</c:v>
                </c:pt>
                <c:pt idx="20163">
                  <c:v>336.06666666666666</c:v>
                </c:pt>
                <c:pt idx="20164">
                  <c:v>336.08333333333331</c:v>
                </c:pt>
                <c:pt idx="20165">
                  <c:v>336.1</c:v>
                </c:pt>
                <c:pt idx="20166">
                  <c:v>336.11666666666667</c:v>
                </c:pt>
                <c:pt idx="20167">
                  <c:v>336.13333333333333</c:v>
                </c:pt>
                <c:pt idx="20168">
                  <c:v>336.15</c:v>
                </c:pt>
                <c:pt idx="20169">
                  <c:v>336.16666666666669</c:v>
                </c:pt>
                <c:pt idx="20170">
                  <c:v>336.18333333333334</c:v>
                </c:pt>
                <c:pt idx="20171">
                  <c:v>336.2</c:v>
                </c:pt>
                <c:pt idx="20172">
                  <c:v>336.21666666666664</c:v>
                </c:pt>
                <c:pt idx="20173">
                  <c:v>336.23333333333335</c:v>
                </c:pt>
                <c:pt idx="20174">
                  <c:v>336.25</c:v>
                </c:pt>
                <c:pt idx="20175">
                  <c:v>336.26666666666665</c:v>
                </c:pt>
                <c:pt idx="20176">
                  <c:v>336.28333333333336</c:v>
                </c:pt>
                <c:pt idx="20177">
                  <c:v>336.3</c:v>
                </c:pt>
                <c:pt idx="20178">
                  <c:v>336.31666666666666</c:v>
                </c:pt>
                <c:pt idx="20179">
                  <c:v>336.33333333333331</c:v>
                </c:pt>
                <c:pt idx="20180">
                  <c:v>336.35</c:v>
                </c:pt>
                <c:pt idx="20181">
                  <c:v>336.36666666666667</c:v>
                </c:pt>
                <c:pt idx="20182">
                  <c:v>336.38333333333333</c:v>
                </c:pt>
                <c:pt idx="20183">
                  <c:v>336.4</c:v>
                </c:pt>
                <c:pt idx="20184">
                  <c:v>336.41666666666669</c:v>
                </c:pt>
                <c:pt idx="20185">
                  <c:v>336.43333333333334</c:v>
                </c:pt>
                <c:pt idx="20186">
                  <c:v>336.45</c:v>
                </c:pt>
                <c:pt idx="20187">
                  <c:v>336.46666666666664</c:v>
                </c:pt>
                <c:pt idx="20188">
                  <c:v>336.48333333333335</c:v>
                </c:pt>
                <c:pt idx="20189">
                  <c:v>336.5</c:v>
                </c:pt>
                <c:pt idx="20190">
                  <c:v>336.51666666666665</c:v>
                </c:pt>
                <c:pt idx="20191">
                  <c:v>336.53333333333336</c:v>
                </c:pt>
                <c:pt idx="20192">
                  <c:v>336.55</c:v>
                </c:pt>
                <c:pt idx="20193">
                  <c:v>336.56666666666666</c:v>
                </c:pt>
                <c:pt idx="20194">
                  <c:v>336.58333333333331</c:v>
                </c:pt>
                <c:pt idx="20195">
                  <c:v>336.6</c:v>
                </c:pt>
                <c:pt idx="20196">
                  <c:v>336.61666666666667</c:v>
                </c:pt>
                <c:pt idx="20197">
                  <c:v>336.63333333333333</c:v>
                </c:pt>
                <c:pt idx="20198">
                  <c:v>336.65</c:v>
                </c:pt>
                <c:pt idx="20199">
                  <c:v>336.66666666666669</c:v>
                </c:pt>
                <c:pt idx="20200">
                  <c:v>336.68333333333334</c:v>
                </c:pt>
                <c:pt idx="20201">
                  <c:v>336.7</c:v>
                </c:pt>
                <c:pt idx="20202">
                  <c:v>336.71666666666664</c:v>
                </c:pt>
                <c:pt idx="20203">
                  <c:v>336.73333333333335</c:v>
                </c:pt>
                <c:pt idx="20204">
                  <c:v>336.75</c:v>
                </c:pt>
                <c:pt idx="20205">
                  <c:v>336.76666666666665</c:v>
                </c:pt>
                <c:pt idx="20206">
                  <c:v>336.78333333333336</c:v>
                </c:pt>
                <c:pt idx="20207">
                  <c:v>336.8</c:v>
                </c:pt>
                <c:pt idx="20208">
                  <c:v>336.81666666666666</c:v>
                </c:pt>
                <c:pt idx="20209">
                  <c:v>336.83333333333331</c:v>
                </c:pt>
                <c:pt idx="20210">
                  <c:v>336.85</c:v>
                </c:pt>
                <c:pt idx="20211">
                  <c:v>336.86666666666667</c:v>
                </c:pt>
                <c:pt idx="20212">
                  <c:v>336.88333333333333</c:v>
                </c:pt>
                <c:pt idx="20213">
                  <c:v>336.9</c:v>
                </c:pt>
                <c:pt idx="20214">
                  <c:v>336.91666666666669</c:v>
                </c:pt>
                <c:pt idx="20215">
                  <c:v>336.93333333333334</c:v>
                </c:pt>
                <c:pt idx="20216">
                  <c:v>336.95</c:v>
                </c:pt>
                <c:pt idx="20217">
                  <c:v>336.96666666666664</c:v>
                </c:pt>
                <c:pt idx="20218">
                  <c:v>336.98333333333335</c:v>
                </c:pt>
                <c:pt idx="20219">
                  <c:v>337</c:v>
                </c:pt>
                <c:pt idx="20220">
                  <c:v>337.01666666666665</c:v>
                </c:pt>
                <c:pt idx="20221">
                  <c:v>337.03333333333336</c:v>
                </c:pt>
                <c:pt idx="20222">
                  <c:v>337.05</c:v>
                </c:pt>
                <c:pt idx="20223">
                  <c:v>337.06666666666666</c:v>
                </c:pt>
                <c:pt idx="20224">
                  <c:v>337.08333333333331</c:v>
                </c:pt>
                <c:pt idx="20225">
                  <c:v>337.1</c:v>
                </c:pt>
                <c:pt idx="20226">
                  <c:v>337.11666666666667</c:v>
                </c:pt>
                <c:pt idx="20227">
                  <c:v>337.13333333333333</c:v>
                </c:pt>
                <c:pt idx="20228">
                  <c:v>337.15</c:v>
                </c:pt>
                <c:pt idx="20229">
                  <c:v>337.16666666666669</c:v>
                </c:pt>
                <c:pt idx="20230">
                  <c:v>337.18333333333334</c:v>
                </c:pt>
                <c:pt idx="20231">
                  <c:v>337.2</c:v>
                </c:pt>
                <c:pt idx="20232">
                  <c:v>337.21666666666664</c:v>
                </c:pt>
                <c:pt idx="20233">
                  <c:v>337.23333333333335</c:v>
                </c:pt>
                <c:pt idx="20234">
                  <c:v>337.25</c:v>
                </c:pt>
                <c:pt idx="20235">
                  <c:v>337.26666666666665</c:v>
                </c:pt>
                <c:pt idx="20236">
                  <c:v>337.28333333333336</c:v>
                </c:pt>
                <c:pt idx="20237">
                  <c:v>337.3</c:v>
                </c:pt>
                <c:pt idx="20238">
                  <c:v>337.31666666666666</c:v>
                </c:pt>
                <c:pt idx="20239">
                  <c:v>337.33333333333331</c:v>
                </c:pt>
                <c:pt idx="20240">
                  <c:v>337.35</c:v>
                </c:pt>
                <c:pt idx="20241">
                  <c:v>337.36666666666667</c:v>
                </c:pt>
                <c:pt idx="20242">
                  <c:v>337.38333333333333</c:v>
                </c:pt>
                <c:pt idx="20243">
                  <c:v>337.4</c:v>
                </c:pt>
                <c:pt idx="20244">
                  <c:v>337.41666666666669</c:v>
                </c:pt>
                <c:pt idx="20245">
                  <c:v>337.43333333333334</c:v>
                </c:pt>
                <c:pt idx="20246">
                  <c:v>337.45</c:v>
                </c:pt>
                <c:pt idx="20247">
                  <c:v>337.46666666666664</c:v>
                </c:pt>
                <c:pt idx="20248">
                  <c:v>337.48333333333335</c:v>
                </c:pt>
                <c:pt idx="20249">
                  <c:v>337.5</c:v>
                </c:pt>
                <c:pt idx="20250">
                  <c:v>337.51666666666665</c:v>
                </c:pt>
                <c:pt idx="20251">
                  <c:v>337.53333333333336</c:v>
                </c:pt>
                <c:pt idx="20252">
                  <c:v>337.55</c:v>
                </c:pt>
                <c:pt idx="20253">
                  <c:v>337.56666666666666</c:v>
                </c:pt>
                <c:pt idx="20254">
                  <c:v>337.58333333333331</c:v>
                </c:pt>
                <c:pt idx="20255">
                  <c:v>337.6</c:v>
                </c:pt>
                <c:pt idx="20256">
                  <c:v>337.61666666666667</c:v>
                </c:pt>
                <c:pt idx="20257">
                  <c:v>337.63333333333333</c:v>
                </c:pt>
                <c:pt idx="20258">
                  <c:v>337.65</c:v>
                </c:pt>
                <c:pt idx="20259">
                  <c:v>337.66666666666669</c:v>
                </c:pt>
                <c:pt idx="20260">
                  <c:v>337.68333333333334</c:v>
                </c:pt>
                <c:pt idx="20261">
                  <c:v>337.7</c:v>
                </c:pt>
                <c:pt idx="20262">
                  <c:v>337.71666666666664</c:v>
                </c:pt>
                <c:pt idx="20263">
                  <c:v>337.73333333333335</c:v>
                </c:pt>
                <c:pt idx="20264">
                  <c:v>337.75</c:v>
                </c:pt>
                <c:pt idx="20265">
                  <c:v>337.76666666666665</c:v>
                </c:pt>
                <c:pt idx="20266">
                  <c:v>337.78333333333336</c:v>
                </c:pt>
                <c:pt idx="20267">
                  <c:v>337.8</c:v>
                </c:pt>
                <c:pt idx="20268">
                  <c:v>337.81666666666666</c:v>
                </c:pt>
                <c:pt idx="20269">
                  <c:v>337.83333333333331</c:v>
                </c:pt>
                <c:pt idx="20270">
                  <c:v>337.85</c:v>
                </c:pt>
                <c:pt idx="20271">
                  <c:v>337.86666666666667</c:v>
                </c:pt>
                <c:pt idx="20272">
                  <c:v>337.88333333333333</c:v>
                </c:pt>
                <c:pt idx="20273">
                  <c:v>337.9</c:v>
                </c:pt>
                <c:pt idx="20274">
                  <c:v>337.91666666666669</c:v>
                </c:pt>
                <c:pt idx="20275">
                  <c:v>337.93333333333334</c:v>
                </c:pt>
                <c:pt idx="20276">
                  <c:v>337.95</c:v>
                </c:pt>
                <c:pt idx="20277">
                  <c:v>337.96666666666664</c:v>
                </c:pt>
                <c:pt idx="20278">
                  <c:v>337.98333333333335</c:v>
                </c:pt>
                <c:pt idx="20279">
                  <c:v>338</c:v>
                </c:pt>
                <c:pt idx="20280">
                  <c:v>338.01666666666665</c:v>
                </c:pt>
                <c:pt idx="20281">
                  <c:v>338.03333333333336</c:v>
                </c:pt>
                <c:pt idx="20282">
                  <c:v>338.05</c:v>
                </c:pt>
                <c:pt idx="20283">
                  <c:v>338.06666666666666</c:v>
                </c:pt>
                <c:pt idx="20284">
                  <c:v>338.08333333333331</c:v>
                </c:pt>
                <c:pt idx="20285">
                  <c:v>338.1</c:v>
                </c:pt>
                <c:pt idx="20286">
                  <c:v>338.11666666666667</c:v>
                </c:pt>
                <c:pt idx="20287">
                  <c:v>338.13333333333333</c:v>
                </c:pt>
                <c:pt idx="20288">
                  <c:v>338.15</c:v>
                </c:pt>
                <c:pt idx="20289">
                  <c:v>338.16666666666669</c:v>
                </c:pt>
                <c:pt idx="20290">
                  <c:v>338.18333333333334</c:v>
                </c:pt>
                <c:pt idx="20291">
                  <c:v>338.2</c:v>
                </c:pt>
                <c:pt idx="20292">
                  <c:v>338.21666666666664</c:v>
                </c:pt>
                <c:pt idx="20293">
                  <c:v>338.23333333333335</c:v>
                </c:pt>
                <c:pt idx="20294">
                  <c:v>338.25</c:v>
                </c:pt>
                <c:pt idx="20295">
                  <c:v>338.26666666666665</c:v>
                </c:pt>
                <c:pt idx="20296">
                  <c:v>338.28333333333336</c:v>
                </c:pt>
                <c:pt idx="20297">
                  <c:v>338.3</c:v>
                </c:pt>
                <c:pt idx="20298">
                  <c:v>338.31666666666666</c:v>
                </c:pt>
                <c:pt idx="20299">
                  <c:v>338.33333333333331</c:v>
                </c:pt>
                <c:pt idx="20300">
                  <c:v>338.35</c:v>
                </c:pt>
                <c:pt idx="20301">
                  <c:v>338.36666666666667</c:v>
                </c:pt>
                <c:pt idx="20302">
                  <c:v>338.38333333333333</c:v>
                </c:pt>
                <c:pt idx="20303">
                  <c:v>338.4</c:v>
                </c:pt>
                <c:pt idx="20304">
                  <c:v>338.41666666666669</c:v>
                </c:pt>
                <c:pt idx="20305">
                  <c:v>338.43333333333334</c:v>
                </c:pt>
                <c:pt idx="20306">
                  <c:v>338.45</c:v>
                </c:pt>
                <c:pt idx="20307">
                  <c:v>338.46666666666664</c:v>
                </c:pt>
                <c:pt idx="20308">
                  <c:v>338.48333333333335</c:v>
                </c:pt>
                <c:pt idx="20309">
                  <c:v>338.5</c:v>
                </c:pt>
                <c:pt idx="20310">
                  <c:v>338.51666666666665</c:v>
                </c:pt>
                <c:pt idx="20311">
                  <c:v>338.53333333333336</c:v>
                </c:pt>
                <c:pt idx="20312">
                  <c:v>338.55</c:v>
                </c:pt>
                <c:pt idx="20313">
                  <c:v>338.56666666666666</c:v>
                </c:pt>
                <c:pt idx="20314">
                  <c:v>338.58333333333331</c:v>
                </c:pt>
                <c:pt idx="20315">
                  <c:v>338.6</c:v>
                </c:pt>
                <c:pt idx="20316">
                  <c:v>338.61666666666667</c:v>
                </c:pt>
                <c:pt idx="20317">
                  <c:v>338.63333333333333</c:v>
                </c:pt>
                <c:pt idx="20318">
                  <c:v>338.65</c:v>
                </c:pt>
                <c:pt idx="20319">
                  <c:v>338.66666666666669</c:v>
                </c:pt>
                <c:pt idx="20320">
                  <c:v>338.68333333333334</c:v>
                </c:pt>
                <c:pt idx="20321">
                  <c:v>338.7</c:v>
                </c:pt>
                <c:pt idx="20322">
                  <c:v>338.71666666666664</c:v>
                </c:pt>
                <c:pt idx="20323">
                  <c:v>338.73333333333335</c:v>
                </c:pt>
                <c:pt idx="20324">
                  <c:v>338.75</c:v>
                </c:pt>
                <c:pt idx="20325">
                  <c:v>338.76666666666665</c:v>
                </c:pt>
                <c:pt idx="20326">
                  <c:v>338.78333333333336</c:v>
                </c:pt>
                <c:pt idx="20327">
                  <c:v>338.8</c:v>
                </c:pt>
                <c:pt idx="20328">
                  <c:v>338.81666666666666</c:v>
                </c:pt>
                <c:pt idx="20329">
                  <c:v>338.83333333333331</c:v>
                </c:pt>
                <c:pt idx="20330">
                  <c:v>338.85</c:v>
                </c:pt>
                <c:pt idx="20331">
                  <c:v>338.86666666666667</c:v>
                </c:pt>
                <c:pt idx="20332">
                  <c:v>338.88333333333333</c:v>
                </c:pt>
                <c:pt idx="20333">
                  <c:v>338.9</c:v>
                </c:pt>
                <c:pt idx="20334">
                  <c:v>338.91666666666669</c:v>
                </c:pt>
                <c:pt idx="20335">
                  <c:v>338.93333333333334</c:v>
                </c:pt>
                <c:pt idx="20336">
                  <c:v>338.95</c:v>
                </c:pt>
                <c:pt idx="20337">
                  <c:v>338.96666666666664</c:v>
                </c:pt>
                <c:pt idx="20338">
                  <c:v>338.98333333333335</c:v>
                </c:pt>
                <c:pt idx="20339">
                  <c:v>339</c:v>
                </c:pt>
                <c:pt idx="20340">
                  <c:v>339.01666666666665</c:v>
                </c:pt>
                <c:pt idx="20341">
                  <c:v>339.03333333333336</c:v>
                </c:pt>
                <c:pt idx="20342">
                  <c:v>339.05</c:v>
                </c:pt>
                <c:pt idx="20343">
                  <c:v>339.06666666666666</c:v>
                </c:pt>
                <c:pt idx="20344">
                  <c:v>339.08333333333331</c:v>
                </c:pt>
                <c:pt idx="20345">
                  <c:v>339.1</c:v>
                </c:pt>
                <c:pt idx="20346">
                  <c:v>339.11666666666667</c:v>
                </c:pt>
                <c:pt idx="20347">
                  <c:v>339.13333333333333</c:v>
                </c:pt>
                <c:pt idx="20348">
                  <c:v>339.15</c:v>
                </c:pt>
                <c:pt idx="20349">
                  <c:v>339.16666666666669</c:v>
                </c:pt>
                <c:pt idx="20350">
                  <c:v>339.18333333333334</c:v>
                </c:pt>
                <c:pt idx="20351">
                  <c:v>339.2</c:v>
                </c:pt>
                <c:pt idx="20352">
                  <c:v>339.21666666666664</c:v>
                </c:pt>
                <c:pt idx="20353">
                  <c:v>339.23333333333335</c:v>
                </c:pt>
                <c:pt idx="20354">
                  <c:v>339.25</c:v>
                </c:pt>
                <c:pt idx="20355">
                  <c:v>339.26666666666665</c:v>
                </c:pt>
                <c:pt idx="20356">
                  <c:v>339.28333333333336</c:v>
                </c:pt>
                <c:pt idx="20357">
                  <c:v>339.3</c:v>
                </c:pt>
                <c:pt idx="20358">
                  <c:v>339.31666666666666</c:v>
                </c:pt>
                <c:pt idx="20359">
                  <c:v>339.33333333333331</c:v>
                </c:pt>
                <c:pt idx="20360">
                  <c:v>339.35</c:v>
                </c:pt>
                <c:pt idx="20361">
                  <c:v>339.36666666666667</c:v>
                </c:pt>
                <c:pt idx="20362">
                  <c:v>339.38333333333333</c:v>
                </c:pt>
                <c:pt idx="20363">
                  <c:v>339.4</c:v>
                </c:pt>
                <c:pt idx="20364">
                  <c:v>339.41666666666669</c:v>
                </c:pt>
                <c:pt idx="20365">
                  <c:v>339.43333333333334</c:v>
                </c:pt>
                <c:pt idx="20366">
                  <c:v>339.45</c:v>
                </c:pt>
                <c:pt idx="20367">
                  <c:v>339.46666666666664</c:v>
                </c:pt>
                <c:pt idx="20368">
                  <c:v>339.48333333333335</c:v>
                </c:pt>
                <c:pt idx="20369">
                  <c:v>339.5</c:v>
                </c:pt>
                <c:pt idx="20370">
                  <c:v>339.51666666666665</c:v>
                </c:pt>
                <c:pt idx="20371">
                  <c:v>339.53333333333336</c:v>
                </c:pt>
                <c:pt idx="20372">
                  <c:v>339.55</c:v>
                </c:pt>
                <c:pt idx="20373">
                  <c:v>339.56666666666666</c:v>
                </c:pt>
                <c:pt idx="20374">
                  <c:v>339.58333333333331</c:v>
                </c:pt>
                <c:pt idx="20375">
                  <c:v>339.6</c:v>
                </c:pt>
                <c:pt idx="20376">
                  <c:v>339.61666666666667</c:v>
                </c:pt>
                <c:pt idx="20377">
                  <c:v>339.63333333333333</c:v>
                </c:pt>
                <c:pt idx="20378">
                  <c:v>339.65</c:v>
                </c:pt>
                <c:pt idx="20379">
                  <c:v>339.66666666666669</c:v>
                </c:pt>
                <c:pt idx="20380">
                  <c:v>339.68333333333334</c:v>
                </c:pt>
                <c:pt idx="20381">
                  <c:v>339.7</c:v>
                </c:pt>
                <c:pt idx="20382">
                  <c:v>339.71666666666664</c:v>
                </c:pt>
                <c:pt idx="20383">
                  <c:v>339.73333333333335</c:v>
                </c:pt>
                <c:pt idx="20384">
                  <c:v>339.75</c:v>
                </c:pt>
                <c:pt idx="20385">
                  <c:v>339.76666666666665</c:v>
                </c:pt>
                <c:pt idx="20386">
                  <c:v>339.78333333333336</c:v>
                </c:pt>
                <c:pt idx="20387">
                  <c:v>339.8</c:v>
                </c:pt>
                <c:pt idx="20388">
                  <c:v>339.81666666666666</c:v>
                </c:pt>
                <c:pt idx="20389">
                  <c:v>339.83333333333331</c:v>
                </c:pt>
                <c:pt idx="20390">
                  <c:v>339.85</c:v>
                </c:pt>
                <c:pt idx="20391">
                  <c:v>339.86666666666667</c:v>
                </c:pt>
                <c:pt idx="20392">
                  <c:v>339.88333333333333</c:v>
                </c:pt>
                <c:pt idx="20393">
                  <c:v>339.9</c:v>
                </c:pt>
                <c:pt idx="20394">
                  <c:v>339.91666666666669</c:v>
                </c:pt>
                <c:pt idx="20395">
                  <c:v>339.93333333333334</c:v>
                </c:pt>
                <c:pt idx="20396">
                  <c:v>339.95</c:v>
                </c:pt>
                <c:pt idx="20397">
                  <c:v>339.96666666666664</c:v>
                </c:pt>
                <c:pt idx="20398">
                  <c:v>339.98333333333335</c:v>
                </c:pt>
                <c:pt idx="20399">
                  <c:v>340</c:v>
                </c:pt>
                <c:pt idx="20400">
                  <c:v>340.01666666666665</c:v>
                </c:pt>
                <c:pt idx="20401">
                  <c:v>340.03333333333336</c:v>
                </c:pt>
                <c:pt idx="20402">
                  <c:v>340.05</c:v>
                </c:pt>
                <c:pt idx="20403">
                  <c:v>340.06666666666666</c:v>
                </c:pt>
                <c:pt idx="20404">
                  <c:v>340.08333333333331</c:v>
                </c:pt>
                <c:pt idx="20405">
                  <c:v>340.1</c:v>
                </c:pt>
                <c:pt idx="20406">
                  <c:v>340.11666666666667</c:v>
                </c:pt>
                <c:pt idx="20407">
                  <c:v>340.13333333333333</c:v>
                </c:pt>
                <c:pt idx="20408">
                  <c:v>340.15</c:v>
                </c:pt>
                <c:pt idx="20409">
                  <c:v>340.16666666666669</c:v>
                </c:pt>
                <c:pt idx="20410">
                  <c:v>340.18333333333334</c:v>
                </c:pt>
                <c:pt idx="20411">
                  <c:v>340.2</c:v>
                </c:pt>
                <c:pt idx="20412">
                  <c:v>340.21666666666664</c:v>
                </c:pt>
                <c:pt idx="20413">
                  <c:v>340.23333333333335</c:v>
                </c:pt>
                <c:pt idx="20414">
                  <c:v>340.25</c:v>
                </c:pt>
                <c:pt idx="20415">
                  <c:v>340.26666666666665</c:v>
                </c:pt>
                <c:pt idx="20416">
                  <c:v>340.28333333333336</c:v>
                </c:pt>
                <c:pt idx="20417">
                  <c:v>340.3</c:v>
                </c:pt>
                <c:pt idx="20418">
                  <c:v>340.31666666666666</c:v>
                </c:pt>
                <c:pt idx="20419">
                  <c:v>340.33333333333331</c:v>
                </c:pt>
                <c:pt idx="20420">
                  <c:v>340.35</c:v>
                </c:pt>
                <c:pt idx="20421">
                  <c:v>340.36666666666667</c:v>
                </c:pt>
                <c:pt idx="20422">
                  <c:v>340.38333333333333</c:v>
                </c:pt>
                <c:pt idx="20423">
                  <c:v>340.4</c:v>
                </c:pt>
                <c:pt idx="20424">
                  <c:v>340.41666666666669</c:v>
                </c:pt>
                <c:pt idx="20425">
                  <c:v>340.43333333333334</c:v>
                </c:pt>
                <c:pt idx="20426">
                  <c:v>340.45</c:v>
                </c:pt>
                <c:pt idx="20427">
                  <c:v>340.46666666666664</c:v>
                </c:pt>
                <c:pt idx="20428">
                  <c:v>340.48333333333335</c:v>
                </c:pt>
                <c:pt idx="20429">
                  <c:v>340.5</c:v>
                </c:pt>
                <c:pt idx="20430">
                  <c:v>340.51666666666665</c:v>
                </c:pt>
                <c:pt idx="20431">
                  <c:v>340.53333333333336</c:v>
                </c:pt>
                <c:pt idx="20432">
                  <c:v>340.55</c:v>
                </c:pt>
                <c:pt idx="20433">
                  <c:v>340.56666666666666</c:v>
                </c:pt>
                <c:pt idx="20434">
                  <c:v>340.58333333333331</c:v>
                </c:pt>
                <c:pt idx="20435">
                  <c:v>340.6</c:v>
                </c:pt>
                <c:pt idx="20436">
                  <c:v>340.61666666666667</c:v>
                </c:pt>
                <c:pt idx="20437">
                  <c:v>340.63333333333333</c:v>
                </c:pt>
                <c:pt idx="20438">
                  <c:v>340.65</c:v>
                </c:pt>
                <c:pt idx="20439">
                  <c:v>340.66666666666669</c:v>
                </c:pt>
                <c:pt idx="20440">
                  <c:v>340.68333333333334</c:v>
                </c:pt>
                <c:pt idx="20441">
                  <c:v>340.7</c:v>
                </c:pt>
                <c:pt idx="20442">
                  <c:v>340.71666666666664</c:v>
                </c:pt>
                <c:pt idx="20443">
                  <c:v>340.73333333333335</c:v>
                </c:pt>
                <c:pt idx="20444">
                  <c:v>340.75</c:v>
                </c:pt>
                <c:pt idx="20445">
                  <c:v>340.76666666666665</c:v>
                </c:pt>
                <c:pt idx="20446">
                  <c:v>340.78333333333336</c:v>
                </c:pt>
                <c:pt idx="20447">
                  <c:v>340.8</c:v>
                </c:pt>
                <c:pt idx="20448">
                  <c:v>340.81666666666666</c:v>
                </c:pt>
                <c:pt idx="20449">
                  <c:v>340.83333333333331</c:v>
                </c:pt>
                <c:pt idx="20450">
                  <c:v>340.85</c:v>
                </c:pt>
                <c:pt idx="20451">
                  <c:v>340.86666666666667</c:v>
                </c:pt>
                <c:pt idx="20452">
                  <c:v>340.88333333333333</c:v>
                </c:pt>
                <c:pt idx="20453">
                  <c:v>340.9</c:v>
                </c:pt>
                <c:pt idx="20454">
                  <c:v>340.91666666666669</c:v>
                </c:pt>
                <c:pt idx="20455">
                  <c:v>340.93333333333334</c:v>
                </c:pt>
                <c:pt idx="20456">
                  <c:v>340.95</c:v>
                </c:pt>
                <c:pt idx="20457">
                  <c:v>340.96666666666664</c:v>
                </c:pt>
                <c:pt idx="20458">
                  <c:v>340.98333333333335</c:v>
                </c:pt>
                <c:pt idx="20459">
                  <c:v>341</c:v>
                </c:pt>
                <c:pt idx="20460">
                  <c:v>341.01666666666665</c:v>
                </c:pt>
                <c:pt idx="20461">
                  <c:v>341.03333333333336</c:v>
                </c:pt>
                <c:pt idx="20462">
                  <c:v>341.05</c:v>
                </c:pt>
                <c:pt idx="20463">
                  <c:v>341.06666666666666</c:v>
                </c:pt>
                <c:pt idx="20464">
                  <c:v>341.08333333333331</c:v>
                </c:pt>
                <c:pt idx="20465">
                  <c:v>341.1</c:v>
                </c:pt>
                <c:pt idx="20466">
                  <c:v>341.11666666666667</c:v>
                </c:pt>
                <c:pt idx="20467">
                  <c:v>341.13333333333333</c:v>
                </c:pt>
                <c:pt idx="20468">
                  <c:v>341.15</c:v>
                </c:pt>
                <c:pt idx="20469">
                  <c:v>341.16666666666669</c:v>
                </c:pt>
                <c:pt idx="20470">
                  <c:v>341.18333333333334</c:v>
                </c:pt>
                <c:pt idx="20471">
                  <c:v>341.2</c:v>
                </c:pt>
                <c:pt idx="20472">
                  <c:v>341.21666666666664</c:v>
                </c:pt>
                <c:pt idx="20473">
                  <c:v>341.23333333333335</c:v>
                </c:pt>
                <c:pt idx="20474">
                  <c:v>341.25</c:v>
                </c:pt>
                <c:pt idx="20475">
                  <c:v>341.26666666666665</c:v>
                </c:pt>
                <c:pt idx="20476">
                  <c:v>341.28333333333336</c:v>
                </c:pt>
                <c:pt idx="20477">
                  <c:v>341.3</c:v>
                </c:pt>
                <c:pt idx="20478">
                  <c:v>341.31666666666666</c:v>
                </c:pt>
                <c:pt idx="20479">
                  <c:v>341.33333333333331</c:v>
                </c:pt>
                <c:pt idx="20480">
                  <c:v>341.35</c:v>
                </c:pt>
                <c:pt idx="20481">
                  <c:v>341.36666666666667</c:v>
                </c:pt>
                <c:pt idx="20482">
                  <c:v>341.38333333333333</c:v>
                </c:pt>
                <c:pt idx="20483">
                  <c:v>341.4</c:v>
                </c:pt>
                <c:pt idx="20484">
                  <c:v>341.41666666666669</c:v>
                </c:pt>
                <c:pt idx="20485">
                  <c:v>341.43333333333334</c:v>
                </c:pt>
                <c:pt idx="20486">
                  <c:v>341.45</c:v>
                </c:pt>
                <c:pt idx="20487">
                  <c:v>341.46666666666664</c:v>
                </c:pt>
                <c:pt idx="20488">
                  <c:v>341.48333333333335</c:v>
                </c:pt>
                <c:pt idx="20489">
                  <c:v>341.5</c:v>
                </c:pt>
                <c:pt idx="20490">
                  <c:v>341.51666666666665</c:v>
                </c:pt>
                <c:pt idx="20491">
                  <c:v>341.53333333333336</c:v>
                </c:pt>
                <c:pt idx="20492">
                  <c:v>341.55</c:v>
                </c:pt>
                <c:pt idx="20493">
                  <c:v>341.56666666666666</c:v>
                </c:pt>
                <c:pt idx="20494">
                  <c:v>341.58333333333331</c:v>
                </c:pt>
                <c:pt idx="20495">
                  <c:v>341.6</c:v>
                </c:pt>
                <c:pt idx="20496">
                  <c:v>341.61666666666667</c:v>
                </c:pt>
                <c:pt idx="20497">
                  <c:v>341.63333333333333</c:v>
                </c:pt>
                <c:pt idx="20498">
                  <c:v>341.65</c:v>
                </c:pt>
                <c:pt idx="20499">
                  <c:v>341.66666666666669</c:v>
                </c:pt>
                <c:pt idx="20500">
                  <c:v>341.68333333333334</c:v>
                </c:pt>
                <c:pt idx="20501">
                  <c:v>341.7</c:v>
                </c:pt>
                <c:pt idx="20502">
                  <c:v>341.71666666666664</c:v>
                </c:pt>
                <c:pt idx="20503">
                  <c:v>341.73333333333335</c:v>
                </c:pt>
                <c:pt idx="20504">
                  <c:v>341.75</c:v>
                </c:pt>
                <c:pt idx="20505">
                  <c:v>341.76666666666665</c:v>
                </c:pt>
                <c:pt idx="20506">
                  <c:v>341.78333333333336</c:v>
                </c:pt>
                <c:pt idx="20507">
                  <c:v>341.8</c:v>
                </c:pt>
                <c:pt idx="20508">
                  <c:v>341.81666666666666</c:v>
                </c:pt>
                <c:pt idx="20509">
                  <c:v>341.83333333333331</c:v>
                </c:pt>
                <c:pt idx="20510">
                  <c:v>341.85</c:v>
                </c:pt>
                <c:pt idx="20511">
                  <c:v>341.86666666666667</c:v>
                </c:pt>
                <c:pt idx="20512">
                  <c:v>341.88333333333333</c:v>
                </c:pt>
                <c:pt idx="20513">
                  <c:v>341.9</c:v>
                </c:pt>
                <c:pt idx="20514">
                  <c:v>341.91666666666669</c:v>
                </c:pt>
                <c:pt idx="20515">
                  <c:v>341.93333333333334</c:v>
                </c:pt>
                <c:pt idx="20516">
                  <c:v>341.95</c:v>
                </c:pt>
                <c:pt idx="20517">
                  <c:v>341.96666666666664</c:v>
                </c:pt>
                <c:pt idx="20518">
                  <c:v>341.98333333333335</c:v>
                </c:pt>
                <c:pt idx="20519">
                  <c:v>342</c:v>
                </c:pt>
                <c:pt idx="20520">
                  <c:v>342.01666666666665</c:v>
                </c:pt>
                <c:pt idx="20521">
                  <c:v>342.03333333333336</c:v>
                </c:pt>
                <c:pt idx="20522">
                  <c:v>342.05</c:v>
                </c:pt>
                <c:pt idx="20523">
                  <c:v>342.06666666666666</c:v>
                </c:pt>
                <c:pt idx="20524">
                  <c:v>342.08333333333331</c:v>
                </c:pt>
                <c:pt idx="20525">
                  <c:v>342.1</c:v>
                </c:pt>
                <c:pt idx="20526">
                  <c:v>342.11666666666667</c:v>
                </c:pt>
                <c:pt idx="20527">
                  <c:v>342.13333333333333</c:v>
                </c:pt>
                <c:pt idx="20528">
                  <c:v>342.15</c:v>
                </c:pt>
                <c:pt idx="20529">
                  <c:v>342.16666666666669</c:v>
                </c:pt>
                <c:pt idx="20530">
                  <c:v>342.18333333333334</c:v>
                </c:pt>
                <c:pt idx="20531">
                  <c:v>342.2</c:v>
                </c:pt>
                <c:pt idx="20532">
                  <c:v>342.21666666666664</c:v>
                </c:pt>
                <c:pt idx="20533">
                  <c:v>342.23333333333335</c:v>
                </c:pt>
                <c:pt idx="20534">
                  <c:v>342.25</c:v>
                </c:pt>
                <c:pt idx="20535">
                  <c:v>342.26666666666665</c:v>
                </c:pt>
                <c:pt idx="20536">
                  <c:v>342.28333333333336</c:v>
                </c:pt>
                <c:pt idx="20537">
                  <c:v>342.3</c:v>
                </c:pt>
                <c:pt idx="20538">
                  <c:v>342.31666666666666</c:v>
                </c:pt>
                <c:pt idx="20539">
                  <c:v>342.33333333333331</c:v>
                </c:pt>
                <c:pt idx="20540">
                  <c:v>342.35</c:v>
                </c:pt>
                <c:pt idx="20541">
                  <c:v>342.36666666666667</c:v>
                </c:pt>
                <c:pt idx="20542">
                  <c:v>342.38333333333333</c:v>
                </c:pt>
                <c:pt idx="20543">
                  <c:v>342.4</c:v>
                </c:pt>
                <c:pt idx="20544">
                  <c:v>342.41666666666669</c:v>
                </c:pt>
                <c:pt idx="20545">
                  <c:v>342.43333333333334</c:v>
                </c:pt>
                <c:pt idx="20546">
                  <c:v>342.45</c:v>
                </c:pt>
                <c:pt idx="20547">
                  <c:v>342.46666666666664</c:v>
                </c:pt>
                <c:pt idx="20548">
                  <c:v>342.48333333333335</c:v>
                </c:pt>
                <c:pt idx="20549">
                  <c:v>342.5</c:v>
                </c:pt>
                <c:pt idx="20550">
                  <c:v>342.51666666666665</c:v>
                </c:pt>
                <c:pt idx="20551">
                  <c:v>342.53333333333336</c:v>
                </c:pt>
                <c:pt idx="20552">
                  <c:v>342.55</c:v>
                </c:pt>
                <c:pt idx="20553">
                  <c:v>342.56666666666666</c:v>
                </c:pt>
                <c:pt idx="20554">
                  <c:v>342.58333333333331</c:v>
                </c:pt>
                <c:pt idx="20555">
                  <c:v>342.6</c:v>
                </c:pt>
                <c:pt idx="20556">
                  <c:v>342.61666666666667</c:v>
                </c:pt>
                <c:pt idx="20557">
                  <c:v>342.63333333333333</c:v>
                </c:pt>
                <c:pt idx="20558">
                  <c:v>342.65</c:v>
                </c:pt>
                <c:pt idx="20559">
                  <c:v>342.66666666666669</c:v>
                </c:pt>
                <c:pt idx="20560">
                  <c:v>342.68333333333334</c:v>
                </c:pt>
                <c:pt idx="20561">
                  <c:v>342.7</c:v>
                </c:pt>
                <c:pt idx="20562">
                  <c:v>342.71666666666664</c:v>
                </c:pt>
                <c:pt idx="20563">
                  <c:v>342.73333333333335</c:v>
                </c:pt>
                <c:pt idx="20564">
                  <c:v>342.75</c:v>
                </c:pt>
                <c:pt idx="20565">
                  <c:v>342.76666666666665</c:v>
                </c:pt>
                <c:pt idx="20566">
                  <c:v>342.78333333333336</c:v>
                </c:pt>
                <c:pt idx="20567">
                  <c:v>342.8</c:v>
                </c:pt>
                <c:pt idx="20568">
                  <c:v>342.81666666666666</c:v>
                </c:pt>
                <c:pt idx="20569">
                  <c:v>342.83333333333331</c:v>
                </c:pt>
                <c:pt idx="20570">
                  <c:v>342.85</c:v>
                </c:pt>
                <c:pt idx="20571">
                  <c:v>342.86666666666667</c:v>
                </c:pt>
                <c:pt idx="20572">
                  <c:v>342.88333333333333</c:v>
                </c:pt>
                <c:pt idx="20573">
                  <c:v>342.9</c:v>
                </c:pt>
                <c:pt idx="20574">
                  <c:v>342.91666666666669</c:v>
                </c:pt>
                <c:pt idx="20575">
                  <c:v>342.93333333333334</c:v>
                </c:pt>
                <c:pt idx="20576">
                  <c:v>342.95</c:v>
                </c:pt>
                <c:pt idx="20577">
                  <c:v>342.96666666666664</c:v>
                </c:pt>
                <c:pt idx="20578">
                  <c:v>342.98333333333335</c:v>
                </c:pt>
                <c:pt idx="20579">
                  <c:v>343</c:v>
                </c:pt>
                <c:pt idx="20580">
                  <c:v>343.01666666666665</c:v>
                </c:pt>
                <c:pt idx="20581">
                  <c:v>343.03333333333336</c:v>
                </c:pt>
                <c:pt idx="20582">
                  <c:v>343.05</c:v>
                </c:pt>
                <c:pt idx="20583">
                  <c:v>343.06666666666666</c:v>
                </c:pt>
                <c:pt idx="20584">
                  <c:v>343.08333333333331</c:v>
                </c:pt>
                <c:pt idx="20585">
                  <c:v>343.1</c:v>
                </c:pt>
                <c:pt idx="20586">
                  <c:v>343.11666666666667</c:v>
                </c:pt>
                <c:pt idx="20587">
                  <c:v>343.13333333333333</c:v>
                </c:pt>
                <c:pt idx="20588">
                  <c:v>343.15</c:v>
                </c:pt>
                <c:pt idx="20589">
                  <c:v>343.16666666666669</c:v>
                </c:pt>
                <c:pt idx="20590">
                  <c:v>343.18333333333334</c:v>
                </c:pt>
                <c:pt idx="20591">
                  <c:v>343.2</c:v>
                </c:pt>
                <c:pt idx="20592">
                  <c:v>343.21666666666664</c:v>
                </c:pt>
                <c:pt idx="20593">
                  <c:v>343.23333333333335</c:v>
                </c:pt>
                <c:pt idx="20594">
                  <c:v>343.25</c:v>
                </c:pt>
                <c:pt idx="20595">
                  <c:v>343.26666666666665</c:v>
                </c:pt>
                <c:pt idx="20596">
                  <c:v>343.28333333333336</c:v>
                </c:pt>
                <c:pt idx="20597">
                  <c:v>343.3</c:v>
                </c:pt>
                <c:pt idx="20598">
                  <c:v>343.31666666666666</c:v>
                </c:pt>
                <c:pt idx="20599">
                  <c:v>343.33333333333331</c:v>
                </c:pt>
                <c:pt idx="20600">
                  <c:v>343.35</c:v>
                </c:pt>
                <c:pt idx="20601">
                  <c:v>343.36666666666667</c:v>
                </c:pt>
                <c:pt idx="20602">
                  <c:v>343.38333333333333</c:v>
                </c:pt>
                <c:pt idx="20603">
                  <c:v>343.4</c:v>
                </c:pt>
                <c:pt idx="20604">
                  <c:v>343.41666666666669</c:v>
                </c:pt>
                <c:pt idx="20605">
                  <c:v>343.43333333333334</c:v>
                </c:pt>
                <c:pt idx="20606">
                  <c:v>343.45</c:v>
                </c:pt>
                <c:pt idx="20607">
                  <c:v>343.46666666666664</c:v>
                </c:pt>
                <c:pt idx="20608">
                  <c:v>343.48333333333335</c:v>
                </c:pt>
                <c:pt idx="20609">
                  <c:v>343.5</c:v>
                </c:pt>
                <c:pt idx="20610">
                  <c:v>343.51666666666665</c:v>
                </c:pt>
                <c:pt idx="20611">
                  <c:v>343.53333333333336</c:v>
                </c:pt>
                <c:pt idx="20612">
                  <c:v>343.55</c:v>
                </c:pt>
                <c:pt idx="20613">
                  <c:v>343.56666666666666</c:v>
                </c:pt>
                <c:pt idx="20614">
                  <c:v>343.58333333333331</c:v>
                </c:pt>
                <c:pt idx="20615">
                  <c:v>343.6</c:v>
                </c:pt>
                <c:pt idx="20616">
                  <c:v>343.61666666666667</c:v>
                </c:pt>
                <c:pt idx="20617">
                  <c:v>343.63333333333333</c:v>
                </c:pt>
                <c:pt idx="20618">
                  <c:v>343.65</c:v>
                </c:pt>
                <c:pt idx="20619">
                  <c:v>343.66666666666669</c:v>
                </c:pt>
                <c:pt idx="20620">
                  <c:v>343.68333333333334</c:v>
                </c:pt>
                <c:pt idx="20621">
                  <c:v>343.7</c:v>
                </c:pt>
                <c:pt idx="20622">
                  <c:v>343.71666666666664</c:v>
                </c:pt>
                <c:pt idx="20623">
                  <c:v>343.73333333333335</c:v>
                </c:pt>
                <c:pt idx="20624">
                  <c:v>343.75</c:v>
                </c:pt>
                <c:pt idx="20625">
                  <c:v>343.76666666666665</c:v>
                </c:pt>
                <c:pt idx="20626">
                  <c:v>343.78333333333336</c:v>
                </c:pt>
                <c:pt idx="20627">
                  <c:v>343.8</c:v>
                </c:pt>
                <c:pt idx="20628">
                  <c:v>343.81666666666666</c:v>
                </c:pt>
                <c:pt idx="20629">
                  <c:v>343.83333333333331</c:v>
                </c:pt>
                <c:pt idx="20630">
                  <c:v>343.85</c:v>
                </c:pt>
                <c:pt idx="20631">
                  <c:v>343.86666666666667</c:v>
                </c:pt>
                <c:pt idx="20632">
                  <c:v>343.88333333333333</c:v>
                </c:pt>
                <c:pt idx="20633">
                  <c:v>343.9</c:v>
                </c:pt>
                <c:pt idx="20634">
                  <c:v>343.91666666666669</c:v>
                </c:pt>
                <c:pt idx="20635">
                  <c:v>343.93333333333334</c:v>
                </c:pt>
                <c:pt idx="20636">
                  <c:v>343.95</c:v>
                </c:pt>
                <c:pt idx="20637">
                  <c:v>343.96666666666664</c:v>
                </c:pt>
                <c:pt idx="20638">
                  <c:v>343.98333333333335</c:v>
                </c:pt>
                <c:pt idx="20639">
                  <c:v>344</c:v>
                </c:pt>
                <c:pt idx="20640">
                  <c:v>344.01666666666665</c:v>
                </c:pt>
                <c:pt idx="20641">
                  <c:v>344.03333333333336</c:v>
                </c:pt>
                <c:pt idx="20642">
                  <c:v>344.05</c:v>
                </c:pt>
                <c:pt idx="20643">
                  <c:v>344.06666666666666</c:v>
                </c:pt>
                <c:pt idx="20644">
                  <c:v>344.08333333333331</c:v>
                </c:pt>
                <c:pt idx="20645">
                  <c:v>344.1</c:v>
                </c:pt>
                <c:pt idx="20646">
                  <c:v>344.11666666666667</c:v>
                </c:pt>
                <c:pt idx="20647">
                  <c:v>344.13333333333333</c:v>
                </c:pt>
                <c:pt idx="20648">
                  <c:v>344.15</c:v>
                </c:pt>
                <c:pt idx="20649">
                  <c:v>344.16666666666669</c:v>
                </c:pt>
                <c:pt idx="20650">
                  <c:v>344.18333333333334</c:v>
                </c:pt>
                <c:pt idx="20651">
                  <c:v>344.2</c:v>
                </c:pt>
                <c:pt idx="20652">
                  <c:v>344.21666666666664</c:v>
                </c:pt>
                <c:pt idx="20653">
                  <c:v>344.23333333333335</c:v>
                </c:pt>
                <c:pt idx="20654">
                  <c:v>344.25</c:v>
                </c:pt>
                <c:pt idx="20655">
                  <c:v>344.26666666666665</c:v>
                </c:pt>
                <c:pt idx="20656">
                  <c:v>344.28333333333336</c:v>
                </c:pt>
                <c:pt idx="20657">
                  <c:v>344.3</c:v>
                </c:pt>
                <c:pt idx="20658">
                  <c:v>344.31666666666666</c:v>
                </c:pt>
                <c:pt idx="20659">
                  <c:v>344.33333333333331</c:v>
                </c:pt>
                <c:pt idx="20660">
                  <c:v>344.35</c:v>
                </c:pt>
                <c:pt idx="20661">
                  <c:v>344.36666666666667</c:v>
                </c:pt>
                <c:pt idx="20662">
                  <c:v>344.38333333333333</c:v>
                </c:pt>
                <c:pt idx="20663">
                  <c:v>344.4</c:v>
                </c:pt>
                <c:pt idx="20664">
                  <c:v>344.41666666666669</c:v>
                </c:pt>
                <c:pt idx="20665">
                  <c:v>344.43333333333334</c:v>
                </c:pt>
                <c:pt idx="20666">
                  <c:v>344.45</c:v>
                </c:pt>
                <c:pt idx="20667">
                  <c:v>344.46666666666664</c:v>
                </c:pt>
                <c:pt idx="20668">
                  <c:v>344.48333333333335</c:v>
                </c:pt>
                <c:pt idx="20669">
                  <c:v>344.5</c:v>
                </c:pt>
                <c:pt idx="20670">
                  <c:v>344.51666666666665</c:v>
                </c:pt>
                <c:pt idx="20671">
                  <c:v>344.53333333333336</c:v>
                </c:pt>
                <c:pt idx="20672">
                  <c:v>344.55</c:v>
                </c:pt>
                <c:pt idx="20673">
                  <c:v>344.56666666666666</c:v>
                </c:pt>
                <c:pt idx="20674">
                  <c:v>344.58333333333331</c:v>
                </c:pt>
                <c:pt idx="20675">
                  <c:v>344.6</c:v>
                </c:pt>
                <c:pt idx="20676">
                  <c:v>344.61666666666667</c:v>
                </c:pt>
                <c:pt idx="20677">
                  <c:v>344.63333333333333</c:v>
                </c:pt>
                <c:pt idx="20678">
                  <c:v>344.65</c:v>
                </c:pt>
                <c:pt idx="20679">
                  <c:v>344.66666666666669</c:v>
                </c:pt>
                <c:pt idx="20680">
                  <c:v>344.68333333333334</c:v>
                </c:pt>
                <c:pt idx="20681">
                  <c:v>344.7</c:v>
                </c:pt>
                <c:pt idx="20682">
                  <c:v>344.71666666666664</c:v>
                </c:pt>
                <c:pt idx="20683">
                  <c:v>344.73333333333335</c:v>
                </c:pt>
                <c:pt idx="20684">
                  <c:v>344.75</c:v>
                </c:pt>
                <c:pt idx="20685">
                  <c:v>344.76666666666665</c:v>
                </c:pt>
                <c:pt idx="20686">
                  <c:v>344.78333333333336</c:v>
                </c:pt>
                <c:pt idx="20687">
                  <c:v>344.8</c:v>
                </c:pt>
                <c:pt idx="20688">
                  <c:v>344.81666666666666</c:v>
                </c:pt>
                <c:pt idx="20689">
                  <c:v>344.83333333333331</c:v>
                </c:pt>
                <c:pt idx="20690">
                  <c:v>344.85</c:v>
                </c:pt>
                <c:pt idx="20691">
                  <c:v>344.86666666666667</c:v>
                </c:pt>
                <c:pt idx="20692">
                  <c:v>344.88333333333333</c:v>
                </c:pt>
                <c:pt idx="20693">
                  <c:v>344.9</c:v>
                </c:pt>
                <c:pt idx="20694">
                  <c:v>344.91666666666669</c:v>
                </c:pt>
                <c:pt idx="20695">
                  <c:v>344.93333333333334</c:v>
                </c:pt>
                <c:pt idx="20696">
                  <c:v>344.95</c:v>
                </c:pt>
                <c:pt idx="20697">
                  <c:v>344.96666666666664</c:v>
                </c:pt>
                <c:pt idx="20698">
                  <c:v>344.98333333333335</c:v>
                </c:pt>
                <c:pt idx="20699">
                  <c:v>345</c:v>
                </c:pt>
                <c:pt idx="20700">
                  <c:v>345.01666666666665</c:v>
                </c:pt>
                <c:pt idx="20701">
                  <c:v>345.03333333333336</c:v>
                </c:pt>
                <c:pt idx="20702">
                  <c:v>345.05</c:v>
                </c:pt>
                <c:pt idx="20703">
                  <c:v>345.06666666666666</c:v>
                </c:pt>
                <c:pt idx="20704">
                  <c:v>345.08333333333331</c:v>
                </c:pt>
                <c:pt idx="20705">
                  <c:v>345.1</c:v>
                </c:pt>
                <c:pt idx="20706">
                  <c:v>345.11666666666667</c:v>
                </c:pt>
                <c:pt idx="20707">
                  <c:v>345.13333333333333</c:v>
                </c:pt>
                <c:pt idx="20708">
                  <c:v>345.15</c:v>
                </c:pt>
                <c:pt idx="20709">
                  <c:v>345.16666666666669</c:v>
                </c:pt>
                <c:pt idx="20710">
                  <c:v>345.18333333333334</c:v>
                </c:pt>
                <c:pt idx="20711">
                  <c:v>345.2</c:v>
                </c:pt>
                <c:pt idx="20712">
                  <c:v>345.21666666666664</c:v>
                </c:pt>
                <c:pt idx="20713">
                  <c:v>345.23333333333335</c:v>
                </c:pt>
                <c:pt idx="20714">
                  <c:v>345.25</c:v>
                </c:pt>
                <c:pt idx="20715">
                  <c:v>345.26666666666665</c:v>
                </c:pt>
                <c:pt idx="20716">
                  <c:v>345.28333333333336</c:v>
                </c:pt>
                <c:pt idx="20717">
                  <c:v>345.3</c:v>
                </c:pt>
                <c:pt idx="20718">
                  <c:v>345.31666666666666</c:v>
                </c:pt>
                <c:pt idx="20719">
                  <c:v>345.33333333333331</c:v>
                </c:pt>
                <c:pt idx="20720">
                  <c:v>345.35</c:v>
                </c:pt>
                <c:pt idx="20721">
                  <c:v>345.36666666666667</c:v>
                </c:pt>
                <c:pt idx="20722">
                  <c:v>345.38333333333333</c:v>
                </c:pt>
                <c:pt idx="20723">
                  <c:v>345.4</c:v>
                </c:pt>
                <c:pt idx="20724">
                  <c:v>345.41666666666669</c:v>
                </c:pt>
                <c:pt idx="20725">
                  <c:v>345.43333333333334</c:v>
                </c:pt>
                <c:pt idx="20726">
                  <c:v>345.45</c:v>
                </c:pt>
                <c:pt idx="20727">
                  <c:v>345.46666666666664</c:v>
                </c:pt>
                <c:pt idx="20728">
                  <c:v>345.48333333333335</c:v>
                </c:pt>
                <c:pt idx="20729">
                  <c:v>345.5</c:v>
                </c:pt>
                <c:pt idx="20730">
                  <c:v>345.51666666666665</c:v>
                </c:pt>
                <c:pt idx="20731">
                  <c:v>345.53333333333336</c:v>
                </c:pt>
                <c:pt idx="20732">
                  <c:v>345.55</c:v>
                </c:pt>
                <c:pt idx="20733">
                  <c:v>345.56666666666666</c:v>
                </c:pt>
                <c:pt idx="20734">
                  <c:v>345.58333333333331</c:v>
                </c:pt>
                <c:pt idx="20735">
                  <c:v>345.6</c:v>
                </c:pt>
                <c:pt idx="20736">
                  <c:v>345.61666666666667</c:v>
                </c:pt>
                <c:pt idx="20737">
                  <c:v>345.63333333333333</c:v>
                </c:pt>
                <c:pt idx="20738">
                  <c:v>345.65</c:v>
                </c:pt>
                <c:pt idx="20739">
                  <c:v>345.66666666666669</c:v>
                </c:pt>
                <c:pt idx="20740">
                  <c:v>345.68333333333334</c:v>
                </c:pt>
                <c:pt idx="20741">
                  <c:v>345.7</c:v>
                </c:pt>
                <c:pt idx="20742">
                  <c:v>345.71666666666664</c:v>
                </c:pt>
                <c:pt idx="20743">
                  <c:v>345.73333333333335</c:v>
                </c:pt>
                <c:pt idx="20744">
                  <c:v>345.75</c:v>
                </c:pt>
                <c:pt idx="20745">
                  <c:v>345.76666666666665</c:v>
                </c:pt>
                <c:pt idx="20746">
                  <c:v>345.78333333333336</c:v>
                </c:pt>
                <c:pt idx="20747">
                  <c:v>345.8</c:v>
                </c:pt>
                <c:pt idx="20748">
                  <c:v>345.81666666666666</c:v>
                </c:pt>
                <c:pt idx="20749">
                  <c:v>345.83333333333331</c:v>
                </c:pt>
                <c:pt idx="20750">
                  <c:v>345.85</c:v>
                </c:pt>
                <c:pt idx="20751">
                  <c:v>345.86666666666667</c:v>
                </c:pt>
                <c:pt idx="20752">
                  <c:v>345.88333333333333</c:v>
                </c:pt>
                <c:pt idx="20753">
                  <c:v>345.9</c:v>
                </c:pt>
                <c:pt idx="20754">
                  <c:v>345.91666666666669</c:v>
                </c:pt>
                <c:pt idx="20755">
                  <c:v>345.93333333333334</c:v>
                </c:pt>
                <c:pt idx="20756">
                  <c:v>345.95</c:v>
                </c:pt>
                <c:pt idx="20757">
                  <c:v>345.96666666666664</c:v>
                </c:pt>
                <c:pt idx="20758">
                  <c:v>345.98333333333335</c:v>
                </c:pt>
                <c:pt idx="20759">
                  <c:v>346</c:v>
                </c:pt>
                <c:pt idx="20760">
                  <c:v>346.01666666666665</c:v>
                </c:pt>
                <c:pt idx="20761">
                  <c:v>346.03333333333336</c:v>
                </c:pt>
                <c:pt idx="20762">
                  <c:v>346.05</c:v>
                </c:pt>
                <c:pt idx="20763">
                  <c:v>346.06666666666666</c:v>
                </c:pt>
                <c:pt idx="20764">
                  <c:v>346.08333333333331</c:v>
                </c:pt>
                <c:pt idx="20765">
                  <c:v>346.1</c:v>
                </c:pt>
                <c:pt idx="20766">
                  <c:v>346.11666666666667</c:v>
                </c:pt>
                <c:pt idx="20767">
                  <c:v>346.13333333333333</c:v>
                </c:pt>
                <c:pt idx="20768">
                  <c:v>346.15</c:v>
                </c:pt>
                <c:pt idx="20769">
                  <c:v>346.16666666666669</c:v>
                </c:pt>
                <c:pt idx="20770">
                  <c:v>346.18333333333334</c:v>
                </c:pt>
                <c:pt idx="20771">
                  <c:v>346.2</c:v>
                </c:pt>
                <c:pt idx="20772">
                  <c:v>346.21666666666664</c:v>
                </c:pt>
                <c:pt idx="20773">
                  <c:v>346.23333333333335</c:v>
                </c:pt>
                <c:pt idx="20774">
                  <c:v>346.25</c:v>
                </c:pt>
                <c:pt idx="20775">
                  <c:v>346.26666666666665</c:v>
                </c:pt>
                <c:pt idx="20776">
                  <c:v>346.28333333333336</c:v>
                </c:pt>
                <c:pt idx="20777">
                  <c:v>346.3</c:v>
                </c:pt>
                <c:pt idx="20778">
                  <c:v>346.31666666666666</c:v>
                </c:pt>
                <c:pt idx="20779">
                  <c:v>346.33333333333331</c:v>
                </c:pt>
                <c:pt idx="20780">
                  <c:v>346.35</c:v>
                </c:pt>
                <c:pt idx="20781">
                  <c:v>346.36666666666667</c:v>
                </c:pt>
                <c:pt idx="20782">
                  <c:v>346.38333333333333</c:v>
                </c:pt>
                <c:pt idx="20783">
                  <c:v>346.4</c:v>
                </c:pt>
                <c:pt idx="20784">
                  <c:v>346.41666666666669</c:v>
                </c:pt>
                <c:pt idx="20785">
                  <c:v>346.43333333333334</c:v>
                </c:pt>
                <c:pt idx="20786">
                  <c:v>346.45</c:v>
                </c:pt>
                <c:pt idx="20787">
                  <c:v>346.46666666666664</c:v>
                </c:pt>
                <c:pt idx="20788">
                  <c:v>346.48333333333335</c:v>
                </c:pt>
                <c:pt idx="20789">
                  <c:v>346.5</c:v>
                </c:pt>
                <c:pt idx="20790">
                  <c:v>346.51666666666665</c:v>
                </c:pt>
                <c:pt idx="20791">
                  <c:v>346.53333333333336</c:v>
                </c:pt>
                <c:pt idx="20792">
                  <c:v>346.55</c:v>
                </c:pt>
                <c:pt idx="20793">
                  <c:v>346.56666666666666</c:v>
                </c:pt>
                <c:pt idx="20794">
                  <c:v>346.58333333333331</c:v>
                </c:pt>
                <c:pt idx="20795">
                  <c:v>346.6</c:v>
                </c:pt>
                <c:pt idx="20796">
                  <c:v>346.61666666666667</c:v>
                </c:pt>
                <c:pt idx="20797">
                  <c:v>346.63333333333333</c:v>
                </c:pt>
                <c:pt idx="20798">
                  <c:v>346.65</c:v>
                </c:pt>
                <c:pt idx="20799">
                  <c:v>346.66666666666669</c:v>
                </c:pt>
                <c:pt idx="20800">
                  <c:v>346.68333333333334</c:v>
                </c:pt>
                <c:pt idx="20801">
                  <c:v>346.7</c:v>
                </c:pt>
                <c:pt idx="20802">
                  <c:v>346.71666666666664</c:v>
                </c:pt>
                <c:pt idx="20803">
                  <c:v>346.73333333333335</c:v>
                </c:pt>
                <c:pt idx="20804">
                  <c:v>346.75</c:v>
                </c:pt>
                <c:pt idx="20805">
                  <c:v>346.76666666666665</c:v>
                </c:pt>
                <c:pt idx="20806">
                  <c:v>346.78333333333336</c:v>
                </c:pt>
                <c:pt idx="20807">
                  <c:v>346.8</c:v>
                </c:pt>
                <c:pt idx="20808">
                  <c:v>346.81666666666666</c:v>
                </c:pt>
                <c:pt idx="20809">
                  <c:v>346.83333333333331</c:v>
                </c:pt>
                <c:pt idx="20810">
                  <c:v>346.85</c:v>
                </c:pt>
                <c:pt idx="20811">
                  <c:v>346.86666666666667</c:v>
                </c:pt>
                <c:pt idx="20812">
                  <c:v>346.88333333333333</c:v>
                </c:pt>
                <c:pt idx="20813">
                  <c:v>346.9</c:v>
                </c:pt>
                <c:pt idx="20814">
                  <c:v>346.91666666666669</c:v>
                </c:pt>
                <c:pt idx="20815">
                  <c:v>346.93333333333334</c:v>
                </c:pt>
                <c:pt idx="20816">
                  <c:v>346.95</c:v>
                </c:pt>
                <c:pt idx="20817">
                  <c:v>346.96666666666664</c:v>
                </c:pt>
                <c:pt idx="20818">
                  <c:v>346.98333333333335</c:v>
                </c:pt>
                <c:pt idx="20819">
                  <c:v>347</c:v>
                </c:pt>
                <c:pt idx="20820">
                  <c:v>347.01666666666665</c:v>
                </c:pt>
                <c:pt idx="20821">
                  <c:v>347.03333333333336</c:v>
                </c:pt>
                <c:pt idx="20822">
                  <c:v>347.05</c:v>
                </c:pt>
                <c:pt idx="20823">
                  <c:v>347.06666666666666</c:v>
                </c:pt>
                <c:pt idx="20824">
                  <c:v>347.08333333333331</c:v>
                </c:pt>
                <c:pt idx="20825">
                  <c:v>347.1</c:v>
                </c:pt>
                <c:pt idx="20826">
                  <c:v>347.11666666666667</c:v>
                </c:pt>
                <c:pt idx="20827">
                  <c:v>347.13333333333333</c:v>
                </c:pt>
                <c:pt idx="20828">
                  <c:v>347.15</c:v>
                </c:pt>
                <c:pt idx="20829">
                  <c:v>347.16666666666669</c:v>
                </c:pt>
                <c:pt idx="20830">
                  <c:v>347.18333333333334</c:v>
                </c:pt>
                <c:pt idx="20831">
                  <c:v>347.2</c:v>
                </c:pt>
                <c:pt idx="20832">
                  <c:v>347.21666666666664</c:v>
                </c:pt>
                <c:pt idx="20833">
                  <c:v>347.23333333333335</c:v>
                </c:pt>
                <c:pt idx="20834">
                  <c:v>347.25</c:v>
                </c:pt>
                <c:pt idx="20835">
                  <c:v>347.26666666666665</c:v>
                </c:pt>
                <c:pt idx="20836">
                  <c:v>347.28333333333336</c:v>
                </c:pt>
                <c:pt idx="20837">
                  <c:v>347.3</c:v>
                </c:pt>
                <c:pt idx="20838">
                  <c:v>347.31666666666666</c:v>
                </c:pt>
                <c:pt idx="20839">
                  <c:v>347.33333333333331</c:v>
                </c:pt>
                <c:pt idx="20840">
                  <c:v>347.35</c:v>
                </c:pt>
                <c:pt idx="20841">
                  <c:v>347.36666666666667</c:v>
                </c:pt>
                <c:pt idx="20842">
                  <c:v>347.38333333333333</c:v>
                </c:pt>
                <c:pt idx="20843">
                  <c:v>347.4</c:v>
                </c:pt>
                <c:pt idx="20844">
                  <c:v>347.41666666666669</c:v>
                </c:pt>
                <c:pt idx="20845">
                  <c:v>347.43333333333334</c:v>
                </c:pt>
                <c:pt idx="20846">
                  <c:v>347.45</c:v>
                </c:pt>
                <c:pt idx="20847">
                  <c:v>347.46666666666664</c:v>
                </c:pt>
                <c:pt idx="20848">
                  <c:v>347.48333333333335</c:v>
                </c:pt>
                <c:pt idx="20849">
                  <c:v>347.5</c:v>
                </c:pt>
                <c:pt idx="20850">
                  <c:v>347.51666666666665</c:v>
                </c:pt>
                <c:pt idx="20851">
                  <c:v>347.53333333333336</c:v>
                </c:pt>
                <c:pt idx="20852">
                  <c:v>347.55</c:v>
                </c:pt>
                <c:pt idx="20853">
                  <c:v>347.56666666666666</c:v>
                </c:pt>
                <c:pt idx="20854">
                  <c:v>347.58333333333331</c:v>
                </c:pt>
                <c:pt idx="20855">
                  <c:v>347.6</c:v>
                </c:pt>
                <c:pt idx="20856">
                  <c:v>347.61666666666667</c:v>
                </c:pt>
                <c:pt idx="20857">
                  <c:v>347.63333333333333</c:v>
                </c:pt>
                <c:pt idx="20858">
                  <c:v>347.65</c:v>
                </c:pt>
                <c:pt idx="20859">
                  <c:v>347.66666666666669</c:v>
                </c:pt>
                <c:pt idx="20860">
                  <c:v>347.68333333333334</c:v>
                </c:pt>
                <c:pt idx="20861">
                  <c:v>347.7</c:v>
                </c:pt>
                <c:pt idx="20862">
                  <c:v>347.71666666666664</c:v>
                </c:pt>
                <c:pt idx="20863">
                  <c:v>347.73333333333335</c:v>
                </c:pt>
                <c:pt idx="20864">
                  <c:v>347.75</c:v>
                </c:pt>
                <c:pt idx="20865">
                  <c:v>347.76666666666665</c:v>
                </c:pt>
                <c:pt idx="20866">
                  <c:v>347.78333333333336</c:v>
                </c:pt>
                <c:pt idx="20867">
                  <c:v>347.8</c:v>
                </c:pt>
                <c:pt idx="20868">
                  <c:v>347.81666666666666</c:v>
                </c:pt>
                <c:pt idx="20869">
                  <c:v>347.83333333333331</c:v>
                </c:pt>
                <c:pt idx="20870">
                  <c:v>347.85</c:v>
                </c:pt>
                <c:pt idx="20871">
                  <c:v>347.86666666666667</c:v>
                </c:pt>
                <c:pt idx="20872">
                  <c:v>347.88333333333333</c:v>
                </c:pt>
                <c:pt idx="20873">
                  <c:v>347.9</c:v>
                </c:pt>
                <c:pt idx="20874">
                  <c:v>347.91666666666669</c:v>
                </c:pt>
                <c:pt idx="20875">
                  <c:v>347.93333333333334</c:v>
                </c:pt>
                <c:pt idx="20876">
                  <c:v>347.95</c:v>
                </c:pt>
                <c:pt idx="20877">
                  <c:v>347.96666666666664</c:v>
                </c:pt>
                <c:pt idx="20878">
                  <c:v>347.98333333333335</c:v>
                </c:pt>
                <c:pt idx="20879">
                  <c:v>348</c:v>
                </c:pt>
                <c:pt idx="20880">
                  <c:v>348.01666666666665</c:v>
                </c:pt>
                <c:pt idx="20881">
                  <c:v>348.03333333333336</c:v>
                </c:pt>
              </c:numCache>
            </c:numRef>
          </c:cat>
          <c:val>
            <c:numRef>
              <c:f>TestResults!$D$4:$D$20885</c:f>
              <c:numCache>
                <c:formatCode>General</c:formatCode>
                <c:ptCount val="20882"/>
                <c:pt idx="0">
                  <c:v>18.290000915527344</c:v>
                </c:pt>
                <c:pt idx="1">
                  <c:v>18.590000152587891</c:v>
                </c:pt>
                <c:pt idx="2">
                  <c:v>20.25</c:v>
                </c:pt>
                <c:pt idx="3">
                  <c:v>20.370000839233398</c:v>
                </c:pt>
                <c:pt idx="4">
                  <c:v>18.290000915527344</c:v>
                </c:pt>
                <c:pt idx="5">
                  <c:v>20.25</c:v>
                </c:pt>
                <c:pt idx="6">
                  <c:v>18.510000228881836</c:v>
                </c:pt>
                <c:pt idx="7">
                  <c:v>19.950000762939453</c:v>
                </c:pt>
                <c:pt idx="8">
                  <c:v>19</c:v>
                </c:pt>
                <c:pt idx="9">
                  <c:v>19.729999542236328</c:v>
                </c:pt>
                <c:pt idx="10">
                  <c:v>19.370000839233398</c:v>
                </c:pt>
                <c:pt idx="11">
                  <c:v>19.510000228881836</c:v>
                </c:pt>
                <c:pt idx="12">
                  <c:v>19.899999618530273</c:v>
                </c:pt>
                <c:pt idx="13">
                  <c:v>18.629999160766602</c:v>
                </c:pt>
                <c:pt idx="14">
                  <c:v>20.319999694824219</c:v>
                </c:pt>
                <c:pt idx="15">
                  <c:v>18.340000152587891</c:v>
                </c:pt>
                <c:pt idx="16">
                  <c:v>20.5</c:v>
                </c:pt>
                <c:pt idx="17">
                  <c:v>18.229999542236328</c:v>
                </c:pt>
                <c:pt idx="18">
                  <c:v>20.370000839233398</c:v>
                </c:pt>
                <c:pt idx="19">
                  <c:v>20.360000610351563</c:v>
                </c:pt>
                <c:pt idx="20">
                  <c:v>20.209999084472656</c:v>
                </c:pt>
                <c:pt idx="21">
                  <c:v>18.540000915527344</c:v>
                </c:pt>
                <c:pt idx="22">
                  <c:v>18.399999618530273</c:v>
                </c:pt>
                <c:pt idx="23">
                  <c:v>18.940000534057617</c:v>
                </c:pt>
                <c:pt idx="24">
                  <c:v>18.549999237060547</c:v>
                </c:pt>
                <c:pt idx="25">
                  <c:v>19.860000610351563</c:v>
                </c:pt>
                <c:pt idx="26">
                  <c:v>18.959999084472656</c:v>
                </c:pt>
                <c:pt idx="27">
                  <c:v>19.729999542236328</c:v>
                </c:pt>
                <c:pt idx="28">
                  <c:v>19.450000762939453</c:v>
                </c:pt>
                <c:pt idx="29">
                  <c:v>19.450000762939453</c:v>
                </c:pt>
                <c:pt idx="30">
                  <c:v>19.329999923706055</c:v>
                </c:pt>
                <c:pt idx="31">
                  <c:v>19.409999847412109</c:v>
                </c:pt>
                <c:pt idx="32">
                  <c:v>20.409999847412109</c:v>
                </c:pt>
                <c:pt idx="33">
                  <c:v>18.25</c:v>
                </c:pt>
                <c:pt idx="34">
                  <c:v>18.659999847412109</c:v>
                </c:pt>
                <c:pt idx="35">
                  <c:v>20.090000152587891</c:v>
                </c:pt>
                <c:pt idx="36">
                  <c:v>18.340000152587891</c:v>
                </c:pt>
                <c:pt idx="37">
                  <c:v>20.409999847412109</c:v>
                </c:pt>
                <c:pt idx="38">
                  <c:v>18.309999465942383</c:v>
                </c:pt>
                <c:pt idx="39">
                  <c:v>20.399999618530273</c:v>
                </c:pt>
                <c:pt idx="40">
                  <c:v>18.430000305175781</c:v>
                </c:pt>
                <c:pt idx="41">
                  <c:v>20.309999465942383</c:v>
                </c:pt>
                <c:pt idx="42">
                  <c:v>18.360000610351563</c:v>
                </c:pt>
                <c:pt idx="43">
                  <c:v>20.079999923706055</c:v>
                </c:pt>
                <c:pt idx="44">
                  <c:v>19.379999160766602</c:v>
                </c:pt>
                <c:pt idx="45">
                  <c:v>19.829999923706055</c:v>
                </c:pt>
                <c:pt idx="46">
                  <c:v>18.790000915527344</c:v>
                </c:pt>
                <c:pt idx="47">
                  <c:v>20.389999389648438</c:v>
                </c:pt>
                <c:pt idx="48">
                  <c:v>18.440000534057617</c:v>
                </c:pt>
                <c:pt idx="49">
                  <c:v>20.510000228881836</c:v>
                </c:pt>
                <c:pt idx="50">
                  <c:v>18.229999542236328</c:v>
                </c:pt>
                <c:pt idx="51">
                  <c:v>20.360000610351563</c:v>
                </c:pt>
                <c:pt idx="52">
                  <c:v>18.360000610351563</c:v>
                </c:pt>
                <c:pt idx="53">
                  <c:v>20.329999923706055</c:v>
                </c:pt>
                <c:pt idx="54">
                  <c:v>18.659999847412109</c:v>
                </c:pt>
                <c:pt idx="55">
                  <c:v>19.969999313354492</c:v>
                </c:pt>
                <c:pt idx="56">
                  <c:v>20.260000228881836</c:v>
                </c:pt>
                <c:pt idx="57">
                  <c:v>18.670000076293945</c:v>
                </c:pt>
                <c:pt idx="58">
                  <c:v>19.940000534057617</c:v>
                </c:pt>
                <c:pt idx="59">
                  <c:v>19.149999618530273</c:v>
                </c:pt>
                <c:pt idx="60">
                  <c:v>19.600000381469727</c:v>
                </c:pt>
                <c:pt idx="61">
                  <c:v>19.889999389648438</c:v>
                </c:pt>
                <c:pt idx="62">
                  <c:v>19.700000762939453</c:v>
                </c:pt>
                <c:pt idx="63">
                  <c:v>20.719999313354492</c:v>
                </c:pt>
                <c:pt idx="64">
                  <c:v>21.489999771118164</c:v>
                </c:pt>
                <c:pt idx="65">
                  <c:v>21.329999923706055</c:v>
                </c:pt>
                <c:pt idx="66">
                  <c:v>23</c:v>
                </c:pt>
                <c:pt idx="67">
                  <c:v>22.559999465942383</c:v>
                </c:pt>
                <c:pt idx="68">
                  <c:v>23.180000305175781</c:v>
                </c:pt>
                <c:pt idx="69">
                  <c:v>25.930000305175781</c:v>
                </c:pt>
                <c:pt idx="70">
                  <c:v>25.399999618530273</c:v>
                </c:pt>
                <c:pt idx="71">
                  <c:v>27.930000305175781</c:v>
                </c:pt>
                <c:pt idx="72">
                  <c:v>27.909999847412109</c:v>
                </c:pt>
                <c:pt idx="73">
                  <c:v>30.139999389648438</c:v>
                </c:pt>
                <c:pt idx="74">
                  <c:v>30.709999084472656</c:v>
                </c:pt>
                <c:pt idx="75">
                  <c:v>31.950000762939453</c:v>
                </c:pt>
                <c:pt idx="76">
                  <c:v>34.689998626708984</c:v>
                </c:pt>
                <c:pt idx="77">
                  <c:v>34.729999542236328</c:v>
                </c:pt>
                <c:pt idx="78">
                  <c:v>37.009998321533203</c:v>
                </c:pt>
                <c:pt idx="79">
                  <c:v>37.590000152587891</c:v>
                </c:pt>
                <c:pt idx="80">
                  <c:v>39.430000305175781</c:v>
                </c:pt>
                <c:pt idx="81">
                  <c:v>40.409999847412109</c:v>
                </c:pt>
                <c:pt idx="82">
                  <c:v>41.590000152587891</c:v>
                </c:pt>
                <c:pt idx="83">
                  <c:v>43.130001068115234</c:v>
                </c:pt>
                <c:pt idx="84">
                  <c:v>44.080001831054688</c:v>
                </c:pt>
                <c:pt idx="85">
                  <c:v>45.650001525878906</c:v>
                </c:pt>
                <c:pt idx="86">
                  <c:v>46.630001068115234</c:v>
                </c:pt>
                <c:pt idx="87">
                  <c:v>47.459999084472656</c:v>
                </c:pt>
                <c:pt idx="88">
                  <c:v>48.930000305175781</c:v>
                </c:pt>
                <c:pt idx="89">
                  <c:v>50.889999389648438</c:v>
                </c:pt>
                <c:pt idx="90">
                  <c:v>50.439998626708984</c:v>
                </c:pt>
                <c:pt idx="91">
                  <c:v>51.450000762939453</c:v>
                </c:pt>
                <c:pt idx="92">
                  <c:v>54.180000305175781</c:v>
                </c:pt>
                <c:pt idx="93">
                  <c:v>53.470001220703125</c:v>
                </c:pt>
                <c:pt idx="94">
                  <c:v>56.119998931884766</c:v>
                </c:pt>
                <c:pt idx="95">
                  <c:v>55.270000457763672</c:v>
                </c:pt>
                <c:pt idx="96">
                  <c:v>57.759998321533203</c:v>
                </c:pt>
                <c:pt idx="97">
                  <c:v>56.979999542236328</c:v>
                </c:pt>
                <c:pt idx="98">
                  <c:v>59.360000610351563</c:v>
                </c:pt>
                <c:pt idx="99">
                  <c:v>60.400001525878906</c:v>
                </c:pt>
                <c:pt idx="100">
                  <c:v>59.540000915527344</c:v>
                </c:pt>
                <c:pt idx="101">
                  <c:v>61.950000762939453</c:v>
                </c:pt>
                <c:pt idx="102">
                  <c:v>62.459999084472656</c:v>
                </c:pt>
                <c:pt idx="103">
                  <c:v>63.529998779296875</c:v>
                </c:pt>
                <c:pt idx="104">
                  <c:v>62.479999542236328</c:v>
                </c:pt>
                <c:pt idx="105">
                  <c:v>65.029998779296875</c:v>
                </c:pt>
                <c:pt idx="106">
                  <c:v>65.30999755859375</c:v>
                </c:pt>
                <c:pt idx="107">
                  <c:v>64.620002746582031</c:v>
                </c:pt>
                <c:pt idx="108">
                  <c:v>65.19000244140625</c:v>
                </c:pt>
                <c:pt idx="109">
                  <c:v>65.870002746582031</c:v>
                </c:pt>
                <c:pt idx="110">
                  <c:v>67.910003662109375</c:v>
                </c:pt>
                <c:pt idx="111">
                  <c:v>67.050003051757813</c:v>
                </c:pt>
                <c:pt idx="112">
                  <c:v>69.199996948242188</c:v>
                </c:pt>
                <c:pt idx="113">
                  <c:v>68.169998168945313</c:v>
                </c:pt>
                <c:pt idx="114">
                  <c:v>70.389999389648438</c:v>
                </c:pt>
                <c:pt idx="115">
                  <c:v>69.30999755859375</c:v>
                </c:pt>
                <c:pt idx="116">
                  <c:v>71.44000244140625</c:v>
                </c:pt>
                <c:pt idx="117">
                  <c:v>70.330001831054688</c:v>
                </c:pt>
                <c:pt idx="118">
                  <c:v>72.55999755859375</c:v>
                </c:pt>
                <c:pt idx="119">
                  <c:v>72.720001220703125</c:v>
                </c:pt>
                <c:pt idx="120">
                  <c:v>72.19000244140625</c:v>
                </c:pt>
                <c:pt idx="121">
                  <c:v>73.720001220703125</c:v>
                </c:pt>
                <c:pt idx="122">
                  <c:v>73.089996337890625</c:v>
                </c:pt>
                <c:pt idx="123">
                  <c:v>74.699996948242188</c:v>
                </c:pt>
                <c:pt idx="124">
                  <c:v>74.080001831054688</c:v>
                </c:pt>
                <c:pt idx="125">
                  <c:v>75.760002136230469</c:v>
                </c:pt>
                <c:pt idx="126">
                  <c:v>74.879997253417969</c:v>
                </c:pt>
                <c:pt idx="127">
                  <c:v>76.620002746582031</c:v>
                </c:pt>
                <c:pt idx="128">
                  <c:v>75.819999694824219</c:v>
                </c:pt>
                <c:pt idx="129">
                  <c:v>77.629997253417969</c:v>
                </c:pt>
                <c:pt idx="130">
                  <c:v>76.669998168945313</c:v>
                </c:pt>
                <c:pt idx="131">
                  <c:v>78.55999755859375</c:v>
                </c:pt>
                <c:pt idx="132">
                  <c:v>77.680000305175781</c:v>
                </c:pt>
                <c:pt idx="133">
                  <c:v>79.629997253417969</c:v>
                </c:pt>
                <c:pt idx="134">
                  <c:v>78.800003051757813</c:v>
                </c:pt>
                <c:pt idx="135">
                  <c:v>80.80999755859375</c:v>
                </c:pt>
                <c:pt idx="136">
                  <c:v>79.930000305175781</c:v>
                </c:pt>
                <c:pt idx="137">
                  <c:v>81.970001220703125</c:v>
                </c:pt>
                <c:pt idx="138">
                  <c:v>81.209999084472656</c:v>
                </c:pt>
                <c:pt idx="139">
                  <c:v>83.139999389648438</c:v>
                </c:pt>
                <c:pt idx="140">
                  <c:v>82.279998779296875</c:v>
                </c:pt>
                <c:pt idx="141">
                  <c:v>84.199996948242188</c:v>
                </c:pt>
                <c:pt idx="142">
                  <c:v>83.199996948242188</c:v>
                </c:pt>
                <c:pt idx="143">
                  <c:v>84.879997253417969</c:v>
                </c:pt>
                <c:pt idx="144">
                  <c:v>83.959999084472656</c:v>
                </c:pt>
                <c:pt idx="145">
                  <c:v>85.589996337890625</c:v>
                </c:pt>
                <c:pt idx="146">
                  <c:v>84.80999755859375</c:v>
                </c:pt>
                <c:pt idx="147">
                  <c:v>86.389999389648438</c:v>
                </c:pt>
                <c:pt idx="148">
                  <c:v>85.160003662109375</c:v>
                </c:pt>
                <c:pt idx="149">
                  <c:v>86.510002136230469</c:v>
                </c:pt>
                <c:pt idx="150">
                  <c:v>85.419998168945313</c:v>
                </c:pt>
                <c:pt idx="151">
                  <c:v>86.699996948242188</c:v>
                </c:pt>
                <c:pt idx="152">
                  <c:v>85.660003662109375</c:v>
                </c:pt>
                <c:pt idx="153">
                  <c:v>87.110000610351563</c:v>
                </c:pt>
                <c:pt idx="154">
                  <c:v>86.120002746582031</c:v>
                </c:pt>
                <c:pt idx="155">
                  <c:v>87.430000305175781</c:v>
                </c:pt>
                <c:pt idx="156">
                  <c:v>86.459999084472656</c:v>
                </c:pt>
                <c:pt idx="157">
                  <c:v>87.319999694824219</c:v>
                </c:pt>
                <c:pt idx="158">
                  <c:v>87.470001220703125</c:v>
                </c:pt>
                <c:pt idx="159">
                  <c:v>87.80999755859375</c:v>
                </c:pt>
                <c:pt idx="160">
                  <c:v>87.889999389648438</c:v>
                </c:pt>
                <c:pt idx="161">
                  <c:v>88.150001525878906</c:v>
                </c:pt>
                <c:pt idx="162">
                  <c:v>88.449996948242188</c:v>
                </c:pt>
                <c:pt idx="163">
                  <c:v>88.449996948242188</c:v>
                </c:pt>
                <c:pt idx="164">
                  <c:v>88.779998779296875</c:v>
                </c:pt>
                <c:pt idx="165">
                  <c:v>88.870002746582031</c:v>
                </c:pt>
                <c:pt idx="166">
                  <c:v>89.449996948242188</c:v>
                </c:pt>
                <c:pt idx="167">
                  <c:v>88.569999694824219</c:v>
                </c:pt>
                <c:pt idx="168">
                  <c:v>89.739997863769531</c:v>
                </c:pt>
                <c:pt idx="169">
                  <c:v>88.849998474121094</c:v>
                </c:pt>
                <c:pt idx="170">
                  <c:v>89.819999694824219</c:v>
                </c:pt>
                <c:pt idx="171">
                  <c:v>89.040000915527344</c:v>
                </c:pt>
                <c:pt idx="172">
                  <c:v>89.959999084472656</c:v>
                </c:pt>
                <c:pt idx="173">
                  <c:v>89.480003356933594</c:v>
                </c:pt>
                <c:pt idx="174">
                  <c:v>88.930000305175781</c:v>
                </c:pt>
                <c:pt idx="175">
                  <c:v>90.220001220703125</c:v>
                </c:pt>
                <c:pt idx="176">
                  <c:v>89.930000305175781</c:v>
                </c:pt>
                <c:pt idx="177">
                  <c:v>91.75</c:v>
                </c:pt>
                <c:pt idx="178">
                  <c:v>90.629997253417969</c:v>
                </c:pt>
                <c:pt idx="179">
                  <c:v>92.300003051757813</c:v>
                </c:pt>
                <c:pt idx="180">
                  <c:v>90.989997863769531</c:v>
                </c:pt>
                <c:pt idx="181">
                  <c:v>92.589996337890625</c:v>
                </c:pt>
                <c:pt idx="182">
                  <c:v>92.94000244140625</c:v>
                </c:pt>
                <c:pt idx="183">
                  <c:v>91.379997253417969</c:v>
                </c:pt>
                <c:pt idx="184">
                  <c:v>93.639999389648438</c:v>
                </c:pt>
                <c:pt idx="185">
                  <c:v>91.879997253417969</c:v>
                </c:pt>
                <c:pt idx="186">
                  <c:v>94.019996643066406</c:v>
                </c:pt>
                <c:pt idx="187">
                  <c:v>94.080001831054688</c:v>
                </c:pt>
                <c:pt idx="188">
                  <c:v>92.69000244140625</c:v>
                </c:pt>
                <c:pt idx="189">
                  <c:v>94.260002136230469</c:v>
                </c:pt>
                <c:pt idx="190">
                  <c:v>93.389999389648438</c:v>
                </c:pt>
                <c:pt idx="191">
                  <c:v>95.260002136230469</c:v>
                </c:pt>
                <c:pt idx="192">
                  <c:v>94.010002136230469</c:v>
                </c:pt>
                <c:pt idx="193">
                  <c:v>95.44000244140625</c:v>
                </c:pt>
                <c:pt idx="194">
                  <c:v>94.180000305175781</c:v>
                </c:pt>
                <c:pt idx="195">
                  <c:v>96.05999755859375</c:v>
                </c:pt>
                <c:pt idx="196">
                  <c:v>94.980003356933594</c:v>
                </c:pt>
                <c:pt idx="197">
                  <c:v>96.330001831054688</c:v>
                </c:pt>
                <c:pt idx="198">
                  <c:v>94.699996948242188</c:v>
                </c:pt>
                <c:pt idx="199">
                  <c:v>96.870002746582031</c:v>
                </c:pt>
                <c:pt idx="200">
                  <c:v>95.05999755859375</c:v>
                </c:pt>
                <c:pt idx="201">
                  <c:v>97.790000915527344</c:v>
                </c:pt>
                <c:pt idx="202">
                  <c:v>95.459999084472656</c:v>
                </c:pt>
                <c:pt idx="203">
                  <c:v>98.430000305175781</c:v>
                </c:pt>
                <c:pt idx="204">
                  <c:v>95.949996948242188</c:v>
                </c:pt>
                <c:pt idx="205">
                  <c:v>98.849998474121094</c:v>
                </c:pt>
                <c:pt idx="206">
                  <c:v>96.470001220703125</c:v>
                </c:pt>
                <c:pt idx="207">
                  <c:v>96.830001831054688</c:v>
                </c:pt>
                <c:pt idx="208">
                  <c:v>99.639999389648438</c:v>
                </c:pt>
                <c:pt idx="209">
                  <c:v>97.599998474121094</c:v>
                </c:pt>
                <c:pt idx="210">
                  <c:v>100.06999969482422</c:v>
                </c:pt>
                <c:pt idx="211">
                  <c:v>98.279998779296875</c:v>
                </c:pt>
                <c:pt idx="212">
                  <c:v>100.13999938964844</c:v>
                </c:pt>
                <c:pt idx="213">
                  <c:v>98.849998474121094</c:v>
                </c:pt>
                <c:pt idx="214">
                  <c:v>99.839996337890625</c:v>
                </c:pt>
                <c:pt idx="215">
                  <c:v>98.30999755859375</c:v>
                </c:pt>
                <c:pt idx="216">
                  <c:v>100.59999847412109</c:v>
                </c:pt>
                <c:pt idx="217">
                  <c:v>98.610000610351563</c:v>
                </c:pt>
                <c:pt idx="218">
                  <c:v>101.16000366210938</c:v>
                </c:pt>
                <c:pt idx="219">
                  <c:v>99</c:v>
                </c:pt>
                <c:pt idx="220">
                  <c:v>101.84999847412109</c:v>
                </c:pt>
                <c:pt idx="221">
                  <c:v>99.419998168945313</c:v>
                </c:pt>
                <c:pt idx="222">
                  <c:v>102.33999633789063</c:v>
                </c:pt>
                <c:pt idx="223">
                  <c:v>99.830001831054688</c:v>
                </c:pt>
                <c:pt idx="224">
                  <c:v>102.69999694824219</c:v>
                </c:pt>
                <c:pt idx="225">
                  <c:v>100.01000213623047</c:v>
                </c:pt>
                <c:pt idx="226">
                  <c:v>103.13999938964844</c:v>
                </c:pt>
                <c:pt idx="227">
                  <c:v>100.56999969482422</c:v>
                </c:pt>
                <c:pt idx="228">
                  <c:v>101.55000305175781</c:v>
                </c:pt>
                <c:pt idx="229">
                  <c:v>103.33000183105469</c:v>
                </c:pt>
                <c:pt idx="230">
                  <c:v>101.02999877929688</c:v>
                </c:pt>
                <c:pt idx="231">
                  <c:v>104.12000274658203</c:v>
                </c:pt>
                <c:pt idx="232">
                  <c:v>101.52999877929688</c:v>
                </c:pt>
                <c:pt idx="233">
                  <c:v>104.37000274658203</c:v>
                </c:pt>
                <c:pt idx="234">
                  <c:v>101.91000366210938</c:v>
                </c:pt>
                <c:pt idx="235">
                  <c:v>104.65000152587891</c:v>
                </c:pt>
                <c:pt idx="236">
                  <c:v>103.23000335693359</c:v>
                </c:pt>
                <c:pt idx="237">
                  <c:v>104.80999755859375</c:v>
                </c:pt>
                <c:pt idx="238">
                  <c:v>102.63999938964844</c:v>
                </c:pt>
                <c:pt idx="239">
                  <c:v>104.98000335693359</c:v>
                </c:pt>
                <c:pt idx="240">
                  <c:v>102.73000335693359</c:v>
                </c:pt>
                <c:pt idx="241">
                  <c:v>105.77999877929688</c:v>
                </c:pt>
                <c:pt idx="242">
                  <c:v>103.16000366210938</c:v>
                </c:pt>
                <c:pt idx="243">
                  <c:v>106.16000366210938</c:v>
                </c:pt>
                <c:pt idx="244">
                  <c:v>103.58999633789063</c:v>
                </c:pt>
                <c:pt idx="245">
                  <c:v>104.76000213623047</c:v>
                </c:pt>
                <c:pt idx="246">
                  <c:v>105.73000335693359</c:v>
                </c:pt>
                <c:pt idx="247">
                  <c:v>105.45999908447266</c:v>
                </c:pt>
                <c:pt idx="248">
                  <c:v>104.77999877929688</c:v>
                </c:pt>
                <c:pt idx="249">
                  <c:v>106.23999786376953</c:v>
                </c:pt>
                <c:pt idx="250">
                  <c:v>104.56999969482422</c:v>
                </c:pt>
                <c:pt idx="251">
                  <c:v>107.12000274658203</c:v>
                </c:pt>
                <c:pt idx="252">
                  <c:v>104.83999633789063</c:v>
                </c:pt>
                <c:pt idx="253">
                  <c:v>107.62999725341797</c:v>
                </c:pt>
                <c:pt idx="254">
                  <c:v>105</c:v>
                </c:pt>
                <c:pt idx="255">
                  <c:v>108.06999969482422</c:v>
                </c:pt>
                <c:pt idx="256">
                  <c:v>105.52999877929688</c:v>
                </c:pt>
                <c:pt idx="257">
                  <c:v>108.13999938964844</c:v>
                </c:pt>
                <c:pt idx="258">
                  <c:v>106.38999938964844</c:v>
                </c:pt>
                <c:pt idx="259">
                  <c:v>107.59999847412109</c:v>
                </c:pt>
                <c:pt idx="260">
                  <c:v>105.87000274658203</c:v>
                </c:pt>
                <c:pt idx="261">
                  <c:v>108.5</c:v>
                </c:pt>
                <c:pt idx="262">
                  <c:v>106.40000152587891</c:v>
                </c:pt>
                <c:pt idx="263">
                  <c:v>109.19000244140625</c:v>
                </c:pt>
                <c:pt idx="264">
                  <c:v>106.72000122070313</c:v>
                </c:pt>
                <c:pt idx="265">
                  <c:v>109.65000152587891</c:v>
                </c:pt>
                <c:pt idx="266">
                  <c:v>107.51000213623047</c:v>
                </c:pt>
                <c:pt idx="267">
                  <c:v>108.52999877929688</c:v>
                </c:pt>
                <c:pt idx="268">
                  <c:v>107.58000183105469</c:v>
                </c:pt>
                <c:pt idx="269">
                  <c:v>109.5</c:v>
                </c:pt>
                <c:pt idx="270">
                  <c:v>107.44000244140625</c:v>
                </c:pt>
                <c:pt idx="271">
                  <c:v>110.37999725341797</c:v>
                </c:pt>
                <c:pt idx="272">
                  <c:v>107.93000030517578</c:v>
                </c:pt>
                <c:pt idx="273">
                  <c:v>110.75</c:v>
                </c:pt>
                <c:pt idx="274">
                  <c:v>108.26999664306641</c:v>
                </c:pt>
                <c:pt idx="275">
                  <c:v>110.91000366210938</c:v>
                </c:pt>
                <c:pt idx="276">
                  <c:v>109.09999847412109</c:v>
                </c:pt>
                <c:pt idx="277">
                  <c:v>110.08000183105469</c:v>
                </c:pt>
                <c:pt idx="278">
                  <c:v>108.77999877929688</c:v>
                </c:pt>
                <c:pt idx="279">
                  <c:v>111.43000030517578</c:v>
                </c:pt>
                <c:pt idx="280">
                  <c:v>108.91000366210938</c:v>
                </c:pt>
                <c:pt idx="281">
                  <c:v>111.80000305175781</c:v>
                </c:pt>
                <c:pt idx="282">
                  <c:v>109.23000335693359</c:v>
                </c:pt>
                <c:pt idx="283">
                  <c:v>112.15000152587891</c:v>
                </c:pt>
                <c:pt idx="284">
                  <c:v>109.72000122070313</c:v>
                </c:pt>
                <c:pt idx="285">
                  <c:v>112.40000152587891</c:v>
                </c:pt>
                <c:pt idx="286">
                  <c:v>110.58999633789063</c:v>
                </c:pt>
                <c:pt idx="287">
                  <c:v>111.76000213623047</c:v>
                </c:pt>
                <c:pt idx="288">
                  <c:v>111.38999938964844</c:v>
                </c:pt>
                <c:pt idx="289">
                  <c:v>110.62999725341797</c:v>
                </c:pt>
                <c:pt idx="290">
                  <c:v>112.41999816894531</c:v>
                </c:pt>
                <c:pt idx="291">
                  <c:v>110.37999725341797</c:v>
                </c:pt>
                <c:pt idx="292">
                  <c:v>113.22000122070313</c:v>
                </c:pt>
                <c:pt idx="293">
                  <c:v>110.51000213623047</c:v>
                </c:pt>
                <c:pt idx="294">
                  <c:v>113.55000305175781</c:v>
                </c:pt>
                <c:pt idx="295">
                  <c:v>110.98000335693359</c:v>
                </c:pt>
                <c:pt idx="296">
                  <c:v>113.98999786376953</c:v>
                </c:pt>
                <c:pt idx="297">
                  <c:v>112.86000061035156</c:v>
                </c:pt>
                <c:pt idx="298">
                  <c:v>114.12999725341797</c:v>
                </c:pt>
                <c:pt idx="299">
                  <c:v>112.12000274658203</c:v>
                </c:pt>
                <c:pt idx="300">
                  <c:v>113.91000366210938</c:v>
                </c:pt>
                <c:pt idx="301">
                  <c:v>111.73999786376953</c:v>
                </c:pt>
                <c:pt idx="302">
                  <c:v>114.01000213623047</c:v>
                </c:pt>
                <c:pt idx="303">
                  <c:v>111.69000244140625</c:v>
                </c:pt>
                <c:pt idx="304">
                  <c:v>114.51000213623047</c:v>
                </c:pt>
                <c:pt idx="305">
                  <c:v>112.11000061035156</c:v>
                </c:pt>
                <c:pt idx="306">
                  <c:v>114.90000152587891</c:v>
                </c:pt>
                <c:pt idx="307">
                  <c:v>115.04000091552734</c:v>
                </c:pt>
                <c:pt idx="308">
                  <c:v>113.30999755859375</c:v>
                </c:pt>
                <c:pt idx="309">
                  <c:v>114.55000305175781</c:v>
                </c:pt>
                <c:pt idx="310">
                  <c:v>113.86000061035156</c:v>
                </c:pt>
                <c:pt idx="311">
                  <c:v>113.63999938964844</c:v>
                </c:pt>
                <c:pt idx="312">
                  <c:v>114.37000274658203</c:v>
                </c:pt>
                <c:pt idx="313">
                  <c:v>113.13999938964844</c:v>
                </c:pt>
                <c:pt idx="314">
                  <c:v>115.44000244140625</c:v>
                </c:pt>
                <c:pt idx="315">
                  <c:v>113.40000152587891</c:v>
                </c:pt>
                <c:pt idx="316">
                  <c:v>115.97000122070313</c:v>
                </c:pt>
                <c:pt idx="317">
                  <c:v>113.58999633789063</c:v>
                </c:pt>
                <c:pt idx="318">
                  <c:v>116.25</c:v>
                </c:pt>
                <c:pt idx="319">
                  <c:v>116.37999725341797</c:v>
                </c:pt>
                <c:pt idx="320">
                  <c:v>114.34999847412109</c:v>
                </c:pt>
                <c:pt idx="321">
                  <c:v>116.37999725341797</c:v>
                </c:pt>
                <c:pt idx="322">
                  <c:v>116.90000152587891</c:v>
                </c:pt>
                <c:pt idx="323">
                  <c:v>114.26000213623047</c:v>
                </c:pt>
                <c:pt idx="324">
                  <c:v>117.06999969482422</c:v>
                </c:pt>
                <c:pt idx="325">
                  <c:v>115.76000213623047</c:v>
                </c:pt>
                <c:pt idx="326">
                  <c:v>115.91000366210938</c:v>
                </c:pt>
                <c:pt idx="327">
                  <c:v>115.18000030517578</c:v>
                </c:pt>
                <c:pt idx="328">
                  <c:v>116.38999938964844</c:v>
                </c:pt>
                <c:pt idx="329">
                  <c:v>114.91999816894531</c:v>
                </c:pt>
                <c:pt idx="330">
                  <c:v>117.04000091552734</c:v>
                </c:pt>
                <c:pt idx="331">
                  <c:v>114.91999816894531</c:v>
                </c:pt>
                <c:pt idx="332">
                  <c:v>117.63999938964844</c:v>
                </c:pt>
                <c:pt idx="333">
                  <c:v>118.02999877929688</c:v>
                </c:pt>
                <c:pt idx="334">
                  <c:v>115.36000061035156</c:v>
                </c:pt>
                <c:pt idx="335">
                  <c:v>115.25</c:v>
                </c:pt>
                <c:pt idx="336">
                  <c:v>115.83999633789063</c:v>
                </c:pt>
                <c:pt idx="337">
                  <c:v>118.16999816894531</c:v>
                </c:pt>
                <c:pt idx="338">
                  <c:v>116.48999786376953</c:v>
                </c:pt>
                <c:pt idx="339">
                  <c:v>118.19000244140625</c:v>
                </c:pt>
                <c:pt idx="340">
                  <c:v>116.94000244140625</c:v>
                </c:pt>
                <c:pt idx="341">
                  <c:v>117.23999786376953</c:v>
                </c:pt>
                <c:pt idx="342">
                  <c:v>117.45999908447266</c:v>
                </c:pt>
                <c:pt idx="343">
                  <c:v>116.40000152587891</c:v>
                </c:pt>
                <c:pt idx="344">
                  <c:v>118.05999755859375</c:v>
                </c:pt>
                <c:pt idx="345">
                  <c:v>116.33000183105469</c:v>
                </c:pt>
                <c:pt idx="346">
                  <c:v>118.80999755859375</c:v>
                </c:pt>
                <c:pt idx="347">
                  <c:v>116.33000183105469</c:v>
                </c:pt>
                <c:pt idx="348">
                  <c:v>119.30999755859375</c:v>
                </c:pt>
                <c:pt idx="349">
                  <c:v>116.65000152587891</c:v>
                </c:pt>
                <c:pt idx="350">
                  <c:v>116.97000122070313</c:v>
                </c:pt>
                <c:pt idx="351">
                  <c:v>119.63999938964844</c:v>
                </c:pt>
                <c:pt idx="352">
                  <c:v>117.48999786376953</c:v>
                </c:pt>
                <c:pt idx="353">
                  <c:v>119.59999847412109</c:v>
                </c:pt>
                <c:pt idx="354">
                  <c:v>117.12000274658203</c:v>
                </c:pt>
                <c:pt idx="355">
                  <c:v>120.05999755859375</c:v>
                </c:pt>
                <c:pt idx="356">
                  <c:v>117.43000030517578</c:v>
                </c:pt>
                <c:pt idx="357">
                  <c:v>120.36000061035156</c:v>
                </c:pt>
                <c:pt idx="358">
                  <c:v>117.63999938964844</c:v>
                </c:pt>
                <c:pt idx="359">
                  <c:v>120.51999664306641</c:v>
                </c:pt>
                <c:pt idx="360">
                  <c:v>118.16000366210938</c:v>
                </c:pt>
                <c:pt idx="361">
                  <c:v>120.43000030517578</c:v>
                </c:pt>
                <c:pt idx="362">
                  <c:v>118.80000305175781</c:v>
                </c:pt>
                <c:pt idx="363">
                  <c:v>119.87000274658203</c:v>
                </c:pt>
                <c:pt idx="364">
                  <c:v>119.43000030517578</c:v>
                </c:pt>
                <c:pt idx="365">
                  <c:v>119.29000091552734</c:v>
                </c:pt>
                <c:pt idx="366">
                  <c:v>118.20999908447266</c:v>
                </c:pt>
                <c:pt idx="367">
                  <c:v>118.61000061035156</c:v>
                </c:pt>
                <c:pt idx="368">
                  <c:v>120.73000335693359</c:v>
                </c:pt>
                <c:pt idx="369">
                  <c:v>121.31999969482422</c:v>
                </c:pt>
                <c:pt idx="370">
                  <c:v>118.61000061035156</c:v>
                </c:pt>
                <c:pt idx="371">
                  <c:v>118.68000030517578</c:v>
                </c:pt>
                <c:pt idx="372">
                  <c:v>121.45999908447266</c:v>
                </c:pt>
                <c:pt idx="373">
                  <c:v>120.33000183105469</c:v>
                </c:pt>
                <c:pt idx="374">
                  <c:v>121.30000305175781</c:v>
                </c:pt>
                <c:pt idx="375">
                  <c:v>119.48999786376953</c:v>
                </c:pt>
                <c:pt idx="376">
                  <c:v>121.86000061035156</c:v>
                </c:pt>
                <c:pt idx="377">
                  <c:v>119.87000274658203</c:v>
                </c:pt>
                <c:pt idx="378">
                  <c:v>122.23000335693359</c:v>
                </c:pt>
                <c:pt idx="379">
                  <c:v>119.72000122070313</c:v>
                </c:pt>
                <c:pt idx="380">
                  <c:v>122.55000305175781</c:v>
                </c:pt>
                <c:pt idx="381">
                  <c:v>119.91000366210938</c:v>
                </c:pt>
                <c:pt idx="382">
                  <c:v>122.69999694824219</c:v>
                </c:pt>
                <c:pt idx="383">
                  <c:v>122.81999969482422</c:v>
                </c:pt>
                <c:pt idx="384">
                  <c:v>121.23999786376953</c:v>
                </c:pt>
                <c:pt idx="385">
                  <c:v>122.55000305175781</c:v>
                </c:pt>
                <c:pt idx="386">
                  <c:v>121.66999816894531</c:v>
                </c:pt>
                <c:pt idx="387">
                  <c:v>121.94999694824219</c:v>
                </c:pt>
                <c:pt idx="388">
                  <c:v>122.13999938964844</c:v>
                </c:pt>
                <c:pt idx="389">
                  <c:v>121.37000274658203</c:v>
                </c:pt>
                <c:pt idx="390">
                  <c:v>123.19999694824219</c:v>
                </c:pt>
                <c:pt idx="391">
                  <c:v>121.91000366210938</c:v>
                </c:pt>
                <c:pt idx="392">
                  <c:v>123.11000061035156</c:v>
                </c:pt>
                <c:pt idx="393">
                  <c:v>122.41999816894531</c:v>
                </c:pt>
                <c:pt idx="394">
                  <c:v>123.69000244140625</c:v>
                </c:pt>
                <c:pt idx="395">
                  <c:v>122.87999725341797</c:v>
                </c:pt>
                <c:pt idx="396">
                  <c:v>121.69999694824219</c:v>
                </c:pt>
                <c:pt idx="397">
                  <c:v>123.62999725341797</c:v>
                </c:pt>
                <c:pt idx="398">
                  <c:v>121.47000122070313</c:v>
                </c:pt>
                <c:pt idx="399">
                  <c:v>124.06999969482422</c:v>
                </c:pt>
                <c:pt idx="400">
                  <c:v>121.51000213623047</c:v>
                </c:pt>
                <c:pt idx="401">
                  <c:v>124.47000122070313</c:v>
                </c:pt>
                <c:pt idx="402">
                  <c:v>121.76999664306641</c:v>
                </c:pt>
                <c:pt idx="403">
                  <c:v>124.80000305175781</c:v>
                </c:pt>
                <c:pt idx="404">
                  <c:v>121.95999908447266</c:v>
                </c:pt>
                <c:pt idx="405">
                  <c:v>123.12000274658203</c:v>
                </c:pt>
                <c:pt idx="406">
                  <c:v>122.44999694824219</c:v>
                </c:pt>
                <c:pt idx="407">
                  <c:v>123.72000122070313</c:v>
                </c:pt>
                <c:pt idx="408">
                  <c:v>123.27999877929688</c:v>
                </c:pt>
                <c:pt idx="409">
                  <c:v>124.87000274658203</c:v>
                </c:pt>
                <c:pt idx="410">
                  <c:v>123.84999847412109</c:v>
                </c:pt>
                <c:pt idx="411">
                  <c:v>123.59999847412109</c:v>
                </c:pt>
                <c:pt idx="412">
                  <c:v>125.01999664306641</c:v>
                </c:pt>
                <c:pt idx="413">
                  <c:v>122.93000030517578</c:v>
                </c:pt>
                <c:pt idx="414">
                  <c:v>123.69999694824219</c:v>
                </c:pt>
                <c:pt idx="415">
                  <c:v>122.84999847412109</c:v>
                </c:pt>
                <c:pt idx="416">
                  <c:v>125.83000183105469</c:v>
                </c:pt>
                <c:pt idx="417">
                  <c:v>123.06999969482422</c:v>
                </c:pt>
                <c:pt idx="418">
                  <c:v>125.98999786376953</c:v>
                </c:pt>
                <c:pt idx="419">
                  <c:v>123.68000030517578</c:v>
                </c:pt>
                <c:pt idx="420">
                  <c:v>123.45999908447266</c:v>
                </c:pt>
                <c:pt idx="421">
                  <c:v>126.25</c:v>
                </c:pt>
                <c:pt idx="422">
                  <c:v>126.43000030517578</c:v>
                </c:pt>
                <c:pt idx="423">
                  <c:v>123.80999755859375</c:v>
                </c:pt>
                <c:pt idx="424">
                  <c:v>126.30000305175781</c:v>
                </c:pt>
                <c:pt idx="425">
                  <c:v>124.97000122070313</c:v>
                </c:pt>
                <c:pt idx="426">
                  <c:v>124.55000305175781</c:v>
                </c:pt>
                <c:pt idx="427">
                  <c:v>126.19000244140625</c:v>
                </c:pt>
                <c:pt idx="428">
                  <c:v>125.48999786376953</c:v>
                </c:pt>
                <c:pt idx="429">
                  <c:v>124.31999969482422</c:v>
                </c:pt>
                <c:pt idx="430">
                  <c:v>126.44000244140625</c:v>
                </c:pt>
                <c:pt idx="431">
                  <c:v>124.12999725341797</c:v>
                </c:pt>
                <c:pt idx="432">
                  <c:v>127.02999877929688</c:v>
                </c:pt>
                <c:pt idx="433">
                  <c:v>124.44000244140625</c:v>
                </c:pt>
                <c:pt idx="434">
                  <c:v>127.31999969482422</c:v>
                </c:pt>
                <c:pt idx="435">
                  <c:v>125.16999816894531</c:v>
                </c:pt>
                <c:pt idx="436">
                  <c:v>126.94999694824219</c:v>
                </c:pt>
                <c:pt idx="437">
                  <c:v>125.98999786376953</c:v>
                </c:pt>
                <c:pt idx="438">
                  <c:v>125.18000030517578</c:v>
                </c:pt>
                <c:pt idx="439">
                  <c:v>127.33999633789063</c:v>
                </c:pt>
                <c:pt idx="440">
                  <c:v>124.87999725341797</c:v>
                </c:pt>
                <c:pt idx="441">
                  <c:v>127.79000091552734</c:v>
                </c:pt>
                <c:pt idx="442">
                  <c:v>125.12999725341797</c:v>
                </c:pt>
                <c:pt idx="443">
                  <c:v>128.02999877929688</c:v>
                </c:pt>
                <c:pt idx="444">
                  <c:v>125.66999816894531</c:v>
                </c:pt>
                <c:pt idx="445">
                  <c:v>127.91999816894531</c:v>
                </c:pt>
                <c:pt idx="446">
                  <c:v>126.66000366210938</c:v>
                </c:pt>
                <c:pt idx="447">
                  <c:v>126.38999938964844</c:v>
                </c:pt>
                <c:pt idx="448">
                  <c:v>127.66999816894531</c:v>
                </c:pt>
                <c:pt idx="449">
                  <c:v>127.02999877929688</c:v>
                </c:pt>
                <c:pt idx="450">
                  <c:v>125.97000122070313</c:v>
                </c:pt>
                <c:pt idx="451">
                  <c:v>128.11000061035156</c:v>
                </c:pt>
                <c:pt idx="452">
                  <c:v>125.72000122070313</c:v>
                </c:pt>
                <c:pt idx="453">
                  <c:v>126.76000213623047</c:v>
                </c:pt>
                <c:pt idx="454">
                  <c:v>127.91000366210938</c:v>
                </c:pt>
                <c:pt idx="455">
                  <c:v>126.31999969482422</c:v>
                </c:pt>
                <c:pt idx="456">
                  <c:v>126.62000274658203</c:v>
                </c:pt>
                <c:pt idx="457">
                  <c:v>128.6199951171875</c:v>
                </c:pt>
                <c:pt idx="458">
                  <c:v>126.47000122070313</c:v>
                </c:pt>
                <c:pt idx="459">
                  <c:v>129.22000122070313</c:v>
                </c:pt>
                <c:pt idx="460">
                  <c:v>126.62000274658203</c:v>
                </c:pt>
                <c:pt idx="461">
                  <c:v>129.5</c:v>
                </c:pt>
                <c:pt idx="462">
                  <c:v>127.19000244140625</c:v>
                </c:pt>
                <c:pt idx="463">
                  <c:v>129.30999755859375</c:v>
                </c:pt>
                <c:pt idx="464">
                  <c:v>128.00999450683594</c:v>
                </c:pt>
                <c:pt idx="465">
                  <c:v>128.33999633789063</c:v>
                </c:pt>
                <c:pt idx="466">
                  <c:v>128.69000244140625</c:v>
                </c:pt>
                <c:pt idx="467">
                  <c:v>130.17999267578125</c:v>
                </c:pt>
                <c:pt idx="468">
                  <c:v>127.55999755859375</c:v>
                </c:pt>
                <c:pt idx="469">
                  <c:v>130.00999450683594</c:v>
                </c:pt>
                <c:pt idx="470">
                  <c:v>128.50999450683594</c:v>
                </c:pt>
                <c:pt idx="471">
                  <c:v>129.19000244140625</c:v>
                </c:pt>
                <c:pt idx="472">
                  <c:v>129.19000244140625</c:v>
                </c:pt>
                <c:pt idx="473">
                  <c:v>128.82000732421875</c:v>
                </c:pt>
                <c:pt idx="474">
                  <c:v>130.07000732421875</c:v>
                </c:pt>
                <c:pt idx="475">
                  <c:v>127.90000152587891</c:v>
                </c:pt>
                <c:pt idx="476">
                  <c:v>130.71000671386719</c:v>
                </c:pt>
                <c:pt idx="477">
                  <c:v>127.87999725341797</c:v>
                </c:pt>
                <c:pt idx="478">
                  <c:v>128.02999877929688</c:v>
                </c:pt>
                <c:pt idx="479">
                  <c:v>130.97000122070313</c:v>
                </c:pt>
                <c:pt idx="480">
                  <c:v>130.94999694824219</c:v>
                </c:pt>
                <c:pt idx="481">
                  <c:v>128.25999450683594</c:v>
                </c:pt>
                <c:pt idx="482">
                  <c:v>131.19000244140625</c:v>
                </c:pt>
                <c:pt idx="483">
                  <c:v>128.44000244140625</c:v>
                </c:pt>
                <c:pt idx="484">
                  <c:v>131.36000061035156</c:v>
                </c:pt>
                <c:pt idx="485">
                  <c:v>129.00999450683594</c:v>
                </c:pt>
                <c:pt idx="486">
                  <c:v>131.16999816894531</c:v>
                </c:pt>
                <c:pt idx="487">
                  <c:v>128.97000122070313</c:v>
                </c:pt>
                <c:pt idx="488">
                  <c:v>131.08000183105469</c:v>
                </c:pt>
                <c:pt idx="489">
                  <c:v>128.74000549316406</c:v>
                </c:pt>
                <c:pt idx="490">
                  <c:v>131.61000061035156</c:v>
                </c:pt>
                <c:pt idx="491">
                  <c:v>129.00999450683594</c:v>
                </c:pt>
                <c:pt idx="492">
                  <c:v>131.85000610351563</c:v>
                </c:pt>
                <c:pt idx="493">
                  <c:v>129.10000610351563</c:v>
                </c:pt>
                <c:pt idx="494">
                  <c:v>130.30999755859375</c:v>
                </c:pt>
                <c:pt idx="495">
                  <c:v>129.85000610351563</c:v>
                </c:pt>
                <c:pt idx="496">
                  <c:v>131.77999877929688</c:v>
                </c:pt>
                <c:pt idx="497">
                  <c:v>130.52000427246094</c:v>
                </c:pt>
                <c:pt idx="498">
                  <c:v>130.85000610351563</c:v>
                </c:pt>
                <c:pt idx="499">
                  <c:v>131.02000427246094</c:v>
                </c:pt>
                <c:pt idx="500">
                  <c:v>129.91999816894531</c:v>
                </c:pt>
                <c:pt idx="501">
                  <c:v>131.86000061035156</c:v>
                </c:pt>
                <c:pt idx="502">
                  <c:v>129.60000610351563</c:v>
                </c:pt>
                <c:pt idx="503">
                  <c:v>132.41999816894531</c:v>
                </c:pt>
                <c:pt idx="504">
                  <c:v>129.55000305175781</c:v>
                </c:pt>
                <c:pt idx="505">
                  <c:v>132.69000244140625</c:v>
                </c:pt>
                <c:pt idx="506">
                  <c:v>129.75999450683594</c:v>
                </c:pt>
                <c:pt idx="507">
                  <c:v>132.72000122070313</c:v>
                </c:pt>
                <c:pt idx="508">
                  <c:v>130.08999633789063</c:v>
                </c:pt>
                <c:pt idx="509">
                  <c:v>132.75</c:v>
                </c:pt>
                <c:pt idx="510">
                  <c:v>130.55000305175781</c:v>
                </c:pt>
                <c:pt idx="511">
                  <c:v>132.82000732421875</c:v>
                </c:pt>
                <c:pt idx="512">
                  <c:v>131.44000244140625</c:v>
                </c:pt>
                <c:pt idx="513">
                  <c:v>132.19999694824219</c:v>
                </c:pt>
                <c:pt idx="514">
                  <c:v>131.74000549316406</c:v>
                </c:pt>
                <c:pt idx="515">
                  <c:v>131.47999572753906</c:v>
                </c:pt>
                <c:pt idx="516">
                  <c:v>132.1199951171875</c:v>
                </c:pt>
                <c:pt idx="517">
                  <c:v>133.24000549316406</c:v>
                </c:pt>
                <c:pt idx="518">
                  <c:v>130.61000061035156</c:v>
                </c:pt>
                <c:pt idx="519">
                  <c:v>130.80000305175781</c:v>
                </c:pt>
                <c:pt idx="520">
                  <c:v>130.75</c:v>
                </c:pt>
                <c:pt idx="521">
                  <c:v>130.8800048828125</c:v>
                </c:pt>
                <c:pt idx="522">
                  <c:v>130.96000671386719</c:v>
                </c:pt>
                <c:pt idx="523">
                  <c:v>133.78999328613281</c:v>
                </c:pt>
                <c:pt idx="524">
                  <c:v>131.16000366210938</c:v>
                </c:pt>
                <c:pt idx="525">
                  <c:v>133.91999816894531</c:v>
                </c:pt>
                <c:pt idx="526">
                  <c:v>131.47999572753906</c:v>
                </c:pt>
                <c:pt idx="527">
                  <c:v>133.80000305175781</c:v>
                </c:pt>
                <c:pt idx="528">
                  <c:v>132.19999694824219</c:v>
                </c:pt>
                <c:pt idx="529">
                  <c:v>133.75</c:v>
                </c:pt>
                <c:pt idx="530">
                  <c:v>131.52000427246094</c:v>
                </c:pt>
                <c:pt idx="531">
                  <c:v>133.80999755859375</c:v>
                </c:pt>
                <c:pt idx="532">
                  <c:v>131.50999450683594</c:v>
                </c:pt>
                <c:pt idx="533">
                  <c:v>134.19999694824219</c:v>
                </c:pt>
                <c:pt idx="534">
                  <c:v>131.60000610351563</c:v>
                </c:pt>
                <c:pt idx="535">
                  <c:v>134.47000122070313</c:v>
                </c:pt>
                <c:pt idx="536">
                  <c:v>131.69000244140625</c:v>
                </c:pt>
                <c:pt idx="537">
                  <c:v>132.11000061035156</c:v>
                </c:pt>
                <c:pt idx="538">
                  <c:v>134.49000549316406</c:v>
                </c:pt>
                <c:pt idx="539">
                  <c:v>132.58999633789063</c:v>
                </c:pt>
                <c:pt idx="540">
                  <c:v>134.5</c:v>
                </c:pt>
                <c:pt idx="541">
                  <c:v>133.11000061035156</c:v>
                </c:pt>
                <c:pt idx="542">
                  <c:v>133.92999267578125</c:v>
                </c:pt>
                <c:pt idx="543">
                  <c:v>133.39999389648438</c:v>
                </c:pt>
                <c:pt idx="544">
                  <c:v>133.49000549316406</c:v>
                </c:pt>
                <c:pt idx="545">
                  <c:v>133.78999328613281</c:v>
                </c:pt>
                <c:pt idx="546">
                  <c:v>132.91000366210938</c:v>
                </c:pt>
                <c:pt idx="547">
                  <c:v>134.19000244140625</c:v>
                </c:pt>
                <c:pt idx="548">
                  <c:v>135.02999877929688</c:v>
                </c:pt>
                <c:pt idx="549">
                  <c:v>132.63999938964844</c:v>
                </c:pt>
                <c:pt idx="550">
                  <c:v>135.27000427246094</c:v>
                </c:pt>
                <c:pt idx="551">
                  <c:v>132.55999755859375</c:v>
                </c:pt>
                <c:pt idx="552">
                  <c:v>135.50999450683594</c:v>
                </c:pt>
                <c:pt idx="553">
                  <c:v>133.02999877929688</c:v>
                </c:pt>
                <c:pt idx="554">
                  <c:v>135.53999328613281</c:v>
                </c:pt>
                <c:pt idx="555">
                  <c:v>133.1199951171875</c:v>
                </c:pt>
                <c:pt idx="556">
                  <c:v>134.14999389648438</c:v>
                </c:pt>
                <c:pt idx="557">
                  <c:v>134.25999450683594</c:v>
                </c:pt>
                <c:pt idx="558">
                  <c:v>135.66000366210938</c:v>
                </c:pt>
                <c:pt idx="559">
                  <c:v>133.88999938964844</c:v>
                </c:pt>
                <c:pt idx="560">
                  <c:v>135.61000061035156</c:v>
                </c:pt>
                <c:pt idx="561">
                  <c:v>134.27000427246094</c:v>
                </c:pt>
                <c:pt idx="562">
                  <c:v>135.3699951171875</c:v>
                </c:pt>
                <c:pt idx="563">
                  <c:v>134.47999572753906</c:v>
                </c:pt>
                <c:pt idx="564">
                  <c:v>134.8699951171875</c:v>
                </c:pt>
                <c:pt idx="565">
                  <c:v>134.83000183105469</c:v>
                </c:pt>
                <c:pt idx="566">
                  <c:v>134.36000061035156</c:v>
                </c:pt>
                <c:pt idx="567">
                  <c:v>135.19000244140625</c:v>
                </c:pt>
                <c:pt idx="568">
                  <c:v>133.96000671386719</c:v>
                </c:pt>
                <c:pt idx="569">
                  <c:v>133.55999755859375</c:v>
                </c:pt>
                <c:pt idx="570">
                  <c:v>136.66999816894531</c:v>
                </c:pt>
                <c:pt idx="571">
                  <c:v>133.80000305175781</c:v>
                </c:pt>
                <c:pt idx="572">
                  <c:v>136.72999572753906</c:v>
                </c:pt>
                <c:pt idx="573">
                  <c:v>134.08000183105469</c:v>
                </c:pt>
                <c:pt idx="574">
                  <c:v>136.86000061035156</c:v>
                </c:pt>
                <c:pt idx="575">
                  <c:v>134.41000366210938</c:v>
                </c:pt>
                <c:pt idx="576">
                  <c:v>136.80999755859375</c:v>
                </c:pt>
                <c:pt idx="577">
                  <c:v>134.83000183105469</c:v>
                </c:pt>
                <c:pt idx="578">
                  <c:v>136.72999572753906</c:v>
                </c:pt>
                <c:pt idx="579">
                  <c:v>134.58000183105469</c:v>
                </c:pt>
                <c:pt idx="580">
                  <c:v>136.25999450683594</c:v>
                </c:pt>
                <c:pt idx="581">
                  <c:v>134.44999694824219</c:v>
                </c:pt>
                <c:pt idx="582">
                  <c:v>136.83999633789063</c:v>
                </c:pt>
                <c:pt idx="583">
                  <c:v>134.44999694824219</c:v>
                </c:pt>
                <c:pt idx="584">
                  <c:v>137.11000061035156</c:v>
                </c:pt>
                <c:pt idx="585">
                  <c:v>134.66999816894531</c:v>
                </c:pt>
                <c:pt idx="586">
                  <c:v>137.47000122070313</c:v>
                </c:pt>
                <c:pt idx="587">
                  <c:v>134.53999328613281</c:v>
                </c:pt>
                <c:pt idx="588">
                  <c:v>137.44999694824219</c:v>
                </c:pt>
                <c:pt idx="589">
                  <c:v>137.50999450683594</c:v>
                </c:pt>
                <c:pt idx="590">
                  <c:v>135.41999816894531</c:v>
                </c:pt>
                <c:pt idx="591">
                  <c:v>137.33000183105469</c:v>
                </c:pt>
                <c:pt idx="592">
                  <c:v>135.77999877929688</c:v>
                </c:pt>
                <c:pt idx="593">
                  <c:v>135.17999267578125</c:v>
                </c:pt>
                <c:pt idx="594">
                  <c:v>136.21000671386719</c:v>
                </c:pt>
                <c:pt idx="595">
                  <c:v>137.1199951171875</c:v>
                </c:pt>
                <c:pt idx="596">
                  <c:v>136.38999938964844</c:v>
                </c:pt>
                <c:pt idx="597">
                  <c:v>136.83000183105469</c:v>
                </c:pt>
                <c:pt idx="598">
                  <c:v>136.69999694824219</c:v>
                </c:pt>
                <c:pt idx="599">
                  <c:v>136.50999450683594</c:v>
                </c:pt>
                <c:pt idx="600">
                  <c:v>137</c:v>
                </c:pt>
                <c:pt idx="601">
                  <c:v>138.05999755859375</c:v>
                </c:pt>
                <c:pt idx="602">
                  <c:v>137.08000183105469</c:v>
                </c:pt>
                <c:pt idx="603">
                  <c:v>138.32000732421875</c:v>
                </c:pt>
                <c:pt idx="604">
                  <c:v>137.35000610351563</c:v>
                </c:pt>
                <c:pt idx="605">
                  <c:v>138.58000183105469</c:v>
                </c:pt>
                <c:pt idx="606">
                  <c:v>136.55000305175781</c:v>
                </c:pt>
                <c:pt idx="607">
                  <c:v>138.55000305175781</c:v>
                </c:pt>
                <c:pt idx="608">
                  <c:v>136.97999572753906</c:v>
                </c:pt>
                <c:pt idx="609">
                  <c:v>138.64999389648438</c:v>
                </c:pt>
                <c:pt idx="610">
                  <c:v>136.53999328613281</c:v>
                </c:pt>
                <c:pt idx="611">
                  <c:v>138.16000366210938</c:v>
                </c:pt>
                <c:pt idx="612">
                  <c:v>136.5</c:v>
                </c:pt>
                <c:pt idx="613">
                  <c:v>138.22999572753906</c:v>
                </c:pt>
                <c:pt idx="614">
                  <c:v>137.82000732421875</c:v>
                </c:pt>
                <c:pt idx="615">
                  <c:v>138.08000183105469</c:v>
                </c:pt>
                <c:pt idx="616">
                  <c:v>138.05999755859375</c:v>
                </c:pt>
                <c:pt idx="617">
                  <c:v>137.8800048828125</c:v>
                </c:pt>
                <c:pt idx="618">
                  <c:v>138.24000549316406</c:v>
                </c:pt>
                <c:pt idx="619">
                  <c:v>137.69000244140625</c:v>
                </c:pt>
                <c:pt idx="620">
                  <c:v>138.38999938964844</c:v>
                </c:pt>
                <c:pt idx="621">
                  <c:v>137.52999877929688</c:v>
                </c:pt>
                <c:pt idx="622">
                  <c:v>138.61000061035156</c:v>
                </c:pt>
                <c:pt idx="623">
                  <c:v>137.33999633789063</c:v>
                </c:pt>
                <c:pt idx="624">
                  <c:v>138.88999938964844</c:v>
                </c:pt>
                <c:pt idx="625">
                  <c:v>137.33000183105469</c:v>
                </c:pt>
                <c:pt idx="626">
                  <c:v>139.24000549316406</c:v>
                </c:pt>
                <c:pt idx="627">
                  <c:v>137.33999633789063</c:v>
                </c:pt>
                <c:pt idx="628">
                  <c:v>139.61000061035156</c:v>
                </c:pt>
                <c:pt idx="629">
                  <c:v>137.30000305175781</c:v>
                </c:pt>
                <c:pt idx="630">
                  <c:v>139.8800048828125</c:v>
                </c:pt>
                <c:pt idx="631">
                  <c:v>137.3699951171875</c:v>
                </c:pt>
                <c:pt idx="632">
                  <c:v>140.10000610351563</c:v>
                </c:pt>
                <c:pt idx="633">
                  <c:v>137.72999572753906</c:v>
                </c:pt>
                <c:pt idx="634">
                  <c:v>137.55000305175781</c:v>
                </c:pt>
                <c:pt idx="635">
                  <c:v>140.5</c:v>
                </c:pt>
                <c:pt idx="636">
                  <c:v>137.75999450683594</c:v>
                </c:pt>
                <c:pt idx="637">
                  <c:v>139.85000610351563</c:v>
                </c:pt>
                <c:pt idx="638">
                  <c:v>140.6199951171875</c:v>
                </c:pt>
                <c:pt idx="639">
                  <c:v>137.58000183105469</c:v>
                </c:pt>
                <c:pt idx="640">
                  <c:v>140.75999450683594</c:v>
                </c:pt>
                <c:pt idx="641">
                  <c:v>137.8800048828125</c:v>
                </c:pt>
                <c:pt idx="642">
                  <c:v>140.92999267578125</c:v>
                </c:pt>
                <c:pt idx="643">
                  <c:v>138.1199951171875</c:v>
                </c:pt>
                <c:pt idx="644">
                  <c:v>140.8800048828125</c:v>
                </c:pt>
                <c:pt idx="645">
                  <c:v>139.83999633789063</c:v>
                </c:pt>
                <c:pt idx="646">
                  <c:v>140.91999816894531</c:v>
                </c:pt>
                <c:pt idx="647">
                  <c:v>139.30000305175781</c:v>
                </c:pt>
                <c:pt idx="648">
                  <c:v>139.91999816894531</c:v>
                </c:pt>
                <c:pt idx="649">
                  <c:v>138.91000366210938</c:v>
                </c:pt>
                <c:pt idx="650">
                  <c:v>139.94999694824219</c:v>
                </c:pt>
                <c:pt idx="651">
                  <c:v>138.53999328613281</c:v>
                </c:pt>
                <c:pt idx="652">
                  <c:v>140.52999877929688</c:v>
                </c:pt>
                <c:pt idx="653">
                  <c:v>138.53999328613281</c:v>
                </c:pt>
                <c:pt idx="654">
                  <c:v>140.97000122070313</c:v>
                </c:pt>
                <c:pt idx="655">
                  <c:v>138.66000366210938</c:v>
                </c:pt>
                <c:pt idx="656">
                  <c:v>141.33999633789063</c:v>
                </c:pt>
                <c:pt idx="657">
                  <c:v>138.72999572753906</c:v>
                </c:pt>
                <c:pt idx="658">
                  <c:v>141.57000732421875</c:v>
                </c:pt>
                <c:pt idx="659">
                  <c:v>138.97999572753906</c:v>
                </c:pt>
                <c:pt idx="660">
                  <c:v>141.72000122070313</c:v>
                </c:pt>
                <c:pt idx="661">
                  <c:v>138.77999877929688</c:v>
                </c:pt>
                <c:pt idx="662">
                  <c:v>139.64999389648438</c:v>
                </c:pt>
                <c:pt idx="663">
                  <c:v>141.41999816894531</c:v>
                </c:pt>
                <c:pt idx="664">
                  <c:v>140.14999389648438</c:v>
                </c:pt>
                <c:pt idx="665">
                  <c:v>140.91999816894531</c:v>
                </c:pt>
                <c:pt idx="666">
                  <c:v>140.57000732421875</c:v>
                </c:pt>
                <c:pt idx="667">
                  <c:v>139.94999694824219</c:v>
                </c:pt>
                <c:pt idx="668">
                  <c:v>141.03999328613281</c:v>
                </c:pt>
                <c:pt idx="669">
                  <c:v>139.46000671386719</c:v>
                </c:pt>
                <c:pt idx="670">
                  <c:v>141.94000244140625</c:v>
                </c:pt>
                <c:pt idx="671">
                  <c:v>139.63999938964844</c:v>
                </c:pt>
                <c:pt idx="672">
                  <c:v>142.19999694824219</c:v>
                </c:pt>
                <c:pt idx="673">
                  <c:v>139.6300048828125</c:v>
                </c:pt>
                <c:pt idx="674">
                  <c:v>142.28999328613281</c:v>
                </c:pt>
                <c:pt idx="675">
                  <c:v>139.64999389648438</c:v>
                </c:pt>
                <c:pt idx="676">
                  <c:v>139.57000732421875</c:v>
                </c:pt>
                <c:pt idx="677">
                  <c:v>142.61000061035156</c:v>
                </c:pt>
                <c:pt idx="678">
                  <c:v>140.00999450683594</c:v>
                </c:pt>
                <c:pt idx="679">
                  <c:v>142.69000244140625</c:v>
                </c:pt>
                <c:pt idx="680">
                  <c:v>140.22999572753906</c:v>
                </c:pt>
                <c:pt idx="681">
                  <c:v>142.55000305175781</c:v>
                </c:pt>
                <c:pt idx="682">
                  <c:v>140.83999633789063</c:v>
                </c:pt>
                <c:pt idx="683">
                  <c:v>142.5</c:v>
                </c:pt>
                <c:pt idx="684">
                  <c:v>141.36000061035156</c:v>
                </c:pt>
                <c:pt idx="685">
                  <c:v>141.5</c:v>
                </c:pt>
                <c:pt idx="686">
                  <c:v>141.92999267578125</c:v>
                </c:pt>
                <c:pt idx="687">
                  <c:v>140.61000061035156</c:v>
                </c:pt>
                <c:pt idx="688">
                  <c:v>142.3800048828125</c:v>
                </c:pt>
                <c:pt idx="689">
                  <c:v>140.35000610351563</c:v>
                </c:pt>
                <c:pt idx="690">
                  <c:v>142.75999450683594</c:v>
                </c:pt>
                <c:pt idx="691">
                  <c:v>140.44999694824219</c:v>
                </c:pt>
                <c:pt idx="692">
                  <c:v>143.03999328613281</c:v>
                </c:pt>
                <c:pt idx="693">
                  <c:v>141.11000061035156</c:v>
                </c:pt>
                <c:pt idx="694">
                  <c:v>143.14999389648438</c:v>
                </c:pt>
                <c:pt idx="695">
                  <c:v>141.94999694824219</c:v>
                </c:pt>
                <c:pt idx="696">
                  <c:v>143.14999389648438</c:v>
                </c:pt>
                <c:pt idx="697">
                  <c:v>140.55000305175781</c:v>
                </c:pt>
                <c:pt idx="698">
                  <c:v>143.67999267578125</c:v>
                </c:pt>
                <c:pt idx="699">
                  <c:v>140.8699951171875</c:v>
                </c:pt>
                <c:pt idx="700">
                  <c:v>143.94999694824219</c:v>
                </c:pt>
                <c:pt idx="701">
                  <c:v>141.16999816894531</c:v>
                </c:pt>
                <c:pt idx="702">
                  <c:v>143.77000427246094</c:v>
                </c:pt>
                <c:pt idx="703">
                  <c:v>141.94999694824219</c:v>
                </c:pt>
                <c:pt idx="704">
                  <c:v>143.33000183105469</c:v>
                </c:pt>
                <c:pt idx="705">
                  <c:v>142.50999450683594</c:v>
                </c:pt>
                <c:pt idx="706">
                  <c:v>142.28999328613281</c:v>
                </c:pt>
                <c:pt idx="707">
                  <c:v>143.02000427246094</c:v>
                </c:pt>
                <c:pt idx="708">
                  <c:v>144.05000305175781</c:v>
                </c:pt>
                <c:pt idx="709">
                  <c:v>143.72999572753906</c:v>
                </c:pt>
                <c:pt idx="710">
                  <c:v>144.27999877929688</c:v>
                </c:pt>
                <c:pt idx="711">
                  <c:v>141.52999877929688</c:v>
                </c:pt>
                <c:pt idx="712">
                  <c:v>144.44999694824219</c:v>
                </c:pt>
                <c:pt idx="713">
                  <c:v>141.8800048828125</c:v>
                </c:pt>
                <c:pt idx="714">
                  <c:v>144.3800048828125</c:v>
                </c:pt>
                <c:pt idx="715">
                  <c:v>142.27000427246094</c:v>
                </c:pt>
                <c:pt idx="716">
                  <c:v>144.19000244140625</c:v>
                </c:pt>
                <c:pt idx="717">
                  <c:v>141.8699951171875</c:v>
                </c:pt>
                <c:pt idx="718">
                  <c:v>143.99000549316406</c:v>
                </c:pt>
                <c:pt idx="719">
                  <c:v>141.72000122070313</c:v>
                </c:pt>
                <c:pt idx="720">
                  <c:v>144.57000732421875</c:v>
                </c:pt>
                <c:pt idx="721">
                  <c:v>141.78999328613281</c:v>
                </c:pt>
                <c:pt idx="722">
                  <c:v>144.72999572753906</c:v>
                </c:pt>
                <c:pt idx="723">
                  <c:v>141.96000671386719</c:v>
                </c:pt>
                <c:pt idx="724">
                  <c:v>142.58999633789063</c:v>
                </c:pt>
                <c:pt idx="725">
                  <c:v>144.57000732421875</c:v>
                </c:pt>
                <c:pt idx="726">
                  <c:v>143.22999572753906</c:v>
                </c:pt>
                <c:pt idx="727">
                  <c:v>142.55000305175781</c:v>
                </c:pt>
                <c:pt idx="728">
                  <c:v>144.83000183105469</c:v>
                </c:pt>
                <c:pt idx="729">
                  <c:v>143.39999389648438</c:v>
                </c:pt>
                <c:pt idx="730">
                  <c:v>144.55000305175781</c:v>
                </c:pt>
                <c:pt idx="731">
                  <c:v>142.6199951171875</c:v>
                </c:pt>
                <c:pt idx="732">
                  <c:v>145</c:v>
                </c:pt>
                <c:pt idx="733">
                  <c:v>142.66000366210938</c:v>
                </c:pt>
                <c:pt idx="734">
                  <c:v>145.28999328613281</c:v>
                </c:pt>
                <c:pt idx="735">
                  <c:v>145.16000366210938</c:v>
                </c:pt>
                <c:pt idx="736">
                  <c:v>143.35000610351563</c:v>
                </c:pt>
                <c:pt idx="737">
                  <c:v>144.74000549316406</c:v>
                </c:pt>
                <c:pt idx="738">
                  <c:v>143.97999572753906</c:v>
                </c:pt>
                <c:pt idx="739">
                  <c:v>143.44000244140625</c:v>
                </c:pt>
                <c:pt idx="740">
                  <c:v>144.55000305175781</c:v>
                </c:pt>
                <c:pt idx="741">
                  <c:v>143.02999877929688</c:v>
                </c:pt>
                <c:pt idx="742">
                  <c:v>145.41000366210938</c:v>
                </c:pt>
                <c:pt idx="743">
                  <c:v>145.77999877929688</c:v>
                </c:pt>
                <c:pt idx="744">
                  <c:v>143</c:v>
                </c:pt>
                <c:pt idx="745">
                  <c:v>145.82000732421875</c:v>
                </c:pt>
                <c:pt idx="746">
                  <c:v>143.49000549316406</c:v>
                </c:pt>
                <c:pt idx="747">
                  <c:v>145.66999816894531</c:v>
                </c:pt>
                <c:pt idx="748">
                  <c:v>143.55000305175781</c:v>
                </c:pt>
                <c:pt idx="749">
                  <c:v>145.16999816894531</c:v>
                </c:pt>
                <c:pt idx="750">
                  <c:v>143.17999267578125</c:v>
                </c:pt>
                <c:pt idx="751">
                  <c:v>145.60000610351563</c:v>
                </c:pt>
                <c:pt idx="752">
                  <c:v>143.17999267578125</c:v>
                </c:pt>
                <c:pt idx="753">
                  <c:v>146.08000183105469</c:v>
                </c:pt>
                <c:pt idx="754">
                  <c:v>143.52000427246094</c:v>
                </c:pt>
                <c:pt idx="755">
                  <c:v>146.22000122070313</c:v>
                </c:pt>
                <c:pt idx="756">
                  <c:v>146.11000061035156</c:v>
                </c:pt>
                <c:pt idx="757">
                  <c:v>144.27000427246094</c:v>
                </c:pt>
                <c:pt idx="758">
                  <c:v>145.71000671386719</c:v>
                </c:pt>
                <c:pt idx="759">
                  <c:v>144.86000061035156</c:v>
                </c:pt>
                <c:pt idx="760">
                  <c:v>144.58000183105469</c:v>
                </c:pt>
                <c:pt idx="761">
                  <c:v>145.35000610351563</c:v>
                </c:pt>
                <c:pt idx="762">
                  <c:v>146.44999694824219</c:v>
                </c:pt>
                <c:pt idx="763">
                  <c:v>143.77999877929688</c:v>
                </c:pt>
                <c:pt idx="764">
                  <c:v>146.64999389648438</c:v>
                </c:pt>
                <c:pt idx="765">
                  <c:v>144.08000183105469</c:v>
                </c:pt>
                <c:pt idx="766">
                  <c:v>146.66000366210938</c:v>
                </c:pt>
                <c:pt idx="767">
                  <c:v>144.58999633789063</c:v>
                </c:pt>
                <c:pt idx="768">
                  <c:v>146.57000732421875</c:v>
                </c:pt>
                <c:pt idx="769">
                  <c:v>145.10000610351563</c:v>
                </c:pt>
                <c:pt idx="770">
                  <c:v>146.16000366210938</c:v>
                </c:pt>
                <c:pt idx="771">
                  <c:v>145.55999755859375</c:v>
                </c:pt>
                <c:pt idx="772">
                  <c:v>144.77000427246094</c:v>
                </c:pt>
                <c:pt idx="773">
                  <c:v>146.33999633789063</c:v>
                </c:pt>
                <c:pt idx="774">
                  <c:v>144.27999877929688</c:v>
                </c:pt>
                <c:pt idx="775">
                  <c:v>146.89999389648438</c:v>
                </c:pt>
                <c:pt idx="776">
                  <c:v>144.38999938964844</c:v>
                </c:pt>
                <c:pt idx="777">
                  <c:v>144.60000610351563</c:v>
                </c:pt>
                <c:pt idx="778">
                  <c:v>147.16000366210938</c:v>
                </c:pt>
                <c:pt idx="779">
                  <c:v>145.58999633789063</c:v>
                </c:pt>
                <c:pt idx="780">
                  <c:v>146.10000610351563</c:v>
                </c:pt>
                <c:pt idx="781">
                  <c:v>146.07000732421875</c:v>
                </c:pt>
                <c:pt idx="782">
                  <c:v>147.3699951171875</c:v>
                </c:pt>
                <c:pt idx="783">
                  <c:v>144.60000610351563</c:v>
                </c:pt>
                <c:pt idx="784">
                  <c:v>147.69999694824219</c:v>
                </c:pt>
                <c:pt idx="785">
                  <c:v>144.82000732421875</c:v>
                </c:pt>
                <c:pt idx="786">
                  <c:v>147.58000183105469</c:v>
                </c:pt>
                <c:pt idx="787">
                  <c:v>145.47000122070313</c:v>
                </c:pt>
                <c:pt idx="788">
                  <c:v>147.22000122070313</c:v>
                </c:pt>
                <c:pt idx="789">
                  <c:v>146.07000732421875</c:v>
                </c:pt>
                <c:pt idx="790">
                  <c:v>147.44000244140625</c:v>
                </c:pt>
                <c:pt idx="791">
                  <c:v>144.83000183105469</c:v>
                </c:pt>
                <c:pt idx="792">
                  <c:v>147.69000244140625</c:v>
                </c:pt>
                <c:pt idx="793">
                  <c:v>145.22999572753906</c:v>
                </c:pt>
                <c:pt idx="794">
                  <c:v>147.82000732421875</c:v>
                </c:pt>
                <c:pt idx="795">
                  <c:v>145.32000732421875</c:v>
                </c:pt>
                <c:pt idx="796">
                  <c:v>146.30000305175781</c:v>
                </c:pt>
                <c:pt idx="797">
                  <c:v>146.24000549316406</c:v>
                </c:pt>
                <c:pt idx="798">
                  <c:v>146.92999267578125</c:v>
                </c:pt>
                <c:pt idx="799">
                  <c:v>145.61000061035156</c:v>
                </c:pt>
                <c:pt idx="800">
                  <c:v>147.85000610351563</c:v>
                </c:pt>
                <c:pt idx="801">
                  <c:v>145.3699951171875</c:v>
                </c:pt>
                <c:pt idx="802">
                  <c:v>148.14999389648438</c:v>
                </c:pt>
                <c:pt idx="803">
                  <c:v>145.47999572753906</c:v>
                </c:pt>
                <c:pt idx="804">
                  <c:v>148.38999938964844</c:v>
                </c:pt>
                <c:pt idx="805">
                  <c:v>145.42999267578125</c:v>
                </c:pt>
                <c:pt idx="806">
                  <c:v>146.66999816894531</c:v>
                </c:pt>
                <c:pt idx="807">
                  <c:v>147.28999328613281</c:v>
                </c:pt>
                <c:pt idx="808">
                  <c:v>147.08999633789063</c:v>
                </c:pt>
                <c:pt idx="809">
                  <c:v>146.25999450683594</c:v>
                </c:pt>
                <c:pt idx="810">
                  <c:v>147.57000732421875</c:v>
                </c:pt>
                <c:pt idx="811">
                  <c:v>148.41000366210938</c:v>
                </c:pt>
                <c:pt idx="812">
                  <c:v>145.69999694824219</c:v>
                </c:pt>
                <c:pt idx="813">
                  <c:v>148.63999938964844</c:v>
                </c:pt>
                <c:pt idx="814">
                  <c:v>145.8699951171875</c:v>
                </c:pt>
                <c:pt idx="815">
                  <c:v>148.8699951171875</c:v>
                </c:pt>
                <c:pt idx="816">
                  <c:v>146.44999694824219</c:v>
                </c:pt>
                <c:pt idx="817">
                  <c:v>148.67999267578125</c:v>
                </c:pt>
                <c:pt idx="818">
                  <c:v>146.80000305175781</c:v>
                </c:pt>
                <c:pt idx="819">
                  <c:v>147.78999328613281</c:v>
                </c:pt>
                <c:pt idx="820">
                  <c:v>146.33000183105469</c:v>
                </c:pt>
                <c:pt idx="821">
                  <c:v>148.49000549316406</c:v>
                </c:pt>
                <c:pt idx="822">
                  <c:v>145.92999267578125</c:v>
                </c:pt>
                <c:pt idx="823">
                  <c:v>148.96000671386719</c:v>
                </c:pt>
                <c:pt idx="824">
                  <c:v>149.30000305175781</c:v>
                </c:pt>
                <c:pt idx="825">
                  <c:v>149.07000732421875</c:v>
                </c:pt>
                <c:pt idx="826">
                  <c:v>148.82000732421875</c:v>
                </c:pt>
                <c:pt idx="827">
                  <c:v>147.3800048828125</c:v>
                </c:pt>
                <c:pt idx="828">
                  <c:v>148.35000610351563</c:v>
                </c:pt>
                <c:pt idx="829">
                  <c:v>147.86000061035156</c:v>
                </c:pt>
                <c:pt idx="830">
                  <c:v>147.1199951171875</c:v>
                </c:pt>
                <c:pt idx="831">
                  <c:v>148.10000610351563</c:v>
                </c:pt>
                <c:pt idx="832">
                  <c:v>149.16999816894531</c:v>
                </c:pt>
                <c:pt idx="833">
                  <c:v>146.35000610351563</c:v>
                </c:pt>
                <c:pt idx="834">
                  <c:v>149.44000244140625</c:v>
                </c:pt>
                <c:pt idx="835">
                  <c:v>146.83999633789063</c:v>
                </c:pt>
                <c:pt idx="836">
                  <c:v>149.47999572753906</c:v>
                </c:pt>
                <c:pt idx="837">
                  <c:v>147.41999816894531</c:v>
                </c:pt>
                <c:pt idx="838">
                  <c:v>148.3800048828125</c:v>
                </c:pt>
                <c:pt idx="839">
                  <c:v>147.16000366210938</c:v>
                </c:pt>
                <c:pt idx="840">
                  <c:v>149.27000427246094</c:v>
                </c:pt>
                <c:pt idx="841">
                  <c:v>146.75999450683594</c:v>
                </c:pt>
                <c:pt idx="842">
                  <c:v>149.69999694824219</c:v>
                </c:pt>
                <c:pt idx="843">
                  <c:v>149.63999938964844</c:v>
                </c:pt>
                <c:pt idx="844">
                  <c:v>147.72999572753906</c:v>
                </c:pt>
                <c:pt idx="845">
                  <c:v>149.25999450683594</c:v>
                </c:pt>
                <c:pt idx="846">
                  <c:v>148.3699951171875</c:v>
                </c:pt>
                <c:pt idx="847">
                  <c:v>148</c:v>
                </c:pt>
                <c:pt idx="848">
                  <c:v>148.83999633789063</c:v>
                </c:pt>
                <c:pt idx="849">
                  <c:v>147.08999633789063</c:v>
                </c:pt>
                <c:pt idx="850">
                  <c:v>149.74000549316406</c:v>
                </c:pt>
                <c:pt idx="851">
                  <c:v>147.02999877929688</c:v>
                </c:pt>
                <c:pt idx="852">
                  <c:v>150.10000610351563</c:v>
                </c:pt>
                <c:pt idx="853">
                  <c:v>147.22999572753906</c:v>
                </c:pt>
                <c:pt idx="854">
                  <c:v>149.97000122070313</c:v>
                </c:pt>
                <c:pt idx="855">
                  <c:v>147.82000732421875</c:v>
                </c:pt>
                <c:pt idx="856">
                  <c:v>149.72999572753906</c:v>
                </c:pt>
                <c:pt idx="857">
                  <c:v>148.75</c:v>
                </c:pt>
                <c:pt idx="858">
                  <c:v>148</c:v>
                </c:pt>
                <c:pt idx="859">
                  <c:v>149.42999267578125</c:v>
                </c:pt>
                <c:pt idx="860">
                  <c:v>147.60000610351563</c:v>
                </c:pt>
                <c:pt idx="861">
                  <c:v>150.17999267578125</c:v>
                </c:pt>
                <c:pt idx="862">
                  <c:v>150.33999633789063</c:v>
                </c:pt>
                <c:pt idx="863">
                  <c:v>148.39999389648438</c:v>
                </c:pt>
                <c:pt idx="864">
                  <c:v>149.3800048828125</c:v>
                </c:pt>
                <c:pt idx="865">
                  <c:v>149.21000671386719</c:v>
                </c:pt>
                <c:pt idx="866">
                  <c:v>147.94999694824219</c:v>
                </c:pt>
                <c:pt idx="867">
                  <c:v>150.19000244140625</c:v>
                </c:pt>
                <c:pt idx="868">
                  <c:v>147.82000732421875</c:v>
                </c:pt>
                <c:pt idx="869">
                  <c:v>148.22999572753906</c:v>
                </c:pt>
                <c:pt idx="870">
                  <c:v>150.17999267578125</c:v>
                </c:pt>
                <c:pt idx="871">
                  <c:v>149.22000122070313</c:v>
                </c:pt>
                <c:pt idx="872">
                  <c:v>148.05000305175781</c:v>
                </c:pt>
                <c:pt idx="873">
                  <c:v>150.39999389648438</c:v>
                </c:pt>
                <c:pt idx="874">
                  <c:v>150.83000183105469</c:v>
                </c:pt>
                <c:pt idx="875">
                  <c:v>148.21000671386719</c:v>
                </c:pt>
                <c:pt idx="876">
                  <c:v>150.61000061035156</c:v>
                </c:pt>
                <c:pt idx="877">
                  <c:v>149.1199951171875</c:v>
                </c:pt>
                <c:pt idx="878">
                  <c:v>149.19999694824219</c:v>
                </c:pt>
                <c:pt idx="879">
                  <c:v>149.91999816894531</c:v>
                </c:pt>
                <c:pt idx="880">
                  <c:v>147.92999267578125</c:v>
                </c:pt>
                <c:pt idx="881">
                  <c:v>148.17999267578125</c:v>
                </c:pt>
                <c:pt idx="882">
                  <c:v>150.94999694824219</c:v>
                </c:pt>
                <c:pt idx="883">
                  <c:v>148.89999389648438</c:v>
                </c:pt>
                <c:pt idx="884">
                  <c:v>150.05999755859375</c:v>
                </c:pt>
                <c:pt idx="885">
                  <c:v>149.75999450683594</c:v>
                </c:pt>
                <c:pt idx="886">
                  <c:v>148.33999633789063</c:v>
                </c:pt>
                <c:pt idx="887">
                  <c:v>148.3699951171875</c:v>
                </c:pt>
                <c:pt idx="888">
                  <c:v>151.08999633789063</c:v>
                </c:pt>
                <c:pt idx="889">
                  <c:v>148.63999938964844</c:v>
                </c:pt>
                <c:pt idx="890">
                  <c:v>151.03999328613281</c:v>
                </c:pt>
                <c:pt idx="891">
                  <c:v>149.38999938964844</c:v>
                </c:pt>
                <c:pt idx="892">
                  <c:v>150.58999633789063</c:v>
                </c:pt>
                <c:pt idx="893">
                  <c:v>148.71000671386719</c:v>
                </c:pt>
                <c:pt idx="894">
                  <c:v>151.22999572753906</c:v>
                </c:pt>
                <c:pt idx="895">
                  <c:v>148.66000366210938</c:v>
                </c:pt>
                <c:pt idx="896">
                  <c:v>151.46000671386719</c:v>
                </c:pt>
                <c:pt idx="897">
                  <c:v>148.80999755859375</c:v>
                </c:pt>
                <c:pt idx="898">
                  <c:v>151.3699951171875</c:v>
                </c:pt>
                <c:pt idx="899">
                  <c:v>149.32000732421875</c:v>
                </c:pt>
                <c:pt idx="900">
                  <c:v>151.02999877929688</c:v>
                </c:pt>
                <c:pt idx="901">
                  <c:v>150.10000610351563</c:v>
                </c:pt>
                <c:pt idx="902">
                  <c:v>149.57000732421875</c:v>
                </c:pt>
                <c:pt idx="903">
                  <c:v>150.71000671386719</c:v>
                </c:pt>
                <c:pt idx="904">
                  <c:v>148.8699951171875</c:v>
                </c:pt>
                <c:pt idx="905">
                  <c:v>148.83000183105469</c:v>
                </c:pt>
                <c:pt idx="906">
                  <c:v>151.78999328613281</c:v>
                </c:pt>
                <c:pt idx="907">
                  <c:v>149.1300048828125</c:v>
                </c:pt>
                <c:pt idx="908">
                  <c:v>151.78999328613281</c:v>
                </c:pt>
                <c:pt idx="909">
                  <c:v>149.63999938964844</c:v>
                </c:pt>
                <c:pt idx="910">
                  <c:v>151.49000549316406</c:v>
                </c:pt>
                <c:pt idx="911">
                  <c:v>150.24000549316406</c:v>
                </c:pt>
                <c:pt idx="912">
                  <c:v>150.6199951171875</c:v>
                </c:pt>
                <c:pt idx="913">
                  <c:v>149.05999755859375</c:v>
                </c:pt>
                <c:pt idx="914">
                  <c:v>151.8699951171875</c:v>
                </c:pt>
                <c:pt idx="915">
                  <c:v>149.07000732421875</c:v>
                </c:pt>
                <c:pt idx="916">
                  <c:v>151.97000122070313</c:v>
                </c:pt>
                <c:pt idx="917">
                  <c:v>149.22000122070313</c:v>
                </c:pt>
                <c:pt idx="918">
                  <c:v>152.1300048828125</c:v>
                </c:pt>
                <c:pt idx="919">
                  <c:v>149.22000122070313</c:v>
                </c:pt>
                <c:pt idx="920">
                  <c:v>152.19999694824219</c:v>
                </c:pt>
                <c:pt idx="921">
                  <c:v>149.67999267578125</c:v>
                </c:pt>
                <c:pt idx="922">
                  <c:v>150.52999877929688</c:v>
                </c:pt>
                <c:pt idx="923">
                  <c:v>149.53999328613281</c:v>
                </c:pt>
                <c:pt idx="924">
                  <c:v>150.80000305175781</c:v>
                </c:pt>
                <c:pt idx="925">
                  <c:v>150.44999694824219</c:v>
                </c:pt>
                <c:pt idx="926">
                  <c:v>151.03999328613281</c:v>
                </c:pt>
                <c:pt idx="927">
                  <c:v>149.67999267578125</c:v>
                </c:pt>
                <c:pt idx="928">
                  <c:v>151.27999877929688</c:v>
                </c:pt>
                <c:pt idx="929">
                  <c:v>149.47000122070313</c:v>
                </c:pt>
                <c:pt idx="930">
                  <c:v>151.91000366210938</c:v>
                </c:pt>
                <c:pt idx="931">
                  <c:v>149.38999938964844</c:v>
                </c:pt>
                <c:pt idx="932">
                  <c:v>152.17999267578125</c:v>
                </c:pt>
                <c:pt idx="933">
                  <c:v>149.44000244140625</c:v>
                </c:pt>
                <c:pt idx="934">
                  <c:v>152.46000671386719</c:v>
                </c:pt>
                <c:pt idx="935">
                  <c:v>151.47999572753906</c:v>
                </c:pt>
                <c:pt idx="936">
                  <c:v>151.19000244140625</c:v>
                </c:pt>
                <c:pt idx="937">
                  <c:v>150.75</c:v>
                </c:pt>
                <c:pt idx="938">
                  <c:v>149.72999572753906</c:v>
                </c:pt>
                <c:pt idx="939">
                  <c:v>152.6199951171875</c:v>
                </c:pt>
                <c:pt idx="940">
                  <c:v>149.80999755859375</c:v>
                </c:pt>
                <c:pt idx="941">
                  <c:v>152.75</c:v>
                </c:pt>
                <c:pt idx="942">
                  <c:v>149.8800048828125</c:v>
                </c:pt>
                <c:pt idx="943">
                  <c:v>150.36000061035156</c:v>
                </c:pt>
                <c:pt idx="944">
                  <c:v>152.72000122070313</c:v>
                </c:pt>
                <c:pt idx="945">
                  <c:v>150.78999328613281</c:v>
                </c:pt>
                <c:pt idx="946">
                  <c:v>152.64999389648438</c:v>
                </c:pt>
                <c:pt idx="947">
                  <c:v>151.11000061035156</c:v>
                </c:pt>
                <c:pt idx="948">
                  <c:v>152.1300048828125</c:v>
                </c:pt>
                <c:pt idx="949">
                  <c:v>151.41000366210938</c:v>
                </c:pt>
                <c:pt idx="950">
                  <c:v>152.69999694824219</c:v>
                </c:pt>
                <c:pt idx="951">
                  <c:v>150.07000732421875</c:v>
                </c:pt>
                <c:pt idx="952">
                  <c:v>152.77999877929688</c:v>
                </c:pt>
                <c:pt idx="953">
                  <c:v>150.35000610351563</c:v>
                </c:pt>
                <c:pt idx="954">
                  <c:v>153.02999877929688</c:v>
                </c:pt>
                <c:pt idx="955">
                  <c:v>150.46000671386719</c:v>
                </c:pt>
                <c:pt idx="956">
                  <c:v>150.80999755859375</c:v>
                </c:pt>
                <c:pt idx="957">
                  <c:v>153.30000305175781</c:v>
                </c:pt>
                <c:pt idx="958">
                  <c:v>151.21000671386719</c:v>
                </c:pt>
                <c:pt idx="959">
                  <c:v>153.19000244140625</c:v>
                </c:pt>
                <c:pt idx="960">
                  <c:v>151.47000122070313</c:v>
                </c:pt>
                <c:pt idx="961">
                  <c:v>152.92999267578125</c:v>
                </c:pt>
                <c:pt idx="962">
                  <c:v>151.55000305175781</c:v>
                </c:pt>
                <c:pt idx="963">
                  <c:v>152.3800048828125</c:v>
                </c:pt>
                <c:pt idx="964">
                  <c:v>150.3800048828125</c:v>
                </c:pt>
                <c:pt idx="965">
                  <c:v>152.97999572753906</c:v>
                </c:pt>
                <c:pt idx="966">
                  <c:v>150.5</c:v>
                </c:pt>
                <c:pt idx="967">
                  <c:v>153.21000671386719</c:v>
                </c:pt>
                <c:pt idx="968">
                  <c:v>150.58999633789063</c:v>
                </c:pt>
                <c:pt idx="969">
                  <c:v>153.33000183105469</c:v>
                </c:pt>
                <c:pt idx="970">
                  <c:v>152.47000122070313</c:v>
                </c:pt>
                <c:pt idx="971">
                  <c:v>150.86000061035156</c:v>
                </c:pt>
                <c:pt idx="972">
                  <c:v>150.71000671386719</c:v>
                </c:pt>
                <c:pt idx="973">
                  <c:v>151.05999755859375</c:v>
                </c:pt>
                <c:pt idx="974">
                  <c:v>152.78999328613281</c:v>
                </c:pt>
                <c:pt idx="975">
                  <c:v>152.32000732421875</c:v>
                </c:pt>
                <c:pt idx="976">
                  <c:v>152.82000732421875</c:v>
                </c:pt>
                <c:pt idx="977">
                  <c:v>152.36000061035156</c:v>
                </c:pt>
                <c:pt idx="978">
                  <c:v>153.52000427246094</c:v>
                </c:pt>
                <c:pt idx="979">
                  <c:v>152.58999633789063</c:v>
                </c:pt>
                <c:pt idx="980">
                  <c:v>153.72999572753906</c:v>
                </c:pt>
                <c:pt idx="981">
                  <c:v>151.11000061035156</c:v>
                </c:pt>
                <c:pt idx="982">
                  <c:v>153.69999694824219</c:v>
                </c:pt>
                <c:pt idx="983">
                  <c:v>151.16999816894531</c:v>
                </c:pt>
                <c:pt idx="984">
                  <c:v>153.8800048828125</c:v>
                </c:pt>
                <c:pt idx="985">
                  <c:v>151.44999694824219</c:v>
                </c:pt>
                <c:pt idx="986">
                  <c:v>154</c:v>
                </c:pt>
                <c:pt idx="987">
                  <c:v>154.27999877929688</c:v>
                </c:pt>
                <c:pt idx="988">
                  <c:v>151.24000549316406</c:v>
                </c:pt>
                <c:pt idx="989">
                  <c:v>151.47000122070313</c:v>
                </c:pt>
                <c:pt idx="990">
                  <c:v>151.38999938964844</c:v>
                </c:pt>
                <c:pt idx="991">
                  <c:v>151.1300048828125</c:v>
                </c:pt>
                <c:pt idx="992">
                  <c:v>154.08000183105469</c:v>
                </c:pt>
                <c:pt idx="993">
                  <c:v>151.32000732421875</c:v>
                </c:pt>
                <c:pt idx="994">
                  <c:v>154.17999267578125</c:v>
                </c:pt>
                <c:pt idx="995">
                  <c:v>153.25999450683594</c:v>
                </c:pt>
                <c:pt idx="996">
                  <c:v>151.97000122070313</c:v>
                </c:pt>
                <c:pt idx="997">
                  <c:v>153.3699951171875</c:v>
                </c:pt>
                <c:pt idx="998">
                  <c:v>151.58999633789063</c:v>
                </c:pt>
                <c:pt idx="999">
                  <c:v>153.39999389648438</c:v>
                </c:pt>
                <c:pt idx="1000">
                  <c:v>151.69000244140625</c:v>
                </c:pt>
                <c:pt idx="1001">
                  <c:v>153.64999389648438</c:v>
                </c:pt>
                <c:pt idx="1002">
                  <c:v>151.75</c:v>
                </c:pt>
                <c:pt idx="1003">
                  <c:v>153.85000610351563</c:v>
                </c:pt>
                <c:pt idx="1004">
                  <c:v>151.77000427246094</c:v>
                </c:pt>
                <c:pt idx="1005">
                  <c:v>153.69000244140625</c:v>
                </c:pt>
                <c:pt idx="1006">
                  <c:v>151.83999633789063</c:v>
                </c:pt>
                <c:pt idx="1007">
                  <c:v>153.80999755859375</c:v>
                </c:pt>
                <c:pt idx="1008">
                  <c:v>152.32000732421875</c:v>
                </c:pt>
                <c:pt idx="1009">
                  <c:v>151.80000305175781</c:v>
                </c:pt>
                <c:pt idx="1010">
                  <c:v>154.80000305175781</c:v>
                </c:pt>
                <c:pt idx="1011">
                  <c:v>154.16999816894531</c:v>
                </c:pt>
                <c:pt idx="1012">
                  <c:v>154.69999694824219</c:v>
                </c:pt>
                <c:pt idx="1013">
                  <c:v>151.71000671386719</c:v>
                </c:pt>
                <c:pt idx="1014">
                  <c:v>154.78999328613281</c:v>
                </c:pt>
                <c:pt idx="1015">
                  <c:v>151.86000061035156</c:v>
                </c:pt>
                <c:pt idx="1016">
                  <c:v>154.8699951171875</c:v>
                </c:pt>
                <c:pt idx="1017">
                  <c:v>151.8800048828125</c:v>
                </c:pt>
                <c:pt idx="1018">
                  <c:v>154.77000427246094</c:v>
                </c:pt>
                <c:pt idx="1019">
                  <c:v>152.22999572753906</c:v>
                </c:pt>
                <c:pt idx="1020">
                  <c:v>154.77999877929688</c:v>
                </c:pt>
                <c:pt idx="1021">
                  <c:v>154.8699951171875</c:v>
                </c:pt>
                <c:pt idx="1022">
                  <c:v>152.3699951171875</c:v>
                </c:pt>
                <c:pt idx="1023">
                  <c:v>155.00999450683594</c:v>
                </c:pt>
                <c:pt idx="1024">
                  <c:v>152.44999694824219</c:v>
                </c:pt>
                <c:pt idx="1025">
                  <c:v>154.96000671386719</c:v>
                </c:pt>
                <c:pt idx="1026">
                  <c:v>152.69000244140625</c:v>
                </c:pt>
                <c:pt idx="1027">
                  <c:v>154.97999572753906</c:v>
                </c:pt>
                <c:pt idx="1028">
                  <c:v>152.88999938964844</c:v>
                </c:pt>
                <c:pt idx="1029">
                  <c:v>155.00999450683594</c:v>
                </c:pt>
                <c:pt idx="1030">
                  <c:v>155.22000122070313</c:v>
                </c:pt>
                <c:pt idx="1031">
                  <c:v>152.41000366210938</c:v>
                </c:pt>
                <c:pt idx="1032">
                  <c:v>155.3699951171875</c:v>
                </c:pt>
                <c:pt idx="1033">
                  <c:v>154.83000183105469</c:v>
                </c:pt>
                <c:pt idx="1034">
                  <c:v>153.58000183105469</c:v>
                </c:pt>
                <c:pt idx="1035">
                  <c:v>152.64999389648438</c:v>
                </c:pt>
                <c:pt idx="1036">
                  <c:v>153.77000427246094</c:v>
                </c:pt>
                <c:pt idx="1037">
                  <c:v>154.19999694824219</c:v>
                </c:pt>
                <c:pt idx="1038">
                  <c:v>153.67999267578125</c:v>
                </c:pt>
                <c:pt idx="1039">
                  <c:v>153.96000671386719</c:v>
                </c:pt>
                <c:pt idx="1040">
                  <c:v>153.92999267578125</c:v>
                </c:pt>
                <c:pt idx="1041">
                  <c:v>153.72000122070313</c:v>
                </c:pt>
                <c:pt idx="1042">
                  <c:v>154.03999328613281</c:v>
                </c:pt>
                <c:pt idx="1043">
                  <c:v>153.30000305175781</c:v>
                </c:pt>
                <c:pt idx="1044">
                  <c:v>152.38999938964844</c:v>
                </c:pt>
                <c:pt idx="1045">
                  <c:v>153.19000244140625</c:v>
                </c:pt>
                <c:pt idx="1046">
                  <c:v>154.47000122070313</c:v>
                </c:pt>
                <c:pt idx="1047">
                  <c:v>152.85000610351563</c:v>
                </c:pt>
                <c:pt idx="1048">
                  <c:v>154.78999328613281</c:v>
                </c:pt>
                <c:pt idx="1049">
                  <c:v>152.97999572753906</c:v>
                </c:pt>
                <c:pt idx="1050">
                  <c:v>155.19999694824219</c:v>
                </c:pt>
                <c:pt idx="1051">
                  <c:v>152.80999755859375</c:v>
                </c:pt>
                <c:pt idx="1052">
                  <c:v>155.36000061035156</c:v>
                </c:pt>
                <c:pt idx="1053">
                  <c:v>152.64999389648438</c:v>
                </c:pt>
                <c:pt idx="1054">
                  <c:v>155.6199951171875</c:v>
                </c:pt>
                <c:pt idx="1055">
                  <c:v>154.71000671386719</c:v>
                </c:pt>
                <c:pt idx="1056">
                  <c:v>153.97999572753906</c:v>
                </c:pt>
                <c:pt idx="1057">
                  <c:v>155.83000183105469</c:v>
                </c:pt>
                <c:pt idx="1058">
                  <c:v>155.64999389648438</c:v>
                </c:pt>
                <c:pt idx="1059">
                  <c:v>153.88999938964844</c:v>
                </c:pt>
                <c:pt idx="1060">
                  <c:v>155.55999755859375</c:v>
                </c:pt>
                <c:pt idx="1061">
                  <c:v>155.83999633789063</c:v>
                </c:pt>
                <c:pt idx="1062">
                  <c:v>153.44000244140625</c:v>
                </c:pt>
                <c:pt idx="1063">
                  <c:v>155.80999755859375</c:v>
                </c:pt>
                <c:pt idx="1064">
                  <c:v>153.67999267578125</c:v>
                </c:pt>
                <c:pt idx="1065">
                  <c:v>155.78999328613281</c:v>
                </c:pt>
                <c:pt idx="1066">
                  <c:v>154.13999938964844</c:v>
                </c:pt>
                <c:pt idx="1067">
                  <c:v>155.67999267578125</c:v>
                </c:pt>
                <c:pt idx="1068">
                  <c:v>154.30000305175781</c:v>
                </c:pt>
                <c:pt idx="1069">
                  <c:v>155.16999816894531</c:v>
                </c:pt>
                <c:pt idx="1070">
                  <c:v>154.50999450683594</c:v>
                </c:pt>
                <c:pt idx="1071">
                  <c:v>154.41000366210938</c:v>
                </c:pt>
                <c:pt idx="1072">
                  <c:v>153.24000549316406</c:v>
                </c:pt>
                <c:pt idx="1073">
                  <c:v>153.77999877929688</c:v>
                </c:pt>
                <c:pt idx="1074">
                  <c:v>153.1300048828125</c:v>
                </c:pt>
                <c:pt idx="1075">
                  <c:v>153.50999450683594</c:v>
                </c:pt>
                <c:pt idx="1076">
                  <c:v>155.85000610351563</c:v>
                </c:pt>
                <c:pt idx="1077">
                  <c:v>153.41000366210938</c:v>
                </c:pt>
                <c:pt idx="1078">
                  <c:v>156.14999389648438</c:v>
                </c:pt>
                <c:pt idx="1079">
                  <c:v>156.38999938964844</c:v>
                </c:pt>
                <c:pt idx="1080">
                  <c:v>153.53999328613281</c:v>
                </c:pt>
                <c:pt idx="1081">
                  <c:v>156.32000732421875</c:v>
                </c:pt>
                <c:pt idx="1082">
                  <c:v>153.83000183105469</c:v>
                </c:pt>
                <c:pt idx="1083">
                  <c:v>156.17999267578125</c:v>
                </c:pt>
                <c:pt idx="1084">
                  <c:v>154.14999389648438</c:v>
                </c:pt>
                <c:pt idx="1085">
                  <c:v>156.16000366210938</c:v>
                </c:pt>
                <c:pt idx="1086">
                  <c:v>154.55999755859375</c:v>
                </c:pt>
                <c:pt idx="1087">
                  <c:v>155.74000549316406</c:v>
                </c:pt>
                <c:pt idx="1088">
                  <c:v>154.91999816894531</c:v>
                </c:pt>
                <c:pt idx="1089">
                  <c:v>155.24000549316406</c:v>
                </c:pt>
                <c:pt idx="1090">
                  <c:v>155.05000305175781</c:v>
                </c:pt>
                <c:pt idx="1091">
                  <c:v>154.8800048828125</c:v>
                </c:pt>
                <c:pt idx="1092">
                  <c:v>155.13999938964844</c:v>
                </c:pt>
                <c:pt idx="1093">
                  <c:v>154.49000549316406</c:v>
                </c:pt>
                <c:pt idx="1094">
                  <c:v>153.83999633789063</c:v>
                </c:pt>
                <c:pt idx="1095">
                  <c:v>154.19000244140625</c:v>
                </c:pt>
                <c:pt idx="1096">
                  <c:v>155.55999755859375</c:v>
                </c:pt>
                <c:pt idx="1097">
                  <c:v>154.16000366210938</c:v>
                </c:pt>
                <c:pt idx="1098">
                  <c:v>155.91000366210938</c:v>
                </c:pt>
                <c:pt idx="1099">
                  <c:v>154.1199951171875</c:v>
                </c:pt>
                <c:pt idx="1100">
                  <c:v>154</c:v>
                </c:pt>
                <c:pt idx="1101">
                  <c:v>156.71000671386719</c:v>
                </c:pt>
                <c:pt idx="1102">
                  <c:v>156.14999389648438</c:v>
                </c:pt>
                <c:pt idx="1103">
                  <c:v>153.80999755859375</c:v>
                </c:pt>
                <c:pt idx="1104">
                  <c:v>156.27000427246094</c:v>
                </c:pt>
                <c:pt idx="1105">
                  <c:v>156.77000427246094</c:v>
                </c:pt>
                <c:pt idx="1106">
                  <c:v>156.38999938964844</c:v>
                </c:pt>
                <c:pt idx="1107">
                  <c:v>153.89999389648438</c:v>
                </c:pt>
                <c:pt idx="1108">
                  <c:v>156.5</c:v>
                </c:pt>
                <c:pt idx="1109">
                  <c:v>154.19000244140625</c:v>
                </c:pt>
                <c:pt idx="1110">
                  <c:v>156.66000366210938</c:v>
                </c:pt>
                <c:pt idx="1111">
                  <c:v>154.14999389648438</c:v>
                </c:pt>
                <c:pt idx="1112">
                  <c:v>156.74000549316406</c:v>
                </c:pt>
                <c:pt idx="1113">
                  <c:v>157.08000183105469</c:v>
                </c:pt>
                <c:pt idx="1114">
                  <c:v>154.24000549316406</c:v>
                </c:pt>
                <c:pt idx="1115">
                  <c:v>157.1300048828125</c:v>
                </c:pt>
                <c:pt idx="1116">
                  <c:v>154.22999572753906</c:v>
                </c:pt>
                <c:pt idx="1117">
                  <c:v>157.05999755859375</c:v>
                </c:pt>
                <c:pt idx="1118">
                  <c:v>154.44999694824219</c:v>
                </c:pt>
                <c:pt idx="1119">
                  <c:v>157.14999389648438</c:v>
                </c:pt>
                <c:pt idx="1120">
                  <c:v>154.60000610351563</c:v>
                </c:pt>
                <c:pt idx="1121">
                  <c:v>157</c:v>
                </c:pt>
                <c:pt idx="1122">
                  <c:v>155.83000183105469</c:v>
                </c:pt>
                <c:pt idx="1123">
                  <c:v>155.72000122070313</c:v>
                </c:pt>
                <c:pt idx="1124">
                  <c:v>155.71000671386719</c:v>
                </c:pt>
                <c:pt idx="1125">
                  <c:v>155.75999450683594</c:v>
                </c:pt>
                <c:pt idx="1126">
                  <c:v>154.8699951171875</c:v>
                </c:pt>
                <c:pt idx="1127">
                  <c:v>157.07000732421875</c:v>
                </c:pt>
                <c:pt idx="1128">
                  <c:v>155.08000183105469</c:v>
                </c:pt>
                <c:pt idx="1129">
                  <c:v>156.02000427246094</c:v>
                </c:pt>
                <c:pt idx="1130">
                  <c:v>155.10000610351563</c:v>
                </c:pt>
                <c:pt idx="1131">
                  <c:v>156.22999572753906</c:v>
                </c:pt>
                <c:pt idx="1132">
                  <c:v>154.91000366210938</c:v>
                </c:pt>
                <c:pt idx="1133">
                  <c:v>156.52999877929688</c:v>
                </c:pt>
                <c:pt idx="1134">
                  <c:v>154.71000671386719</c:v>
                </c:pt>
                <c:pt idx="1135">
                  <c:v>156.78999328613281</c:v>
                </c:pt>
                <c:pt idx="1136">
                  <c:v>157.32000732421875</c:v>
                </c:pt>
                <c:pt idx="1137">
                  <c:v>154.8800048828125</c:v>
                </c:pt>
                <c:pt idx="1138">
                  <c:v>157.42999267578125</c:v>
                </c:pt>
                <c:pt idx="1139">
                  <c:v>154.82000732421875</c:v>
                </c:pt>
                <c:pt idx="1140">
                  <c:v>157.52000427246094</c:v>
                </c:pt>
                <c:pt idx="1141">
                  <c:v>154.67999267578125</c:v>
                </c:pt>
                <c:pt idx="1142">
                  <c:v>157.57000732421875</c:v>
                </c:pt>
                <c:pt idx="1143">
                  <c:v>157.35000610351563</c:v>
                </c:pt>
                <c:pt idx="1144">
                  <c:v>155.55000305175781</c:v>
                </c:pt>
                <c:pt idx="1145">
                  <c:v>157.46000671386719</c:v>
                </c:pt>
                <c:pt idx="1146">
                  <c:v>155.77000427246094</c:v>
                </c:pt>
                <c:pt idx="1147">
                  <c:v>157.16999816894531</c:v>
                </c:pt>
                <c:pt idx="1148">
                  <c:v>155.8699951171875</c:v>
                </c:pt>
                <c:pt idx="1149">
                  <c:v>157.14999389648438</c:v>
                </c:pt>
                <c:pt idx="1150">
                  <c:v>156.05000305175781</c:v>
                </c:pt>
                <c:pt idx="1151">
                  <c:v>156.60000610351563</c:v>
                </c:pt>
                <c:pt idx="1152">
                  <c:v>156.1199951171875</c:v>
                </c:pt>
                <c:pt idx="1153">
                  <c:v>156.58000183105469</c:v>
                </c:pt>
                <c:pt idx="1154">
                  <c:v>156.19000244140625</c:v>
                </c:pt>
                <c:pt idx="1155">
                  <c:v>156.61000061035156</c:v>
                </c:pt>
                <c:pt idx="1156">
                  <c:v>156.22999572753906</c:v>
                </c:pt>
                <c:pt idx="1157">
                  <c:v>156.33000183105469</c:v>
                </c:pt>
                <c:pt idx="1158">
                  <c:v>156.32000732421875</c:v>
                </c:pt>
                <c:pt idx="1159">
                  <c:v>156.08000183105469</c:v>
                </c:pt>
                <c:pt idx="1160">
                  <c:v>156.35000610351563</c:v>
                </c:pt>
                <c:pt idx="1161">
                  <c:v>155.77999877929688</c:v>
                </c:pt>
                <c:pt idx="1162">
                  <c:v>156.47000122070313</c:v>
                </c:pt>
                <c:pt idx="1163">
                  <c:v>155.5</c:v>
                </c:pt>
                <c:pt idx="1164">
                  <c:v>156.75</c:v>
                </c:pt>
                <c:pt idx="1165">
                  <c:v>155.25</c:v>
                </c:pt>
                <c:pt idx="1166">
                  <c:v>155.07000732421875</c:v>
                </c:pt>
                <c:pt idx="1167">
                  <c:v>157.99000549316406</c:v>
                </c:pt>
                <c:pt idx="1168">
                  <c:v>155.08999633789063</c:v>
                </c:pt>
                <c:pt idx="1169">
                  <c:v>158.05000305175781</c:v>
                </c:pt>
                <c:pt idx="1170">
                  <c:v>155.08000183105469</c:v>
                </c:pt>
                <c:pt idx="1171">
                  <c:v>158.11000061035156</c:v>
                </c:pt>
                <c:pt idx="1172">
                  <c:v>155.13999938964844</c:v>
                </c:pt>
                <c:pt idx="1173">
                  <c:v>158.1300048828125</c:v>
                </c:pt>
                <c:pt idx="1174">
                  <c:v>155.1300048828125</c:v>
                </c:pt>
                <c:pt idx="1175">
                  <c:v>158.24000549316406</c:v>
                </c:pt>
                <c:pt idx="1176">
                  <c:v>157.96000671386719</c:v>
                </c:pt>
                <c:pt idx="1177">
                  <c:v>158.08999633789063</c:v>
                </c:pt>
                <c:pt idx="1178">
                  <c:v>155.58000183105469</c:v>
                </c:pt>
                <c:pt idx="1179">
                  <c:v>158.22999572753906</c:v>
                </c:pt>
                <c:pt idx="1180">
                  <c:v>155.52999877929688</c:v>
                </c:pt>
                <c:pt idx="1181">
                  <c:v>158.3699951171875</c:v>
                </c:pt>
                <c:pt idx="1182">
                  <c:v>155.3800048828125</c:v>
                </c:pt>
                <c:pt idx="1183">
                  <c:v>158.22999572753906</c:v>
                </c:pt>
                <c:pt idx="1184">
                  <c:v>155.71000671386719</c:v>
                </c:pt>
                <c:pt idx="1185">
                  <c:v>158.19999694824219</c:v>
                </c:pt>
                <c:pt idx="1186">
                  <c:v>156.1300048828125</c:v>
                </c:pt>
                <c:pt idx="1187">
                  <c:v>158.1199951171875</c:v>
                </c:pt>
                <c:pt idx="1188">
                  <c:v>156.55999755859375</c:v>
                </c:pt>
                <c:pt idx="1189">
                  <c:v>157.33999633789063</c:v>
                </c:pt>
                <c:pt idx="1190">
                  <c:v>157.02999877929688</c:v>
                </c:pt>
                <c:pt idx="1191">
                  <c:v>156.44000244140625</c:v>
                </c:pt>
                <c:pt idx="1192">
                  <c:v>157.27999877929688</c:v>
                </c:pt>
                <c:pt idx="1193">
                  <c:v>155.61000061035156</c:v>
                </c:pt>
                <c:pt idx="1194">
                  <c:v>157.75</c:v>
                </c:pt>
                <c:pt idx="1195">
                  <c:v>155.53999328613281</c:v>
                </c:pt>
                <c:pt idx="1196">
                  <c:v>155.88999938964844</c:v>
                </c:pt>
                <c:pt idx="1197">
                  <c:v>158.52000427246094</c:v>
                </c:pt>
                <c:pt idx="1198">
                  <c:v>155.94000244140625</c:v>
                </c:pt>
                <c:pt idx="1199">
                  <c:v>158.3800048828125</c:v>
                </c:pt>
                <c:pt idx="1200">
                  <c:v>156.47999572753906</c:v>
                </c:pt>
                <c:pt idx="1201">
                  <c:v>158.33999633789063</c:v>
                </c:pt>
                <c:pt idx="1202">
                  <c:v>156.02999877929688</c:v>
                </c:pt>
                <c:pt idx="1203">
                  <c:v>158.10000610351563</c:v>
                </c:pt>
                <c:pt idx="1204">
                  <c:v>155.83999633789063</c:v>
                </c:pt>
                <c:pt idx="1205">
                  <c:v>156.24000549316406</c:v>
                </c:pt>
                <c:pt idx="1206">
                  <c:v>155.80999755859375</c:v>
                </c:pt>
                <c:pt idx="1207">
                  <c:v>158.63999938964844</c:v>
                </c:pt>
                <c:pt idx="1208">
                  <c:v>155.6300048828125</c:v>
                </c:pt>
                <c:pt idx="1209">
                  <c:v>158.67999267578125</c:v>
                </c:pt>
                <c:pt idx="1210">
                  <c:v>155.80999755859375</c:v>
                </c:pt>
                <c:pt idx="1211">
                  <c:v>158.77999877929688</c:v>
                </c:pt>
                <c:pt idx="1212">
                  <c:v>156.22000122070313</c:v>
                </c:pt>
                <c:pt idx="1213">
                  <c:v>158.61000061035156</c:v>
                </c:pt>
                <c:pt idx="1214">
                  <c:v>156.64999389648438</c:v>
                </c:pt>
                <c:pt idx="1215">
                  <c:v>157.55000305175781</c:v>
                </c:pt>
                <c:pt idx="1216">
                  <c:v>156.05999755859375</c:v>
                </c:pt>
                <c:pt idx="1217">
                  <c:v>158.02000427246094</c:v>
                </c:pt>
                <c:pt idx="1218">
                  <c:v>156</c:v>
                </c:pt>
                <c:pt idx="1219">
                  <c:v>158.55999755859375</c:v>
                </c:pt>
                <c:pt idx="1220">
                  <c:v>155.89999389648438</c:v>
                </c:pt>
                <c:pt idx="1221">
                  <c:v>158.64999389648438</c:v>
                </c:pt>
                <c:pt idx="1222">
                  <c:v>159.16000366210938</c:v>
                </c:pt>
                <c:pt idx="1223">
                  <c:v>158.8800048828125</c:v>
                </c:pt>
                <c:pt idx="1224">
                  <c:v>156.08999633789063</c:v>
                </c:pt>
                <c:pt idx="1225">
                  <c:v>159.05000305175781</c:v>
                </c:pt>
                <c:pt idx="1226">
                  <c:v>156.33999633789063</c:v>
                </c:pt>
                <c:pt idx="1227">
                  <c:v>159.00999450683594</c:v>
                </c:pt>
                <c:pt idx="1228">
                  <c:v>156.28999328613281</c:v>
                </c:pt>
                <c:pt idx="1229">
                  <c:v>157.05999755859375</c:v>
                </c:pt>
                <c:pt idx="1230">
                  <c:v>158.72000122070313</c:v>
                </c:pt>
                <c:pt idx="1231">
                  <c:v>157.3699951171875</c:v>
                </c:pt>
                <c:pt idx="1232">
                  <c:v>157.97000122070313</c:v>
                </c:pt>
                <c:pt idx="1233">
                  <c:v>157.60000610351563</c:v>
                </c:pt>
                <c:pt idx="1234">
                  <c:v>158.6199951171875</c:v>
                </c:pt>
                <c:pt idx="1235">
                  <c:v>157.77000427246094</c:v>
                </c:pt>
                <c:pt idx="1236">
                  <c:v>157.05000305175781</c:v>
                </c:pt>
                <c:pt idx="1237">
                  <c:v>158.05999755859375</c:v>
                </c:pt>
                <c:pt idx="1238">
                  <c:v>156.71000671386719</c:v>
                </c:pt>
                <c:pt idx="1239">
                  <c:v>158.19999694824219</c:v>
                </c:pt>
                <c:pt idx="1240">
                  <c:v>159.16000366210938</c:v>
                </c:pt>
                <c:pt idx="1241">
                  <c:v>156.47999572753906</c:v>
                </c:pt>
                <c:pt idx="1242">
                  <c:v>159.19999694824219</c:v>
                </c:pt>
                <c:pt idx="1243">
                  <c:v>156.3800048828125</c:v>
                </c:pt>
                <c:pt idx="1244">
                  <c:v>159.27999877929688</c:v>
                </c:pt>
                <c:pt idx="1245">
                  <c:v>156.22999572753906</c:v>
                </c:pt>
                <c:pt idx="1246">
                  <c:v>157.25999450683594</c:v>
                </c:pt>
                <c:pt idx="1247">
                  <c:v>158.77000427246094</c:v>
                </c:pt>
                <c:pt idx="1248">
                  <c:v>157.55000305175781</c:v>
                </c:pt>
                <c:pt idx="1249">
                  <c:v>158.33999633789063</c:v>
                </c:pt>
                <c:pt idx="1250">
                  <c:v>159.33000183105469</c:v>
                </c:pt>
                <c:pt idx="1251">
                  <c:v>156.77000427246094</c:v>
                </c:pt>
                <c:pt idx="1252">
                  <c:v>159.10000610351563</c:v>
                </c:pt>
                <c:pt idx="1253">
                  <c:v>156.57000732421875</c:v>
                </c:pt>
                <c:pt idx="1254">
                  <c:v>159.25</c:v>
                </c:pt>
                <c:pt idx="1255">
                  <c:v>158.6300048828125</c:v>
                </c:pt>
                <c:pt idx="1256">
                  <c:v>156.58999633789063</c:v>
                </c:pt>
                <c:pt idx="1257">
                  <c:v>156.66999816894531</c:v>
                </c:pt>
                <c:pt idx="1258">
                  <c:v>159.47000122070313</c:v>
                </c:pt>
                <c:pt idx="1259">
                  <c:v>159.22000122070313</c:v>
                </c:pt>
                <c:pt idx="1260">
                  <c:v>159.53999328613281</c:v>
                </c:pt>
                <c:pt idx="1261">
                  <c:v>156.94999694824219</c:v>
                </c:pt>
                <c:pt idx="1262">
                  <c:v>159.41999816894531</c:v>
                </c:pt>
                <c:pt idx="1263">
                  <c:v>157.25</c:v>
                </c:pt>
                <c:pt idx="1264">
                  <c:v>159.25</c:v>
                </c:pt>
                <c:pt idx="1265">
                  <c:v>157.82000732421875</c:v>
                </c:pt>
                <c:pt idx="1266">
                  <c:v>158.75999450683594</c:v>
                </c:pt>
                <c:pt idx="1267">
                  <c:v>158.05000305175781</c:v>
                </c:pt>
                <c:pt idx="1268">
                  <c:v>157.83999633789063</c:v>
                </c:pt>
                <c:pt idx="1269">
                  <c:v>156.66999816894531</c:v>
                </c:pt>
                <c:pt idx="1270">
                  <c:v>159.44000244140625</c:v>
                </c:pt>
                <c:pt idx="1271">
                  <c:v>156.71000671386719</c:v>
                </c:pt>
                <c:pt idx="1272">
                  <c:v>159.66000366210938</c:v>
                </c:pt>
                <c:pt idx="1273">
                  <c:v>156.75</c:v>
                </c:pt>
                <c:pt idx="1274">
                  <c:v>159.6199951171875</c:v>
                </c:pt>
                <c:pt idx="1275">
                  <c:v>156.91999816894531</c:v>
                </c:pt>
                <c:pt idx="1276">
                  <c:v>159.69000244140625</c:v>
                </c:pt>
                <c:pt idx="1277">
                  <c:v>157.02000427246094</c:v>
                </c:pt>
                <c:pt idx="1278">
                  <c:v>158.08999633789063</c:v>
                </c:pt>
                <c:pt idx="1279">
                  <c:v>158.00999450683594</c:v>
                </c:pt>
                <c:pt idx="1280">
                  <c:v>158.42999267578125</c:v>
                </c:pt>
                <c:pt idx="1281">
                  <c:v>157.28999328613281</c:v>
                </c:pt>
                <c:pt idx="1282">
                  <c:v>158.74000549316406</c:v>
                </c:pt>
                <c:pt idx="1283">
                  <c:v>156.96000671386719</c:v>
                </c:pt>
                <c:pt idx="1284">
                  <c:v>159.16000366210938</c:v>
                </c:pt>
                <c:pt idx="1285">
                  <c:v>156.74000549316406</c:v>
                </c:pt>
                <c:pt idx="1286">
                  <c:v>159.52000427246094</c:v>
                </c:pt>
                <c:pt idx="1287">
                  <c:v>159.72000122070313</c:v>
                </c:pt>
                <c:pt idx="1288">
                  <c:v>159.55999755859375</c:v>
                </c:pt>
                <c:pt idx="1289">
                  <c:v>159.85000610351563</c:v>
                </c:pt>
                <c:pt idx="1290">
                  <c:v>157.25999450683594</c:v>
                </c:pt>
                <c:pt idx="1291">
                  <c:v>159.69999694824219</c:v>
                </c:pt>
                <c:pt idx="1292">
                  <c:v>157.47999572753906</c:v>
                </c:pt>
                <c:pt idx="1293">
                  <c:v>159.75</c:v>
                </c:pt>
                <c:pt idx="1294">
                  <c:v>157.80000305175781</c:v>
                </c:pt>
                <c:pt idx="1295">
                  <c:v>159.58000183105469</c:v>
                </c:pt>
                <c:pt idx="1296">
                  <c:v>157.41999816894531</c:v>
                </c:pt>
                <c:pt idx="1297">
                  <c:v>159.08999633789063</c:v>
                </c:pt>
                <c:pt idx="1298">
                  <c:v>157.07000732421875</c:v>
                </c:pt>
                <c:pt idx="1299">
                  <c:v>159.5</c:v>
                </c:pt>
                <c:pt idx="1300">
                  <c:v>157.03999328613281</c:v>
                </c:pt>
                <c:pt idx="1301">
                  <c:v>159.69000244140625</c:v>
                </c:pt>
                <c:pt idx="1302">
                  <c:v>156.97000122070313</c:v>
                </c:pt>
                <c:pt idx="1303">
                  <c:v>159.94999694824219</c:v>
                </c:pt>
                <c:pt idx="1304">
                  <c:v>157.02000427246094</c:v>
                </c:pt>
                <c:pt idx="1305">
                  <c:v>157.25999450683594</c:v>
                </c:pt>
                <c:pt idx="1306">
                  <c:v>160</c:v>
                </c:pt>
                <c:pt idx="1307">
                  <c:v>157.5</c:v>
                </c:pt>
                <c:pt idx="1308">
                  <c:v>159.92999267578125</c:v>
                </c:pt>
                <c:pt idx="1309">
                  <c:v>157.94999694824219</c:v>
                </c:pt>
                <c:pt idx="1310">
                  <c:v>159.80999755859375</c:v>
                </c:pt>
                <c:pt idx="1311">
                  <c:v>158.13999938964844</c:v>
                </c:pt>
                <c:pt idx="1312">
                  <c:v>159.69000244140625</c:v>
                </c:pt>
                <c:pt idx="1313">
                  <c:v>158.27000427246094</c:v>
                </c:pt>
                <c:pt idx="1314">
                  <c:v>158.91000366210938</c:v>
                </c:pt>
                <c:pt idx="1315">
                  <c:v>158.66000366210938</c:v>
                </c:pt>
                <c:pt idx="1316">
                  <c:v>158.16000366210938</c:v>
                </c:pt>
                <c:pt idx="1317">
                  <c:v>159.05000305175781</c:v>
                </c:pt>
                <c:pt idx="1318">
                  <c:v>160.1300048828125</c:v>
                </c:pt>
                <c:pt idx="1319">
                  <c:v>157.07000732421875</c:v>
                </c:pt>
                <c:pt idx="1320">
                  <c:v>157.33999633789063</c:v>
                </c:pt>
                <c:pt idx="1321">
                  <c:v>159.96000671386719</c:v>
                </c:pt>
                <c:pt idx="1322">
                  <c:v>160.19999694824219</c:v>
                </c:pt>
                <c:pt idx="1323">
                  <c:v>157.41999816894531</c:v>
                </c:pt>
                <c:pt idx="1324">
                  <c:v>159.91000366210938</c:v>
                </c:pt>
                <c:pt idx="1325">
                  <c:v>160.19000244140625</c:v>
                </c:pt>
                <c:pt idx="1326">
                  <c:v>159.82000732421875</c:v>
                </c:pt>
                <c:pt idx="1327">
                  <c:v>158.24000549316406</c:v>
                </c:pt>
                <c:pt idx="1328">
                  <c:v>157.50999450683594</c:v>
                </c:pt>
                <c:pt idx="1329">
                  <c:v>158.69999694824219</c:v>
                </c:pt>
                <c:pt idx="1330">
                  <c:v>158.69000244140625</c:v>
                </c:pt>
                <c:pt idx="1331">
                  <c:v>158.91000366210938</c:v>
                </c:pt>
                <c:pt idx="1332">
                  <c:v>157.96000671386719</c:v>
                </c:pt>
                <c:pt idx="1333">
                  <c:v>159.44999694824219</c:v>
                </c:pt>
                <c:pt idx="1334">
                  <c:v>157.47999572753906</c:v>
                </c:pt>
                <c:pt idx="1335">
                  <c:v>159.91000366210938</c:v>
                </c:pt>
                <c:pt idx="1336">
                  <c:v>157.32000732421875</c:v>
                </c:pt>
                <c:pt idx="1337">
                  <c:v>160.22999572753906</c:v>
                </c:pt>
                <c:pt idx="1338">
                  <c:v>157.67999267578125</c:v>
                </c:pt>
                <c:pt idx="1339">
                  <c:v>160.27999877929688</c:v>
                </c:pt>
                <c:pt idx="1340">
                  <c:v>160.36000061035156</c:v>
                </c:pt>
                <c:pt idx="1341">
                  <c:v>160.39999389648438</c:v>
                </c:pt>
                <c:pt idx="1342">
                  <c:v>160.16000366210938</c:v>
                </c:pt>
                <c:pt idx="1343">
                  <c:v>158.64999389648438</c:v>
                </c:pt>
                <c:pt idx="1344">
                  <c:v>159.39999389648438</c:v>
                </c:pt>
                <c:pt idx="1345">
                  <c:v>158.96000671386719</c:v>
                </c:pt>
                <c:pt idx="1346">
                  <c:v>158.47000122070313</c:v>
                </c:pt>
                <c:pt idx="1347">
                  <c:v>159.17999267578125</c:v>
                </c:pt>
                <c:pt idx="1348">
                  <c:v>157.77000427246094</c:v>
                </c:pt>
                <c:pt idx="1349">
                  <c:v>159.47000122070313</c:v>
                </c:pt>
                <c:pt idx="1350">
                  <c:v>160.25</c:v>
                </c:pt>
                <c:pt idx="1351">
                  <c:v>157.66999816894531</c:v>
                </c:pt>
                <c:pt idx="1352">
                  <c:v>160.49000549316406</c:v>
                </c:pt>
                <c:pt idx="1353">
                  <c:v>157.69000244140625</c:v>
                </c:pt>
                <c:pt idx="1354">
                  <c:v>160.53999328613281</c:v>
                </c:pt>
                <c:pt idx="1355">
                  <c:v>157.78999328613281</c:v>
                </c:pt>
                <c:pt idx="1356">
                  <c:v>160.52000427246094</c:v>
                </c:pt>
                <c:pt idx="1357">
                  <c:v>157.72999572753906</c:v>
                </c:pt>
                <c:pt idx="1358">
                  <c:v>160.5</c:v>
                </c:pt>
                <c:pt idx="1359">
                  <c:v>158.19000244140625</c:v>
                </c:pt>
                <c:pt idx="1360">
                  <c:v>160.35000610351563</c:v>
                </c:pt>
                <c:pt idx="1361">
                  <c:v>158.53999328613281</c:v>
                </c:pt>
                <c:pt idx="1362">
                  <c:v>160.1300048828125</c:v>
                </c:pt>
                <c:pt idx="1363">
                  <c:v>158.8800048828125</c:v>
                </c:pt>
                <c:pt idx="1364">
                  <c:v>159.05999755859375</c:v>
                </c:pt>
                <c:pt idx="1365">
                  <c:v>159.19000244140625</c:v>
                </c:pt>
                <c:pt idx="1366">
                  <c:v>158.08999633789063</c:v>
                </c:pt>
                <c:pt idx="1367">
                  <c:v>159.24000549316406</c:v>
                </c:pt>
                <c:pt idx="1368">
                  <c:v>158.55000305175781</c:v>
                </c:pt>
                <c:pt idx="1369">
                  <c:v>159.42999267578125</c:v>
                </c:pt>
                <c:pt idx="1370">
                  <c:v>160.55000305175781</c:v>
                </c:pt>
                <c:pt idx="1371">
                  <c:v>157.85000610351563</c:v>
                </c:pt>
                <c:pt idx="1372">
                  <c:v>160.77000427246094</c:v>
                </c:pt>
                <c:pt idx="1373">
                  <c:v>157.94000244140625</c:v>
                </c:pt>
                <c:pt idx="1374">
                  <c:v>160.75999450683594</c:v>
                </c:pt>
                <c:pt idx="1375">
                  <c:v>158.05000305175781</c:v>
                </c:pt>
                <c:pt idx="1376">
                  <c:v>160.71000671386719</c:v>
                </c:pt>
                <c:pt idx="1377">
                  <c:v>158.66999816894531</c:v>
                </c:pt>
                <c:pt idx="1378">
                  <c:v>160.36000061035156</c:v>
                </c:pt>
                <c:pt idx="1379">
                  <c:v>159.17999267578125</c:v>
                </c:pt>
                <c:pt idx="1380">
                  <c:v>159.46000671386719</c:v>
                </c:pt>
                <c:pt idx="1381">
                  <c:v>157.80000305175781</c:v>
                </c:pt>
                <c:pt idx="1382">
                  <c:v>158.52999877929688</c:v>
                </c:pt>
                <c:pt idx="1383">
                  <c:v>159.74000549316406</c:v>
                </c:pt>
                <c:pt idx="1384">
                  <c:v>157.91000366210938</c:v>
                </c:pt>
                <c:pt idx="1385">
                  <c:v>157.94000244140625</c:v>
                </c:pt>
                <c:pt idx="1386">
                  <c:v>160.86000061035156</c:v>
                </c:pt>
                <c:pt idx="1387">
                  <c:v>158.14999389648438</c:v>
                </c:pt>
                <c:pt idx="1388">
                  <c:v>160.85000610351563</c:v>
                </c:pt>
                <c:pt idx="1389">
                  <c:v>158.24000549316406</c:v>
                </c:pt>
                <c:pt idx="1390">
                  <c:v>160.83999633789063</c:v>
                </c:pt>
                <c:pt idx="1391">
                  <c:v>158.22000122070313</c:v>
                </c:pt>
                <c:pt idx="1392">
                  <c:v>160.75999450683594</c:v>
                </c:pt>
                <c:pt idx="1393">
                  <c:v>159.41999816894531</c:v>
                </c:pt>
                <c:pt idx="1394">
                  <c:v>159.69999694824219</c:v>
                </c:pt>
                <c:pt idx="1395">
                  <c:v>158.82000732421875</c:v>
                </c:pt>
                <c:pt idx="1396">
                  <c:v>159.86000061035156</c:v>
                </c:pt>
                <c:pt idx="1397">
                  <c:v>158.44000244140625</c:v>
                </c:pt>
                <c:pt idx="1398">
                  <c:v>160.46000671386719</c:v>
                </c:pt>
                <c:pt idx="1399">
                  <c:v>157.94999694824219</c:v>
                </c:pt>
                <c:pt idx="1400">
                  <c:v>160.72000122070313</c:v>
                </c:pt>
                <c:pt idx="1401">
                  <c:v>157.97000122070313</c:v>
                </c:pt>
                <c:pt idx="1402">
                  <c:v>160.97000122070313</c:v>
                </c:pt>
                <c:pt idx="1403">
                  <c:v>158.02999877929688</c:v>
                </c:pt>
                <c:pt idx="1404">
                  <c:v>161.10000610351563</c:v>
                </c:pt>
                <c:pt idx="1405">
                  <c:v>158.08000183105469</c:v>
                </c:pt>
                <c:pt idx="1406">
                  <c:v>161.11000061035156</c:v>
                </c:pt>
                <c:pt idx="1407">
                  <c:v>158.27999877929688</c:v>
                </c:pt>
                <c:pt idx="1408">
                  <c:v>159.30999755859375</c:v>
                </c:pt>
                <c:pt idx="1409">
                  <c:v>160.25</c:v>
                </c:pt>
                <c:pt idx="1410">
                  <c:v>159.58000183105469</c:v>
                </c:pt>
                <c:pt idx="1411">
                  <c:v>159.50999450683594</c:v>
                </c:pt>
                <c:pt idx="1412">
                  <c:v>159.72000122070313</c:v>
                </c:pt>
                <c:pt idx="1413">
                  <c:v>159</c:v>
                </c:pt>
                <c:pt idx="1414">
                  <c:v>158.03999328613281</c:v>
                </c:pt>
                <c:pt idx="1415">
                  <c:v>161.08999633789063</c:v>
                </c:pt>
                <c:pt idx="1416">
                  <c:v>158.08999633789063</c:v>
                </c:pt>
                <c:pt idx="1417">
                  <c:v>161.27000427246094</c:v>
                </c:pt>
                <c:pt idx="1418">
                  <c:v>158.25999450683594</c:v>
                </c:pt>
                <c:pt idx="1419">
                  <c:v>161.30999755859375</c:v>
                </c:pt>
                <c:pt idx="1420">
                  <c:v>158.47000122070313</c:v>
                </c:pt>
                <c:pt idx="1421">
                  <c:v>161.3800048828125</c:v>
                </c:pt>
                <c:pt idx="1422">
                  <c:v>158.88999938964844</c:v>
                </c:pt>
                <c:pt idx="1423">
                  <c:v>161.16999816894531</c:v>
                </c:pt>
                <c:pt idx="1424">
                  <c:v>158.99000549316406</c:v>
                </c:pt>
                <c:pt idx="1425">
                  <c:v>159.86000061035156</c:v>
                </c:pt>
                <c:pt idx="1426">
                  <c:v>159.08999633789063</c:v>
                </c:pt>
                <c:pt idx="1427">
                  <c:v>159.96000671386719</c:v>
                </c:pt>
                <c:pt idx="1428">
                  <c:v>159.22999572753906</c:v>
                </c:pt>
                <c:pt idx="1429">
                  <c:v>160.16000366210938</c:v>
                </c:pt>
                <c:pt idx="1430">
                  <c:v>159.00999450683594</c:v>
                </c:pt>
                <c:pt idx="1431">
                  <c:v>160.33999633789063</c:v>
                </c:pt>
                <c:pt idx="1432">
                  <c:v>158.91999816894531</c:v>
                </c:pt>
                <c:pt idx="1433">
                  <c:v>160.71000671386719</c:v>
                </c:pt>
                <c:pt idx="1434">
                  <c:v>158.75</c:v>
                </c:pt>
                <c:pt idx="1435">
                  <c:v>158.46000671386719</c:v>
                </c:pt>
                <c:pt idx="1436">
                  <c:v>161.38999938964844</c:v>
                </c:pt>
                <c:pt idx="1437">
                  <c:v>158.71000671386719</c:v>
                </c:pt>
                <c:pt idx="1438">
                  <c:v>161.41999816894531</c:v>
                </c:pt>
                <c:pt idx="1439">
                  <c:v>158.52000427246094</c:v>
                </c:pt>
                <c:pt idx="1440">
                  <c:v>161.44000244140625</c:v>
                </c:pt>
                <c:pt idx="1441">
                  <c:v>158.80999755859375</c:v>
                </c:pt>
                <c:pt idx="1442">
                  <c:v>161.44000244140625</c:v>
                </c:pt>
                <c:pt idx="1443">
                  <c:v>158.92999267578125</c:v>
                </c:pt>
                <c:pt idx="1444">
                  <c:v>161.55000305175781</c:v>
                </c:pt>
                <c:pt idx="1445">
                  <c:v>159.21000671386719</c:v>
                </c:pt>
                <c:pt idx="1446">
                  <c:v>161.3699951171875</c:v>
                </c:pt>
                <c:pt idx="1447">
                  <c:v>159.52999877929688</c:v>
                </c:pt>
                <c:pt idx="1448">
                  <c:v>161.27999877929688</c:v>
                </c:pt>
                <c:pt idx="1449">
                  <c:v>159.71000671386719</c:v>
                </c:pt>
                <c:pt idx="1450">
                  <c:v>160.88999938964844</c:v>
                </c:pt>
                <c:pt idx="1451">
                  <c:v>159.89999389648438</c:v>
                </c:pt>
                <c:pt idx="1452">
                  <c:v>158.57000732421875</c:v>
                </c:pt>
                <c:pt idx="1453">
                  <c:v>159.83000183105469</c:v>
                </c:pt>
                <c:pt idx="1454">
                  <c:v>160.32000732421875</c:v>
                </c:pt>
                <c:pt idx="1455">
                  <c:v>159.41999816894531</c:v>
                </c:pt>
                <c:pt idx="1456">
                  <c:v>160.41000366210938</c:v>
                </c:pt>
                <c:pt idx="1457">
                  <c:v>158.75</c:v>
                </c:pt>
                <c:pt idx="1458">
                  <c:v>160.78999328613281</c:v>
                </c:pt>
                <c:pt idx="1459">
                  <c:v>161.50999450683594</c:v>
                </c:pt>
                <c:pt idx="1460">
                  <c:v>158.74000549316406</c:v>
                </c:pt>
                <c:pt idx="1461">
                  <c:v>161.61000061035156</c:v>
                </c:pt>
                <c:pt idx="1462">
                  <c:v>158.77000427246094</c:v>
                </c:pt>
                <c:pt idx="1463">
                  <c:v>161.69999694824219</c:v>
                </c:pt>
                <c:pt idx="1464">
                  <c:v>161.52000427246094</c:v>
                </c:pt>
                <c:pt idx="1465">
                  <c:v>159.57000732421875</c:v>
                </c:pt>
                <c:pt idx="1466">
                  <c:v>161.30999755859375</c:v>
                </c:pt>
                <c:pt idx="1467">
                  <c:v>160.05000305175781</c:v>
                </c:pt>
                <c:pt idx="1468">
                  <c:v>160.94999694824219</c:v>
                </c:pt>
                <c:pt idx="1469">
                  <c:v>160.30999755859375</c:v>
                </c:pt>
                <c:pt idx="1470">
                  <c:v>160.19999694824219</c:v>
                </c:pt>
                <c:pt idx="1471">
                  <c:v>160.5</c:v>
                </c:pt>
                <c:pt idx="1472">
                  <c:v>161.67999267578125</c:v>
                </c:pt>
                <c:pt idx="1473">
                  <c:v>158.82000732421875</c:v>
                </c:pt>
                <c:pt idx="1474">
                  <c:v>161.6199951171875</c:v>
                </c:pt>
                <c:pt idx="1475">
                  <c:v>158.82000732421875</c:v>
                </c:pt>
                <c:pt idx="1476">
                  <c:v>161.74000549316406</c:v>
                </c:pt>
                <c:pt idx="1477">
                  <c:v>158.91999816894531</c:v>
                </c:pt>
                <c:pt idx="1478">
                  <c:v>161.85000610351563</c:v>
                </c:pt>
                <c:pt idx="1479">
                  <c:v>159.11000061035156</c:v>
                </c:pt>
                <c:pt idx="1480">
                  <c:v>161.75</c:v>
                </c:pt>
                <c:pt idx="1481">
                  <c:v>159.67999267578125</c:v>
                </c:pt>
                <c:pt idx="1482">
                  <c:v>161.50999450683594</c:v>
                </c:pt>
                <c:pt idx="1483">
                  <c:v>160.03999328613281</c:v>
                </c:pt>
                <c:pt idx="1484">
                  <c:v>161.14999389648438</c:v>
                </c:pt>
                <c:pt idx="1485">
                  <c:v>159.10000610351563</c:v>
                </c:pt>
                <c:pt idx="1486">
                  <c:v>161.72999572753906</c:v>
                </c:pt>
                <c:pt idx="1487">
                  <c:v>158.96000671386719</c:v>
                </c:pt>
                <c:pt idx="1488">
                  <c:v>161.75999450683594</c:v>
                </c:pt>
                <c:pt idx="1489">
                  <c:v>158.75999450683594</c:v>
                </c:pt>
                <c:pt idx="1490">
                  <c:v>162.03999328613281</c:v>
                </c:pt>
                <c:pt idx="1491">
                  <c:v>158.96000671386719</c:v>
                </c:pt>
                <c:pt idx="1492">
                  <c:v>162.05999755859375</c:v>
                </c:pt>
                <c:pt idx="1493">
                  <c:v>159.14999389648438</c:v>
                </c:pt>
                <c:pt idx="1494">
                  <c:v>162.03999328613281</c:v>
                </c:pt>
                <c:pt idx="1495">
                  <c:v>159.38999938964844</c:v>
                </c:pt>
                <c:pt idx="1496">
                  <c:v>161.8800048828125</c:v>
                </c:pt>
                <c:pt idx="1497">
                  <c:v>160.02000427246094</c:v>
                </c:pt>
                <c:pt idx="1498">
                  <c:v>160.80999755859375</c:v>
                </c:pt>
                <c:pt idx="1499">
                  <c:v>159.25</c:v>
                </c:pt>
                <c:pt idx="1500">
                  <c:v>161.27000427246094</c:v>
                </c:pt>
                <c:pt idx="1501">
                  <c:v>159.3699951171875</c:v>
                </c:pt>
                <c:pt idx="1502">
                  <c:v>161.6199951171875</c:v>
                </c:pt>
                <c:pt idx="1503">
                  <c:v>159.30000305175781</c:v>
                </c:pt>
                <c:pt idx="1504">
                  <c:v>161.91999816894531</c:v>
                </c:pt>
                <c:pt idx="1505">
                  <c:v>159.19000244140625</c:v>
                </c:pt>
                <c:pt idx="1506">
                  <c:v>159.53999328613281</c:v>
                </c:pt>
                <c:pt idx="1507">
                  <c:v>161.8699951171875</c:v>
                </c:pt>
                <c:pt idx="1508">
                  <c:v>160.08999633789063</c:v>
                </c:pt>
                <c:pt idx="1509">
                  <c:v>161.47000122070313</c:v>
                </c:pt>
                <c:pt idx="1510">
                  <c:v>160.44000244140625</c:v>
                </c:pt>
                <c:pt idx="1511">
                  <c:v>160.30999755859375</c:v>
                </c:pt>
                <c:pt idx="1512">
                  <c:v>160.80000305175781</c:v>
                </c:pt>
                <c:pt idx="1513">
                  <c:v>159.21000671386719</c:v>
                </c:pt>
                <c:pt idx="1514">
                  <c:v>161.50999450683594</c:v>
                </c:pt>
                <c:pt idx="1515">
                  <c:v>159.02000427246094</c:v>
                </c:pt>
                <c:pt idx="1516">
                  <c:v>159.80000305175781</c:v>
                </c:pt>
                <c:pt idx="1517">
                  <c:v>161.22000122070313</c:v>
                </c:pt>
                <c:pt idx="1518">
                  <c:v>159.25</c:v>
                </c:pt>
                <c:pt idx="1519">
                  <c:v>161.75</c:v>
                </c:pt>
                <c:pt idx="1520">
                  <c:v>159.10000610351563</c:v>
                </c:pt>
                <c:pt idx="1521">
                  <c:v>162.1199951171875</c:v>
                </c:pt>
                <c:pt idx="1522">
                  <c:v>161.61000061035156</c:v>
                </c:pt>
                <c:pt idx="1523">
                  <c:v>159.41999816894531</c:v>
                </c:pt>
                <c:pt idx="1524">
                  <c:v>161.99000549316406</c:v>
                </c:pt>
                <c:pt idx="1525">
                  <c:v>159.3699951171875</c:v>
                </c:pt>
                <c:pt idx="1526">
                  <c:v>162.11000061035156</c:v>
                </c:pt>
                <c:pt idx="1527">
                  <c:v>159.16999816894531</c:v>
                </c:pt>
                <c:pt idx="1528">
                  <c:v>162.33999633789063</c:v>
                </c:pt>
                <c:pt idx="1529">
                  <c:v>159.30999755859375</c:v>
                </c:pt>
                <c:pt idx="1530">
                  <c:v>162.19000244140625</c:v>
                </c:pt>
                <c:pt idx="1531">
                  <c:v>162.35000610351563</c:v>
                </c:pt>
                <c:pt idx="1532">
                  <c:v>162.02999877929688</c:v>
                </c:pt>
                <c:pt idx="1533">
                  <c:v>160.52000427246094</c:v>
                </c:pt>
                <c:pt idx="1534">
                  <c:v>159.80000305175781</c:v>
                </c:pt>
                <c:pt idx="1535">
                  <c:v>161.05999755859375</c:v>
                </c:pt>
                <c:pt idx="1536">
                  <c:v>159.63999938964844</c:v>
                </c:pt>
                <c:pt idx="1537">
                  <c:v>161.77999877929688</c:v>
                </c:pt>
                <c:pt idx="1538">
                  <c:v>159.25</c:v>
                </c:pt>
                <c:pt idx="1539">
                  <c:v>162.24000549316406</c:v>
                </c:pt>
                <c:pt idx="1540">
                  <c:v>159.33000183105469</c:v>
                </c:pt>
                <c:pt idx="1541">
                  <c:v>160.39999389648438</c:v>
                </c:pt>
                <c:pt idx="1542">
                  <c:v>159.77999877929688</c:v>
                </c:pt>
                <c:pt idx="1543">
                  <c:v>162.24000549316406</c:v>
                </c:pt>
                <c:pt idx="1544">
                  <c:v>160.55999755859375</c:v>
                </c:pt>
                <c:pt idx="1545">
                  <c:v>161.13999938964844</c:v>
                </c:pt>
                <c:pt idx="1546">
                  <c:v>161.13999938964844</c:v>
                </c:pt>
                <c:pt idx="1547">
                  <c:v>159.49000549316406</c:v>
                </c:pt>
                <c:pt idx="1548">
                  <c:v>162.02999877929688</c:v>
                </c:pt>
                <c:pt idx="1549">
                  <c:v>159.35000610351563</c:v>
                </c:pt>
                <c:pt idx="1550">
                  <c:v>159.58000183105469</c:v>
                </c:pt>
                <c:pt idx="1551">
                  <c:v>159.35000610351563</c:v>
                </c:pt>
                <c:pt idx="1552">
                  <c:v>162.41999816894531</c:v>
                </c:pt>
                <c:pt idx="1553">
                  <c:v>161.69999694824219</c:v>
                </c:pt>
                <c:pt idx="1554">
                  <c:v>161.03999328613281</c:v>
                </c:pt>
                <c:pt idx="1555">
                  <c:v>160.24000549316406</c:v>
                </c:pt>
                <c:pt idx="1556">
                  <c:v>161.58999633789063</c:v>
                </c:pt>
                <c:pt idx="1557">
                  <c:v>159.60000610351563</c:v>
                </c:pt>
                <c:pt idx="1558">
                  <c:v>161.83000183105469</c:v>
                </c:pt>
                <c:pt idx="1559">
                  <c:v>159.52999877929688</c:v>
                </c:pt>
                <c:pt idx="1560">
                  <c:v>159.8699951171875</c:v>
                </c:pt>
                <c:pt idx="1561">
                  <c:v>162.41999816894531</c:v>
                </c:pt>
                <c:pt idx="1562">
                  <c:v>160.05999755859375</c:v>
                </c:pt>
                <c:pt idx="1563">
                  <c:v>159.64999389648438</c:v>
                </c:pt>
                <c:pt idx="1564">
                  <c:v>162.61000061035156</c:v>
                </c:pt>
                <c:pt idx="1565">
                  <c:v>160.03999328613281</c:v>
                </c:pt>
                <c:pt idx="1566">
                  <c:v>161.96000671386719</c:v>
                </c:pt>
                <c:pt idx="1567">
                  <c:v>160.83000183105469</c:v>
                </c:pt>
                <c:pt idx="1568">
                  <c:v>161.17999267578125</c:v>
                </c:pt>
                <c:pt idx="1569">
                  <c:v>161.25</c:v>
                </c:pt>
                <c:pt idx="1570">
                  <c:v>160</c:v>
                </c:pt>
                <c:pt idx="1571">
                  <c:v>161.69000244140625</c:v>
                </c:pt>
                <c:pt idx="1572">
                  <c:v>159.91999816894531</c:v>
                </c:pt>
                <c:pt idx="1573">
                  <c:v>162.27999877929688</c:v>
                </c:pt>
                <c:pt idx="1574">
                  <c:v>159.80999755859375</c:v>
                </c:pt>
                <c:pt idx="1575">
                  <c:v>162.47000122070313</c:v>
                </c:pt>
                <c:pt idx="1576">
                  <c:v>159.66000366210938</c:v>
                </c:pt>
                <c:pt idx="1577">
                  <c:v>162.50999450683594</c:v>
                </c:pt>
                <c:pt idx="1578">
                  <c:v>159.89999389648438</c:v>
                </c:pt>
                <c:pt idx="1579">
                  <c:v>159.58000183105469</c:v>
                </c:pt>
                <c:pt idx="1580">
                  <c:v>160.24000549316406</c:v>
                </c:pt>
                <c:pt idx="1581">
                  <c:v>162.52000427246094</c:v>
                </c:pt>
                <c:pt idx="1582">
                  <c:v>160.44000244140625</c:v>
                </c:pt>
                <c:pt idx="1583">
                  <c:v>162.39999389648438</c:v>
                </c:pt>
                <c:pt idx="1584">
                  <c:v>160.96000671386719</c:v>
                </c:pt>
                <c:pt idx="1585">
                  <c:v>161.83999633789063</c:v>
                </c:pt>
                <c:pt idx="1586">
                  <c:v>161</c:v>
                </c:pt>
                <c:pt idx="1587">
                  <c:v>161.22000122070313</c:v>
                </c:pt>
                <c:pt idx="1588">
                  <c:v>161.35000610351563</c:v>
                </c:pt>
                <c:pt idx="1589">
                  <c:v>162.6199951171875</c:v>
                </c:pt>
                <c:pt idx="1590">
                  <c:v>161.66999816894531</c:v>
                </c:pt>
                <c:pt idx="1591">
                  <c:v>160.28999328613281</c:v>
                </c:pt>
                <c:pt idx="1592">
                  <c:v>161.66999816894531</c:v>
                </c:pt>
                <c:pt idx="1593">
                  <c:v>161.27000427246094</c:v>
                </c:pt>
                <c:pt idx="1594">
                  <c:v>161.03999328613281</c:v>
                </c:pt>
                <c:pt idx="1595">
                  <c:v>159.64999389648438</c:v>
                </c:pt>
                <c:pt idx="1596">
                  <c:v>162.69000244140625</c:v>
                </c:pt>
                <c:pt idx="1597">
                  <c:v>161.78999328613281</c:v>
                </c:pt>
                <c:pt idx="1598">
                  <c:v>160.21000671386719</c:v>
                </c:pt>
                <c:pt idx="1599">
                  <c:v>162.30000305175781</c:v>
                </c:pt>
                <c:pt idx="1600">
                  <c:v>160.08000183105469</c:v>
                </c:pt>
                <c:pt idx="1601">
                  <c:v>159.94000244140625</c:v>
                </c:pt>
                <c:pt idx="1602">
                  <c:v>162.91000366210938</c:v>
                </c:pt>
                <c:pt idx="1603">
                  <c:v>160.08000183105469</c:v>
                </c:pt>
                <c:pt idx="1604">
                  <c:v>159.77999877929688</c:v>
                </c:pt>
                <c:pt idx="1605">
                  <c:v>162.72000122070313</c:v>
                </c:pt>
                <c:pt idx="1606">
                  <c:v>162.6300048828125</c:v>
                </c:pt>
                <c:pt idx="1607">
                  <c:v>160.6300048828125</c:v>
                </c:pt>
                <c:pt idx="1608">
                  <c:v>162.64999389648438</c:v>
                </c:pt>
                <c:pt idx="1609">
                  <c:v>163.00999450683594</c:v>
                </c:pt>
                <c:pt idx="1610">
                  <c:v>162.42999267578125</c:v>
                </c:pt>
                <c:pt idx="1611">
                  <c:v>161.13999938964844</c:v>
                </c:pt>
                <c:pt idx="1612">
                  <c:v>160.27000427246094</c:v>
                </c:pt>
                <c:pt idx="1613">
                  <c:v>161.42999267578125</c:v>
                </c:pt>
                <c:pt idx="1614">
                  <c:v>161.44999694824219</c:v>
                </c:pt>
                <c:pt idx="1615">
                  <c:v>161.3800048828125</c:v>
                </c:pt>
                <c:pt idx="1616">
                  <c:v>161.08000183105469</c:v>
                </c:pt>
                <c:pt idx="1617">
                  <c:v>162.66999816894531</c:v>
                </c:pt>
                <c:pt idx="1618">
                  <c:v>160.72000122070313</c:v>
                </c:pt>
                <c:pt idx="1619">
                  <c:v>161.88999938964844</c:v>
                </c:pt>
                <c:pt idx="1620">
                  <c:v>161.35000610351563</c:v>
                </c:pt>
                <c:pt idx="1621">
                  <c:v>161.72999572753906</c:v>
                </c:pt>
                <c:pt idx="1622">
                  <c:v>161.44999694824219</c:v>
                </c:pt>
                <c:pt idx="1623">
                  <c:v>161.02000427246094</c:v>
                </c:pt>
                <c:pt idx="1624">
                  <c:v>161.77000427246094</c:v>
                </c:pt>
                <c:pt idx="1625">
                  <c:v>160.53999328613281</c:v>
                </c:pt>
                <c:pt idx="1626">
                  <c:v>159.97999572753906</c:v>
                </c:pt>
                <c:pt idx="1627">
                  <c:v>163.05000305175781</c:v>
                </c:pt>
                <c:pt idx="1628">
                  <c:v>160.10000610351563</c:v>
                </c:pt>
                <c:pt idx="1629">
                  <c:v>163.08000183105469</c:v>
                </c:pt>
                <c:pt idx="1630">
                  <c:v>160.58000183105469</c:v>
                </c:pt>
                <c:pt idx="1631">
                  <c:v>162.97999572753906</c:v>
                </c:pt>
                <c:pt idx="1632">
                  <c:v>160.97999572753906</c:v>
                </c:pt>
                <c:pt idx="1633">
                  <c:v>162.75999450683594</c:v>
                </c:pt>
                <c:pt idx="1634">
                  <c:v>161.46000671386719</c:v>
                </c:pt>
                <c:pt idx="1635">
                  <c:v>161.53999328613281</c:v>
                </c:pt>
                <c:pt idx="1636">
                  <c:v>161.75999450683594</c:v>
                </c:pt>
                <c:pt idx="1637">
                  <c:v>160.6199951171875</c:v>
                </c:pt>
                <c:pt idx="1638">
                  <c:v>162.24000549316406</c:v>
                </c:pt>
                <c:pt idx="1639">
                  <c:v>160.5</c:v>
                </c:pt>
                <c:pt idx="1640">
                  <c:v>162.75999450683594</c:v>
                </c:pt>
                <c:pt idx="1641">
                  <c:v>160.38999938964844</c:v>
                </c:pt>
                <c:pt idx="1642">
                  <c:v>163.05000305175781</c:v>
                </c:pt>
                <c:pt idx="1643">
                  <c:v>160.30999755859375</c:v>
                </c:pt>
                <c:pt idx="1644">
                  <c:v>160.25</c:v>
                </c:pt>
                <c:pt idx="1645">
                  <c:v>162.91000366210938</c:v>
                </c:pt>
                <c:pt idx="1646">
                  <c:v>160.17999267578125</c:v>
                </c:pt>
                <c:pt idx="1647">
                  <c:v>160.52000427246094</c:v>
                </c:pt>
                <c:pt idx="1648">
                  <c:v>162.66999816894531</c:v>
                </c:pt>
                <c:pt idx="1649">
                  <c:v>163.16999816894531</c:v>
                </c:pt>
                <c:pt idx="1650">
                  <c:v>160.5</c:v>
                </c:pt>
                <c:pt idx="1651">
                  <c:v>160.19999694824219</c:v>
                </c:pt>
                <c:pt idx="1652">
                  <c:v>162.91000366210938</c:v>
                </c:pt>
                <c:pt idx="1653">
                  <c:v>160.41000366210938</c:v>
                </c:pt>
                <c:pt idx="1654">
                  <c:v>163.17999267578125</c:v>
                </c:pt>
                <c:pt idx="1655">
                  <c:v>163.46000671386719</c:v>
                </c:pt>
                <c:pt idx="1656">
                  <c:v>160.71000671386719</c:v>
                </c:pt>
                <c:pt idx="1657">
                  <c:v>163.44000244140625</c:v>
                </c:pt>
                <c:pt idx="1658">
                  <c:v>160.80999755859375</c:v>
                </c:pt>
                <c:pt idx="1659">
                  <c:v>163.41999816894531</c:v>
                </c:pt>
                <c:pt idx="1660">
                  <c:v>160.69999694824219</c:v>
                </c:pt>
                <c:pt idx="1661">
                  <c:v>163.32000732421875</c:v>
                </c:pt>
                <c:pt idx="1662">
                  <c:v>160.75</c:v>
                </c:pt>
                <c:pt idx="1663">
                  <c:v>163.44000244140625</c:v>
                </c:pt>
                <c:pt idx="1664">
                  <c:v>161.1199951171875</c:v>
                </c:pt>
                <c:pt idx="1665">
                  <c:v>162.08000183105469</c:v>
                </c:pt>
                <c:pt idx="1666">
                  <c:v>161.27000427246094</c:v>
                </c:pt>
                <c:pt idx="1667">
                  <c:v>162.21000671386719</c:v>
                </c:pt>
                <c:pt idx="1668">
                  <c:v>161.13999938964844</c:v>
                </c:pt>
                <c:pt idx="1669">
                  <c:v>162.27000427246094</c:v>
                </c:pt>
                <c:pt idx="1670">
                  <c:v>163.32000732421875</c:v>
                </c:pt>
                <c:pt idx="1671">
                  <c:v>160.74000549316406</c:v>
                </c:pt>
                <c:pt idx="1672">
                  <c:v>163.41999816894531</c:v>
                </c:pt>
                <c:pt idx="1673">
                  <c:v>160.83000183105469</c:v>
                </c:pt>
                <c:pt idx="1674">
                  <c:v>163.49000549316406</c:v>
                </c:pt>
                <c:pt idx="1675">
                  <c:v>160.41999816894531</c:v>
                </c:pt>
                <c:pt idx="1676">
                  <c:v>163.61000061035156</c:v>
                </c:pt>
                <c:pt idx="1677">
                  <c:v>160.3699951171875</c:v>
                </c:pt>
                <c:pt idx="1678">
                  <c:v>163.58000183105469</c:v>
                </c:pt>
                <c:pt idx="1679">
                  <c:v>160.6199951171875</c:v>
                </c:pt>
                <c:pt idx="1680">
                  <c:v>163.63999938964844</c:v>
                </c:pt>
                <c:pt idx="1681">
                  <c:v>160.94999694824219</c:v>
                </c:pt>
                <c:pt idx="1682">
                  <c:v>162.47999572753906</c:v>
                </c:pt>
                <c:pt idx="1683">
                  <c:v>163.5</c:v>
                </c:pt>
                <c:pt idx="1684">
                  <c:v>160.52999877929688</c:v>
                </c:pt>
                <c:pt idx="1685">
                  <c:v>163.58000183105469</c:v>
                </c:pt>
                <c:pt idx="1686">
                  <c:v>160.63999938964844</c:v>
                </c:pt>
                <c:pt idx="1687">
                  <c:v>163.64999389648438</c:v>
                </c:pt>
                <c:pt idx="1688">
                  <c:v>161</c:v>
                </c:pt>
                <c:pt idx="1689">
                  <c:v>163.1199951171875</c:v>
                </c:pt>
                <c:pt idx="1690">
                  <c:v>163.75999450683594</c:v>
                </c:pt>
                <c:pt idx="1691">
                  <c:v>160.6300048828125</c:v>
                </c:pt>
                <c:pt idx="1692">
                  <c:v>163.66999816894531</c:v>
                </c:pt>
                <c:pt idx="1693">
                  <c:v>161.02000427246094</c:v>
                </c:pt>
                <c:pt idx="1694">
                  <c:v>163.52999877929688</c:v>
                </c:pt>
                <c:pt idx="1695">
                  <c:v>161.53999328613281</c:v>
                </c:pt>
                <c:pt idx="1696">
                  <c:v>163.35000610351563</c:v>
                </c:pt>
                <c:pt idx="1697">
                  <c:v>161.88999938964844</c:v>
                </c:pt>
                <c:pt idx="1698">
                  <c:v>161.07000732421875</c:v>
                </c:pt>
                <c:pt idx="1699">
                  <c:v>163.47000122070313</c:v>
                </c:pt>
                <c:pt idx="1700">
                  <c:v>161.77000427246094</c:v>
                </c:pt>
                <c:pt idx="1701">
                  <c:v>162.99000549316406</c:v>
                </c:pt>
                <c:pt idx="1702">
                  <c:v>162.10000610351563</c:v>
                </c:pt>
                <c:pt idx="1703">
                  <c:v>161.66000366210938</c:v>
                </c:pt>
                <c:pt idx="1704">
                  <c:v>162.53999328613281</c:v>
                </c:pt>
                <c:pt idx="1705">
                  <c:v>161.05999755859375</c:v>
                </c:pt>
                <c:pt idx="1706">
                  <c:v>160.74000549316406</c:v>
                </c:pt>
                <c:pt idx="1707">
                  <c:v>163.61000061035156</c:v>
                </c:pt>
                <c:pt idx="1708">
                  <c:v>160.88999938964844</c:v>
                </c:pt>
                <c:pt idx="1709">
                  <c:v>163.66999816894531</c:v>
                </c:pt>
                <c:pt idx="1710">
                  <c:v>161.25</c:v>
                </c:pt>
                <c:pt idx="1711">
                  <c:v>163.41999816894531</c:v>
                </c:pt>
                <c:pt idx="1712">
                  <c:v>161.75999450683594</c:v>
                </c:pt>
                <c:pt idx="1713">
                  <c:v>163.33000183105469</c:v>
                </c:pt>
                <c:pt idx="1714">
                  <c:v>163.71000671386719</c:v>
                </c:pt>
                <c:pt idx="1715">
                  <c:v>161.21000671386719</c:v>
                </c:pt>
                <c:pt idx="1716">
                  <c:v>163.67999267578125</c:v>
                </c:pt>
                <c:pt idx="1717">
                  <c:v>163.80000305175781</c:v>
                </c:pt>
                <c:pt idx="1718">
                  <c:v>163.46000671386719</c:v>
                </c:pt>
                <c:pt idx="1719">
                  <c:v>162.47999572753906</c:v>
                </c:pt>
                <c:pt idx="1720">
                  <c:v>161.21000671386719</c:v>
                </c:pt>
                <c:pt idx="1721">
                  <c:v>163.19000244140625</c:v>
                </c:pt>
                <c:pt idx="1722">
                  <c:v>162.89999389648438</c:v>
                </c:pt>
                <c:pt idx="1723">
                  <c:v>162.74000549316406</c:v>
                </c:pt>
                <c:pt idx="1724">
                  <c:v>163.91000366210938</c:v>
                </c:pt>
                <c:pt idx="1725">
                  <c:v>162.41999816894531</c:v>
                </c:pt>
                <c:pt idx="1726">
                  <c:v>162.3800048828125</c:v>
                </c:pt>
                <c:pt idx="1727">
                  <c:v>162.3699951171875</c:v>
                </c:pt>
                <c:pt idx="1728">
                  <c:v>162.50999450683594</c:v>
                </c:pt>
                <c:pt idx="1729">
                  <c:v>161.80999755859375</c:v>
                </c:pt>
                <c:pt idx="1730">
                  <c:v>163.71000671386719</c:v>
                </c:pt>
                <c:pt idx="1731">
                  <c:v>161.89999389648438</c:v>
                </c:pt>
                <c:pt idx="1732">
                  <c:v>163.64999389648438</c:v>
                </c:pt>
                <c:pt idx="1733">
                  <c:v>162.1199951171875</c:v>
                </c:pt>
                <c:pt idx="1734">
                  <c:v>163.69000244140625</c:v>
                </c:pt>
                <c:pt idx="1735">
                  <c:v>162.27000427246094</c:v>
                </c:pt>
                <c:pt idx="1736">
                  <c:v>163.30999755859375</c:v>
                </c:pt>
                <c:pt idx="1737">
                  <c:v>162.55999755859375</c:v>
                </c:pt>
                <c:pt idx="1738">
                  <c:v>162.83000183105469</c:v>
                </c:pt>
                <c:pt idx="1739">
                  <c:v>162.63999938964844</c:v>
                </c:pt>
                <c:pt idx="1740">
                  <c:v>162.05000305175781</c:v>
                </c:pt>
                <c:pt idx="1741">
                  <c:v>163.02000427246094</c:v>
                </c:pt>
                <c:pt idx="1742">
                  <c:v>161.46000671386719</c:v>
                </c:pt>
                <c:pt idx="1743">
                  <c:v>163.71000671386719</c:v>
                </c:pt>
                <c:pt idx="1744">
                  <c:v>161.44999694824219</c:v>
                </c:pt>
                <c:pt idx="1745">
                  <c:v>163.8699951171875</c:v>
                </c:pt>
                <c:pt idx="1746">
                  <c:v>161.28999328613281</c:v>
                </c:pt>
                <c:pt idx="1747">
                  <c:v>164.00999450683594</c:v>
                </c:pt>
                <c:pt idx="1748">
                  <c:v>164.07000732421875</c:v>
                </c:pt>
                <c:pt idx="1749">
                  <c:v>164.21000671386719</c:v>
                </c:pt>
                <c:pt idx="1750">
                  <c:v>161.41000366210938</c:v>
                </c:pt>
                <c:pt idx="1751">
                  <c:v>164.19000244140625</c:v>
                </c:pt>
                <c:pt idx="1752">
                  <c:v>162.83999633789063</c:v>
                </c:pt>
                <c:pt idx="1753">
                  <c:v>163.94000244140625</c:v>
                </c:pt>
                <c:pt idx="1754">
                  <c:v>162.3800048828125</c:v>
                </c:pt>
                <c:pt idx="1755">
                  <c:v>163.60000610351563</c:v>
                </c:pt>
                <c:pt idx="1756">
                  <c:v>161.1300048828125</c:v>
                </c:pt>
                <c:pt idx="1757">
                  <c:v>163.96000671386719</c:v>
                </c:pt>
                <c:pt idx="1758">
                  <c:v>161.13999938964844</c:v>
                </c:pt>
                <c:pt idx="1759">
                  <c:v>164.22000122070313</c:v>
                </c:pt>
                <c:pt idx="1760">
                  <c:v>161.28999328613281</c:v>
                </c:pt>
                <c:pt idx="1761">
                  <c:v>164.30000305175781</c:v>
                </c:pt>
                <c:pt idx="1762">
                  <c:v>164.14999389648438</c:v>
                </c:pt>
                <c:pt idx="1763">
                  <c:v>161.19000244140625</c:v>
                </c:pt>
                <c:pt idx="1764">
                  <c:v>161.80000305175781</c:v>
                </c:pt>
                <c:pt idx="1765">
                  <c:v>163.97000122070313</c:v>
                </c:pt>
                <c:pt idx="1766">
                  <c:v>162.3800048828125</c:v>
                </c:pt>
                <c:pt idx="1767">
                  <c:v>163.41000366210938</c:v>
                </c:pt>
                <c:pt idx="1768">
                  <c:v>162.85000610351563</c:v>
                </c:pt>
                <c:pt idx="1769">
                  <c:v>162.21000671386719</c:v>
                </c:pt>
                <c:pt idx="1770">
                  <c:v>163.16000366210938</c:v>
                </c:pt>
                <c:pt idx="1771">
                  <c:v>161.57000732421875</c:v>
                </c:pt>
                <c:pt idx="1772">
                  <c:v>163.78999328613281</c:v>
                </c:pt>
                <c:pt idx="1773">
                  <c:v>164.3699951171875</c:v>
                </c:pt>
                <c:pt idx="1774">
                  <c:v>161.6199951171875</c:v>
                </c:pt>
                <c:pt idx="1775">
                  <c:v>164.42999267578125</c:v>
                </c:pt>
                <c:pt idx="1776">
                  <c:v>161.83999633789063</c:v>
                </c:pt>
                <c:pt idx="1777">
                  <c:v>164.3800048828125</c:v>
                </c:pt>
                <c:pt idx="1778">
                  <c:v>162.07000732421875</c:v>
                </c:pt>
                <c:pt idx="1779">
                  <c:v>164.13999938964844</c:v>
                </c:pt>
                <c:pt idx="1780">
                  <c:v>162.63999938964844</c:v>
                </c:pt>
                <c:pt idx="1781">
                  <c:v>163.02000427246094</c:v>
                </c:pt>
                <c:pt idx="1782">
                  <c:v>161.41000366210938</c:v>
                </c:pt>
                <c:pt idx="1783">
                  <c:v>164.35000610351563</c:v>
                </c:pt>
                <c:pt idx="1784">
                  <c:v>161.46000671386719</c:v>
                </c:pt>
                <c:pt idx="1785">
                  <c:v>164.53999328613281</c:v>
                </c:pt>
                <c:pt idx="1786">
                  <c:v>161.58999633789063</c:v>
                </c:pt>
                <c:pt idx="1787">
                  <c:v>164.55999755859375</c:v>
                </c:pt>
                <c:pt idx="1788">
                  <c:v>162.1300048828125</c:v>
                </c:pt>
                <c:pt idx="1789">
                  <c:v>164.03999328613281</c:v>
                </c:pt>
                <c:pt idx="1790">
                  <c:v>162.75999450683594</c:v>
                </c:pt>
                <c:pt idx="1791">
                  <c:v>163.07000732421875</c:v>
                </c:pt>
                <c:pt idx="1792">
                  <c:v>163.17999267578125</c:v>
                </c:pt>
                <c:pt idx="1793">
                  <c:v>161.82000732421875</c:v>
                </c:pt>
                <c:pt idx="1794">
                  <c:v>163.75</c:v>
                </c:pt>
                <c:pt idx="1795">
                  <c:v>161.46000671386719</c:v>
                </c:pt>
                <c:pt idx="1796">
                  <c:v>164.30000305175781</c:v>
                </c:pt>
                <c:pt idx="1797">
                  <c:v>161.8699951171875</c:v>
                </c:pt>
                <c:pt idx="1798">
                  <c:v>164.57000732421875</c:v>
                </c:pt>
                <c:pt idx="1799">
                  <c:v>161.78999328613281</c:v>
                </c:pt>
                <c:pt idx="1800">
                  <c:v>164.55000305175781</c:v>
                </c:pt>
                <c:pt idx="1801">
                  <c:v>161.60000610351563</c:v>
                </c:pt>
                <c:pt idx="1802">
                  <c:v>164.61000061035156</c:v>
                </c:pt>
                <c:pt idx="1803">
                  <c:v>162.05999755859375</c:v>
                </c:pt>
                <c:pt idx="1804">
                  <c:v>164.41000366210938</c:v>
                </c:pt>
                <c:pt idx="1805">
                  <c:v>162.77999877929688</c:v>
                </c:pt>
                <c:pt idx="1806">
                  <c:v>163.66000366210938</c:v>
                </c:pt>
                <c:pt idx="1807">
                  <c:v>163.19000244140625</c:v>
                </c:pt>
                <c:pt idx="1808">
                  <c:v>162.60000610351563</c:v>
                </c:pt>
                <c:pt idx="1809">
                  <c:v>164.05000305175781</c:v>
                </c:pt>
                <c:pt idx="1810">
                  <c:v>163.17999267578125</c:v>
                </c:pt>
                <c:pt idx="1811">
                  <c:v>162.75</c:v>
                </c:pt>
                <c:pt idx="1812">
                  <c:v>163.47000122070313</c:v>
                </c:pt>
                <c:pt idx="1813">
                  <c:v>161.83999633789063</c:v>
                </c:pt>
                <c:pt idx="1814">
                  <c:v>164.27000427246094</c:v>
                </c:pt>
                <c:pt idx="1815">
                  <c:v>164.66000366210938</c:v>
                </c:pt>
                <c:pt idx="1816">
                  <c:v>161.88999938964844</c:v>
                </c:pt>
                <c:pt idx="1817">
                  <c:v>164.52000427246094</c:v>
                </c:pt>
                <c:pt idx="1818">
                  <c:v>162.25</c:v>
                </c:pt>
                <c:pt idx="1819">
                  <c:v>164.47000122070313</c:v>
                </c:pt>
                <c:pt idx="1820">
                  <c:v>162.86000061035156</c:v>
                </c:pt>
                <c:pt idx="1821">
                  <c:v>163.66999816894531</c:v>
                </c:pt>
                <c:pt idx="1822">
                  <c:v>163.27999877929688</c:v>
                </c:pt>
                <c:pt idx="1823">
                  <c:v>162.41999816894531</c:v>
                </c:pt>
                <c:pt idx="1824">
                  <c:v>161.99000549316406</c:v>
                </c:pt>
                <c:pt idx="1825">
                  <c:v>164.77000427246094</c:v>
                </c:pt>
                <c:pt idx="1826">
                  <c:v>161.88999938964844</c:v>
                </c:pt>
                <c:pt idx="1827">
                  <c:v>164.83000183105469</c:v>
                </c:pt>
                <c:pt idx="1828">
                  <c:v>162.11000061035156</c:v>
                </c:pt>
                <c:pt idx="1829">
                  <c:v>164.63999938964844</c:v>
                </c:pt>
                <c:pt idx="1830">
                  <c:v>162.96000671386719</c:v>
                </c:pt>
                <c:pt idx="1831">
                  <c:v>163.75</c:v>
                </c:pt>
                <c:pt idx="1832">
                  <c:v>163.39999389648438</c:v>
                </c:pt>
                <c:pt idx="1833">
                  <c:v>162.32000732421875</c:v>
                </c:pt>
                <c:pt idx="1834">
                  <c:v>164.38999938964844</c:v>
                </c:pt>
                <c:pt idx="1835">
                  <c:v>162</c:v>
                </c:pt>
                <c:pt idx="1836">
                  <c:v>164.83000183105469</c:v>
                </c:pt>
                <c:pt idx="1837">
                  <c:v>161.78999328613281</c:v>
                </c:pt>
                <c:pt idx="1838">
                  <c:v>164.94999694824219</c:v>
                </c:pt>
                <c:pt idx="1839">
                  <c:v>162.08000183105469</c:v>
                </c:pt>
                <c:pt idx="1840">
                  <c:v>164.75</c:v>
                </c:pt>
                <c:pt idx="1841">
                  <c:v>163.05000305175781</c:v>
                </c:pt>
                <c:pt idx="1842">
                  <c:v>163.53999328613281</c:v>
                </c:pt>
                <c:pt idx="1843">
                  <c:v>163.72000122070313</c:v>
                </c:pt>
                <c:pt idx="1844">
                  <c:v>162.30000305175781</c:v>
                </c:pt>
                <c:pt idx="1845">
                  <c:v>164.67999267578125</c:v>
                </c:pt>
                <c:pt idx="1846">
                  <c:v>162.11000061035156</c:v>
                </c:pt>
                <c:pt idx="1847">
                  <c:v>164.91999816894531</c:v>
                </c:pt>
                <c:pt idx="1848">
                  <c:v>162.22999572753906</c:v>
                </c:pt>
                <c:pt idx="1849">
                  <c:v>164.63999938964844</c:v>
                </c:pt>
                <c:pt idx="1850">
                  <c:v>163.1199951171875</c:v>
                </c:pt>
                <c:pt idx="1851">
                  <c:v>163.16999816894531</c:v>
                </c:pt>
                <c:pt idx="1852">
                  <c:v>163.97999572753906</c:v>
                </c:pt>
                <c:pt idx="1853">
                  <c:v>164.92999267578125</c:v>
                </c:pt>
                <c:pt idx="1854">
                  <c:v>162.13999938964844</c:v>
                </c:pt>
                <c:pt idx="1855">
                  <c:v>164.94000244140625</c:v>
                </c:pt>
                <c:pt idx="1856">
                  <c:v>163.02000427246094</c:v>
                </c:pt>
                <c:pt idx="1857">
                  <c:v>163.74000549316406</c:v>
                </c:pt>
                <c:pt idx="1858">
                  <c:v>163.85000610351563</c:v>
                </c:pt>
                <c:pt idx="1859">
                  <c:v>164.91999816894531</c:v>
                </c:pt>
                <c:pt idx="1860">
                  <c:v>162.13999938964844</c:v>
                </c:pt>
                <c:pt idx="1861">
                  <c:v>164.97999572753906</c:v>
                </c:pt>
                <c:pt idx="1862">
                  <c:v>162.94999694824219</c:v>
                </c:pt>
                <c:pt idx="1863">
                  <c:v>164.10000610351563</c:v>
                </c:pt>
                <c:pt idx="1864">
                  <c:v>163.80999755859375</c:v>
                </c:pt>
                <c:pt idx="1865">
                  <c:v>162.28999328613281</c:v>
                </c:pt>
                <c:pt idx="1866">
                  <c:v>164.66000366210938</c:v>
                </c:pt>
                <c:pt idx="1867">
                  <c:v>161.96000671386719</c:v>
                </c:pt>
                <c:pt idx="1868">
                  <c:v>165.02999877929688</c:v>
                </c:pt>
                <c:pt idx="1869">
                  <c:v>162.22000122070313</c:v>
                </c:pt>
                <c:pt idx="1870">
                  <c:v>164.99000549316406</c:v>
                </c:pt>
                <c:pt idx="1871">
                  <c:v>163.02000427246094</c:v>
                </c:pt>
                <c:pt idx="1872">
                  <c:v>164.19000244140625</c:v>
                </c:pt>
                <c:pt idx="1873">
                  <c:v>162.16000366210938</c:v>
                </c:pt>
                <c:pt idx="1874">
                  <c:v>164.92999267578125</c:v>
                </c:pt>
                <c:pt idx="1875">
                  <c:v>162.17999267578125</c:v>
                </c:pt>
                <c:pt idx="1876">
                  <c:v>164.96000671386719</c:v>
                </c:pt>
                <c:pt idx="1877">
                  <c:v>162.77000427246094</c:v>
                </c:pt>
                <c:pt idx="1878">
                  <c:v>163.66000366210938</c:v>
                </c:pt>
                <c:pt idx="1879">
                  <c:v>163.49000549316406</c:v>
                </c:pt>
                <c:pt idx="1880">
                  <c:v>163.49000549316406</c:v>
                </c:pt>
                <c:pt idx="1881">
                  <c:v>162.30000305175781</c:v>
                </c:pt>
                <c:pt idx="1882">
                  <c:v>165.07000732421875</c:v>
                </c:pt>
                <c:pt idx="1883">
                  <c:v>162.41000366210938</c:v>
                </c:pt>
                <c:pt idx="1884">
                  <c:v>162.53999328613281</c:v>
                </c:pt>
                <c:pt idx="1885">
                  <c:v>165.22999572753906</c:v>
                </c:pt>
                <c:pt idx="1886">
                  <c:v>162.96000671386719</c:v>
                </c:pt>
                <c:pt idx="1887">
                  <c:v>164.85000610351563</c:v>
                </c:pt>
                <c:pt idx="1888">
                  <c:v>163.6300048828125</c:v>
                </c:pt>
                <c:pt idx="1889">
                  <c:v>163.6199951171875</c:v>
                </c:pt>
                <c:pt idx="1890">
                  <c:v>162.55999755859375</c:v>
                </c:pt>
                <c:pt idx="1891">
                  <c:v>165.14999389648438</c:v>
                </c:pt>
                <c:pt idx="1892">
                  <c:v>162.47000122070313</c:v>
                </c:pt>
                <c:pt idx="1893">
                  <c:v>165.3699951171875</c:v>
                </c:pt>
                <c:pt idx="1894">
                  <c:v>162.61000061035156</c:v>
                </c:pt>
                <c:pt idx="1895">
                  <c:v>165.1300048828125</c:v>
                </c:pt>
                <c:pt idx="1896">
                  <c:v>163.05999755859375</c:v>
                </c:pt>
                <c:pt idx="1897">
                  <c:v>164.50999450683594</c:v>
                </c:pt>
                <c:pt idx="1898">
                  <c:v>162.27000427246094</c:v>
                </c:pt>
                <c:pt idx="1899">
                  <c:v>165.19999694824219</c:v>
                </c:pt>
                <c:pt idx="1900">
                  <c:v>162.32000732421875</c:v>
                </c:pt>
                <c:pt idx="1901">
                  <c:v>162.88999938964844</c:v>
                </c:pt>
                <c:pt idx="1902">
                  <c:v>164.96000671386719</c:v>
                </c:pt>
                <c:pt idx="1903">
                  <c:v>163.66000366210938</c:v>
                </c:pt>
                <c:pt idx="1904">
                  <c:v>163</c:v>
                </c:pt>
                <c:pt idx="1905">
                  <c:v>164.14999389648438</c:v>
                </c:pt>
                <c:pt idx="1906">
                  <c:v>162.75</c:v>
                </c:pt>
                <c:pt idx="1907">
                  <c:v>164.75999450683594</c:v>
                </c:pt>
                <c:pt idx="1908">
                  <c:v>162.6199951171875</c:v>
                </c:pt>
                <c:pt idx="1909">
                  <c:v>165.16999816894531</c:v>
                </c:pt>
                <c:pt idx="1910">
                  <c:v>162.66999816894531</c:v>
                </c:pt>
                <c:pt idx="1911">
                  <c:v>165.25999450683594</c:v>
                </c:pt>
                <c:pt idx="1912">
                  <c:v>162.80000305175781</c:v>
                </c:pt>
                <c:pt idx="1913">
                  <c:v>165.47999572753906</c:v>
                </c:pt>
                <c:pt idx="1914">
                  <c:v>164.44999694824219</c:v>
                </c:pt>
                <c:pt idx="1915">
                  <c:v>163.91000366210938</c:v>
                </c:pt>
                <c:pt idx="1916">
                  <c:v>163.1300048828125</c:v>
                </c:pt>
                <c:pt idx="1917">
                  <c:v>164.75</c:v>
                </c:pt>
                <c:pt idx="1918">
                  <c:v>162.74000549316406</c:v>
                </c:pt>
                <c:pt idx="1919">
                  <c:v>165.3699951171875</c:v>
                </c:pt>
                <c:pt idx="1920">
                  <c:v>162.71000671386719</c:v>
                </c:pt>
                <c:pt idx="1921">
                  <c:v>165.53999328613281</c:v>
                </c:pt>
                <c:pt idx="1922">
                  <c:v>162.71000671386719</c:v>
                </c:pt>
                <c:pt idx="1923">
                  <c:v>163.72999572753906</c:v>
                </c:pt>
                <c:pt idx="1924">
                  <c:v>164.6300048828125</c:v>
                </c:pt>
                <c:pt idx="1925">
                  <c:v>164.25999450683594</c:v>
                </c:pt>
                <c:pt idx="1926">
                  <c:v>162.88999938964844</c:v>
                </c:pt>
                <c:pt idx="1927">
                  <c:v>164.89999389648438</c:v>
                </c:pt>
                <c:pt idx="1928">
                  <c:v>162.5</c:v>
                </c:pt>
                <c:pt idx="1929">
                  <c:v>165.3699951171875</c:v>
                </c:pt>
                <c:pt idx="1930">
                  <c:v>162.64999389648438</c:v>
                </c:pt>
                <c:pt idx="1931">
                  <c:v>165.58999633789063</c:v>
                </c:pt>
                <c:pt idx="1932">
                  <c:v>162.77000427246094</c:v>
                </c:pt>
                <c:pt idx="1933">
                  <c:v>165.67999267578125</c:v>
                </c:pt>
                <c:pt idx="1934">
                  <c:v>163.36000061035156</c:v>
                </c:pt>
                <c:pt idx="1935">
                  <c:v>165.30999755859375</c:v>
                </c:pt>
                <c:pt idx="1936">
                  <c:v>163.25999450683594</c:v>
                </c:pt>
                <c:pt idx="1937">
                  <c:v>164.49000549316406</c:v>
                </c:pt>
                <c:pt idx="1938">
                  <c:v>163.02999877929688</c:v>
                </c:pt>
                <c:pt idx="1939">
                  <c:v>165.33000183105469</c:v>
                </c:pt>
                <c:pt idx="1940">
                  <c:v>162.8699951171875</c:v>
                </c:pt>
                <c:pt idx="1941">
                  <c:v>165.6300048828125</c:v>
                </c:pt>
                <c:pt idx="1942">
                  <c:v>162.92999267578125</c:v>
                </c:pt>
                <c:pt idx="1943">
                  <c:v>165.78999328613281</c:v>
                </c:pt>
                <c:pt idx="1944">
                  <c:v>165.55999755859375</c:v>
                </c:pt>
                <c:pt idx="1945">
                  <c:v>163.97999572753906</c:v>
                </c:pt>
                <c:pt idx="1946">
                  <c:v>164.72000122070313</c:v>
                </c:pt>
                <c:pt idx="1947">
                  <c:v>164.19000244140625</c:v>
                </c:pt>
                <c:pt idx="1948">
                  <c:v>164.17999267578125</c:v>
                </c:pt>
                <c:pt idx="1949">
                  <c:v>164.42999267578125</c:v>
                </c:pt>
                <c:pt idx="1950">
                  <c:v>165.47999572753906</c:v>
                </c:pt>
                <c:pt idx="1951">
                  <c:v>162.72000122070313</c:v>
                </c:pt>
                <c:pt idx="1952">
                  <c:v>163.1199951171875</c:v>
                </c:pt>
                <c:pt idx="1953">
                  <c:v>164.75999450683594</c:v>
                </c:pt>
                <c:pt idx="1954">
                  <c:v>165.60000610351563</c:v>
                </c:pt>
                <c:pt idx="1955">
                  <c:v>163.11000061035156</c:v>
                </c:pt>
                <c:pt idx="1956">
                  <c:v>165.72999572753906</c:v>
                </c:pt>
                <c:pt idx="1957">
                  <c:v>165.80999755859375</c:v>
                </c:pt>
                <c:pt idx="1958">
                  <c:v>165.77999877929688</c:v>
                </c:pt>
                <c:pt idx="1959">
                  <c:v>163.02999877929688</c:v>
                </c:pt>
                <c:pt idx="1960">
                  <c:v>163.35000610351563</c:v>
                </c:pt>
                <c:pt idx="1961">
                  <c:v>165.83000183105469</c:v>
                </c:pt>
                <c:pt idx="1962">
                  <c:v>163.41000366210938</c:v>
                </c:pt>
                <c:pt idx="1963">
                  <c:v>165.78999328613281</c:v>
                </c:pt>
                <c:pt idx="1964">
                  <c:v>164.50999450683594</c:v>
                </c:pt>
                <c:pt idx="1965">
                  <c:v>164.35000610351563</c:v>
                </c:pt>
                <c:pt idx="1966">
                  <c:v>164.66000366210938</c:v>
                </c:pt>
                <c:pt idx="1967">
                  <c:v>164.22999572753906</c:v>
                </c:pt>
                <c:pt idx="1968">
                  <c:v>165.05000305175781</c:v>
                </c:pt>
                <c:pt idx="1969">
                  <c:v>163.33000183105469</c:v>
                </c:pt>
                <c:pt idx="1970">
                  <c:v>165.05999755859375</c:v>
                </c:pt>
                <c:pt idx="1971">
                  <c:v>163.1199951171875</c:v>
                </c:pt>
                <c:pt idx="1972">
                  <c:v>164.97999572753906</c:v>
                </c:pt>
                <c:pt idx="1973">
                  <c:v>163.1300048828125</c:v>
                </c:pt>
                <c:pt idx="1974">
                  <c:v>162.94999694824219</c:v>
                </c:pt>
                <c:pt idx="1975">
                  <c:v>165.77999877929688</c:v>
                </c:pt>
                <c:pt idx="1976">
                  <c:v>163.35000610351563</c:v>
                </c:pt>
                <c:pt idx="1977">
                  <c:v>165.88999938964844</c:v>
                </c:pt>
                <c:pt idx="1978">
                  <c:v>163.28999328613281</c:v>
                </c:pt>
                <c:pt idx="1979">
                  <c:v>165.8800048828125</c:v>
                </c:pt>
                <c:pt idx="1980">
                  <c:v>163.25</c:v>
                </c:pt>
                <c:pt idx="1981">
                  <c:v>166.00999450683594</c:v>
                </c:pt>
                <c:pt idx="1982">
                  <c:v>166.05000305175781</c:v>
                </c:pt>
                <c:pt idx="1983">
                  <c:v>163.25999450683594</c:v>
                </c:pt>
                <c:pt idx="1984">
                  <c:v>162.97999572753906</c:v>
                </c:pt>
                <c:pt idx="1985">
                  <c:v>163.28999328613281</c:v>
                </c:pt>
                <c:pt idx="1986">
                  <c:v>166.11000061035156</c:v>
                </c:pt>
                <c:pt idx="1987">
                  <c:v>163.57000732421875</c:v>
                </c:pt>
                <c:pt idx="1988">
                  <c:v>163.11000061035156</c:v>
                </c:pt>
                <c:pt idx="1989">
                  <c:v>163.28999328613281</c:v>
                </c:pt>
                <c:pt idx="1990">
                  <c:v>166.10000610351563</c:v>
                </c:pt>
                <c:pt idx="1991">
                  <c:v>163.22999572753906</c:v>
                </c:pt>
                <c:pt idx="1992">
                  <c:v>166.22999572753906</c:v>
                </c:pt>
                <c:pt idx="1993">
                  <c:v>163.25999450683594</c:v>
                </c:pt>
                <c:pt idx="1994">
                  <c:v>166.16000366210938</c:v>
                </c:pt>
                <c:pt idx="1995">
                  <c:v>163.22000122070313</c:v>
                </c:pt>
                <c:pt idx="1996">
                  <c:v>166.14999389648438</c:v>
                </c:pt>
                <c:pt idx="1997">
                  <c:v>163.00999450683594</c:v>
                </c:pt>
                <c:pt idx="1998">
                  <c:v>163.60000610351563</c:v>
                </c:pt>
                <c:pt idx="1999">
                  <c:v>166.17999267578125</c:v>
                </c:pt>
                <c:pt idx="2000">
                  <c:v>163.55999755859375</c:v>
                </c:pt>
                <c:pt idx="2001">
                  <c:v>166.28999328613281</c:v>
                </c:pt>
                <c:pt idx="2002">
                  <c:v>163.47000122070313</c:v>
                </c:pt>
                <c:pt idx="2003">
                  <c:v>163.6300048828125</c:v>
                </c:pt>
                <c:pt idx="2004">
                  <c:v>166.24000549316406</c:v>
                </c:pt>
                <c:pt idx="2005">
                  <c:v>163.58999633789063</c:v>
                </c:pt>
                <c:pt idx="2006">
                  <c:v>166.25999450683594</c:v>
                </c:pt>
                <c:pt idx="2007">
                  <c:v>163.42999267578125</c:v>
                </c:pt>
                <c:pt idx="2008">
                  <c:v>166.3699951171875</c:v>
                </c:pt>
                <c:pt idx="2009">
                  <c:v>163.41000366210938</c:v>
                </c:pt>
                <c:pt idx="2010">
                  <c:v>166.38999938964844</c:v>
                </c:pt>
                <c:pt idx="2011">
                  <c:v>163.35000610351563</c:v>
                </c:pt>
                <c:pt idx="2012">
                  <c:v>164.1199951171875</c:v>
                </c:pt>
                <c:pt idx="2013">
                  <c:v>166.16999816894531</c:v>
                </c:pt>
                <c:pt idx="2014">
                  <c:v>163.77999877929688</c:v>
                </c:pt>
                <c:pt idx="2015">
                  <c:v>166.19000244140625</c:v>
                </c:pt>
                <c:pt idx="2016">
                  <c:v>166.27999877929688</c:v>
                </c:pt>
                <c:pt idx="2017">
                  <c:v>166.33999633789063</c:v>
                </c:pt>
                <c:pt idx="2018">
                  <c:v>163.72000122070313</c:v>
                </c:pt>
                <c:pt idx="2019">
                  <c:v>166.33999633789063</c:v>
                </c:pt>
                <c:pt idx="2020">
                  <c:v>163.57000732421875</c:v>
                </c:pt>
                <c:pt idx="2021">
                  <c:v>166.41000366210938</c:v>
                </c:pt>
                <c:pt idx="2022">
                  <c:v>163.6199951171875</c:v>
                </c:pt>
                <c:pt idx="2023">
                  <c:v>166.44000244140625</c:v>
                </c:pt>
                <c:pt idx="2024">
                  <c:v>163.75999450683594</c:v>
                </c:pt>
                <c:pt idx="2025">
                  <c:v>166.39999389648438</c:v>
                </c:pt>
                <c:pt idx="2026">
                  <c:v>166.25999450683594</c:v>
                </c:pt>
                <c:pt idx="2027">
                  <c:v>164.30000305175781</c:v>
                </c:pt>
                <c:pt idx="2028">
                  <c:v>166.25999450683594</c:v>
                </c:pt>
                <c:pt idx="2029">
                  <c:v>164.16000366210938</c:v>
                </c:pt>
                <c:pt idx="2030">
                  <c:v>166.41999816894531</c:v>
                </c:pt>
                <c:pt idx="2031">
                  <c:v>164.07000732421875</c:v>
                </c:pt>
                <c:pt idx="2032">
                  <c:v>166.42999267578125</c:v>
                </c:pt>
                <c:pt idx="2033">
                  <c:v>166.47000122070313</c:v>
                </c:pt>
                <c:pt idx="2034">
                  <c:v>163.17999267578125</c:v>
                </c:pt>
                <c:pt idx="2035">
                  <c:v>166.30000305175781</c:v>
                </c:pt>
                <c:pt idx="2036">
                  <c:v>163.36000061035156</c:v>
                </c:pt>
                <c:pt idx="2037">
                  <c:v>166.30000305175781</c:v>
                </c:pt>
                <c:pt idx="2038">
                  <c:v>163.41000366210938</c:v>
                </c:pt>
                <c:pt idx="2039">
                  <c:v>166.22999572753906</c:v>
                </c:pt>
                <c:pt idx="2040">
                  <c:v>163.52999877929688</c:v>
                </c:pt>
                <c:pt idx="2041">
                  <c:v>166.41999816894531</c:v>
                </c:pt>
                <c:pt idx="2042">
                  <c:v>163.55000305175781</c:v>
                </c:pt>
                <c:pt idx="2043">
                  <c:v>163.82000732421875</c:v>
                </c:pt>
                <c:pt idx="2044">
                  <c:v>163.91999816894531</c:v>
                </c:pt>
                <c:pt idx="2045">
                  <c:v>163.66999816894531</c:v>
                </c:pt>
                <c:pt idx="2046">
                  <c:v>166.72000122070313</c:v>
                </c:pt>
                <c:pt idx="2047">
                  <c:v>163.67999267578125</c:v>
                </c:pt>
                <c:pt idx="2048">
                  <c:v>166.69000244140625</c:v>
                </c:pt>
                <c:pt idx="2049">
                  <c:v>163.75</c:v>
                </c:pt>
                <c:pt idx="2050">
                  <c:v>166.71000671386719</c:v>
                </c:pt>
                <c:pt idx="2051">
                  <c:v>163.77000427246094</c:v>
                </c:pt>
                <c:pt idx="2052">
                  <c:v>166.69999694824219</c:v>
                </c:pt>
                <c:pt idx="2053">
                  <c:v>163.66999816894531</c:v>
                </c:pt>
                <c:pt idx="2054">
                  <c:v>166.69000244140625</c:v>
                </c:pt>
                <c:pt idx="2055">
                  <c:v>164.02999877929688</c:v>
                </c:pt>
                <c:pt idx="2056">
                  <c:v>166.60000610351563</c:v>
                </c:pt>
                <c:pt idx="2057">
                  <c:v>163.94999694824219</c:v>
                </c:pt>
                <c:pt idx="2058">
                  <c:v>166.77000427246094</c:v>
                </c:pt>
                <c:pt idx="2059">
                  <c:v>166.64999389648438</c:v>
                </c:pt>
                <c:pt idx="2060">
                  <c:v>164.3800048828125</c:v>
                </c:pt>
                <c:pt idx="2061">
                  <c:v>164.05000305175781</c:v>
                </c:pt>
                <c:pt idx="2062">
                  <c:v>164.38999938964844</c:v>
                </c:pt>
                <c:pt idx="2063">
                  <c:v>166.77000427246094</c:v>
                </c:pt>
                <c:pt idx="2064">
                  <c:v>164.33000183105469</c:v>
                </c:pt>
                <c:pt idx="2065">
                  <c:v>166.80000305175781</c:v>
                </c:pt>
                <c:pt idx="2066">
                  <c:v>164.41999816894531</c:v>
                </c:pt>
                <c:pt idx="2067">
                  <c:v>165.3699951171875</c:v>
                </c:pt>
                <c:pt idx="2068">
                  <c:v>165.39999389648438</c:v>
                </c:pt>
                <c:pt idx="2069">
                  <c:v>165.27999877929688</c:v>
                </c:pt>
                <c:pt idx="2070">
                  <c:v>165.33000183105469</c:v>
                </c:pt>
                <c:pt idx="2071">
                  <c:v>165.30000305175781</c:v>
                </c:pt>
                <c:pt idx="2072">
                  <c:v>166.44999694824219</c:v>
                </c:pt>
                <c:pt idx="2073">
                  <c:v>165.44000244140625</c:v>
                </c:pt>
                <c:pt idx="2074">
                  <c:v>165.58000183105469</c:v>
                </c:pt>
                <c:pt idx="2075">
                  <c:v>163.99000549316406</c:v>
                </c:pt>
                <c:pt idx="2076">
                  <c:v>166.44000244140625</c:v>
                </c:pt>
                <c:pt idx="2077">
                  <c:v>163.94999694824219</c:v>
                </c:pt>
                <c:pt idx="2078">
                  <c:v>166.3699951171875</c:v>
                </c:pt>
                <c:pt idx="2079">
                  <c:v>164.05000305175781</c:v>
                </c:pt>
                <c:pt idx="2080">
                  <c:v>164.28999328613281</c:v>
                </c:pt>
                <c:pt idx="2081">
                  <c:v>166.94999694824219</c:v>
                </c:pt>
                <c:pt idx="2082">
                  <c:v>164.35000610351563</c:v>
                </c:pt>
                <c:pt idx="2083">
                  <c:v>166.99000549316406</c:v>
                </c:pt>
                <c:pt idx="2084">
                  <c:v>164.14999389648438</c:v>
                </c:pt>
                <c:pt idx="2085">
                  <c:v>164.83999633789063</c:v>
                </c:pt>
                <c:pt idx="2086">
                  <c:v>166.83000183105469</c:v>
                </c:pt>
                <c:pt idx="2087">
                  <c:v>165.02000427246094</c:v>
                </c:pt>
                <c:pt idx="2088">
                  <c:v>166.67999267578125</c:v>
                </c:pt>
                <c:pt idx="2089">
                  <c:v>164.94000244140625</c:v>
                </c:pt>
                <c:pt idx="2090">
                  <c:v>165.78999328613281</c:v>
                </c:pt>
                <c:pt idx="2091">
                  <c:v>164.69000244140625</c:v>
                </c:pt>
                <c:pt idx="2092">
                  <c:v>165.94000244140625</c:v>
                </c:pt>
                <c:pt idx="2093">
                  <c:v>167.08000183105469</c:v>
                </c:pt>
                <c:pt idx="2094">
                  <c:v>163.92999267578125</c:v>
                </c:pt>
                <c:pt idx="2095">
                  <c:v>167.02999877929688</c:v>
                </c:pt>
                <c:pt idx="2096">
                  <c:v>164.02999877929688</c:v>
                </c:pt>
                <c:pt idx="2097">
                  <c:v>167.19000244140625</c:v>
                </c:pt>
                <c:pt idx="2098">
                  <c:v>164.05999755859375</c:v>
                </c:pt>
                <c:pt idx="2099">
                  <c:v>164.88999938964844</c:v>
                </c:pt>
                <c:pt idx="2100">
                  <c:v>166.83999633789063</c:v>
                </c:pt>
                <c:pt idx="2101">
                  <c:v>165.17999267578125</c:v>
                </c:pt>
                <c:pt idx="2102">
                  <c:v>166.83999633789063</c:v>
                </c:pt>
                <c:pt idx="2103">
                  <c:v>165.36000061035156</c:v>
                </c:pt>
                <c:pt idx="2104">
                  <c:v>166.22999572753906</c:v>
                </c:pt>
                <c:pt idx="2105">
                  <c:v>164.52000427246094</c:v>
                </c:pt>
                <c:pt idx="2106">
                  <c:v>166.66999816894531</c:v>
                </c:pt>
                <c:pt idx="2107">
                  <c:v>164.47000122070313</c:v>
                </c:pt>
                <c:pt idx="2108">
                  <c:v>166.88999938964844</c:v>
                </c:pt>
                <c:pt idx="2109">
                  <c:v>167.19000244140625</c:v>
                </c:pt>
                <c:pt idx="2110">
                  <c:v>164.30999755859375</c:v>
                </c:pt>
                <c:pt idx="2111">
                  <c:v>167.24000549316406</c:v>
                </c:pt>
                <c:pt idx="2112">
                  <c:v>164.30000305175781</c:v>
                </c:pt>
                <c:pt idx="2113">
                  <c:v>165.46000671386719</c:v>
                </c:pt>
                <c:pt idx="2114">
                  <c:v>166.85000610351563</c:v>
                </c:pt>
                <c:pt idx="2115">
                  <c:v>165.33999633789063</c:v>
                </c:pt>
                <c:pt idx="2116">
                  <c:v>166.44000244140625</c:v>
                </c:pt>
                <c:pt idx="2117">
                  <c:v>165.66000366210938</c:v>
                </c:pt>
                <c:pt idx="2118">
                  <c:v>166.94000244140625</c:v>
                </c:pt>
                <c:pt idx="2119">
                  <c:v>164.19000244140625</c:v>
                </c:pt>
                <c:pt idx="2120">
                  <c:v>167.16999816894531</c:v>
                </c:pt>
                <c:pt idx="2121">
                  <c:v>164.16000366210938</c:v>
                </c:pt>
                <c:pt idx="2122">
                  <c:v>164.63999938964844</c:v>
                </c:pt>
                <c:pt idx="2123">
                  <c:v>167.1199951171875</c:v>
                </c:pt>
                <c:pt idx="2124">
                  <c:v>164.8800048828125</c:v>
                </c:pt>
                <c:pt idx="2125">
                  <c:v>167.05999755859375</c:v>
                </c:pt>
                <c:pt idx="2126">
                  <c:v>165.16000366210938</c:v>
                </c:pt>
                <c:pt idx="2127">
                  <c:v>166.13999938964844</c:v>
                </c:pt>
                <c:pt idx="2128">
                  <c:v>164.58000183105469</c:v>
                </c:pt>
                <c:pt idx="2129">
                  <c:v>166.80000305175781</c:v>
                </c:pt>
                <c:pt idx="2130">
                  <c:v>164.47999572753906</c:v>
                </c:pt>
                <c:pt idx="2131">
                  <c:v>164.41000366210938</c:v>
                </c:pt>
                <c:pt idx="2132">
                  <c:v>167.41999816894531</c:v>
                </c:pt>
                <c:pt idx="2133">
                  <c:v>164.99000549316406</c:v>
                </c:pt>
                <c:pt idx="2134">
                  <c:v>167.22999572753906</c:v>
                </c:pt>
                <c:pt idx="2135">
                  <c:v>165.55000305175781</c:v>
                </c:pt>
                <c:pt idx="2136">
                  <c:v>166.53999328613281</c:v>
                </c:pt>
                <c:pt idx="2137">
                  <c:v>164.58999633789063</c:v>
                </c:pt>
                <c:pt idx="2138">
                  <c:v>167.13999938964844</c:v>
                </c:pt>
                <c:pt idx="2139">
                  <c:v>164.39999389648438</c:v>
                </c:pt>
                <c:pt idx="2140">
                  <c:v>167.30000305175781</c:v>
                </c:pt>
                <c:pt idx="2141">
                  <c:v>164.85000610351563</c:v>
                </c:pt>
                <c:pt idx="2142">
                  <c:v>165.39999389648438</c:v>
                </c:pt>
                <c:pt idx="2143">
                  <c:v>166.66000366210938</c:v>
                </c:pt>
                <c:pt idx="2144">
                  <c:v>166.10000610351563</c:v>
                </c:pt>
                <c:pt idx="2145">
                  <c:v>165.02000427246094</c:v>
                </c:pt>
                <c:pt idx="2146">
                  <c:v>166.94000244140625</c:v>
                </c:pt>
                <c:pt idx="2147">
                  <c:v>164.64999389648438</c:v>
                </c:pt>
                <c:pt idx="2148">
                  <c:v>167.36000061035156</c:v>
                </c:pt>
                <c:pt idx="2149">
                  <c:v>164.66000366210938</c:v>
                </c:pt>
                <c:pt idx="2150">
                  <c:v>165.28999328613281</c:v>
                </c:pt>
                <c:pt idx="2151">
                  <c:v>167.1199951171875</c:v>
                </c:pt>
                <c:pt idx="2152">
                  <c:v>165.94000244140625</c:v>
                </c:pt>
                <c:pt idx="2153">
                  <c:v>165.3699951171875</c:v>
                </c:pt>
                <c:pt idx="2154">
                  <c:v>166.47999572753906</c:v>
                </c:pt>
                <c:pt idx="2155">
                  <c:v>164.52000427246094</c:v>
                </c:pt>
                <c:pt idx="2156">
                  <c:v>164.89999389648438</c:v>
                </c:pt>
                <c:pt idx="2157">
                  <c:v>164.44000244140625</c:v>
                </c:pt>
                <c:pt idx="2158">
                  <c:v>167.39999389648438</c:v>
                </c:pt>
                <c:pt idx="2159">
                  <c:v>167.21000671386719</c:v>
                </c:pt>
                <c:pt idx="2160">
                  <c:v>165.77999877929688</c:v>
                </c:pt>
                <c:pt idx="2161">
                  <c:v>166.55999755859375</c:v>
                </c:pt>
                <c:pt idx="2162">
                  <c:v>166.19000244140625</c:v>
                </c:pt>
                <c:pt idx="2163">
                  <c:v>165.10000610351563</c:v>
                </c:pt>
                <c:pt idx="2164">
                  <c:v>166.80000305175781</c:v>
                </c:pt>
                <c:pt idx="2165">
                  <c:v>167.5</c:v>
                </c:pt>
                <c:pt idx="2166">
                  <c:v>167.22999572753906</c:v>
                </c:pt>
                <c:pt idx="2167">
                  <c:v>164.6300048828125</c:v>
                </c:pt>
                <c:pt idx="2168">
                  <c:v>165.33999633789063</c:v>
                </c:pt>
                <c:pt idx="2169">
                  <c:v>166.69999694824219</c:v>
                </c:pt>
                <c:pt idx="2170">
                  <c:v>165.97000122070313</c:v>
                </c:pt>
                <c:pt idx="2171">
                  <c:v>165.05000305175781</c:v>
                </c:pt>
                <c:pt idx="2172">
                  <c:v>166.99000549316406</c:v>
                </c:pt>
                <c:pt idx="2173">
                  <c:v>164.6300048828125</c:v>
                </c:pt>
                <c:pt idx="2174">
                  <c:v>164.72999572753906</c:v>
                </c:pt>
                <c:pt idx="2175">
                  <c:v>164.94999694824219</c:v>
                </c:pt>
                <c:pt idx="2176">
                  <c:v>164.66000366210938</c:v>
                </c:pt>
                <c:pt idx="2177">
                  <c:v>167.47999572753906</c:v>
                </c:pt>
                <c:pt idx="2178">
                  <c:v>164.99000549316406</c:v>
                </c:pt>
                <c:pt idx="2179">
                  <c:v>165.82000732421875</c:v>
                </c:pt>
                <c:pt idx="2180">
                  <c:v>166.19999694824219</c:v>
                </c:pt>
                <c:pt idx="2181">
                  <c:v>166.49000549316406</c:v>
                </c:pt>
                <c:pt idx="2182">
                  <c:v>165.16999816894531</c:v>
                </c:pt>
                <c:pt idx="2183">
                  <c:v>167.42999267578125</c:v>
                </c:pt>
                <c:pt idx="2184">
                  <c:v>164.91999816894531</c:v>
                </c:pt>
                <c:pt idx="2185">
                  <c:v>167.75999450683594</c:v>
                </c:pt>
                <c:pt idx="2186">
                  <c:v>164.91999816894531</c:v>
                </c:pt>
                <c:pt idx="2187">
                  <c:v>165.91000366210938</c:v>
                </c:pt>
                <c:pt idx="2188">
                  <c:v>166.58999633789063</c:v>
                </c:pt>
                <c:pt idx="2189">
                  <c:v>166.47999572753906</c:v>
                </c:pt>
                <c:pt idx="2190">
                  <c:v>165.05999755859375</c:v>
                </c:pt>
                <c:pt idx="2191">
                  <c:v>164.75</c:v>
                </c:pt>
                <c:pt idx="2192">
                  <c:v>167.74000549316406</c:v>
                </c:pt>
                <c:pt idx="2193">
                  <c:v>165.32000732421875</c:v>
                </c:pt>
                <c:pt idx="2194">
                  <c:v>167.49000549316406</c:v>
                </c:pt>
                <c:pt idx="2195">
                  <c:v>165.71000671386719</c:v>
                </c:pt>
                <c:pt idx="2196">
                  <c:v>167.1199951171875</c:v>
                </c:pt>
                <c:pt idx="2197">
                  <c:v>165.10000610351563</c:v>
                </c:pt>
                <c:pt idx="2198">
                  <c:v>167.41000366210938</c:v>
                </c:pt>
                <c:pt idx="2199">
                  <c:v>164.97000122070313</c:v>
                </c:pt>
                <c:pt idx="2200">
                  <c:v>167.74000549316406</c:v>
                </c:pt>
                <c:pt idx="2201">
                  <c:v>165.08999633789063</c:v>
                </c:pt>
                <c:pt idx="2202">
                  <c:v>167.80999755859375</c:v>
                </c:pt>
                <c:pt idx="2203">
                  <c:v>165.27000427246094</c:v>
                </c:pt>
                <c:pt idx="2204">
                  <c:v>166.3800048828125</c:v>
                </c:pt>
                <c:pt idx="2205">
                  <c:v>166.07000732421875</c:v>
                </c:pt>
                <c:pt idx="2206">
                  <c:v>166.85000610351563</c:v>
                </c:pt>
                <c:pt idx="2207">
                  <c:v>165.19999694824219</c:v>
                </c:pt>
                <c:pt idx="2208">
                  <c:v>167.53999328613281</c:v>
                </c:pt>
                <c:pt idx="2209">
                  <c:v>164.78999328613281</c:v>
                </c:pt>
                <c:pt idx="2210">
                  <c:v>167.82000732421875</c:v>
                </c:pt>
                <c:pt idx="2211">
                  <c:v>164.89999389648438</c:v>
                </c:pt>
                <c:pt idx="2212">
                  <c:v>167.91999816894531</c:v>
                </c:pt>
                <c:pt idx="2213">
                  <c:v>165.1199951171875</c:v>
                </c:pt>
                <c:pt idx="2214">
                  <c:v>167.83999633789063</c:v>
                </c:pt>
                <c:pt idx="2215">
                  <c:v>165.69999694824219</c:v>
                </c:pt>
                <c:pt idx="2216">
                  <c:v>167.6300048828125</c:v>
                </c:pt>
                <c:pt idx="2217">
                  <c:v>166.41000366210938</c:v>
                </c:pt>
                <c:pt idx="2218">
                  <c:v>166.1300048828125</c:v>
                </c:pt>
                <c:pt idx="2219">
                  <c:v>166.83999633789063</c:v>
                </c:pt>
                <c:pt idx="2220">
                  <c:v>168.05999755859375</c:v>
                </c:pt>
                <c:pt idx="2221">
                  <c:v>165</c:v>
                </c:pt>
                <c:pt idx="2222">
                  <c:v>167.83000183105469</c:v>
                </c:pt>
                <c:pt idx="2223">
                  <c:v>165.39999389648438</c:v>
                </c:pt>
                <c:pt idx="2224">
                  <c:v>167.91999816894531</c:v>
                </c:pt>
                <c:pt idx="2225">
                  <c:v>165.72999572753906</c:v>
                </c:pt>
                <c:pt idx="2226">
                  <c:v>166.58000183105469</c:v>
                </c:pt>
                <c:pt idx="2227">
                  <c:v>165.85000610351563</c:v>
                </c:pt>
                <c:pt idx="2228">
                  <c:v>167.05999755859375</c:v>
                </c:pt>
                <c:pt idx="2229">
                  <c:v>165.38999938964844</c:v>
                </c:pt>
                <c:pt idx="2230">
                  <c:v>167.72999572753906</c:v>
                </c:pt>
                <c:pt idx="2231">
                  <c:v>167.97000122070313</c:v>
                </c:pt>
                <c:pt idx="2232">
                  <c:v>165.16999816894531</c:v>
                </c:pt>
                <c:pt idx="2233">
                  <c:v>168.02999877929688</c:v>
                </c:pt>
                <c:pt idx="2234">
                  <c:v>165.77999877929688</c:v>
                </c:pt>
                <c:pt idx="2235">
                  <c:v>167.82000732421875</c:v>
                </c:pt>
                <c:pt idx="2236">
                  <c:v>165.99000549316406</c:v>
                </c:pt>
                <c:pt idx="2237">
                  <c:v>166.77999877929688</c:v>
                </c:pt>
                <c:pt idx="2238">
                  <c:v>165.52000427246094</c:v>
                </c:pt>
                <c:pt idx="2239">
                  <c:v>167.38999938964844</c:v>
                </c:pt>
                <c:pt idx="2240">
                  <c:v>167.94000244140625</c:v>
                </c:pt>
                <c:pt idx="2241">
                  <c:v>165.14999389648438</c:v>
                </c:pt>
                <c:pt idx="2242">
                  <c:v>168.14999389648438</c:v>
                </c:pt>
                <c:pt idx="2243">
                  <c:v>165.22999572753906</c:v>
                </c:pt>
                <c:pt idx="2244">
                  <c:v>168.1300048828125</c:v>
                </c:pt>
                <c:pt idx="2245">
                  <c:v>165.42999267578125</c:v>
                </c:pt>
                <c:pt idx="2246">
                  <c:v>167.99000549316406</c:v>
                </c:pt>
                <c:pt idx="2247">
                  <c:v>165.86000061035156</c:v>
                </c:pt>
                <c:pt idx="2248">
                  <c:v>167.91000366210938</c:v>
                </c:pt>
                <c:pt idx="2249">
                  <c:v>165.57000732421875</c:v>
                </c:pt>
                <c:pt idx="2250">
                  <c:v>167.1199951171875</c:v>
                </c:pt>
                <c:pt idx="2251">
                  <c:v>165.30999755859375</c:v>
                </c:pt>
                <c:pt idx="2252">
                  <c:v>167.60000610351563</c:v>
                </c:pt>
                <c:pt idx="2253">
                  <c:v>165.21000671386719</c:v>
                </c:pt>
                <c:pt idx="2254">
                  <c:v>165.47999572753906</c:v>
                </c:pt>
                <c:pt idx="2255">
                  <c:v>168.33000183105469</c:v>
                </c:pt>
                <c:pt idx="2256">
                  <c:v>165.58000183105469</c:v>
                </c:pt>
                <c:pt idx="2257">
                  <c:v>168.27999877929688</c:v>
                </c:pt>
                <c:pt idx="2258">
                  <c:v>165.91999816894531</c:v>
                </c:pt>
                <c:pt idx="2259">
                  <c:v>165.38999938964844</c:v>
                </c:pt>
                <c:pt idx="2260">
                  <c:v>167.58000183105469</c:v>
                </c:pt>
                <c:pt idx="2261">
                  <c:v>168.05999755859375</c:v>
                </c:pt>
                <c:pt idx="2262">
                  <c:v>165.57000732421875</c:v>
                </c:pt>
                <c:pt idx="2263">
                  <c:v>168.14999389648438</c:v>
                </c:pt>
                <c:pt idx="2264">
                  <c:v>165.72999572753906</c:v>
                </c:pt>
                <c:pt idx="2265">
                  <c:v>168.13999938964844</c:v>
                </c:pt>
                <c:pt idx="2266">
                  <c:v>166.02000427246094</c:v>
                </c:pt>
                <c:pt idx="2267">
                  <c:v>167.94000244140625</c:v>
                </c:pt>
                <c:pt idx="2268">
                  <c:v>165.8699951171875</c:v>
                </c:pt>
                <c:pt idx="2269">
                  <c:v>167.49000549316406</c:v>
                </c:pt>
                <c:pt idx="2270">
                  <c:v>165.63999938964844</c:v>
                </c:pt>
                <c:pt idx="2271">
                  <c:v>167.97000122070313</c:v>
                </c:pt>
                <c:pt idx="2272">
                  <c:v>165.52999877929688</c:v>
                </c:pt>
                <c:pt idx="2273">
                  <c:v>165.72999572753906</c:v>
                </c:pt>
                <c:pt idx="2274">
                  <c:v>168.3699951171875</c:v>
                </c:pt>
                <c:pt idx="2275">
                  <c:v>166.00999450683594</c:v>
                </c:pt>
                <c:pt idx="2276">
                  <c:v>168.22000122070313</c:v>
                </c:pt>
                <c:pt idx="2277">
                  <c:v>166.13999938964844</c:v>
                </c:pt>
                <c:pt idx="2278">
                  <c:v>167.85000610351563</c:v>
                </c:pt>
                <c:pt idx="2279">
                  <c:v>166.53999328613281</c:v>
                </c:pt>
                <c:pt idx="2280">
                  <c:v>167.44000244140625</c:v>
                </c:pt>
                <c:pt idx="2281">
                  <c:v>165.77999877929688</c:v>
                </c:pt>
                <c:pt idx="2282">
                  <c:v>167.97000122070313</c:v>
                </c:pt>
                <c:pt idx="2283">
                  <c:v>165.52999877929688</c:v>
                </c:pt>
                <c:pt idx="2284">
                  <c:v>168.28999328613281</c:v>
                </c:pt>
                <c:pt idx="2285">
                  <c:v>165.82000732421875</c:v>
                </c:pt>
                <c:pt idx="2286">
                  <c:v>168.38999938964844</c:v>
                </c:pt>
                <c:pt idx="2287">
                  <c:v>165.69000244140625</c:v>
                </c:pt>
                <c:pt idx="2288">
                  <c:v>168.58999633789063</c:v>
                </c:pt>
                <c:pt idx="2289">
                  <c:v>168.55999755859375</c:v>
                </c:pt>
                <c:pt idx="2290">
                  <c:v>166.3800048828125</c:v>
                </c:pt>
                <c:pt idx="2291">
                  <c:v>168.27999877929688</c:v>
                </c:pt>
                <c:pt idx="2292">
                  <c:v>166.66000366210938</c:v>
                </c:pt>
                <c:pt idx="2293">
                  <c:v>167.97000122070313</c:v>
                </c:pt>
                <c:pt idx="2294">
                  <c:v>165.8699951171875</c:v>
                </c:pt>
                <c:pt idx="2295">
                  <c:v>167.49000549316406</c:v>
                </c:pt>
                <c:pt idx="2296">
                  <c:v>166.02999877929688</c:v>
                </c:pt>
                <c:pt idx="2297">
                  <c:v>168.03999328613281</c:v>
                </c:pt>
                <c:pt idx="2298">
                  <c:v>165.88999938964844</c:v>
                </c:pt>
                <c:pt idx="2299">
                  <c:v>165.52000427246094</c:v>
                </c:pt>
                <c:pt idx="2300">
                  <c:v>168.58999633789063</c:v>
                </c:pt>
                <c:pt idx="2301">
                  <c:v>165.67999267578125</c:v>
                </c:pt>
                <c:pt idx="2302">
                  <c:v>168.63999938964844</c:v>
                </c:pt>
                <c:pt idx="2303">
                  <c:v>168.25999450683594</c:v>
                </c:pt>
                <c:pt idx="2304">
                  <c:v>166.92999267578125</c:v>
                </c:pt>
                <c:pt idx="2305">
                  <c:v>167.92999267578125</c:v>
                </c:pt>
                <c:pt idx="2306">
                  <c:v>166.91000366210938</c:v>
                </c:pt>
                <c:pt idx="2307">
                  <c:v>167.69000244140625</c:v>
                </c:pt>
                <c:pt idx="2308">
                  <c:v>167.05999755859375</c:v>
                </c:pt>
                <c:pt idx="2309">
                  <c:v>168.25999450683594</c:v>
                </c:pt>
                <c:pt idx="2310">
                  <c:v>165.86000061035156</c:v>
                </c:pt>
                <c:pt idx="2311">
                  <c:v>168.3699951171875</c:v>
                </c:pt>
                <c:pt idx="2312">
                  <c:v>165.49000549316406</c:v>
                </c:pt>
                <c:pt idx="2313">
                  <c:v>165.91999816894531</c:v>
                </c:pt>
                <c:pt idx="2314">
                  <c:v>168.72000122070313</c:v>
                </c:pt>
                <c:pt idx="2315">
                  <c:v>165.8800048828125</c:v>
                </c:pt>
                <c:pt idx="2316">
                  <c:v>168.46000671386719</c:v>
                </c:pt>
                <c:pt idx="2317">
                  <c:v>166.16000366210938</c:v>
                </c:pt>
                <c:pt idx="2318">
                  <c:v>167.03999328613281</c:v>
                </c:pt>
                <c:pt idx="2319">
                  <c:v>167.16999816894531</c:v>
                </c:pt>
                <c:pt idx="2320">
                  <c:v>167.28999328613281</c:v>
                </c:pt>
                <c:pt idx="2321">
                  <c:v>166.6199951171875</c:v>
                </c:pt>
                <c:pt idx="2322">
                  <c:v>165.6199951171875</c:v>
                </c:pt>
                <c:pt idx="2323">
                  <c:v>168.53999328613281</c:v>
                </c:pt>
                <c:pt idx="2324">
                  <c:v>165.71000671386719</c:v>
                </c:pt>
                <c:pt idx="2325">
                  <c:v>168.66999816894531</c:v>
                </c:pt>
                <c:pt idx="2326">
                  <c:v>165.80000305175781</c:v>
                </c:pt>
                <c:pt idx="2327">
                  <c:v>166.77000427246094</c:v>
                </c:pt>
                <c:pt idx="2328">
                  <c:v>168.44999694824219</c:v>
                </c:pt>
                <c:pt idx="2329">
                  <c:v>167</c:v>
                </c:pt>
                <c:pt idx="2330">
                  <c:v>167.77999877929688</c:v>
                </c:pt>
                <c:pt idx="2331">
                  <c:v>167.21000671386719</c:v>
                </c:pt>
                <c:pt idx="2332">
                  <c:v>168.55000305175781</c:v>
                </c:pt>
                <c:pt idx="2333">
                  <c:v>165.97999572753906</c:v>
                </c:pt>
                <c:pt idx="2334">
                  <c:v>168.83999633789063</c:v>
                </c:pt>
                <c:pt idx="2335">
                  <c:v>165.74000549316406</c:v>
                </c:pt>
                <c:pt idx="2336">
                  <c:v>166.50999450683594</c:v>
                </c:pt>
                <c:pt idx="2337">
                  <c:v>168.66000366210938</c:v>
                </c:pt>
                <c:pt idx="2338">
                  <c:v>166.97000122070313</c:v>
                </c:pt>
                <c:pt idx="2339">
                  <c:v>168.10000610351563</c:v>
                </c:pt>
                <c:pt idx="2340">
                  <c:v>166.33000183105469</c:v>
                </c:pt>
                <c:pt idx="2341">
                  <c:v>168.3800048828125</c:v>
                </c:pt>
                <c:pt idx="2342">
                  <c:v>166.22000122070313</c:v>
                </c:pt>
                <c:pt idx="2343">
                  <c:v>168.75999450683594</c:v>
                </c:pt>
                <c:pt idx="2344">
                  <c:v>166.16000366210938</c:v>
                </c:pt>
                <c:pt idx="2345">
                  <c:v>168.8699951171875</c:v>
                </c:pt>
                <c:pt idx="2346">
                  <c:v>166.21000671386719</c:v>
                </c:pt>
                <c:pt idx="2347">
                  <c:v>167.02999877929688</c:v>
                </c:pt>
                <c:pt idx="2348">
                  <c:v>168.02000427246094</c:v>
                </c:pt>
                <c:pt idx="2349">
                  <c:v>167.44999694824219</c:v>
                </c:pt>
                <c:pt idx="2350">
                  <c:v>166.6199951171875</c:v>
                </c:pt>
                <c:pt idx="2351">
                  <c:v>168.16999816894531</c:v>
                </c:pt>
                <c:pt idx="2352">
                  <c:v>168.8699951171875</c:v>
                </c:pt>
                <c:pt idx="2353">
                  <c:v>165.97999572753906</c:v>
                </c:pt>
                <c:pt idx="2354">
                  <c:v>168.97999572753906</c:v>
                </c:pt>
                <c:pt idx="2355">
                  <c:v>166.53999328613281</c:v>
                </c:pt>
                <c:pt idx="2356">
                  <c:v>167.66999816894531</c:v>
                </c:pt>
                <c:pt idx="2357">
                  <c:v>166.1300048828125</c:v>
                </c:pt>
                <c:pt idx="2358">
                  <c:v>168.55000305175781</c:v>
                </c:pt>
                <c:pt idx="2359">
                  <c:v>166.02000427246094</c:v>
                </c:pt>
                <c:pt idx="2360">
                  <c:v>168.80000305175781</c:v>
                </c:pt>
                <c:pt idx="2361">
                  <c:v>166.30999755859375</c:v>
                </c:pt>
                <c:pt idx="2362">
                  <c:v>168.92999267578125</c:v>
                </c:pt>
                <c:pt idx="2363">
                  <c:v>168.22000122070313</c:v>
                </c:pt>
                <c:pt idx="2364">
                  <c:v>167.50999450683594</c:v>
                </c:pt>
                <c:pt idx="2365">
                  <c:v>166.91999816894531</c:v>
                </c:pt>
                <c:pt idx="2366">
                  <c:v>168.10000610351563</c:v>
                </c:pt>
                <c:pt idx="2367">
                  <c:v>168.91999816894531</c:v>
                </c:pt>
                <c:pt idx="2368">
                  <c:v>165.99000549316406</c:v>
                </c:pt>
                <c:pt idx="2369">
                  <c:v>169.00999450683594</c:v>
                </c:pt>
                <c:pt idx="2370">
                  <c:v>166.72000122070313</c:v>
                </c:pt>
                <c:pt idx="2371">
                  <c:v>168.74000549316406</c:v>
                </c:pt>
                <c:pt idx="2372">
                  <c:v>167.36000061035156</c:v>
                </c:pt>
                <c:pt idx="2373">
                  <c:v>167.52000427246094</c:v>
                </c:pt>
                <c:pt idx="2374">
                  <c:v>167.80000305175781</c:v>
                </c:pt>
                <c:pt idx="2375">
                  <c:v>168.88999938964844</c:v>
                </c:pt>
                <c:pt idx="2376">
                  <c:v>166.1199951171875</c:v>
                </c:pt>
                <c:pt idx="2377">
                  <c:v>169.03999328613281</c:v>
                </c:pt>
                <c:pt idx="2378">
                  <c:v>168.52999877929688</c:v>
                </c:pt>
                <c:pt idx="2379">
                  <c:v>167.3699951171875</c:v>
                </c:pt>
                <c:pt idx="2380">
                  <c:v>167.13999938964844</c:v>
                </c:pt>
                <c:pt idx="2381">
                  <c:v>167.89999389648438</c:v>
                </c:pt>
                <c:pt idx="2382">
                  <c:v>166.5</c:v>
                </c:pt>
                <c:pt idx="2383">
                  <c:v>166.07000732421875</c:v>
                </c:pt>
                <c:pt idx="2384">
                  <c:v>169.14999389648438</c:v>
                </c:pt>
                <c:pt idx="2385">
                  <c:v>166.55999755859375</c:v>
                </c:pt>
                <c:pt idx="2386">
                  <c:v>168.94000244140625</c:v>
                </c:pt>
                <c:pt idx="2387">
                  <c:v>167.16000366210938</c:v>
                </c:pt>
                <c:pt idx="2388">
                  <c:v>168.32000732421875</c:v>
                </c:pt>
                <c:pt idx="2389">
                  <c:v>166.17999267578125</c:v>
                </c:pt>
                <c:pt idx="2390">
                  <c:v>168.94999694824219</c:v>
                </c:pt>
                <c:pt idx="2391">
                  <c:v>166.25</c:v>
                </c:pt>
                <c:pt idx="2392">
                  <c:v>169.13999938964844</c:v>
                </c:pt>
                <c:pt idx="2393">
                  <c:v>166.35000610351563</c:v>
                </c:pt>
                <c:pt idx="2394">
                  <c:v>167.47999572753906</c:v>
                </c:pt>
                <c:pt idx="2395">
                  <c:v>167.80999755859375</c:v>
                </c:pt>
                <c:pt idx="2396">
                  <c:v>168</c:v>
                </c:pt>
                <c:pt idx="2397">
                  <c:v>166.53999328613281</c:v>
                </c:pt>
                <c:pt idx="2398">
                  <c:v>168.72999572753906</c:v>
                </c:pt>
                <c:pt idx="2399">
                  <c:v>169.36000061035156</c:v>
                </c:pt>
                <c:pt idx="2400">
                  <c:v>166.55999755859375</c:v>
                </c:pt>
                <c:pt idx="2401">
                  <c:v>169.16999816894531</c:v>
                </c:pt>
                <c:pt idx="2402">
                  <c:v>167.3699951171875</c:v>
                </c:pt>
                <c:pt idx="2403">
                  <c:v>168.08999633789063</c:v>
                </c:pt>
                <c:pt idx="2404">
                  <c:v>166.19999694824219</c:v>
                </c:pt>
                <c:pt idx="2405">
                  <c:v>169.16000366210938</c:v>
                </c:pt>
                <c:pt idx="2406">
                  <c:v>166.41999816894531</c:v>
                </c:pt>
                <c:pt idx="2407">
                  <c:v>169.35000610351563</c:v>
                </c:pt>
                <c:pt idx="2408">
                  <c:v>166.75999450683594</c:v>
                </c:pt>
                <c:pt idx="2409">
                  <c:v>169.08000183105469</c:v>
                </c:pt>
                <c:pt idx="2410">
                  <c:v>167.69000244140625</c:v>
                </c:pt>
                <c:pt idx="2411">
                  <c:v>168.72000122070313</c:v>
                </c:pt>
                <c:pt idx="2412">
                  <c:v>166.72999572753906</c:v>
                </c:pt>
                <c:pt idx="2413">
                  <c:v>169.02000427246094</c:v>
                </c:pt>
                <c:pt idx="2414">
                  <c:v>166.5</c:v>
                </c:pt>
                <c:pt idx="2415">
                  <c:v>167.27999877929688</c:v>
                </c:pt>
                <c:pt idx="2416">
                  <c:v>169.03999328613281</c:v>
                </c:pt>
                <c:pt idx="2417">
                  <c:v>167.86000061035156</c:v>
                </c:pt>
                <c:pt idx="2418">
                  <c:v>167.60000610351563</c:v>
                </c:pt>
                <c:pt idx="2419">
                  <c:v>168.41000366210938</c:v>
                </c:pt>
                <c:pt idx="2420">
                  <c:v>168.97999572753906</c:v>
                </c:pt>
                <c:pt idx="2421">
                  <c:v>166.41999816894531</c:v>
                </c:pt>
                <c:pt idx="2422">
                  <c:v>169.05999755859375</c:v>
                </c:pt>
                <c:pt idx="2423">
                  <c:v>166.53999328613281</c:v>
                </c:pt>
                <c:pt idx="2424">
                  <c:v>169.44999694824219</c:v>
                </c:pt>
                <c:pt idx="2425">
                  <c:v>167.07000732421875</c:v>
                </c:pt>
                <c:pt idx="2426">
                  <c:v>168.22000122070313</c:v>
                </c:pt>
                <c:pt idx="2427">
                  <c:v>167.02000427246094</c:v>
                </c:pt>
                <c:pt idx="2428">
                  <c:v>168.53999328613281</c:v>
                </c:pt>
                <c:pt idx="2429">
                  <c:v>168.86000061035156</c:v>
                </c:pt>
                <c:pt idx="2430">
                  <c:v>169.08000183105469</c:v>
                </c:pt>
                <c:pt idx="2431">
                  <c:v>166.66999816894531</c:v>
                </c:pt>
                <c:pt idx="2432">
                  <c:v>169.39999389648438</c:v>
                </c:pt>
                <c:pt idx="2433">
                  <c:v>167.00999450683594</c:v>
                </c:pt>
                <c:pt idx="2434">
                  <c:v>169.32000732421875</c:v>
                </c:pt>
                <c:pt idx="2435">
                  <c:v>167.30999755859375</c:v>
                </c:pt>
                <c:pt idx="2436">
                  <c:v>168.47000122070313</c:v>
                </c:pt>
                <c:pt idx="2437">
                  <c:v>166.52999877929688</c:v>
                </c:pt>
                <c:pt idx="2438">
                  <c:v>168.83000183105469</c:v>
                </c:pt>
                <c:pt idx="2439">
                  <c:v>166.32000732421875</c:v>
                </c:pt>
                <c:pt idx="2440">
                  <c:v>169.10000610351563</c:v>
                </c:pt>
                <c:pt idx="2441">
                  <c:v>166.50999450683594</c:v>
                </c:pt>
                <c:pt idx="2442">
                  <c:v>167.69999694824219</c:v>
                </c:pt>
                <c:pt idx="2443">
                  <c:v>169.05999755859375</c:v>
                </c:pt>
                <c:pt idx="2444">
                  <c:v>167.8699951171875</c:v>
                </c:pt>
                <c:pt idx="2445">
                  <c:v>168.03999328613281</c:v>
                </c:pt>
                <c:pt idx="2446">
                  <c:v>166.88999938964844</c:v>
                </c:pt>
                <c:pt idx="2447">
                  <c:v>169.28999328613281</c:v>
                </c:pt>
                <c:pt idx="2448">
                  <c:v>166.8800048828125</c:v>
                </c:pt>
                <c:pt idx="2449">
                  <c:v>168.6199951171875</c:v>
                </c:pt>
                <c:pt idx="2450">
                  <c:v>169.28999328613281</c:v>
                </c:pt>
                <c:pt idx="2451">
                  <c:v>166.85000610351563</c:v>
                </c:pt>
                <c:pt idx="2452">
                  <c:v>169.30999755859375</c:v>
                </c:pt>
                <c:pt idx="2453">
                  <c:v>166.91999816894531</c:v>
                </c:pt>
                <c:pt idx="2454">
                  <c:v>167.92999267578125</c:v>
                </c:pt>
                <c:pt idx="2455">
                  <c:v>168.64999389648438</c:v>
                </c:pt>
                <c:pt idx="2456">
                  <c:v>168.25</c:v>
                </c:pt>
                <c:pt idx="2457">
                  <c:v>167.64999389648438</c:v>
                </c:pt>
                <c:pt idx="2458">
                  <c:v>168.78999328613281</c:v>
                </c:pt>
                <c:pt idx="2459">
                  <c:v>166.85000610351563</c:v>
                </c:pt>
                <c:pt idx="2460">
                  <c:v>167.07000732421875</c:v>
                </c:pt>
                <c:pt idx="2461">
                  <c:v>169.24000549316406</c:v>
                </c:pt>
                <c:pt idx="2462">
                  <c:v>167</c:v>
                </c:pt>
                <c:pt idx="2463">
                  <c:v>169.22000122070313</c:v>
                </c:pt>
                <c:pt idx="2464">
                  <c:v>167.19000244140625</c:v>
                </c:pt>
                <c:pt idx="2465">
                  <c:v>169.16000366210938</c:v>
                </c:pt>
                <c:pt idx="2466">
                  <c:v>167.32000732421875</c:v>
                </c:pt>
                <c:pt idx="2467">
                  <c:v>168.44999694824219</c:v>
                </c:pt>
                <c:pt idx="2468">
                  <c:v>167.52999877929688</c:v>
                </c:pt>
                <c:pt idx="2469">
                  <c:v>168.83999633789063</c:v>
                </c:pt>
                <c:pt idx="2470">
                  <c:v>167.25999450683594</c:v>
                </c:pt>
                <c:pt idx="2471">
                  <c:v>169.14999389648438</c:v>
                </c:pt>
                <c:pt idx="2472">
                  <c:v>167.08999633789063</c:v>
                </c:pt>
                <c:pt idx="2473">
                  <c:v>169.36000061035156</c:v>
                </c:pt>
                <c:pt idx="2474">
                  <c:v>169.47000122070313</c:v>
                </c:pt>
                <c:pt idx="2475">
                  <c:v>167.05000305175781</c:v>
                </c:pt>
                <c:pt idx="2476">
                  <c:v>169.33999633789063</c:v>
                </c:pt>
                <c:pt idx="2477">
                  <c:v>167.21000671386719</c:v>
                </c:pt>
                <c:pt idx="2478">
                  <c:v>166.8800048828125</c:v>
                </c:pt>
                <c:pt idx="2479">
                  <c:v>169.47999572753906</c:v>
                </c:pt>
                <c:pt idx="2480">
                  <c:v>169.61000061035156</c:v>
                </c:pt>
                <c:pt idx="2481">
                  <c:v>167.91999816894531</c:v>
                </c:pt>
                <c:pt idx="2482">
                  <c:v>169.35000610351563</c:v>
                </c:pt>
                <c:pt idx="2483">
                  <c:v>168.03999328613281</c:v>
                </c:pt>
                <c:pt idx="2484">
                  <c:v>169.02999877929688</c:v>
                </c:pt>
                <c:pt idx="2485">
                  <c:v>167.19999694824219</c:v>
                </c:pt>
                <c:pt idx="2486">
                  <c:v>169.3699951171875</c:v>
                </c:pt>
                <c:pt idx="2487">
                  <c:v>167.14999389648438</c:v>
                </c:pt>
                <c:pt idx="2488">
                  <c:v>166.99000549316406</c:v>
                </c:pt>
                <c:pt idx="2489">
                  <c:v>169.52999877929688</c:v>
                </c:pt>
                <c:pt idx="2490">
                  <c:v>167.11000061035156</c:v>
                </c:pt>
                <c:pt idx="2491">
                  <c:v>169.47000122070313</c:v>
                </c:pt>
                <c:pt idx="2492">
                  <c:v>167.47000122070313</c:v>
                </c:pt>
                <c:pt idx="2493">
                  <c:v>169.39999389648438</c:v>
                </c:pt>
                <c:pt idx="2494">
                  <c:v>167.63999938964844</c:v>
                </c:pt>
                <c:pt idx="2495">
                  <c:v>169.35000610351563</c:v>
                </c:pt>
                <c:pt idx="2496">
                  <c:v>168</c:v>
                </c:pt>
                <c:pt idx="2497">
                  <c:v>168.91999816894531</c:v>
                </c:pt>
                <c:pt idx="2498">
                  <c:v>167.67999267578125</c:v>
                </c:pt>
                <c:pt idx="2499">
                  <c:v>169.22999572753906</c:v>
                </c:pt>
                <c:pt idx="2500">
                  <c:v>167.44000244140625</c:v>
                </c:pt>
                <c:pt idx="2501">
                  <c:v>169.27000427246094</c:v>
                </c:pt>
                <c:pt idx="2502">
                  <c:v>167.28999328613281</c:v>
                </c:pt>
                <c:pt idx="2503">
                  <c:v>167.11000061035156</c:v>
                </c:pt>
                <c:pt idx="2504">
                  <c:v>169.67999267578125</c:v>
                </c:pt>
                <c:pt idx="2505">
                  <c:v>167.46000671386719</c:v>
                </c:pt>
                <c:pt idx="2506">
                  <c:v>169.72000122070313</c:v>
                </c:pt>
                <c:pt idx="2507">
                  <c:v>169.16000366210938</c:v>
                </c:pt>
                <c:pt idx="2508">
                  <c:v>168.66999816894531</c:v>
                </c:pt>
                <c:pt idx="2509">
                  <c:v>168.47999572753906</c:v>
                </c:pt>
                <c:pt idx="2510">
                  <c:v>168.91000366210938</c:v>
                </c:pt>
                <c:pt idx="2511">
                  <c:v>167.6199951171875</c:v>
                </c:pt>
                <c:pt idx="2512">
                  <c:v>169.38999938964844</c:v>
                </c:pt>
                <c:pt idx="2513">
                  <c:v>167.36000061035156</c:v>
                </c:pt>
                <c:pt idx="2514">
                  <c:v>167.08000183105469</c:v>
                </c:pt>
                <c:pt idx="2515">
                  <c:v>167.21000671386719</c:v>
                </c:pt>
                <c:pt idx="2516">
                  <c:v>169.75</c:v>
                </c:pt>
                <c:pt idx="2517">
                  <c:v>167.30000305175781</c:v>
                </c:pt>
                <c:pt idx="2518">
                  <c:v>168.02999877929688</c:v>
                </c:pt>
                <c:pt idx="2519">
                  <c:v>169.24000549316406</c:v>
                </c:pt>
                <c:pt idx="2520">
                  <c:v>168.75999450683594</c:v>
                </c:pt>
                <c:pt idx="2521">
                  <c:v>168.24000549316406</c:v>
                </c:pt>
                <c:pt idx="2522">
                  <c:v>167.46000671386719</c:v>
                </c:pt>
                <c:pt idx="2523">
                  <c:v>169.69000244140625</c:v>
                </c:pt>
                <c:pt idx="2524">
                  <c:v>167.47999572753906</c:v>
                </c:pt>
                <c:pt idx="2525">
                  <c:v>169.71000671386719</c:v>
                </c:pt>
                <c:pt idx="2526">
                  <c:v>167.58000183105469</c:v>
                </c:pt>
                <c:pt idx="2527">
                  <c:v>168.74000549316406</c:v>
                </c:pt>
                <c:pt idx="2528">
                  <c:v>168.03999328613281</c:v>
                </c:pt>
                <c:pt idx="2529">
                  <c:v>169.02999877929688</c:v>
                </c:pt>
                <c:pt idx="2530">
                  <c:v>167.74000549316406</c:v>
                </c:pt>
                <c:pt idx="2531">
                  <c:v>169.6199951171875</c:v>
                </c:pt>
                <c:pt idx="2532">
                  <c:v>167.55000305175781</c:v>
                </c:pt>
                <c:pt idx="2533">
                  <c:v>169.83000183105469</c:v>
                </c:pt>
                <c:pt idx="2534">
                  <c:v>167.52999877929688</c:v>
                </c:pt>
                <c:pt idx="2535">
                  <c:v>169.91000366210938</c:v>
                </c:pt>
                <c:pt idx="2536">
                  <c:v>169.52999877929688</c:v>
                </c:pt>
                <c:pt idx="2537">
                  <c:v>168.69999694824219</c:v>
                </c:pt>
                <c:pt idx="2538">
                  <c:v>168.91999816894531</c:v>
                </c:pt>
                <c:pt idx="2539">
                  <c:v>169.19999694824219</c:v>
                </c:pt>
                <c:pt idx="2540">
                  <c:v>169.77999877929688</c:v>
                </c:pt>
                <c:pt idx="2541">
                  <c:v>169.50999450683594</c:v>
                </c:pt>
                <c:pt idx="2542">
                  <c:v>169.88999938964844</c:v>
                </c:pt>
                <c:pt idx="2543">
                  <c:v>167.77000427246094</c:v>
                </c:pt>
                <c:pt idx="2544">
                  <c:v>169.88999938964844</c:v>
                </c:pt>
                <c:pt idx="2545">
                  <c:v>167.86000061035156</c:v>
                </c:pt>
                <c:pt idx="2546">
                  <c:v>168.85000610351563</c:v>
                </c:pt>
                <c:pt idx="2547">
                  <c:v>168.08000183105469</c:v>
                </c:pt>
                <c:pt idx="2548">
                  <c:v>169.5</c:v>
                </c:pt>
                <c:pt idx="2549">
                  <c:v>167.91999816894531</c:v>
                </c:pt>
                <c:pt idx="2550">
                  <c:v>169.58000183105469</c:v>
                </c:pt>
                <c:pt idx="2551">
                  <c:v>167.66000366210938</c:v>
                </c:pt>
                <c:pt idx="2552">
                  <c:v>169.99000549316406</c:v>
                </c:pt>
                <c:pt idx="2553">
                  <c:v>167.58999633789063</c:v>
                </c:pt>
                <c:pt idx="2554">
                  <c:v>170.02999877929688</c:v>
                </c:pt>
                <c:pt idx="2555">
                  <c:v>167.33000183105469</c:v>
                </c:pt>
                <c:pt idx="2556">
                  <c:v>170.11000061035156</c:v>
                </c:pt>
                <c:pt idx="2557">
                  <c:v>167.5</c:v>
                </c:pt>
                <c:pt idx="2558">
                  <c:v>170.03999328613281</c:v>
                </c:pt>
                <c:pt idx="2559">
                  <c:v>169.10000610351563</c:v>
                </c:pt>
                <c:pt idx="2560">
                  <c:v>169.1199951171875</c:v>
                </c:pt>
                <c:pt idx="2561">
                  <c:v>168.38999938964844</c:v>
                </c:pt>
                <c:pt idx="2562">
                  <c:v>169.25999450683594</c:v>
                </c:pt>
                <c:pt idx="2563">
                  <c:v>167.71000671386719</c:v>
                </c:pt>
                <c:pt idx="2564">
                  <c:v>169.80999755859375</c:v>
                </c:pt>
                <c:pt idx="2565">
                  <c:v>169.32000732421875</c:v>
                </c:pt>
                <c:pt idx="2566">
                  <c:v>167.75</c:v>
                </c:pt>
                <c:pt idx="2567">
                  <c:v>169.75999450683594</c:v>
                </c:pt>
                <c:pt idx="2568">
                  <c:v>167.61000061035156</c:v>
                </c:pt>
                <c:pt idx="2569">
                  <c:v>170.05999755859375</c:v>
                </c:pt>
                <c:pt idx="2570">
                  <c:v>170.08000183105469</c:v>
                </c:pt>
                <c:pt idx="2571">
                  <c:v>168.02000427246094</c:v>
                </c:pt>
                <c:pt idx="2572">
                  <c:v>169.77999877929688</c:v>
                </c:pt>
                <c:pt idx="2573">
                  <c:v>168.78999328613281</c:v>
                </c:pt>
                <c:pt idx="2574">
                  <c:v>169.3800048828125</c:v>
                </c:pt>
                <c:pt idx="2575">
                  <c:v>169.13999938964844</c:v>
                </c:pt>
                <c:pt idx="2576">
                  <c:v>170.17999267578125</c:v>
                </c:pt>
                <c:pt idx="2577">
                  <c:v>167.72999572753906</c:v>
                </c:pt>
                <c:pt idx="2578">
                  <c:v>170.41999816894531</c:v>
                </c:pt>
                <c:pt idx="2579">
                  <c:v>167.71000671386719</c:v>
                </c:pt>
                <c:pt idx="2580">
                  <c:v>170.21000671386719</c:v>
                </c:pt>
                <c:pt idx="2581">
                  <c:v>167.6199951171875</c:v>
                </c:pt>
                <c:pt idx="2582">
                  <c:v>170.22000122070313</c:v>
                </c:pt>
                <c:pt idx="2583">
                  <c:v>168.58999633789063</c:v>
                </c:pt>
                <c:pt idx="2584">
                  <c:v>169.52000427246094</c:v>
                </c:pt>
                <c:pt idx="2585">
                  <c:v>168.03999328613281</c:v>
                </c:pt>
                <c:pt idx="2586">
                  <c:v>169.91000366210938</c:v>
                </c:pt>
                <c:pt idx="2587">
                  <c:v>167.66999816894531</c:v>
                </c:pt>
                <c:pt idx="2588">
                  <c:v>170.33000183105469</c:v>
                </c:pt>
                <c:pt idx="2589">
                  <c:v>167.75</c:v>
                </c:pt>
                <c:pt idx="2590">
                  <c:v>168.77999877929688</c:v>
                </c:pt>
                <c:pt idx="2591">
                  <c:v>169.97000122070313</c:v>
                </c:pt>
                <c:pt idx="2592">
                  <c:v>169.13999938964844</c:v>
                </c:pt>
                <c:pt idx="2593">
                  <c:v>169.10000610351563</c:v>
                </c:pt>
                <c:pt idx="2594">
                  <c:v>169.61000061035156</c:v>
                </c:pt>
                <c:pt idx="2595">
                  <c:v>170.42999267578125</c:v>
                </c:pt>
                <c:pt idx="2596">
                  <c:v>167.96000671386719</c:v>
                </c:pt>
                <c:pt idx="2597">
                  <c:v>170.44999694824219</c:v>
                </c:pt>
                <c:pt idx="2598">
                  <c:v>168.35000610351563</c:v>
                </c:pt>
                <c:pt idx="2599">
                  <c:v>169.47000122070313</c:v>
                </c:pt>
                <c:pt idx="2600">
                  <c:v>168.92999267578125</c:v>
                </c:pt>
                <c:pt idx="2601">
                  <c:v>169.71000671386719</c:v>
                </c:pt>
                <c:pt idx="2602">
                  <c:v>170.3699951171875</c:v>
                </c:pt>
                <c:pt idx="2603">
                  <c:v>168.02999877929688</c:v>
                </c:pt>
                <c:pt idx="2604">
                  <c:v>170.58999633789063</c:v>
                </c:pt>
                <c:pt idx="2605">
                  <c:v>167.86000061035156</c:v>
                </c:pt>
                <c:pt idx="2606">
                  <c:v>170.53999328613281</c:v>
                </c:pt>
                <c:pt idx="2607">
                  <c:v>168.49000549316406</c:v>
                </c:pt>
                <c:pt idx="2608">
                  <c:v>170.27000427246094</c:v>
                </c:pt>
                <c:pt idx="2609">
                  <c:v>169.22000122070313</c:v>
                </c:pt>
                <c:pt idx="2610">
                  <c:v>169.75</c:v>
                </c:pt>
                <c:pt idx="2611">
                  <c:v>167.99000549316406</c:v>
                </c:pt>
                <c:pt idx="2612">
                  <c:v>170.50999450683594</c:v>
                </c:pt>
                <c:pt idx="2613">
                  <c:v>168</c:v>
                </c:pt>
                <c:pt idx="2614">
                  <c:v>170.53999328613281</c:v>
                </c:pt>
                <c:pt idx="2615">
                  <c:v>168.47000122070313</c:v>
                </c:pt>
                <c:pt idx="2616">
                  <c:v>170.41999816894531</c:v>
                </c:pt>
                <c:pt idx="2617">
                  <c:v>169.08000183105469</c:v>
                </c:pt>
                <c:pt idx="2618">
                  <c:v>169.80999755859375</c:v>
                </c:pt>
                <c:pt idx="2619">
                  <c:v>169.6300048828125</c:v>
                </c:pt>
                <c:pt idx="2620">
                  <c:v>168.64999389648438</c:v>
                </c:pt>
                <c:pt idx="2621">
                  <c:v>170.16999816894531</c:v>
                </c:pt>
                <c:pt idx="2622">
                  <c:v>170.71000671386719</c:v>
                </c:pt>
                <c:pt idx="2623">
                  <c:v>168.69000244140625</c:v>
                </c:pt>
                <c:pt idx="2624">
                  <c:v>170.52999877929688</c:v>
                </c:pt>
                <c:pt idx="2625">
                  <c:v>169.17999267578125</c:v>
                </c:pt>
                <c:pt idx="2626">
                  <c:v>170.05999755859375</c:v>
                </c:pt>
                <c:pt idx="2627">
                  <c:v>169.8800048828125</c:v>
                </c:pt>
                <c:pt idx="2628">
                  <c:v>169.5</c:v>
                </c:pt>
                <c:pt idx="2629">
                  <c:v>169.3699951171875</c:v>
                </c:pt>
                <c:pt idx="2630">
                  <c:v>169.99000549316406</c:v>
                </c:pt>
                <c:pt idx="2631">
                  <c:v>170.71000671386719</c:v>
                </c:pt>
                <c:pt idx="2632">
                  <c:v>168.66999816894531</c:v>
                </c:pt>
                <c:pt idx="2633">
                  <c:v>170.66000366210938</c:v>
                </c:pt>
                <c:pt idx="2634">
                  <c:v>169.05000305175781</c:v>
                </c:pt>
                <c:pt idx="2635">
                  <c:v>170.32000732421875</c:v>
                </c:pt>
                <c:pt idx="2636">
                  <c:v>169.53999328613281</c:v>
                </c:pt>
                <c:pt idx="2637">
                  <c:v>169.32000732421875</c:v>
                </c:pt>
                <c:pt idx="2638">
                  <c:v>168.61000061035156</c:v>
                </c:pt>
                <c:pt idx="2639">
                  <c:v>170.80999755859375</c:v>
                </c:pt>
                <c:pt idx="2640">
                  <c:v>168.66999816894531</c:v>
                </c:pt>
                <c:pt idx="2641">
                  <c:v>170.85000610351563</c:v>
                </c:pt>
                <c:pt idx="2642">
                  <c:v>169.03999328613281</c:v>
                </c:pt>
                <c:pt idx="2643">
                  <c:v>170.52999877929688</c:v>
                </c:pt>
                <c:pt idx="2644">
                  <c:v>168.80000305175781</c:v>
                </c:pt>
                <c:pt idx="2645">
                  <c:v>170.61000061035156</c:v>
                </c:pt>
                <c:pt idx="2646">
                  <c:v>168.42999267578125</c:v>
                </c:pt>
                <c:pt idx="2647">
                  <c:v>170.80000305175781</c:v>
                </c:pt>
                <c:pt idx="2648">
                  <c:v>170.77999877929688</c:v>
                </c:pt>
                <c:pt idx="2649">
                  <c:v>168.69999694824219</c:v>
                </c:pt>
                <c:pt idx="2650">
                  <c:v>170.92999267578125</c:v>
                </c:pt>
                <c:pt idx="2651">
                  <c:v>168.77000427246094</c:v>
                </c:pt>
                <c:pt idx="2652">
                  <c:v>169.44000244140625</c:v>
                </c:pt>
                <c:pt idx="2653">
                  <c:v>170.3800048828125</c:v>
                </c:pt>
                <c:pt idx="2654">
                  <c:v>170</c:v>
                </c:pt>
                <c:pt idx="2655">
                  <c:v>169.35000610351563</c:v>
                </c:pt>
                <c:pt idx="2656">
                  <c:v>170.50999450683594</c:v>
                </c:pt>
                <c:pt idx="2657">
                  <c:v>168.64999389648438</c:v>
                </c:pt>
                <c:pt idx="2658">
                  <c:v>170.72000122070313</c:v>
                </c:pt>
                <c:pt idx="2659">
                  <c:v>168.55999755859375</c:v>
                </c:pt>
                <c:pt idx="2660">
                  <c:v>170.83999633789063</c:v>
                </c:pt>
                <c:pt idx="2661">
                  <c:v>168.71000671386719</c:v>
                </c:pt>
                <c:pt idx="2662">
                  <c:v>170.94999694824219</c:v>
                </c:pt>
                <c:pt idx="2663">
                  <c:v>168.92999267578125</c:v>
                </c:pt>
                <c:pt idx="2664">
                  <c:v>169.67999267578125</c:v>
                </c:pt>
                <c:pt idx="2665">
                  <c:v>170.16999816894531</c:v>
                </c:pt>
                <c:pt idx="2666">
                  <c:v>170</c:v>
                </c:pt>
                <c:pt idx="2667">
                  <c:v>169.35000610351563</c:v>
                </c:pt>
                <c:pt idx="2668">
                  <c:v>170.41000366210938</c:v>
                </c:pt>
                <c:pt idx="2669">
                  <c:v>168.75</c:v>
                </c:pt>
                <c:pt idx="2670">
                  <c:v>170.8699951171875</c:v>
                </c:pt>
                <c:pt idx="2671">
                  <c:v>168.82000732421875</c:v>
                </c:pt>
                <c:pt idx="2672">
                  <c:v>171.08999633789063</c:v>
                </c:pt>
                <c:pt idx="2673">
                  <c:v>169.16999816894531</c:v>
                </c:pt>
                <c:pt idx="2674">
                  <c:v>170.82000732421875</c:v>
                </c:pt>
                <c:pt idx="2675">
                  <c:v>169.72999572753906</c:v>
                </c:pt>
                <c:pt idx="2676">
                  <c:v>170.27000427246094</c:v>
                </c:pt>
                <c:pt idx="2677">
                  <c:v>170.25</c:v>
                </c:pt>
                <c:pt idx="2678">
                  <c:v>169.35000610351563</c:v>
                </c:pt>
                <c:pt idx="2679">
                  <c:v>170.69000244140625</c:v>
                </c:pt>
                <c:pt idx="2680">
                  <c:v>168.89999389648438</c:v>
                </c:pt>
                <c:pt idx="2681">
                  <c:v>171.02999877929688</c:v>
                </c:pt>
                <c:pt idx="2682">
                  <c:v>168.82000732421875</c:v>
                </c:pt>
                <c:pt idx="2683">
                  <c:v>171.07000732421875</c:v>
                </c:pt>
                <c:pt idx="2684">
                  <c:v>169.05999755859375</c:v>
                </c:pt>
                <c:pt idx="2685">
                  <c:v>170.08000183105469</c:v>
                </c:pt>
                <c:pt idx="2686">
                  <c:v>169.58999633789063</c:v>
                </c:pt>
                <c:pt idx="2687">
                  <c:v>170.55999755859375</c:v>
                </c:pt>
                <c:pt idx="2688">
                  <c:v>168.82000732421875</c:v>
                </c:pt>
                <c:pt idx="2689">
                  <c:v>171.05999755859375</c:v>
                </c:pt>
                <c:pt idx="2690">
                  <c:v>168.80999755859375</c:v>
                </c:pt>
                <c:pt idx="2691">
                  <c:v>171.17999267578125</c:v>
                </c:pt>
                <c:pt idx="2692">
                  <c:v>171.22000122070313</c:v>
                </c:pt>
                <c:pt idx="2693">
                  <c:v>169</c:v>
                </c:pt>
                <c:pt idx="2694">
                  <c:v>171.08999633789063</c:v>
                </c:pt>
                <c:pt idx="2695">
                  <c:v>169.05000305175781</c:v>
                </c:pt>
                <c:pt idx="2696">
                  <c:v>170.25</c:v>
                </c:pt>
                <c:pt idx="2697">
                  <c:v>169.22999572753906</c:v>
                </c:pt>
                <c:pt idx="2698">
                  <c:v>170.60000610351563</c:v>
                </c:pt>
                <c:pt idx="2699">
                  <c:v>170.25</c:v>
                </c:pt>
                <c:pt idx="2700">
                  <c:v>170.94999694824219</c:v>
                </c:pt>
                <c:pt idx="2701">
                  <c:v>168.92999267578125</c:v>
                </c:pt>
                <c:pt idx="2702">
                  <c:v>171.27999877929688</c:v>
                </c:pt>
                <c:pt idx="2703">
                  <c:v>169.05999755859375</c:v>
                </c:pt>
                <c:pt idx="2704">
                  <c:v>171.16000366210938</c:v>
                </c:pt>
                <c:pt idx="2705">
                  <c:v>169.8699951171875</c:v>
                </c:pt>
                <c:pt idx="2706">
                  <c:v>170.6300048828125</c:v>
                </c:pt>
                <c:pt idx="2707">
                  <c:v>169.1199951171875</c:v>
                </c:pt>
                <c:pt idx="2708">
                  <c:v>171.11000061035156</c:v>
                </c:pt>
                <c:pt idx="2709">
                  <c:v>168.94999694824219</c:v>
                </c:pt>
                <c:pt idx="2710">
                  <c:v>171.25999450683594</c:v>
                </c:pt>
                <c:pt idx="2711">
                  <c:v>170.97999572753906</c:v>
                </c:pt>
                <c:pt idx="2712">
                  <c:v>171.33000183105469</c:v>
                </c:pt>
                <c:pt idx="2713">
                  <c:v>169.66000366210938</c:v>
                </c:pt>
                <c:pt idx="2714">
                  <c:v>170.91000366210938</c:v>
                </c:pt>
                <c:pt idx="2715">
                  <c:v>170.21000671386719</c:v>
                </c:pt>
                <c:pt idx="2716">
                  <c:v>170.02999877929688</c:v>
                </c:pt>
                <c:pt idx="2717">
                  <c:v>170.6199951171875</c:v>
                </c:pt>
                <c:pt idx="2718">
                  <c:v>169.17999267578125</c:v>
                </c:pt>
                <c:pt idx="2719">
                  <c:v>171.22000122070313</c:v>
                </c:pt>
                <c:pt idx="2720">
                  <c:v>169.07000732421875</c:v>
                </c:pt>
                <c:pt idx="2721">
                  <c:v>169.16999816894531</c:v>
                </c:pt>
                <c:pt idx="2722">
                  <c:v>171.28999328613281</c:v>
                </c:pt>
                <c:pt idx="2723">
                  <c:v>171.41000366210938</c:v>
                </c:pt>
                <c:pt idx="2724">
                  <c:v>169.60000610351563</c:v>
                </c:pt>
                <c:pt idx="2725">
                  <c:v>171.16000366210938</c:v>
                </c:pt>
                <c:pt idx="2726">
                  <c:v>170.17999267578125</c:v>
                </c:pt>
                <c:pt idx="2727">
                  <c:v>170.30000305175781</c:v>
                </c:pt>
                <c:pt idx="2728">
                  <c:v>170.66000366210938</c:v>
                </c:pt>
                <c:pt idx="2729">
                  <c:v>169.58000183105469</c:v>
                </c:pt>
                <c:pt idx="2730">
                  <c:v>171.36000061035156</c:v>
                </c:pt>
                <c:pt idx="2731">
                  <c:v>171.53999328613281</c:v>
                </c:pt>
                <c:pt idx="2732">
                  <c:v>169.53999328613281</c:v>
                </c:pt>
                <c:pt idx="2733">
                  <c:v>171.36000061035156</c:v>
                </c:pt>
                <c:pt idx="2734">
                  <c:v>170.08999633789063</c:v>
                </c:pt>
                <c:pt idx="2735">
                  <c:v>171.08999633789063</c:v>
                </c:pt>
                <c:pt idx="2736">
                  <c:v>169.05999755859375</c:v>
                </c:pt>
                <c:pt idx="2737">
                  <c:v>171.49000549316406</c:v>
                </c:pt>
                <c:pt idx="2738">
                  <c:v>169.21000671386719</c:v>
                </c:pt>
                <c:pt idx="2739">
                  <c:v>171.5</c:v>
                </c:pt>
                <c:pt idx="2740">
                  <c:v>169.38999938964844</c:v>
                </c:pt>
                <c:pt idx="2741">
                  <c:v>171.33999633789063</c:v>
                </c:pt>
                <c:pt idx="2742">
                  <c:v>170.83000183105469</c:v>
                </c:pt>
                <c:pt idx="2743">
                  <c:v>169.32000732421875</c:v>
                </c:pt>
                <c:pt idx="2744">
                  <c:v>171.38999938964844</c:v>
                </c:pt>
                <c:pt idx="2745">
                  <c:v>169.5</c:v>
                </c:pt>
                <c:pt idx="2746">
                  <c:v>171.55999755859375</c:v>
                </c:pt>
                <c:pt idx="2747">
                  <c:v>169.33000183105469</c:v>
                </c:pt>
                <c:pt idx="2748">
                  <c:v>170.03999328613281</c:v>
                </c:pt>
                <c:pt idx="2749">
                  <c:v>171.17999267578125</c:v>
                </c:pt>
                <c:pt idx="2750">
                  <c:v>170.38999938964844</c:v>
                </c:pt>
                <c:pt idx="2751">
                  <c:v>170.46000671386719</c:v>
                </c:pt>
                <c:pt idx="2752">
                  <c:v>169.25</c:v>
                </c:pt>
                <c:pt idx="2753">
                  <c:v>171.71000671386719</c:v>
                </c:pt>
                <c:pt idx="2754">
                  <c:v>169.17999267578125</c:v>
                </c:pt>
                <c:pt idx="2755">
                  <c:v>171.77000427246094</c:v>
                </c:pt>
                <c:pt idx="2756">
                  <c:v>169.39999389648438</c:v>
                </c:pt>
                <c:pt idx="2757">
                  <c:v>171.66999816894531</c:v>
                </c:pt>
                <c:pt idx="2758">
                  <c:v>169.72000122070313</c:v>
                </c:pt>
                <c:pt idx="2759">
                  <c:v>170.80999755859375</c:v>
                </c:pt>
                <c:pt idx="2760">
                  <c:v>170.16999816894531</c:v>
                </c:pt>
                <c:pt idx="2761">
                  <c:v>170.8699951171875</c:v>
                </c:pt>
                <c:pt idx="2762">
                  <c:v>170.58000183105469</c:v>
                </c:pt>
                <c:pt idx="2763">
                  <c:v>170.58999633789063</c:v>
                </c:pt>
                <c:pt idx="2764">
                  <c:v>170.83000183105469</c:v>
                </c:pt>
                <c:pt idx="2765">
                  <c:v>169.97000122070313</c:v>
                </c:pt>
                <c:pt idx="2766">
                  <c:v>171.05000305175781</c:v>
                </c:pt>
                <c:pt idx="2767">
                  <c:v>171.71000671386719</c:v>
                </c:pt>
                <c:pt idx="2768">
                  <c:v>169.58999633789063</c:v>
                </c:pt>
                <c:pt idx="2769">
                  <c:v>171.78999328613281</c:v>
                </c:pt>
                <c:pt idx="2770">
                  <c:v>169.64999389648438</c:v>
                </c:pt>
                <c:pt idx="2771">
                  <c:v>171.75999450683594</c:v>
                </c:pt>
                <c:pt idx="2772">
                  <c:v>171.74000549316406</c:v>
                </c:pt>
                <c:pt idx="2773">
                  <c:v>169.47000122070313</c:v>
                </c:pt>
                <c:pt idx="2774">
                  <c:v>171.71000671386719</c:v>
                </c:pt>
                <c:pt idx="2775">
                  <c:v>169.69000244140625</c:v>
                </c:pt>
                <c:pt idx="2776">
                  <c:v>170.33999633789063</c:v>
                </c:pt>
                <c:pt idx="2777">
                  <c:v>171.17999267578125</c:v>
                </c:pt>
                <c:pt idx="2778">
                  <c:v>169.57000732421875</c:v>
                </c:pt>
                <c:pt idx="2779">
                  <c:v>171.82000732421875</c:v>
                </c:pt>
                <c:pt idx="2780">
                  <c:v>171.42999267578125</c:v>
                </c:pt>
                <c:pt idx="2781">
                  <c:v>170.5</c:v>
                </c:pt>
                <c:pt idx="2782">
                  <c:v>169.8800048828125</c:v>
                </c:pt>
                <c:pt idx="2783">
                  <c:v>171.52999877929688</c:v>
                </c:pt>
                <c:pt idx="2784">
                  <c:v>170.1199951171875</c:v>
                </c:pt>
                <c:pt idx="2785">
                  <c:v>171.10000610351563</c:v>
                </c:pt>
                <c:pt idx="2786">
                  <c:v>169.89999389648438</c:v>
                </c:pt>
                <c:pt idx="2787">
                  <c:v>171.44999694824219</c:v>
                </c:pt>
                <c:pt idx="2788">
                  <c:v>169.8699951171875</c:v>
                </c:pt>
                <c:pt idx="2789">
                  <c:v>171.77999877929688</c:v>
                </c:pt>
                <c:pt idx="2790">
                  <c:v>171.8800048828125</c:v>
                </c:pt>
                <c:pt idx="2791">
                  <c:v>169.77999877929688</c:v>
                </c:pt>
                <c:pt idx="2792">
                  <c:v>169.38999938964844</c:v>
                </c:pt>
                <c:pt idx="2793">
                  <c:v>171.89999389648438</c:v>
                </c:pt>
                <c:pt idx="2794">
                  <c:v>171.67999267578125</c:v>
                </c:pt>
                <c:pt idx="2795">
                  <c:v>170.27999877929688</c:v>
                </c:pt>
                <c:pt idx="2796">
                  <c:v>171.50999450683594</c:v>
                </c:pt>
                <c:pt idx="2797">
                  <c:v>170.47000122070313</c:v>
                </c:pt>
                <c:pt idx="2798">
                  <c:v>171.47000122070313</c:v>
                </c:pt>
                <c:pt idx="2799">
                  <c:v>170.86000061035156</c:v>
                </c:pt>
                <c:pt idx="2800">
                  <c:v>170.97999572753906</c:v>
                </c:pt>
                <c:pt idx="2801">
                  <c:v>171.00999450683594</c:v>
                </c:pt>
                <c:pt idx="2802">
                  <c:v>171.88999938964844</c:v>
                </c:pt>
                <c:pt idx="2803">
                  <c:v>169.77000427246094</c:v>
                </c:pt>
                <c:pt idx="2804">
                  <c:v>172</c:v>
                </c:pt>
                <c:pt idx="2805">
                  <c:v>169.82000732421875</c:v>
                </c:pt>
                <c:pt idx="2806">
                  <c:v>172.00999450683594</c:v>
                </c:pt>
                <c:pt idx="2807">
                  <c:v>169.72000122070313</c:v>
                </c:pt>
                <c:pt idx="2808">
                  <c:v>172.07000732421875</c:v>
                </c:pt>
                <c:pt idx="2809">
                  <c:v>169.77000427246094</c:v>
                </c:pt>
                <c:pt idx="2810">
                  <c:v>171.91999816894531</c:v>
                </c:pt>
                <c:pt idx="2811">
                  <c:v>171.30000305175781</c:v>
                </c:pt>
                <c:pt idx="2812">
                  <c:v>171.11000061035156</c:v>
                </c:pt>
                <c:pt idx="2813">
                  <c:v>170.02999877929688</c:v>
                </c:pt>
                <c:pt idx="2814">
                  <c:v>170.32000732421875</c:v>
                </c:pt>
                <c:pt idx="2815">
                  <c:v>171.8699951171875</c:v>
                </c:pt>
                <c:pt idx="2816">
                  <c:v>170.80000305175781</c:v>
                </c:pt>
                <c:pt idx="2817">
                  <c:v>171.33999633789063</c:v>
                </c:pt>
                <c:pt idx="2818">
                  <c:v>171.16999816894531</c:v>
                </c:pt>
                <c:pt idx="2819">
                  <c:v>170.49000549316406</c:v>
                </c:pt>
                <c:pt idx="2820">
                  <c:v>169.75</c:v>
                </c:pt>
                <c:pt idx="2821">
                  <c:v>172.07000732421875</c:v>
                </c:pt>
                <c:pt idx="2822">
                  <c:v>169.83999633789063</c:v>
                </c:pt>
                <c:pt idx="2823">
                  <c:v>172.17999267578125</c:v>
                </c:pt>
                <c:pt idx="2824">
                  <c:v>170.21000671386719</c:v>
                </c:pt>
                <c:pt idx="2825">
                  <c:v>172.05999755859375</c:v>
                </c:pt>
                <c:pt idx="2826">
                  <c:v>170.66999816894531</c:v>
                </c:pt>
                <c:pt idx="2827">
                  <c:v>171.69000244140625</c:v>
                </c:pt>
                <c:pt idx="2828">
                  <c:v>171.02999877929688</c:v>
                </c:pt>
                <c:pt idx="2829">
                  <c:v>171.05000305175781</c:v>
                </c:pt>
                <c:pt idx="2830">
                  <c:v>170.08999633789063</c:v>
                </c:pt>
                <c:pt idx="2831">
                  <c:v>172.16999816894531</c:v>
                </c:pt>
                <c:pt idx="2832">
                  <c:v>170.08000183105469</c:v>
                </c:pt>
                <c:pt idx="2833">
                  <c:v>172.21000671386719</c:v>
                </c:pt>
                <c:pt idx="2834">
                  <c:v>170.50999450683594</c:v>
                </c:pt>
                <c:pt idx="2835">
                  <c:v>171.41000366210938</c:v>
                </c:pt>
                <c:pt idx="2836">
                  <c:v>172.16999816894531</c:v>
                </c:pt>
                <c:pt idx="2837">
                  <c:v>170.47999572753906</c:v>
                </c:pt>
                <c:pt idx="2838">
                  <c:v>171.94999694824219</c:v>
                </c:pt>
                <c:pt idx="2839">
                  <c:v>170.8699951171875</c:v>
                </c:pt>
                <c:pt idx="2840">
                  <c:v>171.67999267578125</c:v>
                </c:pt>
                <c:pt idx="2841">
                  <c:v>171.35000610351563</c:v>
                </c:pt>
                <c:pt idx="2842">
                  <c:v>170.91000366210938</c:v>
                </c:pt>
                <c:pt idx="2843">
                  <c:v>171.52000427246094</c:v>
                </c:pt>
                <c:pt idx="2844">
                  <c:v>171.1300048828125</c:v>
                </c:pt>
                <c:pt idx="2845">
                  <c:v>171.25</c:v>
                </c:pt>
                <c:pt idx="2846">
                  <c:v>170.11000061035156</c:v>
                </c:pt>
                <c:pt idx="2847">
                  <c:v>170.22000122070313</c:v>
                </c:pt>
                <c:pt idx="2848">
                  <c:v>170.36000061035156</c:v>
                </c:pt>
                <c:pt idx="2849">
                  <c:v>172.30000305175781</c:v>
                </c:pt>
                <c:pt idx="2850">
                  <c:v>171.97000122070313</c:v>
                </c:pt>
                <c:pt idx="2851">
                  <c:v>171.10000610351563</c:v>
                </c:pt>
                <c:pt idx="2852">
                  <c:v>171.60000610351563</c:v>
                </c:pt>
                <c:pt idx="2853">
                  <c:v>171.41999816894531</c:v>
                </c:pt>
                <c:pt idx="2854">
                  <c:v>172.25</c:v>
                </c:pt>
                <c:pt idx="2855">
                  <c:v>171.66000366210938</c:v>
                </c:pt>
                <c:pt idx="2856">
                  <c:v>172.33000183105469</c:v>
                </c:pt>
                <c:pt idx="2857">
                  <c:v>170.25</c:v>
                </c:pt>
                <c:pt idx="2858">
                  <c:v>172.41999816894531</c:v>
                </c:pt>
                <c:pt idx="2859">
                  <c:v>170.33000183105469</c:v>
                </c:pt>
                <c:pt idx="2860">
                  <c:v>170.17999267578125</c:v>
                </c:pt>
                <c:pt idx="2861">
                  <c:v>172.5</c:v>
                </c:pt>
                <c:pt idx="2862">
                  <c:v>170.38999938964844</c:v>
                </c:pt>
                <c:pt idx="2863">
                  <c:v>172.52999877929688</c:v>
                </c:pt>
                <c:pt idx="2864">
                  <c:v>170.44000244140625</c:v>
                </c:pt>
                <c:pt idx="2865">
                  <c:v>172.49000549316406</c:v>
                </c:pt>
                <c:pt idx="2866">
                  <c:v>170.47999572753906</c:v>
                </c:pt>
                <c:pt idx="2867">
                  <c:v>171.97999572753906</c:v>
                </c:pt>
                <c:pt idx="2868">
                  <c:v>170.25999450683594</c:v>
                </c:pt>
                <c:pt idx="2869">
                  <c:v>172.1199951171875</c:v>
                </c:pt>
                <c:pt idx="2870">
                  <c:v>170.30000305175781</c:v>
                </c:pt>
                <c:pt idx="2871">
                  <c:v>172.25</c:v>
                </c:pt>
                <c:pt idx="2872">
                  <c:v>170.13999938964844</c:v>
                </c:pt>
                <c:pt idx="2873">
                  <c:v>172.58000183105469</c:v>
                </c:pt>
                <c:pt idx="2874">
                  <c:v>170.52999877929688</c:v>
                </c:pt>
                <c:pt idx="2875">
                  <c:v>172.6300048828125</c:v>
                </c:pt>
                <c:pt idx="2876">
                  <c:v>170.27000427246094</c:v>
                </c:pt>
                <c:pt idx="2877">
                  <c:v>172.6300048828125</c:v>
                </c:pt>
                <c:pt idx="2878">
                  <c:v>170.30000305175781</c:v>
                </c:pt>
                <c:pt idx="2879">
                  <c:v>171.1199951171875</c:v>
                </c:pt>
                <c:pt idx="2880">
                  <c:v>172.08999633789063</c:v>
                </c:pt>
                <c:pt idx="2881">
                  <c:v>171.91999816894531</c:v>
                </c:pt>
                <c:pt idx="2882">
                  <c:v>170.85000610351563</c:v>
                </c:pt>
                <c:pt idx="2883">
                  <c:v>172.00999450683594</c:v>
                </c:pt>
                <c:pt idx="2884">
                  <c:v>172.6300048828125</c:v>
                </c:pt>
                <c:pt idx="2885">
                  <c:v>170.83000183105469</c:v>
                </c:pt>
                <c:pt idx="2886">
                  <c:v>172.47999572753906</c:v>
                </c:pt>
                <c:pt idx="2887">
                  <c:v>171.38999938964844</c:v>
                </c:pt>
                <c:pt idx="2888">
                  <c:v>170.57000732421875</c:v>
                </c:pt>
                <c:pt idx="2889">
                  <c:v>172.64999389648438</c:v>
                </c:pt>
                <c:pt idx="2890">
                  <c:v>172.5</c:v>
                </c:pt>
                <c:pt idx="2891">
                  <c:v>171.08000183105469</c:v>
                </c:pt>
                <c:pt idx="2892">
                  <c:v>172.33000183105469</c:v>
                </c:pt>
                <c:pt idx="2893">
                  <c:v>171.05000305175781</c:v>
                </c:pt>
                <c:pt idx="2894">
                  <c:v>172.3699951171875</c:v>
                </c:pt>
                <c:pt idx="2895">
                  <c:v>171.50999450683594</c:v>
                </c:pt>
                <c:pt idx="2896">
                  <c:v>170.64999389648438</c:v>
                </c:pt>
                <c:pt idx="2897">
                  <c:v>172.77000427246094</c:v>
                </c:pt>
                <c:pt idx="2898">
                  <c:v>172.88999938964844</c:v>
                </c:pt>
                <c:pt idx="2899">
                  <c:v>170.75999450683594</c:v>
                </c:pt>
                <c:pt idx="2900">
                  <c:v>172.86000061035156</c:v>
                </c:pt>
                <c:pt idx="2901">
                  <c:v>171.77999877929688</c:v>
                </c:pt>
                <c:pt idx="2902">
                  <c:v>171.41000366210938</c:v>
                </c:pt>
                <c:pt idx="2903">
                  <c:v>172.14999389648438</c:v>
                </c:pt>
                <c:pt idx="2904">
                  <c:v>170.82000732421875</c:v>
                </c:pt>
                <c:pt idx="2905">
                  <c:v>171.46000671386719</c:v>
                </c:pt>
                <c:pt idx="2906">
                  <c:v>172.17999267578125</c:v>
                </c:pt>
                <c:pt idx="2907">
                  <c:v>170.8800048828125</c:v>
                </c:pt>
                <c:pt idx="2908">
                  <c:v>172.66999816894531</c:v>
                </c:pt>
                <c:pt idx="2909">
                  <c:v>170.67999267578125</c:v>
                </c:pt>
                <c:pt idx="2910">
                  <c:v>171.13999938964844</c:v>
                </c:pt>
                <c:pt idx="2911">
                  <c:v>172.52999877929688</c:v>
                </c:pt>
                <c:pt idx="2912">
                  <c:v>171.72000122070313</c:v>
                </c:pt>
                <c:pt idx="2913">
                  <c:v>171.16000366210938</c:v>
                </c:pt>
                <c:pt idx="2914">
                  <c:v>170.97000122070313</c:v>
                </c:pt>
                <c:pt idx="2915">
                  <c:v>172.91999816894531</c:v>
                </c:pt>
                <c:pt idx="2916">
                  <c:v>171.22999572753906</c:v>
                </c:pt>
                <c:pt idx="2917">
                  <c:v>172.57000732421875</c:v>
                </c:pt>
                <c:pt idx="2918">
                  <c:v>171.75</c:v>
                </c:pt>
                <c:pt idx="2919">
                  <c:v>171.25999450683594</c:v>
                </c:pt>
                <c:pt idx="2920">
                  <c:v>172.69000244140625</c:v>
                </c:pt>
                <c:pt idx="2921">
                  <c:v>172.8699951171875</c:v>
                </c:pt>
                <c:pt idx="2922">
                  <c:v>171.1300048828125</c:v>
                </c:pt>
                <c:pt idx="2923">
                  <c:v>172.77999877929688</c:v>
                </c:pt>
                <c:pt idx="2924">
                  <c:v>171.61000061035156</c:v>
                </c:pt>
                <c:pt idx="2925">
                  <c:v>172.22000122070313</c:v>
                </c:pt>
                <c:pt idx="2926">
                  <c:v>172.13999938964844</c:v>
                </c:pt>
                <c:pt idx="2927">
                  <c:v>173.05999755859375</c:v>
                </c:pt>
                <c:pt idx="2928">
                  <c:v>170.99000549316406</c:v>
                </c:pt>
                <c:pt idx="2929">
                  <c:v>173.05000305175781</c:v>
                </c:pt>
                <c:pt idx="2930">
                  <c:v>170.94999694824219</c:v>
                </c:pt>
                <c:pt idx="2931">
                  <c:v>171.94999694824219</c:v>
                </c:pt>
                <c:pt idx="2932">
                  <c:v>172.46000671386719</c:v>
                </c:pt>
                <c:pt idx="2933">
                  <c:v>170.82000732421875</c:v>
                </c:pt>
                <c:pt idx="2934">
                  <c:v>171.52000427246094</c:v>
                </c:pt>
                <c:pt idx="2935">
                  <c:v>172.67999267578125</c:v>
                </c:pt>
                <c:pt idx="2936">
                  <c:v>172.97999572753906</c:v>
                </c:pt>
                <c:pt idx="2937">
                  <c:v>171</c:v>
                </c:pt>
                <c:pt idx="2938">
                  <c:v>173.1199951171875</c:v>
                </c:pt>
                <c:pt idx="2939">
                  <c:v>172.94000244140625</c:v>
                </c:pt>
                <c:pt idx="2940">
                  <c:v>171.82000732421875</c:v>
                </c:pt>
                <c:pt idx="2941">
                  <c:v>171.49000549316406</c:v>
                </c:pt>
                <c:pt idx="2942">
                  <c:v>172.38999938964844</c:v>
                </c:pt>
                <c:pt idx="2943">
                  <c:v>171.10000610351563</c:v>
                </c:pt>
                <c:pt idx="2944">
                  <c:v>172.64999389648438</c:v>
                </c:pt>
                <c:pt idx="2945">
                  <c:v>171.05999755859375</c:v>
                </c:pt>
                <c:pt idx="2946">
                  <c:v>173.25999450683594</c:v>
                </c:pt>
                <c:pt idx="2947">
                  <c:v>172.99000549316406</c:v>
                </c:pt>
                <c:pt idx="2948">
                  <c:v>170.86000061035156</c:v>
                </c:pt>
                <c:pt idx="2949">
                  <c:v>173.16000366210938</c:v>
                </c:pt>
                <c:pt idx="2950">
                  <c:v>173.02000427246094</c:v>
                </c:pt>
                <c:pt idx="2951">
                  <c:v>171.02999877929688</c:v>
                </c:pt>
                <c:pt idx="2952">
                  <c:v>173.14999389648438</c:v>
                </c:pt>
                <c:pt idx="2953">
                  <c:v>171.24000549316406</c:v>
                </c:pt>
                <c:pt idx="2954">
                  <c:v>173.13999938964844</c:v>
                </c:pt>
                <c:pt idx="2955">
                  <c:v>171.44000244140625</c:v>
                </c:pt>
                <c:pt idx="2956">
                  <c:v>172.85000610351563</c:v>
                </c:pt>
                <c:pt idx="2957">
                  <c:v>171.96000671386719</c:v>
                </c:pt>
                <c:pt idx="2958">
                  <c:v>172.44000244140625</c:v>
                </c:pt>
                <c:pt idx="2959">
                  <c:v>172.41999816894531</c:v>
                </c:pt>
                <c:pt idx="2960">
                  <c:v>171.41999816894531</c:v>
                </c:pt>
                <c:pt idx="2961">
                  <c:v>172.77999877929688</c:v>
                </c:pt>
                <c:pt idx="2962">
                  <c:v>173.27999877929688</c:v>
                </c:pt>
                <c:pt idx="2963">
                  <c:v>173.24000549316406</c:v>
                </c:pt>
                <c:pt idx="2964">
                  <c:v>173.44999694824219</c:v>
                </c:pt>
                <c:pt idx="2965">
                  <c:v>171.55000305175781</c:v>
                </c:pt>
                <c:pt idx="2966">
                  <c:v>173.13999938964844</c:v>
                </c:pt>
                <c:pt idx="2967">
                  <c:v>171.86000061035156</c:v>
                </c:pt>
                <c:pt idx="2968">
                  <c:v>172.91000366210938</c:v>
                </c:pt>
                <c:pt idx="2969">
                  <c:v>172.16999816894531</c:v>
                </c:pt>
                <c:pt idx="2970">
                  <c:v>173.16999816894531</c:v>
                </c:pt>
                <c:pt idx="2971">
                  <c:v>172.60000610351563</c:v>
                </c:pt>
                <c:pt idx="2972">
                  <c:v>173.33000183105469</c:v>
                </c:pt>
                <c:pt idx="2973">
                  <c:v>173.11000061035156</c:v>
                </c:pt>
                <c:pt idx="2974">
                  <c:v>173.41999816894531</c:v>
                </c:pt>
                <c:pt idx="2975">
                  <c:v>171.22999572753906</c:v>
                </c:pt>
                <c:pt idx="2976">
                  <c:v>171.66999816894531</c:v>
                </c:pt>
                <c:pt idx="2977">
                  <c:v>172.05999755859375</c:v>
                </c:pt>
                <c:pt idx="2978">
                  <c:v>172.80999755859375</c:v>
                </c:pt>
                <c:pt idx="2979">
                  <c:v>171.32000732421875</c:v>
                </c:pt>
                <c:pt idx="2980">
                  <c:v>173.47999572753906</c:v>
                </c:pt>
                <c:pt idx="2981">
                  <c:v>171.3699951171875</c:v>
                </c:pt>
                <c:pt idx="2982">
                  <c:v>173.52000427246094</c:v>
                </c:pt>
                <c:pt idx="2983">
                  <c:v>171.35000610351563</c:v>
                </c:pt>
                <c:pt idx="2984">
                  <c:v>173.47000122070313</c:v>
                </c:pt>
                <c:pt idx="2985">
                  <c:v>173.07000732421875</c:v>
                </c:pt>
                <c:pt idx="2986">
                  <c:v>172.47000122070313</c:v>
                </c:pt>
                <c:pt idx="2987">
                  <c:v>172.08999633789063</c:v>
                </c:pt>
                <c:pt idx="2988">
                  <c:v>172.8699951171875</c:v>
                </c:pt>
                <c:pt idx="2989">
                  <c:v>173.47999572753906</c:v>
                </c:pt>
                <c:pt idx="2990">
                  <c:v>171.28999328613281</c:v>
                </c:pt>
                <c:pt idx="2991">
                  <c:v>171.44999694824219</c:v>
                </c:pt>
                <c:pt idx="2992">
                  <c:v>171.46000671386719</c:v>
                </c:pt>
                <c:pt idx="2993">
                  <c:v>171.13999938964844</c:v>
                </c:pt>
                <c:pt idx="2994">
                  <c:v>173.64999389648438</c:v>
                </c:pt>
                <c:pt idx="2995">
                  <c:v>173.32000732421875</c:v>
                </c:pt>
                <c:pt idx="2996">
                  <c:v>172.19000244140625</c:v>
                </c:pt>
                <c:pt idx="2997">
                  <c:v>172.74000549316406</c:v>
                </c:pt>
                <c:pt idx="2998">
                  <c:v>171.30999755859375</c:v>
                </c:pt>
                <c:pt idx="2999">
                  <c:v>173.50999450683594</c:v>
                </c:pt>
                <c:pt idx="3000">
                  <c:v>171.55999755859375</c:v>
                </c:pt>
                <c:pt idx="3001">
                  <c:v>173.74000549316406</c:v>
                </c:pt>
                <c:pt idx="3002">
                  <c:v>171.55999755859375</c:v>
                </c:pt>
                <c:pt idx="3003">
                  <c:v>173.6199951171875</c:v>
                </c:pt>
                <c:pt idx="3004">
                  <c:v>171.63999938964844</c:v>
                </c:pt>
                <c:pt idx="3005">
                  <c:v>172.57000732421875</c:v>
                </c:pt>
                <c:pt idx="3006">
                  <c:v>172.30000305175781</c:v>
                </c:pt>
                <c:pt idx="3007">
                  <c:v>173.02000427246094</c:v>
                </c:pt>
                <c:pt idx="3008">
                  <c:v>171.69000244140625</c:v>
                </c:pt>
                <c:pt idx="3009">
                  <c:v>173.58999633789063</c:v>
                </c:pt>
                <c:pt idx="3010">
                  <c:v>171.47999572753906</c:v>
                </c:pt>
                <c:pt idx="3011">
                  <c:v>173.78999328613281</c:v>
                </c:pt>
                <c:pt idx="3012">
                  <c:v>173.64999389648438</c:v>
                </c:pt>
                <c:pt idx="3013">
                  <c:v>172.1199951171875</c:v>
                </c:pt>
                <c:pt idx="3014">
                  <c:v>173.25</c:v>
                </c:pt>
                <c:pt idx="3015">
                  <c:v>172.67999267578125</c:v>
                </c:pt>
                <c:pt idx="3016">
                  <c:v>173.55000305175781</c:v>
                </c:pt>
                <c:pt idx="3017">
                  <c:v>171.6199951171875</c:v>
                </c:pt>
                <c:pt idx="3018">
                  <c:v>173.72000122070313</c:v>
                </c:pt>
                <c:pt idx="3019">
                  <c:v>171.71000671386719</c:v>
                </c:pt>
                <c:pt idx="3020">
                  <c:v>172</c:v>
                </c:pt>
                <c:pt idx="3021">
                  <c:v>173.47999572753906</c:v>
                </c:pt>
                <c:pt idx="3022">
                  <c:v>172.72999572753906</c:v>
                </c:pt>
                <c:pt idx="3023">
                  <c:v>172.75</c:v>
                </c:pt>
                <c:pt idx="3024">
                  <c:v>173.10000610351563</c:v>
                </c:pt>
                <c:pt idx="3025">
                  <c:v>173.83999633789063</c:v>
                </c:pt>
                <c:pt idx="3026">
                  <c:v>171.55999755859375</c:v>
                </c:pt>
                <c:pt idx="3027">
                  <c:v>173.91000366210938</c:v>
                </c:pt>
                <c:pt idx="3028">
                  <c:v>171.77999877929688</c:v>
                </c:pt>
                <c:pt idx="3029">
                  <c:v>172.72000122070313</c:v>
                </c:pt>
                <c:pt idx="3030">
                  <c:v>172.39999389648438</c:v>
                </c:pt>
                <c:pt idx="3031">
                  <c:v>173.33999633789063</c:v>
                </c:pt>
                <c:pt idx="3032">
                  <c:v>171.66000366210938</c:v>
                </c:pt>
                <c:pt idx="3033">
                  <c:v>172.25</c:v>
                </c:pt>
                <c:pt idx="3034">
                  <c:v>173.17999267578125</c:v>
                </c:pt>
                <c:pt idx="3035">
                  <c:v>173.86000061035156</c:v>
                </c:pt>
                <c:pt idx="3036">
                  <c:v>171.83000183105469</c:v>
                </c:pt>
                <c:pt idx="3037">
                  <c:v>173.86000061035156</c:v>
                </c:pt>
                <c:pt idx="3038">
                  <c:v>171.8699951171875</c:v>
                </c:pt>
                <c:pt idx="3039">
                  <c:v>172.75</c:v>
                </c:pt>
                <c:pt idx="3040">
                  <c:v>172.85000610351563</c:v>
                </c:pt>
                <c:pt idx="3041">
                  <c:v>173.16999816894531</c:v>
                </c:pt>
                <c:pt idx="3042">
                  <c:v>172.1300048828125</c:v>
                </c:pt>
                <c:pt idx="3043">
                  <c:v>173.58000183105469</c:v>
                </c:pt>
                <c:pt idx="3044">
                  <c:v>171.80999755859375</c:v>
                </c:pt>
                <c:pt idx="3045">
                  <c:v>171.78999328613281</c:v>
                </c:pt>
                <c:pt idx="3046">
                  <c:v>174.02000427246094</c:v>
                </c:pt>
                <c:pt idx="3047">
                  <c:v>171.97000122070313</c:v>
                </c:pt>
                <c:pt idx="3048">
                  <c:v>173.83000183105469</c:v>
                </c:pt>
                <c:pt idx="3049">
                  <c:v>172.64999389648438</c:v>
                </c:pt>
                <c:pt idx="3050">
                  <c:v>173.13999938964844</c:v>
                </c:pt>
                <c:pt idx="3051">
                  <c:v>172.25999450683594</c:v>
                </c:pt>
                <c:pt idx="3052">
                  <c:v>173.50999450683594</c:v>
                </c:pt>
                <c:pt idx="3053">
                  <c:v>172.1199951171875</c:v>
                </c:pt>
                <c:pt idx="3054">
                  <c:v>173.88999938964844</c:v>
                </c:pt>
                <c:pt idx="3055">
                  <c:v>174.19000244140625</c:v>
                </c:pt>
                <c:pt idx="3056">
                  <c:v>171.8699951171875</c:v>
                </c:pt>
                <c:pt idx="3057">
                  <c:v>174.1199951171875</c:v>
                </c:pt>
                <c:pt idx="3058">
                  <c:v>172.14999389648438</c:v>
                </c:pt>
                <c:pt idx="3059">
                  <c:v>173.1199951171875</c:v>
                </c:pt>
                <c:pt idx="3060">
                  <c:v>172.80000305175781</c:v>
                </c:pt>
                <c:pt idx="3061">
                  <c:v>173.22999572753906</c:v>
                </c:pt>
                <c:pt idx="3062">
                  <c:v>172.36000061035156</c:v>
                </c:pt>
                <c:pt idx="3063">
                  <c:v>171.89999389648438</c:v>
                </c:pt>
                <c:pt idx="3064">
                  <c:v>174.10000610351563</c:v>
                </c:pt>
                <c:pt idx="3065">
                  <c:v>171.91999816894531</c:v>
                </c:pt>
                <c:pt idx="3066">
                  <c:v>174.1300048828125</c:v>
                </c:pt>
                <c:pt idx="3067">
                  <c:v>174.00999450683594</c:v>
                </c:pt>
                <c:pt idx="3068">
                  <c:v>172.33999633789063</c:v>
                </c:pt>
                <c:pt idx="3069">
                  <c:v>173.92999267578125</c:v>
                </c:pt>
                <c:pt idx="3070">
                  <c:v>172.53999328613281</c:v>
                </c:pt>
                <c:pt idx="3071">
                  <c:v>173.89999389648438</c:v>
                </c:pt>
                <c:pt idx="3072">
                  <c:v>172.85000610351563</c:v>
                </c:pt>
                <c:pt idx="3073">
                  <c:v>173.66999816894531</c:v>
                </c:pt>
                <c:pt idx="3074">
                  <c:v>172.92999267578125</c:v>
                </c:pt>
                <c:pt idx="3075">
                  <c:v>173.66000366210938</c:v>
                </c:pt>
                <c:pt idx="3076">
                  <c:v>172.17999267578125</c:v>
                </c:pt>
                <c:pt idx="3077">
                  <c:v>173.16000366210938</c:v>
                </c:pt>
                <c:pt idx="3078">
                  <c:v>172.1199951171875</c:v>
                </c:pt>
                <c:pt idx="3079">
                  <c:v>174.03999328613281</c:v>
                </c:pt>
                <c:pt idx="3080">
                  <c:v>172.13999938964844</c:v>
                </c:pt>
                <c:pt idx="3081">
                  <c:v>174.30000305175781</c:v>
                </c:pt>
                <c:pt idx="3082">
                  <c:v>174.30999755859375</c:v>
                </c:pt>
                <c:pt idx="3083">
                  <c:v>172.1199951171875</c:v>
                </c:pt>
                <c:pt idx="3084">
                  <c:v>174.25999450683594</c:v>
                </c:pt>
                <c:pt idx="3085">
                  <c:v>172.52000427246094</c:v>
                </c:pt>
                <c:pt idx="3086">
                  <c:v>174.24000549316406</c:v>
                </c:pt>
                <c:pt idx="3087">
                  <c:v>173.27000427246094</c:v>
                </c:pt>
                <c:pt idx="3088">
                  <c:v>173.47000122070313</c:v>
                </c:pt>
                <c:pt idx="3089">
                  <c:v>172.8800048828125</c:v>
                </c:pt>
                <c:pt idx="3090">
                  <c:v>173.72000122070313</c:v>
                </c:pt>
                <c:pt idx="3091">
                  <c:v>174.42999267578125</c:v>
                </c:pt>
                <c:pt idx="3092">
                  <c:v>172.19000244140625</c:v>
                </c:pt>
                <c:pt idx="3093">
                  <c:v>174.3699951171875</c:v>
                </c:pt>
                <c:pt idx="3094">
                  <c:v>172.05000305175781</c:v>
                </c:pt>
                <c:pt idx="3095">
                  <c:v>172.83999633789063</c:v>
                </c:pt>
                <c:pt idx="3096">
                  <c:v>172.42999267578125</c:v>
                </c:pt>
                <c:pt idx="3097">
                  <c:v>173.32000732421875</c:v>
                </c:pt>
                <c:pt idx="3098">
                  <c:v>173.27999877929688</c:v>
                </c:pt>
                <c:pt idx="3099">
                  <c:v>173.69000244140625</c:v>
                </c:pt>
                <c:pt idx="3100">
                  <c:v>172.63999938964844</c:v>
                </c:pt>
                <c:pt idx="3101">
                  <c:v>173.86000061035156</c:v>
                </c:pt>
                <c:pt idx="3102">
                  <c:v>172.16000366210938</c:v>
                </c:pt>
                <c:pt idx="3103">
                  <c:v>172.30999755859375</c:v>
                </c:pt>
                <c:pt idx="3104">
                  <c:v>174.38999938964844</c:v>
                </c:pt>
                <c:pt idx="3105">
                  <c:v>172.47000122070313</c:v>
                </c:pt>
                <c:pt idx="3106">
                  <c:v>174.39999389648438</c:v>
                </c:pt>
                <c:pt idx="3107">
                  <c:v>172.86000061035156</c:v>
                </c:pt>
                <c:pt idx="3108">
                  <c:v>174.17999267578125</c:v>
                </c:pt>
                <c:pt idx="3109">
                  <c:v>173.24000549316406</c:v>
                </c:pt>
                <c:pt idx="3110">
                  <c:v>174.13999938964844</c:v>
                </c:pt>
                <c:pt idx="3111">
                  <c:v>172.03999328613281</c:v>
                </c:pt>
                <c:pt idx="3112">
                  <c:v>174.32000732421875</c:v>
                </c:pt>
                <c:pt idx="3113">
                  <c:v>172.00999450683594</c:v>
                </c:pt>
                <c:pt idx="3114">
                  <c:v>174.53999328613281</c:v>
                </c:pt>
                <c:pt idx="3115">
                  <c:v>174.22999572753906</c:v>
                </c:pt>
                <c:pt idx="3116">
                  <c:v>172.94000244140625</c:v>
                </c:pt>
                <c:pt idx="3117">
                  <c:v>174.08000183105469</c:v>
                </c:pt>
                <c:pt idx="3118">
                  <c:v>172.58999633789063</c:v>
                </c:pt>
                <c:pt idx="3119">
                  <c:v>174.02999877929688</c:v>
                </c:pt>
                <c:pt idx="3120">
                  <c:v>173.41000366210938</c:v>
                </c:pt>
                <c:pt idx="3121">
                  <c:v>174.41000366210938</c:v>
                </c:pt>
                <c:pt idx="3122">
                  <c:v>172.39999389648438</c:v>
                </c:pt>
                <c:pt idx="3123">
                  <c:v>174.63999938964844</c:v>
                </c:pt>
                <c:pt idx="3124">
                  <c:v>172.3800048828125</c:v>
                </c:pt>
                <c:pt idx="3125">
                  <c:v>172.55999755859375</c:v>
                </c:pt>
                <c:pt idx="3126">
                  <c:v>174.55999755859375</c:v>
                </c:pt>
                <c:pt idx="3127">
                  <c:v>172.75999450683594</c:v>
                </c:pt>
                <c:pt idx="3128">
                  <c:v>174.3699951171875</c:v>
                </c:pt>
                <c:pt idx="3129">
                  <c:v>173.22000122070313</c:v>
                </c:pt>
                <c:pt idx="3130">
                  <c:v>173.75</c:v>
                </c:pt>
                <c:pt idx="3131">
                  <c:v>172.86000061035156</c:v>
                </c:pt>
                <c:pt idx="3132">
                  <c:v>173.88999938964844</c:v>
                </c:pt>
                <c:pt idx="3133">
                  <c:v>172.72999572753906</c:v>
                </c:pt>
                <c:pt idx="3134">
                  <c:v>172.36000061035156</c:v>
                </c:pt>
                <c:pt idx="3135">
                  <c:v>174.69000244140625</c:v>
                </c:pt>
                <c:pt idx="3136">
                  <c:v>172.30999755859375</c:v>
                </c:pt>
                <c:pt idx="3137">
                  <c:v>174.71000671386719</c:v>
                </c:pt>
                <c:pt idx="3138">
                  <c:v>172.41000366210938</c:v>
                </c:pt>
                <c:pt idx="3139">
                  <c:v>173.08999633789063</c:v>
                </c:pt>
                <c:pt idx="3140">
                  <c:v>174.35000610351563</c:v>
                </c:pt>
                <c:pt idx="3141">
                  <c:v>174.72000122070313</c:v>
                </c:pt>
                <c:pt idx="3142">
                  <c:v>174.33999633789063</c:v>
                </c:pt>
                <c:pt idx="3143">
                  <c:v>173.27000427246094</c:v>
                </c:pt>
                <c:pt idx="3144">
                  <c:v>174.30000305175781</c:v>
                </c:pt>
                <c:pt idx="3145">
                  <c:v>173.19000244140625</c:v>
                </c:pt>
                <c:pt idx="3146">
                  <c:v>174.47000122070313</c:v>
                </c:pt>
                <c:pt idx="3147">
                  <c:v>173.22000122070313</c:v>
                </c:pt>
                <c:pt idx="3148">
                  <c:v>173.89999389648438</c:v>
                </c:pt>
                <c:pt idx="3149">
                  <c:v>173.14999389648438</c:v>
                </c:pt>
                <c:pt idx="3150">
                  <c:v>173.85000610351563</c:v>
                </c:pt>
                <c:pt idx="3151">
                  <c:v>174.55000305175781</c:v>
                </c:pt>
                <c:pt idx="3152">
                  <c:v>172.72000122070313</c:v>
                </c:pt>
                <c:pt idx="3153">
                  <c:v>174.52999877929688</c:v>
                </c:pt>
                <c:pt idx="3154">
                  <c:v>172.69999694824219</c:v>
                </c:pt>
                <c:pt idx="3155">
                  <c:v>174.47000122070313</c:v>
                </c:pt>
                <c:pt idx="3156">
                  <c:v>172.82000732421875</c:v>
                </c:pt>
                <c:pt idx="3157">
                  <c:v>172.5</c:v>
                </c:pt>
                <c:pt idx="3158">
                  <c:v>174.83999633789063</c:v>
                </c:pt>
                <c:pt idx="3159">
                  <c:v>172.57000732421875</c:v>
                </c:pt>
                <c:pt idx="3160">
                  <c:v>174.97999572753906</c:v>
                </c:pt>
                <c:pt idx="3161">
                  <c:v>174.96000671386719</c:v>
                </c:pt>
                <c:pt idx="3162">
                  <c:v>172.91000366210938</c:v>
                </c:pt>
                <c:pt idx="3163">
                  <c:v>174.97000122070313</c:v>
                </c:pt>
                <c:pt idx="3164">
                  <c:v>172.91000366210938</c:v>
                </c:pt>
                <c:pt idx="3165">
                  <c:v>174.97000122070313</c:v>
                </c:pt>
                <c:pt idx="3166">
                  <c:v>174.72999572753906</c:v>
                </c:pt>
                <c:pt idx="3167">
                  <c:v>173.3699951171875</c:v>
                </c:pt>
                <c:pt idx="3168">
                  <c:v>174.80999755859375</c:v>
                </c:pt>
                <c:pt idx="3169">
                  <c:v>173.25</c:v>
                </c:pt>
                <c:pt idx="3170">
                  <c:v>174.77000427246094</c:v>
                </c:pt>
                <c:pt idx="3171">
                  <c:v>173.80999755859375</c:v>
                </c:pt>
                <c:pt idx="3172">
                  <c:v>173.91999816894531</c:v>
                </c:pt>
                <c:pt idx="3173">
                  <c:v>173.96000671386719</c:v>
                </c:pt>
                <c:pt idx="3174">
                  <c:v>173.91999816894531</c:v>
                </c:pt>
                <c:pt idx="3175">
                  <c:v>173.92999267578125</c:v>
                </c:pt>
                <c:pt idx="3176">
                  <c:v>173.94000244140625</c:v>
                </c:pt>
                <c:pt idx="3177">
                  <c:v>174.13999938964844</c:v>
                </c:pt>
                <c:pt idx="3178">
                  <c:v>172.69000244140625</c:v>
                </c:pt>
                <c:pt idx="3179">
                  <c:v>174.61000061035156</c:v>
                </c:pt>
                <c:pt idx="3180">
                  <c:v>172.72000122070313</c:v>
                </c:pt>
                <c:pt idx="3181">
                  <c:v>174.66000366210938</c:v>
                </c:pt>
                <c:pt idx="3182">
                  <c:v>172.89999389648438</c:v>
                </c:pt>
                <c:pt idx="3183">
                  <c:v>172.8699951171875</c:v>
                </c:pt>
                <c:pt idx="3184">
                  <c:v>175.07000732421875</c:v>
                </c:pt>
                <c:pt idx="3185">
                  <c:v>172.86000061035156</c:v>
                </c:pt>
                <c:pt idx="3186">
                  <c:v>175.1199951171875</c:v>
                </c:pt>
                <c:pt idx="3187">
                  <c:v>172.82000732421875</c:v>
                </c:pt>
                <c:pt idx="3188">
                  <c:v>173.07000732421875</c:v>
                </c:pt>
                <c:pt idx="3189">
                  <c:v>175.05000305175781</c:v>
                </c:pt>
                <c:pt idx="3190">
                  <c:v>175.02000427246094</c:v>
                </c:pt>
                <c:pt idx="3191">
                  <c:v>173.11000061035156</c:v>
                </c:pt>
                <c:pt idx="3192">
                  <c:v>175.05000305175781</c:v>
                </c:pt>
                <c:pt idx="3193">
                  <c:v>175.03999328613281</c:v>
                </c:pt>
                <c:pt idx="3194">
                  <c:v>172.91999816894531</c:v>
                </c:pt>
                <c:pt idx="3195">
                  <c:v>174.92999267578125</c:v>
                </c:pt>
                <c:pt idx="3196">
                  <c:v>175.00999450683594</c:v>
                </c:pt>
                <c:pt idx="3197">
                  <c:v>172.97999572753906</c:v>
                </c:pt>
                <c:pt idx="3198">
                  <c:v>175.1199951171875</c:v>
                </c:pt>
                <c:pt idx="3199">
                  <c:v>172.99000549316406</c:v>
                </c:pt>
                <c:pt idx="3200">
                  <c:v>175.22999572753906</c:v>
                </c:pt>
                <c:pt idx="3201">
                  <c:v>172.94999694824219</c:v>
                </c:pt>
                <c:pt idx="3202">
                  <c:v>173.88999938964844</c:v>
                </c:pt>
                <c:pt idx="3203">
                  <c:v>174.64999389648438</c:v>
                </c:pt>
                <c:pt idx="3204">
                  <c:v>173.94000244140625</c:v>
                </c:pt>
                <c:pt idx="3205">
                  <c:v>174.66999816894531</c:v>
                </c:pt>
                <c:pt idx="3206">
                  <c:v>173.33000183105469</c:v>
                </c:pt>
                <c:pt idx="3207">
                  <c:v>174.53999328613281</c:v>
                </c:pt>
                <c:pt idx="3208">
                  <c:v>173.27999877929688</c:v>
                </c:pt>
                <c:pt idx="3209">
                  <c:v>174.66999816894531</c:v>
                </c:pt>
                <c:pt idx="3210">
                  <c:v>175.27999877929688</c:v>
                </c:pt>
                <c:pt idx="3211">
                  <c:v>172.91999816894531</c:v>
                </c:pt>
                <c:pt idx="3212">
                  <c:v>175.25</c:v>
                </c:pt>
                <c:pt idx="3213">
                  <c:v>172.97000122070313</c:v>
                </c:pt>
                <c:pt idx="3214">
                  <c:v>173.47000122070313</c:v>
                </c:pt>
                <c:pt idx="3215">
                  <c:v>175.05999755859375</c:v>
                </c:pt>
                <c:pt idx="3216">
                  <c:v>173.60000610351563</c:v>
                </c:pt>
                <c:pt idx="3217">
                  <c:v>175.1300048828125</c:v>
                </c:pt>
                <c:pt idx="3218">
                  <c:v>173.88999938964844</c:v>
                </c:pt>
                <c:pt idx="3219">
                  <c:v>174.94000244140625</c:v>
                </c:pt>
                <c:pt idx="3220">
                  <c:v>173.30999755859375</c:v>
                </c:pt>
                <c:pt idx="3221">
                  <c:v>174.67999267578125</c:v>
                </c:pt>
                <c:pt idx="3222">
                  <c:v>174.22999572753906</c:v>
                </c:pt>
                <c:pt idx="3223">
                  <c:v>174.38999938964844</c:v>
                </c:pt>
                <c:pt idx="3224">
                  <c:v>173.08999633789063</c:v>
                </c:pt>
                <c:pt idx="3225">
                  <c:v>174.02999877929688</c:v>
                </c:pt>
                <c:pt idx="3226">
                  <c:v>173.05999755859375</c:v>
                </c:pt>
                <c:pt idx="3227">
                  <c:v>175.35000610351563</c:v>
                </c:pt>
                <c:pt idx="3228">
                  <c:v>173.1199951171875</c:v>
                </c:pt>
                <c:pt idx="3229">
                  <c:v>175.5</c:v>
                </c:pt>
                <c:pt idx="3230">
                  <c:v>175.27999877929688</c:v>
                </c:pt>
                <c:pt idx="3231">
                  <c:v>173.74000549316406</c:v>
                </c:pt>
                <c:pt idx="3232">
                  <c:v>175.22999572753906</c:v>
                </c:pt>
                <c:pt idx="3233">
                  <c:v>173.94000244140625</c:v>
                </c:pt>
                <c:pt idx="3234">
                  <c:v>174.99000549316406</c:v>
                </c:pt>
                <c:pt idx="3235">
                  <c:v>173.58999633789063</c:v>
                </c:pt>
                <c:pt idx="3236">
                  <c:v>175.19999694824219</c:v>
                </c:pt>
                <c:pt idx="3237">
                  <c:v>173.3699951171875</c:v>
                </c:pt>
                <c:pt idx="3238">
                  <c:v>175.32000732421875</c:v>
                </c:pt>
                <c:pt idx="3239">
                  <c:v>175.44999694824219</c:v>
                </c:pt>
                <c:pt idx="3240">
                  <c:v>173.50999450683594</c:v>
                </c:pt>
                <c:pt idx="3241">
                  <c:v>175.25</c:v>
                </c:pt>
                <c:pt idx="3242">
                  <c:v>173.75999450683594</c:v>
                </c:pt>
                <c:pt idx="3243">
                  <c:v>175.16000366210938</c:v>
                </c:pt>
                <c:pt idx="3244">
                  <c:v>173.96000671386719</c:v>
                </c:pt>
                <c:pt idx="3245">
                  <c:v>174.78999328613281</c:v>
                </c:pt>
                <c:pt idx="3246">
                  <c:v>173.58000183105469</c:v>
                </c:pt>
                <c:pt idx="3247">
                  <c:v>173.11000061035156</c:v>
                </c:pt>
                <c:pt idx="3248">
                  <c:v>175.47999572753906</c:v>
                </c:pt>
                <c:pt idx="3249">
                  <c:v>173.22000122070313</c:v>
                </c:pt>
                <c:pt idx="3250">
                  <c:v>175.42999267578125</c:v>
                </c:pt>
                <c:pt idx="3251">
                  <c:v>174.97999572753906</c:v>
                </c:pt>
                <c:pt idx="3252">
                  <c:v>175.60000610351563</c:v>
                </c:pt>
                <c:pt idx="3253">
                  <c:v>173.55000305175781</c:v>
                </c:pt>
                <c:pt idx="3254">
                  <c:v>175.49000549316406</c:v>
                </c:pt>
                <c:pt idx="3255">
                  <c:v>174.52000427246094</c:v>
                </c:pt>
                <c:pt idx="3256">
                  <c:v>174.55999755859375</c:v>
                </c:pt>
                <c:pt idx="3257">
                  <c:v>174.28999328613281</c:v>
                </c:pt>
                <c:pt idx="3258">
                  <c:v>174.75999450683594</c:v>
                </c:pt>
                <c:pt idx="3259">
                  <c:v>174.1300048828125</c:v>
                </c:pt>
                <c:pt idx="3260">
                  <c:v>173.41999816894531</c:v>
                </c:pt>
                <c:pt idx="3261">
                  <c:v>175.6300048828125</c:v>
                </c:pt>
                <c:pt idx="3262">
                  <c:v>173.17999267578125</c:v>
                </c:pt>
                <c:pt idx="3263">
                  <c:v>175.67999267578125</c:v>
                </c:pt>
                <c:pt idx="3264">
                  <c:v>173.19999694824219</c:v>
                </c:pt>
                <c:pt idx="3265">
                  <c:v>175.60000610351563</c:v>
                </c:pt>
                <c:pt idx="3266">
                  <c:v>175.63999938964844</c:v>
                </c:pt>
                <c:pt idx="3267">
                  <c:v>173.52000427246094</c:v>
                </c:pt>
                <c:pt idx="3268">
                  <c:v>175.6199951171875</c:v>
                </c:pt>
                <c:pt idx="3269">
                  <c:v>173.41000366210938</c:v>
                </c:pt>
                <c:pt idx="3270">
                  <c:v>174.08000183105469</c:v>
                </c:pt>
                <c:pt idx="3271">
                  <c:v>175.36000061035156</c:v>
                </c:pt>
                <c:pt idx="3272">
                  <c:v>173.97000122070313</c:v>
                </c:pt>
                <c:pt idx="3273">
                  <c:v>175.44999694824219</c:v>
                </c:pt>
                <c:pt idx="3274">
                  <c:v>174.42999267578125</c:v>
                </c:pt>
                <c:pt idx="3275">
                  <c:v>174.66000366210938</c:v>
                </c:pt>
                <c:pt idx="3276">
                  <c:v>174.58999633789063</c:v>
                </c:pt>
                <c:pt idx="3277">
                  <c:v>174.53999328613281</c:v>
                </c:pt>
                <c:pt idx="3278">
                  <c:v>175.27000427246094</c:v>
                </c:pt>
                <c:pt idx="3279">
                  <c:v>173.69999694824219</c:v>
                </c:pt>
                <c:pt idx="3280">
                  <c:v>175.02999877929688</c:v>
                </c:pt>
                <c:pt idx="3281">
                  <c:v>173.82000732421875</c:v>
                </c:pt>
                <c:pt idx="3282">
                  <c:v>174.99000549316406</c:v>
                </c:pt>
                <c:pt idx="3283">
                  <c:v>175.6199951171875</c:v>
                </c:pt>
                <c:pt idx="3284">
                  <c:v>173.69999694824219</c:v>
                </c:pt>
                <c:pt idx="3285">
                  <c:v>175.6300048828125</c:v>
                </c:pt>
                <c:pt idx="3286">
                  <c:v>175.82000732421875</c:v>
                </c:pt>
                <c:pt idx="3287">
                  <c:v>173.44999694824219</c:v>
                </c:pt>
                <c:pt idx="3288">
                  <c:v>175.77000427246094</c:v>
                </c:pt>
                <c:pt idx="3289">
                  <c:v>173.38999938964844</c:v>
                </c:pt>
                <c:pt idx="3290">
                  <c:v>175.83000183105469</c:v>
                </c:pt>
                <c:pt idx="3291">
                  <c:v>175.58999633789063</c:v>
                </c:pt>
                <c:pt idx="3292">
                  <c:v>173.78999328613281</c:v>
                </c:pt>
                <c:pt idx="3293">
                  <c:v>175.72000122070313</c:v>
                </c:pt>
                <c:pt idx="3294">
                  <c:v>173.82000732421875</c:v>
                </c:pt>
                <c:pt idx="3295">
                  <c:v>174.44000244140625</c:v>
                </c:pt>
                <c:pt idx="3296">
                  <c:v>175.52999877929688</c:v>
                </c:pt>
                <c:pt idx="3297">
                  <c:v>175.8699951171875</c:v>
                </c:pt>
                <c:pt idx="3298">
                  <c:v>173.64999389648438</c:v>
                </c:pt>
                <c:pt idx="3299">
                  <c:v>174.13999938964844</c:v>
                </c:pt>
                <c:pt idx="3300">
                  <c:v>175.69000244140625</c:v>
                </c:pt>
                <c:pt idx="3301">
                  <c:v>174.02999877929688</c:v>
                </c:pt>
                <c:pt idx="3302">
                  <c:v>175.72000122070313</c:v>
                </c:pt>
                <c:pt idx="3303">
                  <c:v>175.08000183105469</c:v>
                </c:pt>
                <c:pt idx="3304">
                  <c:v>174.6199951171875</c:v>
                </c:pt>
                <c:pt idx="3305">
                  <c:v>175.47999572753906</c:v>
                </c:pt>
                <c:pt idx="3306">
                  <c:v>174.44999694824219</c:v>
                </c:pt>
                <c:pt idx="3307">
                  <c:v>175.17999267578125</c:v>
                </c:pt>
                <c:pt idx="3308">
                  <c:v>174.08000183105469</c:v>
                </c:pt>
                <c:pt idx="3309">
                  <c:v>175.02999877929688</c:v>
                </c:pt>
                <c:pt idx="3310">
                  <c:v>175.72999572753906</c:v>
                </c:pt>
                <c:pt idx="3311">
                  <c:v>173.83999633789063</c:v>
                </c:pt>
                <c:pt idx="3312">
                  <c:v>175.63999938964844</c:v>
                </c:pt>
                <c:pt idx="3313">
                  <c:v>173.77000427246094</c:v>
                </c:pt>
                <c:pt idx="3314">
                  <c:v>175.41999816894531</c:v>
                </c:pt>
                <c:pt idx="3315">
                  <c:v>175.94999694824219</c:v>
                </c:pt>
                <c:pt idx="3316">
                  <c:v>173.82000732421875</c:v>
                </c:pt>
                <c:pt idx="3317">
                  <c:v>175.94000244140625</c:v>
                </c:pt>
                <c:pt idx="3318">
                  <c:v>175.71000671386719</c:v>
                </c:pt>
                <c:pt idx="3319">
                  <c:v>175.89999389648438</c:v>
                </c:pt>
                <c:pt idx="3320">
                  <c:v>175.94000244140625</c:v>
                </c:pt>
                <c:pt idx="3321">
                  <c:v>173.94999694824219</c:v>
                </c:pt>
                <c:pt idx="3322">
                  <c:v>176.05000305175781</c:v>
                </c:pt>
                <c:pt idx="3323">
                  <c:v>175.55000305175781</c:v>
                </c:pt>
                <c:pt idx="3324">
                  <c:v>174.41999816894531</c:v>
                </c:pt>
                <c:pt idx="3325">
                  <c:v>175.67999267578125</c:v>
                </c:pt>
                <c:pt idx="3326">
                  <c:v>174.47999572753906</c:v>
                </c:pt>
                <c:pt idx="3327">
                  <c:v>175.78999328613281</c:v>
                </c:pt>
                <c:pt idx="3328">
                  <c:v>174.75999450683594</c:v>
                </c:pt>
                <c:pt idx="3329">
                  <c:v>175.00999450683594</c:v>
                </c:pt>
                <c:pt idx="3330">
                  <c:v>174.91999816894531</c:v>
                </c:pt>
                <c:pt idx="3331">
                  <c:v>174.82000732421875</c:v>
                </c:pt>
                <c:pt idx="3332">
                  <c:v>175.6199951171875</c:v>
                </c:pt>
                <c:pt idx="3333">
                  <c:v>174.75999450683594</c:v>
                </c:pt>
                <c:pt idx="3334">
                  <c:v>175.58000183105469</c:v>
                </c:pt>
                <c:pt idx="3335">
                  <c:v>173.8800048828125</c:v>
                </c:pt>
                <c:pt idx="3336">
                  <c:v>175.6300048828125</c:v>
                </c:pt>
                <c:pt idx="3337">
                  <c:v>174.02000427246094</c:v>
                </c:pt>
                <c:pt idx="3338">
                  <c:v>175.30999755859375</c:v>
                </c:pt>
                <c:pt idx="3339">
                  <c:v>174.25</c:v>
                </c:pt>
                <c:pt idx="3340">
                  <c:v>173.83999633789063</c:v>
                </c:pt>
                <c:pt idx="3341">
                  <c:v>175.99000549316406</c:v>
                </c:pt>
                <c:pt idx="3342">
                  <c:v>173.92999267578125</c:v>
                </c:pt>
                <c:pt idx="3343">
                  <c:v>175.94000244140625</c:v>
                </c:pt>
                <c:pt idx="3344">
                  <c:v>173.8699951171875</c:v>
                </c:pt>
                <c:pt idx="3345">
                  <c:v>176</c:v>
                </c:pt>
                <c:pt idx="3346">
                  <c:v>176.16999816894531</c:v>
                </c:pt>
                <c:pt idx="3347">
                  <c:v>173.86000061035156</c:v>
                </c:pt>
                <c:pt idx="3348">
                  <c:v>176.05999755859375</c:v>
                </c:pt>
                <c:pt idx="3349">
                  <c:v>175.91000366210938</c:v>
                </c:pt>
                <c:pt idx="3350">
                  <c:v>174.44000244140625</c:v>
                </c:pt>
                <c:pt idx="3351">
                  <c:v>175.8699951171875</c:v>
                </c:pt>
                <c:pt idx="3352">
                  <c:v>174.42999267578125</c:v>
                </c:pt>
                <c:pt idx="3353">
                  <c:v>175.39999389648438</c:v>
                </c:pt>
                <c:pt idx="3354">
                  <c:v>174.6300048828125</c:v>
                </c:pt>
                <c:pt idx="3355">
                  <c:v>175.46000671386719</c:v>
                </c:pt>
                <c:pt idx="3356">
                  <c:v>174.33000183105469</c:v>
                </c:pt>
                <c:pt idx="3357">
                  <c:v>173.91000366210938</c:v>
                </c:pt>
                <c:pt idx="3358">
                  <c:v>176.10000610351563</c:v>
                </c:pt>
                <c:pt idx="3359">
                  <c:v>173.89999389648438</c:v>
                </c:pt>
                <c:pt idx="3360">
                  <c:v>174.08000183105469</c:v>
                </c:pt>
                <c:pt idx="3361">
                  <c:v>176.14999389648438</c:v>
                </c:pt>
                <c:pt idx="3362">
                  <c:v>174.05999755859375</c:v>
                </c:pt>
                <c:pt idx="3363">
                  <c:v>176.27000427246094</c:v>
                </c:pt>
                <c:pt idx="3364">
                  <c:v>174.21000671386719</c:v>
                </c:pt>
                <c:pt idx="3365">
                  <c:v>175.08000183105469</c:v>
                </c:pt>
                <c:pt idx="3366">
                  <c:v>175.30000305175781</c:v>
                </c:pt>
                <c:pt idx="3367">
                  <c:v>175.22000122070313</c:v>
                </c:pt>
                <c:pt idx="3368">
                  <c:v>175.19999694824219</c:v>
                </c:pt>
                <c:pt idx="3369">
                  <c:v>174.24000549316406</c:v>
                </c:pt>
                <c:pt idx="3370">
                  <c:v>176.03999328613281</c:v>
                </c:pt>
                <c:pt idx="3371">
                  <c:v>174.08000183105469</c:v>
                </c:pt>
                <c:pt idx="3372">
                  <c:v>176.16999816894531</c:v>
                </c:pt>
                <c:pt idx="3373">
                  <c:v>176.32000732421875</c:v>
                </c:pt>
                <c:pt idx="3374">
                  <c:v>174.11000061035156</c:v>
                </c:pt>
                <c:pt idx="3375">
                  <c:v>176.27999877929688</c:v>
                </c:pt>
                <c:pt idx="3376">
                  <c:v>174.32000732421875</c:v>
                </c:pt>
                <c:pt idx="3377">
                  <c:v>174.91999816894531</c:v>
                </c:pt>
                <c:pt idx="3378">
                  <c:v>175.83000183105469</c:v>
                </c:pt>
                <c:pt idx="3379">
                  <c:v>175.08999633789063</c:v>
                </c:pt>
                <c:pt idx="3380">
                  <c:v>175.52999877929688</c:v>
                </c:pt>
                <c:pt idx="3381">
                  <c:v>174.22999572753906</c:v>
                </c:pt>
                <c:pt idx="3382">
                  <c:v>175.91999816894531</c:v>
                </c:pt>
                <c:pt idx="3383">
                  <c:v>173.99000549316406</c:v>
                </c:pt>
                <c:pt idx="3384">
                  <c:v>174.19000244140625</c:v>
                </c:pt>
                <c:pt idx="3385">
                  <c:v>176.39999389648438</c:v>
                </c:pt>
                <c:pt idx="3386">
                  <c:v>174.22000122070313</c:v>
                </c:pt>
                <c:pt idx="3387">
                  <c:v>176.36000061035156</c:v>
                </c:pt>
                <c:pt idx="3388">
                  <c:v>176.05999755859375</c:v>
                </c:pt>
                <c:pt idx="3389">
                  <c:v>174.77000427246094</c:v>
                </c:pt>
                <c:pt idx="3390">
                  <c:v>176.13999938964844</c:v>
                </c:pt>
                <c:pt idx="3391">
                  <c:v>174.96000671386719</c:v>
                </c:pt>
                <c:pt idx="3392">
                  <c:v>175.83999633789063</c:v>
                </c:pt>
                <c:pt idx="3393">
                  <c:v>174.16999816894531</c:v>
                </c:pt>
                <c:pt idx="3394">
                  <c:v>176.00999450683594</c:v>
                </c:pt>
                <c:pt idx="3395">
                  <c:v>174.19999694824219</c:v>
                </c:pt>
                <c:pt idx="3396">
                  <c:v>176.22999572753906</c:v>
                </c:pt>
                <c:pt idx="3397">
                  <c:v>176.50999450683594</c:v>
                </c:pt>
                <c:pt idx="3398">
                  <c:v>174.30000305175781</c:v>
                </c:pt>
                <c:pt idx="3399">
                  <c:v>176.44000244140625</c:v>
                </c:pt>
                <c:pt idx="3400">
                  <c:v>176.02000427246094</c:v>
                </c:pt>
                <c:pt idx="3401">
                  <c:v>175.25</c:v>
                </c:pt>
                <c:pt idx="3402">
                  <c:v>175.67999267578125</c:v>
                </c:pt>
                <c:pt idx="3403">
                  <c:v>175.47999572753906</c:v>
                </c:pt>
                <c:pt idx="3404">
                  <c:v>176.19999694824219</c:v>
                </c:pt>
                <c:pt idx="3405">
                  <c:v>174.17999267578125</c:v>
                </c:pt>
                <c:pt idx="3406">
                  <c:v>176.33000183105469</c:v>
                </c:pt>
                <c:pt idx="3407">
                  <c:v>174.32000732421875</c:v>
                </c:pt>
                <c:pt idx="3408">
                  <c:v>176.36000061035156</c:v>
                </c:pt>
                <c:pt idx="3409">
                  <c:v>176.44000244140625</c:v>
                </c:pt>
                <c:pt idx="3410">
                  <c:v>174.42999267578125</c:v>
                </c:pt>
                <c:pt idx="3411">
                  <c:v>176.39999389648438</c:v>
                </c:pt>
                <c:pt idx="3412">
                  <c:v>174.52999877929688</c:v>
                </c:pt>
                <c:pt idx="3413">
                  <c:v>175.50999450683594</c:v>
                </c:pt>
                <c:pt idx="3414">
                  <c:v>175.22999572753906</c:v>
                </c:pt>
                <c:pt idx="3415">
                  <c:v>175.69000244140625</c:v>
                </c:pt>
                <c:pt idx="3416">
                  <c:v>174.92999267578125</c:v>
                </c:pt>
                <c:pt idx="3417">
                  <c:v>174.42999267578125</c:v>
                </c:pt>
                <c:pt idx="3418">
                  <c:v>176.52000427246094</c:v>
                </c:pt>
                <c:pt idx="3419">
                  <c:v>174.3800048828125</c:v>
                </c:pt>
                <c:pt idx="3420">
                  <c:v>176.52000427246094</c:v>
                </c:pt>
                <c:pt idx="3421">
                  <c:v>174.33000183105469</c:v>
                </c:pt>
                <c:pt idx="3422">
                  <c:v>174.50999450683594</c:v>
                </c:pt>
                <c:pt idx="3423">
                  <c:v>176.60000610351563</c:v>
                </c:pt>
                <c:pt idx="3424">
                  <c:v>174.75999450683594</c:v>
                </c:pt>
                <c:pt idx="3425">
                  <c:v>175.75</c:v>
                </c:pt>
                <c:pt idx="3426">
                  <c:v>174.83000183105469</c:v>
                </c:pt>
                <c:pt idx="3427">
                  <c:v>175.94999694824219</c:v>
                </c:pt>
                <c:pt idx="3428">
                  <c:v>174.57000732421875</c:v>
                </c:pt>
                <c:pt idx="3429">
                  <c:v>174.5</c:v>
                </c:pt>
                <c:pt idx="3430">
                  <c:v>176.69000244140625</c:v>
                </c:pt>
                <c:pt idx="3431">
                  <c:v>174.52000427246094</c:v>
                </c:pt>
                <c:pt idx="3432">
                  <c:v>176.61000061035156</c:v>
                </c:pt>
                <c:pt idx="3433">
                  <c:v>176.17999267578125</c:v>
                </c:pt>
                <c:pt idx="3434">
                  <c:v>175.6300048828125</c:v>
                </c:pt>
                <c:pt idx="3435">
                  <c:v>175.47999572753906</c:v>
                </c:pt>
                <c:pt idx="3436">
                  <c:v>175.75999450683594</c:v>
                </c:pt>
                <c:pt idx="3437">
                  <c:v>176.52999877929688</c:v>
                </c:pt>
                <c:pt idx="3438">
                  <c:v>174.52999877929688</c:v>
                </c:pt>
                <c:pt idx="3439">
                  <c:v>176.64999389648438</c:v>
                </c:pt>
                <c:pt idx="3440">
                  <c:v>174.6199951171875</c:v>
                </c:pt>
                <c:pt idx="3441">
                  <c:v>176.72000122070313</c:v>
                </c:pt>
                <c:pt idx="3442">
                  <c:v>176.27999877929688</c:v>
                </c:pt>
                <c:pt idx="3443">
                  <c:v>176.58999633789063</c:v>
                </c:pt>
                <c:pt idx="3444">
                  <c:v>174.94999694824219</c:v>
                </c:pt>
                <c:pt idx="3445">
                  <c:v>176.33000183105469</c:v>
                </c:pt>
                <c:pt idx="3446">
                  <c:v>175</c:v>
                </c:pt>
                <c:pt idx="3447">
                  <c:v>176.13999938964844</c:v>
                </c:pt>
                <c:pt idx="3448">
                  <c:v>174.58000183105469</c:v>
                </c:pt>
                <c:pt idx="3449">
                  <c:v>176.61000061035156</c:v>
                </c:pt>
                <c:pt idx="3450">
                  <c:v>174.58000183105469</c:v>
                </c:pt>
                <c:pt idx="3451">
                  <c:v>174.6199951171875</c:v>
                </c:pt>
                <c:pt idx="3452">
                  <c:v>176.58000183105469</c:v>
                </c:pt>
                <c:pt idx="3453">
                  <c:v>175</c:v>
                </c:pt>
                <c:pt idx="3454">
                  <c:v>176.47999572753906</c:v>
                </c:pt>
                <c:pt idx="3455">
                  <c:v>174.96000671386719</c:v>
                </c:pt>
                <c:pt idx="3456">
                  <c:v>176.00999450683594</c:v>
                </c:pt>
                <c:pt idx="3457">
                  <c:v>174.77999877929688</c:v>
                </c:pt>
                <c:pt idx="3458">
                  <c:v>176.55000305175781</c:v>
                </c:pt>
                <c:pt idx="3459">
                  <c:v>176.52999877929688</c:v>
                </c:pt>
                <c:pt idx="3460">
                  <c:v>175</c:v>
                </c:pt>
                <c:pt idx="3461">
                  <c:v>176.02999877929688</c:v>
                </c:pt>
                <c:pt idx="3462">
                  <c:v>174.69000244140625</c:v>
                </c:pt>
                <c:pt idx="3463">
                  <c:v>175.83999633789063</c:v>
                </c:pt>
                <c:pt idx="3464">
                  <c:v>175.75</c:v>
                </c:pt>
                <c:pt idx="3465">
                  <c:v>176.52000427246094</c:v>
                </c:pt>
                <c:pt idx="3466">
                  <c:v>174.72999572753906</c:v>
                </c:pt>
                <c:pt idx="3467">
                  <c:v>176.6199951171875</c:v>
                </c:pt>
                <c:pt idx="3468">
                  <c:v>174.64999389648438</c:v>
                </c:pt>
                <c:pt idx="3469">
                  <c:v>174.5</c:v>
                </c:pt>
                <c:pt idx="3470">
                  <c:v>175.91000366210938</c:v>
                </c:pt>
                <c:pt idx="3471">
                  <c:v>175.05999755859375</c:v>
                </c:pt>
                <c:pt idx="3472">
                  <c:v>176.22999572753906</c:v>
                </c:pt>
                <c:pt idx="3473">
                  <c:v>176.78999328613281</c:v>
                </c:pt>
                <c:pt idx="3474">
                  <c:v>176.10000610351563</c:v>
                </c:pt>
                <c:pt idx="3475">
                  <c:v>176.82000732421875</c:v>
                </c:pt>
                <c:pt idx="3476">
                  <c:v>174.50999450683594</c:v>
                </c:pt>
                <c:pt idx="3477">
                  <c:v>174.96000671386719</c:v>
                </c:pt>
                <c:pt idx="3478">
                  <c:v>176.19000244140625</c:v>
                </c:pt>
                <c:pt idx="3479">
                  <c:v>174.97999572753906</c:v>
                </c:pt>
                <c:pt idx="3480">
                  <c:v>176.25</c:v>
                </c:pt>
                <c:pt idx="3481">
                  <c:v>174.92999267578125</c:v>
                </c:pt>
                <c:pt idx="3482">
                  <c:v>174.6300048828125</c:v>
                </c:pt>
                <c:pt idx="3483">
                  <c:v>176.80999755859375</c:v>
                </c:pt>
                <c:pt idx="3484">
                  <c:v>174.55999755859375</c:v>
                </c:pt>
                <c:pt idx="3485">
                  <c:v>174.94999694824219</c:v>
                </c:pt>
                <c:pt idx="3486">
                  <c:v>176.89999389648438</c:v>
                </c:pt>
                <c:pt idx="3487">
                  <c:v>174.94999694824219</c:v>
                </c:pt>
                <c:pt idx="3488">
                  <c:v>176.80999755859375</c:v>
                </c:pt>
                <c:pt idx="3489">
                  <c:v>176.11000061035156</c:v>
                </c:pt>
                <c:pt idx="3490">
                  <c:v>176.8699951171875</c:v>
                </c:pt>
                <c:pt idx="3491">
                  <c:v>175.03999328613281</c:v>
                </c:pt>
                <c:pt idx="3492">
                  <c:v>176.83999633789063</c:v>
                </c:pt>
                <c:pt idx="3493">
                  <c:v>175.1300048828125</c:v>
                </c:pt>
                <c:pt idx="3494">
                  <c:v>176.08999633789063</c:v>
                </c:pt>
                <c:pt idx="3495">
                  <c:v>175.3800048828125</c:v>
                </c:pt>
                <c:pt idx="3496">
                  <c:v>176.17999267578125</c:v>
                </c:pt>
                <c:pt idx="3497">
                  <c:v>175.19000244140625</c:v>
                </c:pt>
                <c:pt idx="3498">
                  <c:v>176.22000122070313</c:v>
                </c:pt>
                <c:pt idx="3499">
                  <c:v>175</c:v>
                </c:pt>
                <c:pt idx="3500">
                  <c:v>174.83000183105469</c:v>
                </c:pt>
                <c:pt idx="3501">
                  <c:v>177.00999450683594</c:v>
                </c:pt>
                <c:pt idx="3502">
                  <c:v>174.74000549316406</c:v>
                </c:pt>
                <c:pt idx="3503">
                  <c:v>176.94999694824219</c:v>
                </c:pt>
                <c:pt idx="3504">
                  <c:v>176.78999328613281</c:v>
                </c:pt>
                <c:pt idx="3505">
                  <c:v>175.17999267578125</c:v>
                </c:pt>
                <c:pt idx="3506">
                  <c:v>176.63999938964844</c:v>
                </c:pt>
                <c:pt idx="3507">
                  <c:v>175.72999572753906</c:v>
                </c:pt>
                <c:pt idx="3508">
                  <c:v>176.00999450683594</c:v>
                </c:pt>
                <c:pt idx="3509">
                  <c:v>175.74000549316406</c:v>
                </c:pt>
                <c:pt idx="3510">
                  <c:v>176.57000732421875</c:v>
                </c:pt>
                <c:pt idx="3511">
                  <c:v>175.44999694824219</c:v>
                </c:pt>
                <c:pt idx="3512">
                  <c:v>176.27000427246094</c:v>
                </c:pt>
                <c:pt idx="3513">
                  <c:v>175.19999694824219</c:v>
                </c:pt>
                <c:pt idx="3514">
                  <c:v>176.39999389648438</c:v>
                </c:pt>
                <c:pt idx="3515">
                  <c:v>174.94999694824219</c:v>
                </c:pt>
                <c:pt idx="3516">
                  <c:v>174.50999450683594</c:v>
                </c:pt>
                <c:pt idx="3517">
                  <c:v>175.96000671386719</c:v>
                </c:pt>
                <c:pt idx="3518">
                  <c:v>175.67999267578125</c:v>
                </c:pt>
                <c:pt idx="3519">
                  <c:v>176.25</c:v>
                </c:pt>
                <c:pt idx="3520">
                  <c:v>175.22000122070313</c:v>
                </c:pt>
                <c:pt idx="3521">
                  <c:v>176.42999267578125</c:v>
                </c:pt>
                <c:pt idx="3522">
                  <c:v>174.97999572753906</c:v>
                </c:pt>
                <c:pt idx="3523">
                  <c:v>176.74000549316406</c:v>
                </c:pt>
                <c:pt idx="3524">
                  <c:v>177.03999328613281</c:v>
                </c:pt>
                <c:pt idx="3525">
                  <c:v>174.99000549316406</c:v>
                </c:pt>
                <c:pt idx="3526">
                  <c:v>176.97000122070313</c:v>
                </c:pt>
                <c:pt idx="3527">
                  <c:v>175.02000427246094</c:v>
                </c:pt>
                <c:pt idx="3528">
                  <c:v>176.83999633789063</c:v>
                </c:pt>
                <c:pt idx="3529">
                  <c:v>175.85000610351563</c:v>
                </c:pt>
                <c:pt idx="3530">
                  <c:v>176.30999755859375</c:v>
                </c:pt>
                <c:pt idx="3531">
                  <c:v>175.19999694824219</c:v>
                </c:pt>
                <c:pt idx="3532">
                  <c:v>176.60000610351563</c:v>
                </c:pt>
                <c:pt idx="3533">
                  <c:v>177.16000366210938</c:v>
                </c:pt>
                <c:pt idx="3534">
                  <c:v>174.80999755859375</c:v>
                </c:pt>
                <c:pt idx="3535">
                  <c:v>177.11000061035156</c:v>
                </c:pt>
                <c:pt idx="3536">
                  <c:v>174.97999572753906</c:v>
                </c:pt>
                <c:pt idx="3537">
                  <c:v>177.00999450683594</c:v>
                </c:pt>
                <c:pt idx="3538">
                  <c:v>175.72000122070313</c:v>
                </c:pt>
                <c:pt idx="3539">
                  <c:v>176.55999755859375</c:v>
                </c:pt>
                <c:pt idx="3540">
                  <c:v>175.78999328613281</c:v>
                </c:pt>
                <c:pt idx="3541">
                  <c:v>176.25</c:v>
                </c:pt>
                <c:pt idx="3542">
                  <c:v>174.78999328613281</c:v>
                </c:pt>
                <c:pt idx="3543">
                  <c:v>175.30000305175781</c:v>
                </c:pt>
                <c:pt idx="3544">
                  <c:v>176.55000305175781</c:v>
                </c:pt>
                <c:pt idx="3545">
                  <c:v>174.8800048828125</c:v>
                </c:pt>
                <c:pt idx="3546">
                  <c:v>175.07000732421875</c:v>
                </c:pt>
                <c:pt idx="3547">
                  <c:v>177.19999694824219</c:v>
                </c:pt>
                <c:pt idx="3548">
                  <c:v>175.19000244140625</c:v>
                </c:pt>
                <c:pt idx="3549">
                  <c:v>177.08000183105469</c:v>
                </c:pt>
                <c:pt idx="3550">
                  <c:v>175.17999267578125</c:v>
                </c:pt>
                <c:pt idx="3551">
                  <c:v>175.71000671386719</c:v>
                </c:pt>
                <c:pt idx="3552">
                  <c:v>176.89999389648438</c:v>
                </c:pt>
                <c:pt idx="3553">
                  <c:v>175.96000671386719</c:v>
                </c:pt>
                <c:pt idx="3554">
                  <c:v>176.85000610351563</c:v>
                </c:pt>
                <c:pt idx="3555">
                  <c:v>175.05000305175781</c:v>
                </c:pt>
                <c:pt idx="3556">
                  <c:v>177.19999694824219</c:v>
                </c:pt>
                <c:pt idx="3557">
                  <c:v>176.19000244140625</c:v>
                </c:pt>
                <c:pt idx="3558">
                  <c:v>177.07000732421875</c:v>
                </c:pt>
                <c:pt idx="3559">
                  <c:v>175.3800048828125</c:v>
                </c:pt>
                <c:pt idx="3560">
                  <c:v>175.17999267578125</c:v>
                </c:pt>
                <c:pt idx="3561">
                  <c:v>177.39999389648438</c:v>
                </c:pt>
                <c:pt idx="3562">
                  <c:v>175.00999450683594</c:v>
                </c:pt>
                <c:pt idx="3563">
                  <c:v>175.25999450683594</c:v>
                </c:pt>
                <c:pt idx="3564">
                  <c:v>177.21000671386719</c:v>
                </c:pt>
                <c:pt idx="3565">
                  <c:v>177.33999633789063</c:v>
                </c:pt>
                <c:pt idx="3566">
                  <c:v>175.10000610351563</c:v>
                </c:pt>
                <c:pt idx="3567">
                  <c:v>177.30000305175781</c:v>
                </c:pt>
                <c:pt idx="3568">
                  <c:v>175.3800048828125</c:v>
                </c:pt>
                <c:pt idx="3569">
                  <c:v>176.19999694824219</c:v>
                </c:pt>
                <c:pt idx="3570">
                  <c:v>175.60000610351563</c:v>
                </c:pt>
                <c:pt idx="3571">
                  <c:v>176.33000183105469</c:v>
                </c:pt>
                <c:pt idx="3572">
                  <c:v>175.86000061035156</c:v>
                </c:pt>
                <c:pt idx="3573">
                  <c:v>176.55000305175781</c:v>
                </c:pt>
                <c:pt idx="3574">
                  <c:v>175.66000366210938</c:v>
                </c:pt>
                <c:pt idx="3575">
                  <c:v>176.80000305175781</c:v>
                </c:pt>
                <c:pt idx="3576">
                  <c:v>175.46000671386719</c:v>
                </c:pt>
                <c:pt idx="3577">
                  <c:v>177.08000183105469</c:v>
                </c:pt>
                <c:pt idx="3578">
                  <c:v>175.38999938964844</c:v>
                </c:pt>
                <c:pt idx="3579">
                  <c:v>175.14999389648438</c:v>
                </c:pt>
                <c:pt idx="3580">
                  <c:v>177.39999389648438</c:v>
                </c:pt>
                <c:pt idx="3581">
                  <c:v>175.27999877929688</c:v>
                </c:pt>
                <c:pt idx="3582">
                  <c:v>177.41000366210938</c:v>
                </c:pt>
                <c:pt idx="3583">
                  <c:v>176.80000305175781</c:v>
                </c:pt>
                <c:pt idx="3584">
                  <c:v>176.32000732421875</c:v>
                </c:pt>
                <c:pt idx="3585">
                  <c:v>176.36000061035156</c:v>
                </c:pt>
                <c:pt idx="3586">
                  <c:v>176.6300048828125</c:v>
                </c:pt>
                <c:pt idx="3587">
                  <c:v>175.78999328613281</c:v>
                </c:pt>
                <c:pt idx="3588">
                  <c:v>175.27999877929688</c:v>
                </c:pt>
                <c:pt idx="3589">
                  <c:v>177.47000122070313</c:v>
                </c:pt>
                <c:pt idx="3590">
                  <c:v>177.03999328613281</c:v>
                </c:pt>
                <c:pt idx="3591">
                  <c:v>177.49000549316406</c:v>
                </c:pt>
                <c:pt idx="3592">
                  <c:v>175.22999572753906</c:v>
                </c:pt>
                <c:pt idx="3593">
                  <c:v>177.58999633789063</c:v>
                </c:pt>
                <c:pt idx="3594">
                  <c:v>175.30000305175781</c:v>
                </c:pt>
                <c:pt idx="3595">
                  <c:v>176.22999572753906</c:v>
                </c:pt>
                <c:pt idx="3596">
                  <c:v>175.5</c:v>
                </c:pt>
                <c:pt idx="3597">
                  <c:v>176.46000671386719</c:v>
                </c:pt>
                <c:pt idx="3598">
                  <c:v>176.1300048828125</c:v>
                </c:pt>
                <c:pt idx="3599">
                  <c:v>176.69999694824219</c:v>
                </c:pt>
                <c:pt idx="3600">
                  <c:v>177.44999694824219</c:v>
                </c:pt>
                <c:pt idx="3601">
                  <c:v>175.3699951171875</c:v>
                </c:pt>
                <c:pt idx="3602">
                  <c:v>175.36000061035156</c:v>
                </c:pt>
                <c:pt idx="3603">
                  <c:v>175.28999328613281</c:v>
                </c:pt>
                <c:pt idx="3604">
                  <c:v>177.49000549316406</c:v>
                </c:pt>
                <c:pt idx="3605">
                  <c:v>175.27999877929688</c:v>
                </c:pt>
                <c:pt idx="3606">
                  <c:v>177.55999755859375</c:v>
                </c:pt>
                <c:pt idx="3607">
                  <c:v>177.1300048828125</c:v>
                </c:pt>
                <c:pt idx="3608">
                  <c:v>176.16000366210938</c:v>
                </c:pt>
                <c:pt idx="3609">
                  <c:v>175.44000244140625</c:v>
                </c:pt>
                <c:pt idx="3610">
                  <c:v>177.28999328613281</c:v>
                </c:pt>
                <c:pt idx="3611">
                  <c:v>175.75</c:v>
                </c:pt>
                <c:pt idx="3612">
                  <c:v>176.63999938964844</c:v>
                </c:pt>
                <c:pt idx="3613">
                  <c:v>176.08000183105469</c:v>
                </c:pt>
                <c:pt idx="3614">
                  <c:v>176.97999572753906</c:v>
                </c:pt>
                <c:pt idx="3615">
                  <c:v>175.33000183105469</c:v>
                </c:pt>
                <c:pt idx="3616">
                  <c:v>177.02999877929688</c:v>
                </c:pt>
                <c:pt idx="3617">
                  <c:v>175.47999572753906</c:v>
                </c:pt>
                <c:pt idx="3618">
                  <c:v>177.21000671386719</c:v>
                </c:pt>
                <c:pt idx="3619">
                  <c:v>177.57000732421875</c:v>
                </c:pt>
                <c:pt idx="3620">
                  <c:v>177.41000366210938</c:v>
                </c:pt>
                <c:pt idx="3621">
                  <c:v>177.55000305175781</c:v>
                </c:pt>
                <c:pt idx="3622">
                  <c:v>175.41000366210938</c:v>
                </c:pt>
                <c:pt idx="3623">
                  <c:v>175.38999938964844</c:v>
                </c:pt>
                <c:pt idx="3624">
                  <c:v>177.60000610351563</c:v>
                </c:pt>
                <c:pt idx="3625">
                  <c:v>175.36000061035156</c:v>
                </c:pt>
                <c:pt idx="3626">
                  <c:v>175.5</c:v>
                </c:pt>
                <c:pt idx="3627">
                  <c:v>177.60000610351563</c:v>
                </c:pt>
                <c:pt idx="3628">
                  <c:v>175.60000610351563</c:v>
                </c:pt>
                <c:pt idx="3629">
                  <c:v>177.50999450683594</c:v>
                </c:pt>
                <c:pt idx="3630">
                  <c:v>176.72000122070313</c:v>
                </c:pt>
                <c:pt idx="3631">
                  <c:v>176.52000427246094</c:v>
                </c:pt>
                <c:pt idx="3632">
                  <c:v>176.77000427246094</c:v>
                </c:pt>
                <c:pt idx="3633">
                  <c:v>177.46000671386719</c:v>
                </c:pt>
                <c:pt idx="3634">
                  <c:v>175.77000427246094</c:v>
                </c:pt>
                <c:pt idx="3635">
                  <c:v>177.47999572753906</c:v>
                </c:pt>
                <c:pt idx="3636">
                  <c:v>177.61000061035156</c:v>
                </c:pt>
                <c:pt idx="3637">
                  <c:v>175.38999938964844</c:v>
                </c:pt>
                <c:pt idx="3638">
                  <c:v>175.8800048828125</c:v>
                </c:pt>
                <c:pt idx="3639">
                  <c:v>177.55000305175781</c:v>
                </c:pt>
                <c:pt idx="3640">
                  <c:v>175.85000610351563</c:v>
                </c:pt>
                <c:pt idx="3641">
                  <c:v>177.58000183105469</c:v>
                </c:pt>
                <c:pt idx="3642">
                  <c:v>175.3699951171875</c:v>
                </c:pt>
                <c:pt idx="3643">
                  <c:v>177.30999755859375</c:v>
                </c:pt>
                <c:pt idx="3644">
                  <c:v>177.66999816894531</c:v>
                </c:pt>
                <c:pt idx="3645">
                  <c:v>175.52000427246094</c:v>
                </c:pt>
                <c:pt idx="3646">
                  <c:v>177.67999267578125</c:v>
                </c:pt>
                <c:pt idx="3647">
                  <c:v>175.50999450683594</c:v>
                </c:pt>
                <c:pt idx="3648">
                  <c:v>175.72999572753906</c:v>
                </c:pt>
                <c:pt idx="3649">
                  <c:v>177.24000549316406</c:v>
                </c:pt>
                <c:pt idx="3650">
                  <c:v>177.72000122070313</c:v>
                </c:pt>
                <c:pt idx="3651">
                  <c:v>175.22000122070313</c:v>
                </c:pt>
                <c:pt idx="3652">
                  <c:v>175.75</c:v>
                </c:pt>
                <c:pt idx="3653">
                  <c:v>177.27000427246094</c:v>
                </c:pt>
                <c:pt idx="3654">
                  <c:v>177.75999450683594</c:v>
                </c:pt>
                <c:pt idx="3655">
                  <c:v>175.32000732421875</c:v>
                </c:pt>
                <c:pt idx="3656">
                  <c:v>176.41000366210938</c:v>
                </c:pt>
                <c:pt idx="3657">
                  <c:v>177.27999877929688</c:v>
                </c:pt>
                <c:pt idx="3658">
                  <c:v>175.3699951171875</c:v>
                </c:pt>
                <c:pt idx="3659">
                  <c:v>177.3800048828125</c:v>
                </c:pt>
                <c:pt idx="3660">
                  <c:v>175.3699951171875</c:v>
                </c:pt>
                <c:pt idx="3661">
                  <c:v>175.58999633789063</c:v>
                </c:pt>
                <c:pt idx="3662">
                  <c:v>177.64999389648438</c:v>
                </c:pt>
                <c:pt idx="3663">
                  <c:v>175.67999267578125</c:v>
                </c:pt>
                <c:pt idx="3664">
                  <c:v>177.53999328613281</c:v>
                </c:pt>
                <c:pt idx="3665">
                  <c:v>177.00999450683594</c:v>
                </c:pt>
                <c:pt idx="3666">
                  <c:v>176.60000610351563</c:v>
                </c:pt>
                <c:pt idx="3667">
                  <c:v>176.49000549316406</c:v>
                </c:pt>
                <c:pt idx="3668">
                  <c:v>176.86000061035156</c:v>
                </c:pt>
                <c:pt idx="3669">
                  <c:v>176.10000610351563</c:v>
                </c:pt>
                <c:pt idx="3670">
                  <c:v>175.44000244140625</c:v>
                </c:pt>
                <c:pt idx="3671">
                  <c:v>177.69999694824219</c:v>
                </c:pt>
                <c:pt idx="3672">
                  <c:v>175.63999938964844</c:v>
                </c:pt>
                <c:pt idx="3673">
                  <c:v>175.94000244140625</c:v>
                </c:pt>
                <c:pt idx="3674">
                  <c:v>177.57000732421875</c:v>
                </c:pt>
                <c:pt idx="3675">
                  <c:v>176.19999694824219</c:v>
                </c:pt>
                <c:pt idx="3676">
                  <c:v>177.3699951171875</c:v>
                </c:pt>
                <c:pt idx="3677">
                  <c:v>175.69000244140625</c:v>
                </c:pt>
                <c:pt idx="3678">
                  <c:v>177.3800048828125</c:v>
                </c:pt>
                <c:pt idx="3679">
                  <c:v>175.6199951171875</c:v>
                </c:pt>
                <c:pt idx="3680">
                  <c:v>175.50999450683594</c:v>
                </c:pt>
                <c:pt idx="3681">
                  <c:v>177.69999694824219</c:v>
                </c:pt>
                <c:pt idx="3682">
                  <c:v>175.75</c:v>
                </c:pt>
                <c:pt idx="3683">
                  <c:v>177.55999755859375</c:v>
                </c:pt>
                <c:pt idx="3684">
                  <c:v>175.94000244140625</c:v>
                </c:pt>
                <c:pt idx="3685">
                  <c:v>176.77999877929688</c:v>
                </c:pt>
                <c:pt idx="3686">
                  <c:v>176.33999633789063</c:v>
                </c:pt>
                <c:pt idx="3687">
                  <c:v>177.00999450683594</c:v>
                </c:pt>
                <c:pt idx="3688">
                  <c:v>177.67999267578125</c:v>
                </c:pt>
                <c:pt idx="3689">
                  <c:v>175.28999328613281</c:v>
                </c:pt>
                <c:pt idx="3690">
                  <c:v>177.78999328613281</c:v>
                </c:pt>
                <c:pt idx="3691">
                  <c:v>175.52000427246094</c:v>
                </c:pt>
                <c:pt idx="3692">
                  <c:v>177.17999267578125</c:v>
                </c:pt>
                <c:pt idx="3693">
                  <c:v>175.83000183105469</c:v>
                </c:pt>
                <c:pt idx="3694">
                  <c:v>177.47999572753906</c:v>
                </c:pt>
                <c:pt idx="3695">
                  <c:v>175.67999267578125</c:v>
                </c:pt>
                <c:pt idx="3696">
                  <c:v>175.49000549316406</c:v>
                </c:pt>
                <c:pt idx="3697">
                  <c:v>177.75999450683594</c:v>
                </c:pt>
                <c:pt idx="3698">
                  <c:v>175.83000183105469</c:v>
                </c:pt>
                <c:pt idx="3699">
                  <c:v>176.83999633789063</c:v>
                </c:pt>
                <c:pt idx="3700">
                  <c:v>176.17999267578125</c:v>
                </c:pt>
                <c:pt idx="3701">
                  <c:v>177.03999328613281</c:v>
                </c:pt>
                <c:pt idx="3702">
                  <c:v>175.63999938964844</c:v>
                </c:pt>
                <c:pt idx="3703">
                  <c:v>175.60000610351563</c:v>
                </c:pt>
                <c:pt idx="3704">
                  <c:v>177.75</c:v>
                </c:pt>
                <c:pt idx="3705">
                  <c:v>175.72999572753906</c:v>
                </c:pt>
                <c:pt idx="3706">
                  <c:v>177.75999450683594</c:v>
                </c:pt>
                <c:pt idx="3707">
                  <c:v>175.97000122070313</c:v>
                </c:pt>
                <c:pt idx="3708">
                  <c:v>177.66999816894531</c:v>
                </c:pt>
                <c:pt idx="3709">
                  <c:v>176.19000244140625</c:v>
                </c:pt>
                <c:pt idx="3710">
                  <c:v>177.38999938964844</c:v>
                </c:pt>
                <c:pt idx="3711">
                  <c:v>175.75999450683594</c:v>
                </c:pt>
                <c:pt idx="3712">
                  <c:v>177.57000732421875</c:v>
                </c:pt>
                <c:pt idx="3713">
                  <c:v>175.39999389648438</c:v>
                </c:pt>
                <c:pt idx="3714">
                  <c:v>177.77999877929688</c:v>
                </c:pt>
                <c:pt idx="3715">
                  <c:v>175.44000244140625</c:v>
                </c:pt>
                <c:pt idx="3716">
                  <c:v>177.88999938964844</c:v>
                </c:pt>
                <c:pt idx="3717">
                  <c:v>175.52999877929688</c:v>
                </c:pt>
                <c:pt idx="3718">
                  <c:v>176.30999755859375</c:v>
                </c:pt>
                <c:pt idx="3719">
                  <c:v>177.47999572753906</c:v>
                </c:pt>
                <c:pt idx="3720">
                  <c:v>176.61000061035156</c:v>
                </c:pt>
                <c:pt idx="3721">
                  <c:v>177.21000671386719</c:v>
                </c:pt>
                <c:pt idx="3722">
                  <c:v>175.71000671386719</c:v>
                </c:pt>
                <c:pt idx="3723">
                  <c:v>177.6300048828125</c:v>
                </c:pt>
                <c:pt idx="3724">
                  <c:v>175.64999389648438</c:v>
                </c:pt>
                <c:pt idx="3725">
                  <c:v>175.63999938964844</c:v>
                </c:pt>
                <c:pt idx="3726">
                  <c:v>177.85000610351563</c:v>
                </c:pt>
                <c:pt idx="3727">
                  <c:v>175.67999267578125</c:v>
                </c:pt>
                <c:pt idx="3728">
                  <c:v>177.88999938964844</c:v>
                </c:pt>
                <c:pt idx="3729">
                  <c:v>175.50999450683594</c:v>
                </c:pt>
                <c:pt idx="3730">
                  <c:v>177.80999755859375</c:v>
                </c:pt>
                <c:pt idx="3731">
                  <c:v>175.75</c:v>
                </c:pt>
                <c:pt idx="3732">
                  <c:v>175.75999450683594</c:v>
                </c:pt>
                <c:pt idx="3733">
                  <c:v>177.82000732421875</c:v>
                </c:pt>
                <c:pt idx="3734">
                  <c:v>175.52999877929688</c:v>
                </c:pt>
                <c:pt idx="3735">
                  <c:v>177.77999877929688</c:v>
                </c:pt>
                <c:pt idx="3736">
                  <c:v>175.6199951171875</c:v>
                </c:pt>
                <c:pt idx="3737">
                  <c:v>175.94999694824219</c:v>
                </c:pt>
                <c:pt idx="3738">
                  <c:v>177.94999694824219</c:v>
                </c:pt>
                <c:pt idx="3739">
                  <c:v>177.08999633789063</c:v>
                </c:pt>
                <c:pt idx="3740">
                  <c:v>177.8800048828125</c:v>
                </c:pt>
                <c:pt idx="3741">
                  <c:v>175.86000061035156</c:v>
                </c:pt>
                <c:pt idx="3742">
                  <c:v>177.75999450683594</c:v>
                </c:pt>
                <c:pt idx="3743">
                  <c:v>175.78999328613281</c:v>
                </c:pt>
                <c:pt idx="3744">
                  <c:v>177.8699951171875</c:v>
                </c:pt>
                <c:pt idx="3745">
                  <c:v>175.83999633789063</c:v>
                </c:pt>
                <c:pt idx="3746">
                  <c:v>177.86000061035156</c:v>
                </c:pt>
                <c:pt idx="3747">
                  <c:v>177.08000183105469</c:v>
                </c:pt>
                <c:pt idx="3748">
                  <c:v>176.39999389648438</c:v>
                </c:pt>
                <c:pt idx="3749">
                  <c:v>177.03999328613281</c:v>
                </c:pt>
                <c:pt idx="3750">
                  <c:v>176.42999267578125</c:v>
                </c:pt>
                <c:pt idx="3751">
                  <c:v>177.1300048828125</c:v>
                </c:pt>
                <c:pt idx="3752">
                  <c:v>176.39999389648438</c:v>
                </c:pt>
                <c:pt idx="3753">
                  <c:v>176.28999328613281</c:v>
                </c:pt>
                <c:pt idx="3754">
                  <c:v>177.72000122070313</c:v>
                </c:pt>
                <c:pt idx="3755">
                  <c:v>176.19999694824219</c:v>
                </c:pt>
                <c:pt idx="3756">
                  <c:v>177.10000610351563</c:v>
                </c:pt>
                <c:pt idx="3757">
                  <c:v>176.16000366210938</c:v>
                </c:pt>
                <c:pt idx="3758">
                  <c:v>177.11000061035156</c:v>
                </c:pt>
                <c:pt idx="3759">
                  <c:v>176.1300048828125</c:v>
                </c:pt>
                <c:pt idx="3760">
                  <c:v>175.55000305175781</c:v>
                </c:pt>
                <c:pt idx="3761">
                  <c:v>177.85000610351563</c:v>
                </c:pt>
                <c:pt idx="3762">
                  <c:v>175.52999877929688</c:v>
                </c:pt>
                <c:pt idx="3763">
                  <c:v>177.74000549316406</c:v>
                </c:pt>
                <c:pt idx="3764">
                  <c:v>175.66999816894531</c:v>
                </c:pt>
                <c:pt idx="3765">
                  <c:v>177.80000305175781</c:v>
                </c:pt>
                <c:pt idx="3766">
                  <c:v>175.80999755859375</c:v>
                </c:pt>
                <c:pt idx="3767">
                  <c:v>175.88999938964844</c:v>
                </c:pt>
                <c:pt idx="3768">
                  <c:v>177.55999755859375</c:v>
                </c:pt>
                <c:pt idx="3769">
                  <c:v>177.97000122070313</c:v>
                </c:pt>
                <c:pt idx="3770">
                  <c:v>176.36000061035156</c:v>
                </c:pt>
                <c:pt idx="3771">
                  <c:v>177.08999633789063</c:v>
                </c:pt>
                <c:pt idx="3772">
                  <c:v>177.80999755859375</c:v>
                </c:pt>
                <c:pt idx="3773">
                  <c:v>175.46000671386719</c:v>
                </c:pt>
                <c:pt idx="3774">
                  <c:v>177.89999389648438</c:v>
                </c:pt>
                <c:pt idx="3775">
                  <c:v>177.41000366210938</c:v>
                </c:pt>
                <c:pt idx="3776">
                  <c:v>176.80999755859375</c:v>
                </c:pt>
                <c:pt idx="3777">
                  <c:v>176.96000671386719</c:v>
                </c:pt>
                <c:pt idx="3778">
                  <c:v>176.83000183105469</c:v>
                </c:pt>
                <c:pt idx="3779">
                  <c:v>177.69000244140625</c:v>
                </c:pt>
                <c:pt idx="3780">
                  <c:v>175.52000427246094</c:v>
                </c:pt>
                <c:pt idx="3781">
                  <c:v>177.83000183105469</c:v>
                </c:pt>
                <c:pt idx="3782">
                  <c:v>175.52999877929688</c:v>
                </c:pt>
                <c:pt idx="3783">
                  <c:v>175.92999267578125</c:v>
                </c:pt>
                <c:pt idx="3784">
                  <c:v>175.55000305175781</c:v>
                </c:pt>
                <c:pt idx="3785">
                  <c:v>177.8800048828125</c:v>
                </c:pt>
                <c:pt idx="3786">
                  <c:v>175.58999633789063</c:v>
                </c:pt>
                <c:pt idx="3787">
                  <c:v>175.55000305175781</c:v>
                </c:pt>
                <c:pt idx="3788">
                  <c:v>175.63999938964844</c:v>
                </c:pt>
                <c:pt idx="3789">
                  <c:v>177.8699951171875</c:v>
                </c:pt>
                <c:pt idx="3790">
                  <c:v>175.75999450683594</c:v>
                </c:pt>
                <c:pt idx="3791">
                  <c:v>177.86000061035156</c:v>
                </c:pt>
                <c:pt idx="3792">
                  <c:v>175.77999877929688</c:v>
                </c:pt>
                <c:pt idx="3793">
                  <c:v>177.8800048828125</c:v>
                </c:pt>
                <c:pt idx="3794">
                  <c:v>175.89999389648438</c:v>
                </c:pt>
                <c:pt idx="3795">
                  <c:v>176.6199951171875</c:v>
                </c:pt>
                <c:pt idx="3796">
                  <c:v>177.25</c:v>
                </c:pt>
                <c:pt idx="3797">
                  <c:v>176.74000549316406</c:v>
                </c:pt>
                <c:pt idx="3798">
                  <c:v>177.53999328613281</c:v>
                </c:pt>
                <c:pt idx="3799">
                  <c:v>175.47999572753906</c:v>
                </c:pt>
                <c:pt idx="3800">
                  <c:v>177.53999328613281</c:v>
                </c:pt>
                <c:pt idx="3801">
                  <c:v>175.75999450683594</c:v>
                </c:pt>
                <c:pt idx="3802">
                  <c:v>175.69999694824219</c:v>
                </c:pt>
                <c:pt idx="3803">
                  <c:v>177.92999267578125</c:v>
                </c:pt>
                <c:pt idx="3804">
                  <c:v>175.72000122070313</c:v>
                </c:pt>
                <c:pt idx="3805">
                  <c:v>177.83000183105469</c:v>
                </c:pt>
                <c:pt idx="3806">
                  <c:v>175.92999267578125</c:v>
                </c:pt>
                <c:pt idx="3807">
                  <c:v>177.72000122070313</c:v>
                </c:pt>
                <c:pt idx="3808">
                  <c:v>177.05999755859375</c:v>
                </c:pt>
                <c:pt idx="3809">
                  <c:v>176.77999877929688</c:v>
                </c:pt>
                <c:pt idx="3810">
                  <c:v>176.52000427246094</c:v>
                </c:pt>
                <c:pt idx="3811">
                  <c:v>175.80000305175781</c:v>
                </c:pt>
                <c:pt idx="3812">
                  <c:v>177.75</c:v>
                </c:pt>
                <c:pt idx="3813">
                  <c:v>175.74000549316406</c:v>
                </c:pt>
                <c:pt idx="3814">
                  <c:v>177.74000549316406</c:v>
                </c:pt>
                <c:pt idx="3815">
                  <c:v>177.88999938964844</c:v>
                </c:pt>
                <c:pt idx="3816">
                  <c:v>175.71000671386719</c:v>
                </c:pt>
                <c:pt idx="3817">
                  <c:v>177.77000427246094</c:v>
                </c:pt>
                <c:pt idx="3818">
                  <c:v>176.83000183105469</c:v>
                </c:pt>
                <c:pt idx="3819">
                  <c:v>176.77000427246094</c:v>
                </c:pt>
                <c:pt idx="3820">
                  <c:v>176.44999694824219</c:v>
                </c:pt>
                <c:pt idx="3821">
                  <c:v>176.88999938964844</c:v>
                </c:pt>
                <c:pt idx="3822">
                  <c:v>177.69000244140625</c:v>
                </c:pt>
                <c:pt idx="3823">
                  <c:v>175.61000061035156</c:v>
                </c:pt>
                <c:pt idx="3824">
                  <c:v>177.78999328613281</c:v>
                </c:pt>
                <c:pt idx="3825">
                  <c:v>175.66999816894531</c:v>
                </c:pt>
                <c:pt idx="3826">
                  <c:v>177.8699951171875</c:v>
                </c:pt>
                <c:pt idx="3827">
                  <c:v>177.85000610351563</c:v>
                </c:pt>
                <c:pt idx="3828">
                  <c:v>175.78999328613281</c:v>
                </c:pt>
                <c:pt idx="3829">
                  <c:v>177.77000427246094</c:v>
                </c:pt>
                <c:pt idx="3830">
                  <c:v>175.83000183105469</c:v>
                </c:pt>
                <c:pt idx="3831">
                  <c:v>176.72999572753906</c:v>
                </c:pt>
                <c:pt idx="3832">
                  <c:v>176.63999938964844</c:v>
                </c:pt>
                <c:pt idx="3833">
                  <c:v>176.77000427246094</c:v>
                </c:pt>
                <c:pt idx="3834">
                  <c:v>177.60000610351563</c:v>
                </c:pt>
                <c:pt idx="3835">
                  <c:v>175.58000183105469</c:v>
                </c:pt>
                <c:pt idx="3836">
                  <c:v>177.58999633789063</c:v>
                </c:pt>
                <c:pt idx="3837">
                  <c:v>175.58000183105469</c:v>
                </c:pt>
                <c:pt idx="3838">
                  <c:v>175.72000122070313</c:v>
                </c:pt>
                <c:pt idx="3839">
                  <c:v>177.72000122070313</c:v>
                </c:pt>
                <c:pt idx="3840">
                  <c:v>175.77999877929688</c:v>
                </c:pt>
                <c:pt idx="3841">
                  <c:v>177.71000671386719</c:v>
                </c:pt>
                <c:pt idx="3842">
                  <c:v>175.77000427246094</c:v>
                </c:pt>
                <c:pt idx="3843">
                  <c:v>176.41999816894531</c:v>
                </c:pt>
                <c:pt idx="3844">
                  <c:v>177.33000183105469</c:v>
                </c:pt>
                <c:pt idx="3845">
                  <c:v>176.32000732421875</c:v>
                </c:pt>
                <c:pt idx="3846">
                  <c:v>177.3800048828125</c:v>
                </c:pt>
                <c:pt idx="3847">
                  <c:v>175.77000427246094</c:v>
                </c:pt>
                <c:pt idx="3848">
                  <c:v>177.08999633789063</c:v>
                </c:pt>
                <c:pt idx="3849">
                  <c:v>176.16999816894531</c:v>
                </c:pt>
                <c:pt idx="3850">
                  <c:v>176.96000671386719</c:v>
                </c:pt>
                <c:pt idx="3851">
                  <c:v>175.92999267578125</c:v>
                </c:pt>
                <c:pt idx="3852">
                  <c:v>176.94999694824219</c:v>
                </c:pt>
                <c:pt idx="3853">
                  <c:v>177.63999938964844</c:v>
                </c:pt>
                <c:pt idx="3854">
                  <c:v>175.5</c:v>
                </c:pt>
                <c:pt idx="3855">
                  <c:v>177.69999694824219</c:v>
                </c:pt>
                <c:pt idx="3856">
                  <c:v>177.72999572753906</c:v>
                </c:pt>
                <c:pt idx="3857">
                  <c:v>175.47000122070313</c:v>
                </c:pt>
                <c:pt idx="3858">
                  <c:v>177.63999938964844</c:v>
                </c:pt>
                <c:pt idx="3859">
                  <c:v>177.27999877929688</c:v>
                </c:pt>
                <c:pt idx="3860">
                  <c:v>176.05000305175781</c:v>
                </c:pt>
                <c:pt idx="3861">
                  <c:v>177.33999633789063</c:v>
                </c:pt>
                <c:pt idx="3862">
                  <c:v>176.07000732421875</c:v>
                </c:pt>
                <c:pt idx="3863">
                  <c:v>177.33000183105469</c:v>
                </c:pt>
                <c:pt idx="3864">
                  <c:v>176.16999816894531</c:v>
                </c:pt>
                <c:pt idx="3865">
                  <c:v>176.69999694824219</c:v>
                </c:pt>
                <c:pt idx="3866">
                  <c:v>176.19999694824219</c:v>
                </c:pt>
                <c:pt idx="3867">
                  <c:v>176.82000732421875</c:v>
                </c:pt>
                <c:pt idx="3868">
                  <c:v>175.91000366210938</c:v>
                </c:pt>
                <c:pt idx="3869">
                  <c:v>175.58999633789063</c:v>
                </c:pt>
                <c:pt idx="3870">
                  <c:v>177.64999389648438</c:v>
                </c:pt>
                <c:pt idx="3871">
                  <c:v>175.60000610351563</c:v>
                </c:pt>
                <c:pt idx="3872">
                  <c:v>177.57000732421875</c:v>
                </c:pt>
                <c:pt idx="3873">
                  <c:v>175.50999450683594</c:v>
                </c:pt>
                <c:pt idx="3874">
                  <c:v>175.80000305175781</c:v>
                </c:pt>
                <c:pt idx="3875">
                  <c:v>177.50999450683594</c:v>
                </c:pt>
                <c:pt idx="3876">
                  <c:v>176.11000061035156</c:v>
                </c:pt>
                <c:pt idx="3877">
                  <c:v>176.97000122070313</c:v>
                </c:pt>
                <c:pt idx="3878">
                  <c:v>175.83000183105469</c:v>
                </c:pt>
                <c:pt idx="3879">
                  <c:v>177.05999755859375</c:v>
                </c:pt>
                <c:pt idx="3880">
                  <c:v>175.52000427246094</c:v>
                </c:pt>
                <c:pt idx="3881">
                  <c:v>175.52999877929688</c:v>
                </c:pt>
                <c:pt idx="3882">
                  <c:v>177.72999572753906</c:v>
                </c:pt>
                <c:pt idx="3883">
                  <c:v>175.66000366210938</c:v>
                </c:pt>
                <c:pt idx="3884">
                  <c:v>177.82000732421875</c:v>
                </c:pt>
                <c:pt idx="3885">
                  <c:v>177.52000427246094</c:v>
                </c:pt>
                <c:pt idx="3886">
                  <c:v>177.82000732421875</c:v>
                </c:pt>
                <c:pt idx="3887">
                  <c:v>175.3699951171875</c:v>
                </c:pt>
                <c:pt idx="3888">
                  <c:v>177.80000305175781</c:v>
                </c:pt>
                <c:pt idx="3889">
                  <c:v>177.44000244140625</c:v>
                </c:pt>
                <c:pt idx="3890">
                  <c:v>176.22999572753906</c:v>
                </c:pt>
                <c:pt idx="3891">
                  <c:v>177.30999755859375</c:v>
                </c:pt>
                <c:pt idx="3892">
                  <c:v>176.17999267578125</c:v>
                </c:pt>
                <c:pt idx="3893">
                  <c:v>176.77999877929688</c:v>
                </c:pt>
                <c:pt idx="3894">
                  <c:v>176.1300048828125</c:v>
                </c:pt>
                <c:pt idx="3895">
                  <c:v>176.83000183105469</c:v>
                </c:pt>
                <c:pt idx="3896">
                  <c:v>177.6199951171875</c:v>
                </c:pt>
                <c:pt idx="3897">
                  <c:v>177.6300048828125</c:v>
                </c:pt>
                <c:pt idx="3898">
                  <c:v>175.35000610351563</c:v>
                </c:pt>
                <c:pt idx="3899">
                  <c:v>175.82000732421875</c:v>
                </c:pt>
                <c:pt idx="3900">
                  <c:v>177.52000427246094</c:v>
                </c:pt>
                <c:pt idx="3901">
                  <c:v>175.8800048828125</c:v>
                </c:pt>
                <c:pt idx="3902">
                  <c:v>176.61000061035156</c:v>
                </c:pt>
                <c:pt idx="3903">
                  <c:v>176.53999328613281</c:v>
                </c:pt>
                <c:pt idx="3904">
                  <c:v>176.8699951171875</c:v>
                </c:pt>
                <c:pt idx="3905">
                  <c:v>176.05000305175781</c:v>
                </c:pt>
                <c:pt idx="3906">
                  <c:v>177.14999389648438</c:v>
                </c:pt>
                <c:pt idx="3907">
                  <c:v>177.71000671386719</c:v>
                </c:pt>
                <c:pt idx="3908">
                  <c:v>175.50999450683594</c:v>
                </c:pt>
                <c:pt idx="3909">
                  <c:v>177.80999755859375</c:v>
                </c:pt>
                <c:pt idx="3910">
                  <c:v>177.44000244140625</c:v>
                </c:pt>
                <c:pt idx="3911">
                  <c:v>176.22000122070313</c:v>
                </c:pt>
                <c:pt idx="3912">
                  <c:v>177.21000671386719</c:v>
                </c:pt>
                <c:pt idx="3913">
                  <c:v>176.52000427246094</c:v>
                </c:pt>
                <c:pt idx="3914">
                  <c:v>177.41000366210938</c:v>
                </c:pt>
                <c:pt idx="3915">
                  <c:v>175.66000366210938</c:v>
                </c:pt>
                <c:pt idx="3916">
                  <c:v>177.49000549316406</c:v>
                </c:pt>
                <c:pt idx="3917">
                  <c:v>175.5</c:v>
                </c:pt>
                <c:pt idx="3918">
                  <c:v>175.66999816894531</c:v>
                </c:pt>
                <c:pt idx="3919">
                  <c:v>175.30999755859375</c:v>
                </c:pt>
                <c:pt idx="3920">
                  <c:v>177.61000061035156</c:v>
                </c:pt>
                <c:pt idx="3921">
                  <c:v>175.47000122070313</c:v>
                </c:pt>
                <c:pt idx="3922">
                  <c:v>177.74000549316406</c:v>
                </c:pt>
                <c:pt idx="3923">
                  <c:v>177.30000305175781</c:v>
                </c:pt>
                <c:pt idx="3924">
                  <c:v>176.38999938964844</c:v>
                </c:pt>
                <c:pt idx="3925">
                  <c:v>176.99000549316406</c:v>
                </c:pt>
                <c:pt idx="3926">
                  <c:v>176.58999633789063</c:v>
                </c:pt>
                <c:pt idx="3927">
                  <c:v>177.44000244140625</c:v>
                </c:pt>
                <c:pt idx="3928">
                  <c:v>175.47000122070313</c:v>
                </c:pt>
                <c:pt idx="3929">
                  <c:v>177.66999816894531</c:v>
                </c:pt>
                <c:pt idx="3930">
                  <c:v>175.42999267578125</c:v>
                </c:pt>
                <c:pt idx="3931">
                  <c:v>175.64999389648438</c:v>
                </c:pt>
                <c:pt idx="3932">
                  <c:v>175.52000427246094</c:v>
                </c:pt>
                <c:pt idx="3933">
                  <c:v>177.80999755859375</c:v>
                </c:pt>
                <c:pt idx="3934">
                  <c:v>177.49000549316406</c:v>
                </c:pt>
                <c:pt idx="3935">
                  <c:v>176.14999389648438</c:v>
                </c:pt>
                <c:pt idx="3936">
                  <c:v>177.27000427246094</c:v>
                </c:pt>
                <c:pt idx="3937">
                  <c:v>175.94999694824219</c:v>
                </c:pt>
                <c:pt idx="3938">
                  <c:v>177.11000061035156</c:v>
                </c:pt>
                <c:pt idx="3939">
                  <c:v>175.77000427246094</c:v>
                </c:pt>
                <c:pt idx="3940">
                  <c:v>176.75999450683594</c:v>
                </c:pt>
                <c:pt idx="3941">
                  <c:v>175.64999389648438</c:v>
                </c:pt>
                <c:pt idx="3942">
                  <c:v>177.53999328613281</c:v>
                </c:pt>
                <c:pt idx="3943">
                  <c:v>175.75999450683594</c:v>
                </c:pt>
                <c:pt idx="3944">
                  <c:v>177.39999389648438</c:v>
                </c:pt>
                <c:pt idx="3945">
                  <c:v>176.21000671386719</c:v>
                </c:pt>
                <c:pt idx="3946">
                  <c:v>177.21000671386719</c:v>
                </c:pt>
                <c:pt idx="3947">
                  <c:v>176.5</c:v>
                </c:pt>
                <c:pt idx="3948">
                  <c:v>177.22000122070313</c:v>
                </c:pt>
                <c:pt idx="3949">
                  <c:v>175.41000366210938</c:v>
                </c:pt>
                <c:pt idx="3950">
                  <c:v>177.44000244140625</c:v>
                </c:pt>
                <c:pt idx="3951">
                  <c:v>177.71000671386719</c:v>
                </c:pt>
                <c:pt idx="3952">
                  <c:v>175.63999938964844</c:v>
                </c:pt>
                <c:pt idx="3953">
                  <c:v>177.67999267578125</c:v>
                </c:pt>
                <c:pt idx="3954">
                  <c:v>175.61000061035156</c:v>
                </c:pt>
                <c:pt idx="3955">
                  <c:v>177.58999633789063</c:v>
                </c:pt>
                <c:pt idx="3956">
                  <c:v>176.96000671386719</c:v>
                </c:pt>
                <c:pt idx="3957">
                  <c:v>176.66000366210938</c:v>
                </c:pt>
                <c:pt idx="3958">
                  <c:v>176.42999267578125</c:v>
                </c:pt>
                <c:pt idx="3959">
                  <c:v>176.85000610351563</c:v>
                </c:pt>
                <c:pt idx="3960">
                  <c:v>175.8800048828125</c:v>
                </c:pt>
                <c:pt idx="3961">
                  <c:v>175.55000305175781</c:v>
                </c:pt>
                <c:pt idx="3962">
                  <c:v>177.49000549316406</c:v>
                </c:pt>
                <c:pt idx="3963">
                  <c:v>175.53999328613281</c:v>
                </c:pt>
                <c:pt idx="3964">
                  <c:v>175.64999389648438</c:v>
                </c:pt>
                <c:pt idx="3965">
                  <c:v>177.3699951171875</c:v>
                </c:pt>
                <c:pt idx="3966">
                  <c:v>175.91999816894531</c:v>
                </c:pt>
                <c:pt idx="3967">
                  <c:v>177.21000671386719</c:v>
                </c:pt>
                <c:pt idx="3968">
                  <c:v>176.41000366210938</c:v>
                </c:pt>
                <c:pt idx="3969">
                  <c:v>177.24000549316406</c:v>
                </c:pt>
                <c:pt idx="3970">
                  <c:v>175.30999755859375</c:v>
                </c:pt>
                <c:pt idx="3971">
                  <c:v>177.53999328613281</c:v>
                </c:pt>
                <c:pt idx="3972">
                  <c:v>175.27999877929688</c:v>
                </c:pt>
                <c:pt idx="3973">
                  <c:v>175.75</c:v>
                </c:pt>
                <c:pt idx="3974">
                  <c:v>177.44000244140625</c:v>
                </c:pt>
                <c:pt idx="3975">
                  <c:v>175.92999267578125</c:v>
                </c:pt>
                <c:pt idx="3976">
                  <c:v>176.85000610351563</c:v>
                </c:pt>
                <c:pt idx="3977">
                  <c:v>175.85000610351563</c:v>
                </c:pt>
                <c:pt idx="3978">
                  <c:v>177.10000610351563</c:v>
                </c:pt>
                <c:pt idx="3979">
                  <c:v>175.6300048828125</c:v>
                </c:pt>
                <c:pt idx="3980">
                  <c:v>177.44000244140625</c:v>
                </c:pt>
                <c:pt idx="3981">
                  <c:v>177.6199951171875</c:v>
                </c:pt>
                <c:pt idx="3982">
                  <c:v>175.50999450683594</c:v>
                </c:pt>
                <c:pt idx="3983">
                  <c:v>177.63999938964844</c:v>
                </c:pt>
                <c:pt idx="3984">
                  <c:v>177.08999633789063</c:v>
                </c:pt>
                <c:pt idx="3985">
                  <c:v>176.52999877929688</c:v>
                </c:pt>
                <c:pt idx="3986">
                  <c:v>176.71000671386719</c:v>
                </c:pt>
                <c:pt idx="3987">
                  <c:v>176.82000732421875</c:v>
                </c:pt>
                <c:pt idx="3988">
                  <c:v>177.58999633789063</c:v>
                </c:pt>
                <c:pt idx="3989">
                  <c:v>175.3800048828125</c:v>
                </c:pt>
                <c:pt idx="3990">
                  <c:v>177.66000366210938</c:v>
                </c:pt>
                <c:pt idx="3991">
                  <c:v>175.3699951171875</c:v>
                </c:pt>
                <c:pt idx="3992">
                  <c:v>175.94999694824219</c:v>
                </c:pt>
                <c:pt idx="3993">
                  <c:v>177.47999572753906</c:v>
                </c:pt>
                <c:pt idx="3994">
                  <c:v>176.05999755859375</c:v>
                </c:pt>
                <c:pt idx="3995">
                  <c:v>177.44999694824219</c:v>
                </c:pt>
                <c:pt idx="3996">
                  <c:v>176.55999755859375</c:v>
                </c:pt>
                <c:pt idx="3997">
                  <c:v>176.83999633789063</c:v>
                </c:pt>
                <c:pt idx="3998">
                  <c:v>176.22000122070313</c:v>
                </c:pt>
                <c:pt idx="3999">
                  <c:v>175.30999755859375</c:v>
                </c:pt>
                <c:pt idx="4000">
                  <c:v>177.6199951171875</c:v>
                </c:pt>
                <c:pt idx="4001">
                  <c:v>175.41000366210938</c:v>
                </c:pt>
                <c:pt idx="4002">
                  <c:v>177.64999389648438</c:v>
                </c:pt>
                <c:pt idx="4003">
                  <c:v>177.69999694824219</c:v>
                </c:pt>
                <c:pt idx="4004">
                  <c:v>175.80000305175781</c:v>
                </c:pt>
                <c:pt idx="4005">
                  <c:v>177.60000610351563</c:v>
                </c:pt>
                <c:pt idx="4006">
                  <c:v>175.96000671386719</c:v>
                </c:pt>
                <c:pt idx="4007">
                  <c:v>176.74000549316406</c:v>
                </c:pt>
                <c:pt idx="4008">
                  <c:v>176.55999755859375</c:v>
                </c:pt>
                <c:pt idx="4009">
                  <c:v>177.05000305175781</c:v>
                </c:pt>
                <c:pt idx="4010">
                  <c:v>177.66999816894531</c:v>
                </c:pt>
                <c:pt idx="4011">
                  <c:v>175.50999450683594</c:v>
                </c:pt>
                <c:pt idx="4012">
                  <c:v>177.80000305175781</c:v>
                </c:pt>
                <c:pt idx="4013">
                  <c:v>175.77000427246094</c:v>
                </c:pt>
                <c:pt idx="4014">
                  <c:v>175.91000366210938</c:v>
                </c:pt>
                <c:pt idx="4015">
                  <c:v>177.60000610351563</c:v>
                </c:pt>
                <c:pt idx="4016">
                  <c:v>176.17999267578125</c:v>
                </c:pt>
                <c:pt idx="4017">
                  <c:v>177.10000610351563</c:v>
                </c:pt>
                <c:pt idx="4018">
                  <c:v>175.94999694824219</c:v>
                </c:pt>
                <c:pt idx="4019">
                  <c:v>177.27999877929688</c:v>
                </c:pt>
                <c:pt idx="4020">
                  <c:v>175.69999694824219</c:v>
                </c:pt>
                <c:pt idx="4021">
                  <c:v>177.58000183105469</c:v>
                </c:pt>
                <c:pt idx="4022">
                  <c:v>177.75</c:v>
                </c:pt>
                <c:pt idx="4023">
                  <c:v>175.77000427246094</c:v>
                </c:pt>
                <c:pt idx="4024">
                  <c:v>177.60000610351563</c:v>
                </c:pt>
                <c:pt idx="4025">
                  <c:v>176.1300048828125</c:v>
                </c:pt>
                <c:pt idx="4026">
                  <c:v>176.97999572753906</c:v>
                </c:pt>
                <c:pt idx="4027">
                  <c:v>176.22000122070313</c:v>
                </c:pt>
                <c:pt idx="4028">
                  <c:v>177.19000244140625</c:v>
                </c:pt>
                <c:pt idx="4029">
                  <c:v>177.89999389648438</c:v>
                </c:pt>
                <c:pt idx="4030">
                  <c:v>175.47999572753906</c:v>
                </c:pt>
                <c:pt idx="4031">
                  <c:v>177.86000061035156</c:v>
                </c:pt>
                <c:pt idx="4032">
                  <c:v>175.67999267578125</c:v>
                </c:pt>
                <c:pt idx="4033">
                  <c:v>176.67999267578125</c:v>
                </c:pt>
                <c:pt idx="4034">
                  <c:v>176.55000305175781</c:v>
                </c:pt>
                <c:pt idx="4035">
                  <c:v>176.91999816894531</c:v>
                </c:pt>
                <c:pt idx="4036">
                  <c:v>177.6300048828125</c:v>
                </c:pt>
                <c:pt idx="4037">
                  <c:v>175.64999389648438</c:v>
                </c:pt>
                <c:pt idx="4038">
                  <c:v>177.83000183105469</c:v>
                </c:pt>
                <c:pt idx="4039">
                  <c:v>175.52000427246094</c:v>
                </c:pt>
                <c:pt idx="4040">
                  <c:v>177.85000610351563</c:v>
                </c:pt>
                <c:pt idx="4041">
                  <c:v>175.64999389648438</c:v>
                </c:pt>
                <c:pt idx="4042">
                  <c:v>176.47999572753906</c:v>
                </c:pt>
                <c:pt idx="4043">
                  <c:v>177.19999694824219</c:v>
                </c:pt>
                <c:pt idx="4044">
                  <c:v>176.66000366210938</c:v>
                </c:pt>
                <c:pt idx="4045">
                  <c:v>176.38999938964844</c:v>
                </c:pt>
                <c:pt idx="4046">
                  <c:v>175.63999938964844</c:v>
                </c:pt>
                <c:pt idx="4047">
                  <c:v>177.69999694824219</c:v>
                </c:pt>
                <c:pt idx="4048">
                  <c:v>175.69000244140625</c:v>
                </c:pt>
                <c:pt idx="4049">
                  <c:v>175.91000366210938</c:v>
                </c:pt>
                <c:pt idx="4050">
                  <c:v>177.6199951171875</c:v>
                </c:pt>
                <c:pt idx="4051">
                  <c:v>176.11000061035156</c:v>
                </c:pt>
                <c:pt idx="4052">
                  <c:v>177.52000427246094</c:v>
                </c:pt>
                <c:pt idx="4053">
                  <c:v>176.08000183105469</c:v>
                </c:pt>
                <c:pt idx="4054">
                  <c:v>177.16999816894531</c:v>
                </c:pt>
                <c:pt idx="4055">
                  <c:v>175.55000305175781</c:v>
                </c:pt>
                <c:pt idx="4056">
                  <c:v>175.46000671386719</c:v>
                </c:pt>
                <c:pt idx="4057">
                  <c:v>177.77999877929688</c:v>
                </c:pt>
                <c:pt idx="4058">
                  <c:v>175.72000122070313</c:v>
                </c:pt>
                <c:pt idx="4059">
                  <c:v>177.71000671386719</c:v>
                </c:pt>
                <c:pt idx="4060">
                  <c:v>175.64999389648438</c:v>
                </c:pt>
                <c:pt idx="4061">
                  <c:v>176.19999694824219</c:v>
                </c:pt>
                <c:pt idx="4062">
                  <c:v>177.30999755859375</c:v>
                </c:pt>
                <c:pt idx="4063">
                  <c:v>176.3800048828125</c:v>
                </c:pt>
                <c:pt idx="4064">
                  <c:v>177.16999816894531</c:v>
                </c:pt>
                <c:pt idx="4065">
                  <c:v>175.50999450683594</c:v>
                </c:pt>
                <c:pt idx="4066">
                  <c:v>177.25</c:v>
                </c:pt>
                <c:pt idx="4067">
                  <c:v>175.47999572753906</c:v>
                </c:pt>
                <c:pt idx="4068">
                  <c:v>175.6300048828125</c:v>
                </c:pt>
                <c:pt idx="4069">
                  <c:v>177.75</c:v>
                </c:pt>
                <c:pt idx="4070">
                  <c:v>175.58999633789063</c:v>
                </c:pt>
                <c:pt idx="4071">
                  <c:v>175.78999328613281</c:v>
                </c:pt>
                <c:pt idx="4072">
                  <c:v>177.53999328613281</c:v>
                </c:pt>
                <c:pt idx="4073">
                  <c:v>176.02000427246094</c:v>
                </c:pt>
                <c:pt idx="4074">
                  <c:v>177.55000305175781</c:v>
                </c:pt>
                <c:pt idx="4075">
                  <c:v>176.28999328613281</c:v>
                </c:pt>
                <c:pt idx="4076">
                  <c:v>176.74000549316406</c:v>
                </c:pt>
                <c:pt idx="4077">
                  <c:v>176.33000183105469</c:v>
                </c:pt>
                <c:pt idx="4078">
                  <c:v>176.69000244140625</c:v>
                </c:pt>
                <c:pt idx="4079">
                  <c:v>176.13999938964844</c:v>
                </c:pt>
                <c:pt idx="4080">
                  <c:v>175.53999328613281</c:v>
                </c:pt>
                <c:pt idx="4081">
                  <c:v>177.52999877929688</c:v>
                </c:pt>
                <c:pt idx="4082">
                  <c:v>175.49000549316406</c:v>
                </c:pt>
                <c:pt idx="4083">
                  <c:v>177.52999877929688</c:v>
                </c:pt>
                <c:pt idx="4084">
                  <c:v>177.64999389648438</c:v>
                </c:pt>
                <c:pt idx="4085">
                  <c:v>175.3699951171875</c:v>
                </c:pt>
                <c:pt idx="4086">
                  <c:v>177.60000610351563</c:v>
                </c:pt>
                <c:pt idx="4087">
                  <c:v>177.36000061035156</c:v>
                </c:pt>
                <c:pt idx="4088">
                  <c:v>175.94000244140625</c:v>
                </c:pt>
                <c:pt idx="4089">
                  <c:v>177.39999389648438</c:v>
                </c:pt>
                <c:pt idx="4090">
                  <c:v>175.75</c:v>
                </c:pt>
                <c:pt idx="4091">
                  <c:v>176.75999450683594</c:v>
                </c:pt>
                <c:pt idx="4092">
                  <c:v>176.19999694824219</c:v>
                </c:pt>
                <c:pt idx="4093">
                  <c:v>176.72000122070313</c:v>
                </c:pt>
                <c:pt idx="4094">
                  <c:v>176.28999328613281</c:v>
                </c:pt>
                <c:pt idx="4095">
                  <c:v>175.50999450683594</c:v>
                </c:pt>
                <c:pt idx="4096">
                  <c:v>177.3699951171875</c:v>
                </c:pt>
                <c:pt idx="4097">
                  <c:v>175.46000671386719</c:v>
                </c:pt>
                <c:pt idx="4098">
                  <c:v>176.33000183105469</c:v>
                </c:pt>
                <c:pt idx="4099">
                  <c:v>175.50999450683594</c:v>
                </c:pt>
                <c:pt idx="4100">
                  <c:v>177.28999328613281</c:v>
                </c:pt>
                <c:pt idx="4101">
                  <c:v>175.57000732421875</c:v>
                </c:pt>
                <c:pt idx="4102">
                  <c:v>175.55000305175781</c:v>
                </c:pt>
                <c:pt idx="4103">
                  <c:v>177.69000244140625</c:v>
                </c:pt>
                <c:pt idx="4104">
                  <c:v>175.50999450683594</c:v>
                </c:pt>
                <c:pt idx="4105">
                  <c:v>177.61000061035156</c:v>
                </c:pt>
                <c:pt idx="4106">
                  <c:v>177.6199951171875</c:v>
                </c:pt>
                <c:pt idx="4107">
                  <c:v>175.61000061035156</c:v>
                </c:pt>
                <c:pt idx="4108">
                  <c:v>177.5</c:v>
                </c:pt>
                <c:pt idx="4109">
                  <c:v>175.55999755859375</c:v>
                </c:pt>
                <c:pt idx="4110">
                  <c:v>176.41000366210938</c:v>
                </c:pt>
                <c:pt idx="4111">
                  <c:v>176.97999572753906</c:v>
                </c:pt>
                <c:pt idx="4112">
                  <c:v>176.36000061035156</c:v>
                </c:pt>
                <c:pt idx="4113">
                  <c:v>176.8699951171875</c:v>
                </c:pt>
                <c:pt idx="4114">
                  <c:v>175.77000427246094</c:v>
                </c:pt>
                <c:pt idx="4115">
                  <c:v>177.10000610351563</c:v>
                </c:pt>
                <c:pt idx="4116">
                  <c:v>175.64999389648438</c:v>
                </c:pt>
                <c:pt idx="4117">
                  <c:v>177.00999450683594</c:v>
                </c:pt>
                <c:pt idx="4118">
                  <c:v>177.57000732421875</c:v>
                </c:pt>
                <c:pt idx="4119">
                  <c:v>175.17999267578125</c:v>
                </c:pt>
                <c:pt idx="4120">
                  <c:v>177.6199951171875</c:v>
                </c:pt>
                <c:pt idx="4121">
                  <c:v>177.39999389648438</c:v>
                </c:pt>
                <c:pt idx="4122">
                  <c:v>175.74000549316406</c:v>
                </c:pt>
                <c:pt idx="4123">
                  <c:v>177.3699951171875</c:v>
                </c:pt>
                <c:pt idx="4124">
                  <c:v>176.8800048828125</c:v>
                </c:pt>
                <c:pt idx="4125">
                  <c:v>176.52000427246094</c:v>
                </c:pt>
                <c:pt idx="4126">
                  <c:v>176.6199951171875</c:v>
                </c:pt>
                <c:pt idx="4127">
                  <c:v>176.61000061035156</c:v>
                </c:pt>
                <c:pt idx="4128">
                  <c:v>177.33000183105469</c:v>
                </c:pt>
                <c:pt idx="4129">
                  <c:v>175.24000549316406</c:v>
                </c:pt>
                <c:pt idx="4130">
                  <c:v>177.44999694824219</c:v>
                </c:pt>
                <c:pt idx="4131">
                  <c:v>175.28999328613281</c:v>
                </c:pt>
                <c:pt idx="4132">
                  <c:v>175.47999572753906</c:v>
                </c:pt>
                <c:pt idx="4133">
                  <c:v>177.58000183105469</c:v>
                </c:pt>
                <c:pt idx="4134">
                  <c:v>175.67999267578125</c:v>
                </c:pt>
                <c:pt idx="4135">
                  <c:v>177.58999633789063</c:v>
                </c:pt>
                <c:pt idx="4136">
                  <c:v>176.6199951171875</c:v>
                </c:pt>
                <c:pt idx="4137">
                  <c:v>176.66999816894531</c:v>
                </c:pt>
                <c:pt idx="4138">
                  <c:v>175.97000122070313</c:v>
                </c:pt>
                <c:pt idx="4139">
                  <c:v>176.89999389648438</c:v>
                </c:pt>
                <c:pt idx="4140">
                  <c:v>177.52999877929688</c:v>
                </c:pt>
                <c:pt idx="4141">
                  <c:v>175.55000305175781</c:v>
                </c:pt>
                <c:pt idx="4142">
                  <c:v>177.55000305175781</c:v>
                </c:pt>
                <c:pt idx="4143">
                  <c:v>177.32000732421875</c:v>
                </c:pt>
                <c:pt idx="4144">
                  <c:v>176.1199951171875</c:v>
                </c:pt>
                <c:pt idx="4145">
                  <c:v>177.11000061035156</c:v>
                </c:pt>
                <c:pt idx="4146">
                  <c:v>176.41000366210938</c:v>
                </c:pt>
                <c:pt idx="4147">
                  <c:v>176.77999877929688</c:v>
                </c:pt>
                <c:pt idx="4148">
                  <c:v>175.44999694824219</c:v>
                </c:pt>
                <c:pt idx="4149">
                  <c:v>177.3800048828125</c:v>
                </c:pt>
                <c:pt idx="4150">
                  <c:v>175.19999694824219</c:v>
                </c:pt>
                <c:pt idx="4151">
                  <c:v>177.47999572753906</c:v>
                </c:pt>
                <c:pt idx="4152">
                  <c:v>177.50999450683594</c:v>
                </c:pt>
                <c:pt idx="4153">
                  <c:v>175.66000366210938</c:v>
                </c:pt>
                <c:pt idx="4154">
                  <c:v>177.41000366210938</c:v>
                </c:pt>
                <c:pt idx="4155">
                  <c:v>175.86000061035156</c:v>
                </c:pt>
                <c:pt idx="4156">
                  <c:v>177.25999450683594</c:v>
                </c:pt>
                <c:pt idx="4157">
                  <c:v>176.1199951171875</c:v>
                </c:pt>
                <c:pt idx="4158">
                  <c:v>176.72999572753906</c:v>
                </c:pt>
                <c:pt idx="4159">
                  <c:v>175.72000122070313</c:v>
                </c:pt>
                <c:pt idx="4160">
                  <c:v>176.88999938964844</c:v>
                </c:pt>
                <c:pt idx="4161">
                  <c:v>177.49000549316406</c:v>
                </c:pt>
                <c:pt idx="4162">
                  <c:v>175.10000610351563</c:v>
                </c:pt>
                <c:pt idx="4163">
                  <c:v>177.39999389648438</c:v>
                </c:pt>
                <c:pt idx="4164">
                  <c:v>177.16999816894531</c:v>
                </c:pt>
                <c:pt idx="4165">
                  <c:v>175.8800048828125</c:v>
                </c:pt>
                <c:pt idx="4166">
                  <c:v>175.30999755859375</c:v>
                </c:pt>
                <c:pt idx="4167">
                  <c:v>176.02000427246094</c:v>
                </c:pt>
                <c:pt idx="4168">
                  <c:v>176.94000244140625</c:v>
                </c:pt>
                <c:pt idx="4169">
                  <c:v>176.24000549316406</c:v>
                </c:pt>
                <c:pt idx="4170">
                  <c:v>176.96000671386719</c:v>
                </c:pt>
                <c:pt idx="4171">
                  <c:v>175.30999755859375</c:v>
                </c:pt>
                <c:pt idx="4172">
                  <c:v>177.32000732421875</c:v>
                </c:pt>
                <c:pt idx="4173">
                  <c:v>175.00999450683594</c:v>
                </c:pt>
                <c:pt idx="4174">
                  <c:v>177.33000183105469</c:v>
                </c:pt>
                <c:pt idx="4175">
                  <c:v>177.53999328613281</c:v>
                </c:pt>
                <c:pt idx="4176">
                  <c:v>175.63999938964844</c:v>
                </c:pt>
                <c:pt idx="4177">
                  <c:v>177.3699951171875</c:v>
                </c:pt>
                <c:pt idx="4178">
                  <c:v>175.77000427246094</c:v>
                </c:pt>
                <c:pt idx="4179">
                  <c:v>176.53999328613281</c:v>
                </c:pt>
                <c:pt idx="4180">
                  <c:v>176.08000183105469</c:v>
                </c:pt>
                <c:pt idx="4181">
                  <c:v>176.75999450683594</c:v>
                </c:pt>
                <c:pt idx="4182">
                  <c:v>177.46000671386719</c:v>
                </c:pt>
                <c:pt idx="4183">
                  <c:v>175.03999328613281</c:v>
                </c:pt>
                <c:pt idx="4184">
                  <c:v>177.44000244140625</c:v>
                </c:pt>
                <c:pt idx="4185">
                  <c:v>175.17999267578125</c:v>
                </c:pt>
                <c:pt idx="4186">
                  <c:v>175.88999938964844</c:v>
                </c:pt>
                <c:pt idx="4187">
                  <c:v>177.16000366210938</c:v>
                </c:pt>
                <c:pt idx="4188">
                  <c:v>176.08000183105469</c:v>
                </c:pt>
                <c:pt idx="4189">
                  <c:v>176.75999450683594</c:v>
                </c:pt>
                <c:pt idx="4190">
                  <c:v>175.57000732421875</c:v>
                </c:pt>
                <c:pt idx="4191">
                  <c:v>176.94999694824219</c:v>
                </c:pt>
                <c:pt idx="4192">
                  <c:v>177.41000366210938</c:v>
                </c:pt>
                <c:pt idx="4193">
                  <c:v>175.36000061035156</c:v>
                </c:pt>
                <c:pt idx="4194">
                  <c:v>177.39999389648438</c:v>
                </c:pt>
                <c:pt idx="4195">
                  <c:v>175.38999938964844</c:v>
                </c:pt>
                <c:pt idx="4196">
                  <c:v>176.28999328613281</c:v>
                </c:pt>
                <c:pt idx="4197">
                  <c:v>176.6300048828125</c:v>
                </c:pt>
                <c:pt idx="4198">
                  <c:v>176.33000183105469</c:v>
                </c:pt>
                <c:pt idx="4199">
                  <c:v>176.16999816894531</c:v>
                </c:pt>
                <c:pt idx="4200">
                  <c:v>175.22000122070313</c:v>
                </c:pt>
                <c:pt idx="4201">
                  <c:v>177.3800048828125</c:v>
                </c:pt>
                <c:pt idx="4202">
                  <c:v>175.22999572753906</c:v>
                </c:pt>
                <c:pt idx="4203">
                  <c:v>177.47999572753906</c:v>
                </c:pt>
                <c:pt idx="4204">
                  <c:v>177.38999938964844</c:v>
                </c:pt>
                <c:pt idx="4205">
                  <c:v>175.6300048828125</c:v>
                </c:pt>
                <c:pt idx="4206">
                  <c:v>177.32000732421875</c:v>
                </c:pt>
                <c:pt idx="4207">
                  <c:v>176.47000122070313</c:v>
                </c:pt>
                <c:pt idx="4208">
                  <c:v>176.5</c:v>
                </c:pt>
                <c:pt idx="4209">
                  <c:v>176.13999938964844</c:v>
                </c:pt>
                <c:pt idx="4210">
                  <c:v>176.58999633789063</c:v>
                </c:pt>
                <c:pt idx="4211">
                  <c:v>177.39999389648438</c:v>
                </c:pt>
                <c:pt idx="4212">
                  <c:v>175.03999328613281</c:v>
                </c:pt>
                <c:pt idx="4213">
                  <c:v>177.41999816894531</c:v>
                </c:pt>
                <c:pt idx="4214">
                  <c:v>175.00999450683594</c:v>
                </c:pt>
                <c:pt idx="4215">
                  <c:v>177.27999877929688</c:v>
                </c:pt>
                <c:pt idx="4216">
                  <c:v>175.00999450683594</c:v>
                </c:pt>
                <c:pt idx="4217">
                  <c:v>177.24000549316406</c:v>
                </c:pt>
                <c:pt idx="4218">
                  <c:v>177.00999450683594</c:v>
                </c:pt>
                <c:pt idx="4219">
                  <c:v>175.61000061035156</c:v>
                </c:pt>
                <c:pt idx="4220">
                  <c:v>177.08000183105469</c:v>
                </c:pt>
                <c:pt idx="4221">
                  <c:v>176.02999877929688</c:v>
                </c:pt>
                <c:pt idx="4222">
                  <c:v>176.55000305175781</c:v>
                </c:pt>
                <c:pt idx="4223">
                  <c:v>175.72000122070313</c:v>
                </c:pt>
                <c:pt idx="4224">
                  <c:v>176.77000427246094</c:v>
                </c:pt>
                <c:pt idx="4225">
                  <c:v>177.38999938964844</c:v>
                </c:pt>
                <c:pt idx="4226">
                  <c:v>175.33999633789063</c:v>
                </c:pt>
                <c:pt idx="4227">
                  <c:v>177.32000732421875</c:v>
                </c:pt>
                <c:pt idx="4228">
                  <c:v>177.33999633789063</c:v>
                </c:pt>
                <c:pt idx="4229">
                  <c:v>175.67999267578125</c:v>
                </c:pt>
                <c:pt idx="4230">
                  <c:v>177.25999450683594</c:v>
                </c:pt>
                <c:pt idx="4231">
                  <c:v>175.83000183105469</c:v>
                </c:pt>
                <c:pt idx="4232">
                  <c:v>176.71000671386719</c:v>
                </c:pt>
                <c:pt idx="4233">
                  <c:v>175.57000732421875</c:v>
                </c:pt>
                <c:pt idx="4234">
                  <c:v>176.94999694824219</c:v>
                </c:pt>
                <c:pt idx="4235">
                  <c:v>175.19999694824219</c:v>
                </c:pt>
                <c:pt idx="4236">
                  <c:v>175.19000244140625</c:v>
                </c:pt>
                <c:pt idx="4237">
                  <c:v>177.42999267578125</c:v>
                </c:pt>
                <c:pt idx="4238">
                  <c:v>175.55000305175781</c:v>
                </c:pt>
                <c:pt idx="4239">
                  <c:v>176.19000244140625</c:v>
                </c:pt>
                <c:pt idx="4240">
                  <c:v>176.47999572753906</c:v>
                </c:pt>
                <c:pt idx="4241">
                  <c:v>176.5</c:v>
                </c:pt>
                <c:pt idx="4242">
                  <c:v>175.83999633789063</c:v>
                </c:pt>
                <c:pt idx="4243">
                  <c:v>175.14999389648438</c:v>
                </c:pt>
                <c:pt idx="4244">
                  <c:v>177.42999267578125</c:v>
                </c:pt>
                <c:pt idx="4245">
                  <c:v>175.1199951171875</c:v>
                </c:pt>
                <c:pt idx="4246">
                  <c:v>177.41999816894531</c:v>
                </c:pt>
                <c:pt idx="4247">
                  <c:v>176.85000610351563</c:v>
                </c:pt>
                <c:pt idx="4248">
                  <c:v>176.30000305175781</c:v>
                </c:pt>
                <c:pt idx="4249">
                  <c:v>176.33999633789063</c:v>
                </c:pt>
                <c:pt idx="4250">
                  <c:v>175.30999755859375</c:v>
                </c:pt>
                <c:pt idx="4251">
                  <c:v>177.33000183105469</c:v>
                </c:pt>
                <c:pt idx="4252">
                  <c:v>175.30000305175781</c:v>
                </c:pt>
                <c:pt idx="4253">
                  <c:v>177.44000244140625</c:v>
                </c:pt>
                <c:pt idx="4254">
                  <c:v>175.33000183105469</c:v>
                </c:pt>
                <c:pt idx="4255">
                  <c:v>175.8699951171875</c:v>
                </c:pt>
                <c:pt idx="4256">
                  <c:v>176.96000671386719</c:v>
                </c:pt>
                <c:pt idx="4257">
                  <c:v>176.28999328613281</c:v>
                </c:pt>
                <c:pt idx="4258">
                  <c:v>176.27000427246094</c:v>
                </c:pt>
                <c:pt idx="4259">
                  <c:v>175.13999938964844</c:v>
                </c:pt>
                <c:pt idx="4260">
                  <c:v>177.30000305175781</c:v>
                </c:pt>
                <c:pt idx="4261">
                  <c:v>175.24000549316406</c:v>
                </c:pt>
                <c:pt idx="4262">
                  <c:v>175.60000610351563</c:v>
                </c:pt>
                <c:pt idx="4263">
                  <c:v>177.1199951171875</c:v>
                </c:pt>
                <c:pt idx="4264">
                  <c:v>176.05999755859375</c:v>
                </c:pt>
                <c:pt idx="4265">
                  <c:v>175.72000122070313</c:v>
                </c:pt>
                <c:pt idx="4266">
                  <c:v>177.08000183105469</c:v>
                </c:pt>
                <c:pt idx="4267">
                  <c:v>175.77000427246094</c:v>
                </c:pt>
                <c:pt idx="4268">
                  <c:v>176.91999816894531</c:v>
                </c:pt>
                <c:pt idx="4269">
                  <c:v>175.27999877929688</c:v>
                </c:pt>
                <c:pt idx="4270">
                  <c:v>177.5</c:v>
                </c:pt>
                <c:pt idx="4271">
                  <c:v>175.33999633789063</c:v>
                </c:pt>
                <c:pt idx="4272">
                  <c:v>175.69000244140625</c:v>
                </c:pt>
                <c:pt idx="4273">
                  <c:v>177.11000061035156</c:v>
                </c:pt>
                <c:pt idx="4274">
                  <c:v>176.33000183105469</c:v>
                </c:pt>
                <c:pt idx="4275">
                  <c:v>177.17999267578125</c:v>
                </c:pt>
                <c:pt idx="4276">
                  <c:v>175</c:v>
                </c:pt>
                <c:pt idx="4277">
                  <c:v>177.22999572753906</c:v>
                </c:pt>
                <c:pt idx="4278">
                  <c:v>175.1300048828125</c:v>
                </c:pt>
                <c:pt idx="4279">
                  <c:v>175.74000549316406</c:v>
                </c:pt>
                <c:pt idx="4280">
                  <c:v>176.72000122070313</c:v>
                </c:pt>
                <c:pt idx="4281">
                  <c:v>176.16999816894531</c:v>
                </c:pt>
                <c:pt idx="4282">
                  <c:v>177.16000366210938</c:v>
                </c:pt>
                <c:pt idx="4283">
                  <c:v>175.03999328613281</c:v>
                </c:pt>
                <c:pt idx="4284">
                  <c:v>177.33000183105469</c:v>
                </c:pt>
                <c:pt idx="4285">
                  <c:v>175.13999938964844</c:v>
                </c:pt>
                <c:pt idx="4286">
                  <c:v>177.3800048828125</c:v>
                </c:pt>
                <c:pt idx="4287">
                  <c:v>176.91000366210938</c:v>
                </c:pt>
                <c:pt idx="4288">
                  <c:v>176.38999938964844</c:v>
                </c:pt>
                <c:pt idx="4289">
                  <c:v>175.91999816894531</c:v>
                </c:pt>
                <c:pt idx="4290">
                  <c:v>174.92999267578125</c:v>
                </c:pt>
                <c:pt idx="4291">
                  <c:v>177.28999328613281</c:v>
                </c:pt>
                <c:pt idx="4292">
                  <c:v>175.24000549316406</c:v>
                </c:pt>
                <c:pt idx="4293">
                  <c:v>177.30000305175781</c:v>
                </c:pt>
                <c:pt idx="4294">
                  <c:v>177.16000366210938</c:v>
                </c:pt>
                <c:pt idx="4295">
                  <c:v>176.72000122070313</c:v>
                </c:pt>
                <c:pt idx="4296">
                  <c:v>176.14999389648438</c:v>
                </c:pt>
                <c:pt idx="4297">
                  <c:v>176.02000427246094</c:v>
                </c:pt>
                <c:pt idx="4298">
                  <c:v>176.55000305175781</c:v>
                </c:pt>
                <c:pt idx="4299">
                  <c:v>175.35000610351563</c:v>
                </c:pt>
                <c:pt idx="4300">
                  <c:v>174.97000122070313</c:v>
                </c:pt>
                <c:pt idx="4301">
                  <c:v>177.27000427246094</c:v>
                </c:pt>
                <c:pt idx="4302">
                  <c:v>175.05999755859375</c:v>
                </c:pt>
                <c:pt idx="4303">
                  <c:v>176</c:v>
                </c:pt>
                <c:pt idx="4304">
                  <c:v>176.55000305175781</c:v>
                </c:pt>
                <c:pt idx="4305">
                  <c:v>176.21000671386719</c:v>
                </c:pt>
                <c:pt idx="4306">
                  <c:v>175.75999450683594</c:v>
                </c:pt>
                <c:pt idx="4307">
                  <c:v>175.10000610351563</c:v>
                </c:pt>
                <c:pt idx="4308">
                  <c:v>177.32000732421875</c:v>
                </c:pt>
                <c:pt idx="4309">
                  <c:v>175.07000732421875</c:v>
                </c:pt>
                <c:pt idx="4310">
                  <c:v>177.25999450683594</c:v>
                </c:pt>
                <c:pt idx="4311">
                  <c:v>176.91999816894531</c:v>
                </c:pt>
                <c:pt idx="4312">
                  <c:v>175.94000244140625</c:v>
                </c:pt>
                <c:pt idx="4313">
                  <c:v>176.52999877929688</c:v>
                </c:pt>
                <c:pt idx="4314">
                  <c:v>176.33000183105469</c:v>
                </c:pt>
                <c:pt idx="4315">
                  <c:v>176.97999572753906</c:v>
                </c:pt>
                <c:pt idx="4316">
                  <c:v>175.05999755859375</c:v>
                </c:pt>
                <c:pt idx="4317">
                  <c:v>177.17999267578125</c:v>
                </c:pt>
                <c:pt idx="4318">
                  <c:v>175.1199951171875</c:v>
                </c:pt>
                <c:pt idx="4319">
                  <c:v>177.1300048828125</c:v>
                </c:pt>
                <c:pt idx="4320">
                  <c:v>176.88999938964844</c:v>
                </c:pt>
                <c:pt idx="4321">
                  <c:v>175.88999938964844</c:v>
                </c:pt>
                <c:pt idx="4322">
                  <c:v>176.14999389648438</c:v>
                </c:pt>
                <c:pt idx="4323">
                  <c:v>176.30999755859375</c:v>
                </c:pt>
                <c:pt idx="4324">
                  <c:v>177.08000183105469</c:v>
                </c:pt>
                <c:pt idx="4325">
                  <c:v>174.8699951171875</c:v>
                </c:pt>
                <c:pt idx="4326">
                  <c:v>177.17999267578125</c:v>
                </c:pt>
                <c:pt idx="4327">
                  <c:v>174.97000122070313</c:v>
                </c:pt>
                <c:pt idx="4328">
                  <c:v>175.85000610351563</c:v>
                </c:pt>
                <c:pt idx="4329">
                  <c:v>176.44000244140625</c:v>
                </c:pt>
                <c:pt idx="4330">
                  <c:v>176.22999572753906</c:v>
                </c:pt>
                <c:pt idx="4331">
                  <c:v>177.05999755859375</c:v>
                </c:pt>
                <c:pt idx="4332">
                  <c:v>174.97000122070313</c:v>
                </c:pt>
                <c:pt idx="4333">
                  <c:v>177.21000671386719</c:v>
                </c:pt>
                <c:pt idx="4334">
                  <c:v>175.08000183105469</c:v>
                </c:pt>
                <c:pt idx="4335">
                  <c:v>175.72999572753906</c:v>
                </c:pt>
                <c:pt idx="4336">
                  <c:v>176.69999694824219</c:v>
                </c:pt>
                <c:pt idx="4337">
                  <c:v>176.22000122070313</c:v>
                </c:pt>
                <c:pt idx="4338">
                  <c:v>176.96000671386719</c:v>
                </c:pt>
                <c:pt idx="4339">
                  <c:v>174.78999328613281</c:v>
                </c:pt>
                <c:pt idx="4340">
                  <c:v>177.1199951171875</c:v>
                </c:pt>
                <c:pt idx="4341">
                  <c:v>175.02999877929688</c:v>
                </c:pt>
                <c:pt idx="4342">
                  <c:v>175.44999694824219</c:v>
                </c:pt>
                <c:pt idx="4343">
                  <c:v>176.78999328613281</c:v>
                </c:pt>
                <c:pt idx="4344">
                  <c:v>175.80999755859375</c:v>
                </c:pt>
                <c:pt idx="4345">
                  <c:v>176.33999633789063</c:v>
                </c:pt>
                <c:pt idx="4346">
                  <c:v>175.10000610351563</c:v>
                </c:pt>
                <c:pt idx="4347">
                  <c:v>177.07000732421875</c:v>
                </c:pt>
                <c:pt idx="4348">
                  <c:v>174.91999816894531</c:v>
                </c:pt>
                <c:pt idx="4349">
                  <c:v>175.13999938964844</c:v>
                </c:pt>
                <c:pt idx="4350">
                  <c:v>176.97000122070313</c:v>
                </c:pt>
                <c:pt idx="4351">
                  <c:v>175.60000610351563</c:v>
                </c:pt>
                <c:pt idx="4352">
                  <c:v>176.60000610351563</c:v>
                </c:pt>
                <c:pt idx="4353">
                  <c:v>175.17999267578125</c:v>
                </c:pt>
                <c:pt idx="4354">
                  <c:v>176.78999328613281</c:v>
                </c:pt>
                <c:pt idx="4355">
                  <c:v>175.1199951171875</c:v>
                </c:pt>
                <c:pt idx="4356">
                  <c:v>175.14999389648438</c:v>
                </c:pt>
                <c:pt idx="4357">
                  <c:v>177.32000732421875</c:v>
                </c:pt>
                <c:pt idx="4358">
                  <c:v>175.02000427246094</c:v>
                </c:pt>
                <c:pt idx="4359">
                  <c:v>177.08999633789063</c:v>
                </c:pt>
                <c:pt idx="4360">
                  <c:v>175.72999572753906</c:v>
                </c:pt>
                <c:pt idx="4361">
                  <c:v>176.39999389648438</c:v>
                </c:pt>
                <c:pt idx="4362">
                  <c:v>174.99000549316406</c:v>
                </c:pt>
                <c:pt idx="4363">
                  <c:v>176.74000549316406</c:v>
                </c:pt>
                <c:pt idx="4364">
                  <c:v>177.1199951171875</c:v>
                </c:pt>
                <c:pt idx="4365">
                  <c:v>175.11000061035156</c:v>
                </c:pt>
                <c:pt idx="4366">
                  <c:v>177.11000061035156</c:v>
                </c:pt>
                <c:pt idx="4367">
                  <c:v>176.39999389648438</c:v>
                </c:pt>
                <c:pt idx="4368">
                  <c:v>176.16000366210938</c:v>
                </c:pt>
                <c:pt idx="4369">
                  <c:v>175.55000305175781</c:v>
                </c:pt>
                <c:pt idx="4370">
                  <c:v>174.71000671386719</c:v>
                </c:pt>
                <c:pt idx="4371">
                  <c:v>177.13999938964844</c:v>
                </c:pt>
                <c:pt idx="4372">
                  <c:v>174.88999938964844</c:v>
                </c:pt>
                <c:pt idx="4373">
                  <c:v>177.08000183105469</c:v>
                </c:pt>
                <c:pt idx="4374">
                  <c:v>175.33000183105469</c:v>
                </c:pt>
                <c:pt idx="4375">
                  <c:v>176.11000061035156</c:v>
                </c:pt>
                <c:pt idx="4376">
                  <c:v>175.67999267578125</c:v>
                </c:pt>
                <c:pt idx="4377">
                  <c:v>176.42999267578125</c:v>
                </c:pt>
                <c:pt idx="4378">
                  <c:v>177.27000427246094</c:v>
                </c:pt>
                <c:pt idx="4379">
                  <c:v>175.02000427246094</c:v>
                </c:pt>
                <c:pt idx="4380">
                  <c:v>177.24000549316406</c:v>
                </c:pt>
                <c:pt idx="4381">
                  <c:v>175.19999694824219</c:v>
                </c:pt>
                <c:pt idx="4382">
                  <c:v>177.00999450683594</c:v>
                </c:pt>
                <c:pt idx="4383">
                  <c:v>176.02000427246094</c:v>
                </c:pt>
                <c:pt idx="4384">
                  <c:v>176.39999389648438</c:v>
                </c:pt>
                <c:pt idx="4385">
                  <c:v>175.19999694824219</c:v>
                </c:pt>
                <c:pt idx="4386">
                  <c:v>176.66999816894531</c:v>
                </c:pt>
                <c:pt idx="4387">
                  <c:v>177.11000061035156</c:v>
                </c:pt>
                <c:pt idx="4388">
                  <c:v>175.1199951171875</c:v>
                </c:pt>
                <c:pt idx="4389">
                  <c:v>175.69999694824219</c:v>
                </c:pt>
                <c:pt idx="4390">
                  <c:v>176.82000732421875</c:v>
                </c:pt>
                <c:pt idx="4391">
                  <c:v>176.07000732421875</c:v>
                </c:pt>
                <c:pt idx="4392">
                  <c:v>176.05000305175781</c:v>
                </c:pt>
                <c:pt idx="4393">
                  <c:v>175.00999450683594</c:v>
                </c:pt>
                <c:pt idx="4394">
                  <c:v>177.10000610351563</c:v>
                </c:pt>
                <c:pt idx="4395">
                  <c:v>174.78999328613281</c:v>
                </c:pt>
                <c:pt idx="4396">
                  <c:v>177.08999633789063</c:v>
                </c:pt>
                <c:pt idx="4397">
                  <c:v>176.85000610351563</c:v>
                </c:pt>
                <c:pt idx="4398">
                  <c:v>175.66999816894531</c:v>
                </c:pt>
                <c:pt idx="4399">
                  <c:v>176.60000610351563</c:v>
                </c:pt>
                <c:pt idx="4400">
                  <c:v>175.19999694824219</c:v>
                </c:pt>
                <c:pt idx="4401">
                  <c:v>176.80999755859375</c:v>
                </c:pt>
                <c:pt idx="4402">
                  <c:v>175.08999633789063</c:v>
                </c:pt>
                <c:pt idx="4403">
                  <c:v>177.14999389648438</c:v>
                </c:pt>
                <c:pt idx="4404">
                  <c:v>177.16999816894531</c:v>
                </c:pt>
                <c:pt idx="4405">
                  <c:v>175.25</c:v>
                </c:pt>
                <c:pt idx="4406">
                  <c:v>176.89999389648438</c:v>
                </c:pt>
                <c:pt idx="4407">
                  <c:v>175.41999816894531</c:v>
                </c:pt>
                <c:pt idx="4408">
                  <c:v>176.47999572753906</c:v>
                </c:pt>
                <c:pt idx="4409">
                  <c:v>174.85000610351563</c:v>
                </c:pt>
                <c:pt idx="4410">
                  <c:v>176.97000122070313</c:v>
                </c:pt>
                <c:pt idx="4411">
                  <c:v>177.11000061035156</c:v>
                </c:pt>
                <c:pt idx="4412">
                  <c:v>175.17999267578125</c:v>
                </c:pt>
                <c:pt idx="4413">
                  <c:v>176.97000122070313</c:v>
                </c:pt>
                <c:pt idx="4414">
                  <c:v>175.61000061035156</c:v>
                </c:pt>
                <c:pt idx="4415">
                  <c:v>176.64999389648438</c:v>
                </c:pt>
                <c:pt idx="4416">
                  <c:v>175.1199951171875</c:v>
                </c:pt>
                <c:pt idx="4417">
                  <c:v>177.05000305175781</c:v>
                </c:pt>
                <c:pt idx="4418">
                  <c:v>174.92999267578125</c:v>
                </c:pt>
                <c:pt idx="4419">
                  <c:v>175.32000732421875</c:v>
                </c:pt>
                <c:pt idx="4420">
                  <c:v>176.89999389648438</c:v>
                </c:pt>
                <c:pt idx="4421">
                  <c:v>175.97000122070313</c:v>
                </c:pt>
                <c:pt idx="4422">
                  <c:v>176.27000427246094</c:v>
                </c:pt>
                <c:pt idx="4423">
                  <c:v>174.8699951171875</c:v>
                </c:pt>
                <c:pt idx="4424">
                  <c:v>177.03999328613281</c:v>
                </c:pt>
                <c:pt idx="4425">
                  <c:v>175.02999877929688</c:v>
                </c:pt>
                <c:pt idx="4426">
                  <c:v>175.64999389648438</c:v>
                </c:pt>
                <c:pt idx="4427">
                  <c:v>176.63999938964844</c:v>
                </c:pt>
                <c:pt idx="4428">
                  <c:v>176.22000122070313</c:v>
                </c:pt>
                <c:pt idx="4429">
                  <c:v>177.08000183105469</c:v>
                </c:pt>
                <c:pt idx="4430">
                  <c:v>174.89999389648438</c:v>
                </c:pt>
                <c:pt idx="4431">
                  <c:v>177.17999267578125</c:v>
                </c:pt>
                <c:pt idx="4432">
                  <c:v>174.99000549316406</c:v>
                </c:pt>
                <c:pt idx="4433">
                  <c:v>176.19999694824219</c:v>
                </c:pt>
                <c:pt idx="4434">
                  <c:v>175.44999694824219</c:v>
                </c:pt>
                <c:pt idx="4435">
                  <c:v>176.57000732421875</c:v>
                </c:pt>
                <c:pt idx="4436">
                  <c:v>174.78999328613281</c:v>
                </c:pt>
                <c:pt idx="4437">
                  <c:v>175.27000427246094</c:v>
                </c:pt>
                <c:pt idx="4438">
                  <c:v>176.97999572753906</c:v>
                </c:pt>
                <c:pt idx="4439">
                  <c:v>175.67999267578125</c:v>
                </c:pt>
                <c:pt idx="4440">
                  <c:v>176.47999572753906</c:v>
                </c:pt>
                <c:pt idx="4441">
                  <c:v>175.14999389648438</c:v>
                </c:pt>
                <c:pt idx="4442">
                  <c:v>177.16999816894531</c:v>
                </c:pt>
                <c:pt idx="4443">
                  <c:v>175.13999938964844</c:v>
                </c:pt>
                <c:pt idx="4444">
                  <c:v>177.14999389648438</c:v>
                </c:pt>
                <c:pt idx="4445">
                  <c:v>176.6199951171875</c:v>
                </c:pt>
                <c:pt idx="4446">
                  <c:v>176.22000122070313</c:v>
                </c:pt>
                <c:pt idx="4447">
                  <c:v>175.47999572753906</c:v>
                </c:pt>
                <c:pt idx="4448">
                  <c:v>174.82000732421875</c:v>
                </c:pt>
                <c:pt idx="4449">
                  <c:v>177.11000061035156</c:v>
                </c:pt>
                <c:pt idx="4450">
                  <c:v>175.00999450683594</c:v>
                </c:pt>
                <c:pt idx="4451">
                  <c:v>177.08000183105469</c:v>
                </c:pt>
                <c:pt idx="4452">
                  <c:v>175.89999389648438</c:v>
                </c:pt>
                <c:pt idx="4453">
                  <c:v>176.33000183105469</c:v>
                </c:pt>
                <c:pt idx="4454">
                  <c:v>175.24000549316406</c:v>
                </c:pt>
                <c:pt idx="4455">
                  <c:v>175.00999450683594</c:v>
                </c:pt>
                <c:pt idx="4456">
                  <c:v>177.1199951171875</c:v>
                </c:pt>
                <c:pt idx="4457">
                  <c:v>175.1199951171875</c:v>
                </c:pt>
                <c:pt idx="4458">
                  <c:v>177.05000305175781</c:v>
                </c:pt>
                <c:pt idx="4459">
                  <c:v>175.72999572753906</c:v>
                </c:pt>
                <c:pt idx="4460">
                  <c:v>176.38999938964844</c:v>
                </c:pt>
                <c:pt idx="4461">
                  <c:v>175.05000305175781</c:v>
                </c:pt>
                <c:pt idx="4462">
                  <c:v>176.96000671386719</c:v>
                </c:pt>
                <c:pt idx="4463">
                  <c:v>177.17999267578125</c:v>
                </c:pt>
                <c:pt idx="4464">
                  <c:v>174.99000549316406</c:v>
                </c:pt>
                <c:pt idx="4465">
                  <c:v>176.89999389648438</c:v>
                </c:pt>
                <c:pt idx="4466">
                  <c:v>175.96000671386719</c:v>
                </c:pt>
                <c:pt idx="4467">
                  <c:v>176.16999816894531</c:v>
                </c:pt>
                <c:pt idx="4468">
                  <c:v>175.08999633789063</c:v>
                </c:pt>
                <c:pt idx="4469">
                  <c:v>176.80999755859375</c:v>
                </c:pt>
                <c:pt idx="4470">
                  <c:v>177.13999938964844</c:v>
                </c:pt>
                <c:pt idx="4471">
                  <c:v>177.02999877929688</c:v>
                </c:pt>
                <c:pt idx="4472">
                  <c:v>175.35000610351563</c:v>
                </c:pt>
                <c:pt idx="4473">
                  <c:v>176.32000732421875</c:v>
                </c:pt>
                <c:pt idx="4474">
                  <c:v>174.91999816894531</c:v>
                </c:pt>
                <c:pt idx="4475">
                  <c:v>176.66999816894531</c:v>
                </c:pt>
                <c:pt idx="4476">
                  <c:v>177.07000732421875</c:v>
                </c:pt>
                <c:pt idx="4477">
                  <c:v>174.89999389648438</c:v>
                </c:pt>
                <c:pt idx="4478">
                  <c:v>177.03999328613281</c:v>
                </c:pt>
                <c:pt idx="4479">
                  <c:v>176.35000610351563</c:v>
                </c:pt>
                <c:pt idx="4480">
                  <c:v>175.97000122070313</c:v>
                </c:pt>
                <c:pt idx="4481">
                  <c:v>175.67999267578125</c:v>
                </c:pt>
                <c:pt idx="4482">
                  <c:v>176.3800048828125</c:v>
                </c:pt>
                <c:pt idx="4483">
                  <c:v>175.05999755859375</c:v>
                </c:pt>
                <c:pt idx="4484">
                  <c:v>174.75</c:v>
                </c:pt>
                <c:pt idx="4485">
                  <c:v>177.07000732421875</c:v>
                </c:pt>
                <c:pt idx="4486">
                  <c:v>174.85000610351563</c:v>
                </c:pt>
                <c:pt idx="4487">
                  <c:v>175.72000122070313</c:v>
                </c:pt>
                <c:pt idx="4488">
                  <c:v>176.28999328613281</c:v>
                </c:pt>
                <c:pt idx="4489">
                  <c:v>176.07000732421875</c:v>
                </c:pt>
                <c:pt idx="4490">
                  <c:v>177.02000427246094</c:v>
                </c:pt>
                <c:pt idx="4491">
                  <c:v>174.85000610351563</c:v>
                </c:pt>
                <c:pt idx="4492">
                  <c:v>177.16000366210938</c:v>
                </c:pt>
                <c:pt idx="4493">
                  <c:v>174.91999816894531</c:v>
                </c:pt>
                <c:pt idx="4494">
                  <c:v>177.05000305175781</c:v>
                </c:pt>
                <c:pt idx="4495">
                  <c:v>176.66999816894531</c:v>
                </c:pt>
                <c:pt idx="4496">
                  <c:v>175.96000671386719</c:v>
                </c:pt>
                <c:pt idx="4497">
                  <c:v>176</c:v>
                </c:pt>
                <c:pt idx="4498">
                  <c:v>174.94999694824219</c:v>
                </c:pt>
                <c:pt idx="4499">
                  <c:v>176.92999267578125</c:v>
                </c:pt>
                <c:pt idx="4500">
                  <c:v>174.92999267578125</c:v>
                </c:pt>
                <c:pt idx="4501">
                  <c:v>177.07000732421875</c:v>
                </c:pt>
                <c:pt idx="4502">
                  <c:v>175.03999328613281</c:v>
                </c:pt>
                <c:pt idx="4503">
                  <c:v>175.52000427246094</c:v>
                </c:pt>
                <c:pt idx="4504">
                  <c:v>176.71000671386719</c:v>
                </c:pt>
                <c:pt idx="4505">
                  <c:v>175.86000061035156</c:v>
                </c:pt>
                <c:pt idx="4506">
                  <c:v>176.66999816894531</c:v>
                </c:pt>
                <c:pt idx="4507">
                  <c:v>174.72000122070313</c:v>
                </c:pt>
                <c:pt idx="4508">
                  <c:v>176.94000244140625</c:v>
                </c:pt>
                <c:pt idx="4509">
                  <c:v>174.69999694824219</c:v>
                </c:pt>
                <c:pt idx="4510">
                  <c:v>175.11000061035156</c:v>
                </c:pt>
                <c:pt idx="4511">
                  <c:v>176.8800048828125</c:v>
                </c:pt>
                <c:pt idx="4512">
                  <c:v>175.33000183105469</c:v>
                </c:pt>
                <c:pt idx="4513">
                  <c:v>176.07000732421875</c:v>
                </c:pt>
                <c:pt idx="4514">
                  <c:v>175.52000427246094</c:v>
                </c:pt>
                <c:pt idx="4515">
                  <c:v>176.27999877929688</c:v>
                </c:pt>
                <c:pt idx="4516">
                  <c:v>176.94999694824219</c:v>
                </c:pt>
                <c:pt idx="4517">
                  <c:v>174.72000122070313</c:v>
                </c:pt>
                <c:pt idx="4518">
                  <c:v>177.08000183105469</c:v>
                </c:pt>
                <c:pt idx="4519">
                  <c:v>174.97999572753906</c:v>
                </c:pt>
                <c:pt idx="4520">
                  <c:v>175.39999389648438</c:v>
                </c:pt>
                <c:pt idx="4521">
                  <c:v>176.72999572753906</c:v>
                </c:pt>
                <c:pt idx="4522">
                  <c:v>175.58000183105469</c:v>
                </c:pt>
                <c:pt idx="4523">
                  <c:v>176.75999450683594</c:v>
                </c:pt>
                <c:pt idx="4524">
                  <c:v>175.38999938964844</c:v>
                </c:pt>
                <c:pt idx="4525">
                  <c:v>176.44999694824219</c:v>
                </c:pt>
                <c:pt idx="4526">
                  <c:v>175.1199951171875</c:v>
                </c:pt>
                <c:pt idx="4527">
                  <c:v>174.97000122070313</c:v>
                </c:pt>
                <c:pt idx="4528">
                  <c:v>177.07000732421875</c:v>
                </c:pt>
                <c:pt idx="4529">
                  <c:v>175.05000305175781</c:v>
                </c:pt>
                <c:pt idx="4530">
                  <c:v>175.30999755859375</c:v>
                </c:pt>
                <c:pt idx="4531">
                  <c:v>176.94000244140625</c:v>
                </c:pt>
                <c:pt idx="4532">
                  <c:v>175.3699951171875</c:v>
                </c:pt>
                <c:pt idx="4533">
                  <c:v>176.13999938964844</c:v>
                </c:pt>
                <c:pt idx="4534">
                  <c:v>175.64999389648438</c:v>
                </c:pt>
                <c:pt idx="4535">
                  <c:v>176.35000610351563</c:v>
                </c:pt>
                <c:pt idx="4536">
                  <c:v>175.41999816894531</c:v>
                </c:pt>
                <c:pt idx="4537">
                  <c:v>176.30000305175781</c:v>
                </c:pt>
                <c:pt idx="4538">
                  <c:v>177.00999450683594</c:v>
                </c:pt>
                <c:pt idx="4539">
                  <c:v>174.92999267578125</c:v>
                </c:pt>
                <c:pt idx="4540">
                  <c:v>176.97999572753906</c:v>
                </c:pt>
                <c:pt idx="4541">
                  <c:v>174.8699951171875</c:v>
                </c:pt>
                <c:pt idx="4542">
                  <c:v>176.99000549316406</c:v>
                </c:pt>
                <c:pt idx="4543">
                  <c:v>177.05999755859375</c:v>
                </c:pt>
                <c:pt idx="4544">
                  <c:v>174.92999267578125</c:v>
                </c:pt>
                <c:pt idx="4545">
                  <c:v>176.99000549316406</c:v>
                </c:pt>
                <c:pt idx="4546">
                  <c:v>176.27999877929688</c:v>
                </c:pt>
                <c:pt idx="4547">
                  <c:v>175.94999694824219</c:v>
                </c:pt>
                <c:pt idx="4548">
                  <c:v>176.07000732421875</c:v>
                </c:pt>
                <c:pt idx="4549">
                  <c:v>175.14999389648438</c:v>
                </c:pt>
                <c:pt idx="4550">
                  <c:v>175.97999572753906</c:v>
                </c:pt>
                <c:pt idx="4551">
                  <c:v>176.05000305175781</c:v>
                </c:pt>
                <c:pt idx="4552">
                  <c:v>176.89999389648438</c:v>
                </c:pt>
                <c:pt idx="4553">
                  <c:v>175.02999877929688</c:v>
                </c:pt>
                <c:pt idx="4554">
                  <c:v>176.91999816894531</c:v>
                </c:pt>
                <c:pt idx="4555">
                  <c:v>174.89999389648438</c:v>
                </c:pt>
                <c:pt idx="4556">
                  <c:v>174.80999755859375</c:v>
                </c:pt>
                <c:pt idx="4557">
                  <c:v>177.07000732421875</c:v>
                </c:pt>
                <c:pt idx="4558">
                  <c:v>174.88999938964844</c:v>
                </c:pt>
                <c:pt idx="4559">
                  <c:v>175.72999572753906</c:v>
                </c:pt>
                <c:pt idx="4560">
                  <c:v>176.6199951171875</c:v>
                </c:pt>
                <c:pt idx="4561">
                  <c:v>175.77999877929688</c:v>
                </c:pt>
                <c:pt idx="4562">
                  <c:v>176.28999328613281</c:v>
                </c:pt>
                <c:pt idx="4563">
                  <c:v>174.99000549316406</c:v>
                </c:pt>
                <c:pt idx="4564">
                  <c:v>176.94000244140625</c:v>
                </c:pt>
                <c:pt idx="4565">
                  <c:v>174.83999633789063</c:v>
                </c:pt>
                <c:pt idx="4566">
                  <c:v>175.16000366210938</c:v>
                </c:pt>
                <c:pt idx="4567">
                  <c:v>177.05999755859375</c:v>
                </c:pt>
                <c:pt idx="4568">
                  <c:v>175.27999877929688</c:v>
                </c:pt>
                <c:pt idx="4569">
                  <c:v>176.80999755859375</c:v>
                </c:pt>
                <c:pt idx="4570">
                  <c:v>175.8800048828125</c:v>
                </c:pt>
                <c:pt idx="4571">
                  <c:v>176.36000061035156</c:v>
                </c:pt>
                <c:pt idx="4572">
                  <c:v>175.27999877929688</c:v>
                </c:pt>
                <c:pt idx="4573">
                  <c:v>176.67999267578125</c:v>
                </c:pt>
                <c:pt idx="4574">
                  <c:v>175.02000427246094</c:v>
                </c:pt>
                <c:pt idx="4575">
                  <c:v>174.82000732421875</c:v>
                </c:pt>
                <c:pt idx="4576">
                  <c:v>177.1199951171875</c:v>
                </c:pt>
                <c:pt idx="4577">
                  <c:v>175.22999572753906</c:v>
                </c:pt>
                <c:pt idx="4578">
                  <c:v>176.02000427246094</c:v>
                </c:pt>
                <c:pt idx="4579">
                  <c:v>175.47999572753906</c:v>
                </c:pt>
                <c:pt idx="4580">
                  <c:v>176.3699951171875</c:v>
                </c:pt>
                <c:pt idx="4581">
                  <c:v>177.14999389648438</c:v>
                </c:pt>
                <c:pt idx="4582">
                  <c:v>174.91999816894531</c:v>
                </c:pt>
                <c:pt idx="4583">
                  <c:v>177.11000061035156</c:v>
                </c:pt>
                <c:pt idx="4584">
                  <c:v>175.07000732421875</c:v>
                </c:pt>
                <c:pt idx="4585">
                  <c:v>175.83000183105469</c:v>
                </c:pt>
                <c:pt idx="4586">
                  <c:v>176.25999450683594</c:v>
                </c:pt>
                <c:pt idx="4587">
                  <c:v>176.19000244140625</c:v>
                </c:pt>
                <c:pt idx="4588">
                  <c:v>177.05999755859375</c:v>
                </c:pt>
                <c:pt idx="4589">
                  <c:v>174.80000305175781</c:v>
                </c:pt>
                <c:pt idx="4590">
                  <c:v>177.13999938964844</c:v>
                </c:pt>
                <c:pt idx="4591">
                  <c:v>177.00999450683594</c:v>
                </c:pt>
                <c:pt idx="4592">
                  <c:v>175.57000732421875</c:v>
                </c:pt>
                <c:pt idx="4593">
                  <c:v>176.69000244140625</c:v>
                </c:pt>
                <c:pt idx="4594">
                  <c:v>175.8699951171875</c:v>
                </c:pt>
                <c:pt idx="4595">
                  <c:v>176.77000427246094</c:v>
                </c:pt>
                <c:pt idx="4596">
                  <c:v>174.97000122070313</c:v>
                </c:pt>
                <c:pt idx="4597">
                  <c:v>177.1199951171875</c:v>
                </c:pt>
                <c:pt idx="4598">
                  <c:v>177.1300048828125</c:v>
                </c:pt>
                <c:pt idx="4599">
                  <c:v>175.1199951171875</c:v>
                </c:pt>
                <c:pt idx="4600">
                  <c:v>176.97999572753906</c:v>
                </c:pt>
                <c:pt idx="4601">
                  <c:v>175.57000732421875</c:v>
                </c:pt>
                <c:pt idx="4602">
                  <c:v>176.25999450683594</c:v>
                </c:pt>
                <c:pt idx="4603">
                  <c:v>175.25999450683594</c:v>
                </c:pt>
                <c:pt idx="4604">
                  <c:v>176.77000427246094</c:v>
                </c:pt>
                <c:pt idx="4605">
                  <c:v>177.13999938964844</c:v>
                </c:pt>
                <c:pt idx="4606">
                  <c:v>175.02999877929688</c:v>
                </c:pt>
                <c:pt idx="4607">
                  <c:v>177.1199951171875</c:v>
                </c:pt>
                <c:pt idx="4608">
                  <c:v>175.19000244140625</c:v>
                </c:pt>
                <c:pt idx="4609">
                  <c:v>175.02000427246094</c:v>
                </c:pt>
                <c:pt idx="4610">
                  <c:v>175.6300048828125</c:v>
                </c:pt>
                <c:pt idx="4611">
                  <c:v>176.64999389648438</c:v>
                </c:pt>
                <c:pt idx="4612">
                  <c:v>176.00999450683594</c:v>
                </c:pt>
                <c:pt idx="4613">
                  <c:v>176.91999816894531</c:v>
                </c:pt>
                <c:pt idx="4614">
                  <c:v>174.72999572753906</c:v>
                </c:pt>
                <c:pt idx="4615">
                  <c:v>177.05999755859375</c:v>
                </c:pt>
                <c:pt idx="4616">
                  <c:v>175.02999877929688</c:v>
                </c:pt>
                <c:pt idx="4617">
                  <c:v>175.35000610351563</c:v>
                </c:pt>
                <c:pt idx="4618">
                  <c:v>176.78999328613281</c:v>
                </c:pt>
                <c:pt idx="4619">
                  <c:v>175.88999938964844</c:v>
                </c:pt>
                <c:pt idx="4620">
                  <c:v>176.69999694824219</c:v>
                </c:pt>
                <c:pt idx="4621">
                  <c:v>175.00999450683594</c:v>
                </c:pt>
                <c:pt idx="4622">
                  <c:v>177.07000732421875</c:v>
                </c:pt>
                <c:pt idx="4623">
                  <c:v>174.8699951171875</c:v>
                </c:pt>
                <c:pt idx="4624">
                  <c:v>177.16000366210938</c:v>
                </c:pt>
                <c:pt idx="4625">
                  <c:v>176.91999816894531</c:v>
                </c:pt>
                <c:pt idx="4626">
                  <c:v>177.05000305175781</c:v>
                </c:pt>
                <c:pt idx="4627">
                  <c:v>174.94999694824219</c:v>
                </c:pt>
                <c:pt idx="4628">
                  <c:v>176.91999816894531</c:v>
                </c:pt>
                <c:pt idx="4629">
                  <c:v>175.41000366210938</c:v>
                </c:pt>
                <c:pt idx="4630">
                  <c:v>176.77000427246094</c:v>
                </c:pt>
                <c:pt idx="4631">
                  <c:v>175.82000732421875</c:v>
                </c:pt>
                <c:pt idx="4632">
                  <c:v>176.58000183105469</c:v>
                </c:pt>
                <c:pt idx="4633">
                  <c:v>174.85000610351563</c:v>
                </c:pt>
                <c:pt idx="4634">
                  <c:v>176.91000366210938</c:v>
                </c:pt>
                <c:pt idx="4635">
                  <c:v>174.91000366210938</c:v>
                </c:pt>
                <c:pt idx="4636">
                  <c:v>175.05000305175781</c:v>
                </c:pt>
                <c:pt idx="4637">
                  <c:v>177.05999755859375</c:v>
                </c:pt>
                <c:pt idx="4638">
                  <c:v>175.30000305175781</c:v>
                </c:pt>
                <c:pt idx="4639">
                  <c:v>176.16000366210938</c:v>
                </c:pt>
                <c:pt idx="4640">
                  <c:v>175.57000732421875</c:v>
                </c:pt>
                <c:pt idx="4641">
                  <c:v>176.3699951171875</c:v>
                </c:pt>
                <c:pt idx="4642">
                  <c:v>175.13999938964844</c:v>
                </c:pt>
                <c:pt idx="4643">
                  <c:v>174.83999633789063</c:v>
                </c:pt>
                <c:pt idx="4644">
                  <c:v>177.07000732421875</c:v>
                </c:pt>
                <c:pt idx="4645">
                  <c:v>174.96000671386719</c:v>
                </c:pt>
                <c:pt idx="4646">
                  <c:v>175.50999450683594</c:v>
                </c:pt>
                <c:pt idx="4647">
                  <c:v>176.77999877929688</c:v>
                </c:pt>
                <c:pt idx="4648">
                  <c:v>175.78999328613281</c:v>
                </c:pt>
                <c:pt idx="4649">
                  <c:v>176.58999633789063</c:v>
                </c:pt>
                <c:pt idx="4650">
                  <c:v>175.92999267578125</c:v>
                </c:pt>
                <c:pt idx="4651">
                  <c:v>176.16000366210938</c:v>
                </c:pt>
                <c:pt idx="4652">
                  <c:v>176.22000122070313</c:v>
                </c:pt>
                <c:pt idx="4653">
                  <c:v>176.89999389648438</c:v>
                </c:pt>
                <c:pt idx="4654">
                  <c:v>176.41000366210938</c:v>
                </c:pt>
                <c:pt idx="4655">
                  <c:v>177.1300048828125</c:v>
                </c:pt>
                <c:pt idx="4656">
                  <c:v>174.80999755859375</c:v>
                </c:pt>
                <c:pt idx="4657">
                  <c:v>175.35000610351563</c:v>
                </c:pt>
                <c:pt idx="4658">
                  <c:v>176.75999450683594</c:v>
                </c:pt>
                <c:pt idx="4659">
                  <c:v>175.69000244140625</c:v>
                </c:pt>
                <c:pt idx="4660">
                  <c:v>176.50999450683594</c:v>
                </c:pt>
                <c:pt idx="4661">
                  <c:v>174.97999572753906</c:v>
                </c:pt>
                <c:pt idx="4662">
                  <c:v>176.97999572753906</c:v>
                </c:pt>
                <c:pt idx="4663">
                  <c:v>174.83000183105469</c:v>
                </c:pt>
                <c:pt idx="4664">
                  <c:v>174.91999816894531</c:v>
                </c:pt>
                <c:pt idx="4665">
                  <c:v>176.99000549316406</c:v>
                </c:pt>
                <c:pt idx="4666">
                  <c:v>175.39999389648438</c:v>
                </c:pt>
                <c:pt idx="4667">
                  <c:v>176.35000610351563</c:v>
                </c:pt>
                <c:pt idx="4668">
                  <c:v>174.85000610351563</c:v>
                </c:pt>
                <c:pt idx="4669">
                  <c:v>175.72000122070313</c:v>
                </c:pt>
                <c:pt idx="4670">
                  <c:v>174.66000366210938</c:v>
                </c:pt>
                <c:pt idx="4671">
                  <c:v>176.8699951171875</c:v>
                </c:pt>
                <c:pt idx="4672">
                  <c:v>174.88999938964844</c:v>
                </c:pt>
                <c:pt idx="4673">
                  <c:v>175.27999877929688</c:v>
                </c:pt>
                <c:pt idx="4674">
                  <c:v>176.75999450683594</c:v>
                </c:pt>
                <c:pt idx="4675">
                  <c:v>175.92999267578125</c:v>
                </c:pt>
                <c:pt idx="4676">
                  <c:v>176.78999328613281</c:v>
                </c:pt>
                <c:pt idx="4677">
                  <c:v>174.75</c:v>
                </c:pt>
                <c:pt idx="4678">
                  <c:v>177.02000427246094</c:v>
                </c:pt>
                <c:pt idx="4679">
                  <c:v>176.97000122070313</c:v>
                </c:pt>
                <c:pt idx="4680">
                  <c:v>175.49000549316406</c:v>
                </c:pt>
                <c:pt idx="4681">
                  <c:v>176.52999877929688</c:v>
                </c:pt>
                <c:pt idx="4682">
                  <c:v>176.10000610351563</c:v>
                </c:pt>
                <c:pt idx="4683">
                  <c:v>176.89999389648438</c:v>
                </c:pt>
                <c:pt idx="4684">
                  <c:v>174.94999694824219</c:v>
                </c:pt>
                <c:pt idx="4685">
                  <c:v>177.1199951171875</c:v>
                </c:pt>
                <c:pt idx="4686">
                  <c:v>174.94999694824219</c:v>
                </c:pt>
                <c:pt idx="4687">
                  <c:v>175.38999938964844</c:v>
                </c:pt>
                <c:pt idx="4688">
                  <c:v>176.72999572753906</c:v>
                </c:pt>
                <c:pt idx="4689">
                  <c:v>175.1300048828125</c:v>
                </c:pt>
                <c:pt idx="4690">
                  <c:v>175.6199951171875</c:v>
                </c:pt>
                <c:pt idx="4691">
                  <c:v>176.66999816894531</c:v>
                </c:pt>
                <c:pt idx="4692">
                  <c:v>176.00999450683594</c:v>
                </c:pt>
                <c:pt idx="4693">
                  <c:v>176.94000244140625</c:v>
                </c:pt>
                <c:pt idx="4694">
                  <c:v>174.85000610351563</c:v>
                </c:pt>
                <c:pt idx="4695">
                  <c:v>177.11000061035156</c:v>
                </c:pt>
                <c:pt idx="4696">
                  <c:v>176.91000366210938</c:v>
                </c:pt>
                <c:pt idx="4697">
                  <c:v>175.55000305175781</c:v>
                </c:pt>
                <c:pt idx="4698">
                  <c:v>176.42999267578125</c:v>
                </c:pt>
                <c:pt idx="4699">
                  <c:v>175.05000305175781</c:v>
                </c:pt>
                <c:pt idx="4700">
                  <c:v>176.91999816894531</c:v>
                </c:pt>
                <c:pt idx="4701">
                  <c:v>174.92999267578125</c:v>
                </c:pt>
                <c:pt idx="4702">
                  <c:v>175.13999938964844</c:v>
                </c:pt>
                <c:pt idx="4703">
                  <c:v>176.89999389648438</c:v>
                </c:pt>
                <c:pt idx="4704">
                  <c:v>175.47999572753906</c:v>
                </c:pt>
                <c:pt idx="4705">
                  <c:v>176.38999938964844</c:v>
                </c:pt>
                <c:pt idx="4706">
                  <c:v>174.82000732421875</c:v>
                </c:pt>
                <c:pt idx="4707">
                  <c:v>176.83999633789063</c:v>
                </c:pt>
                <c:pt idx="4708">
                  <c:v>175.08999633789063</c:v>
                </c:pt>
                <c:pt idx="4709">
                  <c:v>174.72000122070313</c:v>
                </c:pt>
                <c:pt idx="4710">
                  <c:v>175.5</c:v>
                </c:pt>
                <c:pt idx="4711">
                  <c:v>176.38999938964844</c:v>
                </c:pt>
                <c:pt idx="4712">
                  <c:v>176.02000427246094</c:v>
                </c:pt>
                <c:pt idx="4713">
                  <c:v>176.99000549316406</c:v>
                </c:pt>
                <c:pt idx="4714">
                  <c:v>174.83000183105469</c:v>
                </c:pt>
                <c:pt idx="4715">
                  <c:v>177.00999450683594</c:v>
                </c:pt>
                <c:pt idx="4716">
                  <c:v>176.86000061035156</c:v>
                </c:pt>
                <c:pt idx="4717">
                  <c:v>175.47999572753906</c:v>
                </c:pt>
                <c:pt idx="4718">
                  <c:v>176.58999633789063</c:v>
                </c:pt>
                <c:pt idx="4719">
                  <c:v>174.74000549316406</c:v>
                </c:pt>
                <c:pt idx="4720">
                  <c:v>176.75</c:v>
                </c:pt>
                <c:pt idx="4721">
                  <c:v>174.74000549316406</c:v>
                </c:pt>
                <c:pt idx="4722">
                  <c:v>176.97000122070313</c:v>
                </c:pt>
                <c:pt idx="4723">
                  <c:v>176.8800048828125</c:v>
                </c:pt>
                <c:pt idx="4724">
                  <c:v>175.44000244140625</c:v>
                </c:pt>
                <c:pt idx="4725">
                  <c:v>176.66000366210938</c:v>
                </c:pt>
                <c:pt idx="4726">
                  <c:v>175.17999267578125</c:v>
                </c:pt>
                <c:pt idx="4727">
                  <c:v>176.63999938964844</c:v>
                </c:pt>
                <c:pt idx="4728">
                  <c:v>174.80000305175781</c:v>
                </c:pt>
                <c:pt idx="4729">
                  <c:v>176.88999938964844</c:v>
                </c:pt>
                <c:pt idx="4730">
                  <c:v>177.02999877929688</c:v>
                </c:pt>
                <c:pt idx="4731">
                  <c:v>175.22000122070313</c:v>
                </c:pt>
                <c:pt idx="4732">
                  <c:v>176.83000183105469</c:v>
                </c:pt>
                <c:pt idx="4733">
                  <c:v>175.52999877929688</c:v>
                </c:pt>
                <c:pt idx="4734">
                  <c:v>176.30000305175781</c:v>
                </c:pt>
                <c:pt idx="4735">
                  <c:v>174.99000549316406</c:v>
                </c:pt>
                <c:pt idx="4736">
                  <c:v>174.91000366210938</c:v>
                </c:pt>
                <c:pt idx="4737">
                  <c:v>177.10000610351563</c:v>
                </c:pt>
                <c:pt idx="4738">
                  <c:v>174.92999267578125</c:v>
                </c:pt>
                <c:pt idx="4739">
                  <c:v>177.03999328613281</c:v>
                </c:pt>
                <c:pt idx="4740">
                  <c:v>176.19999694824219</c:v>
                </c:pt>
                <c:pt idx="4741">
                  <c:v>176.1199951171875</c:v>
                </c:pt>
                <c:pt idx="4742">
                  <c:v>175.28999328613281</c:v>
                </c:pt>
                <c:pt idx="4743">
                  <c:v>174.94999694824219</c:v>
                </c:pt>
                <c:pt idx="4744">
                  <c:v>176.94000244140625</c:v>
                </c:pt>
                <c:pt idx="4745">
                  <c:v>174.91999816894531</c:v>
                </c:pt>
                <c:pt idx="4746">
                  <c:v>175.38999938964844</c:v>
                </c:pt>
                <c:pt idx="4747">
                  <c:v>176.63999938964844</c:v>
                </c:pt>
                <c:pt idx="4748">
                  <c:v>175.75</c:v>
                </c:pt>
                <c:pt idx="4749">
                  <c:v>176.27000427246094</c:v>
                </c:pt>
                <c:pt idx="4750">
                  <c:v>176.03999328613281</c:v>
                </c:pt>
                <c:pt idx="4751">
                  <c:v>175.47000122070313</c:v>
                </c:pt>
                <c:pt idx="4752">
                  <c:v>176.33000183105469</c:v>
                </c:pt>
                <c:pt idx="4753">
                  <c:v>175.00999450683594</c:v>
                </c:pt>
                <c:pt idx="4754">
                  <c:v>174.67999267578125</c:v>
                </c:pt>
                <c:pt idx="4755">
                  <c:v>176.96000671386719</c:v>
                </c:pt>
                <c:pt idx="4756">
                  <c:v>174.75999450683594</c:v>
                </c:pt>
                <c:pt idx="4757">
                  <c:v>176.94000244140625</c:v>
                </c:pt>
                <c:pt idx="4758">
                  <c:v>176.21000671386719</c:v>
                </c:pt>
                <c:pt idx="4759">
                  <c:v>175.80000305175781</c:v>
                </c:pt>
                <c:pt idx="4760">
                  <c:v>175.61000061035156</c:v>
                </c:pt>
                <c:pt idx="4761">
                  <c:v>174.75</c:v>
                </c:pt>
                <c:pt idx="4762">
                  <c:v>176.94000244140625</c:v>
                </c:pt>
                <c:pt idx="4763">
                  <c:v>174.80000305175781</c:v>
                </c:pt>
                <c:pt idx="4764">
                  <c:v>175.33999633789063</c:v>
                </c:pt>
                <c:pt idx="4765">
                  <c:v>176.6300048828125</c:v>
                </c:pt>
                <c:pt idx="4766">
                  <c:v>175.77000427246094</c:v>
                </c:pt>
                <c:pt idx="4767">
                  <c:v>176.52999877929688</c:v>
                </c:pt>
                <c:pt idx="4768">
                  <c:v>174.71000671386719</c:v>
                </c:pt>
                <c:pt idx="4769">
                  <c:v>175.74000549316406</c:v>
                </c:pt>
                <c:pt idx="4770">
                  <c:v>175.89999389648438</c:v>
                </c:pt>
                <c:pt idx="4771">
                  <c:v>174.55000305175781</c:v>
                </c:pt>
                <c:pt idx="4772">
                  <c:v>176.80000305175781</c:v>
                </c:pt>
                <c:pt idx="4773">
                  <c:v>174.64999389648438</c:v>
                </c:pt>
                <c:pt idx="4774">
                  <c:v>176.89999389648438</c:v>
                </c:pt>
                <c:pt idx="4775">
                  <c:v>176.44000244140625</c:v>
                </c:pt>
                <c:pt idx="4776">
                  <c:v>175.80000305175781</c:v>
                </c:pt>
                <c:pt idx="4777">
                  <c:v>175.50999450683594</c:v>
                </c:pt>
                <c:pt idx="4778">
                  <c:v>174.77000427246094</c:v>
                </c:pt>
                <c:pt idx="4779">
                  <c:v>176.99000549316406</c:v>
                </c:pt>
                <c:pt idx="4780">
                  <c:v>174.80000305175781</c:v>
                </c:pt>
                <c:pt idx="4781">
                  <c:v>176.91999816894531</c:v>
                </c:pt>
                <c:pt idx="4782">
                  <c:v>176.33999633789063</c:v>
                </c:pt>
                <c:pt idx="4783">
                  <c:v>175.97000122070313</c:v>
                </c:pt>
                <c:pt idx="4784">
                  <c:v>175.19999694824219</c:v>
                </c:pt>
                <c:pt idx="4785">
                  <c:v>174.58000183105469</c:v>
                </c:pt>
                <c:pt idx="4786">
                  <c:v>176.86000061035156</c:v>
                </c:pt>
                <c:pt idx="4787">
                  <c:v>174.96000671386719</c:v>
                </c:pt>
                <c:pt idx="4788">
                  <c:v>176.83999633789063</c:v>
                </c:pt>
                <c:pt idx="4789">
                  <c:v>175.1199951171875</c:v>
                </c:pt>
                <c:pt idx="4790">
                  <c:v>176.00999450683594</c:v>
                </c:pt>
                <c:pt idx="4791">
                  <c:v>175.22000122070313</c:v>
                </c:pt>
                <c:pt idx="4792">
                  <c:v>176.52000427246094</c:v>
                </c:pt>
                <c:pt idx="4793">
                  <c:v>176.96000671386719</c:v>
                </c:pt>
                <c:pt idx="4794">
                  <c:v>174.80999755859375</c:v>
                </c:pt>
                <c:pt idx="4795">
                  <c:v>176.91000366210938</c:v>
                </c:pt>
                <c:pt idx="4796">
                  <c:v>175.05000305175781</c:v>
                </c:pt>
                <c:pt idx="4797">
                  <c:v>176.10000610351563</c:v>
                </c:pt>
                <c:pt idx="4798">
                  <c:v>174.80000305175781</c:v>
                </c:pt>
                <c:pt idx="4799">
                  <c:v>176.44999694824219</c:v>
                </c:pt>
                <c:pt idx="4800">
                  <c:v>176.8800048828125</c:v>
                </c:pt>
                <c:pt idx="4801">
                  <c:v>174.88999938964844</c:v>
                </c:pt>
                <c:pt idx="4802">
                  <c:v>176.77999877929688</c:v>
                </c:pt>
                <c:pt idx="4803">
                  <c:v>176.03999328613281</c:v>
                </c:pt>
                <c:pt idx="4804">
                  <c:v>175.94000244140625</c:v>
                </c:pt>
                <c:pt idx="4805">
                  <c:v>175.13999938964844</c:v>
                </c:pt>
                <c:pt idx="4806">
                  <c:v>174.50999450683594</c:v>
                </c:pt>
                <c:pt idx="4807">
                  <c:v>176.91000366210938</c:v>
                </c:pt>
                <c:pt idx="4808">
                  <c:v>174.72999572753906</c:v>
                </c:pt>
                <c:pt idx="4809">
                  <c:v>174.69000244140625</c:v>
                </c:pt>
                <c:pt idx="4810">
                  <c:v>176.96000671386719</c:v>
                </c:pt>
                <c:pt idx="4811">
                  <c:v>174.82000732421875</c:v>
                </c:pt>
                <c:pt idx="4812">
                  <c:v>175.57000732421875</c:v>
                </c:pt>
                <c:pt idx="4813">
                  <c:v>176.1199951171875</c:v>
                </c:pt>
                <c:pt idx="4814">
                  <c:v>176.02999877929688</c:v>
                </c:pt>
                <c:pt idx="4815">
                  <c:v>176.71000671386719</c:v>
                </c:pt>
                <c:pt idx="4816">
                  <c:v>176.27999877929688</c:v>
                </c:pt>
                <c:pt idx="4817">
                  <c:v>176.05000305175781</c:v>
                </c:pt>
                <c:pt idx="4818">
                  <c:v>176.72999572753906</c:v>
                </c:pt>
                <c:pt idx="4819">
                  <c:v>174.52000427246094</c:v>
                </c:pt>
                <c:pt idx="4820">
                  <c:v>176.82000732421875</c:v>
                </c:pt>
                <c:pt idx="4821">
                  <c:v>176.67999267578125</c:v>
                </c:pt>
                <c:pt idx="4822">
                  <c:v>175.49000549316406</c:v>
                </c:pt>
                <c:pt idx="4823">
                  <c:v>176.27000427246094</c:v>
                </c:pt>
                <c:pt idx="4824">
                  <c:v>174.91000366210938</c:v>
                </c:pt>
                <c:pt idx="4825">
                  <c:v>176.85000610351563</c:v>
                </c:pt>
                <c:pt idx="4826">
                  <c:v>174.66999816894531</c:v>
                </c:pt>
                <c:pt idx="4827">
                  <c:v>176.94999694824219</c:v>
                </c:pt>
                <c:pt idx="4828">
                  <c:v>176.75</c:v>
                </c:pt>
                <c:pt idx="4829">
                  <c:v>174.66000366210938</c:v>
                </c:pt>
                <c:pt idx="4830">
                  <c:v>176.74000549316406</c:v>
                </c:pt>
                <c:pt idx="4831">
                  <c:v>176.88999938964844</c:v>
                </c:pt>
                <c:pt idx="4832">
                  <c:v>175.19000244140625</c:v>
                </c:pt>
                <c:pt idx="4833">
                  <c:v>176.63999938964844</c:v>
                </c:pt>
                <c:pt idx="4834">
                  <c:v>175.67999267578125</c:v>
                </c:pt>
                <c:pt idx="4835">
                  <c:v>175.91000366210938</c:v>
                </c:pt>
                <c:pt idx="4836">
                  <c:v>176.17999267578125</c:v>
                </c:pt>
                <c:pt idx="4837">
                  <c:v>176.99000549316406</c:v>
                </c:pt>
                <c:pt idx="4838">
                  <c:v>174.77999877929688</c:v>
                </c:pt>
                <c:pt idx="4839">
                  <c:v>176.89999389648438</c:v>
                </c:pt>
                <c:pt idx="4840">
                  <c:v>176.02000427246094</c:v>
                </c:pt>
                <c:pt idx="4841">
                  <c:v>176.19000244140625</c:v>
                </c:pt>
                <c:pt idx="4842">
                  <c:v>174.69000244140625</c:v>
                </c:pt>
                <c:pt idx="4843">
                  <c:v>174.83000183105469</c:v>
                </c:pt>
                <c:pt idx="4844">
                  <c:v>176.91999816894531</c:v>
                </c:pt>
                <c:pt idx="4845">
                  <c:v>175.08000183105469</c:v>
                </c:pt>
                <c:pt idx="4846">
                  <c:v>176.46000671386719</c:v>
                </c:pt>
                <c:pt idx="4847">
                  <c:v>174.91999816894531</c:v>
                </c:pt>
                <c:pt idx="4848">
                  <c:v>176.22000122070313</c:v>
                </c:pt>
                <c:pt idx="4849">
                  <c:v>174.74000549316406</c:v>
                </c:pt>
                <c:pt idx="4850">
                  <c:v>176.80999755859375</c:v>
                </c:pt>
                <c:pt idx="4851">
                  <c:v>174.80000305175781</c:v>
                </c:pt>
                <c:pt idx="4852">
                  <c:v>176.88999938964844</c:v>
                </c:pt>
                <c:pt idx="4853">
                  <c:v>176.6199951171875</c:v>
                </c:pt>
                <c:pt idx="4854">
                  <c:v>175.66999816894531</c:v>
                </c:pt>
                <c:pt idx="4855">
                  <c:v>175.88999938964844</c:v>
                </c:pt>
                <c:pt idx="4856">
                  <c:v>174.63999938964844</c:v>
                </c:pt>
                <c:pt idx="4857">
                  <c:v>176.96000671386719</c:v>
                </c:pt>
                <c:pt idx="4858">
                  <c:v>174.58999633789063</c:v>
                </c:pt>
                <c:pt idx="4859">
                  <c:v>175.11000061035156</c:v>
                </c:pt>
                <c:pt idx="4860">
                  <c:v>176.49000549316406</c:v>
                </c:pt>
                <c:pt idx="4861">
                  <c:v>175.75</c:v>
                </c:pt>
                <c:pt idx="4862">
                  <c:v>176.60000610351563</c:v>
                </c:pt>
                <c:pt idx="4863">
                  <c:v>174.69000244140625</c:v>
                </c:pt>
                <c:pt idx="4864">
                  <c:v>176.89999389648438</c:v>
                </c:pt>
                <c:pt idx="4865">
                  <c:v>174.8699951171875</c:v>
                </c:pt>
                <c:pt idx="4866">
                  <c:v>175.25</c:v>
                </c:pt>
                <c:pt idx="4867">
                  <c:v>176.53999328613281</c:v>
                </c:pt>
                <c:pt idx="4868">
                  <c:v>175.72000122070313</c:v>
                </c:pt>
                <c:pt idx="4869">
                  <c:v>176.6199951171875</c:v>
                </c:pt>
                <c:pt idx="4870">
                  <c:v>174.53999328613281</c:v>
                </c:pt>
                <c:pt idx="4871">
                  <c:v>176.8699951171875</c:v>
                </c:pt>
                <c:pt idx="4872">
                  <c:v>176.80000305175781</c:v>
                </c:pt>
                <c:pt idx="4873">
                  <c:v>175.22999572753906</c:v>
                </c:pt>
                <c:pt idx="4874">
                  <c:v>176.49000549316406</c:v>
                </c:pt>
                <c:pt idx="4875">
                  <c:v>175.19000244140625</c:v>
                </c:pt>
                <c:pt idx="4876">
                  <c:v>176.5</c:v>
                </c:pt>
                <c:pt idx="4877">
                  <c:v>174.91000366210938</c:v>
                </c:pt>
                <c:pt idx="4878">
                  <c:v>174.74000549316406</c:v>
                </c:pt>
                <c:pt idx="4879">
                  <c:v>177.02000427246094</c:v>
                </c:pt>
                <c:pt idx="4880">
                  <c:v>175.13999938964844</c:v>
                </c:pt>
                <c:pt idx="4881">
                  <c:v>176.83000183105469</c:v>
                </c:pt>
                <c:pt idx="4882">
                  <c:v>175.21000671386719</c:v>
                </c:pt>
                <c:pt idx="4883">
                  <c:v>176.33999633789063</c:v>
                </c:pt>
                <c:pt idx="4884">
                  <c:v>174.71000671386719</c:v>
                </c:pt>
                <c:pt idx="4885">
                  <c:v>175.00999450683594</c:v>
                </c:pt>
                <c:pt idx="4886">
                  <c:v>176.97000122070313</c:v>
                </c:pt>
                <c:pt idx="4887">
                  <c:v>175.11000061035156</c:v>
                </c:pt>
                <c:pt idx="4888">
                  <c:v>176</c:v>
                </c:pt>
                <c:pt idx="4889">
                  <c:v>175.57000732421875</c:v>
                </c:pt>
                <c:pt idx="4890">
                  <c:v>176.22000122070313</c:v>
                </c:pt>
                <c:pt idx="4891">
                  <c:v>176.89999389648438</c:v>
                </c:pt>
                <c:pt idx="4892">
                  <c:v>174.66999816894531</c:v>
                </c:pt>
                <c:pt idx="4893">
                  <c:v>176.94999694824219</c:v>
                </c:pt>
                <c:pt idx="4894">
                  <c:v>176.58000183105469</c:v>
                </c:pt>
                <c:pt idx="4895">
                  <c:v>175.69000244140625</c:v>
                </c:pt>
                <c:pt idx="4896">
                  <c:v>176.16999816894531</c:v>
                </c:pt>
                <c:pt idx="4897">
                  <c:v>174.85000610351563</c:v>
                </c:pt>
                <c:pt idx="4898">
                  <c:v>176.80999755859375</c:v>
                </c:pt>
                <c:pt idx="4899">
                  <c:v>174.71000671386719</c:v>
                </c:pt>
                <c:pt idx="4900">
                  <c:v>176.8699951171875</c:v>
                </c:pt>
                <c:pt idx="4901">
                  <c:v>176.85000610351563</c:v>
                </c:pt>
                <c:pt idx="4902">
                  <c:v>175.07000732421875</c:v>
                </c:pt>
                <c:pt idx="4903">
                  <c:v>176.67999267578125</c:v>
                </c:pt>
                <c:pt idx="4904">
                  <c:v>175.22999572753906</c:v>
                </c:pt>
                <c:pt idx="4905">
                  <c:v>176.16999816894531</c:v>
                </c:pt>
                <c:pt idx="4906">
                  <c:v>174.71000671386719</c:v>
                </c:pt>
                <c:pt idx="4907">
                  <c:v>176.60000610351563</c:v>
                </c:pt>
                <c:pt idx="4908">
                  <c:v>174.83000183105469</c:v>
                </c:pt>
                <c:pt idx="4909">
                  <c:v>174.89999389648438</c:v>
                </c:pt>
                <c:pt idx="4910">
                  <c:v>177.05000305175781</c:v>
                </c:pt>
                <c:pt idx="4911">
                  <c:v>175.13999938964844</c:v>
                </c:pt>
                <c:pt idx="4912">
                  <c:v>176.80000305175781</c:v>
                </c:pt>
                <c:pt idx="4913">
                  <c:v>175.41999816894531</c:v>
                </c:pt>
                <c:pt idx="4914">
                  <c:v>176.47000122070313</c:v>
                </c:pt>
                <c:pt idx="4915">
                  <c:v>174.67999267578125</c:v>
                </c:pt>
                <c:pt idx="4916">
                  <c:v>175</c:v>
                </c:pt>
                <c:pt idx="4917">
                  <c:v>176.8699951171875</c:v>
                </c:pt>
                <c:pt idx="4918">
                  <c:v>175.25</c:v>
                </c:pt>
                <c:pt idx="4919">
                  <c:v>176.16999816894531</c:v>
                </c:pt>
                <c:pt idx="4920">
                  <c:v>175.22000122070313</c:v>
                </c:pt>
                <c:pt idx="4921">
                  <c:v>176.5</c:v>
                </c:pt>
                <c:pt idx="4922">
                  <c:v>176.97999572753906</c:v>
                </c:pt>
                <c:pt idx="4923">
                  <c:v>174.80999755859375</c:v>
                </c:pt>
                <c:pt idx="4924">
                  <c:v>177</c:v>
                </c:pt>
                <c:pt idx="4925">
                  <c:v>175.19999694824219</c:v>
                </c:pt>
                <c:pt idx="4926">
                  <c:v>176.6300048828125</c:v>
                </c:pt>
                <c:pt idx="4927">
                  <c:v>174.96000671386719</c:v>
                </c:pt>
                <c:pt idx="4928">
                  <c:v>176.55000305175781</c:v>
                </c:pt>
                <c:pt idx="4929">
                  <c:v>174.78999328613281</c:v>
                </c:pt>
                <c:pt idx="4930">
                  <c:v>175.05000305175781</c:v>
                </c:pt>
                <c:pt idx="4931">
                  <c:v>174.77000427246094</c:v>
                </c:pt>
                <c:pt idx="4932">
                  <c:v>175.25</c:v>
                </c:pt>
                <c:pt idx="4933">
                  <c:v>176.77999877929688</c:v>
                </c:pt>
                <c:pt idx="4934">
                  <c:v>175.8800048828125</c:v>
                </c:pt>
                <c:pt idx="4935">
                  <c:v>176.75999450683594</c:v>
                </c:pt>
                <c:pt idx="4936">
                  <c:v>174.8699951171875</c:v>
                </c:pt>
                <c:pt idx="4937">
                  <c:v>177.10000610351563</c:v>
                </c:pt>
                <c:pt idx="4938">
                  <c:v>177.00999450683594</c:v>
                </c:pt>
                <c:pt idx="4939">
                  <c:v>175.5</c:v>
                </c:pt>
                <c:pt idx="4940">
                  <c:v>176.60000610351563</c:v>
                </c:pt>
                <c:pt idx="4941">
                  <c:v>176.25</c:v>
                </c:pt>
                <c:pt idx="4942">
                  <c:v>176.96000671386719</c:v>
                </c:pt>
                <c:pt idx="4943">
                  <c:v>175.03999328613281</c:v>
                </c:pt>
                <c:pt idx="4944">
                  <c:v>177.05999755859375</c:v>
                </c:pt>
                <c:pt idx="4945">
                  <c:v>176.80000305175781</c:v>
                </c:pt>
                <c:pt idx="4946">
                  <c:v>175.8800048828125</c:v>
                </c:pt>
                <c:pt idx="4947">
                  <c:v>175.99000549316406</c:v>
                </c:pt>
                <c:pt idx="4948">
                  <c:v>176.21000671386719</c:v>
                </c:pt>
                <c:pt idx="4949">
                  <c:v>177.1300048828125</c:v>
                </c:pt>
                <c:pt idx="4950">
                  <c:v>174.75999450683594</c:v>
                </c:pt>
                <c:pt idx="4951">
                  <c:v>177.03999328613281</c:v>
                </c:pt>
                <c:pt idx="4952">
                  <c:v>174.92999267578125</c:v>
                </c:pt>
                <c:pt idx="4953">
                  <c:v>176.02999877929688</c:v>
                </c:pt>
                <c:pt idx="4954">
                  <c:v>175.52999877929688</c:v>
                </c:pt>
                <c:pt idx="4955">
                  <c:v>176.36000061035156</c:v>
                </c:pt>
                <c:pt idx="4956">
                  <c:v>177.10000610351563</c:v>
                </c:pt>
                <c:pt idx="4957">
                  <c:v>174.97999572753906</c:v>
                </c:pt>
                <c:pt idx="4958">
                  <c:v>176.97999572753906</c:v>
                </c:pt>
                <c:pt idx="4959">
                  <c:v>176.52999877929688</c:v>
                </c:pt>
                <c:pt idx="4960">
                  <c:v>176.05999755859375</c:v>
                </c:pt>
                <c:pt idx="4961">
                  <c:v>175.47000122070313</c:v>
                </c:pt>
                <c:pt idx="4962">
                  <c:v>174.66000366210938</c:v>
                </c:pt>
                <c:pt idx="4963">
                  <c:v>177.00999450683594</c:v>
                </c:pt>
                <c:pt idx="4964">
                  <c:v>174.89999389648438</c:v>
                </c:pt>
                <c:pt idx="4965">
                  <c:v>177.03999328613281</c:v>
                </c:pt>
                <c:pt idx="4966">
                  <c:v>175.75999450683594</c:v>
                </c:pt>
                <c:pt idx="4967">
                  <c:v>176.33999633789063</c:v>
                </c:pt>
                <c:pt idx="4968">
                  <c:v>174.86000061035156</c:v>
                </c:pt>
                <c:pt idx="4969">
                  <c:v>176.89999389648438</c:v>
                </c:pt>
                <c:pt idx="4970">
                  <c:v>177.08999633789063</c:v>
                </c:pt>
                <c:pt idx="4971">
                  <c:v>175.14999389648438</c:v>
                </c:pt>
                <c:pt idx="4972">
                  <c:v>176.83000183105469</c:v>
                </c:pt>
                <c:pt idx="4973">
                  <c:v>175.6300048828125</c:v>
                </c:pt>
                <c:pt idx="4974">
                  <c:v>176.46000671386719</c:v>
                </c:pt>
                <c:pt idx="4975">
                  <c:v>175.02999877929688</c:v>
                </c:pt>
                <c:pt idx="4976">
                  <c:v>174.83999633789063</c:v>
                </c:pt>
                <c:pt idx="4977">
                  <c:v>177.10000610351563</c:v>
                </c:pt>
                <c:pt idx="4978">
                  <c:v>175.16000366210938</c:v>
                </c:pt>
                <c:pt idx="4979">
                  <c:v>176.08999633789063</c:v>
                </c:pt>
                <c:pt idx="4980">
                  <c:v>175.42999267578125</c:v>
                </c:pt>
                <c:pt idx="4981">
                  <c:v>176.47000122070313</c:v>
                </c:pt>
                <c:pt idx="4982">
                  <c:v>176.97999572753906</c:v>
                </c:pt>
                <c:pt idx="4983">
                  <c:v>174.97000122070313</c:v>
                </c:pt>
                <c:pt idx="4984">
                  <c:v>177.05999755859375</c:v>
                </c:pt>
                <c:pt idx="4985">
                  <c:v>176.44000244140625</c:v>
                </c:pt>
                <c:pt idx="4986">
                  <c:v>176.25</c:v>
                </c:pt>
                <c:pt idx="4987">
                  <c:v>175.35000610351563</c:v>
                </c:pt>
                <c:pt idx="4988">
                  <c:v>176.72000122070313</c:v>
                </c:pt>
                <c:pt idx="4989">
                  <c:v>174.86000061035156</c:v>
                </c:pt>
                <c:pt idx="4990">
                  <c:v>174.83999633789063</c:v>
                </c:pt>
                <c:pt idx="4991">
                  <c:v>176.92999267578125</c:v>
                </c:pt>
                <c:pt idx="4992">
                  <c:v>175.47000122070313</c:v>
                </c:pt>
                <c:pt idx="4993">
                  <c:v>176.27999877929688</c:v>
                </c:pt>
                <c:pt idx="4994">
                  <c:v>175.17999267578125</c:v>
                </c:pt>
                <c:pt idx="4995">
                  <c:v>176.91999816894531</c:v>
                </c:pt>
                <c:pt idx="4996">
                  <c:v>177.07000732421875</c:v>
                </c:pt>
                <c:pt idx="4997">
                  <c:v>175.22999572753906</c:v>
                </c:pt>
                <c:pt idx="4998">
                  <c:v>176.86000061035156</c:v>
                </c:pt>
                <c:pt idx="4999">
                  <c:v>175.22000122070313</c:v>
                </c:pt>
                <c:pt idx="5000">
                  <c:v>176.6300048828125</c:v>
                </c:pt>
                <c:pt idx="5001">
                  <c:v>174.74000549316406</c:v>
                </c:pt>
                <c:pt idx="5002">
                  <c:v>177.16999816894531</c:v>
                </c:pt>
                <c:pt idx="5003">
                  <c:v>176.94999694824219</c:v>
                </c:pt>
                <c:pt idx="5004">
                  <c:v>175.58999633789063</c:v>
                </c:pt>
                <c:pt idx="5005">
                  <c:v>176.33999633789063</c:v>
                </c:pt>
                <c:pt idx="5006">
                  <c:v>176.05000305175781</c:v>
                </c:pt>
                <c:pt idx="5007">
                  <c:v>175.16000366210938</c:v>
                </c:pt>
                <c:pt idx="5008">
                  <c:v>174.86000061035156</c:v>
                </c:pt>
                <c:pt idx="5009">
                  <c:v>177.13999938964844</c:v>
                </c:pt>
                <c:pt idx="5010">
                  <c:v>175.02999877929688</c:v>
                </c:pt>
                <c:pt idx="5011">
                  <c:v>175.83999633789063</c:v>
                </c:pt>
                <c:pt idx="5012">
                  <c:v>175.96000671386719</c:v>
                </c:pt>
                <c:pt idx="5013">
                  <c:v>176.30000305175781</c:v>
                </c:pt>
                <c:pt idx="5014">
                  <c:v>177.1199951171875</c:v>
                </c:pt>
                <c:pt idx="5015">
                  <c:v>174.75</c:v>
                </c:pt>
                <c:pt idx="5016">
                  <c:v>176.97000122070313</c:v>
                </c:pt>
                <c:pt idx="5017">
                  <c:v>176.33000183105469</c:v>
                </c:pt>
                <c:pt idx="5018">
                  <c:v>176.1300048828125</c:v>
                </c:pt>
                <c:pt idx="5019">
                  <c:v>175.1300048828125</c:v>
                </c:pt>
                <c:pt idx="5020">
                  <c:v>176.66999816894531</c:v>
                </c:pt>
                <c:pt idx="5021">
                  <c:v>177.1300048828125</c:v>
                </c:pt>
                <c:pt idx="5022">
                  <c:v>175.05000305175781</c:v>
                </c:pt>
                <c:pt idx="5023">
                  <c:v>176.97000122070313</c:v>
                </c:pt>
                <c:pt idx="5024">
                  <c:v>175.67999267578125</c:v>
                </c:pt>
                <c:pt idx="5025">
                  <c:v>176.46000671386719</c:v>
                </c:pt>
                <c:pt idx="5026">
                  <c:v>175.02000427246094</c:v>
                </c:pt>
                <c:pt idx="5027">
                  <c:v>176.94000244140625</c:v>
                </c:pt>
                <c:pt idx="5028">
                  <c:v>177</c:v>
                </c:pt>
                <c:pt idx="5029">
                  <c:v>175.38999938964844</c:v>
                </c:pt>
                <c:pt idx="5030">
                  <c:v>176.67999267578125</c:v>
                </c:pt>
                <c:pt idx="5031">
                  <c:v>175.08999633789063</c:v>
                </c:pt>
                <c:pt idx="5032">
                  <c:v>176.89999389648438</c:v>
                </c:pt>
                <c:pt idx="5033">
                  <c:v>174.77000427246094</c:v>
                </c:pt>
                <c:pt idx="5034">
                  <c:v>176.97999572753906</c:v>
                </c:pt>
                <c:pt idx="5035">
                  <c:v>176.66999816894531</c:v>
                </c:pt>
                <c:pt idx="5036">
                  <c:v>175.75999450683594</c:v>
                </c:pt>
                <c:pt idx="5037">
                  <c:v>175.94999694824219</c:v>
                </c:pt>
                <c:pt idx="5038">
                  <c:v>174.80000305175781</c:v>
                </c:pt>
                <c:pt idx="5039">
                  <c:v>177.11000061035156</c:v>
                </c:pt>
                <c:pt idx="5040">
                  <c:v>174.83999633789063</c:v>
                </c:pt>
                <c:pt idx="5041">
                  <c:v>177.05999755859375</c:v>
                </c:pt>
                <c:pt idx="5042">
                  <c:v>175.08999633789063</c:v>
                </c:pt>
                <c:pt idx="5043">
                  <c:v>176.22000122070313</c:v>
                </c:pt>
                <c:pt idx="5044">
                  <c:v>175.16999816894531</c:v>
                </c:pt>
                <c:pt idx="5045">
                  <c:v>176.6199951171875</c:v>
                </c:pt>
                <c:pt idx="5046">
                  <c:v>174.69999694824219</c:v>
                </c:pt>
                <c:pt idx="5047">
                  <c:v>175.10000610351563</c:v>
                </c:pt>
                <c:pt idx="5048">
                  <c:v>176.92999267578125</c:v>
                </c:pt>
                <c:pt idx="5049">
                  <c:v>175.50999450683594</c:v>
                </c:pt>
                <c:pt idx="5050">
                  <c:v>176.3699951171875</c:v>
                </c:pt>
                <c:pt idx="5051">
                  <c:v>175.10000610351563</c:v>
                </c:pt>
                <c:pt idx="5052">
                  <c:v>177</c:v>
                </c:pt>
                <c:pt idx="5053">
                  <c:v>177.02999877929688</c:v>
                </c:pt>
                <c:pt idx="5054">
                  <c:v>175.02000427246094</c:v>
                </c:pt>
                <c:pt idx="5055">
                  <c:v>176.91000366210938</c:v>
                </c:pt>
                <c:pt idx="5056">
                  <c:v>175.39999389648438</c:v>
                </c:pt>
                <c:pt idx="5057">
                  <c:v>176.41999816894531</c:v>
                </c:pt>
                <c:pt idx="5058">
                  <c:v>174.74000549316406</c:v>
                </c:pt>
                <c:pt idx="5059">
                  <c:v>176.80000305175781</c:v>
                </c:pt>
                <c:pt idx="5060">
                  <c:v>176.99000549316406</c:v>
                </c:pt>
                <c:pt idx="5061">
                  <c:v>175.14999389648438</c:v>
                </c:pt>
                <c:pt idx="5062">
                  <c:v>176.72999572753906</c:v>
                </c:pt>
                <c:pt idx="5063">
                  <c:v>175.50999450683594</c:v>
                </c:pt>
                <c:pt idx="5064">
                  <c:v>176.44999694824219</c:v>
                </c:pt>
                <c:pt idx="5065">
                  <c:v>174.94999694824219</c:v>
                </c:pt>
                <c:pt idx="5066">
                  <c:v>174.75999450683594</c:v>
                </c:pt>
                <c:pt idx="5067">
                  <c:v>177.02999877929688</c:v>
                </c:pt>
                <c:pt idx="5068">
                  <c:v>175.33999633789063</c:v>
                </c:pt>
                <c:pt idx="5069">
                  <c:v>176.14999389648438</c:v>
                </c:pt>
                <c:pt idx="5070">
                  <c:v>175.41999816894531</c:v>
                </c:pt>
                <c:pt idx="5071">
                  <c:v>176.63999938964844</c:v>
                </c:pt>
                <c:pt idx="5072">
                  <c:v>175.08000183105469</c:v>
                </c:pt>
                <c:pt idx="5073">
                  <c:v>175.02000427246094</c:v>
                </c:pt>
                <c:pt idx="5074">
                  <c:v>177.13999938964844</c:v>
                </c:pt>
                <c:pt idx="5075">
                  <c:v>175.36000061035156</c:v>
                </c:pt>
                <c:pt idx="5076">
                  <c:v>176.3699951171875</c:v>
                </c:pt>
                <c:pt idx="5077">
                  <c:v>175.16000366210938</c:v>
                </c:pt>
                <c:pt idx="5078">
                  <c:v>174.80999755859375</c:v>
                </c:pt>
                <c:pt idx="5079">
                  <c:v>177.03999328613281</c:v>
                </c:pt>
                <c:pt idx="5080">
                  <c:v>175.14999389648438</c:v>
                </c:pt>
                <c:pt idx="5081">
                  <c:v>177.02000427246094</c:v>
                </c:pt>
                <c:pt idx="5082">
                  <c:v>176.22999572753906</c:v>
                </c:pt>
                <c:pt idx="5083">
                  <c:v>176.22000122070313</c:v>
                </c:pt>
                <c:pt idx="5084">
                  <c:v>175.41000366210938</c:v>
                </c:pt>
                <c:pt idx="5085">
                  <c:v>174.88999938964844</c:v>
                </c:pt>
                <c:pt idx="5086">
                  <c:v>177.11000061035156</c:v>
                </c:pt>
                <c:pt idx="5087">
                  <c:v>175.05000305175781</c:v>
                </c:pt>
                <c:pt idx="5088">
                  <c:v>177.11000061035156</c:v>
                </c:pt>
                <c:pt idx="5089">
                  <c:v>176.44000244140625</c:v>
                </c:pt>
                <c:pt idx="5090">
                  <c:v>176.22000122070313</c:v>
                </c:pt>
                <c:pt idx="5091">
                  <c:v>175.33000183105469</c:v>
                </c:pt>
                <c:pt idx="5092">
                  <c:v>175.02000427246094</c:v>
                </c:pt>
                <c:pt idx="5093">
                  <c:v>177.22999572753906</c:v>
                </c:pt>
                <c:pt idx="5094">
                  <c:v>175.08999633789063</c:v>
                </c:pt>
                <c:pt idx="5095">
                  <c:v>177.14999389648438</c:v>
                </c:pt>
                <c:pt idx="5096">
                  <c:v>176.6300048828125</c:v>
                </c:pt>
                <c:pt idx="5097">
                  <c:v>176.16000366210938</c:v>
                </c:pt>
                <c:pt idx="5098">
                  <c:v>175.5</c:v>
                </c:pt>
                <c:pt idx="5099">
                  <c:v>174.72999572753906</c:v>
                </c:pt>
                <c:pt idx="5100">
                  <c:v>177.1199951171875</c:v>
                </c:pt>
                <c:pt idx="5101">
                  <c:v>174.80999755859375</c:v>
                </c:pt>
                <c:pt idx="5102">
                  <c:v>177.13999938964844</c:v>
                </c:pt>
                <c:pt idx="5103">
                  <c:v>176.19000244140625</c:v>
                </c:pt>
                <c:pt idx="5104">
                  <c:v>176.21000671386719</c:v>
                </c:pt>
                <c:pt idx="5105">
                  <c:v>175.19000244140625</c:v>
                </c:pt>
                <c:pt idx="5106">
                  <c:v>174.97999572753906</c:v>
                </c:pt>
                <c:pt idx="5107">
                  <c:v>177.16000366210938</c:v>
                </c:pt>
                <c:pt idx="5108">
                  <c:v>175.08999633789063</c:v>
                </c:pt>
                <c:pt idx="5109">
                  <c:v>177.07000732421875</c:v>
                </c:pt>
                <c:pt idx="5110">
                  <c:v>175.3699951171875</c:v>
                </c:pt>
                <c:pt idx="5111">
                  <c:v>176.30000305175781</c:v>
                </c:pt>
                <c:pt idx="5112">
                  <c:v>175.30999755859375</c:v>
                </c:pt>
                <c:pt idx="5113">
                  <c:v>176.75999450683594</c:v>
                </c:pt>
                <c:pt idx="5114">
                  <c:v>177.10000610351563</c:v>
                </c:pt>
                <c:pt idx="5115">
                  <c:v>174.96000671386719</c:v>
                </c:pt>
                <c:pt idx="5116">
                  <c:v>177.02999877929688</c:v>
                </c:pt>
                <c:pt idx="5117">
                  <c:v>175.24000549316406</c:v>
                </c:pt>
                <c:pt idx="5118">
                  <c:v>176.17999267578125</c:v>
                </c:pt>
                <c:pt idx="5119">
                  <c:v>175.55999755859375</c:v>
                </c:pt>
                <c:pt idx="5120">
                  <c:v>176.47999572753906</c:v>
                </c:pt>
                <c:pt idx="5121">
                  <c:v>177.16999816894531</c:v>
                </c:pt>
                <c:pt idx="5122">
                  <c:v>174.92999267578125</c:v>
                </c:pt>
                <c:pt idx="5123">
                  <c:v>177.16999816894531</c:v>
                </c:pt>
                <c:pt idx="5124">
                  <c:v>175.13999938964844</c:v>
                </c:pt>
                <c:pt idx="5125">
                  <c:v>177.11000061035156</c:v>
                </c:pt>
                <c:pt idx="5126">
                  <c:v>176.21000671386719</c:v>
                </c:pt>
                <c:pt idx="5127">
                  <c:v>176.28999328613281</c:v>
                </c:pt>
                <c:pt idx="5128">
                  <c:v>175.33999633789063</c:v>
                </c:pt>
                <c:pt idx="5129">
                  <c:v>174.99000549316406</c:v>
                </c:pt>
                <c:pt idx="5130">
                  <c:v>177.19000244140625</c:v>
                </c:pt>
                <c:pt idx="5131">
                  <c:v>175.00999450683594</c:v>
                </c:pt>
                <c:pt idx="5132">
                  <c:v>175.3800048828125</c:v>
                </c:pt>
                <c:pt idx="5133">
                  <c:v>176.78999328613281</c:v>
                </c:pt>
                <c:pt idx="5134">
                  <c:v>175.6300048828125</c:v>
                </c:pt>
                <c:pt idx="5135">
                  <c:v>176.44000244140625</c:v>
                </c:pt>
                <c:pt idx="5136">
                  <c:v>174.77999877929688</c:v>
                </c:pt>
                <c:pt idx="5137">
                  <c:v>176.83000183105469</c:v>
                </c:pt>
                <c:pt idx="5138">
                  <c:v>174.71000671386719</c:v>
                </c:pt>
                <c:pt idx="5139">
                  <c:v>174.97999572753906</c:v>
                </c:pt>
                <c:pt idx="5140">
                  <c:v>177.02000427246094</c:v>
                </c:pt>
                <c:pt idx="5141">
                  <c:v>175.30999755859375</c:v>
                </c:pt>
                <c:pt idx="5142">
                  <c:v>176.16999816894531</c:v>
                </c:pt>
                <c:pt idx="5143">
                  <c:v>175.46000671386719</c:v>
                </c:pt>
                <c:pt idx="5144">
                  <c:v>176.52999877929688</c:v>
                </c:pt>
                <c:pt idx="5145">
                  <c:v>175.08999633789063</c:v>
                </c:pt>
                <c:pt idx="5146">
                  <c:v>174.80999755859375</c:v>
                </c:pt>
                <c:pt idx="5147">
                  <c:v>177.10000610351563</c:v>
                </c:pt>
                <c:pt idx="5148">
                  <c:v>174.97000122070313</c:v>
                </c:pt>
                <c:pt idx="5149">
                  <c:v>175.92999267578125</c:v>
                </c:pt>
                <c:pt idx="5150">
                  <c:v>176</c:v>
                </c:pt>
                <c:pt idx="5151">
                  <c:v>176.21000671386719</c:v>
                </c:pt>
                <c:pt idx="5152">
                  <c:v>175.30999755859375</c:v>
                </c:pt>
                <c:pt idx="5153">
                  <c:v>174.92999267578125</c:v>
                </c:pt>
                <c:pt idx="5154">
                  <c:v>177.1300048828125</c:v>
                </c:pt>
                <c:pt idx="5155">
                  <c:v>174.89999389648438</c:v>
                </c:pt>
                <c:pt idx="5156">
                  <c:v>175.22000122070313</c:v>
                </c:pt>
                <c:pt idx="5157">
                  <c:v>176.75999450683594</c:v>
                </c:pt>
                <c:pt idx="5158">
                  <c:v>175.58999633789063</c:v>
                </c:pt>
                <c:pt idx="5159">
                  <c:v>176.41000366210938</c:v>
                </c:pt>
                <c:pt idx="5160">
                  <c:v>175.02000427246094</c:v>
                </c:pt>
                <c:pt idx="5161">
                  <c:v>176.77000427246094</c:v>
                </c:pt>
                <c:pt idx="5162">
                  <c:v>177.17999267578125</c:v>
                </c:pt>
                <c:pt idx="5163">
                  <c:v>175.02999877929688</c:v>
                </c:pt>
                <c:pt idx="5164">
                  <c:v>177.16000366210938</c:v>
                </c:pt>
                <c:pt idx="5165">
                  <c:v>176.72000122070313</c:v>
                </c:pt>
                <c:pt idx="5166">
                  <c:v>175.82000732421875</c:v>
                </c:pt>
                <c:pt idx="5167">
                  <c:v>176.53999328613281</c:v>
                </c:pt>
                <c:pt idx="5168">
                  <c:v>174.92999267578125</c:v>
                </c:pt>
                <c:pt idx="5169">
                  <c:v>176.72999572753906</c:v>
                </c:pt>
                <c:pt idx="5170">
                  <c:v>175.08000183105469</c:v>
                </c:pt>
                <c:pt idx="5171">
                  <c:v>176.91000366210938</c:v>
                </c:pt>
                <c:pt idx="5172">
                  <c:v>177.14999389648438</c:v>
                </c:pt>
                <c:pt idx="5173">
                  <c:v>175.05000305175781</c:v>
                </c:pt>
                <c:pt idx="5174">
                  <c:v>177.08000183105469</c:v>
                </c:pt>
                <c:pt idx="5175">
                  <c:v>176.66999816894531</c:v>
                </c:pt>
                <c:pt idx="5176">
                  <c:v>175.8800048828125</c:v>
                </c:pt>
                <c:pt idx="5177">
                  <c:v>176.38999938964844</c:v>
                </c:pt>
                <c:pt idx="5178">
                  <c:v>175.91999816894531</c:v>
                </c:pt>
                <c:pt idx="5179">
                  <c:v>176.6300048828125</c:v>
                </c:pt>
                <c:pt idx="5180">
                  <c:v>175.14999389648438</c:v>
                </c:pt>
                <c:pt idx="5181">
                  <c:v>176.77000427246094</c:v>
                </c:pt>
                <c:pt idx="5182">
                  <c:v>177.13999938964844</c:v>
                </c:pt>
                <c:pt idx="5183">
                  <c:v>174.85000610351563</c:v>
                </c:pt>
                <c:pt idx="5184">
                  <c:v>177.17999267578125</c:v>
                </c:pt>
                <c:pt idx="5185">
                  <c:v>174.83000183105469</c:v>
                </c:pt>
                <c:pt idx="5186">
                  <c:v>177.13999938964844</c:v>
                </c:pt>
                <c:pt idx="5187">
                  <c:v>176.58999633789063</c:v>
                </c:pt>
                <c:pt idx="5188">
                  <c:v>175.91999816894531</c:v>
                </c:pt>
                <c:pt idx="5189">
                  <c:v>176.05999755859375</c:v>
                </c:pt>
                <c:pt idx="5190">
                  <c:v>176.10000610351563</c:v>
                </c:pt>
                <c:pt idx="5191">
                  <c:v>176.8699951171875</c:v>
                </c:pt>
                <c:pt idx="5192">
                  <c:v>174.94000244140625</c:v>
                </c:pt>
                <c:pt idx="5193">
                  <c:v>177.02999877929688</c:v>
                </c:pt>
                <c:pt idx="5194">
                  <c:v>177.02999877929688</c:v>
                </c:pt>
                <c:pt idx="5195">
                  <c:v>175.03999328613281</c:v>
                </c:pt>
                <c:pt idx="5196">
                  <c:v>176.91999816894531</c:v>
                </c:pt>
                <c:pt idx="5197">
                  <c:v>175.94000244140625</c:v>
                </c:pt>
                <c:pt idx="5198">
                  <c:v>176.1199951171875</c:v>
                </c:pt>
                <c:pt idx="5199">
                  <c:v>175.5</c:v>
                </c:pt>
                <c:pt idx="5200">
                  <c:v>176.27999877929688</c:v>
                </c:pt>
                <c:pt idx="5201">
                  <c:v>177.02999877929688</c:v>
                </c:pt>
                <c:pt idx="5202">
                  <c:v>174.83999633789063</c:v>
                </c:pt>
                <c:pt idx="5203">
                  <c:v>177.05999755859375</c:v>
                </c:pt>
                <c:pt idx="5204">
                  <c:v>174.83999633789063</c:v>
                </c:pt>
                <c:pt idx="5205">
                  <c:v>175.10000610351563</c:v>
                </c:pt>
                <c:pt idx="5206">
                  <c:v>177.08000183105469</c:v>
                </c:pt>
                <c:pt idx="5207">
                  <c:v>175.25999450683594</c:v>
                </c:pt>
                <c:pt idx="5208">
                  <c:v>176.94000244140625</c:v>
                </c:pt>
                <c:pt idx="5209">
                  <c:v>175.39999389648438</c:v>
                </c:pt>
                <c:pt idx="5210">
                  <c:v>175.96000671386719</c:v>
                </c:pt>
                <c:pt idx="5211">
                  <c:v>175.97000122070313</c:v>
                </c:pt>
                <c:pt idx="5212">
                  <c:v>176.05999755859375</c:v>
                </c:pt>
                <c:pt idx="5213">
                  <c:v>176.8800048828125</c:v>
                </c:pt>
                <c:pt idx="5214">
                  <c:v>174.80000305175781</c:v>
                </c:pt>
                <c:pt idx="5215">
                  <c:v>176.97000122070313</c:v>
                </c:pt>
                <c:pt idx="5216">
                  <c:v>174.72000122070313</c:v>
                </c:pt>
                <c:pt idx="5217">
                  <c:v>175.05999755859375</c:v>
                </c:pt>
                <c:pt idx="5218">
                  <c:v>177.1199951171875</c:v>
                </c:pt>
                <c:pt idx="5219">
                  <c:v>174.86000061035156</c:v>
                </c:pt>
                <c:pt idx="5220">
                  <c:v>175.3699951171875</c:v>
                </c:pt>
                <c:pt idx="5221">
                  <c:v>176.85000610351563</c:v>
                </c:pt>
                <c:pt idx="5222">
                  <c:v>175.44000244140625</c:v>
                </c:pt>
                <c:pt idx="5223">
                  <c:v>176.30999755859375</c:v>
                </c:pt>
                <c:pt idx="5224">
                  <c:v>175.27999877929688</c:v>
                </c:pt>
                <c:pt idx="5225">
                  <c:v>176.74000549316406</c:v>
                </c:pt>
                <c:pt idx="5226">
                  <c:v>175.27999877929688</c:v>
                </c:pt>
                <c:pt idx="5227">
                  <c:v>176.25999450683594</c:v>
                </c:pt>
                <c:pt idx="5228">
                  <c:v>175.35000610351563</c:v>
                </c:pt>
                <c:pt idx="5229">
                  <c:v>176.24000549316406</c:v>
                </c:pt>
                <c:pt idx="5230">
                  <c:v>176.97999572753906</c:v>
                </c:pt>
                <c:pt idx="5231">
                  <c:v>174.82000732421875</c:v>
                </c:pt>
                <c:pt idx="5232">
                  <c:v>177.00999450683594</c:v>
                </c:pt>
                <c:pt idx="5233">
                  <c:v>174.74000549316406</c:v>
                </c:pt>
                <c:pt idx="5234">
                  <c:v>177.00999450683594</c:v>
                </c:pt>
                <c:pt idx="5235">
                  <c:v>174.6300048828125</c:v>
                </c:pt>
                <c:pt idx="5236">
                  <c:v>175.03999328613281</c:v>
                </c:pt>
                <c:pt idx="5237">
                  <c:v>177.03999328613281</c:v>
                </c:pt>
                <c:pt idx="5238">
                  <c:v>174.94999694824219</c:v>
                </c:pt>
                <c:pt idx="5239">
                  <c:v>176.97999572753906</c:v>
                </c:pt>
                <c:pt idx="5240">
                  <c:v>176.74000549316406</c:v>
                </c:pt>
                <c:pt idx="5241">
                  <c:v>175.78999328613281</c:v>
                </c:pt>
                <c:pt idx="5242">
                  <c:v>176.6199951171875</c:v>
                </c:pt>
                <c:pt idx="5243">
                  <c:v>175.88999938964844</c:v>
                </c:pt>
                <c:pt idx="5244">
                  <c:v>176.61000061035156</c:v>
                </c:pt>
                <c:pt idx="5245">
                  <c:v>174.91999816894531</c:v>
                </c:pt>
                <c:pt idx="5246">
                  <c:v>176.50999450683594</c:v>
                </c:pt>
                <c:pt idx="5247">
                  <c:v>174.97000122070313</c:v>
                </c:pt>
                <c:pt idx="5248">
                  <c:v>174.88999938964844</c:v>
                </c:pt>
                <c:pt idx="5249">
                  <c:v>177.1199951171875</c:v>
                </c:pt>
                <c:pt idx="5250">
                  <c:v>174.91999816894531</c:v>
                </c:pt>
                <c:pt idx="5251">
                  <c:v>177.1199951171875</c:v>
                </c:pt>
                <c:pt idx="5252">
                  <c:v>177.16000366210938</c:v>
                </c:pt>
                <c:pt idx="5253">
                  <c:v>174.99000549316406</c:v>
                </c:pt>
                <c:pt idx="5254">
                  <c:v>177.1199951171875</c:v>
                </c:pt>
                <c:pt idx="5255">
                  <c:v>176.64999389648438</c:v>
                </c:pt>
                <c:pt idx="5256">
                  <c:v>175.66999816894531</c:v>
                </c:pt>
                <c:pt idx="5257">
                  <c:v>176.80000305175781</c:v>
                </c:pt>
                <c:pt idx="5258">
                  <c:v>175.47999572753906</c:v>
                </c:pt>
                <c:pt idx="5259">
                  <c:v>176.25</c:v>
                </c:pt>
                <c:pt idx="5260">
                  <c:v>175.58000183105469</c:v>
                </c:pt>
                <c:pt idx="5261">
                  <c:v>176.19999694824219</c:v>
                </c:pt>
                <c:pt idx="5262">
                  <c:v>176.91000366210938</c:v>
                </c:pt>
                <c:pt idx="5263">
                  <c:v>174.85000610351563</c:v>
                </c:pt>
                <c:pt idx="5264">
                  <c:v>176.75999450683594</c:v>
                </c:pt>
                <c:pt idx="5265">
                  <c:v>175.08000183105469</c:v>
                </c:pt>
                <c:pt idx="5266">
                  <c:v>176.80999755859375</c:v>
                </c:pt>
                <c:pt idx="5267">
                  <c:v>177.1199951171875</c:v>
                </c:pt>
                <c:pt idx="5268">
                  <c:v>174.8800048828125</c:v>
                </c:pt>
                <c:pt idx="5269">
                  <c:v>176.96000671386719</c:v>
                </c:pt>
                <c:pt idx="5270">
                  <c:v>174.61000061035156</c:v>
                </c:pt>
                <c:pt idx="5271">
                  <c:v>177</c:v>
                </c:pt>
                <c:pt idx="5272">
                  <c:v>177.03999328613281</c:v>
                </c:pt>
                <c:pt idx="5273">
                  <c:v>175.05000305175781</c:v>
                </c:pt>
                <c:pt idx="5274">
                  <c:v>176.96000671386719</c:v>
                </c:pt>
                <c:pt idx="5275">
                  <c:v>176.85000610351563</c:v>
                </c:pt>
                <c:pt idx="5276">
                  <c:v>175.47999572753906</c:v>
                </c:pt>
                <c:pt idx="5277">
                  <c:v>176.83000183105469</c:v>
                </c:pt>
                <c:pt idx="5278">
                  <c:v>175.30999755859375</c:v>
                </c:pt>
                <c:pt idx="5279">
                  <c:v>176.10000610351563</c:v>
                </c:pt>
                <c:pt idx="5280">
                  <c:v>175.71000671386719</c:v>
                </c:pt>
                <c:pt idx="5281">
                  <c:v>176.00999450683594</c:v>
                </c:pt>
                <c:pt idx="5282">
                  <c:v>176.71000671386719</c:v>
                </c:pt>
                <c:pt idx="5283">
                  <c:v>175.02999877929688</c:v>
                </c:pt>
                <c:pt idx="5284">
                  <c:v>176.66999816894531</c:v>
                </c:pt>
                <c:pt idx="5285">
                  <c:v>175.1199951171875</c:v>
                </c:pt>
                <c:pt idx="5286">
                  <c:v>174.77000427246094</c:v>
                </c:pt>
                <c:pt idx="5287">
                  <c:v>177.03999328613281</c:v>
                </c:pt>
                <c:pt idx="5288">
                  <c:v>174.82000732421875</c:v>
                </c:pt>
                <c:pt idx="5289">
                  <c:v>177.02999877929688</c:v>
                </c:pt>
                <c:pt idx="5290">
                  <c:v>177.10000610351563</c:v>
                </c:pt>
                <c:pt idx="5291">
                  <c:v>175</c:v>
                </c:pt>
                <c:pt idx="5292">
                  <c:v>177.07000732421875</c:v>
                </c:pt>
                <c:pt idx="5293">
                  <c:v>176.66999816894531</c:v>
                </c:pt>
                <c:pt idx="5294">
                  <c:v>175.58999633789063</c:v>
                </c:pt>
                <c:pt idx="5295">
                  <c:v>176.69999694824219</c:v>
                </c:pt>
                <c:pt idx="5296">
                  <c:v>175.72999572753906</c:v>
                </c:pt>
                <c:pt idx="5297">
                  <c:v>176.25999450683594</c:v>
                </c:pt>
                <c:pt idx="5298">
                  <c:v>175.44000244140625</c:v>
                </c:pt>
                <c:pt idx="5299">
                  <c:v>176.38999938964844</c:v>
                </c:pt>
                <c:pt idx="5300">
                  <c:v>177.11000061035156</c:v>
                </c:pt>
                <c:pt idx="5301">
                  <c:v>176.33999633789063</c:v>
                </c:pt>
                <c:pt idx="5302">
                  <c:v>177.05000305175781</c:v>
                </c:pt>
                <c:pt idx="5303">
                  <c:v>174.78999328613281</c:v>
                </c:pt>
                <c:pt idx="5304">
                  <c:v>177.02000427246094</c:v>
                </c:pt>
                <c:pt idx="5305">
                  <c:v>174.63999938964844</c:v>
                </c:pt>
                <c:pt idx="5306">
                  <c:v>175.10000610351563</c:v>
                </c:pt>
                <c:pt idx="5307">
                  <c:v>176.91999816894531</c:v>
                </c:pt>
                <c:pt idx="5308">
                  <c:v>175.22999572753906</c:v>
                </c:pt>
                <c:pt idx="5309">
                  <c:v>175.85000610351563</c:v>
                </c:pt>
                <c:pt idx="5310">
                  <c:v>176.30999755859375</c:v>
                </c:pt>
                <c:pt idx="5311">
                  <c:v>175.85000610351563</c:v>
                </c:pt>
                <c:pt idx="5312">
                  <c:v>176.27000427246094</c:v>
                </c:pt>
                <c:pt idx="5313">
                  <c:v>174.80000305175781</c:v>
                </c:pt>
                <c:pt idx="5314">
                  <c:v>176.69000244140625</c:v>
                </c:pt>
                <c:pt idx="5315">
                  <c:v>174.83000183105469</c:v>
                </c:pt>
                <c:pt idx="5316">
                  <c:v>174.97999572753906</c:v>
                </c:pt>
                <c:pt idx="5317">
                  <c:v>177.10000610351563</c:v>
                </c:pt>
                <c:pt idx="5318">
                  <c:v>174.97999572753906</c:v>
                </c:pt>
                <c:pt idx="5319">
                  <c:v>177.1199951171875</c:v>
                </c:pt>
                <c:pt idx="5320">
                  <c:v>176.88999938964844</c:v>
                </c:pt>
                <c:pt idx="5321">
                  <c:v>175.35000610351563</c:v>
                </c:pt>
                <c:pt idx="5322">
                  <c:v>176.82000732421875</c:v>
                </c:pt>
                <c:pt idx="5323">
                  <c:v>175.55000305175781</c:v>
                </c:pt>
                <c:pt idx="5324">
                  <c:v>176.19999694824219</c:v>
                </c:pt>
                <c:pt idx="5325">
                  <c:v>175.47000122070313</c:v>
                </c:pt>
                <c:pt idx="5326">
                  <c:v>176.27000427246094</c:v>
                </c:pt>
                <c:pt idx="5327">
                  <c:v>177.05000305175781</c:v>
                </c:pt>
                <c:pt idx="5328">
                  <c:v>174.91999816894531</c:v>
                </c:pt>
                <c:pt idx="5329">
                  <c:v>177.10000610351563</c:v>
                </c:pt>
                <c:pt idx="5330">
                  <c:v>174.83999633789063</c:v>
                </c:pt>
                <c:pt idx="5331">
                  <c:v>174.8699951171875</c:v>
                </c:pt>
                <c:pt idx="5332">
                  <c:v>176.97999572753906</c:v>
                </c:pt>
                <c:pt idx="5333">
                  <c:v>175.14999389648438</c:v>
                </c:pt>
                <c:pt idx="5334">
                  <c:v>175.99000549316406</c:v>
                </c:pt>
                <c:pt idx="5335">
                  <c:v>176.25</c:v>
                </c:pt>
                <c:pt idx="5336">
                  <c:v>176.07000732421875</c:v>
                </c:pt>
                <c:pt idx="5337">
                  <c:v>176.14999389648438</c:v>
                </c:pt>
                <c:pt idx="5338">
                  <c:v>175.03999328613281</c:v>
                </c:pt>
                <c:pt idx="5339">
                  <c:v>176.94999694824219</c:v>
                </c:pt>
                <c:pt idx="5340">
                  <c:v>174.83000183105469</c:v>
                </c:pt>
                <c:pt idx="5341">
                  <c:v>175.14999389648438</c:v>
                </c:pt>
                <c:pt idx="5342">
                  <c:v>177.11000061035156</c:v>
                </c:pt>
                <c:pt idx="5343">
                  <c:v>175.13999938964844</c:v>
                </c:pt>
                <c:pt idx="5344">
                  <c:v>176.97000122070313</c:v>
                </c:pt>
                <c:pt idx="5345">
                  <c:v>176.5</c:v>
                </c:pt>
                <c:pt idx="5346">
                  <c:v>175.92999267578125</c:v>
                </c:pt>
                <c:pt idx="5347">
                  <c:v>175.94000244140625</c:v>
                </c:pt>
                <c:pt idx="5348">
                  <c:v>174.72000122070313</c:v>
                </c:pt>
                <c:pt idx="5349">
                  <c:v>177.08000183105469</c:v>
                </c:pt>
                <c:pt idx="5350">
                  <c:v>174.64999389648438</c:v>
                </c:pt>
                <c:pt idx="5351">
                  <c:v>175.1199951171875</c:v>
                </c:pt>
                <c:pt idx="5352">
                  <c:v>176.89999389648438</c:v>
                </c:pt>
                <c:pt idx="5353">
                  <c:v>175.41000366210938</c:v>
                </c:pt>
                <c:pt idx="5354">
                  <c:v>176.16000366210938</c:v>
                </c:pt>
                <c:pt idx="5355">
                  <c:v>175.27000427246094</c:v>
                </c:pt>
                <c:pt idx="5356">
                  <c:v>176.47000122070313</c:v>
                </c:pt>
                <c:pt idx="5357">
                  <c:v>177.03999328613281</c:v>
                </c:pt>
                <c:pt idx="5358">
                  <c:v>174.69999694824219</c:v>
                </c:pt>
                <c:pt idx="5359">
                  <c:v>177.03999328613281</c:v>
                </c:pt>
                <c:pt idx="5360">
                  <c:v>176.44999694824219</c:v>
                </c:pt>
                <c:pt idx="5361">
                  <c:v>175.97999572753906</c:v>
                </c:pt>
                <c:pt idx="5362">
                  <c:v>175.58000183105469</c:v>
                </c:pt>
                <c:pt idx="5363">
                  <c:v>174.8699951171875</c:v>
                </c:pt>
                <c:pt idx="5364">
                  <c:v>177.02000427246094</c:v>
                </c:pt>
                <c:pt idx="5365">
                  <c:v>174.91000366210938</c:v>
                </c:pt>
                <c:pt idx="5366">
                  <c:v>177.03999328613281</c:v>
                </c:pt>
                <c:pt idx="5367">
                  <c:v>176.67999267578125</c:v>
                </c:pt>
                <c:pt idx="5368">
                  <c:v>176.05999755859375</c:v>
                </c:pt>
                <c:pt idx="5369">
                  <c:v>175.75</c:v>
                </c:pt>
                <c:pt idx="5370">
                  <c:v>176.41999816894531</c:v>
                </c:pt>
                <c:pt idx="5371">
                  <c:v>177.02999877929688</c:v>
                </c:pt>
                <c:pt idx="5372">
                  <c:v>174.82000732421875</c:v>
                </c:pt>
                <c:pt idx="5373">
                  <c:v>176.97000122070313</c:v>
                </c:pt>
                <c:pt idx="5374">
                  <c:v>176.52000427246094</c:v>
                </c:pt>
                <c:pt idx="5375">
                  <c:v>175.94999694824219</c:v>
                </c:pt>
                <c:pt idx="5376">
                  <c:v>175.52999877929688</c:v>
                </c:pt>
                <c:pt idx="5377">
                  <c:v>176.30999755859375</c:v>
                </c:pt>
                <c:pt idx="5378">
                  <c:v>177.1300048828125</c:v>
                </c:pt>
                <c:pt idx="5379">
                  <c:v>174.91999816894531</c:v>
                </c:pt>
                <c:pt idx="5380">
                  <c:v>177.03999328613281</c:v>
                </c:pt>
                <c:pt idx="5381">
                  <c:v>176.58000183105469</c:v>
                </c:pt>
                <c:pt idx="5382">
                  <c:v>176.08000183105469</c:v>
                </c:pt>
                <c:pt idx="5383">
                  <c:v>175.67999267578125</c:v>
                </c:pt>
                <c:pt idx="5384">
                  <c:v>176.47999572753906</c:v>
                </c:pt>
                <c:pt idx="5385">
                  <c:v>174.78999328613281</c:v>
                </c:pt>
                <c:pt idx="5386">
                  <c:v>175.00999450683594</c:v>
                </c:pt>
                <c:pt idx="5387">
                  <c:v>176.96000671386719</c:v>
                </c:pt>
                <c:pt idx="5388">
                  <c:v>175.11000061035156</c:v>
                </c:pt>
                <c:pt idx="5389">
                  <c:v>176.07000732421875</c:v>
                </c:pt>
                <c:pt idx="5390">
                  <c:v>175.6300048828125</c:v>
                </c:pt>
                <c:pt idx="5391">
                  <c:v>176.46000671386719</c:v>
                </c:pt>
                <c:pt idx="5392">
                  <c:v>177.08999633789063</c:v>
                </c:pt>
                <c:pt idx="5393">
                  <c:v>174.77999877929688</c:v>
                </c:pt>
                <c:pt idx="5394">
                  <c:v>177.08000183105469</c:v>
                </c:pt>
                <c:pt idx="5395">
                  <c:v>175.1300048828125</c:v>
                </c:pt>
                <c:pt idx="5396">
                  <c:v>176.25</c:v>
                </c:pt>
                <c:pt idx="5397">
                  <c:v>175.17999267578125</c:v>
                </c:pt>
                <c:pt idx="5398">
                  <c:v>176.30999755859375</c:v>
                </c:pt>
                <c:pt idx="5399">
                  <c:v>174.78999328613281</c:v>
                </c:pt>
                <c:pt idx="5400">
                  <c:v>176.92999267578125</c:v>
                </c:pt>
                <c:pt idx="5401">
                  <c:v>175.05999755859375</c:v>
                </c:pt>
                <c:pt idx="5402">
                  <c:v>177.02000427246094</c:v>
                </c:pt>
                <c:pt idx="5403">
                  <c:v>176.80999755859375</c:v>
                </c:pt>
                <c:pt idx="5404">
                  <c:v>175.47999572753906</c:v>
                </c:pt>
                <c:pt idx="5405">
                  <c:v>176.55000305175781</c:v>
                </c:pt>
                <c:pt idx="5406">
                  <c:v>175.1199951171875</c:v>
                </c:pt>
                <c:pt idx="5407">
                  <c:v>176.8699951171875</c:v>
                </c:pt>
                <c:pt idx="5408">
                  <c:v>174.89999389648438</c:v>
                </c:pt>
                <c:pt idx="5409">
                  <c:v>174.94999694824219</c:v>
                </c:pt>
                <c:pt idx="5410">
                  <c:v>177.02999877929688</c:v>
                </c:pt>
                <c:pt idx="5411">
                  <c:v>175.25999450683594</c:v>
                </c:pt>
                <c:pt idx="5412">
                  <c:v>176.08000183105469</c:v>
                </c:pt>
                <c:pt idx="5413">
                  <c:v>175.6300048828125</c:v>
                </c:pt>
                <c:pt idx="5414">
                  <c:v>176.28999328613281</c:v>
                </c:pt>
                <c:pt idx="5415">
                  <c:v>177</c:v>
                </c:pt>
                <c:pt idx="5416">
                  <c:v>174.88999938964844</c:v>
                </c:pt>
                <c:pt idx="5417">
                  <c:v>177.1199951171875</c:v>
                </c:pt>
                <c:pt idx="5418">
                  <c:v>174.96000671386719</c:v>
                </c:pt>
                <c:pt idx="5419">
                  <c:v>175.60000610351563</c:v>
                </c:pt>
                <c:pt idx="5420">
                  <c:v>176.58000183105469</c:v>
                </c:pt>
                <c:pt idx="5421">
                  <c:v>175.91000366210938</c:v>
                </c:pt>
                <c:pt idx="5422">
                  <c:v>176.66999816894531</c:v>
                </c:pt>
                <c:pt idx="5423">
                  <c:v>174.80000305175781</c:v>
                </c:pt>
                <c:pt idx="5424">
                  <c:v>177</c:v>
                </c:pt>
                <c:pt idx="5425">
                  <c:v>177.07000732421875</c:v>
                </c:pt>
                <c:pt idx="5426">
                  <c:v>175.08999633789063</c:v>
                </c:pt>
                <c:pt idx="5427">
                  <c:v>176.99000549316406</c:v>
                </c:pt>
                <c:pt idx="5428">
                  <c:v>175.30999755859375</c:v>
                </c:pt>
                <c:pt idx="5429">
                  <c:v>176.21000671386719</c:v>
                </c:pt>
                <c:pt idx="5430">
                  <c:v>175.27999877929688</c:v>
                </c:pt>
                <c:pt idx="5431">
                  <c:v>176.44000244140625</c:v>
                </c:pt>
                <c:pt idx="5432">
                  <c:v>177.08999633789063</c:v>
                </c:pt>
                <c:pt idx="5433">
                  <c:v>175.02000427246094</c:v>
                </c:pt>
                <c:pt idx="5434">
                  <c:v>176.99000549316406</c:v>
                </c:pt>
                <c:pt idx="5435">
                  <c:v>175</c:v>
                </c:pt>
                <c:pt idx="5436">
                  <c:v>175.55999755859375</c:v>
                </c:pt>
                <c:pt idx="5437">
                  <c:v>176.69999694824219</c:v>
                </c:pt>
                <c:pt idx="5438">
                  <c:v>175.8699951171875</c:v>
                </c:pt>
                <c:pt idx="5439">
                  <c:v>176.3699951171875</c:v>
                </c:pt>
                <c:pt idx="5440">
                  <c:v>174.72000122070313</c:v>
                </c:pt>
                <c:pt idx="5441">
                  <c:v>176.86000061035156</c:v>
                </c:pt>
                <c:pt idx="5442">
                  <c:v>174.69999694824219</c:v>
                </c:pt>
                <c:pt idx="5443">
                  <c:v>175</c:v>
                </c:pt>
                <c:pt idx="5444">
                  <c:v>177.1300048828125</c:v>
                </c:pt>
                <c:pt idx="5445">
                  <c:v>175.05000305175781</c:v>
                </c:pt>
                <c:pt idx="5446">
                  <c:v>177.08000183105469</c:v>
                </c:pt>
                <c:pt idx="5447">
                  <c:v>176.08000183105469</c:v>
                </c:pt>
                <c:pt idx="5448">
                  <c:v>176.11000061035156</c:v>
                </c:pt>
                <c:pt idx="5449">
                  <c:v>175.64999389648438</c:v>
                </c:pt>
                <c:pt idx="5450">
                  <c:v>174.66999816894531</c:v>
                </c:pt>
                <c:pt idx="5451">
                  <c:v>176.94999694824219</c:v>
                </c:pt>
                <c:pt idx="5452">
                  <c:v>174.66000366210938</c:v>
                </c:pt>
                <c:pt idx="5453">
                  <c:v>175.11000061035156</c:v>
                </c:pt>
                <c:pt idx="5454">
                  <c:v>176.97000122070313</c:v>
                </c:pt>
                <c:pt idx="5455">
                  <c:v>175.32000732421875</c:v>
                </c:pt>
                <c:pt idx="5456">
                  <c:v>176.8699951171875</c:v>
                </c:pt>
                <c:pt idx="5457">
                  <c:v>175.66000366210938</c:v>
                </c:pt>
                <c:pt idx="5458">
                  <c:v>176.41999816894531</c:v>
                </c:pt>
                <c:pt idx="5459">
                  <c:v>175.16999816894531</c:v>
                </c:pt>
                <c:pt idx="5460">
                  <c:v>175.02000427246094</c:v>
                </c:pt>
                <c:pt idx="5461">
                  <c:v>177.02999877929688</c:v>
                </c:pt>
                <c:pt idx="5462">
                  <c:v>175.02999877929688</c:v>
                </c:pt>
                <c:pt idx="5463">
                  <c:v>177.08000183105469</c:v>
                </c:pt>
                <c:pt idx="5464">
                  <c:v>176.78999328613281</c:v>
                </c:pt>
                <c:pt idx="5465">
                  <c:v>175.5</c:v>
                </c:pt>
                <c:pt idx="5466">
                  <c:v>176.60000610351563</c:v>
                </c:pt>
                <c:pt idx="5467">
                  <c:v>175.88999938964844</c:v>
                </c:pt>
                <c:pt idx="5468">
                  <c:v>176.72000122070313</c:v>
                </c:pt>
                <c:pt idx="5469">
                  <c:v>174.78999328613281</c:v>
                </c:pt>
                <c:pt idx="5470">
                  <c:v>176.88999938964844</c:v>
                </c:pt>
                <c:pt idx="5471">
                  <c:v>176.99000549316406</c:v>
                </c:pt>
                <c:pt idx="5472">
                  <c:v>175.16999816894531</c:v>
                </c:pt>
                <c:pt idx="5473">
                  <c:v>177</c:v>
                </c:pt>
                <c:pt idx="5474">
                  <c:v>175.33999633789063</c:v>
                </c:pt>
                <c:pt idx="5475">
                  <c:v>176.11000061035156</c:v>
                </c:pt>
                <c:pt idx="5476">
                  <c:v>175.60000610351563</c:v>
                </c:pt>
                <c:pt idx="5477">
                  <c:v>176.33000183105469</c:v>
                </c:pt>
                <c:pt idx="5478">
                  <c:v>175</c:v>
                </c:pt>
                <c:pt idx="5479">
                  <c:v>176.78999328613281</c:v>
                </c:pt>
                <c:pt idx="5480">
                  <c:v>174.92999267578125</c:v>
                </c:pt>
                <c:pt idx="5481">
                  <c:v>174.83000183105469</c:v>
                </c:pt>
                <c:pt idx="5482">
                  <c:v>176.92999267578125</c:v>
                </c:pt>
                <c:pt idx="5483">
                  <c:v>175.14999389648438</c:v>
                </c:pt>
                <c:pt idx="5484">
                  <c:v>175.8699951171875</c:v>
                </c:pt>
                <c:pt idx="5485">
                  <c:v>175.6199951171875</c:v>
                </c:pt>
                <c:pt idx="5486">
                  <c:v>176.28999328613281</c:v>
                </c:pt>
                <c:pt idx="5487">
                  <c:v>175.13999938964844</c:v>
                </c:pt>
                <c:pt idx="5488">
                  <c:v>174.83000183105469</c:v>
                </c:pt>
                <c:pt idx="5489">
                  <c:v>177.07000732421875</c:v>
                </c:pt>
                <c:pt idx="5490">
                  <c:v>176.75</c:v>
                </c:pt>
                <c:pt idx="5491">
                  <c:v>175.94999694824219</c:v>
                </c:pt>
                <c:pt idx="5492">
                  <c:v>176.02000427246094</c:v>
                </c:pt>
                <c:pt idx="5493">
                  <c:v>174.67999267578125</c:v>
                </c:pt>
                <c:pt idx="5494">
                  <c:v>176.99000549316406</c:v>
                </c:pt>
                <c:pt idx="5495">
                  <c:v>174.77999877929688</c:v>
                </c:pt>
                <c:pt idx="5496">
                  <c:v>176.91999816894531</c:v>
                </c:pt>
                <c:pt idx="5497">
                  <c:v>175.05000305175781</c:v>
                </c:pt>
                <c:pt idx="5498">
                  <c:v>175.80000305175781</c:v>
                </c:pt>
                <c:pt idx="5499">
                  <c:v>176.10000610351563</c:v>
                </c:pt>
                <c:pt idx="5500">
                  <c:v>176.36000061035156</c:v>
                </c:pt>
                <c:pt idx="5501">
                  <c:v>175.19000244140625</c:v>
                </c:pt>
                <c:pt idx="5502">
                  <c:v>174.8800048828125</c:v>
                </c:pt>
                <c:pt idx="5503">
                  <c:v>177.13999938964844</c:v>
                </c:pt>
                <c:pt idx="5504">
                  <c:v>174.8699951171875</c:v>
                </c:pt>
                <c:pt idx="5505">
                  <c:v>175.94999694824219</c:v>
                </c:pt>
                <c:pt idx="5506">
                  <c:v>175.99000549316406</c:v>
                </c:pt>
                <c:pt idx="5507">
                  <c:v>176.25</c:v>
                </c:pt>
                <c:pt idx="5508">
                  <c:v>177.11000061035156</c:v>
                </c:pt>
                <c:pt idx="5509">
                  <c:v>174.89999389648438</c:v>
                </c:pt>
                <c:pt idx="5510">
                  <c:v>177.02000427246094</c:v>
                </c:pt>
                <c:pt idx="5511">
                  <c:v>174.92999267578125</c:v>
                </c:pt>
                <c:pt idx="5512">
                  <c:v>175.61000061035156</c:v>
                </c:pt>
                <c:pt idx="5513">
                  <c:v>176.52000427246094</c:v>
                </c:pt>
                <c:pt idx="5514">
                  <c:v>176.05000305175781</c:v>
                </c:pt>
                <c:pt idx="5515">
                  <c:v>175.6199951171875</c:v>
                </c:pt>
                <c:pt idx="5516">
                  <c:v>174.66000366210938</c:v>
                </c:pt>
                <c:pt idx="5517">
                  <c:v>177.05000305175781</c:v>
                </c:pt>
                <c:pt idx="5518">
                  <c:v>174.8800048828125</c:v>
                </c:pt>
                <c:pt idx="5519">
                  <c:v>175.57000732421875</c:v>
                </c:pt>
                <c:pt idx="5520">
                  <c:v>176.55000305175781</c:v>
                </c:pt>
                <c:pt idx="5521">
                  <c:v>176</c:v>
                </c:pt>
                <c:pt idx="5522">
                  <c:v>175.52999877929688</c:v>
                </c:pt>
                <c:pt idx="5523">
                  <c:v>174.88999938964844</c:v>
                </c:pt>
                <c:pt idx="5524">
                  <c:v>177.14999389648438</c:v>
                </c:pt>
                <c:pt idx="5525">
                  <c:v>174.91999816894531</c:v>
                </c:pt>
                <c:pt idx="5526">
                  <c:v>177.1300048828125</c:v>
                </c:pt>
                <c:pt idx="5527">
                  <c:v>176.69000244140625</c:v>
                </c:pt>
                <c:pt idx="5528">
                  <c:v>175.8699951171875</c:v>
                </c:pt>
                <c:pt idx="5529">
                  <c:v>176.30000305175781</c:v>
                </c:pt>
                <c:pt idx="5530">
                  <c:v>174.88999938964844</c:v>
                </c:pt>
                <c:pt idx="5531">
                  <c:v>176.91000366210938</c:v>
                </c:pt>
                <c:pt idx="5532">
                  <c:v>175.02000427246094</c:v>
                </c:pt>
                <c:pt idx="5533">
                  <c:v>175.11000061035156</c:v>
                </c:pt>
                <c:pt idx="5534">
                  <c:v>177.07000732421875</c:v>
                </c:pt>
                <c:pt idx="5535">
                  <c:v>175.33000183105469</c:v>
                </c:pt>
                <c:pt idx="5536">
                  <c:v>176.86000061035156</c:v>
                </c:pt>
                <c:pt idx="5537">
                  <c:v>175.64999389648438</c:v>
                </c:pt>
                <c:pt idx="5538">
                  <c:v>176.38999938964844</c:v>
                </c:pt>
                <c:pt idx="5539">
                  <c:v>175.13999938964844</c:v>
                </c:pt>
                <c:pt idx="5540">
                  <c:v>176.66999816894531</c:v>
                </c:pt>
                <c:pt idx="5541">
                  <c:v>174.78999328613281</c:v>
                </c:pt>
                <c:pt idx="5542">
                  <c:v>174.96000671386719</c:v>
                </c:pt>
                <c:pt idx="5543">
                  <c:v>177.1199951171875</c:v>
                </c:pt>
                <c:pt idx="5544">
                  <c:v>175.08999633789063</c:v>
                </c:pt>
                <c:pt idx="5545">
                  <c:v>177.02999877929688</c:v>
                </c:pt>
                <c:pt idx="5546">
                  <c:v>176.5</c:v>
                </c:pt>
                <c:pt idx="5547">
                  <c:v>176.10000610351563</c:v>
                </c:pt>
                <c:pt idx="5548">
                  <c:v>175.88999938964844</c:v>
                </c:pt>
                <c:pt idx="5549">
                  <c:v>174.78999328613281</c:v>
                </c:pt>
                <c:pt idx="5550">
                  <c:v>177.13999938964844</c:v>
                </c:pt>
                <c:pt idx="5551">
                  <c:v>174.80000305175781</c:v>
                </c:pt>
                <c:pt idx="5552">
                  <c:v>177.11000061035156</c:v>
                </c:pt>
                <c:pt idx="5553">
                  <c:v>176.83000183105469</c:v>
                </c:pt>
                <c:pt idx="5554">
                  <c:v>175.61000061035156</c:v>
                </c:pt>
                <c:pt idx="5555">
                  <c:v>176.66000366210938</c:v>
                </c:pt>
                <c:pt idx="5556">
                  <c:v>175.33999633789063</c:v>
                </c:pt>
                <c:pt idx="5557">
                  <c:v>176.6199951171875</c:v>
                </c:pt>
                <c:pt idx="5558">
                  <c:v>174.94000244140625</c:v>
                </c:pt>
                <c:pt idx="5559">
                  <c:v>174.71000671386719</c:v>
                </c:pt>
                <c:pt idx="5560">
                  <c:v>177.10000610351563</c:v>
                </c:pt>
                <c:pt idx="5561">
                  <c:v>174.8800048828125</c:v>
                </c:pt>
                <c:pt idx="5562">
                  <c:v>177.07000732421875</c:v>
                </c:pt>
                <c:pt idx="5563">
                  <c:v>175.07000732421875</c:v>
                </c:pt>
                <c:pt idx="5564">
                  <c:v>175.97999572753906</c:v>
                </c:pt>
                <c:pt idx="5565">
                  <c:v>175.88999938964844</c:v>
                </c:pt>
                <c:pt idx="5566">
                  <c:v>176.17999267578125</c:v>
                </c:pt>
                <c:pt idx="5567">
                  <c:v>177.03999328613281</c:v>
                </c:pt>
                <c:pt idx="5568">
                  <c:v>174.94000244140625</c:v>
                </c:pt>
                <c:pt idx="5569">
                  <c:v>177.16000366210938</c:v>
                </c:pt>
                <c:pt idx="5570">
                  <c:v>177.05000305175781</c:v>
                </c:pt>
                <c:pt idx="5571">
                  <c:v>175.07000732421875</c:v>
                </c:pt>
                <c:pt idx="5572">
                  <c:v>176.89999389648438</c:v>
                </c:pt>
                <c:pt idx="5573">
                  <c:v>175.75999450683594</c:v>
                </c:pt>
                <c:pt idx="5574">
                  <c:v>176.1300048828125</c:v>
                </c:pt>
                <c:pt idx="5575">
                  <c:v>175.35000610351563</c:v>
                </c:pt>
                <c:pt idx="5576">
                  <c:v>174.8800048828125</c:v>
                </c:pt>
                <c:pt idx="5577">
                  <c:v>177.07000732421875</c:v>
                </c:pt>
                <c:pt idx="5578">
                  <c:v>174.80999755859375</c:v>
                </c:pt>
                <c:pt idx="5579">
                  <c:v>175.1199951171875</c:v>
                </c:pt>
                <c:pt idx="5580">
                  <c:v>176.91000366210938</c:v>
                </c:pt>
                <c:pt idx="5581">
                  <c:v>175.49000549316406</c:v>
                </c:pt>
                <c:pt idx="5582">
                  <c:v>176.72000122070313</c:v>
                </c:pt>
                <c:pt idx="5583">
                  <c:v>175.77000427246094</c:v>
                </c:pt>
                <c:pt idx="5584">
                  <c:v>176.47999572753906</c:v>
                </c:pt>
                <c:pt idx="5585">
                  <c:v>175.25</c:v>
                </c:pt>
                <c:pt idx="5586">
                  <c:v>176.64999389648438</c:v>
                </c:pt>
                <c:pt idx="5587">
                  <c:v>177.16999816894531</c:v>
                </c:pt>
                <c:pt idx="5588">
                  <c:v>174.75999450683594</c:v>
                </c:pt>
                <c:pt idx="5589">
                  <c:v>177.1199951171875</c:v>
                </c:pt>
                <c:pt idx="5590">
                  <c:v>176.80999755859375</c:v>
                </c:pt>
                <c:pt idx="5591">
                  <c:v>175.58999633789063</c:v>
                </c:pt>
                <c:pt idx="5592">
                  <c:v>176.66000366210938</c:v>
                </c:pt>
                <c:pt idx="5593">
                  <c:v>175.61000061035156</c:v>
                </c:pt>
                <c:pt idx="5594">
                  <c:v>176.25</c:v>
                </c:pt>
                <c:pt idx="5595">
                  <c:v>175.30999755859375</c:v>
                </c:pt>
                <c:pt idx="5596">
                  <c:v>176.30000305175781</c:v>
                </c:pt>
                <c:pt idx="5597">
                  <c:v>175.32000732421875</c:v>
                </c:pt>
                <c:pt idx="5598">
                  <c:v>174.66999816894531</c:v>
                </c:pt>
                <c:pt idx="5599">
                  <c:v>177.08000183105469</c:v>
                </c:pt>
                <c:pt idx="5600">
                  <c:v>174.94999694824219</c:v>
                </c:pt>
                <c:pt idx="5601">
                  <c:v>177.03999328613281</c:v>
                </c:pt>
                <c:pt idx="5602">
                  <c:v>177.05999755859375</c:v>
                </c:pt>
                <c:pt idx="5603">
                  <c:v>175.10000610351563</c:v>
                </c:pt>
                <c:pt idx="5604">
                  <c:v>177.05000305175781</c:v>
                </c:pt>
                <c:pt idx="5605">
                  <c:v>175.19000244140625</c:v>
                </c:pt>
                <c:pt idx="5606">
                  <c:v>175.96000671386719</c:v>
                </c:pt>
                <c:pt idx="5607">
                  <c:v>176.41000366210938</c:v>
                </c:pt>
                <c:pt idx="5608">
                  <c:v>176.02999877929688</c:v>
                </c:pt>
                <c:pt idx="5609">
                  <c:v>176.47999572753906</c:v>
                </c:pt>
                <c:pt idx="5610">
                  <c:v>175.05000305175781</c:v>
                </c:pt>
                <c:pt idx="5611">
                  <c:v>176.52999877929688</c:v>
                </c:pt>
                <c:pt idx="5612">
                  <c:v>177.08999633789063</c:v>
                </c:pt>
                <c:pt idx="5613">
                  <c:v>174.96000671386719</c:v>
                </c:pt>
                <c:pt idx="5614">
                  <c:v>177.16999816894531</c:v>
                </c:pt>
                <c:pt idx="5615">
                  <c:v>176.88999938964844</c:v>
                </c:pt>
                <c:pt idx="5616">
                  <c:v>175.38999938964844</c:v>
                </c:pt>
                <c:pt idx="5617">
                  <c:v>176.88999938964844</c:v>
                </c:pt>
                <c:pt idx="5618">
                  <c:v>175.55999755859375</c:v>
                </c:pt>
                <c:pt idx="5619">
                  <c:v>176.25999450683594</c:v>
                </c:pt>
                <c:pt idx="5620">
                  <c:v>175.44999694824219</c:v>
                </c:pt>
                <c:pt idx="5621">
                  <c:v>176.41999816894531</c:v>
                </c:pt>
                <c:pt idx="5622">
                  <c:v>177.08999633789063</c:v>
                </c:pt>
                <c:pt idx="5623">
                  <c:v>174.8800048828125</c:v>
                </c:pt>
                <c:pt idx="5624">
                  <c:v>177.13999938964844</c:v>
                </c:pt>
                <c:pt idx="5625">
                  <c:v>174.82000732421875</c:v>
                </c:pt>
                <c:pt idx="5626">
                  <c:v>177.17999267578125</c:v>
                </c:pt>
                <c:pt idx="5627">
                  <c:v>176.63999938964844</c:v>
                </c:pt>
                <c:pt idx="5628">
                  <c:v>176.03999328613281</c:v>
                </c:pt>
                <c:pt idx="5629">
                  <c:v>176.08999633789063</c:v>
                </c:pt>
                <c:pt idx="5630">
                  <c:v>175.11000061035156</c:v>
                </c:pt>
                <c:pt idx="5631">
                  <c:v>177.02999877929688</c:v>
                </c:pt>
                <c:pt idx="5632">
                  <c:v>174.91999816894531</c:v>
                </c:pt>
                <c:pt idx="5633">
                  <c:v>175.00999450683594</c:v>
                </c:pt>
                <c:pt idx="5634">
                  <c:v>176.89999389648438</c:v>
                </c:pt>
                <c:pt idx="5635">
                  <c:v>175.27999877929688</c:v>
                </c:pt>
                <c:pt idx="5636">
                  <c:v>176.66000366210938</c:v>
                </c:pt>
                <c:pt idx="5637">
                  <c:v>174.86000061035156</c:v>
                </c:pt>
                <c:pt idx="5638">
                  <c:v>176.61000061035156</c:v>
                </c:pt>
                <c:pt idx="5639">
                  <c:v>174.74000549316406</c:v>
                </c:pt>
                <c:pt idx="5640">
                  <c:v>176.94000244140625</c:v>
                </c:pt>
                <c:pt idx="5641">
                  <c:v>176.94000244140625</c:v>
                </c:pt>
                <c:pt idx="5642">
                  <c:v>175.19999694824219</c:v>
                </c:pt>
                <c:pt idx="5643">
                  <c:v>176.80999755859375</c:v>
                </c:pt>
                <c:pt idx="5644">
                  <c:v>175.55999755859375</c:v>
                </c:pt>
                <c:pt idx="5645">
                  <c:v>176.52000427246094</c:v>
                </c:pt>
                <c:pt idx="5646">
                  <c:v>175</c:v>
                </c:pt>
                <c:pt idx="5647">
                  <c:v>175.05000305175781</c:v>
                </c:pt>
                <c:pt idx="5648">
                  <c:v>177.08000183105469</c:v>
                </c:pt>
                <c:pt idx="5649">
                  <c:v>175.33999633789063</c:v>
                </c:pt>
                <c:pt idx="5650">
                  <c:v>176.89999389648438</c:v>
                </c:pt>
                <c:pt idx="5651">
                  <c:v>175.55999755859375</c:v>
                </c:pt>
                <c:pt idx="5652">
                  <c:v>176.52000427246094</c:v>
                </c:pt>
                <c:pt idx="5653">
                  <c:v>175.11000061035156</c:v>
                </c:pt>
                <c:pt idx="5654">
                  <c:v>175.02999877929688</c:v>
                </c:pt>
                <c:pt idx="5655">
                  <c:v>177.14999389648438</c:v>
                </c:pt>
                <c:pt idx="5656">
                  <c:v>175.33000183105469</c:v>
                </c:pt>
                <c:pt idx="5657">
                  <c:v>176.8699951171875</c:v>
                </c:pt>
                <c:pt idx="5658">
                  <c:v>175.25</c:v>
                </c:pt>
                <c:pt idx="5659">
                  <c:v>176.74000549316406</c:v>
                </c:pt>
                <c:pt idx="5660">
                  <c:v>174.91000366210938</c:v>
                </c:pt>
                <c:pt idx="5661">
                  <c:v>175.14999389648438</c:v>
                </c:pt>
                <c:pt idx="5662">
                  <c:v>176.97999572753906</c:v>
                </c:pt>
                <c:pt idx="5663">
                  <c:v>175.63999938964844</c:v>
                </c:pt>
                <c:pt idx="5664">
                  <c:v>176.53999328613281</c:v>
                </c:pt>
                <c:pt idx="5665">
                  <c:v>174.83999633789063</c:v>
                </c:pt>
                <c:pt idx="5666">
                  <c:v>177.08999633789063</c:v>
                </c:pt>
                <c:pt idx="5667">
                  <c:v>175.00999450683594</c:v>
                </c:pt>
                <c:pt idx="5668">
                  <c:v>175.3800048828125</c:v>
                </c:pt>
                <c:pt idx="5669">
                  <c:v>176.8800048828125</c:v>
                </c:pt>
                <c:pt idx="5670">
                  <c:v>175.99000549316406</c:v>
                </c:pt>
                <c:pt idx="5671">
                  <c:v>176.97000122070313</c:v>
                </c:pt>
                <c:pt idx="5672">
                  <c:v>174.64999389648438</c:v>
                </c:pt>
                <c:pt idx="5673">
                  <c:v>177.08999633789063</c:v>
                </c:pt>
                <c:pt idx="5674">
                  <c:v>176.91000366210938</c:v>
                </c:pt>
                <c:pt idx="5675">
                  <c:v>175.75999450683594</c:v>
                </c:pt>
                <c:pt idx="5676">
                  <c:v>176.21000671386719</c:v>
                </c:pt>
                <c:pt idx="5677">
                  <c:v>175.02999877929688</c:v>
                </c:pt>
                <c:pt idx="5678">
                  <c:v>177.03999328613281</c:v>
                </c:pt>
                <c:pt idx="5679">
                  <c:v>175.08000183105469</c:v>
                </c:pt>
                <c:pt idx="5680">
                  <c:v>177.17999267578125</c:v>
                </c:pt>
                <c:pt idx="5681">
                  <c:v>175.10000610351563</c:v>
                </c:pt>
                <c:pt idx="5682">
                  <c:v>176.83999633789063</c:v>
                </c:pt>
                <c:pt idx="5683">
                  <c:v>175.58000183105469</c:v>
                </c:pt>
                <c:pt idx="5684">
                  <c:v>176.6199951171875</c:v>
                </c:pt>
                <c:pt idx="5685">
                  <c:v>174.96000671386719</c:v>
                </c:pt>
                <c:pt idx="5686">
                  <c:v>174.94000244140625</c:v>
                </c:pt>
                <c:pt idx="5687">
                  <c:v>177.00999450683594</c:v>
                </c:pt>
                <c:pt idx="5688">
                  <c:v>175.50999450683594</c:v>
                </c:pt>
                <c:pt idx="5689">
                  <c:v>176.60000610351563</c:v>
                </c:pt>
                <c:pt idx="5690">
                  <c:v>174.89999389648438</c:v>
                </c:pt>
                <c:pt idx="5691">
                  <c:v>177.13999938964844</c:v>
                </c:pt>
                <c:pt idx="5692">
                  <c:v>174.88999938964844</c:v>
                </c:pt>
                <c:pt idx="5693">
                  <c:v>175.50999450683594</c:v>
                </c:pt>
                <c:pt idx="5694">
                  <c:v>176.82000732421875</c:v>
                </c:pt>
                <c:pt idx="5695">
                  <c:v>176.03999328613281</c:v>
                </c:pt>
                <c:pt idx="5696">
                  <c:v>176.88999938964844</c:v>
                </c:pt>
                <c:pt idx="5697">
                  <c:v>174.94999694824219</c:v>
                </c:pt>
                <c:pt idx="5698">
                  <c:v>177.22999572753906</c:v>
                </c:pt>
                <c:pt idx="5699">
                  <c:v>175.03999328613281</c:v>
                </c:pt>
                <c:pt idx="5700">
                  <c:v>177.14999389648438</c:v>
                </c:pt>
                <c:pt idx="5701">
                  <c:v>175.16000366210938</c:v>
                </c:pt>
                <c:pt idx="5702">
                  <c:v>177.1300048828125</c:v>
                </c:pt>
                <c:pt idx="5703">
                  <c:v>175.72999572753906</c:v>
                </c:pt>
                <c:pt idx="5704">
                  <c:v>176.55999755859375</c:v>
                </c:pt>
                <c:pt idx="5705">
                  <c:v>174.97999572753906</c:v>
                </c:pt>
                <c:pt idx="5706">
                  <c:v>175.1300048828125</c:v>
                </c:pt>
                <c:pt idx="5707">
                  <c:v>177.1300048828125</c:v>
                </c:pt>
                <c:pt idx="5708">
                  <c:v>175.22999572753906</c:v>
                </c:pt>
                <c:pt idx="5709">
                  <c:v>175.97999572753906</c:v>
                </c:pt>
                <c:pt idx="5710">
                  <c:v>176.19000244140625</c:v>
                </c:pt>
                <c:pt idx="5711">
                  <c:v>176.32000732421875</c:v>
                </c:pt>
                <c:pt idx="5712">
                  <c:v>175.41000366210938</c:v>
                </c:pt>
                <c:pt idx="5713">
                  <c:v>174.89999389648438</c:v>
                </c:pt>
                <c:pt idx="5714">
                  <c:v>177.19999694824219</c:v>
                </c:pt>
                <c:pt idx="5715">
                  <c:v>174.8699951171875</c:v>
                </c:pt>
                <c:pt idx="5716">
                  <c:v>175.74000549316406</c:v>
                </c:pt>
                <c:pt idx="5717">
                  <c:v>176.30999755859375</c:v>
                </c:pt>
                <c:pt idx="5718">
                  <c:v>176.14999389648438</c:v>
                </c:pt>
                <c:pt idx="5719">
                  <c:v>175.49000549316406</c:v>
                </c:pt>
                <c:pt idx="5720">
                  <c:v>174.89999389648438</c:v>
                </c:pt>
                <c:pt idx="5721">
                  <c:v>177.24000549316406</c:v>
                </c:pt>
                <c:pt idx="5722">
                  <c:v>175.02000427246094</c:v>
                </c:pt>
                <c:pt idx="5723">
                  <c:v>175.52000427246094</c:v>
                </c:pt>
                <c:pt idx="5724">
                  <c:v>176.92999267578125</c:v>
                </c:pt>
                <c:pt idx="5725">
                  <c:v>175.75999450683594</c:v>
                </c:pt>
                <c:pt idx="5726">
                  <c:v>176.75999450683594</c:v>
                </c:pt>
                <c:pt idx="5727">
                  <c:v>175.1300048828125</c:v>
                </c:pt>
                <c:pt idx="5728">
                  <c:v>176.74000549316406</c:v>
                </c:pt>
                <c:pt idx="5729">
                  <c:v>174.94999694824219</c:v>
                </c:pt>
                <c:pt idx="5730">
                  <c:v>175.07000732421875</c:v>
                </c:pt>
                <c:pt idx="5731">
                  <c:v>177.22999572753906</c:v>
                </c:pt>
                <c:pt idx="5732">
                  <c:v>175.1199951171875</c:v>
                </c:pt>
                <c:pt idx="5733">
                  <c:v>177.22999572753906</c:v>
                </c:pt>
                <c:pt idx="5734">
                  <c:v>176.8800048828125</c:v>
                </c:pt>
                <c:pt idx="5735">
                  <c:v>175.91999816894531</c:v>
                </c:pt>
                <c:pt idx="5736">
                  <c:v>176.78999328613281</c:v>
                </c:pt>
                <c:pt idx="5737">
                  <c:v>175.08999633789063</c:v>
                </c:pt>
                <c:pt idx="5738">
                  <c:v>176.74000549316406</c:v>
                </c:pt>
                <c:pt idx="5739">
                  <c:v>175.24000549316406</c:v>
                </c:pt>
                <c:pt idx="5740">
                  <c:v>176.94999694824219</c:v>
                </c:pt>
                <c:pt idx="5741">
                  <c:v>177.27000427246094</c:v>
                </c:pt>
                <c:pt idx="5742">
                  <c:v>175</c:v>
                </c:pt>
                <c:pt idx="5743">
                  <c:v>177.27999877929688</c:v>
                </c:pt>
                <c:pt idx="5744">
                  <c:v>177.02999877929688</c:v>
                </c:pt>
                <c:pt idx="5745">
                  <c:v>175.6300048828125</c:v>
                </c:pt>
                <c:pt idx="5746">
                  <c:v>176.94999694824219</c:v>
                </c:pt>
                <c:pt idx="5747">
                  <c:v>176.22999572753906</c:v>
                </c:pt>
                <c:pt idx="5748">
                  <c:v>176.22999572753906</c:v>
                </c:pt>
                <c:pt idx="5749">
                  <c:v>176.47999572753906</c:v>
                </c:pt>
                <c:pt idx="5750">
                  <c:v>175.22000122070313</c:v>
                </c:pt>
                <c:pt idx="5751">
                  <c:v>176.61000061035156</c:v>
                </c:pt>
                <c:pt idx="5752">
                  <c:v>175.22000122070313</c:v>
                </c:pt>
                <c:pt idx="5753">
                  <c:v>175.05000305175781</c:v>
                </c:pt>
                <c:pt idx="5754">
                  <c:v>177.02000427246094</c:v>
                </c:pt>
                <c:pt idx="5755">
                  <c:v>174.99000549316406</c:v>
                </c:pt>
                <c:pt idx="5756">
                  <c:v>176.8800048828125</c:v>
                </c:pt>
                <c:pt idx="5757">
                  <c:v>174.94000244140625</c:v>
                </c:pt>
                <c:pt idx="5758">
                  <c:v>174.78999328613281</c:v>
                </c:pt>
                <c:pt idx="5759">
                  <c:v>177.1300048828125</c:v>
                </c:pt>
                <c:pt idx="5760">
                  <c:v>174.89999389648438</c:v>
                </c:pt>
                <c:pt idx="5761">
                  <c:v>177.10000610351563</c:v>
                </c:pt>
                <c:pt idx="5762">
                  <c:v>177.21000671386719</c:v>
                </c:pt>
                <c:pt idx="5763">
                  <c:v>175.22999572753906</c:v>
                </c:pt>
                <c:pt idx="5764">
                  <c:v>177.27000427246094</c:v>
                </c:pt>
                <c:pt idx="5765">
                  <c:v>175.17999267578125</c:v>
                </c:pt>
                <c:pt idx="5766">
                  <c:v>175.49000549316406</c:v>
                </c:pt>
                <c:pt idx="5767">
                  <c:v>177.02999877929688</c:v>
                </c:pt>
                <c:pt idx="5768">
                  <c:v>175.47000122070313</c:v>
                </c:pt>
                <c:pt idx="5769">
                  <c:v>176.14999389648438</c:v>
                </c:pt>
                <c:pt idx="5770">
                  <c:v>176.47999572753906</c:v>
                </c:pt>
                <c:pt idx="5771">
                  <c:v>176.08000183105469</c:v>
                </c:pt>
                <c:pt idx="5772">
                  <c:v>176.6199951171875</c:v>
                </c:pt>
                <c:pt idx="5773">
                  <c:v>175.38999938964844</c:v>
                </c:pt>
                <c:pt idx="5774">
                  <c:v>176.41000366210938</c:v>
                </c:pt>
                <c:pt idx="5775">
                  <c:v>175.55000305175781</c:v>
                </c:pt>
                <c:pt idx="5776">
                  <c:v>174.96000671386719</c:v>
                </c:pt>
                <c:pt idx="5777">
                  <c:v>177.07000732421875</c:v>
                </c:pt>
                <c:pt idx="5778">
                  <c:v>175.22999572753906</c:v>
                </c:pt>
                <c:pt idx="5779">
                  <c:v>177</c:v>
                </c:pt>
                <c:pt idx="5780">
                  <c:v>177.28999328613281</c:v>
                </c:pt>
                <c:pt idx="5781">
                  <c:v>175</c:v>
                </c:pt>
                <c:pt idx="5782">
                  <c:v>177.27000427246094</c:v>
                </c:pt>
                <c:pt idx="5783">
                  <c:v>174.78999328613281</c:v>
                </c:pt>
                <c:pt idx="5784">
                  <c:v>175.27000427246094</c:v>
                </c:pt>
                <c:pt idx="5785">
                  <c:v>177.24000549316406</c:v>
                </c:pt>
                <c:pt idx="5786">
                  <c:v>175.22000122070313</c:v>
                </c:pt>
                <c:pt idx="5787">
                  <c:v>175.75999450683594</c:v>
                </c:pt>
                <c:pt idx="5788">
                  <c:v>177.11000061035156</c:v>
                </c:pt>
                <c:pt idx="5789">
                  <c:v>175.42999267578125</c:v>
                </c:pt>
                <c:pt idx="5790">
                  <c:v>177.08000183105469</c:v>
                </c:pt>
                <c:pt idx="5791">
                  <c:v>176.13999938964844</c:v>
                </c:pt>
                <c:pt idx="5792">
                  <c:v>176.02000427246094</c:v>
                </c:pt>
                <c:pt idx="5793">
                  <c:v>176.55999755859375</c:v>
                </c:pt>
                <c:pt idx="5794">
                  <c:v>175.38999938964844</c:v>
                </c:pt>
                <c:pt idx="5795">
                  <c:v>176.44000244140625</c:v>
                </c:pt>
                <c:pt idx="5796">
                  <c:v>175.82000732421875</c:v>
                </c:pt>
                <c:pt idx="5797">
                  <c:v>174.85000610351563</c:v>
                </c:pt>
                <c:pt idx="5798">
                  <c:v>176.83000183105469</c:v>
                </c:pt>
                <c:pt idx="5799">
                  <c:v>174.99000549316406</c:v>
                </c:pt>
                <c:pt idx="5800">
                  <c:v>176.60000610351563</c:v>
                </c:pt>
                <c:pt idx="5801">
                  <c:v>177.22999572753906</c:v>
                </c:pt>
                <c:pt idx="5802">
                  <c:v>175.08999633789063</c:v>
                </c:pt>
                <c:pt idx="5803">
                  <c:v>177.1300048828125</c:v>
                </c:pt>
                <c:pt idx="5804">
                  <c:v>177.32000732421875</c:v>
                </c:pt>
                <c:pt idx="5805">
                  <c:v>174.91999816894531</c:v>
                </c:pt>
                <c:pt idx="5806">
                  <c:v>177.21000671386719</c:v>
                </c:pt>
                <c:pt idx="5807">
                  <c:v>177.22000122070313</c:v>
                </c:pt>
                <c:pt idx="5808">
                  <c:v>175.16000366210938</c:v>
                </c:pt>
                <c:pt idx="5809">
                  <c:v>177.28999328613281</c:v>
                </c:pt>
                <c:pt idx="5810">
                  <c:v>176.92999267578125</c:v>
                </c:pt>
                <c:pt idx="5811">
                  <c:v>175.63999938964844</c:v>
                </c:pt>
                <c:pt idx="5812">
                  <c:v>177.02999877929688</c:v>
                </c:pt>
                <c:pt idx="5813">
                  <c:v>175.41000366210938</c:v>
                </c:pt>
                <c:pt idx="5814">
                  <c:v>176.03999328613281</c:v>
                </c:pt>
                <c:pt idx="5815">
                  <c:v>176.71000671386719</c:v>
                </c:pt>
                <c:pt idx="5816">
                  <c:v>175.88999938964844</c:v>
                </c:pt>
                <c:pt idx="5817">
                  <c:v>177</c:v>
                </c:pt>
                <c:pt idx="5818">
                  <c:v>175.63999938964844</c:v>
                </c:pt>
                <c:pt idx="5819">
                  <c:v>176.32000732421875</c:v>
                </c:pt>
                <c:pt idx="5820">
                  <c:v>176.33000183105469</c:v>
                </c:pt>
                <c:pt idx="5821">
                  <c:v>176.02999877929688</c:v>
                </c:pt>
                <c:pt idx="5822">
                  <c:v>176.60000610351563</c:v>
                </c:pt>
                <c:pt idx="5823">
                  <c:v>175.47999572753906</c:v>
                </c:pt>
                <c:pt idx="5824">
                  <c:v>176.53999328613281</c:v>
                </c:pt>
                <c:pt idx="5825">
                  <c:v>175.69999694824219</c:v>
                </c:pt>
                <c:pt idx="5826">
                  <c:v>175.17999267578125</c:v>
                </c:pt>
                <c:pt idx="5827">
                  <c:v>177.1300048828125</c:v>
                </c:pt>
                <c:pt idx="5828">
                  <c:v>174.96000671386719</c:v>
                </c:pt>
                <c:pt idx="5829">
                  <c:v>175.13999938964844</c:v>
                </c:pt>
                <c:pt idx="5830">
                  <c:v>177.28999328613281</c:v>
                </c:pt>
                <c:pt idx="5831">
                  <c:v>175.13999938964844</c:v>
                </c:pt>
                <c:pt idx="5832">
                  <c:v>175.22999572753906</c:v>
                </c:pt>
                <c:pt idx="5833">
                  <c:v>177.33999633789063</c:v>
                </c:pt>
                <c:pt idx="5834">
                  <c:v>174.97999572753906</c:v>
                </c:pt>
                <c:pt idx="5835">
                  <c:v>177.30999755859375</c:v>
                </c:pt>
                <c:pt idx="5836">
                  <c:v>177.00999450683594</c:v>
                </c:pt>
                <c:pt idx="5837">
                  <c:v>175.58999633789063</c:v>
                </c:pt>
                <c:pt idx="5838">
                  <c:v>177.27000427246094</c:v>
                </c:pt>
                <c:pt idx="5839">
                  <c:v>175.33000183105469</c:v>
                </c:pt>
                <c:pt idx="5840">
                  <c:v>177.28999328613281</c:v>
                </c:pt>
                <c:pt idx="5841">
                  <c:v>175.1300048828125</c:v>
                </c:pt>
                <c:pt idx="5842">
                  <c:v>175.77999877929688</c:v>
                </c:pt>
                <c:pt idx="5843">
                  <c:v>177.02000427246094</c:v>
                </c:pt>
                <c:pt idx="5844">
                  <c:v>175.60000610351563</c:v>
                </c:pt>
                <c:pt idx="5845">
                  <c:v>176.24000549316406</c:v>
                </c:pt>
                <c:pt idx="5846">
                  <c:v>176.22999572753906</c:v>
                </c:pt>
                <c:pt idx="5847">
                  <c:v>176.05000305175781</c:v>
                </c:pt>
                <c:pt idx="5848">
                  <c:v>176.72000122070313</c:v>
                </c:pt>
                <c:pt idx="5849">
                  <c:v>175.42999267578125</c:v>
                </c:pt>
                <c:pt idx="5850">
                  <c:v>176.5</c:v>
                </c:pt>
                <c:pt idx="5851">
                  <c:v>177.19000244140625</c:v>
                </c:pt>
                <c:pt idx="5852">
                  <c:v>175.10000610351563</c:v>
                </c:pt>
                <c:pt idx="5853">
                  <c:v>176.94999694824219</c:v>
                </c:pt>
                <c:pt idx="5854">
                  <c:v>175.3699951171875</c:v>
                </c:pt>
                <c:pt idx="5855">
                  <c:v>175.07000732421875</c:v>
                </c:pt>
                <c:pt idx="5856">
                  <c:v>177.27999877929688</c:v>
                </c:pt>
                <c:pt idx="5857">
                  <c:v>175.11000061035156</c:v>
                </c:pt>
                <c:pt idx="5858">
                  <c:v>177.22999572753906</c:v>
                </c:pt>
                <c:pt idx="5859">
                  <c:v>174.82000732421875</c:v>
                </c:pt>
                <c:pt idx="5860">
                  <c:v>177.00999450683594</c:v>
                </c:pt>
                <c:pt idx="5861">
                  <c:v>177.33000183105469</c:v>
                </c:pt>
                <c:pt idx="5862">
                  <c:v>175.1300048828125</c:v>
                </c:pt>
                <c:pt idx="5863">
                  <c:v>177.25999450683594</c:v>
                </c:pt>
                <c:pt idx="5864">
                  <c:v>177.27000427246094</c:v>
                </c:pt>
                <c:pt idx="5865">
                  <c:v>175.1300048828125</c:v>
                </c:pt>
                <c:pt idx="5866">
                  <c:v>177.27999877929688</c:v>
                </c:pt>
                <c:pt idx="5867">
                  <c:v>176.69999694824219</c:v>
                </c:pt>
                <c:pt idx="5868">
                  <c:v>175.72999572753906</c:v>
                </c:pt>
                <c:pt idx="5869">
                  <c:v>176.78999328613281</c:v>
                </c:pt>
                <c:pt idx="5870">
                  <c:v>175.6199951171875</c:v>
                </c:pt>
                <c:pt idx="5871">
                  <c:v>177.16000366210938</c:v>
                </c:pt>
                <c:pt idx="5872">
                  <c:v>176.17999267578125</c:v>
                </c:pt>
                <c:pt idx="5873">
                  <c:v>176.22000122070313</c:v>
                </c:pt>
                <c:pt idx="5874">
                  <c:v>176.41999816894531</c:v>
                </c:pt>
                <c:pt idx="5875">
                  <c:v>175.02999877929688</c:v>
                </c:pt>
                <c:pt idx="5876">
                  <c:v>176.58000183105469</c:v>
                </c:pt>
                <c:pt idx="5877">
                  <c:v>175.24000549316406</c:v>
                </c:pt>
                <c:pt idx="5878">
                  <c:v>175.25999450683594</c:v>
                </c:pt>
                <c:pt idx="5879">
                  <c:v>177.22000122070313</c:v>
                </c:pt>
                <c:pt idx="5880">
                  <c:v>175.17999267578125</c:v>
                </c:pt>
                <c:pt idx="5881">
                  <c:v>177.07000732421875</c:v>
                </c:pt>
                <c:pt idx="5882">
                  <c:v>177.27999877929688</c:v>
                </c:pt>
                <c:pt idx="5883">
                  <c:v>175.07000732421875</c:v>
                </c:pt>
                <c:pt idx="5884">
                  <c:v>175.05000305175781</c:v>
                </c:pt>
                <c:pt idx="5885">
                  <c:v>176.74000549316406</c:v>
                </c:pt>
                <c:pt idx="5886">
                  <c:v>175.10000610351563</c:v>
                </c:pt>
                <c:pt idx="5887">
                  <c:v>176.58999633789063</c:v>
                </c:pt>
                <c:pt idx="5888">
                  <c:v>177.22000122070313</c:v>
                </c:pt>
                <c:pt idx="5889">
                  <c:v>175.14999389648438</c:v>
                </c:pt>
                <c:pt idx="5890">
                  <c:v>177.16999816894531</c:v>
                </c:pt>
                <c:pt idx="5891">
                  <c:v>177.27999877929688</c:v>
                </c:pt>
                <c:pt idx="5892">
                  <c:v>174.97000122070313</c:v>
                </c:pt>
                <c:pt idx="5893">
                  <c:v>177.25</c:v>
                </c:pt>
                <c:pt idx="5894">
                  <c:v>177.08000183105469</c:v>
                </c:pt>
                <c:pt idx="5895">
                  <c:v>175.5</c:v>
                </c:pt>
                <c:pt idx="5896">
                  <c:v>177.17999267578125</c:v>
                </c:pt>
                <c:pt idx="5897">
                  <c:v>176.42999267578125</c:v>
                </c:pt>
                <c:pt idx="5898">
                  <c:v>176.07000732421875</c:v>
                </c:pt>
                <c:pt idx="5899">
                  <c:v>176.46000671386719</c:v>
                </c:pt>
                <c:pt idx="5900">
                  <c:v>176.13999938964844</c:v>
                </c:pt>
                <c:pt idx="5901">
                  <c:v>176.80999755859375</c:v>
                </c:pt>
                <c:pt idx="5902">
                  <c:v>175.1300048828125</c:v>
                </c:pt>
                <c:pt idx="5903">
                  <c:v>176.60000610351563</c:v>
                </c:pt>
                <c:pt idx="5904">
                  <c:v>177.32000732421875</c:v>
                </c:pt>
                <c:pt idx="5905">
                  <c:v>175.11000061035156</c:v>
                </c:pt>
                <c:pt idx="5906">
                  <c:v>177.28999328613281</c:v>
                </c:pt>
                <c:pt idx="5907">
                  <c:v>177.30999755859375</c:v>
                </c:pt>
                <c:pt idx="5908">
                  <c:v>175.10000610351563</c:v>
                </c:pt>
                <c:pt idx="5909">
                  <c:v>177.33000183105469</c:v>
                </c:pt>
                <c:pt idx="5910">
                  <c:v>175.32000732421875</c:v>
                </c:pt>
                <c:pt idx="5911">
                  <c:v>175.82000732421875</c:v>
                </c:pt>
                <c:pt idx="5912">
                  <c:v>176.96000671386719</c:v>
                </c:pt>
                <c:pt idx="5913">
                  <c:v>175.83999633789063</c:v>
                </c:pt>
                <c:pt idx="5914">
                  <c:v>176.55000305175781</c:v>
                </c:pt>
                <c:pt idx="5915">
                  <c:v>175.55999755859375</c:v>
                </c:pt>
                <c:pt idx="5916">
                  <c:v>176.58000183105469</c:v>
                </c:pt>
                <c:pt idx="5917">
                  <c:v>175.47999572753906</c:v>
                </c:pt>
                <c:pt idx="5918">
                  <c:v>175.02000427246094</c:v>
                </c:pt>
                <c:pt idx="5919">
                  <c:v>177.19999694824219</c:v>
                </c:pt>
                <c:pt idx="5920">
                  <c:v>175.33000183105469</c:v>
                </c:pt>
                <c:pt idx="5921">
                  <c:v>177.36000061035156</c:v>
                </c:pt>
                <c:pt idx="5922">
                  <c:v>177.3800048828125</c:v>
                </c:pt>
                <c:pt idx="5923">
                  <c:v>175.38999938964844</c:v>
                </c:pt>
                <c:pt idx="5924">
                  <c:v>177.3800048828125</c:v>
                </c:pt>
                <c:pt idx="5925">
                  <c:v>176.63999938964844</c:v>
                </c:pt>
                <c:pt idx="5926">
                  <c:v>176.35000610351563</c:v>
                </c:pt>
                <c:pt idx="5927">
                  <c:v>176.44000244140625</c:v>
                </c:pt>
                <c:pt idx="5928">
                  <c:v>175.41000366210938</c:v>
                </c:pt>
                <c:pt idx="5929">
                  <c:v>176.99000549316406</c:v>
                </c:pt>
                <c:pt idx="5930">
                  <c:v>175.39999389648438</c:v>
                </c:pt>
                <c:pt idx="5931">
                  <c:v>175.17999267578125</c:v>
                </c:pt>
                <c:pt idx="5932">
                  <c:v>177.33999633789063</c:v>
                </c:pt>
                <c:pt idx="5933">
                  <c:v>174.99000549316406</c:v>
                </c:pt>
                <c:pt idx="5934">
                  <c:v>177.36000061035156</c:v>
                </c:pt>
                <c:pt idx="5935">
                  <c:v>177.05999755859375</c:v>
                </c:pt>
                <c:pt idx="5936">
                  <c:v>175.69999694824219</c:v>
                </c:pt>
                <c:pt idx="5937">
                  <c:v>177.08000183105469</c:v>
                </c:pt>
                <c:pt idx="5938">
                  <c:v>176.17999267578125</c:v>
                </c:pt>
                <c:pt idx="5939">
                  <c:v>176.41000366210938</c:v>
                </c:pt>
                <c:pt idx="5940">
                  <c:v>175.97000122070313</c:v>
                </c:pt>
                <c:pt idx="5941">
                  <c:v>174.92999267578125</c:v>
                </c:pt>
                <c:pt idx="5942">
                  <c:v>177.30000305175781</c:v>
                </c:pt>
                <c:pt idx="5943">
                  <c:v>175.02000427246094</c:v>
                </c:pt>
                <c:pt idx="5944">
                  <c:v>177.32000732421875</c:v>
                </c:pt>
                <c:pt idx="5945">
                  <c:v>177.25999450683594</c:v>
                </c:pt>
                <c:pt idx="5946">
                  <c:v>175.52999877929688</c:v>
                </c:pt>
                <c:pt idx="5947">
                  <c:v>177.27999877929688</c:v>
                </c:pt>
                <c:pt idx="5948">
                  <c:v>176.5</c:v>
                </c:pt>
                <c:pt idx="5949">
                  <c:v>176.47000122070313</c:v>
                </c:pt>
                <c:pt idx="5950">
                  <c:v>176</c:v>
                </c:pt>
                <c:pt idx="5951">
                  <c:v>175.14999389648438</c:v>
                </c:pt>
                <c:pt idx="5952">
                  <c:v>177.39999389648438</c:v>
                </c:pt>
                <c:pt idx="5953">
                  <c:v>175.07000732421875</c:v>
                </c:pt>
                <c:pt idx="5954">
                  <c:v>175.57000732421875</c:v>
                </c:pt>
                <c:pt idx="5955">
                  <c:v>177.19000244140625</c:v>
                </c:pt>
                <c:pt idx="5956">
                  <c:v>175.8800048828125</c:v>
                </c:pt>
                <c:pt idx="5957">
                  <c:v>176.77999877929688</c:v>
                </c:pt>
                <c:pt idx="5958">
                  <c:v>175.49000549316406</c:v>
                </c:pt>
                <c:pt idx="5959">
                  <c:v>177.27000427246094</c:v>
                </c:pt>
                <c:pt idx="5960">
                  <c:v>177.44999694824219</c:v>
                </c:pt>
                <c:pt idx="5961">
                  <c:v>175.35000610351563</c:v>
                </c:pt>
                <c:pt idx="5962">
                  <c:v>177.46000671386719</c:v>
                </c:pt>
                <c:pt idx="5963">
                  <c:v>176.52000427246094</c:v>
                </c:pt>
                <c:pt idx="5964">
                  <c:v>176.47000122070313</c:v>
                </c:pt>
                <c:pt idx="5965">
                  <c:v>175.83000183105469</c:v>
                </c:pt>
                <c:pt idx="5966">
                  <c:v>176.83999633789063</c:v>
                </c:pt>
                <c:pt idx="5967">
                  <c:v>177.35000610351563</c:v>
                </c:pt>
                <c:pt idx="5968">
                  <c:v>175.17999267578125</c:v>
                </c:pt>
                <c:pt idx="5969">
                  <c:v>177.47999572753906</c:v>
                </c:pt>
                <c:pt idx="5970">
                  <c:v>177</c:v>
                </c:pt>
                <c:pt idx="5971">
                  <c:v>176.3800048828125</c:v>
                </c:pt>
                <c:pt idx="5972">
                  <c:v>176.32000732421875</c:v>
                </c:pt>
                <c:pt idx="5973">
                  <c:v>176.66000366210938</c:v>
                </c:pt>
                <c:pt idx="5974">
                  <c:v>177.39999389648438</c:v>
                </c:pt>
                <c:pt idx="5975">
                  <c:v>175.39999389648438</c:v>
                </c:pt>
                <c:pt idx="5976">
                  <c:v>177.44000244140625</c:v>
                </c:pt>
                <c:pt idx="5977">
                  <c:v>175.41000366210938</c:v>
                </c:pt>
                <c:pt idx="5978">
                  <c:v>177.44000244140625</c:v>
                </c:pt>
                <c:pt idx="5979">
                  <c:v>177.19000244140625</c:v>
                </c:pt>
                <c:pt idx="5980">
                  <c:v>176.33999633789063</c:v>
                </c:pt>
                <c:pt idx="5981">
                  <c:v>176.42999267578125</c:v>
                </c:pt>
                <c:pt idx="5982">
                  <c:v>175.25</c:v>
                </c:pt>
                <c:pt idx="5983">
                  <c:v>177.46000671386719</c:v>
                </c:pt>
                <c:pt idx="5984">
                  <c:v>175.11000061035156</c:v>
                </c:pt>
                <c:pt idx="5985">
                  <c:v>175.72999572753906</c:v>
                </c:pt>
                <c:pt idx="5986">
                  <c:v>177.16000366210938</c:v>
                </c:pt>
                <c:pt idx="5987">
                  <c:v>176.03999328613281</c:v>
                </c:pt>
                <c:pt idx="5988">
                  <c:v>177.02000427246094</c:v>
                </c:pt>
                <c:pt idx="5989">
                  <c:v>175.55000305175781</c:v>
                </c:pt>
                <c:pt idx="5990">
                  <c:v>177.27999877929688</c:v>
                </c:pt>
                <c:pt idx="5991">
                  <c:v>175.3800048828125</c:v>
                </c:pt>
                <c:pt idx="5992">
                  <c:v>175.28999328613281</c:v>
                </c:pt>
                <c:pt idx="5993">
                  <c:v>177.52000427246094</c:v>
                </c:pt>
                <c:pt idx="5994">
                  <c:v>175.78999328613281</c:v>
                </c:pt>
                <c:pt idx="5995">
                  <c:v>176.72999572753906</c:v>
                </c:pt>
                <c:pt idx="5996">
                  <c:v>175.44999694824219</c:v>
                </c:pt>
                <c:pt idx="5997">
                  <c:v>177.07000732421875</c:v>
                </c:pt>
                <c:pt idx="5998">
                  <c:v>175.16000366210938</c:v>
                </c:pt>
                <c:pt idx="5999">
                  <c:v>175.49000549316406</c:v>
                </c:pt>
                <c:pt idx="6000">
                  <c:v>177.30999755859375</c:v>
                </c:pt>
                <c:pt idx="6001">
                  <c:v>175.69999694824219</c:v>
                </c:pt>
                <c:pt idx="6002">
                  <c:v>177.02999877929688</c:v>
                </c:pt>
                <c:pt idx="6003">
                  <c:v>175.60000610351563</c:v>
                </c:pt>
                <c:pt idx="6004">
                  <c:v>177.41000366210938</c:v>
                </c:pt>
                <c:pt idx="6005">
                  <c:v>175.41000366210938</c:v>
                </c:pt>
                <c:pt idx="6006">
                  <c:v>175.44999694824219</c:v>
                </c:pt>
                <c:pt idx="6007">
                  <c:v>177.33000183105469</c:v>
                </c:pt>
                <c:pt idx="6008">
                  <c:v>175.91999816894531</c:v>
                </c:pt>
                <c:pt idx="6009">
                  <c:v>177.10000610351563</c:v>
                </c:pt>
                <c:pt idx="6010">
                  <c:v>175.67999267578125</c:v>
                </c:pt>
                <c:pt idx="6011">
                  <c:v>177.36000061035156</c:v>
                </c:pt>
                <c:pt idx="6012">
                  <c:v>175.16999816894531</c:v>
                </c:pt>
                <c:pt idx="6013">
                  <c:v>175.66000366210938</c:v>
                </c:pt>
                <c:pt idx="6014">
                  <c:v>177.25</c:v>
                </c:pt>
                <c:pt idx="6015">
                  <c:v>176.22000122070313</c:v>
                </c:pt>
                <c:pt idx="6016">
                  <c:v>176.52000427246094</c:v>
                </c:pt>
                <c:pt idx="6017">
                  <c:v>175.3699951171875</c:v>
                </c:pt>
                <c:pt idx="6018">
                  <c:v>177.47000122070313</c:v>
                </c:pt>
                <c:pt idx="6019">
                  <c:v>175.22000122070313</c:v>
                </c:pt>
                <c:pt idx="6020">
                  <c:v>176.08999633789063</c:v>
                </c:pt>
                <c:pt idx="6021">
                  <c:v>176.82000732421875</c:v>
                </c:pt>
                <c:pt idx="6022">
                  <c:v>176.57000732421875</c:v>
                </c:pt>
                <c:pt idx="6023">
                  <c:v>177.44999694824219</c:v>
                </c:pt>
                <c:pt idx="6024">
                  <c:v>175.3800048828125</c:v>
                </c:pt>
                <c:pt idx="6025">
                  <c:v>177.41000366210938</c:v>
                </c:pt>
                <c:pt idx="6026">
                  <c:v>177.08999633789063</c:v>
                </c:pt>
                <c:pt idx="6027">
                  <c:v>176.49000549316406</c:v>
                </c:pt>
                <c:pt idx="6028">
                  <c:v>176.00999450683594</c:v>
                </c:pt>
                <c:pt idx="6029">
                  <c:v>175.28999328613281</c:v>
                </c:pt>
                <c:pt idx="6030">
                  <c:v>177.42999267578125</c:v>
                </c:pt>
                <c:pt idx="6031">
                  <c:v>175.30999755859375</c:v>
                </c:pt>
                <c:pt idx="6032">
                  <c:v>177.41999816894531</c:v>
                </c:pt>
                <c:pt idx="6033">
                  <c:v>176.1199951171875</c:v>
                </c:pt>
                <c:pt idx="6034">
                  <c:v>176.88999938964844</c:v>
                </c:pt>
                <c:pt idx="6035">
                  <c:v>175.27999877929688</c:v>
                </c:pt>
                <c:pt idx="6036">
                  <c:v>177.47000122070313</c:v>
                </c:pt>
                <c:pt idx="6037">
                  <c:v>175.19999694824219</c:v>
                </c:pt>
                <c:pt idx="6038">
                  <c:v>177.49000549316406</c:v>
                </c:pt>
                <c:pt idx="6039">
                  <c:v>175.5</c:v>
                </c:pt>
                <c:pt idx="6040">
                  <c:v>177.46000671386719</c:v>
                </c:pt>
                <c:pt idx="6041">
                  <c:v>176.27999877929688</c:v>
                </c:pt>
                <c:pt idx="6042">
                  <c:v>176.8699951171875</c:v>
                </c:pt>
                <c:pt idx="6043">
                  <c:v>175.58999633789063</c:v>
                </c:pt>
                <c:pt idx="6044">
                  <c:v>175.41999816894531</c:v>
                </c:pt>
                <c:pt idx="6045">
                  <c:v>177.6300048828125</c:v>
                </c:pt>
                <c:pt idx="6046">
                  <c:v>175.69000244140625</c:v>
                </c:pt>
                <c:pt idx="6047">
                  <c:v>177.41999816894531</c:v>
                </c:pt>
                <c:pt idx="6048">
                  <c:v>175.94999694824219</c:v>
                </c:pt>
                <c:pt idx="6049">
                  <c:v>176.94000244140625</c:v>
                </c:pt>
                <c:pt idx="6050">
                  <c:v>175.38999938964844</c:v>
                </c:pt>
                <c:pt idx="6051">
                  <c:v>175.58000183105469</c:v>
                </c:pt>
                <c:pt idx="6052">
                  <c:v>177.57000732421875</c:v>
                </c:pt>
                <c:pt idx="6053">
                  <c:v>175.75</c:v>
                </c:pt>
                <c:pt idx="6054">
                  <c:v>176.58000183105469</c:v>
                </c:pt>
                <c:pt idx="6055">
                  <c:v>176.21000671386719</c:v>
                </c:pt>
                <c:pt idx="6056">
                  <c:v>176.94999694824219</c:v>
                </c:pt>
                <c:pt idx="6057">
                  <c:v>175.64999389648438</c:v>
                </c:pt>
                <c:pt idx="6058">
                  <c:v>175.32000732421875</c:v>
                </c:pt>
                <c:pt idx="6059">
                  <c:v>177.60000610351563</c:v>
                </c:pt>
                <c:pt idx="6060">
                  <c:v>175.41999816894531</c:v>
                </c:pt>
                <c:pt idx="6061">
                  <c:v>176.41000366210938</c:v>
                </c:pt>
                <c:pt idx="6062">
                  <c:v>176.36000061035156</c:v>
                </c:pt>
                <c:pt idx="6063">
                  <c:v>176.75999450683594</c:v>
                </c:pt>
                <c:pt idx="6064">
                  <c:v>175.55999755859375</c:v>
                </c:pt>
                <c:pt idx="6065">
                  <c:v>175.5</c:v>
                </c:pt>
                <c:pt idx="6066">
                  <c:v>177.41999816894531</c:v>
                </c:pt>
                <c:pt idx="6067">
                  <c:v>175.5</c:v>
                </c:pt>
                <c:pt idx="6068">
                  <c:v>176.1199951171875</c:v>
                </c:pt>
                <c:pt idx="6069">
                  <c:v>176.88999938964844</c:v>
                </c:pt>
                <c:pt idx="6070">
                  <c:v>176.57000732421875</c:v>
                </c:pt>
                <c:pt idx="6071">
                  <c:v>176.02000427246094</c:v>
                </c:pt>
                <c:pt idx="6072">
                  <c:v>175.16999816894531</c:v>
                </c:pt>
                <c:pt idx="6073">
                  <c:v>177.52000427246094</c:v>
                </c:pt>
                <c:pt idx="6074">
                  <c:v>175.30000305175781</c:v>
                </c:pt>
                <c:pt idx="6075">
                  <c:v>175.97999572753906</c:v>
                </c:pt>
                <c:pt idx="6076">
                  <c:v>177.28999328613281</c:v>
                </c:pt>
                <c:pt idx="6077">
                  <c:v>176.35000610351563</c:v>
                </c:pt>
                <c:pt idx="6078">
                  <c:v>176.86000061035156</c:v>
                </c:pt>
                <c:pt idx="6079">
                  <c:v>176.52999877929688</c:v>
                </c:pt>
                <c:pt idx="6080">
                  <c:v>177.3800048828125</c:v>
                </c:pt>
                <c:pt idx="6081">
                  <c:v>175.39999389648438</c:v>
                </c:pt>
                <c:pt idx="6082">
                  <c:v>177.61000061035156</c:v>
                </c:pt>
                <c:pt idx="6083">
                  <c:v>177.58000183105469</c:v>
                </c:pt>
                <c:pt idx="6084">
                  <c:v>175.72999572753906</c:v>
                </c:pt>
                <c:pt idx="6085">
                  <c:v>177.3699951171875</c:v>
                </c:pt>
                <c:pt idx="6086">
                  <c:v>176.03999328613281</c:v>
                </c:pt>
                <c:pt idx="6087">
                  <c:v>176.77000427246094</c:v>
                </c:pt>
                <c:pt idx="6088">
                  <c:v>175.8800048828125</c:v>
                </c:pt>
                <c:pt idx="6089">
                  <c:v>176.91000366210938</c:v>
                </c:pt>
                <c:pt idx="6090">
                  <c:v>177.60000610351563</c:v>
                </c:pt>
                <c:pt idx="6091">
                  <c:v>175.28999328613281</c:v>
                </c:pt>
                <c:pt idx="6092">
                  <c:v>177.64999389648438</c:v>
                </c:pt>
                <c:pt idx="6093">
                  <c:v>175.19999694824219</c:v>
                </c:pt>
                <c:pt idx="6094">
                  <c:v>176.02000427246094</c:v>
                </c:pt>
                <c:pt idx="6095">
                  <c:v>177.24000549316406</c:v>
                </c:pt>
                <c:pt idx="6096">
                  <c:v>176.22000122070313</c:v>
                </c:pt>
                <c:pt idx="6097">
                  <c:v>176.82000732421875</c:v>
                </c:pt>
                <c:pt idx="6098">
                  <c:v>175.8800048828125</c:v>
                </c:pt>
                <c:pt idx="6099">
                  <c:v>176.96000671386719</c:v>
                </c:pt>
                <c:pt idx="6100">
                  <c:v>177.66000366210938</c:v>
                </c:pt>
                <c:pt idx="6101">
                  <c:v>175.27000427246094</c:v>
                </c:pt>
                <c:pt idx="6102">
                  <c:v>177.52999877929688</c:v>
                </c:pt>
                <c:pt idx="6103">
                  <c:v>175.25999450683594</c:v>
                </c:pt>
                <c:pt idx="6104">
                  <c:v>175.72999572753906</c:v>
                </c:pt>
                <c:pt idx="6105">
                  <c:v>177.47000122070313</c:v>
                </c:pt>
                <c:pt idx="6106">
                  <c:v>175.69999694824219</c:v>
                </c:pt>
                <c:pt idx="6107">
                  <c:v>177.5</c:v>
                </c:pt>
                <c:pt idx="6108">
                  <c:v>175.77999877929688</c:v>
                </c:pt>
                <c:pt idx="6109">
                  <c:v>176.53999328613281</c:v>
                </c:pt>
                <c:pt idx="6110">
                  <c:v>176.58000183105469</c:v>
                </c:pt>
                <c:pt idx="6111">
                  <c:v>176.58999633789063</c:v>
                </c:pt>
                <c:pt idx="6112">
                  <c:v>177.33000183105469</c:v>
                </c:pt>
                <c:pt idx="6113">
                  <c:v>175.55999755859375</c:v>
                </c:pt>
                <c:pt idx="6114">
                  <c:v>177.3800048828125</c:v>
                </c:pt>
                <c:pt idx="6115">
                  <c:v>175.52999877929688</c:v>
                </c:pt>
                <c:pt idx="6116">
                  <c:v>177.36000061035156</c:v>
                </c:pt>
                <c:pt idx="6117">
                  <c:v>177.71000671386719</c:v>
                </c:pt>
                <c:pt idx="6118">
                  <c:v>175.46000671386719</c:v>
                </c:pt>
                <c:pt idx="6119">
                  <c:v>177.74000549316406</c:v>
                </c:pt>
                <c:pt idx="6120">
                  <c:v>175.49000549316406</c:v>
                </c:pt>
                <c:pt idx="6121">
                  <c:v>176.08999633789063</c:v>
                </c:pt>
                <c:pt idx="6122">
                  <c:v>177.36000061035156</c:v>
                </c:pt>
                <c:pt idx="6123">
                  <c:v>176.25999450683594</c:v>
                </c:pt>
                <c:pt idx="6124">
                  <c:v>176.86000061035156</c:v>
                </c:pt>
                <c:pt idx="6125">
                  <c:v>175.96000671386719</c:v>
                </c:pt>
                <c:pt idx="6126">
                  <c:v>177.02000427246094</c:v>
                </c:pt>
                <c:pt idx="6127">
                  <c:v>175.8699951171875</c:v>
                </c:pt>
                <c:pt idx="6128">
                  <c:v>175.60000610351563</c:v>
                </c:pt>
                <c:pt idx="6129">
                  <c:v>177.77999877929688</c:v>
                </c:pt>
                <c:pt idx="6130">
                  <c:v>175.3699951171875</c:v>
                </c:pt>
                <c:pt idx="6131">
                  <c:v>175.8699951171875</c:v>
                </c:pt>
                <c:pt idx="6132">
                  <c:v>177.39999389648438</c:v>
                </c:pt>
                <c:pt idx="6133">
                  <c:v>176.19000244140625</c:v>
                </c:pt>
                <c:pt idx="6134">
                  <c:v>177.05000305175781</c:v>
                </c:pt>
                <c:pt idx="6135">
                  <c:v>175.96000671386719</c:v>
                </c:pt>
                <c:pt idx="6136">
                  <c:v>177.1199951171875</c:v>
                </c:pt>
                <c:pt idx="6137">
                  <c:v>177.83999633789063</c:v>
                </c:pt>
                <c:pt idx="6138">
                  <c:v>175.42999267578125</c:v>
                </c:pt>
                <c:pt idx="6139">
                  <c:v>177.69999694824219</c:v>
                </c:pt>
                <c:pt idx="6140">
                  <c:v>175.47000122070313</c:v>
                </c:pt>
                <c:pt idx="6141">
                  <c:v>176.3800048828125</c:v>
                </c:pt>
                <c:pt idx="6142">
                  <c:v>177</c:v>
                </c:pt>
                <c:pt idx="6143">
                  <c:v>176.64999389648438</c:v>
                </c:pt>
                <c:pt idx="6144">
                  <c:v>176.53999328613281</c:v>
                </c:pt>
                <c:pt idx="6145">
                  <c:v>175.63999938964844</c:v>
                </c:pt>
                <c:pt idx="6146">
                  <c:v>177.67999267578125</c:v>
                </c:pt>
                <c:pt idx="6147">
                  <c:v>175.53999328613281</c:v>
                </c:pt>
                <c:pt idx="6148">
                  <c:v>177.75999450683594</c:v>
                </c:pt>
                <c:pt idx="6149">
                  <c:v>177.57000732421875</c:v>
                </c:pt>
                <c:pt idx="6150">
                  <c:v>176.05999755859375</c:v>
                </c:pt>
                <c:pt idx="6151">
                  <c:v>177.44999694824219</c:v>
                </c:pt>
                <c:pt idx="6152">
                  <c:v>176.47999572753906</c:v>
                </c:pt>
                <c:pt idx="6153">
                  <c:v>177.05999755859375</c:v>
                </c:pt>
                <c:pt idx="6154">
                  <c:v>175.50999450683594</c:v>
                </c:pt>
                <c:pt idx="6155">
                  <c:v>177.44000244140625</c:v>
                </c:pt>
                <c:pt idx="6156">
                  <c:v>175.69999694824219</c:v>
                </c:pt>
                <c:pt idx="6157">
                  <c:v>175.63999938964844</c:v>
                </c:pt>
                <c:pt idx="6158">
                  <c:v>177.75</c:v>
                </c:pt>
                <c:pt idx="6159">
                  <c:v>175.66999816894531</c:v>
                </c:pt>
                <c:pt idx="6160">
                  <c:v>176.53999328613281</c:v>
                </c:pt>
                <c:pt idx="6161">
                  <c:v>176.80999755859375</c:v>
                </c:pt>
                <c:pt idx="6162">
                  <c:v>176.8699951171875</c:v>
                </c:pt>
                <c:pt idx="6163">
                  <c:v>175.91000366210938</c:v>
                </c:pt>
                <c:pt idx="6164">
                  <c:v>177.1199951171875</c:v>
                </c:pt>
                <c:pt idx="6165">
                  <c:v>177.72999572753906</c:v>
                </c:pt>
                <c:pt idx="6166">
                  <c:v>175.77999877929688</c:v>
                </c:pt>
                <c:pt idx="6167">
                  <c:v>177.74000549316406</c:v>
                </c:pt>
                <c:pt idx="6168">
                  <c:v>175.83000183105469</c:v>
                </c:pt>
                <c:pt idx="6169">
                  <c:v>176.60000610351563</c:v>
                </c:pt>
                <c:pt idx="6170">
                  <c:v>176.28999328613281</c:v>
                </c:pt>
                <c:pt idx="6171">
                  <c:v>176.97999572753906</c:v>
                </c:pt>
                <c:pt idx="6172">
                  <c:v>175.72999572753906</c:v>
                </c:pt>
                <c:pt idx="6173">
                  <c:v>175.3699951171875</c:v>
                </c:pt>
                <c:pt idx="6174">
                  <c:v>175.50999450683594</c:v>
                </c:pt>
                <c:pt idx="6175">
                  <c:v>175.8800048828125</c:v>
                </c:pt>
                <c:pt idx="6176">
                  <c:v>177.41999816894531</c:v>
                </c:pt>
                <c:pt idx="6177">
                  <c:v>176.46000671386719</c:v>
                </c:pt>
                <c:pt idx="6178">
                  <c:v>177.3800048828125</c:v>
                </c:pt>
                <c:pt idx="6179">
                  <c:v>175.3800048828125</c:v>
                </c:pt>
                <c:pt idx="6180">
                  <c:v>177.67999267578125</c:v>
                </c:pt>
                <c:pt idx="6181">
                  <c:v>177.60000610351563</c:v>
                </c:pt>
                <c:pt idx="6182">
                  <c:v>176.19000244140625</c:v>
                </c:pt>
                <c:pt idx="6183">
                  <c:v>177.33999633789063</c:v>
                </c:pt>
                <c:pt idx="6184">
                  <c:v>175.72000122070313</c:v>
                </c:pt>
                <c:pt idx="6185">
                  <c:v>177.69000244140625</c:v>
                </c:pt>
                <c:pt idx="6186">
                  <c:v>175.57000732421875</c:v>
                </c:pt>
                <c:pt idx="6187">
                  <c:v>175.91999816894531</c:v>
                </c:pt>
                <c:pt idx="6188">
                  <c:v>177.58999633789063</c:v>
                </c:pt>
                <c:pt idx="6189">
                  <c:v>176.52999877929688</c:v>
                </c:pt>
                <c:pt idx="6190">
                  <c:v>177.03999328613281</c:v>
                </c:pt>
                <c:pt idx="6191">
                  <c:v>175.49000549316406</c:v>
                </c:pt>
                <c:pt idx="6192">
                  <c:v>177.75999450683594</c:v>
                </c:pt>
                <c:pt idx="6193">
                  <c:v>175.49000549316406</c:v>
                </c:pt>
                <c:pt idx="6194">
                  <c:v>177.83999633789063</c:v>
                </c:pt>
                <c:pt idx="6195">
                  <c:v>177.52000427246094</c:v>
                </c:pt>
                <c:pt idx="6196">
                  <c:v>176.72999572753906</c:v>
                </c:pt>
                <c:pt idx="6197">
                  <c:v>176.6300048828125</c:v>
                </c:pt>
                <c:pt idx="6198">
                  <c:v>175.71000671386719</c:v>
                </c:pt>
                <c:pt idx="6199">
                  <c:v>177.92999267578125</c:v>
                </c:pt>
                <c:pt idx="6200">
                  <c:v>175.57000732421875</c:v>
                </c:pt>
                <c:pt idx="6201">
                  <c:v>176.35000610351563</c:v>
                </c:pt>
                <c:pt idx="6202">
                  <c:v>177.36000061035156</c:v>
                </c:pt>
                <c:pt idx="6203">
                  <c:v>176.89999389648438</c:v>
                </c:pt>
                <c:pt idx="6204">
                  <c:v>177.66999816894531</c:v>
                </c:pt>
                <c:pt idx="6205">
                  <c:v>175.69000244140625</c:v>
                </c:pt>
                <c:pt idx="6206">
                  <c:v>177.74000549316406</c:v>
                </c:pt>
                <c:pt idx="6207">
                  <c:v>175.77999877929688</c:v>
                </c:pt>
                <c:pt idx="6208">
                  <c:v>176.5</c:v>
                </c:pt>
                <c:pt idx="6209">
                  <c:v>177.13999938964844</c:v>
                </c:pt>
                <c:pt idx="6210">
                  <c:v>176.8699951171875</c:v>
                </c:pt>
                <c:pt idx="6211">
                  <c:v>177.72999572753906</c:v>
                </c:pt>
                <c:pt idx="6212">
                  <c:v>175.41000366210938</c:v>
                </c:pt>
                <c:pt idx="6213">
                  <c:v>177.69999694824219</c:v>
                </c:pt>
                <c:pt idx="6214">
                  <c:v>175.6199951171875</c:v>
                </c:pt>
                <c:pt idx="6215">
                  <c:v>176.6199951171875</c:v>
                </c:pt>
                <c:pt idx="6216">
                  <c:v>176.33999633789063</c:v>
                </c:pt>
                <c:pt idx="6217">
                  <c:v>177.07000732421875</c:v>
                </c:pt>
                <c:pt idx="6218">
                  <c:v>177.72999572753906</c:v>
                </c:pt>
                <c:pt idx="6219">
                  <c:v>175.57000732421875</c:v>
                </c:pt>
                <c:pt idx="6220">
                  <c:v>177.64999389648438</c:v>
                </c:pt>
                <c:pt idx="6221">
                  <c:v>176.02000427246094</c:v>
                </c:pt>
                <c:pt idx="6222">
                  <c:v>177.05000305175781</c:v>
                </c:pt>
                <c:pt idx="6223">
                  <c:v>175.75</c:v>
                </c:pt>
                <c:pt idx="6224">
                  <c:v>177.61000061035156</c:v>
                </c:pt>
                <c:pt idx="6225">
                  <c:v>177.74000549316406</c:v>
                </c:pt>
                <c:pt idx="6226">
                  <c:v>175.83999633789063</c:v>
                </c:pt>
                <c:pt idx="6227">
                  <c:v>177.52999877929688</c:v>
                </c:pt>
                <c:pt idx="6228">
                  <c:v>176.66999816894531</c:v>
                </c:pt>
                <c:pt idx="6229">
                  <c:v>177.47000122070313</c:v>
                </c:pt>
                <c:pt idx="6230">
                  <c:v>175.44000244140625</c:v>
                </c:pt>
                <c:pt idx="6231">
                  <c:v>177.71000671386719</c:v>
                </c:pt>
                <c:pt idx="6232">
                  <c:v>177.60000610351563</c:v>
                </c:pt>
                <c:pt idx="6233">
                  <c:v>176.3800048828125</c:v>
                </c:pt>
                <c:pt idx="6234">
                  <c:v>177.11000061035156</c:v>
                </c:pt>
                <c:pt idx="6235">
                  <c:v>176.89999389648438</c:v>
                </c:pt>
                <c:pt idx="6236">
                  <c:v>177.86000061035156</c:v>
                </c:pt>
                <c:pt idx="6237">
                  <c:v>175.60000610351563</c:v>
                </c:pt>
                <c:pt idx="6238">
                  <c:v>177.8800048828125</c:v>
                </c:pt>
                <c:pt idx="6239">
                  <c:v>175.75</c:v>
                </c:pt>
                <c:pt idx="6240">
                  <c:v>176.86000061035156</c:v>
                </c:pt>
                <c:pt idx="6241">
                  <c:v>176.19000244140625</c:v>
                </c:pt>
                <c:pt idx="6242">
                  <c:v>177.19000244140625</c:v>
                </c:pt>
                <c:pt idx="6243">
                  <c:v>177.67999267578125</c:v>
                </c:pt>
                <c:pt idx="6244">
                  <c:v>175.66999816894531</c:v>
                </c:pt>
                <c:pt idx="6245">
                  <c:v>177.58999633789063</c:v>
                </c:pt>
                <c:pt idx="6246">
                  <c:v>175.89999389648438</c:v>
                </c:pt>
                <c:pt idx="6247">
                  <c:v>177.02999877929688</c:v>
                </c:pt>
                <c:pt idx="6248">
                  <c:v>175.94999694824219</c:v>
                </c:pt>
                <c:pt idx="6249">
                  <c:v>177.5</c:v>
                </c:pt>
                <c:pt idx="6250">
                  <c:v>177.83000183105469</c:v>
                </c:pt>
                <c:pt idx="6251">
                  <c:v>175.66999816894531</c:v>
                </c:pt>
                <c:pt idx="6252">
                  <c:v>177.80000305175781</c:v>
                </c:pt>
                <c:pt idx="6253">
                  <c:v>176.55999755859375</c:v>
                </c:pt>
                <c:pt idx="6254">
                  <c:v>177.07000732421875</c:v>
                </c:pt>
                <c:pt idx="6255">
                  <c:v>175.66000366210938</c:v>
                </c:pt>
                <c:pt idx="6256">
                  <c:v>177.67999267578125</c:v>
                </c:pt>
                <c:pt idx="6257">
                  <c:v>177.80999755859375</c:v>
                </c:pt>
                <c:pt idx="6258">
                  <c:v>175.97999572753906</c:v>
                </c:pt>
                <c:pt idx="6259">
                  <c:v>177.69000244140625</c:v>
                </c:pt>
                <c:pt idx="6260">
                  <c:v>176.44999694824219</c:v>
                </c:pt>
                <c:pt idx="6261">
                  <c:v>177.25</c:v>
                </c:pt>
                <c:pt idx="6262">
                  <c:v>175.83999633789063</c:v>
                </c:pt>
                <c:pt idx="6263">
                  <c:v>175.72000122070313</c:v>
                </c:pt>
                <c:pt idx="6264">
                  <c:v>175.77999877929688</c:v>
                </c:pt>
                <c:pt idx="6265">
                  <c:v>177.89999389648438</c:v>
                </c:pt>
                <c:pt idx="6266">
                  <c:v>177.60000610351563</c:v>
                </c:pt>
                <c:pt idx="6267">
                  <c:v>176.69000244140625</c:v>
                </c:pt>
                <c:pt idx="6268">
                  <c:v>176.96000671386719</c:v>
                </c:pt>
                <c:pt idx="6269">
                  <c:v>175.57000732421875</c:v>
                </c:pt>
                <c:pt idx="6270">
                  <c:v>177.85000610351563</c:v>
                </c:pt>
                <c:pt idx="6271">
                  <c:v>175.80999755859375</c:v>
                </c:pt>
                <c:pt idx="6272">
                  <c:v>177.69999694824219</c:v>
                </c:pt>
                <c:pt idx="6273">
                  <c:v>175.61000061035156</c:v>
                </c:pt>
                <c:pt idx="6274">
                  <c:v>177.97000122070313</c:v>
                </c:pt>
                <c:pt idx="6275">
                  <c:v>175.82000732421875</c:v>
                </c:pt>
                <c:pt idx="6276">
                  <c:v>178.02000427246094</c:v>
                </c:pt>
                <c:pt idx="6277">
                  <c:v>178.07000732421875</c:v>
                </c:pt>
                <c:pt idx="6278">
                  <c:v>177.82000732421875</c:v>
                </c:pt>
                <c:pt idx="6279">
                  <c:v>176.33000183105469</c:v>
                </c:pt>
                <c:pt idx="6280">
                  <c:v>177.53999328613281</c:v>
                </c:pt>
                <c:pt idx="6281">
                  <c:v>175.67999267578125</c:v>
                </c:pt>
                <c:pt idx="6282">
                  <c:v>177.69999694824219</c:v>
                </c:pt>
                <c:pt idx="6283">
                  <c:v>175.6300048828125</c:v>
                </c:pt>
                <c:pt idx="6284">
                  <c:v>175.96000671386719</c:v>
                </c:pt>
                <c:pt idx="6285">
                  <c:v>177.80999755859375</c:v>
                </c:pt>
                <c:pt idx="6286">
                  <c:v>176.33999633789063</c:v>
                </c:pt>
                <c:pt idx="6287">
                  <c:v>177.52000427246094</c:v>
                </c:pt>
                <c:pt idx="6288">
                  <c:v>176.1300048828125</c:v>
                </c:pt>
                <c:pt idx="6289">
                  <c:v>177.6300048828125</c:v>
                </c:pt>
                <c:pt idx="6290">
                  <c:v>178.03999328613281</c:v>
                </c:pt>
                <c:pt idx="6291">
                  <c:v>175.77999877929688</c:v>
                </c:pt>
                <c:pt idx="6292">
                  <c:v>177.92999267578125</c:v>
                </c:pt>
                <c:pt idx="6293">
                  <c:v>176.16000366210938</c:v>
                </c:pt>
                <c:pt idx="6294">
                  <c:v>177.75</c:v>
                </c:pt>
                <c:pt idx="6295">
                  <c:v>176.32000732421875</c:v>
                </c:pt>
                <c:pt idx="6296">
                  <c:v>177.30999755859375</c:v>
                </c:pt>
                <c:pt idx="6297">
                  <c:v>176</c:v>
                </c:pt>
                <c:pt idx="6298">
                  <c:v>177.80000305175781</c:v>
                </c:pt>
                <c:pt idx="6299">
                  <c:v>178.11000061035156</c:v>
                </c:pt>
                <c:pt idx="6300">
                  <c:v>176.02999877929688</c:v>
                </c:pt>
                <c:pt idx="6301">
                  <c:v>177.97999572753906</c:v>
                </c:pt>
                <c:pt idx="6302">
                  <c:v>176.77000427246094</c:v>
                </c:pt>
                <c:pt idx="6303">
                  <c:v>177.41999816894531</c:v>
                </c:pt>
                <c:pt idx="6304">
                  <c:v>175.83000183105469</c:v>
                </c:pt>
                <c:pt idx="6305">
                  <c:v>177.80000305175781</c:v>
                </c:pt>
                <c:pt idx="6306">
                  <c:v>175.58999633789063</c:v>
                </c:pt>
                <c:pt idx="6307">
                  <c:v>176.21000671386719</c:v>
                </c:pt>
                <c:pt idx="6308">
                  <c:v>177.75</c:v>
                </c:pt>
                <c:pt idx="6309">
                  <c:v>176.53999328613281</c:v>
                </c:pt>
                <c:pt idx="6310">
                  <c:v>177.35000610351563</c:v>
                </c:pt>
                <c:pt idx="6311">
                  <c:v>175.91000366210938</c:v>
                </c:pt>
                <c:pt idx="6312">
                  <c:v>177.83000183105469</c:v>
                </c:pt>
                <c:pt idx="6313">
                  <c:v>175.80999755859375</c:v>
                </c:pt>
                <c:pt idx="6314">
                  <c:v>176.10000610351563</c:v>
                </c:pt>
                <c:pt idx="6315">
                  <c:v>177.64999389648438</c:v>
                </c:pt>
                <c:pt idx="6316">
                  <c:v>176.78999328613281</c:v>
                </c:pt>
                <c:pt idx="6317">
                  <c:v>177.63999938964844</c:v>
                </c:pt>
                <c:pt idx="6318">
                  <c:v>175.58999633789063</c:v>
                </c:pt>
                <c:pt idx="6319">
                  <c:v>177.91000366210938</c:v>
                </c:pt>
                <c:pt idx="6320">
                  <c:v>177.64999389648438</c:v>
                </c:pt>
                <c:pt idx="6321">
                  <c:v>176.58000183105469</c:v>
                </c:pt>
                <c:pt idx="6322">
                  <c:v>177.33999633789063</c:v>
                </c:pt>
                <c:pt idx="6323">
                  <c:v>177.05000305175781</c:v>
                </c:pt>
                <c:pt idx="6324">
                  <c:v>177.88999938964844</c:v>
                </c:pt>
                <c:pt idx="6325">
                  <c:v>175.83999633789063</c:v>
                </c:pt>
                <c:pt idx="6326">
                  <c:v>178.02999877929688</c:v>
                </c:pt>
                <c:pt idx="6327">
                  <c:v>177.78999328613281</c:v>
                </c:pt>
                <c:pt idx="6328">
                  <c:v>176.75999450683594</c:v>
                </c:pt>
                <c:pt idx="6329">
                  <c:v>177.11000061035156</c:v>
                </c:pt>
                <c:pt idx="6330">
                  <c:v>177.30000305175781</c:v>
                </c:pt>
                <c:pt idx="6331">
                  <c:v>177.99000549316406</c:v>
                </c:pt>
                <c:pt idx="6332">
                  <c:v>175.85000610351563</c:v>
                </c:pt>
                <c:pt idx="6333">
                  <c:v>178.03999328613281</c:v>
                </c:pt>
                <c:pt idx="6334">
                  <c:v>177.72999572753906</c:v>
                </c:pt>
                <c:pt idx="6335">
                  <c:v>176.8800048828125</c:v>
                </c:pt>
                <c:pt idx="6336">
                  <c:v>176.99000549316406</c:v>
                </c:pt>
                <c:pt idx="6337">
                  <c:v>177.27000427246094</c:v>
                </c:pt>
                <c:pt idx="6338">
                  <c:v>178.13999938964844</c:v>
                </c:pt>
                <c:pt idx="6339">
                  <c:v>175.96000671386719</c:v>
                </c:pt>
                <c:pt idx="6340">
                  <c:v>178.14999389648438</c:v>
                </c:pt>
                <c:pt idx="6341">
                  <c:v>177.75</c:v>
                </c:pt>
                <c:pt idx="6342">
                  <c:v>176.91000366210938</c:v>
                </c:pt>
                <c:pt idx="6343">
                  <c:v>177.1300048828125</c:v>
                </c:pt>
                <c:pt idx="6344">
                  <c:v>177.27000427246094</c:v>
                </c:pt>
                <c:pt idx="6345">
                  <c:v>177.92999267578125</c:v>
                </c:pt>
                <c:pt idx="6346">
                  <c:v>175.99000549316406</c:v>
                </c:pt>
                <c:pt idx="6347">
                  <c:v>178.03999328613281</c:v>
                </c:pt>
                <c:pt idx="6348">
                  <c:v>177.89999389648438</c:v>
                </c:pt>
                <c:pt idx="6349">
                  <c:v>176.47999572753906</c:v>
                </c:pt>
                <c:pt idx="6350">
                  <c:v>177.66000366210938</c:v>
                </c:pt>
                <c:pt idx="6351">
                  <c:v>176.05000305175781</c:v>
                </c:pt>
                <c:pt idx="6352">
                  <c:v>177.69000244140625</c:v>
                </c:pt>
                <c:pt idx="6353">
                  <c:v>175.64999389648438</c:v>
                </c:pt>
                <c:pt idx="6354">
                  <c:v>177.97999572753906</c:v>
                </c:pt>
                <c:pt idx="6355">
                  <c:v>175.63999938964844</c:v>
                </c:pt>
                <c:pt idx="6356">
                  <c:v>176.08000183105469</c:v>
                </c:pt>
                <c:pt idx="6357">
                  <c:v>177.6300048828125</c:v>
                </c:pt>
                <c:pt idx="6358">
                  <c:v>176.52000427246094</c:v>
                </c:pt>
                <c:pt idx="6359">
                  <c:v>177.3800048828125</c:v>
                </c:pt>
                <c:pt idx="6360">
                  <c:v>175.91000366210938</c:v>
                </c:pt>
                <c:pt idx="6361">
                  <c:v>177.75999450683594</c:v>
                </c:pt>
                <c:pt idx="6362">
                  <c:v>177.89999389648438</c:v>
                </c:pt>
                <c:pt idx="6363">
                  <c:v>175.72999572753906</c:v>
                </c:pt>
                <c:pt idx="6364">
                  <c:v>177.83999633789063</c:v>
                </c:pt>
                <c:pt idx="6365">
                  <c:v>176.44000244140625</c:v>
                </c:pt>
                <c:pt idx="6366">
                  <c:v>177.13999938964844</c:v>
                </c:pt>
                <c:pt idx="6367">
                  <c:v>176.05000305175781</c:v>
                </c:pt>
                <c:pt idx="6368">
                  <c:v>177.61000061035156</c:v>
                </c:pt>
                <c:pt idx="6369">
                  <c:v>178.14999389648438</c:v>
                </c:pt>
                <c:pt idx="6370">
                  <c:v>176.00999450683594</c:v>
                </c:pt>
                <c:pt idx="6371">
                  <c:v>178.05999755859375</c:v>
                </c:pt>
                <c:pt idx="6372">
                  <c:v>176.27999877929688</c:v>
                </c:pt>
                <c:pt idx="6373">
                  <c:v>177.27000427246094</c:v>
                </c:pt>
                <c:pt idx="6374">
                  <c:v>176.32000732421875</c:v>
                </c:pt>
                <c:pt idx="6375">
                  <c:v>177.52000427246094</c:v>
                </c:pt>
                <c:pt idx="6376">
                  <c:v>175.83999633789063</c:v>
                </c:pt>
                <c:pt idx="6377">
                  <c:v>175.80000305175781</c:v>
                </c:pt>
                <c:pt idx="6378">
                  <c:v>178.02999877929688</c:v>
                </c:pt>
                <c:pt idx="6379">
                  <c:v>176.27999877929688</c:v>
                </c:pt>
                <c:pt idx="6380">
                  <c:v>177.3800048828125</c:v>
                </c:pt>
                <c:pt idx="6381">
                  <c:v>175.94999694824219</c:v>
                </c:pt>
                <c:pt idx="6382">
                  <c:v>177.82000732421875</c:v>
                </c:pt>
                <c:pt idx="6383">
                  <c:v>175.75999450683594</c:v>
                </c:pt>
                <c:pt idx="6384">
                  <c:v>176.13999938964844</c:v>
                </c:pt>
                <c:pt idx="6385">
                  <c:v>177.91000366210938</c:v>
                </c:pt>
                <c:pt idx="6386">
                  <c:v>176.6199951171875</c:v>
                </c:pt>
                <c:pt idx="6387">
                  <c:v>177.5</c:v>
                </c:pt>
                <c:pt idx="6388">
                  <c:v>175.92999267578125</c:v>
                </c:pt>
                <c:pt idx="6389">
                  <c:v>177.99000549316406</c:v>
                </c:pt>
                <c:pt idx="6390">
                  <c:v>175.61000061035156</c:v>
                </c:pt>
                <c:pt idx="6391">
                  <c:v>176.25</c:v>
                </c:pt>
                <c:pt idx="6392">
                  <c:v>177.60000610351563</c:v>
                </c:pt>
                <c:pt idx="6393">
                  <c:v>176.83999633789063</c:v>
                </c:pt>
                <c:pt idx="6394">
                  <c:v>176.89999389648438</c:v>
                </c:pt>
                <c:pt idx="6395">
                  <c:v>175.97000122070313</c:v>
                </c:pt>
                <c:pt idx="6396">
                  <c:v>178.00999450683594</c:v>
                </c:pt>
                <c:pt idx="6397">
                  <c:v>175.89999389648438</c:v>
                </c:pt>
                <c:pt idx="6398">
                  <c:v>176.14999389648438</c:v>
                </c:pt>
                <c:pt idx="6399">
                  <c:v>177.77000427246094</c:v>
                </c:pt>
                <c:pt idx="6400">
                  <c:v>176.64999389648438</c:v>
                </c:pt>
                <c:pt idx="6401">
                  <c:v>177.49000549316406</c:v>
                </c:pt>
                <c:pt idx="6402">
                  <c:v>175.82000732421875</c:v>
                </c:pt>
                <c:pt idx="6403">
                  <c:v>178</c:v>
                </c:pt>
                <c:pt idx="6404">
                  <c:v>178.08999633789063</c:v>
                </c:pt>
                <c:pt idx="6405">
                  <c:v>176.19000244140625</c:v>
                </c:pt>
                <c:pt idx="6406">
                  <c:v>177.91999816894531</c:v>
                </c:pt>
                <c:pt idx="6407">
                  <c:v>176.72999572753906</c:v>
                </c:pt>
                <c:pt idx="6408">
                  <c:v>177.33000183105469</c:v>
                </c:pt>
                <c:pt idx="6409">
                  <c:v>176.03999328613281</c:v>
                </c:pt>
                <c:pt idx="6410">
                  <c:v>177.77999877929688</c:v>
                </c:pt>
                <c:pt idx="6411">
                  <c:v>175.80000305175781</c:v>
                </c:pt>
                <c:pt idx="6412">
                  <c:v>176.08999633789063</c:v>
                </c:pt>
                <c:pt idx="6413">
                  <c:v>177.89999389648438</c:v>
                </c:pt>
                <c:pt idx="6414">
                  <c:v>176.55000305175781</c:v>
                </c:pt>
                <c:pt idx="6415">
                  <c:v>177.27000427246094</c:v>
                </c:pt>
                <c:pt idx="6416">
                  <c:v>176.02000427246094</c:v>
                </c:pt>
                <c:pt idx="6417">
                  <c:v>177.83999633789063</c:v>
                </c:pt>
                <c:pt idx="6418">
                  <c:v>176</c:v>
                </c:pt>
                <c:pt idx="6419">
                  <c:v>178.11000061035156</c:v>
                </c:pt>
                <c:pt idx="6420">
                  <c:v>177.86000061035156</c:v>
                </c:pt>
                <c:pt idx="6421">
                  <c:v>176.78999328613281</c:v>
                </c:pt>
                <c:pt idx="6422">
                  <c:v>177.41000366210938</c:v>
                </c:pt>
                <c:pt idx="6423">
                  <c:v>176.05999755859375</c:v>
                </c:pt>
                <c:pt idx="6424">
                  <c:v>178.19000244140625</c:v>
                </c:pt>
                <c:pt idx="6425">
                  <c:v>175.96000671386719</c:v>
                </c:pt>
                <c:pt idx="6426">
                  <c:v>176.3699951171875</c:v>
                </c:pt>
                <c:pt idx="6427">
                  <c:v>177.86000061035156</c:v>
                </c:pt>
                <c:pt idx="6428">
                  <c:v>177.11000061035156</c:v>
                </c:pt>
                <c:pt idx="6429">
                  <c:v>177.03999328613281</c:v>
                </c:pt>
                <c:pt idx="6430">
                  <c:v>176.14999389648438</c:v>
                </c:pt>
                <c:pt idx="6431">
                  <c:v>178.19000244140625</c:v>
                </c:pt>
                <c:pt idx="6432">
                  <c:v>176.03999328613281</c:v>
                </c:pt>
                <c:pt idx="6433">
                  <c:v>176.61000061035156</c:v>
                </c:pt>
                <c:pt idx="6434">
                  <c:v>177.8699951171875</c:v>
                </c:pt>
                <c:pt idx="6435">
                  <c:v>177.07000732421875</c:v>
                </c:pt>
                <c:pt idx="6436">
                  <c:v>177.07000732421875</c:v>
                </c:pt>
                <c:pt idx="6437">
                  <c:v>175.78999328613281</c:v>
                </c:pt>
                <c:pt idx="6438">
                  <c:v>178.13999938964844</c:v>
                </c:pt>
                <c:pt idx="6439">
                  <c:v>175.92999267578125</c:v>
                </c:pt>
                <c:pt idx="6440">
                  <c:v>176.58999633789063</c:v>
                </c:pt>
                <c:pt idx="6441">
                  <c:v>177.77000427246094</c:v>
                </c:pt>
                <c:pt idx="6442">
                  <c:v>177.02999877929688</c:v>
                </c:pt>
                <c:pt idx="6443">
                  <c:v>177.83000183105469</c:v>
                </c:pt>
                <c:pt idx="6444">
                  <c:v>176.08999633789063</c:v>
                </c:pt>
                <c:pt idx="6445">
                  <c:v>178.19999694824219</c:v>
                </c:pt>
                <c:pt idx="6446">
                  <c:v>178.19999694824219</c:v>
                </c:pt>
                <c:pt idx="6447">
                  <c:v>176.30999755859375</c:v>
                </c:pt>
                <c:pt idx="6448">
                  <c:v>177.96000671386719</c:v>
                </c:pt>
                <c:pt idx="6449">
                  <c:v>176.74000549316406</c:v>
                </c:pt>
                <c:pt idx="6450">
                  <c:v>177.3699951171875</c:v>
                </c:pt>
                <c:pt idx="6451">
                  <c:v>175.85000610351563</c:v>
                </c:pt>
                <c:pt idx="6452">
                  <c:v>177.94999694824219</c:v>
                </c:pt>
                <c:pt idx="6453">
                  <c:v>178.24000549316406</c:v>
                </c:pt>
                <c:pt idx="6454">
                  <c:v>176.02000427246094</c:v>
                </c:pt>
                <c:pt idx="6455">
                  <c:v>178.11000061035156</c:v>
                </c:pt>
                <c:pt idx="6456">
                  <c:v>177.6300048828125</c:v>
                </c:pt>
                <c:pt idx="6457">
                  <c:v>177</c:v>
                </c:pt>
                <c:pt idx="6458">
                  <c:v>177.1199951171875</c:v>
                </c:pt>
                <c:pt idx="6459">
                  <c:v>177.39999389648438</c:v>
                </c:pt>
                <c:pt idx="6460">
                  <c:v>178.14999389648438</c:v>
                </c:pt>
                <c:pt idx="6461">
                  <c:v>175.99000549316406</c:v>
                </c:pt>
                <c:pt idx="6462">
                  <c:v>178.21000671386719</c:v>
                </c:pt>
                <c:pt idx="6463">
                  <c:v>178.19999694824219</c:v>
                </c:pt>
                <c:pt idx="6464">
                  <c:v>176.5</c:v>
                </c:pt>
                <c:pt idx="6465">
                  <c:v>178.14999389648438</c:v>
                </c:pt>
                <c:pt idx="6466">
                  <c:v>177.21000671386719</c:v>
                </c:pt>
                <c:pt idx="6467">
                  <c:v>177.46000671386719</c:v>
                </c:pt>
                <c:pt idx="6468">
                  <c:v>176.82000732421875</c:v>
                </c:pt>
                <c:pt idx="6469">
                  <c:v>177.44999694824219</c:v>
                </c:pt>
                <c:pt idx="6470">
                  <c:v>176.25999450683594</c:v>
                </c:pt>
                <c:pt idx="6471">
                  <c:v>176.16000366210938</c:v>
                </c:pt>
                <c:pt idx="6472">
                  <c:v>178.13999938964844</c:v>
                </c:pt>
                <c:pt idx="6473">
                  <c:v>176.16999816894531</c:v>
                </c:pt>
                <c:pt idx="6474">
                  <c:v>178.24000549316406</c:v>
                </c:pt>
                <c:pt idx="6475">
                  <c:v>178.22999572753906</c:v>
                </c:pt>
                <c:pt idx="6476">
                  <c:v>176.19000244140625</c:v>
                </c:pt>
                <c:pt idx="6477">
                  <c:v>178.1199951171875</c:v>
                </c:pt>
                <c:pt idx="6478">
                  <c:v>176.33999633789063</c:v>
                </c:pt>
                <c:pt idx="6479">
                  <c:v>177.17999267578125</c:v>
                </c:pt>
                <c:pt idx="6480">
                  <c:v>177.08000183105469</c:v>
                </c:pt>
                <c:pt idx="6481">
                  <c:v>177.07000732421875</c:v>
                </c:pt>
                <c:pt idx="6482">
                  <c:v>177.83999633789063</c:v>
                </c:pt>
                <c:pt idx="6483">
                  <c:v>176.02999877929688</c:v>
                </c:pt>
                <c:pt idx="6484">
                  <c:v>177.8800048828125</c:v>
                </c:pt>
                <c:pt idx="6485">
                  <c:v>176.08000183105469</c:v>
                </c:pt>
                <c:pt idx="6486">
                  <c:v>175.77999877929688</c:v>
                </c:pt>
                <c:pt idx="6487">
                  <c:v>178.1300048828125</c:v>
                </c:pt>
                <c:pt idx="6488">
                  <c:v>175.83000183105469</c:v>
                </c:pt>
                <c:pt idx="6489">
                  <c:v>176.42999267578125</c:v>
                </c:pt>
                <c:pt idx="6490">
                  <c:v>178.02000427246094</c:v>
                </c:pt>
                <c:pt idx="6491">
                  <c:v>176.58000183105469</c:v>
                </c:pt>
                <c:pt idx="6492">
                  <c:v>177.97999572753906</c:v>
                </c:pt>
                <c:pt idx="6493">
                  <c:v>176.8699951171875</c:v>
                </c:pt>
                <c:pt idx="6494">
                  <c:v>177.33000183105469</c:v>
                </c:pt>
                <c:pt idx="6495">
                  <c:v>176.77999877929688</c:v>
                </c:pt>
                <c:pt idx="6496">
                  <c:v>177.44000244140625</c:v>
                </c:pt>
                <c:pt idx="6497">
                  <c:v>176.58999633789063</c:v>
                </c:pt>
                <c:pt idx="6498">
                  <c:v>176.1300048828125</c:v>
                </c:pt>
                <c:pt idx="6499">
                  <c:v>177.97999572753906</c:v>
                </c:pt>
                <c:pt idx="6500">
                  <c:v>175.97000122070313</c:v>
                </c:pt>
                <c:pt idx="6501">
                  <c:v>178.1199951171875</c:v>
                </c:pt>
                <c:pt idx="6502">
                  <c:v>178.21000671386719</c:v>
                </c:pt>
                <c:pt idx="6503">
                  <c:v>176.28999328613281</c:v>
                </c:pt>
                <c:pt idx="6504">
                  <c:v>178.02000427246094</c:v>
                </c:pt>
                <c:pt idx="6505">
                  <c:v>177.08999633789063</c:v>
                </c:pt>
                <c:pt idx="6506">
                  <c:v>177.39999389648438</c:v>
                </c:pt>
                <c:pt idx="6507">
                  <c:v>176.55999755859375</c:v>
                </c:pt>
                <c:pt idx="6508">
                  <c:v>176.14999389648438</c:v>
                </c:pt>
                <c:pt idx="6509">
                  <c:v>178.1300048828125</c:v>
                </c:pt>
                <c:pt idx="6510">
                  <c:v>176.16999816894531</c:v>
                </c:pt>
                <c:pt idx="6511">
                  <c:v>178.17999267578125</c:v>
                </c:pt>
                <c:pt idx="6512">
                  <c:v>176.11000061035156</c:v>
                </c:pt>
                <c:pt idx="6513">
                  <c:v>178.33999633789063</c:v>
                </c:pt>
                <c:pt idx="6514">
                  <c:v>176.27999877929688</c:v>
                </c:pt>
                <c:pt idx="6515">
                  <c:v>176.8699951171875</c:v>
                </c:pt>
                <c:pt idx="6516">
                  <c:v>177.63999938964844</c:v>
                </c:pt>
                <c:pt idx="6517">
                  <c:v>177.33999633789063</c:v>
                </c:pt>
                <c:pt idx="6518">
                  <c:v>178.14999389648438</c:v>
                </c:pt>
                <c:pt idx="6519">
                  <c:v>175.86000061035156</c:v>
                </c:pt>
                <c:pt idx="6520">
                  <c:v>178.17999267578125</c:v>
                </c:pt>
                <c:pt idx="6521">
                  <c:v>178</c:v>
                </c:pt>
                <c:pt idx="6522">
                  <c:v>176.74000549316406</c:v>
                </c:pt>
                <c:pt idx="6523">
                  <c:v>177.86000061035156</c:v>
                </c:pt>
                <c:pt idx="6524">
                  <c:v>177.28999328613281</c:v>
                </c:pt>
                <c:pt idx="6525">
                  <c:v>176.78999328613281</c:v>
                </c:pt>
                <c:pt idx="6526">
                  <c:v>176.05999755859375</c:v>
                </c:pt>
                <c:pt idx="6527">
                  <c:v>178.3800048828125</c:v>
                </c:pt>
                <c:pt idx="6528">
                  <c:v>176.22000122070313</c:v>
                </c:pt>
                <c:pt idx="6529">
                  <c:v>178.28999328613281</c:v>
                </c:pt>
                <c:pt idx="6530">
                  <c:v>177.35000610351563</c:v>
                </c:pt>
                <c:pt idx="6531">
                  <c:v>177.38999938964844</c:v>
                </c:pt>
                <c:pt idx="6532">
                  <c:v>176.41000366210938</c:v>
                </c:pt>
                <c:pt idx="6533">
                  <c:v>177.8699951171875</c:v>
                </c:pt>
                <c:pt idx="6534">
                  <c:v>178.27000427246094</c:v>
                </c:pt>
                <c:pt idx="6535">
                  <c:v>176.30000305175781</c:v>
                </c:pt>
                <c:pt idx="6536">
                  <c:v>178.25999450683594</c:v>
                </c:pt>
                <c:pt idx="6537">
                  <c:v>177.27000427246094</c:v>
                </c:pt>
                <c:pt idx="6538">
                  <c:v>177.5</c:v>
                </c:pt>
                <c:pt idx="6539">
                  <c:v>176.28999328613281</c:v>
                </c:pt>
                <c:pt idx="6540">
                  <c:v>178.00999450683594</c:v>
                </c:pt>
                <c:pt idx="6541">
                  <c:v>178.27999877929688</c:v>
                </c:pt>
                <c:pt idx="6542">
                  <c:v>176.14999389648438</c:v>
                </c:pt>
                <c:pt idx="6543">
                  <c:v>178.1199951171875</c:v>
                </c:pt>
                <c:pt idx="6544">
                  <c:v>176.75</c:v>
                </c:pt>
                <c:pt idx="6545">
                  <c:v>177.66000366210938</c:v>
                </c:pt>
                <c:pt idx="6546">
                  <c:v>176.11000061035156</c:v>
                </c:pt>
                <c:pt idx="6547">
                  <c:v>178.22000122070313</c:v>
                </c:pt>
                <c:pt idx="6548">
                  <c:v>178.22000122070313</c:v>
                </c:pt>
                <c:pt idx="6549">
                  <c:v>176.52000427246094</c:v>
                </c:pt>
                <c:pt idx="6550">
                  <c:v>177.96000671386719</c:v>
                </c:pt>
                <c:pt idx="6551">
                  <c:v>176.50999450683594</c:v>
                </c:pt>
                <c:pt idx="6552">
                  <c:v>177.97000122070313</c:v>
                </c:pt>
                <c:pt idx="6553">
                  <c:v>176.16000366210938</c:v>
                </c:pt>
                <c:pt idx="6554">
                  <c:v>178.30999755859375</c:v>
                </c:pt>
                <c:pt idx="6555">
                  <c:v>178.25999450683594</c:v>
                </c:pt>
                <c:pt idx="6556">
                  <c:v>176.69000244140625</c:v>
                </c:pt>
                <c:pt idx="6557">
                  <c:v>177.8800048828125</c:v>
                </c:pt>
                <c:pt idx="6558">
                  <c:v>177.30999755859375</c:v>
                </c:pt>
                <c:pt idx="6559">
                  <c:v>178.19999694824219</c:v>
                </c:pt>
                <c:pt idx="6560">
                  <c:v>176</c:v>
                </c:pt>
                <c:pt idx="6561">
                  <c:v>178.39999389648438</c:v>
                </c:pt>
                <c:pt idx="6562">
                  <c:v>178.08999633789063</c:v>
                </c:pt>
                <c:pt idx="6563">
                  <c:v>177.08000183105469</c:v>
                </c:pt>
                <c:pt idx="6564">
                  <c:v>177.41000366210938</c:v>
                </c:pt>
                <c:pt idx="6565">
                  <c:v>177.44999694824219</c:v>
                </c:pt>
                <c:pt idx="6566">
                  <c:v>178.3800048828125</c:v>
                </c:pt>
                <c:pt idx="6567">
                  <c:v>176.1300048828125</c:v>
                </c:pt>
                <c:pt idx="6568">
                  <c:v>178.38999938964844</c:v>
                </c:pt>
                <c:pt idx="6569">
                  <c:v>176.42999267578125</c:v>
                </c:pt>
                <c:pt idx="6570">
                  <c:v>177.39999389648438</c:v>
                </c:pt>
                <c:pt idx="6571">
                  <c:v>176.80000305175781</c:v>
                </c:pt>
                <c:pt idx="6572">
                  <c:v>177.91000366210938</c:v>
                </c:pt>
                <c:pt idx="6573">
                  <c:v>176.02999877929688</c:v>
                </c:pt>
                <c:pt idx="6574">
                  <c:v>176.52999877929688</c:v>
                </c:pt>
                <c:pt idx="6575">
                  <c:v>178.27999877929688</c:v>
                </c:pt>
                <c:pt idx="6576">
                  <c:v>176.88999938964844</c:v>
                </c:pt>
                <c:pt idx="6577">
                  <c:v>177.86000061035156</c:v>
                </c:pt>
                <c:pt idx="6578">
                  <c:v>176.42999267578125</c:v>
                </c:pt>
                <c:pt idx="6579">
                  <c:v>178.25</c:v>
                </c:pt>
                <c:pt idx="6580">
                  <c:v>176.25</c:v>
                </c:pt>
                <c:pt idx="6581">
                  <c:v>176.44000244140625</c:v>
                </c:pt>
                <c:pt idx="6582">
                  <c:v>178.16000366210938</c:v>
                </c:pt>
                <c:pt idx="6583">
                  <c:v>177.13999938964844</c:v>
                </c:pt>
                <c:pt idx="6584">
                  <c:v>178.08000183105469</c:v>
                </c:pt>
                <c:pt idx="6585">
                  <c:v>176.53999328613281</c:v>
                </c:pt>
                <c:pt idx="6586">
                  <c:v>178.1300048828125</c:v>
                </c:pt>
                <c:pt idx="6587">
                  <c:v>176.8800048828125</c:v>
                </c:pt>
                <c:pt idx="6588">
                  <c:v>177.97999572753906</c:v>
                </c:pt>
                <c:pt idx="6589">
                  <c:v>176.35000610351563</c:v>
                </c:pt>
                <c:pt idx="6590">
                  <c:v>176.32000732421875</c:v>
                </c:pt>
                <c:pt idx="6591">
                  <c:v>178.30999755859375</c:v>
                </c:pt>
                <c:pt idx="6592">
                  <c:v>176.80000305175781</c:v>
                </c:pt>
                <c:pt idx="6593">
                  <c:v>177.92999267578125</c:v>
                </c:pt>
                <c:pt idx="6594">
                  <c:v>177.52999877929688</c:v>
                </c:pt>
                <c:pt idx="6595">
                  <c:v>176.6199951171875</c:v>
                </c:pt>
                <c:pt idx="6596">
                  <c:v>176.16000366210938</c:v>
                </c:pt>
                <c:pt idx="6597">
                  <c:v>178.47000122070313</c:v>
                </c:pt>
                <c:pt idx="6598">
                  <c:v>176.52999877929688</c:v>
                </c:pt>
                <c:pt idx="6599">
                  <c:v>178.30999755859375</c:v>
                </c:pt>
                <c:pt idx="6600">
                  <c:v>176.96000671386719</c:v>
                </c:pt>
                <c:pt idx="6601">
                  <c:v>177.85000610351563</c:v>
                </c:pt>
                <c:pt idx="6602">
                  <c:v>176.24000549316406</c:v>
                </c:pt>
                <c:pt idx="6603">
                  <c:v>176.47000122070313</c:v>
                </c:pt>
                <c:pt idx="6604">
                  <c:v>178.49000549316406</c:v>
                </c:pt>
                <c:pt idx="6605">
                  <c:v>176.75</c:v>
                </c:pt>
                <c:pt idx="6606">
                  <c:v>178.32000732421875</c:v>
                </c:pt>
                <c:pt idx="6607">
                  <c:v>177.16999816894531</c:v>
                </c:pt>
                <c:pt idx="6608">
                  <c:v>178.02000427246094</c:v>
                </c:pt>
                <c:pt idx="6609">
                  <c:v>176.42999267578125</c:v>
                </c:pt>
                <c:pt idx="6610">
                  <c:v>178.3800048828125</c:v>
                </c:pt>
                <c:pt idx="6611">
                  <c:v>178.38999938964844</c:v>
                </c:pt>
                <c:pt idx="6612">
                  <c:v>176.69999694824219</c:v>
                </c:pt>
                <c:pt idx="6613">
                  <c:v>178.33000183105469</c:v>
                </c:pt>
                <c:pt idx="6614">
                  <c:v>176.97000122070313</c:v>
                </c:pt>
                <c:pt idx="6615">
                  <c:v>177.86000061035156</c:v>
                </c:pt>
                <c:pt idx="6616">
                  <c:v>176.36000061035156</c:v>
                </c:pt>
                <c:pt idx="6617">
                  <c:v>178.32000732421875</c:v>
                </c:pt>
                <c:pt idx="6618">
                  <c:v>176.42999267578125</c:v>
                </c:pt>
                <c:pt idx="6619">
                  <c:v>176.5</c:v>
                </c:pt>
                <c:pt idx="6620">
                  <c:v>178.46000671386719</c:v>
                </c:pt>
                <c:pt idx="6621">
                  <c:v>176.80999755859375</c:v>
                </c:pt>
                <c:pt idx="6622">
                  <c:v>178.22999572753906</c:v>
                </c:pt>
                <c:pt idx="6623">
                  <c:v>176.52999877929688</c:v>
                </c:pt>
                <c:pt idx="6624">
                  <c:v>178.14999389648438</c:v>
                </c:pt>
                <c:pt idx="6625">
                  <c:v>176.28999328613281</c:v>
                </c:pt>
                <c:pt idx="6626">
                  <c:v>176.55000305175781</c:v>
                </c:pt>
                <c:pt idx="6627">
                  <c:v>178.53999328613281</c:v>
                </c:pt>
                <c:pt idx="6628">
                  <c:v>176.66999816894531</c:v>
                </c:pt>
                <c:pt idx="6629">
                  <c:v>177.3699951171875</c:v>
                </c:pt>
                <c:pt idx="6630">
                  <c:v>177.41000366210938</c:v>
                </c:pt>
                <c:pt idx="6631">
                  <c:v>177.77000427246094</c:v>
                </c:pt>
                <c:pt idx="6632">
                  <c:v>176.86000061035156</c:v>
                </c:pt>
                <c:pt idx="6633">
                  <c:v>177.8800048828125</c:v>
                </c:pt>
                <c:pt idx="6634">
                  <c:v>178.49000549316406</c:v>
                </c:pt>
                <c:pt idx="6635">
                  <c:v>176.22999572753906</c:v>
                </c:pt>
                <c:pt idx="6636">
                  <c:v>178.57000732421875</c:v>
                </c:pt>
                <c:pt idx="6637">
                  <c:v>178.22000122070313</c:v>
                </c:pt>
                <c:pt idx="6638">
                  <c:v>177.82000732421875</c:v>
                </c:pt>
                <c:pt idx="6639">
                  <c:v>176.44999694824219</c:v>
                </c:pt>
                <c:pt idx="6640">
                  <c:v>178.44999694824219</c:v>
                </c:pt>
                <c:pt idx="6641">
                  <c:v>176.3699951171875</c:v>
                </c:pt>
                <c:pt idx="6642">
                  <c:v>176.67999267578125</c:v>
                </c:pt>
                <c:pt idx="6643">
                  <c:v>178.41999816894531</c:v>
                </c:pt>
                <c:pt idx="6644">
                  <c:v>176.97999572753906</c:v>
                </c:pt>
                <c:pt idx="6645">
                  <c:v>178.16999816894531</c:v>
                </c:pt>
                <c:pt idx="6646">
                  <c:v>176.77000427246094</c:v>
                </c:pt>
                <c:pt idx="6647">
                  <c:v>178.02999877929688</c:v>
                </c:pt>
                <c:pt idx="6648">
                  <c:v>176.57000732421875</c:v>
                </c:pt>
                <c:pt idx="6649">
                  <c:v>178.44999694824219</c:v>
                </c:pt>
                <c:pt idx="6650">
                  <c:v>178.58000183105469</c:v>
                </c:pt>
                <c:pt idx="6651">
                  <c:v>176.52000427246094</c:v>
                </c:pt>
                <c:pt idx="6652">
                  <c:v>178.52000427246094</c:v>
                </c:pt>
                <c:pt idx="6653">
                  <c:v>177.8699951171875</c:v>
                </c:pt>
                <c:pt idx="6654">
                  <c:v>177.67999267578125</c:v>
                </c:pt>
                <c:pt idx="6655">
                  <c:v>177.10000610351563</c:v>
                </c:pt>
                <c:pt idx="6656">
                  <c:v>177.72999572753906</c:v>
                </c:pt>
                <c:pt idx="6657">
                  <c:v>178.53999328613281</c:v>
                </c:pt>
                <c:pt idx="6658">
                  <c:v>176.49000549316406</c:v>
                </c:pt>
                <c:pt idx="6659">
                  <c:v>178.63999938964844</c:v>
                </c:pt>
                <c:pt idx="6660">
                  <c:v>178.61000061035156</c:v>
                </c:pt>
                <c:pt idx="6661">
                  <c:v>176.66999816894531</c:v>
                </c:pt>
                <c:pt idx="6662">
                  <c:v>178.49000549316406</c:v>
                </c:pt>
                <c:pt idx="6663">
                  <c:v>176.83000183105469</c:v>
                </c:pt>
                <c:pt idx="6664">
                  <c:v>177.82000732421875</c:v>
                </c:pt>
                <c:pt idx="6665">
                  <c:v>176.82000732421875</c:v>
                </c:pt>
                <c:pt idx="6666">
                  <c:v>177.97999572753906</c:v>
                </c:pt>
                <c:pt idx="6667">
                  <c:v>178.58999633789063</c:v>
                </c:pt>
                <c:pt idx="6668">
                  <c:v>176.58999633789063</c:v>
                </c:pt>
                <c:pt idx="6669">
                  <c:v>178.66999816894531</c:v>
                </c:pt>
                <c:pt idx="6670">
                  <c:v>176.5</c:v>
                </c:pt>
                <c:pt idx="6671">
                  <c:v>176.83000183105469</c:v>
                </c:pt>
                <c:pt idx="6672">
                  <c:v>178.44999694824219</c:v>
                </c:pt>
                <c:pt idx="6673">
                  <c:v>177.17999267578125</c:v>
                </c:pt>
                <c:pt idx="6674">
                  <c:v>177.99000549316406</c:v>
                </c:pt>
                <c:pt idx="6675">
                  <c:v>176.50999450683594</c:v>
                </c:pt>
                <c:pt idx="6676">
                  <c:v>178.1300048828125</c:v>
                </c:pt>
                <c:pt idx="6677">
                  <c:v>178.72000122070313</c:v>
                </c:pt>
                <c:pt idx="6678">
                  <c:v>176.52000427246094</c:v>
                </c:pt>
                <c:pt idx="6679">
                  <c:v>178.74000549316406</c:v>
                </c:pt>
                <c:pt idx="6680">
                  <c:v>176.52999877929688</c:v>
                </c:pt>
                <c:pt idx="6681">
                  <c:v>177.1199951171875</c:v>
                </c:pt>
                <c:pt idx="6682">
                  <c:v>178.33000183105469</c:v>
                </c:pt>
                <c:pt idx="6683">
                  <c:v>177.33999633789063</c:v>
                </c:pt>
                <c:pt idx="6684">
                  <c:v>178</c:v>
                </c:pt>
                <c:pt idx="6685">
                  <c:v>176.66000366210938</c:v>
                </c:pt>
                <c:pt idx="6686">
                  <c:v>178.03999328613281</c:v>
                </c:pt>
                <c:pt idx="6687">
                  <c:v>178.66999816894531</c:v>
                </c:pt>
                <c:pt idx="6688">
                  <c:v>176.55999755859375</c:v>
                </c:pt>
                <c:pt idx="6689">
                  <c:v>178.71000671386719</c:v>
                </c:pt>
                <c:pt idx="6690">
                  <c:v>176.57000732421875</c:v>
                </c:pt>
                <c:pt idx="6691">
                  <c:v>178.75</c:v>
                </c:pt>
                <c:pt idx="6692">
                  <c:v>176.41999816894531</c:v>
                </c:pt>
                <c:pt idx="6693">
                  <c:v>177.3699951171875</c:v>
                </c:pt>
                <c:pt idx="6694">
                  <c:v>178.1300048828125</c:v>
                </c:pt>
                <c:pt idx="6695">
                  <c:v>177.60000610351563</c:v>
                </c:pt>
                <c:pt idx="6696">
                  <c:v>178.17999267578125</c:v>
                </c:pt>
                <c:pt idx="6697">
                  <c:v>176.69999694824219</c:v>
                </c:pt>
                <c:pt idx="6698">
                  <c:v>178.46000671386719</c:v>
                </c:pt>
                <c:pt idx="6699">
                  <c:v>176.49000549316406</c:v>
                </c:pt>
                <c:pt idx="6700">
                  <c:v>176.46000671386719</c:v>
                </c:pt>
                <c:pt idx="6701">
                  <c:v>178.75</c:v>
                </c:pt>
                <c:pt idx="6702">
                  <c:v>176.66000366210938</c:v>
                </c:pt>
                <c:pt idx="6703">
                  <c:v>177.55999755859375</c:v>
                </c:pt>
                <c:pt idx="6704">
                  <c:v>177.27999877929688</c:v>
                </c:pt>
                <c:pt idx="6705">
                  <c:v>177.8800048828125</c:v>
                </c:pt>
                <c:pt idx="6706">
                  <c:v>178.64999389648438</c:v>
                </c:pt>
                <c:pt idx="6707">
                  <c:v>176.50999450683594</c:v>
                </c:pt>
                <c:pt idx="6708">
                  <c:v>178.58000183105469</c:v>
                </c:pt>
                <c:pt idx="6709">
                  <c:v>176.50999450683594</c:v>
                </c:pt>
                <c:pt idx="6710">
                  <c:v>178.71000671386719</c:v>
                </c:pt>
                <c:pt idx="6711">
                  <c:v>176.67999267578125</c:v>
                </c:pt>
                <c:pt idx="6712">
                  <c:v>177.47999572753906</c:v>
                </c:pt>
                <c:pt idx="6713">
                  <c:v>177.80000305175781</c:v>
                </c:pt>
                <c:pt idx="6714">
                  <c:v>177.75999450683594</c:v>
                </c:pt>
                <c:pt idx="6715">
                  <c:v>178.52000427246094</c:v>
                </c:pt>
                <c:pt idx="6716">
                  <c:v>176.5</c:v>
                </c:pt>
                <c:pt idx="6717">
                  <c:v>178.6199951171875</c:v>
                </c:pt>
                <c:pt idx="6718">
                  <c:v>178.55000305175781</c:v>
                </c:pt>
                <c:pt idx="6719">
                  <c:v>177.05000305175781</c:v>
                </c:pt>
                <c:pt idx="6720">
                  <c:v>178.30000305175781</c:v>
                </c:pt>
                <c:pt idx="6721">
                  <c:v>177.47000122070313</c:v>
                </c:pt>
                <c:pt idx="6722">
                  <c:v>178.27999877929688</c:v>
                </c:pt>
                <c:pt idx="6723">
                  <c:v>176.72000122070313</c:v>
                </c:pt>
                <c:pt idx="6724">
                  <c:v>178.71000671386719</c:v>
                </c:pt>
                <c:pt idx="6725">
                  <c:v>176.66000366210938</c:v>
                </c:pt>
                <c:pt idx="6726">
                  <c:v>176.67999267578125</c:v>
                </c:pt>
                <c:pt idx="6727">
                  <c:v>178.67999267578125</c:v>
                </c:pt>
                <c:pt idx="6728">
                  <c:v>177.07000732421875</c:v>
                </c:pt>
                <c:pt idx="6729">
                  <c:v>177.8800048828125</c:v>
                </c:pt>
                <c:pt idx="6730">
                  <c:v>176.89999389648438</c:v>
                </c:pt>
                <c:pt idx="6731">
                  <c:v>178.22000122070313</c:v>
                </c:pt>
                <c:pt idx="6732">
                  <c:v>176.44000244140625</c:v>
                </c:pt>
                <c:pt idx="6733">
                  <c:v>176.66999816894531</c:v>
                </c:pt>
                <c:pt idx="6734">
                  <c:v>178.69000244140625</c:v>
                </c:pt>
                <c:pt idx="6735">
                  <c:v>176.6300048828125</c:v>
                </c:pt>
                <c:pt idx="6736">
                  <c:v>177.72999572753906</c:v>
                </c:pt>
                <c:pt idx="6737">
                  <c:v>177.27999877929688</c:v>
                </c:pt>
                <c:pt idx="6738">
                  <c:v>178.08000183105469</c:v>
                </c:pt>
                <c:pt idx="6739">
                  <c:v>178.83000183105469</c:v>
                </c:pt>
                <c:pt idx="6740">
                  <c:v>176.66000366210938</c:v>
                </c:pt>
                <c:pt idx="6741">
                  <c:v>178.69999694824219</c:v>
                </c:pt>
                <c:pt idx="6742">
                  <c:v>178.44999694824219</c:v>
                </c:pt>
                <c:pt idx="6743">
                  <c:v>177.32000732421875</c:v>
                </c:pt>
                <c:pt idx="6744">
                  <c:v>178.13999938964844</c:v>
                </c:pt>
                <c:pt idx="6745">
                  <c:v>177.75999450683594</c:v>
                </c:pt>
                <c:pt idx="6746">
                  <c:v>178.55999755859375</c:v>
                </c:pt>
                <c:pt idx="6747">
                  <c:v>176.33000183105469</c:v>
                </c:pt>
                <c:pt idx="6748">
                  <c:v>178.66000366210938</c:v>
                </c:pt>
                <c:pt idx="6749">
                  <c:v>176.69000244140625</c:v>
                </c:pt>
                <c:pt idx="6750">
                  <c:v>176.91000366210938</c:v>
                </c:pt>
                <c:pt idx="6751">
                  <c:v>178.61000061035156</c:v>
                </c:pt>
                <c:pt idx="6752">
                  <c:v>177.16000366210938</c:v>
                </c:pt>
                <c:pt idx="6753">
                  <c:v>177.8800048828125</c:v>
                </c:pt>
                <c:pt idx="6754">
                  <c:v>177.03999328613281</c:v>
                </c:pt>
                <c:pt idx="6755">
                  <c:v>178.13999938964844</c:v>
                </c:pt>
                <c:pt idx="6756">
                  <c:v>176.77000427246094</c:v>
                </c:pt>
                <c:pt idx="6757">
                  <c:v>176.74000549316406</c:v>
                </c:pt>
                <c:pt idx="6758">
                  <c:v>178.75999450683594</c:v>
                </c:pt>
                <c:pt idx="6759">
                  <c:v>176.72999572753906</c:v>
                </c:pt>
                <c:pt idx="6760">
                  <c:v>177.30999755859375</c:v>
                </c:pt>
                <c:pt idx="6761">
                  <c:v>178.52999877929688</c:v>
                </c:pt>
                <c:pt idx="6762">
                  <c:v>177.44000244140625</c:v>
                </c:pt>
                <c:pt idx="6763">
                  <c:v>178.1300048828125</c:v>
                </c:pt>
                <c:pt idx="6764">
                  <c:v>176.77999877929688</c:v>
                </c:pt>
                <c:pt idx="6765">
                  <c:v>178.33000183105469</c:v>
                </c:pt>
                <c:pt idx="6766">
                  <c:v>176.6300048828125</c:v>
                </c:pt>
                <c:pt idx="6767">
                  <c:v>176.44999694824219</c:v>
                </c:pt>
                <c:pt idx="6768">
                  <c:v>178.66000366210938</c:v>
                </c:pt>
                <c:pt idx="6769">
                  <c:v>176.66999816894531</c:v>
                </c:pt>
                <c:pt idx="6770">
                  <c:v>178.72999572753906</c:v>
                </c:pt>
                <c:pt idx="6771">
                  <c:v>176.69000244140625</c:v>
                </c:pt>
                <c:pt idx="6772">
                  <c:v>177.36000061035156</c:v>
                </c:pt>
                <c:pt idx="6773">
                  <c:v>178.3699951171875</c:v>
                </c:pt>
                <c:pt idx="6774">
                  <c:v>177.47999572753906</c:v>
                </c:pt>
                <c:pt idx="6775">
                  <c:v>178.42999267578125</c:v>
                </c:pt>
                <c:pt idx="6776">
                  <c:v>176.78999328613281</c:v>
                </c:pt>
                <c:pt idx="6777">
                  <c:v>178.19999694824219</c:v>
                </c:pt>
                <c:pt idx="6778">
                  <c:v>176.67999267578125</c:v>
                </c:pt>
                <c:pt idx="6779">
                  <c:v>176.66999816894531</c:v>
                </c:pt>
                <c:pt idx="6780">
                  <c:v>178.80000305175781</c:v>
                </c:pt>
                <c:pt idx="6781">
                  <c:v>176.72000122070313</c:v>
                </c:pt>
                <c:pt idx="6782">
                  <c:v>178.8800048828125</c:v>
                </c:pt>
                <c:pt idx="6783">
                  <c:v>178.94000244140625</c:v>
                </c:pt>
                <c:pt idx="6784">
                  <c:v>176.72000122070313</c:v>
                </c:pt>
                <c:pt idx="6785">
                  <c:v>178.92999267578125</c:v>
                </c:pt>
                <c:pt idx="6786">
                  <c:v>178.39999389648438</c:v>
                </c:pt>
                <c:pt idx="6787">
                  <c:v>177.60000610351563</c:v>
                </c:pt>
                <c:pt idx="6788">
                  <c:v>178.44999694824219</c:v>
                </c:pt>
                <c:pt idx="6789">
                  <c:v>177.16999816894531</c:v>
                </c:pt>
                <c:pt idx="6790">
                  <c:v>178.21000671386719</c:v>
                </c:pt>
                <c:pt idx="6791">
                  <c:v>177.19999694824219</c:v>
                </c:pt>
                <c:pt idx="6792">
                  <c:v>178.16999816894531</c:v>
                </c:pt>
                <c:pt idx="6793">
                  <c:v>178.85000610351563</c:v>
                </c:pt>
                <c:pt idx="6794">
                  <c:v>176.60000610351563</c:v>
                </c:pt>
                <c:pt idx="6795">
                  <c:v>178.83999633789063</c:v>
                </c:pt>
                <c:pt idx="6796">
                  <c:v>178.96000671386719</c:v>
                </c:pt>
                <c:pt idx="6797">
                  <c:v>176.89999389648438</c:v>
                </c:pt>
                <c:pt idx="6798">
                  <c:v>178.97999572753906</c:v>
                </c:pt>
                <c:pt idx="6799">
                  <c:v>176.94000244140625</c:v>
                </c:pt>
                <c:pt idx="6800">
                  <c:v>177.77000427246094</c:v>
                </c:pt>
                <c:pt idx="6801">
                  <c:v>178.25999450683594</c:v>
                </c:pt>
                <c:pt idx="6802">
                  <c:v>177.83999633789063</c:v>
                </c:pt>
                <c:pt idx="6803">
                  <c:v>178.47999572753906</c:v>
                </c:pt>
                <c:pt idx="6804">
                  <c:v>176.92999267578125</c:v>
                </c:pt>
                <c:pt idx="6805">
                  <c:v>178.58000183105469</c:v>
                </c:pt>
                <c:pt idx="6806">
                  <c:v>176.8800048828125</c:v>
                </c:pt>
                <c:pt idx="6807">
                  <c:v>178.89999389648438</c:v>
                </c:pt>
                <c:pt idx="6808">
                  <c:v>178.99000549316406</c:v>
                </c:pt>
                <c:pt idx="6809">
                  <c:v>176.91000366210938</c:v>
                </c:pt>
                <c:pt idx="6810">
                  <c:v>176.85000610351563</c:v>
                </c:pt>
                <c:pt idx="6811">
                  <c:v>176.77999877929688</c:v>
                </c:pt>
                <c:pt idx="6812">
                  <c:v>178.96000671386719</c:v>
                </c:pt>
                <c:pt idx="6813">
                  <c:v>176.91999816894531</c:v>
                </c:pt>
                <c:pt idx="6814">
                  <c:v>177.8800048828125</c:v>
                </c:pt>
                <c:pt idx="6815">
                  <c:v>177.96000671386719</c:v>
                </c:pt>
                <c:pt idx="6816">
                  <c:v>177.86000061035156</c:v>
                </c:pt>
                <c:pt idx="6817">
                  <c:v>177.78999328613281</c:v>
                </c:pt>
                <c:pt idx="6818">
                  <c:v>176.8800048828125</c:v>
                </c:pt>
                <c:pt idx="6819">
                  <c:v>178.92999267578125</c:v>
                </c:pt>
                <c:pt idx="6820">
                  <c:v>176.86000061035156</c:v>
                </c:pt>
                <c:pt idx="6821">
                  <c:v>176.69999694824219</c:v>
                </c:pt>
                <c:pt idx="6822">
                  <c:v>178.89999389648438</c:v>
                </c:pt>
                <c:pt idx="6823">
                  <c:v>177.08999633789063</c:v>
                </c:pt>
                <c:pt idx="6824">
                  <c:v>177.83000183105469</c:v>
                </c:pt>
                <c:pt idx="6825">
                  <c:v>178.10000610351563</c:v>
                </c:pt>
                <c:pt idx="6826">
                  <c:v>177.91000366210938</c:v>
                </c:pt>
                <c:pt idx="6827">
                  <c:v>177.85000610351563</c:v>
                </c:pt>
                <c:pt idx="6828">
                  <c:v>176.92999267578125</c:v>
                </c:pt>
                <c:pt idx="6829">
                  <c:v>178.8800048828125</c:v>
                </c:pt>
                <c:pt idx="6830">
                  <c:v>176.82000732421875</c:v>
                </c:pt>
                <c:pt idx="6831">
                  <c:v>178.94999694824219</c:v>
                </c:pt>
                <c:pt idx="6832">
                  <c:v>176.83999633789063</c:v>
                </c:pt>
                <c:pt idx="6833">
                  <c:v>178.97000122070313</c:v>
                </c:pt>
                <c:pt idx="6834">
                  <c:v>178.88999938964844</c:v>
                </c:pt>
                <c:pt idx="6835">
                  <c:v>177.08000183105469</c:v>
                </c:pt>
                <c:pt idx="6836">
                  <c:v>178.99000549316406</c:v>
                </c:pt>
                <c:pt idx="6837">
                  <c:v>178.39999389648438</c:v>
                </c:pt>
                <c:pt idx="6838">
                  <c:v>177.8800048828125</c:v>
                </c:pt>
                <c:pt idx="6839">
                  <c:v>178.35000610351563</c:v>
                </c:pt>
                <c:pt idx="6840">
                  <c:v>177</c:v>
                </c:pt>
                <c:pt idx="6841">
                  <c:v>178.57000732421875</c:v>
                </c:pt>
                <c:pt idx="6842">
                  <c:v>176.80000305175781</c:v>
                </c:pt>
                <c:pt idx="6843">
                  <c:v>178.66999816894531</c:v>
                </c:pt>
                <c:pt idx="6844">
                  <c:v>179.11000061035156</c:v>
                </c:pt>
                <c:pt idx="6845">
                  <c:v>176.91999816894531</c:v>
                </c:pt>
                <c:pt idx="6846">
                  <c:v>179.13999938964844</c:v>
                </c:pt>
                <c:pt idx="6847">
                  <c:v>179.00999450683594</c:v>
                </c:pt>
                <c:pt idx="6848">
                  <c:v>177.05999755859375</c:v>
                </c:pt>
                <c:pt idx="6849">
                  <c:v>179.02999877929688</c:v>
                </c:pt>
                <c:pt idx="6850">
                  <c:v>177.05000305175781</c:v>
                </c:pt>
                <c:pt idx="6851">
                  <c:v>178.00999450683594</c:v>
                </c:pt>
                <c:pt idx="6852">
                  <c:v>178.11000061035156</c:v>
                </c:pt>
                <c:pt idx="6853">
                  <c:v>177.99000549316406</c:v>
                </c:pt>
                <c:pt idx="6854">
                  <c:v>178.42999267578125</c:v>
                </c:pt>
                <c:pt idx="6855">
                  <c:v>177.05999755859375</c:v>
                </c:pt>
                <c:pt idx="6856">
                  <c:v>178.46000671386719</c:v>
                </c:pt>
                <c:pt idx="6857">
                  <c:v>177.21000671386719</c:v>
                </c:pt>
                <c:pt idx="6858">
                  <c:v>177.00999450683594</c:v>
                </c:pt>
                <c:pt idx="6859">
                  <c:v>178.97999572753906</c:v>
                </c:pt>
                <c:pt idx="6860">
                  <c:v>176.77000427246094</c:v>
                </c:pt>
                <c:pt idx="6861">
                  <c:v>177</c:v>
                </c:pt>
                <c:pt idx="6862">
                  <c:v>179.14999389648438</c:v>
                </c:pt>
                <c:pt idx="6863">
                  <c:v>177.00999450683594</c:v>
                </c:pt>
                <c:pt idx="6864">
                  <c:v>179.17999267578125</c:v>
                </c:pt>
                <c:pt idx="6865">
                  <c:v>179</c:v>
                </c:pt>
                <c:pt idx="6866">
                  <c:v>177.35000610351563</c:v>
                </c:pt>
                <c:pt idx="6867">
                  <c:v>179.03999328613281</c:v>
                </c:pt>
                <c:pt idx="6868">
                  <c:v>178.58000183105469</c:v>
                </c:pt>
                <c:pt idx="6869">
                  <c:v>177.85000610351563</c:v>
                </c:pt>
                <c:pt idx="6870">
                  <c:v>178.75999450683594</c:v>
                </c:pt>
                <c:pt idx="6871">
                  <c:v>177.63999938964844</c:v>
                </c:pt>
                <c:pt idx="6872">
                  <c:v>178.72999572753906</c:v>
                </c:pt>
                <c:pt idx="6873">
                  <c:v>177.47000122070313</c:v>
                </c:pt>
                <c:pt idx="6874">
                  <c:v>178.24000549316406</c:v>
                </c:pt>
                <c:pt idx="6875">
                  <c:v>177.60000610351563</c:v>
                </c:pt>
                <c:pt idx="6876">
                  <c:v>177.08999633789063</c:v>
                </c:pt>
                <c:pt idx="6877">
                  <c:v>178.94000244140625</c:v>
                </c:pt>
                <c:pt idx="6878">
                  <c:v>177.03999328613281</c:v>
                </c:pt>
                <c:pt idx="6879">
                  <c:v>177.07000732421875</c:v>
                </c:pt>
                <c:pt idx="6880">
                  <c:v>179.30999755859375</c:v>
                </c:pt>
                <c:pt idx="6881">
                  <c:v>176.85000610351563</c:v>
                </c:pt>
                <c:pt idx="6882">
                  <c:v>179.1300048828125</c:v>
                </c:pt>
                <c:pt idx="6883">
                  <c:v>178.80000305175781</c:v>
                </c:pt>
                <c:pt idx="6884">
                  <c:v>177.55999755859375</c:v>
                </c:pt>
                <c:pt idx="6885">
                  <c:v>178.72999572753906</c:v>
                </c:pt>
                <c:pt idx="6886">
                  <c:v>177.69999694824219</c:v>
                </c:pt>
                <c:pt idx="6887">
                  <c:v>178.08999633789063</c:v>
                </c:pt>
                <c:pt idx="6888">
                  <c:v>177.8800048828125</c:v>
                </c:pt>
                <c:pt idx="6889">
                  <c:v>176.85000610351563</c:v>
                </c:pt>
                <c:pt idx="6890">
                  <c:v>178.82000732421875</c:v>
                </c:pt>
                <c:pt idx="6891">
                  <c:v>176.77000427246094</c:v>
                </c:pt>
                <c:pt idx="6892">
                  <c:v>177.05000305175781</c:v>
                </c:pt>
                <c:pt idx="6893">
                  <c:v>179.10000610351563</c:v>
                </c:pt>
                <c:pt idx="6894">
                  <c:v>177.08999633789063</c:v>
                </c:pt>
                <c:pt idx="6895">
                  <c:v>179.1300048828125</c:v>
                </c:pt>
                <c:pt idx="6896">
                  <c:v>176.91999816894531</c:v>
                </c:pt>
                <c:pt idx="6897">
                  <c:v>179.13999938964844</c:v>
                </c:pt>
                <c:pt idx="6898">
                  <c:v>179.1199951171875</c:v>
                </c:pt>
                <c:pt idx="6899">
                  <c:v>176.94000244140625</c:v>
                </c:pt>
                <c:pt idx="6900">
                  <c:v>179.17999267578125</c:v>
                </c:pt>
                <c:pt idx="6901">
                  <c:v>178.66000366210938</c:v>
                </c:pt>
                <c:pt idx="6902">
                  <c:v>177.74000549316406</c:v>
                </c:pt>
                <c:pt idx="6903">
                  <c:v>178.77000427246094</c:v>
                </c:pt>
                <c:pt idx="6904">
                  <c:v>177.66000366210938</c:v>
                </c:pt>
                <c:pt idx="6905">
                  <c:v>178.33000183105469</c:v>
                </c:pt>
                <c:pt idx="6906">
                  <c:v>177.83999633789063</c:v>
                </c:pt>
                <c:pt idx="6907">
                  <c:v>178.35000610351563</c:v>
                </c:pt>
                <c:pt idx="6908">
                  <c:v>178.88999938964844</c:v>
                </c:pt>
                <c:pt idx="6909">
                  <c:v>177.07000732421875</c:v>
                </c:pt>
                <c:pt idx="6910">
                  <c:v>178.91999816894531</c:v>
                </c:pt>
                <c:pt idx="6911">
                  <c:v>176.80999755859375</c:v>
                </c:pt>
                <c:pt idx="6912">
                  <c:v>177.08999633789063</c:v>
                </c:pt>
                <c:pt idx="6913">
                  <c:v>179.1300048828125</c:v>
                </c:pt>
                <c:pt idx="6914">
                  <c:v>176.97000122070313</c:v>
                </c:pt>
                <c:pt idx="6915">
                  <c:v>177.44999694824219</c:v>
                </c:pt>
                <c:pt idx="6916">
                  <c:v>179.03999328613281</c:v>
                </c:pt>
                <c:pt idx="6917">
                  <c:v>177.49000549316406</c:v>
                </c:pt>
                <c:pt idx="6918">
                  <c:v>178.91000366210938</c:v>
                </c:pt>
                <c:pt idx="6919">
                  <c:v>178.08000183105469</c:v>
                </c:pt>
                <c:pt idx="6920">
                  <c:v>178.1199951171875</c:v>
                </c:pt>
                <c:pt idx="6921">
                  <c:v>178.21000671386719</c:v>
                </c:pt>
                <c:pt idx="6922">
                  <c:v>177.97000122070313</c:v>
                </c:pt>
                <c:pt idx="6923">
                  <c:v>178.38999938964844</c:v>
                </c:pt>
                <c:pt idx="6924">
                  <c:v>176.89999389648438</c:v>
                </c:pt>
                <c:pt idx="6925">
                  <c:v>178.57000732421875</c:v>
                </c:pt>
                <c:pt idx="6926">
                  <c:v>176.99000549316406</c:v>
                </c:pt>
                <c:pt idx="6927">
                  <c:v>177.05000305175781</c:v>
                </c:pt>
                <c:pt idx="6928">
                  <c:v>179.14999389648438</c:v>
                </c:pt>
                <c:pt idx="6929">
                  <c:v>176.96000671386719</c:v>
                </c:pt>
                <c:pt idx="6930">
                  <c:v>179.22999572753906</c:v>
                </c:pt>
                <c:pt idx="6931">
                  <c:v>179.28999328613281</c:v>
                </c:pt>
                <c:pt idx="6932">
                  <c:v>176.96000671386719</c:v>
                </c:pt>
                <c:pt idx="6933">
                  <c:v>179.19999694824219</c:v>
                </c:pt>
                <c:pt idx="6934">
                  <c:v>176.97000122070313</c:v>
                </c:pt>
                <c:pt idx="6935">
                  <c:v>177.58999633789063</c:v>
                </c:pt>
                <c:pt idx="6936">
                  <c:v>178.8699951171875</c:v>
                </c:pt>
                <c:pt idx="6937">
                  <c:v>177.55000305175781</c:v>
                </c:pt>
                <c:pt idx="6938">
                  <c:v>178.35000610351563</c:v>
                </c:pt>
                <c:pt idx="6939">
                  <c:v>177.92999267578125</c:v>
                </c:pt>
                <c:pt idx="6940">
                  <c:v>178.3800048828125</c:v>
                </c:pt>
                <c:pt idx="6941">
                  <c:v>179.05999755859375</c:v>
                </c:pt>
                <c:pt idx="6942">
                  <c:v>177</c:v>
                </c:pt>
                <c:pt idx="6943">
                  <c:v>178.99000549316406</c:v>
                </c:pt>
                <c:pt idx="6944">
                  <c:v>177.13999938964844</c:v>
                </c:pt>
                <c:pt idx="6945">
                  <c:v>177.10000610351563</c:v>
                </c:pt>
                <c:pt idx="6946">
                  <c:v>179.27999877929688</c:v>
                </c:pt>
                <c:pt idx="6947">
                  <c:v>177.05999755859375</c:v>
                </c:pt>
                <c:pt idx="6948">
                  <c:v>179.19000244140625</c:v>
                </c:pt>
                <c:pt idx="6949">
                  <c:v>178.94999694824219</c:v>
                </c:pt>
                <c:pt idx="6950">
                  <c:v>177.67999267578125</c:v>
                </c:pt>
                <c:pt idx="6951">
                  <c:v>178.91000366210938</c:v>
                </c:pt>
                <c:pt idx="6952">
                  <c:v>177.78999328613281</c:v>
                </c:pt>
                <c:pt idx="6953">
                  <c:v>178.32000732421875</c:v>
                </c:pt>
                <c:pt idx="6954">
                  <c:v>177.6199951171875</c:v>
                </c:pt>
                <c:pt idx="6955">
                  <c:v>178.39999389648438</c:v>
                </c:pt>
                <c:pt idx="6956">
                  <c:v>179.17999267578125</c:v>
                </c:pt>
                <c:pt idx="6957">
                  <c:v>176.8800048828125</c:v>
                </c:pt>
                <c:pt idx="6958">
                  <c:v>179.22000122070313</c:v>
                </c:pt>
                <c:pt idx="6959">
                  <c:v>179.22000122070313</c:v>
                </c:pt>
                <c:pt idx="6960">
                  <c:v>177.22999572753906</c:v>
                </c:pt>
                <c:pt idx="6961">
                  <c:v>179.03999328613281</c:v>
                </c:pt>
                <c:pt idx="6962">
                  <c:v>177.44999694824219</c:v>
                </c:pt>
                <c:pt idx="6963">
                  <c:v>178.00999450683594</c:v>
                </c:pt>
                <c:pt idx="6964">
                  <c:v>178.30000305175781</c:v>
                </c:pt>
                <c:pt idx="6965">
                  <c:v>178.1300048828125</c:v>
                </c:pt>
                <c:pt idx="6966">
                  <c:v>178.99000549316406</c:v>
                </c:pt>
                <c:pt idx="6967">
                  <c:v>176.8699951171875</c:v>
                </c:pt>
                <c:pt idx="6968">
                  <c:v>179.08999633789063</c:v>
                </c:pt>
                <c:pt idx="6969">
                  <c:v>179.21000671386719</c:v>
                </c:pt>
                <c:pt idx="6970">
                  <c:v>177.16999816894531</c:v>
                </c:pt>
                <c:pt idx="6971">
                  <c:v>179.17999267578125</c:v>
                </c:pt>
                <c:pt idx="6972">
                  <c:v>178.86000061035156</c:v>
                </c:pt>
                <c:pt idx="6973">
                  <c:v>178.02000427246094</c:v>
                </c:pt>
                <c:pt idx="6974">
                  <c:v>178.30000305175781</c:v>
                </c:pt>
                <c:pt idx="6975">
                  <c:v>176.85000610351563</c:v>
                </c:pt>
                <c:pt idx="6976">
                  <c:v>179.08000183105469</c:v>
                </c:pt>
                <c:pt idx="6977">
                  <c:v>176.82000732421875</c:v>
                </c:pt>
                <c:pt idx="6978">
                  <c:v>179.25999450683594</c:v>
                </c:pt>
                <c:pt idx="6979">
                  <c:v>179.17999267578125</c:v>
                </c:pt>
                <c:pt idx="6980">
                  <c:v>177.6199951171875</c:v>
                </c:pt>
                <c:pt idx="6981">
                  <c:v>179.00999450683594</c:v>
                </c:pt>
                <c:pt idx="6982">
                  <c:v>177.64999389648438</c:v>
                </c:pt>
                <c:pt idx="6983">
                  <c:v>178.66999816894531</c:v>
                </c:pt>
                <c:pt idx="6984">
                  <c:v>177.27000427246094</c:v>
                </c:pt>
                <c:pt idx="6985">
                  <c:v>179.14999389648438</c:v>
                </c:pt>
                <c:pt idx="6986">
                  <c:v>177.11000061035156</c:v>
                </c:pt>
                <c:pt idx="6987">
                  <c:v>177.08999633789063</c:v>
                </c:pt>
                <c:pt idx="6988">
                  <c:v>179.22999572753906</c:v>
                </c:pt>
                <c:pt idx="6989">
                  <c:v>177.58999633789063</c:v>
                </c:pt>
                <c:pt idx="6990">
                  <c:v>178.42999267578125</c:v>
                </c:pt>
                <c:pt idx="6991">
                  <c:v>177.44999694824219</c:v>
                </c:pt>
                <c:pt idx="6992">
                  <c:v>178.80999755859375</c:v>
                </c:pt>
                <c:pt idx="6993">
                  <c:v>177.16999816894531</c:v>
                </c:pt>
                <c:pt idx="6994">
                  <c:v>177.1300048828125</c:v>
                </c:pt>
                <c:pt idx="6995">
                  <c:v>179.21000671386719</c:v>
                </c:pt>
                <c:pt idx="6996">
                  <c:v>177.47000122070313</c:v>
                </c:pt>
                <c:pt idx="6997">
                  <c:v>178.35000610351563</c:v>
                </c:pt>
                <c:pt idx="6998">
                  <c:v>177.58999633789063</c:v>
                </c:pt>
                <c:pt idx="6999">
                  <c:v>178.77999877929688</c:v>
                </c:pt>
                <c:pt idx="7000">
                  <c:v>176.89999389648438</c:v>
                </c:pt>
                <c:pt idx="7001">
                  <c:v>177.19999694824219</c:v>
                </c:pt>
                <c:pt idx="7002">
                  <c:v>179.21000671386719</c:v>
                </c:pt>
                <c:pt idx="7003">
                  <c:v>177.44999694824219</c:v>
                </c:pt>
                <c:pt idx="7004">
                  <c:v>178.8800048828125</c:v>
                </c:pt>
                <c:pt idx="7005">
                  <c:v>177.6300048828125</c:v>
                </c:pt>
                <c:pt idx="7006">
                  <c:v>178.69000244140625</c:v>
                </c:pt>
                <c:pt idx="7007">
                  <c:v>177.19000244140625</c:v>
                </c:pt>
                <c:pt idx="7008">
                  <c:v>179.24000549316406</c:v>
                </c:pt>
                <c:pt idx="7009">
                  <c:v>179.19000244140625</c:v>
                </c:pt>
                <c:pt idx="7010">
                  <c:v>177.39999389648438</c:v>
                </c:pt>
                <c:pt idx="7011">
                  <c:v>179.03999328613281</c:v>
                </c:pt>
                <c:pt idx="7012">
                  <c:v>177.39999389648438</c:v>
                </c:pt>
                <c:pt idx="7013">
                  <c:v>178.75999450683594</c:v>
                </c:pt>
                <c:pt idx="7014">
                  <c:v>177.00999450683594</c:v>
                </c:pt>
                <c:pt idx="7015">
                  <c:v>179.19000244140625</c:v>
                </c:pt>
                <c:pt idx="7016">
                  <c:v>179.19999694824219</c:v>
                </c:pt>
                <c:pt idx="7017">
                  <c:v>177.60000610351563</c:v>
                </c:pt>
                <c:pt idx="7018">
                  <c:v>178.86000061035156</c:v>
                </c:pt>
                <c:pt idx="7019">
                  <c:v>177.3699951171875</c:v>
                </c:pt>
                <c:pt idx="7020">
                  <c:v>179.1199951171875</c:v>
                </c:pt>
                <c:pt idx="7021">
                  <c:v>177.19999694824219</c:v>
                </c:pt>
                <c:pt idx="7022">
                  <c:v>179.3699951171875</c:v>
                </c:pt>
                <c:pt idx="7023">
                  <c:v>179.22999572753906</c:v>
                </c:pt>
                <c:pt idx="7024">
                  <c:v>177.91000366210938</c:v>
                </c:pt>
                <c:pt idx="7025">
                  <c:v>178.67999267578125</c:v>
                </c:pt>
                <c:pt idx="7026">
                  <c:v>176.97000122070313</c:v>
                </c:pt>
                <c:pt idx="7027">
                  <c:v>179.22999572753906</c:v>
                </c:pt>
                <c:pt idx="7028">
                  <c:v>177.30999755859375</c:v>
                </c:pt>
                <c:pt idx="7029">
                  <c:v>179.42999267578125</c:v>
                </c:pt>
                <c:pt idx="7030">
                  <c:v>179.02000427246094</c:v>
                </c:pt>
                <c:pt idx="7031">
                  <c:v>178.24000549316406</c:v>
                </c:pt>
                <c:pt idx="7032">
                  <c:v>177.19999694824219</c:v>
                </c:pt>
                <c:pt idx="7033">
                  <c:v>179.38999938964844</c:v>
                </c:pt>
                <c:pt idx="7034">
                  <c:v>177.25999450683594</c:v>
                </c:pt>
                <c:pt idx="7035">
                  <c:v>178.05000305175781</c:v>
                </c:pt>
                <c:pt idx="7036">
                  <c:v>178.69000244140625</c:v>
                </c:pt>
                <c:pt idx="7037">
                  <c:v>178.5</c:v>
                </c:pt>
                <c:pt idx="7038">
                  <c:v>177.33999633789063</c:v>
                </c:pt>
                <c:pt idx="7039">
                  <c:v>177.13999938964844</c:v>
                </c:pt>
                <c:pt idx="7040">
                  <c:v>179.35000610351563</c:v>
                </c:pt>
                <c:pt idx="7041">
                  <c:v>177.46000671386719</c:v>
                </c:pt>
                <c:pt idx="7042">
                  <c:v>178.42999267578125</c:v>
                </c:pt>
                <c:pt idx="7043">
                  <c:v>178.13999938964844</c:v>
                </c:pt>
                <c:pt idx="7044">
                  <c:v>178.83999633789063</c:v>
                </c:pt>
                <c:pt idx="7045">
                  <c:v>177.44999694824219</c:v>
                </c:pt>
                <c:pt idx="7046">
                  <c:v>177.35000610351563</c:v>
                </c:pt>
                <c:pt idx="7047">
                  <c:v>179.42999267578125</c:v>
                </c:pt>
                <c:pt idx="7048">
                  <c:v>177.6199951171875</c:v>
                </c:pt>
                <c:pt idx="7049">
                  <c:v>179.19000244140625</c:v>
                </c:pt>
                <c:pt idx="7050">
                  <c:v>177.44000244140625</c:v>
                </c:pt>
                <c:pt idx="7051">
                  <c:v>179.1300048828125</c:v>
                </c:pt>
                <c:pt idx="7052">
                  <c:v>177.10000610351563</c:v>
                </c:pt>
                <c:pt idx="7053">
                  <c:v>177.44999694824219</c:v>
                </c:pt>
                <c:pt idx="7054">
                  <c:v>179.38999938964844</c:v>
                </c:pt>
                <c:pt idx="7055">
                  <c:v>177.83000183105469</c:v>
                </c:pt>
                <c:pt idx="7056">
                  <c:v>178.63999938964844</c:v>
                </c:pt>
                <c:pt idx="7057">
                  <c:v>177.55000305175781</c:v>
                </c:pt>
                <c:pt idx="7058">
                  <c:v>179.17999267578125</c:v>
                </c:pt>
                <c:pt idx="7059">
                  <c:v>177.38999938964844</c:v>
                </c:pt>
                <c:pt idx="7060">
                  <c:v>177.39999389648438</c:v>
                </c:pt>
                <c:pt idx="7061">
                  <c:v>179.49000549316406</c:v>
                </c:pt>
                <c:pt idx="7062">
                  <c:v>177.80000305175781</c:v>
                </c:pt>
                <c:pt idx="7063">
                  <c:v>178.57000732421875</c:v>
                </c:pt>
                <c:pt idx="7064">
                  <c:v>178.14999389648438</c:v>
                </c:pt>
                <c:pt idx="7065">
                  <c:v>178.99000549316406</c:v>
                </c:pt>
                <c:pt idx="7066">
                  <c:v>177.46000671386719</c:v>
                </c:pt>
                <c:pt idx="7067">
                  <c:v>179.30999755859375</c:v>
                </c:pt>
                <c:pt idx="7068">
                  <c:v>179.41000366210938</c:v>
                </c:pt>
                <c:pt idx="7069">
                  <c:v>177.71000671386719</c:v>
                </c:pt>
                <c:pt idx="7070">
                  <c:v>179.24000549316406</c:v>
                </c:pt>
                <c:pt idx="7071">
                  <c:v>177.85000610351563</c:v>
                </c:pt>
                <c:pt idx="7072">
                  <c:v>178.80999755859375</c:v>
                </c:pt>
                <c:pt idx="7073">
                  <c:v>177.41000366210938</c:v>
                </c:pt>
                <c:pt idx="7074">
                  <c:v>179.52000427246094</c:v>
                </c:pt>
                <c:pt idx="7075">
                  <c:v>177.05999755859375</c:v>
                </c:pt>
                <c:pt idx="7076">
                  <c:v>179.6199951171875</c:v>
                </c:pt>
                <c:pt idx="7077">
                  <c:v>179.30999755859375</c:v>
                </c:pt>
                <c:pt idx="7078">
                  <c:v>178.13999938964844</c:v>
                </c:pt>
                <c:pt idx="7079">
                  <c:v>178.72000122070313</c:v>
                </c:pt>
                <c:pt idx="7080">
                  <c:v>177.25999450683594</c:v>
                </c:pt>
                <c:pt idx="7081">
                  <c:v>179.46000671386719</c:v>
                </c:pt>
                <c:pt idx="7082">
                  <c:v>177.49000549316406</c:v>
                </c:pt>
                <c:pt idx="7083">
                  <c:v>177.5</c:v>
                </c:pt>
                <c:pt idx="7084">
                  <c:v>179.41000366210938</c:v>
                </c:pt>
                <c:pt idx="7085">
                  <c:v>177.94999694824219</c:v>
                </c:pt>
                <c:pt idx="7086">
                  <c:v>179.1300048828125</c:v>
                </c:pt>
                <c:pt idx="7087">
                  <c:v>177.22000122070313</c:v>
                </c:pt>
                <c:pt idx="7088">
                  <c:v>179.28999328613281</c:v>
                </c:pt>
                <c:pt idx="7089">
                  <c:v>177.22000122070313</c:v>
                </c:pt>
                <c:pt idx="7090">
                  <c:v>179.47999572753906</c:v>
                </c:pt>
                <c:pt idx="7091">
                  <c:v>179.44999694824219</c:v>
                </c:pt>
                <c:pt idx="7092">
                  <c:v>177.89999389648438</c:v>
                </c:pt>
                <c:pt idx="7093">
                  <c:v>179.14999389648438</c:v>
                </c:pt>
                <c:pt idx="7094">
                  <c:v>177.69000244140625</c:v>
                </c:pt>
                <c:pt idx="7095">
                  <c:v>179.17999267578125</c:v>
                </c:pt>
                <c:pt idx="7096">
                  <c:v>177.41000366210938</c:v>
                </c:pt>
                <c:pt idx="7097">
                  <c:v>177.28999328613281</c:v>
                </c:pt>
                <c:pt idx="7098">
                  <c:v>179.50999450683594</c:v>
                </c:pt>
                <c:pt idx="7099">
                  <c:v>177.6199951171875</c:v>
                </c:pt>
                <c:pt idx="7100">
                  <c:v>179.19999694824219</c:v>
                </c:pt>
                <c:pt idx="7101">
                  <c:v>177.58000183105469</c:v>
                </c:pt>
                <c:pt idx="7102">
                  <c:v>179.03999328613281</c:v>
                </c:pt>
                <c:pt idx="7103">
                  <c:v>177.47000122070313</c:v>
                </c:pt>
                <c:pt idx="7104">
                  <c:v>177.5</c:v>
                </c:pt>
                <c:pt idx="7105">
                  <c:v>179.52999877929688</c:v>
                </c:pt>
                <c:pt idx="7106">
                  <c:v>177.86000061035156</c:v>
                </c:pt>
                <c:pt idx="7107">
                  <c:v>179.14999389648438</c:v>
                </c:pt>
                <c:pt idx="7108">
                  <c:v>177.58000183105469</c:v>
                </c:pt>
                <c:pt idx="7109">
                  <c:v>179.27999877929688</c:v>
                </c:pt>
                <c:pt idx="7110">
                  <c:v>177.32000732421875</c:v>
                </c:pt>
                <c:pt idx="7111">
                  <c:v>179.52000427246094</c:v>
                </c:pt>
                <c:pt idx="7112">
                  <c:v>179.30000305175781</c:v>
                </c:pt>
                <c:pt idx="7113">
                  <c:v>177.97999572753906</c:v>
                </c:pt>
                <c:pt idx="7114">
                  <c:v>178.94999694824219</c:v>
                </c:pt>
                <c:pt idx="7115">
                  <c:v>177.49000549316406</c:v>
                </c:pt>
                <c:pt idx="7116">
                  <c:v>179.3800048828125</c:v>
                </c:pt>
                <c:pt idx="7117">
                  <c:v>177.30000305175781</c:v>
                </c:pt>
                <c:pt idx="7118">
                  <c:v>179.53999328613281</c:v>
                </c:pt>
                <c:pt idx="7119">
                  <c:v>179.33999633789063</c:v>
                </c:pt>
                <c:pt idx="7120">
                  <c:v>178</c:v>
                </c:pt>
                <c:pt idx="7121">
                  <c:v>178.77000427246094</c:v>
                </c:pt>
                <c:pt idx="7122">
                  <c:v>177.25</c:v>
                </c:pt>
                <c:pt idx="7123">
                  <c:v>179.5</c:v>
                </c:pt>
                <c:pt idx="7124">
                  <c:v>177.13999938964844</c:v>
                </c:pt>
                <c:pt idx="7125">
                  <c:v>177.89999389648438</c:v>
                </c:pt>
                <c:pt idx="7126">
                  <c:v>179.13999938964844</c:v>
                </c:pt>
                <c:pt idx="7127">
                  <c:v>178.3699951171875</c:v>
                </c:pt>
                <c:pt idx="7128">
                  <c:v>178.49000549316406</c:v>
                </c:pt>
                <c:pt idx="7129">
                  <c:v>177.44999694824219</c:v>
                </c:pt>
                <c:pt idx="7130">
                  <c:v>179.55000305175781</c:v>
                </c:pt>
                <c:pt idx="7131">
                  <c:v>177.50999450683594</c:v>
                </c:pt>
                <c:pt idx="7132">
                  <c:v>177.75999450683594</c:v>
                </c:pt>
                <c:pt idx="7133">
                  <c:v>179.30000305175781</c:v>
                </c:pt>
                <c:pt idx="7134">
                  <c:v>178.42999267578125</c:v>
                </c:pt>
                <c:pt idx="7135">
                  <c:v>179.24000549316406</c:v>
                </c:pt>
                <c:pt idx="7136">
                  <c:v>177.25</c:v>
                </c:pt>
                <c:pt idx="7137">
                  <c:v>179.66999816894531</c:v>
                </c:pt>
                <c:pt idx="7138">
                  <c:v>179.47000122070313</c:v>
                </c:pt>
                <c:pt idx="7139">
                  <c:v>177.99000549316406</c:v>
                </c:pt>
                <c:pt idx="7140">
                  <c:v>179.19000244140625</c:v>
                </c:pt>
                <c:pt idx="7141">
                  <c:v>178.52000427246094</c:v>
                </c:pt>
                <c:pt idx="7142">
                  <c:v>178.32000732421875</c:v>
                </c:pt>
                <c:pt idx="7143">
                  <c:v>177.42999267578125</c:v>
                </c:pt>
                <c:pt idx="7144">
                  <c:v>179.72999572753906</c:v>
                </c:pt>
                <c:pt idx="7145">
                  <c:v>177.58999633789063</c:v>
                </c:pt>
                <c:pt idx="7146">
                  <c:v>178.11000061035156</c:v>
                </c:pt>
                <c:pt idx="7147">
                  <c:v>177.72000122070313</c:v>
                </c:pt>
                <c:pt idx="7148">
                  <c:v>178.71000671386719</c:v>
                </c:pt>
                <c:pt idx="7149">
                  <c:v>178.19999694824219</c:v>
                </c:pt>
                <c:pt idx="7150">
                  <c:v>179.05000305175781</c:v>
                </c:pt>
                <c:pt idx="7151">
                  <c:v>179.61000061035156</c:v>
                </c:pt>
                <c:pt idx="7152">
                  <c:v>177.58999633789063</c:v>
                </c:pt>
                <c:pt idx="7153">
                  <c:v>179.64999389648438</c:v>
                </c:pt>
                <c:pt idx="7154">
                  <c:v>177.83000183105469</c:v>
                </c:pt>
                <c:pt idx="7155">
                  <c:v>179.44000244140625</c:v>
                </c:pt>
                <c:pt idx="7156">
                  <c:v>178.07000732421875</c:v>
                </c:pt>
                <c:pt idx="7157">
                  <c:v>178.92999267578125</c:v>
                </c:pt>
                <c:pt idx="7158">
                  <c:v>177.85000610351563</c:v>
                </c:pt>
                <c:pt idx="7159">
                  <c:v>179.3699951171875</c:v>
                </c:pt>
                <c:pt idx="7160">
                  <c:v>179.77000427246094</c:v>
                </c:pt>
                <c:pt idx="7161">
                  <c:v>177.42999267578125</c:v>
                </c:pt>
                <c:pt idx="7162">
                  <c:v>179.67999267578125</c:v>
                </c:pt>
                <c:pt idx="7163">
                  <c:v>178.91000366210938</c:v>
                </c:pt>
                <c:pt idx="7164">
                  <c:v>178.80000305175781</c:v>
                </c:pt>
                <c:pt idx="7165">
                  <c:v>178.16999816894531</c:v>
                </c:pt>
                <c:pt idx="7166">
                  <c:v>179.03999328613281</c:v>
                </c:pt>
                <c:pt idx="7167">
                  <c:v>179.67999267578125</c:v>
                </c:pt>
                <c:pt idx="7168">
                  <c:v>177.60000610351563</c:v>
                </c:pt>
                <c:pt idx="7169">
                  <c:v>179.66999816894531</c:v>
                </c:pt>
                <c:pt idx="7170">
                  <c:v>179.42999267578125</c:v>
                </c:pt>
                <c:pt idx="7171">
                  <c:v>178.52999877929688</c:v>
                </c:pt>
                <c:pt idx="7172">
                  <c:v>178.66999816894531</c:v>
                </c:pt>
                <c:pt idx="7173">
                  <c:v>178.8699951171875</c:v>
                </c:pt>
                <c:pt idx="7174">
                  <c:v>179.63999938964844</c:v>
                </c:pt>
                <c:pt idx="7175">
                  <c:v>177.41000366210938</c:v>
                </c:pt>
                <c:pt idx="7176">
                  <c:v>179.72999572753906</c:v>
                </c:pt>
                <c:pt idx="7177">
                  <c:v>179.38999938964844</c:v>
                </c:pt>
                <c:pt idx="7178">
                  <c:v>178.32000732421875</c:v>
                </c:pt>
                <c:pt idx="7179">
                  <c:v>179.1300048828125</c:v>
                </c:pt>
                <c:pt idx="7180">
                  <c:v>178.66000366210938</c:v>
                </c:pt>
                <c:pt idx="7181">
                  <c:v>179.57000732421875</c:v>
                </c:pt>
                <c:pt idx="7182">
                  <c:v>177.42999267578125</c:v>
                </c:pt>
                <c:pt idx="7183">
                  <c:v>179.71000671386719</c:v>
                </c:pt>
                <c:pt idx="7184">
                  <c:v>179.55999755859375</c:v>
                </c:pt>
                <c:pt idx="7185">
                  <c:v>177.88999938964844</c:v>
                </c:pt>
                <c:pt idx="7186">
                  <c:v>179.46000671386719</c:v>
                </c:pt>
                <c:pt idx="7187">
                  <c:v>178.60000610351563</c:v>
                </c:pt>
                <c:pt idx="7188">
                  <c:v>179.22000122070313</c:v>
                </c:pt>
                <c:pt idx="7189">
                  <c:v>177.77000427246094</c:v>
                </c:pt>
                <c:pt idx="7190">
                  <c:v>179.72000122070313</c:v>
                </c:pt>
                <c:pt idx="7191">
                  <c:v>177.44000244140625</c:v>
                </c:pt>
                <c:pt idx="7192">
                  <c:v>177.71000671386719</c:v>
                </c:pt>
                <c:pt idx="7193">
                  <c:v>179.75</c:v>
                </c:pt>
                <c:pt idx="7194">
                  <c:v>177.74000549316406</c:v>
                </c:pt>
                <c:pt idx="7195">
                  <c:v>179.74000549316406</c:v>
                </c:pt>
                <c:pt idx="7196">
                  <c:v>178.72999572753906</c:v>
                </c:pt>
                <c:pt idx="7197">
                  <c:v>178.89999389648438</c:v>
                </c:pt>
                <c:pt idx="7198">
                  <c:v>178.42999267578125</c:v>
                </c:pt>
                <c:pt idx="7199">
                  <c:v>177.77000427246094</c:v>
                </c:pt>
                <c:pt idx="7200">
                  <c:v>179.72000122070313</c:v>
                </c:pt>
                <c:pt idx="7201">
                  <c:v>177.72999572753906</c:v>
                </c:pt>
                <c:pt idx="7202">
                  <c:v>179.77000427246094</c:v>
                </c:pt>
                <c:pt idx="7203">
                  <c:v>179.83000183105469</c:v>
                </c:pt>
                <c:pt idx="7204">
                  <c:v>177.77999877929688</c:v>
                </c:pt>
                <c:pt idx="7205">
                  <c:v>179.83999633789063</c:v>
                </c:pt>
                <c:pt idx="7206">
                  <c:v>177.80000305175781</c:v>
                </c:pt>
                <c:pt idx="7207">
                  <c:v>178.47000122070313</c:v>
                </c:pt>
                <c:pt idx="7208">
                  <c:v>179.41999816894531</c:v>
                </c:pt>
                <c:pt idx="7209">
                  <c:v>178.55000305175781</c:v>
                </c:pt>
                <c:pt idx="7210">
                  <c:v>179.22000122070313</c:v>
                </c:pt>
                <c:pt idx="7211">
                  <c:v>177.94000244140625</c:v>
                </c:pt>
                <c:pt idx="7212">
                  <c:v>179.24000549316406</c:v>
                </c:pt>
                <c:pt idx="7213">
                  <c:v>179.8800048828125</c:v>
                </c:pt>
                <c:pt idx="7214">
                  <c:v>177.52000427246094</c:v>
                </c:pt>
                <c:pt idx="7215">
                  <c:v>179.83000183105469</c:v>
                </c:pt>
                <c:pt idx="7216">
                  <c:v>177.52000427246094</c:v>
                </c:pt>
                <c:pt idx="7217">
                  <c:v>177.8699951171875</c:v>
                </c:pt>
                <c:pt idx="7218">
                  <c:v>179.78999328613281</c:v>
                </c:pt>
                <c:pt idx="7219">
                  <c:v>177.94000244140625</c:v>
                </c:pt>
                <c:pt idx="7220">
                  <c:v>178.67999267578125</c:v>
                </c:pt>
                <c:pt idx="7221">
                  <c:v>179.16000366210938</c:v>
                </c:pt>
                <c:pt idx="7222">
                  <c:v>178.75</c:v>
                </c:pt>
                <c:pt idx="7223">
                  <c:v>179.33000183105469</c:v>
                </c:pt>
                <c:pt idx="7224">
                  <c:v>177.8699951171875</c:v>
                </c:pt>
                <c:pt idx="7225">
                  <c:v>179.47999572753906</c:v>
                </c:pt>
                <c:pt idx="7226">
                  <c:v>179.91999816894531</c:v>
                </c:pt>
                <c:pt idx="7227">
                  <c:v>177.77000427246094</c:v>
                </c:pt>
                <c:pt idx="7228">
                  <c:v>179.96000671386719</c:v>
                </c:pt>
                <c:pt idx="7229">
                  <c:v>177.80999755859375</c:v>
                </c:pt>
                <c:pt idx="7230">
                  <c:v>178.25</c:v>
                </c:pt>
                <c:pt idx="7231">
                  <c:v>179.61000061035156</c:v>
                </c:pt>
                <c:pt idx="7232">
                  <c:v>178.55000305175781</c:v>
                </c:pt>
                <c:pt idx="7233">
                  <c:v>179.1199951171875</c:v>
                </c:pt>
                <c:pt idx="7234">
                  <c:v>178.19000244140625</c:v>
                </c:pt>
                <c:pt idx="7235">
                  <c:v>179.33000183105469</c:v>
                </c:pt>
                <c:pt idx="7236">
                  <c:v>179.8800048828125</c:v>
                </c:pt>
                <c:pt idx="7237">
                  <c:v>177.77000427246094</c:v>
                </c:pt>
                <c:pt idx="7238">
                  <c:v>179.91000366210938</c:v>
                </c:pt>
                <c:pt idx="7239">
                  <c:v>177.66999816894531</c:v>
                </c:pt>
                <c:pt idx="7240">
                  <c:v>178.17999267578125</c:v>
                </c:pt>
                <c:pt idx="7241">
                  <c:v>179.6300048828125</c:v>
                </c:pt>
                <c:pt idx="7242">
                  <c:v>177.83000183105469</c:v>
                </c:pt>
                <c:pt idx="7243">
                  <c:v>179.91000366210938</c:v>
                </c:pt>
                <c:pt idx="7244">
                  <c:v>177.80999755859375</c:v>
                </c:pt>
                <c:pt idx="7245">
                  <c:v>179.94000244140625</c:v>
                </c:pt>
                <c:pt idx="7246">
                  <c:v>179.8800048828125</c:v>
                </c:pt>
                <c:pt idx="7247">
                  <c:v>178.11000061035156</c:v>
                </c:pt>
                <c:pt idx="7248">
                  <c:v>179.75999450683594</c:v>
                </c:pt>
                <c:pt idx="7249">
                  <c:v>178.77000427246094</c:v>
                </c:pt>
                <c:pt idx="7250">
                  <c:v>179.22000122070313</c:v>
                </c:pt>
                <c:pt idx="7251">
                  <c:v>178.35000610351563</c:v>
                </c:pt>
                <c:pt idx="7252">
                  <c:v>179.33000183105469</c:v>
                </c:pt>
                <c:pt idx="7253">
                  <c:v>178.02000427246094</c:v>
                </c:pt>
                <c:pt idx="7254">
                  <c:v>177.69000244140625</c:v>
                </c:pt>
                <c:pt idx="7255">
                  <c:v>180.05000305175781</c:v>
                </c:pt>
                <c:pt idx="7256">
                  <c:v>177.72999572753906</c:v>
                </c:pt>
                <c:pt idx="7257">
                  <c:v>178.82000732421875</c:v>
                </c:pt>
                <c:pt idx="7258">
                  <c:v>179.27000427246094</c:v>
                </c:pt>
                <c:pt idx="7259">
                  <c:v>178.99000549316406</c:v>
                </c:pt>
                <c:pt idx="7260">
                  <c:v>179.85000610351563</c:v>
                </c:pt>
                <c:pt idx="7261">
                  <c:v>177.92999267578125</c:v>
                </c:pt>
                <c:pt idx="7262">
                  <c:v>180.07000732421875</c:v>
                </c:pt>
                <c:pt idx="7263">
                  <c:v>177.85000610351563</c:v>
                </c:pt>
                <c:pt idx="7264">
                  <c:v>178.27999877929688</c:v>
                </c:pt>
                <c:pt idx="7265">
                  <c:v>179.6199951171875</c:v>
                </c:pt>
                <c:pt idx="7266">
                  <c:v>178.74000549316406</c:v>
                </c:pt>
                <c:pt idx="7267">
                  <c:v>179.50999450683594</c:v>
                </c:pt>
                <c:pt idx="7268">
                  <c:v>177.82000732421875</c:v>
                </c:pt>
                <c:pt idx="7269">
                  <c:v>179.86000061035156</c:v>
                </c:pt>
                <c:pt idx="7270">
                  <c:v>177.97999572753906</c:v>
                </c:pt>
                <c:pt idx="7271">
                  <c:v>178.1199951171875</c:v>
                </c:pt>
                <c:pt idx="7272">
                  <c:v>180.03999328613281</c:v>
                </c:pt>
                <c:pt idx="7273">
                  <c:v>178.27999877929688</c:v>
                </c:pt>
                <c:pt idx="7274">
                  <c:v>179.97000122070313</c:v>
                </c:pt>
                <c:pt idx="7275">
                  <c:v>178.72999572753906</c:v>
                </c:pt>
                <c:pt idx="7276">
                  <c:v>179.28999328613281</c:v>
                </c:pt>
                <c:pt idx="7277">
                  <c:v>178.35000610351563</c:v>
                </c:pt>
                <c:pt idx="7278">
                  <c:v>177.72000122070313</c:v>
                </c:pt>
                <c:pt idx="7279">
                  <c:v>180.00999450683594</c:v>
                </c:pt>
                <c:pt idx="7280">
                  <c:v>177.77999877929688</c:v>
                </c:pt>
                <c:pt idx="7281">
                  <c:v>178.16000366210938</c:v>
                </c:pt>
                <c:pt idx="7282">
                  <c:v>179.91000366210938</c:v>
                </c:pt>
                <c:pt idx="7283">
                  <c:v>178.33000183105469</c:v>
                </c:pt>
                <c:pt idx="7284">
                  <c:v>179.94999694824219</c:v>
                </c:pt>
                <c:pt idx="7285">
                  <c:v>178.64999389648438</c:v>
                </c:pt>
                <c:pt idx="7286">
                  <c:v>179.30999755859375</c:v>
                </c:pt>
                <c:pt idx="7287">
                  <c:v>178.33999633789063</c:v>
                </c:pt>
                <c:pt idx="7288">
                  <c:v>177.72999572753906</c:v>
                </c:pt>
                <c:pt idx="7289">
                  <c:v>179.99000549316406</c:v>
                </c:pt>
                <c:pt idx="7290">
                  <c:v>177.92999267578125</c:v>
                </c:pt>
                <c:pt idx="7291">
                  <c:v>180.08000183105469</c:v>
                </c:pt>
                <c:pt idx="7292">
                  <c:v>180.07000732421875</c:v>
                </c:pt>
                <c:pt idx="7293">
                  <c:v>178.1300048828125</c:v>
                </c:pt>
                <c:pt idx="7294">
                  <c:v>180.05000305175781</c:v>
                </c:pt>
                <c:pt idx="7295">
                  <c:v>179.19000244140625</c:v>
                </c:pt>
                <c:pt idx="7296">
                  <c:v>179.1300048828125</c:v>
                </c:pt>
                <c:pt idx="7297">
                  <c:v>178.97000122070313</c:v>
                </c:pt>
                <c:pt idx="7298">
                  <c:v>178.13999938964844</c:v>
                </c:pt>
                <c:pt idx="7299">
                  <c:v>179.80999755859375</c:v>
                </c:pt>
                <c:pt idx="7300">
                  <c:v>178.05999755859375</c:v>
                </c:pt>
                <c:pt idx="7301">
                  <c:v>177.75</c:v>
                </c:pt>
                <c:pt idx="7302">
                  <c:v>180.16000366210938</c:v>
                </c:pt>
                <c:pt idx="7303">
                  <c:v>177.77999877929688</c:v>
                </c:pt>
                <c:pt idx="7304">
                  <c:v>180.11000061035156</c:v>
                </c:pt>
                <c:pt idx="7305">
                  <c:v>177.82000732421875</c:v>
                </c:pt>
                <c:pt idx="7306">
                  <c:v>178.36000061035156</c:v>
                </c:pt>
                <c:pt idx="7307">
                  <c:v>179.91000366210938</c:v>
                </c:pt>
                <c:pt idx="7308">
                  <c:v>178.39999389648438</c:v>
                </c:pt>
                <c:pt idx="7309">
                  <c:v>179.21000671386719</c:v>
                </c:pt>
                <c:pt idx="7310">
                  <c:v>178.88999938964844</c:v>
                </c:pt>
                <c:pt idx="7311">
                  <c:v>179.33999633789063</c:v>
                </c:pt>
                <c:pt idx="7312">
                  <c:v>178.72000122070313</c:v>
                </c:pt>
                <c:pt idx="7313">
                  <c:v>177.85000610351563</c:v>
                </c:pt>
                <c:pt idx="7314">
                  <c:v>179.99000549316406</c:v>
                </c:pt>
                <c:pt idx="7315">
                  <c:v>178.08000183105469</c:v>
                </c:pt>
                <c:pt idx="7316">
                  <c:v>179.97999572753906</c:v>
                </c:pt>
                <c:pt idx="7317">
                  <c:v>180.16000366210938</c:v>
                </c:pt>
                <c:pt idx="7318">
                  <c:v>178.08000183105469</c:v>
                </c:pt>
                <c:pt idx="7319">
                  <c:v>180.14999389648438</c:v>
                </c:pt>
                <c:pt idx="7320">
                  <c:v>179.75</c:v>
                </c:pt>
                <c:pt idx="7321">
                  <c:v>178.80000305175781</c:v>
                </c:pt>
                <c:pt idx="7322">
                  <c:v>179.66999816894531</c:v>
                </c:pt>
                <c:pt idx="7323">
                  <c:v>178.25999450683594</c:v>
                </c:pt>
                <c:pt idx="7324">
                  <c:v>179.38999938964844</c:v>
                </c:pt>
                <c:pt idx="7325">
                  <c:v>178.27000427246094</c:v>
                </c:pt>
                <c:pt idx="7326">
                  <c:v>179.50999450683594</c:v>
                </c:pt>
                <c:pt idx="7327">
                  <c:v>178.27999877929688</c:v>
                </c:pt>
                <c:pt idx="7328">
                  <c:v>177.94999694824219</c:v>
                </c:pt>
                <c:pt idx="7329">
                  <c:v>180.13999938964844</c:v>
                </c:pt>
                <c:pt idx="7330">
                  <c:v>177.77999877929688</c:v>
                </c:pt>
                <c:pt idx="7331">
                  <c:v>178.33000183105469</c:v>
                </c:pt>
                <c:pt idx="7332">
                  <c:v>180.14999389648438</c:v>
                </c:pt>
                <c:pt idx="7333">
                  <c:v>178.36000061035156</c:v>
                </c:pt>
                <c:pt idx="7334">
                  <c:v>179.03999328613281</c:v>
                </c:pt>
                <c:pt idx="7335">
                  <c:v>179.41999816894531</c:v>
                </c:pt>
                <c:pt idx="7336">
                  <c:v>179</c:v>
                </c:pt>
                <c:pt idx="7337">
                  <c:v>179.96000671386719</c:v>
                </c:pt>
                <c:pt idx="7338">
                  <c:v>177.88999938964844</c:v>
                </c:pt>
                <c:pt idx="7339">
                  <c:v>179.97999572753906</c:v>
                </c:pt>
                <c:pt idx="7340">
                  <c:v>177.99000549316406</c:v>
                </c:pt>
                <c:pt idx="7341">
                  <c:v>177.97999572753906</c:v>
                </c:pt>
                <c:pt idx="7342">
                  <c:v>180.19000244140625</c:v>
                </c:pt>
                <c:pt idx="7343">
                  <c:v>178.11000061035156</c:v>
                </c:pt>
                <c:pt idx="7344">
                  <c:v>178.24000549316406</c:v>
                </c:pt>
                <c:pt idx="7345">
                  <c:v>180.16000366210938</c:v>
                </c:pt>
                <c:pt idx="7346">
                  <c:v>178.30000305175781</c:v>
                </c:pt>
                <c:pt idx="7347">
                  <c:v>179.13999938964844</c:v>
                </c:pt>
                <c:pt idx="7348">
                  <c:v>179.30000305175781</c:v>
                </c:pt>
                <c:pt idx="7349">
                  <c:v>179.17999267578125</c:v>
                </c:pt>
                <c:pt idx="7350">
                  <c:v>179.80000305175781</c:v>
                </c:pt>
                <c:pt idx="7351">
                  <c:v>178.24000549316406</c:v>
                </c:pt>
                <c:pt idx="7352">
                  <c:v>179.66000366210938</c:v>
                </c:pt>
                <c:pt idx="7353">
                  <c:v>180.14999389648438</c:v>
                </c:pt>
                <c:pt idx="7354">
                  <c:v>177.78999328613281</c:v>
                </c:pt>
                <c:pt idx="7355">
                  <c:v>180.19999694824219</c:v>
                </c:pt>
                <c:pt idx="7356">
                  <c:v>178.05999755859375</c:v>
                </c:pt>
                <c:pt idx="7357">
                  <c:v>178.27999877929688</c:v>
                </c:pt>
                <c:pt idx="7358">
                  <c:v>180.21000671386719</c:v>
                </c:pt>
                <c:pt idx="7359">
                  <c:v>178.22000122070313</c:v>
                </c:pt>
                <c:pt idx="7360">
                  <c:v>179.07000732421875</c:v>
                </c:pt>
                <c:pt idx="7361">
                  <c:v>179.53999328613281</c:v>
                </c:pt>
                <c:pt idx="7362">
                  <c:v>179.1300048828125</c:v>
                </c:pt>
                <c:pt idx="7363">
                  <c:v>179.39999389648438</c:v>
                </c:pt>
                <c:pt idx="7364">
                  <c:v>177.96000671386719</c:v>
                </c:pt>
                <c:pt idx="7365">
                  <c:v>179.97999572753906</c:v>
                </c:pt>
                <c:pt idx="7366">
                  <c:v>178.21000671386719</c:v>
                </c:pt>
                <c:pt idx="7367">
                  <c:v>180.05000305175781</c:v>
                </c:pt>
                <c:pt idx="7368">
                  <c:v>180.28999328613281</c:v>
                </c:pt>
                <c:pt idx="7369">
                  <c:v>178.21000671386719</c:v>
                </c:pt>
                <c:pt idx="7370">
                  <c:v>180.25999450683594</c:v>
                </c:pt>
                <c:pt idx="7371">
                  <c:v>178.25</c:v>
                </c:pt>
                <c:pt idx="7372">
                  <c:v>179.08000183105469</c:v>
                </c:pt>
                <c:pt idx="7373">
                  <c:v>179.55000305175781</c:v>
                </c:pt>
                <c:pt idx="7374">
                  <c:v>179.33999633789063</c:v>
                </c:pt>
                <c:pt idx="7375">
                  <c:v>180.10000610351563</c:v>
                </c:pt>
                <c:pt idx="7376">
                  <c:v>178.25</c:v>
                </c:pt>
                <c:pt idx="7377">
                  <c:v>180.25</c:v>
                </c:pt>
                <c:pt idx="7378">
                  <c:v>178.14999389648438</c:v>
                </c:pt>
                <c:pt idx="7379">
                  <c:v>178.30000305175781</c:v>
                </c:pt>
                <c:pt idx="7380">
                  <c:v>180.28999328613281</c:v>
                </c:pt>
                <c:pt idx="7381">
                  <c:v>178.33000183105469</c:v>
                </c:pt>
                <c:pt idx="7382">
                  <c:v>179.30000305175781</c:v>
                </c:pt>
                <c:pt idx="7383">
                  <c:v>178.94000244140625</c:v>
                </c:pt>
                <c:pt idx="7384">
                  <c:v>179.44999694824219</c:v>
                </c:pt>
                <c:pt idx="7385">
                  <c:v>178.44000244140625</c:v>
                </c:pt>
                <c:pt idx="7386">
                  <c:v>179.63999938964844</c:v>
                </c:pt>
                <c:pt idx="7387">
                  <c:v>180.25</c:v>
                </c:pt>
                <c:pt idx="7388">
                  <c:v>178.19999694824219</c:v>
                </c:pt>
                <c:pt idx="7389">
                  <c:v>180.39999389648438</c:v>
                </c:pt>
                <c:pt idx="7390">
                  <c:v>180.10000610351563</c:v>
                </c:pt>
                <c:pt idx="7391">
                  <c:v>179.02000427246094</c:v>
                </c:pt>
                <c:pt idx="7392">
                  <c:v>179.69000244140625</c:v>
                </c:pt>
                <c:pt idx="7393">
                  <c:v>178.25</c:v>
                </c:pt>
                <c:pt idx="7394">
                  <c:v>180.16999816894531</c:v>
                </c:pt>
                <c:pt idx="7395">
                  <c:v>178.27000427246094</c:v>
                </c:pt>
                <c:pt idx="7396">
                  <c:v>180.44999694824219</c:v>
                </c:pt>
                <c:pt idx="7397">
                  <c:v>180.14999389648438</c:v>
                </c:pt>
                <c:pt idx="7398">
                  <c:v>179.13999938964844</c:v>
                </c:pt>
                <c:pt idx="7399">
                  <c:v>179.55999755859375</c:v>
                </c:pt>
                <c:pt idx="7400">
                  <c:v>178.27999877929688</c:v>
                </c:pt>
                <c:pt idx="7401">
                  <c:v>180.46000671386719</c:v>
                </c:pt>
                <c:pt idx="7402">
                  <c:v>178.33000183105469</c:v>
                </c:pt>
                <c:pt idx="7403">
                  <c:v>178.74000549316406</c:v>
                </c:pt>
                <c:pt idx="7404">
                  <c:v>180.16000366210938</c:v>
                </c:pt>
                <c:pt idx="7405">
                  <c:v>179.41999816894531</c:v>
                </c:pt>
                <c:pt idx="7406">
                  <c:v>179.14999389648438</c:v>
                </c:pt>
                <c:pt idx="7407">
                  <c:v>179.82000732421875</c:v>
                </c:pt>
                <c:pt idx="7408">
                  <c:v>178.24000549316406</c:v>
                </c:pt>
                <c:pt idx="7409">
                  <c:v>178.39999389648438</c:v>
                </c:pt>
                <c:pt idx="7410">
                  <c:v>180.3699951171875</c:v>
                </c:pt>
                <c:pt idx="7411">
                  <c:v>178.57000732421875</c:v>
                </c:pt>
                <c:pt idx="7412">
                  <c:v>179.35000610351563</c:v>
                </c:pt>
                <c:pt idx="7413">
                  <c:v>178.8800048828125</c:v>
                </c:pt>
                <c:pt idx="7414">
                  <c:v>179.77999877929688</c:v>
                </c:pt>
                <c:pt idx="7415">
                  <c:v>178.5</c:v>
                </c:pt>
                <c:pt idx="7416">
                  <c:v>178.19999694824219</c:v>
                </c:pt>
                <c:pt idx="7417">
                  <c:v>180.46000671386719</c:v>
                </c:pt>
                <c:pt idx="7418">
                  <c:v>178.44000244140625</c:v>
                </c:pt>
                <c:pt idx="7419">
                  <c:v>179.44000244140625</c:v>
                </c:pt>
                <c:pt idx="7420">
                  <c:v>178.72999572753906</c:v>
                </c:pt>
                <c:pt idx="7421">
                  <c:v>179.83999633789063</c:v>
                </c:pt>
                <c:pt idx="7422">
                  <c:v>180.52000427246094</c:v>
                </c:pt>
                <c:pt idx="7423">
                  <c:v>178.38999938964844</c:v>
                </c:pt>
                <c:pt idx="7424">
                  <c:v>180.35000610351563</c:v>
                </c:pt>
                <c:pt idx="7425">
                  <c:v>178.69999694824219</c:v>
                </c:pt>
                <c:pt idx="7426">
                  <c:v>179.94000244140625</c:v>
                </c:pt>
                <c:pt idx="7427">
                  <c:v>178.53999328613281</c:v>
                </c:pt>
                <c:pt idx="7428">
                  <c:v>180.27999877929688</c:v>
                </c:pt>
                <c:pt idx="7429">
                  <c:v>178.21000671386719</c:v>
                </c:pt>
                <c:pt idx="7430">
                  <c:v>178.5</c:v>
                </c:pt>
                <c:pt idx="7431">
                  <c:v>180.19999694824219</c:v>
                </c:pt>
                <c:pt idx="7432">
                  <c:v>179.14999389648438</c:v>
                </c:pt>
                <c:pt idx="7433">
                  <c:v>180.1199951171875</c:v>
                </c:pt>
                <c:pt idx="7434">
                  <c:v>178.02999877929688</c:v>
                </c:pt>
                <c:pt idx="7435">
                  <c:v>180.36000061035156</c:v>
                </c:pt>
                <c:pt idx="7436">
                  <c:v>180.17999267578125</c:v>
                </c:pt>
                <c:pt idx="7437">
                  <c:v>179.13999938964844</c:v>
                </c:pt>
                <c:pt idx="7438">
                  <c:v>179.25999450683594</c:v>
                </c:pt>
                <c:pt idx="7439">
                  <c:v>179.67999267578125</c:v>
                </c:pt>
                <c:pt idx="7440">
                  <c:v>180.52000427246094</c:v>
                </c:pt>
                <c:pt idx="7441">
                  <c:v>178.32000732421875</c:v>
                </c:pt>
                <c:pt idx="7442">
                  <c:v>180.5</c:v>
                </c:pt>
                <c:pt idx="7443">
                  <c:v>179.44999694824219</c:v>
                </c:pt>
                <c:pt idx="7444">
                  <c:v>179.72000122070313</c:v>
                </c:pt>
                <c:pt idx="7445">
                  <c:v>178.3800048828125</c:v>
                </c:pt>
                <c:pt idx="7446">
                  <c:v>180.38999938964844</c:v>
                </c:pt>
                <c:pt idx="7447">
                  <c:v>180.32000732421875</c:v>
                </c:pt>
                <c:pt idx="7448">
                  <c:v>178.85000610351563</c:v>
                </c:pt>
                <c:pt idx="7449">
                  <c:v>178.97000122070313</c:v>
                </c:pt>
                <c:pt idx="7450">
                  <c:v>180.57000732421875</c:v>
                </c:pt>
                <c:pt idx="7451">
                  <c:v>178.67999267578125</c:v>
                </c:pt>
                <c:pt idx="7452">
                  <c:v>179.83000183105469</c:v>
                </c:pt>
                <c:pt idx="7453">
                  <c:v>178.27999877929688</c:v>
                </c:pt>
                <c:pt idx="7454">
                  <c:v>180.46000671386719</c:v>
                </c:pt>
                <c:pt idx="7455">
                  <c:v>178.1300048828125</c:v>
                </c:pt>
                <c:pt idx="7456">
                  <c:v>178.92999267578125</c:v>
                </c:pt>
                <c:pt idx="7457">
                  <c:v>180.11000061035156</c:v>
                </c:pt>
                <c:pt idx="7458">
                  <c:v>179.47999572753906</c:v>
                </c:pt>
                <c:pt idx="7459">
                  <c:v>178.85000610351563</c:v>
                </c:pt>
                <c:pt idx="7460">
                  <c:v>178.36000061035156</c:v>
                </c:pt>
                <c:pt idx="7461">
                  <c:v>180.44999694824219</c:v>
                </c:pt>
                <c:pt idx="7462">
                  <c:v>178.50999450683594</c:v>
                </c:pt>
                <c:pt idx="7463">
                  <c:v>179.36000061035156</c:v>
                </c:pt>
                <c:pt idx="7464">
                  <c:v>178.94999694824219</c:v>
                </c:pt>
                <c:pt idx="7465">
                  <c:v>180.11000061035156</c:v>
                </c:pt>
                <c:pt idx="7466">
                  <c:v>178.28999328613281</c:v>
                </c:pt>
                <c:pt idx="7467">
                  <c:v>178.35000610351563</c:v>
                </c:pt>
                <c:pt idx="7468">
                  <c:v>180.41000366210938</c:v>
                </c:pt>
                <c:pt idx="7469">
                  <c:v>178.94999694824219</c:v>
                </c:pt>
                <c:pt idx="7470">
                  <c:v>179.89999389648438</c:v>
                </c:pt>
                <c:pt idx="7471">
                  <c:v>178.16999816894531</c:v>
                </c:pt>
                <c:pt idx="7472">
                  <c:v>180.44999694824219</c:v>
                </c:pt>
                <c:pt idx="7473">
                  <c:v>178.46000671386719</c:v>
                </c:pt>
                <c:pt idx="7474">
                  <c:v>178.83999633789063</c:v>
                </c:pt>
                <c:pt idx="7475">
                  <c:v>180.07000732421875</c:v>
                </c:pt>
                <c:pt idx="7476">
                  <c:v>179.36000061035156</c:v>
                </c:pt>
                <c:pt idx="7477">
                  <c:v>180.36000061035156</c:v>
                </c:pt>
                <c:pt idx="7478">
                  <c:v>178.28999328613281</c:v>
                </c:pt>
                <c:pt idx="7479">
                  <c:v>180.61000061035156</c:v>
                </c:pt>
                <c:pt idx="7480">
                  <c:v>178.41000366210938</c:v>
                </c:pt>
                <c:pt idx="7481">
                  <c:v>179.08999633789063</c:v>
                </c:pt>
                <c:pt idx="7482">
                  <c:v>179.91999816894531</c:v>
                </c:pt>
                <c:pt idx="7483">
                  <c:v>179.63999938964844</c:v>
                </c:pt>
                <c:pt idx="7484">
                  <c:v>180.44000244140625</c:v>
                </c:pt>
                <c:pt idx="7485">
                  <c:v>178.52999877929688</c:v>
                </c:pt>
                <c:pt idx="7486">
                  <c:v>180.63999938964844</c:v>
                </c:pt>
                <c:pt idx="7487">
                  <c:v>180.3800048828125</c:v>
                </c:pt>
                <c:pt idx="7488">
                  <c:v>179.28999328613281</c:v>
                </c:pt>
                <c:pt idx="7489">
                  <c:v>179.94000244140625</c:v>
                </c:pt>
                <c:pt idx="7490">
                  <c:v>178.55000305175781</c:v>
                </c:pt>
                <c:pt idx="7491">
                  <c:v>180.55000305175781</c:v>
                </c:pt>
                <c:pt idx="7492">
                  <c:v>178.35000610351563</c:v>
                </c:pt>
                <c:pt idx="7493">
                  <c:v>180.58999633789063</c:v>
                </c:pt>
                <c:pt idx="7494">
                  <c:v>180.41000366210938</c:v>
                </c:pt>
                <c:pt idx="7495">
                  <c:v>179.22000122070313</c:v>
                </c:pt>
                <c:pt idx="7496">
                  <c:v>179.86000061035156</c:v>
                </c:pt>
                <c:pt idx="7497">
                  <c:v>178.58999633789063</c:v>
                </c:pt>
                <c:pt idx="7498">
                  <c:v>180.57000732421875</c:v>
                </c:pt>
                <c:pt idx="7499">
                  <c:v>178.52999877929688</c:v>
                </c:pt>
                <c:pt idx="7500">
                  <c:v>178.72000122070313</c:v>
                </c:pt>
                <c:pt idx="7501">
                  <c:v>180.50999450683594</c:v>
                </c:pt>
                <c:pt idx="7502">
                  <c:v>179.07000732421875</c:v>
                </c:pt>
                <c:pt idx="7503">
                  <c:v>180.22000122070313</c:v>
                </c:pt>
                <c:pt idx="7504">
                  <c:v>178.35000610351563</c:v>
                </c:pt>
                <c:pt idx="7505">
                  <c:v>180.3699951171875</c:v>
                </c:pt>
                <c:pt idx="7506">
                  <c:v>178.19000244140625</c:v>
                </c:pt>
                <c:pt idx="7507">
                  <c:v>178.6300048828125</c:v>
                </c:pt>
                <c:pt idx="7508">
                  <c:v>180.52000427246094</c:v>
                </c:pt>
                <c:pt idx="7509">
                  <c:v>178.83999633789063</c:v>
                </c:pt>
                <c:pt idx="7510">
                  <c:v>179.69000244140625</c:v>
                </c:pt>
                <c:pt idx="7511">
                  <c:v>179</c:v>
                </c:pt>
                <c:pt idx="7512">
                  <c:v>179.86000061035156</c:v>
                </c:pt>
                <c:pt idx="7513">
                  <c:v>178.55000305175781</c:v>
                </c:pt>
                <c:pt idx="7514">
                  <c:v>178.28999328613281</c:v>
                </c:pt>
                <c:pt idx="7515">
                  <c:v>180.6300048828125</c:v>
                </c:pt>
                <c:pt idx="7516">
                  <c:v>178.55999755859375</c:v>
                </c:pt>
                <c:pt idx="7517">
                  <c:v>179.11000061035156</c:v>
                </c:pt>
                <c:pt idx="7518">
                  <c:v>180.24000549316406</c:v>
                </c:pt>
                <c:pt idx="7519">
                  <c:v>179.35000610351563</c:v>
                </c:pt>
                <c:pt idx="7520">
                  <c:v>180.07000732421875</c:v>
                </c:pt>
                <c:pt idx="7521">
                  <c:v>179.58999633789063</c:v>
                </c:pt>
                <c:pt idx="7522">
                  <c:v>180.50999450683594</c:v>
                </c:pt>
                <c:pt idx="7523">
                  <c:v>178.55999755859375</c:v>
                </c:pt>
                <c:pt idx="7524">
                  <c:v>180.69999694824219</c:v>
                </c:pt>
                <c:pt idx="7525">
                  <c:v>178.49000549316406</c:v>
                </c:pt>
                <c:pt idx="7526">
                  <c:v>178.55000305175781</c:v>
                </c:pt>
                <c:pt idx="7527">
                  <c:v>180.58000183105469</c:v>
                </c:pt>
                <c:pt idx="7528">
                  <c:v>178.94000244140625</c:v>
                </c:pt>
                <c:pt idx="7529">
                  <c:v>179.61000061035156</c:v>
                </c:pt>
                <c:pt idx="7530">
                  <c:v>179.22000122070313</c:v>
                </c:pt>
                <c:pt idx="7531">
                  <c:v>179.83000183105469</c:v>
                </c:pt>
                <c:pt idx="7532">
                  <c:v>179</c:v>
                </c:pt>
                <c:pt idx="7533">
                  <c:v>180.1300048828125</c:v>
                </c:pt>
                <c:pt idx="7534">
                  <c:v>179.44999694824219</c:v>
                </c:pt>
                <c:pt idx="7535">
                  <c:v>179.8800048828125</c:v>
                </c:pt>
                <c:pt idx="7536">
                  <c:v>178.58999633789063</c:v>
                </c:pt>
                <c:pt idx="7537">
                  <c:v>180.52000427246094</c:v>
                </c:pt>
                <c:pt idx="7538">
                  <c:v>178.47999572753906</c:v>
                </c:pt>
                <c:pt idx="7539">
                  <c:v>180.64999389648438</c:v>
                </c:pt>
                <c:pt idx="7540">
                  <c:v>178.49000549316406</c:v>
                </c:pt>
                <c:pt idx="7541">
                  <c:v>178.58999633789063</c:v>
                </c:pt>
                <c:pt idx="7542">
                  <c:v>180.63999938964844</c:v>
                </c:pt>
                <c:pt idx="7543">
                  <c:v>178.88999938964844</c:v>
                </c:pt>
                <c:pt idx="7544">
                  <c:v>179.66999816894531</c:v>
                </c:pt>
                <c:pt idx="7545">
                  <c:v>179.24000549316406</c:v>
                </c:pt>
                <c:pt idx="7546">
                  <c:v>179.80999755859375</c:v>
                </c:pt>
                <c:pt idx="7547">
                  <c:v>180.55999755859375</c:v>
                </c:pt>
                <c:pt idx="7548">
                  <c:v>178.38999938964844</c:v>
                </c:pt>
                <c:pt idx="7549">
                  <c:v>180.63999938964844</c:v>
                </c:pt>
                <c:pt idx="7550">
                  <c:v>180.32000732421875</c:v>
                </c:pt>
                <c:pt idx="7551">
                  <c:v>179.25</c:v>
                </c:pt>
                <c:pt idx="7552">
                  <c:v>180.13999938964844</c:v>
                </c:pt>
                <c:pt idx="7553">
                  <c:v>179.67999267578125</c:v>
                </c:pt>
                <c:pt idx="7554">
                  <c:v>180.49000549316406</c:v>
                </c:pt>
                <c:pt idx="7555">
                  <c:v>178.52000427246094</c:v>
                </c:pt>
                <c:pt idx="7556">
                  <c:v>180.69000244140625</c:v>
                </c:pt>
                <c:pt idx="7557">
                  <c:v>180.69000244140625</c:v>
                </c:pt>
                <c:pt idx="7558">
                  <c:v>178.99000549316406</c:v>
                </c:pt>
                <c:pt idx="7559">
                  <c:v>180.38999938964844</c:v>
                </c:pt>
                <c:pt idx="7560">
                  <c:v>179.5</c:v>
                </c:pt>
                <c:pt idx="7561">
                  <c:v>180.52999877929688</c:v>
                </c:pt>
                <c:pt idx="7562">
                  <c:v>178.36000061035156</c:v>
                </c:pt>
                <c:pt idx="7563">
                  <c:v>180.72999572753906</c:v>
                </c:pt>
                <c:pt idx="7564">
                  <c:v>178.47000122070313</c:v>
                </c:pt>
                <c:pt idx="7565">
                  <c:v>179.1199951171875</c:v>
                </c:pt>
                <c:pt idx="7566">
                  <c:v>180.17999267578125</c:v>
                </c:pt>
                <c:pt idx="7567">
                  <c:v>179.53999328613281</c:v>
                </c:pt>
                <c:pt idx="7568">
                  <c:v>180.3800048828125</c:v>
                </c:pt>
                <c:pt idx="7569">
                  <c:v>178.47999572753906</c:v>
                </c:pt>
                <c:pt idx="7570">
                  <c:v>180.72999572753906</c:v>
                </c:pt>
                <c:pt idx="7571">
                  <c:v>180.69000244140625</c:v>
                </c:pt>
                <c:pt idx="7572">
                  <c:v>179.00999450683594</c:v>
                </c:pt>
                <c:pt idx="7573">
                  <c:v>180.39999389648438</c:v>
                </c:pt>
                <c:pt idx="7574">
                  <c:v>179.60000610351563</c:v>
                </c:pt>
                <c:pt idx="7575">
                  <c:v>180.35000610351563</c:v>
                </c:pt>
                <c:pt idx="7576">
                  <c:v>178.61000061035156</c:v>
                </c:pt>
                <c:pt idx="7577">
                  <c:v>180.69000244140625</c:v>
                </c:pt>
                <c:pt idx="7578">
                  <c:v>180.75999450683594</c:v>
                </c:pt>
                <c:pt idx="7579">
                  <c:v>179.02000427246094</c:v>
                </c:pt>
                <c:pt idx="7580">
                  <c:v>180.52000427246094</c:v>
                </c:pt>
                <c:pt idx="7581">
                  <c:v>179.41999816894531</c:v>
                </c:pt>
                <c:pt idx="7582">
                  <c:v>180.25999450683594</c:v>
                </c:pt>
                <c:pt idx="7583">
                  <c:v>178.75999450683594</c:v>
                </c:pt>
                <c:pt idx="7584">
                  <c:v>180.61000061035156</c:v>
                </c:pt>
                <c:pt idx="7585">
                  <c:v>180.74000549316406</c:v>
                </c:pt>
                <c:pt idx="7586">
                  <c:v>178.88999938964844</c:v>
                </c:pt>
                <c:pt idx="7587">
                  <c:v>180.75</c:v>
                </c:pt>
                <c:pt idx="7588">
                  <c:v>179.19000244140625</c:v>
                </c:pt>
                <c:pt idx="7589">
                  <c:v>179.97000122070313</c:v>
                </c:pt>
                <c:pt idx="7590">
                  <c:v>178.96000671386719</c:v>
                </c:pt>
                <c:pt idx="7591">
                  <c:v>180.22999572753906</c:v>
                </c:pt>
                <c:pt idx="7592">
                  <c:v>180.83000183105469</c:v>
                </c:pt>
                <c:pt idx="7593">
                  <c:v>178.69000244140625</c:v>
                </c:pt>
                <c:pt idx="7594">
                  <c:v>180.83000183105469</c:v>
                </c:pt>
                <c:pt idx="7595">
                  <c:v>178.75999450683594</c:v>
                </c:pt>
                <c:pt idx="7596">
                  <c:v>179.75</c:v>
                </c:pt>
                <c:pt idx="7597">
                  <c:v>179.60000610351563</c:v>
                </c:pt>
                <c:pt idx="7598">
                  <c:v>179.91000366210938</c:v>
                </c:pt>
                <c:pt idx="7599">
                  <c:v>178.92999267578125</c:v>
                </c:pt>
                <c:pt idx="7600">
                  <c:v>180.16000366210938</c:v>
                </c:pt>
                <c:pt idx="7601">
                  <c:v>180.80999755859375</c:v>
                </c:pt>
                <c:pt idx="7602">
                  <c:v>178.67999267578125</c:v>
                </c:pt>
                <c:pt idx="7603">
                  <c:v>180.80999755859375</c:v>
                </c:pt>
                <c:pt idx="7604">
                  <c:v>180.67999267578125</c:v>
                </c:pt>
                <c:pt idx="7605">
                  <c:v>179.1300048828125</c:v>
                </c:pt>
                <c:pt idx="7606">
                  <c:v>180.44999694824219</c:v>
                </c:pt>
                <c:pt idx="7607">
                  <c:v>179.44999694824219</c:v>
                </c:pt>
                <c:pt idx="7608">
                  <c:v>180.14999389648438</c:v>
                </c:pt>
                <c:pt idx="7609">
                  <c:v>178.6199951171875</c:v>
                </c:pt>
                <c:pt idx="7610">
                  <c:v>180.42999267578125</c:v>
                </c:pt>
                <c:pt idx="7611">
                  <c:v>180.82000732421875</c:v>
                </c:pt>
                <c:pt idx="7612">
                  <c:v>178.6300048828125</c:v>
                </c:pt>
                <c:pt idx="7613">
                  <c:v>180.80999755859375</c:v>
                </c:pt>
                <c:pt idx="7614">
                  <c:v>178.66000366210938</c:v>
                </c:pt>
                <c:pt idx="7615">
                  <c:v>179.39999389648438</c:v>
                </c:pt>
                <c:pt idx="7616">
                  <c:v>180.08999633789063</c:v>
                </c:pt>
                <c:pt idx="7617">
                  <c:v>179.83999633789063</c:v>
                </c:pt>
                <c:pt idx="7618">
                  <c:v>180.50999450683594</c:v>
                </c:pt>
                <c:pt idx="7619">
                  <c:v>178.5</c:v>
                </c:pt>
                <c:pt idx="7620">
                  <c:v>180.63999938964844</c:v>
                </c:pt>
                <c:pt idx="7621">
                  <c:v>178.3699951171875</c:v>
                </c:pt>
                <c:pt idx="7622">
                  <c:v>178.72999572753906</c:v>
                </c:pt>
                <c:pt idx="7623">
                  <c:v>180.75999450683594</c:v>
                </c:pt>
                <c:pt idx="7624">
                  <c:v>178.83999633789063</c:v>
                </c:pt>
                <c:pt idx="7625">
                  <c:v>179.67999267578125</c:v>
                </c:pt>
                <c:pt idx="7626">
                  <c:v>179.89999389648438</c:v>
                </c:pt>
                <c:pt idx="7627">
                  <c:v>179.75</c:v>
                </c:pt>
                <c:pt idx="7628">
                  <c:v>180.44000244140625</c:v>
                </c:pt>
                <c:pt idx="7629">
                  <c:v>178.72000122070313</c:v>
                </c:pt>
                <c:pt idx="7630">
                  <c:v>180.41000366210938</c:v>
                </c:pt>
                <c:pt idx="7631">
                  <c:v>180.91999816894531</c:v>
                </c:pt>
                <c:pt idx="7632">
                  <c:v>178.71000671386719</c:v>
                </c:pt>
                <c:pt idx="7633">
                  <c:v>180.8800048828125</c:v>
                </c:pt>
                <c:pt idx="7634">
                  <c:v>180.67999267578125</c:v>
                </c:pt>
                <c:pt idx="7635">
                  <c:v>178.91000366210938</c:v>
                </c:pt>
                <c:pt idx="7636">
                  <c:v>180.69999694824219</c:v>
                </c:pt>
                <c:pt idx="7637">
                  <c:v>179.96000671386719</c:v>
                </c:pt>
                <c:pt idx="7638">
                  <c:v>179.74000549316406</c:v>
                </c:pt>
                <c:pt idx="7639">
                  <c:v>180.05000305175781</c:v>
                </c:pt>
                <c:pt idx="7640">
                  <c:v>179.64999389648438</c:v>
                </c:pt>
                <c:pt idx="7641">
                  <c:v>180.41999816894531</c:v>
                </c:pt>
                <c:pt idx="7642">
                  <c:v>178.72000122070313</c:v>
                </c:pt>
                <c:pt idx="7643">
                  <c:v>180.30000305175781</c:v>
                </c:pt>
                <c:pt idx="7644">
                  <c:v>178.6199951171875</c:v>
                </c:pt>
                <c:pt idx="7645">
                  <c:v>178.6300048828125</c:v>
                </c:pt>
                <c:pt idx="7646">
                  <c:v>180.77000427246094</c:v>
                </c:pt>
                <c:pt idx="7647">
                  <c:v>178.67999267578125</c:v>
                </c:pt>
                <c:pt idx="7648">
                  <c:v>178.66000366210938</c:v>
                </c:pt>
                <c:pt idx="7649">
                  <c:v>180.78999328613281</c:v>
                </c:pt>
                <c:pt idx="7650">
                  <c:v>178.69000244140625</c:v>
                </c:pt>
                <c:pt idx="7651">
                  <c:v>179.58999633789063</c:v>
                </c:pt>
                <c:pt idx="7652">
                  <c:v>180.19000244140625</c:v>
                </c:pt>
                <c:pt idx="7653">
                  <c:v>179.67999267578125</c:v>
                </c:pt>
                <c:pt idx="7654">
                  <c:v>180.33000183105469</c:v>
                </c:pt>
                <c:pt idx="7655">
                  <c:v>178.83999633789063</c:v>
                </c:pt>
                <c:pt idx="7656">
                  <c:v>180.30000305175781</c:v>
                </c:pt>
                <c:pt idx="7657">
                  <c:v>178.77000427246094</c:v>
                </c:pt>
                <c:pt idx="7658">
                  <c:v>178.55000305175781</c:v>
                </c:pt>
                <c:pt idx="7659">
                  <c:v>180.66000366210938</c:v>
                </c:pt>
                <c:pt idx="7660">
                  <c:v>178.55999755859375</c:v>
                </c:pt>
                <c:pt idx="7661">
                  <c:v>180.77000427246094</c:v>
                </c:pt>
                <c:pt idx="7662">
                  <c:v>180.61000061035156</c:v>
                </c:pt>
                <c:pt idx="7663">
                  <c:v>179.14999389648438</c:v>
                </c:pt>
                <c:pt idx="7664">
                  <c:v>180.55999755859375</c:v>
                </c:pt>
                <c:pt idx="7665">
                  <c:v>179.5</c:v>
                </c:pt>
                <c:pt idx="7666">
                  <c:v>179.97000122070313</c:v>
                </c:pt>
                <c:pt idx="7667">
                  <c:v>179.32000732421875</c:v>
                </c:pt>
                <c:pt idx="7668">
                  <c:v>180.11000061035156</c:v>
                </c:pt>
                <c:pt idx="7669">
                  <c:v>180.77000427246094</c:v>
                </c:pt>
                <c:pt idx="7670">
                  <c:v>178.74000549316406</c:v>
                </c:pt>
                <c:pt idx="7671">
                  <c:v>180.83000183105469</c:v>
                </c:pt>
                <c:pt idx="7672">
                  <c:v>180.82000732421875</c:v>
                </c:pt>
                <c:pt idx="7673">
                  <c:v>179.03999328613281</c:v>
                </c:pt>
                <c:pt idx="7674">
                  <c:v>180.75999450683594</c:v>
                </c:pt>
                <c:pt idx="7675">
                  <c:v>179.57000732421875</c:v>
                </c:pt>
                <c:pt idx="7676">
                  <c:v>180.13999938964844</c:v>
                </c:pt>
                <c:pt idx="7677">
                  <c:v>179.16000366210938</c:v>
                </c:pt>
                <c:pt idx="7678">
                  <c:v>180.35000610351563</c:v>
                </c:pt>
                <c:pt idx="7679">
                  <c:v>178.77999877929688</c:v>
                </c:pt>
                <c:pt idx="7680">
                  <c:v>178.86000061035156</c:v>
                </c:pt>
                <c:pt idx="7681">
                  <c:v>180.86000061035156</c:v>
                </c:pt>
                <c:pt idx="7682">
                  <c:v>178.88999938964844</c:v>
                </c:pt>
                <c:pt idx="7683">
                  <c:v>179.41999816894531</c:v>
                </c:pt>
                <c:pt idx="7684">
                  <c:v>180.60000610351563</c:v>
                </c:pt>
                <c:pt idx="7685">
                  <c:v>179.55000305175781</c:v>
                </c:pt>
                <c:pt idx="7686">
                  <c:v>180.41999816894531</c:v>
                </c:pt>
                <c:pt idx="7687">
                  <c:v>179.21000671386719</c:v>
                </c:pt>
                <c:pt idx="7688">
                  <c:v>180.75999450683594</c:v>
                </c:pt>
                <c:pt idx="7689">
                  <c:v>179.33000183105469</c:v>
                </c:pt>
                <c:pt idx="7690">
                  <c:v>180.05999755859375</c:v>
                </c:pt>
                <c:pt idx="7691">
                  <c:v>179.19000244140625</c:v>
                </c:pt>
                <c:pt idx="7692">
                  <c:v>180.22000122070313</c:v>
                </c:pt>
                <c:pt idx="7693">
                  <c:v>180.85000610351563</c:v>
                </c:pt>
                <c:pt idx="7694">
                  <c:v>178.88999938964844</c:v>
                </c:pt>
                <c:pt idx="7695">
                  <c:v>180.8699951171875</c:v>
                </c:pt>
                <c:pt idx="7696">
                  <c:v>178.83000183105469</c:v>
                </c:pt>
                <c:pt idx="7697">
                  <c:v>180.96000671386719</c:v>
                </c:pt>
                <c:pt idx="7698">
                  <c:v>180.80999755859375</c:v>
                </c:pt>
                <c:pt idx="7699">
                  <c:v>178.99000549316406</c:v>
                </c:pt>
                <c:pt idx="7700">
                  <c:v>180.72999572753906</c:v>
                </c:pt>
                <c:pt idx="7701">
                  <c:v>179.50999450683594</c:v>
                </c:pt>
                <c:pt idx="7702">
                  <c:v>179.99000549316406</c:v>
                </c:pt>
                <c:pt idx="7703">
                  <c:v>179.05999755859375</c:v>
                </c:pt>
                <c:pt idx="7704">
                  <c:v>180.16000366210938</c:v>
                </c:pt>
                <c:pt idx="7705">
                  <c:v>180.85000610351563</c:v>
                </c:pt>
                <c:pt idx="7706">
                  <c:v>178.80999755859375</c:v>
                </c:pt>
                <c:pt idx="7707">
                  <c:v>180.89999389648438</c:v>
                </c:pt>
                <c:pt idx="7708">
                  <c:v>180.80000305175781</c:v>
                </c:pt>
                <c:pt idx="7709">
                  <c:v>179.13999938964844</c:v>
                </c:pt>
                <c:pt idx="7710">
                  <c:v>180.13999938964844</c:v>
                </c:pt>
                <c:pt idx="7711">
                  <c:v>180.8699951171875</c:v>
                </c:pt>
                <c:pt idx="7712">
                  <c:v>178.72000122070313</c:v>
                </c:pt>
                <c:pt idx="7713">
                  <c:v>180.94000244140625</c:v>
                </c:pt>
                <c:pt idx="7714">
                  <c:v>180.86000061035156</c:v>
                </c:pt>
                <c:pt idx="7715">
                  <c:v>179.05999755859375</c:v>
                </c:pt>
                <c:pt idx="7716">
                  <c:v>180.69000244140625</c:v>
                </c:pt>
                <c:pt idx="7717">
                  <c:v>179.38999938964844</c:v>
                </c:pt>
                <c:pt idx="7718">
                  <c:v>180.64999389648438</c:v>
                </c:pt>
                <c:pt idx="7719">
                  <c:v>179.53999328613281</c:v>
                </c:pt>
                <c:pt idx="7720">
                  <c:v>180.05999755859375</c:v>
                </c:pt>
                <c:pt idx="7721">
                  <c:v>179.47000122070313</c:v>
                </c:pt>
                <c:pt idx="7722">
                  <c:v>178.78999328613281</c:v>
                </c:pt>
                <c:pt idx="7723">
                  <c:v>180.78999328613281</c:v>
                </c:pt>
                <c:pt idx="7724">
                  <c:v>178.77000427246094</c:v>
                </c:pt>
                <c:pt idx="7725">
                  <c:v>178.66999816894531</c:v>
                </c:pt>
                <c:pt idx="7726">
                  <c:v>180.94000244140625</c:v>
                </c:pt>
                <c:pt idx="7727">
                  <c:v>178.88999938964844</c:v>
                </c:pt>
                <c:pt idx="7728">
                  <c:v>180.94999694824219</c:v>
                </c:pt>
                <c:pt idx="7729">
                  <c:v>180.80999755859375</c:v>
                </c:pt>
                <c:pt idx="7730">
                  <c:v>179.32000732421875</c:v>
                </c:pt>
                <c:pt idx="7731">
                  <c:v>180.74000549316406</c:v>
                </c:pt>
                <c:pt idx="7732">
                  <c:v>179.75</c:v>
                </c:pt>
                <c:pt idx="7733">
                  <c:v>180</c:v>
                </c:pt>
                <c:pt idx="7734">
                  <c:v>179.80999755859375</c:v>
                </c:pt>
                <c:pt idx="7735">
                  <c:v>178.92999267578125</c:v>
                </c:pt>
                <c:pt idx="7736">
                  <c:v>180.47000122070313</c:v>
                </c:pt>
                <c:pt idx="7737">
                  <c:v>179.02000427246094</c:v>
                </c:pt>
                <c:pt idx="7738">
                  <c:v>180.41999816894531</c:v>
                </c:pt>
                <c:pt idx="7739">
                  <c:v>180.8699951171875</c:v>
                </c:pt>
                <c:pt idx="7740">
                  <c:v>180.39999389648438</c:v>
                </c:pt>
                <c:pt idx="7741">
                  <c:v>180.91999816894531</c:v>
                </c:pt>
                <c:pt idx="7742">
                  <c:v>178.49000549316406</c:v>
                </c:pt>
                <c:pt idx="7743">
                  <c:v>180.80999755859375</c:v>
                </c:pt>
                <c:pt idx="7744">
                  <c:v>180.85000610351563</c:v>
                </c:pt>
                <c:pt idx="7745">
                  <c:v>178.94000244140625</c:v>
                </c:pt>
                <c:pt idx="7746">
                  <c:v>180.91000366210938</c:v>
                </c:pt>
                <c:pt idx="7747">
                  <c:v>180.44999694824219</c:v>
                </c:pt>
                <c:pt idx="7748">
                  <c:v>179.57000732421875</c:v>
                </c:pt>
                <c:pt idx="7749">
                  <c:v>180.38999938964844</c:v>
                </c:pt>
                <c:pt idx="7750">
                  <c:v>178.69000244140625</c:v>
                </c:pt>
                <c:pt idx="7751">
                  <c:v>180.22000122070313</c:v>
                </c:pt>
                <c:pt idx="7752">
                  <c:v>178.92999267578125</c:v>
                </c:pt>
                <c:pt idx="7753">
                  <c:v>178.66000366210938</c:v>
                </c:pt>
                <c:pt idx="7754">
                  <c:v>180.97000122070313</c:v>
                </c:pt>
                <c:pt idx="7755">
                  <c:v>178.6300048828125</c:v>
                </c:pt>
                <c:pt idx="7756">
                  <c:v>178.80999755859375</c:v>
                </c:pt>
                <c:pt idx="7757">
                  <c:v>178.60000610351563</c:v>
                </c:pt>
                <c:pt idx="7758">
                  <c:v>180.94000244140625</c:v>
                </c:pt>
                <c:pt idx="7759">
                  <c:v>180.75999450683594</c:v>
                </c:pt>
                <c:pt idx="7760">
                  <c:v>179.16999816894531</c:v>
                </c:pt>
                <c:pt idx="7761">
                  <c:v>180.74000549316406</c:v>
                </c:pt>
                <c:pt idx="7762">
                  <c:v>179.19000244140625</c:v>
                </c:pt>
                <c:pt idx="7763">
                  <c:v>179.89999389648438</c:v>
                </c:pt>
                <c:pt idx="7764">
                  <c:v>179.69000244140625</c:v>
                </c:pt>
                <c:pt idx="7765">
                  <c:v>179.91000366210938</c:v>
                </c:pt>
                <c:pt idx="7766">
                  <c:v>180.72000122070313</c:v>
                </c:pt>
                <c:pt idx="7767">
                  <c:v>178.75</c:v>
                </c:pt>
                <c:pt idx="7768">
                  <c:v>180.77000427246094</c:v>
                </c:pt>
                <c:pt idx="7769">
                  <c:v>180.8699951171875</c:v>
                </c:pt>
                <c:pt idx="7770">
                  <c:v>178.82000732421875</c:v>
                </c:pt>
                <c:pt idx="7771">
                  <c:v>180.97999572753906</c:v>
                </c:pt>
                <c:pt idx="7772">
                  <c:v>180.58000183105469</c:v>
                </c:pt>
                <c:pt idx="7773">
                  <c:v>179.44000244140625</c:v>
                </c:pt>
                <c:pt idx="7774">
                  <c:v>180.60000610351563</c:v>
                </c:pt>
                <c:pt idx="7775">
                  <c:v>179.19999694824219</c:v>
                </c:pt>
                <c:pt idx="7776">
                  <c:v>180.32000732421875</c:v>
                </c:pt>
                <c:pt idx="7777">
                  <c:v>178.77000427246094</c:v>
                </c:pt>
                <c:pt idx="7778">
                  <c:v>180.27000427246094</c:v>
                </c:pt>
                <c:pt idx="7779">
                  <c:v>180.94999694824219</c:v>
                </c:pt>
                <c:pt idx="7780">
                  <c:v>178.74000549316406</c:v>
                </c:pt>
                <c:pt idx="7781">
                  <c:v>180.89999389648438</c:v>
                </c:pt>
                <c:pt idx="7782">
                  <c:v>178.72999572753906</c:v>
                </c:pt>
                <c:pt idx="7783">
                  <c:v>179.16000366210938</c:v>
                </c:pt>
                <c:pt idx="7784">
                  <c:v>180.71000671386719</c:v>
                </c:pt>
                <c:pt idx="7785">
                  <c:v>179.3699951171875</c:v>
                </c:pt>
                <c:pt idx="7786">
                  <c:v>180.16999816894531</c:v>
                </c:pt>
                <c:pt idx="7787">
                  <c:v>178.8699951171875</c:v>
                </c:pt>
                <c:pt idx="7788">
                  <c:v>180.30999755859375</c:v>
                </c:pt>
                <c:pt idx="7789">
                  <c:v>180.8800048828125</c:v>
                </c:pt>
                <c:pt idx="7790">
                  <c:v>180.49000549316406</c:v>
                </c:pt>
                <c:pt idx="7791">
                  <c:v>178.94999694824219</c:v>
                </c:pt>
                <c:pt idx="7792">
                  <c:v>178.74000549316406</c:v>
                </c:pt>
                <c:pt idx="7793">
                  <c:v>181.02000427246094</c:v>
                </c:pt>
                <c:pt idx="7794">
                  <c:v>178.83000183105469</c:v>
                </c:pt>
                <c:pt idx="7795">
                  <c:v>180.94000244140625</c:v>
                </c:pt>
                <c:pt idx="7796">
                  <c:v>180.47000122070313</c:v>
                </c:pt>
                <c:pt idx="7797">
                  <c:v>179.6300048828125</c:v>
                </c:pt>
                <c:pt idx="7798">
                  <c:v>180.35000610351563</c:v>
                </c:pt>
                <c:pt idx="7799">
                  <c:v>178.94000244140625</c:v>
                </c:pt>
                <c:pt idx="7800">
                  <c:v>179.89999389648438</c:v>
                </c:pt>
                <c:pt idx="7801">
                  <c:v>179.89999389648438</c:v>
                </c:pt>
                <c:pt idx="7802">
                  <c:v>180.66000366210938</c:v>
                </c:pt>
                <c:pt idx="7803">
                  <c:v>179.96000671386719</c:v>
                </c:pt>
                <c:pt idx="7804">
                  <c:v>180.75999450683594</c:v>
                </c:pt>
                <c:pt idx="7805">
                  <c:v>178.77999877929688</c:v>
                </c:pt>
                <c:pt idx="7806">
                  <c:v>180.86000061035156</c:v>
                </c:pt>
                <c:pt idx="7807">
                  <c:v>180.92999267578125</c:v>
                </c:pt>
                <c:pt idx="7808">
                  <c:v>178.61000061035156</c:v>
                </c:pt>
                <c:pt idx="7809">
                  <c:v>180.80000305175781</c:v>
                </c:pt>
                <c:pt idx="7810">
                  <c:v>180.19999694824219</c:v>
                </c:pt>
                <c:pt idx="7811">
                  <c:v>179.64999389648438</c:v>
                </c:pt>
                <c:pt idx="7812">
                  <c:v>179.94999694824219</c:v>
                </c:pt>
                <c:pt idx="7813">
                  <c:v>180.00999450683594</c:v>
                </c:pt>
                <c:pt idx="7814">
                  <c:v>180.80000305175781</c:v>
                </c:pt>
                <c:pt idx="7815">
                  <c:v>178.69999694824219</c:v>
                </c:pt>
                <c:pt idx="7816">
                  <c:v>180.82000732421875</c:v>
                </c:pt>
                <c:pt idx="7817">
                  <c:v>178.75</c:v>
                </c:pt>
                <c:pt idx="7818">
                  <c:v>178.83000183105469</c:v>
                </c:pt>
                <c:pt idx="7819">
                  <c:v>180.94000244140625</c:v>
                </c:pt>
                <c:pt idx="7820">
                  <c:v>178.99000549316406</c:v>
                </c:pt>
                <c:pt idx="7821">
                  <c:v>180.85000610351563</c:v>
                </c:pt>
                <c:pt idx="7822">
                  <c:v>180.05999755859375</c:v>
                </c:pt>
                <c:pt idx="7823">
                  <c:v>180</c:v>
                </c:pt>
                <c:pt idx="7824">
                  <c:v>179.69000244140625</c:v>
                </c:pt>
                <c:pt idx="7825">
                  <c:v>178.77999877929688</c:v>
                </c:pt>
                <c:pt idx="7826">
                  <c:v>180.97000122070313</c:v>
                </c:pt>
                <c:pt idx="7827">
                  <c:v>178.88999938964844</c:v>
                </c:pt>
                <c:pt idx="7828">
                  <c:v>180.94999694824219</c:v>
                </c:pt>
                <c:pt idx="7829">
                  <c:v>181.00999450683594</c:v>
                </c:pt>
                <c:pt idx="7830">
                  <c:v>179.05000305175781</c:v>
                </c:pt>
                <c:pt idx="7831">
                  <c:v>180.94999694824219</c:v>
                </c:pt>
                <c:pt idx="7832">
                  <c:v>180.36000061035156</c:v>
                </c:pt>
                <c:pt idx="7833">
                  <c:v>179.8699951171875</c:v>
                </c:pt>
                <c:pt idx="7834">
                  <c:v>180.13999938964844</c:v>
                </c:pt>
                <c:pt idx="7835">
                  <c:v>178.89999389648438</c:v>
                </c:pt>
                <c:pt idx="7836">
                  <c:v>180.75</c:v>
                </c:pt>
                <c:pt idx="7837">
                  <c:v>178.58999633789063</c:v>
                </c:pt>
                <c:pt idx="7838">
                  <c:v>180.74000549316406</c:v>
                </c:pt>
                <c:pt idx="7839">
                  <c:v>181.03999328613281</c:v>
                </c:pt>
                <c:pt idx="7840">
                  <c:v>178.72999572753906</c:v>
                </c:pt>
                <c:pt idx="7841">
                  <c:v>180.85000610351563</c:v>
                </c:pt>
                <c:pt idx="7842">
                  <c:v>180.63999938964844</c:v>
                </c:pt>
                <c:pt idx="7843">
                  <c:v>179.27000427246094</c:v>
                </c:pt>
                <c:pt idx="7844">
                  <c:v>180.69999694824219</c:v>
                </c:pt>
                <c:pt idx="7845">
                  <c:v>179.44000244140625</c:v>
                </c:pt>
                <c:pt idx="7846">
                  <c:v>180.17999267578125</c:v>
                </c:pt>
                <c:pt idx="7847">
                  <c:v>179.22000122070313</c:v>
                </c:pt>
                <c:pt idx="7848">
                  <c:v>180.21000671386719</c:v>
                </c:pt>
                <c:pt idx="7849">
                  <c:v>180.83999633789063</c:v>
                </c:pt>
                <c:pt idx="7850">
                  <c:v>178.78999328613281</c:v>
                </c:pt>
                <c:pt idx="7851">
                  <c:v>180.96000671386719</c:v>
                </c:pt>
                <c:pt idx="7852">
                  <c:v>178.80000305175781</c:v>
                </c:pt>
                <c:pt idx="7853">
                  <c:v>178.74000549316406</c:v>
                </c:pt>
                <c:pt idx="7854">
                  <c:v>180.89999389648438</c:v>
                </c:pt>
                <c:pt idx="7855">
                  <c:v>178.86000061035156</c:v>
                </c:pt>
                <c:pt idx="7856">
                  <c:v>180.91999816894531</c:v>
                </c:pt>
                <c:pt idx="7857">
                  <c:v>178.86000061035156</c:v>
                </c:pt>
                <c:pt idx="7858">
                  <c:v>180.8800048828125</c:v>
                </c:pt>
                <c:pt idx="7859">
                  <c:v>179.11000061035156</c:v>
                </c:pt>
                <c:pt idx="7860">
                  <c:v>180.89999389648438</c:v>
                </c:pt>
                <c:pt idx="7861">
                  <c:v>179.14999389648438</c:v>
                </c:pt>
                <c:pt idx="7862">
                  <c:v>180.05999755859375</c:v>
                </c:pt>
                <c:pt idx="7863">
                  <c:v>179.80000305175781</c:v>
                </c:pt>
                <c:pt idx="7864">
                  <c:v>180.07000732421875</c:v>
                </c:pt>
                <c:pt idx="7865">
                  <c:v>180.89999389648438</c:v>
                </c:pt>
                <c:pt idx="7866">
                  <c:v>178.57000732421875</c:v>
                </c:pt>
                <c:pt idx="7867">
                  <c:v>180.94000244140625</c:v>
                </c:pt>
                <c:pt idx="7868">
                  <c:v>178.52999877929688</c:v>
                </c:pt>
                <c:pt idx="7869">
                  <c:v>179.10000610351563</c:v>
                </c:pt>
                <c:pt idx="7870">
                  <c:v>180.75999450683594</c:v>
                </c:pt>
                <c:pt idx="7871">
                  <c:v>179.16999816894531</c:v>
                </c:pt>
                <c:pt idx="7872">
                  <c:v>179.8699951171875</c:v>
                </c:pt>
                <c:pt idx="7873">
                  <c:v>179.61000061035156</c:v>
                </c:pt>
                <c:pt idx="7874">
                  <c:v>180.25</c:v>
                </c:pt>
                <c:pt idx="7875">
                  <c:v>180.92999267578125</c:v>
                </c:pt>
                <c:pt idx="7876">
                  <c:v>178.55000305175781</c:v>
                </c:pt>
                <c:pt idx="7877">
                  <c:v>180.96000671386719</c:v>
                </c:pt>
                <c:pt idx="7878">
                  <c:v>178.72000122070313</c:v>
                </c:pt>
                <c:pt idx="7879">
                  <c:v>179.27000427246094</c:v>
                </c:pt>
                <c:pt idx="7880">
                  <c:v>180.77999877929688</c:v>
                </c:pt>
                <c:pt idx="7881">
                  <c:v>179.47999572753906</c:v>
                </c:pt>
                <c:pt idx="7882">
                  <c:v>180.22999572753906</c:v>
                </c:pt>
                <c:pt idx="7883">
                  <c:v>179.25</c:v>
                </c:pt>
                <c:pt idx="7884">
                  <c:v>180.46000671386719</c:v>
                </c:pt>
                <c:pt idx="7885">
                  <c:v>180.97999572753906</c:v>
                </c:pt>
                <c:pt idx="7886">
                  <c:v>178.69999694824219</c:v>
                </c:pt>
                <c:pt idx="7887">
                  <c:v>181.05999755859375</c:v>
                </c:pt>
                <c:pt idx="7888">
                  <c:v>178.74000549316406</c:v>
                </c:pt>
                <c:pt idx="7889">
                  <c:v>179.69000244140625</c:v>
                </c:pt>
                <c:pt idx="7890">
                  <c:v>180.57000732421875</c:v>
                </c:pt>
                <c:pt idx="7891">
                  <c:v>179.80999755859375</c:v>
                </c:pt>
                <c:pt idx="7892">
                  <c:v>179.99000549316406</c:v>
                </c:pt>
                <c:pt idx="7893">
                  <c:v>180.05000305175781</c:v>
                </c:pt>
                <c:pt idx="7894">
                  <c:v>180.94999694824219</c:v>
                </c:pt>
                <c:pt idx="7895">
                  <c:v>178.74000549316406</c:v>
                </c:pt>
                <c:pt idx="7896">
                  <c:v>181.00999450683594</c:v>
                </c:pt>
                <c:pt idx="7897">
                  <c:v>178.55000305175781</c:v>
                </c:pt>
                <c:pt idx="7898">
                  <c:v>179.22999572753906</c:v>
                </c:pt>
                <c:pt idx="7899">
                  <c:v>180.80000305175781</c:v>
                </c:pt>
                <c:pt idx="7900">
                  <c:v>179.44000244140625</c:v>
                </c:pt>
                <c:pt idx="7901">
                  <c:v>180.52999877929688</c:v>
                </c:pt>
                <c:pt idx="7902">
                  <c:v>179.16000366210938</c:v>
                </c:pt>
                <c:pt idx="7903">
                  <c:v>180.49000549316406</c:v>
                </c:pt>
                <c:pt idx="7904">
                  <c:v>178.96000671386719</c:v>
                </c:pt>
                <c:pt idx="7905">
                  <c:v>178.6300048828125</c:v>
                </c:pt>
                <c:pt idx="7906">
                  <c:v>181.02000427246094</c:v>
                </c:pt>
                <c:pt idx="7907">
                  <c:v>178.71000671386719</c:v>
                </c:pt>
                <c:pt idx="7908">
                  <c:v>179.69000244140625</c:v>
                </c:pt>
                <c:pt idx="7909">
                  <c:v>180.44000244140625</c:v>
                </c:pt>
                <c:pt idx="7910">
                  <c:v>179.85000610351563</c:v>
                </c:pt>
                <c:pt idx="7911">
                  <c:v>180.00999450683594</c:v>
                </c:pt>
                <c:pt idx="7912">
                  <c:v>180.05999755859375</c:v>
                </c:pt>
                <c:pt idx="7913">
                  <c:v>180.91000366210938</c:v>
                </c:pt>
                <c:pt idx="7914">
                  <c:v>178.91000366210938</c:v>
                </c:pt>
                <c:pt idx="7915">
                  <c:v>180.97999572753906</c:v>
                </c:pt>
                <c:pt idx="7916">
                  <c:v>181.05000305175781</c:v>
                </c:pt>
                <c:pt idx="7917">
                  <c:v>178.86000061035156</c:v>
                </c:pt>
                <c:pt idx="7918">
                  <c:v>181.03999328613281</c:v>
                </c:pt>
                <c:pt idx="7919">
                  <c:v>179.10000610351563</c:v>
                </c:pt>
                <c:pt idx="7920">
                  <c:v>179.86000061035156</c:v>
                </c:pt>
                <c:pt idx="7921">
                  <c:v>180.39999389648438</c:v>
                </c:pt>
                <c:pt idx="7922">
                  <c:v>179.91999816894531</c:v>
                </c:pt>
                <c:pt idx="7923">
                  <c:v>180.19000244140625</c:v>
                </c:pt>
                <c:pt idx="7924">
                  <c:v>179.89999389648438</c:v>
                </c:pt>
                <c:pt idx="7925">
                  <c:v>180.80999755859375</c:v>
                </c:pt>
                <c:pt idx="7926">
                  <c:v>178.97999572753906</c:v>
                </c:pt>
                <c:pt idx="7927">
                  <c:v>180.80000305175781</c:v>
                </c:pt>
                <c:pt idx="7928">
                  <c:v>178.67999267578125</c:v>
                </c:pt>
                <c:pt idx="7929">
                  <c:v>179.97000122070313</c:v>
                </c:pt>
                <c:pt idx="7930">
                  <c:v>180.1199951171875</c:v>
                </c:pt>
                <c:pt idx="7931">
                  <c:v>179.94000244140625</c:v>
                </c:pt>
                <c:pt idx="7932">
                  <c:v>180.16000366210938</c:v>
                </c:pt>
                <c:pt idx="7933">
                  <c:v>180.71000671386719</c:v>
                </c:pt>
                <c:pt idx="7934">
                  <c:v>179</c:v>
                </c:pt>
                <c:pt idx="7935">
                  <c:v>180.66999816894531</c:v>
                </c:pt>
                <c:pt idx="7936">
                  <c:v>178.99000549316406</c:v>
                </c:pt>
                <c:pt idx="7937">
                  <c:v>178.85000610351563</c:v>
                </c:pt>
                <c:pt idx="7938">
                  <c:v>181.10000610351563</c:v>
                </c:pt>
                <c:pt idx="7939">
                  <c:v>178.89999389648438</c:v>
                </c:pt>
                <c:pt idx="7940">
                  <c:v>181.1199951171875</c:v>
                </c:pt>
                <c:pt idx="7941">
                  <c:v>180.97999572753906</c:v>
                </c:pt>
                <c:pt idx="7942">
                  <c:v>179.27000427246094</c:v>
                </c:pt>
                <c:pt idx="7943">
                  <c:v>181.05000305175781</c:v>
                </c:pt>
                <c:pt idx="7944">
                  <c:v>180.39999389648438</c:v>
                </c:pt>
                <c:pt idx="7945">
                  <c:v>179.91000366210938</c:v>
                </c:pt>
                <c:pt idx="7946">
                  <c:v>180.39999389648438</c:v>
                </c:pt>
                <c:pt idx="7947">
                  <c:v>179.02999877929688</c:v>
                </c:pt>
                <c:pt idx="7948">
                  <c:v>180.46000671386719</c:v>
                </c:pt>
                <c:pt idx="7949">
                  <c:v>178.88999938964844</c:v>
                </c:pt>
                <c:pt idx="7950">
                  <c:v>180.55999755859375</c:v>
                </c:pt>
                <c:pt idx="7951">
                  <c:v>181.19000244140625</c:v>
                </c:pt>
                <c:pt idx="7952">
                  <c:v>178.91000366210938</c:v>
                </c:pt>
                <c:pt idx="7953">
                  <c:v>181.05000305175781</c:v>
                </c:pt>
                <c:pt idx="7954">
                  <c:v>181</c:v>
                </c:pt>
                <c:pt idx="7955">
                  <c:v>179.08000183105469</c:v>
                </c:pt>
                <c:pt idx="7956">
                  <c:v>180.94000244140625</c:v>
                </c:pt>
                <c:pt idx="7957">
                  <c:v>179.86000061035156</c:v>
                </c:pt>
                <c:pt idx="7958">
                  <c:v>180.07000732421875</c:v>
                </c:pt>
                <c:pt idx="7959">
                  <c:v>179.77000427246094</c:v>
                </c:pt>
                <c:pt idx="7960">
                  <c:v>180.17999267578125</c:v>
                </c:pt>
                <c:pt idx="7961">
                  <c:v>179.49000549316406</c:v>
                </c:pt>
                <c:pt idx="7962">
                  <c:v>178.91999816894531</c:v>
                </c:pt>
                <c:pt idx="7963">
                  <c:v>181.10000610351563</c:v>
                </c:pt>
                <c:pt idx="7964">
                  <c:v>178.85000610351563</c:v>
                </c:pt>
                <c:pt idx="7965">
                  <c:v>178.88999938964844</c:v>
                </c:pt>
                <c:pt idx="7966">
                  <c:v>181.05000305175781</c:v>
                </c:pt>
                <c:pt idx="7967">
                  <c:v>179.07000732421875</c:v>
                </c:pt>
                <c:pt idx="7968">
                  <c:v>179.97999572753906</c:v>
                </c:pt>
                <c:pt idx="7969">
                  <c:v>179.78999328613281</c:v>
                </c:pt>
                <c:pt idx="7970">
                  <c:v>180.22999572753906</c:v>
                </c:pt>
                <c:pt idx="7971">
                  <c:v>179.22000122070313</c:v>
                </c:pt>
                <c:pt idx="7972">
                  <c:v>180.22999572753906</c:v>
                </c:pt>
                <c:pt idx="7973">
                  <c:v>181.03999328613281</c:v>
                </c:pt>
                <c:pt idx="7974">
                  <c:v>178.91999816894531</c:v>
                </c:pt>
                <c:pt idx="7975">
                  <c:v>181.16999816894531</c:v>
                </c:pt>
                <c:pt idx="7976">
                  <c:v>180.77999877929688</c:v>
                </c:pt>
                <c:pt idx="7977">
                  <c:v>179.82000732421875</c:v>
                </c:pt>
                <c:pt idx="7978">
                  <c:v>180.25999450683594</c:v>
                </c:pt>
                <c:pt idx="7979">
                  <c:v>180.22999572753906</c:v>
                </c:pt>
                <c:pt idx="7980">
                  <c:v>180.94000244140625</c:v>
                </c:pt>
                <c:pt idx="7981">
                  <c:v>178.96000671386719</c:v>
                </c:pt>
                <c:pt idx="7982">
                  <c:v>181.19000244140625</c:v>
                </c:pt>
                <c:pt idx="7983">
                  <c:v>180.88999938964844</c:v>
                </c:pt>
                <c:pt idx="7984">
                  <c:v>179.77000427246094</c:v>
                </c:pt>
                <c:pt idx="7985">
                  <c:v>180.35000610351563</c:v>
                </c:pt>
                <c:pt idx="7986">
                  <c:v>178.97000122070313</c:v>
                </c:pt>
                <c:pt idx="7987">
                  <c:v>181.07000732421875</c:v>
                </c:pt>
                <c:pt idx="7988">
                  <c:v>178.71000671386719</c:v>
                </c:pt>
                <c:pt idx="7989">
                  <c:v>179.47000122070313</c:v>
                </c:pt>
                <c:pt idx="7990">
                  <c:v>180.63999938964844</c:v>
                </c:pt>
                <c:pt idx="7991">
                  <c:v>179.97000122070313</c:v>
                </c:pt>
                <c:pt idx="7992">
                  <c:v>179.61000061035156</c:v>
                </c:pt>
                <c:pt idx="7993">
                  <c:v>178.97000122070313</c:v>
                </c:pt>
                <c:pt idx="7994">
                  <c:v>181.08000183105469</c:v>
                </c:pt>
                <c:pt idx="7995">
                  <c:v>179.02999877929688</c:v>
                </c:pt>
                <c:pt idx="7996">
                  <c:v>179.60000610351563</c:v>
                </c:pt>
                <c:pt idx="7997">
                  <c:v>180.52999877929688</c:v>
                </c:pt>
                <c:pt idx="7998">
                  <c:v>180.07000732421875</c:v>
                </c:pt>
                <c:pt idx="7999">
                  <c:v>179.58999633789063</c:v>
                </c:pt>
                <c:pt idx="8000">
                  <c:v>178.72999572753906</c:v>
                </c:pt>
                <c:pt idx="8001">
                  <c:v>181.1300048828125</c:v>
                </c:pt>
                <c:pt idx="8002">
                  <c:v>179.10000610351563</c:v>
                </c:pt>
                <c:pt idx="8003">
                  <c:v>179.75999450683594</c:v>
                </c:pt>
                <c:pt idx="8004">
                  <c:v>180.02000427246094</c:v>
                </c:pt>
                <c:pt idx="8005">
                  <c:v>180.16000366210938</c:v>
                </c:pt>
                <c:pt idx="8006">
                  <c:v>181.11000061035156</c:v>
                </c:pt>
                <c:pt idx="8007">
                  <c:v>178.94000244140625</c:v>
                </c:pt>
                <c:pt idx="8008">
                  <c:v>181.03999328613281</c:v>
                </c:pt>
                <c:pt idx="8009">
                  <c:v>180.66999816894531</c:v>
                </c:pt>
                <c:pt idx="8010">
                  <c:v>179.92999267578125</c:v>
                </c:pt>
                <c:pt idx="8011">
                  <c:v>179.96000671386719</c:v>
                </c:pt>
                <c:pt idx="8012">
                  <c:v>180.36000061035156</c:v>
                </c:pt>
                <c:pt idx="8013">
                  <c:v>179.07000732421875</c:v>
                </c:pt>
                <c:pt idx="8014">
                  <c:v>178.83000183105469</c:v>
                </c:pt>
                <c:pt idx="8015">
                  <c:v>181.05000305175781</c:v>
                </c:pt>
                <c:pt idx="8016">
                  <c:v>179.1300048828125</c:v>
                </c:pt>
                <c:pt idx="8017">
                  <c:v>180.16999816894531</c:v>
                </c:pt>
                <c:pt idx="8018">
                  <c:v>179.39999389648438</c:v>
                </c:pt>
                <c:pt idx="8019">
                  <c:v>180.49000549316406</c:v>
                </c:pt>
                <c:pt idx="8020">
                  <c:v>178.83000183105469</c:v>
                </c:pt>
                <c:pt idx="8021">
                  <c:v>179</c:v>
                </c:pt>
                <c:pt idx="8022">
                  <c:v>181.08000183105469</c:v>
                </c:pt>
                <c:pt idx="8023">
                  <c:v>179.39999389648438</c:v>
                </c:pt>
                <c:pt idx="8024">
                  <c:v>180.24000549316406</c:v>
                </c:pt>
                <c:pt idx="8025">
                  <c:v>179.13999938964844</c:v>
                </c:pt>
                <c:pt idx="8026">
                  <c:v>180.89999389648438</c:v>
                </c:pt>
                <c:pt idx="8027">
                  <c:v>178.86000061035156</c:v>
                </c:pt>
                <c:pt idx="8028">
                  <c:v>179.16000366210938</c:v>
                </c:pt>
                <c:pt idx="8029">
                  <c:v>181.08999633789063</c:v>
                </c:pt>
                <c:pt idx="8030">
                  <c:v>179.42999267578125</c:v>
                </c:pt>
                <c:pt idx="8031">
                  <c:v>180.22999572753906</c:v>
                </c:pt>
                <c:pt idx="8032">
                  <c:v>179.46000671386719</c:v>
                </c:pt>
                <c:pt idx="8033">
                  <c:v>180.67999267578125</c:v>
                </c:pt>
                <c:pt idx="8034">
                  <c:v>179.07000732421875</c:v>
                </c:pt>
                <c:pt idx="8035">
                  <c:v>178.88999938964844</c:v>
                </c:pt>
                <c:pt idx="8036">
                  <c:v>181.16000366210938</c:v>
                </c:pt>
                <c:pt idx="8037">
                  <c:v>178.92999267578125</c:v>
                </c:pt>
                <c:pt idx="8038">
                  <c:v>180.02999877929688</c:v>
                </c:pt>
                <c:pt idx="8039">
                  <c:v>179.91000366210938</c:v>
                </c:pt>
                <c:pt idx="8040">
                  <c:v>180.30999755859375</c:v>
                </c:pt>
                <c:pt idx="8041">
                  <c:v>181.14999389648438</c:v>
                </c:pt>
                <c:pt idx="8042">
                  <c:v>179.08999633789063</c:v>
                </c:pt>
                <c:pt idx="8043">
                  <c:v>181.25999450683594</c:v>
                </c:pt>
                <c:pt idx="8044">
                  <c:v>179.02000427246094</c:v>
                </c:pt>
                <c:pt idx="8045">
                  <c:v>179.47999572753906</c:v>
                </c:pt>
                <c:pt idx="8046">
                  <c:v>180.82000732421875</c:v>
                </c:pt>
                <c:pt idx="8047">
                  <c:v>179.8699951171875</c:v>
                </c:pt>
                <c:pt idx="8048">
                  <c:v>180.58000183105469</c:v>
                </c:pt>
                <c:pt idx="8049">
                  <c:v>178.88999938964844</c:v>
                </c:pt>
                <c:pt idx="8050">
                  <c:v>180.89999389648438</c:v>
                </c:pt>
                <c:pt idx="8051">
                  <c:v>178.77999877929688</c:v>
                </c:pt>
                <c:pt idx="8052">
                  <c:v>178.99000549316406</c:v>
                </c:pt>
                <c:pt idx="8053">
                  <c:v>181.05000305175781</c:v>
                </c:pt>
                <c:pt idx="8054">
                  <c:v>179.11000061035156</c:v>
                </c:pt>
                <c:pt idx="8055">
                  <c:v>179.8699951171875</c:v>
                </c:pt>
                <c:pt idx="8056">
                  <c:v>180.08999633789063</c:v>
                </c:pt>
                <c:pt idx="8057">
                  <c:v>180.11000061035156</c:v>
                </c:pt>
                <c:pt idx="8058">
                  <c:v>180.99000549316406</c:v>
                </c:pt>
                <c:pt idx="8059">
                  <c:v>178.8800048828125</c:v>
                </c:pt>
                <c:pt idx="8060">
                  <c:v>181.1199951171875</c:v>
                </c:pt>
                <c:pt idx="8061">
                  <c:v>179.08999633789063</c:v>
                </c:pt>
                <c:pt idx="8062">
                  <c:v>179.33999633789063</c:v>
                </c:pt>
                <c:pt idx="8063">
                  <c:v>181.00999450683594</c:v>
                </c:pt>
                <c:pt idx="8064">
                  <c:v>179.61000061035156</c:v>
                </c:pt>
                <c:pt idx="8065">
                  <c:v>180.42999267578125</c:v>
                </c:pt>
                <c:pt idx="8066">
                  <c:v>179.47000122070313</c:v>
                </c:pt>
                <c:pt idx="8067">
                  <c:v>180.71000671386719</c:v>
                </c:pt>
                <c:pt idx="8068">
                  <c:v>179.17999267578125</c:v>
                </c:pt>
                <c:pt idx="8069">
                  <c:v>178.89999389648438</c:v>
                </c:pt>
                <c:pt idx="8070">
                  <c:v>178.82000732421875</c:v>
                </c:pt>
                <c:pt idx="8071">
                  <c:v>179.13999938964844</c:v>
                </c:pt>
                <c:pt idx="8072">
                  <c:v>181.27000427246094</c:v>
                </c:pt>
                <c:pt idx="8073">
                  <c:v>179.19000244140625</c:v>
                </c:pt>
                <c:pt idx="8074">
                  <c:v>179.8800048828125</c:v>
                </c:pt>
                <c:pt idx="8075">
                  <c:v>180.80000305175781</c:v>
                </c:pt>
                <c:pt idx="8076">
                  <c:v>180.02000427246094</c:v>
                </c:pt>
                <c:pt idx="8077">
                  <c:v>180.30999755859375</c:v>
                </c:pt>
                <c:pt idx="8078">
                  <c:v>178.91999816894531</c:v>
                </c:pt>
                <c:pt idx="8079">
                  <c:v>181.00999450683594</c:v>
                </c:pt>
                <c:pt idx="8080">
                  <c:v>178.85000610351563</c:v>
                </c:pt>
                <c:pt idx="8081">
                  <c:v>179.22999572753906</c:v>
                </c:pt>
                <c:pt idx="8082">
                  <c:v>181.33999633789063</c:v>
                </c:pt>
                <c:pt idx="8083">
                  <c:v>179.22999572753906</c:v>
                </c:pt>
                <c:pt idx="8084">
                  <c:v>179.77000427246094</c:v>
                </c:pt>
                <c:pt idx="8085">
                  <c:v>180.91999816894531</c:v>
                </c:pt>
                <c:pt idx="8086">
                  <c:v>179.80000305175781</c:v>
                </c:pt>
                <c:pt idx="8087">
                  <c:v>180.52999877929688</c:v>
                </c:pt>
                <c:pt idx="8088">
                  <c:v>179.1199951171875</c:v>
                </c:pt>
                <c:pt idx="8089">
                  <c:v>180.64999389648438</c:v>
                </c:pt>
                <c:pt idx="8090">
                  <c:v>181.24000549316406</c:v>
                </c:pt>
                <c:pt idx="8091">
                  <c:v>179.1199951171875</c:v>
                </c:pt>
                <c:pt idx="8092">
                  <c:v>181.30000305175781</c:v>
                </c:pt>
                <c:pt idx="8093">
                  <c:v>181.22999572753906</c:v>
                </c:pt>
                <c:pt idx="8094">
                  <c:v>179.13999938964844</c:v>
                </c:pt>
                <c:pt idx="8095">
                  <c:v>181.25999450683594</c:v>
                </c:pt>
                <c:pt idx="8096">
                  <c:v>180.64999389648438</c:v>
                </c:pt>
                <c:pt idx="8097">
                  <c:v>180.08999633789063</c:v>
                </c:pt>
                <c:pt idx="8098">
                  <c:v>180.78999328613281</c:v>
                </c:pt>
                <c:pt idx="8099">
                  <c:v>179.30999755859375</c:v>
                </c:pt>
                <c:pt idx="8100">
                  <c:v>180.66999816894531</c:v>
                </c:pt>
                <c:pt idx="8101">
                  <c:v>179.35000610351563</c:v>
                </c:pt>
                <c:pt idx="8102">
                  <c:v>180.72999572753906</c:v>
                </c:pt>
                <c:pt idx="8103">
                  <c:v>181.27000427246094</c:v>
                </c:pt>
                <c:pt idx="8104">
                  <c:v>178.94999694824219</c:v>
                </c:pt>
                <c:pt idx="8105">
                  <c:v>181.28999328613281</c:v>
                </c:pt>
                <c:pt idx="8106">
                  <c:v>181.27000427246094</c:v>
                </c:pt>
                <c:pt idx="8107">
                  <c:v>179.42999267578125</c:v>
                </c:pt>
                <c:pt idx="8108">
                  <c:v>181.14999389648438</c:v>
                </c:pt>
                <c:pt idx="8109">
                  <c:v>179.47000122070313</c:v>
                </c:pt>
                <c:pt idx="8110">
                  <c:v>180.28999328613281</c:v>
                </c:pt>
                <c:pt idx="8111">
                  <c:v>180.33000183105469</c:v>
                </c:pt>
                <c:pt idx="8112">
                  <c:v>180.3699951171875</c:v>
                </c:pt>
                <c:pt idx="8113">
                  <c:v>181.03999328613281</c:v>
                </c:pt>
                <c:pt idx="8114">
                  <c:v>179.02000427246094</c:v>
                </c:pt>
                <c:pt idx="8115">
                  <c:v>181.11000061035156</c:v>
                </c:pt>
                <c:pt idx="8116">
                  <c:v>181.36000061035156</c:v>
                </c:pt>
                <c:pt idx="8117">
                  <c:v>179.19000244140625</c:v>
                </c:pt>
                <c:pt idx="8118">
                  <c:v>181.33999633789063</c:v>
                </c:pt>
                <c:pt idx="8119">
                  <c:v>179.30000305175781</c:v>
                </c:pt>
                <c:pt idx="8120">
                  <c:v>180.11000061035156</c:v>
                </c:pt>
                <c:pt idx="8121">
                  <c:v>180.82000732421875</c:v>
                </c:pt>
                <c:pt idx="8122">
                  <c:v>180.25999450683594</c:v>
                </c:pt>
                <c:pt idx="8123">
                  <c:v>180.8699951171875</c:v>
                </c:pt>
                <c:pt idx="8124">
                  <c:v>179.35000610351563</c:v>
                </c:pt>
                <c:pt idx="8125">
                  <c:v>181.07000732421875</c:v>
                </c:pt>
                <c:pt idx="8126">
                  <c:v>181.36000061035156</c:v>
                </c:pt>
                <c:pt idx="8127">
                  <c:v>179.27000427246094</c:v>
                </c:pt>
                <c:pt idx="8128">
                  <c:v>181.41000366210938</c:v>
                </c:pt>
                <c:pt idx="8129">
                  <c:v>179.11000061035156</c:v>
                </c:pt>
                <c:pt idx="8130">
                  <c:v>180.03999328613281</c:v>
                </c:pt>
                <c:pt idx="8131">
                  <c:v>179.32000732421875</c:v>
                </c:pt>
                <c:pt idx="8132">
                  <c:v>181.33999633789063</c:v>
                </c:pt>
                <c:pt idx="8133">
                  <c:v>180.25999450683594</c:v>
                </c:pt>
                <c:pt idx="8134">
                  <c:v>180.49000549316406</c:v>
                </c:pt>
                <c:pt idx="8135">
                  <c:v>179.83000183105469</c:v>
                </c:pt>
                <c:pt idx="8136">
                  <c:v>179.27000427246094</c:v>
                </c:pt>
                <c:pt idx="8137">
                  <c:v>181.52999877929688</c:v>
                </c:pt>
                <c:pt idx="8138">
                  <c:v>179.22000122070313</c:v>
                </c:pt>
                <c:pt idx="8139">
                  <c:v>179.3800048828125</c:v>
                </c:pt>
                <c:pt idx="8140">
                  <c:v>181.30999755859375</c:v>
                </c:pt>
                <c:pt idx="8141">
                  <c:v>179.47000122070313</c:v>
                </c:pt>
                <c:pt idx="8142">
                  <c:v>180.42999267578125</c:v>
                </c:pt>
                <c:pt idx="8143">
                  <c:v>180.02000427246094</c:v>
                </c:pt>
                <c:pt idx="8144">
                  <c:v>180.55999755859375</c:v>
                </c:pt>
                <c:pt idx="8145">
                  <c:v>179.85000610351563</c:v>
                </c:pt>
                <c:pt idx="8146">
                  <c:v>179.19000244140625</c:v>
                </c:pt>
                <c:pt idx="8147">
                  <c:v>181.25</c:v>
                </c:pt>
                <c:pt idx="8148">
                  <c:v>179.25</c:v>
                </c:pt>
                <c:pt idx="8149">
                  <c:v>181.57000732421875</c:v>
                </c:pt>
                <c:pt idx="8150">
                  <c:v>181.27000427246094</c:v>
                </c:pt>
                <c:pt idx="8151">
                  <c:v>179.80999755859375</c:v>
                </c:pt>
                <c:pt idx="8152">
                  <c:v>181.19000244140625</c:v>
                </c:pt>
                <c:pt idx="8153">
                  <c:v>179.75999450683594</c:v>
                </c:pt>
                <c:pt idx="8154">
                  <c:v>180.74000549316406</c:v>
                </c:pt>
                <c:pt idx="8155">
                  <c:v>179.55999755859375</c:v>
                </c:pt>
                <c:pt idx="8156">
                  <c:v>179.27999877929688</c:v>
                </c:pt>
                <c:pt idx="8157">
                  <c:v>181.55999755859375</c:v>
                </c:pt>
                <c:pt idx="8158">
                  <c:v>179.36000061035156</c:v>
                </c:pt>
                <c:pt idx="8159">
                  <c:v>179.94000244140625</c:v>
                </c:pt>
                <c:pt idx="8160">
                  <c:v>181.14999389648438</c:v>
                </c:pt>
                <c:pt idx="8161">
                  <c:v>180.33000183105469</c:v>
                </c:pt>
                <c:pt idx="8162">
                  <c:v>180.69999694824219</c:v>
                </c:pt>
                <c:pt idx="8163">
                  <c:v>179.38999938964844</c:v>
                </c:pt>
                <c:pt idx="8164">
                  <c:v>181.35000610351563</c:v>
                </c:pt>
                <c:pt idx="8165">
                  <c:v>179.3699951171875</c:v>
                </c:pt>
                <c:pt idx="8166">
                  <c:v>179.52000427246094</c:v>
                </c:pt>
                <c:pt idx="8167">
                  <c:v>181.3699951171875</c:v>
                </c:pt>
                <c:pt idx="8168">
                  <c:v>179.83999633789063</c:v>
                </c:pt>
                <c:pt idx="8169">
                  <c:v>180.77999877929688</c:v>
                </c:pt>
                <c:pt idx="8170">
                  <c:v>179.24000549316406</c:v>
                </c:pt>
                <c:pt idx="8171">
                  <c:v>181.27999877929688</c:v>
                </c:pt>
                <c:pt idx="8172">
                  <c:v>179.1199951171875</c:v>
                </c:pt>
                <c:pt idx="8173">
                  <c:v>181.47999572753906</c:v>
                </c:pt>
                <c:pt idx="8174">
                  <c:v>181.16000366210938</c:v>
                </c:pt>
                <c:pt idx="8175">
                  <c:v>180.27999877929688</c:v>
                </c:pt>
                <c:pt idx="8176">
                  <c:v>180.46000671386719</c:v>
                </c:pt>
                <c:pt idx="8177">
                  <c:v>179.47000122070313</c:v>
                </c:pt>
                <c:pt idx="8178">
                  <c:v>181.53999328613281</c:v>
                </c:pt>
                <c:pt idx="8179">
                  <c:v>179.44000244140625</c:v>
                </c:pt>
                <c:pt idx="8180">
                  <c:v>179.91000366210938</c:v>
                </c:pt>
                <c:pt idx="8181">
                  <c:v>180.91999816894531</c:v>
                </c:pt>
                <c:pt idx="8182">
                  <c:v>180.63999938964844</c:v>
                </c:pt>
                <c:pt idx="8183">
                  <c:v>179.75</c:v>
                </c:pt>
                <c:pt idx="8184">
                  <c:v>181.22000122070313</c:v>
                </c:pt>
                <c:pt idx="8185">
                  <c:v>181.61000061035156</c:v>
                </c:pt>
                <c:pt idx="8186">
                  <c:v>179.38999938964844</c:v>
                </c:pt>
                <c:pt idx="8187">
                  <c:v>181.47000122070313</c:v>
                </c:pt>
                <c:pt idx="8188">
                  <c:v>180.19000244140625</c:v>
                </c:pt>
                <c:pt idx="8189">
                  <c:v>180.75999450683594</c:v>
                </c:pt>
                <c:pt idx="8190">
                  <c:v>179.97000122070313</c:v>
                </c:pt>
                <c:pt idx="8191">
                  <c:v>181.08999633789063</c:v>
                </c:pt>
                <c:pt idx="8192">
                  <c:v>180.5</c:v>
                </c:pt>
                <c:pt idx="8193">
                  <c:v>180.10000610351563</c:v>
                </c:pt>
                <c:pt idx="8194">
                  <c:v>179.19999694824219</c:v>
                </c:pt>
                <c:pt idx="8195">
                  <c:v>181.55000305175781</c:v>
                </c:pt>
                <c:pt idx="8196">
                  <c:v>179.58999633789063</c:v>
                </c:pt>
                <c:pt idx="8197">
                  <c:v>180.33999633789063</c:v>
                </c:pt>
                <c:pt idx="8198">
                  <c:v>180.58999633789063</c:v>
                </c:pt>
                <c:pt idx="8199">
                  <c:v>180.83999633789063</c:v>
                </c:pt>
                <c:pt idx="8200">
                  <c:v>181.64999389648438</c:v>
                </c:pt>
                <c:pt idx="8201">
                  <c:v>179.49000549316406</c:v>
                </c:pt>
                <c:pt idx="8202">
                  <c:v>181.58000183105469</c:v>
                </c:pt>
                <c:pt idx="8203">
                  <c:v>180.88999938964844</c:v>
                </c:pt>
                <c:pt idx="8204">
                  <c:v>180.72000122070313</c:v>
                </c:pt>
                <c:pt idx="8205">
                  <c:v>179.77000427246094</c:v>
                </c:pt>
                <c:pt idx="8206">
                  <c:v>179.55999755859375</c:v>
                </c:pt>
                <c:pt idx="8207">
                  <c:v>181.53999328613281</c:v>
                </c:pt>
                <c:pt idx="8208">
                  <c:v>179.57000732421875</c:v>
                </c:pt>
                <c:pt idx="8209">
                  <c:v>181.47000122070313</c:v>
                </c:pt>
                <c:pt idx="8210">
                  <c:v>180.55999755859375</c:v>
                </c:pt>
                <c:pt idx="8211">
                  <c:v>180.82000732421875</c:v>
                </c:pt>
                <c:pt idx="8212">
                  <c:v>179.67999267578125</c:v>
                </c:pt>
                <c:pt idx="8213">
                  <c:v>179.33999633789063</c:v>
                </c:pt>
                <c:pt idx="8214">
                  <c:v>181.61000061035156</c:v>
                </c:pt>
                <c:pt idx="8215">
                  <c:v>179.53999328613281</c:v>
                </c:pt>
                <c:pt idx="8216">
                  <c:v>180.35000610351563</c:v>
                </c:pt>
                <c:pt idx="8217">
                  <c:v>180.72000122070313</c:v>
                </c:pt>
                <c:pt idx="8218">
                  <c:v>180.69000244140625</c:v>
                </c:pt>
                <c:pt idx="8219">
                  <c:v>181.52999877929688</c:v>
                </c:pt>
                <c:pt idx="8220">
                  <c:v>179.36000061035156</c:v>
                </c:pt>
                <c:pt idx="8221">
                  <c:v>181.72999572753906</c:v>
                </c:pt>
                <c:pt idx="8222">
                  <c:v>181.52000427246094</c:v>
                </c:pt>
                <c:pt idx="8223">
                  <c:v>180.00999450683594</c:v>
                </c:pt>
                <c:pt idx="8224">
                  <c:v>181.30000305175781</c:v>
                </c:pt>
                <c:pt idx="8225">
                  <c:v>179.82000732421875</c:v>
                </c:pt>
                <c:pt idx="8226">
                  <c:v>181.16999816894531</c:v>
                </c:pt>
                <c:pt idx="8227">
                  <c:v>179.30999755859375</c:v>
                </c:pt>
                <c:pt idx="8228">
                  <c:v>181.57000732421875</c:v>
                </c:pt>
                <c:pt idx="8229">
                  <c:v>181.67999267578125</c:v>
                </c:pt>
                <c:pt idx="8230">
                  <c:v>179.77999877929688</c:v>
                </c:pt>
                <c:pt idx="8231">
                  <c:v>181.41000366210938</c:v>
                </c:pt>
                <c:pt idx="8232">
                  <c:v>180.25</c:v>
                </c:pt>
                <c:pt idx="8233">
                  <c:v>181.02000427246094</c:v>
                </c:pt>
                <c:pt idx="8234">
                  <c:v>179.75</c:v>
                </c:pt>
                <c:pt idx="8235">
                  <c:v>181.69000244140625</c:v>
                </c:pt>
                <c:pt idx="8236">
                  <c:v>181.72000122070313</c:v>
                </c:pt>
                <c:pt idx="8237">
                  <c:v>179.72000122070313</c:v>
                </c:pt>
                <c:pt idx="8238">
                  <c:v>181.44000244140625</c:v>
                </c:pt>
                <c:pt idx="8239">
                  <c:v>179.80999755859375</c:v>
                </c:pt>
                <c:pt idx="8240">
                  <c:v>181.27000427246094</c:v>
                </c:pt>
                <c:pt idx="8241">
                  <c:v>179.64999389648438</c:v>
                </c:pt>
                <c:pt idx="8242">
                  <c:v>181.69000244140625</c:v>
                </c:pt>
                <c:pt idx="8243">
                  <c:v>181.71000671386719</c:v>
                </c:pt>
                <c:pt idx="8244">
                  <c:v>180.08999633789063</c:v>
                </c:pt>
                <c:pt idx="8245">
                  <c:v>181.25999450683594</c:v>
                </c:pt>
                <c:pt idx="8246">
                  <c:v>179.74000549316406</c:v>
                </c:pt>
                <c:pt idx="8247">
                  <c:v>181.67999267578125</c:v>
                </c:pt>
                <c:pt idx="8248">
                  <c:v>179.58999633789063</c:v>
                </c:pt>
                <c:pt idx="8249">
                  <c:v>181.82000732421875</c:v>
                </c:pt>
                <c:pt idx="8250">
                  <c:v>179.67999267578125</c:v>
                </c:pt>
                <c:pt idx="8251">
                  <c:v>180.41999816894531</c:v>
                </c:pt>
                <c:pt idx="8252">
                  <c:v>180.94999694824219</c:v>
                </c:pt>
                <c:pt idx="8253">
                  <c:v>180.96000671386719</c:v>
                </c:pt>
                <c:pt idx="8254">
                  <c:v>179.85000610351563</c:v>
                </c:pt>
                <c:pt idx="8255">
                  <c:v>179.52000427246094</c:v>
                </c:pt>
                <c:pt idx="8256">
                  <c:v>181.67999267578125</c:v>
                </c:pt>
                <c:pt idx="8257">
                  <c:v>179.80000305175781</c:v>
                </c:pt>
                <c:pt idx="8258">
                  <c:v>180.66000366210938</c:v>
                </c:pt>
                <c:pt idx="8259">
                  <c:v>180.38999938964844</c:v>
                </c:pt>
                <c:pt idx="8260">
                  <c:v>181.21000671386719</c:v>
                </c:pt>
                <c:pt idx="8261">
                  <c:v>181.83000183105469</c:v>
                </c:pt>
                <c:pt idx="8262">
                  <c:v>179.71000671386719</c:v>
                </c:pt>
                <c:pt idx="8263">
                  <c:v>181.78999328613281</c:v>
                </c:pt>
                <c:pt idx="8264">
                  <c:v>179.66999816894531</c:v>
                </c:pt>
                <c:pt idx="8265">
                  <c:v>180.83999633789063</c:v>
                </c:pt>
                <c:pt idx="8266">
                  <c:v>180.22999572753906</c:v>
                </c:pt>
                <c:pt idx="8267">
                  <c:v>181.19999694824219</c:v>
                </c:pt>
                <c:pt idx="8268">
                  <c:v>181.8800048828125</c:v>
                </c:pt>
                <c:pt idx="8269">
                  <c:v>181.66999816894531</c:v>
                </c:pt>
                <c:pt idx="8270">
                  <c:v>181.83000183105469</c:v>
                </c:pt>
                <c:pt idx="8271">
                  <c:v>179.82000732421875</c:v>
                </c:pt>
                <c:pt idx="8272">
                  <c:v>181.69000244140625</c:v>
                </c:pt>
                <c:pt idx="8273">
                  <c:v>180.61000061035156</c:v>
                </c:pt>
                <c:pt idx="8274">
                  <c:v>181.16000366210938</c:v>
                </c:pt>
                <c:pt idx="8275">
                  <c:v>181.71000671386719</c:v>
                </c:pt>
                <c:pt idx="8276">
                  <c:v>179.67999267578125</c:v>
                </c:pt>
                <c:pt idx="8277">
                  <c:v>181.85000610351563</c:v>
                </c:pt>
                <c:pt idx="8278">
                  <c:v>181.71000671386719</c:v>
                </c:pt>
                <c:pt idx="8279">
                  <c:v>180.50999450683594</c:v>
                </c:pt>
                <c:pt idx="8280">
                  <c:v>181.35000610351563</c:v>
                </c:pt>
                <c:pt idx="8281">
                  <c:v>181.66000366210938</c:v>
                </c:pt>
                <c:pt idx="8282">
                  <c:v>180.24000549316406</c:v>
                </c:pt>
                <c:pt idx="8283">
                  <c:v>181.19000244140625</c:v>
                </c:pt>
                <c:pt idx="8284">
                  <c:v>179.77000427246094</c:v>
                </c:pt>
                <c:pt idx="8285">
                  <c:v>179.72999572753906</c:v>
                </c:pt>
                <c:pt idx="8286">
                  <c:v>181.75</c:v>
                </c:pt>
                <c:pt idx="8287">
                  <c:v>179.96000671386719</c:v>
                </c:pt>
                <c:pt idx="8288">
                  <c:v>180.91999816894531</c:v>
                </c:pt>
                <c:pt idx="8289">
                  <c:v>180.52999877929688</c:v>
                </c:pt>
                <c:pt idx="8290">
                  <c:v>181.14999389648438</c:v>
                </c:pt>
                <c:pt idx="8291">
                  <c:v>179.92999267578125</c:v>
                </c:pt>
                <c:pt idx="8292">
                  <c:v>181.58000183105469</c:v>
                </c:pt>
                <c:pt idx="8293">
                  <c:v>181.89999389648438</c:v>
                </c:pt>
                <c:pt idx="8294">
                  <c:v>179.8800048828125</c:v>
                </c:pt>
                <c:pt idx="8295">
                  <c:v>181.8800048828125</c:v>
                </c:pt>
                <c:pt idx="8296">
                  <c:v>181.08999633789063</c:v>
                </c:pt>
                <c:pt idx="8297">
                  <c:v>180.91000366210938</c:v>
                </c:pt>
                <c:pt idx="8298">
                  <c:v>180.50999450683594</c:v>
                </c:pt>
                <c:pt idx="8299">
                  <c:v>181.19999694824219</c:v>
                </c:pt>
                <c:pt idx="8300">
                  <c:v>181.97999572753906</c:v>
                </c:pt>
                <c:pt idx="8301">
                  <c:v>179.71000671386719</c:v>
                </c:pt>
                <c:pt idx="8302">
                  <c:v>181.86000061035156</c:v>
                </c:pt>
                <c:pt idx="8303">
                  <c:v>181.72999572753906</c:v>
                </c:pt>
                <c:pt idx="8304">
                  <c:v>180.42999267578125</c:v>
                </c:pt>
                <c:pt idx="8305">
                  <c:v>181.50999450683594</c:v>
                </c:pt>
                <c:pt idx="8306">
                  <c:v>180.94999694824219</c:v>
                </c:pt>
                <c:pt idx="8307">
                  <c:v>181.60000610351563</c:v>
                </c:pt>
                <c:pt idx="8308">
                  <c:v>179.85000610351563</c:v>
                </c:pt>
                <c:pt idx="8309">
                  <c:v>181.82000732421875</c:v>
                </c:pt>
                <c:pt idx="8310">
                  <c:v>179.91000366210938</c:v>
                </c:pt>
                <c:pt idx="8311">
                  <c:v>182.08000183105469</c:v>
                </c:pt>
                <c:pt idx="8312">
                  <c:v>181.8800048828125</c:v>
                </c:pt>
                <c:pt idx="8313">
                  <c:v>180.50999450683594</c:v>
                </c:pt>
                <c:pt idx="8314">
                  <c:v>181.5</c:v>
                </c:pt>
                <c:pt idx="8315">
                  <c:v>179.92999267578125</c:v>
                </c:pt>
                <c:pt idx="8316">
                  <c:v>181.75</c:v>
                </c:pt>
                <c:pt idx="8317">
                  <c:v>179.55999755859375</c:v>
                </c:pt>
                <c:pt idx="8318">
                  <c:v>180.03999328613281</c:v>
                </c:pt>
                <c:pt idx="8319">
                  <c:v>181.92999267578125</c:v>
                </c:pt>
                <c:pt idx="8320">
                  <c:v>180.25</c:v>
                </c:pt>
                <c:pt idx="8321">
                  <c:v>181.6300048828125</c:v>
                </c:pt>
                <c:pt idx="8322">
                  <c:v>180.6199951171875</c:v>
                </c:pt>
                <c:pt idx="8323">
                  <c:v>181.11000061035156</c:v>
                </c:pt>
                <c:pt idx="8324">
                  <c:v>180.07000732421875</c:v>
                </c:pt>
                <c:pt idx="8325">
                  <c:v>179.60000610351563</c:v>
                </c:pt>
                <c:pt idx="8326">
                  <c:v>182.05000305175781</c:v>
                </c:pt>
                <c:pt idx="8327">
                  <c:v>179.64999389648438</c:v>
                </c:pt>
                <c:pt idx="8328">
                  <c:v>180.50999450683594</c:v>
                </c:pt>
                <c:pt idx="8329">
                  <c:v>179.83999633789063</c:v>
                </c:pt>
                <c:pt idx="8330">
                  <c:v>180.67999267578125</c:v>
                </c:pt>
                <c:pt idx="8331">
                  <c:v>181.27000427246094</c:v>
                </c:pt>
                <c:pt idx="8332">
                  <c:v>180.97000122070313</c:v>
                </c:pt>
                <c:pt idx="8333">
                  <c:v>181.83000183105469</c:v>
                </c:pt>
                <c:pt idx="8334">
                  <c:v>179.89999389648438</c:v>
                </c:pt>
                <c:pt idx="8335">
                  <c:v>181.85000610351563</c:v>
                </c:pt>
                <c:pt idx="8336">
                  <c:v>179.8800048828125</c:v>
                </c:pt>
                <c:pt idx="8337">
                  <c:v>179.97000122070313</c:v>
                </c:pt>
                <c:pt idx="8338">
                  <c:v>182.00999450683594</c:v>
                </c:pt>
                <c:pt idx="8339">
                  <c:v>180.30999755859375</c:v>
                </c:pt>
                <c:pt idx="8340">
                  <c:v>181.94000244140625</c:v>
                </c:pt>
                <c:pt idx="8341">
                  <c:v>180.72999572753906</c:v>
                </c:pt>
                <c:pt idx="8342">
                  <c:v>181.16999816894531</c:v>
                </c:pt>
                <c:pt idx="8343">
                  <c:v>180.27999877929688</c:v>
                </c:pt>
                <c:pt idx="8344">
                  <c:v>179.96000671386719</c:v>
                </c:pt>
                <c:pt idx="8345">
                  <c:v>182.19999694824219</c:v>
                </c:pt>
                <c:pt idx="8346">
                  <c:v>179.91999816894531</c:v>
                </c:pt>
                <c:pt idx="8347">
                  <c:v>180.27999877929688</c:v>
                </c:pt>
                <c:pt idx="8348">
                  <c:v>181.83000183105469</c:v>
                </c:pt>
                <c:pt idx="8349">
                  <c:v>180.69000244140625</c:v>
                </c:pt>
                <c:pt idx="8350">
                  <c:v>181.58000183105469</c:v>
                </c:pt>
                <c:pt idx="8351">
                  <c:v>180.75999450683594</c:v>
                </c:pt>
                <c:pt idx="8352">
                  <c:v>181.57000732421875</c:v>
                </c:pt>
                <c:pt idx="8353">
                  <c:v>179.8699951171875</c:v>
                </c:pt>
                <c:pt idx="8354">
                  <c:v>181.91000366210938</c:v>
                </c:pt>
                <c:pt idx="8355">
                  <c:v>182.22000122070313</c:v>
                </c:pt>
                <c:pt idx="8356">
                  <c:v>179.91000366210938</c:v>
                </c:pt>
                <c:pt idx="8357">
                  <c:v>182.07000732421875</c:v>
                </c:pt>
                <c:pt idx="8358">
                  <c:v>179.92999267578125</c:v>
                </c:pt>
                <c:pt idx="8359">
                  <c:v>180.91999816894531</c:v>
                </c:pt>
                <c:pt idx="8360">
                  <c:v>181.21000671386719</c:v>
                </c:pt>
                <c:pt idx="8361">
                  <c:v>181.11000061035156</c:v>
                </c:pt>
                <c:pt idx="8362">
                  <c:v>180.71000671386719</c:v>
                </c:pt>
                <c:pt idx="8363">
                  <c:v>180</c:v>
                </c:pt>
                <c:pt idx="8364">
                  <c:v>182.02999877929688</c:v>
                </c:pt>
                <c:pt idx="8365">
                  <c:v>179.97999572753906</c:v>
                </c:pt>
                <c:pt idx="8366">
                  <c:v>182.16999816894531</c:v>
                </c:pt>
                <c:pt idx="8367">
                  <c:v>182.08000183105469</c:v>
                </c:pt>
                <c:pt idx="8368">
                  <c:v>180.1300048828125</c:v>
                </c:pt>
                <c:pt idx="8369">
                  <c:v>181.94999694824219</c:v>
                </c:pt>
                <c:pt idx="8370">
                  <c:v>180.77000427246094</c:v>
                </c:pt>
                <c:pt idx="8371">
                  <c:v>181.21000671386719</c:v>
                </c:pt>
                <c:pt idx="8372">
                  <c:v>180.47000122070313</c:v>
                </c:pt>
                <c:pt idx="8373">
                  <c:v>181.27000427246094</c:v>
                </c:pt>
                <c:pt idx="8374">
                  <c:v>181.89999389648438</c:v>
                </c:pt>
                <c:pt idx="8375">
                  <c:v>179.94000244140625</c:v>
                </c:pt>
                <c:pt idx="8376">
                  <c:v>182.16000366210938</c:v>
                </c:pt>
                <c:pt idx="8377">
                  <c:v>181.97999572753906</c:v>
                </c:pt>
                <c:pt idx="8378">
                  <c:v>180.22000122070313</c:v>
                </c:pt>
                <c:pt idx="8379">
                  <c:v>181.89999389648438</c:v>
                </c:pt>
                <c:pt idx="8380">
                  <c:v>180.77000427246094</c:v>
                </c:pt>
                <c:pt idx="8381">
                  <c:v>181.24000549316406</c:v>
                </c:pt>
                <c:pt idx="8382">
                  <c:v>180.52000427246094</c:v>
                </c:pt>
                <c:pt idx="8383">
                  <c:v>181.3699951171875</c:v>
                </c:pt>
                <c:pt idx="8384">
                  <c:v>182.07000732421875</c:v>
                </c:pt>
                <c:pt idx="8385">
                  <c:v>179.94000244140625</c:v>
                </c:pt>
                <c:pt idx="8386">
                  <c:v>182.13999938964844</c:v>
                </c:pt>
                <c:pt idx="8387">
                  <c:v>182.07000732421875</c:v>
                </c:pt>
                <c:pt idx="8388">
                  <c:v>180.22999572753906</c:v>
                </c:pt>
                <c:pt idx="8389">
                  <c:v>182.08999633789063</c:v>
                </c:pt>
                <c:pt idx="8390">
                  <c:v>180.32000732421875</c:v>
                </c:pt>
                <c:pt idx="8391">
                  <c:v>181.05999755859375</c:v>
                </c:pt>
                <c:pt idx="8392">
                  <c:v>181.16000366210938</c:v>
                </c:pt>
                <c:pt idx="8393">
                  <c:v>181.14999389648438</c:v>
                </c:pt>
                <c:pt idx="8394">
                  <c:v>181.97999572753906</c:v>
                </c:pt>
                <c:pt idx="8395">
                  <c:v>180.1199951171875</c:v>
                </c:pt>
                <c:pt idx="8396">
                  <c:v>181.96000671386719</c:v>
                </c:pt>
                <c:pt idx="8397">
                  <c:v>179.91000366210938</c:v>
                </c:pt>
                <c:pt idx="8398">
                  <c:v>180.14999389648438</c:v>
                </c:pt>
                <c:pt idx="8399">
                  <c:v>182.25999450683594</c:v>
                </c:pt>
                <c:pt idx="8400">
                  <c:v>179.97999572753906</c:v>
                </c:pt>
                <c:pt idx="8401">
                  <c:v>180.41000366210938</c:v>
                </c:pt>
                <c:pt idx="8402">
                  <c:v>182.13999938964844</c:v>
                </c:pt>
                <c:pt idx="8403">
                  <c:v>180.3800048828125</c:v>
                </c:pt>
                <c:pt idx="8404">
                  <c:v>181.10000610351563</c:v>
                </c:pt>
                <c:pt idx="8405">
                  <c:v>181.28999328613281</c:v>
                </c:pt>
                <c:pt idx="8406">
                  <c:v>181.08000183105469</c:v>
                </c:pt>
                <c:pt idx="8407">
                  <c:v>181.72000122070313</c:v>
                </c:pt>
                <c:pt idx="8408">
                  <c:v>180.25999450683594</c:v>
                </c:pt>
                <c:pt idx="8409">
                  <c:v>181.60000610351563</c:v>
                </c:pt>
                <c:pt idx="8410">
                  <c:v>180.3800048828125</c:v>
                </c:pt>
                <c:pt idx="8411">
                  <c:v>179.78999328613281</c:v>
                </c:pt>
                <c:pt idx="8412">
                  <c:v>182.21000671386719</c:v>
                </c:pt>
                <c:pt idx="8413">
                  <c:v>179.91000366210938</c:v>
                </c:pt>
                <c:pt idx="8414">
                  <c:v>182.13999938964844</c:v>
                </c:pt>
                <c:pt idx="8415">
                  <c:v>182.35000610351563</c:v>
                </c:pt>
                <c:pt idx="8416">
                  <c:v>180.16999816894531</c:v>
                </c:pt>
                <c:pt idx="8417">
                  <c:v>182.21000671386719</c:v>
                </c:pt>
                <c:pt idx="8418">
                  <c:v>181.97000122070313</c:v>
                </c:pt>
                <c:pt idx="8419">
                  <c:v>180.46000671386719</c:v>
                </c:pt>
                <c:pt idx="8420">
                  <c:v>182.14999389648438</c:v>
                </c:pt>
                <c:pt idx="8421">
                  <c:v>181.25</c:v>
                </c:pt>
                <c:pt idx="8422">
                  <c:v>181.14999389648438</c:v>
                </c:pt>
                <c:pt idx="8423">
                  <c:v>181.52000427246094</c:v>
                </c:pt>
                <c:pt idx="8424">
                  <c:v>181.07000732421875</c:v>
                </c:pt>
                <c:pt idx="8425">
                  <c:v>181.64999389648438</c:v>
                </c:pt>
                <c:pt idx="8426">
                  <c:v>180.3699951171875</c:v>
                </c:pt>
                <c:pt idx="8427">
                  <c:v>181.58999633789063</c:v>
                </c:pt>
                <c:pt idx="8428">
                  <c:v>182.19000244140625</c:v>
                </c:pt>
                <c:pt idx="8429">
                  <c:v>179.96000671386719</c:v>
                </c:pt>
                <c:pt idx="8430">
                  <c:v>182.11000061035156</c:v>
                </c:pt>
                <c:pt idx="8431">
                  <c:v>180.25</c:v>
                </c:pt>
                <c:pt idx="8432">
                  <c:v>182.22000122070313</c:v>
                </c:pt>
                <c:pt idx="8433">
                  <c:v>182.28999328613281</c:v>
                </c:pt>
                <c:pt idx="8434">
                  <c:v>180.13999938964844</c:v>
                </c:pt>
                <c:pt idx="8435">
                  <c:v>182.30000305175781</c:v>
                </c:pt>
                <c:pt idx="8436">
                  <c:v>182.13999938964844</c:v>
                </c:pt>
                <c:pt idx="8437">
                  <c:v>180.58999633789063</c:v>
                </c:pt>
                <c:pt idx="8438">
                  <c:v>182.14999389648438</c:v>
                </c:pt>
                <c:pt idx="8439">
                  <c:v>180.36000061035156</c:v>
                </c:pt>
                <c:pt idx="8440">
                  <c:v>182.13999938964844</c:v>
                </c:pt>
                <c:pt idx="8441">
                  <c:v>181.63999938964844</c:v>
                </c:pt>
                <c:pt idx="8442">
                  <c:v>181.02999877929688</c:v>
                </c:pt>
                <c:pt idx="8443">
                  <c:v>181.80000305175781</c:v>
                </c:pt>
                <c:pt idx="8444">
                  <c:v>181.05999755859375</c:v>
                </c:pt>
                <c:pt idx="8445">
                  <c:v>181.66999816894531</c:v>
                </c:pt>
                <c:pt idx="8446">
                  <c:v>180.14999389648438</c:v>
                </c:pt>
                <c:pt idx="8447">
                  <c:v>181.69999694824219</c:v>
                </c:pt>
                <c:pt idx="8448">
                  <c:v>180.3800048828125</c:v>
                </c:pt>
                <c:pt idx="8449">
                  <c:v>181.6300048828125</c:v>
                </c:pt>
                <c:pt idx="8450">
                  <c:v>182.36000061035156</c:v>
                </c:pt>
                <c:pt idx="8451">
                  <c:v>180.16999816894531</c:v>
                </c:pt>
                <c:pt idx="8452">
                  <c:v>182.32000732421875</c:v>
                </c:pt>
                <c:pt idx="8453">
                  <c:v>182.35000610351563</c:v>
                </c:pt>
                <c:pt idx="8454">
                  <c:v>180.10000610351563</c:v>
                </c:pt>
                <c:pt idx="8455">
                  <c:v>182.27000427246094</c:v>
                </c:pt>
                <c:pt idx="8456">
                  <c:v>181.88999938964844</c:v>
                </c:pt>
                <c:pt idx="8457">
                  <c:v>180.77000427246094</c:v>
                </c:pt>
                <c:pt idx="8458">
                  <c:v>182.00999450683594</c:v>
                </c:pt>
                <c:pt idx="8459">
                  <c:v>180.88999938964844</c:v>
                </c:pt>
                <c:pt idx="8460">
                  <c:v>181.38999938964844</c:v>
                </c:pt>
                <c:pt idx="8461">
                  <c:v>180.96000671386719</c:v>
                </c:pt>
                <c:pt idx="8462">
                  <c:v>181.42999267578125</c:v>
                </c:pt>
                <c:pt idx="8463">
                  <c:v>181.08000183105469</c:v>
                </c:pt>
                <c:pt idx="8464">
                  <c:v>180.24000549316406</c:v>
                </c:pt>
                <c:pt idx="8465">
                  <c:v>182.10000610351563</c:v>
                </c:pt>
                <c:pt idx="8466">
                  <c:v>180.19000244140625</c:v>
                </c:pt>
                <c:pt idx="8467">
                  <c:v>180.21000671386719</c:v>
                </c:pt>
                <c:pt idx="8468">
                  <c:v>182.32000732421875</c:v>
                </c:pt>
                <c:pt idx="8469">
                  <c:v>180.00999450683594</c:v>
                </c:pt>
                <c:pt idx="8470">
                  <c:v>182.3699951171875</c:v>
                </c:pt>
                <c:pt idx="8471">
                  <c:v>182.1199951171875</c:v>
                </c:pt>
                <c:pt idx="8472">
                  <c:v>180.71000671386719</c:v>
                </c:pt>
                <c:pt idx="8473">
                  <c:v>181.99000549316406</c:v>
                </c:pt>
                <c:pt idx="8474">
                  <c:v>181.07000732421875</c:v>
                </c:pt>
                <c:pt idx="8475">
                  <c:v>181.46000671386719</c:v>
                </c:pt>
                <c:pt idx="8476">
                  <c:v>181.05000305175781</c:v>
                </c:pt>
                <c:pt idx="8477">
                  <c:v>181.42999267578125</c:v>
                </c:pt>
                <c:pt idx="8478">
                  <c:v>180.94999694824219</c:v>
                </c:pt>
                <c:pt idx="8479">
                  <c:v>181.55999755859375</c:v>
                </c:pt>
                <c:pt idx="8480">
                  <c:v>182.19000244140625</c:v>
                </c:pt>
                <c:pt idx="8481">
                  <c:v>180.02000427246094</c:v>
                </c:pt>
                <c:pt idx="8482">
                  <c:v>182.27999877929688</c:v>
                </c:pt>
                <c:pt idx="8483">
                  <c:v>180.05999755859375</c:v>
                </c:pt>
                <c:pt idx="8484">
                  <c:v>180.28999328613281</c:v>
                </c:pt>
                <c:pt idx="8485">
                  <c:v>182.41000366210938</c:v>
                </c:pt>
                <c:pt idx="8486">
                  <c:v>180.38999938964844</c:v>
                </c:pt>
                <c:pt idx="8487">
                  <c:v>181.1300048828125</c:v>
                </c:pt>
                <c:pt idx="8488">
                  <c:v>181.8699951171875</c:v>
                </c:pt>
                <c:pt idx="8489">
                  <c:v>181.30000305175781</c:v>
                </c:pt>
                <c:pt idx="8490">
                  <c:v>181.64999389648438</c:v>
                </c:pt>
                <c:pt idx="8491">
                  <c:v>180.25</c:v>
                </c:pt>
                <c:pt idx="8492">
                  <c:v>182.08000183105469</c:v>
                </c:pt>
                <c:pt idx="8493">
                  <c:v>180.33000183105469</c:v>
                </c:pt>
                <c:pt idx="8494">
                  <c:v>180.33000183105469</c:v>
                </c:pt>
                <c:pt idx="8495">
                  <c:v>182.46000671386719</c:v>
                </c:pt>
                <c:pt idx="8496">
                  <c:v>180.25</c:v>
                </c:pt>
                <c:pt idx="8497">
                  <c:v>182.3800048828125</c:v>
                </c:pt>
                <c:pt idx="8498">
                  <c:v>181.63999938964844</c:v>
                </c:pt>
                <c:pt idx="8499">
                  <c:v>181.32000732421875</c:v>
                </c:pt>
                <c:pt idx="8500">
                  <c:v>181.17999267578125</c:v>
                </c:pt>
                <c:pt idx="8501">
                  <c:v>180.3699951171875</c:v>
                </c:pt>
                <c:pt idx="8502">
                  <c:v>182.21000671386719</c:v>
                </c:pt>
                <c:pt idx="8503">
                  <c:v>181.58999633789063</c:v>
                </c:pt>
                <c:pt idx="8504">
                  <c:v>182.41000366210938</c:v>
                </c:pt>
                <c:pt idx="8505">
                  <c:v>180.30999755859375</c:v>
                </c:pt>
                <c:pt idx="8506">
                  <c:v>182.42999267578125</c:v>
                </c:pt>
                <c:pt idx="8507">
                  <c:v>182.27999877929688</c:v>
                </c:pt>
                <c:pt idx="8508">
                  <c:v>180.69999694824219</c:v>
                </c:pt>
                <c:pt idx="8509">
                  <c:v>182.16000366210938</c:v>
                </c:pt>
                <c:pt idx="8510">
                  <c:v>180.94000244140625</c:v>
                </c:pt>
                <c:pt idx="8511">
                  <c:v>181.58000183105469</c:v>
                </c:pt>
                <c:pt idx="8512">
                  <c:v>180.44000244140625</c:v>
                </c:pt>
                <c:pt idx="8513">
                  <c:v>181.83000183105469</c:v>
                </c:pt>
                <c:pt idx="8514">
                  <c:v>182.39999389648438</c:v>
                </c:pt>
                <c:pt idx="8515">
                  <c:v>180.1199951171875</c:v>
                </c:pt>
                <c:pt idx="8516">
                  <c:v>182.3699951171875</c:v>
                </c:pt>
                <c:pt idx="8517">
                  <c:v>180.38999938964844</c:v>
                </c:pt>
                <c:pt idx="8518">
                  <c:v>181.24000549316406</c:v>
                </c:pt>
                <c:pt idx="8519">
                  <c:v>181.60000610351563</c:v>
                </c:pt>
                <c:pt idx="8520">
                  <c:v>181.55999755859375</c:v>
                </c:pt>
                <c:pt idx="8521">
                  <c:v>182.3800048828125</c:v>
                </c:pt>
                <c:pt idx="8522">
                  <c:v>180.10000610351563</c:v>
                </c:pt>
                <c:pt idx="8523">
                  <c:v>182.5</c:v>
                </c:pt>
                <c:pt idx="8524">
                  <c:v>180.46000671386719</c:v>
                </c:pt>
                <c:pt idx="8525">
                  <c:v>181.07000732421875</c:v>
                </c:pt>
                <c:pt idx="8526">
                  <c:v>181.91000366210938</c:v>
                </c:pt>
                <c:pt idx="8527">
                  <c:v>181.44999694824219</c:v>
                </c:pt>
                <c:pt idx="8528">
                  <c:v>182.3800048828125</c:v>
                </c:pt>
                <c:pt idx="8529">
                  <c:v>180.32000732421875</c:v>
                </c:pt>
                <c:pt idx="8530">
                  <c:v>182.41999816894531</c:v>
                </c:pt>
                <c:pt idx="8531">
                  <c:v>182.33000183105469</c:v>
                </c:pt>
                <c:pt idx="8532">
                  <c:v>182.5</c:v>
                </c:pt>
                <c:pt idx="8533">
                  <c:v>182.19999694824219</c:v>
                </c:pt>
                <c:pt idx="8534">
                  <c:v>181.42999267578125</c:v>
                </c:pt>
                <c:pt idx="8535">
                  <c:v>181.44999694824219</c:v>
                </c:pt>
                <c:pt idx="8536">
                  <c:v>180.44999694824219</c:v>
                </c:pt>
                <c:pt idx="8537">
                  <c:v>182.52999877929688</c:v>
                </c:pt>
                <c:pt idx="8538">
                  <c:v>180.3699951171875</c:v>
                </c:pt>
                <c:pt idx="8539">
                  <c:v>180.6199951171875</c:v>
                </c:pt>
                <c:pt idx="8540">
                  <c:v>182.49000549316406</c:v>
                </c:pt>
                <c:pt idx="8541">
                  <c:v>180.80000305175781</c:v>
                </c:pt>
                <c:pt idx="8542">
                  <c:v>182.25999450683594</c:v>
                </c:pt>
                <c:pt idx="8543">
                  <c:v>180.75</c:v>
                </c:pt>
                <c:pt idx="8544">
                  <c:v>181.88999938964844</c:v>
                </c:pt>
                <c:pt idx="8545">
                  <c:v>180.35000610351563</c:v>
                </c:pt>
                <c:pt idx="8546">
                  <c:v>182.30000305175781</c:v>
                </c:pt>
                <c:pt idx="8547">
                  <c:v>182.53999328613281</c:v>
                </c:pt>
                <c:pt idx="8548">
                  <c:v>180.55000305175781</c:v>
                </c:pt>
                <c:pt idx="8549">
                  <c:v>182.64999389648438</c:v>
                </c:pt>
                <c:pt idx="8550">
                  <c:v>182.25</c:v>
                </c:pt>
                <c:pt idx="8551">
                  <c:v>181.32000732421875</c:v>
                </c:pt>
                <c:pt idx="8552">
                  <c:v>181.92999267578125</c:v>
                </c:pt>
                <c:pt idx="8553">
                  <c:v>180.42999267578125</c:v>
                </c:pt>
                <c:pt idx="8554">
                  <c:v>182.27999877929688</c:v>
                </c:pt>
                <c:pt idx="8555">
                  <c:v>180.16999816894531</c:v>
                </c:pt>
                <c:pt idx="8556">
                  <c:v>180.3800048828125</c:v>
                </c:pt>
                <c:pt idx="8557">
                  <c:v>182.72999572753906</c:v>
                </c:pt>
                <c:pt idx="8558">
                  <c:v>180.53999328613281</c:v>
                </c:pt>
                <c:pt idx="8559">
                  <c:v>182.52000427246094</c:v>
                </c:pt>
                <c:pt idx="8560">
                  <c:v>182.16999816894531</c:v>
                </c:pt>
                <c:pt idx="8561">
                  <c:v>181.44000244140625</c:v>
                </c:pt>
                <c:pt idx="8562">
                  <c:v>181.66999816894531</c:v>
                </c:pt>
                <c:pt idx="8563">
                  <c:v>181.77000427246094</c:v>
                </c:pt>
                <c:pt idx="8564">
                  <c:v>181.17999267578125</c:v>
                </c:pt>
                <c:pt idx="8565">
                  <c:v>181.99000549316406</c:v>
                </c:pt>
                <c:pt idx="8566">
                  <c:v>182.60000610351563</c:v>
                </c:pt>
                <c:pt idx="8567">
                  <c:v>180.3800048828125</c:v>
                </c:pt>
                <c:pt idx="8568">
                  <c:v>182.58999633789063</c:v>
                </c:pt>
                <c:pt idx="8569">
                  <c:v>180.6199951171875</c:v>
                </c:pt>
                <c:pt idx="8570">
                  <c:v>181.19999694824219</c:v>
                </c:pt>
                <c:pt idx="8571">
                  <c:v>182.17999267578125</c:v>
                </c:pt>
                <c:pt idx="8572">
                  <c:v>181.61000061035156</c:v>
                </c:pt>
                <c:pt idx="8573">
                  <c:v>182.6300048828125</c:v>
                </c:pt>
                <c:pt idx="8574">
                  <c:v>180.33000183105469</c:v>
                </c:pt>
                <c:pt idx="8575">
                  <c:v>182.72999572753906</c:v>
                </c:pt>
                <c:pt idx="8576">
                  <c:v>180.36000061035156</c:v>
                </c:pt>
                <c:pt idx="8577">
                  <c:v>181.11000061035156</c:v>
                </c:pt>
                <c:pt idx="8578">
                  <c:v>182.27000427246094</c:v>
                </c:pt>
                <c:pt idx="8579">
                  <c:v>181.5</c:v>
                </c:pt>
                <c:pt idx="8580">
                  <c:v>182.3699951171875</c:v>
                </c:pt>
                <c:pt idx="8581">
                  <c:v>180.57000732421875</c:v>
                </c:pt>
                <c:pt idx="8582">
                  <c:v>182.55999755859375</c:v>
                </c:pt>
                <c:pt idx="8583">
                  <c:v>180.57000732421875</c:v>
                </c:pt>
                <c:pt idx="8584">
                  <c:v>182.64999389648438</c:v>
                </c:pt>
                <c:pt idx="8585">
                  <c:v>182.57000732421875</c:v>
                </c:pt>
                <c:pt idx="8586">
                  <c:v>181.07000732421875</c:v>
                </c:pt>
                <c:pt idx="8587">
                  <c:v>182.30000305175781</c:v>
                </c:pt>
                <c:pt idx="8588">
                  <c:v>180.5</c:v>
                </c:pt>
                <c:pt idx="8589">
                  <c:v>182.32000732421875</c:v>
                </c:pt>
                <c:pt idx="8590">
                  <c:v>180.3699951171875</c:v>
                </c:pt>
                <c:pt idx="8591">
                  <c:v>180.69000244140625</c:v>
                </c:pt>
                <c:pt idx="8592">
                  <c:v>182.64999389648438</c:v>
                </c:pt>
                <c:pt idx="8593">
                  <c:v>180.96000671386719</c:v>
                </c:pt>
                <c:pt idx="8594">
                  <c:v>182.36000061035156</c:v>
                </c:pt>
                <c:pt idx="8595">
                  <c:v>180.97999572753906</c:v>
                </c:pt>
                <c:pt idx="8596">
                  <c:v>182.24000549316406</c:v>
                </c:pt>
                <c:pt idx="8597">
                  <c:v>180.58999633789063</c:v>
                </c:pt>
                <c:pt idx="8598">
                  <c:v>180.50999450683594</c:v>
                </c:pt>
                <c:pt idx="8599">
                  <c:v>182.58000183105469</c:v>
                </c:pt>
                <c:pt idx="8600">
                  <c:v>180.94999694824219</c:v>
                </c:pt>
                <c:pt idx="8601">
                  <c:v>181.77000427246094</c:v>
                </c:pt>
                <c:pt idx="8602">
                  <c:v>180.85000610351563</c:v>
                </c:pt>
                <c:pt idx="8603">
                  <c:v>182.03999328613281</c:v>
                </c:pt>
                <c:pt idx="8604">
                  <c:v>180.61000061035156</c:v>
                </c:pt>
                <c:pt idx="8605">
                  <c:v>180.5</c:v>
                </c:pt>
                <c:pt idx="8606">
                  <c:v>182.69000244140625</c:v>
                </c:pt>
                <c:pt idx="8607">
                  <c:v>180.80000305175781</c:v>
                </c:pt>
                <c:pt idx="8608">
                  <c:v>182.49000549316406</c:v>
                </c:pt>
                <c:pt idx="8609">
                  <c:v>181.27000427246094</c:v>
                </c:pt>
                <c:pt idx="8610">
                  <c:v>181.91999816894531</c:v>
                </c:pt>
                <c:pt idx="8611">
                  <c:v>180.52000427246094</c:v>
                </c:pt>
                <c:pt idx="8612">
                  <c:v>182.22000122070313</c:v>
                </c:pt>
                <c:pt idx="8613">
                  <c:v>182.66000366210938</c:v>
                </c:pt>
                <c:pt idx="8614">
                  <c:v>180.57000732421875</c:v>
                </c:pt>
                <c:pt idx="8615">
                  <c:v>182.60000610351563</c:v>
                </c:pt>
                <c:pt idx="8616">
                  <c:v>182.19999694824219</c:v>
                </c:pt>
                <c:pt idx="8617">
                  <c:v>181.41000366210938</c:v>
                </c:pt>
                <c:pt idx="8618">
                  <c:v>181.8699951171875</c:v>
                </c:pt>
                <c:pt idx="8619">
                  <c:v>181.69000244140625</c:v>
                </c:pt>
                <c:pt idx="8620">
                  <c:v>182.52999877929688</c:v>
                </c:pt>
                <c:pt idx="8621">
                  <c:v>180.32000732421875</c:v>
                </c:pt>
                <c:pt idx="8622">
                  <c:v>182.58999633789063</c:v>
                </c:pt>
                <c:pt idx="8623">
                  <c:v>180.6300048828125</c:v>
                </c:pt>
                <c:pt idx="8624">
                  <c:v>182.55999755859375</c:v>
                </c:pt>
                <c:pt idx="8625">
                  <c:v>181.11000061035156</c:v>
                </c:pt>
                <c:pt idx="8626">
                  <c:v>182.3699951171875</c:v>
                </c:pt>
                <c:pt idx="8627">
                  <c:v>181.10000610351563</c:v>
                </c:pt>
                <c:pt idx="8628">
                  <c:v>182.08000183105469</c:v>
                </c:pt>
                <c:pt idx="8629">
                  <c:v>180.69999694824219</c:v>
                </c:pt>
                <c:pt idx="8630">
                  <c:v>182.44000244140625</c:v>
                </c:pt>
                <c:pt idx="8631">
                  <c:v>182.72000122070313</c:v>
                </c:pt>
                <c:pt idx="8632">
                  <c:v>180.52000427246094</c:v>
                </c:pt>
                <c:pt idx="8633">
                  <c:v>182.72999572753906</c:v>
                </c:pt>
                <c:pt idx="8634">
                  <c:v>182.33000183105469</c:v>
                </c:pt>
                <c:pt idx="8635">
                  <c:v>181.42999267578125</c:v>
                </c:pt>
                <c:pt idx="8636">
                  <c:v>182.11000061035156</c:v>
                </c:pt>
                <c:pt idx="8637">
                  <c:v>180.64999389648438</c:v>
                </c:pt>
                <c:pt idx="8638">
                  <c:v>182.55000305175781</c:v>
                </c:pt>
                <c:pt idx="8639">
                  <c:v>180.6300048828125</c:v>
                </c:pt>
                <c:pt idx="8640">
                  <c:v>182.66000366210938</c:v>
                </c:pt>
                <c:pt idx="8641">
                  <c:v>182.80999755859375</c:v>
                </c:pt>
                <c:pt idx="8642">
                  <c:v>180.89999389648438</c:v>
                </c:pt>
                <c:pt idx="8643">
                  <c:v>182.74000549316406</c:v>
                </c:pt>
                <c:pt idx="8644">
                  <c:v>180.91000366210938</c:v>
                </c:pt>
                <c:pt idx="8645">
                  <c:v>181.66000366210938</c:v>
                </c:pt>
                <c:pt idx="8646">
                  <c:v>181.69000244140625</c:v>
                </c:pt>
                <c:pt idx="8647">
                  <c:v>181.78999328613281</c:v>
                </c:pt>
                <c:pt idx="8648">
                  <c:v>182.60000610351563</c:v>
                </c:pt>
                <c:pt idx="8649">
                  <c:v>180.44999694824219</c:v>
                </c:pt>
                <c:pt idx="8650">
                  <c:v>182.69000244140625</c:v>
                </c:pt>
                <c:pt idx="8651">
                  <c:v>182.75999450683594</c:v>
                </c:pt>
                <c:pt idx="8652">
                  <c:v>180.8699951171875</c:v>
                </c:pt>
                <c:pt idx="8653">
                  <c:v>182.61000061035156</c:v>
                </c:pt>
                <c:pt idx="8654">
                  <c:v>181.94000244140625</c:v>
                </c:pt>
                <c:pt idx="8655">
                  <c:v>181.80999755859375</c:v>
                </c:pt>
                <c:pt idx="8656">
                  <c:v>181.63999938964844</c:v>
                </c:pt>
                <c:pt idx="8657">
                  <c:v>180.49000549316406</c:v>
                </c:pt>
                <c:pt idx="8658">
                  <c:v>182.75999450683594</c:v>
                </c:pt>
                <c:pt idx="8659">
                  <c:v>180.42999267578125</c:v>
                </c:pt>
                <c:pt idx="8660">
                  <c:v>180.66999816894531</c:v>
                </c:pt>
                <c:pt idx="8661">
                  <c:v>182.78999328613281</c:v>
                </c:pt>
                <c:pt idx="8662">
                  <c:v>180.85000610351563</c:v>
                </c:pt>
                <c:pt idx="8663">
                  <c:v>182.89999389648438</c:v>
                </c:pt>
                <c:pt idx="8664">
                  <c:v>181.05999755859375</c:v>
                </c:pt>
                <c:pt idx="8665">
                  <c:v>181.75999450683594</c:v>
                </c:pt>
                <c:pt idx="8666">
                  <c:v>182.02999877929688</c:v>
                </c:pt>
                <c:pt idx="8667">
                  <c:v>181.91000366210938</c:v>
                </c:pt>
                <c:pt idx="8668">
                  <c:v>182.55999755859375</c:v>
                </c:pt>
                <c:pt idx="8669">
                  <c:v>180.52999877929688</c:v>
                </c:pt>
                <c:pt idx="8670">
                  <c:v>182.52999877929688</c:v>
                </c:pt>
                <c:pt idx="8671">
                  <c:v>180.86000061035156</c:v>
                </c:pt>
                <c:pt idx="8672">
                  <c:v>180.85000610351563</c:v>
                </c:pt>
                <c:pt idx="8673">
                  <c:v>183</c:v>
                </c:pt>
                <c:pt idx="8674">
                  <c:v>180.77999877929688</c:v>
                </c:pt>
                <c:pt idx="8675">
                  <c:v>181.3800048828125</c:v>
                </c:pt>
                <c:pt idx="8676">
                  <c:v>182.66000366210938</c:v>
                </c:pt>
                <c:pt idx="8677">
                  <c:v>181.46000671386719</c:v>
                </c:pt>
                <c:pt idx="8678">
                  <c:v>182.64999389648438</c:v>
                </c:pt>
                <c:pt idx="8679">
                  <c:v>181.1300048828125</c:v>
                </c:pt>
                <c:pt idx="8680">
                  <c:v>182.1199951171875</c:v>
                </c:pt>
                <c:pt idx="8681">
                  <c:v>181.14999389648438</c:v>
                </c:pt>
                <c:pt idx="8682">
                  <c:v>180.74000549316406</c:v>
                </c:pt>
                <c:pt idx="8683">
                  <c:v>182.88999938964844</c:v>
                </c:pt>
                <c:pt idx="8684">
                  <c:v>180.74000549316406</c:v>
                </c:pt>
                <c:pt idx="8685">
                  <c:v>182.96000671386719</c:v>
                </c:pt>
                <c:pt idx="8686">
                  <c:v>182.85000610351563</c:v>
                </c:pt>
                <c:pt idx="8687">
                  <c:v>181.10000610351563</c:v>
                </c:pt>
                <c:pt idx="8688">
                  <c:v>182.83000183105469</c:v>
                </c:pt>
                <c:pt idx="8689">
                  <c:v>181.24000549316406</c:v>
                </c:pt>
                <c:pt idx="8690">
                  <c:v>181.92999267578125</c:v>
                </c:pt>
                <c:pt idx="8691">
                  <c:v>181.74000549316406</c:v>
                </c:pt>
                <c:pt idx="8692">
                  <c:v>181.94999694824219</c:v>
                </c:pt>
                <c:pt idx="8693">
                  <c:v>182.75999450683594</c:v>
                </c:pt>
                <c:pt idx="8694">
                  <c:v>180.49000549316406</c:v>
                </c:pt>
                <c:pt idx="8695">
                  <c:v>182.72999572753906</c:v>
                </c:pt>
                <c:pt idx="8696">
                  <c:v>180.44999694824219</c:v>
                </c:pt>
                <c:pt idx="8697">
                  <c:v>180.92999267578125</c:v>
                </c:pt>
                <c:pt idx="8698">
                  <c:v>182.80999755859375</c:v>
                </c:pt>
                <c:pt idx="8699">
                  <c:v>180.86000061035156</c:v>
                </c:pt>
                <c:pt idx="8700">
                  <c:v>181.60000610351563</c:v>
                </c:pt>
                <c:pt idx="8701">
                  <c:v>182.30999755859375</c:v>
                </c:pt>
                <c:pt idx="8702">
                  <c:v>182.8800048828125</c:v>
                </c:pt>
                <c:pt idx="8703">
                  <c:v>181.05999755859375</c:v>
                </c:pt>
                <c:pt idx="8704">
                  <c:v>182.92999267578125</c:v>
                </c:pt>
                <c:pt idx="8705">
                  <c:v>182.02999877929688</c:v>
                </c:pt>
                <c:pt idx="8706">
                  <c:v>181.97999572753906</c:v>
                </c:pt>
                <c:pt idx="8707">
                  <c:v>181.77000427246094</c:v>
                </c:pt>
                <c:pt idx="8708">
                  <c:v>180.82000732421875</c:v>
                </c:pt>
                <c:pt idx="8709">
                  <c:v>182.60000610351563</c:v>
                </c:pt>
                <c:pt idx="8710">
                  <c:v>180.78999328613281</c:v>
                </c:pt>
                <c:pt idx="8711">
                  <c:v>180.75</c:v>
                </c:pt>
                <c:pt idx="8712">
                  <c:v>182.86000061035156</c:v>
                </c:pt>
                <c:pt idx="8713">
                  <c:v>180.80000305175781</c:v>
                </c:pt>
                <c:pt idx="8714">
                  <c:v>182.91000366210938</c:v>
                </c:pt>
                <c:pt idx="8715">
                  <c:v>182.32000732421875</c:v>
                </c:pt>
                <c:pt idx="8716">
                  <c:v>181.91999816894531</c:v>
                </c:pt>
                <c:pt idx="8717">
                  <c:v>181.75</c:v>
                </c:pt>
                <c:pt idx="8718">
                  <c:v>180.88999938964844</c:v>
                </c:pt>
                <c:pt idx="8719">
                  <c:v>182.75999450683594</c:v>
                </c:pt>
                <c:pt idx="8720">
                  <c:v>180.83999633789063</c:v>
                </c:pt>
                <c:pt idx="8721">
                  <c:v>180.92999267578125</c:v>
                </c:pt>
                <c:pt idx="8722">
                  <c:v>182.94000244140625</c:v>
                </c:pt>
                <c:pt idx="8723">
                  <c:v>180.97000122070313</c:v>
                </c:pt>
                <c:pt idx="8724">
                  <c:v>181.92999267578125</c:v>
                </c:pt>
                <c:pt idx="8725">
                  <c:v>181.72999572753906</c:v>
                </c:pt>
                <c:pt idx="8726">
                  <c:v>182.11000061035156</c:v>
                </c:pt>
                <c:pt idx="8727">
                  <c:v>182.83000183105469</c:v>
                </c:pt>
                <c:pt idx="8728">
                  <c:v>180.83999633789063</c:v>
                </c:pt>
                <c:pt idx="8729">
                  <c:v>182.89999389648438</c:v>
                </c:pt>
                <c:pt idx="8730">
                  <c:v>180.80999755859375</c:v>
                </c:pt>
                <c:pt idx="8731">
                  <c:v>182.92999267578125</c:v>
                </c:pt>
                <c:pt idx="8732">
                  <c:v>182.72999572753906</c:v>
                </c:pt>
                <c:pt idx="8733">
                  <c:v>181.44000244140625</c:v>
                </c:pt>
                <c:pt idx="8734">
                  <c:v>182.58000183105469</c:v>
                </c:pt>
                <c:pt idx="8735">
                  <c:v>180.77000427246094</c:v>
                </c:pt>
                <c:pt idx="8736">
                  <c:v>182.58000183105469</c:v>
                </c:pt>
                <c:pt idx="8737">
                  <c:v>180.78999328613281</c:v>
                </c:pt>
                <c:pt idx="8738">
                  <c:v>182.77999877929688</c:v>
                </c:pt>
                <c:pt idx="8739">
                  <c:v>183.00999450683594</c:v>
                </c:pt>
                <c:pt idx="8740">
                  <c:v>180.94000244140625</c:v>
                </c:pt>
                <c:pt idx="8741">
                  <c:v>183.07000732421875</c:v>
                </c:pt>
                <c:pt idx="8742">
                  <c:v>182.57000732421875</c:v>
                </c:pt>
                <c:pt idx="8743">
                  <c:v>181.86000061035156</c:v>
                </c:pt>
                <c:pt idx="8744">
                  <c:v>182.33999633789063</c:v>
                </c:pt>
                <c:pt idx="8745">
                  <c:v>182.02999877929688</c:v>
                </c:pt>
                <c:pt idx="8746">
                  <c:v>182.71000671386719</c:v>
                </c:pt>
                <c:pt idx="8747">
                  <c:v>180.80999755859375</c:v>
                </c:pt>
                <c:pt idx="8748">
                  <c:v>182.82000732421875</c:v>
                </c:pt>
                <c:pt idx="8749">
                  <c:v>183.11000061035156</c:v>
                </c:pt>
                <c:pt idx="8750">
                  <c:v>180.99000549316406</c:v>
                </c:pt>
                <c:pt idx="8751">
                  <c:v>183.00999450683594</c:v>
                </c:pt>
                <c:pt idx="8752">
                  <c:v>182.72000122070313</c:v>
                </c:pt>
                <c:pt idx="8753">
                  <c:v>181.80999755859375</c:v>
                </c:pt>
                <c:pt idx="8754">
                  <c:v>182.6199951171875</c:v>
                </c:pt>
                <c:pt idx="8755">
                  <c:v>181.1300048828125</c:v>
                </c:pt>
                <c:pt idx="8756">
                  <c:v>182.44000244140625</c:v>
                </c:pt>
                <c:pt idx="8757">
                  <c:v>181.05000305175781</c:v>
                </c:pt>
                <c:pt idx="8758">
                  <c:v>180.94000244140625</c:v>
                </c:pt>
                <c:pt idx="8759">
                  <c:v>183.19000244140625</c:v>
                </c:pt>
                <c:pt idx="8760">
                  <c:v>180.89999389648438</c:v>
                </c:pt>
                <c:pt idx="8761">
                  <c:v>183.08000183105469</c:v>
                </c:pt>
                <c:pt idx="8762">
                  <c:v>180.80999755859375</c:v>
                </c:pt>
                <c:pt idx="8763">
                  <c:v>181.42999267578125</c:v>
                </c:pt>
                <c:pt idx="8764">
                  <c:v>182.89999389648438</c:v>
                </c:pt>
                <c:pt idx="8765">
                  <c:v>181.52000427246094</c:v>
                </c:pt>
                <c:pt idx="8766">
                  <c:v>182.21000671386719</c:v>
                </c:pt>
                <c:pt idx="8767">
                  <c:v>181.69999694824219</c:v>
                </c:pt>
                <c:pt idx="8768">
                  <c:v>182.22000122070313</c:v>
                </c:pt>
                <c:pt idx="8769">
                  <c:v>182.88999938964844</c:v>
                </c:pt>
                <c:pt idx="8770">
                  <c:v>180.83000183105469</c:v>
                </c:pt>
                <c:pt idx="8771">
                  <c:v>183.02000427246094</c:v>
                </c:pt>
                <c:pt idx="8772">
                  <c:v>183.16000366210938</c:v>
                </c:pt>
                <c:pt idx="8773">
                  <c:v>181.14999389648438</c:v>
                </c:pt>
                <c:pt idx="8774">
                  <c:v>183.05999755859375</c:v>
                </c:pt>
                <c:pt idx="8775">
                  <c:v>181.17999267578125</c:v>
                </c:pt>
                <c:pt idx="8776">
                  <c:v>181.82000732421875</c:v>
                </c:pt>
                <c:pt idx="8777">
                  <c:v>182.57000732421875</c:v>
                </c:pt>
                <c:pt idx="8778">
                  <c:v>181.91000366210938</c:v>
                </c:pt>
                <c:pt idx="8779">
                  <c:v>182.19999694824219</c:v>
                </c:pt>
                <c:pt idx="8780">
                  <c:v>182.19999694824219</c:v>
                </c:pt>
                <c:pt idx="8781">
                  <c:v>181.85000610351563</c:v>
                </c:pt>
                <c:pt idx="8782">
                  <c:v>182.38999938964844</c:v>
                </c:pt>
                <c:pt idx="8783">
                  <c:v>181.41000366210938</c:v>
                </c:pt>
                <c:pt idx="8784">
                  <c:v>180.78999328613281</c:v>
                </c:pt>
                <c:pt idx="8785">
                  <c:v>183.08000183105469</c:v>
                </c:pt>
                <c:pt idx="8786">
                  <c:v>181.07000732421875</c:v>
                </c:pt>
                <c:pt idx="8787">
                  <c:v>181.33999633789063</c:v>
                </c:pt>
                <c:pt idx="8788">
                  <c:v>182.8800048828125</c:v>
                </c:pt>
                <c:pt idx="8789">
                  <c:v>181.75</c:v>
                </c:pt>
                <c:pt idx="8790">
                  <c:v>182.6199951171875</c:v>
                </c:pt>
                <c:pt idx="8791">
                  <c:v>181.1199951171875</c:v>
                </c:pt>
                <c:pt idx="8792">
                  <c:v>182.97000122070313</c:v>
                </c:pt>
                <c:pt idx="8793">
                  <c:v>180.97000122070313</c:v>
                </c:pt>
                <c:pt idx="8794">
                  <c:v>180.96000671386719</c:v>
                </c:pt>
                <c:pt idx="8795">
                  <c:v>183.10000610351563</c:v>
                </c:pt>
                <c:pt idx="8796">
                  <c:v>181.39999389648438</c:v>
                </c:pt>
                <c:pt idx="8797">
                  <c:v>182.17999267578125</c:v>
                </c:pt>
                <c:pt idx="8798">
                  <c:v>181.52000427246094</c:v>
                </c:pt>
                <c:pt idx="8799">
                  <c:v>182.61000061035156</c:v>
                </c:pt>
                <c:pt idx="8800">
                  <c:v>181.13999938964844</c:v>
                </c:pt>
                <c:pt idx="8801">
                  <c:v>181</c:v>
                </c:pt>
                <c:pt idx="8802">
                  <c:v>183.13999938964844</c:v>
                </c:pt>
                <c:pt idx="8803">
                  <c:v>181.02000427246094</c:v>
                </c:pt>
                <c:pt idx="8804">
                  <c:v>183.08000183105469</c:v>
                </c:pt>
                <c:pt idx="8805">
                  <c:v>181.71000671386719</c:v>
                </c:pt>
                <c:pt idx="8806">
                  <c:v>182.39999389648438</c:v>
                </c:pt>
                <c:pt idx="8807">
                  <c:v>181.02999877929688</c:v>
                </c:pt>
                <c:pt idx="8808">
                  <c:v>181.10000610351563</c:v>
                </c:pt>
                <c:pt idx="8809">
                  <c:v>183.13999938964844</c:v>
                </c:pt>
                <c:pt idx="8810">
                  <c:v>181.05000305175781</c:v>
                </c:pt>
                <c:pt idx="8811">
                  <c:v>181.88999938964844</c:v>
                </c:pt>
                <c:pt idx="8812">
                  <c:v>182.44999694824219</c:v>
                </c:pt>
                <c:pt idx="8813">
                  <c:v>182.22999572753906</c:v>
                </c:pt>
                <c:pt idx="8814">
                  <c:v>181.52999877929688</c:v>
                </c:pt>
                <c:pt idx="8815">
                  <c:v>180.75999450683594</c:v>
                </c:pt>
                <c:pt idx="8816">
                  <c:v>183.05999755859375</c:v>
                </c:pt>
                <c:pt idx="8817">
                  <c:v>181.02000427246094</c:v>
                </c:pt>
                <c:pt idx="8818">
                  <c:v>181.46000671386719</c:v>
                </c:pt>
                <c:pt idx="8819">
                  <c:v>182.88999938964844</c:v>
                </c:pt>
                <c:pt idx="8820">
                  <c:v>181.63999938964844</c:v>
                </c:pt>
                <c:pt idx="8821">
                  <c:v>182.69000244140625</c:v>
                </c:pt>
                <c:pt idx="8822">
                  <c:v>181.16999816894531</c:v>
                </c:pt>
                <c:pt idx="8823">
                  <c:v>182.80999755859375</c:v>
                </c:pt>
                <c:pt idx="8824">
                  <c:v>181.10000610351563</c:v>
                </c:pt>
                <c:pt idx="8825">
                  <c:v>180.89999389648438</c:v>
                </c:pt>
                <c:pt idx="8826">
                  <c:v>183.07000732421875</c:v>
                </c:pt>
                <c:pt idx="8827">
                  <c:v>181.07000732421875</c:v>
                </c:pt>
                <c:pt idx="8828">
                  <c:v>183.1199951171875</c:v>
                </c:pt>
                <c:pt idx="8829">
                  <c:v>182.6199951171875</c:v>
                </c:pt>
                <c:pt idx="8830">
                  <c:v>181.99000549316406</c:v>
                </c:pt>
                <c:pt idx="8831">
                  <c:v>182.05000305175781</c:v>
                </c:pt>
                <c:pt idx="8832">
                  <c:v>181.02000427246094</c:v>
                </c:pt>
                <c:pt idx="8833">
                  <c:v>183</c:v>
                </c:pt>
                <c:pt idx="8834">
                  <c:v>180.97999572753906</c:v>
                </c:pt>
                <c:pt idx="8835">
                  <c:v>181.30000305175781</c:v>
                </c:pt>
                <c:pt idx="8836">
                  <c:v>183.00999450683594</c:v>
                </c:pt>
                <c:pt idx="8837">
                  <c:v>181.6300048828125</c:v>
                </c:pt>
                <c:pt idx="8838">
                  <c:v>182.80999755859375</c:v>
                </c:pt>
                <c:pt idx="8839">
                  <c:v>181.39999389648438</c:v>
                </c:pt>
                <c:pt idx="8840">
                  <c:v>182.72000122070313</c:v>
                </c:pt>
                <c:pt idx="8841">
                  <c:v>181.05000305175781</c:v>
                </c:pt>
                <c:pt idx="8842">
                  <c:v>181.08999633789063</c:v>
                </c:pt>
                <c:pt idx="8843">
                  <c:v>183.17999267578125</c:v>
                </c:pt>
                <c:pt idx="8844">
                  <c:v>181.38999938964844</c:v>
                </c:pt>
                <c:pt idx="8845">
                  <c:v>182.27000427246094</c:v>
                </c:pt>
                <c:pt idx="8846">
                  <c:v>181.30000305175781</c:v>
                </c:pt>
                <c:pt idx="8847">
                  <c:v>182.46000671386719</c:v>
                </c:pt>
                <c:pt idx="8848">
                  <c:v>183.1300048828125</c:v>
                </c:pt>
                <c:pt idx="8849">
                  <c:v>181.22000122070313</c:v>
                </c:pt>
                <c:pt idx="8850">
                  <c:v>183.11000061035156</c:v>
                </c:pt>
                <c:pt idx="8851">
                  <c:v>182.71000671386719</c:v>
                </c:pt>
                <c:pt idx="8852">
                  <c:v>182.19000244140625</c:v>
                </c:pt>
                <c:pt idx="8853">
                  <c:v>181.8699951171875</c:v>
                </c:pt>
                <c:pt idx="8854">
                  <c:v>182.50999450683594</c:v>
                </c:pt>
                <c:pt idx="8855">
                  <c:v>183.27000427246094</c:v>
                </c:pt>
                <c:pt idx="8856">
                  <c:v>180.97000122070313</c:v>
                </c:pt>
                <c:pt idx="8857">
                  <c:v>183.28999328613281</c:v>
                </c:pt>
                <c:pt idx="8858">
                  <c:v>182.72999572753906</c:v>
                </c:pt>
                <c:pt idx="8859">
                  <c:v>182.05000305175781</c:v>
                </c:pt>
                <c:pt idx="8860">
                  <c:v>182.08000183105469</c:v>
                </c:pt>
                <c:pt idx="8861">
                  <c:v>181.35000610351563</c:v>
                </c:pt>
                <c:pt idx="8862">
                  <c:v>181.05999755859375</c:v>
                </c:pt>
                <c:pt idx="8863">
                  <c:v>183.30999755859375</c:v>
                </c:pt>
                <c:pt idx="8864">
                  <c:v>181.1300048828125</c:v>
                </c:pt>
                <c:pt idx="8865">
                  <c:v>181.72000122070313</c:v>
                </c:pt>
                <c:pt idx="8866">
                  <c:v>182.80999755859375</c:v>
                </c:pt>
                <c:pt idx="8867">
                  <c:v>182.21000671386719</c:v>
                </c:pt>
                <c:pt idx="8868">
                  <c:v>183</c:v>
                </c:pt>
                <c:pt idx="8869">
                  <c:v>181.1300048828125</c:v>
                </c:pt>
                <c:pt idx="8870">
                  <c:v>183.07000732421875</c:v>
                </c:pt>
                <c:pt idx="8871">
                  <c:v>181.11000061035156</c:v>
                </c:pt>
                <c:pt idx="8872">
                  <c:v>181.49000549316406</c:v>
                </c:pt>
                <c:pt idx="8873">
                  <c:v>182.99000549316406</c:v>
                </c:pt>
                <c:pt idx="8874">
                  <c:v>181.8699951171875</c:v>
                </c:pt>
                <c:pt idx="8875">
                  <c:v>182.66999816894531</c:v>
                </c:pt>
                <c:pt idx="8876">
                  <c:v>181.16000366210938</c:v>
                </c:pt>
                <c:pt idx="8877">
                  <c:v>183.16000366210938</c:v>
                </c:pt>
                <c:pt idx="8878">
                  <c:v>181.07000732421875</c:v>
                </c:pt>
                <c:pt idx="8879">
                  <c:v>181.27999877929688</c:v>
                </c:pt>
                <c:pt idx="8880">
                  <c:v>183.16999816894531</c:v>
                </c:pt>
                <c:pt idx="8881">
                  <c:v>181.64999389648438</c:v>
                </c:pt>
                <c:pt idx="8882">
                  <c:v>182.86000061035156</c:v>
                </c:pt>
                <c:pt idx="8883">
                  <c:v>181.46000671386719</c:v>
                </c:pt>
                <c:pt idx="8884">
                  <c:v>182.75999450683594</c:v>
                </c:pt>
                <c:pt idx="8885">
                  <c:v>181.25999450683594</c:v>
                </c:pt>
                <c:pt idx="8886">
                  <c:v>183.16999816894531</c:v>
                </c:pt>
                <c:pt idx="8887">
                  <c:v>183.25999450683594</c:v>
                </c:pt>
                <c:pt idx="8888">
                  <c:v>181.11000061035156</c:v>
                </c:pt>
                <c:pt idx="8889">
                  <c:v>183.21000671386719</c:v>
                </c:pt>
                <c:pt idx="8890">
                  <c:v>181.36000061035156</c:v>
                </c:pt>
                <c:pt idx="8891">
                  <c:v>182.35000610351563</c:v>
                </c:pt>
                <c:pt idx="8892">
                  <c:v>181.49000549316406</c:v>
                </c:pt>
                <c:pt idx="8893">
                  <c:v>182.5</c:v>
                </c:pt>
                <c:pt idx="8894">
                  <c:v>183.07000732421875</c:v>
                </c:pt>
                <c:pt idx="8895">
                  <c:v>180.97000122070313</c:v>
                </c:pt>
                <c:pt idx="8896">
                  <c:v>183.11000061035156</c:v>
                </c:pt>
                <c:pt idx="8897">
                  <c:v>182.8800048828125</c:v>
                </c:pt>
                <c:pt idx="8898">
                  <c:v>181.57000732421875</c:v>
                </c:pt>
                <c:pt idx="8899">
                  <c:v>182.75</c:v>
                </c:pt>
                <c:pt idx="8900">
                  <c:v>181.92999267578125</c:v>
                </c:pt>
                <c:pt idx="8901">
                  <c:v>182.30999755859375</c:v>
                </c:pt>
                <c:pt idx="8902">
                  <c:v>180.96000671386719</c:v>
                </c:pt>
                <c:pt idx="8903">
                  <c:v>182.99000549316406</c:v>
                </c:pt>
                <c:pt idx="8904">
                  <c:v>180.92999267578125</c:v>
                </c:pt>
                <c:pt idx="8905">
                  <c:v>183.14999389648438</c:v>
                </c:pt>
                <c:pt idx="8906">
                  <c:v>183.19999694824219</c:v>
                </c:pt>
                <c:pt idx="8907">
                  <c:v>181.24000549316406</c:v>
                </c:pt>
                <c:pt idx="8908">
                  <c:v>183.36000061035156</c:v>
                </c:pt>
                <c:pt idx="8909">
                  <c:v>181.33999633789063</c:v>
                </c:pt>
                <c:pt idx="8910">
                  <c:v>182.13999938964844</c:v>
                </c:pt>
                <c:pt idx="8911">
                  <c:v>182.49000549316406</c:v>
                </c:pt>
                <c:pt idx="8912">
                  <c:v>182.21000671386719</c:v>
                </c:pt>
                <c:pt idx="8913">
                  <c:v>182.83999633789063</c:v>
                </c:pt>
                <c:pt idx="8914">
                  <c:v>181.27000427246094</c:v>
                </c:pt>
                <c:pt idx="8915">
                  <c:v>182.91999816894531</c:v>
                </c:pt>
                <c:pt idx="8916">
                  <c:v>183.33000183105469</c:v>
                </c:pt>
                <c:pt idx="8917">
                  <c:v>181.1300048828125</c:v>
                </c:pt>
                <c:pt idx="8918">
                  <c:v>183.28999328613281</c:v>
                </c:pt>
                <c:pt idx="8919">
                  <c:v>183.05999755859375</c:v>
                </c:pt>
                <c:pt idx="8920">
                  <c:v>181.60000610351563</c:v>
                </c:pt>
                <c:pt idx="8921">
                  <c:v>183.1199951171875</c:v>
                </c:pt>
                <c:pt idx="8922">
                  <c:v>181.74000549316406</c:v>
                </c:pt>
                <c:pt idx="8923">
                  <c:v>182.39999389648438</c:v>
                </c:pt>
                <c:pt idx="8924">
                  <c:v>182.05999755859375</c:v>
                </c:pt>
                <c:pt idx="8925">
                  <c:v>182.33000183105469</c:v>
                </c:pt>
                <c:pt idx="8926">
                  <c:v>183.16999816894531</c:v>
                </c:pt>
                <c:pt idx="8927">
                  <c:v>180.97000122070313</c:v>
                </c:pt>
                <c:pt idx="8928">
                  <c:v>183.08000183105469</c:v>
                </c:pt>
                <c:pt idx="8929">
                  <c:v>183.27999877929688</c:v>
                </c:pt>
                <c:pt idx="8930">
                  <c:v>181.14999389648438</c:v>
                </c:pt>
                <c:pt idx="8931">
                  <c:v>183.19999694824219</c:v>
                </c:pt>
                <c:pt idx="8932">
                  <c:v>182.94999694824219</c:v>
                </c:pt>
                <c:pt idx="8933">
                  <c:v>181.80999755859375</c:v>
                </c:pt>
                <c:pt idx="8934">
                  <c:v>182.92999267578125</c:v>
                </c:pt>
                <c:pt idx="8935">
                  <c:v>181.92999267578125</c:v>
                </c:pt>
                <c:pt idx="8936">
                  <c:v>182.64999389648438</c:v>
                </c:pt>
                <c:pt idx="8937">
                  <c:v>181.08000183105469</c:v>
                </c:pt>
                <c:pt idx="8938">
                  <c:v>182.74000549316406</c:v>
                </c:pt>
                <c:pt idx="8939">
                  <c:v>183.30000305175781</c:v>
                </c:pt>
                <c:pt idx="8940">
                  <c:v>181.14999389648438</c:v>
                </c:pt>
                <c:pt idx="8941">
                  <c:v>183.25999450683594</c:v>
                </c:pt>
                <c:pt idx="8942">
                  <c:v>181.1300048828125</c:v>
                </c:pt>
                <c:pt idx="8943">
                  <c:v>181.47000122070313</c:v>
                </c:pt>
                <c:pt idx="8944">
                  <c:v>183.00999450683594</c:v>
                </c:pt>
                <c:pt idx="8945">
                  <c:v>181.80000305175781</c:v>
                </c:pt>
                <c:pt idx="8946">
                  <c:v>182.58999633789063</c:v>
                </c:pt>
                <c:pt idx="8947">
                  <c:v>181.16000366210938</c:v>
                </c:pt>
                <c:pt idx="8948">
                  <c:v>182.69999694824219</c:v>
                </c:pt>
                <c:pt idx="8949">
                  <c:v>181.05999755859375</c:v>
                </c:pt>
                <c:pt idx="8950">
                  <c:v>182.89999389648438</c:v>
                </c:pt>
                <c:pt idx="8951">
                  <c:v>183.27000427246094</c:v>
                </c:pt>
                <c:pt idx="8952">
                  <c:v>181.24000549316406</c:v>
                </c:pt>
                <c:pt idx="8953">
                  <c:v>183.24000549316406</c:v>
                </c:pt>
                <c:pt idx="8954">
                  <c:v>182.83999633789063</c:v>
                </c:pt>
                <c:pt idx="8955">
                  <c:v>182.1199951171875</c:v>
                </c:pt>
                <c:pt idx="8956">
                  <c:v>182.3800048828125</c:v>
                </c:pt>
                <c:pt idx="8957">
                  <c:v>182.38999938964844</c:v>
                </c:pt>
                <c:pt idx="8958">
                  <c:v>183.16000366210938</c:v>
                </c:pt>
                <c:pt idx="8959">
                  <c:v>180.97000122070313</c:v>
                </c:pt>
                <c:pt idx="8960">
                  <c:v>183.24000549316406</c:v>
                </c:pt>
                <c:pt idx="8961">
                  <c:v>181.19000244140625</c:v>
                </c:pt>
                <c:pt idx="8962">
                  <c:v>181.67999267578125</c:v>
                </c:pt>
                <c:pt idx="8963">
                  <c:v>183.08999633789063</c:v>
                </c:pt>
                <c:pt idx="8964">
                  <c:v>182.1199951171875</c:v>
                </c:pt>
                <c:pt idx="8965">
                  <c:v>182.94999694824219</c:v>
                </c:pt>
                <c:pt idx="8966">
                  <c:v>181.25</c:v>
                </c:pt>
                <c:pt idx="8967">
                  <c:v>183.24000549316406</c:v>
                </c:pt>
                <c:pt idx="8968">
                  <c:v>183.28999328613281</c:v>
                </c:pt>
                <c:pt idx="8969">
                  <c:v>181.5</c:v>
                </c:pt>
                <c:pt idx="8970">
                  <c:v>183.05999755859375</c:v>
                </c:pt>
                <c:pt idx="8971">
                  <c:v>181.75999450683594</c:v>
                </c:pt>
                <c:pt idx="8972">
                  <c:v>182.6199951171875</c:v>
                </c:pt>
                <c:pt idx="8973">
                  <c:v>181.42999267578125</c:v>
                </c:pt>
                <c:pt idx="8974">
                  <c:v>182.96000671386719</c:v>
                </c:pt>
                <c:pt idx="8975">
                  <c:v>181.22999572753906</c:v>
                </c:pt>
                <c:pt idx="8976">
                  <c:v>181.02000427246094</c:v>
                </c:pt>
                <c:pt idx="8977">
                  <c:v>183.3699951171875</c:v>
                </c:pt>
                <c:pt idx="8978">
                  <c:v>181.27000427246094</c:v>
                </c:pt>
                <c:pt idx="8979">
                  <c:v>182.27999877929688</c:v>
                </c:pt>
                <c:pt idx="8980">
                  <c:v>182.22000122070313</c:v>
                </c:pt>
                <c:pt idx="8981">
                  <c:v>182.46000671386719</c:v>
                </c:pt>
                <c:pt idx="8982">
                  <c:v>181.75999450683594</c:v>
                </c:pt>
                <c:pt idx="8983">
                  <c:v>181.19999694824219</c:v>
                </c:pt>
                <c:pt idx="8984">
                  <c:v>183.30000305175781</c:v>
                </c:pt>
                <c:pt idx="8985">
                  <c:v>181.1300048828125</c:v>
                </c:pt>
                <c:pt idx="8986">
                  <c:v>181.35000610351563</c:v>
                </c:pt>
                <c:pt idx="8987">
                  <c:v>183.25999450683594</c:v>
                </c:pt>
                <c:pt idx="8988">
                  <c:v>181.58000183105469</c:v>
                </c:pt>
                <c:pt idx="8989">
                  <c:v>182.47000122070313</c:v>
                </c:pt>
                <c:pt idx="8990">
                  <c:v>181.58000183105469</c:v>
                </c:pt>
                <c:pt idx="8991">
                  <c:v>182.6199951171875</c:v>
                </c:pt>
                <c:pt idx="8992">
                  <c:v>183.3699951171875</c:v>
                </c:pt>
                <c:pt idx="8993">
                  <c:v>181.17999267578125</c:v>
                </c:pt>
                <c:pt idx="8994">
                  <c:v>183.42999267578125</c:v>
                </c:pt>
                <c:pt idx="8995">
                  <c:v>181.24000549316406</c:v>
                </c:pt>
                <c:pt idx="8996">
                  <c:v>181.85000610351563</c:v>
                </c:pt>
                <c:pt idx="8997">
                  <c:v>182.94000244140625</c:v>
                </c:pt>
                <c:pt idx="8998">
                  <c:v>182.22000122070313</c:v>
                </c:pt>
                <c:pt idx="8999">
                  <c:v>182.86000061035156</c:v>
                </c:pt>
                <c:pt idx="9000">
                  <c:v>181.32000732421875</c:v>
                </c:pt>
                <c:pt idx="9001">
                  <c:v>183.1300048828125</c:v>
                </c:pt>
                <c:pt idx="9002">
                  <c:v>181.22000122070313</c:v>
                </c:pt>
                <c:pt idx="9003">
                  <c:v>181.30000305175781</c:v>
                </c:pt>
                <c:pt idx="9004">
                  <c:v>183.35000610351563</c:v>
                </c:pt>
                <c:pt idx="9005">
                  <c:v>181.49000549316406</c:v>
                </c:pt>
                <c:pt idx="9006">
                  <c:v>182.33999633789063</c:v>
                </c:pt>
                <c:pt idx="9007">
                  <c:v>182.08000183105469</c:v>
                </c:pt>
                <c:pt idx="9008">
                  <c:v>182.72000122070313</c:v>
                </c:pt>
                <c:pt idx="9009">
                  <c:v>181.3800048828125</c:v>
                </c:pt>
                <c:pt idx="9010">
                  <c:v>181.28999328613281</c:v>
                </c:pt>
                <c:pt idx="9011">
                  <c:v>183.39999389648438</c:v>
                </c:pt>
                <c:pt idx="9012">
                  <c:v>181.35000610351563</c:v>
                </c:pt>
                <c:pt idx="9013">
                  <c:v>181.83999633789063</c:v>
                </c:pt>
                <c:pt idx="9014">
                  <c:v>183.08000183105469</c:v>
                </c:pt>
                <c:pt idx="9015">
                  <c:v>183.27000427246094</c:v>
                </c:pt>
                <c:pt idx="9016">
                  <c:v>181.5</c:v>
                </c:pt>
                <c:pt idx="9017">
                  <c:v>183.05999755859375</c:v>
                </c:pt>
                <c:pt idx="9018">
                  <c:v>181.91000366210938</c:v>
                </c:pt>
                <c:pt idx="9019">
                  <c:v>182.75999450683594</c:v>
                </c:pt>
                <c:pt idx="9020">
                  <c:v>181.44999694824219</c:v>
                </c:pt>
                <c:pt idx="9021">
                  <c:v>181.13999938964844</c:v>
                </c:pt>
                <c:pt idx="9022">
                  <c:v>183.35000610351563</c:v>
                </c:pt>
                <c:pt idx="9023">
                  <c:v>181.5</c:v>
                </c:pt>
                <c:pt idx="9024">
                  <c:v>183.3800048828125</c:v>
                </c:pt>
                <c:pt idx="9025">
                  <c:v>182.77000427246094</c:v>
                </c:pt>
                <c:pt idx="9026">
                  <c:v>182.41999816894531</c:v>
                </c:pt>
                <c:pt idx="9027">
                  <c:v>182.08000183105469</c:v>
                </c:pt>
                <c:pt idx="9028">
                  <c:v>181.33000183105469</c:v>
                </c:pt>
                <c:pt idx="9029">
                  <c:v>183.42999267578125</c:v>
                </c:pt>
                <c:pt idx="9030">
                  <c:v>181.27000427246094</c:v>
                </c:pt>
                <c:pt idx="9031">
                  <c:v>181.8800048828125</c:v>
                </c:pt>
                <c:pt idx="9032">
                  <c:v>183.02999877929688</c:v>
                </c:pt>
                <c:pt idx="9033">
                  <c:v>182.39999389648438</c:v>
                </c:pt>
                <c:pt idx="9034">
                  <c:v>183.1300048828125</c:v>
                </c:pt>
                <c:pt idx="9035">
                  <c:v>181.25</c:v>
                </c:pt>
                <c:pt idx="9036">
                  <c:v>183.32000732421875</c:v>
                </c:pt>
                <c:pt idx="9037">
                  <c:v>181.21000671386719</c:v>
                </c:pt>
                <c:pt idx="9038">
                  <c:v>183.32000732421875</c:v>
                </c:pt>
                <c:pt idx="9039">
                  <c:v>183.11000061035156</c:v>
                </c:pt>
                <c:pt idx="9040">
                  <c:v>182.32000732421875</c:v>
                </c:pt>
                <c:pt idx="9041">
                  <c:v>182.47000122070313</c:v>
                </c:pt>
                <c:pt idx="9042">
                  <c:v>181.30000305175781</c:v>
                </c:pt>
                <c:pt idx="9043">
                  <c:v>183.39999389648438</c:v>
                </c:pt>
                <c:pt idx="9044">
                  <c:v>181.02999877929688</c:v>
                </c:pt>
                <c:pt idx="9045">
                  <c:v>183.41999816894531</c:v>
                </c:pt>
                <c:pt idx="9046">
                  <c:v>183.1199951171875</c:v>
                </c:pt>
                <c:pt idx="9047">
                  <c:v>182.07000732421875</c:v>
                </c:pt>
                <c:pt idx="9048">
                  <c:v>182.69000244140625</c:v>
                </c:pt>
                <c:pt idx="9049">
                  <c:v>181.49000549316406</c:v>
                </c:pt>
                <c:pt idx="9050">
                  <c:v>183.25999450683594</c:v>
                </c:pt>
                <c:pt idx="9051">
                  <c:v>181.32000732421875</c:v>
                </c:pt>
                <c:pt idx="9052">
                  <c:v>183.42999267578125</c:v>
                </c:pt>
                <c:pt idx="9053">
                  <c:v>183.13999938964844</c:v>
                </c:pt>
                <c:pt idx="9054">
                  <c:v>182.1300048828125</c:v>
                </c:pt>
                <c:pt idx="9055">
                  <c:v>182.6300048828125</c:v>
                </c:pt>
                <c:pt idx="9056">
                  <c:v>182.6300048828125</c:v>
                </c:pt>
                <c:pt idx="9057">
                  <c:v>183.27999877929688</c:v>
                </c:pt>
                <c:pt idx="9058">
                  <c:v>181.14999389648438</c:v>
                </c:pt>
                <c:pt idx="9059">
                  <c:v>183.41000366210938</c:v>
                </c:pt>
                <c:pt idx="9060">
                  <c:v>183.03999328613281</c:v>
                </c:pt>
                <c:pt idx="9061">
                  <c:v>182.25999450683594</c:v>
                </c:pt>
                <c:pt idx="9062">
                  <c:v>182.21000671386719</c:v>
                </c:pt>
                <c:pt idx="9063">
                  <c:v>181.30000305175781</c:v>
                </c:pt>
                <c:pt idx="9064">
                  <c:v>183.53999328613281</c:v>
                </c:pt>
                <c:pt idx="9065">
                  <c:v>181.33999633789063</c:v>
                </c:pt>
                <c:pt idx="9066">
                  <c:v>183.58000183105469</c:v>
                </c:pt>
                <c:pt idx="9067">
                  <c:v>183.16000366210938</c:v>
                </c:pt>
                <c:pt idx="9068">
                  <c:v>182.44999694824219</c:v>
                </c:pt>
                <c:pt idx="9069">
                  <c:v>182.27999877929688</c:v>
                </c:pt>
                <c:pt idx="9070">
                  <c:v>181.3699951171875</c:v>
                </c:pt>
                <c:pt idx="9071">
                  <c:v>183.42999267578125</c:v>
                </c:pt>
                <c:pt idx="9072">
                  <c:v>181.47000122070313</c:v>
                </c:pt>
                <c:pt idx="9073">
                  <c:v>181.99000549316406</c:v>
                </c:pt>
                <c:pt idx="9074">
                  <c:v>183.1199951171875</c:v>
                </c:pt>
                <c:pt idx="9075">
                  <c:v>182.38999938964844</c:v>
                </c:pt>
                <c:pt idx="9076">
                  <c:v>182.33999633789063</c:v>
                </c:pt>
                <c:pt idx="9077">
                  <c:v>182.85000610351563</c:v>
                </c:pt>
                <c:pt idx="9078">
                  <c:v>183.58999633789063</c:v>
                </c:pt>
                <c:pt idx="9079">
                  <c:v>181.27999877929688</c:v>
                </c:pt>
                <c:pt idx="9080">
                  <c:v>183.41999816894531</c:v>
                </c:pt>
                <c:pt idx="9081">
                  <c:v>183.16000366210938</c:v>
                </c:pt>
                <c:pt idx="9082">
                  <c:v>182.32000732421875</c:v>
                </c:pt>
                <c:pt idx="9083">
                  <c:v>182.33999633789063</c:v>
                </c:pt>
                <c:pt idx="9084">
                  <c:v>182.66000366210938</c:v>
                </c:pt>
                <c:pt idx="9085">
                  <c:v>181.47000122070313</c:v>
                </c:pt>
                <c:pt idx="9086">
                  <c:v>181.33999633789063</c:v>
                </c:pt>
                <c:pt idx="9087">
                  <c:v>183.49000549316406</c:v>
                </c:pt>
                <c:pt idx="9088">
                  <c:v>181.47999572753906</c:v>
                </c:pt>
                <c:pt idx="9089">
                  <c:v>182.24000549316406</c:v>
                </c:pt>
                <c:pt idx="9090">
                  <c:v>182.61000061035156</c:v>
                </c:pt>
                <c:pt idx="9091">
                  <c:v>182.66000366210938</c:v>
                </c:pt>
                <c:pt idx="9092">
                  <c:v>183.41999816894531</c:v>
                </c:pt>
                <c:pt idx="9093">
                  <c:v>181.16000366210938</c:v>
                </c:pt>
                <c:pt idx="9094">
                  <c:v>183.57000732421875</c:v>
                </c:pt>
                <c:pt idx="9095">
                  <c:v>181.3800048828125</c:v>
                </c:pt>
                <c:pt idx="9096">
                  <c:v>182.3800048828125</c:v>
                </c:pt>
                <c:pt idx="9097">
                  <c:v>182.30999755859375</c:v>
                </c:pt>
                <c:pt idx="9098">
                  <c:v>182.72000122070313</c:v>
                </c:pt>
                <c:pt idx="9099">
                  <c:v>183.53999328613281</c:v>
                </c:pt>
                <c:pt idx="9100">
                  <c:v>181.3800048828125</c:v>
                </c:pt>
                <c:pt idx="9101">
                  <c:v>183.55000305175781</c:v>
                </c:pt>
                <c:pt idx="9102">
                  <c:v>183.14999389648438</c:v>
                </c:pt>
                <c:pt idx="9103">
                  <c:v>182.41000366210938</c:v>
                </c:pt>
                <c:pt idx="9104">
                  <c:v>182.17999267578125</c:v>
                </c:pt>
                <c:pt idx="9105">
                  <c:v>182.91000366210938</c:v>
                </c:pt>
                <c:pt idx="9106">
                  <c:v>183.47999572753906</c:v>
                </c:pt>
                <c:pt idx="9107">
                  <c:v>181.52999877929688</c:v>
                </c:pt>
                <c:pt idx="9108">
                  <c:v>183.50999450683594</c:v>
                </c:pt>
                <c:pt idx="9109">
                  <c:v>183.07000732421875</c:v>
                </c:pt>
                <c:pt idx="9110">
                  <c:v>182.38999938964844</c:v>
                </c:pt>
                <c:pt idx="9111">
                  <c:v>182.16999816894531</c:v>
                </c:pt>
                <c:pt idx="9112">
                  <c:v>182.72000122070313</c:v>
                </c:pt>
                <c:pt idx="9113">
                  <c:v>183.47000122070313</c:v>
                </c:pt>
                <c:pt idx="9114">
                  <c:v>181.30999755859375</c:v>
                </c:pt>
                <c:pt idx="9115">
                  <c:v>183.58000183105469</c:v>
                </c:pt>
                <c:pt idx="9116">
                  <c:v>181.3800048828125</c:v>
                </c:pt>
                <c:pt idx="9117">
                  <c:v>182.30000305175781</c:v>
                </c:pt>
                <c:pt idx="9118">
                  <c:v>182.58000183105469</c:v>
                </c:pt>
                <c:pt idx="9119">
                  <c:v>182.63999938964844</c:v>
                </c:pt>
                <c:pt idx="9120">
                  <c:v>181.74000549316406</c:v>
                </c:pt>
                <c:pt idx="9121">
                  <c:v>181.24000549316406</c:v>
                </c:pt>
                <c:pt idx="9122">
                  <c:v>183.49000549316406</c:v>
                </c:pt>
                <c:pt idx="9123">
                  <c:v>181.44000244140625</c:v>
                </c:pt>
                <c:pt idx="9124">
                  <c:v>181.83999633789063</c:v>
                </c:pt>
                <c:pt idx="9125">
                  <c:v>183.13999938964844</c:v>
                </c:pt>
                <c:pt idx="9126">
                  <c:v>182.22999572753906</c:v>
                </c:pt>
                <c:pt idx="9127">
                  <c:v>183.05000305175781</c:v>
                </c:pt>
                <c:pt idx="9128">
                  <c:v>181.24000549316406</c:v>
                </c:pt>
                <c:pt idx="9129">
                  <c:v>183.27999877929688</c:v>
                </c:pt>
                <c:pt idx="9130">
                  <c:v>181.17999267578125</c:v>
                </c:pt>
                <c:pt idx="9131">
                  <c:v>181.52000427246094</c:v>
                </c:pt>
                <c:pt idx="9132">
                  <c:v>183.44999694824219</c:v>
                </c:pt>
                <c:pt idx="9133">
                  <c:v>181.63999938964844</c:v>
                </c:pt>
                <c:pt idx="9134">
                  <c:v>182.30000305175781</c:v>
                </c:pt>
                <c:pt idx="9135">
                  <c:v>182.58999633789063</c:v>
                </c:pt>
                <c:pt idx="9136">
                  <c:v>182.55000305175781</c:v>
                </c:pt>
                <c:pt idx="9137">
                  <c:v>182.27000427246094</c:v>
                </c:pt>
                <c:pt idx="9138">
                  <c:v>182.63999938964844</c:v>
                </c:pt>
                <c:pt idx="9139">
                  <c:v>183.35000610351563</c:v>
                </c:pt>
                <c:pt idx="9140">
                  <c:v>181.38999938964844</c:v>
                </c:pt>
                <c:pt idx="9141">
                  <c:v>183.41999816894531</c:v>
                </c:pt>
                <c:pt idx="9142">
                  <c:v>183.53999328613281</c:v>
                </c:pt>
                <c:pt idx="9143">
                  <c:v>181.44000244140625</c:v>
                </c:pt>
                <c:pt idx="9144">
                  <c:v>183.60000610351563</c:v>
                </c:pt>
                <c:pt idx="9145">
                  <c:v>182.89999389648438</c:v>
                </c:pt>
                <c:pt idx="9146">
                  <c:v>182.38999938964844</c:v>
                </c:pt>
                <c:pt idx="9147">
                  <c:v>182.6199951171875</c:v>
                </c:pt>
                <c:pt idx="9148">
                  <c:v>181.25</c:v>
                </c:pt>
                <c:pt idx="9149">
                  <c:v>182.27999877929688</c:v>
                </c:pt>
                <c:pt idx="9150">
                  <c:v>181.24000549316406</c:v>
                </c:pt>
                <c:pt idx="9151">
                  <c:v>183.35000610351563</c:v>
                </c:pt>
                <c:pt idx="9152">
                  <c:v>181.49000549316406</c:v>
                </c:pt>
                <c:pt idx="9153">
                  <c:v>181.50999450683594</c:v>
                </c:pt>
                <c:pt idx="9154">
                  <c:v>183.60000610351563</c:v>
                </c:pt>
                <c:pt idx="9155">
                  <c:v>181.64999389648438</c:v>
                </c:pt>
                <c:pt idx="9156">
                  <c:v>183.47999572753906</c:v>
                </c:pt>
                <c:pt idx="9157">
                  <c:v>181.69000244140625</c:v>
                </c:pt>
                <c:pt idx="9158">
                  <c:v>182.58999633789063</c:v>
                </c:pt>
                <c:pt idx="9159">
                  <c:v>182.13999938964844</c:v>
                </c:pt>
                <c:pt idx="9160">
                  <c:v>182.69999694824219</c:v>
                </c:pt>
                <c:pt idx="9161">
                  <c:v>181.77000427246094</c:v>
                </c:pt>
                <c:pt idx="9162">
                  <c:v>181.35000610351563</c:v>
                </c:pt>
                <c:pt idx="9163">
                  <c:v>183.49000549316406</c:v>
                </c:pt>
                <c:pt idx="9164">
                  <c:v>181.41000366210938</c:v>
                </c:pt>
                <c:pt idx="9165">
                  <c:v>181.41999816894531</c:v>
                </c:pt>
                <c:pt idx="9166">
                  <c:v>183.60000610351563</c:v>
                </c:pt>
                <c:pt idx="9167">
                  <c:v>181.55999755859375</c:v>
                </c:pt>
                <c:pt idx="9168">
                  <c:v>183.44000244140625</c:v>
                </c:pt>
                <c:pt idx="9169">
                  <c:v>182.50999450683594</c:v>
                </c:pt>
                <c:pt idx="9170">
                  <c:v>182.60000610351563</c:v>
                </c:pt>
                <c:pt idx="9171">
                  <c:v>182.32000732421875</c:v>
                </c:pt>
                <c:pt idx="9172">
                  <c:v>181.3800048828125</c:v>
                </c:pt>
                <c:pt idx="9173">
                  <c:v>183.47000122070313</c:v>
                </c:pt>
                <c:pt idx="9174">
                  <c:v>181.42999267578125</c:v>
                </c:pt>
                <c:pt idx="9175">
                  <c:v>183.55000305175781</c:v>
                </c:pt>
                <c:pt idx="9176">
                  <c:v>183.55999755859375</c:v>
                </c:pt>
                <c:pt idx="9177">
                  <c:v>181.67999267578125</c:v>
                </c:pt>
                <c:pt idx="9178">
                  <c:v>183.38999938964844</c:v>
                </c:pt>
                <c:pt idx="9179">
                  <c:v>182.25</c:v>
                </c:pt>
                <c:pt idx="9180">
                  <c:v>182.72999572753906</c:v>
                </c:pt>
                <c:pt idx="9181">
                  <c:v>181.97000122070313</c:v>
                </c:pt>
                <c:pt idx="9182">
                  <c:v>182.77999877929688</c:v>
                </c:pt>
                <c:pt idx="9183">
                  <c:v>183.52000427246094</c:v>
                </c:pt>
                <c:pt idx="9184">
                  <c:v>181.38999938964844</c:v>
                </c:pt>
                <c:pt idx="9185">
                  <c:v>183.6199951171875</c:v>
                </c:pt>
                <c:pt idx="9186">
                  <c:v>181.39999389648438</c:v>
                </c:pt>
                <c:pt idx="9187">
                  <c:v>182.10000610351563</c:v>
                </c:pt>
                <c:pt idx="9188">
                  <c:v>183.16000366210938</c:v>
                </c:pt>
                <c:pt idx="9189">
                  <c:v>182.42999267578125</c:v>
                </c:pt>
                <c:pt idx="9190">
                  <c:v>183.00999450683594</c:v>
                </c:pt>
                <c:pt idx="9191">
                  <c:v>181.27000427246094</c:v>
                </c:pt>
                <c:pt idx="9192">
                  <c:v>183.38999938964844</c:v>
                </c:pt>
                <c:pt idx="9193">
                  <c:v>183.60000610351563</c:v>
                </c:pt>
                <c:pt idx="9194">
                  <c:v>181.5</c:v>
                </c:pt>
                <c:pt idx="9195">
                  <c:v>183.46000671386719</c:v>
                </c:pt>
                <c:pt idx="9196">
                  <c:v>181.75999450683594</c:v>
                </c:pt>
                <c:pt idx="9197">
                  <c:v>183.27999877929688</c:v>
                </c:pt>
                <c:pt idx="9198">
                  <c:v>181.63999938964844</c:v>
                </c:pt>
                <c:pt idx="9199">
                  <c:v>183.07000732421875</c:v>
                </c:pt>
                <c:pt idx="9200">
                  <c:v>181.21000671386719</c:v>
                </c:pt>
                <c:pt idx="9201">
                  <c:v>181.58000183105469</c:v>
                </c:pt>
                <c:pt idx="9202">
                  <c:v>183.52000427246094</c:v>
                </c:pt>
                <c:pt idx="9203">
                  <c:v>181.69000244140625</c:v>
                </c:pt>
                <c:pt idx="9204">
                  <c:v>183.27000427246094</c:v>
                </c:pt>
                <c:pt idx="9205">
                  <c:v>181.99000549316406</c:v>
                </c:pt>
                <c:pt idx="9206">
                  <c:v>182.92999267578125</c:v>
                </c:pt>
                <c:pt idx="9207">
                  <c:v>181.49000549316406</c:v>
                </c:pt>
                <c:pt idx="9208">
                  <c:v>181.27999877929688</c:v>
                </c:pt>
                <c:pt idx="9209">
                  <c:v>183.53999328613281</c:v>
                </c:pt>
                <c:pt idx="9210">
                  <c:v>181.55000305175781</c:v>
                </c:pt>
                <c:pt idx="9211">
                  <c:v>182.69000244140625</c:v>
                </c:pt>
                <c:pt idx="9212">
                  <c:v>181.77000427246094</c:v>
                </c:pt>
                <c:pt idx="9213">
                  <c:v>183.03999328613281</c:v>
                </c:pt>
                <c:pt idx="9214">
                  <c:v>181.19000244140625</c:v>
                </c:pt>
                <c:pt idx="9215">
                  <c:v>183.52999877929688</c:v>
                </c:pt>
                <c:pt idx="9216">
                  <c:v>183.44999694824219</c:v>
                </c:pt>
                <c:pt idx="9217">
                  <c:v>181.72000122070313</c:v>
                </c:pt>
                <c:pt idx="9218">
                  <c:v>183.21000671386719</c:v>
                </c:pt>
                <c:pt idx="9219">
                  <c:v>181.67999267578125</c:v>
                </c:pt>
                <c:pt idx="9220">
                  <c:v>183.16999816894531</c:v>
                </c:pt>
                <c:pt idx="9221">
                  <c:v>181.39999389648438</c:v>
                </c:pt>
                <c:pt idx="9222">
                  <c:v>181.50999450683594</c:v>
                </c:pt>
                <c:pt idx="9223">
                  <c:v>183.41999816894531</c:v>
                </c:pt>
                <c:pt idx="9224">
                  <c:v>181.8699951171875</c:v>
                </c:pt>
                <c:pt idx="9225">
                  <c:v>182.74000549316406</c:v>
                </c:pt>
                <c:pt idx="9226">
                  <c:v>181.63999938964844</c:v>
                </c:pt>
                <c:pt idx="9227">
                  <c:v>183.19000244140625</c:v>
                </c:pt>
                <c:pt idx="9228">
                  <c:v>183.6199951171875</c:v>
                </c:pt>
                <c:pt idx="9229">
                  <c:v>181.55000305175781</c:v>
                </c:pt>
                <c:pt idx="9230">
                  <c:v>183.49000549316406</c:v>
                </c:pt>
                <c:pt idx="9231">
                  <c:v>181.86000061035156</c:v>
                </c:pt>
                <c:pt idx="9232">
                  <c:v>182.83000183105469</c:v>
                </c:pt>
                <c:pt idx="9233">
                  <c:v>183.52999877929688</c:v>
                </c:pt>
                <c:pt idx="9234">
                  <c:v>181.86000061035156</c:v>
                </c:pt>
                <c:pt idx="9235">
                  <c:v>182.75999450683594</c:v>
                </c:pt>
                <c:pt idx="9236">
                  <c:v>181.80000305175781</c:v>
                </c:pt>
                <c:pt idx="9237">
                  <c:v>183.28999328613281</c:v>
                </c:pt>
                <c:pt idx="9238">
                  <c:v>181.33999633789063</c:v>
                </c:pt>
                <c:pt idx="9239">
                  <c:v>181.28999328613281</c:v>
                </c:pt>
                <c:pt idx="9240">
                  <c:v>183.47999572753906</c:v>
                </c:pt>
                <c:pt idx="9241">
                  <c:v>181.8800048828125</c:v>
                </c:pt>
                <c:pt idx="9242">
                  <c:v>182.72000122070313</c:v>
                </c:pt>
                <c:pt idx="9243">
                  <c:v>181.6199951171875</c:v>
                </c:pt>
                <c:pt idx="9244">
                  <c:v>183.28999328613281</c:v>
                </c:pt>
                <c:pt idx="9245">
                  <c:v>181.22999572753906</c:v>
                </c:pt>
                <c:pt idx="9246">
                  <c:v>183.50999450683594</c:v>
                </c:pt>
                <c:pt idx="9247">
                  <c:v>183.27999877929688</c:v>
                </c:pt>
                <c:pt idx="9248">
                  <c:v>182.27999877929688</c:v>
                </c:pt>
                <c:pt idx="9249">
                  <c:v>182.39999389648438</c:v>
                </c:pt>
                <c:pt idx="9250">
                  <c:v>181.44000244140625</c:v>
                </c:pt>
                <c:pt idx="9251">
                  <c:v>183.6199951171875</c:v>
                </c:pt>
                <c:pt idx="9252">
                  <c:v>181.46000671386719</c:v>
                </c:pt>
                <c:pt idx="9253">
                  <c:v>183.53999328613281</c:v>
                </c:pt>
                <c:pt idx="9254">
                  <c:v>182.55000305175781</c:v>
                </c:pt>
                <c:pt idx="9255">
                  <c:v>182.83000183105469</c:v>
                </c:pt>
                <c:pt idx="9256">
                  <c:v>181.36000061035156</c:v>
                </c:pt>
                <c:pt idx="9257">
                  <c:v>181.61000061035156</c:v>
                </c:pt>
                <c:pt idx="9258">
                  <c:v>183.58000183105469</c:v>
                </c:pt>
                <c:pt idx="9259">
                  <c:v>181.80000305175781</c:v>
                </c:pt>
                <c:pt idx="9260">
                  <c:v>183.1199951171875</c:v>
                </c:pt>
                <c:pt idx="9261">
                  <c:v>181.69000244140625</c:v>
                </c:pt>
                <c:pt idx="9262">
                  <c:v>183.28999328613281</c:v>
                </c:pt>
                <c:pt idx="9263">
                  <c:v>181.41999816894531</c:v>
                </c:pt>
                <c:pt idx="9264">
                  <c:v>181.47999572753906</c:v>
                </c:pt>
                <c:pt idx="9265">
                  <c:v>183.3800048828125</c:v>
                </c:pt>
                <c:pt idx="9266">
                  <c:v>182.21000671386719</c:v>
                </c:pt>
                <c:pt idx="9267">
                  <c:v>183.1199951171875</c:v>
                </c:pt>
                <c:pt idx="9268">
                  <c:v>181.21000671386719</c:v>
                </c:pt>
                <c:pt idx="9269">
                  <c:v>183.52999877929688</c:v>
                </c:pt>
                <c:pt idx="9270">
                  <c:v>181.27000427246094</c:v>
                </c:pt>
                <c:pt idx="9271">
                  <c:v>182.00999450683594</c:v>
                </c:pt>
                <c:pt idx="9272">
                  <c:v>183.08999633789063</c:v>
                </c:pt>
                <c:pt idx="9273">
                  <c:v>182.52000427246094</c:v>
                </c:pt>
                <c:pt idx="9274">
                  <c:v>182.08999633789063</c:v>
                </c:pt>
                <c:pt idx="9275">
                  <c:v>181.3699951171875</c:v>
                </c:pt>
                <c:pt idx="9276">
                  <c:v>183.66000366210938</c:v>
                </c:pt>
                <c:pt idx="9277">
                  <c:v>181.58000183105469</c:v>
                </c:pt>
                <c:pt idx="9278">
                  <c:v>183.63999938964844</c:v>
                </c:pt>
                <c:pt idx="9279">
                  <c:v>183.05999755859375</c:v>
                </c:pt>
                <c:pt idx="9280">
                  <c:v>182.66000366210938</c:v>
                </c:pt>
                <c:pt idx="9281">
                  <c:v>182.08999633789063</c:v>
                </c:pt>
                <c:pt idx="9282">
                  <c:v>181.22000122070313</c:v>
                </c:pt>
                <c:pt idx="9283">
                  <c:v>183.57000732421875</c:v>
                </c:pt>
                <c:pt idx="9284">
                  <c:v>181.58999633789063</c:v>
                </c:pt>
                <c:pt idx="9285">
                  <c:v>182.1199951171875</c:v>
                </c:pt>
                <c:pt idx="9286">
                  <c:v>183.13999938964844</c:v>
                </c:pt>
                <c:pt idx="9287">
                  <c:v>182.55999755859375</c:v>
                </c:pt>
                <c:pt idx="9288">
                  <c:v>182.13999938964844</c:v>
                </c:pt>
                <c:pt idx="9289">
                  <c:v>181.3699951171875</c:v>
                </c:pt>
                <c:pt idx="9290">
                  <c:v>183.60000610351563</c:v>
                </c:pt>
                <c:pt idx="9291">
                  <c:v>181.39999389648438</c:v>
                </c:pt>
                <c:pt idx="9292">
                  <c:v>182.11000061035156</c:v>
                </c:pt>
                <c:pt idx="9293">
                  <c:v>183.21000671386719</c:v>
                </c:pt>
                <c:pt idx="9294">
                  <c:v>182.52000427246094</c:v>
                </c:pt>
                <c:pt idx="9295">
                  <c:v>182.33999633789063</c:v>
                </c:pt>
                <c:pt idx="9296">
                  <c:v>181.47000122070313</c:v>
                </c:pt>
                <c:pt idx="9297">
                  <c:v>183.55999755859375</c:v>
                </c:pt>
                <c:pt idx="9298">
                  <c:v>181.25</c:v>
                </c:pt>
                <c:pt idx="9299">
                  <c:v>181.69999694824219</c:v>
                </c:pt>
                <c:pt idx="9300">
                  <c:v>183.25999450683594</c:v>
                </c:pt>
                <c:pt idx="9301">
                  <c:v>182.19000244140625</c:v>
                </c:pt>
                <c:pt idx="9302">
                  <c:v>183.07000732421875</c:v>
                </c:pt>
                <c:pt idx="9303">
                  <c:v>181.30999755859375</c:v>
                </c:pt>
                <c:pt idx="9304">
                  <c:v>183.46000671386719</c:v>
                </c:pt>
                <c:pt idx="9305">
                  <c:v>181.25999450683594</c:v>
                </c:pt>
                <c:pt idx="9306">
                  <c:v>181.66000366210938</c:v>
                </c:pt>
                <c:pt idx="9307">
                  <c:v>183.41999816894531</c:v>
                </c:pt>
                <c:pt idx="9308">
                  <c:v>182</c:v>
                </c:pt>
                <c:pt idx="9309">
                  <c:v>182.6300048828125</c:v>
                </c:pt>
                <c:pt idx="9310">
                  <c:v>182.1199951171875</c:v>
                </c:pt>
                <c:pt idx="9311">
                  <c:v>182.78999328613281</c:v>
                </c:pt>
                <c:pt idx="9312">
                  <c:v>183.46000671386719</c:v>
                </c:pt>
                <c:pt idx="9313">
                  <c:v>181.22000122070313</c:v>
                </c:pt>
                <c:pt idx="9314">
                  <c:v>183.58999633789063</c:v>
                </c:pt>
                <c:pt idx="9315">
                  <c:v>181.30000305175781</c:v>
                </c:pt>
                <c:pt idx="9316">
                  <c:v>181.91999816894531</c:v>
                </c:pt>
                <c:pt idx="9317">
                  <c:v>183.3699951171875</c:v>
                </c:pt>
                <c:pt idx="9318">
                  <c:v>182.02999877929688</c:v>
                </c:pt>
                <c:pt idx="9319">
                  <c:v>182.69999694824219</c:v>
                </c:pt>
                <c:pt idx="9320">
                  <c:v>182.02000427246094</c:v>
                </c:pt>
                <c:pt idx="9321">
                  <c:v>182.75999450683594</c:v>
                </c:pt>
                <c:pt idx="9322">
                  <c:v>181.80000305175781</c:v>
                </c:pt>
                <c:pt idx="9323">
                  <c:v>181.19000244140625</c:v>
                </c:pt>
                <c:pt idx="9324">
                  <c:v>183.52000427246094</c:v>
                </c:pt>
                <c:pt idx="9325">
                  <c:v>181.33000183105469</c:v>
                </c:pt>
                <c:pt idx="9326">
                  <c:v>183.57000732421875</c:v>
                </c:pt>
                <c:pt idx="9327">
                  <c:v>183.53999328613281</c:v>
                </c:pt>
                <c:pt idx="9328">
                  <c:v>181.69999694824219</c:v>
                </c:pt>
                <c:pt idx="9329">
                  <c:v>183.47000122070313</c:v>
                </c:pt>
                <c:pt idx="9330">
                  <c:v>182.99000549316406</c:v>
                </c:pt>
                <c:pt idx="9331">
                  <c:v>182.46000671386719</c:v>
                </c:pt>
                <c:pt idx="9332">
                  <c:v>182.8699951171875</c:v>
                </c:pt>
                <c:pt idx="9333">
                  <c:v>182.66999816894531</c:v>
                </c:pt>
                <c:pt idx="9334">
                  <c:v>183.1300048828125</c:v>
                </c:pt>
                <c:pt idx="9335">
                  <c:v>181.71000671386719</c:v>
                </c:pt>
                <c:pt idx="9336">
                  <c:v>183.13999938964844</c:v>
                </c:pt>
                <c:pt idx="9337">
                  <c:v>181.55000305175781</c:v>
                </c:pt>
                <c:pt idx="9338">
                  <c:v>181.39999389648438</c:v>
                </c:pt>
                <c:pt idx="9339">
                  <c:v>183.58999633789063</c:v>
                </c:pt>
                <c:pt idx="9340">
                  <c:v>181.19000244140625</c:v>
                </c:pt>
                <c:pt idx="9341">
                  <c:v>181.80999755859375</c:v>
                </c:pt>
                <c:pt idx="9342">
                  <c:v>183.5</c:v>
                </c:pt>
                <c:pt idx="9343">
                  <c:v>181.77999877929688</c:v>
                </c:pt>
                <c:pt idx="9344">
                  <c:v>182.58999633789063</c:v>
                </c:pt>
                <c:pt idx="9345">
                  <c:v>181.92999267578125</c:v>
                </c:pt>
                <c:pt idx="9346">
                  <c:v>183.52000427246094</c:v>
                </c:pt>
                <c:pt idx="9347">
                  <c:v>181.8699951171875</c:v>
                </c:pt>
                <c:pt idx="9348">
                  <c:v>182.6199951171875</c:v>
                </c:pt>
                <c:pt idx="9349">
                  <c:v>182.49000549316406</c:v>
                </c:pt>
                <c:pt idx="9350">
                  <c:v>182.74000549316406</c:v>
                </c:pt>
                <c:pt idx="9351">
                  <c:v>183.49000549316406</c:v>
                </c:pt>
                <c:pt idx="9352">
                  <c:v>181.3800048828125</c:v>
                </c:pt>
                <c:pt idx="9353">
                  <c:v>183.55999755859375</c:v>
                </c:pt>
                <c:pt idx="9354">
                  <c:v>181.58000183105469</c:v>
                </c:pt>
                <c:pt idx="9355">
                  <c:v>183.52000427246094</c:v>
                </c:pt>
                <c:pt idx="9356">
                  <c:v>183.69000244140625</c:v>
                </c:pt>
                <c:pt idx="9357">
                  <c:v>181.53999328613281</c:v>
                </c:pt>
                <c:pt idx="9358">
                  <c:v>183.58000183105469</c:v>
                </c:pt>
                <c:pt idx="9359">
                  <c:v>183.05000305175781</c:v>
                </c:pt>
                <c:pt idx="9360">
                  <c:v>182.52999877929688</c:v>
                </c:pt>
                <c:pt idx="9361">
                  <c:v>182.75999450683594</c:v>
                </c:pt>
                <c:pt idx="9362">
                  <c:v>181.61000061035156</c:v>
                </c:pt>
                <c:pt idx="9363">
                  <c:v>183.35000610351563</c:v>
                </c:pt>
                <c:pt idx="9364">
                  <c:v>181.53999328613281</c:v>
                </c:pt>
                <c:pt idx="9365">
                  <c:v>181.61000061035156</c:v>
                </c:pt>
                <c:pt idx="9366">
                  <c:v>183.74000549316406</c:v>
                </c:pt>
                <c:pt idx="9367">
                  <c:v>181.6300048828125</c:v>
                </c:pt>
                <c:pt idx="9368">
                  <c:v>183.60000610351563</c:v>
                </c:pt>
                <c:pt idx="9369">
                  <c:v>183.05000305175781</c:v>
                </c:pt>
                <c:pt idx="9370">
                  <c:v>182.49000549316406</c:v>
                </c:pt>
                <c:pt idx="9371">
                  <c:v>182.38999938964844</c:v>
                </c:pt>
                <c:pt idx="9372">
                  <c:v>181.32000732421875</c:v>
                </c:pt>
                <c:pt idx="9373">
                  <c:v>183.47000122070313</c:v>
                </c:pt>
                <c:pt idx="9374">
                  <c:v>181.41999816894531</c:v>
                </c:pt>
                <c:pt idx="9375">
                  <c:v>181.8699951171875</c:v>
                </c:pt>
                <c:pt idx="9376">
                  <c:v>183.44999694824219</c:v>
                </c:pt>
                <c:pt idx="9377">
                  <c:v>182.10000610351563</c:v>
                </c:pt>
                <c:pt idx="9378">
                  <c:v>182.91000366210938</c:v>
                </c:pt>
                <c:pt idx="9379">
                  <c:v>181.3800048828125</c:v>
                </c:pt>
                <c:pt idx="9380">
                  <c:v>183.21000671386719</c:v>
                </c:pt>
                <c:pt idx="9381">
                  <c:v>183.69999694824219</c:v>
                </c:pt>
                <c:pt idx="9382">
                  <c:v>181.61000061035156</c:v>
                </c:pt>
                <c:pt idx="9383">
                  <c:v>183.75999450683594</c:v>
                </c:pt>
                <c:pt idx="9384">
                  <c:v>181.58999633789063</c:v>
                </c:pt>
                <c:pt idx="9385">
                  <c:v>182.41000366210938</c:v>
                </c:pt>
                <c:pt idx="9386">
                  <c:v>182.8699951171875</c:v>
                </c:pt>
                <c:pt idx="9387">
                  <c:v>182.71000671386719</c:v>
                </c:pt>
                <c:pt idx="9388">
                  <c:v>183.47999572753906</c:v>
                </c:pt>
                <c:pt idx="9389">
                  <c:v>181.32000732421875</c:v>
                </c:pt>
                <c:pt idx="9390">
                  <c:v>183.57000732421875</c:v>
                </c:pt>
                <c:pt idx="9391">
                  <c:v>181.53999328613281</c:v>
                </c:pt>
                <c:pt idx="9392">
                  <c:v>181.77000427246094</c:v>
                </c:pt>
                <c:pt idx="9393">
                  <c:v>183.42999267578125</c:v>
                </c:pt>
                <c:pt idx="9394">
                  <c:v>182.30999755859375</c:v>
                </c:pt>
                <c:pt idx="9395">
                  <c:v>183.28999328613281</c:v>
                </c:pt>
                <c:pt idx="9396">
                  <c:v>181.66999816894531</c:v>
                </c:pt>
                <c:pt idx="9397">
                  <c:v>183.42999267578125</c:v>
                </c:pt>
                <c:pt idx="9398">
                  <c:v>181.55000305175781</c:v>
                </c:pt>
                <c:pt idx="9399">
                  <c:v>181.72000122070313</c:v>
                </c:pt>
                <c:pt idx="9400">
                  <c:v>183.66000366210938</c:v>
                </c:pt>
                <c:pt idx="9401">
                  <c:v>182.02000427246094</c:v>
                </c:pt>
                <c:pt idx="9402">
                  <c:v>182.75999450683594</c:v>
                </c:pt>
                <c:pt idx="9403">
                  <c:v>181.8699951171875</c:v>
                </c:pt>
                <c:pt idx="9404">
                  <c:v>183.10000610351563</c:v>
                </c:pt>
                <c:pt idx="9405">
                  <c:v>183.83000183105469</c:v>
                </c:pt>
                <c:pt idx="9406">
                  <c:v>181.69000244140625</c:v>
                </c:pt>
                <c:pt idx="9407">
                  <c:v>183.75</c:v>
                </c:pt>
                <c:pt idx="9408">
                  <c:v>181.88999938964844</c:v>
                </c:pt>
                <c:pt idx="9409">
                  <c:v>182.85000610351563</c:v>
                </c:pt>
                <c:pt idx="9410">
                  <c:v>182.02999877929688</c:v>
                </c:pt>
                <c:pt idx="9411">
                  <c:v>183.30000305175781</c:v>
                </c:pt>
                <c:pt idx="9412">
                  <c:v>183.66999816894531</c:v>
                </c:pt>
                <c:pt idx="9413">
                  <c:v>181.75</c:v>
                </c:pt>
                <c:pt idx="9414">
                  <c:v>183.67999267578125</c:v>
                </c:pt>
                <c:pt idx="9415">
                  <c:v>182.11000061035156</c:v>
                </c:pt>
                <c:pt idx="9416">
                  <c:v>182.96000671386719</c:v>
                </c:pt>
                <c:pt idx="9417">
                  <c:v>181.75999450683594</c:v>
                </c:pt>
                <c:pt idx="9418">
                  <c:v>183.5</c:v>
                </c:pt>
                <c:pt idx="9419">
                  <c:v>181.6300048828125</c:v>
                </c:pt>
                <c:pt idx="9420">
                  <c:v>181.66999816894531</c:v>
                </c:pt>
                <c:pt idx="9421">
                  <c:v>183.63999938964844</c:v>
                </c:pt>
                <c:pt idx="9422">
                  <c:v>182.19000244140625</c:v>
                </c:pt>
                <c:pt idx="9423">
                  <c:v>183.05000305175781</c:v>
                </c:pt>
                <c:pt idx="9424">
                  <c:v>181.44999694824219</c:v>
                </c:pt>
                <c:pt idx="9425">
                  <c:v>183.52999877929688</c:v>
                </c:pt>
                <c:pt idx="9426">
                  <c:v>183.67999267578125</c:v>
                </c:pt>
                <c:pt idx="9427">
                  <c:v>181.85000610351563</c:v>
                </c:pt>
                <c:pt idx="9428">
                  <c:v>183.49000549316406</c:v>
                </c:pt>
                <c:pt idx="9429">
                  <c:v>182.22000122070313</c:v>
                </c:pt>
                <c:pt idx="9430">
                  <c:v>183.08000183105469</c:v>
                </c:pt>
                <c:pt idx="9431">
                  <c:v>181.6199951171875</c:v>
                </c:pt>
                <c:pt idx="9432">
                  <c:v>181.47000122070313</c:v>
                </c:pt>
                <c:pt idx="9433">
                  <c:v>183.74000549316406</c:v>
                </c:pt>
                <c:pt idx="9434">
                  <c:v>181.88999938964844</c:v>
                </c:pt>
                <c:pt idx="9435">
                  <c:v>183.55000305175781</c:v>
                </c:pt>
                <c:pt idx="9436">
                  <c:v>182.52999877929688</c:v>
                </c:pt>
                <c:pt idx="9437">
                  <c:v>183.3800048828125</c:v>
                </c:pt>
                <c:pt idx="9438">
                  <c:v>181.33999633789063</c:v>
                </c:pt>
                <c:pt idx="9439">
                  <c:v>183.72000122070313</c:v>
                </c:pt>
                <c:pt idx="9440">
                  <c:v>183.66000366210938</c:v>
                </c:pt>
                <c:pt idx="9441">
                  <c:v>182.08000183105469</c:v>
                </c:pt>
                <c:pt idx="9442">
                  <c:v>183.30999755859375</c:v>
                </c:pt>
                <c:pt idx="9443">
                  <c:v>181.83000183105469</c:v>
                </c:pt>
                <c:pt idx="9444">
                  <c:v>183.6300048828125</c:v>
                </c:pt>
                <c:pt idx="9445">
                  <c:v>181.63999938964844</c:v>
                </c:pt>
                <c:pt idx="9446">
                  <c:v>181.74000549316406</c:v>
                </c:pt>
                <c:pt idx="9447">
                  <c:v>183.6300048828125</c:v>
                </c:pt>
                <c:pt idx="9448">
                  <c:v>183.67999267578125</c:v>
                </c:pt>
                <c:pt idx="9449">
                  <c:v>181.72999572753906</c:v>
                </c:pt>
                <c:pt idx="9450">
                  <c:v>183.55999755859375</c:v>
                </c:pt>
                <c:pt idx="9451">
                  <c:v>182.30999755859375</c:v>
                </c:pt>
                <c:pt idx="9452">
                  <c:v>183.19999694824219</c:v>
                </c:pt>
                <c:pt idx="9453">
                  <c:v>181.47000122070313</c:v>
                </c:pt>
                <c:pt idx="9454">
                  <c:v>183.64999389648438</c:v>
                </c:pt>
                <c:pt idx="9455">
                  <c:v>181.30999755859375</c:v>
                </c:pt>
                <c:pt idx="9456">
                  <c:v>181.91999816894531</c:v>
                </c:pt>
                <c:pt idx="9457">
                  <c:v>183.36000061035156</c:v>
                </c:pt>
                <c:pt idx="9458">
                  <c:v>182.58000183105469</c:v>
                </c:pt>
                <c:pt idx="9459">
                  <c:v>183.44999694824219</c:v>
                </c:pt>
                <c:pt idx="9460">
                  <c:v>181.55999755859375</c:v>
                </c:pt>
                <c:pt idx="9461">
                  <c:v>183.75</c:v>
                </c:pt>
                <c:pt idx="9462">
                  <c:v>183.61000061035156</c:v>
                </c:pt>
                <c:pt idx="9463">
                  <c:v>182.11000061035156</c:v>
                </c:pt>
                <c:pt idx="9464">
                  <c:v>183.28999328613281</c:v>
                </c:pt>
                <c:pt idx="9465">
                  <c:v>181.53999328613281</c:v>
                </c:pt>
                <c:pt idx="9466">
                  <c:v>183.60000610351563</c:v>
                </c:pt>
                <c:pt idx="9467">
                  <c:v>181.44999694824219</c:v>
                </c:pt>
                <c:pt idx="9468">
                  <c:v>183.75</c:v>
                </c:pt>
                <c:pt idx="9469">
                  <c:v>183.52000427246094</c:v>
                </c:pt>
                <c:pt idx="9470">
                  <c:v>182.41999816894531</c:v>
                </c:pt>
                <c:pt idx="9471">
                  <c:v>182.99000549316406</c:v>
                </c:pt>
                <c:pt idx="9472">
                  <c:v>182.78999328613281</c:v>
                </c:pt>
                <c:pt idx="9473">
                  <c:v>182.00999450683594</c:v>
                </c:pt>
                <c:pt idx="9474">
                  <c:v>183.30000305175781</c:v>
                </c:pt>
                <c:pt idx="9475">
                  <c:v>183.80000305175781</c:v>
                </c:pt>
                <c:pt idx="9476">
                  <c:v>181.67999267578125</c:v>
                </c:pt>
                <c:pt idx="9477">
                  <c:v>183.82000732421875</c:v>
                </c:pt>
                <c:pt idx="9478">
                  <c:v>181.91999816894531</c:v>
                </c:pt>
                <c:pt idx="9479">
                  <c:v>182.96000671386719</c:v>
                </c:pt>
                <c:pt idx="9480">
                  <c:v>181.86000061035156</c:v>
                </c:pt>
                <c:pt idx="9481">
                  <c:v>183.21000671386719</c:v>
                </c:pt>
                <c:pt idx="9482">
                  <c:v>183.78999328613281</c:v>
                </c:pt>
                <c:pt idx="9483">
                  <c:v>181.60000610351563</c:v>
                </c:pt>
                <c:pt idx="9484">
                  <c:v>183.58999633789063</c:v>
                </c:pt>
                <c:pt idx="9485">
                  <c:v>181.74000549316406</c:v>
                </c:pt>
                <c:pt idx="9486">
                  <c:v>182.66999816894531</c:v>
                </c:pt>
                <c:pt idx="9487">
                  <c:v>182.49000549316406</c:v>
                </c:pt>
                <c:pt idx="9488">
                  <c:v>182.94000244140625</c:v>
                </c:pt>
                <c:pt idx="9489">
                  <c:v>181.91999816894531</c:v>
                </c:pt>
                <c:pt idx="9490">
                  <c:v>181.33999633789063</c:v>
                </c:pt>
                <c:pt idx="9491">
                  <c:v>183.71000671386719</c:v>
                </c:pt>
                <c:pt idx="9492">
                  <c:v>181.47999572753906</c:v>
                </c:pt>
                <c:pt idx="9493">
                  <c:v>182.24000549316406</c:v>
                </c:pt>
                <c:pt idx="9494">
                  <c:v>183.24000549316406</c:v>
                </c:pt>
                <c:pt idx="9495">
                  <c:v>182.53999328613281</c:v>
                </c:pt>
                <c:pt idx="9496">
                  <c:v>183.42999267578125</c:v>
                </c:pt>
                <c:pt idx="9497">
                  <c:v>181.64999389648438</c:v>
                </c:pt>
                <c:pt idx="9498">
                  <c:v>183.74000549316406</c:v>
                </c:pt>
                <c:pt idx="9499">
                  <c:v>181.61000061035156</c:v>
                </c:pt>
                <c:pt idx="9500">
                  <c:v>181.69999694824219</c:v>
                </c:pt>
                <c:pt idx="9501">
                  <c:v>183.61000061035156</c:v>
                </c:pt>
                <c:pt idx="9502">
                  <c:v>182.08000183105469</c:v>
                </c:pt>
                <c:pt idx="9503">
                  <c:v>183.41999816894531</c:v>
                </c:pt>
                <c:pt idx="9504">
                  <c:v>181.94999694824219</c:v>
                </c:pt>
                <c:pt idx="9505">
                  <c:v>183.10000610351563</c:v>
                </c:pt>
                <c:pt idx="9506">
                  <c:v>183.33000183105469</c:v>
                </c:pt>
                <c:pt idx="9507">
                  <c:v>182.89999389648438</c:v>
                </c:pt>
                <c:pt idx="9508">
                  <c:v>182.27999877929688</c:v>
                </c:pt>
                <c:pt idx="9509">
                  <c:v>181.69000244140625</c:v>
                </c:pt>
                <c:pt idx="9510">
                  <c:v>183.72999572753906</c:v>
                </c:pt>
                <c:pt idx="9511">
                  <c:v>181.53999328613281</c:v>
                </c:pt>
                <c:pt idx="9512">
                  <c:v>181.49000549316406</c:v>
                </c:pt>
                <c:pt idx="9513">
                  <c:v>183.69000244140625</c:v>
                </c:pt>
                <c:pt idx="9514">
                  <c:v>181.82000732421875</c:v>
                </c:pt>
                <c:pt idx="9515">
                  <c:v>183.64999389648438</c:v>
                </c:pt>
                <c:pt idx="9516">
                  <c:v>181.80000305175781</c:v>
                </c:pt>
                <c:pt idx="9517">
                  <c:v>182.5</c:v>
                </c:pt>
                <c:pt idx="9518">
                  <c:v>183.28999328613281</c:v>
                </c:pt>
                <c:pt idx="9519">
                  <c:v>182.55000305175781</c:v>
                </c:pt>
                <c:pt idx="9520">
                  <c:v>183.19000244140625</c:v>
                </c:pt>
                <c:pt idx="9521">
                  <c:v>181.80999755859375</c:v>
                </c:pt>
                <c:pt idx="9522">
                  <c:v>183.19999694824219</c:v>
                </c:pt>
                <c:pt idx="9523">
                  <c:v>183.66999816894531</c:v>
                </c:pt>
                <c:pt idx="9524">
                  <c:v>181.75999450683594</c:v>
                </c:pt>
                <c:pt idx="9525">
                  <c:v>183.72999572753906</c:v>
                </c:pt>
                <c:pt idx="9526">
                  <c:v>183.86000061035156</c:v>
                </c:pt>
                <c:pt idx="9527">
                  <c:v>183.64999389648438</c:v>
                </c:pt>
                <c:pt idx="9528">
                  <c:v>183.83000183105469</c:v>
                </c:pt>
                <c:pt idx="9529">
                  <c:v>181.69999694824219</c:v>
                </c:pt>
                <c:pt idx="9530">
                  <c:v>183.77999877929688</c:v>
                </c:pt>
                <c:pt idx="9531">
                  <c:v>181.46000671386719</c:v>
                </c:pt>
                <c:pt idx="9532">
                  <c:v>182.03999328613281</c:v>
                </c:pt>
                <c:pt idx="9533">
                  <c:v>183.6300048828125</c:v>
                </c:pt>
                <c:pt idx="9534">
                  <c:v>182.00999450683594</c:v>
                </c:pt>
                <c:pt idx="9535">
                  <c:v>182.71000671386719</c:v>
                </c:pt>
                <c:pt idx="9536">
                  <c:v>182.07000732421875</c:v>
                </c:pt>
                <c:pt idx="9537">
                  <c:v>182.66000366210938</c:v>
                </c:pt>
                <c:pt idx="9538">
                  <c:v>182.80000305175781</c:v>
                </c:pt>
                <c:pt idx="9539">
                  <c:v>182.77000427246094</c:v>
                </c:pt>
                <c:pt idx="9540">
                  <c:v>183.50999450683594</c:v>
                </c:pt>
                <c:pt idx="9541">
                  <c:v>181.49000549316406</c:v>
                </c:pt>
                <c:pt idx="9542">
                  <c:v>183.53999328613281</c:v>
                </c:pt>
                <c:pt idx="9543">
                  <c:v>183.77000427246094</c:v>
                </c:pt>
                <c:pt idx="9544">
                  <c:v>181.64999389648438</c:v>
                </c:pt>
                <c:pt idx="9545">
                  <c:v>183.77000427246094</c:v>
                </c:pt>
                <c:pt idx="9546">
                  <c:v>183.46000671386719</c:v>
                </c:pt>
                <c:pt idx="9547">
                  <c:v>181.66999816894531</c:v>
                </c:pt>
                <c:pt idx="9548">
                  <c:v>183.77000427246094</c:v>
                </c:pt>
                <c:pt idx="9549">
                  <c:v>181.64999389648438</c:v>
                </c:pt>
                <c:pt idx="9550">
                  <c:v>181.72000122070313</c:v>
                </c:pt>
                <c:pt idx="9551">
                  <c:v>181.60000610351563</c:v>
                </c:pt>
                <c:pt idx="9552">
                  <c:v>181.60000610351563</c:v>
                </c:pt>
                <c:pt idx="9553">
                  <c:v>183.6300048828125</c:v>
                </c:pt>
                <c:pt idx="9554">
                  <c:v>181.72000122070313</c:v>
                </c:pt>
                <c:pt idx="9555">
                  <c:v>182.6300048828125</c:v>
                </c:pt>
                <c:pt idx="9556">
                  <c:v>181.8800048828125</c:v>
                </c:pt>
                <c:pt idx="9557">
                  <c:v>183.6300048828125</c:v>
                </c:pt>
                <c:pt idx="9558">
                  <c:v>182.00999450683594</c:v>
                </c:pt>
                <c:pt idx="9559">
                  <c:v>182.86000061035156</c:v>
                </c:pt>
                <c:pt idx="9560">
                  <c:v>182.30999755859375</c:v>
                </c:pt>
                <c:pt idx="9561">
                  <c:v>182.92999267578125</c:v>
                </c:pt>
                <c:pt idx="9562">
                  <c:v>182.25</c:v>
                </c:pt>
                <c:pt idx="9563">
                  <c:v>181.6199951171875</c:v>
                </c:pt>
                <c:pt idx="9564">
                  <c:v>183.77999877929688</c:v>
                </c:pt>
                <c:pt idx="9565">
                  <c:v>181.66000366210938</c:v>
                </c:pt>
                <c:pt idx="9566">
                  <c:v>181.83000183105469</c:v>
                </c:pt>
                <c:pt idx="9567">
                  <c:v>183.80000305175781</c:v>
                </c:pt>
                <c:pt idx="9568">
                  <c:v>181.89999389648438</c:v>
                </c:pt>
                <c:pt idx="9569">
                  <c:v>182.64999389648438</c:v>
                </c:pt>
                <c:pt idx="9570">
                  <c:v>183.16000366210938</c:v>
                </c:pt>
                <c:pt idx="9571">
                  <c:v>182.77000427246094</c:v>
                </c:pt>
                <c:pt idx="9572">
                  <c:v>183.44999694824219</c:v>
                </c:pt>
                <c:pt idx="9573">
                  <c:v>181.53999328613281</c:v>
                </c:pt>
                <c:pt idx="9574">
                  <c:v>183.67999267578125</c:v>
                </c:pt>
                <c:pt idx="9575">
                  <c:v>183.82000732421875</c:v>
                </c:pt>
                <c:pt idx="9576">
                  <c:v>181.66999816894531</c:v>
                </c:pt>
                <c:pt idx="9577">
                  <c:v>183.75999450683594</c:v>
                </c:pt>
                <c:pt idx="9578">
                  <c:v>182.94000244140625</c:v>
                </c:pt>
                <c:pt idx="9579">
                  <c:v>182.8699951171875</c:v>
                </c:pt>
                <c:pt idx="9580">
                  <c:v>182.30000305175781</c:v>
                </c:pt>
                <c:pt idx="9581">
                  <c:v>181.58999633789063</c:v>
                </c:pt>
                <c:pt idx="9582">
                  <c:v>183.77999877929688</c:v>
                </c:pt>
                <c:pt idx="9583">
                  <c:v>181.41000366210938</c:v>
                </c:pt>
                <c:pt idx="9584">
                  <c:v>183.75</c:v>
                </c:pt>
                <c:pt idx="9585">
                  <c:v>183.33000183105469</c:v>
                </c:pt>
                <c:pt idx="9586">
                  <c:v>182.57000732421875</c:v>
                </c:pt>
                <c:pt idx="9587">
                  <c:v>182.80999755859375</c:v>
                </c:pt>
                <c:pt idx="9588">
                  <c:v>181.74000549316406</c:v>
                </c:pt>
                <c:pt idx="9589">
                  <c:v>183.69999694824219</c:v>
                </c:pt>
                <c:pt idx="9590">
                  <c:v>181.66000366210938</c:v>
                </c:pt>
                <c:pt idx="9591">
                  <c:v>183.77999877929688</c:v>
                </c:pt>
                <c:pt idx="9592">
                  <c:v>183.63999938964844</c:v>
                </c:pt>
                <c:pt idx="9593">
                  <c:v>182.02000427246094</c:v>
                </c:pt>
                <c:pt idx="9594">
                  <c:v>183.50999450683594</c:v>
                </c:pt>
                <c:pt idx="9595">
                  <c:v>181.64999389648438</c:v>
                </c:pt>
                <c:pt idx="9596">
                  <c:v>183.25</c:v>
                </c:pt>
                <c:pt idx="9597">
                  <c:v>181.44000244140625</c:v>
                </c:pt>
                <c:pt idx="9598">
                  <c:v>181.69000244140625</c:v>
                </c:pt>
                <c:pt idx="9599">
                  <c:v>183.72000122070313</c:v>
                </c:pt>
                <c:pt idx="9600">
                  <c:v>181.83999633789063</c:v>
                </c:pt>
                <c:pt idx="9601">
                  <c:v>182.64999389648438</c:v>
                </c:pt>
                <c:pt idx="9602">
                  <c:v>182.41999816894531</c:v>
                </c:pt>
                <c:pt idx="9603">
                  <c:v>183.19999694824219</c:v>
                </c:pt>
                <c:pt idx="9604">
                  <c:v>183.77000427246094</c:v>
                </c:pt>
                <c:pt idx="9605">
                  <c:v>181.58999633789063</c:v>
                </c:pt>
                <c:pt idx="9606">
                  <c:v>183.80000305175781</c:v>
                </c:pt>
                <c:pt idx="9607">
                  <c:v>181.97999572753906</c:v>
                </c:pt>
                <c:pt idx="9608">
                  <c:v>183.67999267578125</c:v>
                </c:pt>
                <c:pt idx="9609">
                  <c:v>182.30000305175781</c:v>
                </c:pt>
                <c:pt idx="9610">
                  <c:v>183.44999694824219</c:v>
                </c:pt>
                <c:pt idx="9611">
                  <c:v>181.82000732421875</c:v>
                </c:pt>
                <c:pt idx="9612">
                  <c:v>183.49000549316406</c:v>
                </c:pt>
                <c:pt idx="9613">
                  <c:v>181.77000427246094</c:v>
                </c:pt>
                <c:pt idx="9614">
                  <c:v>181.75999450683594</c:v>
                </c:pt>
                <c:pt idx="9615">
                  <c:v>183.85000610351563</c:v>
                </c:pt>
                <c:pt idx="9616">
                  <c:v>181.80000305175781</c:v>
                </c:pt>
                <c:pt idx="9617">
                  <c:v>182.57000732421875</c:v>
                </c:pt>
                <c:pt idx="9618">
                  <c:v>182.80999755859375</c:v>
                </c:pt>
                <c:pt idx="9619">
                  <c:v>182.97999572753906</c:v>
                </c:pt>
                <c:pt idx="9620">
                  <c:v>183.74000549316406</c:v>
                </c:pt>
                <c:pt idx="9621">
                  <c:v>181.52999877929688</c:v>
                </c:pt>
                <c:pt idx="9622">
                  <c:v>183.80999755859375</c:v>
                </c:pt>
                <c:pt idx="9623">
                  <c:v>181.63999938964844</c:v>
                </c:pt>
                <c:pt idx="9624">
                  <c:v>182.49000549316406</c:v>
                </c:pt>
                <c:pt idx="9625">
                  <c:v>183.02999877929688</c:v>
                </c:pt>
                <c:pt idx="9626">
                  <c:v>182.85000610351563</c:v>
                </c:pt>
                <c:pt idx="9627">
                  <c:v>183.67999267578125</c:v>
                </c:pt>
                <c:pt idx="9628">
                  <c:v>183.08000183105469</c:v>
                </c:pt>
                <c:pt idx="9629">
                  <c:v>183.77999877929688</c:v>
                </c:pt>
                <c:pt idx="9630">
                  <c:v>181.74000549316406</c:v>
                </c:pt>
                <c:pt idx="9631">
                  <c:v>183.88999938964844</c:v>
                </c:pt>
                <c:pt idx="9632">
                  <c:v>183.61000061035156</c:v>
                </c:pt>
                <c:pt idx="9633">
                  <c:v>183.88999938964844</c:v>
                </c:pt>
                <c:pt idx="9634">
                  <c:v>183.41000366210938</c:v>
                </c:pt>
                <c:pt idx="9635">
                  <c:v>182.64999389648438</c:v>
                </c:pt>
                <c:pt idx="9636">
                  <c:v>182.46000671386719</c:v>
                </c:pt>
                <c:pt idx="9637">
                  <c:v>181.75</c:v>
                </c:pt>
                <c:pt idx="9638">
                  <c:v>183.80999755859375</c:v>
                </c:pt>
                <c:pt idx="9639">
                  <c:v>181.77999877929688</c:v>
                </c:pt>
                <c:pt idx="9640">
                  <c:v>183.85000610351563</c:v>
                </c:pt>
                <c:pt idx="9641">
                  <c:v>183.77999877929688</c:v>
                </c:pt>
                <c:pt idx="9642">
                  <c:v>182.05999755859375</c:v>
                </c:pt>
                <c:pt idx="9643">
                  <c:v>183.55000305175781</c:v>
                </c:pt>
                <c:pt idx="9644">
                  <c:v>182.08999633789063</c:v>
                </c:pt>
                <c:pt idx="9645">
                  <c:v>183.11000061035156</c:v>
                </c:pt>
                <c:pt idx="9646">
                  <c:v>181.58000183105469</c:v>
                </c:pt>
                <c:pt idx="9647">
                  <c:v>181.72000122070313</c:v>
                </c:pt>
                <c:pt idx="9648">
                  <c:v>181.63999938964844</c:v>
                </c:pt>
                <c:pt idx="9649">
                  <c:v>181.72999572753906</c:v>
                </c:pt>
                <c:pt idx="9650">
                  <c:v>183.88999938964844</c:v>
                </c:pt>
                <c:pt idx="9651">
                  <c:v>181.72000122070313</c:v>
                </c:pt>
                <c:pt idx="9652">
                  <c:v>182.17999267578125</c:v>
                </c:pt>
                <c:pt idx="9653">
                  <c:v>183.67999267578125</c:v>
                </c:pt>
                <c:pt idx="9654">
                  <c:v>182.39999389648438</c:v>
                </c:pt>
                <c:pt idx="9655">
                  <c:v>183.08000183105469</c:v>
                </c:pt>
                <c:pt idx="9656">
                  <c:v>181.8699951171875</c:v>
                </c:pt>
                <c:pt idx="9657">
                  <c:v>183.17999267578125</c:v>
                </c:pt>
                <c:pt idx="9658">
                  <c:v>181.74000549316406</c:v>
                </c:pt>
                <c:pt idx="9659">
                  <c:v>181.72000122070313</c:v>
                </c:pt>
                <c:pt idx="9660">
                  <c:v>183.8800048828125</c:v>
                </c:pt>
                <c:pt idx="9661">
                  <c:v>181.66999816894531</c:v>
                </c:pt>
                <c:pt idx="9662">
                  <c:v>183.80000305175781</c:v>
                </c:pt>
                <c:pt idx="9663">
                  <c:v>183.67999267578125</c:v>
                </c:pt>
                <c:pt idx="9664">
                  <c:v>181.94999694824219</c:v>
                </c:pt>
                <c:pt idx="9665">
                  <c:v>183.75999450683594</c:v>
                </c:pt>
                <c:pt idx="9666">
                  <c:v>182.08999633789063</c:v>
                </c:pt>
                <c:pt idx="9667">
                  <c:v>182.78999328613281</c:v>
                </c:pt>
                <c:pt idx="9668">
                  <c:v>183.58000183105469</c:v>
                </c:pt>
                <c:pt idx="9669">
                  <c:v>181.57000732421875</c:v>
                </c:pt>
                <c:pt idx="9670">
                  <c:v>183.47000122070313</c:v>
                </c:pt>
                <c:pt idx="9671">
                  <c:v>181.50999450683594</c:v>
                </c:pt>
                <c:pt idx="9672">
                  <c:v>183.63999938964844</c:v>
                </c:pt>
                <c:pt idx="9673">
                  <c:v>183.89999389648438</c:v>
                </c:pt>
                <c:pt idx="9674">
                  <c:v>181.80000305175781</c:v>
                </c:pt>
                <c:pt idx="9675">
                  <c:v>183.86000061035156</c:v>
                </c:pt>
                <c:pt idx="9676">
                  <c:v>183.64999389648438</c:v>
                </c:pt>
                <c:pt idx="9677">
                  <c:v>182.27000427246094</c:v>
                </c:pt>
                <c:pt idx="9678">
                  <c:v>183.52000427246094</c:v>
                </c:pt>
                <c:pt idx="9679">
                  <c:v>182.13999938964844</c:v>
                </c:pt>
                <c:pt idx="9680">
                  <c:v>183.05000305175781</c:v>
                </c:pt>
                <c:pt idx="9681">
                  <c:v>181.99000549316406</c:v>
                </c:pt>
                <c:pt idx="9682">
                  <c:v>181.75999450683594</c:v>
                </c:pt>
                <c:pt idx="9683">
                  <c:v>183.77999877929688</c:v>
                </c:pt>
                <c:pt idx="9684">
                  <c:v>181.67999267578125</c:v>
                </c:pt>
                <c:pt idx="9685">
                  <c:v>181.74000549316406</c:v>
                </c:pt>
                <c:pt idx="9686">
                  <c:v>183.77999877929688</c:v>
                </c:pt>
                <c:pt idx="9687">
                  <c:v>181.8800048828125</c:v>
                </c:pt>
                <c:pt idx="9688">
                  <c:v>183.78999328613281</c:v>
                </c:pt>
                <c:pt idx="9689">
                  <c:v>182.63999938964844</c:v>
                </c:pt>
                <c:pt idx="9690">
                  <c:v>182.97999572753906</c:v>
                </c:pt>
                <c:pt idx="9691">
                  <c:v>182.32000732421875</c:v>
                </c:pt>
                <c:pt idx="9692">
                  <c:v>183.03999328613281</c:v>
                </c:pt>
                <c:pt idx="9693">
                  <c:v>183.8800048828125</c:v>
                </c:pt>
                <c:pt idx="9694">
                  <c:v>181.78999328613281</c:v>
                </c:pt>
                <c:pt idx="9695">
                  <c:v>183.89999389648438</c:v>
                </c:pt>
                <c:pt idx="9696">
                  <c:v>183.82000732421875</c:v>
                </c:pt>
                <c:pt idx="9697">
                  <c:v>181.99000549316406</c:v>
                </c:pt>
                <c:pt idx="9698">
                  <c:v>183.63999938964844</c:v>
                </c:pt>
                <c:pt idx="9699">
                  <c:v>182.21000671386719</c:v>
                </c:pt>
                <c:pt idx="9700">
                  <c:v>182.8699951171875</c:v>
                </c:pt>
                <c:pt idx="9701">
                  <c:v>182.03999328613281</c:v>
                </c:pt>
                <c:pt idx="9702">
                  <c:v>182.97999572753906</c:v>
                </c:pt>
                <c:pt idx="9703">
                  <c:v>183.72999572753906</c:v>
                </c:pt>
                <c:pt idx="9704">
                  <c:v>181.6199951171875</c:v>
                </c:pt>
                <c:pt idx="9705">
                  <c:v>183.75999450683594</c:v>
                </c:pt>
                <c:pt idx="9706">
                  <c:v>183.55999755859375</c:v>
                </c:pt>
                <c:pt idx="9707">
                  <c:v>182.33999633789063</c:v>
                </c:pt>
                <c:pt idx="9708">
                  <c:v>183.47999572753906</c:v>
                </c:pt>
                <c:pt idx="9709">
                  <c:v>182.6199951171875</c:v>
                </c:pt>
                <c:pt idx="9710">
                  <c:v>183.22000122070313</c:v>
                </c:pt>
                <c:pt idx="9711">
                  <c:v>181.91000366210938</c:v>
                </c:pt>
                <c:pt idx="9712">
                  <c:v>183.47000122070313</c:v>
                </c:pt>
                <c:pt idx="9713">
                  <c:v>183.8800048828125</c:v>
                </c:pt>
                <c:pt idx="9714">
                  <c:v>181.72000122070313</c:v>
                </c:pt>
                <c:pt idx="9715">
                  <c:v>183.91999816894531</c:v>
                </c:pt>
                <c:pt idx="9716">
                  <c:v>183.64999389648438</c:v>
                </c:pt>
                <c:pt idx="9717">
                  <c:v>182.58000183105469</c:v>
                </c:pt>
                <c:pt idx="9718">
                  <c:v>183.28999328613281</c:v>
                </c:pt>
                <c:pt idx="9719">
                  <c:v>181.72999572753906</c:v>
                </c:pt>
                <c:pt idx="9720">
                  <c:v>183.44999694824219</c:v>
                </c:pt>
                <c:pt idx="9721">
                  <c:v>181.83000183105469</c:v>
                </c:pt>
                <c:pt idx="9722">
                  <c:v>181.85000610351563</c:v>
                </c:pt>
                <c:pt idx="9723">
                  <c:v>183.99000549316406</c:v>
                </c:pt>
                <c:pt idx="9724">
                  <c:v>181.80000305175781</c:v>
                </c:pt>
                <c:pt idx="9725">
                  <c:v>182.89999389648438</c:v>
                </c:pt>
                <c:pt idx="9726">
                  <c:v>182.71000671386719</c:v>
                </c:pt>
                <c:pt idx="9727">
                  <c:v>183.11000061035156</c:v>
                </c:pt>
                <c:pt idx="9728">
                  <c:v>183.75</c:v>
                </c:pt>
                <c:pt idx="9729">
                  <c:v>181.80000305175781</c:v>
                </c:pt>
                <c:pt idx="9730">
                  <c:v>183.83999633789063</c:v>
                </c:pt>
                <c:pt idx="9731">
                  <c:v>183.6199951171875</c:v>
                </c:pt>
                <c:pt idx="9732">
                  <c:v>182.44000244140625</c:v>
                </c:pt>
                <c:pt idx="9733">
                  <c:v>183.30000305175781</c:v>
                </c:pt>
                <c:pt idx="9734">
                  <c:v>181.72000122070313</c:v>
                </c:pt>
                <c:pt idx="9735">
                  <c:v>183.6199951171875</c:v>
                </c:pt>
                <c:pt idx="9736">
                  <c:v>181.33000183105469</c:v>
                </c:pt>
                <c:pt idx="9737">
                  <c:v>181.86000061035156</c:v>
                </c:pt>
                <c:pt idx="9738">
                  <c:v>183.46000671386719</c:v>
                </c:pt>
                <c:pt idx="9739">
                  <c:v>182.25999450683594</c:v>
                </c:pt>
                <c:pt idx="9740">
                  <c:v>183.27999877929688</c:v>
                </c:pt>
                <c:pt idx="9741">
                  <c:v>181.85000610351563</c:v>
                </c:pt>
                <c:pt idx="9742">
                  <c:v>183.66999816894531</c:v>
                </c:pt>
                <c:pt idx="9743">
                  <c:v>181.60000610351563</c:v>
                </c:pt>
                <c:pt idx="9744">
                  <c:v>181.60000610351563</c:v>
                </c:pt>
                <c:pt idx="9745">
                  <c:v>183.75999450683594</c:v>
                </c:pt>
                <c:pt idx="9746">
                  <c:v>182.02999877929688</c:v>
                </c:pt>
                <c:pt idx="9747">
                  <c:v>183.05000305175781</c:v>
                </c:pt>
                <c:pt idx="9748">
                  <c:v>181.99000549316406</c:v>
                </c:pt>
                <c:pt idx="9749">
                  <c:v>183.52999877929688</c:v>
                </c:pt>
                <c:pt idx="9750">
                  <c:v>183.8800048828125</c:v>
                </c:pt>
                <c:pt idx="9751">
                  <c:v>181.91999816894531</c:v>
                </c:pt>
                <c:pt idx="9752">
                  <c:v>183.91000366210938</c:v>
                </c:pt>
                <c:pt idx="9753">
                  <c:v>183.19999694824219</c:v>
                </c:pt>
                <c:pt idx="9754">
                  <c:v>182.99000549316406</c:v>
                </c:pt>
                <c:pt idx="9755">
                  <c:v>182.27000427246094</c:v>
                </c:pt>
                <c:pt idx="9756">
                  <c:v>183.32000732421875</c:v>
                </c:pt>
                <c:pt idx="9757">
                  <c:v>183.86000061035156</c:v>
                </c:pt>
                <c:pt idx="9758">
                  <c:v>181.64999389648438</c:v>
                </c:pt>
                <c:pt idx="9759">
                  <c:v>183.83999633789063</c:v>
                </c:pt>
                <c:pt idx="9760">
                  <c:v>183.3800048828125</c:v>
                </c:pt>
                <c:pt idx="9761">
                  <c:v>182.77000427246094</c:v>
                </c:pt>
                <c:pt idx="9762">
                  <c:v>182.74000549316406</c:v>
                </c:pt>
                <c:pt idx="9763">
                  <c:v>183.10000610351563</c:v>
                </c:pt>
                <c:pt idx="9764">
                  <c:v>183.85000610351563</c:v>
                </c:pt>
                <c:pt idx="9765">
                  <c:v>181.71000671386719</c:v>
                </c:pt>
                <c:pt idx="9766">
                  <c:v>183.94000244140625</c:v>
                </c:pt>
                <c:pt idx="9767">
                  <c:v>181.80000305175781</c:v>
                </c:pt>
                <c:pt idx="9768">
                  <c:v>182.52999877929688</c:v>
                </c:pt>
                <c:pt idx="9769">
                  <c:v>183.22000122070313</c:v>
                </c:pt>
                <c:pt idx="9770">
                  <c:v>182.8800048828125</c:v>
                </c:pt>
                <c:pt idx="9771">
                  <c:v>183.67999267578125</c:v>
                </c:pt>
                <c:pt idx="9772">
                  <c:v>181.83999633789063</c:v>
                </c:pt>
                <c:pt idx="9773">
                  <c:v>183.83000183105469</c:v>
                </c:pt>
                <c:pt idx="9774">
                  <c:v>183.8800048828125</c:v>
                </c:pt>
                <c:pt idx="9775">
                  <c:v>182.08000183105469</c:v>
                </c:pt>
                <c:pt idx="9776">
                  <c:v>183.67999267578125</c:v>
                </c:pt>
                <c:pt idx="9777">
                  <c:v>182.36000061035156</c:v>
                </c:pt>
                <c:pt idx="9778">
                  <c:v>183.22999572753906</c:v>
                </c:pt>
                <c:pt idx="9779">
                  <c:v>181.80999755859375</c:v>
                </c:pt>
                <c:pt idx="9780">
                  <c:v>181.86000061035156</c:v>
                </c:pt>
                <c:pt idx="9781">
                  <c:v>183.8699951171875</c:v>
                </c:pt>
                <c:pt idx="9782">
                  <c:v>181.83000183105469</c:v>
                </c:pt>
                <c:pt idx="9783">
                  <c:v>182.41000366210938</c:v>
                </c:pt>
                <c:pt idx="9784">
                  <c:v>183.58999633789063</c:v>
                </c:pt>
                <c:pt idx="9785">
                  <c:v>182.57000732421875</c:v>
                </c:pt>
                <c:pt idx="9786">
                  <c:v>183.41000366210938</c:v>
                </c:pt>
                <c:pt idx="9787">
                  <c:v>181.69000244140625</c:v>
                </c:pt>
                <c:pt idx="9788">
                  <c:v>183.55999755859375</c:v>
                </c:pt>
                <c:pt idx="9789">
                  <c:v>183.92999267578125</c:v>
                </c:pt>
                <c:pt idx="9790">
                  <c:v>181.91000366210938</c:v>
                </c:pt>
                <c:pt idx="9791">
                  <c:v>183.86000061035156</c:v>
                </c:pt>
                <c:pt idx="9792">
                  <c:v>181.85000610351563</c:v>
                </c:pt>
                <c:pt idx="9793">
                  <c:v>182.33000183105469</c:v>
                </c:pt>
                <c:pt idx="9794">
                  <c:v>183.58999633789063</c:v>
                </c:pt>
                <c:pt idx="9795">
                  <c:v>182.47000122070313</c:v>
                </c:pt>
                <c:pt idx="9796">
                  <c:v>183.25999450683594</c:v>
                </c:pt>
                <c:pt idx="9797">
                  <c:v>181.85000610351563</c:v>
                </c:pt>
                <c:pt idx="9798">
                  <c:v>183.27000427246094</c:v>
                </c:pt>
                <c:pt idx="9799">
                  <c:v>183.8800048828125</c:v>
                </c:pt>
                <c:pt idx="9800">
                  <c:v>181.75999450683594</c:v>
                </c:pt>
                <c:pt idx="9801">
                  <c:v>183.8800048828125</c:v>
                </c:pt>
                <c:pt idx="9802">
                  <c:v>181.77999877929688</c:v>
                </c:pt>
                <c:pt idx="9803">
                  <c:v>182.05999755859375</c:v>
                </c:pt>
                <c:pt idx="9804">
                  <c:v>183.72999572753906</c:v>
                </c:pt>
                <c:pt idx="9805">
                  <c:v>182.27999877929688</c:v>
                </c:pt>
                <c:pt idx="9806">
                  <c:v>183.07000732421875</c:v>
                </c:pt>
                <c:pt idx="9807">
                  <c:v>182.05999755859375</c:v>
                </c:pt>
                <c:pt idx="9808">
                  <c:v>183.19000244140625</c:v>
                </c:pt>
                <c:pt idx="9809">
                  <c:v>183.80999755859375</c:v>
                </c:pt>
                <c:pt idx="9810">
                  <c:v>181.80999755859375</c:v>
                </c:pt>
                <c:pt idx="9811">
                  <c:v>183.91000366210938</c:v>
                </c:pt>
                <c:pt idx="9812">
                  <c:v>181.80999755859375</c:v>
                </c:pt>
                <c:pt idx="9813">
                  <c:v>182.22000122070313</c:v>
                </c:pt>
                <c:pt idx="9814">
                  <c:v>182.85000610351563</c:v>
                </c:pt>
                <c:pt idx="9815">
                  <c:v>183.83000183105469</c:v>
                </c:pt>
                <c:pt idx="9816">
                  <c:v>183.44000244140625</c:v>
                </c:pt>
                <c:pt idx="9817">
                  <c:v>182.78999328613281</c:v>
                </c:pt>
                <c:pt idx="9818">
                  <c:v>182.8699951171875</c:v>
                </c:pt>
                <c:pt idx="9819">
                  <c:v>182.92999267578125</c:v>
                </c:pt>
                <c:pt idx="9820">
                  <c:v>183.72999572753906</c:v>
                </c:pt>
                <c:pt idx="9821">
                  <c:v>181.69999694824219</c:v>
                </c:pt>
                <c:pt idx="9822">
                  <c:v>183.94999694824219</c:v>
                </c:pt>
                <c:pt idx="9823">
                  <c:v>183.92999267578125</c:v>
                </c:pt>
                <c:pt idx="9824">
                  <c:v>182.02999877929688</c:v>
                </c:pt>
                <c:pt idx="9825">
                  <c:v>183.69999694824219</c:v>
                </c:pt>
                <c:pt idx="9826">
                  <c:v>182.11000061035156</c:v>
                </c:pt>
                <c:pt idx="9827">
                  <c:v>183.05999755859375</c:v>
                </c:pt>
                <c:pt idx="9828">
                  <c:v>181.92999267578125</c:v>
                </c:pt>
                <c:pt idx="9829">
                  <c:v>183.27000427246094</c:v>
                </c:pt>
                <c:pt idx="9830">
                  <c:v>183.83000183105469</c:v>
                </c:pt>
                <c:pt idx="9831">
                  <c:v>181.66999816894531</c:v>
                </c:pt>
                <c:pt idx="9832">
                  <c:v>183.8800048828125</c:v>
                </c:pt>
                <c:pt idx="9833">
                  <c:v>183.61000061035156</c:v>
                </c:pt>
                <c:pt idx="9834">
                  <c:v>182.39999389648438</c:v>
                </c:pt>
                <c:pt idx="9835">
                  <c:v>183.3699951171875</c:v>
                </c:pt>
                <c:pt idx="9836">
                  <c:v>181.6199951171875</c:v>
                </c:pt>
                <c:pt idx="9837">
                  <c:v>183.49000549316406</c:v>
                </c:pt>
                <c:pt idx="9838">
                  <c:v>183.72999572753906</c:v>
                </c:pt>
                <c:pt idx="9839">
                  <c:v>182.52000427246094</c:v>
                </c:pt>
                <c:pt idx="9840">
                  <c:v>183.32000732421875</c:v>
                </c:pt>
                <c:pt idx="9841">
                  <c:v>181.86000061035156</c:v>
                </c:pt>
                <c:pt idx="9842">
                  <c:v>183.69000244140625</c:v>
                </c:pt>
                <c:pt idx="9843">
                  <c:v>183.8800048828125</c:v>
                </c:pt>
                <c:pt idx="9844">
                  <c:v>181.94000244140625</c:v>
                </c:pt>
                <c:pt idx="9845">
                  <c:v>183.89999389648438</c:v>
                </c:pt>
                <c:pt idx="9846">
                  <c:v>183.53999328613281</c:v>
                </c:pt>
                <c:pt idx="9847">
                  <c:v>182.8699951171875</c:v>
                </c:pt>
                <c:pt idx="9848">
                  <c:v>182.97000122070313</c:v>
                </c:pt>
                <c:pt idx="9849">
                  <c:v>183.08000183105469</c:v>
                </c:pt>
                <c:pt idx="9850">
                  <c:v>183.99000549316406</c:v>
                </c:pt>
                <c:pt idx="9851">
                  <c:v>181.63999938964844</c:v>
                </c:pt>
                <c:pt idx="9852">
                  <c:v>183.88999938964844</c:v>
                </c:pt>
                <c:pt idx="9853">
                  <c:v>183.91000366210938</c:v>
                </c:pt>
                <c:pt idx="9854">
                  <c:v>182.27999877929688</c:v>
                </c:pt>
                <c:pt idx="9855">
                  <c:v>183.55000305175781</c:v>
                </c:pt>
                <c:pt idx="9856">
                  <c:v>182.35000610351563</c:v>
                </c:pt>
                <c:pt idx="9857">
                  <c:v>183.3800048828125</c:v>
                </c:pt>
                <c:pt idx="9858">
                  <c:v>182.00999450683594</c:v>
                </c:pt>
                <c:pt idx="9859">
                  <c:v>183.75</c:v>
                </c:pt>
                <c:pt idx="9860">
                  <c:v>181.97000122070313</c:v>
                </c:pt>
                <c:pt idx="9861">
                  <c:v>183.97999572753906</c:v>
                </c:pt>
                <c:pt idx="9862">
                  <c:v>183.97000122070313</c:v>
                </c:pt>
                <c:pt idx="9863">
                  <c:v>181.80000305175781</c:v>
                </c:pt>
                <c:pt idx="9864">
                  <c:v>183.75999450683594</c:v>
                </c:pt>
                <c:pt idx="9865">
                  <c:v>182.92999267578125</c:v>
                </c:pt>
                <c:pt idx="9866">
                  <c:v>183.6199951171875</c:v>
                </c:pt>
                <c:pt idx="9867">
                  <c:v>182.55000305175781</c:v>
                </c:pt>
                <c:pt idx="9868">
                  <c:v>183.19999694824219</c:v>
                </c:pt>
                <c:pt idx="9869">
                  <c:v>182.22000122070313</c:v>
                </c:pt>
                <c:pt idx="9870">
                  <c:v>181.83999633789063</c:v>
                </c:pt>
                <c:pt idx="9871">
                  <c:v>183.92999267578125</c:v>
                </c:pt>
                <c:pt idx="9872">
                  <c:v>181.85000610351563</c:v>
                </c:pt>
                <c:pt idx="9873">
                  <c:v>182.19999694824219</c:v>
                </c:pt>
                <c:pt idx="9874">
                  <c:v>183.71000671386719</c:v>
                </c:pt>
                <c:pt idx="9875">
                  <c:v>182.32000732421875</c:v>
                </c:pt>
                <c:pt idx="9876">
                  <c:v>183.58000183105469</c:v>
                </c:pt>
                <c:pt idx="9877">
                  <c:v>182.47000122070313</c:v>
                </c:pt>
                <c:pt idx="9878">
                  <c:v>183.16000366210938</c:v>
                </c:pt>
                <c:pt idx="9879">
                  <c:v>182.24000549316406</c:v>
                </c:pt>
                <c:pt idx="9880">
                  <c:v>183.10000610351563</c:v>
                </c:pt>
                <c:pt idx="9881">
                  <c:v>183.80000305175781</c:v>
                </c:pt>
                <c:pt idx="9882">
                  <c:v>181.55000305175781</c:v>
                </c:pt>
                <c:pt idx="9883">
                  <c:v>183.96000671386719</c:v>
                </c:pt>
                <c:pt idx="9884">
                  <c:v>183.91000366210938</c:v>
                </c:pt>
                <c:pt idx="9885">
                  <c:v>182.17999267578125</c:v>
                </c:pt>
                <c:pt idx="9886">
                  <c:v>183.55999755859375</c:v>
                </c:pt>
                <c:pt idx="9887">
                  <c:v>182.61000061035156</c:v>
                </c:pt>
                <c:pt idx="9888">
                  <c:v>183.14999389648438</c:v>
                </c:pt>
                <c:pt idx="9889">
                  <c:v>182.19000244140625</c:v>
                </c:pt>
                <c:pt idx="9890">
                  <c:v>183.36000061035156</c:v>
                </c:pt>
                <c:pt idx="9891">
                  <c:v>181.94000244140625</c:v>
                </c:pt>
                <c:pt idx="9892">
                  <c:v>181.50999450683594</c:v>
                </c:pt>
                <c:pt idx="9893">
                  <c:v>183.91999816894531</c:v>
                </c:pt>
                <c:pt idx="9894">
                  <c:v>181.6300048828125</c:v>
                </c:pt>
                <c:pt idx="9895">
                  <c:v>181.77999877929688</c:v>
                </c:pt>
                <c:pt idx="9896">
                  <c:v>181.8800048828125</c:v>
                </c:pt>
                <c:pt idx="9897">
                  <c:v>183.97000122070313</c:v>
                </c:pt>
                <c:pt idx="9898">
                  <c:v>181.91999816894531</c:v>
                </c:pt>
                <c:pt idx="9899">
                  <c:v>182.83000183105469</c:v>
                </c:pt>
                <c:pt idx="9900">
                  <c:v>182.91999816894531</c:v>
                </c:pt>
                <c:pt idx="9901">
                  <c:v>183.08000183105469</c:v>
                </c:pt>
                <c:pt idx="9902">
                  <c:v>182.55999755859375</c:v>
                </c:pt>
                <c:pt idx="9903">
                  <c:v>181.86000061035156</c:v>
                </c:pt>
                <c:pt idx="9904">
                  <c:v>183.94000244140625</c:v>
                </c:pt>
                <c:pt idx="9905">
                  <c:v>181.57000732421875</c:v>
                </c:pt>
                <c:pt idx="9906">
                  <c:v>182.08000183105469</c:v>
                </c:pt>
                <c:pt idx="9907">
                  <c:v>183.78999328613281</c:v>
                </c:pt>
                <c:pt idx="9908">
                  <c:v>182.33999633789063</c:v>
                </c:pt>
                <c:pt idx="9909">
                  <c:v>183.08000183105469</c:v>
                </c:pt>
                <c:pt idx="9910">
                  <c:v>182.41999816894531</c:v>
                </c:pt>
                <c:pt idx="9911">
                  <c:v>183.21000671386719</c:v>
                </c:pt>
                <c:pt idx="9912">
                  <c:v>183.94000244140625</c:v>
                </c:pt>
                <c:pt idx="9913">
                  <c:v>183.44999694824219</c:v>
                </c:pt>
                <c:pt idx="9914">
                  <c:v>181.92999267578125</c:v>
                </c:pt>
                <c:pt idx="9915">
                  <c:v>181.55999755859375</c:v>
                </c:pt>
                <c:pt idx="9916">
                  <c:v>181.85000610351563</c:v>
                </c:pt>
                <c:pt idx="9917">
                  <c:v>183.94999694824219</c:v>
                </c:pt>
                <c:pt idx="9918">
                  <c:v>181.85000610351563</c:v>
                </c:pt>
                <c:pt idx="9919">
                  <c:v>182.14999389648438</c:v>
                </c:pt>
                <c:pt idx="9920">
                  <c:v>183.75999450683594</c:v>
                </c:pt>
                <c:pt idx="9921">
                  <c:v>182.33999633789063</c:v>
                </c:pt>
                <c:pt idx="9922">
                  <c:v>183.69000244140625</c:v>
                </c:pt>
                <c:pt idx="9923">
                  <c:v>182.36000061035156</c:v>
                </c:pt>
                <c:pt idx="9924">
                  <c:v>183.33999633789063</c:v>
                </c:pt>
                <c:pt idx="9925">
                  <c:v>182.94999694824219</c:v>
                </c:pt>
                <c:pt idx="9926">
                  <c:v>183.75</c:v>
                </c:pt>
                <c:pt idx="9927">
                  <c:v>181.83000183105469</c:v>
                </c:pt>
                <c:pt idx="9928">
                  <c:v>183.89999389648438</c:v>
                </c:pt>
                <c:pt idx="9929">
                  <c:v>181.83000183105469</c:v>
                </c:pt>
                <c:pt idx="9930">
                  <c:v>181.80000305175781</c:v>
                </c:pt>
                <c:pt idx="9931">
                  <c:v>183.86000061035156</c:v>
                </c:pt>
                <c:pt idx="9932">
                  <c:v>182.22000122070313</c:v>
                </c:pt>
                <c:pt idx="9933">
                  <c:v>183.05000305175781</c:v>
                </c:pt>
                <c:pt idx="9934">
                  <c:v>182.16000366210938</c:v>
                </c:pt>
                <c:pt idx="9935">
                  <c:v>183.30999755859375</c:v>
                </c:pt>
                <c:pt idx="9936">
                  <c:v>183.94000244140625</c:v>
                </c:pt>
                <c:pt idx="9937">
                  <c:v>181.88999938964844</c:v>
                </c:pt>
                <c:pt idx="9938">
                  <c:v>184.07000732421875</c:v>
                </c:pt>
                <c:pt idx="9939">
                  <c:v>181.89999389648438</c:v>
                </c:pt>
                <c:pt idx="9940">
                  <c:v>182.3800048828125</c:v>
                </c:pt>
                <c:pt idx="9941">
                  <c:v>183.66000366210938</c:v>
                </c:pt>
                <c:pt idx="9942">
                  <c:v>182.80000305175781</c:v>
                </c:pt>
                <c:pt idx="9943">
                  <c:v>183.32000732421875</c:v>
                </c:pt>
                <c:pt idx="9944">
                  <c:v>182.08000183105469</c:v>
                </c:pt>
                <c:pt idx="9945">
                  <c:v>183.55000305175781</c:v>
                </c:pt>
                <c:pt idx="9946">
                  <c:v>183.92999267578125</c:v>
                </c:pt>
                <c:pt idx="9947">
                  <c:v>181.80999755859375</c:v>
                </c:pt>
                <c:pt idx="9948">
                  <c:v>183.99000549316406</c:v>
                </c:pt>
                <c:pt idx="9949">
                  <c:v>183.80000305175781</c:v>
                </c:pt>
                <c:pt idx="9950">
                  <c:v>182.32000732421875</c:v>
                </c:pt>
                <c:pt idx="9951">
                  <c:v>183.80000305175781</c:v>
                </c:pt>
                <c:pt idx="9952">
                  <c:v>182.8699951171875</c:v>
                </c:pt>
                <c:pt idx="9953">
                  <c:v>183.10000610351563</c:v>
                </c:pt>
                <c:pt idx="9954">
                  <c:v>182.94000244140625</c:v>
                </c:pt>
                <c:pt idx="9955">
                  <c:v>181.88999938964844</c:v>
                </c:pt>
                <c:pt idx="9956">
                  <c:v>183.75</c:v>
                </c:pt>
                <c:pt idx="9957">
                  <c:v>181.88999938964844</c:v>
                </c:pt>
                <c:pt idx="9958">
                  <c:v>183.69000244140625</c:v>
                </c:pt>
                <c:pt idx="9959">
                  <c:v>183.96000671386719</c:v>
                </c:pt>
                <c:pt idx="9960">
                  <c:v>181.89999389648438</c:v>
                </c:pt>
                <c:pt idx="9961">
                  <c:v>183.97000122070313</c:v>
                </c:pt>
                <c:pt idx="9962">
                  <c:v>183.94000244140625</c:v>
                </c:pt>
                <c:pt idx="9963">
                  <c:v>182</c:v>
                </c:pt>
                <c:pt idx="9964">
                  <c:v>184.00999450683594</c:v>
                </c:pt>
                <c:pt idx="9965">
                  <c:v>183.6300048828125</c:v>
                </c:pt>
                <c:pt idx="9966">
                  <c:v>182.57000732421875</c:v>
                </c:pt>
                <c:pt idx="9967">
                  <c:v>183.66000366210938</c:v>
                </c:pt>
                <c:pt idx="9968">
                  <c:v>184</c:v>
                </c:pt>
                <c:pt idx="9969">
                  <c:v>183.74000549316406</c:v>
                </c:pt>
                <c:pt idx="9970">
                  <c:v>182.27000427246094</c:v>
                </c:pt>
                <c:pt idx="9971">
                  <c:v>183.83000183105469</c:v>
                </c:pt>
                <c:pt idx="9972">
                  <c:v>182.24000549316406</c:v>
                </c:pt>
                <c:pt idx="9973">
                  <c:v>182.82000732421875</c:v>
                </c:pt>
                <c:pt idx="9974">
                  <c:v>183.49000549316406</c:v>
                </c:pt>
                <c:pt idx="9975">
                  <c:v>182.67999267578125</c:v>
                </c:pt>
                <c:pt idx="9976">
                  <c:v>183.66999816894531</c:v>
                </c:pt>
                <c:pt idx="9977">
                  <c:v>182.33999633789063</c:v>
                </c:pt>
                <c:pt idx="9978">
                  <c:v>183.02999877929688</c:v>
                </c:pt>
                <c:pt idx="9979">
                  <c:v>182.97000122070313</c:v>
                </c:pt>
                <c:pt idx="9980">
                  <c:v>182</c:v>
                </c:pt>
                <c:pt idx="9981">
                  <c:v>183.58999633789063</c:v>
                </c:pt>
                <c:pt idx="9982">
                  <c:v>182.11000061035156</c:v>
                </c:pt>
                <c:pt idx="9983">
                  <c:v>181.94000244140625</c:v>
                </c:pt>
                <c:pt idx="9984">
                  <c:v>183.91999816894531</c:v>
                </c:pt>
                <c:pt idx="9985">
                  <c:v>181.97000122070313</c:v>
                </c:pt>
                <c:pt idx="9986">
                  <c:v>181.96000671386719</c:v>
                </c:pt>
                <c:pt idx="9987">
                  <c:v>184.03999328613281</c:v>
                </c:pt>
                <c:pt idx="9988">
                  <c:v>181.8699951171875</c:v>
                </c:pt>
                <c:pt idx="9989">
                  <c:v>184.1300048828125</c:v>
                </c:pt>
                <c:pt idx="9990">
                  <c:v>183.83999633789063</c:v>
                </c:pt>
                <c:pt idx="9991">
                  <c:v>182.19000244140625</c:v>
                </c:pt>
                <c:pt idx="9992">
                  <c:v>183.91000366210938</c:v>
                </c:pt>
                <c:pt idx="9993">
                  <c:v>183.55999755859375</c:v>
                </c:pt>
                <c:pt idx="9994">
                  <c:v>182.55999755859375</c:v>
                </c:pt>
                <c:pt idx="9995">
                  <c:v>183.74000549316406</c:v>
                </c:pt>
                <c:pt idx="9996">
                  <c:v>182.60000610351563</c:v>
                </c:pt>
                <c:pt idx="9997">
                  <c:v>183.10000610351563</c:v>
                </c:pt>
                <c:pt idx="9998">
                  <c:v>183.02000427246094</c:v>
                </c:pt>
                <c:pt idx="9999">
                  <c:v>182.91000366210938</c:v>
                </c:pt>
                <c:pt idx="10000">
                  <c:v>183.35000610351563</c:v>
                </c:pt>
                <c:pt idx="10001">
                  <c:v>182.22999572753906</c:v>
                </c:pt>
                <c:pt idx="10002">
                  <c:v>183.14999389648438</c:v>
                </c:pt>
                <c:pt idx="10003">
                  <c:v>183.8800048828125</c:v>
                </c:pt>
                <c:pt idx="10004">
                  <c:v>181.69000244140625</c:v>
                </c:pt>
                <c:pt idx="10005">
                  <c:v>183.66999816894531</c:v>
                </c:pt>
                <c:pt idx="10006">
                  <c:v>183.97000122070313</c:v>
                </c:pt>
                <c:pt idx="10007">
                  <c:v>181.94000244140625</c:v>
                </c:pt>
                <c:pt idx="10008">
                  <c:v>184.00999450683594</c:v>
                </c:pt>
                <c:pt idx="10009">
                  <c:v>184.05000305175781</c:v>
                </c:pt>
                <c:pt idx="10010">
                  <c:v>181.8699951171875</c:v>
                </c:pt>
                <c:pt idx="10011">
                  <c:v>184.1300048828125</c:v>
                </c:pt>
                <c:pt idx="10012">
                  <c:v>181.69999694824219</c:v>
                </c:pt>
                <c:pt idx="10013">
                  <c:v>182.32000732421875</c:v>
                </c:pt>
                <c:pt idx="10014">
                  <c:v>183.86000061035156</c:v>
                </c:pt>
                <c:pt idx="10015">
                  <c:v>182.19999694824219</c:v>
                </c:pt>
                <c:pt idx="10016">
                  <c:v>184.02000427246094</c:v>
                </c:pt>
                <c:pt idx="10017">
                  <c:v>183.50999450683594</c:v>
                </c:pt>
                <c:pt idx="10018">
                  <c:v>182.77000427246094</c:v>
                </c:pt>
                <c:pt idx="10019">
                  <c:v>183.66000366210938</c:v>
                </c:pt>
                <c:pt idx="10020">
                  <c:v>182.10000610351563</c:v>
                </c:pt>
                <c:pt idx="10021">
                  <c:v>183.28999328613281</c:v>
                </c:pt>
                <c:pt idx="10022">
                  <c:v>182.25999450683594</c:v>
                </c:pt>
                <c:pt idx="10023">
                  <c:v>183.19999694824219</c:v>
                </c:pt>
                <c:pt idx="10024">
                  <c:v>183.89999389648438</c:v>
                </c:pt>
                <c:pt idx="10025">
                  <c:v>181.8800048828125</c:v>
                </c:pt>
                <c:pt idx="10026">
                  <c:v>183.89999389648438</c:v>
                </c:pt>
                <c:pt idx="10027">
                  <c:v>184</c:v>
                </c:pt>
                <c:pt idx="10028">
                  <c:v>181.74000549316406</c:v>
                </c:pt>
                <c:pt idx="10029">
                  <c:v>184</c:v>
                </c:pt>
                <c:pt idx="10030">
                  <c:v>181.74000549316406</c:v>
                </c:pt>
                <c:pt idx="10031">
                  <c:v>182.1300048828125</c:v>
                </c:pt>
                <c:pt idx="10032">
                  <c:v>184.02999877929688</c:v>
                </c:pt>
                <c:pt idx="10033">
                  <c:v>182.14999389648438</c:v>
                </c:pt>
                <c:pt idx="10034">
                  <c:v>183.00999450683594</c:v>
                </c:pt>
                <c:pt idx="10035">
                  <c:v>183.44000244140625</c:v>
                </c:pt>
                <c:pt idx="10036">
                  <c:v>182.91999816894531</c:v>
                </c:pt>
                <c:pt idx="10037">
                  <c:v>183.44000244140625</c:v>
                </c:pt>
                <c:pt idx="10038">
                  <c:v>182.13999938964844</c:v>
                </c:pt>
                <c:pt idx="10039">
                  <c:v>183.3800048828125</c:v>
                </c:pt>
                <c:pt idx="10040">
                  <c:v>182.16999816894531</c:v>
                </c:pt>
                <c:pt idx="10041">
                  <c:v>181.88999938964844</c:v>
                </c:pt>
                <c:pt idx="10042">
                  <c:v>184.02000427246094</c:v>
                </c:pt>
                <c:pt idx="10043">
                  <c:v>181.89999389648438</c:v>
                </c:pt>
                <c:pt idx="10044">
                  <c:v>182.05999755859375</c:v>
                </c:pt>
                <c:pt idx="10045">
                  <c:v>184.00999450683594</c:v>
                </c:pt>
                <c:pt idx="10046">
                  <c:v>182.03999328613281</c:v>
                </c:pt>
                <c:pt idx="10047">
                  <c:v>182.49000549316406</c:v>
                </c:pt>
                <c:pt idx="10048">
                  <c:v>183.89999389648438</c:v>
                </c:pt>
                <c:pt idx="10049">
                  <c:v>182.94999694824219</c:v>
                </c:pt>
                <c:pt idx="10050">
                  <c:v>183.02999877929688</c:v>
                </c:pt>
                <c:pt idx="10051">
                  <c:v>183.22000122070313</c:v>
                </c:pt>
                <c:pt idx="10052">
                  <c:v>182.17999267578125</c:v>
                </c:pt>
                <c:pt idx="10053">
                  <c:v>183.41000366210938</c:v>
                </c:pt>
                <c:pt idx="10054">
                  <c:v>182.19999694824219</c:v>
                </c:pt>
                <c:pt idx="10055">
                  <c:v>183.30000305175781</c:v>
                </c:pt>
                <c:pt idx="10056">
                  <c:v>183.97000122070313</c:v>
                </c:pt>
                <c:pt idx="10057">
                  <c:v>181.67999267578125</c:v>
                </c:pt>
                <c:pt idx="10058">
                  <c:v>183.97999572753906</c:v>
                </c:pt>
                <c:pt idx="10059">
                  <c:v>183.97999572753906</c:v>
                </c:pt>
                <c:pt idx="10060">
                  <c:v>181.86000061035156</c:v>
                </c:pt>
                <c:pt idx="10061">
                  <c:v>183.86000061035156</c:v>
                </c:pt>
                <c:pt idx="10062">
                  <c:v>183.83999633789063</c:v>
                </c:pt>
                <c:pt idx="10063">
                  <c:v>182.03999328613281</c:v>
                </c:pt>
                <c:pt idx="10064">
                  <c:v>184.02999877929688</c:v>
                </c:pt>
                <c:pt idx="10065">
                  <c:v>182.03999328613281</c:v>
                </c:pt>
                <c:pt idx="10066">
                  <c:v>182.91999816894531</c:v>
                </c:pt>
                <c:pt idx="10067">
                  <c:v>181.94000244140625</c:v>
                </c:pt>
                <c:pt idx="10068">
                  <c:v>182.88999938964844</c:v>
                </c:pt>
                <c:pt idx="10069">
                  <c:v>183.47000122070313</c:v>
                </c:pt>
                <c:pt idx="10070">
                  <c:v>182.8800048828125</c:v>
                </c:pt>
                <c:pt idx="10071">
                  <c:v>183.60000610351563</c:v>
                </c:pt>
                <c:pt idx="10072">
                  <c:v>182.08999633789063</c:v>
                </c:pt>
                <c:pt idx="10073">
                  <c:v>183.61000061035156</c:v>
                </c:pt>
                <c:pt idx="10074">
                  <c:v>183.99000549316406</c:v>
                </c:pt>
                <c:pt idx="10075">
                  <c:v>181.82000732421875</c:v>
                </c:pt>
                <c:pt idx="10076">
                  <c:v>184.08999633789063</c:v>
                </c:pt>
                <c:pt idx="10077">
                  <c:v>182.05000305175781</c:v>
                </c:pt>
                <c:pt idx="10078">
                  <c:v>182.38999938964844</c:v>
                </c:pt>
                <c:pt idx="10079">
                  <c:v>183.77999877929688</c:v>
                </c:pt>
                <c:pt idx="10080">
                  <c:v>182.47000122070313</c:v>
                </c:pt>
                <c:pt idx="10081">
                  <c:v>183.27000427246094</c:v>
                </c:pt>
                <c:pt idx="10082">
                  <c:v>182.41999816894531</c:v>
                </c:pt>
                <c:pt idx="10083">
                  <c:v>183.36000061035156</c:v>
                </c:pt>
                <c:pt idx="10084">
                  <c:v>182.11000061035156</c:v>
                </c:pt>
                <c:pt idx="10085">
                  <c:v>182</c:v>
                </c:pt>
                <c:pt idx="10086">
                  <c:v>183.97999572753906</c:v>
                </c:pt>
                <c:pt idx="10087">
                  <c:v>182.10000610351563</c:v>
                </c:pt>
                <c:pt idx="10088">
                  <c:v>184.05000305175781</c:v>
                </c:pt>
                <c:pt idx="10089">
                  <c:v>183.94000244140625</c:v>
                </c:pt>
                <c:pt idx="10090">
                  <c:v>182.50999450683594</c:v>
                </c:pt>
                <c:pt idx="10091">
                  <c:v>183.82000732421875</c:v>
                </c:pt>
                <c:pt idx="10092">
                  <c:v>182.38999938964844</c:v>
                </c:pt>
                <c:pt idx="10093">
                  <c:v>183.38999938964844</c:v>
                </c:pt>
                <c:pt idx="10094">
                  <c:v>181.91999816894531</c:v>
                </c:pt>
                <c:pt idx="10095">
                  <c:v>181.89999389648438</c:v>
                </c:pt>
                <c:pt idx="10096">
                  <c:v>183.97999572753906</c:v>
                </c:pt>
                <c:pt idx="10097">
                  <c:v>181.97000122070313</c:v>
                </c:pt>
                <c:pt idx="10098">
                  <c:v>183.97999572753906</c:v>
                </c:pt>
                <c:pt idx="10099">
                  <c:v>183.72999572753906</c:v>
                </c:pt>
                <c:pt idx="10100">
                  <c:v>182.74000549316406</c:v>
                </c:pt>
                <c:pt idx="10101">
                  <c:v>183.47999572753906</c:v>
                </c:pt>
                <c:pt idx="10102">
                  <c:v>181.94000244140625</c:v>
                </c:pt>
                <c:pt idx="10103">
                  <c:v>183.80000305175781</c:v>
                </c:pt>
                <c:pt idx="10104">
                  <c:v>181.75999450683594</c:v>
                </c:pt>
                <c:pt idx="10105">
                  <c:v>182</c:v>
                </c:pt>
                <c:pt idx="10106">
                  <c:v>184.03999328613281</c:v>
                </c:pt>
                <c:pt idx="10107">
                  <c:v>182.00999450683594</c:v>
                </c:pt>
                <c:pt idx="10108">
                  <c:v>184.03999328613281</c:v>
                </c:pt>
                <c:pt idx="10109">
                  <c:v>183.47000122070313</c:v>
                </c:pt>
                <c:pt idx="10110">
                  <c:v>182.8699951171875</c:v>
                </c:pt>
                <c:pt idx="10111">
                  <c:v>183.05000305175781</c:v>
                </c:pt>
                <c:pt idx="10112">
                  <c:v>181.75</c:v>
                </c:pt>
                <c:pt idx="10113">
                  <c:v>183.89999389648438</c:v>
                </c:pt>
                <c:pt idx="10114">
                  <c:v>181.77000427246094</c:v>
                </c:pt>
                <c:pt idx="10115">
                  <c:v>182.11000061035156</c:v>
                </c:pt>
                <c:pt idx="10116">
                  <c:v>184.07000732421875</c:v>
                </c:pt>
                <c:pt idx="10117">
                  <c:v>182.27999877929688</c:v>
                </c:pt>
                <c:pt idx="10118">
                  <c:v>184.11000061035156</c:v>
                </c:pt>
                <c:pt idx="10119">
                  <c:v>182.57000732421875</c:v>
                </c:pt>
                <c:pt idx="10120">
                  <c:v>183.91999816894531</c:v>
                </c:pt>
                <c:pt idx="10121">
                  <c:v>182.53999328613281</c:v>
                </c:pt>
                <c:pt idx="10122">
                  <c:v>183.60000610351563</c:v>
                </c:pt>
                <c:pt idx="10123">
                  <c:v>182.16999816894531</c:v>
                </c:pt>
                <c:pt idx="10124">
                  <c:v>182.25</c:v>
                </c:pt>
                <c:pt idx="10125">
                  <c:v>184.11000061035156</c:v>
                </c:pt>
                <c:pt idx="10126">
                  <c:v>182.16999816894531</c:v>
                </c:pt>
                <c:pt idx="10127">
                  <c:v>182.72000122070313</c:v>
                </c:pt>
                <c:pt idx="10128">
                  <c:v>183.64999389648438</c:v>
                </c:pt>
                <c:pt idx="10129">
                  <c:v>182.92999267578125</c:v>
                </c:pt>
                <c:pt idx="10130">
                  <c:v>183.27000427246094</c:v>
                </c:pt>
                <c:pt idx="10131">
                  <c:v>182.08999633789063</c:v>
                </c:pt>
                <c:pt idx="10132">
                  <c:v>183.99000549316406</c:v>
                </c:pt>
                <c:pt idx="10133">
                  <c:v>181.92999267578125</c:v>
                </c:pt>
                <c:pt idx="10134">
                  <c:v>182.19000244140625</c:v>
                </c:pt>
                <c:pt idx="10135">
                  <c:v>184.10000610351563</c:v>
                </c:pt>
                <c:pt idx="10136">
                  <c:v>183.72000122070313</c:v>
                </c:pt>
                <c:pt idx="10137">
                  <c:v>182.89999389648438</c:v>
                </c:pt>
                <c:pt idx="10138">
                  <c:v>183.44999694824219</c:v>
                </c:pt>
                <c:pt idx="10139">
                  <c:v>183.16999816894531</c:v>
                </c:pt>
                <c:pt idx="10140">
                  <c:v>183.92999267578125</c:v>
                </c:pt>
                <c:pt idx="10141">
                  <c:v>182.11000061035156</c:v>
                </c:pt>
                <c:pt idx="10142">
                  <c:v>184.10000610351563</c:v>
                </c:pt>
                <c:pt idx="10143">
                  <c:v>182.22999572753906</c:v>
                </c:pt>
                <c:pt idx="10144">
                  <c:v>182.91999816894531</c:v>
                </c:pt>
                <c:pt idx="10145">
                  <c:v>183.46000671386719</c:v>
                </c:pt>
                <c:pt idx="10146">
                  <c:v>183.00999450683594</c:v>
                </c:pt>
                <c:pt idx="10147">
                  <c:v>182.96000671386719</c:v>
                </c:pt>
                <c:pt idx="10148">
                  <c:v>181.97999572753906</c:v>
                </c:pt>
                <c:pt idx="10149">
                  <c:v>184.02999877929688</c:v>
                </c:pt>
                <c:pt idx="10150">
                  <c:v>181.71000671386719</c:v>
                </c:pt>
                <c:pt idx="10151">
                  <c:v>184.08000183105469</c:v>
                </c:pt>
                <c:pt idx="10152">
                  <c:v>184</c:v>
                </c:pt>
                <c:pt idx="10153">
                  <c:v>182.33999633789063</c:v>
                </c:pt>
                <c:pt idx="10154">
                  <c:v>183.22000122070313</c:v>
                </c:pt>
                <c:pt idx="10155">
                  <c:v>182.88999938964844</c:v>
                </c:pt>
                <c:pt idx="10156">
                  <c:v>183.27999877929688</c:v>
                </c:pt>
                <c:pt idx="10157">
                  <c:v>182.49000549316406</c:v>
                </c:pt>
                <c:pt idx="10158">
                  <c:v>181.75999450683594</c:v>
                </c:pt>
                <c:pt idx="10159">
                  <c:v>184.1199951171875</c:v>
                </c:pt>
                <c:pt idx="10160">
                  <c:v>181.8800048828125</c:v>
                </c:pt>
                <c:pt idx="10161">
                  <c:v>182.50999450683594</c:v>
                </c:pt>
                <c:pt idx="10162">
                  <c:v>183.78999328613281</c:v>
                </c:pt>
                <c:pt idx="10163">
                  <c:v>182.69000244140625</c:v>
                </c:pt>
                <c:pt idx="10164">
                  <c:v>183.41000366210938</c:v>
                </c:pt>
                <c:pt idx="10165">
                  <c:v>182.08000183105469</c:v>
                </c:pt>
                <c:pt idx="10166">
                  <c:v>184.02999877929688</c:v>
                </c:pt>
                <c:pt idx="10167">
                  <c:v>183.46000671386719</c:v>
                </c:pt>
                <c:pt idx="10168">
                  <c:v>182.13999938964844</c:v>
                </c:pt>
                <c:pt idx="10169">
                  <c:v>184.03999328613281</c:v>
                </c:pt>
                <c:pt idx="10170">
                  <c:v>184.14999389648438</c:v>
                </c:pt>
                <c:pt idx="10171">
                  <c:v>182.14999389648438</c:v>
                </c:pt>
                <c:pt idx="10172">
                  <c:v>184.11000061035156</c:v>
                </c:pt>
                <c:pt idx="10173">
                  <c:v>182.8800048828125</c:v>
                </c:pt>
                <c:pt idx="10174">
                  <c:v>183.46000671386719</c:v>
                </c:pt>
                <c:pt idx="10175">
                  <c:v>181.8800048828125</c:v>
                </c:pt>
                <c:pt idx="10176">
                  <c:v>182.1199951171875</c:v>
                </c:pt>
                <c:pt idx="10177">
                  <c:v>184.08000183105469</c:v>
                </c:pt>
                <c:pt idx="10178">
                  <c:v>182.25999450683594</c:v>
                </c:pt>
                <c:pt idx="10179">
                  <c:v>183.74000549316406</c:v>
                </c:pt>
                <c:pt idx="10180">
                  <c:v>182.47999572753906</c:v>
                </c:pt>
                <c:pt idx="10181">
                  <c:v>183.6199951171875</c:v>
                </c:pt>
                <c:pt idx="10182">
                  <c:v>181.96000671386719</c:v>
                </c:pt>
                <c:pt idx="10183">
                  <c:v>184.05999755859375</c:v>
                </c:pt>
                <c:pt idx="10184">
                  <c:v>183.91000366210938</c:v>
                </c:pt>
                <c:pt idx="10185">
                  <c:v>182.36000061035156</c:v>
                </c:pt>
                <c:pt idx="10186">
                  <c:v>183.63999938964844</c:v>
                </c:pt>
                <c:pt idx="10187">
                  <c:v>181.83999633789063</c:v>
                </c:pt>
                <c:pt idx="10188">
                  <c:v>184.03999328613281</c:v>
                </c:pt>
                <c:pt idx="10189">
                  <c:v>181.80999755859375</c:v>
                </c:pt>
                <c:pt idx="10190">
                  <c:v>184.13999938964844</c:v>
                </c:pt>
                <c:pt idx="10191">
                  <c:v>183.85000610351563</c:v>
                </c:pt>
                <c:pt idx="10192">
                  <c:v>182.86000061035156</c:v>
                </c:pt>
                <c:pt idx="10193">
                  <c:v>183.17999267578125</c:v>
                </c:pt>
                <c:pt idx="10194">
                  <c:v>181.92999267578125</c:v>
                </c:pt>
                <c:pt idx="10195">
                  <c:v>184.14999389648438</c:v>
                </c:pt>
                <c:pt idx="10196">
                  <c:v>181.99000549316406</c:v>
                </c:pt>
                <c:pt idx="10197">
                  <c:v>184.19999694824219</c:v>
                </c:pt>
                <c:pt idx="10198">
                  <c:v>183.66999816894531</c:v>
                </c:pt>
                <c:pt idx="10199">
                  <c:v>183.08999633789063</c:v>
                </c:pt>
                <c:pt idx="10200">
                  <c:v>182.58000183105469</c:v>
                </c:pt>
                <c:pt idx="10201">
                  <c:v>181.77999877929688</c:v>
                </c:pt>
                <c:pt idx="10202">
                  <c:v>184.05999755859375</c:v>
                </c:pt>
                <c:pt idx="10203">
                  <c:v>182.1199951171875</c:v>
                </c:pt>
                <c:pt idx="10204">
                  <c:v>184.02000427246094</c:v>
                </c:pt>
                <c:pt idx="10205">
                  <c:v>183.50999450683594</c:v>
                </c:pt>
                <c:pt idx="10206">
                  <c:v>183.16000366210938</c:v>
                </c:pt>
                <c:pt idx="10207">
                  <c:v>182.47999572753906</c:v>
                </c:pt>
                <c:pt idx="10208">
                  <c:v>181.97999572753906</c:v>
                </c:pt>
                <c:pt idx="10209">
                  <c:v>184.21000671386719</c:v>
                </c:pt>
                <c:pt idx="10210">
                  <c:v>182.03999328613281</c:v>
                </c:pt>
                <c:pt idx="10211">
                  <c:v>183.00999450683594</c:v>
                </c:pt>
                <c:pt idx="10212">
                  <c:v>183.16000366210938</c:v>
                </c:pt>
                <c:pt idx="10213">
                  <c:v>183.3699951171875</c:v>
                </c:pt>
                <c:pt idx="10214">
                  <c:v>184.00999450683594</c:v>
                </c:pt>
                <c:pt idx="10215">
                  <c:v>182.08000183105469</c:v>
                </c:pt>
                <c:pt idx="10216">
                  <c:v>184.13999938964844</c:v>
                </c:pt>
                <c:pt idx="10217">
                  <c:v>182.19000244140625</c:v>
                </c:pt>
                <c:pt idx="10218">
                  <c:v>183.02000427246094</c:v>
                </c:pt>
                <c:pt idx="10219">
                  <c:v>182.83999633789063</c:v>
                </c:pt>
                <c:pt idx="10220">
                  <c:v>183.36000061035156</c:v>
                </c:pt>
                <c:pt idx="10221">
                  <c:v>184.05000305175781</c:v>
                </c:pt>
                <c:pt idx="10222">
                  <c:v>181.8800048828125</c:v>
                </c:pt>
                <c:pt idx="10223">
                  <c:v>184.05999755859375</c:v>
                </c:pt>
                <c:pt idx="10224">
                  <c:v>183.58999633789063</c:v>
                </c:pt>
                <c:pt idx="10225">
                  <c:v>183.17999267578125</c:v>
                </c:pt>
                <c:pt idx="10226">
                  <c:v>182.42999267578125</c:v>
                </c:pt>
                <c:pt idx="10227">
                  <c:v>182</c:v>
                </c:pt>
                <c:pt idx="10228">
                  <c:v>184.07000732421875</c:v>
                </c:pt>
                <c:pt idx="10229">
                  <c:v>182.11000061035156</c:v>
                </c:pt>
                <c:pt idx="10230">
                  <c:v>184.11000061035156</c:v>
                </c:pt>
                <c:pt idx="10231">
                  <c:v>183.55000305175781</c:v>
                </c:pt>
                <c:pt idx="10232">
                  <c:v>183.03999328613281</c:v>
                </c:pt>
                <c:pt idx="10233">
                  <c:v>182.50999450683594</c:v>
                </c:pt>
                <c:pt idx="10234">
                  <c:v>181.75999450683594</c:v>
                </c:pt>
                <c:pt idx="10235">
                  <c:v>184.1300048828125</c:v>
                </c:pt>
                <c:pt idx="10236">
                  <c:v>181.8800048828125</c:v>
                </c:pt>
                <c:pt idx="10237">
                  <c:v>182.66999816894531</c:v>
                </c:pt>
                <c:pt idx="10238">
                  <c:v>183.42999267578125</c:v>
                </c:pt>
                <c:pt idx="10239">
                  <c:v>183.10000610351563</c:v>
                </c:pt>
                <c:pt idx="10240">
                  <c:v>183.91000366210938</c:v>
                </c:pt>
                <c:pt idx="10241">
                  <c:v>181.92999267578125</c:v>
                </c:pt>
                <c:pt idx="10242">
                  <c:v>184.19999694824219</c:v>
                </c:pt>
                <c:pt idx="10243">
                  <c:v>184.05000305175781</c:v>
                </c:pt>
                <c:pt idx="10244">
                  <c:v>182.41999816894531</c:v>
                </c:pt>
                <c:pt idx="10245">
                  <c:v>183.55999755859375</c:v>
                </c:pt>
                <c:pt idx="10246">
                  <c:v>181.66000366210938</c:v>
                </c:pt>
                <c:pt idx="10247">
                  <c:v>183.75</c:v>
                </c:pt>
                <c:pt idx="10248">
                  <c:v>182</c:v>
                </c:pt>
                <c:pt idx="10249">
                  <c:v>182.19999694824219</c:v>
                </c:pt>
                <c:pt idx="10250">
                  <c:v>183.94999694824219</c:v>
                </c:pt>
                <c:pt idx="10251">
                  <c:v>182.6199951171875</c:v>
                </c:pt>
                <c:pt idx="10252">
                  <c:v>183.41000366210938</c:v>
                </c:pt>
                <c:pt idx="10253">
                  <c:v>182.16000366210938</c:v>
                </c:pt>
                <c:pt idx="10254">
                  <c:v>183.99000549316406</c:v>
                </c:pt>
                <c:pt idx="10255">
                  <c:v>184.08000183105469</c:v>
                </c:pt>
                <c:pt idx="10256">
                  <c:v>182.1300048828125</c:v>
                </c:pt>
                <c:pt idx="10257">
                  <c:v>183.91999816894531</c:v>
                </c:pt>
                <c:pt idx="10258">
                  <c:v>182.55000305175781</c:v>
                </c:pt>
                <c:pt idx="10259">
                  <c:v>183.46000671386719</c:v>
                </c:pt>
                <c:pt idx="10260">
                  <c:v>181.8800048828125</c:v>
                </c:pt>
                <c:pt idx="10261">
                  <c:v>181.96000671386719</c:v>
                </c:pt>
                <c:pt idx="10262">
                  <c:v>184.05000305175781</c:v>
                </c:pt>
                <c:pt idx="10263">
                  <c:v>182.30000305175781</c:v>
                </c:pt>
                <c:pt idx="10264">
                  <c:v>183.17999267578125</c:v>
                </c:pt>
                <c:pt idx="10265">
                  <c:v>182.42999267578125</c:v>
                </c:pt>
                <c:pt idx="10266">
                  <c:v>183.63999938964844</c:v>
                </c:pt>
                <c:pt idx="10267">
                  <c:v>181.96000671386719</c:v>
                </c:pt>
                <c:pt idx="10268">
                  <c:v>181.96000671386719</c:v>
                </c:pt>
                <c:pt idx="10269">
                  <c:v>184.05000305175781</c:v>
                </c:pt>
                <c:pt idx="10270">
                  <c:v>182.52000427246094</c:v>
                </c:pt>
                <c:pt idx="10271">
                  <c:v>183.27000427246094</c:v>
                </c:pt>
                <c:pt idx="10272">
                  <c:v>182.27999877929688</c:v>
                </c:pt>
                <c:pt idx="10273">
                  <c:v>183.83999633789063</c:v>
                </c:pt>
                <c:pt idx="10274">
                  <c:v>184.24000549316406</c:v>
                </c:pt>
                <c:pt idx="10275">
                  <c:v>182.19999694824219</c:v>
                </c:pt>
                <c:pt idx="10276">
                  <c:v>183.97999572753906</c:v>
                </c:pt>
                <c:pt idx="10277">
                  <c:v>182.69999694824219</c:v>
                </c:pt>
                <c:pt idx="10278">
                  <c:v>183.58000183105469</c:v>
                </c:pt>
                <c:pt idx="10279">
                  <c:v>182.1300048828125</c:v>
                </c:pt>
                <c:pt idx="10280">
                  <c:v>182.10000610351563</c:v>
                </c:pt>
                <c:pt idx="10281">
                  <c:v>184.07000732421875</c:v>
                </c:pt>
                <c:pt idx="10282">
                  <c:v>182.41000366210938</c:v>
                </c:pt>
                <c:pt idx="10283">
                  <c:v>183.80000305175781</c:v>
                </c:pt>
                <c:pt idx="10284">
                  <c:v>182.35000610351563</c:v>
                </c:pt>
                <c:pt idx="10285">
                  <c:v>183.60000610351563</c:v>
                </c:pt>
                <c:pt idx="10286">
                  <c:v>181.89999389648438</c:v>
                </c:pt>
                <c:pt idx="10287">
                  <c:v>182.07000732421875</c:v>
                </c:pt>
                <c:pt idx="10288">
                  <c:v>184.08000183105469</c:v>
                </c:pt>
                <c:pt idx="10289">
                  <c:v>182.35000610351563</c:v>
                </c:pt>
                <c:pt idx="10290">
                  <c:v>183.36000061035156</c:v>
                </c:pt>
                <c:pt idx="10291">
                  <c:v>181.99000549316406</c:v>
                </c:pt>
                <c:pt idx="10292">
                  <c:v>183.94999694824219</c:v>
                </c:pt>
                <c:pt idx="10293">
                  <c:v>184.1199951171875</c:v>
                </c:pt>
                <c:pt idx="10294">
                  <c:v>182.30000305175781</c:v>
                </c:pt>
                <c:pt idx="10295">
                  <c:v>183.86000061035156</c:v>
                </c:pt>
                <c:pt idx="10296">
                  <c:v>182.75999450683594</c:v>
                </c:pt>
                <c:pt idx="10297">
                  <c:v>183.55000305175781</c:v>
                </c:pt>
                <c:pt idx="10298">
                  <c:v>182.08999633789063</c:v>
                </c:pt>
                <c:pt idx="10299">
                  <c:v>184.05999755859375</c:v>
                </c:pt>
                <c:pt idx="10300">
                  <c:v>184.08999633789063</c:v>
                </c:pt>
                <c:pt idx="10301">
                  <c:v>182.24000549316406</c:v>
                </c:pt>
                <c:pt idx="10302">
                  <c:v>183.8800048828125</c:v>
                </c:pt>
                <c:pt idx="10303">
                  <c:v>182.05999755859375</c:v>
                </c:pt>
                <c:pt idx="10304">
                  <c:v>183.72999572753906</c:v>
                </c:pt>
                <c:pt idx="10305">
                  <c:v>181.72999572753906</c:v>
                </c:pt>
                <c:pt idx="10306">
                  <c:v>182.19999694824219</c:v>
                </c:pt>
                <c:pt idx="10307">
                  <c:v>183.94000244140625</c:v>
                </c:pt>
                <c:pt idx="10308">
                  <c:v>182.71000671386719</c:v>
                </c:pt>
                <c:pt idx="10309">
                  <c:v>183.58000183105469</c:v>
                </c:pt>
                <c:pt idx="10310">
                  <c:v>182.00999450683594</c:v>
                </c:pt>
                <c:pt idx="10311">
                  <c:v>184.16000366210938</c:v>
                </c:pt>
                <c:pt idx="10312">
                  <c:v>181.97000122070313</c:v>
                </c:pt>
                <c:pt idx="10313">
                  <c:v>182.21000671386719</c:v>
                </c:pt>
                <c:pt idx="10314">
                  <c:v>183.94999694824219</c:v>
                </c:pt>
                <c:pt idx="10315">
                  <c:v>182.89999389648438</c:v>
                </c:pt>
                <c:pt idx="10316">
                  <c:v>183.58000183105469</c:v>
                </c:pt>
                <c:pt idx="10317">
                  <c:v>182.10000610351563</c:v>
                </c:pt>
                <c:pt idx="10318">
                  <c:v>184.02000427246094</c:v>
                </c:pt>
                <c:pt idx="10319">
                  <c:v>182.07000732421875</c:v>
                </c:pt>
                <c:pt idx="10320">
                  <c:v>182.38999938964844</c:v>
                </c:pt>
                <c:pt idx="10321">
                  <c:v>183.8699951171875</c:v>
                </c:pt>
                <c:pt idx="10322">
                  <c:v>182.61000061035156</c:v>
                </c:pt>
                <c:pt idx="10323">
                  <c:v>183.39999389648438</c:v>
                </c:pt>
                <c:pt idx="10324">
                  <c:v>182.19000244140625</c:v>
                </c:pt>
                <c:pt idx="10325">
                  <c:v>184.00999450683594</c:v>
                </c:pt>
                <c:pt idx="10326">
                  <c:v>182</c:v>
                </c:pt>
                <c:pt idx="10327">
                  <c:v>181.94000244140625</c:v>
                </c:pt>
                <c:pt idx="10328">
                  <c:v>184.08999633789063</c:v>
                </c:pt>
                <c:pt idx="10329">
                  <c:v>182.11000061035156</c:v>
                </c:pt>
                <c:pt idx="10330">
                  <c:v>183.00999450683594</c:v>
                </c:pt>
                <c:pt idx="10331">
                  <c:v>182.58999633789063</c:v>
                </c:pt>
                <c:pt idx="10332">
                  <c:v>183.42999267578125</c:v>
                </c:pt>
                <c:pt idx="10333">
                  <c:v>184.22999572753906</c:v>
                </c:pt>
                <c:pt idx="10334">
                  <c:v>182.02000427246094</c:v>
                </c:pt>
                <c:pt idx="10335">
                  <c:v>184.17999267578125</c:v>
                </c:pt>
                <c:pt idx="10336">
                  <c:v>181.91999816894531</c:v>
                </c:pt>
                <c:pt idx="10337">
                  <c:v>182.64999389648438</c:v>
                </c:pt>
                <c:pt idx="10338">
                  <c:v>183.8800048828125</c:v>
                </c:pt>
                <c:pt idx="10339">
                  <c:v>182.82000732421875</c:v>
                </c:pt>
                <c:pt idx="10340">
                  <c:v>183.42999267578125</c:v>
                </c:pt>
                <c:pt idx="10341">
                  <c:v>182.19999694824219</c:v>
                </c:pt>
                <c:pt idx="10342">
                  <c:v>183.75</c:v>
                </c:pt>
                <c:pt idx="10343">
                  <c:v>184.11000061035156</c:v>
                </c:pt>
                <c:pt idx="10344">
                  <c:v>181.96000671386719</c:v>
                </c:pt>
                <c:pt idx="10345">
                  <c:v>184.13999938964844</c:v>
                </c:pt>
                <c:pt idx="10346">
                  <c:v>181.94999694824219</c:v>
                </c:pt>
                <c:pt idx="10347">
                  <c:v>184.1300048828125</c:v>
                </c:pt>
                <c:pt idx="10348">
                  <c:v>183.22999572753906</c:v>
                </c:pt>
                <c:pt idx="10349">
                  <c:v>183.19000244140625</c:v>
                </c:pt>
                <c:pt idx="10350">
                  <c:v>182.6199951171875</c:v>
                </c:pt>
                <c:pt idx="10351">
                  <c:v>182.00999450683594</c:v>
                </c:pt>
                <c:pt idx="10352">
                  <c:v>184.17999267578125</c:v>
                </c:pt>
                <c:pt idx="10353">
                  <c:v>181.99000549316406</c:v>
                </c:pt>
                <c:pt idx="10354">
                  <c:v>184.10000610351563</c:v>
                </c:pt>
                <c:pt idx="10355">
                  <c:v>183.99000549316406</c:v>
                </c:pt>
                <c:pt idx="10356">
                  <c:v>182.58999633789063</c:v>
                </c:pt>
                <c:pt idx="10357">
                  <c:v>183.83999633789063</c:v>
                </c:pt>
                <c:pt idx="10358">
                  <c:v>182.33000183105469</c:v>
                </c:pt>
                <c:pt idx="10359">
                  <c:v>183.47999572753906</c:v>
                </c:pt>
                <c:pt idx="10360">
                  <c:v>182.03999328613281</c:v>
                </c:pt>
                <c:pt idx="10361">
                  <c:v>182.08000183105469</c:v>
                </c:pt>
                <c:pt idx="10362">
                  <c:v>184.27999877929688</c:v>
                </c:pt>
                <c:pt idx="10363">
                  <c:v>182.05999755859375</c:v>
                </c:pt>
                <c:pt idx="10364">
                  <c:v>182.49000549316406</c:v>
                </c:pt>
                <c:pt idx="10365">
                  <c:v>183.97000122070313</c:v>
                </c:pt>
                <c:pt idx="10366">
                  <c:v>182.77999877929688</c:v>
                </c:pt>
                <c:pt idx="10367">
                  <c:v>183.80000305175781</c:v>
                </c:pt>
                <c:pt idx="10368">
                  <c:v>182.1199951171875</c:v>
                </c:pt>
                <c:pt idx="10369">
                  <c:v>183.72999572753906</c:v>
                </c:pt>
                <c:pt idx="10370">
                  <c:v>182.21000671386719</c:v>
                </c:pt>
                <c:pt idx="10371">
                  <c:v>182.14999389648438</c:v>
                </c:pt>
                <c:pt idx="10372">
                  <c:v>184.25999450683594</c:v>
                </c:pt>
                <c:pt idx="10373">
                  <c:v>182.1300048828125</c:v>
                </c:pt>
                <c:pt idx="10374">
                  <c:v>182.77999877929688</c:v>
                </c:pt>
                <c:pt idx="10375">
                  <c:v>183.77999877929688</c:v>
                </c:pt>
                <c:pt idx="10376">
                  <c:v>183.07000732421875</c:v>
                </c:pt>
                <c:pt idx="10377">
                  <c:v>183.60000610351563</c:v>
                </c:pt>
                <c:pt idx="10378">
                  <c:v>182.1199951171875</c:v>
                </c:pt>
                <c:pt idx="10379">
                  <c:v>183.75</c:v>
                </c:pt>
                <c:pt idx="10380">
                  <c:v>182.22000122070313</c:v>
                </c:pt>
                <c:pt idx="10381">
                  <c:v>182.05000305175781</c:v>
                </c:pt>
                <c:pt idx="10382">
                  <c:v>184.25</c:v>
                </c:pt>
                <c:pt idx="10383">
                  <c:v>182.22000122070313</c:v>
                </c:pt>
                <c:pt idx="10384">
                  <c:v>182.71000671386719</c:v>
                </c:pt>
                <c:pt idx="10385">
                  <c:v>183.99000549316406</c:v>
                </c:pt>
                <c:pt idx="10386">
                  <c:v>182.83000183105469</c:v>
                </c:pt>
                <c:pt idx="10387">
                  <c:v>183.77999877929688</c:v>
                </c:pt>
                <c:pt idx="10388">
                  <c:v>182.66000366210938</c:v>
                </c:pt>
                <c:pt idx="10389">
                  <c:v>183.55000305175781</c:v>
                </c:pt>
                <c:pt idx="10390">
                  <c:v>182.71000671386719</c:v>
                </c:pt>
                <c:pt idx="10391">
                  <c:v>183.3800048828125</c:v>
                </c:pt>
                <c:pt idx="10392">
                  <c:v>184.08999633789063</c:v>
                </c:pt>
                <c:pt idx="10393">
                  <c:v>181.8699951171875</c:v>
                </c:pt>
                <c:pt idx="10394">
                  <c:v>184.05000305175781</c:v>
                </c:pt>
                <c:pt idx="10395">
                  <c:v>184.19999694824219</c:v>
                </c:pt>
                <c:pt idx="10396">
                  <c:v>182.11000061035156</c:v>
                </c:pt>
                <c:pt idx="10397">
                  <c:v>184.14999389648438</c:v>
                </c:pt>
                <c:pt idx="10398">
                  <c:v>183.94999694824219</c:v>
                </c:pt>
                <c:pt idx="10399">
                  <c:v>182.61000061035156</c:v>
                </c:pt>
                <c:pt idx="10400">
                  <c:v>183.94000244140625</c:v>
                </c:pt>
                <c:pt idx="10401">
                  <c:v>182.44000244140625</c:v>
                </c:pt>
                <c:pt idx="10402">
                  <c:v>183.42999267578125</c:v>
                </c:pt>
                <c:pt idx="10403">
                  <c:v>182.30000305175781</c:v>
                </c:pt>
                <c:pt idx="10404">
                  <c:v>182.11000061035156</c:v>
                </c:pt>
                <c:pt idx="10405">
                  <c:v>184.25</c:v>
                </c:pt>
                <c:pt idx="10406">
                  <c:v>182.08999633789063</c:v>
                </c:pt>
                <c:pt idx="10407">
                  <c:v>182.27000427246094</c:v>
                </c:pt>
                <c:pt idx="10408">
                  <c:v>184.1300048828125</c:v>
                </c:pt>
                <c:pt idx="10409">
                  <c:v>182.47000122070313</c:v>
                </c:pt>
                <c:pt idx="10410">
                  <c:v>183.27000427246094</c:v>
                </c:pt>
                <c:pt idx="10411">
                  <c:v>182.64999389648438</c:v>
                </c:pt>
                <c:pt idx="10412">
                  <c:v>183.36000061035156</c:v>
                </c:pt>
                <c:pt idx="10413">
                  <c:v>182.33999633789063</c:v>
                </c:pt>
                <c:pt idx="10414">
                  <c:v>182.07000732421875</c:v>
                </c:pt>
                <c:pt idx="10415">
                  <c:v>184.25999450683594</c:v>
                </c:pt>
                <c:pt idx="10416">
                  <c:v>182.08999633789063</c:v>
                </c:pt>
                <c:pt idx="10417">
                  <c:v>182.25999450683594</c:v>
                </c:pt>
                <c:pt idx="10418">
                  <c:v>184.11000061035156</c:v>
                </c:pt>
                <c:pt idx="10419">
                  <c:v>182.30000305175781</c:v>
                </c:pt>
                <c:pt idx="10420">
                  <c:v>183.19000244140625</c:v>
                </c:pt>
                <c:pt idx="10421">
                  <c:v>182.83000183105469</c:v>
                </c:pt>
                <c:pt idx="10422">
                  <c:v>183.14999389648438</c:v>
                </c:pt>
                <c:pt idx="10423">
                  <c:v>184.05000305175781</c:v>
                </c:pt>
                <c:pt idx="10424">
                  <c:v>182.03999328613281</c:v>
                </c:pt>
                <c:pt idx="10425">
                  <c:v>184.24000549316406</c:v>
                </c:pt>
                <c:pt idx="10426">
                  <c:v>184.22000122070313</c:v>
                </c:pt>
                <c:pt idx="10427">
                  <c:v>182.10000610351563</c:v>
                </c:pt>
                <c:pt idx="10428">
                  <c:v>184.24000549316406</c:v>
                </c:pt>
                <c:pt idx="10429">
                  <c:v>183.44999694824219</c:v>
                </c:pt>
                <c:pt idx="10430">
                  <c:v>183.24000549316406</c:v>
                </c:pt>
                <c:pt idx="10431">
                  <c:v>183.1199951171875</c:v>
                </c:pt>
                <c:pt idx="10432">
                  <c:v>183.41000366210938</c:v>
                </c:pt>
                <c:pt idx="10433">
                  <c:v>184.22000122070313</c:v>
                </c:pt>
                <c:pt idx="10434">
                  <c:v>182</c:v>
                </c:pt>
                <c:pt idx="10435">
                  <c:v>184.16000366210938</c:v>
                </c:pt>
                <c:pt idx="10436">
                  <c:v>184.10000610351563</c:v>
                </c:pt>
                <c:pt idx="10437">
                  <c:v>182.53999328613281</c:v>
                </c:pt>
                <c:pt idx="10438">
                  <c:v>184</c:v>
                </c:pt>
                <c:pt idx="10439">
                  <c:v>182.66000366210938</c:v>
                </c:pt>
                <c:pt idx="10440">
                  <c:v>183.41000366210938</c:v>
                </c:pt>
                <c:pt idx="10441">
                  <c:v>182.35000610351563</c:v>
                </c:pt>
                <c:pt idx="10442">
                  <c:v>183.75999450683594</c:v>
                </c:pt>
                <c:pt idx="10443">
                  <c:v>184.21000671386719</c:v>
                </c:pt>
                <c:pt idx="10444">
                  <c:v>182.05000305175781</c:v>
                </c:pt>
                <c:pt idx="10445">
                  <c:v>184.33000183105469</c:v>
                </c:pt>
                <c:pt idx="10446">
                  <c:v>183.85000610351563</c:v>
                </c:pt>
                <c:pt idx="10447">
                  <c:v>182.94999694824219</c:v>
                </c:pt>
                <c:pt idx="10448">
                  <c:v>183.58999633789063</c:v>
                </c:pt>
                <c:pt idx="10449">
                  <c:v>182.35000610351563</c:v>
                </c:pt>
                <c:pt idx="10450">
                  <c:v>183.94999694824219</c:v>
                </c:pt>
                <c:pt idx="10451">
                  <c:v>182.17999267578125</c:v>
                </c:pt>
                <c:pt idx="10452">
                  <c:v>184.16000366210938</c:v>
                </c:pt>
                <c:pt idx="10453">
                  <c:v>184.27999877929688</c:v>
                </c:pt>
                <c:pt idx="10454">
                  <c:v>182.13999938964844</c:v>
                </c:pt>
                <c:pt idx="10455">
                  <c:v>184.1300048828125</c:v>
                </c:pt>
                <c:pt idx="10456">
                  <c:v>182.97999572753906</c:v>
                </c:pt>
                <c:pt idx="10457">
                  <c:v>183.41999816894531</c:v>
                </c:pt>
                <c:pt idx="10458">
                  <c:v>182.27999877929688</c:v>
                </c:pt>
                <c:pt idx="10459">
                  <c:v>182.05000305175781</c:v>
                </c:pt>
                <c:pt idx="10460">
                  <c:v>184.19000244140625</c:v>
                </c:pt>
                <c:pt idx="10461">
                  <c:v>182.14999389648438</c:v>
                </c:pt>
                <c:pt idx="10462">
                  <c:v>184.33000183105469</c:v>
                </c:pt>
                <c:pt idx="10463">
                  <c:v>182.25</c:v>
                </c:pt>
                <c:pt idx="10464">
                  <c:v>183.05000305175781</c:v>
                </c:pt>
                <c:pt idx="10465">
                  <c:v>183.30000305175781</c:v>
                </c:pt>
                <c:pt idx="10466">
                  <c:v>183.32000732421875</c:v>
                </c:pt>
                <c:pt idx="10467">
                  <c:v>184.16000366210938</c:v>
                </c:pt>
                <c:pt idx="10468">
                  <c:v>181.89999389648438</c:v>
                </c:pt>
                <c:pt idx="10469">
                  <c:v>184.22000122070313</c:v>
                </c:pt>
                <c:pt idx="10470">
                  <c:v>184.08000183105469</c:v>
                </c:pt>
                <c:pt idx="10471">
                  <c:v>182.67999267578125</c:v>
                </c:pt>
                <c:pt idx="10472">
                  <c:v>183.88999938964844</c:v>
                </c:pt>
                <c:pt idx="10473">
                  <c:v>182.27999877929688</c:v>
                </c:pt>
                <c:pt idx="10474">
                  <c:v>184</c:v>
                </c:pt>
                <c:pt idx="10475">
                  <c:v>182.05000305175781</c:v>
                </c:pt>
                <c:pt idx="10476">
                  <c:v>184.25</c:v>
                </c:pt>
                <c:pt idx="10477">
                  <c:v>184.24000549316406</c:v>
                </c:pt>
                <c:pt idx="10478">
                  <c:v>182.36000061035156</c:v>
                </c:pt>
                <c:pt idx="10479">
                  <c:v>184.05000305175781</c:v>
                </c:pt>
                <c:pt idx="10480">
                  <c:v>182.66999816894531</c:v>
                </c:pt>
                <c:pt idx="10481">
                  <c:v>183.52000427246094</c:v>
                </c:pt>
                <c:pt idx="10482">
                  <c:v>182.08000183105469</c:v>
                </c:pt>
                <c:pt idx="10483">
                  <c:v>182.14999389648438</c:v>
                </c:pt>
                <c:pt idx="10484">
                  <c:v>184.24000549316406</c:v>
                </c:pt>
                <c:pt idx="10485">
                  <c:v>182.24000549316406</c:v>
                </c:pt>
                <c:pt idx="10486">
                  <c:v>184.30000305175781</c:v>
                </c:pt>
                <c:pt idx="10487">
                  <c:v>183.36000061035156</c:v>
                </c:pt>
                <c:pt idx="10488">
                  <c:v>183.39999389648438</c:v>
                </c:pt>
                <c:pt idx="10489">
                  <c:v>182.47000122070313</c:v>
                </c:pt>
                <c:pt idx="10490">
                  <c:v>182.14999389648438</c:v>
                </c:pt>
                <c:pt idx="10491">
                  <c:v>184.19999694824219</c:v>
                </c:pt>
                <c:pt idx="10492">
                  <c:v>182.30000305175781</c:v>
                </c:pt>
                <c:pt idx="10493">
                  <c:v>182.82000732421875</c:v>
                </c:pt>
                <c:pt idx="10494">
                  <c:v>183.78999328613281</c:v>
                </c:pt>
                <c:pt idx="10495">
                  <c:v>183.16000366210938</c:v>
                </c:pt>
                <c:pt idx="10496">
                  <c:v>183.05000305175781</c:v>
                </c:pt>
                <c:pt idx="10497">
                  <c:v>182.1199951171875</c:v>
                </c:pt>
                <c:pt idx="10498">
                  <c:v>184.22999572753906</c:v>
                </c:pt>
                <c:pt idx="10499">
                  <c:v>181.92999267578125</c:v>
                </c:pt>
                <c:pt idx="10500">
                  <c:v>184.27999877929688</c:v>
                </c:pt>
                <c:pt idx="10501">
                  <c:v>183.86000061035156</c:v>
                </c:pt>
                <c:pt idx="10502">
                  <c:v>182.83999633789063</c:v>
                </c:pt>
                <c:pt idx="10503">
                  <c:v>183.6199951171875</c:v>
                </c:pt>
                <c:pt idx="10504">
                  <c:v>182.22000122070313</c:v>
                </c:pt>
                <c:pt idx="10505">
                  <c:v>183.89999389648438</c:v>
                </c:pt>
                <c:pt idx="10506">
                  <c:v>182.10000610351563</c:v>
                </c:pt>
                <c:pt idx="10507">
                  <c:v>184.24000549316406</c:v>
                </c:pt>
                <c:pt idx="10508">
                  <c:v>184.1199951171875</c:v>
                </c:pt>
                <c:pt idx="10509">
                  <c:v>182.42999267578125</c:v>
                </c:pt>
                <c:pt idx="10510">
                  <c:v>183.96000671386719</c:v>
                </c:pt>
                <c:pt idx="10511">
                  <c:v>182.30999755859375</c:v>
                </c:pt>
                <c:pt idx="10512">
                  <c:v>183.6199951171875</c:v>
                </c:pt>
                <c:pt idx="10513">
                  <c:v>181.99000549316406</c:v>
                </c:pt>
                <c:pt idx="10514">
                  <c:v>182.16999816894531</c:v>
                </c:pt>
                <c:pt idx="10515">
                  <c:v>184.24000549316406</c:v>
                </c:pt>
                <c:pt idx="10516">
                  <c:v>182.21000671386719</c:v>
                </c:pt>
                <c:pt idx="10517">
                  <c:v>184.22000122070313</c:v>
                </c:pt>
                <c:pt idx="10518">
                  <c:v>183.19999694824219</c:v>
                </c:pt>
                <c:pt idx="10519">
                  <c:v>183.32000732421875</c:v>
                </c:pt>
                <c:pt idx="10520">
                  <c:v>182.74000549316406</c:v>
                </c:pt>
                <c:pt idx="10521">
                  <c:v>181.83999633789063</c:v>
                </c:pt>
                <c:pt idx="10522">
                  <c:v>184.1300048828125</c:v>
                </c:pt>
                <c:pt idx="10523">
                  <c:v>182.14999389648438</c:v>
                </c:pt>
                <c:pt idx="10524">
                  <c:v>182.30999755859375</c:v>
                </c:pt>
                <c:pt idx="10525">
                  <c:v>184.08999633789063</c:v>
                </c:pt>
                <c:pt idx="10526">
                  <c:v>182.46000671386719</c:v>
                </c:pt>
                <c:pt idx="10527">
                  <c:v>184.10000610351563</c:v>
                </c:pt>
                <c:pt idx="10528">
                  <c:v>182.78999328613281</c:v>
                </c:pt>
                <c:pt idx="10529">
                  <c:v>183.49000549316406</c:v>
                </c:pt>
                <c:pt idx="10530">
                  <c:v>182.47000122070313</c:v>
                </c:pt>
                <c:pt idx="10531">
                  <c:v>181.97999572753906</c:v>
                </c:pt>
                <c:pt idx="10532">
                  <c:v>184.19000244140625</c:v>
                </c:pt>
                <c:pt idx="10533">
                  <c:v>182.16999816894531</c:v>
                </c:pt>
                <c:pt idx="10534">
                  <c:v>184.27999877929688</c:v>
                </c:pt>
                <c:pt idx="10535">
                  <c:v>183.97000122070313</c:v>
                </c:pt>
                <c:pt idx="10536">
                  <c:v>182.72000122070313</c:v>
                </c:pt>
                <c:pt idx="10537">
                  <c:v>183.85000610351563</c:v>
                </c:pt>
                <c:pt idx="10538">
                  <c:v>182.36000061035156</c:v>
                </c:pt>
                <c:pt idx="10539">
                  <c:v>183.83000183105469</c:v>
                </c:pt>
                <c:pt idx="10540">
                  <c:v>181.89999389648438</c:v>
                </c:pt>
                <c:pt idx="10541">
                  <c:v>182.28999328613281</c:v>
                </c:pt>
                <c:pt idx="10542">
                  <c:v>184.16000366210938</c:v>
                </c:pt>
                <c:pt idx="10543">
                  <c:v>182.41000366210938</c:v>
                </c:pt>
                <c:pt idx="10544">
                  <c:v>183.11000061035156</c:v>
                </c:pt>
                <c:pt idx="10545">
                  <c:v>183.14999389648438</c:v>
                </c:pt>
                <c:pt idx="10546">
                  <c:v>183.50999450683594</c:v>
                </c:pt>
                <c:pt idx="10547">
                  <c:v>182.3699951171875</c:v>
                </c:pt>
                <c:pt idx="10548">
                  <c:v>181.94999694824219</c:v>
                </c:pt>
                <c:pt idx="10549">
                  <c:v>184.25999450683594</c:v>
                </c:pt>
                <c:pt idx="10550">
                  <c:v>182.02000427246094</c:v>
                </c:pt>
                <c:pt idx="10551">
                  <c:v>182.86000061035156</c:v>
                </c:pt>
                <c:pt idx="10552">
                  <c:v>183.63999938964844</c:v>
                </c:pt>
                <c:pt idx="10553">
                  <c:v>183.19000244140625</c:v>
                </c:pt>
                <c:pt idx="10554">
                  <c:v>183.97999572753906</c:v>
                </c:pt>
                <c:pt idx="10555">
                  <c:v>182.25999450683594</c:v>
                </c:pt>
                <c:pt idx="10556">
                  <c:v>184.28999328613281</c:v>
                </c:pt>
                <c:pt idx="10557">
                  <c:v>184.33999633789063</c:v>
                </c:pt>
                <c:pt idx="10558">
                  <c:v>182.08000183105469</c:v>
                </c:pt>
                <c:pt idx="10559">
                  <c:v>184.03999328613281</c:v>
                </c:pt>
                <c:pt idx="10560">
                  <c:v>183.1199951171875</c:v>
                </c:pt>
                <c:pt idx="10561">
                  <c:v>183.19000244140625</c:v>
                </c:pt>
                <c:pt idx="10562">
                  <c:v>182.67999267578125</c:v>
                </c:pt>
                <c:pt idx="10563">
                  <c:v>183.32000732421875</c:v>
                </c:pt>
                <c:pt idx="10564">
                  <c:v>184.07000732421875</c:v>
                </c:pt>
                <c:pt idx="10565">
                  <c:v>182.05999755859375</c:v>
                </c:pt>
                <c:pt idx="10566">
                  <c:v>184.25999450683594</c:v>
                </c:pt>
                <c:pt idx="10567">
                  <c:v>184.22000122070313</c:v>
                </c:pt>
                <c:pt idx="10568">
                  <c:v>182.27000427246094</c:v>
                </c:pt>
                <c:pt idx="10569">
                  <c:v>184.05999755859375</c:v>
                </c:pt>
                <c:pt idx="10570">
                  <c:v>182.57000732421875</c:v>
                </c:pt>
                <c:pt idx="10571">
                  <c:v>183.30999755859375</c:v>
                </c:pt>
                <c:pt idx="10572">
                  <c:v>182.8800048828125</c:v>
                </c:pt>
                <c:pt idx="10573">
                  <c:v>183.3800048828125</c:v>
                </c:pt>
                <c:pt idx="10574">
                  <c:v>184.17999267578125</c:v>
                </c:pt>
                <c:pt idx="10575">
                  <c:v>182.1199951171875</c:v>
                </c:pt>
                <c:pt idx="10576">
                  <c:v>184.27000427246094</c:v>
                </c:pt>
                <c:pt idx="10577">
                  <c:v>184.22999572753906</c:v>
                </c:pt>
                <c:pt idx="10578">
                  <c:v>182.3800048828125</c:v>
                </c:pt>
                <c:pt idx="10579">
                  <c:v>184.27999877929688</c:v>
                </c:pt>
                <c:pt idx="10580">
                  <c:v>183.75999450683594</c:v>
                </c:pt>
                <c:pt idx="10581">
                  <c:v>182.97999572753906</c:v>
                </c:pt>
                <c:pt idx="10582">
                  <c:v>183.96000671386719</c:v>
                </c:pt>
                <c:pt idx="10583">
                  <c:v>182.58000183105469</c:v>
                </c:pt>
                <c:pt idx="10584">
                  <c:v>183.6199951171875</c:v>
                </c:pt>
                <c:pt idx="10585">
                  <c:v>182.53999328613281</c:v>
                </c:pt>
                <c:pt idx="10586">
                  <c:v>183.57000732421875</c:v>
                </c:pt>
                <c:pt idx="10587">
                  <c:v>184.11000061035156</c:v>
                </c:pt>
                <c:pt idx="10588">
                  <c:v>182.21000671386719</c:v>
                </c:pt>
                <c:pt idx="10589">
                  <c:v>184.17999267578125</c:v>
                </c:pt>
                <c:pt idx="10590">
                  <c:v>184.3800048828125</c:v>
                </c:pt>
                <c:pt idx="10591">
                  <c:v>182.22000122070313</c:v>
                </c:pt>
                <c:pt idx="10592">
                  <c:v>184.30000305175781</c:v>
                </c:pt>
                <c:pt idx="10593">
                  <c:v>182.19000244140625</c:v>
                </c:pt>
                <c:pt idx="10594">
                  <c:v>182.91000366210938</c:v>
                </c:pt>
                <c:pt idx="10595">
                  <c:v>183.94000244140625</c:v>
                </c:pt>
                <c:pt idx="10596">
                  <c:v>183.02000427246094</c:v>
                </c:pt>
                <c:pt idx="10597">
                  <c:v>183.86000061035156</c:v>
                </c:pt>
                <c:pt idx="10598">
                  <c:v>182.72000122070313</c:v>
                </c:pt>
                <c:pt idx="10599">
                  <c:v>183.55000305175781</c:v>
                </c:pt>
                <c:pt idx="10600">
                  <c:v>182.61000061035156</c:v>
                </c:pt>
                <c:pt idx="10601">
                  <c:v>182</c:v>
                </c:pt>
                <c:pt idx="10602">
                  <c:v>184.19999694824219</c:v>
                </c:pt>
                <c:pt idx="10603">
                  <c:v>181.80000305175781</c:v>
                </c:pt>
                <c:pt idx="10604">
                  <c:v>182.22000122070313</c:v>
                </c:pt>
                <c:pt idx="10605">
                  <c:v>184.13999938964844</c:v>
                </c:pt>
                <c:pt idx="10606">
                  <c:v>182.27999877929688</c:v>
                </c:pt>
                <c:pt idx="10607">
                  <c:v>182.99000549316406</c:v>
                </c:pt>
                <c:pt idx="10608">
                  <c:v>183.46000671386719</c:v>
                </c:pt>
                <c:pt idx="10609">
                  <c:v>183.19999694824219</c:v>
                </c:pt>
                <c:pt idx="10610">
                  <c:v>183.33999633789063</c:v>
                </c:pt>
                <c:pt idx="10611">
                  <c:v>182</c:v>
                </c:pt>
                <c:pt idx="10612">
                  <c:v>184.03999328613281</c:v>
                </c:pt>
                <c:pt idx="10613">
                  <c:v>181.91000366210938</c:v>
                </c:pt>
                <c:pt idx="10614">
                  <c:v>184.08999633789063</c:v>
                </c:pt>
                <c:pt idx="10615">
                  <c:v>184.3699951171875</c:v>
                </c:pt>
                <c:pt idx="10616">
                  <c:v>182.24000549316406</c:v>
                </c:pt>
                <c:pt idx="10617">
                  <c:v>184.35000610351563</c:v>
                </c:pt>
                <c:pt idx="10618">
                  <c:v>184.03999328613281</c:v>
                </c:pt>
                <c:pt idx="10619">
                  <c:v>182.83000183105469</c:v>
                </c:pt>
                <c:pt idx="10620">
                  <c:v>184.00999450683594</c:v>
                </c:pt>
                <c:pt idx="10621">
                  <c:v>182.88999938964844</c:v>
                </c:pt>
                <c:pt idx="10622">
                  <c:v>183.53999328613281</c:v>
                </c:pt>
                <c:pt idx="10623">
                  <c:v>182.77000427246094</c:v>
                </c:pt>
                <c:pt idx="10624">
                  <c:v>183.55999755859375</c:v>
                </c:pt>
                <c:pt idx="10625">
                  <c:v>184.30999755859375</c:v>
                </c:pt>
                <c:pt idx="10626">
                  <c:v>182.25999450683594</c:v>
                </c:pt>
                <c:pt idx="10627">
                  <c:v>184.3800048828125</c:v>
                </c:pt>
                <c:pt idx="10628">
                  <c:v>184.24000549316406</c:v>
                </c:pt>
                <c:pt idx="10629">
                  <c:v>182.41000366210938</c:v>
                </c:pt>
                <c:pt idx="10630">
                  <c:v>184.22000122070313</c:v>
                </c:pt>
                <c:pt idx="10631">
                  <c:v>183.66000366210938</c:v>
                </c:pt>
                <c:pt idx="10632">
                  <c:v>183.33000183105469</c:v>
                </c:pt>
                <c:pt idx="10633">
                  <c:v>183.17999267578125</c:v>
                </c:pt>
                <c:pt idx="10634">
                  <c:v>183.41999816894531</c:v>
                </c:pt>
                <c:pt idx="10635">
                  <c:v>184.30000305175781</c:v>
                </c:pt>
                <c:pt idx="10636">
                  <c:v>182.22000122070313</c:v>
                </c:pt>
                <c:pt idx="10637">
                  <c:v>184.3800048828125</c:v>
                </c:pt>
                <c:pt idx="10638">
                  <c:v>182</c:v>
                </c:pt>
                <c:pt idx="10639">
                  <c:v>182.72999572753906</c:v>
                </c:pt>
                <c:pt idx="10640">
                  <c:v>184.02999877929688</c:v>
                </c:pt>
                <c:pt idx="10641">
                  <c:v>183.11000061035156</c:v>
                </c:pt>
                <c:pt idx="10642">
                  <c:v>183.66000366210938</c:v>
                </c:pt>
                <c:pt idx="10643">
                  <c:v>182.36000061035156</c:v>
                </c:pt>
                <c:pt idx="10644">
                  <c:v>184.02000427246094</c:v>
                </c:pt>
                <c:pt idx="10645">
                  <c:v>184.38999938964844</c:v>
                </c:pt>
                <c:pt idx="10646">
                  <c:v>182.05000305175781</c:v>
                </c:pt>
                <c:pt idx="10647">
                  <c:v>184.39999389648438</c:v>
                </c:pt>
                <c:pt idx="10648">
                  <c:v>184.02999877929688</c:v>
                </c:pt>
                <c:pt idx="10649">
                  <c:v>182.99000549316406</c:v>
                </c:pt>
                <c:pt idx="10650">
                  <c:v>183.75</c:v>
                </c:pt>
                <c:pt idx="10651">
                  <c:v>183.10000610351563</c:v>
                </c:pt>
                <c:pt idx="10652">
                  <c:v>183.72000122070313</c:v>
                </c:pt>
                <c:pt idx="10653">
                  <c:v>182.55000305175781</c:v>
                </c:pt>
                <c:pt idx="10654">
                  <c:v>183.82000732421875</c:v>
                </c:pt>
                <c:pt idx="10655">
                  <c:v>184.3699951171875</c:v>
                </c:pt>
                <c:pt idx="10656">
                  <c:v>182.05999755859375</c:v>
                </c:pt>
                <c:pt idx="10657">
                  <c:v>184.30000305175781</c:v>
                </c:pt>
                <c:pt idx="10658">
                  <c:v>184.25</c:v>
                </c:pt>
                <c:pt idx="10659">
                  <c:v>182.44000244140625</c:v>
                </c:pt>
                <c:pt idx="10660">
                  <c:v>184.33999633789063</c:v>
                </c:pt>
                <c:pt idx="10661">
                  <c:v>182.44000244140625</c:v>
                </c:pt>
                <c:pt idx="10662">
                  <c:v>183.14999389648438</c:v>
                </c:pt>
                <c:pt idx="10663">
                  <c:v>183.52000427246094</c:v>
                </c:pt>
                <c:pt idx="10664">
                  <c:v>183.30000305175781</c:v>
                </c:pt>
                <c:pt idx="10665">
                  <c:v>184</c:v>
                </c:pt>
                <c:pt idx="10666">
                  <c:v>182.05000305175781</c:v>
                </c:pt>
                <c:pt idx="10667">
                  <c:v>184.10000610351563</c:v>
                </c:pt>
                <c:pt idx="10668">
                  <c:v>182.36000061035156</c:v>
                </c:pt>
                <c:pt idx="10669">
                  <c:v>184.22000122070313</c:v>
                </c:pt>
                <c:pt idx="10670">
                  <c:v>182.25</c:v>
                </c:pt>
                <c:pt idx="10671">
                  <c:v>182.41999816894531</c:v>
                </c:pt>
                <c:pt idx="10672">
                  <c:v>184.3699951171875</c:v>
                </c:pt>
                <c:pt idx="10673">
                  <c:v>182.5</c:v>
                </c:pt>
                <c:pt idx="10674">
                  <c:v>183.27000427246094</c:v>
                </c:pt>
                <c:pt idx="10675">
                  <c:v>183.66000366210938</c:v>
                </c:pt>
                <c:pt idx="10676">
                  <c:v>183.33000183105469</c:v>
                </c:pt>
                <c:pt idx="10677">
                  <c:v>183.30999755859375</c:v>
                </c:pt>
                <c:pt idx="10678">
                  <c:v>182.36000061035156</c:v>
                </c:pt>
                <c:pt idx="10679">
                  <c:v>184.03999328613281</c:v>
                </c:pt>
                <c:pt idx="10680">
                  <c:v>182.28999328613281</c:v>
                </c:pt>
                <c:pt idx="10681">
                  <c:v>182.22000122070313</c:v>
                </c:pt>
                <c:pt idx="10682">
                  <c:v>184.41000366210938</c:v>
                </c:pt>
                <c:pt idx="10683">
                  <c:v>182.07000732421875</c:v>
                </c:pt>
                <c:pt idx="10684">
                  <c:v>182.80999755859375</c:v>
                </c:pt>
                <c:pt idx="10685">
                  <c:v>184.19999694824219</c:v>
                </c:pt>
                <c:pt idx="10686">
                  <c:v>182.80000305175781</c:v>
                </c:pt>
                <c:pt idx="10687">
                  <c:v>184.1199951171875</c:v>
                </c:pt>
                <c:pt idx="10688">
                  <c:v>183.27999877929688</c:v>
                </c:pt>
                <c:pt idx="10689">
                  <c:v>183.39999389648438</c:v>
                </c:pt>
                <c:pt idx="10690">
                  <c:v>183.25</c:v>
                </c:pt>
                <c:pt idx="10691">
                  <c:v>182.05999755859375</c:v>
                </c:pt>
                <c:pt idx="10692">
                  <c:v>184.21000671386719</c:v>
                </c:pt>
                <c:pt idx="10693">
                  <c:v>181.97000122070313</c:v>
                </c:pt>
                <c:pt idx="10694">
                  <c:v>182.19000244140625</c:v>
                </c:pt>
                <c:pt idx="10695">
                  <c:v>184.28999328613281</c:v>
                </c:pt>
                <c:pt idx="10696">
                  <c:v>182.22999572753906</c:v>
                </c:pt>
                <c:pt idx="10697">
                  <c:v>184.3800048828125</c:v>
                </c:pt>
                <c:pt idx="10698">
                  <c:v>184.1199951171875</c:v>
                </c:pt>
                <c:pt idx="10699">
                  <c:v>182.69000244140625</c:v>
                </c:pt>
                <c:pt idx="10700">
                  <c:v>184.1199951171875</c:v>
                </c:pt>
                <c:pt idx="10701">
                  <c:v>182.69999694824219</c:v>
                </c:pt>
                <c:pt idx="10702">
                  <c:v>183.49000549316406</c:v>
                </c:pt>
                <c:pt idx="10703">
                  <c:v>182.66999816894531</c:v>
                </c:pt>
                <c:pt idx="10704">
                  <c:v>183.47000122070313</c:v>
                </c:pt>
                <c:pt idx="10705">
                  <c:v>184.32000732421875</c:v>
                </c:pt>
                <c:pt idx="10706">
                  <c:v>182.24000549316406</c:v>
                </c:pt>
                <c:pt idx="10707">
                  <c:v>184.3800048828125</c:v>
                </c:pt>
                <c:pt idx="10708">
                  <c:v>184.41999816894531</c:v>
                </c:pt>
                <c:pt idx="10709">
                  <c:v>182.35000610351563</c:v>
                </c:pt>
                <c:pt idx="10710">
                  <c:v>184.35000610351563</c:v>
                </c:pt>
                <c:pt idx="10711">
                  <c:v>183.64999389648438</c:v>
                </c:pt>
                <c:pt idx="10712">
                  <c:v>183.30999755859375</c:v>
                </c:pt>
                <c:pt idx="10713">
                  <c:v>183.47999572753906</c:v>
                </c:pt>
                <c:pt idx="10714">
                  <c:v>183.3800048828125</c:v>
                </c:pt>
                <c:pt idx="10715">
                  <c:v>184.17999267578125</c:v>
                </c:pt>
                <c:pt idx="10716">
                  <c:v>182.27999877929688</c:v>
                </c:pt>
                <c:pt idx="10717">
                  <c:v>184.30999755859375</c:v>
                </c:pt>
                <c:pt idx="10718">
                  <c:v>184.35000610351563</c:v>
                </c:pt>
                <c:pt idx="10719">
                  <c:v>184.3699951171875</c:v>
                </c:pt>
                <c:pt idx="10720">
                  <c:v>184.33999633789063</c:v>
                </c:pt>
                <c:pt idx="10721">
                  <c:v>182.55000305175781</c:v>
                </c:pt>
                <c:pt idx="10722">
                  <c:v>184.28999328613281</c:v>
                </c:pt>
                <c:pt idx="10723">
                  <c:v>183.58000183105469</c:v>
                </c:pt>
                <c:pt idx="10724">
                  <c:v>183.38999938964844</c:v>
                </c:pt>
                <c:pt idx="10725">
                  <c:v>183.03999328613281</c:v>
                </c:pt>
                <c:pt idx="10726">
                  <c:v>183.52999877929688</c:v>
                </c:pt>
                <c:pt idx="10727">
                  <c:v>184.3800048828125</c:v>
                </c:pt>
                <c:pt idx="10728">
                  <c:v>181.94000244140625</c:v>
                </c:pt>
                <c:pt idx="10729">
                  <c:v>184.36000061035156</c:v>
                </c:pt>
                <c:pt idx="10730">
                  <c:v>184.22999572753906</c:v>
                </c:pt>
                <c:pt idx="10731">
                  <c:v>182.69999694824219</c:v>
                </c:pt>
                <c:pt idx="10732">
                  <c:v>183.92999267578125</c:v>
                </c:pt>
                <c:pt idx="10733">
                  <c:v>182.86000061035156</c:v>
                </c:pt>
                <c:pt idx="10734">
                  <c:v>183.61000061035156</c:v>
                </c:pt>
                <c:pt idx="10735">
                  <c:v>182.27000427246094</c:v>
                </c:pt>
                <c:pt idx="10736">
                  <c:v>183.67999267578125</c:v>
                </c:pt>
                <c:pt idx="10737">
                  <c:v>184.22000122070313</c:v>
                </c:pt>
                <c:pt idx="10738">
                  <c:v>184.07000732421875</c:v>
                </c:pt>
                <c:pt idx="10739">
                  <c:v>182.14999389648438</c:v>
                </c:pt>
                <c:pt idx="10740">
                  <c:v>182</c:v>
                </c:pt>
                <c:pt idx="10741">
                  <c:v>184.24000549316406</c:v>
                </c:pt>
                <c:pt idx="10742">
                  <c:v>182.21000671386719</c:v>
                </c:pt>
                <c:pt idx="10743">
                  <c:v>183.05999755859375</c:v>
                </c:pt>
                <c:pt idx="10744">
                  <c:v>183.77000427246094</c:v>
                </c:pt>
                <c:pt idx="10745">
                  <c:v>183.22000122070313</c:v>
                </c:pt>
                <c:pt idx="10746">
                  <c:v>184.02999877929688</c:v>
                </c:pt>
                <c:pt idx="10747">
                  <c:v>182.33000183105469</c:v>
                </c:pt>
                <c:pt idx="10748">
                  <c:v>184.16000366210938</c:v>
                </c:pt>
                <c:pt idx="10749">
                  <c:v>182.1300048828125</c:v>
                </c:pt>
                <c:pt idx="10750">
                  <c:v>182.21000671386719</c:v>
                </c:pt>
                <c:pt idx="10751">
                  <c:v>184.25</c:v>
                </c:pt>
                <c:pt idx="10752">
                  <c:v>182.32000732421875</c:v>
                </c:pt>
                <c:pt idx="10753">
                  <c:v>182.89999389648438</c:v>
                </c:pt>
                <c:pt idx="10754">
                  <c:v>184.05000305175781</c:v>
                </c:pt>
                <c:pt idx="10755">
                  <c:v>183.02000427246094</c:v>
                </c:pt>
                <c:pt idx="10756">
                  <c:v>183.94999694824219</c:v>
                </c:pt>
                <c:pt idx="10757">
                  <c:v>182.52999877929688</c:v>
                </c:pt>
                <c:pt idx="10758">
                  <c:v>183.66000366210938</c:v>
                </c:pt>
                <c:pt idx="10759">
                  <c:v>182.3800048828125</c:v>
                </c:pt>
                <c:pt idx="10760">
                  <c:v>182.25999450683594</c:v>
                </c:pt>
                <c:pt idx="10761">
                  <c:v>184.33000183105469</c:v>
                </c:pt>
                <c:pt idx="10762">
                  <c:v>182.16999816894531</c:v>
                </c:pt>
                <c:pt idx="10763">
                  <c:v>184.27999877929688</c:v>
                </c:pt>
                <c:pt idx="10764">
                  <c:v>184.30999755859375</c:v>
                </c:pt>
                <c:pt idx="10765">
                  <c:v>182.22000122070313</c:v>
                </c:pt>
                <c:pt idx="10766">
                  <c:v>184.30000305175781</c:v>
                </c:pt>
                <c:pt idx="10767">
                  <c:v>183.69000244140625</c:v>
                </c:pt>
                <c:pt idx="10768">
                  <c:v>183.1199951171875</c:v>
                </c:pt>
                <c:pt idx="10769">
                  <c:v>183.61000061035156</c:v>
                </c:pt>
                <c:pt idx="10770">
                  <c:v>182.38999938964844</c:v>
                </c:pt>
                <c:pt idx="10771">
                  <c:v>183.77000427246094</c:v>
                </c:pt>
                <c:pt idx="10772">
                  <c:v>182.28999328613281</c:v>
                </c:pt>
                <c:pt idx="10773">
                  <c:v>181.8800048828125</c:v>
                </c:pt>
                <c:pt idx="10774">
                  <c:v>184.30000305175781</c:v>
                </c:pt>
                <c:pt idx="10775">
                  <c:v>181.99000549316406</c:v>
                </c:pt>
                <c:pt idx="10776">
                  <c:v>184.33000183105469</c:v>
                </c:pt>
                <c:pt idx="10777">
                  <c:v>184.17999267578125</c:v>
                </c:pt>
                <c:pt idx="10778">
                  <c:v>182.55999755859375</c:v>
                </c:pt>
                <c:pt idx="10779">
                  <c:v>184.13999938964844</c:v>
                </c:pt>
                <c:pt idx="10780">
                  <c:v>183.24000549316406</c:v>
                </c:pt>
                <c:pt idx="10781">
                  <c:v>183.30999755859375</c:v>
                </c:pt>
                <c:pt idx="10782">
                  <c:v>183.19000244140625</c:v>
                </c:pt>
                <c:pt idx="10783">
                  <c:v>182.32000732421875</c:v>
                </c:pt>
                <c:pt idx="10784">
                  <c:v>184.08999633789063</c:v>
                </c:pt>
                <c:pt idx="10785">
                  <c:v>182.28999328613281</c:v>
                </c:pt>
                <c:pt idx="10786">
                  <c:v>184.08999633789063</c:v>
                </c:pt>
                <c:pt idx="10787">
                  <c:v>184.32000732421875</c:v>
                </c:pt>
                <c:pt idx="10788">
                  <c:v>182.25</c:v>
                </c:pt>
                <c:pt idx="10789">
                  <c:v>184.3699951171875</c:v>
                </c:pt>
                <c:pt idx="10790">
                  <c:v>184.07000732421875</c:v>
                </c:pt>
                <c:pt idx="10791">
                  <c:v>182.72000122070313</c:v>
                </c:pt>
                <c:pt idx="10792">
                  <c:v>184.05999755859375</c:v>
                </c:pt>
                <c:pt idx="10793">
                  <c:v>182.53999328613281</c:v>
                </c:pt>
                <c:pt idx="10794">
                  <c:v>183.64999389648438</c:v>
                </c:pt>
                <c:pt idx="10795">
                  <c:v>182.52000427246094</c:v>
                </c:pt>
                <c:pt idx="10796">
                  <c:v>183.74000549316406</c:v>
                </c:pt>
                <c:pt idx="10797">
                  <c:v>184.33000183105469</c:v>
                </c:pt>
                <c:pt idx="10798">
                  <c:v>182.14999389648438</c:v>
                </c:pt>
                <c:pt idx="10799">
                  <c:v>184.38999938964844</c:v>
                </c:pt>
                <c:pt idx="10800">
                  <c:v>182.19999694824219</c:v>
                </c:pt>
                <c:pt idx="10801">
                  <c:v>184.42999267578125</c:v>
                </c:pt>
                <c:pt idx="10802">
                  <c:v>183.94000244140625</c:v>
                </c:pt>
                <c:pt idx="10803">
                  <c:v>183.19999694824219</c:v>
                </c:pt>
                <c:pt idx="10804">
                  <c:v>183.46000671386719</c:v>
                </c:pt>
                <c:pt idx="10805">
                  <c:v>182.3699951171875</c:v>
                </c:pt>
                <c:pt idx="10806">
                  <c:v>184.30000305175781</c:v>
                </c:pt>
                <c:pt idx="10807">
                  <c:v>182.27000427246094</c:v>
                </c:pt>
                <c:pt idx="10808">
                  <c:v>182.3699951171875</c:v>
                </c:pt>
                <c:pt idx="10809">
                  <c:v>184.38999938964844</c:v>
                </c:pt>
                <c:pt idx="10810">
                  <c:v>182.3800048828125</c:v>
                </c:pt>
                <c:pt idx="10811">
                  <c:v>184.22999572753906</c:v>
                </c:pt>
                <c:pt idx="10812">
                  <c:v>183</c:v>
                </c:pt>
                <c:pt idx="10813">
                  <c:v>183.52999877929688</c:v>
                </c:pt>
                <c:pt idx="10814">
                  <c:v>182.41999816894531</c:v>
                </c:pt>
                <c:pt idx="10815">
                  <c:v>182.13999938964844</c:v>
                </c:pt>
                <c:pt idx="10816">
                  <c:v>182.08999633789063</c:v>
                </c:pt>
                <c:pt idx="10817">
                  <c:v>184.27999877929688</c:v>
                </c:pt>
                <c:pt idx="10818">
                  <c:v>182.30000305175781</c:v>
                </c:pt>
                <c:pt idx="10819">
                  <c:v>182.22999572753906</c:v>
                </c:pt>
                <c:pt idx="10820">
                  <c:v>183.91999816894531</c:v>
                </c:pt>
                <c:pt idx="10821">
                  <c:v>184.32000732421875</c:v>
                </c:pt>
                <c:pt idx="10822">
                  <c:v>182.27999877929688</c:v>
                </c:pt>
                <c:pt idx="10823">
                  <c:v>182.80999755859375</c:v>
                </c:pt>
                <c:pt idx="10824">
                  <c:v>184.10000610351563</c:v>
                </c:pt>
                <c:pt idx="10825">
                  <c:v>183.00999450683594</c:v>
                </c:pt>
                <c:pt idx="10826">
                  <c:v>183.64999389648438</c:v>
                </c:pt>
                <c:pt idx="10827">
                  <c:v>182.47999572753906</c:v>
                </c:pt>
                <c:pt idx="10828">
                  <c:v>184.11000061035156</c:v>
                </c:pt>
                <c:pt idx="10829">
                  <c:v>184.36000061035156</c:v>
                </c:pt>
                <c:pt idx="10830">
                  <c:v>182.1199951171875</c:v>
                </c:pt>
                <c:pt idx="10831">
                  <c:v>184.41999816894531</c:v>
                </c:pt>
                <c:pt idx="10832">
                  <c:v>182.33999633789063</c:v>
                </c:pt>
                <c:pt idx="10833">
                  <c:v>183.25999450683594</c:v>
                </c:pt>
                <c:pt idx="10834">
                  <c:v>183.97000122070313</c:v>
                </c:pt>
                <c:pt idx="10835">
                  <c:v>182.3699951171875</c:v>
                </c:pt>
                <c:pt idx="10836">
                  <c:v>182.11000061035156</c:v>
                </c:pt>
                <c:pt idx="10837">
                  <c:v>184.46000671386719</c:v>
                </c:pt>
                <c:pt idx="10838">
                  <c:v>182.19999694824219</c:v>
                </c:pt>
                <c:pt idx="10839">
                  <c:v>182.80999755859375</c:v>
                </c:pt>
                <c:pt idx="10840">
                  <c:v>184.03999328613281</c:v>
                </c:pt>
                <c:pt idx="10841">
                  <c:v>183.02999877929688</c:v>
                </c:pt>
                <c:pt idx="10842">
                  <c:v>183.71000671386719</c:v>
                </c:pt>
                <c:pt idx="10843">
                  <c:v>182.55000305175781</c:v>
                </c:pt>
                <c:pt idx="10844">
                  <c:v>184.02000427246094</c:v>
                </c:pt>
                <c:pt idx="10845">
                  <c:v>184.41000366210938</c:v>
                </c:pt>
                <c:pt idx="10846">
                  <c:v>182.1199951171875</c:v>
                </c:pt>
                <c:pt idx="10847">
                  <c:v>184.3800048828125</c:v>
                </c:pt>
                <c:pt idx="10848">
                  <c:v>182.39999389648438</c:v>
                </c:pt>
                <c:pt idx="10849">
                  <c:v>183</c:v>
                </c:pt>
                <c:pt idx="10850">
                  <c:v>183.91999816894531</c:v>
                </c:pt>
                <c:pt idx="10851">
                  <c:v>183.22999572753906</c:v>
                </c:pt>
                <c:pt idx="10852">
                  <c:v>184.03999328613281</c:v>
                </c:pt>
                <c:pt idx="10853">
                  <c:v>182.33999633789063</c:v>
                </c:pt>
                <c:pt idx="10854">
                  <c:v>184.33999633789063</c:v>
                </c:pt>
                <c:pt idx="10855">
                  <c:v>184.39999389648438</c:v>
                </c:pt>
                <c:pt idx="10856">
                  <c:v>182.35000610351563</c:v>
                </c:pt>
                <c:pt idx="10857">
                  <c:v>184.3699951171875</c:v>
                </c:pt>
                <c:pt idx="10858">
                  <c:v>182.5</c:v>
                </c:pt>
                <c:pt idx="10859">
                  <c:v>183.47999572753906</c:v>
                </c:pt>
                <c:pt idx="10860">
                  <c:v>182.94000244140625</c:v>
                </c:pt>
                <c:pt idx="10861">
                  <c:v>183.60000610351563</c:v>
                </c:pt>
                <c:pt idx="10862">
                  <c:v>182.52000427246094</c:v>
                </c:pt>
                <c:pt idx="10863">
                  <c:v>182.21000671386719</c:v>
                </c:pt>
                <c:pt idx="10864">
                  <c:v>184.46000671386719</c:v>
                </c:pt>
                <c:pt idx="10865">
                  <c:v>182.24000549316406</c:v>
                </c:pt>
                <c:pt idx="10866">
                  <c:v>182.82000732421875</c:v>
                </c:pt>
                <c:pt idx="10867">
                  <c:v>184.16999816894531</c:v>
                </c:pt>
                <c:pt idx="10868">
                  <c:v>182.97000122070313</c:v>
                </c:pt>
                <c:pt idx="10869">
                  <c:v>183.71000671386719</c:v>
                </c:pt>
                <c:pt idx="10870">
                  <c:v>182.55999755859375</c:v>
                </c:pt>
                <c:pt idx="10871">
                  <c:v>183.58000183105469</c:v>
                </c:pt>
                <c:pt idx="10872">
                  <c:v>182.42999267578125</c:v>
                </c:pt>
                <c:pt idx="10873">
                  <c:v>184.11000061035156</c:v>
                </c:pt>
                <c:pt idx="10874">
                  <c:v>182.27999877929688</c:v>
                </c:pt>
                <c:pt idx="10875">
                  <c:v>182.08999633789063</c:v>
                </c:pt>
                <c:pt idx="10876">
                  <c:v>184.3699951171875</c:v>
                </c:pt>
                <c:pt idx="10877">
                  <c:v>182.36000061035156</c:v>
                </c:pt>
                <c:pt idx="10878">
                  <c:v>183.02999877929688</c:v>
                </c:pt>
                <c:pt idx="10879">
                  <c:v>183.72999572753906</c:v>
                </c:pt>
                <c:pt idx="10880">
                  <c:v>183.30000305175781</c:v>
                </c:pt>
                <c:pt idx="10881">
                  <c:v>183.27000427246094</c:v>
                </c:pt>
                <c:pt idx="10882">
                  <c:v>182.27000427246094</c:v>
                </c:pt>
                <c:pt idx="10883">
                  <c:v>184.41000366210938</c:v>
                </c:pt>
                <c:pt idx="10884">
                  <c:v>182.25999450683594</c:v>
                </c:pt>
                <c:pt idx="10885">
                  <c:v>182.41000366210938</c:v>
                </c:pt>
                <c:pt idx="10886">
                  <c:v>184.22000122070313</c:v>
                </c:pt>
                <c:pt idx="10887">
                  <c:v>182.83999633789063</c:v>
                </c:pt>
                <c:pt idx="10888">
                  <c:v>183.60000610351563</c:v>
                </c:pt>
                <c:pt idx="10889">
                  <c:v>182.46000671386719</c:v>
                </c:pt>
                <c:pt idx="10890">
                  <c:v>183.82000732421875</c:v>
                </c:pt>
                <c:pt idx="10891">
                  <c:v>182.44999694824219</c:v>
                </c:pt>
                <c:pt idx="10892">
                  <c:v>182.28999328613281</c:v>
                </c:pt>
                <c:pt idx="10893">
                  <c:v>184.52000427246094</c:v>
                </c:pt>
                <c:pt idx="10894">
                  <c:v>182.5</c:v>
                </c:pt>
                <c:pt idx="10895">
                  <c:v>183.44999694824219</c:v>
                </c:pt>
                <c:pt idx="10896">
                  <c:v>183.02999877929688</c:v>
                </c:pt>
                <c:pt idx="10897">
                  <c:v>183.69999694824219</c:v>
                </c:pt>
                <c:pt idx="10898">
                  <c:v>184.35000610351563</c:v>
                </c:pt>
                <c:pt idx="10899">
                  <c:v>182.36000061035156</c:v>
                </c:pt>
                <c:pt idx="10900">
                  <c:v>184.35000610351563</c:v>
                </c:pt>
                <c:pt idx="10901">
                  <c:v>182.49000549316406</c:v>
                </c:pt>
                <c:pt idx="10902">
                  <c:v>183.22999572753906</c:v>
                </c:pt>
                <c:pt idx="10903">
                  <c:v>183.46000671386719</c:v>
                </c:pt>
                <c:pt idx="10904">
                  <c:v>183.58000183105469</c:v>
                </c:pt>
                <c:pt idx="10905">
                  <c:v>184.42999267578125</c:v>
                </c:pt>
                <c:pt idx="10906">
                  <c:v>182.28999328613281</c:v>
                </c:pt>
                <c:pt idx="10907">
                  <c:v>184.44000244140625</c:v>
                </c:pt>
                <c:pt idx="10908">
                  <c:v>182.17999267578125</c:v>
                </c:pt>
                <c:pt idx="10909">
                  <c:v>184.47999572753906</c:v>
                </c:pt>
                <c:pt idx="10910">
                  <c:v>183.88999938964844</c:v>
                </c:pt>
                <c:pt idx="10911">
                  <c:v>183.42999267578125</c:v>
                </c:pt>
                <c:pt idx="10912">
                  <c:v>183.02999877929688</c:v>
                </c:pt>
                <c:pt idx="10913">
                  <c:v>182.41000366210938</c:v>
                </c:pt>
                <c:pt idx="10914">
                  <c:v>184.38999938964844</c:v>
                </c:pt>
                <c:pt idx="10915">
                  <c:v>182.28999328613281</c:v>
                </c:pt>
                <c:pt idx="10916">
                  <c:v>184.3800048828125</c:v>
                </c:pt>
                <c:pt idx="10917">
                  <c:v>184.28999328613281</c:v>
                </c:pt>
                <c:pt idx="10918">
                  <c:v>182.83000183105469</c:v>
                </c:pt>
                <c:pt idx="10919">
                  <c:v>184.00999450683594</c:v>
                </c:pt>
                <c:pt idx="10920">
                  <c:v>182.42999267578125</c:v>
                </c:pt>
                <c:pt idx="10921">
                  <c:v>183.78999328613281</c:v>
                </c:pt>
                <c:pt idx="10922">
                  <c:v>182.19000244140625</c:v>
                </c:pt>
                <c:pt idx="10923">
                  <c:v>184.05999755859375</c:v>
                </c:pt>
                <c:pt idx="10924">
                  <c:v>184.41999816894531</c:v>
                </c:pt>
                <c:pt idx="10925">
                  <c:v>182.3699951171875</c:v>
                </c:pt>
                <c:pt idx="10926">
                  <c:v>184.39999389648438</c:v>
                </c:pt>
                <c:pt idx="10927">
                  <c:v>182.3800048828125</c:v>
                </c:pt>
                <c:pt idx="10928">
                  <c:v>183.17999267578125</c:v>
                </c:pt>
                <c:pt idx="10929">
                  <c:v>183.75999450683594</c:v>
                </c:pt>
                <c:pt idx="10930">
                  <c:v>183.39999389648438</c:v>
                </c:pt>
                <c:pt idx="10931">
                  <c:v>184.1199951171875</c:v>
                </c:pt>
                <c:pt idx="10932">
                  <c:v>182.3800048828125</c:v>
                </c:pt>
                <c:pt idx="10933">
                  <c:v>184.22000122070313</c:v>
                </c:pt>
                <c:pt idx="10934">
                  <c:v>184.5</c:v>
                </c:pt>
                <c:pt idx="10935">
                  <c:v>182.5</c:v>
                </c:pt>
                <c:pt idx="10936">
                  <c:v>184.41000366210938</c:v>
                </c:pt>
                <c:pt idx="10937">
                  <c:v>183.5</c:v>
                </c:pt>
                <c:pt idx="10938">
                  <c:v>183.49000549316406</c:v>
                </c:pt>
                <c:pt idx="10939">
                  <c:v>182.91999816894531</c:v>
                </c:pt>
                <c:pt idx="10940">
                  <c:v>183.66000366210938</c:v>
                </c:pt>
                <c:pt idx="10941">
                  <c:v>184.36000061035156</c:v>
                </c:pt>
                <c:pt idx="10942">
                  <c:v>182.36000061035156</c:v>
                </c:pt>
                <c:pt idx="10943">
                  <c:v>184.33000183105469</c:v>
                </c:pt>
                <c:pt idx="10944">
                  <c:v>184.3800048828125</c:v>
                </c:pt>
                <c:pt idx="10945">
                  <c:v>182.72999572753906</c:v>
                </c:pt>
                <c:pt idx="10946">
                  <c:v>184.1199951171875</c:v>
                </c:pt>
                <c:pt idx="10947">
                  <c:v>182.83000183105469</c:v>
                </c:pt>
                <c:pt idx="10948">
                  <c:v>183.6199951171875</c:v>
                </c:pt>
                <c:pt idx="10949">
                  <c:v>182.52999877929688</c:v>
                </c:pt>
                <c:pt idx="10950">
                  <c:v>182.33000183105469</c:v>
                </c:pt>
                <c:pt idx="10951">
                  <c:v>184.39999389648438</c:v>
                </c:pt>
                <c:pt idx="10952">
                  <c:v>182.35000610351563</c:v>
                </c:pt>
                <c:pt idx="10953">
                  <c:v>184.41000366210938</c:v>
                </c:pt>
                <c:pt idx="10954">
                  <c:v>184.19000244140625</c:v>
                </c:pt>
                <c:pt idx="10955">
                  <c:v>183.19999694824219</c:v>
                </c:pt>
                <c:pt idx="10956">
                  <c:v>184</c:v>
                </c:pt>
                <c:pt idx="10957">
                  <c:v>182.3800048828125</c:v>
                </c:pt>
                <c:pt idx="10958">
                  <c:v>184.19999694824219</c:v>
                </c:pt>
                <c:pt idx="10959">
                  <c:v>182.05000305175781</c:v>
                </c:pt>
                <c:pt idx="10960">
                  <c:v>182.25999450683594</c:v>
                </c:pt>
                <c:pt idx="10961">
                  <c:v>184.52000427246094</c:v>
                </c:pt>
                <c:pt idx="10962">
                  <c:v>182.52999877929688</c:v>
                </c:pt>
                <c:pt idx="10963">
                  <c:v>184.39999389648438</c:v>
                </c:pt>
                <c:pt idx="10964">
                  <c:v>183.96000671386719</c:v>
                </c:pt>
                <c:pt idx="10965">
                  <c:v>183.16000366210938</c:v>
                </c:pt>
                <c:pt idx="10966">
                  <c:v>183.60000610351563</c:v>
                </c:pt>
                <c:pt idx="10967">
                  <c:v>182.11000061035156</c:v>
                </c:pt>
                <c:pt idx="10968">
                  <c:v>184.11000061035156</c:v>
                </c:pt>
                <c:pt idx="10969">
                  <c:v>182.05000305175781</c:v>
                </c:pt>
                <c:pt idx="10970">
                  <c:v>182.35000610351563</c:v>
                </c:pt>
                <c:pt idx="10971">
                  <c:v>184.36000061035156</c:v>
                </c:pt>
                <c:pt idx="10972">
                  <c:v>182.3800048828125</c:v>
                </c:pt>
                <c:pt idx="10973">
                  <c:v>182.83999633789063</c:v>
                </c:pt>
                <c:pt idx="10974">
                  <c:v>184.08000183105469</c:v>
                </c:pt>
                <c:pt idx="10975">
                  <c:v>182.97000122070313</c:v>
                </c:pt>
                <c:pt idx="10976">
                  <c:v>183.72000122070313</c:v>
                </c:pt>
                <c:pt idx="10977">
                  <c:v>182.27999877929688</c:v>
                </c:pt>
                <c:pt idx="10978">
                  <c:v>183.82000732421875</c:v>
                </c:pt>
                <c:pt idx="10979">
                  <c:v>184.46000671386719</c:v>
                </c:pt>
                <c:pt idx="10980">
                  <c:v>182.27999877929688</c:v>
                </c:pt>
                <c:pt idx="10981">
                  <c:v>184.46000671386719</c:v>
                </c:pt>
                <c:pt idx="10982">
                  <c:v>182.25999450683594</c:v>
                </c:pt>
                <c:pt idx="10983">
                  <c:v>182.67999267578125</c:v>
                </c:pt>
                <c:pt idx="10984">
                  <c:v>184.24000549316406</c:v>
                </c:pt>
                <c:pt idx="10985">
                  <c:v>182.75999450683594</c:v>
                </c:pt>
                <c:pt idx="10986">
                  <c:v>183.57000732421875</c:v>
                </c:pt>
                <c:pt idx="10987">
                  <c:v>182.83000183105469</c:v>
                </c:pt>
                <c:pt idx="10988">
                  <c:v>183.69000244140625</c:v>
                </c:pt>
                <c:pt idx="10989">
                  <c:v>184.3699951171875</c:v>
                </c:pt>
                <c:pt idx="10990">
                  <c:v>182.30999755859375</c:v>
                </c:pt>
                <c:pt idx="10991">
                  <c:v>184.5</c:v>
                </c:pt>
                <c:pt idx="10992">
                  <c:v>184.47999572753906</c:v>
                </c:pt>
                <c:pt idx="10993">
                  <c:v>184.05000305175781</c:v>
                </c:pt>
                <c:pt idx="10994">
                  <c:v>182.38999938964844</c:v>
                </c:pt>
                <c:pt idx="10995">
                  <c:v>184.10000610351563</c:v>
                </c:pt>
                <c:pt idx="10996">
                  <c:v>184.44000244140625</c:v>
                </c:pt>
                <c:pt idx="10997">
                  <c:v>182.3800048828125</c:v>
                </c:pt>
                <c:pt idx="10998">
                  <c:v>184.47000122070313</c:v>
                </c:pt>
                <c:pt idx="10999">
                  <c:v>182.3800048828125</c:v>
                </c:pt>
                <c:pt idx="11000">
                  <c:v>182.85000610351563</c:v>
                </c:pt>
                <c:pt idx="11001">
                  <c:v>184.22999572753906</c:v>
                </c:pt>
                <c:pt idx="11002">
                  <c:v>182.78999328613281</c:v>
                </c:pt>
                <c:pt idx="11003">
                  <c:v>183.63999938964844</c:v>
                </c:pt>
                <c:pt idx="11004">
                  <c:v>183.16999816894531</c:v>
                </c:pt>
                <c:pt idx="11005">
                  <c:v>183.55000305175781</c:v>
                </c:pt>
                <c:pt idx="11006">
                  <c:v>184.16000366210938</c:v>
                </c:pt>
                <c:pt idx="11007">
                  <c:v>182.39999389648438</c:v>
                </c:pt>
                <c:pt idx="11008">
                  <c:v>184.22999572753906</c:v>
                </c:pt>
                <c:pt idx="11009">
                  <c:v>182.38999938964844</c:v>
                </c:pt>
                <c:pt idx="11010">
                  <c:v>182.24000549316406</c:v>
                </c:pt>
                <c:pt idx="11011">
                  <c:v>184.41999816894531</c:v>
                </c:pt>
                <c:pt idx="11012">
                  <c:v>182.13999938964844</c:v>
                </c:pt>
                <c:pt idx="11013">
                  <c:v>184.39999389648438</c:v>
                </c:pt>
                <c:pt idx="11014">
                  <c:v>184.13999938964844</c:v>
                </c:pt>
                <c:pt idx="11015">
                  <c:v>182.58000183105469</c:v>
                </c:pt>
                <c:pt idx="11016">
                  <c:v>184.22999572753906</c:v>
                </c:pt>
                <c:pt idx="11017">
                  <c:v>183.6300048828125</c:v>
                </c:pt>
                <c:pt idx="11018">
                  <c:v>183.30999755859375</c:v>
                </c:pt>
                <c:pt idx="11019">
                  <c:v>183.67999267578125</c:v>
                </c:pt>
                <c:pt idx="11020">
                  <c:v>183.30000305175781</c:v>
                </c:pt>
                <c:pt idx="11021">
                  <c:v>183.6300048828125</c:v>
                </c:pt>
                <c:pt idx="11022">
                  <c:v>183.22000122070313</c:v>
                </c:pt>
                <c:pt idx="11023">
                  <c:v>183.8699951171875</c:v>
                </c:pt>
                <c:pt idx="11024">
                  <c:v>183.22000122070313</c:v>
                </c:pt>
                <c:pt idx="11025">
                  <c:v>183.80000305175781</c:v>
                </c:pt>
                <c:pt idx="11026">
                  <c:v>183.19999694824219</c:v>
                </c:pt>
                <c:pt idx="11027">
                  <c:v>183.82000732421875</c:v>
                </c:pt>
                <c:pt idx="11028">
                  <c:v>182.52000427246094</c:v>
                </c:pt>
                <c:pt idx="11029">
                  <c:v>183.97999572753906</c:v>
                </c:pt>
                <c:pt idx="11030">
                  <c:v>184.5</c:v>
                </c:pt>
                <c:pt idx="11031">
                  <c:v>182.16999816894531</c:v>
                </c:pt>
                <c:pt idx="11032">
                  <c:v>184.3699951171875</c:v>
                </c:pt>
                <c:pt idx="11033">
                  <c:v>182.1199951171875</c:v>
                </c:pt>
                <c:pt idx="11034">
                  <c:v>182.72999572753906</c:v>
                </c:pt>
                <c:pt idx="11035">
                  <c:v>184.03999328613281</c:v>
                </c:pt>
                <c:pt idx="11036">
                  <c:v>182.83000183105469</c:v>
                </c:pt>
                <c:pt idx="11037">
                  <c:v>183.53999328613281</c:v>
                </c:pt>
                <c:pt idx="11038">
                  <c:v>182.94999694824219</c:v>
                </c:pt>
                <c:pt idx="11039">
                  <c:v>183.55999755859375</c:v>
                </c:pt>
                <c:pt idx="11040">
                  <c:v>184.44999694824219</c:v>
                </c:pt>
                <c:pt idx="11041">
                  <c:v>182.05000305175781</c:v>
                </c:pt>
                <c:pt idx="11042">
                  <c:v>184.33999633789063</c:v>
                </c:pt>
                <c:pt idx="11043">
                  <c:v>182.07000732421875</c:v>
                </c:pt>
                <c:pt idx="11044">
                  <c:v>184.36000061035156</c:v>
                </c:pt>
                <c:pt idx="11045">
                  <c:v>184.22999572753906</c:v>
                </c:pt>
                <c:pt idx="11046">
                  <c:v>182.66000366210938</c:v>
                </c:pt>
                <c:pt idx="11047">
                  <c:v>184.25999450683594</c:v>
                </c:pt>
                <c:pt idx="11048">
                  <c:v>183.19000244140625</c:v>
                </c:pt>
                <c:pt idx="11049">
                  <c:v>183.61000061035156</c:v>
                </c:pt>
                <c:pt idx="11050">
                  <c:v>182.92999267578125</c:v>
                </c:pt>
                <c:pt idx="11051">
                  <c:v>183.69000244140625</c:v>
                </c:pt>
                <c:pt idx="11052">
                  <c:v>184.28999328613281</c:v>
                </c:pt>
                <c:pt idx="11053">
                  <c:v>182.14999389648438</c:v>
                </c:pt>
                <c:pt idx="11054">
                  <c:v>184.33000183105469</c:v>
                </c:pt>
                <c:pt idx="11055">
                  <c:v>184.47999572753906</c:v>
                </c:pt>
                <c:pt idx="11056">
                  <c:v>182.3800048828125</c:v>
                </c:pt>
                <c:pt idx="11057">
                  <c:v>184.47999572753906</c:v>
                </c:pt>
                <c:pt idx="11058">
                  <c:v>182.46000671386719</c:v>
                </c:pt>
                <c:pt idx="11059">
                  <c:v>183.30000305175781</c:v>
                </c:pt>
                <c:pt idx="11060">
                  <c:v>183.92999267578125</c:v>
                </c:pt>
                <c:pt idx="11061">
                  <c:v>183.27999877929688</c:v>
                </c:pt>
                <c:pt idx="11062">
                  <c:v>182.38999938964844</c:v>
                </c:pt>
                <c:pt idx="11063">
                  <c:v>184.32000732421875</c:v>
                </c:pt>
                <c:pt idx="11064">
                  <c:v>182.60000610351563</c:v>
                </c:pt>
                <c:pt idx="11065">
                  <c:v>183.36000061035156</c:v>
                </c:pt>
                <c:pt idx="11066">
                  <c:v>183.36000061035156</c:v>
                </c:pt>
                <c:pt idx="11067">
                  <c:v>183.44000244140625</c:v>
                </c:pt>
                <c:pt idx="11068">
                  <c:v>183.30999755859375</c:v>
                </c:pt>
                <c:pt idx="11069">
                  <c:v>182.3699951171875</c:v>
                </c:pt>
                <c:pt idx="11070">
                  <c:v>184.44999694824219</c:v>
                </c:pt>
                <c:pt idx="11071">
                  <c:v>182.33000183105469</c:v>
                </c:pt>
                <c:pt idx="11072">
                  <c:v>182.30999755859375</c:v>
                </c:pt>
                <c:pt idx="11073">
                  <c:v>184.41999816894531</c:v>
                </c:pt>
                <c:pt idx="11074">
                  <c:v>182.6199951171875</c:v>
                </c:pt>
                <c:pt idx="11075">
                  <c:v>184.36000061035156</c:v>
                </c:pt>
                <c:pt idx="11076">
                  <c:v>183.3800048828125</c:v>
                </c:pt>
                <c:pt idx="11077">
                  <c:v>183.6199951171875</c:v>
                </c:pt>
                <c:pt idx="11078">
                  <c:v>182.8800048828125</c:v>
                </c:pt>
                <c:pt idx="11079">
                  <c:v>182.27999877929688</c:v>
                </c:pt>
                <c:pt idx="11080">
                  <c:v>184.52000427246094</c:v>
                </c:pt>
                <c:pt idx="11081">
                  <c:v>182.33999633789063</c:v>
                </c:pt>
                <c:pt idx="11082">
                  <c:v>184.47000122070313</c:v>
                </c:pt>
                <c:pt idx="11083">
                  <c:v>182.27999877929688</c:v>
                </c:pt>
                <c:pt idx="11084">
                  <c:v>183.1300048828125</c:v>
                </c:pt>
                <c:pt idx="11085">
                  <c:v>183.80000305175781</c:v>
                </c:pt>
                <c:pt idx="11086">
                  <c:v>183.55000305175781</c:v>
                </c:pt>
                <c:pt idx="11087">
                  <c:v>184.28999328613281</c:v>
                </c:pt>
                <c:pt idx="11088">
                  <c:v>182.44999694824219</c:v>
                </c:pt>
                <c:pt idx="11089">
                  <c:v>184.50999450683594</c:v>
                </c:pt>
                <c:pt idx="11090">
                  <c:v>184.47000122070313</c:v>
                </c:pt>
                <c:pt idx="11091">
                  <c:v>182.75</c:v>
                </c:pt>
                <c:pt idx="11092">
                  <c:v>184.19999694824219</c:v>
                </c:pt>
                <c:pt idx="11093">
                  <c:v>182.75999450683594</c:v>
                </c:pt>
                <c:pt idx="11094">
                  <c:v>183.91999816894531</c:v>
                </c:pt>
                <c:pt idx="11095">
                  <c:v>182.19999694824219</c:v>
                </c:pt>
                <c:pt idx="11096">
                  <c:v>182.42999267578125</c:v>
                </c:pt>
                <c:pt idx="11097">
                  <c:v>184.46000671386719</c:v>
                </c:pt>
                <c:pt idx="11098">
                  <c:v>182.52999877929688</c:v>
                </c:pt>
                <c:pt idx="11099">
                  <c:v>184.3800048828125</c:v>
                </c:pt>
                <c:pt idx="11100">
                  <c:v>182.82000732421875</c:v>
                </c:pt>
                <c:pt idx="11101">
                  <c:v>183.5</c:v>
                </c:pt>
                <c:pt idx="11102">
                  <c:v>183.02000427246094</c:v>
                </c:pt>
                <c:pt idx="11103">
                  <c:v>183.8800048828125</c:v>
                </c:pt>
                <c:pt idx="11104">
                  <c:v>182.53999328613281</c:v>
                </c:pt>
                <c:pt idx="11105">
                  <c:v>182.19999694824219</c:v>
                </c:pt>
                <c:pt idx="11106">
                  <c:v>184.55999755859375</c:v>
                </c:pt>
                <c:pt idx="11107">
                  <c:v>182.58000183105469</c:v>
                </c:pt>
                <c:pt idx="11108">
                  <c:v>183.33000183105469</c:v>
                </c:pt>
                <c:pt idx="11109">
                  <c:v>183.63999938964844</c:v>
                </c:pt>
                <c:pt idx="11110">
                  <c:v>183.47999572753906</c:v>
                </c:pt>
                <c:pt idx="11111">
                  <c:v>182.97999572753906</c:v>
                </c:pt>
                <c:pt idx="11112">
                  <c:v>182.33999633789063</c:v>
                </c:pt>
                <c:pt idx="11113">
                  <c:v>184.58999633789063</c:v>
                </c:pt>
                <c:pt idx="11114">
                  <c:v>182.3699951171875</c:v>
                </c:pt>
                <c:pt idx="11115">
                  <c:v>182.86000061035156</c:v>
                </c:pt>
                <c:pt idx="11116">
                  <c:v>184.16999816894531</c:v>
                </c:pt>
                <c:pt idx="11117">
                  <c:v>183.35000610351563</c:v>
                </c:pt>
                <c:pt idx="11118">
                  <c:v>183.78999328613281</c:v>
                </c:pt>
                <c:pt idx="11119">
                  <c:v>182.52999877929688</c:v>
                </c:pt>
                <c:pt idx="11120">
                  <c:v>184.24000549316406</c:v>
                </c:pt>
                <c:pt idx="11121">
                  <c:v>182.36000061035156</c:v>
                </c:pt>
                <c:pt idx="11122">
                  <c:v>184.47000122070313</c:v>
                </c:pt>
                <c:pt idx="11123">
                  <c:v>184.53999328613281</c:v>
                </c:pt>
                <c:pt idx="11124">
                  <c:v>182.58999633789063</c:v>
                </c:pt>
                <c:pt idx="11125">
                  <c:v>184.50999450683594</c:v>
                </c:pt>
                <c:pt idx="11126">
                  <c:v>183.50999450683594</c:v>
                </c:pt>
                <c:pt idx="11127">
                  <c:v>183.67999267578125</c:v>
                </c:pt>
                <c:pt idx="11128">
                  <c:v>182.97999572753906</c:v>
                </c:pt>
                <c:pt idx="11129">
                  <c:v>183.75999450683594</c:v>
                </c:pt>
                <c:pt idx="11130">
                  <c:v>184.52000427246094</c:v>
                </c:pt>
                <c:pt idx="11131">
                  <c:v>182.44999694824219</c:v>
                </c:pt>
                <c:pt idx="11132">
                  <c:v>184.5</c:v>
                </c:pt>
                <c:pt idx="11133">
                  <c:v>184.44000244140625</c:v>
                </c:pt>
                <c:pt idx="11134">
                  <c:v>182.64999389648438</c:v>
                </c:pt>
                <c:pt idx="11135">
                  <c:v>184.28999328613281</c:v>
                </c:pt>
                <c:pt idx="11136">
                  <c:v>182.8699951171875</c:v>
                </c:pt>
                <c:pt idx="11137">
                  <c:v>183.83000183105469</c:v>
                </c:pt>
                <c:pt idx="11138">
                  <c:v>182.38999938964844</c:v>
                </c:pt>
                <c:pt idx="11139">
                  <c:v>182.47999572753906</c:v>
                </c:pt>
                <c:pt idx="11140">
                  <c:v>184.49000549316406</c:v>
                </c:pt>
                <c:pt idx="11141">
                  <c:v>182.41000366210938</c:v>
                </c:pt>
                <c:pt idx="11142">
                  <c:v>184.47000122070313</c:v>
                </c:pt>
                <c:pt idx="11143">
                  <c:v>184.02000427246094</c:v>
                </c:pt>
                <c:pt idx="11144">
                  <c:v>183.3800048828125</c:v>
                </c:pt>
                <c:pt idx="11145">
                  <c:v>183.39999389648438</c:v>
                </c:pt>
                <c:pt idx="11146">
                  <c:v>182.1199951171875</c:v>
                </c:pt>
                <c:pt idx="11147">
                  <c:v>184.46000671386719</c:v>
                </c:pt>
                <c:pt idx="11148">
                  <c:v>182.24000549316406</c:v>
                </c:pt>
                <c:pt idx="11149">
                  <c:v>184.46000671386719</c:v>
                </c:pt>
                <c:pt idx="11150">
                  <c:v>184.22999572753906</c:v>
                </c:pt>
                <c:pt idx="11151">
                  <c:v>183.1300048828125</c:v>
                </c:pt>
                <c:pt idx="11152">
                  <c:v>184.16999816894531</c:v>
                </c:pt>
                <c:pt idx="11153">
                  <c:v>183.46000671386719</c:v>
                </c:pt>
                <c:pt idx="11154">
                  <c:v>184.30000305175781</c:v>
                </c:pt>
                <c:pt idx="11155">
                  <c:v>182.39999389648438</c:v>
                </c:pt>
                <c:pt idx="11156">
                  <c:v>184.42999267578125</c:v>
                </c:pt>
                <c:pt idx="11157">
                  <c:v>182.38999938964844</c:v>
                </c:pt>
                <c:pt idx="11158">
                  <c:v>182.89999389648438</c:v>
                </c:pt>
                <c:pt idx="11159">
                  <c:v>184.22000122070313</c:v>
                </c:pt>
                <c:pt idx="11160">
                  <c:v>183.27000427246094</c:v>
                </c:pt>
                <c:pt idx="11161">
                  <c:v>183.96000671386719</c:v>
                </c:pt>
                <c:pt idx="11162">
                  <c:v>182.53999328613281</c:v>
                </c:pt>
                <c:pt idx="11163">
                  <c:v>184.3699951171875</c:v>
                </c:pt>
                <c:pt idx="11164">
                  <c:v>184.58999633789063</c:v>
                </c:pt>
                <c:pt idx="11165">
                  <c:v>182.64999389648438</c:v>
                </c:pt>
                <c:pt idx="11166">
                  <c:v>184.46000671386719</c:v>
                </c:pt>
                <c:pt idx="11167">
                  <c:v>182.97000122070313</c:v>
                </c:pt>
                <c:pt idx="11168">
                  <c:v>183.80000305175781</c:v>
                </c:pt>
                <c:pt idx="11169">
                  <c:v>182.58999633789063</c:v>
                </c:pt>
                <c:pt idx="11170">
                  <c:v>183.53999328613281</c:v>
                </c:pt>
                <c:pt idx="11171">
                  <c:v>183.64999389648438</c:v>
                </c:pt>
                <c:pt idx="11172">
                  <c:v>184.3800048828125</c:v>
                </c:pt>
                <c:pt idx="11173">
                  <c:v>182.10000610351563</c:v>
                </c:pt>
                <c:pt idx="11174">
                  <c:v>184.52000427246094</c:v>
                </c:pt>
                <c:pt idx="11175">
                  <c:v>182.33000183105469</c:v>
                </c:pt>
                <c:pt idx="11176">
                  <c:v>184.49000549316406</c:v>
                </c:pt>
                <c:pt idx="11177">
                  <c:v>184.02999877929688</c:v>
                </c:pt>
                <c:pt idx="11178">
                  <c:v>183.36000061035156</c:v>
                </c:pt>
                <c:pt idx="11179">
                  <c:v>183.35000610351563</c:v>
                </c:pt>
                <c:pt idx="11180">
                  <c:v>183.77999877929688</c:v>
                </c:pt>
                <c:pt idx="11181">
                  <c:v>184.58999633789063</c:v>
                </c:pt>
                <c:pt idx="11182">
                  <c:v>182.44000244140625</c:v>
                </c:pt>
                <c:pt idx="11183">
                  <c:v>184.6300048828125</c:v>
                </c:pt>
                <c:pt idx="11184">
                  <c:v>184.27000427246094</c:v>
                </c:pt>
                <c:pt idx="11185">
                  <c:v>184.55999755859375</c:v>
                </c:pt>
                <c:pt idx="11186">
                  <c:v>182.82000732421875</c:v>
                </c:pt>
                <c:pt idx="11187">
                  <c:v>184.27000427246094</c:v>
                </c:pt>
                <c:pt idx="11188">
                  <c:v>182.52000427246094</c:v>
                </c:pt>
                <c:pt idx="11189">
                  <c:v>184.30000305175781</c:v>
                </c:pt>
                <c:pt idx="11190">
                  <c:v>182.24000549316406</c:v>
                </c:pt>
                <c:pt idx="11191">
                  <c:v>182.63999938964844</c:v>
                </c:pt>
                <c:pt idx="11192">
                  <c:v>184.44000244140625</c:v>
                </c:pt>
                <c:pt idx="11193">
                  <c:v>182.99000549316406</c:v>
                </c:pt>
                <c:pt idx="11194">
                  <c:v>183.75999450683594</c:v>
                </c:pt>
                <c:pt idx="11195">
                  <c:v>182.60000610351563</c:v>
                </c:pt>
                <c:pt idx="11196">
                  <c:v>184.27000427246094</c:v>
                </c:pt>
                <c:pt idx="11197">
                  <c:v>182.32000732421875</c:v>
                </c:pt>
                <c:pt idx="11198">
                  <c:v>182.41999816894531</c:v>
                </c:pt>
                <c:pt idx="11199">
                  <c:v>184.44000244140625</c:v>
                </c:pt>
                <c:pt idx="11200">
                  <c:v>182.86000061035156</c:v>
                </c:pt>
                <c:pt idx="11201">
                  <c:v>183.83999633789063</c:v>
                </c:pt>
                <c:pt idx="11202">
                  <c:v>182.46000671386719</c:v>
                </c:pt>
                <c:pt idx="11203">
                  <c:v>184.24000549316406</c:v>
                </c:pt>
                <c:pt idx="11204">
                  <c:v>182.32000732421875</c:v>
                </c:pt>
                <c:pt idx="11205">
                  <c:v>182.6199951171875</c:v>
                </c:pt>
                <c:pt idx="11206">
                  <c:v>184.5</c:v>
                </c:pt>
                <c:pt idx="11207">
                  <c:v>182.80999755859375</c:v>
                </c:pt>
                <c:pt idx="11208">
                  <c:v>183.82000732421875</c:v>
                </c:pt>
                <c:pt idx="11209">
                  <c:v>182.58999633789063</c:v>
                </c:pt>
                <c:pt idx="11210">
                  <c:v>184.22000122070313</c:v>
                </c:pt>
                <c:pt idx="11211">
                  <c:v>184.50999450683594</c:v>
                </c:pt>
                <c:pt idx="11212">
                  <c:v>182.3800048828125</c:v>
                </c:pt>
                <c:pt idx="11213">
                  <c:v>184.39999389648438</c:v>
                </c:pt>
                <c:pt idx="11214">
                  <c:v>183.05000305175781</c:v>
                </c:pt>
                <c:pt idx="11215">
                  <c:v>183.80999755859375</c:v>
                </c:pt>
                <c:pt idx="11216">
                  <c:v>182.46000671386719</c:v>
                </c:pt>
                <c:pt idx="11217">
                  <c:v>184.3699951171875</c:v>
                </c:pt>
                <c:pt idx="11218">
                  <c:v>184.50999450683594</c:v>
                </c:pt>
                <c:pt idx="11219">
                  <c:v>182.58999633789063</c:v>
                </c:pt>
                <c:pt idx="11220">
                  <c:v>184.42999267578125</c:v>
                </c:pt>
                <c:pt idx="11221">
                  <c:v>183.1300048828125</c:v>
                </c:pt>
                <c:pt idx="11222">
                  <c:v>184.05000305175781</c:v>
                </c:pt>
                <c:pt idx="11223">
                  <c:v>183.53999328613281</c:v>
                </c:pt>
                <c:pt idx="11224">
                  <c:v>184.3800048828125</c:v>
                </c:pt>
                <c:pt idx="11225">
                  <c:v>182.14999389648438</c:v>
                </c:pt>
                <c:pt idx="11226">
                  <c:v>184.5</c:v>
                </c:pt>
                <c:pt idx="11227">
                  <c:v>184.25999450683594</c:v>
                </c:pt>
                <c:pt idx="11228">
                  <c:v>183.16999816894531</c:v>
                </c:pt>
                <c:pt idx="11229">
                  <c:v>183.83999633789063</c:v>
                </c:pt>
                <c:pt idx="11230">
                  <c:v>183.55999755859375</c:v>
                </c:pt>
                <c:pt idx="11231">
                  <c:v>182.92999267578125</c:v>
                </c:pt>
                <c:pt idx="11232">
                  <c:v>183.88999938964844</c:v>
                </c:pt>
                <c:pt idx="11233">
                  <c:v>182.39999389648438</c:v>
                </c:pt>
                <c:pt idx="11234">
                  <c:v>182.5</c:v>
                </c:pt>
                <c:pt idx="11235">
                  <c:v>184.52999877929688</c:v>
                </c:pt>
                <c:pt idx="11236">
                  <c:v>182.60000610351563</c:v>
                </c:pt>
                <c:pt idx="11237">
                  <c:v>183.3800048828125</c:v>
                </c:pt>
                <c:pt idx="11238">
                  <c:v>183.55000305175781</c:v>
                </c:pt>
                <c:pt idx="11239">
                  <c:v>183.82000732421875</c:v>
                </c:pt>
                <c:pt idx="11240">
                  <c:v>182.8800048828125</c:v>
                </c:pt>
                <c:pt idx="11241">
                  <c:v>182.22000122070313</c:v>
                </c:pt>
                <c:pt idx="11242">
                  <c:v>184.55000305175781</c:v>
                </c:pt>
                <c:pt idx="11243">
                  <c:v>182.50999450683594</c:v>
                </c:pt>
                <c:pt idx="11244">
                  <c:v>182.96000671386719</c:v>
                </c:pt>
                <c:pt idx="11245">
                  <c:v>184.30000305175781</c:v>
                </c:pt>
                <c:pt idx="11246">
                  <c:v>183.38999938964844</c:v>
                </c:pt>
                <c:pt idx="11247">
                  <c:v>183.88999938964844</c:v>
                </c:pt>
                <c:pt idx="11248">
                  <c:v>182.49000549316406</c:v>
                </c:pt>
                <c:pt idx="11249">
                  <c:v>184.49000549316406</c:v>
                </c:pt>
                <c:pt idx="11250">
                  <c:v>182.38999938964844</c:v>
                </c:pt>
                <c:pt idx="11251">
                  <c:v>184.52999877929688</c:v>
                </c:pt>
                <c:pt idx="11252">
                  <c:v>184.38999938964844</c:v>
                </c:pt>
                <c:pt idx="11253">
                  <c:v>183.05999755859375</c:v>
                </c:pt>
                <c:pt idx="11254">
                  <c:v>184.02999877929688</c:v>
                </c:pt>
                <c:pt idx="11255">
                  <c:v>182.6300048828125</c:v>
                </c:pt>
                <c:pt idx="11256">
                  <c:v>184.30999755859375</c:v>
                </c:pt>
                <c:pt idx="11257">
                  <c:v>182.5</c:v>
                </c:pt>
                <c:pt idx="11258">
                  <c:v>184.55999755859375</c:v>
                </c:pt>
                <c:pt idx="11259">
                  <c:v>182.46000671386719</c:v>
                </c:pt>
                <c:pt idx="11260">
                  <c:v>184.60000610351563</c:v>
                </c:pt>
                <c:pt idx="11261">
                  <c:v>184.30000305175781</c:v>
                </c:pt>
                <c:pt idx="11262">
                  <c:v>183.14999389648438</c:v>
                </c:pt>
                <c:pt idx="11263">
                  <c:v>183.94999694824219</c:v>
                </c:pt>
                <c:pt idx="11264">
                  <c:v>182.21000671386719</c:v>
                </c:pt>
                <c:pt idx="11265">
                  <c:v>184.44999694824219</c:v>
                </c:pt>
                <c:pt idx="11266">
                  <c:v>182.25</c:v>
                </c:pt>
                <c:pt idx="11267">
                  <c:v>182.47000122070313</c:v>
                </c:pt>
                <c:pt idx="11268">
                  <c:v>184.33999633789063</c:v>
                </c:pt>
                <c:pt idx="11269">
                  <c:v>182.92999267578125</c:v>
                </c:pt>
                <c:pt idx="11270">
                  <c:v>184.08999633789063</c:v>
                </c:pt>
                <c:pt idx="11271">
                  <c:v>184.46000671386719</c:v>
                </c:pt>
                <c:pt idx="11272">
                  <c:v>183.69999694824219</c:v>
                </c:pt>
                <c:pt idx="11273">
                  <c:v>183.6199951171875</c:v>
                </c:pt>
                <c:pt idx="11274">
                  <c:v>183.02999877929688</c:v>
                </c:pt>
                <c:pt idx="11275">
                  <c:v>182.33999633789063</c:v>
                </c:pt>
                <c:pt idx="11276">
                  <c:v>184.55000305175781</c:v>
                </c:pt>
                <c:pt idx="11277">
                  <c:v>182.22000122070313</c:v>
                </c:pt>
                <c:pt idx="11278">
                  <c:v>182.91000366210938</c:v>
                </c:pt>
                <c:pt idx="11279">
                  <c:v>184.1300048828125</c:v>
                </c:pt>
                <c:pt idx="11280">
                  <c:v>183.24000549316406</c:v>
                </c:pt>
                <c:pt idx="11281">
                  <c:v>183.97000122070313</c:v>
                </c:pt>
                <c:pt idx="11282">
                  <c:v>182.42999267578125</c:v>
                </c:pt>
                <c:pt idx="11283">
                  <c:v>184.38999938964844</c:v>
                </c:pt>
                <c:pt idx="11284">
                  <c:v>184.47999572753906</c:v>
                </c:pt>
                <c:pt idx="11285">
                  <c:v>182.44000244140625</c:v>
                </c:pt>
                <c:pt idx="11286">
                  <c:v>184.47000122070313</c:v>
                </c:pt>
                <c:pt idx="11287">
                  <c:v>182.78999328613281</c:v>
                </c:pt>
                <c:pt idx="11288">
                  <c:v>183.75</c:v>
                </c:pt>
                <c:pt idx="11289">
                  <c:v>182.72999572753906</c:v>
                </c:pt>
                <c:pt idx="11290">
                  <c:v>183.91000366210938</c:v>
                </c:pt>
                <c:pt idx="11291">
                  <c:v>184.5</c:v>
                </c:pt>
                <c:pt idx="11292">
                  <c:v>182.41999816894531</c:v>
                </c:pt>
                <c:pt idx="11293">
                  <c:v>184.67999267578125</c:v>
                </c:pt>
                <c:pt idx="11294">
                  <c:v>184.32000732421875</c:v>
                </c:pt>
                <c:pt idx="11295">
                  <c:v>183.16999816894531</c:v>
                </c:pt>
                <c:pt idx="11296">
                  <c:v>183.92999267578125</c:v>
                </c:pt>
                <c:pt idx="11297">
                  <c:v>182.30999755859375</c:v>
                </c:pt>
                <c:pt idx="11298">
                  <c:v>184.24000549316406</c:v>
                </c:pt>
                <c:pt idx="11299">
                  <c:v>182.27999877929688</c:v>
                </c:pt>
                <c:pt idx="11300">
                  <c:v>182.52000427246094</c:v>
                </c:pt>
                <c:pt idx="11301">
                  <c:v>184.41999816894531</c:v>
                </c:pt>
                <c:pt idx="11302">
                  <c:v>182.74000549316406</c:v>
                </c:pt>
                <c:pt idx="11303">
                  <c:v>184.3699951171875</c:v>
                </c:pt>
                <c:pt idx="11304">
                  <c:v>183.27000427246094</c:v>
                </c:pt>
                <c:pt idx="11305">
                  <c:v>183.83000183105469</c:v>
                </c:pt>
                <c:pt idx="11306">
                  <c:v>182.58000183105469</c:v>
                </c:pt>
                <c:pt idx="11307">
                  <c:v>182.25999450683594</c:v>
                </c:pt>
                <c:pt idx="11308">
                  <c:v>184.52000427246094</c:v>
                </c:pt>
                <c:pt idx="11309">
                  <c:v>182.3699951171875</c:v>
                </c:pt>
                <c:pt idx="11310">
                  <c:v>183.05999755859375</c:v>
                </c:pt>
                <c:pt idx="11311">
                  <c:v>184.10000610351563</c:v>
                </c:pt>
                <c:pt idx="11312">
                  <c:v>183.55000305175781</c:v>
                </c:pt>
                <c:pt idx="11313">
                  <c:v>183.47000122070313</c:v>
                </c:pt>
                <c:pt idx="11314">
                  <c:v>182.42999267578125</c:v>
                </c:pt>
                <c:pt idx="11315">
                  <c:v>184.44999694824219</c:v>
                </c:pt>
                <c:pt idx="11316">
                  <c:v>183.53999328613281</c:v>
                </c:pt>
                <c:pt idx="11317">
                  <c:v>183.63999938964844</c:v>
                </c:pt>
                <c:pt idx="11318">
                  <c:v>183.05999755859375</c:v>
                </c:pt>
                <c:pt idx="11319">
                  <c:v>183.83999633789063</c:v>
                </c:pt>
                <c:pt idx="11320">
                  <c:v>184.52000427246094</c:v>
                </c:pt>
                <c:pt idx="11321">
                  <c:v>182.46000671386719</c:v>
                </c:pt>
                <c:pt idx="11322">
                  <c:v>184.60000610351563</c:v>
                </c:pt>
                <c:pt idx="11323">
                  <c:v>184.39999389648438</c:v>
                </c:pt>
                <c:pt idx="11324">
                  <c:v>182.91000366210938</c:v>
                </c:pt>
                <c:pt idx="11325">
                  <c:v>184.14999389648438</c:v>
                </c:pt>
                <c:pt idx="11326">
                  <c:v>183.27999877929688</c:v>
                </c:pt>
                <c:pt idx="11327">
                  <c:v>183.88999938964844</c:v>
                </c:pt>
                <c:pt idx="11328">
                  <c:v>182.28999328613281</c:v>
                </c:pt>
                <c:pt idx="11329">
                  <c:v>184.08000183105469</c:v>
                </c:pt>
                <c:pt idx="11330">
                  <c:v>182.60000610351563</c:v>
                </c:pt>
                <c:pt idx="11331">
                  <c:v>182.49000549316406</c:v>
                </c:pt>
                <c:pt idx="11332">
                  <c:v>184.66000366210938</c:v>
                </c:pt>
                <c:pt idx="11333">
                  <c:v>182.50999450683594</c:v>
                </c:pt>
                <c:pt idx="11334">
                  <c:v>183.21000671386719</c:v>
                </c:pt>
                <c:pt idx="11335">
                  <c:v>184.13999938964844</c:v>
                </c:pt>
                <c:pt idx="11336">
                  <c:v>183.46000671386719</c:v>
                </c:pt>
                <c:pt idx="11337">
                  <c:v>183.64999389648438</c:v>
                </c:pt>
                <c:pt idx="11338">
                  <c:v>182.63999938964844</c:v>
                </c:pt>
                <c:pt idx="11339">
                  <c:v>184.41999816894531</c:v>
                </c:pt>
                <c:pt idx="11340">
                  <c:v>182.47000122070313</c:v>
                </c:pt>
                <c:pt idx="11341">
                  <c:v>182.44000244140625</c:v>
                </c:pt>
                <c:pt idx="11342">
                  <c:v>184.60000610351563</c:v>
                </c:pt>
                <c:pt idx="11343">
                  <c:v>182.30000305175781</c:v>
                </c:pt>
                <c:pt idx="11344">
                  <c:v>184.52999877929688</c:v>
                </c:pt>
                <c:pt idx="11345">
                  <c:v>184.07000732421875</c:v>
                </c:pt>
                <c:pt idx="11346">
                  <c:v>183.27000427246094</c:v>
                </c:pt>
                <c:pt idx="11347">
                  <c:v>184.05000305175781</c:v>
                </c:pt>
                <c:pt idx="11348">
                  <c:v>182.66999816894531</c:v>
                </c:pt>
                <c:pt idx="11349">
                  <c:v>183.97999572753906</c:v>
                </c:pt>
                <c:pt idx="11350">
                  <c:v>182.61000061035156</c:v>
                </c:pt>
                <c:pt idx="11351">
                  <c:v>182.16000366210938</c:v>
                </c:pt>
                <c:pt idx="11352">
                  <c:v>184.47000122070313</c:v>
                </c:pt>
                <c:pt idx="11353">
                  <c:v>182.22000122070313</c:v>
                </c:pt>
                <c:pt idx="11354">
                  <c:v>184.58000183105469</c:v>
                </c:pt>
                <c:pt idx="11355">
                  <c:v>184.27999877929688</c:v>
                </c:pt>
                <c:pt idx="11356">
                  <c:v>182.97000122070313</c:v>
                </c:pt>
                <c:pt idx="11357">
                  <c:v>184.28999328613281</c:v>
                </c:pt>
                <c:pt idx="11358">
                  <c:v>182.97000122070313</c:v>
                </c:pt>
                <c:pt idx="11359">
                  <c:v>183.94000244140625</c:v>
                </c:pt>
                <c:pt idx="11360">
                  <c:v>182.66000366210938</c:v>
                </c:pt>
                <c:pt idx="11361">
                  <c:v>182.22000122070313</c:v>
                </c:pt>
                <c:pt idx="11362">
                  <c:v>184.52999877929688</c:v>
                </c:pt>
                <c:pt idx="11363">
                  <c:v>182.3800048828125</c:v>
                </c:pt>
                <c:pt idx="11364">
                  <c:v>182.99000549316406</c:v>
                </c:pt>
                <c:pt idx="11365">
                  <c:v>184.36000061035156</c:v>
                </c:pt>
                <c:pt idx="11366">
                  <c:v>183.24000549316406</c:v>
                </c:pt>
                <c:pt idx="11367">
                  <c:v>184.16000366210938</c:v>
                </c:pt>
                <c:pt idx="11368">
                  <c:v>182.69000244140625</c:v>
                </c:pt>
                <c:pt idx="11369">
                  <c:v>184.33999633789063</c:v>
                </c:pt>
                <c:pt idx="11370">
                  <c:v>182.58000183105469</c:v>
                </c:pt>
                <c:pt idx="11371">
                  <c:v>184.46000671386719</c:v>
                </c:pt>
                <c:pt idx="11372">
                  <c:v>184.61000061035156</c:v>
                </c:pt>
                <c:pt idx="11373">
                  <c:v>182.72000122070313</c:v>
                </c:pt>
                <c:pt idx="11374">
                  <c:v>184.49000549316406</c:v>
                </c:pt>
                <c:pt idx="11375">
                  <c:v>183.69000244140625</c:v>
                </c:pt>
                <c:pt idx="11376">
                  <c:v>183.6199951171875</c:v>
                </c:pt>
                <c:pt idx="11377">
                  <c:v>183.14999389648438</c:v>
                </c:pt>
                <c:pt idx="11378">
                  <c:v>182.47000122070313</c:v>
                </c:pt>
                <c:pt idx="11379">
                  <c:v>184.6300048828125</c:v>
                </c:pt>
                <c:pt idx="11380">
                  <c:v>182.5</c:v>
                </c:pt>
                <c:pt idx="11381">
                  <c:v>182.88999938964844</c:v>
                </c:pt>
                <c:pt idx="11382">
                  <c:v>184.39999389648438</c:v>
                </c:pt>
                <c:pt idx="11383">
                  <c:v>183.19999694824219</c:v>
                </c:pt>
                <c:pt idx="11384">
                  <c:v>184.30999755859375</c:v>
                </c:pt>
                <c:pt idx="11385">
                  <c:v>183.02999877929688</c:v>
                </c:pt>
                <c:pt idx="11386">
                  <c:v>183.91999816894531</c:v>
                </c:pt>
                <c:pt idx="11387">
                  <c:v>182.71000671386719</c:v>
                </c:pt>
                <c:pt idx="11388">
                  <c:v>182.58000183105469</c:v>
                </c:pt>
                <c:pt idx="11389">
                  <c:v>184.6300048828125</c:v>
                </c:pt>
                <c:pt idx="11390">
                  <c:v>182.25999450683594</c:v>
                </c:pt>
                <c:pt idx="11391">
                  <c:v>184.57000732421875</c:v>
                </c:pt>
                <c:pt idx="11392">
                  <c:v>184.27000427246094</c:v>
                </c:pt>
                <c:pt idx="11393">
                  <c:v>183.08000183105469</c:v>
                </c:pt>
                <c:pt idx="11394">
                  <c:v>184.1300048828125</c:v>
                </c:pt>
                <c:pt idx="11395">
                  <c:v>182.94000244140625</c:v>
                </c:pt>
                <c:pt idx="11396">
                  <c:v>183.94000244140625</c:v>
                </c:pt>
                <c:pt idx="11397">
                  <c:v>182.72999572753906</c:v>
                </c:pt>
                <c:pt idx="11398">
                  <c:v>184.17999267578125</c:v>
                </c:pt>
                <c:pt idx="11399">
                  <c:v>184.61000061035156</c:v>
                </c:pt>
                <c:pt idx="11400">
                  <c:v>182.33999633789063</c:v>
                </c:pt>
                <c:pt idx="11401">
                  <c:v>184.69999694824219</c:v>
                </c:pt>
                <c:pt idx="11402">
                  <c:v>182.3800048828125</c:v>
                </c:pt>
                <c:pt idx="11403">
                  <c:v>183.05000305175781</c:v>
                </c:pt>
                <c:pt idx="11404">
                  <c:v>184.35000610351563</c:v>
                </c:pt>
                <c:pt idx="11405">
                  <c:v>183.17999267578125</c:v>
                </c:pt>
                <c:pt idx="11406">
                  <c:v>183.89999389648438</c:v>
                </c:pt>
                <c:pt idx="11407">
                  <c:v>182.99000549316406</c:v>
                </c:pt>
                <c:pt idx="11408">
                  <c:v>184.00999450683594</c:v>
                </c:pt>
                <c:pt idx="11409">
                  <c:v>184.66000366210938</c:v>
                </c:pt>
                <c:pt idx="11410">
                  <c:v>182.3699951171875</c:v>
                </c:pt>
                <c:pt idx="11411">
                  <c:v>184.67999267578125</c:v>
                </c:pt>
                <c:pt idx="11412">
                  <c:v>184.66999816894531</c:v>
                </c:pt>
                <c:pt idx="11413">
                  <c:v>182.92999267578125</c:v>
                </c:pt>
                <c:pt idx="11414">
                  <c:v>184.57000732421875</c:v>
                </c:pt>
                <c:pt idx="11415">
                  <c:v>183</c:v>
                </c:pt>
                <c:pt idx="11416">
                  <c:v>183.69999694824219</c:v>
                </c:pt>
                <c:pt idx="11417">
                  <c:v>183.3800048828125</c:v>
                </c:pt>
                <c:pt idx="11418">
                  <c:v>183.92999267578125</c:v>
                </c:pt>
                <c:pt idx="11419">
                  <c:v>184.50999450683594</c:v>
                </c:pt>
                <c:pt idx="11420">
                  <c:v>182.47000122070313</c:v>
                </c:pt>
                <c:pt idx="11421">
                  <c:v>184.6300048828125</c:v>
                </c:pt>
                <c:pt idx="11422">
                  <c:v>184.69999694824219</c:v>
                </c:pt>
                <c:pt idx="11423">
                  <c:v>182.69999694824219</c:v>
                </c:pt>
                <c:pt idx="11424">
                  <c:v>184.82000732421875</c:v>
                </c:pt>
                <c:pt idx="11425">
                  <c:v>184.25</c:v>
                </c:pt>
                <c:pt idx="11426">
                  <c:v>183.6300048828125</c:v>
                </c:pt>
                <c:pt idx="11427">
                  <c:v>183.88999938964844</c:v>
                </c:pt>
                <c:pt idx="11428">
                  <c:v>183.66000366210938</c:v>
                </c:pt>
                <c:pt idx="11429">
                  <c:v>184.3800048828125</c:v>
                </c:pt>
                <c:pt idx="11430">
                  <c:v>182.49000549316406</c:v>
                </c:pt>
                <c:pt idx="11431">
                  <c:v>184.42999267578125</c:v>
                </c:pt>
                <c:pt idx="11432">
                  <c:v>184.69000244140625</c:v>
                </c:pt>
                <c:pt idx="11433">
                  <c:v>182.58000183105469</c:v>
                </c:pt>
                <c:pt idx="11434">
                  <c:v>184.6300048828125</c:v>
                </c:pt>
                <c:pt idx="11435">
                  <c:v>182.55000305175781</c:v>
                </c:pt>
                <c:pt idx="11436">
                  <c:v>183.47999572753906</c:v>
                </c:pt>
                <c:pt idx="11437">
                  <c:v>184.02000427246094</c:v>
                </c:pt>
                <c:pt idx="11438">
                  <c:v>183.66000366210938</c:v>
                </c:pt>
                <c:pt idx="11439">
                  <c:v>184.30000305175781</c:v>
                </c:pt>
                <c:pt idx="11440">
                  <c:v>182.66000366210938</c:v>
                </c:pt>
                <c:pt idx="11441">
                  <c:v>184.52000427246094</c:v>
                </c:pt>
                <c:pt idx="11442">
                  <c:v>184.82000732421875</c:v>
                </c:pt>
                <c:pt idx="11443">
                  <c:v>182.47999572753906</c:v>
                </c:pt>
                <c:pt idx="11444">
                  <c:v>184.69999694824219</c:v>
                </c:pt>
                <c:pt idx="11445">
                  <c:v>182.50999450683594</c:v>
                </c:pt>
                <c:pt idx="11446">
                  <c:v>183.36000061035156</c:v>
                </c:pt>
                <c:pt idx="11447">
                  <c:v>184.16999816894531</c:v>
                </c:pt>
                <c:pt idx="11448">
                  <c:v>183.60000610351563</c:v>
                </c:pt>
                <c:pt idx="11449">
                  <c:v>184.28999328613281</c:v>
                </c:pt>
                <c:pt idx="11450">
                  <c:v>182.77999877929688</c:v>
                </c:pt>
                <c:pt idx="11451">
                  <c:v>184.3699951171875</c:v>
                </c:pt>
                <c:pt idx="11452">
                  <c:v>182.64999389648438</c:v>
                </c:pt>
                <c:pt idx="11453">
                  <c:v>182.58999633789063</c:v>
                </c:pt>
                <c:pt idx="11454">
                  <c:v>184.75999450683594</c:v>
                </c:pt>
                <c:pt idx="11455">
                  <c:v>182.66999816894531</c:v>
                </c:pt>
                <c:pt idx="11456">
                  <c:v>184.82000732421875</c:v>
                </c:pt>
                <c:pt idx="11457">
                  <c:v>184.55999755859375</c:v>
                </c:pt>
                <c:pt idx="11458">
                  <c:v>183.16000366210938</c:v>
                </c:pt>
                <c:pt idx="11459">
                  <c:v>184.57000732421875</c:v>
                </c:pt>
                <c:pt idx="11460">
                  <c:v>183.47999572753906</c:v>
                </c:pt>
                <c:pt idx="11461">
                  <c:v>183.8699951171875</c:v>
                </c:pt>
                <c:pt idx="11462">
                  <c:v>183.27999877929688</c:v>
                </c:pt>
                <c:pt idx="11463">
                  <c:v>182.41999816894531</c:v>
                </c:pt>
                <c:pt idx="11464">
                  <c:v>184.6199951171875</c:v>
                </c:pt>
                <c:pt idx="11465">
                  <c:v>182.63999938964844</c:v>
                </c:pt>
                <c:pt idx="11466">
                  <c:v>182.66999816894531</c:v>
                </c:pt>
                <c:pt idx="11467">
                  <c:v>184.72999572753906</c:v>
                </c:pt>
                <c:pt idx="11468">
                  <c:v>182.6300048828125</c:v>
                </c:pt>
                <c:pt idx="11469">
                  <c:v>184.83000183105469</c:v>
                </c:pt>
                <c:pt idx="11470">
                  <c:v>184.49000549316406</c:v>
                </c:pt>
                <c:pt idx="11471">
                  <c:v>183.36000061035156</c:v>
                </c:pt>
                <c:pt idx="11472">
                  <c:v>184.41999816894531</c:v>
                </c:pt>
                <c:pt idx="11473">
                  <c:v>183.3800048828125</c:v>
                </c:pt>
                <c:pt idx="11474">
                  <c:v>184.02000427246094</c:v>
                </c:pt>
                <c:pt idx="11475">
                  <c:v>183.08999633789063</c:v>
                </c:pt>
                <c:pt idx="11476">
                  <c:v>184.1300048828125</c:v>
                </c:pt>
                <c:pt idx="11477">
                  <c:v>183.08000183105469</c:v>
                </c:pt>
                <c:pt idx="11478">
                  <c:v>184.1199951171875</c:v>
                </c:pt>
                <c:pt idx="11479">
                  <c:v>184.75</c:v>
                </c:pt>
                <c:pt idx="11480">
                  <c:v>182.41999816894531</c:v>
                </c:pt>
                <c:pt idx="11481">
                  <c:v>184.69000244140625</c:v>
                </c:pt>
                <c:pt idx="11482">
                  <c:v>184.75999450683594</c:v>
                </c:pt>
                <c:pt idx="11483">
                  <c:v>182.83000183105469</c:v>
                </c:pt>
                <c:pt idx="11484">
                  <c:v>184.64999389648438</c:v>
                </c:pt>
                <c:pt idx="11485">
                  <c:v>184.21000671386719</c:v>
                </c:pt>
                <c:pt idx="11486">
                  <c:v>183.52000427246094</c:v>
                </c:pt>
                <c:pt idx="11487">
                  <c:v>184.02999877929688</c:v>
                </c:pt>
                <c:pt idx="11488">
                  <c:v>183.64999389648438</c:v>
                </c:pt>
                <c:pt idx="11489">
                  <c:v>184.44000244140625</c:v>
                </c:pt>
                <c:pt idx="11490">
                  <c:v>182.46000671386719</c:v>
                </c:pt>
                <c:pt idx="11491">
                  <c:v>184.47999572753906</c:v>
                </c:pt>
                <c:pt idx="11492">
                  <c:v>184.75</c:v>
                </c:pt>
                <c:pt idx="11493">
                  <c:v>182.69000244140625</c:v>
                </c:pt>
                <c:pt idx="11494">
                  <c:v>184.80999755859375</c:v>
                </c:pt>
                <c:pt idx="11495">
                  <c:v>182.61000061035156</c:v>
                </c:pt>
                <c:pt idx="11496">
                  <c:v>183.02000427246094</c:v>
                </c:pt>
                <c:pt idx="11497">
                  <c:v>184.47999572753906</c:v>
                </c:pt>
                <c:pt idx="11498">
                  <c:v>183.19999694824219</c:v>
                </c:pt>
                <c:pt idx="11499">
                  <c:v>183.80999755859375</c:v>
                </c:pt>
                <c:pt idx="11500">
                  <c:v>183.02999877929688</c:v>
                </c:pt>
                <c:pt idx="11501">
                  <c:v>183.91999816894531</c:v>
                </c:pt>
                <c:pt idx="11502">
                  <c:v>184.64999389648438</c:v>
                </c:pt>
                <c:pt idx="11503">
                  <c:v>182.55000305175781</c:v>
                </c:pt>
                <c:pt idx="11504">
                  <c:v>184.69999694824219</c:v>
                </c:pt>
                <c:pt idx="11505">
                  <c:v>184.67999267578125</c:v>
                </c:pt>
                <c:pt idx="11506">
                  <c:v>182.6199951171875</c:v>
                </c:pt>
                <c:pt idx="11507">
                  <c:v>184.67999267578125</c:v>
                </c:pt>
                <c:pt idx="11508">
                  <c:v>182.75</c:v>
                </c:pt>
                <c:pt idx="11509">
                  <c:v>184.58999633789063</c:v>
                </c:pt>
                <c:pt idx="11510">
                  <c:v>184.05000305175781</c:v>
                </c:pt>
                <c:pt idx="11511">
                  <c:v>183.60000610351563</c:v>
                </c:pt>
                <c:pt idx="11512">
                  <c:v>183.91999816894531</c:v>
                </c:pt>
                <c:pt idx="11513">
                  <c:v>182.72999572753906</c:v>
                </c:pt>
                <c:pt idx="11514">
                  <c:v>184.60000610351563</c:v>
                </c:pt>
                <c:pt idx="11515">
                  <c:v>182.66999816894531</c:v>
                </c:pt>
                <c:pt idx="11516">
                  <c:v>182.75</c:v>
                </c:pt>
                <c:pt idx="11517">
                  <c:v>184.82000732421875</c:v>
                </c:pt>
                <c:pt idx="11518">
                  <c:v>182.89999389648438</c:v>
                </c:pt>
                <c:pt idx="11519">
                  <c:v>183.50999450683594</c:v>
                </c:pt>
                <c:pt idx="11520">
                  <c:v>184.3699951171875</c:v>
                </c:pt>
                <c:pt idx="11521">
                  <c:v>183.72000122070313</c:v>
                </c:pt>
                <c:pt idx="11522">
                  <c:v>184.3699951171875</c:v>
                </c:pt>
                <c:pt idx="11523">
                  <c:v>182.82000732421875</c:v>
                </c:pt>
                <c:pt idx="11524">
                  <c:v>184.46000671386719</c:v>
                </c:pt>
                <c:pt idx="11525">
                  <c:v>182.47000122070313</c:v>
                </c:pt>
                <c:pt idx="11526">
                  <c:v>182.69999694824219</c:v>
                </c:pt>
                <c:pt idx="11527">
                  <c:v>184.92999267578125</c:v>
                </c:pt>
                <c:pt idx="11528">
                  <c:v>182.77999877929688</c:v>
                </c:pt>
                <c:pt idx="11529">
                  <c:v>183.05000305175781</c:v>
                </c:pt>
                <c:pt idx="11530">
                  <c:v>184.74000549316406</c:v>
                </c:pt>
                <c:pt idx="11531">
                  <c:v>182.8800048828125</c:v>
                </c:pt>
                <c:pt idx="11532">
                  <c:v>183.75999450683594</c:v>
                </c:pt>
                <c:pt idx="11533">
                  <c:v>183.97999572753906</c:v>
                </c:pt>
                <c:pt idx="11534">
                  <c:v>183.67999267578125</c:v>
                </c:pt>
                <c:pt idx="11535">
                  <c:v>184.17999267578125</c:v>
                </c:pt>
                <c:pt idx="11536">
                  <c:v>182.92999267578125</c:v>
                </c:pt>
                <c:pt idx="11537">
                  <c:v>184.16999816894531</c:v>
                </c:pt>
                <c:pt idx="11538">
                  <c:v>183.08999633789063</c:v>
                </c:pt>
                <c:pt idx="11539">
                  <c:v>182.47000122070313</c:v>
                </c:pt>
                <c:pt idx="11540">
                  <c:v>184.75</c:v>
                </c:pt>
                <c:pt idx="11541">
                  <c:v>182.46000671386719</c:v>
                </c:pt>
                <c:pt idx="11542">
                  <c:v>182.77000427246094</c:v>
                </c:pt>
                <c:pt idx="11543">
                  <c:v>184.78999328613281</c:v>
                </c:pt>
                <c:pt idx="11544">
                  <c:v>182.69000244140625</c:v>
                </c:pt>
                <c:pt idx="11545">
                  <c:v>184.88999938964844</c:v>
                </c:pt>
                <c:pt idx="11546">
                  <c:v>184.55000305175781</c:v>
                </c:pt>
                <c:pt idx="11547">
                  <c:v>183.00999450683594</c:v>
                </c:pt>
                <c:pt idx="11548">
                  <c:v>184.75</c:v>
                </c:pt>
                <c:pt idx="11549">
                  <c:v>183.97000122070313</c:v>
                </c:pt>
                <c:pt idx="11550">
                  <c:v>183.6300048828125</c:v>
                </c:pt>
                <c:pt idx="11551">
                  <c:v>184.27000427246094</c:v>
                </c:pt>
                <c:pt idx="11552">
                  <c:v>183.53999328613281</c:v>
                </c:pt>
                <c:pt idx="11553">
                  <c:v>184.41000366210938</c:v>
                </c:pt>
                <c:pt idx="11554">
                  <c:v>183.16000366210938</c:v>
                </c:pt>
                <c:pt idx="11555">
                  <c:v>184.11000061035156</c:v>
                </c:pt>
                <c:pt idx="11556">
                  <c:v>183.28999328613281</c:v>
                </c:pt>
                <c:pt idx="11557">
                  <c:v>183.91000366210938</c:v>
                </c:pt>
                <c:pt idx="11558">
                  <c:v>184.55999755859375</c:v>
                </c:pt>
                <c:pt idx="11559">
                  <c:v>182.63999938964844</c:v>
                </c:pt>
                <c:pt idx="11560">
                  <c:v>184.55000305175781</c:v>
                </c:pt>
                <c:pt idx="11561">
                  <c:v>184.77000427246094</c:v>
                </c:pt>
                <c:pt idx="11562">
                  <c:v>182.61000061035156</c:v>
                </c:pt>
                <c:pt idx="11563">
                  <c:v>184.80999755859375</c:v>
                </c:pt>
                <c:pt idx="11564">
                  <c:v>184.60000610351563</c:v>
                </c:pt>
                <c:pt idx="11565">
                  <c:v>182.91000366210938</c:v>
                </c:pt>
                <c:pt idx="11566">
                  <c:v>184.64999389648438</c:v>
                </c:pt>
                <c:pt idx="11567">
                  <c:v>182.94000244140625</c:v>
                </c:pt>
                <c:pt idx="11568">
                  <c:v>183.6199951171875</c:v>
                </c:pt>
                <c:pt idx="11569">
                  <c:v>184.16999816894531</c:v>
                </c:pt>
                <c:pt idx="11570">
                  <c:v>183.52999877929688</c:v>
                </c:pt>
                <c:pt idx="11571">
                  <c:v>184.16999816894531</c:v>
                </c:pt>
                <c:pt idx="11572">
                  <c:v>182.57000732421875</c:v>
                </c:pt>
                <c:pt idx="11573">
                  <c:v>184.21000671386719</c:v>
                </c:pt>
                <c:pt idx="11574">
                  <c:v>182.6300048828125</c:v>
                </c:pt>
                <c:pt idx="11575">
                  <c:v>182.67999267578125</c:v>
                </c:pt>
                <c:pt idx="11576">
                  <c:v>184.77999877929688</c:v>
                </c:pt>
                <c:pt idx="11577">
                  <c:v>182.60000610351563</c:v>
                </c:pt>
                <c:pt idx="11578">
                  <c:v>184.75999450683594</c:v>
                </c:pt>
                <c:pt idx="11579">
                  <c:v>184.69999694824219</c:v>
                </c:pt>
                <c:pt idx="11580">
                  <c:v>182.6300048828125</c:v>
                </c:pt>
                <c:pt idx="11581">
                  <c:v>184.72000122070313</c:v>
                </c:pt>
                <c:pt idx="11582">
                  <c:v>184.22000122070313</c:v>
                </c:pt>
                <c:pt idx="11583">
                  <c:v>183.53999328613281</c:v>
                </c:pt>
                <c:pt idx="11584">
                  <c:v>184.22999572753906</c:v>
                </c:pt>
                <c:pt idx="11585">
                  <c:v>183.02999877929688</c:v>
                </c:pt>
                <c:pt idx="11586">
                  <c:v>184</c:v>
                </c:pt>
                <c:pt idx="11587">
                  <c:v>183.25999450683594</c:v>
                </c:pt>
                <c:pt idx="11588">
                  <c:v>182.42999267578125</c:v>
                </c:pt>
                <c:pt idx="11589">
                  <c:v>184.66000366210938</c:v>
                </c:pt>
                <c:pt idx="11590">
                  <c:v>182.44000244140625</c:v>
                </c:pt>
                <c:pt idx="11591">
                  <c:v>184.42999267578125</c:v>
                </c:pt>
                <c:pt idx="11592">
                  <c:v>184.83999633789063</c:v>
                </c:pt>
                <c:pt idx="11593">
                  <c:v>182.6199951171875</c:v>
                </c:pt>
                <c:pt idx="11594">
                  <c:v>184.77000427246094</c:v>
                </c:pt>
                <c:pt idx="11595">
                  <c:v>184.66000366210938</c:v>
                </c:pt>
                <c:pt idx="11596">
                  <c:v>182.80000305175781</c:v>
                </c:pt>
                <c:pt idx="11597">
                  <c:v>184.71000671386719</c:v>
                </c:pt>
                <c:pt idx="11598">
                  <c:v>184.3699951171875</c:v>
                </c:pt>
                <c:pt idx="11599">
                  <c:v>183.30999755859375</c:v>
                </c:pt>
                <c:pt idx="11600">
                  <c:v>184.55000305175781</c:v>
                </c:pt>
                <c:pt idx="11601">
                  <c:v>183.33000183105469</c:v>
                </c:pt>
                <c:pt idx="11602">
                  <c:v>183.82000732421875</c:v>
                </c:pt>
                <c:pt idx="11603">
                  <c:v>183.57000732421875</c:v>
                </c:pt>
                <c:pt idx="11604">
                  <c:v>183.72999572753906</c:v>
                </c:pt>
                <c:pt idx="11605">
                  <c:v>184.32000732421875</c:v>
                </c:pt>
                <c:pt idx="11606">
                  <c:v>182.77999877929688</c:v>
                </c:pt>
                <c:pt idx="11607">
                  <c:v>184.25</c:v>
                </c:pt>
                <c:pt idx="11608">
                  <c:v>182.77999877929688</c:v>
                </c:pt>
                <c:pt idx="11609">
                  <c:v>182.57000732421875</c:v>
                </c:pt>
                <c:pt idx="11610">
                  <c:v>184.77000427246094</c:v>
                </c:pt>
                <c:pt idx="11611">
                  <c:v>182.49000549316406</c:v>
                </c:pt>
                <c:pt idx="11612">
                  <c:v>182.75</c:v>
                </c:pt>
                <c:pt idx="11613">
                  <c:v>184.74000549316406</c:v>
                </c:pt>
                <c:pt idx="11614">
                  <c:v>182.86000061035156</c:v>
                </c:pt>
                <c:pt idx="11615">
                  <c:v>183.39999389648438</c:v>
                </c:pt>
                <c:pt idx="11616">
                  <c:v>184.39999389648438</c:v>
                </c:pt>
                <c:pt idx="11617">
                  <c:v>183.30000305175781</c:v>
                </c:pt>
                <c:pt idx="11618">
                  <c:v>183.97999572753906</c:v>
                </c:pt>
                <c:pt idx="11619">
                  <c:v>183</c:v>
                </c:pt>
                <c:pt idx="11620">
                  <c:v>184.10000610351563</c:v>
                </c:pt>
                <c:pt idx="11621">
                  <c:v>182.99000549316406</c:v>
                </c:pt>
                <c:pt idx="11622">
                  <c:v>182.72000122070313</c:v>
                </c:pt>
                <c:pt idx="11623">
                  <c:v>184.69999694824219</c:v>
                </c:pt>
                <c:pt idx="11624">
                  <c:v>182.69000244140625</c:v>
                </c:pt>
                <c:pt idx="11625">
                  <c:v>184.75999450683594</c:v>
                </c:pt>
                <c:pt idx="11626">
                  <c:v>184.77999877929688</c:v>
                </c:pt>
                <c:pt idx="11627">
                  <c:v>182.55999755859375</c:v>
                </c:pt>
                <c:pt idx="11628">
                  <c:v>184.80999755859375</c:v>
                </c:pt>
                <c:pt idx="11629">
                  <c:v>184.3800048828125</c:v>
                </c:pt>
                <c:pt idx="11630">
                  <c:v>183.22000122070313</c:v>
                </c:pt>
                <c:pt idx="11631">
                  <c:v>184.33999633789063</c:v>
                </c:pt>
                <c:pt idx="11632">
                  <c:v>183.28999328613281</c:v>
                </c:pt>
                <c:pt idx="11633">
                  <c:v>184.44000244140625</c:v>
                </c:pt>
                <c:pt idx="11634">
                  <c:v>183.05999755859375</c:v>
                </c:pt>
                <c:pt idx="11635">
                  <c:v>184.11000061035156</c:v>
                </c:pt>
                <c:pt idx="11636">
                  <c:v>182.99000549316406</c:v>
                </c:pt>
                <c:pt idx="11637">
                  <c:v>182.47000122070313</c:v>
                </c:pt>
                <c:pt idx="11638">
                  <c:v>182.80000305175781</c:v>
                </c:pt>
                <c:pt idx="11639">
                  <c:v>182.5</c:v>
                </c:pt>
                <c:pt idx="11640">
                  <c:v>184.75</c:v>
                </c:pt>
                <c:pt idx="11641">
                  <c:v>182.67999267578125</c:v>
                </c:pt>
                <c:pt idx="11642">
                  <c:v>184.66000366210938</c:v>
                </c:pt>
                <c:pt idx="11643">
                  <c:v>184.41000366210938</c:v>
                </c:pt>
                <c:pt idx="11644">
                  <c:v>183.1300048828125</c:v>
                </c:pt>
                <c:pt idx="11645">
                  <c:v>184.46000671386719</c:v>
                </c:pt>
                <c:pt idx="11646">
                  <c:v>183.08999633789063</c:v>
                </c:pt>
                <c:pt idx="11647">
                  <c:v>184.05999755859375</c:v>
                </c:pt>
                <c:pt idx="11648">
                  <c:v>182.66000366210938</c:v>
                </c:pt>
                <c:pt idx="11649">
                  <c:v>182.58999633789063</c:v>
                </c:pt>
                <c:pt idx="11650">
                  <c:v>184.64999389648438</c:v>
                </c:pt>
                <c:pt idx="11651">
                  <c:v>182.57000732421875</c:v>
                </c:pt>
                <c:pt idx="11652">
                  <c:v>184.66999816894531</c:v>
                </c:pt>
                <c:pt idx="11653">
                  <c:v>184.47999572753906</c:v>
                </c:pt>
                <c:pt idx="11654">
                  <c:v>183.22999572753906</c:v>
                </c:pt>
                <c:pt idx="11655">
                  <c:v>184.33000183105469</c:v>
                </c:pt>
                <c:pt idx="11656">
                  <c:v>182.60000610351563</c:v>
                </c:pt>
                <c:pt idx="11657">
                  <c:v>184.44999694824219</c:v>
                </c:pt>
                <c:pt idx="11658">
                  <c:v>182.44000244140625</c:v>
                </c:pt>
                <c:pt idx="11659">
                  <c:v>184.63999938964844</c:v>
                </c:pt>
                <c:pt idx="11660">
                  <c:v>184.71000671386719</c:v>
                </c:pt>
                <c:pt idx="11661">
                  <c:v>182.8800048828125</c:v>
                </c:pt>
                <c:pt idx="11662">
                  <c:v>184.52000427246094</c:v>
                </c:pt>
                <c:pt idx="11663">
                  <c:v>183.27000427246094</c:v>
                </c:pt>
                <c:pt idx="11664">
                  <c:v>183.99000549316406</c:v>
                </c:pt>
                <c:pt idx="11665">
                  <c:v>182.77999877929688</c:v>
                </c:pt>
                <c:pt idx="11666">
                  <c:v>184.71000671386719</c:v>
                </c:pt>
                <c:pt idx="11667">
                  <c:v>184.80000305175781</c:v>
                </c:pt>
                <c:pt idx="11668">
                  <c:v>182.69000244140625</c:v>
                </c:pt>
                <c:pt idx="11669">
                  <c:v>184.57000732421875</c:v>
                </c:pt>
                <c:pt idx="11670">
                  <c:v>183.35000610351563</c:v>
                </c:pt>
                <c:pt idx="11671">
                  <c:v>184.02999877929688</c:v>
                </c:pt>
                <c:pt idx="11672">
                  <c:v>182.50999450683594</c:v>
                </c:pt>
                <c:pt idx="11673">
                  <c:v>184.63999938964844</c:v>
                </c:pt>
                <c:pt idx="11674">
                  <c:v>184.75</c:v>
                </c:pt>
                <c:pt idx="11675">
                  <c:v>183</c:v>
                </c:pt>
                <c:pt idx="11676">
                  <c:v>184.44000244140625</c:v>
                </c:pt>
                <c:pt idx="11677">
                  <c:v>183.50999450683594</c:v>
                </c:pt>
                <c:pt idx="11678">
                  <c:v>184.35000610351563</c:v>
                </c:pt>
                <c:pt idx="11679">
                  <c:v>182.60000610351563</c:v>
                </c:pt>
                <c:pt idx="11680">
                  <c:v>184.64999389648438</c:v>
                </c:pt>
                <c:pt idx="11681">
                  <c:v>184.69000244140625</c:v>
                </c:pt>
                <c:pt idx="11682">
                  <c:v>183.17999267578125</c:v>
                </c:pt>
                <c:pt idx="11683">
                  <c:v>184.3800048828125</c:v>
                </c:pt>
                <c:pt idx="11684">
                  <c:v>183.83000183105469</c:v>
                </c:pt>
                <c:pt idx="11685">
                  <c:v>184.49000549316406</c:v>
                </c:pt>
                <c:pt idx="11686">
                  <c:v>182.69999694824219</c:v>
                </c:pt>
                <c:pt idx="11687">
                  <c:v>184.83999633789063</c:v>
                </c:pt>
                <c:pt idx="11688">
                  <c:v>184.72000122070313</c:v>
                </c:pt>
                <c:pt idx="11689">
                  <c:v>183.25</c:v>
                </c:pt>
                <c:pt idx="11690">
                  <c:v>184.32000732421875</c:v>
                </c:pt>
                <c:pt idx="11691">
                  <c:v>182.74000549316406</c:v>
                </c:pt>
                <c:pt idx="11692">
                  <c:v>184.6199951171875</c:v>
                </c:pt>
                <c:pt idx="11693">
                  <c:v>182.38999938964844</c:v>
                </c:pt>
                <c:pt idx="11694">
                  <c:v>183.00999450683594</c:v>
                </c:pt>
                <c:pt idx="11695">
                  <c:v>184.52000427246094</c:v>
                </c:pt>
                <c:pt idx="11696">
                  <c:v>183.42999267578125</c:v>
                </c:pt>
                <c:pt idx="11697">
                  <c:v>183.96000671386719</c:v>
                </c:pt>
                <c:pt idx="11698">
                  <c:v>182.78999328613281</c:v>
                </c:pt>
                <c:pt idx="11699">
                  <c:v>182.97000122070313</c:v>
                </c:pt>
                <c:pt idx="11700">
                  <c:v>182.66000366210938</c:v>
                </c:pt>
                <c:pt idx="11701">
                  <c:v>184.78999328613281</c:v>
                </c:pt>
                <c:pt idx="11702">
                  <c:v>182.77000427246094</c:v>
                </c:pt>
                <c:pt idx="11703">
                  <c:v>184.80000305175781</c:v>
                </c:pt>
                <c:pt idx="11704">
                  <c:v>183.83999633789063</c:v>
                </c:pt>
                <c:pt idx="11705">
                  <c:v>183.97999572753906</c:v>
                </c:pt>
                <c:pt idx="11706">
                  <c:v>182.88999938964844</c:v>
                </c:pt>
                <c:pt idx="11707">
                  <c:v>184.47000122070313</c:v>
                </c:pt>
                <c:pt idx="11708">
                  <c:v>184.71000671386719</c:v>
                </c:pt>
                <c:pt idx="11709">
                  <c:v>182.61000061035156</c:v>
                </c:pt>
                <c:pt idx="11710">
                  <c:v>184.77000427246094</c:v>
                </c:pt>
                <c:pt idx="11711">
                  <c:v>183.57000732421875</c:v>
                </c:pt>
                <c:pt idx="11712">
                  <c:v>183.85000610351563</c:v>
                </c:pt>
                <c:pt idx="11713">
                  <c:v>182.91000366210938</c:v>
                </c:pt>
                <c:pt idx="11714">
                  <c:v>182.6199951171875</c:v>
                </c:pt>
                <c:pt idx="11715">
                  <c:v>184.80000305175781</c:v>
                </c:pt>
                <c:pt idx="11716">
                  <c:v>182.69999694824219</c:v>
                </c:pt>
                <c:pt idx="11717">
                  <c:v>184.77000427246094</c:v>
                </c:pt>
                <c:pt idx="11718">
                  <c:v>183.77000427246094</c:v>
                </c:pt>
                <c:pt idx="11719">
                  <c:v>183.94000244140625</c:v>
                </c:pt>
                <c:pt idx="11720">
                  <c:v>182.99000549316406</c:v>
                </c:pt>
                <c:pt idx="11721">
                  <c:v>182.69000244140625</c:v>
                </c:pt>
                <c:pt idx="11722">
                  <c:v>184.78999328613281</c:v>
                </c:pt>
                <c:pt idx="11723">
                  <c:v>182.80999755859375</c:v>
                </c:pt>
                <c:pt idx="11724">
                  <c:v>184.80999755859375</c:v>
                </c:pt>
                <c:pt idx="11725">
                  <c:v>184.33999633789063</c:v>
                </c:pt>
                <c:pt idx="11726">
                  <c:v>183.83000183105469</c:v>
                </c:pt>
                <c:pt idx="11727">
                  <c:v>183.44000244140625</c:v>
                </c:pt>
                <c:pt idx="11728">
                  <c:v>182.67999267578125</c:v>
                </c:pt>
                <c:pt idx="11729">
                  <c:v>184.83999633789063</c:v>
                </c:pt>
                <c:pt idx="11730">
                  <c:v>182.3800048828125</c:v>
                </c:pt>
                <c:pt idx="11731">
                  <c:v>184.77999877929688</c:v>
                </c:pt>
                <c:pt idx="11732">
                  <c:v>184.52999877929688</c:v>
                </c:pt>
                <c:pt idx="11733">
                  <c:v>183.49000549316406</c:v>
                </c:pt>
                <c:pt idx="11734">
                  <c:v>184.13999938964844</c:v>
                </c:pt>
                <c:pt idx="11735">
                  <c:v>183.75999450683594</c:v>
                </c:pt>
                <c:pt idx="11736">
                  <c:v>183.58999633789063</c:v>
                </c:pt>
                <c:pt idx="11737">
                  <c:v>183.85000610351563</c:v>
                </c:pt>
                <c:pt idx="11738">
                  <c:v>183.03999328613281</c:v>
                </c:pt>
                <c:pt idx="11739">
                  <c:v>182.6300048828125</c:v>
                </c:pt>
                <c:pt idx="11740">
                  <c:v>184.8699951171875</c:v>
                </c:pt>
                <c:pt idx="11741">
                  <c:v>182.66000366210938</c:v>
                </c:pt>
                <c:pt idx="11742">
                  <c:v>183.05000305175781</c:v>
                </c:pt>
                <c:pt idx="11743">
                  <c:v>184.6199951171875</c:v>
                </c:pt>
                <c:pt idx="11744">
                  <c:v>183.32000732421875</c:v>
                </c:pt>
                <c:pt idx="11745">
                  <c:v>184.16000366210938</c:v>
                </c:pt>
                <c:pt idx="11746">
                  <c:v>182.77000427246094</c:v>
                </c:pt>
                <c:pt idx="11747">
                  <c:v>184.32000732421875</c:v>
                </c:pt>
                <c:pt idx="11748">
                  <c:v>182.77000427246094</c:v>
                </c:pt>
                <c:pt idx="11749">
                  <c:v>182.74000549316406</c:v>
                </c:pt>
                <c:pt idx="11750">
                  <c:v>184.80999755859375</c:v>
                </c:pt>
                <c:pt idx="11751">
                  <c:v>184.46000671386719</c:v>
                </c:pt>
                <c:pt idx="11752">
                  <c:v>183.6199951171875</c:v>
                </c:pt>
                <c:pt idx="11753">
                  <c:v>184.08999633789063</c:v>
                </c:pt>
                <c:pt idx="11754">
                  <c:v>183.83999633789063</c:v>
                </c:pt>
                <c:pt idx="11755">
                  <c:v>184.52999877929688</c:v>
                </c:pt>
                <c:pt idx="11756">
                  <c:v>182.77999877929688</c:v>
                </c:pt>
                <c:pt idx="11757">
                  <c:v>184.69000244140625</c:v>
                </c:pt>
                <c:pt idx="11758">
                  <c:v>184.83000183105469</c:v>
                </c:pt>
                <c:pt idx="11759">
                  <c:v>182.94000244140625</c:v>
                </c:pt>
                <c:pt idx="11760">
                  <c:v>184.66000366210938</c:v>
                </c:pt>
                <c:pt idx="11761">
                  <c:v>183.47000122070313</c:v>
                </c:pt>
                <c:pt idx="11762">
                  <c:v>184.08999633789063</c:v>
                </c:pt>
                <c:pt idx="11763">
                  <c:v>183</c:v>
                </c:pt>
                <c:pt idx="11764">
                  <c:v>182.72999572753906</c:v>
                </c:pt>
                <c:pt idx="11765">
                  <c:v>184.8699951171875</c:v>
                </c:pt>
                <c:pt idx="11766">
                  <c:v>182.75999450683594</c:v>
                </c:pt>
                <c:pt idx="11767">
                  <c:v>183.33000183105469</c:v>
                </c:pt>
                <c:pt idx="11768">
                  <c:v>184.52999877929688</c:v>
                </c:pt>
                <c:pt idx="11769">
                  <c:v>183.6300048828125</c:v>
                </c:pt>
                <c:pt idx="11770">
                  <c:v>184.27000427246094</c:v>
                </c:pt>
                <c:pt idx="11771">
                  <c:v>182.86000061035156</c:v>
                </c:pt>
                <c:pt idx="11772">
                  <c:v>184.55999755859375</c:v>
                </c:pt>
                <c:pt idx="11773">
                  <c:v>182.52000427246094</c:v>
                </c:pt>
                <c:pt idx="11774">
                  <c:v>184.74000549316406</c:v>
                </c:pt>
                <c:pt idx="11775">
                  <c:v>184.80999755859375</c:v>
                </c:pt>
                <c:pt idx="11776">
                  <c:v>182.89999389648438</c:v>
                </c:pt>
                <c:pt idx="11777">
                  <c:v>183.74000549316406</c:v>
                </c:pt>
                <c:pt idx="11778">
                  <c:v>183.83999633789063</c:v>
                </c:pt>
                <c:pt idx="11779">
                  <c:v>183.92999267578125</c:v>
                </c:pt>
                <c:pt idx="11780">
                  <c:v>183.44000244140625</c:v>
                </c:pt>
                <c:pt idx="11781">
                  <c:v>182.44999694824219</c:v>
                </c:pt>
                <c:pt idx="11782">
                  <c:v>184.85000610351563</c:v>
                </c:pt>
                <c:pt idx="11783">
                  <c:v>182.53999328613281</c:v>
                </c:pt>
                <c:pt idx="11784">
                  <c:v>183.05999755859375</c:v>
                </c:pt>
                <c:pt idx="11785">
                  <c:v>184.47999572753906</c:v>
                </c:pt>
                <c:pt idx="11786">
                  <c:v>183.33000183105469</c:v>
                </c:pt>
                <c:pt idx="11787">
                  <c:v>184.1199951171875</c:v>
                </c:pt>
                <c:pt idx="11788">
                  <c:v>183.05999755859375</c:v>
                </c:pt>
                <c:pt idx="11789">
                  <c:v>184.25999450683594</c:v>
                </c:pt>
                <c:pt idx="11790">
                  <c:v>184.85000610351563</c:v>
                </c:pt>
                <c:pt idx="11791">
                  <c:v>182.6199951171875</c:v>
                </c:pt>
                <c:pt idx="11792">
                  <c:v>184.88999938964844</c:v>
                </c:pt>
                <c:pt idx="11793">
                  <c:v>182.8800048828125</c:v>
                </c:pt>
                <c:pt idx="11794">
                  <c:v>183.44999694824219</c:v>
                </c:pt>
                <c:pt idx="11795">
                  <c:v>184.44999694824219</c:v>
                </c:pt>
                <c:pt idx="11796">
                  <c:v>183.72000122070313</c:v>
                </c:pt>
                <c:pt idx="11797">
                  <c:v>184.5</c:v>
                </c:pt>
                <c:pt idx="11798">
                  <c:v>182.8699951171875</c:v>
                </c:pt>
                <c:pt idx="11799">
                  <c:v>184.85000610351563</c:v>
                </c:pt>
                <c:pt idx="11800">
                  <c:v>182.80000305175781</c:v>
                </c:pt>
                <c:pt idx="11801">
                  <c:v>182.75999450683594</c:v>
                </c:pt>
                <c:pt idx="11802">
                  <c:v>184.88999938964844</c:v>
                </c:pt>
                <c:pt idx="11803">
                  <c:v>183.02999877929688</c:v>
                </c:pt>
                <c:pt idx="11804">
                  <c:v>184.86000061035156</c:v>
                </c:pt>
                <c:pt idx="11805">
                  <c:v>184.14999389648438</c:v>
                </c:pt>
                <c:pt idx="11806">
                  <c:v>183.86000061035156</c:v>
                </c:pt>
                <c:pt idx="11807">
                  <c:v>183.75999450683594</c:v>
                </c:pt>
                <c:pt idx="11808">
                  <c:v>182.80999755859375</c:v>
                </c:pt>
                <c:pt idx="11809">
                  <c:v>184.99000549316406</c:v>
                </c:pt>
                <c:pt idx="11810">
                  <c:v>182.82000732421875</c:v>
                </c:pt>
                <c:pt idx="11811">
                  <c:v>184.97999572753906</c:v>
                </c:pt>
                <c:pt idx="11812">
                  <c:v>184.8800048828125</c:v>
                </c:pt>
                <c:pt idx="11813">
                  <c:v>183.1300048828125</c:v>
                </c:pt>
                <c:pt idx="11814">
                  <c:v>184.80999755859375</c:v>
                </c:pt>
                <c:pt idx="11815">
                  <c:v>183.80999755859375</c:v>
                </c:pt>
                <c:pt idx="11816">
                  <c:v>184.11000061035156</c:v>
                </c:pt>
                <c:pt idx="11817">
                  <c:v>183.32000732421875</c:v>
                </c:pt>
                <c:pt idx="11818">
                  <c:v>182.74000549316406</c:v>
                </c:pt>
                <c:pt idx="11819">
                  <c:v>184.8800048828125</c:v>
                </c:pt>
                <c:pt idx="11820">
                  <c:v>182.47999572753906</c:v>
                </c:pt>
                <c:pt idx="11821">
                  <c:v>184.88999938964844</c:v>
                </c:pt>
                <c:pt idx="11822">
                  <c:v>184.72000122070313</c:v>
                </c:pt>
                <c:pt idx="11823">
                  <c:v>183.25</c:v>
                </c:pt>
                <c:pt idx="11824">
                  <c:v>184.58000183105469</c:v>
                </c:pt>
                <c:pt idx="11825">
                  <c:v>183.42999267578125</c:v>
                </c:pt>
                <c:pt idx="11826">
                  <c:v>184.14999389648438</c:v>
                </c:pt>
                <c:pt idx="11827">
                  <c:v>183.10000610351563</c:v>
                </c:pt>
                <c:pt idx="11828">
                  <c:v>182.53999328613281</c:v>
                </c:pt>
                <c:pt idx="11829">
                  <c:v>184.91999816894531</c:v>
                </c:pt>
                <c:pt idx="11830">
                  <c:v>182.52000427246094</c:v>
                </c:pt>
                <c:pt idx="11831">
                  <c:v>183.17999267578125</c:v>
                </c:pt>
                <c:pt idx="11832">
                  <c:v>184.53999328613281</c:v>
                </c:pt>
                <c:pt idx="11833">
                  <c:v>183.47000122070313</c:v>
                </c:pt>
                <c:pt idx="11834">
                  <c:v>184.47999572753906</c:v>
                </c:pt>
                <c:pt idx="11835">
                  <c:v>183.03999328613281</c:v>
                </c:pt>
                <c:pt idx="11836">
                  <c:v>184.47999572753906</c:v>
                </c:pt>
                <c:pt idx="11837">
                  <c:v>182.96000671386719</c:v>
                </c:pt>
                <c:pt idx="11838">
                  <c:v>182.58000183105469</c:v>
                </c:pt>
                <c:pt idx="11839">
                  <c:v>184.91999816894531</c:v>
                </c:pt>
                <c:pt idx="11840">
                  <c:v>182.72000122070313</c:v>
                </c:pt>
                <c:pt idx="11841">
                  <c:v>183.44000244140625</c:v>
                </c:pt>
                <c:pt idx="11842">
                  <c:v>184.52999877929688</c:v>
                </c:pt>
                <c:pt idx="11843">
                  <c:v>183.60000610351563</c:v>
                </c:pt>
                <c:pt idx="11844">
                  <c:v>184.49000549316406</c:v>
                </c:pt>
                <c:pt idx="11845">
                  <c:v>183.11000061035156</c:v>
                </c:pt>
                <c:pt idx="11846">
                  <c:v>184.5</c:v>
                </c:pt>
                <c:pt idx="11847">
                  <c:v>182.96000671386719</c:v>
                </c:pt>
                <c:pt idx="11848">
                  <c:v>182.69000244140625</c:v>
                </c:pt>
                <c:pt idx="11849">
                  <c:v>184.91999816894531</c:v>
                </c:pt>
                <c:pt idx="11850">
                  <c:v>182.97999572753906</c:v>
                </c:pt>
                <c:pt idx="11851">
                  <c:v>184.94999694824219</c:v>
                </c:pt>
                <c:pt idx="11852">
                  <c:v>184.6199951171875</c:v>
                </c:pt>
                <c:pt idx="11853">
                  <c:v>183.66000366210938</c:v>
                </c:pt>
                <c:pt idx="11854">
                  <c:v>184.52999877929688</c:v>
                </c:pt>
                <c:pt idx="11855">
                  <c:v>182.97000122070313</c:v>
                </c:pt>
                <c:pt idx="11856">
                  <c:v>184.6300048828125</c:v>
                </c:pt>
                <c:pt idx="11857">
                  <c:v>182.83999633789063</c:v>
                </c:pt>
                <c:pt idx="11858">
                  <c:v>184.82000732421875</c:v>
                </c:pt>
                <c:pt idx="11859">
                  <c:v>184.92999267578125</c:v>
                </c:pt>
                <c:pt idx="11860">
                  <c:v>183.08999633789063</c:v>
                </c:pt>
                <c:pt idx="11861">
                  <c:v>185</c:v>
                </c:pt>
                <c:pt idx="11862">
                  <c:v>184.3699951171875</c:v>
                </c:pt>
                <c:pt idx="11863">
                  <c:v>183.86000061035156</c:v>
                </c:pt>
                <c:pt idx="11864">
                  <c:v>183.75</c:v>
                </c:pt>
                <c:pt idx="11865">
                  <c:v>184.22000122070313</c:v>
                </c:pt>
                <c:pt idx="11866">
                  <c:v>185.05999755859375</c:v>
                </c:pt>
                <c:pt idx="11867">
                  <c:v>182.58000183105469</c:v>
                </c:pt>
                <c:pt idx="11868">
                  <c:v>185.1199951171875</c:v>
                </c:pt>
                <c:pt idx="11869">
                  <c:v>184.85000610351563</c:v>
                </c:pt>
                <c:pt idx="11870">
                  <c:v>183.55999755859375</c:v>
                </c:pt>
                <c:pt idx="11871">
                  <c:v>184.44999694824219</c:v>
                </c:pt>
                <c:pt idx="11872">
                  <c:v>183.14999389648438</c:v>
                </c:pt>
                <c:pt idx="11873">
                  <c:v>184.58999633789063</c:v>
                </c:pt>
                <c:pt idx="11874">
                  <c:v>182.88999938964844</c:v>
                </c:pt>
                <c:pt idx="11875">
                  <c:v>184.91999816894531</c:v>
                </c:pt>
                <c:pt idx="11876">
                  <c:v>182.94999694824219</c:v>
                </c:pt>
                <c:pt idx="11877">
                  <c:v>182.94999694824219</c:v>
                </c:pt>
                <c:pt idx="11878">
                  <c:v>185.11000061035156</c:v>
                </c:pt>
                <c:pt idx="11879">
                  <c:v>183.11000061035156</c:v>
                </c:pt>
                <c:pt idx="11880">
                  <c:v>184.03999328613281</c:v>
                </c:pt>
                <c:pt idx="11881">
                  <c:v>183.74000549316406</c:v>
                </c:pt>
                <c:pt idx="11882">
                  <c:v>184.27000427246094</c:v>
                </c:pt>
                <c:pt idx="11883">
                  <c:v>184.91000366210938</c:v>
                </c:pt>
                <c:pt idx="11884">
                  <c:v>182.89999389648438</c:v>
                </c:pt>
                <c:pt idx="11885">
                  <c:v>185.02999877929688</c:v>
                </c:pt>
                <c:pt idx="11886">
                  <c:v>185.05000305175781</c:v>
                </c:pt>
                <c:pt idx="11887">
                  <c:v>183.10000610351563</c:v>
                </c:pt>
                <c:pt idx="11888">
                  <c:v>185</c:v>
                </c:pt>
                <c:pt idx="11889">
                  <c:v>183.27000427246094</c:v>
                </c:pt>
                <c:pt idx="11890">
                  <c:v>183.94999694824219</c:v>
                </c:pt>
                <c:pt idx="11891">
                  <c:v>184.08000183105469</c:v>
                </c:pt>
                <c:pt idx="11892">
                  <c:v>184.03999328613281</c:v>
                </c:pt>
                <c:pt idx="11893">
                  <c:v>183.99000549316406</c:v>
                </c:pt>
                <c:pt idx="11894">
                  <c:v>184.1300048828125</c:v>
                </c:pt>
                <c:pt idx="11895">
                  <c:v>184.83000183105469</c:v>
                </c:pt>
                <c:pt idx="11896">
                  <c:v>183.02999877929688</c:v>
                </c:pt>
                <c:pt idx="11897">
                  <c:v>184.80999755859375</c:v>
                </c:pt>
                <c:pt idx="11898">
                  <c:v>185.05999755859375</c:v>
                </c:pt>
                <c:pt idx="11899">
                  <c:v>182.99000549316406</c:v>
                </c:pt>
                <c:pt idx="11900">
                  <c:v>185.05999755859375</c:v>
                </c:pt>
                <c:pt idx="11901">
                  <c:v>184.99000549316406</c:v>
                </c:pt>
                <c:pt idx="11902">
                  <c:v>183.24000549316406</c:v>
                </c:pt>
                <c:pt idx="11903">
                  <c:v>184.82000732421875</c:v>
                </c:pt>
                <c:pt idx="11904">
                  <c:v>183.11000061035156</c:v>
                </c:pt>
                <c:pt idx="11905">
                  <c:v>184.08999633789063</c:v>
                </c:pt>
                <c:pt idx="11906">
                  <c:v>183.80999755859375</c:v>
                </c:pt>
                <c:pt idx="11907">
                  <c:v>184.10000610351563</c:v>
                </c:pt>
                <c:pt idx="11908">
                  <c:v>184.75999450683594</c:v>
                </c:pt>
                <c:pt idx="11909">
                  <c:v>183.05999755859375</c:v>
                </c:pt>
                <c:pt idx="11910">
                  <c:v>184.82000732421875</c:v>
                </c:pt>
                <c:pt idx="11911">
                  <c:v>184.97000122070313</c:v>
                </c:pt>
                <c:pt idx="11912">
                  <c:v>182.6300048828125</c:v>
                </c:pt>
                <c:pt idx="11913">
                  <c:v>184.92999267578125</c:v>
                </c:pt>
                <c:pt idx="11914">
                  <c:v>184.82000732421875</c:v>
                </c:pt>
                <c:pt idx="11915">
                  <c:v>183.41000366210938</c:v>
                </c:pt>
                <c:pt idx="11916">
                  <c:v>184.72999572753906</c:v>
                </c:pt>
                <c:pt idx="11917">
                  <c:v>183.64999389648438</c:v>
                </c:pt>
                <c:pt idx="11918">
                  <c:v>184.13999938964844</c:v>
                </c:pt>
                <c:pt idx="11919">
                  <c:v>183.71000671386719</c:v>
                </c:pt>
                <c:pt idx="11920">
                  <c:v>182.77999877929688</c:v>
                </c:pt>
                <c:pt idx="11921">
                  <c:v>184.91999816894531</c:v>
                </c:pt>
                <c:pt idx="11922">
                  <c:v>182.72000122070313</c:v>
                </c:pt>
                <c:pt idx="11923">
                  <c:v>184.86000061035156</c:v>
                </c:pt>
                <c:pt idx="11924">
                  <c:v>182.74000549316406</c:v>
                </c:pt>
                <c:pt idx="11925">
                  <c:v>183</c:v>
                </c:pt>
                <c:pt idx="11926">
                  <c:v>185.07000732421875</c:v>
                </c:pt>
                <c:pt idx="11927">
                  <c:v>183.05000305175781</c:v>
                </c:pt>
                <c:pt idx="11928">
                  <c:v>183.61000061035156</c:v>
                </c:pt>
                <c:pt idx="11929">
                  <c:v>184.69000244140625</c:v>
                </c:pt>
                <c:pt idx="11930">
                  <c:v>183.77000427246094</c:v>
                </c:pt>
                <c:pt idx="11931">
                  <c:v>184.52000427246094</c:v>
                </c:pt>
                <c:pt idx="11932">
                  <c:v>184.02000427246094</c:v>
                </c:pt>
                <c:pt idx="11933">
                  <c:v>184.58000183105469</c:v>
                </c:pt>
                <c:pt idx="11934">
                  <c:v>183.00999450683594</c:v>
                </c:pt>
                <c:pt idx="11935">
                  <c:v>184.72999572753906</c:v>
                </c:pt>
                <c:pt idx="11936">
                  <c:v>185.1300048828125</c:v>
                </c:pt>
                <c:pt idx="11937">
                  <c:v>183.02999877929688</c:v>
                </c:pt>
                <c:pt idx="11938">
                  <c:v>185.14999389648438</c:v>
                </c:pt>
                <c:pt idx="11939">
                  <c:v>184.80000305175781</c:v>
                </c:pt>
                <c:pt idx="11940">
                  <c:v>183.72999572753906</c:v>
                </c:pt>
                <c:pt idx="11941">
                  <c:v>184.58999633789063</c:v>
                </c:pt>
                <c:pt idx="11942">
                  <c:v>183.8699951171875</c:v>
                </c:pt>
                <c:pt idx="11943">
                  <c:v>184.35000610351563</c:v>
                </c:pt>
                <c:pt idx="11944">
                  <c:v>183.17999267578125</c:v>
                </c:pt>
                <c:pt idx="11945">
                  <c:v>184.72000122070313</c:v>
                </c:pt>
                <c:pt idx="11946">
                  <c:v>183.03999328613281</c:v>
                </c:pt>
                <c:pt idx="11947">
                  <c:v>182.97000122070313</c:v>
                </c:pt>
                <c:pt idx="11948">
                  <c:v>185.11000061035156</c:v>
                </c:pt>
                <c:pt idx="11949">
                  <c:v>182.77999877929688</c:v>
                </c:pt>
                <c:pt idx="11950">
                  <c:v>183.6199951171875</c:v>
                </c:pt>
                <c:pt idx="11951">
                  <c:v>184.55999755859375</c:v>
                </c:pt>
                <c:pt idx="11952">
                  <c:v>183.75999450683594</c:v>
                </c:pt>
                <c:pt idx="11953">
                  <c:v>184.32000732421875</c:v>
                </c:pt>
                <c:pt idx="11954">
                  <c:v>183.11000061035156</c:v>
                </c:pt>
                <c:pt idx="11955">
                  <c:v>184.52999877929688</c:v>
                </c:pt>
                <c:pt idx="11956">
                  <c:v>183.14999389648438</c:v>
                </c:pt>
                <c:pt idx="11957">
                  <c:v>182.72000122070313</c:v>
                </c:pt>
                <c:pt idx="11958">
                  <c:v>185.05000305175781</c:v>
                </c:pt>
                <c:pt idx="11959">
                  <c:v>182.72000122070313</c:v>
                </c:pt>
                <c:pt idx="11960">
                  <c:v>183.27999877929688</c:v>
                </c:pt>
                <c:pt idx="11961">
                  <c:v>184.92999267578125</c:v>
                </c:pt>
                <c:pt idx="11962">
                  <c:v>183.30000305175781</c:v>
                </c:pt>
                <c:pt idx="11963">
                  <c:v>184.91000366210938</c:v>
                </c:pt>
                <c:pt idx="11964">
                  <c:v>184.10000610351563</c:v>
                </c:pt>
                <c:pt idx="11965">
                  <c:v>184.16999816894531</c:v>
                </c:pt>
                <c:pt idx="11966">
                  <c:v>184.07000732421875</c:v>
                </c:pt>
                <c:pt idx="11967">
                  <c:v>182.78999328613281</c:v>
                </c:pt>
                <c:pt idx="11968">
                  <c:v>184.78999328613281</c:v>
                </c:pt>
                <c:pt idx="11969">
                  <c:v>182.83000183105469</c:v>
                </c:pt>
                <c:pt idx="11970">
                  <c:v>184.89999389648438</c:v>
                </c:pt>
                <c:pt idx="11971">
                  <c:v>185.17999267578125</c:v>
                </c:pt>
                <c:pt idx="11972">
                  <c:v>182.97999572753906</c:v>
                </c:pt>
                <c:pt idx="11973">
                  <c:v>185.03999328613281</c:v>
                </c:pt>
                <c:pt idx="11974">
                  <c:v>184.83000183105469</c:v>
                </c:pt>
                <c:pt idx="11975">
                  <c:v>183.61000061035156</c:v>
                </c:pt>
                <c:pt idx="11976">
                  <c:v>184.80999755859375</c:v>
                </c:pt>
                <c:pt idx="11977">
                  <c:v>183.80000305175781</c:v>
                </c:pt>
                <c:pt idx="11978">
                  <c:v>184.6300048828125</c:v>
                </c:pt>
                <c:pt idx="11979">
                  <c:v>183</c:v>
                </c:pt>
                <c:pt idx="11980">
                  <c:v>184.60000610351563</c:v>
                </c:pt>
                <c:pt idx="11981">
                  <c:v>182.94000244140625</c:v>
                </c:pt>
                <c:pt idx="11982">
                  <c:v>182.97999572753906</c:v>
                </c:pt>
                <c:pt idx="11983">
                  <c:v>185.16999816894531</c:v>
                </c:pt>
                <c:pt idx="11984">
                  <c:v>183.02000427246094</c:v>
                </c:pt>
                <c:pt idx="11985">
                  <c:v>183.55999755859375</c:v>
                </c:pt>
                <c:pt idx="11986">
                  <c:v>184.86000061035156</c:v>
                </c:pt>
                <c:pt idx="11987">
                  <c:v>183.60000610351563</c:v>
                </c:pt>
                <c:pt idx="11988">
                  <c:v>184.67999267578125</c:v>
                </c:pt>
                <c:pt idx="11989">
                  <c:v>183.52000427246094</c:v>
                </c:pt>
                <c:pt idx="11990">
                  <c:v>184.38999938964844</c:v>
                </c:pt>
                <c:pt idx="11991">
                  <c:v>183.33999633789063</c:v>
                </c:pt>
                <c:pt idx="11992">
                  <c:v>182.94000244140625</c:v>
                </c:pt>
                <c:pt idx="11993">
                  <c:v>185.07000732421875</c:v>
                </c:pt>
                <c:pt idx="11994">
                  <c:v>182.80000305175781</c:v>
                </c:pt>
                <c:pt idx="11995">
                  <c:v>183.39999389648438</c:v>
                </c:pt>
                <c:pt idx="11996">
                  <c:v>184.80999755859375</c:v>
                </c:pt>
                <c:pt idx="11997">
                  <c:v>183.64999389648438</c:v>
                </c:pt>
                <c:pt idx="11998">
                  <c:v>184.60000610351563</c:v>
                </c:pt>
                <c:pt idx="11999">
                  <c:v>183.8699951171875</c:v>
                </c:pt>
                <c:pt idx="12000">
                  <c:v>184.53999328613281</c:v>
                </c:pt>
                <c:pt idx="12001">
                  <c:v>183.05999755859375</c:v>
                </c:pt>
                <c:pt idx="12002">
                  <c:v>184.86000061035156</c:v>
                </c:pt>
                <c:pt idx="12003">
                  <c:v>185.1199951171875</c:v>
                </c:pt>
                <c:pt idx="12004">
                  <c:v>182.80000305175781</c:v>
                </c:pt>
                <c:pt idx="12005">
                  <c:v>185.08000183105469</c:v>
                </c:pt>
                <c:pt idx="12006">
                  <c:v>182.88999938964844</c:v>
                </c:pt>
                <c:pt idx="12007">
                  <c:v>183.58000183105469</c:v>
                </c:pt>
                <c:pt idx="12008">
                  <c:v>184.69000244140625</c:v>
                </c:pt>
                <c:pt idx="12009">
                  <c:v>183.80000305175781</c:v>
                </c:pt>
                <c:pt idx="12010">
                  <c:v>184.44999694824219</c:v>
                </c:pt>
                <c:pt idx="12011">
                  <c:v>183.17999267578125</c:v>
                </c:pt>
                <c:pt idx="12012">
                  <c:v>184.69000244140625</c:v>
                </c:pt>
                <c:pt idx="12013">
                  <c:v>185.16999816894531</c:v>
                </c:pt>
                <c:pt idx="12014">
                  <c:v>182.80000305175781</c:v>
                </c:pt>
                <c:pt idx="12015">
                  <c:v>185.08999633789063</c:v>
                </c:pt>
                <c:pt idx="12016">
                  <c:v>184.94000244140625</c:v>
                </c:pt>
                <c:pt idx="12017">
                  <c:v>183.5</c:v>
                </c:pt>
                <c:pt idx="12018">
                  <c:v>184.89999389648438</c:v>
                </c:pt>
                <c:pt idx="12019">
                  <c:v>183.60000610351563</c:v>
                </c:pt>
                <c:pt idx="12020">
                  <c:v>184.39999389648438</c:v>
                </c:pt>
                <c:pt idx="12021">
                  <c:v>183.5</c:v>
                </c:pt>
                <c:pt idx="12022">
                  <c:v>184.41999816894531</c:v>
                </c:pt>
                <c:pt idx="12023">
                  <c:v>185.10000610351563</c:v>
                </c:pt>
                <c:pt idx="12024">
                  <c:v>183.08999633789063</c:v>
                </c:pt>
                <c:pt idx="12025">
                  <c:v>185.11000061035156</c:v>
                </c:pt>
                <c:pt idx="12026">
                  <c:v>185.1199951171875</c:v>
                </c:pt>
                <c:pt idx="12027">
                  <c:v>183.14999389648438</c:v>
                </c:pt>
                <c:pt idx="12028">
                  <c:v>185.1300048828125</c:v>
                </c:pt>
                <c:pt idx="12029">
                  <c:v>183.13999938964844</c:v>
                </c:pt>
                <c:pt idx="12030">
                  <c:v>183.74000549316406</c:v>
                </c:pt>
                <c:pt idx="12031">
                  <c:v>184.88999938964844</c:v>
                </c:pt>
                <c:pt idx="12032">
                  <c:v>183.6199951171875</c:v>
                </c:pt>
                <c:pt idx="12033">
                  <c:v>184.27999877929688</c:v>
                </c:pt>
                <c:pt idx="12034">
                  <c:v>183.83000183105469</c:v>
                </c:pt>
                <c:pt idx="12035">
                  <c:v>184.27999877929688</c:v>
                </c:pt>
                <c:pt idx="12036">
                  <c:v>185.11000061035156</c:v>
                </c:pt>
                <c:pt idx="12037">
                  <c:v>183.00999450683594</c:v>
                </c:pt>
                <c:pt idx="12038">
                  <c:v>184.77999877929688</c:v>
                </c:pt>
                <c:pt idx="12039">
                  <c:v>182.83999633789063</c:v>
                </c:pt>
                <c:pt idx="12040">
                  <c:v>182.80999755859375</c:v>
                </c:pt>
                <c:pt idx="12041">
                  <c:v>185.17999267578125</c:v>
                </c:pt>
                <c:pt idx="12042">
                  <c:v>183</c:v>
                </c:pt>
                <c:pt idx="12043">
                  <c:v>182.94999694824219</c:v>
                </c:pt>
                <c:pt idx="12044">
                  <c:v>185.19000244140625</c:v>
                </c:pt>
                <c:pt idx="12045">
                  <c:v>182.77000427246094</c:v>
                </c:pt>
                <c:pt idx="12046">
                  <c:v>185.11000061035156</c:v>
                </c:pt>
                <c:pt idx="12047">
                  <c:v>184.8800048828125</c:v>
                </c:pt>
                <c:pt idx="12048">
                  <c:v>183.19999694824219</c:v>
                </c:pt>
                <c:pt idx="12049">
                  <c:v>185.05000305175781</c:v>
                </c:pt>
                <c:pt idx="12050">
                  <c:v>184.77000427246094</c:v>
                </c:pt>
                <c:pt idx="12051">
                  <c:v>182.92999267578125</c:v>
                </c:pt>
                <c:pt idx="12052">
                  <c:v>184.5</c:v>
                </c:pt>
                <c:pt idx="12053">
                  <c:v>185</c:v>
                </c:pt>
                <c:pt idx="12054">
                  <c:v>182.89999389648438</c:v>
                </c:pt>
                <c:pt idx="12055">
                  <c:v>184.97000122070313</c:v>
                </c:pt>
                <c:pt idx="12056">
                  <c:v>185.05999755859375</c:v>
                </c:pt>
                <c:pt idx="12057">
                  <c:v>183.08000183105469</c:v>
                </c:pt>
                <c:pt idx="12058">
                  <c:v>185.11000061035156</c:v>
                </c:pt>
                <c:pt idx="12059">
                  <c:v>184.66999816894531</c:v>
                </c:pt>
                <c:pt idx="12060">
                  <c:v>183.72000122070313</c:v>
                </c:pt>
                <c:pt idx="12061">
                  <c:v>184.78999328613281</c:v>
                </c:pt>
                <c:pt idx="12062">
                  <c:v>183.80999755859375</c:v>
                </c:pt>
                <c:pt idx="12063">
                  <c:v>184.03999328613281</c:v>
                </c:pt>
                <c:pt idx="12064">
                  <c:v>184.6300048828125</c:v>
                </c:pt>
                <c:pt idx="12065">
                  <c:v>183.67999267578125</c:v>
                </c:pt>
                <c:pt idx="12066">
                  <c:v>184.30000305175781</c:v>
                </c:pt>
                <c:pt idx="12067">
                  <c:v>184.00999450683594</c:v>
                </c:pt>
                <c:pt idx="12068">
                  <c:v>184.08000183105469</c:v>
                </c:pt>
                <c:pt idx="12069">
                  <c:v>184.49000549316406</c:v>
                </c:pt>
                <c:pt idx="12070">
                  <c:v>183.47000122070313</c:v>
                </c:pt>
                <c:pt idx="12071">
                  <c:v>184.3800048828125</c:v>
                </c:pt>
                <c:pt idx="12072">
                  <c:v>184.22000122070313</c:v>
                </c:pt>
                <c:pt idx="12073">
                  <c:v>183.25999450683594</c:v>
                </c:pt>
                <c:pt idx="12074">
                  <c:v>184.52000427246094</c:v>
                </c:pt>
                <c:pt idx="12075">
                  <c:v>183.44999694824219</c:v>
                </c:pt>
                <c:pt idx="12076">
                  <c:v>183.05000305175781</c:v>
                </c:pt>
                <c:pt idx="12077">
                  <c:v>184.83999633789063</c:v>
                </c:pt>
                <c:pt idx="12078">
                  <c:v>183.21000671386719</c:v>
                </c:pt>
                <c:pt idx="12079">
                  <c:v>184.35000610351563</c:v>
                </c:pt>
                <c:pt idx="12080">
                  <c:v>185.02000427246094</c:v>
                </c:pt>
                <c:pt idx="12081">
                  <c:v>182.8699951171875</c:v>
                </c:pt>
                <c:pt idx="12082">
                  <c:v>184.53999328613281</c:v>
                </c:pt>
                <c:pt idx="12083">
                  <c:v>183.1199951171875</c:v>
                </c:pt>
                <c:pt idx="12084">
                  <c:v>183.02000427246094</c:v>
                </c:pt>
                <c:pt idx="12085">
                  <c:v>184.97999572753906</c:v>
                </c:pt>
                <c:pt idx="12086">
                  <c:v>183.10000610351563</c:v>
                </c:pt>
                <c:pt idx="12087">
                  <c:v>182.80000305175781</c:v>
                </c:pt>
                <c:pt idx="12088">
                  <c:v>185.1300048828125</c:v>
                </c:pt>
                <c:pt idx="12089">
                  <c:v>182.74000549316406</c:v>
                </c:pt>
                <c:pt idx="12090">
                  <c:v>185.27000427246094</c:v>
                </c:pt>
                <c:pt idx="12091">
                  <c:v>183.53999328613281</c:v>
                </c:pt>
                <c:pt idx="12092">
                  <c:v>185.07000732421875</c:v>
                </c:pt>
                <c:pt idx="12093">
                  <c:v>184.1199951171875</c:v>
                </c:pt>
                <c:pt idx="12094">
                  <c:v>184.02999877929688</c:v>
                </c:pt>
                <c:pt idx="12095">
                  <c:v>184.46000671386719</c:v>
                </c:pt>
                <c:pt idx="12096">
                  <c:v>183.27000427246094</c:v>
                </c:pt>
                <c:pt idx="12097">
                  <c:v>184.57000732421875</c:v>
                </c:pt>
                <c:pt idx="12098">
                  <c:v>183.39999389648438</c:v>
                </c:pt>
                <c:pt idx="12099">
                  <c:v>182.83999633789063</c:v>
                </c:pt>
                <c:pt idx="12100">
                  <c:v>183.10000610351563</c:v>
                </c:pt>
                <c:pt idx="12101">
                  <c:v>185.22000122070313</c:v>
                </c:pt>
                <c:pt idx="12102">
                  <c:v>183.05999755859375</c:v>
                </c:pt>
                <c:pt idx="12103">
                  <c:v>183.52000427246094</c:v>
                </c:pt>
                <c:pt idx="12104">
                  <c:v>185.02000427246094</c:v>
                </c:pt>
                <c:pt idx="12105">
                  <c:v>183.30999755859375</c:v>
                </c:pt>
                <c:pt idx="12106">
                  <c:v>184.13999938964844</c:v>
                </c:pt>
                <c:pt idx="12107">
                  <c:v>184.17999267578125</c:v>
                </c:pt>
                <c:pt idx="12108">
                  <c:v>184.08000183105469</c:v>
                </c:pt>
                <c:pt idx="12109">
                  <c:v>183.30000305175781</c:v>
                </c:pt>
                <c:pt idx="12110">
                  <c:v>185.02000427246094</c:v>
                </c:pt>
                <c:pt idx="12111">
                  <c:v>183.28999328613281</c:v>
                </c:pt>
                <c:pt idx="12112">
                  <c:v>184.05000305175781</c:v>
                </c:pt>
                <c:pt idx="12113">
                  <c:v>184.57000732421875</c:v>
                </c:pt>
                <c:pt idx="12114">
                  <c:v>183.99000549316406</c:v>
                </c:pt>
                <c:pt idx="12115">
                  <c:v>184.58999633789063</c:v>
                </c:pt>
                <c:pt idx="12116">
                  <c:v>182.94000244140625</c:v>
                </c:pt>
                <c:pt idx="12117">
                  <c:v>184.6300048828125</c:v>
                </c:pt>
                <c:pt idx="12118">
                  <c:v>185.14999389648438</c:v>
                </c:pt>
                <c:pt idx="12119">
                  <c:v>183.00999450683594</c:v>
                </c:pt>
                <c:pt idx="12120">
                  <c:v>185.07000732421875</c:v>
                </c:pt>
                <c:pt idx="12121">
                  <c:v>182.99000549316406</c:v>
                </c:pt>
                <c:pt idx="12122">
                  <c:v>183.02000427246094</c:v>
                </c:pt>
                <c:pt idx="12123">
                  <c:v>184.49000549316406</c:v>
                </c:pt>
                <c:pt idx="12124">
                  <c:v>185.19000244140625</c:v>
                </c:pt>
                <c:pt idx="12125">
                  <c:v>182.94000244140625</c:v>
                </c:pt>
                <c:pt idx="12126">
                  <c:v>185.16000366210938</c:v>
                </c:pt>
                <c:pt idx="12127">
                  <c:v>182.91000366210938</c:v>
                </c:pt>
                <c:pt idx="12128">
                  <c:v>184.33000183105469</c:v>
                </c:pt>
                <c:pt idx="12129">
                  <c:v>183.42999267578125</c:v>
                </c:pt>
                <c:pt idx="12130">
                  <c:v>182.69999694824219</c:v>
                </c:pt>
                <c:pt idx="12131">
                  <c:v>185.00999450683594</c:v>
                </c:pt>
                <c:pt idx="12132">
                  <c:v>183.19999694824219</c:v>
                </c:pt>
                <c:pt idx="12133">
                  <c:v>183.08999633789063</c:v>
                </c:pt>
                <c:pt idx="12134">
                  <c:v>185.25</c:v>
                </c:pt>
                <c:pt idx="12135">
                  <c:v>182.97000122070313</c:v>
                </c:pt>
                <c:pt idx="12136">
                  <c:v>183.47999572753906</c:v>
                </c:pt>
                <c:pt idx="12137">
                  <c:v>184.97000122070313</c:v>
                </c:pt>
                <c:pt idx="12138">
                  <c:v>183.46000671386719</c:v>
                </c:pt>
                <c:pt idx="12139">
                  <c:v>184.05999755859375</c:v>
                </c:pt>
                <c:pt idx="12140">
                  <c:v>184.3699951171875</c:v>
                </c:pt>
                <c:pt idx="12141">
                  <c:v>184.05999755859375</c:v>
                </c:pt>
                <c:pt idx="12142">
                  <c:v>184.60000610351563</c:v>
                </c:pt>
                <c:pt idx="12143">
                  <c:v>183.24000549316406</c:v>
                </c:pt>
                <c:pt idx="12144">
                  <c:v>184.58999633789063</c:v>
                </c:pt>
                <c:pt idx="12145">
                  <c:v>183.53999328613281</c:v>
                </c:pt>
                <c:pt idx="12146">
                  <c:v>184.3699951171875</c:v>
                </c:pt>
                <c:pt idx="12147">
                  <c:v>184.96000671386719</c:v>
                </c:pt>
                <c:pt idx="12148">
                  <c:v>182.96000671386719</c:v>
                </c:pt>
                <c:pt idx="12149">
                  <c:v>184.72999572753906</c:v>
                </c:pt>
                <c:pt idx="12150">
                  <c:v>183.24000549316406</c:v>
                </c:pt>
                <c:pt idx="12151">
                  <c:v>182.96000671386719</c:v>
                </c:pt>
                <c:pt idx="12152">
                  <c:v>185.10000610351563</c:v>
                </c:pt>
                <c:pt idx="12153">
                  <c:v>182.77000427246094</c:v>
                </c:pt>
                <c:pt idx="12154">
                  <c:v>185</c:v>
                </c:pt>
                <c:pt idx="12155">
                  <c:v>184.36000061035156</c:v>
                </c:pt>
                <c:pt idx="12156">
                  <c:v>183.80000305175781</c:v>
                </c:pt>
                <c:pt idx="12157">
                  <c:v>184.24000549316406</c:v>
                </c:pt>
                <c:pt idx="12158">
                  <c:v>184.86000061035156</c:v>
                </c:pt>
                <c:pt idx="12159">
                  <c:v>183.08000183105469</c:v>
                </c:pt>
                <c:pt idx="12160">
                  <c:v>184.82000732421875</c:v>
                </c:pt>
                <c:pt idx="12161">
                  <c:v>183.02000427246094</c:v>
                </c:pt>
                <c:pt idx="12162">
                  <c:v>184.89999389648438</c:v>
                </c:pt>
                <c:pt idx="12163">
                  <c:v>183.41999816894531</c:v>
                </c:pt>
                <c:pt idx="12164">
                  <c:v>183.97000122070313</c:v>
                </c:pt>
                <c:pt idx="12165">
                  <c:v>183.83000183105469</c:v>
                </c:pt>
                <c:pt idx="12166">
                  <c:v>184</c:v>
                </c:pt>
                <c:pt idx="12167">
                  <c:v>184.77000427246094</c:v>
                </c:pt>
                <c:pt idx="12168">
                  <c:v>182.94000244140625</c:v>
                </c:pt>
                <c:pt idx="12169">
                  <c:v>184.77999877929688</c:v>
                </c:pt>
                <c:pt idx="12170">
                  <c:v>183.02999877929688</c:v>
                </c:pt>
                <c:pt idx="12171">
                  <c:v>183.07000732421875</c:v>
                </c:pt>
                <c:pt idx="12172">
                  <c:v>185.16000366210938</c:v>
                </c:pt>
                <c:pt idx="12173">
                  <c:v>183.07000732421875</c:v>
                </c:pt>
                <c:pt idx="12174">
                  <c:v>183.36000061035156</c:v>
                </c:pt>
                <c:pt idx="12175">
                  <c:v>185.02000427246094</c:v>
                </c:pt>
                <c:pt idx="12176">
                  <c:v>183.39999389648438</c:v>
                </c:pt>
                <c:pt idx="12177">
                  <c:v>184.17999267578125</c:v>
                </c:pt>
                <c:pt idx="12178">
                  <c:v>184.14999389648438</c:v>
                </c:pt>
                <c:pt idx="12179">
                  <c:v>184.17999267578125</c:v>
                </c:pt>
                <c:pt idx="12180">
                  <c:v>184.80000305175781</c:v>
                </c:pt>
                <c:pt idx="12181">
                  <c:v>183.22000122070313</c:v>
                </c:pt>
                <c:pt idx="12182">
                  <c:v>184.89999389648438</c:v>
                </c:pt>
                <c:pt idx="12183">
                  <c:v>185.17999267578125</c:v>
                </c:pt>
                <c:pt idx="12184">
                  <c:v>182.83999633789063</c:v>
                </c:pt>
                <c:pt idx="12185">
                  <c:v>185.22999572753906</c:v>
                </c:pt>
                <c:pt idx="12186">
                  <c:v>182.85000610351563</c:v>
                </c:pt>
                <c:pt idx="12187">
                  <c:v>183.47000122070313</c:v>
                </c:pt>
                <c:pt idx="12188">
                  <c:v>184.8699951171875</c:v>
                </c:pt>
                <c:pt idx="12189">
                  <c:v>183.58999633789063</c:v>
                </c:pt>
                <c:pt idx="12190">
                  <c:v>184.77999877929688</c:v>
                </c:pt>
                <c:pt idx="12191">
                  <c:v>183.52999877929688</c:v>
                </c:pt>
                <c:pt idx="12192">
                  <c:v>184.38999938964844</c:v>
                </c:pt>
                <c:pt idx="12193">
                  <c:v>183.21000671386719</c:v>
                </c:pt>
                <c:pt idx="12194">
                  <c:v>184.86000061035156</c:v>
                </c:pt>
                <c:pt idx="12195">
                  <c:v>185.1199951171875</c:v>
                </c:pt>
                <c:pt idx="12196">
                  <c:v>182.94999694824219</c:v>
                </c:pt>
                <c:pt idx="12197">
                  <c:v>185.11000061035156</c:v>
                </c:pt>
                <c:pt idx="12198">
                  <c:v>184.47999572753906</c:v>
                </c:pt>
                <c:pt idx="12199">
                  <c:v>184.16000366210938</c:v>
                </c:pt>
                <c:pt idx="12200">
                  <c:v>183.6199951171875</c:v>
                </c:pt>
                <c:pt idx="12201">
                  <c:v>183.05000305175781</c:v>
                </c:pt>
                <c:pt idx="12202">
                  <c:v>185.1199951171875</c:v>
                </c:pt>
                <c:pt idx="12203">
                  <c:v>183.08999633789063</c:v>
                </c:pt>
                <c:pt idx="12204">
                  <c:v>185.13999938964844</c:v>
                </c:pt>
                <c:pt idx="12205">
                  <c:v>184.42999267578125</c:v>
                </c:pt>
                <c:pt idx="12206">
                  <c:v>184.3699951171875</c:v>
                </c:pt>
                <c:pt idx="12207">
                  <c:v>183.30999755859375</c:v>
                </c:pt>
                <c:pt idx="12208">
                  <c:v>182.75</c:v>
                </c:pt>
                <c:pt idx="12209">
                  <c:v>185.1300048828125</c:v>
                </c:pt>
                <c:pt idx="12210">
                  <c:v>183.24000549316406</c:v>
                </c:pt>
                <c:pt idx="12211">
                  <c:v>185.05999755859375</c:v>
                </c:pt>
                <c:pt idx="12212">
                  <c:v>183.83999633789063</c:v>
                </c:pt>
                <c:pt idx="12213">
                  <c:v>184.49000549316406</c:v>
                </c:pt>
                <c:pt idx="12214">
                  <c:v>183.27000427246094</c:v>
                </c:pt>
                <c:pt idx="12215">
                  <c:v>183.03999328613281</c:v>
                </c:pt>
                <c:pt idx="12216">
                  <c:v>185.14999389648438</c:v>
                </c:pt>
                <c:pt idx="12217">
                  <c:v>183.19000244140625</c:v>
                </c:pt>
                <c:pt idx="12218">
                  <c:v>184.22999572753906</c:v>
                </c:pt>
                <c:pt idx="12219">
                  <c:v>183.85000610351563</c:v>
                </c:pt>
                <c:pt idx="12220">
                  <c:v>184.57000732421875</c:v>
                </c:pt>
                <c:pt idx="12221">
                  <c:v>183.02999877929688</c:v>
                </c:pt>
                <c:pt idx="12222">
                  <c:v>183.17999267578125</c:v>
                </c:pt>
                <c:pt idx="12223">
                  <c:v>185.16000366210938</c:v>
                </c:pt>
                <c:pt idx="12224">
                  <c:v>183.25999450683594</c:v>
                </c:pt>
                <c:pt idx="12225">
                  <c:v>185.08000183105469</c:v>
                </c:pt>
                <c:pt idx="12226">
                  <c:v>184.19000244140625</c:v>
                </c:pt>
                <c:pt idx="12227">
                  <c:v>184.35000610351563</c:v>
                </c:pt>
                <c:pt idx="12228">
                  <c:v>183.35000610351563</c:v>
                </c:pt>
                <c:pt idx="12229">
                  <c:v>184.77000427246094</c:v>
                </c:pt>
                <c:pt idx="12230">
                  <c:v>185.16999816894531</c:v>
                </c:pt>
                <c:pt idx="12231">
                  <c:v>182.91000366210938</c:v>
                </c:pt>
                <c:pt idx="12232">
                  <c:v>185</c:v>
                </c:pt>
                <c:pt idx="12233">
                  <c:v>183.97999572753906</c:v>
                </c:pt>
                <c:pt idx="12234">
                  <c:v>184.33999633789063</c:v>
                </c:pt>
                <c:pt idx="12235">
                  <c:v>183.07000732421875</c:v>
                </c:pt>
                <c:pt idx="12236">
                  <c:v>184.75</c:v>
                </c:pt>
                <c:pt idx="12237">
                  <c:v>185.08999633789063</c:v>
                </c:pt>
                <c:pt idx="12238">
                  <c:v>183.08999633789063</c:v>
                </c:pt>
                <c:pt idx="12239">
                  <c:v>185.10000610351563</c:v>
                </c:pt>
                <c:pt idx="12240">
                  <c:v>184.16000366210938</c:v>
                </c:pt>
                <c:pt idx="12241">
                  <c:v>184.41000366210938</c:v>
                </c:pt>
                <c:pt idx="12242">
                  <c:v>183.35000610351563</c:v>
                </c:pt>
                <c:pt idx="12243">
                  <c:v>182.91000366210938</c:v>
                </c:pt>
                <c:pt idx="12244">
                  <c:v>185.21000671386719</c:v>
                </c:pt>
                <c:pt idx="12245">
                  <c:v>183.21000671386719</c:v>
                </c:pt>
                <c:pt idx="12246">
                  <c:v>185.10000610351563</c:v>
                </c:pt>
                <c:pt idx="12247">
                  <c:v>184.10000610351563</c:v>
                </c:pt>
                <c:pt idx="12248">
                  <c:v>184.33000183105469</c:v>
                </c:pt>
                <c:pt idx="12249">
                  <c:v>183.21000671386719</c:v>
                </c:pt>
                <c:pt idx="12250">
                  <c:v>183.02000427246094</c:v>
                </c:pt>
                <c:pt idx="12251">
                  <c:v>185.24000549316406</c:v>
                </c:pt>
                <c:pt idx="12252">
                  <c:v>183.22000122070313</c:v>
                </c:pt>
                <c:pt idx="12253">
                  <c:v>185.1300048828125</c:v>
                </c:pt>
                <c:pt idx="12254">
                  <c:v>184.30000305175781</c:v>
                </c:pt>
                <c:pt idx="12255">
                  <c:v>184.30999755859375</c:v>
                </c:pt>
                <c:pt idx="12256">
                  <c:v>183.53999328613281</c:v>
                </c:pt>
                <c:pt idx="12257">
                  <c:v>184.77999877929688</c:v>
                </c:pt>
                <c:pt idx="12258">
                  <c:v>185.24000549316406</c:v>
                </c:pt>
                <c:pt idx="12259">
                  <c:v>183.25999450683594</c:v>
                </c:pt>
                <c:pt idx="12260">
                  <c:v>185.21000671386719</c:v>
                </c:pt>
                <c:pt idx="12261">
                  <c:v>184.83000183105469</c:v>
                </c:pt>
                <c:pt idx="12262">
                  <c:v>184.08999633789063</c:v>
                </c:pt>
                <c:pt idx="12263">
                  <c:v>184.38999938964844</c:v>
                </c:pt>
                <c:pt idx="12264">
                  <c:v>183.11000061035156</c:v>
                </c:pt>
                <c:pt idx="12265">
                  <c:v>185.07000732421875</c:v>
                </c:pt>
                <c:pt idx="12266">
                  <c:v>183.02999877929688</c:v>
                </c:pt>
                <c:pt idx="12267">
                  <c:v>183.25999450683594</c:v>
                </c:pt>
                <c:pt idx="12268">
                  <c:v>185.17999267578125</c:v>
                </c:pt>
                <c:pt idx="12269">
                  <c:v>183.5</c:v>
                </c:pt>
                <c:pt idx="12270">
                  <c:v>184.28999328613281</c:v>
                </c:pt>
                <c:pt idx="12271">
                  <c:v>183.86000061035156</c:v>
                </c:pt>
                <c:pt idx="12272">
                  <c:v>184.55999755859375</c:v>
                </c:pt>
                <c:pt idx="12273">
                  <c:v>185.33999633789063</c:v>
                </c:pt>
                <c:pt idx="12274">
                  <c:v>182.97999572753906</c:v>
                </c:pt>
                <c:pt idx="12275">
                  <c:v>185.25</c:v>
                </c:pt>
                <c:pt idx="12276">
                  <c:v>185</c:v>
                </c:pt>
                <c:pt idx="12277">
                  <c:v>183.72999572753906</c:v>
                </c:pt>
                <c:pt idx="12278">
                  <c:v>184.69999694824219</c:v>
                </c:pt>
                <c:pt idx="12279">
                  <c:v>183.96000671386719</c:v>
                </c:pt>
                <c:pt idx="12280">
                  <c:v>184.74000549316406</c:v>
                </c:pt>
                <c:pt idx="12281">
                  <c:v>183.21000671386719</c:v>
                </c:pt>
                <c:pt idx="12282">
                  <c:v>185.14999389648438</c:v>
                </c:pt>
                <c:pt idx="12283">
                  <c:v>185.25999450683594</c:v>
                </c:pt>
                <c:pt idx="12284">
                  <c:v>183.05999755859375</c:v>
                </c:pt>
                <c:pt idx="12285">
                  <c:v>185.27999877929688</c:v>
                </c:pt>
                <c:pt idx="12286">
                  <c:v>183.27000427246094</c:v>
                </c:pt>
                <c:pt idx="12287">
                  <c:v>184.25999450683594</c:v>
                </c:pt>
                <c:pt idx="12288">
                  <c:v>183.97999572753906</c:v>
                </c:pt>
                <c:pt idx="12289">
                  <c:v>184.38999938964844</c:v>
                </c:pt>
                <c:pt idx="12290">
                  <c:v>185.08999633789063</c:v>
                </c:pt>
                <c:pt idx="12291">
                  <c:v>183.08000183105469</c:v>
                </c:pt>
                <c:pt idx="12292">
                  <c:v>185.24000549316406</c:v>
                </c:pt>
                <c:pt idx="12293">
                  <c:v>183.07000732421875</c:v>
                </c:pt>
                <c:pt idx="12294">
                  <c:v>183.25999450683594</c:v>
                </c:pt>
                <c:pt idx="12295">
                  <c:v>185.10000610351563</c:v>
                </c:pt>
                <c:pt idx="12296">
                  <c:v>183.44999694824219</c:v>
                </c:pt>
                <c:pt idx="12297">
                  <c:v>185.05000305175781</c:v>
                </c:pt>
                <c:pt idx="12298">
                  <c:v>183.66999816894531</c:v>
                </c:pt>
                <c:pt idx="12299">
                  <c:v>184.38999938964844</c:v>
                </c:pt>
                <c:pt idx="12300">
                  <c:v>183.47999572753906</c:v>
                </c:pt>
                <c:pt idx="12301">
                  <c:v>183.05000305175781</c:v>
                </c:pt>
                <c:pt idx="12302">
                  <c:v>185.19999694824219</c:v>
                </c:pt>
                <c:pt idx="12303">
                  <c:v>183.08999633789063</c:v>
                </c:pt>
                <c:pt idx="12304">
                  <c:v>185.22000122070313</c:v>
                </c:pt>
                <c:pt idx="12305">
                  <c:v>185.00999450683594</c:v>
                </c:pt>
                <c:pt idx="12306">
                  <c:v>183.75</c:v>
                </c:pt>
                <c:pt idx="12307">
                  <c:v>184.8699951171875</c:v>
                </c:pt>
                <c:pt idx="12308">
                  <c:v>183.38999938964844</c:v>
                </c:pt>
                <c:pt idx="12309">
                  <c:v>184.75999450683594</c:v>
                </c:pt>
                <c:pt idx="12310">
                  <c:v>183.14999389648438</c:v>
                </c:pt>
                <c:pt idx="12311">
                  <c:v>183.21000671386719</c:v>
                </c:pt>
                <c:pt idx="12312">
                  <c:v>185.25999450683594</c:v>
                </c:pt>
                <c:pt idx="12313">
                  <c:v>183.33999633789063</c:v>
                </c:pt>
                <c:pt idx="12314">
                  <c:v>184.27000427246094</c:v>
                </c:pt>
                <c:pt idx="12315">
                  <c:v>183.91999816894531</c:v>
                </c:pt>
                <c:pt idx="12316">
                  <c:v>184.55000305175781</c:v>
                </c:pt>
                <c:pt idx="12317">
                  <c:v>182.99000549316406</c:v>
                </c:pt>
                <c:pt idx="12318">
                  <c:v>183.08000183105469</c:v>
                </c:pt>
                <c:pt idx="12319">
                  <c:v>185.28999328613281</c:v>
                </c:pt>
                <c:pt idx="12320">
                  <c:v>183.27999877929688</c:v>
                </c:pt>
                <c:pt idx="12321">
                  <c:v>184.99000549316406</c:v>
                </c:pt>
                <c:pt idx="12322">
                  <c:v>183.85000610351563</c:v>
                </c:pt>
                <c:pt idx="12323">
                  <c:v>184.60000610351563</c:v>
                </c:pt>
                <c:pt idx="12324">
                  <c:v>183.19999694824219</c:v>
                </c:pt>
                <c:pt idx="12325">
                  <c:v>182.92999267578125</c:v>
                </c:pt>
                <c:pt idx="12326">
                  <c:v>185.28999328613281</c:v>
                </c:pt>
                <c:pt idx="12327">
                  <c:v>183.22000122070313</c:v>
                </c:pt>
                <c:pt idx="12328">
                  <c:v>184.3800048828125</c:v>
                </c:pt>
                <c:pt idx="12329">
                  <c:v>183.55999755859375</c:v>
                </c:pt>
                <c:pt idx="12330">
                  <c:v>184.60000610351563</c:v>
                </c:pt>
                <c:pt idx="12331">
                  <c:v>182.91999816894531</c:v>
                </c:pt>
                <c:pt idx="12332">
                  <c:v>183.21000671386719</c:v>
                </c:pt>
                <c:pt idx="12333">
                  <c:v>185.28999328613281</c:v>
                </c:pt>
                <c:pt idx="12334">
                  <c:v>183.41000366210938</c:v>
                </c:pt>
                <c:pt idx="12335">
                  <c:v>185.02999877929688</c:v>
                </c:pt>
                <c:pt idx="12336">
                  <c:v>183.74000549316406</c:v>
                </c:pt>
                <c:pt idx="12337">
                  <c:v>184.69999694824219</c:v>
                </c:pt>
                <c:pt idx="12338">
                  <c:v>183.27000427246094</c:v>
                </c:pt>
                <c:pt idx="12339">
                  <c:v>182.97999572753906</c:v>
                </c:pt>
                <c:pt idx="12340">
                  <c:v>185.17999267578125</c:v>
                </c:pt>
                <c:pt idx="12341">
                  <c:v>183.44000244140625</c:v>
                </c:pt>
                <c:pt idx="12342">
                  <c:v>184.14999389648438</c:v>
                </c:pt>
                <c:pt idx="12343">
                  <c:v>183.83000183105469</c:v>
                </c:pt>
                <c:pt idx="12344">
                  <c:v>184.61000061035156</c:v>
                </c:pt>
                <c:pt idx="12345">
                  <c:v>185.27999877929688</c:v>
                </c:pt>
                <c:pt idx="12346">
                  <c:v>183.13999938964844</c:v>
                </c:pt>
                <c:pt idx="12347">
                  <c:v>185.33000183105469</c:v>
                </c:pt>
                <c:pt idx="12348">
                  <c:v>183.27999877929688</c:v>
                </c:pt>
                <c:pt idx="12349">
                  <c:v>184.27000427246094</c:v>
                </c:pt>
                <c:pt idx="12350">
                  <c:v>184.11000061035156</c:v>
                </c:pt>
                <c:pt idx="12351">
                  <c:v>184.63999938964844</c:v>
                </c:pt>
                <c:pt idx="12352">
                  <c:v>183.35000610351563</c:v>
                </c:pt>
                <c:pt idx="12353">
                  <c:v>185.02999877929688</c:v>
                </c:pt>
                <c:pt idx="12354">
                  <c:v>185.30000305175781</c:v>
                </c:pt>
                <c:pt idx="12355">
                  <c:v>183.32000732421875</c:v>
                </c:pt>
                <c:pt idx="12356">
                  <c:v>185.14999389648438</c:v>
                </c:pt>
                <c:pt idx="12357">
                  <c:v>184.39999389648438</c:v>
                </c:pt>
                <c:pt idx="12358">
                  <c:v>184.42999267578125</c:v>
                </c:pt>
                <c:pt idx="12359">
                  <c:v>183.69999694824219</c:v>
                </c:pt>
                <c:pt idx="12360">
                  <c:v>183.14999389648438</c:v>
                </c:pt>
                <c:pt idx="12361">
                  <c:v>185.32000732421875</c:v>
                </c:pt>
                <c:pt idx="12362">
                  <c:v>182.94000244140625</c:v>
                </c:pt>
                <c:pt idx="12363">
                  <c:v>183.78999328613281</c:v>
                </c:pt>
                <c:pt idx="12364">
                  <c:v>184.88999938964844</c:v>
                </c:pt>
                <c:pt idx="12365">
                  <c:v>184.10000610351563</c:v>
                </c:pt>
                <c:pt idx="12366">
                  <c:v>184.77000427246094</c:v>
                </c:pt>
                <c:pt idx="12367">
                  <c:v>183.19000244140625</c:v>
                </c:pt>
                <c:pt idx="12368">
                  <c:v>185.05999755859375</c:v>
                </c:pt>
                <c:pt idx="12369">
                  <c:v>183.02000427246094</c:v>
                </c:pt>
                <c:pt idx="12370">
                  <c:v>182.96000671386719</c:v>
                </c:pt>
                <c:pt idx="12371">
                  <c:v>185.19999694824219</c:v>
                </c:pt>
                <c:pt idx="12372">
                  <c:v>183.25</c:v>
                </c:pt>
                <c:pt idx="12373">
                  <c:v>184.22000122070313</c:v>
                </c:pt>
                <c:pt idx="12374">
                  <c:v>183.74000549316406</c:v>
                </c:pt>
                <c:pt idx="12375">
                  <c:v>184.49000549316406</c:v>
                </c:pt>
                <c:pt idx="12376">
                  <c:v>185.28999328613281</c:v>
                </c:pt>
                <c:pt idx="12377">
                  <c:v>183.08999633789063</c:v>
                </c:pt>
                <c:pt idx="12378">
                  <c:v>185.25</c:v>
                </c:pt>
                <c:pt idx="12379">
                  <c:v>183.24000549316406</c:v>
                </c:pt>
                <c:pt idx="12380">
                  <c:v>183.58999633789063</c:v>
                </c:pt>
                <c:pt idx="12381">
                  <c:v>185.05000305175781</c:v>
                </c:pt>
                <c:pt idx="12382">
                  <c:v>183.80999755859375</c:v>
                </c:pt>
                <c:pt idx="12383">
                  <c:v>184.86000061035156</c:v>
                </c:pt>
                <c:pt idx="12384">
                  <c:v>183.22999572753906</c:v>
                </c:pt>
                <c:pt idx="12385">
                  <c:v>184.83999633789063</c:v>
                </c:pt>
                <c:pt idx="12386">
                  <c:v>183.27000427246094</c:v>
                </c:pt>
                <c:pt idx="12387">
                  <c:v>183.16999816894531</c:v>
                </c:pt>
                <c:pt idx="12388">
                  <c:v>185.30999755859375</c:v>
                </c:pt>
                <c:pt idx="12389">
                  <c:v>183.25</c:v>
                </c:pt>
                <c:pt idx="12390">
                  <c:v>185.27999877929688</c:v>
                </c:pt>
                <c:pt idx="12391">
                  <c:v>184.74000549316406</c:v>
                </c:pt>
                <c:pt idx="12392">
                  <c:v>184.17999267578125</c:v>
                </c:pt>
                <c:pt idx="12393">
                  <c:v>184.22000122070313</c:v>
                </c:pt>
                <c:pt idx="12394">
                  <c:v>182.97000122070313</c:v>
                </c:pt>
                <c:pt idx="12395">
                  <c:v>185.11000061035156</c:v>
                </c:pt>
                <c:pt idx="12396">
                  <c:v>182.89999389648438</c:v>
                </c:pt>
                <c:pt idx="12397">
                  <c:v>185.19999694824219</c:v>
                </c:pt>
                <c:pt idx="12398">
                  <c:v>185.19999694824219</c:v>
                </c:pt>
                <c:pt idx="12399">
                  <c:v>183.42999267578125</c:v>
                </c:pt>
                <c:pt idx="12400">
                  <c:v>185.22999572753906</c:v>
                </c:pt>
                <c:pt idx="12401">
                  <c:v>184.07000732421875</c:v>
                </c:pt>
                <c:pt idx="12402">
                  <c:v>184.52000427246094</c:v>
                </c:pt>
                <c:pt idx="12403">
                  <c:v>183.38999938964844</c:v>
                </c:pt>
                <c:pt idx="12404">
                  <c:v>183.22999572753906</c:v>
                </c:pt>
                <c:pt idx="12405">
                  <c:v>185.14999389648438</c:v>
                </c:pt>
                <c:pt idx="12406">
                  <c:v>183.19999694824219</c:v>
                </c:pt>
                <c:pt idx="12407">
                  <c:v>185.27999877929688</c:v>
                </c:pt>
                <c:pt idx="12408">
                  <c:v>185.1199951171875</c:v>
                </c:pt>
                <c:pt idx="12409">
                  <c:v>183.49000549316406</c:v>
                </c:pt>
                <c:pt idx="12410">
                  <c:v>185.00999450683594</c:v>
                </c:pt>
                <c:pt idx="12411">
                  <c:v>183.58999633789063</c:v>
                </c:pt>
                <c:pt idx="12412">
                  <c:v>184.44000244140625</c:v>
                </c:pt>
                <c:pt idx="12413">
                  <c:v>183.33999633789063</c:v>
                </c:pt>
                <c:pt idx="12414">
                  <c:v>184.52000427246094</c:v>
                </c:pt>
                <c:pt idx="12415">
                  <c:v>185.17999267578125</c:v>
                </c:pt>
                <c:pt idx="12416">
                  <c:v>183.14999389648438</c:v>
                </c:pt>
                <c:pt idx="12417">
                  <c:v>185.25</c:v>
                </c:pt>
                <c:pt idx="12418">
                  <c:v>185.21000671386719</c:v>
                </c:pt>
                <c:pt idx="12419">
                  <c:v>183.25999450683594</c:v>
                </c:pt>
                <c:pt idx="12420">
                  <c:v>185.24000549316406</c:v>
                </c:pt>
                <c:pt idx="12421">
                  <c:v>183.28999328613281</c:v>
                </c:pt>
                <c:pt idx="12422">
                  <c:v>184.14999389648438</c:v>
                </c:pt>
                <c:pt idx="12423">
                  <c:v>184.19999694824219</c:v>
                </c:pt>
                <c:pt idx="12424">
                  <c:v>184.13999938964844</c:v>
                </c:pt>
                <c:pt idx="12425">
                  <c:v>184.97999572753906</c:v>
                </c:pt>
                <c:pt idx="12426">
                  <c:v>183.19999694824219</c:v>
                </c:pt>
                <c:pt idx="12427">
                  <c:v>185.08999633789063</c:v>
                </c:pt>
                <c:pt idx="12428">
                  <c:v>185.27000427246094</c:v>
                </c:pt>
                <c:pt idx="12429">
                  <c:v>182.91000366210938</c:v>
                </c:pt>
                <c:pt idx="12430">
                  <c:v>185.22000122070313</c:v>
                </c:pt>
                <c:pt idx="12431">
                  <c:v>184.97999572753906</c:v>
                </c:pt>
                <c:pt idx="12432">
                  <c:v>183.78999328613281</c:v>
                </c:pt>
                <c:pt idx="12433">
                  <c:v>184.86000061035156</c:v>
                </c:pt>
                <c:pt idx="12434">
                  <c:v>183.99000549316406</c:v>
                </c:pt>
                <c:pt idx="12435">
                  <c:v>184.67999267578125</c:v>
                </c:pt>
                <c:pt idx="12436">
                  <c:v>183.30000305175781</c:v>
                </c:pt>
                <c:pt idx="12437">
                  <c:v>184.92999267578125</c:v>
                </c:pt>
                <c:pt idx="12438">
                  <c:v>185.25999450683594</c:v>
                </c:pt>
                <c:pt idx="12439">
                  <c:v>183.24000549316406</c:v>
                </c:pt>
                <c:pt idx="12440">
                  <c:v>185.30999755859375</c:v>
                </c:pt>
                <c:pt idx="12441">
                  <c:v>183.33999633789063</c:v>
                </c:pt>
                <c:pt idx="12442">
                  <c:v>184</c:v>
                </c:pt>
                <c:pt idx="12443">
                  <c:v>184.80000305175781</c:v>
                </c:pt>
                <c:pt idx="12444">
                  <c:v>183.33999633789063</c:v>
                </c:pt>
                <c:pt idx="12445">
                  <c:v>184.94000244140625</c:v>
                </c:pt>
                <c:pt idx="12446">
                  <c:v>183.17999267578125</c:v>
                </c:pt>
                <c:pt idx="12447">
                  <c:v>185.05999755859375</c:v>
                </c:pt>
                <c:pt idx="12448">
                  <c:v>185.28999328613281</c:v>
                </c:pt>
                <c:pt idx="12449">
                  <c:v>183.28999328613281</c:v>
                </c:pt>
                <c:pt idx="12450">
                  <c:v>185.28999328613281</c:v>
                </c:pt>
                <c:pt idx="12451">
                  <c:v>184.96000671386719</c:v>
                </c:pt>
                <c:pt idx="12452">
                  <c:v>184</c:v>
                </c:pt>
                <c:pt idx="12453">
                  <c:v>184.85000610351563</c:v>
                </c:pt>
                <c:pt idx="12454">
                  <c:v>183.33999633789063</c:v>
                </c:pt>
                <c:pt idx="12455">
                  <c:v>184.80999755859375</c:v>
                </c:pt>
                <c:pt idx="12456">
                  <c:v>183.14999389648438</c:v>
                </c:pt>
                <c:pt idx="12457">
                  <c:v>184.94999694824219</c:v>
                </c:pt>
                <c:pt idx="12458">
                  <c:v>185.24000549316406</c:v>
                </c:pt>
                <c:pt idx="12459">
                  <c:v>183.14999389648438</c:v>
                </c:pt>
                <c:pt idx="12460">
                  <c:v>185.19999694824219</c:v>
                </c:pt>
                <c:pt idx="12461">
                  <c:v>184.94000244140625</c:v>
                </c:pt>
                <c:pt idx="12462">
                  <c:v>183.74000549316406</c:v>
                </c:pt>
                <c:pt idx="12463">
                  <c:v>184.80999755859375</c:v>
                </c:pt>
                <c:pt idx="12464">
                  <c:v>183.1300048828125</c:v>
                </c:pt>
                <c:pt idx="12465">
                  <c:v>184.72999572753906</c:v>
                </c:pt>
                <c:pt idx="12466">
                  <c:v>183.02000427246094</c:v>
                </c:pt>
                <c:pt idx="12467">
                  <c:v>183.08999633789063</c:v>
                </c:pt>
                <c:pt idx="12468">
                  <c:v>185.22999572753906</c:v>
                </c:pt>
                <c:pt idx="12469">
                  <c:v>183.24000549316406</c:v>
                </c:pt>
                <c:pt idx="12470">
                  <c:v>183.57000732421875</c:v>
                </c:pt>
                <c:pt idx="12471">
                  <c:v>183.25</c:v>
                </c:pt>
                <c:pt idx="12472">
                  <c:v>183.6199951171875</c:v>
                </c:pt>
                <c:pt idx="12473">
                  <c:v>185.05000305175781</c:v>
                </c:pt>
                <c:pt idx="12474">
                  <c:v>183.78999328613281</c:v>
                </c:pt>
                <c:pt idx="12475">
                  <c:v>184.52000427246094</c:v>
                </c:pt>
                <c:pt idx="12476">
                  <c:v>183.52999877929688</c:v>
                </c:pt>
                <c:pt idx="12477">
                  <c:v>184.55999755859375</c:v>
                </c:pt>
                <c:pt idx="12478">
                  <c:v>185.28999328613281</c:v>
                </c:pt>
                <c:pt idx="12479">
                  <c:v>184.60000610351563</c:v>
                </c:pt>
                <c:pt idx="12480">
                  <c:v>183.3699951171875</c:v>
                </c:pt>
                <c:pt idx="12481">
                  <c:v>183.13999938964844</c:v>
                </c:pt>
                <c:pt idx="12482">
                  <c:v>185.30999755859375</c:v>
                </c:pt>
                <c:pt idx="12483">
                  <c:v>183.10000610351563</c:v>
                </c:pt>
                <c:pt idx="12484">
                  <c:v>183.30000305175781</c:v>
                </c:pt>
                <c:pt idx="12485">
                  <c:v>185.19000244140625</c:v>
                </c:pt>
                <c:pt idx="12486">
                  <c:v>183.60000610351563</c:v>
                </c:pt>
                <c:pt idx="12487">
                  <c:v>185.05999755859375</c:v>
                </c:pt>
                <c:pt idx="12488">
                  <c:v>183.89999389648438</c:v>
                </c:pt>
                <c:pt idx="12489">
                  <c:v>184.49000549316406</c:v>
                </c:pt>
                <c:pt idx="12490">
                  <c:v>183.3800048828125</c:v>
                </c:pt>
                <c:pt idx="12491">
                  <c:v>183.05999755859375</c:v>
                </c:pt>
                <c:pt idx="12492">
                  <c:v>185.22999572753906</c:v>
                </c:pt>
                <c:pt idx="12493">
                  <c:v>183.10000610351563</c:v>
                </c:pt>
                <c:pt idx="12494">
                  <c:v>183.61000061035156</c:v>
                </c:pt>
                <c:pt idx="12495">
                  <c:v>184.99000549316406</c:v>
                </c:pt>
                <c:pt idx="12496">
                  <c:v>183.89999389648438</c:v>
                </c:pt>
                <c:pt idx="12497">
                  <c:v>184.52000427246094</c:v>
                </c:pt>
                <c:pt idx="12498">
                  <c:v>183.41000366210938</c:v>
                </c:pt>
                <c:pt idx="12499">
                  <c:v>184.91999816894531</c:v>
                </c:pt>
                <c:pt idx="12500">
                  <c:v>183.05000305175781</c:v>
                </c:pt>
                <c:pt idx="12501">
                  <c:v>183.1300048828125</c:v>
                </c:pt>
                <c:pt idx="12502">
                  <c:v>185.33000183105469</c:v>
                </c:pt>
                <c:pt idx="12503">
                  <c:v>183.1199951171875</c:v>
                </c:pt>
                <c:pt idx="12504">
                  <c:v>184.19999694824219</c:v>
                </c:pt>
                <c:pt idx="12505">
                  <c:v>184.03999328613281</c:v>
                </c:pt>
                <c:pt idx="12506">
                  <c:v>184.3699951171875</c:v>
                </c:pt>
                <c:pt idx="12507">
                  <c:v>185.22000122070313</c:v>
                </c:pt>
                <c:pt idx="12508">
                  <c:v>183.14999389648438</c:v>
                </c:pt>
                <c:pt idx="12509">
                  <c:v>185.27000427246094</c:v>
                </c:pt>
                <c:pt idx="12510">
                  <c:v>185.02999877929688</c:v>
                </c:pt>
                <c:pt idx="12511">
                  <c:v>183.72999572753906</c:v>
                </c:pt>
                <c:pt idx="12512">
                  <c:v>184.69999694824219</c:v>
                </c:pt>
                <c:pt idx="12513">
                  <c:v>184.27000427246094</c:v>
                </c:pt>
                <c:pt idx="12514">
                  <c:v>185.03999328613281</c:v>
                </c:pt>
                <c:pt idx="12515">
                  <c:v>182.91000366210938</c:v>
                </c:pt>
                <c:pt idx="12516">
                  <c:v>185.25</c:v>
                </c:pt>
                <c:pt idx="12517">
                  <c:v>183.02999877929688</c:v>
                </c:pt>
                <c:pt idx="12518">
                  <c:v>183.58000183105469</c:v>
                </c:pt>
                <c:pt idx="12519">
                  <c:v>185.05000305175781</c:v>
                </c:pt>
                <c:pt idx="12520">
                  <c:v>184.00999450683594</c:v>
                </c:pt>
                <c:pt idx="12521">
                  <c:v>184.75999450683594</c:v>
                </c:pt>
                <c:pt idx="12522">
                  <c:v>183.33999633789063</c:v>
                </c:pt>
                <c:pt idx="12523">
                  <c:v>185.08999633789063</c:v>
                </c:pt>
                <c:pt idx="12524">
                  <c:v>185.27999877929688</c:v>
                </c:pt>
                <c:pt idx="12525">
                  <c:v>183.22000122070313</c:v>
                </c:pt>
                <c:pt idx="12526">
                  <c:v>185.33999633789063</c:v>
                </c:pt>
                <c:pt idx="12527">
                  <c:v>184.97000122070313</c:v>
                </c:pt>
                <c:pt idx="12528">
                  <c:v>184.07000732421875</c:v>
                </c:pt>
                <c:pt idx="12529">
                  <c:v>184.88999938964844</c:v>
                </c:pt>
                <c:pt idx="12530">
                  <c:v>184.16000366210938</c:v>
                </c:pt>
                <c:pt idx="12531">
                  <c:v>184.92999267578125</c:v>
                </c:pt>
                <c:pt idx="12532">
                  <c:v>183.27000427246094</c:v>
                </c:pt>
                <c:pt idx="12533">
                  <c:v>185.03999328613281</c:v>
                </c:pt>
                <c:pt idx="12534">
                  <c:v>183.25999450683594</c:v>
                </c:pt>
                <c:pt idx="12535">
                  <c:v>183.22000122070313</c:v>
                </c:pt>
                <c:pt idx="12536">
                  <c:v>185.35000610351563</c:v>
                </c:pt>
                <c:pt idx="12537">
                  <c:v>183.25</c:v>
                </c:pt>
                <c:pt idx="12538">
                  <c:v>183.57000732421875</c:v>
                </c:pt>
                <c:pt idx="12539">
                  <c:v>185.11000061035156</c:v>
                </c:pt>
                <c:pt idx="12540">
                  <c:v>183.64999389648438</c:v>
                </c:pt>
                <c:pt idx="12541">
                  <c:v>185.08000183105469</c:v>
                </c:pt>
                <c:pt idx="12542">
                  <c:v>184.05000305175781</c:v>
                </c:pt>
                <c:pt idx="12543">
                  <c:v>183.30000305175781</c:v>
                </c:pt>
                <c:pt idx="12544">
                  <c:v>185.41000366210938</c:v>
                </c:pt>
                <c:pt idx="12545">
                  <c:v>183.21000671386719</c:v>
                </c:pt>
                <c:pt idx="12546">
                  <c:v>183.6199951171875</c:v>
                </c:pt>
                <c:pt idx="12547">
                  <c:v>185.10000610351563</c:v>
                </c:pt>
                <c:pt idx="12548">
                  <c:v>183.80999755859375</c:v>
                </c:pt>
                <c:pt idx="12549">
                  <c:v>184.41999816894531</c:v>
                </c:pt>
                <c:pt idx="12550">
                  <c:v>183.97000122070313</c:v>
                </c:pt>
                <c:pt idx="12551">
                  <c:v>184.38999938964844</c:v>
                </c:pt>
                <c:pt idx="12552">
                  <c:v>185.25999450683594</c:v>
                </c:pt>
                <c:pt idx="12553">
                  <c:v>183.16999816894531</c:v>
                </c:pt>
                <c:pt idx="12554">
                  <c:v>185.16000366210938</c:v>
                </c:pt>
                <c:pt idx="12555">
                  <c:v>183.14999389648438</c:v>
                </c:pt>
                <c:pt idx="12556">
                  <c:v>183.32000732421875</c:v>
                </c:pt>
                <c:pt idx="12557">
                  <c:v>185.17999267578125</c:v>
                </c:pt>
                <c:pt idx="12558">
                  <c:v>183.17999267578125</c:v>
                </c:pt>
                <c:pt idx="12559">
                  <c:v>183.72000122070313</c:v>
                </c:pt>
                <c:pt idx="12560">
                  <c:v>184.99000549316406</c:v>
                </c:pt>
                <c:pt idx="12561">
                  <c:v>183.85000610351563</c:v>
                </c:pt>
                <c:pt idx="12562">
                  <c:v>184.55000305175781</c:v>
                </c:pt>
                <c:pt idx="12563">
                  <c:v>183.66999816894531</c:v>
                </c:pt>
                <c:pt idx="12564">
                  <c:v>184.6199951171875</c:v>
                </c:pt>
                <c:pt idx="12565">
                  <c:v>183.35000610351563</c:v>
                </c:pt>
                <c:pt idx="12566">
                  <c:v>183.28999328613281</c:v>
                </c:pt>
                <c:pt idx="12567">
                  <c:v>185.33000183105469</c:v>
                </c:pt>
                <c:pt idx="12568">
                  <c:v>183.21000671386719</c:v>
                </c:pt>
                <c:pt idx="12569">
                  <c:v>183.33999633789063</c:v>
                </c:pt>
                <c:pt idx="12570">
                  <c:v>185.28999328613281</c:v>
                </c:pt>
                <c:pt idx="12571">
                  <c:v>183.27999877929688</c:v>
                </c:pt>
                <c:pt idx="12572">
                  <c:v>185.13999938964844</c:v>
                </c:pt>
                <c:pt idx="12573">
                  <c:v>184.08999633789063</c:v>
                </c:pt>
                <c:pt idx="12574">
                  <c:v>184.36000061035156</c:v>
                </c:pt>
                <c:pt idx="12575">
                  <c:v>183.85000610351563</c:v>
                </c:pt>
                <c:pt idx="12576">
                  <c:v>185.00999450683594</c:v>
                </c:pt>
                <c:pt idx="12577">
                  <c:v>183.77999877929688</c:v>
                </c:pt>
                <c:pt idx="12578">
                  <c:v>184.52999877929688</c:v>
                </c:pt>
                <c:pt idx="12579">
                  <c:v>183.47000122070313</c:v>
                </c:pt>
                <c:pt idx="12580">
                  <c:v>184.66000366210938</c:v>
                </c:pt>
                <c:pt idx="12581">
                  <c:v>185.28999328613281</c:v>
                </c:pt>
                <c:pt idx="12582">
                  <c:v>183.17999267578125</c:v>
                </c:pt>
                <c:pt idx="12583">
                  <c:v>185.30999755859375</c:v>
                </c:pt>
                <c:pt idx="12584">
                  <c:v>183.1199951171875</c:v>
                </c:pt>
                <c:pt idx="12585">
                  <c:v>185.30999755859375</c:v>
                </c:pt>
                <c:pt idx="12586">
                  <c:v>183.19999694824219</c:v>
                </c:pt>
                <c:pt idx="12587">
                  <c:v>185.24000549316406</c:v>
                </c:pt>
                <c:pt idx="12588">
                  <c:v>184.3699951171875</c:v>
                </c:pt>
                <c:pt idx="12589">
                  <c:v>184.33999633789063</c:v>
                </c:pt>
                <c:pt idx="12590">
                  <c:v>183.82000732421875</c:v>
                </c:pt>
                <c:pt idx="12591">
                  <c:v>183.16999816894531</c:v>
                </c:pt>
                <c:pt idx="12592">
                  <c:v>185.24000549316406</c:v>
                </c:pt>
                <c:pt idx="12593">
                  <c:v>183.17999267578125</c:v>
                </c:pt>
                <c:pt idx="12594">
                  <c:v>183.1199951171875</c:v>
                </c:pt>
                <c:pt idx="12595">
                  <c:v>185.22999572753906</c:v>
                </c:pt>
                <c:pt idx="12596">
                  <c:v>183.49000549316406</c:v>
                </c:pt>
                <c:pt idx="12597">
                  <c:v>184.32000732421875</c:v>
                </c:pt>
                <c:pt idx="12598">
                  <c:v>183.92999267578125</c:v>
                </c:pt>
                <c:pt idx="12599">
                  <c:v>184.50999450683594</c:v>
                </c:pt>
                <c:pt idx="12600">
                  <c:v>183.53999328613281</c:v>
                </c:pt>
                <c:pt idx="12601">
                  <c:v>183.1199951171875</c:v>
                </c:pt>
                <c:pt idx="12602">
                  <c:v>185.27999877929688</c:v>
                </c:pt>
                <c:pt idx="12603">
                  <c:v>183.17999267578125</c:v>
                </c:pt>
                <c:pt idx="12604">
                  <c:v>183.33000183105469</c:v>
                </c:pt>
                <c:pt idx="12605">
                  <c:v>185.19000244140625</c:v>
                </c:pt>
                <c:pt idx="12606">
                  <c:v>183.57000732421875</c:v>
                </c:pt>
                <c:pt idx="12607">
                  <c:v>184.41000366210938</c:v>
                </c:pt>
                <c:pt idx="12608">
                  <c:v>183.63999938964844</c:v>
                </c:pt>
                <c:pt idx="12609">
                  <c:v>184.55999755859375</c:v>
                </c:pt>
                <c:pt idx="12610">
                  <c:v>183.44999694824219</c:v>
                </c:pt>
                <c:pt idx="12611">
                  <c:v>183.1300048828125</c:v>
                </c:pt>
                <c:pt idx="12612">
                  <c:v>185.19000244140625</c:v>
                </c:pt>
                <c:pt idx="12613">
                  <c:v>183.14999389648438</c:v>
                </c:pt>
                <c:pt idx="12614">
                  <c:v>183.49000549316406</c:v>
                </c:pt>
                <c:pt idx="12615">
                  <c:v>184.97999572753906</c:v>
                </c:pt>
                <c:pt idx="12616">
                  <c:v>183.8699951171875</c:v>
                </c:pt>
                <c:pt idx="12617">
                  <c:v>184.77999877929688</c:v>
                </c:pt>
                <c:pt idx="12618">
                  <c:v>183.3800048828125</c:v>
                </c:pt>
                <c:pt idx="12619">
                  <c:v>184.77999877929688</c:v>
                </c:pt>
                <c:pt idx="12620">
                  <c:v>183.22000122070313</c:v>
                </c:pt>
                <c:pt idx="12621">
                  <c:v>183.16000366210938</c:v>
                </c:pt>
                <c:pt idx="12622">
                  <c:v>185.27000427246094</c:v>
                </c:pt>
                <c:pt idx="12623">
                  <c:v>183.21000671386719</c:v>
                </c:pt>
                <c:pt idx="12624">
                  <c:v>183.94000244140625</c:v>
                </c:pt>
                <c:pt idx="12625">
                  <c:v>184.91999816894531</c:v>
                </c:pt>
                <c:pt idx="12626">
                  <c:v>184.16999816894531</c:v>
                </c:pt>
                <c:pt idx="12627">
                  <c:v>184.55999755859375</c:v>
                </c:pt>
                <c:pt idx="12628">
                  <c:v>183.3699951171875</c:v>
                </c:pt>
                <c:pt idx="12629">
                  <c:v>185.10000610351563</c:v>
                </c:pt>
                <c:pt idx="12630">
                  <c:v>183.30999755859375</c:v>
                </c:pt>
                <c:pt idx="12631">
                  <c:v>183.25</c:v>
                </c:pt>
                <c:pt idx="12632">
                  <c:v>185.33999633789063</c:v>
                </c:pt>
                <c:pt idx="12633">
                  <c:v>182.99000549316406</c:v>
                </c:pt>
                <c:pt idx="12634">
                  <c:v>183.88999938964844</c:v>
                </c:pt>
                <c:pt idx="12635">
                  <c:v>184.82000732421875</c:v>
                </c:pt>
                <c:pt idx="12636">
                  <c:v>184.05999755859375</c:v>
                </c:pt>
                <c:pt idx="12637">
                  <c:v>184.77999877929688</c:v>
                </c:pt>
                <c:pt idx="12638">
                  <c:v>183.35000610351563</c:v>
                </c:pt>
                <c:pt idx="12639">
                  <c:v>184.8800048828125</c:v>
                </c:pt>
                <c:pt idx="12640">
                  <c:v>184.39999389648438</c:v>
                </c:pt>
                <c:pt idx="12641">
                  <c:v>184.24000549316406</c:v>
                </c:pt>
                <c:pt idx="12642">
                  <c:v>183.94999694824219</c:v>
                </c:pt>
                <c:pt idx="12643">
                  <c:v>184.44999694824219</c:v>
                </c:pt>
                <c:pt idx="12644">
                  <c:v>185.27000427246094</c:v>
                </c:pt>
                <c:pt idx="12645">
                  <c:v>183.16999816894531</c:v>
                </c:pt>
                <c:pt idx="12646">
                  <c:v>185.21000671386719</c:v>
                </c:pt>
                <c:pt idx="12647">
                  <c:v>185.21000671386719</c:v>
                </c:pt>
                <c:pt idx="12648">
                  <c:v>183.14999389648438</c:v>
                </c:pt>
                <c:pt idx="12649">
                  <c:v>185.30000305175781</c:v>
                </c:pt>
                <c:pt idx="12650">
                  <c:v>184.83999633789063</c:v>
                </c:pt>
                <c:pt idx="12651">
                  <c:v>184.1300048828125</c:v>
                </c:pt>
                <c:pt idx="12652">
                  <c:v>184.3699951171875</c:v>
                </c:pt>
                <c:pt idx="12653">
                  <c:v>184.30999755859375</c:v>
                </c:pt>
                <c:pt idx="12654">
                  <c:v>185.1300048828125</c:v>
                </c:pt>
                <c:pt idx="12655">
                  <c:v>182.80999755859375</c:v>
                </c:pt>
                <c:pt idx="12656">
                  <c:v>185.25</c:v>
                </c:pt>
                <c:pt idx="12657">
                  <c:v>185.22000122070313</c:v>
                </c:pt>
                <c:pt idx="12658">
                  <c:v>183.47000122070313</c:v>
                </c:pt>
                <c:pt idx="12659">
                  <c:v>184.91000366210938</c:v>
                </c:pt>
                <c:pt idx="12660">
                  <c:v>183.66000366210938</c:v>
                </c:pt>
                <c:pt idx="12661">
                  <c:v>184.77999877929688</c:v>
                </c:pt>
                <c:pt idx="12662">
                  <c:v>183.13999938964844</c:v>
                </c:pt>
                <c:pt idx="12663">
                  <c:v>185.28999328613281</c:v>
                </c:pt>
                <c:pt idx="12664">
                  <c:v>184.91000366210938</c:v>
                </c:pt>
                <c:pt idx="12665">
                  <c:v>183.21000671386719</c:v>
                </c:pt>
                <c:pt idx="12666">
                  <c:v>183.35000610351563</c:v>
                </c:pt>
                <c:pt idx="12667">
                  <c:v>185.08999633789063</c:v>
                </c:pt>
                <c:pt idx="12668">
                  <c:v>184.02000427246094</c:v>
                </c:pt>
                <c:pt idx="12669">
                  <c:v>185.08999633789063</c:v>
                </c:pt>
                <c:pt idx="12670">
                  <c:v>183.17999267578125</c:v>
                </c:pt>
                <c:pt idx="12671">
                  <c:v>185.28999328613281</c:v>
                </c:pt>
                <c:pt idx="12672">
                  <c:v>185.17999267578125</c:v>
                </c:pt>
                <c:pt idx="12673">
                  <c:v>184.07000732421875</c:v>
                </c:pt>
                <c:pt idx="12674">
                  <c:v>184.41000366210938</c:v>
                </c:pt>
                <c:pt idx="12675">
                  <c:v>183.30999755859375</c:v>
                </c:pt>
                <c:pt idx="12676">
                  <c:v>185.22000122070313</c:v>
                </c:pt>
                <c:pt idx="12677">
                  <c:v>183.14999389648438</c:v>
                </c:pt>
                <c:pt idx="12678">
                  <c:v>185.22999572753906</c:v>
                </c:pt>
                <c:pt idx="12679">
                  <c:v>184.89999389648438</c:v>
                </c:pt>
                <c:pt idx="12680">
                  <c:v>184.30999755859375</c:v>
                </c:pt>
                <c:pt idx="12681">
                  <c:v>183.78999328613281</c:v>
                </c:pt>
                <c:pt idx="12682">
                  <c:v>183.13999938964844</c:v>
                </c:pt>
                <c:pt idx="12683">
                  <c:v>185.28999328613281</c:v>
                </c:pt>
                <c:pt idx="12684">
                  <c:v>183.10000610351563</c:v>
                </c:pt>
                <c:pt idx="12685">
                  <c:v>185.24000549316406</c:v>
                </c:pt>
                <c:pt idx="12686">
                  <c:v>184.05999755859375</c:v>
                </c:pt>
                <c:pt idx="12687">
                  <c:v>184.6199951171875</c:v>
                </c:pt>
                <c:pt idx="12688">
                  <c:v>183.17999267578125</c:v>
                </c:pt>
                <c:pt idx="12689">
                  <c:v>183.08999633789063</c:v>
                </c:pt>
                <c:pt idx="12690">
                  <c:v>185.16999816894531</c:v>
                </c:pt>
                <c:pt idx="12691">
                  <c:v>183.24000549316406</c:v>
                </c:pt>
                <c:pt idx="12692">
                  <c:v>184.02999877929688</c:v>
                </c:pt>
                <c:pt idx="12693">
                  <c:v>184.32000732421875</c:v>
                </c:pt>
                <c:pt idx="12694">
                  <c:v>184.47000122070313</c:v>
                </c:pt>
                <c:pt idx="12695">
                  <c:v>183.5</c:v>
                </c:pt>
                <c:pt idx="12696">
                  <c:v>182.96000671386719</c:v>
                </c:pt>
                <c:pt idx="12697">
                  <c:v>185.32000732421875</c:v>
                </c:pt>
                <c:pt idx="12698">
                  <c:v>183.1300048828125</c:v>
                </c:pt>
                <c:pt idx="12699">
                  <c:v>183.99000549316406</c:v>
                </c:pt>
                <c:pt idx="12700">
                  <c:v>184.60000610351563</c:v>
                </c:pt>
                <c:pt idx="12701">
                  <c:v>184.27999877929688</c:v>
                </c:pt>
                <c:pt idx="12702">
                  <c:v>185.30000305175781</c:v>
                </c:pt>
                <c:pt idx="12703">
                  <c:v>183.27000427246094</c:v>
                </c:pt>
                <c:pt idx="12704">
                  <c:v>185.32000732421875</c:v>
                </c:pt>
                <c:pt idx="12705">
                  <c:v>183.1300048828125</c:v>
                </c:pt>
                <c:pt idx="12706">
                  <c:v>185.28999328613281</c:v>
                </c:pt>
                <c:pt idx="12707">
                  <c:v>183.16000366210938</c:v>
                </c:pt>
                <c:pt idx="12708">
                  <c:v>183.82000732421875</c:v>
                </c:pt>
                <c:pt idx="12709">
                  <c:v>184.96000671386719</c:v>
                </c:pt>
                <c:pt idx="12710">
                  <c:v>184.07000732421875</c:v>
                </c:pt>
                <c:pt idx="12711">
                  <c:v>184.69000244140625</c:v>
                </c:pt>
                <c:pt idx="12712">
                  <c:v>183.27999877929688</c:v>
                </c:pt>
                <c:pt idx="12713">
                  <c:v>185.03999328613281</c:v>
                </c:pt>
                <c:pt idx="12714">
                  <c:v>183.25999450683594</c:v>
                </c:pt>
                <c:pt idx="12715">
                  <c:v>183.25</c:v>
                </c:pt>
                <c:pt idx="12716">
                  <c:v>185.32000732421875</c:v>
                </c:pt>
                <c:pt idx="12717">
                  <c:v>183.24000549316406</c:v>
                </c:pt>
                <c:pt idx="12718">
                  <c:v>184.24000549316406</c:v>
                </c:pt>
                <c:pt idx="12719">
                  <c:v>184.44999694824219</c:v>
                </c:pt>
                <c:pt idx="12720">
                  <c:v>184.39999389648438</c:v>
                </c:pt>
                <c:pt idx="12721">
                  <c:v>185.10000610351563</c:v>
                </c:pt>
                <c:pt idx="12722">
                  <c:v>183.14999389648438</c:v>
                </c:pt>
                <c:pt idx="12723">
                  <c:v>185.27000427246094</c:v>
                </c:pt>
                <c:pt idx="12724">
                  <c:v>185.33999633789063</c:v>
                </c:pt>
                <c:pt idx="12725">
                  <c:v>183.36000061035156</c:v>
                </c:pt>
                <c:pt idx="12726">
                  <c:v>185.22000122070313</c:v>
                </c:pt>
                <c:pt idx="12727">
                  <c:v>183.58000183105469</c:v>
                </c:pt>
                <c:pt idx="12728">
                  <c:v>184.49000549316406</c:v>
                </c:pt>
                <c:pt idx="12729">
                  <c:v>183.72000122070313</c:v>
                </c:pt>
                <c:pt idx="12730">
                  <c:v>184.58000183105469</c:v>
                </c:pt>
                <c:pt idx="12731">
                  <c:v>185.22999572753906</c:v>
                </c:pt>
                <c:pt idx="12732">
                  <c:v>183.24000549316406</c:v>
                </c:pt>
                <c:pt idx="12733">
                  <c:v>185.30999755859375</c:v>
                </c:pt>
                <c:pt idx="12734">
                  <c:v>185.24000549316406</c:v>
                </c:pt>
                <c:pt idx="12735">
                  <c:v>183.25</c:v>
                </c:pt>
                <c:pt idx="12736">
                  <c:v>185.25999450683594</c:v>
                </c:pt>
                <c:pt idx="12737">
                  <c:v>184.16000366210938</c:v>
                </c:pt>
                <c:pt idx="12738">
                  <c:v>184.32000732421875</c:v>
                </c:pt>
                <c:pt idx="12739">
                  <c:v>184.25</c:v>
                </c:pt>
                <c:pt idx="12740">
                  <c:v>184.86000061035156</c:v>
                </c:pt>
                <c:pt idx="12741">
                  <c:v>183.30000305175781</c:v>
                </c:pt>
                <c:pt idx="12742">
                  <c:v>184.83999633789063</c:v>
                </c:pt>
                <c:pt idx="12743">
                  <c:v>185.30000305175781</c:v>
                </c:pt>
                <c:pt idx="12744">
                  <c:v>185.27000427246094</c:v>
                </c:pt>
                <c:pt idx="12745">
                  <c:v>183.36000061035156</c:v>
                </c:pt>
                <c:pt idx="12746">
                  <c:v>185.27999877929688</c:v>
                </c:pt>
                <c:pt idx="12747">
                  <c:v>184.75999450683594</c:v>
                </c:pt>
                <c:pt idx="12748">
                  <c:v>184.1199951171875</c:v>
                </c:pt>
                <c:pt idx="12749">
                  <c:v>184.66000366210938</c:v>
                </c:pt>
                <c:pt idx="12750">
                  <c:v>183.14999389648438</c:v>
                </c:pt>
                <c:pt idx="12751">
                  <c:v>184.80000305175781</c:v>
                </c:pt>
                <c:pt idx="12752">
                  <c:v>183.11000061035156</c:v>
                </c:pt>
                <c:pt idx="12753">
                  <c:v>184.77000427246094</c:v>
                </c:pt>
                <c:pt idx="12754">
                  <c:v>185.25999450683594</c:v>
                </c:pt>
                <c:pt idx="12755">
                  <c:v>183.10000610351563</c:v>
                </c:pt>
                <c:pt idx="12756">
                  <c:v>185.30000305175781</c:v>
                </c:pt>
                <c:pt idx="12757">
                  <c:v>183.17999267578125</c:v>
                </c:pt>
                <c:pt idx="12758">
                  <c:v>183.69999694824219</c:v>
                </c:pt>
                <c:pt idx="12759">
                  <c:v>184.97000122070313</c:v>
                </c:pt>
                <c:pt idx="12760">
                  <c:v>185.22000122070313</c:v>
                </c:pt>
                <c:pt idx="12761">
                  <c:v>182.97999572753906</c:v>
                </c:pt>
                <c:pt idx="12762">
                  <c:v>183.75999450683594</c:v>
                </c:pt>
                <c:pt idx="12763">
                  <c:v>184.83000183105469</c:v>
                </c:pt>
                <c:pt idx="12764">
                  <c:v>184</c:v>
                </c:pt>
                <c:pt idx="12765">
                  <c:v>184.8699951171875</c:v>
                </c:pt>
                <c:pt idx="12766">
                  <c:v>183.61000061035156</c:v>
                </c:pt>
                <c:pt idx="12767">
                  <c:v>184.6199951171875</c:v>
                </c:pt>
                <c:pt idx="12768">
                  <c:v>183.38999938964844</c:v>
                </c:pt>
                <c:pt idx="12769">
                  <c:v>182.94000244140625</c:v>
                </c:pt>
                <c:pt idx="12770">
                  <c:v>185.16000366210938</c:v>
                </c:pt>
                <c:pt idx="12771">
                  <c:v>183.58000183105469</c:v>
                </c:pt>
                <c:pt idx="12772">
                  <c:v>184.27000427246094</c:v>
                </c:pt>
                <c:pt idx="12773">
                  <c:v>184.16000366210938</c:v>
                </c:pt>
                <c:pt idx="12774">
                  <c:v>184.33000183105469</c:v>
                </c:pt>
                <c:pt idx="12775">
                  <c:v>183.83999633789063</c:v>
                </c:pt>
                <c:pt idx="12776">
                  <c:v>182.92999267578125</c:v>
                </c:pt>
                <c:pt idx="12777">
                  <c:v>185.19000244140625</c:v>
                </c:pt>
                <c:pt idx="12778">
                  <c:v>182.89999389648438</c:v>
                </c:pt>
                <c:pt idx="12779">
                  <c:v>183.33000183105469</c:v>
                </c:pt>
                <c:pt idx="12780">
                  <c:v>185.19000244140625</c:v>
                </c:pt>
                <c:pt idx="12781">
                  <c:v>183.47999572753906</c:v>
                </c:pt>
                <c:pt idx="12782">
                  <c:v>184.25</c:v>
                </c:pt>
                <c:pt idx="12783">
                  <c:v>184.13999938964844</c:v>
                </c:pt>
                <c:pt idx="12784">
                  <c:v>185.11000061035156</c:v>
                </c:pt>
                <c:pt idx="12785">
                  <c:v>185.10000610351563</c:v>
                </c:pt>
                <c:pt idx="12786">
                  <c:v>183.77000427246094</c:v>
                </c:pt>
                <c:pt idx="12787">
                  <c:v>184.99000549316406</c:v>
                </c:pt>
                <c:pt idx="12788">
                  <c:v>183.38999938964844</c:v>
                </c:pt>
                <c:pt idx="12789">
                  <c:v>184.89999389648438</c:v>
                </c:pt>
                <c:pt idx="12790">
                  <c:v>183.08000183105469</c:v>
                </c:pt>
                <c:pt idx="12791">
                  <c:v>185.16000366210938</c:v>
                </c:pt>
                <c:pt idx="12792">
                  <c:v>185.30999755859375</c:v>
                </c:pt>
                <c:pt idx="12793">
                  <c:v>183.39999389648438</c:v>
                </c:pt>
                <c:pt idx="12794">
                  <c:v>185.21000671386719</c:v>
                </c:pt>
                <c:pt idx="12795">
                  <c:v>184.49000549316406</c:v>
                </c:pt>
                <c:pt idx="12796">
                  <c:v>184.33999633789063</c:v>
                </c:pt>
                <c:pt idx="12797">
                  <c:v>183.77000427246094</c:v>
                </c:pt>
                <c:pt idx="12798">
                  <c:v>183.00999450683594</c:v>
                </c:pt>
                <c:pt idx="12799">
                  <c:v>185.33000183105469</c:v>
                </c:pt>
                <c:pt idx="12800">
                  <c:v>182.96000671386719</c:v>
                </c:pt>
                <c:pt idx="12801">
                  <c:v>183.82000732421875</c:v>
                </c:pt>
                <c:pt idx="12802">
                  <c:v>184.8699951171875</c:v>
                </c:pt>
                <c:pt idx="12803">
                  <c:v>184.16999816894531</c:v>
                </c:pt>
                <c:pt idx="12804">
                  <c:v>184.16999816894531</c:v>
                </c:pt>
                <c:pt idx="12805">
                  <c:v>183.16000366210938</c:v>
                </c:pt>
                <c:pt idx="12806">
                  <c:v>185.30999755859375</c:v>
                </c:pt>
                <c:pt idx="12807">
                  <c:v>183.17999267578125</c:v>
                </c:pt>
                <c:pt idx="12808">
                  <c:v>183.44999694824219</c:v>
                </c:pt>
                <c:pt idx="12809">
                  <c:v>185.02999877929688</c:v>
                </c:pt>
                <c:pt idx="12810">
                  <c:v>184.02000427246094</c:v>
                </c:pt>
                <c:pt idx="12811">
                  <c:v>184.88999938964844</c:v>
                </c:pt>
                <c:pt idx="12812">
                  <c:v>182.89999389648438</c:v>
                </c:pt>
                <c:pt idx="12813">
                  <c:v>185.27999877929688</c:v>
                </c:pt>
                <c:pt idx="12814">
                  <c:v>185.19999694824219</c:v>
                </c:pt>
                <c:pt idx="12815">
                  <c:v>183.52999877929688</c:v>
                </c:pt>
                <c:pt idx="12816">
                  <c:v>184.97000122070313</c:v>
                </c:pt>
                <c:pt idx="12817">
                  <c:v>184.10000610351563</c:v>
                </c:pt>
                <c:pt idx="12818">
                  <c:v>184.97000122070313</c:v>
                </c:pt>
                <c:pt idx="12819">
                  <c:v>183.17999267578125</c:v>
                </c:pt>
                <c:pt idx="12820">
                  <c:v>185.39999389648438</c:v>
                </c:pt>
                <c:pt idx="12821">
                  <c:v>183.21000671386719</c:v>
                </c:pt>
                <c:pt idx="12822">
                  <c:v>185.35000610351563</c:v>
                </c:pt>
                <c:pt idx="12823">
                  <c:v>183.27000427246094</c:v>
                </c:pt>
                <c:pt idx="12824">
                  <c:v>185.19999694824219</c:v>
                </c:pt>
                <c:pt idx="12825">
                  <c:v>184.28999328613281</c:v>
                </c:pt>
                <c:pt idx="12826">
                  <c:v>184.36000061035156</c:v>
                </c:pt>
                <c:pt idx="12827">
                  <c:v>183.21000671386719</c:v>
                </c:pt>
                <c:pt idx="12828">
                  <c:v>183.19999694824219</c:v>
                </c:pt>
                <c:pt idx="12829">
                  <c:v>185.32000732421875</c:v>
                </c:pt>
                <c:pt idx="12830">
                  <c:v>183.25999450683594</c:v>
                </c:pt>
                <c:pt idx="12831">
                  <c:v>185.17999267578125</c:v>
                </c:pt>
                <c:pt idx="12832">
                  <c:v>184.08000183105469</c:v>
                </c:pt>
                <c:pt idx="12833">
                  <c:v>184.57000732421875</c:v>
                </c:pt>
                <c:pt idx="12834">
                  <c:v>183.41000366210938</c:v>
                </c:pt>
                <c:pt idx="12835">
                  <c:v>183.07000732421875</c:v>
                </c:pt>
                <c:pt idx="12836">
                  <c:v>185.25999450683594</c:v>
                </c:pt>
                <c:pt idx="12837">
                  <c:v>183.10000610351563</c:v>
                </c:pt>
                <c:pt idx="12838">
                  <c:v>185.16999816894531</c:v>
                </c:pt>
                <c:pt idx="12839">
                  <c:v>183.83000183105469</c:v>
                </c:pt>
                <c:pt idx="12840">
                  <c:v>184.58999633789063</c:v>
                </c:pt>
                <c:pt idx="12841">
                  <c:v>183.36000061035156</c:v>
                </c:pt>
                <c:pt idx="12842">
                  <c:v>183.17999267578125</c:v>
                </c:pt>
                <c:pt idx="12843">
                  <c:v>185.21000671386719</c:v>
                </c:pt>
                <c:pt idx="12844">
                  <c:v>183.38999938964844</c:v>
                </c:pt>
                <c:pt idx="12845">
                  <c:v>185.16000366210938</c:v>
                </c:pt>
                <c:pt idx="12846">
                  <c:v>184.03999328613281</c:v>
                </c:pt>
                <c:pt idx="12847">
                  <c:v>184.64999389648438</c:v>
                </c:pt>
                <c:pt idx="12848">
                  <c:v>183.27000427246094</c:v>
                </c:pt>
                <c:pt idx="12849">
                  <c:v>183.02000427246094</c:v>
                </c:pt>
                <c:pt idx="12850">
                  <c:v>185.24000549316406</c:v>
                </c:pt>
                <c:pt idx="12851">
                  <c:v>183.52999877929688</c:v>
                </c:pt>
                <c:pt idx="12852">
                  <c:v>184.33000183105469</c:v>
                </c:pt>
                <c:pt idx="12853">
                  <c:v>183.58999633789063</c:v>
                </c:pt>
                <c:pt idx="12854">
                  <c:v>184.78999328613281</c:v>
                </c:pt>
                <c:pt idx="12855">
                  <c:v>185.39999389648438</c:v>
                </c:pt>
                <c:pt idx="12856">
                  <c:v>183.27999877929688</c:v>
                </c:pt>
                <c:pt idx="12857">
                  <c:v>185.27999877929688</c:v>
                </c:pt>
                <c:pt idx="12858">
                  <c:v>183.72000122070313</c:v>
                </c:pt>
                <c:pt idx="12859">
                  <c:v>184.64999389648438</c:v>
                </c:pt>
                <c:pt idx="12860">
                  <c:v>183.27999877929688</c:v>
                </c:pt>
                <c:pt idx="12861">
                  <c:v>185.17999267578125</c:v>
                </c:pt>
                <c:pt idx="12862">
                  <c:v>183.17999267578125</c:v>
                </c:pt>
                <c:pt idx="12863">
                  <c:v>183.6199951171875</c:v>
                </c:pt>
                <c:pt idx="12864">
                  <c:v>185.05999755859375</c:v>
                </c:pt>
                <c:pt idx="12865">
                  <c:v>184.08999633789063</c:v>
                </c:pt>
                <c:pt idx="12866">
                  <c:v>184.36000061035156</c:v>
                </c:pt>
                <c:pt idx="12867">
                  <c:v>183.19999694824219</c:v>
                </c:pt>
                <c:pt idx="12868">
                  <c:v>185.32000732421875</c:v>
                </c:pt>
                <c:pt idx="12869">
                  <c:v>183.27999877929688</c:v>
                </c:pt>
                <c:pt idx="12870">
                  <c:v>183.72999572753906</c:v>
                </c:pt>
                <c:pt idx="12871">
                  <c:v>184.99000549316406</c:v>
                </c:pt>
                <c:pt idx="12872">
                  <c:v>184.32000732421875</c:v>
                </c:pt>
                <c:pt idx="12873">
                  <c:v>183.8699951171875</c:v>
                </c:pt>
                <c:pt idx="12874">
                  <c:v>183.03999328613281</c:v>
                </c:pt>
                <c:pt idx="12875">
                  <c:v>185.33999633789063</c:v>
                </c:pt>
                <c:pt idx="12876">
                  <c:v>183.08999633789063</c:v>
                </c:pt>
                <c:pt idx="12877">
                  <c:v>184.11000061035156</c:v>
                </c:pt>
                <c:pt idx="12878">
                  <c:v>184.28999328613281</c:v>
                </c:pt>
                <c:pt idx="12879">
                  <c:v>184.53999328613281</c:v>
                </c:pt>
                <c:pt idx="12880">
                  <c:v>183.19000244140625</c:v>
                </c:pt>
                <c:pt idx="12881">
                  <c:v>183.25</c:v>
                </c:pt>
                <c:pt idx="12882">
                  <c:v>185.33999633789063</c:v>
                </c:pt>
                <c:pt idx="12883">
                  <c:v>183.38999938964844</c:v>
                </c:pt>
                <c:pt idx="12884">
                  <c:v>184.14999389648438</c:v>
                </c:pt>
                <c:pt idx="12885">
                  <c:v>184.27999877929688</c:v>
                </c:pt>
                <c:pt idx="12886">
                  <c:v>184.55999755859375</c:v>
                </c:pt>
                <c:pt idx="12887">
                  <c:v>183.42999267578125</c:v>
                </c:pt>
                <c:pt idx="12888">
                  <c:v>182.96000671386719</c:v>
                </c:pt>
                <c:pt idx="12889">
                  <c:v>185.3699951171875</c:v>
                </c:pt>
                <c:pt idx="12890">
                  <c:v>183.22000122070313</c:v>
                </c:pt>
                <c:pt idx="12891">
                  <c:v>184.08999633789063</c:v>
                </c:pt>
                <c:pt idx="12892">
                  <c:v>184.3699951171875</c:v>
                </c:pt>
                <c:pt idx="12893">
                  <c:v>184.36000061035156</c:v>
                </c:pt>
                <c:pt idx="12894">
                  <c:v>185.24000549316406</c:v>
                </c:pt>
                <c:pt idx="12895">
                  <c:v>183.1300048828125</c:v>
                </c:pt>
                <c:pt idx="12896">
                  <c:v>185.39999389648438</c:v>
                </c:pt>
                <c:pt idx="12897">
                  <c:v>185.07000732421875</c:v>
                </c:pt>
                <c:pt idx="12898">
                  <c:v>183.63999938964844</c:v>
                </c:pt>
                <c:pt idx="12899">
                  <c:v>184.94999694824219</c:v>
                </c:pt>
                <c:pt idx="12900">
                  <c:v>184.22999572753906</c:v>
                </c:pt>
                <c:pt idx="12901">
                  <c:v>184.85000610351563</c:v>
                </c:pt>
                <c:pt idx="12902">
                  <c:v>183.30999755859375</c:v>
                </c:pt>
                <c:pt idx="12903">
                  <c:v>185.24000549316406</c:v>
                </c:pt>
                <c:pt idx="12904">
                  <c:v>185.36000061035156</c:v>
                </c:pt>
                <c:pt idx="12905">
                  <c:v>183.47999572753906</c:v>
                </c:pt>
                <c:pt idx="12906">
                  <c:v>185.21000671386719</c:v>
                </c:pt>
                <c:pt idx="12907">
                  <c:v>183.97000122070313</c:v>
                </c:pt>
                <c:pt idx="12908">
                  <c:v>184.61000061035156</c:v>
                </c:pt>
                <c:pt idx="12909">
                  <c:v>183.35000610351563</c:v>
                </c:pt>
                <c:pt idx="12910">
                  <c:v>185.07000732421875</c:v>
                </c:pt>
                <c:pt idx="12911">
                  <c:v>185.27999877929688</c:v>
                </c:pt>
                <c:pt idx="12912">
                  <c:v>183.32000732421875</c:v>
                </c:pt>
                <c:pt idx="12913">
                  <c:v>185.22000122070313</c:v>
                </c:pt>
                <c:pt idx="12914">
                  <c:v>184.33999633789063</c:v>
                </c:pt>
                <c:pt idx="12915">
                  <c:v>184.38999938964844</c:v>
                </c:pt>
                <c:pt idx="12916">
                  <c:v>183.55000305175781</c:v>
                </c:pt>
                <c:pt idx="12917">
                  <c:v>183.17999267578125</c:v>
                </c:pt>
                <c:pt idx="12918">
                  <c:v>185.35000610351563</c:v>
                </c:pt>
                <c:pt idx="12919">
                  <c:v>183.24000549316406</c:v>
                </c:pt>
                <c:pt idx="12920">
                  <c:v>184.08999633789063</c:v>
                </c:pt>
                <c:pt idx="12921">
                  <c:v>184.41000366210938</c:v>
                </c:pt>
                <c:pt idx="12922">
                  <c:v>184.58000183105469</c:v>
                </c:pt>
                <c:pt idx="12923">
                  <c:v>185.19999694824219</c:v>
                </c:pt>
                <c:pt idx="12924">
                  <c:v>183.1300048828125</c:v>
                </c:pt>
                <c:pt idx="12925">
                  <c:v>185.21000671386719</c:v>
                </c:pt>
                <c:pt idx="12926">
                  <c:v>183.19000244140625</c:v>
                </c:pt>
                <c:pt idx="12927">
                  <c:v>184.05000305175781</c:v>
                </c:pt>
                <c:pt idx="12928">
                  <c:v>184.30999755859375</c:v>
                </c:pt>
                <c:pt idx="12929">
                  <c:v>184.41999816894531</c:v>
                </c:pt>
                <c:pt idx="12930">
                  <c:v>185.38999938964844</c:v>
                </c:pt>
                <c:pt idx="12931">
                  <c:v>182.94000244140625</c:v>
                </c:pt>
                <c:pt idx="12932">
                  <c:v>185.28999328613281</c:v>
                </c:pt>
                <c:pt idx="12933">
                  <c:v>184.8699951171875</c:v>
                </c:pt>
                <c:pt idx="12934">
                  <c:v>184.08000183105469</c:v>
                </c:pt>
                <c:pt idx="12935">
                  <c:v>184.33000183105469</c:v>
                </c:pt>
                <c:pt idx="12936">
                  <c:v>183.25999450683594</c:v>
                </c:pt>
                <c:pt idx="12937">
                  <c:v>185.19000244140625</c:v>
                </c:pt>
                <c:pt idx="12938">
                  <c:v>183.1199951171875</c:v>
                </c:pt>
                <c:pt idx="12939">
                  <c:v>185.38999938964844</c:v>
                </c:pt>
                <c:pt idx="12940">
                  <c:v>185.16000366210938</c:v>
                </c:pt>
                <c:pt idx="12941">
                  <c:v>183.63999938964844</c:v>
                </c:pt>
                <c:pt idx="12942">
                  <c:v>184.89999389648438</c:v>
                </c:pt>
                <c:pt idx="12943">
                  <c:v>184.13999938964844</c:v>
                </c:pt>
                <c:pt idx="12944">
                  <c:v>184.33000183105469</c:v>
                </c:pt>
                <c:pt idx="12945">
                  <c:v>183.00999450683594</c:v>
                </c:pt>
                <c:pt idx="12946">
                  <c:v>185.19000244140625</c:v>
                </c:pt>
                <c:pt idx="12947">
                  <c:v>183.17999267578125</c:v>
                </c:pt>
                <c:pt idx="12948">
                  <c:v>183.33999633789063</c:v>
                </c:pt>
                <c:pt idx="12949">
                  <c:v>184.97000122070313</c:v>
                </c:pt>
                <c:pt idx="12950">
                  <c:v>183.63999938964844</c:v>
                </c:pt>
                <c:pt idx="12951">
                  <c:v>184.58000183105469</c:v>
                </c:pt>
                <c:pt idx="12952">
                  <c:v>183.3800048828125</c:v>
                </c:pt>
                <c:pt idx="12953">
                  <c:v>184.94000244140625</c:v>
                </c:pt>
                <c:pt idx="12954">
                  <c:v>185.27999877929688</c:v>
                </c:pt>
                <c:pt idx="12955">
                  <c:v>183.41000366210938</c:v>
                </c:pt>
                <c:pt idx="12956">
                  <c:v>185.25</c:v>
                </c:pt>
                <c:pt idx="12957">
                  <c:v>183.42999267578125</c:v>
                </c:pt>
                <c:pt idx="12958">
                  <c:v>184.13999938964844</c:v>
                </c:pt>
                <c:pt idx="12959">
                  <c:v>184.27999877929688</c:v>
                </c:pt>
                <c:pt idx="12960">
                  <c:v>184.42999267578125</c:v>
                </c:pt>
                <c:pt idx="12961">
                  <c:v>185.36000061035156</c:v>
                </c:pt>
                <c:pt idx="12962">
                  <c:v>183.13999938964844</c:v>
                </c:pt>
                <c:pt idx="12963">
                  <c:v>185.30000305175781</c:v>
                </c:pt>
                <c:pt idx="12964">
                  <c:v>183.07000732421875</c:v>
                </c:pt>
                <c:pt idx="12965">
                  <c:v>183.72000122070313</c:v>
                </c:pt>
                <c:pt idx="12966">
                  <c:v>184.97999572753906</c:v>
                </c:pt>
                <c:pt idx="12967">
                  <c:v>184.02999877929688</c:v>
                </c:pt>
                <c:pt idx="12968">
                  <c:v>184.67999267578125</c:v>
                </c:pt>
                <c:pt idx="12969">
                  <c:v>183.42999267578125</c:v>
                </c:pt>
                <c:pt idx="12970">
                  <c:v>185.08999633789063</c:v>
                </c:pt>
                <c:pt idx="12971">
                  <c:v>183.27999877929688</c:v>
                </c:pt>
                <c:pt idx="12972">
                  <c:v>183.17999267578125</c:v>
                </c:pt>
                <c:pt idx="12973">
                  <c:v>185.41000366210938</c:v>
                </c:pt>
                <c:pt idx="12974">
                  <c:v>183.28999328613281</c:v>
                </c:pt>
                <c:pt idx="12975">
                  <c:v>184.33000183105469</c:v>
                </c:pt>
                <c:pt idx="12976">
                  <c:v>184.07000732421875</c:v>
                </c:pt>
                <c:pt idx="12977">
                  <c:v>184.58000183105469</c:v>
                </c:pt>
                <c:pt idx="12978">
                  <c:v>185.25999450683594</c:v>
                </c:pt>
                <c:pt idx="12979">
                  <c:v>183.25999450683594</c:v>
                </c:pt>
                <c:pt idx="12980">
                  <c:v>185.30999755859375</c:v>
                </c:pt>
                <c:pt idx="12981">
                  <c:v>183.22000122070313</c:v>
                </c:pt>
                <c:pt idx="12982">
                  <c:v>183.58000183105469</c:v>
                </c:pt>
                <c:pt idx="12983">
                  <c:v>185.02000427246094</c:v>
                </c:pt>
                <c:pt idx="12984">
                  <c:v>184.05000305175781</c:v>
                </c:pt>
                <c:pt idx="12985">
                  <c:v>184.80999755859375</c:v>
                </c:pt>
                <c:pt idx="12986">
                  <c:v>183.02000427246094</c:v>
                </c:pt>
                <c:pt idx="12987">
                  <c:v>185.08000183105469</c:v>
                </c:pt>
                <c:pt idx="12988">
                  <c:v>185.25999450683594</c:v>
                </c:pt>
                <c:pt idx="12989">
                  <c:v>183.33000183105469</c:v>
                </c:pt>
                <c:pt idx="12990">
                  <c:v>185.25999450683594</c:v>
                </c:pt>
                <c:pt idx="12991">
                  <c:v>183.49000549316406</c:v>
                </c:pt>
                <c:pt idx="12992">
                  <c:v>184.38999938964844</c:v>
                </c:pt>
                <c:pt idx="12993">
                  <c:v>183.8800048828125</c:v>
                </c:pt>
                <c:pt idx="12994">
                  <c:v>184.60000610351563</c:v>
                </c:pt>
                <c:pt idx="12995">
                  <c:v>185.19999694824219</c:v>
                </c:pt>
                <c:pt idx="12996">
                  <c:v>182.92999267578125</c:v>
                </c:pt>
                <c:pt idx="12997">
                  <c:v>185.22999572753906</c:v>
                </c:pt>
                <c:pt idx="12998">
                  <c:v>182.96000671386719</c:v>
                </c:pt>
                <c:pt idx="12999">
                  <c:v>183.57000732421875</c:v>
                </c:pt>
                <c:pt idx="13000">
                  <c:v>184.94000244140625</c:v>
                </c:pt>
                <c:pt idx="13001">
                  <c:v>183.80000305175781</c:v>
                </c:pt>
                <c:pt idx="13002">
                  <c:v>184.53999328613281</c:v>
                </c:pt>
                <c:pt idx="13003">
                  <c:v>183.50999450683594</c:v>
                </c:pt>
                <c:pt idx="13004">
                  <c:v>184.69000244140625</c:v>
                </c:pt>
                <c:pt idx="13005">
                  <c:v>183.33000183105469</c:v>
                </c:pt>
                <c:pt idx="13006">
                  <c:v>184.89999389648438</c:v>
                </c:pt>
                <c:pt idx="13007">
                  <c:v>182.91000366210938</c:v>
                </c:pt>
                <c:pt idx="13008">
                  <c:v>183.21000671386719</c:v>
                </c:pt>
                <c:pt idx="13009">
                  <c:v>185.3699951171875</c:v>
                </c:pt>
                <c:pt idx="13010">
                  <c:v>183.33999633789063</c:v>
                </c:pt>
                <c:pt idx="13011">
                  <c:v>185.17999267578125</c:v>
                </c:pt>
                <c:pt idx="13012">
                  <c:v>184.5</c:v>
                </c:pt>
                <c:pt idx="13013">
                  <c:v>184.30999755859375</c:v>
                </c:pt>
                <c:pt idx="13014">
                  <c:v>183.8699951171875</c:v>
                </c:pt>
                <c:pt idx="13015">
                  <c:v>182.91999816894531</c:v>
                </c:pt>
                <c:pt idx="13016">
                  <c:v>185.36000061035156</c:v>
                </c:pt>
                <c:pt idx="13017">
                  <c:v>183.00999450683594</c:v>
                </c:pt>
                <c:pt idx="13018">
                  <c:v>183.75999450683594</c:v>
                </c:pt>
                <c:pt idx="13019">
                  <c:v>184.91000366210938</c:v>
                </c:pt>
                <c:pt idx="13020">
                  <c:v>184.19999694824219</c:v>
                </c:pt>
                <c:pt idx="13021">
                  <c:v>184.25999450683594</c:v>
                </c:pt>
                <c:pt idx="13022">
                  <c:v>183.25</c:v>
                </c:pt>
                <c:pt idx="13023">
                  <c:v>185.32000732421875</c:v>
                </c:pt>
                <c:pt idx="13024">
                  <c:v>183.16000366210938</c:v>
                </c:pt>
                <c:pt idx="13025">
                  <c:v>183.30000305175781</c:v>
                </c:pt>
                <c:pt idx="13026">
                  <c:v>184.91999816894531</c:v>
                </c:pt>
                <c:pt idx="13027">
                  <c:v>183.83000183105469</c:v>
                </c:pt>
                <c:pt idx="13028">
                  <c:v>184.71000671386719</c:v>
                </c:pt>
                <c:pt idx="13029">
                  <c:v>183.02000427246094</c:v>
                </c:pt>
                <c:pt idx="13030">
                  <c:v>185.11000061035156</c:v>
                </c:pt>
                <c:pt idx="13031">
                  <c:v>185.32000732421875</c:v>
                </c:pt>
                <c:pt idx="13032">
                  <c:v>183.39999389648438</c:v>
                </c:pt>
                <c:pt idx="13033">
                  <c:v>185.16999816894531</c:v>
                </c:pt>
                <c:pt idx="13034">
                  <c:v>183.96000671386719</c:v>
                </c:pt>
                <c:pt idx="13035">
                  <c:v>184.60000610351563</c:v>
                </c:pt>
                <c:pt idx="13036">
                  <c:v>183.41999816894531</c:v>
                </c:pt>
                <c:pt idx="13037">
                  <c:v>184.91000366210938</c:v>
                </c:pt>
                <c:pt idx="13038">
                  <c:v>185.27000427246094</c:v>
                </c:pt>
                <c:pt idx="13039">
                  <c:v>183.07000732421875</c:v>
                </c:pt>
                <c:pt idx="13040">
                  <c:v>185.28999328613281</c:v>
                </c:pt>
                <c:pt idx="13041">
                  <c:v>184.60000610351563</c:v>
                </c:pt>
                <c:pt idx="13042">
                  <c:v>184.28999328613281</c:v>
                </c:pt>
                <c:pt idx="13043">
                  <c:v>183.91000366210938</c:v>
                </c:pt>
                <c:pt idx="13044">
                  <c:v>183.14999389648438</c:v>
                </c:pt>
                <c:pt idx="13045">
                  <c:v>185.25999450683594</c:v>
                </c:pt>
                <c:pt idx="13046">
                  <c:v>183.16000366210938</c:v>
                </c:pt>
                <c:pt idx="13047">
                  <c:v>185.24000549316406</c:v>
                </c:pt>
                <c:pt idx="13048">
                  <c:v>185.11000061035156</c:v>
                </c:pt>
                <c:pt idx="13049">
                  <c:v>183.66999816894531</c:v>
                </c:pt>
                <c:pt idx="13050">
                  <c:v>184.99000549316406</c:v>
                </c:pt>
                <c:pt idx="13051">
                  <c:v>184.14999389648438</c:v>
                </c:pt>
                <c:pt idx="13052">
                  <c:v>184.75</c:v>
                </c:pt>
                <c:pt idx="13053">
                  <c:v>183.24000549316406</c:v>
                </c:pt>
                <c:pt idx="13054">
                  <c:v>185.13999938964844</c:v>
                </c:pt>
                <c:pt idx="13055">
                  <c:v>185.30999755859375</c:v>
                </c:pt>
                <c:pt idx="13056">
                  <c:v>183.28999328613281</c:v>
                </c:pt>
                <c:pt idx="13057">
                  <c:v>183.30999755859375</c:v>
                </c:pt>
                <c:pt idx="13058">
                  <c:v>185.16000366210938</c:v>
                </c:pt>
                <c:pt idx="13059">
                  <c:v>183.6199951171875</c:v>
                </c:pt>
                <c:pt idx="13060">
                  <c:v>184.44000244140625</c:v>
                </c:pt>
                <c:pt idx="13061">
                  <c:v>183.41999816894531</c:v>
                </c:pt>
                <c:pt idx="13062">
                  <c:v>184.88999938964844</c:v>
                </c:pt>
                <c:pt idx="13063">
                  <c:v>184.25</c:v>
                </c:pt>
                <c:pt idx="13064">
                  <c:v>184.99000549316406</c:v>
                </c:pt>
                <c:pt idx="13065">
                  <c:v>183.3699951171875</c:v>
                </c:pt>
                <c:pt idx="13066">
                  <c:v>185.22000122070313</c:v>
                </c:pt>
                <c:pt idx="13067">
                  <c:v>185.46000671386719</c:v>
                </c:pt>
                <c:pt idx="13068">
                  <c:v>183.30999755859375</c:v>
                </c:pt>
                <c:pt idx="13069">
                  <c:v>185.33000183105469</c:v>
                </c:pt>
                <c:pt idx="13070">
                  <c:v>184.53999328613281</c:v>
                </c:pt>
                <c:pt idx="13071">
                  <c:v>184.46000671386719</c:v>
                </c:pt>
                <c:pt idx="13072">
                  <c:v>184.02999877929688</c:v>
                </c:pt>
                <c:pt idx="13073">
                  <c:v>183.3699951171875</c:v>
                </c:pt>
                <c:pt idx="13074">
                  <c:v>185.25999450683594</c:v>
                </c:pt>
                <c:pt idx="13075">
                  <c:v>183.25999450683594</c:v>
                </c:pt>
                <c:pt idx="13076">
                  <c:v>183.47999572753906</c:v>
                </c:pt>
                <c:pt idx="13077">
                  <c:v>185.27000427246094</c:v>
                </c:pt>
                <c:pt idx="13078">
                  <c:v>183.72000122070313</c:v>
                </c:pt>
                <c:pt idx="13079">
                  <c:v>185.1199951171875</c:v>
                </c:pt>
                <c:pt idx="13080">
                  <c:v>183.66000366210938</c:v>
                </c:pt>
                <c:pt idx="13081">
                  <c:v>184.8800048828125</c:v>
                </c:pt>
                <c:pt idx="13082">
                  <c:v>183.10000610351563</c:v>
                </c:pt>
                <c:pt idx="13083">
                  <c:v>183.33999633789063</c:v>
                </c:pt>
                <c:pt idx="13084">
                  <c:v>185.42999267578125</c:v>
                </c:pt>
                <c:pt idx="13085">
                  <c:v>183.35000610351563</c:v>
                </c:pt>
                <c:pt idx="13086">
                  <c:v>184.19000244140625</c:v>
                </c:pt>
                <c:pt idx="13087">
                  <c:v>184.61000061035156</c:v>
                </c:pt>
                <c:pt idx="13088">
                  <c:v>184.32000732421875</c:v>
                </c:pt>
                <c:pt idx="13089">
                  <c:v>183.8699951171875</c:v>
                </c:pt>
                <c:pt idx="13090">
                  <c:v>182.91999816894531</c:v>
                </c:pt>
                <c:pt idx="13091">
                  <c:v>185.30000305175781</c:v>
                </c:pt>
                <c:pt idx="13092">
                  <c:v>183.02000427246094</c:v>
                </c:pt>
                <c:pt idx="13093">
                  <c:v>183.77000427246094</c:v>
                </c:pt>
                <c:pt idx="13094">
                  <c:v>184.94000244140625</c:v>
                </c:pt>
                <c:pt idx="13095">
                  <c:v>184.19999694824219</c:v>
                </c:pt>
                <c:pt idx="13096">
                  <c:v>184.41999816894531</c:v>
                </c:pt>
                <c:pt idx="13097">
                  <c:v>184.47999572753906</c:v>
                </c:pt>
                <c:pt idx="13098">
                  <c:v>185.32000732421875</c:v>
                </c:pt>
                <c:pt idx="13099">
                  <c:v>183.19000244140625</c:v>
                </c:pt>
                <c:pt idx="13100">
                  <c:v>185.32000732421875</c:v>
                </c:pt>
                <c:pt idx="13101">
                  <c:v>183.22000122070313</c:v>
                </c:pt>
                <c:pt idx="13102">
                  <c:v>183.71000671386719</c:v>
                </c:pt>
                <c:pt idx="13103">
                  <c:v>184.92999267578125</c:v>
                </c:pt>
                <c:pt idx="13104">
                  <c:v>184.27999877929688</c:v>
                </c:pt>
                <c:pt idx="13105">
                  <c:v>184.6300048828125</c:v>
                </c:pt>
                <c:pt idx="13106">
                  <c:v>184.41000366210938</c:v>
                </c:pt>
                <c:pt idx="13107">
                  <c:v>185.1300048828125</c:v>
                </c:pt>
                <c:pt idx="13108">
                  <c:v>183.33000183105469</c:v>
                </c:pt>
                <c:pt idx="13109">
                  <c:v>185.36000061035156</c:v>
                </c:pt>
                <c:pt idx="13110">
                  <c:v>183.28999328613281</c:v>
                </c:pt>
                <c:pt idx="13111">
                  <c:v>183.55000305175781</c:v>
                </c:pt>
                <c:pt idx="13112">
                  <c:v>185.22999572753906</c:v>
                </c:pt>
                <c:pt idx="13113">
                  <c:v>183.77000427246094</c:v>
                </c:pt>
                <c:pt idx="13114">
                  <c:v>184.57000732421875</c:v>
                </c:pt>
                <c:pt idx="13115">
                  <c:v>183.64999389648438</c:v>
                </c:pt>
                <c:pt idx="13116">
                  <c:v>184.80999755859375</c:v>
                </c:pt>
                <c:pt idx="13117">
                  <c:v>185.28999328613281</c:v>
                </c:pt>
                <c:pt idx="13118">
                  <c:v>183.24000549316406</c:v>
                </c:pt>
                <c:pt idx="13119">
                  <c:v>185.28999328613281</c:v>
                </c:pt>
                <c:pt idx="13120">
                  <c:v>183.25</c:v>
                </c:pt>
                <c:pt idx="13121">
                  <c:v>183.82000732421875</c:v>
                </c:pt>
                <c:pt idx="13122">
                  <c:v>185</c:v>
                </c:pt>
                <c:pt idx="13123">
                  <c:v>184.02000427246094</c:v>
                </c:pt>
                <c:pt idx="13124">
                  <c:v>184.77999877929688</c:v>
                </c:pt>
                <c:pt idx="13125">
                  <c:v>183.08000183105469</c:v>
                </c:pt>
                <c:pt idx="13126">
                  <c:v>184.91999816894531</c:v>
                </c:pt>
                <c:pt idx="13127">
                  <c:v>183.00999450683594</c:v>
                </c:pt>
                <c:pt idx="13128">
                  <c:v>183.22000122070313</c:v>
                </c:pt>
                <c:pt idx="13129">
                  <c:v>185.27000427246094</c:v>
                </c:pt>
                <c:pt idx="13130">
                  <c:v>183.30999755859375</c:v>
                </c:pt>
                <c:pt idx="13131">
                  <c:v>183.94000244140625</c:v>
                </c:pt>
                <c:pt idx="13132">
                  <c:v>184.94000244140625</c:v>
                </c:pt>
                <c:pt idx="13133">
                  <c:v>184.1199951171875</c:v>
                </c:pt>
                <c:pt idx="13134">
                  <c:v>184.92999267578125</c:v>
                </c:pt>
                <c:pt idx="13135">
                  <c:v>183.07000732421875</c:v>
                </c:pt>
                <c:pt idx="13136">
                  <c:v>184.64999389648438</c:v>
                </c:pt>
                <c:pt idx="13137">
                  <c:v>185.30000305175781</c:v>
                </c:pt>
                <c:pt idx="13138">
                  <c:v>183.05999755859375</c:v>
                </c:pt>
                <c:pt idx="13139">
                  <c:v>185.25</c:v>
                </c:pt>
                <c:pt idx="13140">
                  <c:v>185.21000671386719</c:v>
                </c:pt>
                <c:pt idx="13141">
                  <c:v>183.55999755859375</c:v>
                </c:pt>
                <c:pt idx="13142">
                  <c:v>185.22000122070313</c:v>
                </c:pt>
                <c:pt idx="13143">
                  <c:v>183.86000061035156</c:v>
                </c:pt>
                <c:pt idx="13144">
                  <c:v>184.58999633789063</c:v>
                </c:pt>
                <c:pt idx="13145">
                  <c:v>183.60000610351563</c:v>
                </c:pt>
                <c:pt idx="13146">
                  <c:v>184.67999267578125</c:v>
                </c:pt>
                <c:pt idx="13147">
                  <c:v>185.27999877929688</c:v>
                </c:pt>
                <c:pt idx="13148">
                  <c:v>183.19000244140625</c:v>
                </c:pt>
                <c:pt idx="13149">
                  <c:v>185.3800048828125</c:v>
                </c:pt>
                <c:pt idx="13150">
                  <c:v>185.17999267578125</c:v>
                </c:pt>
                <c:pt idx="13151">
                  <c:v>183.77000427246094</c:v>
                </c:pt>
                <c:pt idx="13152">
                  <c:v>185.07000732421875</c:v>
                </c:pt>
                <c:pt idx="13153">
                  <c:v>183.57000732421875</c:v>
                </c:pt>
                <c:pt idx="13154">
                  <c:v>184.69999694824219</c:v>
                </c:pt>
                <c:pt idx="13155">
                  <c:v>183.13999938964844</c:v>
                </c:pt>
                <c:pt idx="13156">
                  <c:v>184.8699951171875</c:v>
                </c:pt>
                <c:pt idx="13157">
                  <c:v>185.44000244140625</c:v>
                </c:pt>
                <c:pt idx="13158">
                  <c:v>183.30999755859375</c:v>
                </c:pt>
                <c:pt idx="13159">
                  <c:v>185.30000305175781</c:v>
                </c:pt>
                <c:pt idx="13160">
                  <c:v>183.24000549316406</c:v>
                </c:pt>
                <c:pt idx="13161">
                  <c:v>183.77000427246094</c:v>
                </c:pt>
                <c:pt idx="13162">
                  <c:v>184.97999572753906</c:v>
                </c:pt>
                <c:pt idx="13163">
                  <c:v>183.8699951171875</c:v>
                </c:pt>
                <c:pt idx="13164">
                  <c:v>184.67999267578125</c:v>
                </c:pt>
                <c:pt idx="13165">
                  <c:v>183.16999816894531</c:v>
                </c:pt>
                <c:pt idx="13166">
                  <c:v>184.83000183105469</c:v>
                </c:pt>
                <c:pt idx="13167">
                  <c:v>183.19000244140625</c:v>
                </c:pt>
                <c:pt idx="13168">
                  <c:v>183.19999694824219</c:v>
                </c:pt>
                <c:pt idx="13169">
                  <c:v>185.36000061035156</c:v>
                </c:pt>
                <c:pt idx="13170">
                  <c:v>183.27999877929688</c:v>
                </c:pt>
                <c:pt idx="13171">
                  <c:v>183.60000610351563</c:v>
                </c:pt>
                <c:pt idx="13172">
                  <c:v>185.11000061035156</c:v>
                </c:pt>
                <c:pt idx="13173">
                  <c:v>183.78999328613281</c:v>
                </c:pt>
                <c:pt idx="13174">
                  <c:v>184.44000244140625</c:v>
                </c:pt>
                <c:pt idx="13175">
                  <c:v>183.77000427246094</c:v>
                </c:pt>
                <c:pt idx="13176">
                  <c:v>184.58000183105469</c:v>
                </c:pt>
                <c:pt idx="13177">
                  <c:v>183.6199951171875</c:v>
                </c:pt>
                <c:pt idx="13178">
                  <c:v>183.16999816894531</c:v>
                </c:pt>
                <c:pt idx="13179">
                  <c:v>185.41000366210938</c:v>
                </c:pt>
                <c:pt idx="13180">
                  <c:v>183.27000427246094</c:v>
                </c:pt>
                <c:pt idx="13181">
                  <c:v>185.33999633789063</c:v>
                </c:pt>
                <c:pt idx="13182">
                  <c:v>185.22000122070313</c:v>
                </c:pt>
                <c:pt idx="13183">
                  <c:v>183.60000610351563</c:v>
                </c:pt>
                <c:pt idx="13184">
                  <c:v>185.11000061035156</c:v>
                </c:pt>
                <c:pt idx="13185">
                  <c:v>183.64999389648438</c:v>
                </c:pt>
                <c:pt idx="13186">
                  <c:v>184.61000061035156</c:v>
                </c:pt>
                <c:pt idx="13187">
                  <c:v>183.24000549316406</c:v>
                </c:pt>
                <c:pt idx="13188">
                  <c:v>183.16999816894531</c:v>
                </c:pt>
                <c:pt idx="13189">
                  <c:v>185.44999694824219</c:v>
                </c:pt>
                <c:pt idx="13190">
                  <c:v>183.30999755859375</c:v>
                </c:pt>
                <c:pt idx="13191">
                  <c:v>185.35000610351563</c:v>
                </c:pt>
                <c:pt idx="13192">
                  <c:v>184.78999328613281</c:v>
                </c:pt>
                <c:pt idx="13193">
                  <c:v>184.32000732421875</c:v>
                </c:pt>
                <c:pt idx="13194">
                  <c:v>183.85000610351563</c:v>
                </c:pt>
                <c:pt idx="13195">
                  <c:v>183.17999267578125</c:v>
                </c:pt>
                <c:pt idx="13196">
                  <c:v>185.33000183105469</c:v>
                </c:pt>
                <c:pt idx="13197">
                  <c:v>183.17999267578125</c:v>
                </c:pt>
                <c:pt idx="13198">
                  <c:v>183.52000427246094</c:v>
                </c:pt>
                <c:pt idx="13199">
                  <c:v>185.08999633789063</c:v>
                </c:pt>
                <c:pt idx="13200">
                  <c:v>183.71000671386719</c:v>
                </c:pt>
                <c:pt idx="13201">
                  <c:v>184.89999389648438</c:v>
                </c:pt>
                <c:pt idx="13202">
                  <c:v>183.13999938964844</c:v>
                </c:pt>
                <c:pt idx="13203">
                  <c:v>184.92999267578125</c:v>
                </c:pt>
                <c:pt idx="13204">
                  <c:v>183.00999450683594</c:v>
                </c:pt>
                <c:pt idx="13205">
                  <c:v>183.35000610351563</c:v>
                </c:pt>
                <c:pt idx="13206">
                  <c:v>185.25999450683594</c:v>
                </c:pt>
                <c:pt idx="13207">
                  <c:v>183.38999938964844</c:v>
                </c:pt>
                <c:pt idx="13208">
                  <c:v>184.19000244140625</c:v>
                </c:pt>
                <c:pt idx="13209">
                  <c:v>184.38999938964844</c:v>
                </c:pt>
                <c:pt idx="13210">
                  <c:v>184.44999694824219</c:v>
                </c:pt>
                <c:pt idx="13211">
                  <c:v>183.80000305175781</c:v>
                </c:pt>
                <c:pt idx="13212">
                  <c:v>183.02999877929688</c:v>
                </c:pt>
                <c:pt idx="13213">
                  <c:v>185.24000549316406</c:v>
                </c:pt>
                <c:pt idx="13214">
                  <c:v>183.71000671386719</c:v>
                </c:pt>
                <c:pt idx="13215">
                  <c:v>184.52000427246094</c:v>
                </c:pt>
                <c:pt idx="13216">
                  <c:v>183.77999877929688</c:v>
                </c:pt>
                <c:pt idx="13217">
                  <c:v>184.80999755859375</c:v>
                </c:pt>
                <c:pt idx="13218">
                  <c:v>183.38999938964844</c:v>
                </c:pt>
                <c:pt idx="13219">
                  <c:v>183.07000732421875</c:v>
                </c:pt>
                <c:pt idx="13220">
                  <c:v>185.33000183105469</c:v>
                </c:pt>
                <c:pt idx="13221">
                  <c:v>183.22999572753906</c:v>
                </c:pt>
                <c:pt idx="13222">
                  <c:v>185.27999877929688</c:v>
                </c:pt>
                <c:pt idx="13223">
                  <c:v>184.22999572753906</c:v>
                </c:pt>
                <c:pt idx="13224">
                  <c:v>184.41000366210938</c:v>
                </c:pt>
                <c:pt idx="13225">
                  <c:v>183.52999877929688</c:v>
                </c:pt>
                <c:pt idx="13226">
                  <c:v>184.55000305175781</c:v>
                </c:pt>
                <c:pt idx="13227">
                  <c:v>183.38999938964844</c:v>
                </c:pt>
                <c:pt idx="13228">
                  <c:v>183.22000122070313</c:v>
                </c:pt>
                <c:pt idx="13229">
                  <c:v>185.41999816894531</c:v>
                </c:pt>
                <c:pt idx="13230">
                  <c:v>183.32000732421875</c:v>
                </c:pt>
                <c:pt idx="13231">
                  <c:v>184.08000183105469</c:v>
                </c:pt>
                <c:pt idx="13232">
                  <c:v>184.58999633789063</c:v>
                </c:pt>
                <c:pt idx="13233">
                  <c:v>184.25</c:v>
                </c:pt>
                <c:pt idx="13234">
                  <c:v>185</c:v>
                </c:pt>
                <c:pt idx="13235">
                  <c:v>183.1199951171875</c:v>
                </c:pt>
                <c:pt idx="13236">
                  <c:v>185.13999938964844</c:v>
                </c:pt>
                <c:pt idx="13237">
                  <c:v>185.24000549316406</c:v>
                </c:pt>
                <c:pt idx="13238">
                  <c:v>183.58000183105469</c:v>
                </c:pt>
                <c:pt idx="13239">
                  <c:v>185.08000183105469</c:v>
                </c:pt>
                <c:pt idx="13240">
                  <c:v>183.72000122070313</c:v>
                </c:pt>
                <c:pt idx="13241">
                  <c:v>184.74000549316406</c:v>
                </c:pt>
                <c:pt idx="13242">
                  <c:v>183.33000183105469</c:v>
                </c:pt>
                <c:pt idx="13243">
                  <c:v>184.97999572753906</c:v>
                </c:pt>
                <c:pt idx="13244">
                  <c:v>185.14999389648438</c:v>
                </c:pt>
                <c:pt idx="13245">
                  <c:v>183.25</c:v>
                </c:pt>
                <c:pt idx="13246">
                  <c:v>185.21000671386719</c:v>
                </c:pt>
                <c:pt idx="13247">
                  <c:v>184.67999267578125</c:v>
                </c:pt>
                <c:pt idx="13248">
                  <c:v>184.30000305175781</c:v>
                </c:pt>
                <c:pt idx="13249">
                  <c:v>184.1199951171875</c:v>
                </c:pt>
                <c:pt idx="13250">
                  <c:v>183.11000061035156</c:v>
                </c:pt>
                <c:pt idx="13251">
                  <c:v>185.27999877929688</c:v>
                </c:pt>
                <c:pt idx="13252">
                  <c:v>182.88999938964844</c:v>
                </c:pt>
                <c:pt idx="13253">
                  <c:v>183.41000366210938</c:v>
                </c:pt>
                <c:pt idx="13254">
                  <c:v>185.25</c:v>
                </c:pt>
                <c:pt idx="13255">
                  <c:v>183.55000305175781</c:v>
                </c:pt>
                <c:pt idx="13256">
                  <c:v>185.07000732421875</c:v>
                </c:pt>
                <c:pt idx="13257">
                  <c:v>184.1300048828125</c:v>
                </c:pt>
                <c:pt idx="13258">
                  <c:v>184.52000427246094</c:v>
                </c:pt>
                <c:pt idx="13259">
                  <c:v>183.6300048828125</c:v>
                </c:pt>
                <c:pt idx="13260">
                  <c:v>184.74000549316406</c:v>
                </c:pt>
                <c:pt idx="13261">
                  <c:v>185.27999877929688</c:v>
                </c:pt>
                <c:pt idx="13262">
                  <c:v>183.03999328613281</c:v>
                </c:pt>
                <c:pt idx="13263">
                  <c:v>185.3699951171875</c:v>
                </c:pt>
                <c:pt idx="13264">
                  <c:v>184.99000549316406</c:v>
                </c:pt>
                <c:pt idx="13265">
                  <c:v>184.02000427246094</c:v>
                </c:pt>
                <c:pt idx="13266">
                  <c:v>184.80000305175781</c:v>
                </c:pt>
                <c:pt idx="13267">
                  <c:v>183.5</c:v>
                </c:pt>
                <c:pt idx="13268">
                  <c:v>184.19999694824219</c:v>
                </c:pt>
                <c:pt idx="13269">
                  <c:v>184.49000549316406</c:v>
                </c:pt>
                <c:pt idx="13270">
                  <c:v>183.77000427246094</c:v>
                </c:pt>
                <c:pt idx="13271">
                  <c:v>183.22000122070313</c:v>
                </c:pt>
                <c:pt idx="13272">
                  <c:v>185.36000061035156</c:v>
                </c:pt>
                <c:pt idx="13273">
                  <c:v>183.30999755859375</c:v>
                </c:pt>
                <c:pt idx="13274">
                  <c:v>183.80999755859375</c:v>
                </c:pt>
                <c:pt idx="13275">
                  <c:v>185.03999328613281</c:v>
                </c:pt>
                <c:pt idx="13276">
                  <c:v>184.1300048828125</c:v>
                </c:pt>
                <c:pt idx="13277">
                  <c:v>184.72000122070313</c:v>
                </c:pt>
                <c:pt idx="13278">
                  <c:v>183.39999389648438</c:v>
                </c:pt>
                <c:pt idx="13279">
                  <c:v>184.97999572753906</c:v>
                </c:pt>
                <c:pt idx="13280">
                  <c:v>183.27999877929688</c:v>
                </c:pt>
                <c:pt idx="13281">
                  <c:v>183.30000305175781</c:v>
                </c:pt>
                <c:pt idx="13282">
                  <c:v>185.41000366210938</c:v>
                </c:pt>
                <c:pt idx="13283">
                  <c:v>183.41000366210938</c:v>
                </c:pt>
                <c:pt idx="13284">
                  <c:v>184.3699951171875</c:v>
                </c:pt>
                <c:pt idx="13285">
                  <c:v>184.05999755859375</c:v>
                </c:pt>
                <c:pt idx="13286">
                  <c:v>184.64999389648438</c:v>
                </c:pt>
                <c:pt idx="13287">
                  <c:v>185.36000061035156</c:v>
                </c:pt>
                <c:pt idx="13288">
                  <c:v>183.25999450683594</c:v>
                </c:pt>
                <c:pt idx="13289">
                  <c:v>185.44000244140625</c:v>
                </c:pt>
                <c:pt idx="13290">
                  <c:v>183.3800048828125</c:v>
                </c:pt>
                <c:pt idx="13291">
                  <c:v>183.69000244140625</c:v>
                </c:pt>
                <c:pt idx="13292">
                  <c:v>185.16999816894531</c:v>
                </c:pt>
                <c:pt idx="13293">
                  <c:v>183.92999267578125</c:v>
                </c:pt>
                <c:pt idx="13294">
                  <c:v>184.96000671386719</c:v>
                </c:pt>
                <c:pt idx="13295">
                  <c:v>183.25</c:v>
                </c:pt>
                <c:pt idx="13296">
                  <c:v>185.05000305175781</c:v>
                </c:pt>
                <c:pt idx="13297">
                  <c:v>183.16999816894531</c:v>
                </c:pt>
                <c:pt idx="13298">
                  <c:v>183.33000183105469</c:v>
                </c:pt>
                <c:pt idx="13299">
                  <c:v>185.44999694824219</c:v>
                </c:pt>
                <c:pt idx="13300">
                  <c:v>183.32000732421875</c:v>
                </c:pt>
                <c:pt idx="13301">
                  <c:v>183.97000122070313</c:v>
                </c:pt>
                <c:pt idx="13302">
                  <c:v>184.91000366210938</c:v>
                </c:pt>
                <c:pt idx="13303">
                  <c:v>184.27000427246094</c:v>
                </c:pt>
                <c:pt idx="13304">
                  <c:v>185</c:v>
                </c:pt>
                <c:pt idx="13305">
                  <c:v>183.1300048828125</c:v>
                </c:pt>
                <c:pt idx="13306">
                  <c:v>185.10000610351563</c:v>
                </c:pt>
                <c:pt idx="13307">
                  <c:v>183.19999694824219</c:v>
                </c:pt>
                <c:pt idx="13308">
                  <c:v>183.30000305175781</c:v>
                </c:pt>
                <c:pt idx="13309">
                  <c:v>185.41000366210938</c:v>
                </c:pt>
                <c:pt idx="13310">
                  <c:v>183.47999572753906</c:v>
                </c:pt>
                <c:pt idx="13311">
                  <c:v>184.17999267578125</c:v>
                </c:pt>
                <c:pt idx="13312">
                  <c:v>184.55000305175781</c:v>
                </c:pt>
                <c:pt idx="13313">
                  <c:v>184.50999450683594</c:v>
                </c:pt>
                <c:pt idx="13314">
                  <c:v>184.21000671386719</c:v>
                </c:pt>
                <c:pt idx="13315">
                  <c:v>184.67999267578125</c:v>
                </c:pt>
                <c:pt idx="13316">
                  <c:v>185.30000305175781</c:v>
                </c:pt>
                <c:pt idx="13317">
                  <c:v>183.32000732421875</c:v>
                </c:pt>
                <c:pt idx="13318">
                  <c:v>185.32000732421875</c:v>
                </c:pt>
                <c:pt idx="13319">
                  <c:v>183.39999389648438</c:v>
                </c:pt>
                <c:pt idx="13320">
                  <c:v>183.6199951171875</c:v>
                </c:pt>
                <c:pt idx="13321">
                  <c:v>185.3800048828125</c:v>
                </c:pt>
                <c:pt idx="13322">
                  <c:v>183.75</c:v>
                </c:pt>
                <c:pt idx="13323">
                  <c:v>184.6300048828125</c:v>
                </c:pt>
                <c:pt idx="13324">
                  <c:v>183.83000183105469</c:v>
                </c:pt>
                <c:pt idx="13325">
                  <c:v>184.72000122070313</c:v>
                </c:pt>
                <c:pt idx="13326">
                  <c:v>185.32000732421875</c:v>
                </c:pt>
                <c:pt idx="13327">
                  <c:v>183.3800048828125</c:v>
                </c:pt>
                <c:pt idx="13328">
                  <c:v>185.44999694824219</c:v>
                </c:pt>
                <c:pt idx="13329">
                  <c:v>185.36000061035156</c:v>
                </c:pt>
                <c:pt idx="13330">
                  <c:v>183.49000549316406</c:v>
                </c:pt>
                <c:pt idx="13331">
                  <c:v>185.17999267578125</c:v>
                </c:pt>
                <c:pt idx="13332">
                  <c:v>184.17999267578125</c:v>
                </c:pt>
                <c:pt idx="13333">
                  <c:v>184.36000061035156</c:v>
                </c:pt>
                <c:pt idx="13334">
                  <c:v>183.94000244140625</c:v>
                </c:pt>
                <c:pt idx="13335">
                  <c:v>183.38999938964844</c:v>
                </c:pt>
                <c:pt idx="13336">
                  <c:v>185.30999755859375</c:v>
                </c:pt>
                <c:pt idx="13337">
                  <c:v>183.24000549316406</c:v>
                </c:pt>
                <c:pt idx="13338">
                  <c:v>185.33999633789063</c:v>
                </c:pt>
                <c:pt idx="13339">
                  <c:v>183.86000061035156</c:v>
                </c:pt>
                <c:pt idx="13340">
                  <c:v>183.27999877929688</c:v>
                </c:pt>
                <c:pt idx="13341">
                  <c:v>185.5</c:v>
                </c:pt>
                <c:pt idx="13342">
                  <c:v>185.11000061035156</c:v>
                </c:pt>
                <c:pt idx="13343">
                  <c:v>185.41999816894531</c:v>
                </c:pt>
                <c:pt idx="13344">
                  <c:v>183.50999450683594</c:v>
                </c:pt>
                <c:pt idx="13345">
                  <c:v>184.49000549316406</c:v>
                </c:pt>
                <c:pt idx="13346">
                  <c:v>183.72000122070313</c:v>
                </c:pt>
                <c:pt idx="13347">
                  <c:v>184.80999755859375</c:v>
                </c:pt>
                <c:pt idx="13348">
                  <c:v>183.22000122070313</c:v>
                </c:pt>
                <c:pt idx="13349">
                  <c:v>185.11000061035156</c:v>
                </c:pt>
                <c:pt idx="13350">
                  <c:v>185.36000061035156</c:v>
                </c:pt>
                <c:pt idx="13351">
                  <c:v>183.30000305175781</c:v>
                </c:pt>
                <c:pt idx="13352">
                  <c:v>185.3699951171875</c:v>
                </c:pt>
                <c:pt idx="13353">
                  <c:v>184.66999816894531</c:v>
                </c:pt>
                <c:pt idx="13354">
                  <c:v>184.3699951171875</c:v>
                </c:pt>
                <c:pt idx="13355">
                  <c:v>183.97999572753906</c:v>
                </c:pt>
                <c:pt idx="13356">
                  <c:v>182.96000671386719</c:v>
                </c:pt>
                <c:pt idx="13357">
                  <c:v>185.27999877929688</c:v>
                </c:pt>
                <c:pt idx="13358">
                  <c:v>183.16999816894531</c:v>
                </c:pt>
                <c:pt idx="13359">
                  <c:v>185.44000244140625</c:v>
                </c:pt>
                <c:pt idx="13360">
                  <c:v>184.99000549316406</c:v>
                </c:pt>
                <c:pt idx="13361">
                  <c:v>184.02999877929688</c:v>
                </c:pt>
                <c:pt idx="13362">
                  <c:v>184.8800048828125</c:v>
                </c:pt>
                <c:pt idx="13363">
                  <c:v>183.33999633789063</c:v>
                </c:pt>
                <c:pt idx="13364">
                  <c:v>184.19999694824219</c:v>
                </c:pt>
                <c:pt idx="13365">
                  <c:v>184.60000610351563</c:v>
                </c:pt>
                <c:pt idx="13366">
                  <c:v>185.3699951171875</c:v>
                </c:pt>
                <c:pt idx="13367">
                  <c:v>184.75999450683594</c:v>
                </c:pt>
                <c:pt idx="13368">
                  <c:v>185.41000366210938</c:v>
                </c:pt>
                <c:pt idx="13369">
                  <c:v>183.02000427246094</c:v>
                </c:pt>
                <c:pt idx="13370">
                  <c:v>185.42999267578125</c:v>
                </c:pt>
                <c:pt idx="13371">
                  <c:v>185.22000122070313</c:v>
                </c:pt>
                <c:pt idx="13372">
                  <c:v>184.00999450683594</c:v>
                </c:pt>
                <c:pt idx="13373">
                  <c:v>184.97000122070313</c:v>
                </c:pt>
                <c:pt idx="13374">
                  <c:v>183.69999694824219</c:v>
                </c:pt>
                <c:pt idx="13375">
                  <c:v>184.89999389648438</c:v>
                </c:pt>
                <c:pt idx="13376">
                  <c:v>183.44999694824219</c:v>
                </c:pt>
                <c:pt idx="13377">
                  <c:v>185.33000183105469</c:v>
                </c:pt>
                <c:pt idx="13378">
                  <c:v>185.5</c:v>
                </c:pt>
                <c:pt idx="13379">
                  <c:v>183.27000427246094</c:v>
                </c:pt>
                <c:pt idx="13380">
                  <c:v>185.44999694824219</c:v>
                </c:pt>
                <c:pt idx="13381">
                  <c:v>184.82000732421875</c:v>
                </c:pt>
                <c:pt idx="13382">
                  <c:v>184.3699951171875</c:v>
                </c:pt>
                <c:pt idx="13383">
                  <c:v>184.17999267578125</c:v>
                </c:pt>
                <c:pt idx="13384">
                  <c:v>184.6199951171875</c:v>
                </c:pt>
                <c:pt idx="13385">
                  <c:v>185.42999267578125</c:v>
                </c:pt>
                <c:pt idx="13386">
                  <c:v>183.3699951171875</c:v>
                </c:pt>
                <c:pt idx="13387">
                  <c:v>185.41999816894531</c:v>
                </c:pt>
                <c:pt idx="13388">
                  <c:v>183.33000183105469</c:v>
                </c:pt>
                <c:pt idx="13389">
                  <c:v>183.6300048828125</c:v>
                </c:pt>
                <c:pt idx="13390">
                  <c:v>185.30000305175781</c:v>
                </c:pt>
                <c:pt idx="13391">
                  <c:v>184</c:v>
                </c:pt>
                <c:pt idx="13392">
                  <c:v>184.72000122070313</c:v>
                </c:pt>
                <c:pt idx="13393">
                  <c:v>183.6199951171875</c:v>
                </c:pt>
                <c:pt idx="13394">
                  <c:v>184.85000610351563</c:v>
                </c:pt>
                <c:pt idx="13395">
                  <c:v>185.47999572753906</c:v>
                </c:pt>
                <c:pt idx="13396">
                  <c:v>183.19000244140625</c:v>
                </c:pt>
                <c:pt idx="13397">
                  <c:v>185.47999572753906</c:v>
                </c:pt>
                <c:pt idx="13398">
                  <c:v>183.35000610351563</c:v>
                </c:pt>
                <c:pt idx="13399">
                  <c:v>184.10000610351563</c:v>
                </c:pt>
                <c:pt idx="13400">
                  <c:v>185.02999877929688</c:v>
                </c:pt>
                <c:pt idx="13401">
                  <c:v>184.3800048828125</c:v>
                </c:pt>
                <c:pt idx="13402">
                  <c:v>184.57000732421875</c:v>
                </c:pt>
                <c:pt idx="13403">
                  <c:v>183.47999572753906</c:v>
                </c:pt>
                <c:pt idx="13404">
                  <c:v>185.25999450683594</c:v>
                </c:pt>
                <c:pt idx="13405">
                  <c:v>183.47999572753906</c:v>
                </c:pt>
                <c:pt idx="13406">
                  <c:v>183.44000244140625</c:v>
                </c:pt>
                <c:pt idx="13407">
                  <c:v>185.55999755859375</c:v>
                </c:pt>
                <c:pt idx="13408">
                  <c:v>183.3800048828125</c:v>
                </c:pt>
                <c:pt idx="13409">
                  <c:v>184.3800048828125</c:v>
                </c:pt>
                <c:pt idx="13410">
                  <c:v>184.55000305175781</c:v>
                </c:pt>
                <c:pt idx="13411">
                  <c:v>184.55999755859375</c:v>
                </c:pt>
                <c:pt idx="13412">
                  <c:v>183.96000671386719</c:v>
                </c:pt>
                <c:pt idx="13413">
                  <c:v>183.44999694824219</c:v>
                </c:pt>
                <c:pt idx="13414">
                  <c:v>185.38999938964844</c:v>
                </c:pt>
                <c:pt idx="13415">
                  <c:v>183.3800048828125</c:v>
                </c:pt>
                <c:pt idx="13416">
                  <c:v>183.50999450683594</c:v>
                </c:pt>
                <c:pt idx="13417">
                  <c:v>185.35000610351563</c:v>
                </c:pt>
                <c:pt idx="13418">
                  <c:v>183.82000732421875</c:v>
                </c:pt>
                <c:pt idx="13419">
                  <c:v>184.66999816894531</c:v>
                </c:pt>
                <c:pt idx="13420">
                  <c:v>183.52000427246094</c:v>
                </c:pt>
                <c:pt idx="13421">
                  <c:v>184.91999816894531</c:v>
                </c:pt>
                <c:pt idx="13422">
                  <c:v>185.53999328613281</c:v>
                </c:pt>
                <c:pt idx="13423">
                  <c:v>183.49000549316406</c:v>
                </c:pt>
                <c:pt idx="13424">
                  <c:v>185.55999755859375</c:v>
                </c:pt>
                <c:pt idx="13425">
                  <c:v>185.19999694824219</c:v>
                </c:pt>
                <c:pt idx="13426">
                  <c:v>184.21000671386719</c:v>
                </c:pt>
                <c:pt idx="13427">
                  <c:v>184.72999572753906</c:v>
                </c:pt>
                <c:pt idx="13428">
                  <c:v>184.60000610351563</c:v>
                </c:pt>
                <c:pt idx="13429">
                  <c:v>185.28999328613281</c:v>
                </c:pt>
                <c:pt idx="13430">
                  <c:v>183.13999938964844</c:v>
                </c:pt>
                <c:pt idx="13431">
                  <c:v>185.44999694824219</c:v>
                </c:pt>
                <c:pt idx="13432">
                  <c:v>185.41999816894531</c:v>
                </c:pt>
                <c:pt idx="13433">
                  <c:v>183.72999572753906</c:v>
                </c:pt>
                <c:pt idx="13434">
                  <c:v>185.24000549316406</c:v>
                </c:pt>
                <c:pt idx="13435">
                  <c:v>184.1199951171875</c:v>
                </c:pt>
                <c:pt idx="13436">
                  <c:v>184.69000244140625</c:v>
                </c:pt>
                <c:pt idx="13437">
                  <c:v>183.77999877929688</c:v>
                </c:pt>
                <c:pt idx="13438">
                  <c:v>183.08999633789063</c:v>
                </c:pt>
                <c:pt idx="13439">
                  <c:v>185.3800048828125</c:v>
                </c:pt>
                <c:pt idx="13440">
                  <c:v>183.16000366210938</c:v>
                </c:pt>
                <c:pt idx="13441">
                  <c:v>183.64999389648438</c:v>
                </c:pt>
                <c:pt idx="13442">
                  <c:v>185.36000061035156</c:v>
                </c:pt>
                <c:pt idx="13443">
                  <c:v>183.66000366210938</c:v>
                </c:pt>
                <c:pt idx="13444">
                  <c:v>185.41000366210938</c:v>
                </c:pt>
                <c:pt idx="13445">
                  <c:v>184.25999450683594</c:v>
                </c:pt>
                <c:pt idx="13446">
                  <c:v>184.72000122070313</c:v>
                </c:pt>
                <c:pt idx="13447">
                  <c:v>183.99000549316406</c:v>
                </c:pt>
                <c:pt idx="13448">
                  <c:v>183.44999694824219</c:v>
                </c:pt>
                <c:pt idx="13449">
                  <c:v>185.39999389648438</c:v>
                </c:pt>
                <c:pt idx="13450">
                  <c:v>183.35000610351563</c:v>
                </c:pt>
                <c:pt idx="13451">
                  <c:v>185.44000244140625</c:v>
                </c:pt>
                <c:pt idx="13452">
                  <c:v>183.44000244140625</c:v>
                </c:pt>
                <c:pt idx="13453">
                  <c:v>183.71000671386719</c:v>
                </c:pt>
                <c:pt idx="13454">
                  <c:v>185.33000183105469</c:v>
                </c:pt>
                <c:pt idx="13455">
                  <c:v>183.89999389648438</c:v>
                </c:pt>
                <c:pt idx="13456">
                  <c:v>184.69999694824219</c:v>
                </c:pt>
                <c:pt idx="13457">
                  <c:v>183.72999572753906</c:v>
                </c:pt>
                <c:pt idx="13458">
                  <c:v>184.8800048828125</c:v>
                </c:pt>
                <c:pt idx="13459">
                  <c:v>183.41999816894531</c:v>
                </c:pt>
                <c:pt idx="13460">
                  <c:v>183.47000122070313</c:v>
                </c:pt>
                <c:pt idx="13461">
                  <c:v>185.53999328613281</c:v>
                </c:pt>
                <c:pt idx="13462">
                  <c:v>183.49000549316406</c:v>
                </c:pt>
                <c:pt idx="13463">
                  <c:v>184.16000366210938</c:v>
                </c:pt>
                <c:pt idx="13464">
                  <c:v>185.11000061035156</c:v>
                </c:pt>
                <c:pt idx="13465">
                  <c:v>184.30999755859375</c:v>
                </c:pt>
                <c:pt idx="13466">
                  <c:v>185.07000732421875</c:v>
                </c:pt>
                <c:pt idx="13467">
                  <c:v>183.13999938964844</c:v>
                </c:pt>
                <c:pt idx="13468">
                  <c:v>185.39999389648438</c:v>
                </c:pt>
                <c:pt idx="13469">
                  <c:v>183.19999694824219</c:v>
                </c:pt>
                <c:pt idx="13470">
                  <c:v>183.6199951171875</c:v>
                </c:pt>
                <c:pt idx="13471">
                  <c:v>185.47999572753906</c:v>
                </c:pt>
                <c:pt idx="13472">
                  <c:v>183.83999633789063</c:v>
                </c:pt>
                <c:pt idx="13473">
                  <c:v>184.61000061035156</c:v>
                </c:pt>
                <c:pt idx="13474">
                  <c:v>184.08000183105469</c:v>
                </c:pt>
                <c:pt idx="13475">
                  <c:v>184.88999938964844</c:v>
                </c:pt>
                <c:pt idx="13476">
                  <c:v>185.60000610351563</c:v>
                </c:pt>
                <c:pt idx="13477">
                  <c:v>183.30999755859375</c:v>
                </c:pt>
                <c:pt idx="13478">
                  <c:v>185.58999633789063</c:v>
                </c:pt>
                <c:pt idx="13479">
                  <c:v>183.38999938964844</c:v>
                </c:pt>
                <c:pt idx="13480">
                  <c:v>184.22999572753906</c:v>
                </c:pt>
                <c:pt idx="13481">
                  <c:v>184.72999572753906</c:v>
                </c:pt>
                <c:pt idx="13482">
                  <c:v>184.58000183105469</c:v>
                </c:pt>
                <c:pt idx="13483">
                  <c:v>184.1199951171875</c:v>
                </c:pt>
                <c:pt idx="13484">
                  <c:v>183.41999816894531</c:v>
                </c:pt>
                <c:pt idx="13485">
                  <c:v>185.50999450683594</c:v>
                </c:pt>
                <c:pt idx="13486">
                  <c:v>183.53999328613281</c:v>
                </c:pt>
                <c:pt idx="13487">
                  <c:v>183.97999572753906</c:v>
                </c:pt>
                <c:pt idx="13488">
                  <c:v>185.14999389648438</c:v>
                </c:pt>
                <c:pt idx="13489">
                  <c:v>184.55000305175781</c:v>
                </c:pt>
                <c:pt idx="13490">
                  <c:v>185.25</c:v>
                </c:pt>
                <c:pt idx="13491">
                  <c:v>183.41999816894531</c:v>
                </c:pt>
                <c:pt idx="13492">
                  <c:v>185.42999267578125</c:v>
                </c:pt>
                <c:pt idx="13493">
                  <c:v>183.41999816894531</c:v>
                </c:pt>
                <c:pt idx="13494">
                  <c:v>185.53999328613281</c:v>
                </c:pt>
                <c:pt idx="13495">
                  <c:v>185.35000610351563</c:v>
                </c:pt>
                <c:pt idx="13496">
                  <c:v>184.33000183105469</c:v>
                </c:pt>
                <c:pt idx="13497">
                  <c:v>184.88999938964844</c:v>
                </c:pt>
                <c:pt idx="13498">
                  <c:v>184.58999633789063</c:v>
                </c:pt>
                <c:pt idx="13499">
                  <c:v>183.94000244140625</c:v>
                </c:pt>
                <c:pt idx="13500">
                  <c:v>184.94000244140625</c:v>
                </c:pt>
                <c:pt idx="13501">
                  <c:v>183.27999877929688</c:v>
                </c:pt>
                <c:pt idx="13502">
                  <c:v>185.55000305175781</c:v>
                </c:pt>
                <c:pt idx="13503">
                  <c:v>183.57000732421875</c:v>
                </c:pt>
                <c:pt idx="13504">
                  <c:v>185.46000671386719</c:v>
                </c:pt>
                <c:pt idx="13505">
                  <c:v>184.14999389648438</c:v>
                </c:pt>
                <c:pt idx="13506">
                  <c:v>184.92999267578125</c:v>
                </c:pt>
                <c:pt idx="13507">
                  <c:v>184.60000610351563</c:v>
                </c:pt>
                <c:pt idx="13508">
                  <c:v>184.27000427246094</c:v>
                </c:pt>
                <c:pt idx="13509">
                  <c:v>184.92999267578125</c:v>
                </c:pt>
                <c:pt idx="13510">
                  <c:v>183.32000732421875</c:v>
                </c:pt>
                <c:pt idx="13511">
                  <c:v>183.60000610351563</c:v>
                </c:pt>
                <c:pt idx="13512">
                  <c:v>185.55000305175781</c:v>
                </c:pt>
                <c:pt idx="13513">
                  <c:v>183.66000366210938</c:v>
                </c:pt>
                <c:pt idx="13514">
                  <c:v>184.44999694824219</c:v>
                </c:pt>
                <c:pt idx="13515">
                  <c:v>184.6199951171875</c:v>
                </c:pt>
                <c:pt idx="13516">
                  <c:v>184.6300048828125</c:v>
                </c:pt>
                <c:pt idx="13517">
                  <c:v>183.94000244140625</c:v>
                </c:pt>
                <c:pt idx="13518">
                  <c:v>183.1300048828125</c:v>
                </c:pt>
                <c:pt idx="13519">
                  <c:v>185.55000305175781</c:v>
                </c:pt>
                <c:pt idx="13520">
                  <c:v>185.10000610351563</c:v>
                </c:pt>
                <c:pt idx="13521">
                  <c:v>183.5</c:v>
                </c:pt>
                <c:pt idx="13522">
                  <c:v>185.5</c:v>
                </c:pt>
                <c:pt idx="13523">
                  <c:v>185.58000183105469</c:v>
                </c:pt>
                <c:pt idx="13524">
                  <c:v>183.6199951171875</c:v>
                </c:pt>
                <c:pt idx="13525">
                  <c:v>185.47999572753906</c:v>
                </c:pt>
                <c:pt idx="13526">
                  <c:v>184.22999572753906</c:v>
                </c:pt>
                <c:pt idx="13527">
                  <c:v>184.91999816894531</c:v>
                </c:pt>
                <c:pt idx="13528">
                  <c:v>183.60000610351563</c:v>
                </c:pt>
                <c:pt idx="13529">
                  <c:v>185.08999633789063</c:v>
                </c:pt>
                <c:pt idx="13530">
                  <c:v>185.49000549316406</c:v>
                </c:pt>
                <c:pt idx="13531">
                  <c:v>183.75999450683594</c:v>
                </c:pt>
                <c:pt idx="13532">
                  <c:v>185.35000610351563</c:v>
                </c:pt>
                <c:pt idx="13533">
                  <c:v>183.86000061035156</c:v>
                </c:pt>
                <c:pt idx="13534">
                  <c:v>184.14999389648438</c:v>
                </c:pt>
                <c:pt idx="13535">
                  <c:v>184.86000061035156</c:v>
                </c:pt>
                <c:pt idx="13536">
                  <c:v>184.05999755859375</c:v>
                </c:pt>
                <c:pt idx="13537">
                  <c:v>183.60000610351563</c:v>
                </c:pt>
                <c:pt idx="13538">
                  <c:v>185.5</c:v>
                </c:pt>
                <c:pt idx="13539">
                  <c:v>183.52999877929688</c:v>
                </c:pt>
                <c:pt idx="13540">
                  <c:v>183.67999267578125</c:v>
                </c:pt>
                <c:pt idx="13541">
                  <c:v>185.60000610351563</c:v>
                </c:pt>
                <c:pt idx="13542">
                  <c:v>183.89999389648438</c:v>
                </c:pt>
                <c:pt idx="13543">
                  <c:v>184.75</c:v>
                </c:pt>
                <c:pt idx="13544">
                  <c:v>184.27000427246094</c:v>
                </c:pt>
                <c:pt idx="13545">
                  <c:v>184.77000427246094</c:v>
                </c:pt>
                <c:pt idx="13546">
                  <c:v>183.71000671386719</c:v>
                </c:pt>
                <c:pt idx="13547">
                  <c:v>184.91999816894531</c:v>
                </c:pt>
                <c:pt idx="13548">
                  <c:v>185.61000061035156</c:v>
                </c:pt>
                <c:pt idx="13549">
                  <c:v>183.44999694824219</c:v>
                </c:pt>
                <c:pt idx="13550">
                  <c:v>185.47999572753906</c:v>
                </c:pt>
                <c:pt idx="13551">
                  <c:v>185.14999389648438</c:v>
                </c:pt>
                <c:pt idx="13552">
                  <c:v>183.89999389648438</c:v>
                </c:pt>
                <c:pt idx="13553">
                  <c:v>185.05000305175781</c:v>
                </c:pt>
                <c:pt idx="13554">
                  <c:v>184.30000305175781</c:v>
                </c:pt>
                <c:pt idx="13555">
                  <c:v>185.05999755859375</c:v>
                </c:pt>
                <c:pt idx="13556">
                  <c:v>183.91999816894531</c:v>
                </c:pt>
                <c:pt idx="13557">
                  <c:v>184.75</c:v>
                </c:pt>
                <c:pt idx="13558">
                  <c:v>183.60000610351563</c:v>
                </c:pt>
                <c:pt idx="13559">
                  <c:v>183.57000732421875</c:v>
                </c:pt>
                <c:pt idx="13560">
                  <c:v>185.55999755859375</c:v>
                </c:pt>
                <c:pt idx="13561">
                  <c:v>183.50999450683594</c:v>
                </c:pt>
                <c:pt idx="13562">
                  <c:v>185.64999389648438</c:v>
                </c:pt>
                <c:pt idx="13563">
                  <c:v>185.1199951171875</c:v>
                </c:pt>
                <c:pt idx="13564">
                  <c:v>184.44999694824219</c:v>
                </c:pt>
                <c:pt idx="13565">
                  <c:v>184.46000671386719</c:v>
                </c:pt>
                <c:pt idx="13566">
                  <c:v>183.3800048828125</c:v>
                </c:pt>
                <c:pt idx="13567">
                  <c:v>185.55000305175781</c:v>
                </c:pt>
                <c:pt idx="13568">
                  <c:v>183.16999816894531</c:v>
                </c:pt>
                <c:pt idx="13569">
                  <c:v>183.8699951171875</c:v>
                </c:pt>
                <c:pt idx="13570">
                  <c:v>185.33999633789063</c:v>
                </c:pt>
                <c:pt idx="13571">
                  <c:v>184.10000610351563</c:v>
                </c:pt>
                <c:pt idx="13572">
                  <c:v>184.77999877929688</c:v>
                </c:pt>
                <c:pt idx="13573">
                  <c:v>183.69999694824219</c:v>
                </c:pt>
                <c:pt idx="13574">
                  <c:v>185.27000427246094</c:v>
                </c:pt>
                <c:pt idx="13575">
                  <c:v>183.47000122070313</c:v>
                </c:pt>
                <c:pt idx="13576">
                  <c:v>183.3699951171875</c:v>
                </c:pt>
                <c:pt idx="13577">
                  <c:v>185.58000183105469</c:v>
                </c:pt>
                <c:pt idx="13578">
                  <c:v>183.57000732421875</c:v>
                </c:pt>
                <c:pt idx="13579">
                  <c:v>184.53999328613281</c:v>
                </c:pt>
                <c:pt idx="13580">
                  <c:v>184.00999450683594</c:v>
                </c:pt>
                <c:pt idx="13581">
                  <c:v>184.82000732421875</c:v>
                </c:pt>
                <c:pt idx="13582">
                  <c:v>185.58000183105469</c:v>
                </c:pt>
                <c:pt idx="13583">
                  <c:v>183.44999694824219</c:v>
                </c:pt>
                <c:pt idx="13584">
                  <c:v>185.72000122070313</c:v>
                </c:pt>
                <c:pt idx="13585">
                  <c:v>183.58000183105469</c:v>
                </c:pt>
                <c:pt idx="13586">
                  <c:v>184.21000671386719</c:v>
                </c:pt>
                <c:pt idx="13587">
                  <c:v>184.8800048828125</c:v>
                </c:pt>
                <c:pt idx="13588">
                  <c:v>184.69000244140625</c:v>
                </c:pt>
                <c:pt idx="13589">
                  <c:v>184.19000244140625</c:v>
                </c:pt>
                <c:pt idx="13590">
                  <c:v>183.66000366210938</c:v>
                </c:pt>
                <c:pt idx="13591">
                  <c:v>185.39999389648438</c:v>
                </c:pt>
                <c:pt idx="13592">
                  <c:v>184.55000305175781</c:v>
                </c:pt>
                <c:pt idx="13593">
                  <c:v>184.74000549316406</c:v>
                </c:pt>
                <c:pt idx="13594">
                  <c:v>185.49000549316406</c:v>
                </c:pt>
                <c:pt idx="13595">
                  <c:v>183.42999267578125</c:v>
                </c:pt>
                <c:pt idx="13596">
                  <c:v>183.57000732421875</c:v>
                </c:pt>
                <c:pt idx="13597">
                  <c:v>185.47000122070313</c:v>
                </c:pt>
                <c:pt idx="13598">
                  <c:v>183.91000366210938</c:v>
                </c:pt>
                <c:pt idx="13599">
                  <c:v>184.66999816894531</c:v>
                </c:pt>
                <c:pt idx="13600">
                  <c:v>184.05000305175781</c:v>
                </c:pt>
                <c:pt idx="13601">
                  <c:v>184.88999938964844</c:v>
                </c:pt>
                <c:pt idx="13602">
                  <c:v>185.66999816894531</c:v>
                </c:pt>
                <c:pt idx="13603">
                  <c:v>183.5</c:v>
                </c:pt>
                <c:pt idx="13604">
                  <c:v>185.77000427246094</c:v>
                </c:pt>
                <c:pt idx="13605">
                  <c:v>183.47999572753906</c:v>
                </c:pt>
                <c:pt idx="13606">
                  <c:v>184.00999450683594</c:v>
                </c:pt>
                <c:pt idx="13607">
                  <c:v>185.22999572753906</c:v>
                </c:pt>
                <c:pt idx="13608">
                  <c:v>184.16999816894531</c:v>
                </c:pt>
                <c:pt idx="13609">
                  <c:v>184.77999877929688</c:v>
                </c:pt>
                <c:pt idx="13610">
                  <c:v>183.71000671386719</c:v>
                </c:pt>
                <c:pt idx="13611">
                  <c:v>184.88999938964844</c:v>
                </c:pt>
                <c:pt idx="13612">
                  <c:v>185.42999267578125</c:v>
                </c:pt>
                <c:pt idx="13613">
                  <c:v>183.3699951171875</c:v>
                </c:pt>
                <c:pt idx="13614">
                  <c:v>185.50999450683594</c:v>
                </c:pt>
                <c:pt idx="13615">
                  <c:v>183.08999633789063</c:v>
                </c:pt>
                <c:pt idx="13616">
                  <c:v>183.69000244140625</c:v>
                </c:pt>
                <c:pt idx="13617">
                  <c:v>185.55999755859375</c:v>
                </c:pt>
                <c:pt idx="13618">
                  <c:v>183.75999450683594</c:v>
                </c:pt>
                <c:pt idx="13619">
                  <c:v>184.41999816894531</c:v>
                </c:pt>
                <c:pt idx="13620">
                  <c:v>184.97000122070313</c:v>
                </c:pt>
                <c:pt idx="13621">
                  <c:v>184.44000244140625</c:v>
                </c:pt>
                <c:pt idx="13622">
                  <c:v>185.19000244140625</c:v>
                </c:pt>
                <c:pt idx="13623">
                  <c:v>183.3699951171875</c:v>
                </c:pt>
                <c:pt idx="13624">
                  <c:v>185.16999816894531</c:v>
                </c:pt>
                <c:pt idx="13625">
                  <c:v>185.60000610351563</c:v>
                </c:pt>
                <c:pt idx="13626">
                  <c:v>183.42999267578125</c:v>
                </c:pt>
                <c:pt idx="13627">
                  <c:v>185.58000183105469</c:v>
                </c:pt>
                <c:pt idx="13628">
                  <c:v>183.53999328613281</c:v>
                </c:pt>
                <c:pt idx="13629">
                  <c:v>183.85000610351563</c:v>
                </c:pt>
                <c:pt idx="13630">
                  <c:v>185.42999267578125</c:v>
                </c:pt>
                <c:pt idx="13631">
                  <c:v>183.97000122070313</c:v>
                </c:pt>
                <c:pt idx="13632">
                  <c:v>184.80000305175781</c:v>
                </c:pt>
                <c:pt idx="13633">
                  <c:v>183.86000061035156</c:v>
                </c:pt>
                <c:pt idx="13634">
                  <c:v>184.85000610351563</c:v>
                </c:pt>
                <c:pt idx="13635">
                  <c:v>185.53999328613281</c:v>
                </c:pt>
                <c:pt idx="13636">
                  <c:v>183.39999389648438</c:v>
                </c:pt>
                <c:pt idx="13637">
                  <c:v>185.52000427246094</c:v>
                </c:pt>
                <c:pt idx="13638">
                  <c:v>185.52000427246094</c:v>
                </c:pt>
                <c:pt idx="13639">
                  <c:v>183.66999816894531</c:v>
                </c:pt>
                <c:pt idx="13640">
                  <c:v>185.52999877929688</c:v>
                </c:pt>
                <c:pt idx="13641">
                  <c:v>184.55999755859375</c:v>
                </c:pt>
                <c:pt idx="13642">
                  <c:v>184.61000061035156</c:v>
                </c:pt>
                <c:pt idx="13643">
                  <c:v>184.42999267578125</c:v>
                </c:pt>
                <c:pt idx="13644">
                  <c:v>184.61000061035156</c:v>
                </c:pt>
                <c:pt idx="13645">
                  <c:v>185.47000122070313</c:v>
                </c:pt>
                <c:pt idx="13646">
                  <c:v>183.46000671386719</c:v>
                </c:pt>
                <c:pt idx="13647">
                  <c:v>185.39999389648438</c:v>
                </c:pt>
                <c:pt idx="13648">
                  <c:v>183.44999694824219</c:v>
                </c:pt>
                <c:pt idx="13649">
                  <c:v>183.52999877929688</c:v>
                </c:pt>
                <c:pt idx="13650">
                  <c:v>185.60000610351563</c:v>
                </c:pt>
                <c:pt idx="13651">
                  <c:v>183.55999755859375</c:v>
                </c:pt>
                <c:pt idx="13652">
                  <c:v>183.94999694824219</c:v>
                </c:pt>
                <c:pt idx="13653">
                  <c:v>185.27000427246094</c:v>
                </c:pt>
                <c:pt idx="13654">
                  <c:v>184.08000183105469</c:v>
                </c:pt>
                <c:pt idx="13655">
                  <c:v>185.33999633789063</c:v>
                </c:pt>
                <c:pt idx="13656">
                  <c:v>184.11000061035156</c:v>
                </c:pt>
                <c:pt idx="13657">
                  <c:v>184.86000061035156</c:v>
                </c:pt>
                <c:pt idx="13658">
                  <c:v>183.8800048828125</c:v>
                </c:pt>
                <c:pt idx="13659">
                  <c:v>184.86000061035156</c:v>
                </c:pt>
                <c:pt idx="13660">
                  <c:v>185.49000549316406</c:v>
                </c:pt>
                <c:pt idx="13661">
                  <c:v>183.52999877929688</c:v>
                </c:pt>
                <c:pt idx="13662">
                  <c:v>185.55000305175781</c:v>
                </c:pt>
                <c:pt idx="13663">
                  <c:v>183.50999450683594</c:v>
                </c:pt>
                <c:pt idx="13664">
                  <c:v>183.88999938964844</c:v>
                </c:pt>
                <c:pt idx="13665">
                  <c:v>185.36000061035156</c:v>
                </c:pt>
                <c:pt idx="13666">
                  <c:v>184.05999755859375</c:v>
                </c:pt>
                <c:pt idx="13667">
                  <c:v>185.21000671386719</c:v>
                </c:pt>
                <c:pt idx="13668">
                  <c:v>183.41000366210938</c:v>
                </c:pt>
                <c:pt idx="13669">
                  <c:v>185.41000366210938</c:v>
                </c:pt>
                <c:pt idx="13670">
                  <c:v>183.30000305175781</c:v>
                </c:pt>
                <c:pt idx="13671">
                  <c:v>183.57000732421875</c:v>
                </c:pt>
                <c:pt idx="13672">
                  <c:v>185.53999328613281</c:v>
                </c:pt>
                <c:pt idx="13673">
                  <c:v>183.64999389648438</c:v>
                </c:pt>
                <c:pt idx="13674">
                  <c:v>184.41000366210938</c:v>
                </c:pt>
                <c:pt idx="13675">
                  <c:v>183.91999816894531</c:v>
                </c:pt>
                <c:pt idx="13676">
                  <c:v>184.80999755859375</c:v>
                </c:pt>
                <c:pt idx="13677">
                  <c:v>183.94000244140625</c:v>
                </c:pt>
                <c:pt idx="13678">
                  <c:v>185</c:v>
                </c:pt>
                <c:pt idx="13679">
                  <c:v>185.58000183105469</c:v>
                </c:pt>
                <c:pt idx="13680">
                  <c:v>183.55999755859375</c:v>
                </c:pt>
                <c:pt idx="13681">
                  <c:v>185.55000305175781</c:v>
                </c:pt>
                <c:pt idx="13682">
                  <c:v>185.21000671386719</c:v>
                </c:pt>
                <c:pt idx="13683">
                  <c:v>184.46000671386719</c:v>
                </c:pt>
                <c:pt idx="13684">
                  <c:v>184.85000610351563</c:v>
                </c:pt>
                <c:pt idx="13685">
                  <c:v>183.47000122070313</c:v>
                </c:pt>
                <c:pt idx="13686">
                  <c:v>185.41999816894531</c:v>
                </c:pt>
                <c:pt idx="13687">
                  <c:v>183.44999694824219</c:v>
                </c:pt>
                <c:pt idx="13688">
                  <c:v>185.66999816894531</c:v>
                </c:pt>
                <c:pt idx="13689">
                  <c:v>183.52999877929688</c:v>
                </c:pt>
                <c:pt idx="13690">
                  <c:v>185.58999633789063</c:v>
                </c:pt>
                <c:pt idx="13691">
                  <c:v>185.22000122070313</c:v>
                </c:pt>
                <c:pt idx="13692">
                  <c:v>184.6300048828125</c:v>
                </c:pt>
                <c:pt idx="13693">
                  <c:v>184.36000061035156</c:v>
                </c:pt>
                <c:pt idx="13694">
                  <c:v>184.91000366210938</c:v>
                </c:pt>
                <c:pt idx="13695">
                  <c:v>185.58999633789063</c:v>
                </c:pt>
                <c:pt idx="13696">
                  <c:v>183.47000122070313</c:v>
                </c:pt>
                <c:pt idx="13697">
                  <c:v>185.58999633789063</c:v>
                </c:pt>
                <c:pt idx="13698">
                  <c:v>183.6199951171875</c:v>
                </c:pt>
                <c:pt idx="13699">
                  <c:v>184.33999633789063</c:v>
                </c:pt>
                <c:pt idx="13700">
                  <c:v>184.66000366210938</c:v>
                </c:pt>
                <c:pt idx="13701">
                  <c:v>184.85000610351563</c:v>
                </c:pt>
                <c:pt idx="13702">
                  <c:v>183.80000305175781</c:v>
                </c:pt>
                <c:pt idx="13703">
                  <c:v>183.24000549316406</c:v>
                </c:pt>
                <c:pt idx="13704">
                  <c:v>185.58000183105469</c:v>
                </c:pt>
                <c:pt idx="13705">
                  <c:v>183.44999694824219</c:v>
                </c:pt>
                <c:pt idx="13706">
                  <c:v>184.46000671386719</c:v>
                </c:pt>
                <c:pt idx="13707">
                  <c:v>183.41999816894531</c:v>
                </c:pt>
                <c:pt idx="13708">
                  <c:v>184.41000366210938</c:v>
                </c:pt>
                <c:pt idx="13709">
                  <c:v>184.58000183105469</c:v>
                </c:pt>
                <c:pt idx="13710">
                  <c:v>184.82000732421875</c:v>
                </c:pt>
                <c:pt idx="13711">
                  <c:v>183.52000427246094</c:v>
                </c:pt>
                <c:pt idx="13712">
                  <c:v>183.58000183105469</c:v>
                </c:pt>
                <c:pt idx="13713">
                  <c:v>185.58000183105469</c:v>
                </c:pt>
                <c:pt idx="13714">
                  <c:v>183.6300048828125</c:v>
                </c:pt>
                <c:pt idx="13715">
                  <c:v>184.41000366210938</c:v>
                </c:pt>
                <c:pt idx="13716">
                  <c:v>184.75</c:v>
                </c:pt>
                <c:pt idx="13717">
                  <c:v>184.71000671386719</c:v>
                </c:pt>
                <c:pt idx="13718">
                  <c:v>185.52999877929688</c:v>
                </c:pt>
                <c:pt idx="13719">
                  <c:v>183.21000671386719</c:v>
                </c:pt>
                <c:pt idx="13720">
                  <c:v>185.64999389648438</c:v>
                </c:pt>
                <c:pt idx="13721">
                  <c:v>185.27999877929688</c:v>
                </c:pt>
                <c:pt idx="13722">
                  <c:v>184.22000122070313</c:v>
                </c:pt>
                <c:pt idx="13723">
                  <c:v>184.97999572753906</c:v>
                </c:pt>
                <c:pt idx="13724">
                  <c:v>184.55000305175781</c:v>
                </c:pt>
                <c:pt idx="13725">
                  <c:v>185.3699951171875</c:v>
                </c:pt>
                <c:pt idx="13726">
                  <c:v>183.46000671386719</c:v>
                </c:pt>
                <c:pt idx="13727">
                  <c:v>185.60000610351563</c:v>
                </c:pt>
                <c:pt idx="13728">
                  <c:v>183.41000366210938</c:v>
                </c:pt>
                <c:pt idx="13729">
                  <c:v>183.69999694824219</c:v>
                </c:pt>
                <c:pt idx="13730">
                  <c:v>185.33999633789063</c:v>
                </c:pt>
                <c:pt idx="13731">
                  <c:v>184.14999389648438</c:v>
                </c:pt>
                <c:pt idx="13732">
                  <c:v>184.94000244140625</c:v>
                </c:pt>
                <c:pt idx="13733">
                  <c:v>183.41999816894531</c:v>
                </c:pt>
                <c:pt idx="13734">
                  <c:v>185.24000549316406</c:v>
                </c:pt>
                <c:pt idx="13735">
                  <c:v>183.53999328613281</c:v>
                </c:pt>
                <c:pt idx="13736">
                  <c:v>183.53999328613281</c:v>
                </c:pt>
                <c:pt idx="13737">
                  <c:v>185.64999389648438</c:v>
                </c:pt>
                <c:pt idx="13738">
                  <c:v>183.71000671386719</c:v>
                </c:pt>
                <c:pt idx="13739">
                  <c:v>184.57000732421875</c:v>
                </c:pt>
                <c:pt idx="13740">
                  <c:v>184.38999938964844</c:v>
                </c:pt>
                <c:pt idx="13741">
                  <c:v>184.91999816894531</c:v>
                </c:pt>
                <c:pt idx="13742">
                  <c:v>183.83999633789063</c:v>
                </c:pt>
                <c:pt idx="13743">
                  <c:v>183.39999389648438</c:v>
                </c:pt>
                <c:pt idx="13744">
                  <c:v>185.49000549316406</c:v>
                </c:pt>
                <c:pt idx="13745">
                  <c:v>183.50999450683594</c:v>
                </c:pt>
                <c:pt idx="13746">
                  <c:v>185.61000061035156</c:v>
                </c:pt>
                <c:pt idx="13747">
                  <c:v>185.22999572753906</c:v>
                </c:pt>
                <c:pt idx="13748">
                  <c:v>184.41999816894531</c:v>
                </c:pt>
                <c:pt idx="13749">
                  <c:v>184.69999694824219</c:v>
                </c:pt>
                <c:pt idx="13750">
                  <c:v>183.52999877929688</c:v>
                </c:pt>
                <c:pt idx="13751">
                  <c:v>185.53999328613281</c:v>
                </c:pt>
                <c:pt idx="13752">
                  <c:v>183.24000549316406</c:v>
                </c:pt>
                <c:pt idx="13753">
                  <c:v>183.82000732421875</c:v>
                </c:pt>
                <c:pt idx="13754">
                  <c:v>185.47000122070313</c:v>
                </c:pt>
                <c:pt idx="13755">
                  <c:v>184</c:v>
                </c:pt>
                <c:pt idx="13756">
                  <c:v>185.13999938964844</c:v>
                </c:pt>
                <c:pt idx="13757">
                  <c:v>183.75</c:v>
                </c:pt>
                <c:pt idx="13758">
                  <c:v>185.1300048828125</c:v>
                </c:pt>
                <c:pt idx="13759">
                  <c:v>183.49000549316406</c:v>
                </c:pt>
                <c:pt idx="13760">
                  <c:v>183.41000366210938</c:v>
                </c:pt>
                <c:pt idx="13761">
                  <c:v>185.58000183105469</c:v>
                </c:pt>
                <c:pt idx="13762">
                  <c:v>183.33999633789063</c:v>
                </c:pt>
                <c:pt idx="13763">
                  <c:v>184.24000549316406</c:v>
                </c:pt>
                <c:pt idx="13764">
                  <c:v>184.80999755859375</c:v>
                </c:pt>
                <c:pt idx="13765">
                  <c:v>184.41000366210938</c:v>
                </c:pt>
                <c:pt idx="13766">
                  <c:v>184.57000732421875</c:v>
                </c:pt>
                <c:pt idx="13767">
                  <c:v>183.55999755859375</c:v>
                </c:pt>
                <c:pt idx="13768">
                  <c:v>185.46000671386719</c:v>
                </c:pt>
                <c:pt idx="13769">
                  <c:v>183.44999694824219</c:v>
                </c:pt>
                <c:pt idx="13770">
                  <c:v>185.6199951171875</c:v>
                </c:pt>
                <c:pt idx="13771">
                  <c:v>185.61000061035156</c:v>
                </c:pt>
                <c:pt idx="13772">
                  <c:v>183.53999328613281</c:v>
                </c:pt>
                <c:pt idx="13773">
                  <c:v>185.53999328613281</c:v>
                </c:pt>
                <c:pt idx="13774">
                  <c:v>183.77999877929688</c:v>
                </c:pt>
                <c:pt idx="13775">
                  <c:v>184.52999877929688</c:v>
                </c:pt>
                <c:pt idx="13776">
                  <c:v>184.42999267578125</c:v>
                </c:pt>
                <c:pt idx="13777">
                  <c:v>184.77000427246094</c:v>
                </c:pt>
                <c:pt idx="13778">
                  <c:v>185.44000244140625</c:v>
                </c:pt>
                <c:pt idx="13779">
                  <c:v>183.53999328613281</c:v>
                </c:pt>
                <c:pt idx="13780">
                  <c:v>185.61000061035156</c:v>
                </c:pt>
                <c:pt idx="13781">
                  <c:v>185.64999389648438</c:v>
                </c:pt>
                <c:pt idx="13782">
                  <c:v>183.66999816894531</c:v>
                </c:pt>
                <c:pt idx="13783">
                  <c:v>185.64999389648438</c:v>
                </c:pt>
                <c:pt idx="13784">
                  <c:v>185.19000244140625</c:v>
                </c:pt>
                <c:pt idx="13785">
                  <c:v>184.44999694824219</c:v>
                </c:pt>
                <c:pt idx="13786">
                  <c:v>185.02000427246094</c:v>
                </c:pt>
                <c:pt idx="13787">
                  <c:v>183.72000122070313</c:v>
                </c:pt>
                <c:pt idx="13788">
                  <c:v>185.3800048828125</c:v>
                </c:pt>
                <c:pt idx="13789">
                  <c:v>183.58999633789063</c:v>
                </c:pt>
                <c:pt idx="13790">
                  <c:v>183.58000183105469</c:v>
                </c:pt>
                <c:pt idx="13791">
                  <c:v>185.61000061035156</c:v>
                </c:pt>
                <c:pt idx="13792">
                  <c:v>183.66000366210938</c:v>
                </c:pt>
                <c:pt idx="13793">
                  <c:v>184.10000610351563</c:v>
                </c:pt>
                <c:pt idx="13794">
                  <c:v>185.38999938964844</c:v>
                </c:pt>
                <c:pt idx="13795">
                  <c:v>184.22999572753906</c:v>
                </c:pt>
                <c:pt idx="13796">
                  <c:v>185.02999877929688</c:v>
                </c:pt>
                <c:pt idx="13797">
                  <c:v>183.8699951171875</c:v>
                </c:pt>
                <c:pt idx="13798">
                  <c:v>185.00999450683594</c:v>
                </c:pt>
                <c:pt idx="13799">
                  <c:v>185.58999633789063</c:v>
                </c:pt>
                <c:pt idx="13800">
                  <c:v>183.58000183105469</c:v>
                </c:pt>
                <c:pt idx="13801">
                  <c:v>185.61000061035156</c:v>
                </c:pt>
                <c:pt idx="13802">
                  <c:v>183.63999938964844</c:v>
                </c:pt>
                <c:pt idx="13803">
                  <c:v>184.1300048828125</c:v>
                </c:pt>
                <c:pt idx="13804">
                  <c:v>185.42999267578125</c:v>
                </c:pt>
                <c:pt idx="13805">
                  <c:v>184.28999328613281</c:v>
                </c:pt>
                <c:pt idx="13806">
                  <c:v>185.07000732421875</c:v>
                </c:pt>
                <c:pt idx="13807">
                  <c:v>183.55999755859375</c:v>
                </c:pt>
                <c:pt idx="13808">
                  <c:v>185.30999755859375</c:v>
                </c:pt>
                <c:pt idx="13809">
                  <c:v>183.36000061035156</c:v>
                </c:pt>
                <c:pt idx="13810">
                  <c:v>183.6199951171875</c:v>
                </c:pt>
                <c:pt idx="13811">
                  <c:v>185.63999938964844</c:v>
                </c:pt>
                <c:pt idx="13812">
                  <c:v>183.67999267578125</c:v>
                </c:pt>
                <c:pt idx="13813">
                  <c:v>185.53999328613281</c:v>
                </c:pt>
                <c:pt idx="13814">
                  <c:v>185.1300048828125</c:v>
                </c:pt>
                <c:pt idx="13815">
                  <c:v>184.52000427246094</c:v>
                </c:pt>
                <c:pt idx="13816">
                  <c:v>184.44999694824219</c:v>
                </c:pt>
                <c:pt idx="13817">
                  <c:v>184.83999633789063</c:v>
                </c:pt>
                <c:pt idx="13818">
                  <c:v>185.5</c:v>
                </c:pt>
                <c:pt idx="13819">
                  <c:v>183.32000732421875</c:v>
                </c:pt>
                <c:pt idx="13820">
                  <c:v>185.58000183105469</c:v>
                </c:pt>
                <c:pt idx="13821">
                  <c:v>185.39999389648438</c:v>
                </c:pt>
                <c:pt idx="13822">
                  <c:v>184.13999938964844</c:v>
                </c:pt>
                <c:pt idx="13823">
                  <c:v>185.30999755859375</c:v>
                </c:pt>
                <c:pt idx="13824">
                  <c:v>184.46000671386719</c:v>
                </c:pt>
                <c:pt idx="13825">
                  <c:v>185.22999572753906</c:v>
                </c:pt>
                <c:pt idx="13826">
                  <c:v>183.63999938964844</c:v>
                </c:pt>
                <c:pt idx="13827">
                  <c:v>185.58999633789063</c:v>
                </c:pt>
                <c:pt idx="13828">
                  <c:v>185.6300048828125</c:v>
                </c:pt>
                <c:pt idx="13829">
                  <c:v>183.55000305175781</c:v>
                </c:pt>
                <c:pt idx="13830">
                  <c:v>185.60000610351563</c:v>
                </c:pt>
                <c:pt idx="13831">
                  <c:v>184.53999328613281</c:v>
                </c:pt>
                <c:pt idx="13832">
                  <c:v>184.85000610351563</c:v>
                </c:pt>
                <c:pt idx="13833">
                  <c:v>185.58000183105469</c:v>
                </c:pt>
                <c:pt idx="13834">
                  <c:v>185.63999938964844</c:v>
                </c:pt>
                <c:pt idx="13835">
                  <c:v>185.58999633789063</c:v>
                </c:pt>
                <c:pt idx="13836">
                  <c:v>185.47000122070313</c:v>
                </c:pt>
                <c:pt idx="13837">
                  <c:v>184.05000305175781</c:v>
                </c:pt>
                <c:pt idx="13838">
                  <c:v>184.91999816894531</c:v>
                </c:pt>
                <c:pt idx="13839">
                  <c:v>183.55999755859375</c:v>
                </c:pt>
                <c:pt idx="13840">
                  <c:v>185.57000732421875</c:v>
                </c:pt>
                <c:pt idx="13841">
                  <c:v>183.77999877929688</c:v>
                </c:pt>
                <c:pt idx="13842">
                  <c:v>185.47000122070313</c:v>
                </c:pt>
                <c:pt idx="13843">
                  <c:v>184.44000244140625</c:v>
                </c:pt>
                <c:pt idx="13844">
                  <c:v>185</c:v>
                </c:pt>
                <c:pt idx="13845">
                  <c:v>183.77999877929688</c:v>
                </c:pt>
                <c:pt idx="13846">
                  <c:v>185.55000305175781</c:v>
                </c:pt>
                <c:pt idx="13847">
                  <c:v>185.74000549316406</c:v>
                </c:pt>
                <c:pt idx="13848">
                  <c:v>183.52999877929688</c:v>
                </c:pt>
                <c:pt idx="13849">
                  <c:v>185.58000183105469</c:v>
                </c:pt>
                <c:pt idx="13850">
                  <c:v>184.6300048828125</c:v>
                </c:pt>
                <c:pt idx="13851">
                  <c:v>184.67999267578125</c:v>
                </c:pt>
                <c:pt idx="13852">
                  <c:v>183.97000122070313</c:v>
                </c:pt>
                <c:pt idx="13853">
                  <c:v>183.57000732421875</c:v>
                </c:pt>
                <c:pt idx="13854">
                  <c:v>185.71000671386719</c:v>
                </c:pt>
                <c:pt idx="13855">
                  <c:v>183.50999450683594</c:v>
                </c:pt>
                <c:pt idx="13856">
                  <c:v>183.77999877929688</c:v>
                </c:pt>
                <c:pt idx="13857">
                  <c:v>185.5</c:v>
                </c:pt>
                <c:pt idx="13858">
                  <c:v>184.16000366210938</c:v>
                </c:pt>
                <c:pt idx="13859">
                  <c:v>184.92999267578125</c:v>
                </c:pt>
                <c:pt idx="13860">
                  <c:v>183.75</c:v>
                </c:pt>
                <c:pt idx="13861">
                  <c:v>185.02999877929688</c:v>
                </c:pt>
                <c:pt idx="13862">
                  <c:v>185.75</c:v>
                </c:pt>
                <c:pt idx="13863">
                  <c:v>183.58000183105469</c:v>
                </c:pt>
                <c:pt idx="13864">
                  <c:v>185.75</c:v>
                </c:pt>
                <c:pt idx="13865">
                  <c:v>185.5</c:v>
                </c:pt>
                <c:pt idx="13866">
                  <c:v>183.97000122070313</c:v>
                </c:pt>
                <c:pt idx="13867">
                  <c:v>185.44000244140625</c:v>
                </c:pt>
                <c:pt idx="13868">
                  <c:v>184.03999328613281</c:v>
                </c:pt>
                <c:pt idx="13869">
                  <c:v>184.89999389648438</c:v>
                </c:pt>
                <c:pt idx="13870">
                  <c:v>183.86000061035156</c:v>
                </c:pt>
                <c:pt idx="13871">
                  <c:v>185</c:v>
                </c:pt>
                <c:pt idx="13872">
                  <c:v>185.74000549316406</c:v>
                </c:pt>
                <c:pt idx="13873">
                  <c:v>185.05000305175781</c:v>
                </c:pt>
                <c:pt idx="13874">
                  <c:v>184.50999450683594</c:v>
                </c:pt>
                <c:pt idx="13875">
                  <c:v>184.8699951171875</c:v>
                </c:pt>
                <c:pt idx="13876">
                  <c:v>184.64999389648438</c:v>
                </c:pt>
                <c:pt idx="13877">
                  <c:v>185.41999816894531</c:v>
                </c:pt>
                <c:pt idx="13878">
                  <c:v>183.6300048828125</c:v>
                </c:pt>
                <c:pt idx="13879">
                  <c:v>185.6300048828125</c:v>
                </c:pt>
                <c:pt idx="13880">
                  <c:v>185.67999267578125</c:v>
                </c:pt>
                <c:pt idx="13881">
                  <c:v>183.5</c:v>
                </c:pt>
                <c:pt idx="13882">
                  <c:v>185.69000244140625</c:v>
                </c:pt>
                <c:pt idx="13883">
                  <c:v>183.74000549316406</c:v>
                </c:pt>
                <c:pt idx="13884">
                  <c:v>184.6300048828125</c:v>
                </c:pt>
                <c:pt idx="13885">
                  <c:v>184.80000305175781</c:v>
                </c:pt>
                <c:pt idx="13886">
                  <c:v>184.74000549316406</c:v>
                </c:pt>
                <c:pt idx="13887">
                  <c:v>185.61000061035156</c:v>
                </c:pt>
                <c:pt idx="13888">
                  <c:v>183.64999389648438</c:v>
                </c:pt>
                <c:pt idx="13889">
                  <c:v>185.71000671386719</c:v>
                </c:pt>
                <c:pt idx="13890">
                  <c:v>185.72000122070313</c:v>
                </c:pt>
                <c:pt idx="13891">
                  <c:v>183.8800048828125</c:v>
                </c:pt>
                <c:pt idx="13892">
                  <c:v>185.63999938964844</c:v>
                </c:pt>
                <c:pt idx="13893">
                  <c:v>184.1199951171875</c:v>
                </c:pt>
                <c:pt idx="13894">
                  <c:v>184.88999938964844</c:v>
                </c:pt>
                <c:pt idx="13895">
                  <c:v>184.30999755859375</c:v>
                </c:pt>
                <c:pt idx="13896">
                  <c:v>185</c:v>
                </c:pt>
                <c:pt idx="13897">
                  <c:v>183.94000244140625</c:v>
                </c:pt>
                <c:pt idx="13898">
                  <c:v>183.58999633789063</c:v>
                </c:pt>
                <c:pt idx="13899">
                  <c:v>185.8800048828125</c:v>
                </c:pt>
                <c:pt idx="13900">
                  <c:v>183.5</c:v>
                </c:pt>
                <c:pt idx="13901">
                  <c:v>185.78999328613281</c:v>
                </c:pt>
                <c:pt idx="13902">
                  <c:v>185.46000671386719</c:v>
                </c:pt>
                <c:pt idx="13903">
                  <c:v>184.30000305175781</c:v>
                </c:pt>
                <c:pt idx="13904">
                  <c:v>185.28999328613281</c:v>
                </c:pt>
                <c:pt idx="13905">
                  <c:v>183.94000244140625</c:v>
                </c:pt>
                <c:pt idx="13906">
                  <c:v>185.24000549316406</c:v>
                </c:pt>
                <c:pt idx="13907">
                  <c:v>183.83999633789063</c:v>
                </c:pt>
                <c:pt idx="13908">
                  <c:v>183.50999450683594</c:v>
                </c:pt>
                <c:pt idx="13909">
                  <c:v>185.75999450683594</c:v>
                </c:pt>
                <c:pt idx="13910">
                  <c:v>183.47000122070313</c:v>
                </c:pt>
                <c:pt idx="13911">
                  <c:v>184.25</c:v>
                </c:pt>
                <c:pt idx="13912">
                  <c:v>185.28999328613281</c:v>
                </c:pt>
                <c:pt idx="13913">
                  <c:v>184.42999267578125</c:v>
                </c:pt>
                <c:pt idx="13914">
                  <c:v>185</c:v>
                </c:pt>
                <c:pt idx="13915">
                  <c:v>183.78999328613281</c:v>
                </c:pt>
                <c:pt idx="13916">
                  <c:v>185.39999389648438</c:v>
                </c:pt>
                <c:pt idx="13917">
                  <c:v>183.55000305175781</c:v>
                </c:pt>
                <c:pt idx="13918">
                  <c:v>183.5</c:v>
                </c:pt>
                <c:pt idx="13919">
                  <c:v>185.74000549316406</c:v>
                </c:pt>
                <c:pt idx="13920">
                  <c:v>183.91999816894531</c:v>
                </c:pt>
                <c:pt idx="13921">
                  <c:v>184.71000671386719</c:v>
                </c:pt>
                <c:pt idx="13922">
                  <c:v>184.50999450683594</c:v>
                </c:pt>
                <c:pt idx="13923">
                  <c:v>184.97000122070313</c:v>
                </c:pt>
                <c:pt idx="13924">
                  <c:v>183.85000610351563</c:v>
                </c:pt>
                <c:pt idx="13925">
                  <c:v>185.38999938964844</c:v>
                </c:pt>
                <c:pt idx="13926">
                  <c:v>185.83000183105469</c:v>
                </c:pt>
                <c:pt idx="13927">
                  <c:v>183.71000671386719</c:v>
                </c:pt>
                <c:pt idx="13928">
                  <c:v>185.74000549316406</c:v>
                </c:pt>
                <c:pt idx="13929">
                  <c:v>185.08999633789063</c:v>
                </c:pt>
                <c:pt idx="13930">
                  <c:v>184.8699951171875</c:v>
                </c:pt>
                <c:pt idx="13931">
                  <c:v>184.33000183105469</c:v>
                </c:pt>
                <c:pt idx="13932">
                  <c:v>185.16999816894531</c:v>
                </c:pt>
                <c:pt idx="13933">
                  <c:v>185.80000305175781</c:v>
                </c:pt>
                <c:pt idx="13934">
                  <c:v>183.66000366210938</c:v>
                </c:pt>
                <c:pt idx="13935">
                  <c:v>185.86000061035156</c:v>
                </c:pt>
                <c:pt idx="13936">
                  <c:v>184.02000427246094</c:v>
                </c:pt>
                <c:pt idx="13937">
                  <c:v>184.78999328613281</c:v>
                </c:pt>
                <c:pt idx="13938">
                  <c:v>184.36000061035156</c:v>
                </c:pt>
                <c:pt idx="13939">
                  <c:v>185.16000366210938</c:v>
                </c:pt>
                <c:pt idx="13940">
                  <c:v>183.77999877929688</c:v>
                </c:pt>
                <c:pt idx="13941">
                  <c:v>183.6300048828125</c:v>
                </c:pt>
                <c:pt idx="13942">
                  <c:v>185.72000122070313</c:v>
                </c:pt>
                <c:pt idx="13943">
                  <c:v>183.72999572753906</c:v>
                </c:pt>
                <c:pt idx="13944">
                  <c:v>184.80000305175781</c:v>
                </c:pt>
                <c:pt idx="13945">
                  <c:v>184.14999389648438</c:v>
                </c:pt>
                <c:pt idx="13946">
                  <c:v>185.32000732421875</c:v>
                </c:pt>
                <c:pt idx="13947">
                  <c:v>185.75999450683594</c:v>
                </c:pt>
                <c:pt idx="13948">
                  <c:v>183.89999389648438</c:v>
                </c:pt>
                <c:pt idx="13949">
                  <c:v>185.80999755859375</c:v>
                </c:pt>
                <c:pt idx="13950">
                  <c:v>183.99000549316406</c:v>
                </c:pt>
                <c:pt idx="13951">
                  <c:v>184.85000610351563</c:v>
                </c:pt>
                <c:pt idx="13952">
                  <c:v>184.25</c:v>
                </c:pt>
                <c:pt idx="13953">
                  <c:v>185.25</c:v>
                </c:pt>
                <c:pt idx="13954">
                  <c:v>185.85000610351563</c:v>
                </c:pt>
                <c:pt idx="13955">
                  <c:v>183.55999755859375</c:v>
                </c:pt>
                <c:pt idx="13956">
                  <c:v>185.83000183105469</c:v>
                </c:pt>
                <c:pt idx="13957">
                  <c:v>183.8800048828125</c:v>
                </c:pt>
                <c:pt idx="13958">
                  <c:v>184.85000610351563</c:v>
                </c:pt>
                <c:pt idx="13959">
                  <c:v>184.33000183105469</c:v>
                </c:pt>
                <c:pt idx="13960">
                  <c:v>185.14999389648438</c:v>
                </c:pt>
                <c:pt idx="13961">
                  <c:v>183.57000732421875</c:v>
                </c:pt>
                <c:pt idx="13962">
                  <c:v>185.69000244140625</c:v>
                </c:pt>
                <c:pt idx="13963">
                  <c:v>183.50999450683594</c:v>
                </c:pt>
                <c:pt idx="13964">
                  <c:v>183.94000244140625</c:v>
                </c:pt>
                <c:pt idx="13965">
                  <c:v>185.53999328613281</c:v>
                </c:pt>
                <c:pt idx="13966">
                  <c:v>184.41999816894531</c:v>
                </c:pt>
                <c:pt idx="13967">
                  <c:v>185.07000732421875</c:v>
                </c:pt>
                <c:pt idx="13968">
                  <c:v>184.96000671386719</c:v>
                </c:pt>
                <c:pt idx="13969">
                  <c:v>184.08999633789063</c:v>
                </c:pt>
                <c:pt idx="13970">
                  <c:v>183.58999633789063</c:v>
                </c:pt>
                <c:pt idx="13971">
                  <c:v>185.75</c:v>
                </c:pt>
                <c:pt idx="13972">
                  <c:v>183.5</c:v>
                </c:pt>
                <c:pt idx="13973">
                  <c:v>184.52000427246094</c:v>
                </c:pt>
                <c:pt idx="13974">
                  <c:v>185.08999633789063</c:v>
                </c:pt>
                <c:pt idx="13975">
                  <c:v>184.83000183105469</c:v>
                </c:pt>
                <c:pt idx="13976">
                  <c:v>185.67999267578125</c:v>
                </c:pt>
                <c:pt idx="13977">
                  <c:v>183.72000122070313</c:v>
                </c:pt>
                <c:pt idx="13978">
                  <c:v>185.80999755859375</c:v>
                </c:pt>
                <c:pt idx="13979">
                  <c:v>183.75999450683594</c:v>
                </c:pt>
                <c:pt idx="13980">
                  <c:v>184.27999877929688</c:v>
                </c:pt>
                <c:pt idx="13981">
                  <c:v>185.3800048828125</c:v>
                </c:pt>
                <c:pt idx="13982">
                  <c:v>184.66000366210938</c:v>
                </c:pt>
                <c:pt idx="13983">
                  <c:v>185.58000183105469</c:v>
                </c:pt>
                <c:pt idx="13984">
                  <c:v>183.44999694824219</c:v>
                </c:pt>
                <c:pt idx="13985">
                  <c:v>185.69000244140625</c:v>
                </c:pt>
                <c:pt idx="13986">
                  <c:v>185.80999755859375</c:v>
                </c:pt>
                <c:pt idx="13987">
                  <c:v>183.94000244140625</c:v>
                </c:pt>
                <c:pt idx="13988">
                  <c:v>185.66999816894531</c:v>
                </c:pt>
                <c:pt idx="13989">
                  <c:v>184.72000122070313</c:v>
                </c:pt>
                <c:pt idx="13990">
                  <c:v>184.8800048828125</c:v>
                </c:pt>
                <c:pt idx="13991">
                  <c:v>184.41999816894531</c:v>
                </c:pt>
                <c:pt idx="13992">
                  <c:v>185.05999755859375</c:v>
                </c:pt>
                <c:pt idx="13993">
                  <c:v>185.77000427246094</c:v>
                </c:pt>
                <c:pt idx="13994">
                  <c:v>183.41999816894531</c:v>
                </c:pt>
                <c:pt idx="13995">
                  <c:v>185.78999328613281</c:v>
                </c:pt>
                <c:pt idx="13996">
                  <c:v>185.80000305175781</c:v>
                </c:pt>
                <c:pt idx="13997">
                  <c:v>184.02000427246094</c:v>
                </c:pt>
                <c:pt idx="13998">
                  <c:v>185.72999572753906</c:v>
                </c:pt>
                <c:pt idx="13999">
                  <c:v>185.02999877929688</c:v>
                </c:pt>
                <c:pt idx="14000">
                  <c:v>184.82000732421875</c:v>
                </c:pt>
                <c:pt idx="14001">
                  <c:v>184.77999877929688</c:v>
                </c:pt>
                <c:pt idx="14002">
                  <c:v>184.91000366210938</c:v>
                </c:pt>
                <c:pt idx="14003">
                  <c:v>185.61000061035156</c:v>
                </c:pt>
                <c:pt idx="14004">
                  <c:v>183.86000061035156</c:v>
                </c:pt>
                <c:pt idx="14005">
                  <c:v>185.53999328613281</c:v>
                </c:pt>
                <c:pt idx="14006">
                  <c:v>185.94999694824219</c:v>
                </c:pt>
                <c:pt idx="14007">
                  <c:v>183.77000427246094</c:v>
                </c:pt>
                <c:pt idx="14008">
                  <c:v>185.86000061035156</c:v>
                </c:pt>
                <c:pt idx="14009">
                  <c:v>183.67999267578125</c:v>
                </c:pt>
                <c:pt idx="14010">
                  <c:v>184.16000366210938</c:v>
                </c:pt>
                <c:pt idx="14011">
                  <c:v>185.69999694824219</c:v>
                </c:pt>
                <c:pt idx="14012">
                  <c:v>184.14999389648438</c:v>
                </c:pt>
                <c:pt idx="14013">
                  <c:v>184.88999938964844</c:v>
                </c:pt>
                <c:pt idx="14014">
                  <c:v>184.80999755859375</c:v>
                </c:pt>
                <c:pt idx="14015">
                  <c:v>184.91000366210938</c:v>
                </c:pt>
                <c:pt idx="14016">
                  <c:v>185.74000549316406</c:v>
                </c:pt>
                <c:pt idx="14017">
                  <c:v>183.75</c:v>
                </c:pt>
                <c:pt idx="14018">
                  <c:v>185.6300048828125</c:v>
                </c:pt>
                <c:pt idx="14019">
                  <c:v>185.88999938964844</c:v>
                </c:pt>
                <c:pt idx="14020">
                  <c:v>183.88999938964844</c:v>
                </c:pt>
                <c:pt idx="14021">
                  <c:v>185.97000122070313</c:v>
                </c:pt>
                <c:pt idx="14022">
                  <c:v>183.86000061035156</c:v>
                </c:pt>
                <c:pt idx="14023">
                  <c:v>184.30000305175781</c:v>
                </c:pt>
                <c:pt idx="14024">
                  <c:v>185.75</c:v>
                </c:pt>
                <c:pt idx="14025">
                  <c:v>184.25</c:v>
                </c:pt>
                <c:pt idx="14026">
                  <c:v>185.19000244140625</c:v>
                </c:pt>
                <c:pt idx="14027">
                  <c:v>184.22999572753906</c:v>
                </c:pt>
                <c:pt idx="14028">
                  <c:v>185.17999267578125</c:v>
                </c:pt>
                <c:pt idx="14029">
                  <c:v>185.8699951171875</c:v>
                </c:pt>
                <c:pt idx="14030">
                  <c:v>183.80000305175781</c:v>
                </c:pt>
                <c:pt idx="14031">
                  <c:v>185.83999633789063</c:v>
                </c:pt>
                <c:pt idx="14032">
                  <c:v>183.75999450683594</c:v>
                </c:pt>
                <c:pt idx="14033">
                  <c:v>183.69999694824219</c:v>
                </c:pt>
                <c:pt idx="14034">
                  <c:v>185.89999389648438</c:v>
                </c:pt>
                <c:pt idx="14035">
                  <c:v>183.78999328613281</c:v>
                </c:pt>
                <c:pt idx="14036">
                  <c:v>184.71000671386719</c:v>
                </c:pt>
                <c:pt idx="14037">
                  <c:v>185.1300048828125</c:v>
                </c:pt>
                <c:pt idx="14038">
                  <c:v>184.75999450683594</c:v>
                </c:pt>
                <c:pt idx="14039">
                  <c:v>185.47999572753906</c:v>
                </c:pt>
                <c:pt idx="14040">
                  <c:v>183.89999389648438</c:v>
                </c:pt>
                <c:pt idx="14041">
                  <c:v>185.58000183105469</c:v>
                </c:pt>
                <c:pt idx="14042">
                  <c:v>183.83000183105469</c:v>
                </c:pt>
                <c:pt idx="14043">
                  <c:v>183.49000549316406</c:v>
                </c:pt>
                <c:pt idx="14044">
                  <c:v>185.82000732421875</c:v>
                </c:pt>
                <c:pt idx="14045">
                  <c:v>183.61000061035156</c:v>
                </c:pt>
                <c:pt idx="14046">
                  <c:v>185.83999633789063</c:v>
                </c:pt>
                <c:pt idx="14047">
                  <c:v>185.6300048828125</c:v>
                </c:pt>
                <c:pt idx="14048">
                  <c:v>184.22999572753906</c:v>
                </c:pt>
                <c:pt idx="14049">
                  <c:v>185.67999267578125</c:v>
                </c:pt>
                <c:pt idx="14050">
                  <c:v>184.66000366210938</c:v>
                </c:pt>
                <c:pt idx="14051">
                  <c:v>185</c:v>
                </c:pt>
                <c:pt idx="14052">
                  <c:v>184.52000427246094</c:v>
                </c:pt>
                <c:pt idx="14053">
                  <c:v>183.75</c:v>
                </c:pt>
                <c:pt idx="14054">
                  <c:v>185.74000549316406</c:v>
                </c:pt>
                <c:pt idx="14055">
                  <c:v>183.83999633789063</c:v>
                </c:pt>
                <c:pt idx="14056">
                  <c:v>184.32000732421875</c:v>
                </c:pt>
                <c:pt idx="14057">
                  <c:v>185.16999816894531</c:v>
                </c:pt>
                <c:pt idx="14058">
                  <c:v>184.1300048828125</c:v>
                </c:pt>
                <c:pt idx="14059">
                  <c:v>185.16000366210938</c:v>
                </c:pt>
                <c:pt idx="14060">
                  <c:v>185.92999267578125</c:v>
                </c:pt>
                <c:pt idx="14061">
                  <c:v>183.8699951171875</c:v>
                </c:pt>
                <c:pt idx="14062">
                  <c:v>185.94999694824219</c:v>
                </c:pt>
                <c:pt idx="14063">
                  <c:v>183.82000732421875</c:v>
                </c:pt>
                <c:pt idx="14064">
                  <c:v>184.05000305175781</c:v>
                </c:pt>
                <c:pt idx="14065">
                  <c:v>185.82000732421875</c:v>
                </c:pt>
                <c:pt idx="14066">
                  <c:v>184.10000610351563</c:v>
                </c:pt>
                <c:pt idx="14067">
                  <c:v>184.92999267578125</c:v>
                </c:pt>
                <c:pt idx="14068">
                  <c:v>184.58999633789063</c:v>
                </c:pt>
                <c:pt idx="14069">
                  <c:v>185.07000732421875</c:v>
                </c:pt>
                <c:pt idx="14070">
                  <c:v>184.3800048828125</c:v>
                </c:pt>
                <c:pt idx="14071">
                  <c:v>183.77000427246094</c:v>
                </c:pt>
                <c:pt idx="14072">
                  <c:v>186.02000427246094</c:v>
                </c:pt>
                <c:pt idx="14073">
                  <c:v>183.78999328613281</c:v>
                </c:pt>
                <c:pt idx="14074">
                  <c:v>184</c:v>
                </c:pt>
                <c:pt idx="14075">
                  <c:v>185.80999755859375</c:v>
                </c:pt>
                <c:pt idx="14076">
                  <c:v>184.22999572753906</c:v>
                </c:pt>
                <c:pt idx="14077">
                  <c:v>185.08000183105469</c:v>
                </c:pt>
                <c:pt idx="14078">
                  <c:v>184.14999389648438</c:v>
                </c:pt>
                <c:pt idx="14079">
                  <c:v>185.25999450683594</c:v>
                </c:pt>
                <c:pt idx="14080">
                  <c:v>184.00999450683594</c:v>
                </c:pt>
                <c:pt idx="14081">
                  <c:v>183.83999633789063</c:v>
                </c:pt>
                <c:pt idx="14082">
                  <c:v>185.94000244140625</c:v>
                </c:pt>
                <c:pt idx="14083">
                  <c:v>183.8699951171875</c:v>
                </c:pt>
                <c:pt idx="14084">
                  <c:v>184.63999938964844</c:v>
                </c:pt>
                <c:pt idx="14085">
                  <c:v>185.33000183105469</c:v>
                </c:pt>
                <c:pt idx="14086">
                  <c:v>184.94999694824219</c:v>
                </c:pt>
                <c:pt idx="14087">
                  <c:v>185.71000671386719</c:v>
                </c:pt>
                <c:pt idx="14088">
                  <c:v>183.80999755859375</c:v>
                </c:pt>
                <c:pt idx="14089">
                  <c:v>185.89999389648438</c:v>
                </c:pt>
                <c:pt idx="14090">
                  <c:v>183.80999755859375</c:v>
                </c:pt>
                <c:pt idx="14091">
                  <c:v>184.17999267578125</c:v>
                </c:pt>
                <c:pt idx="14092">
                  <c:v>185.75999450683594</c:v>
                </c:pt>
                <c:pt idx="14093">
                  <c:v>184.41999816894531</c:v>
                </c:pt>
                <c:pt idx="14094">
                  <c:v>185.27000427246094</c:v>
                </c:pt>
                <c:pt idx="14095">
                  <c:v>183.77999877929688</c:v>
                </c:pt>
                <c:pt idx="14096">
                  <c:v>185.52000427246094</c:v>
                </c:pt>
                <c:pt idx="14097">
                  <c:v>183.58000183105469</c:v>
                </c:pt>
                <c:pt idx="14098">
                  <c:v>183.89999389648438</c:v>
                </c:pt>
                <c:pt idx="14099">
                  <c:v>185.92999267578125</c:v>
                </c:pt>
                <c:pt idx="14100">
                  <c:v>184.05999755859375</c:v>
                </c:pt>
                <c:pt idx="14101">
                  <c:v>184.78999328613281</c:v>
                </c:pt>
                <c:pt idx="14102">
                  <c:v>184.82000732421875</c:v>
                </c:pt>
                <c:pt idx="14103">
                  <c:v>185.1199951171875</c:v>
                </c:pt>
                <c:pt idx="14104">
                  <c:v>185.88999938964844</c:v>
                </c:pt>
                <c:pt idx="14105">
                  <c:v>183.58000183105469</c:v>
                </c:pt>
                <c:pt idx="14106">
                  <c:v>185.94999694824219</c:v>
                </c:pt>
                <c:pt idx="14107">
                  <c:v>185.67999267578125</c:v>
                </c:pt>
                <c:pt idx="14108">
                  <c:v>184.47999572753906</c:v>
                </c:pt>
                <c:pt idx="14109">
                  <c:v>185.41000366210938</c:v>
                </c:pt>
                <c:pt idx="14110">
                  <c:v>184.75</c:v>
                </c:pt>
                <c:pt idx="14111">
                  <c:v>185.67999267578125</c:v>
                </c:pt>
                <c:pt idx="14112">
                  <c:v>183.83999633789063</c:v>
                </c:pt>
                <c:pt idx="14113">
                  <c:v>185.88999938964844</c:v>
                </c:pt>
                <c:pt idx="14114">
                  <c:v>185.91999816894531</c:v>
                </c:pt>
                <c:pt idx="14115">
                  <c:v>184.22000122070313</c:v>
                </c:pt>
                <c:pt idx="14116">
                  <c:v>185.74000549316406</c:v>
                </c:pt>
                <c:pt idx="14117">
                  <c:v>184.53999328613281</c:v>
                </c:pt>
                <c:pt idx="14118">
                  <c:v>185.24000549316406</c:v>
                </c:pt>
                <c:pt idx="14119">
                  <c:v>184.02999877929688</c:v>
                </c:pt>
                <c:pt idx="14120">
                  <c:v>185.66999816894531</c:v>
                </c:pt>
                <c:pt idx="14121">
                  <c:v>186.05000305175781</c:v>
                </c:pt>
                <c:pt idx="14122">
                  <c:v>183.91999816894531</c:v>
                </c:pt>
                <c:pt idx="14123">
                  <c:v>185.94000244140625</c:v>
                </c:pt>
                <c:pt idx="14124">
                  <c:v>185.16000366210938</c:v>
                </c:pt>
                <c:pt idx="14125">
                  <c:v>185.02999877929688</c:v>
                </c:pt>
                <c:pt idx="14126">
                  <c:v>184.46000671386719</c:v>
                </c:pt>
                <c:pt idx="14127">
                  <c:v>183.86000061035156</c:v>
                </c:pt>
                <c:pt idx="14128">
                  <c:v>185.86000061035156</c:v>
                </c:pt>
                <c:pt idx="14129">
                  <c:v>183.80999755859375</c:v>
                </c:pt>
                <c:pt idx="14130">
                  <c:v>184.25</c:v>
                </c:pt>
                <c:pt idx="14131">
                  <c:v>185.61000061035156</c:v>
                </c:pt>
                <c:pt idx="14132">
                  <c:v>184.66999816894531</c:v>
                </c:pt>
                <c:pt idx="14133">
                  <c:v>185.52000427246094</c:v>
                </c:pt>
                <c:pt idx="14134">
                  <c:v>183.94999694824219</c:v>
                </c:pt>
                <c:pt idx="14135">
                  <c:v>185.83000183105469</c:v>
                </c:pt>
                <c:pt idx="14136">
                  <c:v>185.8699951171875</c:v>
                </c:pt>
                <c:pt idx="14137">
                  <c:v>184.02000427246094</c:v>
                </c:pt>
                <c:pt idx="14138">
                  <c:v>185.99000549316406</c:v>
                </c:pt>
                <c:pt idx="14139">
                  <c:v>185.47000122070313</c:v>
                </c:pt>
                <c:pt idx="14140">
                  <c:v>184.82000732421875</c:v>
                </c:pt>
                <c:pt idx="14141">
                  <c:v>184.80000305175781</c:v>
                </c:pt>
                <c:pt idx="14142">
                  <c:v>185.14999389648438</c:v>
                </c:pt>
                <c:pt idx="14143">
                  <c:v>185.86000061035156</c:v>
                </c:pt>
                <c:pt idx="14144">
                  <c:v>183.80999755859375</c:v>
                </c:pt>
                <c:pt idx="14145">
                  <c:v>185.89999389648438</c:v>
                </c:pt>
                <c:pt idx="14146">
                  <c:v>185.83999633789063</c:v>
                </c:pt>
                <c:pt idx="14147">
                  <c:v>184.22999572753906</c:v>
                </c:pt>
                <c:pt idx="14148">
                  <c:v>185.71000671386719</c:v>
                </c:pt>
                <c:pt idx="14149">
                  <c:v>184.60000610351563</c:v>
                </c:pt>
                <c:pt idx="14150">
                  <c:v>185.16999816894531</c:v>
                </c:pt>
                <c:pt idx="14151">
                  <c:v>184.11000061035156</c:v>
                </c:pt>
                <c:pt idx="14152">
                  <c:v>183.82000732421875</c:v>
                </c:pt>
                <c:pt idx="14153">
                  <c:v>185.91000366210938</c:v>
                </c:pt>
                <c:pt idx="14154">
                  <c:v>183.55999755859375</c:v>
                </c:pt>
                <c:pt idx="14155">
                  <c:v>185.92999267578125</c:v>
                </c:pt>
                <c:pt idx="14156">
                  <c:v>185.69000244140625</c:v>
                </c:pt>
                <c:pt idx="14157">
                  <c:v>184.3800048828125</c:v>
                </c:pt>
                <c:pt idx="14158">
                  <c:v>185.46000671386719</c:v>
                </c:pt>
                <c:pt idx="14159">
                  <c:v>184.27999877929688</c:v>
                </c:pt>
                <c:pt idx="14160">
                  <c:v>185.21000671386719</c:v>
                </c:pt>
                <c:pt idx="14161">
                  <c:v>184</c:v>
                </c:pt>
                <c:pt idx="14162">
                  <c:v>185.60000610351563</c:v>
                </c:pt>
                <c:pt idx="14163">
                  <c:v>185.96000671386719</c:v>
                </c:pt>
                <c:pt idx="14164">
                  <c:v>183.55000305175781</c:v>
                </c:pt>
                <c:pt idx="14165">
                  <c:v>185.91000366210938</c:v>
                </c:pt>
                <c:pt idx="14166">
                  <c:v>183.63999938964844</c:v>
                </c:pt>
                <c:pt idx="14167">
                  <c:v>184.39999389648438</c:v>
                </c:pt>
                <c:pt idx="14168">
                  <c:v>185.50999450683594</c:v>
                </c:pt>
                <c:pt idx="14169">
                  <c:v>184.67999267578125</c:v>
                </c:pt>
                <c:pt idx="14170">
                  <c:v>185.41999816894531</c:v>
                </c:pt>
                <c:pt idx="14171">
                  <c:v>183.94000244140625</c:v>
                </c:pt>
                <c:pt idx="14172">
                  <c:v>185.77999877929688</c:v>
                </c:pt>
                <c:pt idx="14173">
                  <c:v>185.88999938964844</c:v>
                </c:pt>
                <c:pt idx="14174">
                  <c:v>183.80000305175781</c:v>
                </c:pt>
                <c:pt idx="14175">
                  <c:v>185.8699951171875</c:v>
                </c:pt>
                <c:pt idx="14176">
                  <c:v>184.14999389648438</c:v>
                </c:pt>
                <c:pt idx="14177">
                  <c:v>184.89999389648438</c:v>
                </c:pt>
                <c:pt idx="14178">
                  <c:v>184.66999816894531</c:v>
                </c:pt>
                <c:pt idx="14179">
                  <c:v>185.16999816894531</c:v>
                </c:pt>
                <c:pt idx="14180">
                  <c:v>185.89999389648438</c:v>
                </c:pt>
                <c:pt idx="14181">
                  <c:v>183.69999694824219</c:v>
                </c:pt>
                <c:pt idx="14182">
                  <c:v>186</c:v>
                </c:pt>
                <c:pt idx="14183">
                  <c:v>185.61000061035156</c:v>
                </c:pt>
                <c:pt idx="14184">
                  <c:v>184.83999633789063</c:v>
                </c:pt>
                <c:pt idx="14185">
                  <c:v>184.88999938964844</c:v>
                </c:pt>
                <c:pt idx="14186">
                  <c:v>185.28999328613281</c:v>
                </c:pt>
                <c:pt idx="14187">
                  <c:v>185.91000366210938</c:v>
                </c:pt>
                <c:pt idx="14188">
                  <c:v>183.92999267578125</c:v>
                </c:pt>
                <c:pt idx="14189">
                  <c:v>185.92999267578125</c:v>
                </c:pt>
                <c:pt idx="14190">
                  <c:v>185.57000732421875</c:v>
                </c:pt>
                <c:pt idx="14191">
                  <c:v>184.80000305175781</c:v>
                </c:pt>
                <c:pt idx="14192">
                  <c:v>184.72999572753906</c:v>
                </c:pt>
                <c:pt idx="14193">
                  <c:v>183.8800048828125</c:v>
                </c:pt>
                <c:pt idx="14194">
                  <c:v>185.94999694824219</c:v>
                </c:pt>
                <c:pt idx="14195">
                  <c:v>183.69000244140625</c:v>
                </c:pt>
                <c:pt idx="14196">
                  <c:v>185.92999267578125</c:v>
                </c:pt>
                <c:pt idx="14197">
                  <c:v>185.53999328613281</c:v>
                </c:pt>
                <c:pt idx="14198">
                  <c:v>184.88999938964844</c:v>
                </c:pt>
                <c:pt idx="14199">
                  <c:v>184.47000122070313</c:v>
                </c:pt>
                <c:pt idx="14200">
                  <c:v>185.3699951171875</c:v>
                </c:pt>
                <c:pt idx="14201">
                  <c:v>185.97000122070313</c:v>
                </c:pt>
                <c:pt idx="14202">
                  <c:v>183.91999816894531</c:v>
                </c:pt>
                <c:pt idx="14203">
                  <c:v>185.83000183105469</c:v>
                </c:pt>
                <c:pt idx="14204">
                  <c:v>185.44999694824219</c:v>
                </c:pt>
                <c:pt idx="14205">
                  <c:v>185.00999450683594</c:v>
                </c:pt>
                <c:pt idx="14206">
                  <c:v>184.33000183105469</c:v>
                </c:pt>
                <c:pt idx="14207">
                  <c:v>185.57000732421875</c:v>
                </c:pt>
                <c:pt idx="14208">
                  <c:v>186.05999755859375</c:v>
                </c:pt>
                <c:pt idx="14209">
                  <c:v>183.75999450683594</c:v>
                </c:pt>
                <c:pt idx="14210">
                  <c:v>185.91999816894531</c:v>
                </c:pt>
                <c:pt idx="14211">
                  <c:v>184.83999633789063</c:v>
                </c:pt>
                <c:pt idx="14212">
                  <c:v>185.28999328613281</c:v>
                </c:pt>
                <c:pt idx="14213">
                  <c:v>184.14999389648438</c:v>
                </c:pt>
                <c:pt idx="14214">
                  <c:v>183.82000732421875</c:v>
                </c:pt>
                <c:pt idx="14215">
                  <c:v>185.97000122070313</c:v>
                </c:pt>
                <c:pt idx="14216">
                  <c:v>184</c:v>
                </c:pt>
                <c:pt idx="14217">
                  <c:v>185.77999877929688</c:v>
                </c:pt>
                <c:pt idx="14218">
                  <c:v>184.83999633789063</c:v>
                </c:pt>
                <c:pt idx="14219">
                  <c:v>185.28999328613281</c:v>
                </c:pt>
                <c:pt idx="14220">
                  <c:v>184.05999755859375</c:v>
                </c:pt>
                <c:pt idx="14221">
                  <c:v>183.69000244140625</c:v>
                </c:pt>
                <c:pt idx="14222">
                  <c:v>185.94999694824219</c:v>
                </c:pt>
                <c:pt idx="14223">
                  <c:v>184.05000305175781</c:v>
                </c:pt>
                <c:pt idx="14224">
                  <c:v>184.82000732421875</c:v>
                </c:pt>
                <c:pt idx="14225">
                  <c:v>185.02000427246094</c:v>
                </c:pt>
                <c:pt idx="14226">
                  <c:v>185.05999755859375</c:v>
                </c:pt>
                <c:pt idx="14227">
                  <c:v>185.94999694824219</c:v>
                </c:pt>
                <c:pt idx="14228">
                  <c:v>183.82000732421875</c:v>
                </c:pt>
                <c:pt idx="14229">
                  <c:v>185.97999572753906</c:v>
                </c:pt>
                <c:pt idx="14230">
                  <c:v>185.75999450683594</c:v>
                </c:pt>
                <c:pt idx="14231">
                  <c:v>184.58000183105469</c:v>
                </c:pt>
                <c:pt idx="14232">
                  <c:v>185.30000305175781</c:v>
                </c:pt>
                <c:pt idx="14233">
                  <c:v>185.1300048828125</c:v>
                </c:pt>
                <c:pt idx="14234">
                  <c:v>185.85000610351563</c:v>
                </c:pt>
                <c:pt idx="14235">
                  <c:v>183.69999694824219</c:v>
                </c:pt>
                <c:pt idx="14236">
                  <c:v>185.96000671386719</c:v>
                </c:pt>
                <c:pt idx="14237">
                  <c:v>185.77000427246094</c:v>
                </c:pt>
                <c:pt idx="14238">
                  <c:v>184.53999328613281</c:v>
                </c:pt>
                <c:pt idx="14239">
                  <c:v>185.33999633789063</c:v>
                </c:pt>
                <c:pt idx="14240">
                  <c:v>183.88999938964844</c:v>
                </c:pt>
                <c:pt idx="14241">
                  <c:v>185.89999389648438</c:v>
                </c:pt>
                <c:pt idx="14242">
                  <c:v>183.69000244140625</c:v>
                </c:pt>
                <c:pt idx="14243">
                  <c:v>184.17999267578125</c:v>
                </c:pt>
                <c:pt idx="14244">
                  <c:v>185.58999633789063</c:v>
                </c:pt>
                <c:pt idx="14245">
                  <c:v>184.72000122070313</c:v>
                </c:pt>
                <c:pt idx="14246">
                  <c:v>185.3699951171875</c:v>
                </c:pt>
                <c:pt idx="14247">
                  <c:v>183.91999816894531</c:v>
                </c:pt>
                <c:pt idx="14248">
                  <c:v>185.94999694824219</c:v>
                </c:pt>
                <c:pt idx="14249">
                  <c:v>183.8800048828125</c:v>
                </c:pt>
                <c:pt idx="14250">
                  <c:v>184.1199951171875</c:v>
                </c:pt>
                <c:pt idx="14251">
                  <c:v>185.72999572753906</c:v>
                </c:pt>
                <c:pt idx="14252">
                  <c:v>184.16000366210938</c:v>
                </c:pt>
                <c:pt idx="14253">
                  <c:v>185.63999938964844</c:v>
                </c:pt>
                <c:pt idx="14254">
                  <c:v>183.63999938964844</c:v>
                </c:pt>
                <c:pt idx="14255">
                  <c:v>185.94000244140625</c:v>
                </c:pt>
                <c:pt idx="14256">
                  <c:v>185.89999389648438</c:v>
                </c:pt>
                <c:pt idx="14257">
                  <c:v>184.19000244140625</c:v>
                </c:pt>
                <c:pt idx="14258">
                  <c:v>185.61000061035156</c:v>
                </c:pt>
                <c:pt idx="14259">
                  <c:v>184.44000244140625</c:v>
                </c:pt>
                <c:pt idx="14260">
                  <c:v>185.25</c:v>
                </c:pt>
                <c:pt idx="14261">
                  <c:v>183.97000122070313</c:v>
                </c:pt>
                <c:pt idx="14262">
                  <c:v>185.8800048828125</c:v>
                </c:pt>
                <c:pt idx="14263">
                  <c:v>186.03999328613281</c:v>
                </c:pt>
                <c:pt idx="14264">
                  <c:v>183.77999877929688</c:v>
                </c:pt>
                <c:pt idx="14265">
                  <c:v>185.92999267578125</c:v>
                </c:pt>
                <c:pt idx="14266">
                  <c:v>185.16000366210938</c:v>
                </c:pt>
                <c:pt idx="14267">
                  <c:v>185.02999877929688</c:v>
                </c:pt>
                <c:pt idx="14268">
                  <c:v>184.52000427246094</c:v>
                </c:pt>
                <c:pt idx="14269">
                  <c:v>183.8800048828125</c:v>
                </c:pt>
                <c:pt idx="14270">
                  <c:v>185.86000061035156</c:v>
                </c:pt>
                <c:pt idx="14271">
                  <c:v>183.85000610351563</c:v>
                </c:pt>
                <c:pt idx="14272">
                  <c:v>184.11000061035156</c:v>
                </c:pt>
                <c:pt idx="14273">
                  <c:v>185.77000427246094</c:v>
                </c:pt>
                <c:pt idx="14274">
                  <c:v>184.39999389648438</c:v>
                </c:pt>
                <c:pt idx="14275">
                  <c:v>185.17999267578125</c:v>
                </c:pt>
                <c:pt idx="14276">
                  <c:v>183.85000610351563</c:v>
                </c:pt>
                <c:pt idx="14277">
                  <c:v>185.46000671386719</c:v>
                </c:pt>
                <c:pt idx="14278">
                  <c:v>186.02999877929688</c:v>
                </c:pt>
                <c:pt idx="14279">
                  <c:v>183.91999816894531</c:v>
                </c:pt>
                <c:pt idx="14280">
                  <c:v>186.03999328613281</c:v>
                </c:pt>
                <c:pt idx="14281">
                  <c:v>185.58999633789063</c:v>
                </c:pt>
                <c:pt idx="14282">
                  <c:v>184.66000366210938</c:v>
                </c:pt>
                <c:pt idx="14283">
                  <c:v>185.41000366210938</c:v>
                </c:pt>
                <c:pt idx="14284">
                  <c:v>184.80000305175781</c:v>
                </c:pt>
                <c:pt idx="14285">
                  <c:v>185.58000183105469</c:v>
                </c:pt>
                <c:pt idx="14286">
                  <c:v>183.63999938964844</c:v>
                </c:pt>
                <c:pt idx="14287">
                  <c:v>185.74000549316406</c:v>
                </c:pt>
                <c:pt idx="14288">
                  <c:v>186.03999328613281</c:v>
                </c:pt>
                <c:pt idx="14289">
                  <c:v>183.99000549316406</c:v>
                </c:pt>
                <c:pt idx="14290">
                  <c:v>186.00999450683594</c:v>
                </c:pt>
                <c:pt idx="14291">
                  <c:v>183.96000671386719</c:v>
                </c:pt>
                <c:pt idx="14292">
                  <c:v>184.47000122070313</c:v>
                </c:pt>
                <c:pt idx="14293">
                  <c:v>185.75999450683594</c:v>
                </c:pt>
                <c:pt idx="14294">
                  <c:v>184.60000610351563</c:v>
                </c:pt>
                <c:pt idx="14295">
                  <c:v>185.19999694824219</c:v>
                </c:pt>
                <c:pt idx="14296">
                  <c:v>184.55999755859375</c:v>
                </c:pt>
                <c:pt idx="14297">
                  <c:v>185.22000122070313</c:v>
                </c:pt>
                <c:pt idx="14298">
                  <c:v>185.97999572753906</c:v>
                </c:pt>
                <c:pt idx="14299">
                  <c:v>183.85000610351563</c:v>
                </c:pt>
                <c:pt idx="14300">
                  <c:v>185.97000122070313</c:v>
                </c:pt>
                <c:pt idx="14301">
                  <c:v>183.66000366210938</c:v>
                </c:pt>
                <c:pt idx="14302">
                  <c:v>183.92999267578125</c:v>
                </c:pt>
                <c:pt idx="14303">
                  <c:v>185.94000244140625</c:v>
                </c:pt>
                <c:pt idx="14304">
                  <c:v>183.94000244140625</c:v>
                </c:pt>
                <c:pt idx="14305">
                  <c:v>184.61000061035156</c:v>
                </c:pt>
                <c:pt idx="14306">
                  <c:v>185.53999328613281</c:v>
                </c:pt>
                <c:pt idx="14307">
                  <c:v>184.55999755859375</c:v>
                </c:pt>
                <c:pt idx="14308">
                  <c:v>185.33999633789063</c:v>
                </c:pt>
                <c:pt idx="14309">
                  <c:v>184.03999328613281</c:v>
                </c:pt>
                <c:pt idx="14310">
                  <c:v>185.25999450683594</c:v>
                </c:pt>
                <c:pt idx="14311">
                  <c:v>183.97999572753906</c:v>
                </c:pt>
                <c:pt idx="14312">
                  <c:v>183.99000549316406</c:v>
                </c:pt>
                <c:pt idx="14313">
                  <c:v>185.92999267578125</c:v>
                </c:pt>
                <c:pt idx="14314">
                  <c:v>186.07000732421875</c:v>
                </c:pt>
                <c:pt idx="14315">
                  <c:v>183.83000183105469</c:v>
                </c:pt>
                <c:pt idx="14316">
                  <c:v>186.05000305175781</c:v>
                </c:pt>
                <c:pt idx="14317">
                  <c:v>183.83000183105469</c:v>
                </c:pt>
                <c:pt idx="14318">
                  <c:v>184.6199951171875</c:v>
                </c:pt>
                <c:pt idx="14319">
                  <c:v>185.41999816894531</c:v>
                </c:pt>
                <c:pt idx="14320">
                  <c:v>184.63999938964844</c:v>
                </c:pt>
                <c:pt idx="14321">
                  <c:v>185.47999572753906</c:v>
                </c:pt>
                <c:pt idx="14322">
                  <c:v>184.17999267578125</c:v>
                </c:pt>
                <c:pt idx="14323">
                  <c:v>185.30000305175781</c:v>
                </c:pt>
                <c:pt idx="14324">
                  <c:v>184.1199951171875</c:v>
                </c:pt>
                <c:pt idx="14325">
                  <c:v>185.30999755859375</c:v>
                </c:pt>
                <c:pt idx="14326">
                  <c:v>185.91999816894531</c:v>
                </c:pt>
                <c:pt idx="14327">
                  <c:v>183.69999694824219</c:v>
                </c:pt>
                <c:pt idx="14328">
                  <c:v>185.97999572753906</c:v>
                </c:pt>
                <c:pt idx="14329">
                  <c:v>186.00999450683594</c:v>
                </c:pt>
                <c:pt idx="14330">
                  <c:v>184.07000732421875</c:v>
                </c:pt>
                <c:pt idx="14331">
                  <c:v>185.75999450683594</c:v>
                </c:pt>
                <c:pt idx="14332">
                  <c:v>185.25</c:v>
                </c:pt>
                <c:pt idx="14333">
                  <c:v>184.8800048828125</c:v>
                </c:pt>
                <c:pt idx="14334">
                  <c:v>185.08999633789063</c:v>
                </c:pt>
                <c:pt idx="14335">
                  <c:v>184.8699951171875</c:v>
                </c:pt>
                <c:pt idx="14336">
                  <c:v>185.63999938964844</c:v>
                </c:pt>
                <c:pt idx="14337">
                  <c:v>184.00999450683594</c:v>
                </c:pt>
                <c:pt idx="14338">
                  <c:v>185.75</c:v>
                </c:pt>
                <c:pt idx="14339">
                  <c:v>186.07000732421875</c:v>
                </c:pt>
                <c:pt idx="14340">
                  <c:v>183.94999694824219</c:v>
                </c:pt>
                <c:pt idx="14341">
                  <c:v>186.16999816894531</c:v>
                </c:pt>
                <c:pt idx="14342">
                  <c:v>185.63999938964844</c:v>
                </c:pt>
                <c:pt idx="14343">
                  <c:v>184.60000610351563</c:v>
                </c:pt>
                <c:pt idx="14344">
                  <c:v>185.55999755859375</c:v>
                </c:pt>
                <c:pt idx="14345">
                  <c:v>184.96000671386719</c:v>
                </c:pt>
                <c:pt idx="14346">
                  <c:v>185.47000122070313</c:v>
                </c:pt>
                <c:pt idx="14347">
                  <c:v>184.05000305175781</c:v>
                </c:pt>
                <c:pt idx="14348">
                  <c:v>185.74000549316406</c:v>
                </c:pt>
                <c:pt idx="14349">
                  <c:v>186.02000427246094</c:v>
                </c:pt>
                <c:pt idx="14350">
                  <c:v>183.92999267578125</c:v>
                </c:pt>
                <c:pt idx="14351">
                  <c:v>185.97999572753906</c:v>
                </c:pt>
                <c:pt idx="14352">
                  <c:v>183.94999694824219</c:v>
                </c:pt>
                <c:pt idx="14353">
                  <c:v>184.94999694824219</c:v>
                </c:pt>
                <c:pt idx="14354">
                  <c:v>184.69000244140625</c:v>
                </c:pt>
                <c:pt idx="14355">
                  <c:v>185.22999572753906</c:v>
                </c:pt>
                <c:pt idx="14356">
                  <c:v>183.94999694824219</c:v>
                </c:pt>
                <c:pt idx="14357">
                  <c:v>184</c:v>
                </c:pt>
                <c:pt idx="14358">
                  <c:v>186.05999755859375</c:v>
                </c:pt>
                <c:pt idx="14359">
                  <c:v>184.02999877929688</c:v>
                </c:pt>
                <c:pt idx="14360">
                  <c:v>184.66000366210938</c:v>
                </c:pt>
                <c:pt idx="14361">
                  <c:v>185.27999877929688</c:v>
                </c:pt>
                <c:pt idx="14362">
                  <c:v>184.97000122070313</c:v>
                </c:pt>
                <c:pt idx="14363">
                  <c:v>184.27999877929688</c:v>
                </c:pt>
                <c:pt idx="14364">
                  <c:v>183.55999755859375</c:v>
                </c:pt>
                <c:pt idx="14365">
                  <c:v>186.03999328613281</c:v>
                </c:pt>
                <c:pt idx="14366">
                  <c:v>183.83000183105469</c:v>
                </c:pt>
                <c:pt idx="14367">
                  <c:v>184.77999877929688</c:v>
                </c:pt>
                <c:pt idx="14368">
                  <c:v>184.97999572753906</c:v>
                </c:pt>
                <c:pt idx="14369">
                  <c:v>185.11000061035156</c:v>
                </c:pt>
                <c:pt idx="14370">
                  <c:v>185.94999694824219</c:v>
                </c:pt>
                <c:pt idx="14371">
                  <c:v>183.8800048828125</c:v>
                </c:pt>
                <c:pt idx="14372">
                  <c:v>185.92999267578125</c:v>
                </c:pt>
                <c:pt idx="14373">
                  <c:v>184.02000427246094</c:v>
                </c:pt>
                <c:pt idx="14374">
                  <c:v>184.80000305175781</c:v>
                </c:pt>
                <c:pt idx="14375">
                  <c:v>184.8699951171875</c:v>
                </c:pt>
                <c:pt idx="14376">
                  <c:v>185.33000183105469</c:v>
                </c:pt>
                <c:pt idx="14377">
                  <c:v>185.91999816894531</c:v>
                </c:pt>
                <c:pt idx="14378">
                  <c:v>183.72999572753906</c:v>
                </c:pt>
                <c:pt idx="14379">
                  <c:v>186</c:v>
                </c:pt>
                <c:pt idx="14380">
                  <c:v>185.69999694824219</c:v>
                </c:pt>
                <c:pt idx="14381">
                  <c:v>184.91999816894531</c:v>
                </c:pt>
                <c:pt idx="14382">
                  <c:v>184.77999877929688</c:v>
                </c:pt>
                <c:pt idx="14383">
                  <c:v>183.97000122070313</c:v>
                </c:pt>
                <c:pt idx="14384">
                  <c:v>186.07000732421875</c:v>
                </c:pt>
                <c:pt idx="14385">
                  <c:v>183.94999694824219</c:v>
                </c:pt>
                <c:pt idx="14386">
                  <c:v>186.1300048828125</c:v>
                </c:pt>
                <c:pt idx="14387">
                  <c:v>185.64999389648438</c:v>
                </c:pt>
                <c:pt idx="14388">
                  <c:v>185.00999450683594</c:v>
                </c:pt>
                <c:pt idx="14389">
                  <c:v>184.8699951171875</c:v>
                </c:pt>
                <c:pt idx="14390">
                  <c:v>184</c:v>
                </c:pt>
                <c:pt idx="14391">
                  <c:v>185.99000549316406</c:v>
                </c:pt>
                <c:pt idx="14392">
                  <c:v>184</c:v>
                </c:pt>
                <c:pt idx="14393">
                  <c:v>186.05999755859375</c:v>
                </c:pt>
                <c:pt idx="14394">
                  <c:v>185.64999389648438</c:v>
                </c:pt>
                <c:pt idx="14395">
                  <c:v>185.08000183105469</c:v>
                </c:pt>
                <c:pt idx="14396">
                  <c:v>184.67999267578125</c:v>
                </c:pt>
                <c:pt idx="14397">
                  <c:v>185.47000122070313</c:v>
                </c:pt>
                <c:pt idx="14398">
                  <c:v>186.05999755859375</c:v>
                </c:pt>
                <c:pt idx="14399">
                  <c:v>183.83999633789063</c:v>
                </c:pt>
                <c:pt idx="14400">
                  <c:v>186.03999328613281</c:v>
                </c:pt>
                <c:pt idx="14401">
                  <c:v>185.13999938964844</c:v>
                </c:pt>
                <c:pt idx="14402">
                  <c:v>185.25</c:v>
                </c:pt>
                <c:pt idx="14403">
                  <c:v>183.8699951171875</c:v>
                </c:pt>
                <c:pt idx="14404">
                  <c:v>184.02000427246094</c:v>
                </c:pt>
                <c:pt idx="14405">
                  <c:v>186</c:v>
                </c:pt>
                <c:pt idx="14406">
                  <c:v>184.16000366210938</c:v>
                </c:pt>
                <c:pt idx="14407">
                  <c:v>185.75999450683594</c:v>
                </c:pt>
                <c:pt idx="14408">
                  <c:v>184.47000122070313</c:v>
                </c:pt>
                <c:pt idx="14409">
                  <c:v>185.55000305175781</c:v>
                </c:pt>
                <c:pt idx="14410">
                  <c:v>183.97999572753906</c:v>
                </c:pt>
                <c:pt idx="14411">
                  <c:v>183.86000061035156</c:v>
                </c:pt>
                <c:pt idx="14412">
                  <c:v>185.94999694824219</c:v>
                </c:pt>
                <c:pt idx="14413">
                  <c:v>184.39999389648438</c:v>
                </c:pt>
                <c:pt idx="14414">
                  <c:v>185.35000610351563</c:v>
                </c:pt>
                <c:pt idx="14415">
                  <c:v>183.83999633789063</c:v>
                </c:pt>
                <c:pt idx="14416">
                  <c:v>185.69999694824219</c:v>
                </c:pt>
                <c:pt idx="14417">
                  <c:v>183.6300048828125</c:v>
                </c:pt>
                <c:pt idx="14418">
                  <c:v>184.11000061035156</c:v>
                </c:pt>
                <c:pt idx="14419">
                  <c:v>185.64999389648438</c:v>
                </c:pt>
                <c:pt idx="14420">
                  <c:v>184.61000061035156</c:v>
                </c:pt>
                <c:pt idx="14421">
                  <c:v>185.91000366210938</c:v>
                </c:pt>
                <c:pt idx="14422">
                  <c:v>183.69999694824219</c:v>
                </c:pt>
                <c:pt idx="14423">
                  <c:v>185.94999694824219</c:v>
                </c:pt>
                <c:pt idx="14424">
                  <c:v>186.10000610351563</c:v>
                </c:pt>
                <c:pt idx="14425">
                  <c:v>184.83999633789063</c:v>
                </c:pt>
                <c:pt idx="14426">
                  <c:v>185.47999572753906</c:v>
                </c:pt>
                <c:pt idx="14427">
                  <c:v>184.13999938964844</c:v>
                </c:pt>
                <c:pt idx="14428">
                  <c:v>185.91000366210938</c:v>
                </c:pt>
                <c:pt idx="14429">
                  <c:v>186.07000732421875</c:v>
                </c:pt>
                <c:pt idx="14430">
                  <c:v>184.10000610351563</c:v>
                </c:pt>
                <c:pt idx="14431">
                  <c:v>185.96000671386719</c:v>
                </c:pt>
                <c:pt idx="14432">
                  <c:v>184.3800048828125</c:v>
                </c:pt>
                <c:pt idx="14433">
                  <c:v>185.25999450683594</c:v>
                </c:pt>
                <c:pt idx="14434">
                  <c:v>184.30000305175781</c:v>
                </c:pt>
                <c:pt idx="14435">
                  <c:v>185.52000427246094</c:v>
                </c:pt>
                <c:pt idx="14436">
                  <c:v>186.07000732421875</c:v>
                </c:pt>
                <c:pt idx="14437">
                  <c:v>183.86000061035156</c:v>
                </c:pt>
                <c:pt idx="14438">
                  <c:v>186.02999877929688</c:v>
                </c:pt>
                <c:pt idx="14439">
                  <c:v>185.72999572753906</c:v>
                </c:pt>
                <c:pt idx="14440">
                  <c:v>184.91999816894531</c:v>
                </c:pt>
                <c:pt idx="14441">
                  <c:v>185.44999694824219</c:v>
                </c:pt>
                <c:pt idx="14442">
                  <c:v>184.05000305175781</c:v>
                </c:pt>
                <c:pt idx="14443">
                  <c:v>185.97999572753906</c:v>
                </c:pt>
                <c:pt idx="14444">
                  <c:v>183.89999389648438</c:v>
                </c:pt>
                <c:pt idx="14445">
                  <c:v>185.99000549316406</c:v>
                </c:pt>
                <c:pt idx="14446">
                  <c:v>185.91000366210938</c:v>
                </c:pt>
                <c:pt idx="14447">
                  <c:v>184.3800048828125</c:v>
                </c:pt>
                <c:pt idx="14448">
                  <c:v>185.74000549316406</c:v>
                </c:pt>
                <c:pt idx="14449">
                  <c:v>184.55999755859375</c:v>
                </c:pt>
                <c:pt idx="14450">
                  <c:v>185.36000061035156</c:v>
                </c:pt>
                <c:pt idx="14451">
                  <c:v>184.27999877929688</c:v>
                </c:pt>
                <c:pt idx="14452">
                  <c:v>185.47000122070313</c:v>
                </c:pt>
                <c:pt idx="14453">
                  <c:v>184.11000061035156</c:v>
                </c:pt>
                <c:pt idx="14454">
                  <c:v>183.72000122070313</c:v>
                </c:pt>
                <c:pt idx="14455">
                  <c:v>186.05000305175781</c:v>
                </c:pt>
                <c:pt idx="14456">
                  <c:v>183.75999450683594</c:v>
                </c:pt>
                <c:pt idx="14457">
                  <c:v>184.41999816894531</c:v>
                </c:pt>
                <c:pt idx="14458">
                  <c:v>185.63999938964844</c:v>
                </c:pt>
                <c:pt idx="14459">
                  <c:v>184.58999633789063</c:v>
                </c:pt>
                <c:pt idx="14460">
                  <c:v>185.60000610351563</c:v>
                </c:pt>
                <c:pt idx="14461">
                  <c:v>184.27000427246094</c:v>
                </c:pt>
                <c:pt idx="14462">
                  <c:v>185.39999389648438</c:v>
                </c:pt>
                <c:pt idx="14463">
                  <c:v>183.99000549316406</c:v>
                </c:pt>
                <c:pt idx="14464">
                  <c:v>183.66000366210938</c:v>
                </c:pt>
                <c:pt idx="14465">
                  <c:v>186</c:v>
                </c:pt>
                <c:pt idx="14466">
                  <c:v>183.75</c:v>
                </c:pt>
                <c:pt idx="14467">
                  <c:v>184.35000610351563</c:v>
                </c:pt>
                <c:pt idx="14468">
                  <c:v>185.8699951171875</c:v>
                </c:pt>
                <c:pt idx="14469">
                  <c:v>184.42999267578125</c:v>
                </c:pt>
                <c:pt idx="14470">
                  <c:v>185.17999267578125</c:v>
                </c:pt>
                <c:pt idx="14471">
                  <c:v>184.55000305175781</c:v>
                </c:pt>
                <c:pt idx="14472">
                  <c:v>185.14999389648438</c:v>
                </c:pt>
                <c:pt idx="14473">
                  <c:v>184.61000061035156</c:v>
                </c:pt>
                <c:pt idx="14474">
                  <c:v>183.69999694824219</c:v>
                </c:pt>
                <c:pt idx="14475">
                  <c:v>185.91000366210938</c:v>
                </c:pt>
                <c:pt idx="14476">
                  <c:v>184.02999877929688</c:v>
                </c:pt>
                <c:pt idx="14477">
                  <c:v>183.8800048828125</c:v>
                </c:pt>
                <c:pt idx="14478">
                  <c:v>185.97000122070313</c:v>
                </c:pt>
                <c:pt idx="14479">
                  <c:v>183.80000305175781</c:v>
                </c:pt>
                <c:pt idx="14480">
                  <c:v>186.02999877929688</c:v>
                </c:pt>
                <c:pt idx="14481">
                  <c:v>185.85000610351563</c:v>
                </c:pt>
                <c:pt idx="14482">
                  <c:v>184.44999694824219</c:v>
                </c:pt>
                <c:pt idx="14483">
                  <c:v>185.71000671386719</c:v>
                </c:pt>
                <c:pt idx="14484">
                  <c:v>184.32000732421875</c:v>
                </c:pt>
                <c:pt idx="14485">
                  <c:v>185.78999328613281</c:v>
                </c:pt>
                <c:pt idx="14486">
                  <c:v>185.16999816894531</c:v>
                </c:pt>
                <c:pt idx="14487">
                  <c:v>184.91999816894531</c:v>
                </c:pt>
                <c:pt idx="14488">
                  <c:v>185.3800048828125</c:v>
                </c:pt>
                <c:pt idx="14489">
                  <c:v>183.97000122070313</c:v>
                </c:pt>
                <c:pt idx="14490">
                  <c:v>185.35000610351563</c:v>
                </c:pt>
                <c:pt idx="14491">
                  <c:v>183.97000122070313</c:v>
                </c:pt>
                <c:pt idx="14492">
                  <c:v>185.27999877929688</c:v>
                </c:pt>
                <c:pt idx="14493">
                  <c:v>186.00999450683594</c:v>
                </c:pt>
                <c:pt idx="14494">
                  <c:v>183.89999389648438</c:v>
                </c:pt>
                <c:pt idx="14495">
                  <c:v>185.92999267578125</c:v>
                </c:pt>
                <c:pt idx="14496">
                  <c:v>186.02999877929688</c:v>
                </c:pt>
                <c:pt idx="14497">
                  <c:v>185.22999572753906</c:v>
                </c:pt>
                <c:pt idx="14498">
                  <c:v>185.92999267578125</c:v>
                </c:pt>
                <c:pt idx="14499">
                  <c:v>183.92999267578125</c:v>
                </c:pt>
                <c:pt idx="14500">
                  <c:v>185.88999938964844</c:v>
                </c:pt>
                <c:pt idx="14501">
                  <c:v>186.02000427246094</c:v>
                </c:pt>
                <c:pt idx="14502">
                  <c:v>184.05999755859375</c:v>
                </c:pt>
                <c:pt idx="14503">
                  <c:v>185.97000122070313</c:v>
                </c:pt>
                <c:pt idx="14504">
                  <c:v>184.03999328613281</c:v>
                </c:pt>
                <c:pt idx="14505">
                  <c:v>184.69999694824219</c:v>
                </c:pt>
                <c:pt idx="14506">
                  <c:v>185.60000610351563</c:v>
                </c:pt>
                <c:pt idx="14507">
                  <c:v>184.6300048828125</c:v>
                </c:pt>
                <c:pt idx="14508">
                  <c:v>185.32000732421875</c:v>
                </c:pt>
                <c:pt idx="14509">
                  <c:v>183.8800048828125</c:v>
                </c:pt>
                <c:pt idx="14510">
                  <c:v>185.55999755859375</c:v>
                </c:pt>
                <c:pt idx="14511">
                  <c:v>183.75</c:v>
                </c:pt>
                <c:pt idx="14512">
                  <c:v>183.94999694824219</c:v>
                </c:pt>
                <c:pt idx="14513">
                  <c:v>186.05999755859375</c:v>
                </c:pt>
                <c:pt idx="14514">
                  <c:v>184.05000305175781</c:v>
                </c:pt>
                <c:pt idx="14515">
                  <c:v>184.66999816894531</c:v>
                </c:pt>
                <c:pt idx="14516">
                  <c:v>185.61000061035156</c:v>
                </c:pt>
                <c:pt idx="14517">
                  <c:v>185.8800048828125</c:v>
                </c:pt>
                <c:pt idx="14518">
                  <c:v>184.41999816894531</c:v>
                </c:pt>
                <c:pt idx="14519">
                  <c:v>185.21000671386719</c:v>
                </c:pt>
                <c:pt idx="14520">
                  <c:v>184.41999816894531</c:v>
                </c:pt>
                <c:pt idx="14521">
                  <c:v>185.39999389648438</c:v>
                </c:pt>
                <c:pt idx="14522">
                  <c:v>185.91999816894531</c:v>
                </c:pt>
                <c:pt idx="14523">
                  <c:v>183.91999816894531</c:v>
                </c:pt>
                <c:pt idx="14524">
                  <c:v>185.99000549316406</c:v>
                </c:pt>
                <c:pt idx="14525">
                  <c:v>185.83999633789063</c:v>
                </c:pt>
                <c:pt idx="14526">
                  <c:v>184.89999389648438</c:v>
                </c:pt>
                <c:pt idx="14527">
                  <c:v>185.36000061035156</c:v>
                </c:pt>
                <c:pt idx="14528">
                  <c:v>185.13999938964844</c:v>
                </c:pt>
                <c:pt idx="14529">
                  <c:v>186.00999450683594</c:v>
                </c:pt>
                <c:pt idx="14530">
                  <c:v>183.96000671386719</c:v>
                </c:pt>
                <c:pt idx="14531">
                  <c:v>186.05000305175781</c:v>
                </c:pt>
                <c:pt idx="14532">
                  <c:v>186.02999877929688</c:v>
                </c:pt>
                <c:pt idx="14533">
                  <c:v>184.3800048828125</c:v>
                </c:pt>
                <c:pt idx="14534">
                  <c:v>185.83999633789063</c:v>
                </c:pt>
                <c:pt idx="14535">
                  <c:v>184.85000610351563</c:v>
                </c:pt>
                <c:pt idx="14536">
                  <c:v>185.30999755859375</c:v>
                </c:pt>
                <c:pt idx="14537">
                  <c:v>184.3800048828125</c:v>
                </c:pt>
                <c:pt idx="14538">
                  <c:v>183.92999267578125</c:v>
                </c:pt>
                <c:pt idx="14539">
                  <c:v>186.13999938964844</c:v>
                </c:pt>
                <c:pt idx="14540">
                  <c:v>183.88999938964844</c:v>
                </c:pt>
                <c:pt idx="14541">
                  <c:v>186.16000366210938</c:v>
                </c:pt>
                <c:pt idx="14542">
                  <c:v>183.82000732421875</c:v>
                </c:pt>
                <c:pt idx="14543">
                  <c:v>184.71000671386719</c:v>
                </c:pt>
                <c:pt idx="14544">
                  <c:v>185.61000061035156</c:v>
                </c:pt>
                <c:pt idx="14545">
                  <c:v>184.88999938964844</c:v>
                </c:pt>
                <c:pt idx="14546">
                  <c:v>185.6199951171875</c:v>
                </c:pt>
                <c:pt idx="14547">
                  <c:v>184.16000366210938</c:v>
                </c:pt>
                <c:pt idx="14548">
                  <c:v>185.94999694824219</c:v>
                </c:pt>
                <c:pt idx="14549">
                  <c:v>186.21000671386719</c:v>
                </c:pt>
                <c:pt idx="14550">
                  <c:v>183.83999633789063</c:v>
                </c:pt>
                <c:pt idx="14551">
                  <c:v>186.08999633789063</c:v>
                </c:pt>
                <c:pt idx="14552">
                  <c:v>184.14999389648438</c:v>
                </c:pt>
                <c:pt idx="14553">
                  <c:v>185.00999450683594</c:v>
                </c:pt>
                <c:pt idx="14554">
                  <c:v>184.77999877929688</c:v>
                </c:pt>
                <c:pt idx="14555">
                  <c:v>185.22000122070313</c:v>
                </c:pt>
                <c:pt idx="14556">
                  <c:v>185.97999572753906</c:v>
                </c:pt>
                <c:pt idx="14557">
                  <c:v>183.94000244140625</c:v>
                </c:pt>
                <c:pt idx="14558">
                  <c:v>186.13999938964844</c:v>
                </c:pt>
                <c:pt idx="14559">
                  <c:v>183.94999694824219</c:v>
                </c:pt>
                <c:pt idx="14560">
                  <c:v>184.24000549316406</c:v>
                </c:pt>
                <c:pt idx="14561">
                  <c:v>185.8699951171875</c:v>
                </c:pt>
                <c:pt idx="14562">
                  <c:v>184.42999267578125</c:v>
                </c:pt>
                <c:pt idx="14563">
                  <c:v>185.72000122070313</c:v>
                </c:pt>
                <c:pt idx="14564">
                  <c:v>184.05000305175781</c:v>
                </c:pt>
                <c:pt idx="14565">
                  <c:v>185.42999267578125</c:v>
                </c:pt>
                <c:pt idx="14566">
                  <c:v>184.05999755859375</c:v>
                </c:pt>
                <c:pt idx="14567">
                  <c:v>183.94000244140625</c:v>
                </c:pt>
                <c:pt idx="14568">
                  <c:v>186.1300048828125</c:v>
                </c:pt>
                <c:pt idx="14569">
                  <c:v>183.91000366210938</c:v>
                </c:pt>
                <c:pt idx="14570">
                  <c:v>184.42999267578125</c:v>
                </c:pt>
                <c:pt idx="14571">
                  <c:v>185.60000610351563</c:v>
                </c:pt>
                <c:pt idx="14572">
                  <c:v>184.80000305175781</c:v>
                </c:pt>
                <c:pt idx="14573">
                  <c:v>185.5</c:v>
                </c:pt>
                <c:pt idx="14574">
                  <c:v>184.17999267578125</c:v>
                </c:pt>
                <c:pt idx="14575">
                  <c:v>185.63999938964844</c:v>
                </c:pt>
                <c:pt idx="14576">
                  <c:v>184.05000305175781</c:v>
                </c:pt>
                <c:pt idx="14577">
                  <c:v>183.92999267578125</c:v>
                </c:pt>
                <c:pt idx="14578">
                  <c:v>186.08000183105469</c:v>
                </c:pt>
                <c:pt idx="14579">
                  <c:v>183.97000122070313</c:v>
                </c:pt>
                <c:pt idx="14580">
                  <c:v>184.6199951171875</c:v>
                </c:pt>
                <c:pt idx="14581">
                  <c:v>185.66000366210938</c:v>
                </c:pt>
                <c:pt idx="14582">
                  <c:v>184.83000183105469</c:v>
                </c:pt>
                <c:pt idx="14583">
                  <c:v>185.3699951171875</c:v>
                </c:pt>
                <c:pt idx="14584">
                  <c:v>184.02000427246094</c:v>
                </c:pt>
                <c:pt idx="14585">
                  <c:v>185.60000610351563</c:v>
                </c:pt>
                <c:pt idx="14586">
                  <c:v>183.8699951171875</c:v>
                </c:pt>
                <c:pt idx="14587">
                  <c:v>183.77000427246094</c:v>
                </c:pt>
                <c:pt idx="14588">
                  <c:v>185.85000610351563</c:v>
                </c:pt>
                <c:pt idx="14589">
                  <c:v>183.78999328613281</c:v>
                </c:pt>
                <c:pt idx="14590">
                  <c:v>184.67999267578125</c:v>
                </c:pt>
                <c:pt idx="14591">
                  <c:v>185.57000732421875</c:v>
                </c:pt>
                <c:pt idx="14592">
                  <c:v>184.8699951171875</c:v>
                </c:pt>
                <c:pt idx="14593">
                  <c:v>185.44999694824219</c:v>
                </c:pt>
                <c:pt idx="14594">
                  <c:v>185.00999450683594</c:v>
                </c:pt>
                <c:pt idx="14595">
                  <c:v>185.77999877929688</c:v>
                </c:pt>
                <c:pt idx="14596">
                  <c:v>184.02000427246094</c:v>
                </c:pt>
                <c:pt idx="14597">
                  <c:v>185.91999816894531</c:v>
                </c:pt>
                <c:pt idx="14598">
                  <c:v>186.11000061035156</c:v>
                </c:pt>
                <c:pt idx="14599">
                  <c:v>183.77000427246094</c:v>
                </c:pt>
                <c:pt idx="14600">
                  <c:v>186.00999450683594</c:v>
                </c:pt>
                <c:pt idx="14601">
                  <c:v>184.08000183105469</c:v>
                </c:pt>
                <c:pt idx="14602">
                  <c:v>184.75</c:v>
                </c:pt>
                <c:pt idx="14603">
                  <c:v>185.53999328613281</c:v>
                </c:pt>
                <c:pt idx="14604">
                  <c:v>184.96000671386719</c:v>
                </c:pt>
                <c:pt idx="14605">
                  <c:v>185.72999572753906</c:v>
                </c:pt>
                <c:pt idx="14606">
                  <c:v>184.03999328613281</c:v>
                </c:pt>
                <c:pt idx="14607">
                  <c:v>185.94999694824219</c:v>
                </c:pt>
                <c:pt idx="14608">
                  <c:v>186.11000061035156</c:v>
                </c:pt>
                <c:pt idx="14609">
                  <c:v>183.8800048828125</c:v>
                </c:pt>
                <c:pt idx="14610">
                  <c:v>186.07000732421875</c:v>
                </c:pt>
                <c:pt idx="14611">
                  <c:v>184.13999938964844</c:v>
                </c:pt>
                <c:pt idx="14612">
                  <c:v>184.78999328613281</c:v>
                </c:pt>
                <c:pt idx="14613">
                  <c:v>184.19000244140625</c:v>
                </c:pt>
                <c:pt idx="14614">
                  <c:v>185.97000122070313</c:v>
                </c:pt>
                <c:pt idx="14615">
                  <c:v>184.99000549316406</c:v>
                </c:pt>
                <c:pt idx="14616">
                  <c:v>185.19000244140625</c:v>
                </c:pt>
                <c:pt idx="14617">
                  <c:v>184.49000549316406</c:v>
                </c:pt>
                <c:pt idx="14618">
                  <c:v>185.46000671386719</c:v>
                </c:pt>
                <c:pt idx="14619">
                  <c:v>186.16999816894531</c:v>
                </c:pt>
                <c:pt idx="14620">
                  <c:v>183.74000549316406</c:v>
                </c:pt>
                <c:pt idx="14621">
                  <c:v>186.19000244140625</c:v>
                </c:pt>
                <c:pt idx="14622">
                  <c:v>185.72000122070313</c:v>
                </c:pt>
                <c:pt idx="14623">
                  <c:v>184.94999694824219</c:v>
                </c:pt>
                <c:pt idx="14624">
                  <c:v>185.25</c:v>
                </c:pt>
                <c:pt idx="14625">
                  <c:v>184.17999267578125</c:v>
                </c:pt>
                <c:pt idx="14626">
                  <c:v>186.00999450683594</c:v>
                </c:pt>
                <c:pt idx="14627">
                  <c:v>183.88999938964844</c:v>
                </c:pt>
                <c:pt idx="14628">
                  <c:v>183.86000061035156</c:v>
                </c:pt>
                <c:pt idx="14629">
                  <c:v>185.83000183105469</c:v>
                </c:pt>
                <c:pt idx="14630">
                  <c:v>184.28999328613281</c:v>
                </c:pt>
                <c:pt idx="14631">
                  <c:v>185.24000549316406</c:v>
                </c:pt>
                <c:pt idx="14632">
                  <c:v>183.94000244140625</c:v>
                </c:pt>
                <c:pt idx="14633">
                  <c:v>185.58000183105469</c:v>
                </c:pt>
                <c:pt idx="14634">
                  <c:v>183.77999877929688</c:v>
                </c:pt>
                <c:pt idx="14635">
                  <c:v>184.08999633789063</c:v>
                </c:pt>
                <c:pt idx="14636">
                  <c:v>186.07000732421875</c:v>
                </c:pt>
                <c:pt idx="14637">
                  <c:v>184.22000122070313</c:v>
                </c:pt>
                <c:pt idx="14638">
                  <c:v>184.97000122070313</c:v>
                </c:pt>
                <c:pt idx="14639">
                  <c:v>184.80000305175781</c:v>
                </c:pt>
                <c:pt idx="14640">
                  <c:v>185.30999755859375</c:v>
                </c:pt>
                <c:pt idx="14641">
                  <c:v>184.86000061035156</c:v>
                </c:pt>
                <c:pt idx="14642">
                  <c:v>185.64999389648438</c:v>
                </c:pt>
                <c:pt idx="14643">
                  <c:v>184.02999877929688</c:v>
                </c:pt>
                <c:pt idx="14644">
                  <c:v>185.91999816894531</c:v>
                </c:pt>
                <c:pt idx="14645">
                  <c:v>186.05000305175781</c:v>
                </c:pt>
                <c:pt idx="14646">
                  <c:v>184.13999938964844</c:v>
                </c:pt>
                <c:pt idx="14647">
                  <c:v>186.03999328613281</c:v>
                </c:pt>
                <c:pt idx="14648">
                  <c:v>184.27999877929688</c:v>
                </c:pt>
                <c:pt idx="14649">
                  <c:v>185.83000183105469</c:v>
                </c:pt>
                <c:pt idx="14650">
                  <c:v>184.55999755859375</c:v>
                </c:pt>
                <c:pt idx="14651">
                  <c:v>185.33999633789063</c:v>
                </c:pt>
                <c:pt idx="14652">
                  <c:v>184.35000610351563</c:v>
                </c:pt>
                <c:pt idx="14653">
                  <c:v>185.64999389648438</c:v>
                </c:pt>
                <c:pt idx="14654">
                  <c:v>186.14999389648438</c:v>
                </c:pt>
                <c:pt idx="14655">
                  <c:v>183.83000183105469</c:v>
                </c:pt>
                <c:pt idx="14656">
                  <c:v>186.10000610351563</c:v>
                </c:pt>
                <c:pt idx="14657">
                  <c:v>185.55000305175781</c:v>
                </c:pt>
                <c:pt idx="14658">
                  <c:v>185.02000427246094</c:v>
                </c:pt>
                <c:pt idx="14659">
                  <c:v>185.02000427246094</c:v>
                </c:pt>
                <c:pt idx="14660">
                  <c:v>185.19000244140625</c:v>
                </c:pt>
                <c:pt idx="14661">
                  <c:v>186</c:v>
                </c:pt>
                <c:pt idx="14662">
                  <c:v>183.94000244140625</c:v>
                </c:pt>
                <c:pt idx="14663">
                  <c:v>186.1199951171875</c:v>
                </c:pt>
                <c:pt idx="14664">
                  <c:v>185.94000244140625</c:v>
                </c:pt>
                <c:pt idx="14665">
                  <c:v>184.47999572753906</c:v>
                </c:pt>
                <c:pt idx="14666">
                  <c:v>185.74000549316406</c:v>
                </c:pt>
                <c:pt idx="14667">
                  <c:v>184</c:v>
                </c:pt>
                <c:pt idx="14668">
                  <c:v>185.77000427246094</c:v>
                </c:pt>
                <c:pt idx="14669">
                  <c:v>183.94000244140625</c:v>
                </c:pt>
                <c:pt idx="14670">
                  <c:v>186.05000305175781</c:v>
                </c:pt>
                <c:pt idx="14671">
                  <c:v>186.1199951171875</c:v>
                </c:pt>
                <c:pt idx="14672">
                  <c:v>184.36000061035156</c:v>
                </c:pt>
                <c:pt idx="14673">
                  <c:v>185.91999816894531</c:v>
                </c:pt>
                <c:pt idx="14674">
                  <c:v>184.74000549316406</c:v>
                </c:pt>
                <c:pt idx="14675">
                  <c:v>185.63999938964844</c:v>
                </c:pt>
                <c:pt idx="14676">
                  <c:v>184.07000732421875</c:v>
                </c:pt>
                <c:pt idx="14677">
                  <c:v>186.02999877929688</c:v>
                </c:pt>
                <c:pt idx="14678">
                  <c:v>183.94000244140625</c:v>
                </c:pt>
                <c:pt idx="14679">
                  <c:v>186.1300048828125</c:v>
                </c:pt>
                <c:pt idx="14680">
                  <c:v>186.05999755859375</c:v>
                </c:pt>
                <c:pt idx="14681">
                  <c:v>184.55999755859375</c:v>
                </c:pt>
                <c:pt idx="14682">
                  <c:v>185.74000549316406</c:v>
                </c:pt>
                <c:pt idx="14683">
                  <c:v>184.3800048828125</c:v>
                </c:pt>
                <c:pt idx="14684">
                  <c:v>185.71000671386719</c:v>
                </c:pt>
                <c:pt idx="14685">
                  <c:v>184.1199951171875</c:v>
                </c:pt>
                <c:pt idx="14686">
                  <c:v>184.1300048828125</c:v>
                </c:pt>
                <c:pt idx="14687">
                  <c:v>186.16999816894531</c:v>
                </c:pt>
                <c:pt idx="14688">
                  <c:v>184.21000671386719</c:v>
                </c:pt>
                <c:pt idx="14689">
                  <c:v>185.22000122070313</c:v>
                </c:pt>
                <c:pt idx="14690">
                  <c:v>184.47000122070313</c:v>
                </c:pt>
                <c:pt idx="14691">
                  <c:v>185.46000671386719</c:v>
                </c:pt>
                <c:pt idx="14692">
                  <c:v>183.94999694824219</c:v>
                </c:pt>
                <c:pt idx="14693">
                  <c:v>184.11000061035156</c:v>
                </c:pt>
                <c:pt idx="14694">
                  <c:v>186.1300048828125</c:v>
                </c:pt>
                <c:pt idx="14695">
                  <c:v>184.13999938964844</c:v>
                </c:pt>
                <c:pt idx="14696">
                  <c:v>184.8800048828125</c:v>
                </c:pt>
                <c:pt idx="14697">
                  <c:v>185.36000061035156</c:v>
                </c:pt>
                <c:pt idx="14698">
                  <c:v>185.16999816894531</c:v>
                </c:pt>
                <c:pt idx="14699">
                  <c:v>184.78999328613281</c:v>
                </c:pt>
                <c:pt idx="14700">
                  <c:v>183.83999633789063</c:v>
                </c:pt>
                <c:pt idx="14701">
                  <c:v>186.08999633789063</c:v>
                </c:pt>
                <c:pt idx="14702">
                  <c:v>183.89999389648438</c:v>
                </c:pt>
                <c:pt idx="14703">
                  <c:v>184.47000122070313</c:v>
                </c:pt>
                <c:pt idx="14704">
                  <c:v>186.02999877929688</c:v>
                </c:pt>
                <c:pt idx="14705">
                  <c:v>184.71000671386719</c:v>
                </c:pt>
                <c:pt idx="14706">
                  <c:v>185.41000366210938</c:v>
                </c:pt>
                <c:pt idx="14707">
                  <c:v>184.25</c:v>
                </c:pt>
                <c:pt idx="14708">
                  <c:v>185.74000549316406</c:v>
                </c:pt>
                <c:pt idx="14709">
                  <c:v>186.1300048828125</c:v>
                </c:pt>
                <c:pt idx="14710">
                  <c:v>183.8699951171875</c:v>
                </c:pt>
                <c:pt idx="14711">
                  <c:v>186.10000610351563</c:v>
                </c:pt>
                <c:pt idx="14712">
                  <c:v>184.25999450683594</c:v>
                </c:pt>
                <c:pt idx="14713">
                  <c:v>185.00999450683594</c:v>
                </c:pt>
                <c:pt idx="14714">
                  <c:v>185.24000549316406</c:v>
                </c:pt>
                <c:pt idx="14715">
                  <c:v>185.1300048828125</c:v>
                </c:pt>
                <c:pt idx="14716">
                  <c:v>184.6300048828125</c:v>
                </c:pt>
                <c:pt idx="14717">
                  <c:v>184.05000305175781</c:v>
                </c:pt>
                <c:pt idx="14718">
                  <c:v>186.27999877929688</c:v>
                </c:pt>
                <c:pt idx="14719">
                  <c:v>184.07000732421875</c:v>
                </c:pt>
                <c:pt idx="14720">
                  <c:v>184.27999877929688</c:v>
                </c:pt>
                <c:pt idx="14721">
                  <c:v>185.89999389648438</c:v>
                </c:pt>
                <c:pt idx="14722">
                  <c:v>184.67999267578125</c:v>
                </c:pt>
                <c:pt idx="14723">
                  <c:v>186.19000244140625</c:v>
                </c:pt>
                <c:pt idx="14724">
                  <c:v>185.49000549316406</c:v>
                </c:pt>
                <c:pt idx="14725">
                  <c:v>185.1300048828125</c:v>
                </c:pt>
                <c:pt idx="14726">
                  <c:v>184.94999694824219</c:v>
                </c:pt>
                <c:pt idx="14727">
                  <c:v>184.1300048828125</c:v>
                </c:pt>
                <c:pt idx="14728">
                  <c:v>186.05000305175781</c:v>
                </c:pt>
                <c:pt idx="14729">
                  <c:v>184.05999755859375</c:v>
                </c:pt>
                <c:pt idx="14730">
                  <c:v>186.22999572753906</c:v>
                </c:pt>
                <c:pt idx="14731">
                  <c:v>186.17999267578125</c:v>
                </c:pt>
                <c:pt idx="14732">
                  <c:v>184.07000732421875</c:v>
                </c:pt>
                <c:pt idx="14733">
                  <c:v>186.10000610351563</c:v>
                </c:pt>
                <c:pt idx="14734">
                  <c:v>185.24000549316406</c:v>
                </c:pt>
                <c:pt idx="14735">
                  <c:v>185.14999389648438</c:v>
                </c:pt>
                <c:pt idx="14736">
                  <c:v>185.02000427246094</c:v>
                </c:pt>
                <c:pt idx="14737">
                  <c:v>184.11000061035156</c:v>
                </c:pt>
                <c:pt idx="14738">
                  <c:v>186.02999877929688</c:v>
                </c:pt>
                <c:pt idx="14739">
                  <c:v>184.10000610351563</c:v>
                </c:pt>
                <c:pt idx="14740">
                  <c:v>186.08000183105469</c:v>
                </c:pt>
                <c:pt idx="14741">
                  <c:v>186.19000244140625</c:v>
                </c:pt>
                <c:pt idx="14742">
                  <c:v>184.17999267578125</c:v>
                </c:pt>
                <c:pt idx="14743">
                  <c:v>186.17999267578125</c:v>
                </c:pt>
                <c:pt idx="14744">
                  <c:v>185.80000305175781</c:v>
                </c:pt>
                <c:pt idx="14745">
                  <c:v>185.02000427246094</c:v>
                </c:pt>
                <c:pt idx="14746">
                  <c:v>185.46000671386719</c:v>
                </c:pt>
                <c:pt idx="14747">
                  <c:v>184.16000366210938</c:v>
                </c:pt>
                <c:pt idx="14748">
                  <c:v>186.05000305175781</c:v>
                </c:pt>
                <c:pt idx="14749">
                  <c:v>184.10000610351563</c:v>
                </c:pt>
                <c:pt idx="14750">
                  <c:v>183.94000244140625</c:v>
                </c:pt>
                <c:pt idx="14751">
                  <c:v>186.08999633789063</c:v>
                </c:pt>
                <c:pt idx="14752">
                  <c:v>184.22000122070313</c:v>
                </c:pt>
                <c:pt idx="14753">
                  <c:v>183.89999389648438</c:v>
                </c:pt>
                <c:pt idx="14754">
                  <c:v>186.21000671386719</c:v>
                </c:pt>
                <c:pt idx="14755">
                  <c:v>183.96000671386719</c:v>
                </c:pt>
                <c:pt idx="14756">
                  <c:v>186.17999267578125</c:v>
                </c:pt>
                <c:pt idx="14757">
                  <c:v>185.66999816894531</c:v>
                </c:pt>
                <c:pt idx="14758">
                  <c:v>185.05999755859375</c:v>
                </c:pt>
                <c:pt idx="14759">
                  <c:v>185.07000732421875</c:v>
                </c:pt>
                <c:pt idx="14760">
                  <c:v>184.1199951171875</c:v>
                </c:pt>
                <c:pt idx="14761">
                  <c:v>186.17999267578125</c:v>
                </c:pt>
                <c:pt idx="14762">
                  <c:v>185.24000549316406</c:v>
                </c:pt>
                <c:pt idx="14763">
                  <c:v>186.05999755859375</c:v>
                </c:pt>
                <c:pt idx="14764">
                  <c:v>184.16000366210938</c:v>
                </c:pt>
                <c:pt idx="14765">
                  <c:v>186.14999389648438</c:v>
                </c:pt>
                <c:pt idx="14766">
                  <c:v>184.02999877929688</c:v>
                </c:pt>
                <c:pt idx="14767">
                  <c:v>184.16000366210938</c:v>
                </c:pt>
                <c:pt idx="14768">
                  <c:v>186.05999755859375</c:v>
                </c:pt>
                <c:pt idx="14769">
                  <c:v>184.41999816894531</c:v>
                </c:pt>
                <c:pt idx="14770">
                  <c:v>185.27999877929688</c:v>
                </c:pt>
                <c:pt idx="14771">
                  <c:v>184.30000305175781</c:v>
                </c:pt>
                <c:pt idx="14772">
                  <c:v>185.55999755859375</c:v>
                </c:pt>
                <c:pt idx="14773">
                  <c:v>186.22999572753906</c:v>
                </c:pt>
                <c:pt idx="14774">
                  <c:v>186.25</c:v>
                </c:pt>
                <c:pt idx="14775">
                  <c:v>185.55000305175781</c:v>
                </c:pt>
                <c:pt idx="14776">
                  <c:v>186.07000732421875</c:v>
                </c:pt>
                <c:pt idx="14777">
                  <c:v>184.11000061035156</c:v>
                </c:pt>
                <c:pt idx="14778">
                  <c:v>186.24000549316406</c:v>
                </c:pt>
                <c:pt idx="14779">
                  <c:v>186.00999450683594</c:v>
                </c:pt>
                <c:pt idx="14780">
                  <c:v>184.52999877929688</c:v>
                </c:pt>
                <c:pt idx="14781">
                  <c:v>185.99000549316406</c:v>
                </c:pt>
                <c:pt idx="14782">
                  <c:v>184.58000183105469</c:v>
                </c:pt>
                <c:pt idx="14783">
                  <c:v>185.5</c:v>
                </c:pt>
                <c:pt idx="14784">
                  <c:v>184.19999694824219</c:v>
                </c:pt>
                <c:pt idx="14785">
                  <c:v>184.14999389648438</c:v>
                </c:pt>
                <c:pt idx="14786">
                  <c:v>186.16999816894531</c:v>
                </c:pt>
                <c:pt idx="14787">
                  <c:v>184</c:v>
                </c:pt>
                <c:pt idx="14788">
                  <c:v>184.22000122070313</c:v>
                </c:pt>
                <c:pt idx="14789">
                  <c:v>186.11000061035156</c:v>
                </c:pt>
                <c:pt idx="14790">
                  <c:v>184.47000122070313</c:v>
                </c:pt>
                <c:pt idx="14791">
                  <c:v>186.02000427246094</c:v>
                </c:pt>
                <c:pt idx="14792">
                  <c:v>184.17999267578125</c:v>
                </c:pt>
                <c:pt idx="14793">
                  <c:v>184.83999633789063</c:v>
                </c:pt>
                <c:pt idx="14794">
                  <c:v>185.88999938964844</c:v>
                </c:pt>
                <c:pt idx="14795">
                  <c:v>185.03999328613281</c:v>
                </c:pt>
                <c:pt idx="14796">
                  <c:v>185.6300048828125</c:v>
                </c:pt>
                <c:pt idx="14797">
                  <c:v>184.35000610351563</c:v>
                </c:pt>
                <c:pt idx="14798">
                  <c:v>185.74000549316406</c:v>
                </c:pt>
                <c:pt idx="14799">
                  <c:v>186.17999267578125</c:v>
                </c:pt>
                <c:pt idx="14800">
                  <c:v>184.1300048828125</c:v>
                </c:pt>
                <c:pt idx="14801">
                  <c:v>186.25999450683594</c:v>
                </c:pt>
                <c:pt idx="14802">
                  <c:v>186.02999877929688</c:v>
                </c:pt>
                <c:pt idx="14803">
                  <c:v>184.72999572753906</c:v>
                </c:pt>
                <c:pt idx="14804">
                  <c:v>185.8800048828125</c:v>
                </c:pt>
                <c:pt idx="14805">
                  <c:v>184.72000122070313</c:v>
                </c:pt>
                <c:pt idx="14806">
                  <c:v>185.42999267578125</c:v>
                </c:pt>
                <c:pt idx="14807">
                  <c:v>184.85000610351563</c:v>
                </c:pt>
                <c:pt idx="14808">
                  <c:v>185.46000671386719</c:v>
                </c:pt>
                <c:pt idx="14809">
                  <c:v>184.52000427246094</c:v>
                </c:pt>
                <c:pt idx="14810">
                  <c:v>185.58000183105469</c:v>
                </c:pt>
                <c:pt idx="14811">
                  <c:v>184.3699951171875</c:v>
                </c:pt>
                <c:pt idx="14812">
                  <c:v>183.78999328613281</c:v>
                </c:pt>
                <c:pt idx="14813">
                  <c:v>186.1300048828125</c:v>
                </c:pt>
                <c:pt idx="14814">
                  <c:v>183.94000244140625</c:v>
                </c:pt>
                <c:pt idx="14815">
                  <c:v>184.36000061035156</c:v>
                </c:pt>
                <c:pt idx="14816">
                  <c:v>186.19999694824219</c:v>
                </c:pt>
                <c:pt idx="14817">
                  <c:v>184.3699951171875</c:v>
                </c:pt>
                <c:pt idx="14818">
                  <c:v>186.08000183105469</c:v>
                </c:pt>
                <c:pt idx="14819">
                  <c:v>185.41000366210938</c:v>
                </c:pt>
                <c:pt idx="14820">
                  <c:v>185.14999389648438</c:v>
                </c:pt>
                <c:pt idx="14821">
                  <c:v>185.32000732421875</c:v>
                </c:pt>
                <c:pt idx="14822">
                  <c:v>184.27000427246094</c:v>
                </c:pt>
                <c:pt idx="14823">
                  <c:v>185.82000732421875</c:v>
                </c:pt>
                <c:pt idx="14824">
                  <c:v>184.24000549316406</c:v>
                </c:pt>
                <c:pt idx="14825">
                  <c:v>184.1199951171875</c:v>
                </c:pt>
                <c:pt idx="14826">
                  <c:v>186.25</c:v>
                </c:pt>
                <c:pt idx="14827">
                  <c:v>184.1300048828125</c:v>
                </c:pt>
                <c:pt idx="14828">
                  <c:v>186.27000427246094</c:v>
                </c:pt>
                <c:pt idx="14829">
                  <c:v>186.02000427246094</c:v>
                </c:pt>
                <c:pt idx="14830">
                  <c:v>184.53999328613281</c:v>
                </c:pt>
                <c:pt idx="14831">
                  <c:v>186</c:v>
                </c:pt>
                <c:pt idx="14832">
                  <c:v>184.99000549316406</c:v>
                </c:pt>
                <c:pt idx="14833">
                  <c:v>185.21000671386719</c:v>
                </c:pt>
                <c:pt idx="14834">
                  <c:v>185.19999694824219</c:v>
                </c:pt>
                <c:pt idx="14835">
                  <c:v>184.49000549316406</c:v>
                </c:pt>
                <c:pt idx="14836">
                  <c:v>184.1300048828125</c:v>
                </c:pt>
                <c:pt idx="14837">
                  <c:v>186.22999572753906</c:v>
                </c:pt>
                <c:pt idx="14838">
                  <c:v>186.16000366210938</c:v>
                </c:pt>
                <c:pt idx="14839">
                  <c:v>184.3699951171875</c:v>
                </c:pt>
                <c:pt idx="14840">
                  <c:v>186.30999755859375</c:v>
                </c:pt>
                <c:pt idx="14841">
                  <c:v>184.30999755859375</c:v>
                </c:pt>
                <c:pt idx="14842">
                  <c:v>185.05000305175781</c:v>
                </c:pt>
                <c:pt idx="14843">
                  <c:v>185.55999755859375</c:v>
                </c:pt>
                <c:pt idx="14844">
                  <c:v>184.91000366210938</c:v>
                </c:pt>
                <c:pt idx="14845">
                  <c:v>185.44999694824219</c:v>
                </c:pt>
                <c:pt idx="14846">
                  <c:v>184.07000732421875</c:v>
                </c:pt>
                <c:pt idx="14847">
                  <c:v>185.60000610351563</c:v>
                </c:pt>
                <c:pt idx="14848">
                  <c:v>184.41999816894531</c:v>
                </c:pt>
                <c:pt idx="14849">
                  <c:v>184.08000183105469</c:v>
                </c:pt>
                <c:pt idx="14850">
                  <c:v>186.17999267578125</c:v>
                </c:pt>
                <c:pt idx="14851">
                  <c:v>183.92999267578125</c:v>
                </c:pt>
                <c:pt idx="14852">
                  <c:v>184.30999755859375</c:v>
                </c:pt>
                <c:pt idx="14853">
                  <c:v>186.16000366210938</c:v>
                </c:pt>
                <c:pt idx="14854">
                  <c:v>184.19000244140625</c:v>
                </c:pt>
                <c:pt idx="14855">
                  <c:v>184.86000061035156</c:v>
                </c:pt>
                <c:pt idx="14856">
                  <c:v>185.91999816894531</c:v>
                </c:pt>
                <c:pt idx="14857">
                  <c:v>184.85000610351563</c:v>
                </c:pt>
                <c:pt idx="14858">
                  <c:v>185.8699951171875</c:v>
                </c:pt>
                <c:pt idx="14859">
                  <c:v>184.42999267578125</c:v>
                </c:pt>
                <c:pt idx="14860">
                  <c:v>185.53999328613281</c:v>
                </c:pt>
                <c:pt idx="14861">
                  <c:v>184.41000366210938</c:v>
                </c:pt>
                <c:pt idx="14862">
                  <c:v>184.10000610351563</c:v>
                </c:pt>
                <c:pt idx="14863">
                  <c:v>186.22000122070313</c:v>
                </c:pt>
                <c:pt idx="14864">
                  <c:v>184.16000366210938</c:v>
                </c:pt>
                <c:pt idx="14865">
                  <c:v>186.24000549316406</c:v>
                </c:pt>
                <c:pt idx="14866">
                  <c:v>186.27000427246094</c:v>
                </c:pt>
                <c:pt idx="14867">
                  <c:v>184.03999328613281</c:v>
                </c:pt>
                <c:pt idx="14868">
                  <c:v>186.22999572753906</c:v>
                </c:pt>
                <c:pt idx="14869">
                  <c:v>184.30000305175781</c:v>
                </c:pt>
                <c:pt idx="14870">
                  <c:v>184.83000183105469</c:v>
                </c:pt>
                <c:pt idx="14871">
                  <c:v>185.85000610351563</c:v>
                </c:pt>
                <c:pt idx="14872">
                  <c:v>184.80000305175781</c:v>
                </c:pt>
                <c:pt idx="14873">
                  <c:v>185.50999450683594</c:v>
                </c:pt>
                <c:pt idx="14874">
                  <c:v>184.61000061035156</c:v>
                </c:pt>
                <c:pt idx="14875">
                  <c:v>185.58000183105469</c:v>
                </c:pt>
                <c:pt idx="14876">
                  <c:v>184.60000610351563</c:v>
                </c:pt>
                <c:pt idx="14877">
                  <c:v>184.05999755859375</c:v>
                </c:pt>
                <c:pt idx="14878">
                  <c:v>186.22000122070313</c:v>
                </c:pt>
                <c:pt idx="14879">
                  <c:v>183.94999694824219</c:v>
                </c:pt>
                <c:pt idx="14880">
                  <c:v>184.22000122070313</c:v>
                </c:pt>
                <c:pt idx="14881">
                  <c:v>186.41000366210938</c:v>
                </c:pt>
                <c:pt idx="14882">
                  <c:v>184.28999328613281</c:v>
                </c:pt>
                <c:pt idx="14883">
                  <c:v>184.94000244140625</c:v>
                </c:pt>
                <c:pt idx="14884">
                  <c:v>185.97999572753906</c:v>
                </c:pt>
                <c:pt idx="14885">
                  <c:v>184.86000061035156</c:v>
                </c:pt>
                <c:pt idx="14886">
                  <c:v>185.88999938964844</c:v>
                </c:pt>
                <c:pt idx="14887">
                  <c:v>184.63999938964844</c:v>
                </c:pt>
                <c:pt idx="14888">
                  <c:v>185.5</c:v>
                </c:pt>
                <c:pt idx="14889">
                  <c:v>184.63999938964844</c:v>
                </c:pt>
                <c:pt idx="14890">
                  <c:v>184.13999938964844</c:v>
                </c:pt>
                <c:pt idx="14891">
                  <c:v>186.27000427246094</c:v>
                </c:pt>
                <c:pt idx="14892">
                  <c:v>183.92999267578125</c:v>
                </c:pt>
                <c:pt idx="14893">
                  <c:v>184.25</c:v>
                </c:pt>
                <c:pt idx="14894">
                  <c:v>186.25</c:v>
                </c:pt>
                <c:pt idx="14895">
                  <c:v>184.16999816894531</c:v>
                </c:pt>
                <c:pt idx="14896">
                  <c:v>184.67999267578125</c:v>
                </c:pt>
                <c:pt idx="14897">
                  <c:v>186.1199951171875</c:v>
                </c:pt>
                <c:pt idx="14898">
                  <c:v>184.52000427246094</c:v>
                </c:pt>
                <c:pt idx="14899">
                  <c:v>186.16999816894531</c:v>
                </c:pt>
                <c:pt idx="14900">
                  <c:v>185.00999450683594</c:v>
                </c:pt>
                <c:pt idx="14901">
                  <c:v>185.33000183105469</c:v>
                </c:pt>
                <c:pt idx="14902">
                  <c:v>185.25</c:v>
                </c:pt>
                <c:pt idx="14903">
                  <c:v>184.41000366210938</c:v>
                </c:pt>
                <c:pt idx="14904">
                  <c:v>185.86000061035156</c:v>
                </c:pt>
                <c:pt idx="14905">
                  <c:v>184.41999816894531</c:v>
                </c:pt>
                <c:pt idx="14906">
                  <c:v>183.8699951171875</c:v>
                </c:pt>
                <c:pt idx="14907">
                  <c:v>186.28999328613281</c:v>
                </c:pt>
                <c:pt idx="14908">
                  <c:v>183.8800048828125</c:v>
                </c:pt>
                <c:pt idx="14909">
                  <c:v>186.14999389648438</c:v>
                </c:pt>
                <c:pt idx="14910">
                  <c:v>186.30999755859375</c:v>
                </c:pt>
                <c:pt idx="14911">
                  <c:v>184.22999572753906</c:v>
                </c:pt>
                <c:pt idx="14912">
                  <c:v>186.27999877929688</c:v>
                </c:pt>
                <c:pt idx="14913">
                  <c:v>186.07000732421875</c:v>
                </c:pt>
                <c:pt idx="14914">
                  <c:v>184.74000549316406</c:v>
                </c:pt>
                <c:pt idx="14915">
                  <c:v>186.03999328613281</c:v>
                </c:pt>
                <c:pt idx="14916">
                  <c:v>184.66999816894531</c:v>
                </c:pt>
                <c:pt idx="14917">
                  <c:v>185.47000122070313</c:v>
                </c:pt>
                <c:pt idx="14918">
                  <c:v>184.78999328613281</c:v>
                </c:pt>
                <c:pt idx="14919">
                  <c:v>185.42999267578125</c:v>
                </c:pt>
                <c:pt idx="14920">
                  <c:v>186.27999877929688</c:v>
                </c:pt>
                <c:pt idx="14921">
                  <c:v>184.19999694824219</c:v>
                </c:pt>
                <c:pt idx="14922">
                  <c:v>186.30000305175781</c:v>
                </c:pt>
                <c:pt idx="14923">
                  <c:v>186.33999633789063</c:v>
                </c:pt>
                <c:pt idx="14924">
                  <c:v>184.25999450683594</c:v>
                </c:pt>
                <c:pt idx="14925">
                  <c:v>186.25</c:v>
                </c:pt>
                <c:pt idx="14926">
                  <c:v>185.96000671386719</c:v>
                </c:pt>
                <c:pt idx="14927">
                  <c:v>184.74000549316406</c:v>
                </c:pt>
                <c:pt idx="14928">
                  <c:v>185.91000366210938</c:v>
                </c:pt>
                <c:pt idx="14929">
                  <c:v>184.64999389648438</c:v>
                </c:pt>
                <c:pt idx="14930">
                  <c:v>185.55000305175781</c:v>
                </c:pt>
                <c:pt idx="14931">
                  <c:v>184.47000122070313</c:v>
                </c:pt>
                <c:pt idx="14932">
                  <c:v>184.00999450683594</c:v>
                </c:pt>
                <c:pt idx="14933">
                  <c:v>186.19000244140625</c:v>
                </c:pt>
                <c:pt idx="14934">
                  <c:v>184</c:v>
                </c:pt>
                <c:pt idx="14935">
                  <c:v>186.22999572753906</c:v>
                </c:pt>
                <c:pt idx="14936">
                  <c:v>184.19999694824219</c:v>
                </c:pt>
                <c:pt idx="14937">
                  <c:v>184.50999450683594</c:v>
                </c:pt>
                <c:pt idx="14938">
                  <c:v>186.10000610351563</c:v>
                </c:pt>
                <c:pt idx="14939">
                  <c:v>184.72999572753906</c:v>
                </c:pt>
                <c:pt idx="14940">
                  <c:v>185.47000122070313</c:v>
                </c:pt>
                <c:pt idx="14941">
                  <c:v>184.78999328613281</c:v>
                </c:pt>
                <c:pt idx="14942">
                  <c:v>185.58000183105469</c:v>
                </c:pt>
                <c:pt idx="14943">
                  <c:v>186.22000122070313</c:v>
                </c:pt>
                <c:pt idx="14944">
                  <c:v>184.19999694824219</c:v>
                </c:pt>
                <c:pt idx="14945">
                  <c:v>186.39999389648438</c:v>
                </c:pt>
                <c:pt idx="14946">
                  <c:v>184.22999572753906</c:v>
                </c:pt>
                <c:pt idx="14947">
                  <c:v>184.52000427246094</c:v>
                </c:pt>
                <c:pt idx="14948">
                  <c:v>186.05999755859375</c:v>
                </c:pt>
                <c:pt idx="14949">
                  <c:v>184.61000061035156</c:v>
                </c:pt>
                <c:pt idx="14950">
                  <c:v>185.94999694824219</c:v>
                </c:pt>
                <c:pt idx="14951">
                  <c:v>184.91999816894531</c:v>
                </c:pt>
                <c:pt idx="14952">
                  <c:v>185.82000732421875</c:v>
                </c:pt>
                <c:pt idx="14953">
                  <c:v>184.1300048828125</c:v>
                </c:pt>
                <c:pt idx="14954">
                  <c:v>186</c:v>
                </c:pt>
                <c:pt idx="14955">
                  <c:v>184.03999328613281</c:v>
                </c:pt>
                <c:pt idx="14956">
                  <c:v>184.27999877929688</c:v>
                </c:pt>
                <c:pt idx="14957">
                  <c:v>186.33999633789063</c:v>
                </c:pt>
                <c:pt idx="14958">
                  <c:v>184.30000305175781</c:v>
                </c:pt>
                <c:pt idx="14959">
                  <c:v>186.35000610351563</c:v>
                </c:pt>
                <c:pt idx="14960">
                  <c:v>185.69000244140625</c:v>
                </c:pt>
                <c:pt idx="14961">
                  <c:v>185.3699951171875</c:v>
                </c:pt>
                <c:pt idx="14962">
                  <c:v>185.30000305175781</c:v>
                </c:pt>
                <c:pt idx="14963">
                  <c:v>184.05000305175781</c:v>
                </c:pt>
                <c:pt idx="14964">
                  <c:v>186.1199951171875</c:v>
                </c:pt>
                <c:pt idx="14965">
                  <c:v>184.25999450683594</c:v>
                </c:pt>
                <c:pt idx="14966">
                  <c:v>184.25</c:v>
                </c:pt>
                <c:pt idx="14967">
                  <c:v>186.33000183105469</c:v>
                </c:pt>
                <c:pt idx="14968">
                  <c:v>186.41000366210938</c:v>
                </c:pt>
                <c:pt idx="14969">
                  <c:v>186.16999816894531</c:v>
                </c:pt>
                <c:pt idx="14970">
                  <c:v>184.69999694824219</c:v>
                </c:pt>
                <c:pt idx="14971">
                  <c:v>185.94999694824219</c:v>
                </c:pt>
                <c:pt idx="14972">
                  <c:v>184.5</c:v>
                </c:pt>
                <c:pt idx="14973">
                  <c:v>185.8800048828125</c:v>
                </c:pt>
                <c:pt idx="14974">
                  <c:v>184.03999328613281</c:v>
                </c:pt>
                <c:pt idx="14975">
                  <c:v>184.25</c:v>
                </c:pt>
                <c:pt idx="14976">
                  <c:v>186.47000122070313</c:v>
                </c:pt>
                <c:pt idx="14977">
                  <c:v>184.28999328613281</c:v>
                </c:pt>
                <c:pt idx="14978">
                  <c:v>186.27000427246094</c:v>
                </c:pt>
                <c:pt idx="14979">
                  <c:v>185.82000732421875</c:v>
                </c:pt>
                <c:pt idx="14980">
                  <c:v>185.13999938964844</c:v>
                </c:pt>
                <c:pt idx="14981">
                  <c:v>185.28999328613281</c:v>
                </c:pt>
                <c:pt idx="14982">
                  <c:v>184</c:v>
                </c:pt>
                <c:pt idx="14983">
                  <c:v>186.22000122070313</c:v>
                </c:pt>
                <c:pt idx="14984">
                  <c:v>183.83999633789063</c:v>
                </c:pt>
                <c:pt idx="14985">
                  <c:v>186.25</c:v>
                </c:pt>
                <c:pt idx="14986">
                  <c:v>186.19000244140625</c:v>
                </c:pt>
                <c:pt idx="14987">
                  <c:v>184.6199951171875</c:v>
                </c:pt>
                <c:pt idx="14988">
                  <c:v>186.07000732421875</c:v>
                </c:pt>
                <c:pt idx="14989">
                  <c:v>186.3800048828125</c:v>
                </c:pt>
                <c:pt idx="14990">
                  <c:v>183.99000549316406</c:v>
                </c:pt>
                <c:pt idx="14991">
                  <c:v>186.27999877929688</c:v>
                </c:pt>
                <c:pt idx="14992">
                  <c:v>185.97000122070313</c:v>
                </c:pt>
                <c:pt idx="14993">
                  <c:v>184.94000244140625</c:v>
                </c:pt>
                <c:pt idx="14994">
                  <c:v>185.8800048828125</c:v>
                </c:pt>
                <c:pt idx="14995">
                  <c:v>185.22000122070313</c:v>
                </c:pt>
                <c:pt idx="14996">
                  <c:v>185.96000671386719</c:v>
                </c:pt>
                <c:pt idx="14997">
                  <c:v>184.30000305175781</c:v>
                </c:pt>
                <c:pt idx="14998">
                  <c:v>186.22999572753906</c:v>
                </c:pt>
                <c:pt idx="14999">
                  <c:v>186.38999938964844</c:v>
                </c:pt>
                <c:pt idx="15000">
                  <c:v>184.22000122070313</c:v>
                </c:pt>
                <c:pt idx="15001">
                  <c:v>184.22000122070313</c:v>
                </c:pt>
                <c:pt idx="15002">
                  <c:v>186.35000610351563</c:v>
                </c:pt>
                <c:pt idx="15003">
                  <c:v>183.94999694824219</c:v>
                </c:pt>
                <c:pt idx="15004">
                  <c:v>184.44000244140625</c:v>
                </c:pt>
                <c:pt idx="15005">
                  <c:v>186.25</c:v>
                </c:pt>
                <c:pt idx="15006">
                  <c:v>184.3800048828125</c:v>
                </c:pt>
                <c:pt idx="15007">
                  <c:v>185.30999755859375</c:v>
                </c:pt>
                <c:pt idx="15008">
                  <c:v>185.27000427246094</c:v>
                </c:pt>
                <c:pt idx="15009">
                  <c:v>185.36000061035156</c:v>
                </c:pt>
                <c:pt idx="15010">
                  <c:v>186.17999267578125</c:v>
                </c:pt>
                <c:pt idx="15011">
                  <c:v>183.94000244140625</c:v>
                </c:pt>
                <c:pt idx="15012">
                  <c:v>186.36000061035156</c:v>
                </c:pt>
                <c:pt idx="15013">
                  <c:v>186.39999389648438</c:v>
                </c:pt>
                <c:pt idx="15014">
                  <c:v>184.47000122070313</c:v>
                </c:pt>
                <c:pt idx="15015">
                  <c:v>186.25999450683594</c:v>
                </c:pt>
                <c:pt idx="15016">
                  <c:v>184.52999877929688</c:v>
                </c:pt>
                <c:pt idx="15017">
                  <c:v>185.27999877929688</c:v>
                </c:pt>
                <c:pt idx="15018">
                  <c:v>185.19999694824219</c:v>
                </c:pt>
                <c:pt idx="15019">
                  <c:v>185.44999694824219</c:v>
                </c:pt>
                <c:pt idx="15020">
                  <c:v>186.19999694824219</c:v>
                </c:pt>
                <c:pt idx="15021">
                  <c:v>183.94999694824219</c:v>
                </c:pt>
                <c:pt idx="15022">
                  <c:v>186.35000610351563</c:v>
                </c:pt>
                <c:pt idx="15023">
                  <c:v>186.25999450683594</c:v>
                </c:pt>
                <c:pt idx="15024">
                  <c:v>184.58000183105469</c:v>
                </c:pt>
                <c:pt idx="15025">
                  <c:v>186.1199951171875</c:v>
                </c:pt>
                <c:pt idx="15026">
                  <c:v>186.33999633789063</c:v>
                </c:pt>
                <c:pt idx="15027">
                  <c:v>184.19999694824219</c:v>
                </c:pt>
                <c:pt idx="15028">
                  <c:v>186.30000305175781</c:v>
                </c:pt>
                <c:pt idx="15029">
                  <c:v>185.96000671386719</c:v>
                </c:pt>
                <c:pt idx="15030">
                  <c:v>185.19000244140625</c:v>
                </c:pt>
                <c:pt idx="15031">
                  <c:v>185.60000610351563</c:v>
                </c:pt>
                <c:pt idx="15032">
                  <c:v>184.27000427246094</c:v>
                </c:pt>
                <c:pt idx="15033">
                  <c:v>186.21000671386719</c:v>
                </c:pt>
                <c:pt idx="15034">
                  <c:v>184.10000610351563</c:v>
                </c:pt>
                <c:pt idx="15035">
                  <c:v>186.25999450683594</c:v>
                </c:pt>
                <c:pt idx="15036">
                  <c:v>186.41999816894531</c:v>
                </c:pt>
                <c:pt idx="15037">
                  <c:v>184.44000244140625</c:v>
                </c:pt>
                <c:pt idx="15038">
                  <c:v>186.27999877929688</c:v>
                </c:pt>
                <c:pt idx="15039">
                  <c:v>185.69000244140625</c:v>
                </c:pt>
                <c:pt idx="15040">
                  <c:v>185.28999328613281</c:v>
                </c:pt>
                <c:pt idx="15041">
                  <c:v>185.27000427246094</c:v>
                </c:pt>
                <c:pt idx="15042">
                  <c:v>185.3699951171875</c:v>
                </c:pt>
                <c:pt idx="15043">
                  <c:v>186.16000366210938</c:v>
                </c:pt>
                <c:pt idx="15044">
                  <c:v>183.97999572753906</c:v>
                </c:pt>
                <c:pt idx="15045">
                  <c:v>186.25</c:v>
                </c:pt>
                <c:pt idx="15046">
                  <c:v>186.28999328613281</c:v>
                </c:pt>
                <c:pt idx="15047">
                  <c:v>184.3699951171875</c:v>
                </c:pt>
                <c:pt idx="15048">
                  <c:v>186.27999877929688</c:v>
                </c:pt>
                <c:pt idx="15049">
                  <c:v>185.75999450683594</c:v>
                </c:pt>
                <c:pt idx="15050">
                  <c:v>185.24000549316406</c:v>
                </c:pt>
                <c:pt idx="15051">
                  <c:v>185.47000122070313</c:v>
                </c:pt>
                <c:pt idx="15052">
                  <c:v>184</c:v>
                </c:pt>
                <c:pt idx="15053">
                  <c:v>186.08000183105469</c:v>
                </c:pt>
                <c:pt idx="15054">
                  <c:v>184.11000061035156</c:v>
                </c:pt>
                <c:pt idx="15055">
                  <c:v>184.33999633789063</c:v>
                </c:pt>
                <c:pt idx="15056">
                  <c:v>186.24000549316406</c:v>
                </c:pt>
                <c:pt idx="15057">
                  <c:v>184.36000061035156</c:v>
                </c:pt>
                <c:pt idx="15058">
                  <c:v>186.35000610351563</c:v>
                </c:pt>
                <c:pt idx="15059">
                  <c:v>185.14999389648438</c:v>
                </c:pt>
                <c:pt idx="15060">
                  <c:v>184.00999450683594</c:v>
                </c:pt>
                <c:pt idx="15061">
                  <c:v>186.27000427246094</c:v>
                </c:pt>
                <c:pt idx="15062">
                  <c:v>184.32000732421875</c:v>
                </c:pt>
                <c:pt idx="15063">
                  <c:v>184.44999694824219</c:v>
                </c:pt>
                <c:pt idx="15064">
                  <c:v>186.42999267578125</c:v>
                </c:pt>
                <c:pt idx="15065">
                  <c:v>184.66999816894531</c:v>
                </c:pt>
                <c:pt idx="15066">
                  <c:v>186.25</c:v>
                </c:pt>
                <c:pt idx="15067">
                  <c:v>184.97999572753906</c:v>
                </c:pt>
                <c:pt idx="15068">
                  <c:v>185.75</c:v>
                </c:pt>
                <c:pt idx="15069">
                  <c:v>184.55000305175781</c:v>
                </c:pt>
                <c:pt idx="15070">
                  <c:v>185.97999572753906</c:v>
                </c:pt>
                <c:pt idx="15071">
                  <c:v>184.36000061035156</c:v>
                </c:pt>
                <c:pt idx="15072">
                  <c:v>184.24000549316406</c:v>
                </c:pt>
                <c:pt idx="15073">
                  <c:v>186.35000610351563</c:v>
                </c:pt>
                <c:pt idx="15074">
                  <c:v>184.41999816894531</c:v>
                </c:pt>
                <c:pt idx="15075">
                  <c:v>186.35000610351563</c:v>
                </c:pt>
                <c:pt idx="15076">
                  <c:v>185.82000732421875</c:v>
                </c:pt>
                <c:pt idx="15077">
                  <c:v>185.41000366210938</c:v>
                </c:pt>
                <c:pt idx="15078">
                  <c:v>185.3800048828125</c:v>
                </c:pt>
                <c:pt idx="15079">
                  <c:v>184.32000732421875</c:v>
                </c:pt>
                <c:pt idx="15080">
                  <c:v>186.27000427246094</c:v>
                </c:pt>
                <c:pt idx="15081">
                  <c:v>183.97999572753906</c:v>
                </c:pt>
                <c:pt idx="15082">
                  <c:v>184.52000427246094</c:v>
                </c:pt>
                <c:pt idx="15083">
                  <c:v>186.42999267578125</c:v>
                </c:pt>
                <c:pt idx="15084">
                  <c:v>184.57000732421875</c:v>
                </c:pt>
                <c:pt idx="15085">
                  <c:v>185.42999267578125</c:v>
                </c:pt>
                <c:pt idx="15086">
                  <c:v>185.44999694824219</c:v>
                </c:pt>
                <c:pt idx="15087">
                  <c:v>185.55000305175781</c:v>
                </c:pt>
                <c:pt idx="15088">
                  <c:v>184.91000366210938</c:v>
                </c:pt>
                <c:pt idx="15089">
                  <c:v>184.07000732421875</c:v>
                </c:pt>
                <c:pt idx="15090">
                  <c:v>186.38999938964844</c:v>
                </c:pt>
                <c:pt idx="15091">
                  <c:v>183.99000549316406</c:v>
                </c:pt>
                <c:pt idx="15092">
                  <c:v>186.3800048828125</c:v>
                </c:pt>
                <c:pt idx="15093">
                  <c:v>186.19000244140625</c:v>
                </c:pt>
                <c:pt idx="15094">
                  <c:v>184.74000549316406</c:v>
                </c:pt>
                <c:pt idx="15095">
                  <c:v>186.08999633789063</c:v>
                </c:pt>
                <c:pt idx="15096">
                  <c:v>184.82000732421875</c:v>
                </c:pt>
                <c:pt idx="15097">
                  <c:v>185.74000549316406</c:v>
                </c:pt>
                <c:pt idx="15098">
                  <c:v>184.46000671386719</c:v>
                </c:pt>
                <c:pt idx="15099">
                  <c:v>184.05000305175781</c:v>
                </c:pt>
                <c:pt idx="15100">
                  <c:v>186.35000610351563</c:v>
                </c:pt>
                <c:pt idx="15101">
                  <c:v>184.33999633789063</c:v>
                </c:pt>
                <c:pt idx="15102">
                  <c:v>186.44000244140625</c:v>
                </c:pt>
                <c:pt idx="15103">
                  <c:v>186.13999938964844</c:v>
                </c:pt>
                <c:pt idx="15104">
                  <c:v>185.16000366210938</c:v>
                </c:pt>
                <c:pt idx="15105">
                  <c:v>186.00999450683594</c:v>
                </c:pt>
                <c:pt idx="15106">
                  <c:v>184.53999328613281</c:v>
                </c:pt>
                <c:pt idx="15107">
                  <c:v>185.94000244140625</c:v>
                </c:pt>
                <c:pt idx="15108">
                  <c:v>184.42999267578125</c:v>
                </c:pt>
                <c:pt idx="15109">
                  <c:v>186.03999328613281</c:v>
                </c:pt>
                <c:pt idx="15110">
                  <c:v>186.32000732421875</c:v>
                </c:pt>
                <c:pt idx="15111">
                  <c:v>184.33000183105469</c:v>
                </c:pt>
                <c:pt idx="15112">
                  <c:v>186.39999389648438</c:v>
                </c:pt>
                <c:pt idx="15113">
                  <c:v>184.33000183105469</c:v>
                </c:pt>
                <c:pt idx="15114">
                  <c:v>184.74000549316406</c:v>
                </c:pt>
                <c:pt idx="15115">
                  <c:v>186.36000061035156</c:v>
                </c:pt>
                <c:pt idx="15116">
                  <c:v>184.75</c:v>
                </c:pt>
                <c:pt idx="15117">
                  <c:v>185.5</c:v>
                </c:pt>
                <c:pt idx="15118">
                  <c:v>185.22999572753906</c:v>
                </c:pt>
                <c:pt idx="15119">
                  <c:v>185.47999572753906</c:v>
                </c:pt>
                <c:pt idx="15120">
                  <c:v>185.02000427246094</c:v>
                </c:pt>
                <c:pt idx="15121">
                  <c:v>184.42999267578125</c:v>
                </c:pt>
                <c:pt idx="15122">
                  <c:v>186.25999450683594</c:v>
                </c:pt>
                <c:pt idx="15123">
                  <c:v>184.32000732421875</c:v>
                </c:pt>
                <c:pt idx="15124">
                  <c:v>184.33000183105469</c:v>
                </c:pt>
                <c:pt idx="15125">
                  <c:v>186.52000427246094</c:v>
                </c:pt>
                <c:pt idx="15126">
                  <c:v>184.1199951171875</c:v>
                </c:pt>
                <c:pt idx="15127">
                  <c:v>184.91000366210938</c:v>
                </c:pt>
                <c:pt idx="15128">
                  <c:v>186.05000305175781</c:v>
                </c:pt>
                <c:pt idx="15129">
                  <c:v>184.92999267578125</c:v>
                </c:pt>
                <c:pt idx="15130">
                  <c:v>185.94999694824219</c:v>
                </c:pt>
                <c:pt idx="15131">
                  <c:v>184.94000244140625</c:v>
                </c:pt>
                <c:pt idx="15132">
                  <c:v>185.6199951171875</c:v>
                </c:pt>
                <c:pt idx="15133">
                  <c:v>184.58999633789063</c:v>
                </c:pt>
                <c:pt idx="15134">
                  <c:v>185.66999816894531</c:v>
                </c:pt>
                <c:pt idx="15135">
                  <c:v>186.3800048828125</c:v>
                </c:pt>
                <c:pt idx="15136">
                  <c:v>184.11000061035156</c:v>
                </c:pt>
                <c:pt idx="15137">
                  <c:v>186.41000366210938</c:v>
                </c:pt>
                <c:pt idx="15138">
                  <c:v>186.25999450683594</c:v>
                </c:pt>
                <c:pt idx="15139">
                  <c:v>184.69000244140625</c:v>
                </c:pt>
                <c:pt idx="15140">
                  <c:v>186.22000122070313</c:v>
                </c:pt>
                <c:pt idx="15141">
                  <c:v>184.85000610351563</c:v>
                </c:pt>
                <c:pt idx="15142">
                  <c:v>185.72000122070313</c:v>
                </c:pt>
                <c:pt idx="15143">
                  <c:v>184.97000122070313</c:v>
                </c:pt>
                <c:pt idx="15144">
                  <c:v>185.74000549316406</c:v>
                </c:pt>
                <c:pt idx="15145">
                  <c:v>184.66000366210938</c:v>
                </c:pt>
                <c:pt idx="15146">
                  <c:v>184.38999938964844</c:v>
                </c:pt>
                <c:pt idx="15147">
                  <c:v>186.3800048828125</c:v>
                </c:pt>
                <c:pt idx="15148">
                  <c:v>184.46000671386719</c:v>
                </c:pt>
                <c:pt idx="15149">
                  <c:v>184.64999389648438</c:v>
                </c:pt>
                <c:pt idx="15150">
                  <c:v>186.33999633789063</c:v>
                </c:pt>
                <c:pt idx="15151">
                  <c:v>184.89999389648438</c:v>
                </c:pt>
                <c:pt idx="15152">
                  <c:v>185.72999572753906</c:v>
                </c:pt>
                <c:pt idx="15153">
                  <c:v>184.71000671386719</c:v>
                </c:pt>
                <c:pt idx="15154">
                  <c:v>185.92999267578125</c:v>
                </c:pt>
                <c:pt idx="15155">
                  <c:v>186.41000366210938</c:v>
                </c:pt>
                <c:pt idx="15156">
                  <c:v>184.41999816894531</c:v>
                </c:pt>
                <c:pt idx="15157">
                  <c:v>186.42999267578125</c:v>
                </c:pt>
                <c:pt idx="15158">
                  <c:v>184.5</c:v>
                </c:pt>
                <c:pt idx="15159">
                  <c:v>185.17999267578125</c:v>
                </c:pt>
                <c:pt idx="15160">
                  <c:v>185.77000427246094</c:v>
                </c:pt>
                <c:pt idx="15161">
                  <c:v>185.47000122070313</c:v>
                </c:pt>
                <c:pt idx="15162">
                  <c:v>185.08999633789063</c:v>
                </c:pt>
                <c:pt idx="15163">
                  <c:v>184.27999877929688</c:v>
                </c:pt>
                <c:pt idx="15164">
                  <c:v>186.39999389648438</c:v>
                </c:pt>
                <c:pt idx="15165">
                  <c:v>184.08999633789063</c:v>
                </c:pt>
                <c:pt idx="15166">
                  <c:v>184.88999938964844</c:v>
                </c:pt>
                <c:pt idx="15167">
                  <c:v>186.05999755859375</c:v>
                </c:pt>
                <c:pt idx="15168">
                  <c:v>185.30000305175781</c:v>
                </c:pt>
                <c:pt idx="15169">
                  <c:v>185.25999450683594</c:v>
                </c:pt>
                <c:pt idx="15170">
                  <c:v>184.41000366210938</c:v>
                </c:pt>
                <c:pt idx="15171">
                  <c:v>186.44000244140625</c:v>
                </c:pt>
                <c:pt idx="15172">
                  <c:v>184.36000061035156</c:v>
                </c:pt>
                <c:pt idx="15173">
                  <c:v>184.63999938964844</c:v>
                </c:pt>
                <c:pt idx="15174">
                  <c:v>186.25</c:v>
                </c:pt>
                <c:pt idx="15175">
                  <c:v>185.11000061035156</c:v>
                </c:pt>
                <c:pt idx="15176">
                  <c:v>185.97999572753906</c:v>
                </c:pt>
                <c:pt idx="15177">
                  <c:v>184.19999694824219</c:v>
                </c:pt>
                <c:pt idx="15178">
                  <c:v>186.3800048828125</c:v>
                </c:pt>
                <c:pt idx="15179">
                  <c:v>184.13999938964844</c:v>
                </c:pt>
                <c:pt idx="15180">
                  <c:v>184.72000122070313</c:v>
                </c:pt>
                <c:pt idx="15181">
                  <c:v>186.30000305175781</c:v>
                </c:pt>
                <c:pt idx="15182">
                  <c:v>185.02000427246094</c:v>
                </c:pt>
                <c:pt idx="15183">
                  <c:v>185.82000732421875</c:v>
                </c:pt>
                <c:pt idx="15184">
                  <c:v>184.60000610351563</c:v>
                </c:pt>
                <c:pt idx="15185">
                  <c:v>186.33999633789063</c:v>
                </c:pt>
                <c:pt idx="15186">
                  <c:v>184.46000671386719</c:v>
                </c:pt>
                <c:pt idx="15187">
                  <c:v>184.27999877929688</c:v>
                </c:pt>
                <c:pt idx="15188">
                  <c:v>186.38999938964844</c:v>
                </c:pt>
                <c:pt idx="15189">
                  <c:v>184.72000122070313</c:v>
                </c:pt>
                <c:pt idx="15190">
                  <c:v>185.46000671386719</c:v>
                </c:pt>
                <c:pt idx="15191">
                  <c:v>185.00999450683594</c:v>
                </c:pt>
                <c:pt idx="15192">
                  <c:v>185.80000305175781</c:v>
                </c:pt>
                <c:pt idx="15193">
                  <c:v>186.55000305175781</c:v>
                </c:pt>
                <c:pt idx="15194">
                  <c:v>184.39999389648438</c:v>
                </c:pt>
                <c:pt idx="15195">
                  <c:v>184.41000366210938</c:v>
                </c:pt>
                <c:pt idx="15196">
                  <c:v>184.44000244140625</c:v>
                </c:pt>
                <c:pt idx="15197">
                  <c:v>186.52000427246094</c:v>
                </c:pt>
                <c:pt idx="15198">
                  <c:v>184.60000610351563</c:v>
                </c:pt>
                <c:pt idx="15199">
                  <c:v>186.33999633789063</c:v>
                </c:pt>
                <c:pt idx="15200">
                  <c:v>185.13999938964844</c:v>
                </c:pt>
                <c:pt idx="15201">
                  <c:v>185.72000122070313</c:v>
                </c:pt>
                <c:pt idx="15202">
                  <c:v>184.36000061035156</c:v>
                </c:pt>
                <c:pt idx="15203">
                  <c:v>184.3699951171875</c:v>
                </c:pt>
                <c:pt idx="15204">
                  <c:v>186.50999450683594</c:v>
                </c:pt>
                <c:pt idx="15205">
                  <c:v>184.41000366210938</c:v>
                </c:pt>
                <c:pt idx="15206">
                  <c:v>184.94999694824219</c:v>
                </c:pt>
                <c:pt idx="15207">
                  <c:v>186.16000366210938</c:v>
                </c:pt>
                <c:pt idx="15208">
                  <c:v>185.19000244140625</c:v>
                </c:pt>
                <c:pt idx="15209">
                  <c:v>186.14999389648438</c:v>
                </c:pt>
                <c:pt idx="15210">
                  <c:v>184.19000244140625</c:v>
                </c:pt>
                <c:pt idx="15211">
                  <c:v>186.28999328613281</c:v>
                </c:pt>
                <c:pt idx="15212">
                  <c:v>184.13999938964844</c:v>
                </c:pt>
                <c:pt idx="15213">
                  <c:v>184.52999877929688</c:v>
                </c:pt>
                <c:pt idx="15214">
                  <c:v>186.35000610351563</c:v>
                </c:pt>
                <c:pt idx="15215">
                  <c:v>184.6300048828125</c:v>
                </c:pt>
                <c:pt idx="15216">
                  <c:v>186.25999450683594</c:v>
                </c:pt>
                <c:pt idx="15217">
                  <c:v>185.16999816894531</c:v>
                </c:pt>
                <c:pt idx="15218">
                  <c:v>185.72000122070313</c:v>
                </c:pt>
                <c:pt idx="15219">
                  <c:v>184.75999450683594</c:v>
                </c:pt>
                <c:pt idx="15220">
                  <c:v>184.16000366210938</c:v>
                </c:pt>
                <c:pt idx="15221">
                  <c:v>186.47999572753906</c:v>
                </c:pt>
                <c:pt idx="15222">
                  <c:v>184.27999877929688</c:v>
                </c:pt>
                <c:pt idx="15223">
                  <c:v>184.71000671386719</c:v>
                </c:pt>
                <c:pt idx="15224">
                  <c:v>186.22999572753906</c:v>
                </c:pt>
                <c:pt idx="15225">
                  <c:v>184.8800048828125</c:v>
                </c:pt>
                <c:pt idx="15226">
                  <c:v>186.25</c:v>
                </c:pt>
                <c:pt idx="15227">
                  <c:v>184.83999633789063</c:v>
                </c:pt>
                <c:pt idx="15228">
                  <c:v>185.94999694824219</c:v>
                </c:pt>
                <c:pt idx="15229">
                  <c:v>184.61000061035156</c:v>
                </c:pt>
                <c:pt idx="15230">
                  <c:v>186.14999389648438</c:v>
                </c:pt>
                <c:pt idx="15231">
                  <c:v>186.39999389648438</c:v>
                </c:pt>
                <c:pt idx="15232">
                  <c:v>184.5</c:v>
                </c:pt>
                <c:pt idx="15233">
                  <c:v>186.58000183105469</c:v>
                </c:pt>
                <c:pt idx="15234">
                  <c:v>186.16999816894531</c:v>
                </c:pt>
                <c:pt idx="15235">
                  <c:v>185.44999694824219</c:v>
                </c:pt>
                <c:pt idx="15236">
                  <c:v>185.58000183105469</c:v>
                </c:pt>
                <c:pt idx="15237">
                  <c:v>184.44999694824219</c:v>
                </c:pt>
                <c:pt idx="15238">
                  <c:v>186.5</c:v>
                </c:pt>
                <c:pt idx="15239">
                  <c:v>184.38999938964844</c:v>
                </c:pt>
                <c:pt idx="15240">
                  <c:v>184.57000732421875</c:v>
                </c:pt>
                <c:pt idx="15241">
                  <c:v>186.44999694824219</c:v>
                </c:pt>
                <c:pt idx="15242">
                  <c:v>184.83000183105469</c:v>
                </c:pt>
                <c:pt idx="15243">
                  <c:v>186.16999816894531</c:v>
                </c:pt>
                <c:pt idx="15244">
                  <c:v>184.72000122070313</c:v>
                </c:pt>
                <c:pt idx="15245">
                  <c:v>185.8800048828125</c:v>
                </c:pt>
                <c:pt idx="15246">
                  <c:v>184.55999755859375</c:v>
                </c:pt>
                <c:pt idx="15247">
                  <c:v>184.33000183105469</c:v>
                </c:pt>
                <c:pt idx="15248">
                  <c:v>186.57000732421875</c:v>
                </c:pt>
                <c:pt idx="15249">
                  <c:v>184.30000305175781</c:v>
                </c:pt>
                <c:pt idx="15250">
                  <c:v>185.16000366210938</c:v>
                </c:pt>
                <c:pt idx="15251">
                  <c:v>186.05999755859375</c:v>
                </c:pt>
                <c:pt idx="15252">
                  <c:v>185.44000244140625</c:v>
                </c:pt>
                <c:pt idx="15253">
                  <c:v>185.66999816894531</c:v>
                </c:pt>
                <c:pt idx="15254">
                  <c:v>185.53999328613281</c:v>
                </c:pt>
                <c:pt idx="15255">
                  <c:v>186.3699951171875</c:v>
                </c:pt>
                <c:pt idx="15256">
                  <c:v>184.38999938964844</c:v>
                </c:pt>
                <c:pt idx="15257">
                  <c:v>186.3699951171875</c:v>
                </c:pt>
                <c:pt idx="15258">
                  <c:v>184.36000061035156</c:v>
                </c:pt>
                <c:pt idx="15259">
                  <c:v>184.44999694824219</c:v>
                </c:pt>
                <c:pt idx="15260">
                  <c:v>186.33000183105469</c:v>
                </c:pt>
                <c:pt idx="15261">
                  <c:v>184.97999572753906</c:v>
                </c:pt>
                <c:pt idx="15262">
                  <c:v>186.08999633789063</c:v>
                </c:pt>
                <c:pt idx="15263">
                  <c:v>184.41999816894531</c:v>
                </c:pt>
                <c:pt idx="15264">
                  <c:v>186.19000244140625</c:v>
                </c:pt>
                <c:pt idx="15265">
                  <c:v>184.25</c:v>
                </c:pt>
                <c:pt idx="15266">
                  <c:v>184.58999633789063</c:v>
                </c:pt>
                <c:pt idx="15267">
                  <c:v>186.5</c:v>
                </c:pt>
                <c:pt idx="15268">
                  <c:v>184.83999633789063</c:v>
                </c:pt>
                <c:pt idx="15269">
                  <c:v>185.69000244140625</c:v>
                </c:pt>
                <c:pt idx="15270">
                  <c:v>184.80000305175781</c:v>
                </c:pt>
                <c:pt idx="15271">
                  <c:v>186.13999938964844</c:v>
                </c:pt>
                <c:pt idx="15272">
                  <c:v>186.49000549316406</c:v>
                </c:pt>
                <c:pt idx="15273">
                  <c:v>184.52999877929688</c:v>
                </c:pt>
                <c:pt idx="15274">
                  <c:v>186.44000244140625</c:v>
                </c:pt>
                <c:pt idx="15275">
                  <c:v>185.33000183105469</c:v>
                </c:pt>
                <c:pt idx="15276">
                  <c:v>185.8800048828125</c:v>
                </c:pt>
                <c:pt idx="15277">
                  <c:v>184.55999755859375</c:v>
                </c:pt>
                <c:pt idx="15278">
                  <c:v>186.36000061035156</c:v>
                </c:pt>
                <c:pt idx="15279">
                  <c:v>186.49000549316406</c:v>
                </c:pt>
                <c:pt idx="15280">
                  <c:v>184.80000305175781</c:v>
                </c:pt>
                <c:pt idx="15281">
                  <c:v>185.8699951171875</c:v>
                </c:pt>
                <c:pt idx="15282">
                  <c:v>184.55000305175781</c:v>
                </c:pt>
                <c:pt idx="15283">
                  <c:v>186.39999389648438</c:v>
                </c:pt>
                <c:pt idx="15284">
                  <c:v>184.38999938964844</c:v>
                </c:pt>
                <c:pt idx="15285">
                  <c:v>184.97999572753906</c:v>
                </c:pt>
                <c:pt idx="15286">
                  <c:v>186.16000366210938</c:v>
                </c:pt>
                <c:pt idx="15287">
                  <c:v>185.50999450683594</c:v>
                </c:pt>
                <c:pt idx="15288">
                  <c:v>186.30999755859375</c:v>
                </c:pt>
                <c:pt idx="15289">
                  <c:v>184.47000122070313</c:v>
                </c:pt>
                <c:pt idx="15290">
                  <c:v>186.50999450683594</c:v>
                </c:pt>
                <c:pt idx="15291">
                  <c:v>186.30999755859375</c:v>
                </c:pt>
                <c:pt idx="15292">
                  <c:v>185.33999633789063</c:v>
                </c:pt>
                <c:pt idx="15293">
                  <c:v>185.35000610351563</c:v>
                </c:pt>
                <c:pt idx="15294">
                  <c:v>185.83000183105469</c:v>
                </c:pt>
                <c:pt idx="15295">
                  <c:v>186.53999328613281</c:v>
                </c:pt>
                <c:pt idx="15296">
                  <c:v>184.3699951171875</c:v>
                </c:pt>
                <c:pt idx="15297">
                  <c:v>186.5</c:v>
                </c:pt>
                <c:pt idx="15298">
                  <c:v>185.52000427246094</c:v>
                </c:pt>
                <c:pt idx="15299">
                  <c:v>185.77000427246094</c:v>
                </c:pt>
                <c:pt idx="15300">
                  <c:v>184.32000732421875</c:v>
                </c:pt>
                <c:pt idx="15301">
                  <c:v>186.50999450683594</c:v>
                </c:pt>
                <c:pt idx="15302">
                  <c:v>186.53999328613281</c:v>
                </c:pt>
                <c:pt idx="15303">
                  <c:v>184.83999633789063</c:v>
                </c:pt>
                <c:pt idx="15304">
                  <c:v>186.1300048828125</c:v>
                </c:pt>
                <c:pt idx="15305">
                  <c:v>185.49000549316406</c:v>
                </c:pt>
                <c:pt idx="15306">
                  <c:v>186.42999267578125</c:v>
                </c:pt>
                <c:pt idx="15307">
                  <c:v>184.38999938964844</c:v>
                </c:pt>
                <c:pt idx="15308">
                  <c:v>186.55000305175781</c:v>
                </c:pt>
                <c:pt idx="15309">
                  <c:v>184.44000244140625</c:v>
                </c:pt>
                <c:pt idx="15310">
                  <c:v>185.19000244140625</c:v>
                </c:pt>
                <c:pt idx="15311">
                  <c:v>185.47999572753906</c:v>
                </c:pt>
                <c:pt idx="15312">
                  <c:v>185.77999877929688</c:v>
                </c:pt>
                <c:pt idx="15313">
                  <c:v>184.61000061035156</c:v>
                </c:pt>
                <c:pt idx="15314">
                  <c:v>184.60000610351563</c:v>
                </c:pt>
                <c:pt idx="15315">
                  <c:v>186.58000183105469</c:v>
                </c:pt>
                <c:pt idx="15316">
                  <c:v>184.91999816894531</c:v>
                </c:pt>
                <c:pt idx="15317">
                  <c:v>185.69000244140625</c:v>
                </c:pt>
                <c:pt idx="15318">
                  <c:v>184.47999572753906</c:v>
                </c:pt>
                <c:pt idx="15319">
                  <c:v>186.30999755859375</c:v>
                </c:pt>
                <c:pt idx="15320">
                  <c:v>186.60000610351563</c:v>
                </c:pt>
                <c:pt idx="15321">
                  <c:v>184.71000671386719</c:v>
                </c:pt>
                <c:pt idx="15322">
                  <c:v>186.49000549316406</c:v>
                </c:pt>
                <c:pt idx="15323">
                  <c:v>184.91000366210938</c:v>
                </c:pt>
                <c:pt idx="15324">
                  <c:v>186.02000427246094</c:v>
                </c:pt>
                <c:pt idx="15325">
                  <c:v>184.47000122070313</c:v>
                </c:pt>
                <c:pt idx="15326">
                  <c:v>186.57000732421875</c:v>
                </c:pt>
                <c:pt idx="15327">
                  <c:v>186.5</c:v>
                </c:pt>
                <c:pt idx="15328">
                  <c:v>184.91999816894531</c:v>
                </c:pt>
                <c:pt idx="15329">
                  <c:v>186.22999572753906</c:v>
                </c:pt>
                <c:pt idx="15330">
                  <c:v>184.75999450683594</c:v>
                </c:pt>
                <c:pt idx="15331">
                  <c:v>186.21000671386719</c:v>
                </c:pt>
                <c:pt idx="15332">
                  <c:v>184.44999694824219</c:v>
                </c:pt>
                <c:pt idx="15333">
                  <c:v>186.60000610351563</c:v>
                </c:pt>
                <c:pt idx="15334">
                  <c:v>186.58999633789063</c:v>
                </c:pt>
                <c:pt idx="15335">
                  <c:v>184.94000244140625</c:v>
                </c:pt>
                <c:pt idx="15336">
                  <c:v>186.28999328613281</c:v>
                </c:pt>
                <c:pt idx="15337">
                  <c:v>184.69000244140625</c:v>
                </c:pt>
                <c:pt idx="15338">
                  <c:v>186.19000244140625</c:v>
                </c:pt>
                <c:pt idx="15339">
                  <c:v>184.19999694824219</c:v>
                </c:pt>
                <c:pt idx="15340">
                  <c:v>184.6199951171875</c:v>
                </c:pt>
                <c:pt idx="15341">
                  <c:v>186.61000061035156</c:v>
                </c:pt>
                <c:pt idx="15342">
                  <c:v>184.86000061035156</c:v>
                </c:pt>
                <c:pt idx="15343">
                  <c:v>185.67999267578125</c:v>
                </c:pt>
                <c:pt idx="15344">
                  <c:v>184.92999267578125</c:v>
                </c:pt>
                <c:pt idx="15345">
                  <c:v>186.05000305175781</c:v>
                </c:pt>
                <c:pt idx="15346">
                  <c:v>184.58999633789063</c:v>
                </c:pt>
                <c:pt idx="15347">
                  <c:v>184.28999328613281</c:v>
                </c:pt>
                <c:pt idx="15348">
                  <c:v>186.6199951171875</c:v>
                </c:pt>
                <c:pt idx="15349">
                  <c:v>184.5</c:v>
                </c:pt>
                <c:pt idx="15350">
                  <c:v>185.57000732421875</c:v>
                </c:pt>
                <c:pt idx="15351">
                  <c:v>185.05000305175781</c:v>
                </c:pt>
                <c:pt idx="15352">
                  <c:v>185.83999633789063</c:v>
                </c:pt>
                <c:pt idx="15353">
                  <c:v>186.50999450683594</c:v>
                </c:pt>
                <c:pt idx="15354">
                  <c:v>184.47999572753906</c:v>
                </c:pt>
                <c:pt idx="15355">
                  <c:v>186.58999633789063</c:v>
                </c:pt>
                <c:pt idx="15356">
                  <c:v>184.63999938964844</c:v>
                </c:pt>
                <c:pt idx="15357">
                  <c:v>185.33999633789063</c:v>
                </c:pt>
                <c:pt idx="15358">
                  <c:v>185.52999877929688</c:v>
                </c:pt>
                <c:pt idx="15359">
                  <c:v>185.77999877929688</c:v>
                </c:pt>
                <c:pt idx="15360">
                  <c:v>186.52000427246094</c:v>
                </c:pt>
                <c:pt idx="15361">
                  <c:v>184.27999877929688</c:v>
                </c:pt>
                <c:pt idx="15362">
                  <c:v>186.57000732421875</c:v>
                </c:pt>
                <c:pt idx="15363">
                  <c:v>184.44999694824219</c:v>
                </c:pt>
                <c:pt idx="15364">
                  <c:v>185.39999389648438</c:v>
                </c:pt>
                <c:pt idx="15365">
                  <c:v>185.50999450683594</c:v>
                </c:pt>
                <c:pt idx="15366">
                  <c:v>185.77999877929688</c:v>
                </c:pt>
                <c:pt idx="15367">
                  <c:v>186.58999633789063</c:v>
                </c:pt>
                <c:pt idx="15368">
                  <c:v>184.42999267578125</c:v>
                </c:pt>
                <c:pt idx="15369">
                  <c:v>186.58999633789063</c:v>
                </c:pt>
                <c:pt idx="15370">
                  <c:v>186.27999877929688</c:v>
                </c:pt>
                <c:pt idx="15371">
                  <c:v>185.42999267578125</c:v>
                </c:pt>
                <c:pt idx="15372">
                  <c:v>185.66000366210938</c:v>
                </c:pt>
                <c:pt idx="15373">
                  <c:v>185.78999328613281</c:v>
                </c:pt>
                <c:pt idx="15374">
                  <c:v>186.52999877929688</c:v>
                </c:pt>
                <c:pt idx="15375">
                  <c:v>184.55000305175781</c:v>
                </c:pt>
                <c:pt idx="15376">
                  <c:v>186.58999633789063</c:v>
                </c:pt>
                <c:pt idx="15377">
                  <c:v>186.24000549316406</c:v>
                </c:pt>
                <c:pt idx="15378">
                  <c:v>185.3800048828125</c:v>
                </c:pt>
                <c:pt idx="15379">
                  <c:v>185.67999267578125</c:v>
                </c:pt>
                <c:pt idx="15380">
                  <c:v>184.41999816894531</c:v>
                </c:pt>
                <c:pt idx="15381">
                  <c:v>186.58999633789063</c:v>
                </c:pt>
                <c:pt idx="15382">
                  <c:v>184.47999572753906</c:v>
                </c:pt>
                <c:pt idx="15383">
                  <c:v>184.96000671386719</c:v>
                </c:pt>
                <c:pt idx="15384">
                  <c:v>186.19999694824219</c:v>
                </c:pt>
                <c:pt idx="15385">
                  <c:v>185.61000061035156</c:v>
                </c:pt>
                <c:pt idx="15386">
                  <c:v>185.05999755859375</c:v>
                </c:pt>
                <c:pt idx="15387">
                  <c:v>184.39999389648438</c:v>
                </c:pt>
                <c:pt idx="15388">
                  <c:v>186.58999633789063</c:v>
                </c:pt>
                <c:pt idx="15389">
                  <c:v>184.6199951171875</c:v>
                </c:pt>
                <c:pt idx="15390">
                  <c:v>185.30999755859375</c:v>
                </c:pt>
                <c:pt idx="15391">
                  <c:v>185.78999328613281</c:v>
                </c:pt>
                <c:pt idx="15392">
                  <c:v>185.77000427246094</c:v>
                </c:pt>
                <c:pt idx="15393">
                  <c:v>184.69000244140625</c:v>
                </c:pt>
                <c:pt idx="15394">
                  <c:v>184.36000061035156</c:v>
                </c:pt>
                <c:pt idx="15395">
                  <c:v>186.69000244140625</c:v>
                </c:pt>
                <c:pt idx="15396">
                  <c:v>184.57000732421875</c:v>
                </c:pt>
                <c:pt idx="15397">
                  <c:v>185.66999816894531</c:v>
                </c:pt>
                <c:pt idx="15398">
                  <c:v>185.00999450683594</c:v>
                </c:pt>
                <c:pt idx="15399">
                  <c:v>185.92999267578125</c:v>
                </c:pt>
                <c:pt idx="15400">
                  <c:v>186.60000610351563</c:v>
                </c:pt>
                <c:pt idx="15401">
                  <c:v>184.63999938964844</c:v>
                </c:pt>
                <c:pt idx="15402">
                  <c:v>186.52999877929688</c:v>
                </c:pt>
                <c:pt idx="15403">
                  <c:v>184.78999328613281</c:v>
                </c:pt>
                <c:pt idx="15404">
                  <c:v>185.66999816894531</c:v>
                </c:pt>
                <c:pt idx="15405">
                  <c:v>184.80999755859375</c:v>
                </c:pt>
                <c:pt idx="15406">
                  <c:v>186.36000061035156</c:v>
                </c:pt>
                <c:pt idx="15407">
                  <c:v>184.6300048828125</c:v>
                </c:pt>
                <c:pt idx="15408">
                  <c:v>184.5</c:v>
                </c:pt>
                <c:pt idx="15409">
                  <c:v>186.60000610351563</c:v>
                </c:pt>
                <c:pt idx="15410">
                  <c:v>184.8800048828125</c:v>
                </c:pt>
                <c:pt idx="15411">
                  <c:v>186.3800048828125</c:v>
                </c:pt>
                <c:pt idx="15412">
                  <c:v>185.47000122070313</c:v>
                </c:pt>
                <c:pt idx="15413">
                  <c:v>186.32000732421875</c:v>
                </c:pt>
                <c:pt idx="15414">
                  <c:v>184.35000610351563</c:v>
                </c:pt>
                <c:pt idx="15415">
                  <c:v>186.57000732421875</c:v>
                </c:pt>
                <c:pt idx="15416">
                  <c:v>186.69000244140625</c:v>
                </c:pt>
                <c:pt idx="15417">
                  <c:v>184.96000671386719</c:v>
                </c:pt>
                <c:pt idx="15418">
                  <c:v>186.39999389648438</c:v>
                </c:pt>
                <c:pt idx="15419">
                  <c:v>184.94999694824219</c:v>
                </c:pt>
                <c:pt idx="15420">
                  <c:v>186.1199951171875</c:v>
                </c:pt>
                <c:pt idx="15421">
                  <c:v>184.53999328613281</c:v>
                </c:pt>
                <c:pt idx="15422">
                  <c:v>186.52000427246094</c:v>
                </c:pt>
                <c:pt idx="15423">
                  <c:v>186.57000732421875</c:v>
                </c:pt>
                <c:pt idx="15424">
                  <c:v>184.77999877929688</c:v>
                </c:pt>
                <c:pt idx="15425">
                  <c:v>186.57000732421875</c:v>
                </c:pt>
                <c:pt idx="15426">
                  <c:v>185.02999877929688</c:v>
                </c:pt>
                <c:pt idx="15427">
                  <c:v>185.75999450683594</c:v>
                </c:pt>
                <c:pt idx="15428">
                  <c:v>184.96000671386719</c:v>
                </c:pt>
                <c:pt idx="15429">
                  <c:v>186.05000305175781</c:v>
                </c:pt>
                <c:pt idx="15430">
                  <c:v>186.66000366210938</c:v>
                </c:pt>
                <c:pt idx="15431">
                  <c:v>184.30999755859375</c:v>
                </c:pt>
                <c:pt idx="15432">
                  <c:v>186.63999938964844</c:v>
                </c:pt>
                <c:pt idx="15433">
                  <c:v>186.32000732421875</c:v>
                </c:pt>
                <c:pt idx="15434">
                  <c:v>185.38999938964844</c:v>
                </c:pt>
                <c:pt idx="15435">
                  <c:v>186.02999877929688</c:v>
                </c:pt>
                <c:pt idx="15436">
                  <c:v>185.53999328613281</c:v>
                </c:pt>
                <c:pt idx="15437">
                  <c:v>186.38999938964844</c:v>
                </c:pt>
                <c:pt idx="15438">
                  <c:v>184.53999328613281</c:v>
                </c:pt>
                <c:pt idx="15439">
                  <c:v>186.58000183105469</c:v>
                </c:pt>
                <c:pt idx="15440">
                  <c:v>186.61000061035156</c:v>
                </c:pt>
                <c:pt idx="15441">
                  <c:v>184.6300048828125</c:v>
                </c:pt>
                <c:pt idx="15442">
                  <c:v>186.50999450683594</c:v>
                </c:pt>
                <c:pt idx="15443">
                  <c:v>185.22999572753906</c:v>
                </c:pt>
                <c:pt idx="15444">
                  <c:v>185.8699951171875</c:v>
                </c:pt>
                <c:pt idx="15445">
                  <c:v>184.69999694824219</c:v>
                </c:pt>
                <c:pt idx="15446">
                  <c:v>184.57000732421875</c:v>
                </c:pt>
                <c:pt idx="15447">
                  <c:v>186.66999816894531</c:v>
                </c:pt>
                <c:pt idx="15448">
                  <c:v>184.55999755859375</c:v>
                </c:pt>
                <c:pt idx="15449">
                  <c:v>186.74000549316406</c:v>
                </c:pt>
                <c:pt idx="15450">
                  <c:v>186.38999938964844</c:v>
                </c:pt>
                <c:pt idx="15451">
                  <c:v>185.32000732421875</c:v>
                </c:pt>
                <c:pt idx="15452">
                  <c:v>186.16999816894531</c:v>
                </c:pt>
                <c:pt idx="15453">
                  <c:v>185.69999694824219</c:v>
                </c:pt>
                <c:pt idx="15454">
                  <c:v>186.50999450683594</c:v>
                </c:pt>
                <c:pt idx="15455">
                  <c:v>184.44999694824219</c:v>
                </c:pt>
                <c:pt idx="15456">
                  <c:v>186.53999328613281</c:v>
                </c:pt>
                <c:pt idx="15457">
                  <c:v>186.64999389648438</c:v>
                </c:pt>
                <c:pt idx="15458">
                  <c:v>184.78999328613281</c:v>
                </c:pt>
                <c:pt idx="15459">
                  <c:v>186.60000610351563</c:v>
                </c:pt>
                <c:pt idx="15460">
                  <c:v>185.44000244140625</c:v>
                </c:pt>
                <c:pt idx="15461">
                  <c:v>185.91999816894531</c:v>
                </c:pt>
                <c:pt idx="15462">
                  <c:v>184.80000305175781</c:v>
                </c:pt>
                <c:pt idx="15463">
                  <c:v>186.19999694824219</c:v>
                </c:pt>
                <c:pt idx="15464">
                  <c:v>184.61000061035156</c:v>
                </c:pt>
                <c:pt idx="15465">
                  <c:v>184.6300048828125</c:v>
                </c:pt>
                <c:pt idx="15466">
                  <c:v>186.67999267578125</c:v>
                </c:pt>
                <c:pt idx="15467">
                  <c:v>184.80999755859375</c:v>
                </c:pt>
                <c:pt idx="15468">
                  <c:v>186.41999816894531</c:v>
                </c:pt>
                <c:pt idx="15469">
                  <c:v>185.41999816894531</c:v>
                </c:pt>
                <c:pt idx="15470">
                  <c:v>185.96000671386719</c:v>
                </c:pt>
                <c:pt idx="15471">
                  <c:v>184.74000549316406</c:v>
                </c:pt>
                <c:pt idx="15472">
                  <c:v>184.53999328613281</c:v>
                </c:pt>
                <c:pt idx="15473">
                  <c:v>186.69000244140625</c:v>
                </c:pt>
                <c:pt idx="15474">
                  <c:v>184.5</c:v>
                </c:pt>
                <c:pt idx="15475">
                  <c:v>185.52999877929688</c:v>
                </c:pt>
                <c:pt idx="15476">
                  <c:v>185.58000183105469</c:v>
                </c:pt>
                <c:pt idx="15477">
                  <c:v>185.83000183105469</c:v>
                </c:pt>
                <c:pt idx="15478">
                  <c:v>184.78999328613281</c:v>
                </c:pt>
                <c:pt idx="15479">
                  <c:v>184.52999877929688</c:v>
                </c:pt>
                <c:pt idx="15480">
                  <c:v>186.71000671386719</c:v>
                </c:pt>
                <c:pt idx="15481">
                  <c:v>184.6300048828125</c:v>
                </c:pt>
                <c:pt idx="15482">
                  <c:v>185.1300048828125</c:v>
                </c:pt>
                <c:pt idx="15483">
                  <c:v>186.13999938964844</c:v>
                </c:pt>
                <c:pt idx="15484">
                  <c:v>185.58999633789063</c:v>
                </c:pt>
                <c:pt idx="15485">
                  <c:v>186.47999572753906</c:v>
                </c:pt>
                <c:pt idx="15486">
                  <c:v>184.27999877929688</c:v>
                </c:pt>
                <c:pt idx="15487">
                  <c:v>186.63999938964844</c:v>
                </c:pt>
                <c:pt idx="15488">
                  <c:v>186.50999450683594</c:v>
                </c:pt>
                <c:pt idx="15489">
                  <c:v>184.97999572753906</c:v>
                </c:pt>
                <c:pt idx="15490">
                  <c:v>186.47999572753906</c:v>
                </c:pt>
                <c:pt idx="15491">
                  <c:v>185.27999877929688</c:v>
                </c:pt>
                <c:pt idx="15492">
                  <c:v>186</c:v>
                </c:pt>
                <c:pt idx="15493">
                  <c:v>184.83999633789063</c:v>
                </c:pt>
                <c:pt idx="15494">
                  <c:v>186.39999389648438</c:v>
                </c:pt>
                <c:pt idx="15495">
                  <c:v>186.80000305175781</c:v>
                </c:pt>
                <c:pt idx="15496">
                  <c:v>184.49000549316406</c:v>
                </c:pt>
                <c:pt idx="15497">
                  <c:v>186.72000122070313</c:v>
                </c:pt>
                <c:pt idx="15498">
                  <c:v>186.32000732421875</c:v>
                </c:pt>
                <c:pt idx="15499">
                  <c:v>185.55999755859375</c:v>
                </c:pt>
                <c:pt idx="15500">
                  <c:v>185.78999328613281</c:v>
                </c:pt>
                <c:pt idx="15501">
                  <c:v>185.69999694824219</c:v>
                </c:pt>
                <c:pt idx="15502">
                  <c:v>185.30000305175781</c:v>
                </c:pt>
                <c:pt idx="15503">
                  <c:v>184.58000183105469</c:v>
                </c:pt>
                <c:pt idx="15504">
                  <c:v>186.71000671386719</c:v>
                </c:pt>
                <c:pt idx="15505">
                  <c:v>184.6300048828125</c:v>
                </c:pt>
                <c:pt idx="15506">
                  <c:v>184.99000549316406</c:v>
                </c:pt>
                <c:pt idx="15507">
                  <c:v>186.47999572753906</c:v>
                </c:pt>
                <c:pt idx="15508">
                  <c:v>185.27999877929688</c:v>
                </c:pt>
                <c:pt idx="15509">
                  <c:v>186.25</c:v>
                </c:pt>
                <c:pt idx="15510">
                  <c:v>184.72000122070313</c:v>
                </c:pt>
                <c:pt idx="15511">
                  <c:v>186.46000671386719</c:v>
                </c:pt>
                <c:pt idx="15512">
                  <c:v>184.64999389648438</c:v>
                </c:pt>
                <c:pt idx="15513">
                  <c:v>184.66000366210938</c:v>
                </c:pt>
                <c:pt idx="15514">
                  <c:v>186.69000244140625</c:v>
                </c:pt>
                <c:pt idx="15515">
                  <c:v>184.96000671386719</c:v>
                </c:pt>
                <c:pt idx="15516">
                  <c:v>185.94999694824219</c:v>
                </c:pt>
                <c:pt idx="15517">
                  <c:v>185</c:v>
                </c:pt>
                <c:pt idx="15518">
                  <c:v>186.19000244140625</c:v>
                </c:pt>
                <c:pt idx="15519">
                  <c:v>186.66000366210938</c:v>
                </c:pt>
                <c:pt idx="15520">
                  <c:v>184.80000305175781</c:v>
                </c:pt>
                <c:pt idx="15521">
                  <c:v>186.63999938964844</c:v>
                </c:pt>
                <c:pt idx="15522">
                  <c:v>186.17999267578125</c:v>
                </c:pt>
                <c:pt idx="15523">
                  <c:v>185.77999877929688</c:v>
                </c:pt>
                <c:pt idx="15524">
                  <c:v>185.22000122070313</c:v>
                </c:pt>
                <c:pt idx="15525">
                  <c:v>184.55999755859375</c:v>
                </c:pt>
                <c:pt idx="15526">
                  <c:v>186.72999572753906</c:v>
                </c:pt>
                <c:pt idx="15527">
                  <c:v>184.38999938964844</c:v>
                </c:pt>
                <c:pt idx="15528">
                  <c:v>185.17999267578125</c:v>
                </c:pt>
                <c:pt idx="15529">
                  <c:v>186.08999633789063</c:v>
                </c:pt>
                <c:pt idx="15530">
                  <c:v>185.5</c:v>
                </c:pt>
                <c:pt idx="15531">
                  <c:v>185.39999389648438</c:v>
                </c:pt>
                <c:pt idx="15532">
                  <c:v>184.52999877929688</c:v>
                </c:pt>
                <c:pt idx="15533">
                  <c:v>186.57000732421875</c:v>
                </c:pt>
                <c:pt idx="15534">
                  <c:v>184.47000122070313</c:v>
                </c:pt>
                <c:pt idx="15535">
                  <c:v>184.57000732421875</c:v>
                </c:pt>
                <c:pt idx="15536">
                  <c:v>186.5</c:v>
                </c:pt>
                <c:pt idx="15537">
                  <c:v>185.02999877929688</c:v>
                </c:pt>
                <c:pt idx="15538">
                  <c:v>185.89999389648438</c:v>
                </c:pt>
                <c:pt idx="15539">
                  <c:v>184.50999450683594</c:v>
                </c:pt>
                <c:pt idx="15540">
                  <c:v>186.22999572753906</c:v>
                </c:pt>
                <c:pt idx="15541">
                  <c:v>184.36000061035156</c:v>
                </c:pt>
                <c:pt idx="15542">
                  <c:v>186.61000061035156</c:v>
                </c:pt>
                <c:pt idx="15543">
                  <c:v>184.52000427246094</c:v>
                </c:pt>
                <c:pt idx="15544">
                  <c:v>184.77000427246094</c:v>
                </c:pt>
                <c:pt idx="15545">
                  <c:v>186.49000549316406</c:v>
                </c:pt>
                <c:pt idx="15546">
                  <c:v>185.08999633789063</c:v>
                </c:pt>
                <c:pt idx="15547">
                  <c:v>185.94000244140625</c:v>
                </c:pt>
                <c:pt idx="15548">
                  <c:v>184.69999694824219</c:v>
                </c:pt>
                <c:pt idx="15549">
                  <c:v>186.27000427246094</c:v>
                </c:pt>
                <c:pt idx="15550">
                  <c:v>184.57000732421875</c:v>
                </c:pt>
                <c:pt idx="15551">
                  <c:v>184.53999328613281</c:v>
                </c:pt>
                <c:pt idx="15552">
                  <c:v>186.57000732421875</c:v>
                </c:pt>
                <c:pt idx="15553">
                  <c:v>184.78999328613281</c:v>
                </c:pt>
                <c:pt idx="15554">
                  <c:v>185.47000122070313</c:v>
                </c:pt>
                <c:pt idx="15555">
                  <c:v>185.80999755859375</c:v>
                </c:pt>
                <c:pt idx="15556">
                  <c:v>185.63999938964844</c:v>
                </c:pt>
                <c:pt idx="15557">
                  <c:v>185.28999328613281</c:v>
                </c:pt>
                <c:pt idx="15558">
                  <c:v>184.55999755859375</c:v>
                </c:pt>
                <c:pt idx="15559">
                  <c:v>186.60000610351563</c:v>
                </c:pt>
                <c:pt idx="15560">
                  <c:v>184.33999633789063</c:v>
                </c:pt>
                <c:pt idx="15561">
                  <c:v>186.61000061035156</c:v>
                </c:pt>
                <c:pt idx="15562">
                  <c:v>186.52000427246094</c:v>
                </c:pt>
                <c:pt idx="15563">
                  <c:v>184.99000549316406</c:v>
                </c:pt>
                <c:pt idx="15564">
                  <c:v>186.14999389648438</c:v>
                </c:pt>
                <c:pt idx="15565">
                  <c:v>184.94999694824219</c:v>
                </c:pt>
                <c:pt idx="15566">
                  <c:v>186.02999877929688</c:v>
                </c:pt>
                <c:pt idx="15567">
                  <c:v>184.67999267578125</c:v>
                </c:pt>
                <c:pt idx="15568">
                  <c:v>184.41999816894531</c:v>
                </c:pt>
                <c:pt idx="15569">
                  <c:v>186.66000366210938</c:v>
                </c:pt>
                <c:pt idx="15570">
                  <c:v>184.44000244140625</c:v>
                </c:pt>
                <c:pt idx="15571">
                  <c:v>185.27000427246094</c:v>
                </c:pt>
                <c:pt idx="15572">
                  <c:v>186.11000061035156</c:v>
                </c:pt>
                <c:pt idx="15573">
                  <c:v>185.46000671386719</c:v>
                </c:pt>
                <c:pt idx="15574">
                  <c:v>185.94000244140625</c:v>
                </c:pt>
                <c:pt idx="15575">
                  <c:v>184.71000671386719</c:v>
                </c:pt>
                <c:pt idx="15576">
                  <c:v>186.35000610351563</c:v>
                </c:pt>
                <c:pt idx="15577">
                  <c:v>184.6199951171875</c:v>
                </c:pt>
                <c:pt idx="15578">
                  <c:v>184.38999938964844</c:v>
                </c:pt>
                <c:pt idx="15579">
                  <c:v>186.55999755859375</c:v>
                </c:pt>
                <c:pt idx="15580">
                  <c:v>184.57000732421875</c:v>
                </c:pt>
                <c:pt idx="15581">
                  <c:v>186.72000122070313</c:v>
                </c:pt>
                <c:pt idx="15582">
                  <c:v>186.30999755859375</c:v>
                </c:pt>
                <c:pt idx="15583">
                  <c:v>185.35000610351563</c:v>
                </c:pt>
                <c:pt idx="15584">
                  <c:v>186.25999450683594</c:v>
                </c:pt>
                <c:pt idx="15585">
                  <c:v>185.3699951171875</c:v>
                </c:pt>
                <c:pt idx="15586">
                  <c:v>186.07000732421875</c:v>
                </c:pt>
                <c:pt idx="15587">
                  <c:v>184.80999755859375</c:v>
                </c:pt>
                <c:pt idx="15588">
                  <c:v>186.13999938964844</c:v>
                </c:pt>
                <c:pt idx="15589">
                  <c:v>186.66000366210938</c:v>
                </c:pt>
                <c:pt idx="15590">
                  <c:v>184.44000244140625</c:v>
                </c:pt>
                <c:pt idx="15591">
                  <c:v>186.67999267578125</c:v>
                </c:pt>
                <c:pt idx="15592">
                  <c:v>184.69999694824219</c:v>
                </c:pt>
                <c:pt idx="15593">
                  <c:v>184.89999389648438</c:v>
                </c:pt>
                <c:pt idx="15594">
                  <c:v>186.6300048828125</c:v>
                </c:pt>
                <c:pt idx="15595">
                  <c:v>184.94000244140625</c:v>
                </c:pt>
                <c:pt idx="15596">
                  <c:v>185.80000305175781</c:v>
                </c:pt>
                <c:pt idx="15597">
                  <c:v>185.58999633789063</c:v>
                </c:pt>
                <c:pt idx="15598">
                  <c:v>185.64999389648438</c:v>
                </c:pt>
                <c:pt idx="15599">
                  <c:v>186.33999633789063</c:v>
                </c:pt>
                <c:pt idx="15600">
                  <c:v>184.6199951171875</c:v>
                </c:pt>
                <c:pt idx="15601">
                  <c:v>186.41000366210938</c:v>
                </c:pt>
                <c:pt idx="15602">
                  <c:v>186.58999633789063</c:v>
                </c:pt>
                <c:pt idx="15603">
                  <c:v>184.50999450683594</c:v>
                </c:pt>
                <c:pt idx="15604">
                  <c:v>186.61000061035156</c:v>
                </c:pt>
                <c:pt idx="15605">
                  <c:v>184.3800048828125</c:v>
                </c:pt>
                <c:pt idx="15606">
                  <c:v>185.25999450683594</c:v>
                </c:pt>
                <c:pt idx="15607">
                  <c:v>186.27000427246094</c:v>
                </c:pt>
                <c:pt idx="15608">
                  <c:v>185.32000732421875</c:v>
                </c:pt>
                <c:pt idx="15609">
                  <c:v>186.14999389648438</c:v>
                </c:pt>
                <c:pt idx="15610">
                  <c:v>184.8699951171875</c:v>
                </c:pt>
                <c:pt idx="15611">
                  <c:v>186.10000610351563</c:v>
                </c:pt>
                <c:pt idx="15612">
                  <c:v>184.78999328613281</c:v>
                </c:pt>
                <c:pt idx="15613">
                  <c:v>184.25</c:v>
                </c:pt>
                <c:pt idx="15614">
                  <c:v>186.63999938964844</c:v>
                </c:pt>
                <c:pt idx="15615">
                  <c:v>184.32000732421875</c:v>
                </c:pt>
                <c:pt idx="15616">
                  <c:v>186.69000244140625</c:v>
                </c:pt>
                <c:pt idx="15617">
                  <c:v>184.44000244140625</c:v>
                </c:pt>
                <c:pt idx="15618">
                  <c:v>186.66000366210938</c:v>
                </c:pt>
                <c:pt idx="15619">
                  <c:v>186.53999328613281</c:v>
                </c:pt>
                <c:pt idx="15620">
                  <c:v>184.97999572753906</c:v>
                </c:pt>
                <c:pt idx="15621">
                  <c:v>186.41999816894531</c:v>
                </c:pt>
                <c:pt idx="15622">
                  <c:v>185.41999816894531</c:v>
                </c:pt>
                <c:pt idx="15623">
                  <c:v>185.78999328613281</c:v>
                </c:pt>
                <c:pt idx="15624">
                  <c:v>185.32000732421875</c:v>
                </c:pt>
                <c:pt idx="15625">
                  <c:v>185.75999450683594</c:v>
                </c:pt>
                <c:pt idx="15626">
                  <c:v>186.47999572753906</c:v>
                </c:pt>
                <c:pt idx="15627">
                  <c:v>184.61000061035156</c:v>
                </c:pt>
                <c:pt idx="15628">
                  <c:v>186.46000671386719</c:v>
                </c:pt>
                <c:pt idx="15629">
                  <c:v>184.6300048828125</c:v>
                </c:pt>
                <c:pt idx="15630">
                  <c:v>184.61000061035156</c:v>
                </c:pt>
                <c:pt idx="15631">
                  <c:v>186.71000671386719</c:v>
                </c:pt>
                <c:pt idx="15632">
                  <c:v>184.58999633789063</c:v>
                </c:pt>
                <c:pt idx="15633">
                  <c:v>185.14999389648438</c:v>
                </c:pt>
                <c:pt idx="15634">
                  <c:v>186.41999816894531</c:v>
                </c:pt>
                <c:pt idx="15635">
                  <c:v>185.24000549316406</c:v>
                </c:pt>
                <c:pt idx="15636">
                  <c:v>185.80000305175781</c:v>
                </c:pt>
                <c:pt idx="15637">
                  <c:v>185.24000549316406</c:v>
                </c:pt>
                <c:pt idx="15638">
                  <c:v>185.91999816894531</c:v>
                </c:pt>
                <c:pt idx="15639">
                  <c:v>185.02999877929688</c:v>
                </c:pt>
                <c:pt idx="15640">
                  <c:v>184.53999328613281</c:v>
                </c:pt>
                <c:pt idx="15641">
                  <c:v>186.75</c:v>
                </c:pt>
                <c:pt idx="15642">
                  <c:v>184.30000305175781</c:v>
                </c:pt>
                <c:pt idx="15643">
                  <c:v>184.83999633789063</c:v>
                </c:pt>
                <c:pt idx="15644">
                  <c:v>186.6300048828125</c:v>
                </c:pt>
                <c:pt idx="15645">
                  <c:v>184.97000122070313</c:v>
                </c:pt>
                <c:pt idx="15646">
                  <c:v>185.6199951171875</c:v>
                </c:pt>
                <c:pt idx="15647">
                  <c:v>185.52999877929688</c:v>
                </c:pt>
                <c:pt idx="15648">
                  <c:v>185.72999572753906</c:v>
                </c:pt>
                <c:pt idx="15649">
                  <c:v>186.55999755859375</c:v>
                </c:pt>
                <c:pt idx="15650">
                  <c:v>184.30000305175781</c:v>
                </c:pt>
                <c:pt idx="15651">
                  <c:v>186.58000183105469</c:v>
                </c:pt>
                <c:pt idx="15652">
                  <c:v>186.69000244140625</c:v>
                </c:pt>
                <c:pt idx="15653">
                  <c:v>184.77999877929688</c:v>
                </c:pt>
                <c:pt idx="15654">
                  <c:v>186.60000610351563</c:v>
                </c:pt>
                <c:pt idx="15655">
                  <c:v>184.75999450683594</c:v>
                </c:pt>
                <c:pt idx="15656">
                  <c:v>185.42999267578125</c:v>
                </c:pt>
                <c:pt idx="15657">
                  <c:v>185.72999572753906</c:v>
                </c:pt>
                <c:pt idx="15658">
                  <c:v>185.67999267578125</c:v>
                </c:pt>
                <c:pt idx="15659">
                  <c:v>186.3800048828125</c:v>
                </c:pt>
                <c:pt idx="15660">
                  <c:v>184.27000427246094</c:v>
                </c:pt>
                <c:pt idx="15661">
                  <c:v>186.39999389648438</c:v>
                </c:pt>
                <c:pt idx="15662">
                  <c:v>186.67999267578125</c:v>
                </c:pt>
                <c:pt idx="15663">
                  <c:v>184.52000427246094</c:v>
                </c:pt>
                <c:pt idx="15664">
                  <c:v>186.69999694824219</c:v>
                </c:pt>
                <c:pt idx="15665">
                  <c:v>184.6300048828125</c:v>
                </c:pt>
                <c:pt idx="15666">
                  <c:v>185.11000061035156</c:v>
                </c:pt>
                <c:pt idx="15667">
                  <c:v>186.19999694824219</c:v>
                </c:pt>
                <c:pt idx="15668">
                  <c:v>185.27999877929688</c:v>
                </c:pt>
                <c:pt idx="15669">
                  <c:v>185.91000366210938</c:v>
                </c:pt>
                <c:pt idx="15670">
                  <c:v>184.75</c:v>
                </c:pt>
                <c:pt idx="15671">
                  <c:v>185.91999816894531</c:v>
                </c:pt>
                <c:pt idx="15672">
                  <c:v>186.69999694824219</c:v>
                </c:pt>
                <c:pt idx="15673">
                  <c:v>184.52999877929688</c:v>
                </c:pt>
                <c:pt idx="15674">
                  <c:v>186.66000366210938</c:v>
                </c:pt>
                <c:pt idx="15675">
                  <c:v>186.52999877929688</c:v>
                </c:pt>
                <c:pt idx="15676">
                  <c:v>184.52999877929688</c:v>
                </c:pt>
                <c:pt idx="15677">
                  <c:v>186.52999877929688</c:v>
                </c:pt>
                <c:pt idx="15678">
                  <c:v>184.57000732421875</c:v>
                </c:pt>
                <c:pt idx="15679">
                  <c:v>185.47999572753906</c:v>
                </c:pt>
                <c:pt idx="15680">
                  <c:v>185.78999328613281</c:v>
                </c:pt>
                <c:pt idx="15681">
                  <c:v>185.41999816894531</c:v>
                </c:pt>
                <c:pt idx="15682">
                  <c:v>186.10000610351563</c:v>
                </c:pt>
                <c:pt idx="15683">
                  <c:v>184.53999328613281</c:v>
                </c:pt>
                <c:pt idx="15684">
                  <c:v>186.24000549316406</c:v>
                </c:pt>
                <c:pt idx="15685">
                  <c:v>184.63999938964844</c:v>
                </c:pt>
                <c:pt idx="15686">
                  <c:v>184.60000610351563</c:v>
                </c:pt>
                <c:pt idx="15687">
                  <c:v>186.66000366210938</c:v>
                </c:pt>
                <c:pt idx="15688">
                  <c:v>184.63999938964844</c:v>
                </c:pt>
                <c:pt idx="15689">
                  <c:v>184.91000366210938</c:v>
                </c:pt>
                <c:pt idx="15690">
                  <c:v>186.53999328613281</c:v>
                </c:pt>
                <c:pt idx="15691">
                  <c:v>184.94000244140625</c:v>
                </c:pt>
                <c:pt idx="15692">
                  <c:v>185.75</c:v>
                </c:pt>
                <c:pt idx="15693">
                  <c:v>185.52999877929688</c:v>
                </c:pt>
                <c:pt idx="15694">
                  <c:v>185.69000244140625</c:v>
                </c:pt>
                <c:pt idx="15695">
                  <c:v>185.27999877929688</c:v>
                </c:pt>
                <c:pt idx="15696">
                  <c:v>184.61000061035156</c:v>
                </c:pt>
                <c:pt idx="15697">
                  <c:v>186.47000122070313</c:v>
                </c:pt>
                <c:pt idx="15698">
                  <c:v>184.58000183105469</c:v>
                </c:pt>
                <c:pt idx="15699">
                  <c:v>184.50999450683594</c:v>
                </c:pt>
                <c:pt idx="15700">
                  <c:v>186.69000244140625</c:v>
                </c:pt>
                <c:pt idx="15701">
                  <c:v>184.30000305175781</c:v>
                </c:pt>
                <c:pt idx="15702">
                  <c:v>186.60000610351563</c:v>
                </c:pt>
                <c:pt idx="15703">
                  <c:v>186.44999694824219</c:v>
                </c:pt>
                <c:pt idx="15704">
                  <c:v>185.69999694824219</c:v>
                </c:pt>
                <c:pt idx="15705">
                  <c:v>185.44999694824219</c:v>
                </c:pt>
                <c:pt idx="15706">
                  <c:v>185.72999572753906</c:v>
                </c:pt>
                <c:pt idx="15707">
                  <c:v>185.30000305175781</c:v>
                </c:pt>
                <c:pt idx="15708">
                  <c:v>185.17999267578125</c:v>
                </c:pt>
                <c:pt idx="15709">
                  <c:v>185.97000122070313</c:v>
                </c:pt>
                <c:pt idx="15710">
                  <c:v>185.00999450683594</c:v>
                </c:pt>
                <c:pt idx="15711">
                  <c:v>186.07000732421875</c:v>
                </c:pt>
                <c:pt idx="15712">
                  <c:v>186.61000061035156</c:v>
                </c:pt>
                <c:pt idx="15713">
                  <c:v>184.64999389648438</c:v>
                </c:pt>
                <c:pt idx="15714">
                  <c:v>186.69000244140625</c:v>
                </c:pt>
                <c:pt idx="15715">
                  <c:v>184.69999694824219</c:v>
                </c:pt>
                <c:pt idx="15716">
                  <c:v>184.69000244140625</c:v>
                </c:pt>
                <c:pt idx="15717">
                  <c:v>186.74000549316406</c:v>
                </c:pt>
                <c:pt idx="15718">
                  <c:v>184.6300048828125</c:v>
                </c:pt>
                <c:pt idx="15719">
                  <c:v>185.53999328613281</c:v>
                </c:pt>
                <c:pt idx="15720">
                  <c:v>185.83000183105469</c:v>
                </c:pt>
                <c:pt idx="15721">
                  <c:v>185.58000183105469</c:v>
                </c:pt>
                <c:pt idx="15722">
                  <c:v>186.27000427246094</c:v>
                </c:pt>
                <c:pt idx="15723">
                  <c:v>184.64999389648438</c:v>
                </c:pt>
                <c:pt idx="15724">
                  <c:v>186.27999877929688</c:v>
                </c:pt>
                <c:pt idx="15725">
                  <c:v>186.63999938964844</c:v>
                </c:pt>
                <c:pt idx="15726">
                  <c:v>184.36000061035156</c:v>
                </c:pt>
                <c:pt idx="15727">
                  <c:v>186.67999267578125</c:v>
                </c:pt>
                <c:pt idx="15728">
                  <c:v>184.3699951171875</c:v>
                </c:pt>
                <c:pt idx="15729">
                  <c:v>184.82000732421875</c:v>
                </c:pt>
                <c:pt idx="15730">
                  <c:v>186.61000061035156</c:v>
                </c:pt>
                <c:pt idx="15731">
                  <c:v>184.75</c:v>
                </c:pt>
                <c:pt idx="15732">
                  <c:v>185.41999816894531</c:v>
                </c:pt>
                <c:pt idx="15733">
                  <c:v>185.8800048828125</c:v>
                </c:pt>
                <c:pt idx="15734">
                  <c:v>185.58000183105469</c:v>
                </c:pt>
                <c:pt idx="15735">
                  <c:v>185.97999572753906</c:v>
                </c:pt>
                <c:pt idx="15736">
                  <c:v>186.67999267578125</c:v>
                </c:pt>
                <c:pt idx="15737">
                  <c:v>184.60000610351563</c:v>
                </c:pt>
                <c:pt idx="15738">
                  <c:v>186.61000061035156</c:v>
                </c:pt>
                <c:pt idx="15739">
                  <c:v>185.94000244140625</c:v>
                </c:pt>
                <c:pt idx="15740">
                  <c:v>185.5</c:v>
                </c:pt>
                <c:pt idx="15741">
                  <c:v>185.91000366210938</c:v>
                </c:pt>
                <c:pt idx="15742">
                  <c:v>185.42999267578125</c:v>
                </c:pt>
                <c:pt idx="15743">
                  <c:v>186.08000183105469</c:v>
                </c:pt>
                <c:pt idx="15744">
                  <c:v>184.75999450683594</c:v>
                </c:pt>
                <c:pt idx="15745">
                  <c:v>186.19000244140625</c:v>
                </c:pt>
                <c:pt idx="15746">
                  <c:v>186.57000732421875</c:v>
                </c:pt>
                <c:pt idx="15747">
                  <c:v>184.25</c:v>
                </c:pt>
                <c:pt idx="15748">
                  <c:v>186.55000305175781</c:v>
                </c:pt>
                <c:pt idx="15749">
                  <c:v>186.52999877929688</c:v>
                </c:pt>
                <c:pt idx="15750">
                  <c:v>184.83000183105469</c:v>
                </c:pt>
                <c:pt idx="15751">
                  <c:v>186.52000427246094</c:v>
                </c:pt>
                <c:pt idx="15752">
                  <c:v>185.64999389648438</c:v>
                </c:pt>
                <c:pt idx="15753">
                  <c:v>185.69000244140625</c:v>
                </c:pt>
                <c:pt idx="15754">
                  <c:v>185.58000183105469</c:v>
                </c:pt>
                <c:pt idx="15755">
                  <c:v>185.80000305175781</c:v>
                </c:pt>
                <c:pt idx="15756">
                  <c:v>186.5</c:v>
                </c:pt>
                <c:pt idx="15757">
                  <c:v>184.32000732421875</c:v>
                </c:pt>
                <c:pt idx="15758">
                  <c:v>186.35000610351563</c:v>
                </c:pt>
                <c:pt idx="15759">
                  <c:v>186.69999694824219</c:v>
                </c:pt>
                <c:pt idx="15760">
                  <c:v>184.58000183105469</c:v>
                </c:pt>
                <c:pt idx="15761">
                  <c:v>186.49000549316406</c:v>
                </c:pt>
                <c:pt idx="15762">
                  <c:v>186.00999450683594</c:v>
                </c:pt>
                <c:pt idx="15763">
                  <c:v>186.41999816894531</c:v>
                </c:pt>
                <c:pt idx="15764">
                  <c:v>185.53999328613281</c:v>
                </c:pt>
                <c:pt idx="15765">
                  <c:v>185.77000427246094</c:v>
                </c:pt>
                <c:pt idx="15766">
                  <c:v>185.25999450683594</c:v>
                </c:pt>
                <c:pt idx="15767">
                  <c:v>184.57000732421875</c:v>
                </c:pt>
                <c:pt idx="15768">
                  <c:v>186.52999877929688</c:v>
                </c:pt>
                <c:pt idx="15769">
                  <c:v>184.53999328613281</c:v>
                </c:pt>
                <c:pt idx="15770">
                  <c:v>186.55000305175781</c:v>
                </c:pt>
                <c:pt idx="15771">
                  <c:v>186.47000122070313</c:v>
                </c:pt>
                <c:pt idx="15772">
                  <c:v>185.10000610351563</c:v>
                </c:pt>
                <c:pt idx="15773">
                  <c:v>186.25</c:v>
                </c:pt>
                <c:pt idx="15774">
                  <c:v>184.75</c:v>
                </c:pt>
                <c:pt idx="15775">
                  <c:v>186.33000183105469</c:v>
                </c:pt>
                <c:pt idx="15776">
                  <c:v>184.28999328613281</c:v>
                </c:pt>
                <c:pt idx="15777">
                  <c:v>186.55999755859375</c:v>
                </c:pt>
                <c:pt idx="15778">
                  <c:v>186.63999938964844</c:v>
                </c:pt>
                <c:pt idx="15779">
                  <c:v>184.94999694824219</c:v>
                </c:pt>
                <c:pt idx="15780">
                  <c:v>184.41999816894531</c:v>
                </c:pt>
                <c:pt idx="15781">
                  <c:v>185.22999572753906</c:v>
                </c:pt>
                <c:pt idx="15782">
                  <c:v>185.96000671386719</c:v>
                </c:pt>
                <c:pt idx="15783">
                  <c:v>185.58999633789063</c:v>
                </c:pt>
                <c:pt idx="15784">
                  <c:v>186.52000427246094</c:v>
                </c:pt>
                <c:pt idx="15785">
                  <c:v>184.55000305175781</c:v>
                </c:pt>
                <c:pt idx="15786">
                  <c:v>186.64999389648438</c:v>
                </c:pt>
                <c:pt idx="15787">
                  <c:v>184.58000183105469</c:v>
                </c:pt>
                <c:pt idx="15788">
                  <c:v>185.30000305175781</c:v>
                </c:pt>
                <c:pt idx="15789">
                  <c:v>185.97000122070313</c:v>
                </c:pt>
                <c:pt idx="15790">
                  <c:v>185.75</c:v>
                </c:pt>
                <c:pt idx="15791">
                  <c:v>184.83000183105469</c:v>
                </c:pt>
                <c:pt idx="15792">
                  <c:v>184.57000732421875</c:v>
                </c:pt>
                <c:pt idx="15793">
                  <c:v>186.69000244140625</c:v>
                </c:pt>
                <c:pt idx="15794">
                  <c:v>184.80999755859375</c:v>
                </c:pt>
                <c:pt idx="15795">
                  <c:v>185.57000732421875</c:v>
                </c:pt>
                <c:pt idx="15796">
                  <c:v>185.52999877929688</c:v>
                </c:pt>
                <c:pt idx="15797">
                  <c:v>185.94999694824219</c:v>
                </c:pt>
                <c:pt idx="15798">
                  <c:v>184.57000732421875</c:v>
                </c:pt>
                <c:pt idx="15799">
                  <c:v>184.44000244140625</c:v>
                </c:pt>
                <c:pt idx="15800">
                  <c:v>186.64999389648438</c:v>
                </c:pt>
                <c:pt idx="15801">
                  <c:v>184.69000244140625</c:v>
                </c:pt>
                <c:pt idx="15802">
                  <c:v>185.71000671386719</c:v>
                </c:pt>
                <c:pt idx="15803">
                  <c:v>184.91999816894531</c:v>
                </c:pt>
                <c:pt idx="15804">
                  <c:v>186.00999450683594</c:v>
                </c:pt>
                <c:pt idx="15805">
                  <c:v>186.53999328613281</c:v>
                </c:pt>
                <c:pt idx="15806">
                  <c:v>184.55999755859375</c:v>
                </c:pt>
                <c:pt idx="15807">
                  <c:v>186.47999572753906</c:v>
                </c:pt>
                <c:pt idx="15808">
                  <c:v>184.83999633789063</c:v>
                </c:pt>
                <c:pt idx="15809">
                  <c:v>185.6300048828125</c:v>
                </c:pt>
                <c:pt idx="15810">
                  <c:v>184.80000305175781</c:v>
                </c:pt>
                <c:pt idx="15811">
                  <c:v>186.1300048828125</c:v>
                </c:pt>
                <c:pt idx="15812">
                  <c:v>186.53999328613281</c:v>
                </c:pt>
                <c:pt idx="15813">
                  <c:v>184.3699951171875</c:v>
                </c:pt>
                <c:pt idx="15814">
                  <c:v>186.57000732421875</c:v>
                </c:pt>
                <c:pt idx="15815">
                  <c:v>186.11000061035156</c:v>
                </c:pt>
                <c:pt idx="15816">
                  <c:v>185.74000549316406</c:v>
                </c:pt>
                <c:pt idx="15817">
                  <c:v>185.13999938964844</c:v>
                </c:pt>
                <c:pt idx="15818">
                  <c:v>185.91999816894531</c:v>
                </c:pt>
                <c:pt idx="15819">
                  <c:v>186.69000244140625</c:v>
                </c:pt>
                <c:pt idx="15820">
                  <c:v>184.58999633789063</c:v>
                </c:pt>
                <c:pt idx="15821">
                  <c:v>186.66000366210938</c:v>
                </c:pt>
                <c:pt idx="15822">
                  <c:v>186.38999938964844</c:v>
                </c:pt>
                <c:pt idx="15823">
                  <c:v>185.33999633789063</c:v>
                </c:pt>
                <c:pt idx="15824">
                  <c:v>186.05999755859375</c:v>
                </c:pt>
                <c:pt idx="15825">
                  <c:v>185.77999877929688</c:v>
                </c:pt>
                <c:pt idx="15826">
                  <c:v>186.55999755859375</c:v>
                </c:pt>
                <c:pt idx="15827">
                  <c:v>184.39999389648438</c:v>
                </c:pt>
                <c:pt idx="15828">
                  <c:v>186.63999938964844</c:v>
                </c:pt>
                <c:pt idx="15829">
                  <c:v>186.46000671386719</c:v>
                </c:pt>
                <c:pt idx="15830">
                  <c:v>185.25</c:v>
                </c:pt>
                <c:pt idx="15831">
                  <c:v>186.24000549316406</c:v>
                </c:pt>
                <c:pt idx="15832">
                  <c:v>184.80999755859375</c:v>
                </c:pt>
                <c:pt idx="15833">
                  <c:v>186.50999450683594</c:v>
                </c:pt>
                <c:pt idx="15834">
                  <c:v>184.64999389648438</c:v>
                </c:pt>
                <c:pt idx="15835">
                  <c:v>186.75999450683594</c:v>
                </c:pt>
                <c:pt idx="15836">
                  <c:v>186.67999267578125</c:v>
                </c:pt>
                <c:pt idx="15837">
                  <c:v>184.94000244140625</c:v>
                </c:pt>
                <c:pt idx="15838">
                  <c:v>186.35000610351563</c:v>
                </c:pt>
                <c:pt idx="15839">
                  <c:v>184.69000244140625</c:v>
                </c:pt>
                <c:pt idx="15840">
                  <c:v>186.21000671386719</c:v>
                </c:pt>
                <c:pt idx="15841">
                  <c:v>184.36000061035156</c:v>
                </c:pt>
                <c:pt idx="15842">
                  <c:v>184.57000732421875</c:v>
                </c:pt>
                <c:pt idx="15843">
                  <c:v>186.52999877929688</c:v>
                </c:pt>
                <c:pt idx="15844">
                  <c:v>184.80999755859375</c:v>
                </c:pt>
                <c:pt idx="15845">
                  <c:v>186.3800048828125</c:v>
                </c:pt>
                <c:pt idx="15846">
                  <c:v>185</c:v>
                </c:pt>
                <c:pt idx="15847">
                  <c:v>186.08999633789063</c:v>
                </c:pt>
                <c:pt idx="15848">
                  <c:v>184.58999633789063</c:v>
                </c:pt>
                <c:pt idx="15849">
                  <c:v>184.6300048828125</c:v>
                </c:pt>
                <c:pt idx="15850">
                  <c:v>186.5</c:v>
                </c:pt>
                <c:pt idx="15851">
                  <c:v>184.75</c:v>
                </c:pt>
                <c:pt idx="15852">
                  <c:v>185.58000183105469</c:v>
                </c:pt>
                <c:pt idx="15853">
                  <c:v>185.19999694824219</c:v>
                </c:pt>
                <c:pt idx="15854">
                  <c:v>185.99000549316406</c:v>
                </c:pt>
                <c:pt idx="15855">
                  <c:v>186.72999572753906</c:v>
                </c:pt>
                <c:pt idx="15856">
                  <c:v>184.6300048828125</c:v>
                </c:pt>
                <c:pt idx="15857">
                  <c:v>186.69999694824219</c:v>
                </c:pt>
                <c:pt idx="15858">
                  <c:v>184.57000732421875</c:v>
                </c:pt>
                <c:pt idx="15859">
                  <c:v>186.47000122070313</c:v>
                </c:pt>
                <c:pt idx="15860">
                  <c:v>185.00999450683594</c:v>
                </c:pt>
                <c:pt idx="15861">
                  <c:v>185.86000061035156</c:v>
                </c:pt>
                <c:pt idx="15862">
                  <c:v>184.33999633789063</c:v>
                </c:pt>
                <c:pt idx="15863">
                  <c:v>184.57000732421875</c:v>
                </c:pt>
                <c:pt idx="15864">
                  <c:v>186.64999389648438</c:v>
                </c:pt>
                <c:pt idx="15865">
                  <c:v>184.80000305175781</c:v>
                </c:pt>
                <c:pt idx="15866">
                  <c:v>185.6199951171875</c:v>
                </c:pt>
                <c:pt idx="15867">
                  <c:v>185.46000671386719</c:v>
                </c:pt>
                <c:pt idx="15868">
                  <c:v>185.92999267578125</c:v>
                </c:pt>
                <c:pt idx="15869">
                  <c:v>184.80000305175781</c:v>
                </c:pt>
                <c:pt idx="15870">
                  <c:v>184.33000183105469</c:v>
                </c:pt>
                <c:pt idx="15871">
                  <c:v>186.67999267578125</c:v>
                </c:pt>
                <c:pt idx="15872">
                  <c:v>184.52000427246094</c:v>
                </c:pt>
                <c:pt idx="15873">
                  <c:v>185.50999450683594</c:v>
                </c:pt>
                <c:pt idx="15874">
                  <c:v>185.58999633789063</c:v>
                </c:pt>
                <c:pt idx="15875">
                  <c:v>185.80000305175781</c:v>
                </c:pt>
                <c:pt idx="15876">
                  <c:v>186.64999389648438</c:v>
                </c:pt>
                <c:pt idx="15877">
                  <c:v>184.60000610351563</c:v>
                </c:pt>
                <c:pt idx="15878">
                  <c:v>186.75999450683594</c:v>
                </c:pt>
                <c:pt idx="15879">
                  <c:v>186.52000427246094</c:v>
                </c:pt>
                <c:pt idx="15880">
                  <c:v>185</c:v>
                </c:pt>
                <c:pt idx="15881">
                  <c:v>186.19000244140625</c:v>
                </c:pt>
                <c:pt idx="15882">
                  <c:v>185.44000244140625</c:v>
                </c:pt>
                <c:pt idx="15883">
                  <c:v>186.16000366210938</c:v>
                </c:pt>
                <c:pt idx="15884">
                  <c:v>184.44999694824219</c:v>
                </c:pt>
                <c:pt idx="15885">
                  <c:v>186.47999572753906</c:v>
                </c:pt>
                <c:pt idx="15886">
                  <c:v>186.67999267578125</c:v>
                </c:pt>
                <c:pt idx="15887">
                  <c:v>184.57000732421875</c:v>
                </c:pt>
                <c:pt idx="15888">
                  <c:v>186.61000061035156</c:v>
                </c:pt>
                <c:pt idx="15889">
                  <c:v>185.94999694824219</c:v>
                </c:pt>
                <c:pt idx="15890">
                  <c:v>185.50999450683594</c:v>
                </c:pt>
                <c:pt idx="15891">
                  <c:v>185.5</c:v>
                </c:pt>
                <c:pt idx="15892">
                  <c:v>184.19999694824219</c:v>
                </c:pt>
                <c:pt idx="15893">
                  <c:v>185.25999450683594</c:v>
                </c:pt>
                <c:pt idx="15894">
                  <c:v>185.86000061035156</c:v>
                </c:pt>
                <c:pt idx="15895">
                  <c:v>186.55000305175781</c:v>
                </c:pt>
                <c:pt idx="15896">
                  <c:v>184.55000305175781</c:v>
                </c:pt>
                <c:pt idx="15897">
                  <c:v>186.74000549316406</c:v>
                </c:pt>
                <c:pt idx="15898">
                  <c:v>186.75999450683594</c:v>
                </c:pt>
                <c:pt idx="15899">
                  <c:v>184.96000671386719</c:v>
                </c:pt>
                <c:pt idx="15900">
                  <c:v>186.6199951171875</c:v>
                </c:pt>
                <c:pt idx="15901">
                  <c:v>184.92999267578125</c:v>
                </c:pt>
                <c:pt idx="15902">
                  <c:v>185.72999572753906</c:v>
                </c:pt>
                <c:pt idx="15903">
                  <c:v>185.07000732421875</c:v>
                </c:pt>
                <c:pt idx="15904">
                  <c:v>185.85000610351563</c:v>
                </c:pt>
                <c:pt idx="15905">
                  <c:v>184.91999816894531</c:v>
                </c:pt>
                <c:pt idx="15906">
                  <c:v>184.46000671386719</c:v>
                </c:pt>
                <c:pt idx="15907">
                  <c:v>186.6300048828125</c:v>
                </c:pt>
                <c:pt idx="15908">
                  <c:v>184.47000122070313</c:v>
                </c:pt>
                <c:pt idx="15909">
                  <c:v>184.50999450683594</c:v>
                </c:pt>
                <c:pt idx="15910">
                  <c:v>186.6199951171875</c:v>
                </c:pt>
                <c:pt idx="15911">
                  <c:v>184.50999450683594</c:v>
                </c:pt>
                <c:pt idx="15912">
                  <c:v>186.63999938964844</c:v>
                </c:pt>
                <c:pt idx="15913">
                  <c:v>186.16999816894531</c:v>
                </c:pt>
                <c:pt idx="15914">
                  <c:v>185.38999938964844</c:v>
                </c:pt>
                <c:pt idx="15915">
                  <c:v>186.17999267578125</c:v>
                </c:pt>
                <c:pt idx="15916">
                  <c:v>184.8800048828125</c:v>
                </c:pt>
                <c:pt idx="15917">
                  <c:v>186.05000305175781</c:v>
                </c:pt>
                <c:pt idx="15918">
                  <c:v>184.83000183105469</c:v>
                </c:pt>
                <c:pt idx="15919">
                  <c:v>184.32000732421875</c:v>
                </c:pt>
                <c:pt idx="15920">
                  <c:v>186.53999328613281</c:v>
                </c:pt>
                <c:pt idx="15921">
                  <c:v>184.3800048828125</c:v>
                </c:pt>
                <c:pt idx="15922">
                  <c:v>186.52000427246094</c:v>
                </c:pt>
                <c:pt idx="15923">
                  <c:v>186.75</c:v>
                </c:pt>
                <c:pt idx="15924">
                  <c:v>184.66999816894531</c:v>
                </c:pt>
                <c:pt idx="15925">
                  <c:v>186.69999694824219</c:v>
                </c:pt>
                <c:pt idx="15926">
                  <c:v>184.69000244140625</c:v>
                </c:pt>
                <c:pt idx="15927">
                  <c:v>185.10000610351563</c:v>
                </c:pt>
                <c:pt idx="15928">
                  <c:v>186.46000671386719</c:v>
                </c:pt>
                <c:pt idx="15929">
                  <c:v>185.05000305175781</c:v>
                </c:pt>
                <c:pt idx="15930">
                  <c:v>185.6300048828125</c:v>
                </c:pt>
                <c:pt idx="15931">
                  <c:v>185.71000671386719</c:v>
                </c:pt>
                <c:pt idx="15932">
                  <c:v>185.64999389648438</c:v>
                </c:pt>
                <c:pt idx="15933">
                  <c:v>186.28999328613281</c:v>
                </c:pt>
                <c:pt idx="15934">
                  <c:v>184.66000366210938</c:v>
                </c:pt>
                <c:pt idx="15935">
                  <c:v>186.11000061035156</c:v>
                </c:pt>
                <c:pt idx="15936">
                  <c:v>184.69000244140625</c:v>
                </c:pt>
                <c:pt idx="15937">
                  <c:v>184.32000732421875</c:v>
                </c:pt>
                <c:pt idx="15938">
                  <c:v>186.61000061035156</c:v>
                </c:pt>
                <c:pt idx="15939">
                  <c:v>184.66999816894531</c:v>
                </c:pt>
                <c:pt idx="15940">
                  <c:v>186.60000610351563</c:v>
                </c:pt>
                <c:pt idx="15941">
                  <c:v>186.75</c:v>
                </c:pt>
                <c:pt idx="15942">
                  <c:v>184.6199951171875</c:v>
                </c:pt>
                <c:pt idx="15943">
                  <c:v>186.6300048828125</c:v>
                </c:pt>
                <c:pt idx="15944">
                  <c:v>186.22999572753906</c:v>
                </c:pt>
                <c:pt idx="15945">
                  <c:v>185.52999877929688</c:v>
                </c:pt>
                <c:pt idx="15946">
                  <c:v>185.88999938964844</c:v>
                </c:pt>
                <c:pt idx="15947">
                  <c:v>184.77000427246094</c:v>
                </c:pt>
                <c:pt idx="15948">
                  <c:v>186.16000366210938</c:v>
                </c:pt>
                <c:pt idx="15949">
                  <c:v>184.63999938964844</c:v>
                </c:pt>
                <c:pt idx="15950">
                  <c:v>186.33000183105469</c:v>
                </c:pt>
                <c:pt idx="15951">
                  <c:v>186.71000671386719</c:v>
                </c:pt>
                <c:pt idx="15952">
                  <c:v>184.38999938964844</c:v>
                </c:pt>
                <c:pt idx="15953">
                  <c:v>186.71000671386719</c:v>
                </c:pt>
                <c:pt idx="15954">
                  <c:v>186.55999755859375</c:v>
                </c:pt>
                <c:pt idx="15955">
                  <c:v>185.10000610351563</c:v>
                </c:pt>
                <c:pt idx="15956">
                  <c:v>186.52999877929688</c:v>
                </c:pt>
                <c:pt idx="15957">
                  <c:v>185.11000061035156</c:v>
                </c:pt>
                <c:pt idx="15958">
                  <c:v>185.74000549316406</c:v>
                </c:pt>
                <c:pt idx="15959">
                  <c:v>185.58999633789063</c:v>
                </c:pt>
                <c:pt idx="15960">
                  <c:v>185.83000183105469</c:v>
                </c:pt>
                <c:pt idx="15961">
                  <c:v>186.52999877929688</c:v>
                </c:pt>
                <c:pt idx="15962">
                  <c:v>184.44000244140625</c:v>
                </c:pt>
                <c:pt idx="15963">
                  <c:v>186.47000122070313</c:v>
                </c:pt>
                <c:pt idx="15964">
                  <c:v>184.47000122070313</c:v>
                </c:pt>
                <c:pt idx="15965">
                  <c:v>184.6199951171875</c:v>
                </c:pt>
                <c:pt idx="15966">
                  <c:v>186.80000305175781</c:v>
                </c:pt>
                <c:pt idx="15967">
                  <c:v>184.58999633789063</c:v>
                </c:pt>
                <c:pt idx="15968">
                  <c:v>185.02000427246094</c:v>
                </c:pt>
                <c:pt idx="15969">
                  <c:v>186.52000427246094</c:v>
                </c:pt>
                <c:pt idx="15970">
                  <c:v>185.30000305175781</c:v>
                </c:pt>
                <c:pt idx="15971">
                  <c:v>186.55999755859375</c:v>
                </c:pt>
                <c:pt idx="15972">
                  <c:v>184.61000061035156</c:v>
                </c:pt>
                <c:pt idx="15973">
                  <c:v>186.46000671386719</c:v>
                </c:pt>
                <c:pt idx="15974">
                  <c:v>186.71000671386719</c:v>
                </c:pt>
                <c:pt idx="15975">
                  <c:v>184.47000122070313</c:v>
                </c:pt>
                <c:pt idx="15976">
                  <c:v>186.75999450683594</c:v>
                </c:pt>
                <c:pt idx="15977">
                  <c:v>186.5</c:v>
                </c:pt>
                <c:pt idx="15978">
                  <c:v>185.05000305175781</c:v>
                </c:pt>
                <c:pt idx="15979">
                  <c:v>186.60000610351563</c:v>
                </c:pt>
                <c:pt idx="15980">
                  <c:v>185.05000305175781</c:v>
                </c:pt>
                <c:pt idx="15981">
                  <c:v>185.77000427246094</c:v>
                </c:pt>
                <c:pt idx="15982">
                  <c:v>185.91000366210938</c:v>
                </c:pt>
                <c:pt idx="15983">
                  <c:v>185.58999633789063</c:v>
                </c:pt>
                <c:pt idx="15984">
                  <c:v>186.27999877929688</c:v>
                </c:pt>
                <c:pt idx="15985">
                  <c:v>184.91000366210938</c:v>
                </c:pt>
                <c:pt idx="15986">
                  <c:v>186.14999389648438</c:v>
                </c:pt>
                <c:pt idx="15987">
                  <c:v>186.77999877929688</c:v>
                </c:pt>
                <c:pt idx="15988">
                  <c:v>184.58000183105469</c:v>
                </c:pt>
                <c:pt idx="15989">
                  <c:v>186.77000427246094</c:v>
                </c:pt>
                <c:pt idx="15990">
                  <c:v>186.66999816894531</c:v>
                </c:pt>
                <c:pt idx="15991">
                  <c:v>184.78999328613281</c:v>
                </c:pt>
                <c:pt idx="15992">
                  <c:v>186.69999694824219</c:v>
                </c:pt>
                <c:pt idx="15993">
                  <c:v>184.75</c:v>
                </c:pt>
                <c:pt idx="15994">
                  <c:v>185.13999938964844</c:v>
                </c:pt>
                <c:pt idx="15995">
                  <c:v>186.55999755859375</c:v>
                </c:pt>
                <c:pt idx="15996">
                  <c:v>185.08000183105469</c:v>
                </c:pt>
                <c:pt idx="15997">
                  <c:v>185.86000061035156</c:v>
                </c:pt>
                <c:pt idx="15998">
                  <c:v>185.58999633789063</c:v>
                </c:pt>
                <c:pt idx="15999">
                  <c:v>185.72000122070313</c:v>
                </c:pt>
                <c:pt idx="16000">
                  <c:v>186.33999633789063</c:v>
                </c:pt>
                <c:pt idx="16001">
                  <c:v>184.72000122070313</c:v>
                </c:pt>
                <c:pt idx="16002">
                  <c:v>186.49000549316406</c:v>
                </c:pt>
                <c:pt idx="16003">
                  <c:v>184.75</c:v>
                </c:pt>
                <c:pt idx="16004">
                  <c:v>184.60000610351563</c:v>
                </c:pt>
                <c:pt idx="16005">
                  <c:v>186.64999389648438</c:v>
                </c:pt>
                <c:pt idx="16006">
                  <c:v>184.35000610351563</c:v>
                </c:pt>
                <c:pt idx="16007">
                  <c:v>186.67999267578125</c:v>
                </c:pt>
                <c:pt idx="16008">
                  <c:v>186.66999816894531</c:v>
                </c:pt>
                <c:pt idx="16009">
                  <c:v>184.75</c:v>
                </c:pt>
                <c:pt idx="16010">
                  <c:v>186.67999267578125</c:v>
                </c:pt>
                <c:pt idx="16011">
                  <c:v>186.41000366210938</c:v>
                </c:pt>
                <c:pt idx="16012">
                  <c:v>185.22999572753906</c:v>
                </c:pt>
                <c:pt idx="16013">
                  <c:v>186.3699951171875</c:v>
                </c:pt>
                <c:pt idx="16014">
                  <c:v>184.85000610351563</c:v>
                </c:pt>
                <c:pt idx="16015">
                  <c:v>185.94999694824219</c:v>
                </c:pt>
                <c:pt idx="16016">
                  <c:v>184.97000122070313</c:v>
                </c:pt>
                <c:pt idx="16017">
                  <c:v>186.00999450683594</c:v>
                </c:pt>
                <c:pt idx="16018">
                  <c:v>186.72999572753906</c:v>
                </c:pt>
                <c:pt idx="16019">
                  <c:v>184.63999938964844</c:v>
                </c:pt>
                <c:pt idx="16020">
                  <c:v>186.77000427246094</c:v>
                </c:pt>
                <c:pt idx="16021">
                  <c:v>184.57000732421875</c:v>
                </c:pt>
                <c:pt idx="16022">
                  <c:v>184.75999450683594</c:v>
                </c:pt>
                <c:pt idx="16023">
                  <c:v>186.63999938964844</c:v>
                </c:pt>
                <c:pt idx="16024">
                  <c:v>185.02999877929688</c:v>
                </c:pt>
                <c:pt idx="16025">
                  <c:v>185.67999267578125</c:v>
                </c:pt>
                <c:pt idx="16026">
                  <c:v>185.69999694824219</c:v>
                </c:pt>
                <c:pt idx="16027">
                  <c:v>185.74000549316406</c:v>
                </c:pt>
                <c:pt idx="16028">
                  <c:v>186.55999755859375</c:v>
                </c:pt>
                <c:pt idx="16029">
                  <c:v>184.52999877929688</c:v>
                </c:pt>
                <c:pt idx="16030">
                  <c:v>186.66999816894531</c:v>
                </c:pt>
                <c:pt idx="16031">
                  <c:v>186.63999938964844</c:v>
                </c:pt>
                <c:pt idx="16032">
                  <c:v>184.71000671386719</c:v>
                </c:pt>
                <c:pt idx="16033">
                  <c:v>186.60000610351563</c:v>
                </c:pt>
                <c:pt idx="16034">
                  <c:v>184.91999816894531</c:v>
                </c:pt>
                <c:pt idx="16035">
                  <c:v>186.50999450683594</c:v>
                </c:pt>
                <c:pt idx="16036">
                  <c:v>185.47999572753906</c:v>
                </c:pt>
                <c:pt idx="16037">
                  <c:v>185.77999877929688</c:v>
                </c:pt>
                <c:pt idx="16038">
                  <c:v>185.19999694824219</c:v>
                </c:pt>
                <c:pt idx="16039">
                  <c:v>184.57000732421875</c:v>
                </c:pt>
                <c:pt idx="16040">
                  <c:v>186.69000244140625</c:v>
                </c:pt>
                <c:pt idx="16041">
                  <c:v>184.47000122070313</c:v>
                </c:pt>
                <c:pt idx="16042">
                  <c:v>184.92999267578125</c:v>
                </c:pt>
                <c:pt idx="16043">
                  <c:v>186.58999633789063</c:v>
                </c:pt>
                <c:pt idx="16044">
                  <c:v>185.07000732421875</c:v>
                </c:pt>
                <c:pt idx="16045">
                  <c:v>185.69000244140625</c:v>
                </c:pt>
                <c:pt idx="16046">
                  <c:v>185.33000183105469</c:v>
                </c:pt>
                <c:pt idx="16047">
                  <c:v>185.97999572753906</c:v>
                </c:pt>
                <c:pt idx="16048">
                  <c:v>184.97000122070313</c:v>
                </c:pt>
                <c:pt idx="16049">
                  <c:v>184.5</c:v>
                </c:pt>
                <c:pt idx="16050">
                  <c:v>186.69999694824219</c:v>
                </c:pt>
                <c:pt idx="16051">
                  <c:v>184.35000610351563</c:v>
                </c:pt>
                <c:pt idx="16052">
                  <c:v>184.96000671386719</c:v>
                </c:pt>
                <c:pt idx="16053">
                  <c:v>184.41999816894531</c:v>
                </c:pt>
                <c:pt idx="16054">
                  <c:v>186.72999572753906</c:v>
                </c:pt>
                <c:pt idx="16055">
                  <c:v>186.33999633789063</c:v>
                </c:pt>
                <c:pt idx="16056">
                  <c:v>185.25</c:v>
                </c:pt>
                <c:pt idx="16057">
                  <c:v>186.16000366210938</c:v>
                </c:pt>
                <c:pt idx="16058">
                  <c:v>185.39999389648438</c:v>
                </c:pt>
                <c:pt idx="16059">
                  <c:v>186.19000244140625</c:v>
                </c:pt>
                <c:pt idx="16060">
                  <c:v>184.66999816894531</c:v>
                </c:pt>
                <c:pt idx="16061">
                  <c:v>186.58999633789063</c:v>
                </c:pt>
                <c:pt idx="16062">
                  <c:v>186.71000671386719</c:v>
                </c:pt>
                <c:pt idx="16063">
                  <c:v>184.64999389648438</c:v>
                </c:pt>
                <c:pt idx="16064">
                  <c:v>186.74000549316406</c:v>
                </c:pt>
                <c:pt idx="16065">
                  <c:v>186.25999450683594</c:v>
                </c:pt>
                <c:pt idx="16066">
                  <c:v>185.49000549316406</c:v>
                </c:pt>
                <c:pt idx="16067">
                  <c:v>185.96000671386719</c:v>
                </c:pt>
                <c:pt idx="16068">
                  <c:v>185.61000061035156</c:v>
                </c:pt>
                <c:pt idx="16069">
                  <c:v>186.52000427246094</c:v>
                </c:pt>
                <c:pt idx="16070">
                  <c:v>184.57000732421875</c:v>
                </c:pt>
                <c:pt idx="16071">
                  <c:v>186.58000183105469</c:v>
                </c:pt>
                <c:pt idx="16072">
                  <c:v>186.66000366210938</c:v>
                </c:pt>
                <c:pt idx="16073">
                  <c:v>184.77000427246094</c:v>
                </c:pt>
                <c:pt idx="16074">
                  <c:v>186.66000366210938</c:v>
                </c:pt>
                <c:pt idx="16075">
                  <c:v>186.3699951171875</c:v>
                </c:pt>
                <c:pt idx="16076">
                  <c:v>185.55000305175781</c:v>
                </c:pt>
                <c:pt idx="16077">
                  <c:v>186.08000183105469</c:v>
                </c:pt>
                <c:pt idx="16078">
                  <c:v>185.63999938964844</c:v>
                </c:pt>
                <c:pt idx="16079">
                  <c:v>186.27999877929688</c:v>
                </c:pt>
                <c:pt idx="16080">
                  <c:v>184.58999633789063</c:v>
                </c:pt>
                <c:pt idx="16081">
                  <c:v>186.47000122070313</c:v>
                </c:pt>
                <c:pt idx="16082">
                  <c:v>184.38999938964844</c:v>
                </c:pt>
                <c:pt idx="16083">
                  <c:v>184.69000244140625</c:v>
                </c:pt>
                <c:pt idx="16084">
                  <c:v>186.66999816894531</c:v>
                </c:pt>
                <c:pt idx="16085">
                  <c:v>184.78999328613281</c:v>
                </c:pt>
                <c:pt idx="16086">
                  <c:v>185.38999938964844</c:v>
                </c:pt>
                <c:pt idx="16087">
                  <c:v>186.30999755859375</c:v>
                </c:pt>
                <c:pt idx="16088">
                  <c:v>185.39999389648438</c:v>
                </c:pt>
                <c:pt idx="16089">
                  <c:v>186.16999816894531</c:v>
                </c:pt>
                <c:pt idx="16090">
                  <c:v>184.52000427246094</c:v>
                </c:pt>
                <c:pt idx="16091">
                  <c:v>186.36000061035156</c:v>
                </c:pt>
                <c:pt idx="16092">
                  <c:v>184.41999816894531</c:v>
                </c:pt>
                <c:pt idx="16093">
                  <c:v>184.6199951171875</c:v>
                </c:pt>
                <c:pt idx="16094">
                  <c:v>186.67999267578125</c:v>
                </c:pt>
                <c:pt idx="16095">
                  <c:v>184.64999389648438</c:v>
                </c:pt>
                <c:pt idx="16096">
                  <c:v>185.19999694824219</c:v>
                </c:pt>
                <c:pt idx="16097">
                  <c:v>186.24000549316406</c:v>
                </c:pt>
                <c:pt idx="16098">
                  <c:v>185.5</c:v>
                </c:pt>
                <c:pt idx="16099">
                  <c:v>185.94999694824219</c:v>
                </c:pt>
                <c:pt idx="16100">
                  <c:v>184.3800048828125</c:v>
                </c:pt>
                <c:pt idx="16101">
                  <c:v>186.58999633789063</c:v>
                </c:pt>
                <c:pt idx="16102">
                  <c:v>184.30000305175781</c:v>
                </c:pt>
                <c:pt idx="16103">
                  <c:v>184.71000671386719</c:v>
                </c:pt>
                <c:pt idx="16104">
                  <c:v>186.67999267578125</c:v>
                </c:pt>
                <c:pt idx="16105">
                  <c:v>184.86000061035156</c:v>
                </c:pt>
                <c:pt idx="16106">
                  <c:v>185.67999267578125</c:v>
                </c:pt>
                <c:pt idx="16107">
                  <c:v>185.44000244140625</c:v>
                </c:pt>
                <c:pt idx="16108">
                  <c:v>185.91999816894531</c:v>
                </c:pt>
                <c:pt idx="16109">
                  <c:v>185.00999450683594</c:v>
                </c:pt>
                <c:pt idx="16110">
                  <c:v>184.36000061035156</c:v>
                </c:pt>
                <c:pt idx="16111">
                  <c:v>186.6300048828125</c:v>
                </c:pt>
                <c:pt idx="16112">
                  <c:v>184.71000671386719</c:v>
                </c:pt>
                <c:pt idx="16113">
                  <c:v>185.24000549316406</c:v>
                </c:pt>
                <c:pt idx="16114">
                  <c:v>186.28999328613281</c:v>
                </c:pt>
                <c:pt idx="16115">
                  <c:v>185.53999328613281</c:v>
                </c:pt>
                <c:pt idx="16116">
                  <c:v>186.41000366210938</c:v>
                </c:pt>
                <c:pt idx="16117">
                  <c:v>184.55999755859375</c:v>
                </c:pt>
                <c:pt idx="16118">
                  <c:v>186.69000244140625</c:v>
                </c:pt>
                <c:pt idx="16119">
                  <c:v>186.55999755859375</c:v>
                </c:pt>
                <c:pt idx="16120">
                  <c:v>185.08000183105469</c:v>
                </c:pt>
                <c:pt idx="16121">
                  <c:v>186.35000610351563</c:v>
                </c:pt>
                <c:pt idx="16122">
                  <c:v>185.58000183105469</c:v>
                </c:pt>
                <c:pt idx="16123">
                  <c:v>186.33999633789063</c:v>
                </c:pt>
                <c:pt idx="16124">
                  <c:v>184.66000366210938</c:v>
                </c:pt>
                <c:pt idx="16125">
                  <c:v>186.6300048828125</c:v>
                </c:pt>
                <c:pt idx="16126">
                  <c:v>186.61000061035156</c:v>
                </c:pt>
                <c:pt idx="16127">
                  <c:v>185.1300048828125</c:v>
                </c:pt>
                <c:pt idx="16128">
                  <c:v>186.27999877929688</c:v>
                </c:pt>
                <c:pt idx="16129">
                  <c:v>185.57000732421875</c:v>
                </c:pt>
                <c:pt idx="16130">
                  <c:v>186.47999572753906</c:v>
                </c:pt>
                <c:pt idx="16131">
                  <c:v>184.36000061035156</c:v>
                </c:pt>
                <c:pt idx="16132">
                  <c:v>186.58000183105469</c:v>
                </c:pt>
                <c:pt idx="16133">
                  <c:v>186.47000122070313</c:v>
                </c:pt>
                <c:pt idx="16134">
                  <c:v>185.42999267578125</c:v>
                </c:pt>
                <c:pt idx="16135">
                  <c:v>185.64999389648438</c:v>
                </c:pt>
                <c:pt idx="16136">
                  <c:v>185.77999877929688</c:v>
                </c:pt>
                <c:pt idx="16137">
                  <c:v>186.6300048828125</c:v>
                </c:pt>
                <c:pt idx="16138">
                  <c:v>184.50999450683594</c:v>
                </c:pt>
                <c:pt idx="16139">
                  <c:v>186.53999328613281</c:v>
                </c:pt>
                <c:pt idx="16140">
                  <c:v>186.02999877929688</c:v>
                </c:pt>
                <c:pt idx="16141">
                  <c:v>185.66000366210938</c:v>
                </c:pt>
                <c:pt idx="16142">
                  <c:v>184.72999572753906</c:v>
                </c:pt>
                <c:pt idx="16143">
                  <c:v>184.22999572753906</c:v>
                </c:pt>
                <c:pt idx="16144">
                  <c:v>186.72000122070313</c:v>
                </c:pt>
                <c:pt idx="16145">
                  <c:v>184.83999633789063</c:v>
                </c:pt>
                <c:pt idx="16146">
                  <c:v>186.41999816894531</c:v>
                </c:pt>
                <c:pt idx="16147">
                  <c:v>184.58999633789063</c:v>
                </c:pt>
                <c:pt idx="16148">
                  <c:v>186.47999572753906</c:v>
                </c:pt>
                <c:pt idx="16149">
                  <c:v>184.61000061035156</c:v>
                </c:pt>
                <c:pt idx="16150">
                  <c:v>184.8699951171875</c:v>
                </c:pt>
                <c:pt idx="16151">
                  <c:v>186.30000305175781</c:v>
                </c:pt>
                <c:pt idx="16152">
                  <c:v>185.58999633789063</c:v>
                </c:pt>
                <c:pt idx="16153">
                  <c:v>186.41999816894531</c:v>
                </c:pt>
                <c:pt idx="16154">
                  <c:v>184.6199951171875</c:v>
                </c:pt>
                <c:pt idx="16155">
                  <c:v>186.77000427246094</c:v>
                </c:pt>
                <c:pt idx="16156">
                  <c:v>184.69999694824219</c:v>
                </c:pt>
                <c:pt idx="16157">
                  <c:v>185.47999572753906</c:v>
                </c:pt>
                <c:pt idx="16158">
                  <c:v>185.50999450683594</c:v>
                </c:pt>
                <c:pt idx="16159">
                  <c:v>186.05999755859375</c:v>
                </c:pt>
                <c:pt idx="16160">
                  <c:v>186.58999633789063</c:v>
                </c:pt>
                <c:pt idx="16161">
                  <c:v>184.44000244140625</c:v>
                </c:pt>
                <c:pt idx="16162">
                  <c:v>186.57000732421875</c:v>
                </c:pt>
                <c:pt idx="16163">
                  <c:v>185.1300048828125</c:v>
                </c:pt>
                <c:pt idx="16164">
                  <c:v>185.80999755859375</c:v>
                </c:pt>
                <c:pt idx="16165">
                  <c:v>184.46000671386719</c:v>
                </c:pt>
                <c:pt idx="16166">
                  <c:v>186.5</c:v>
                </c:pt>
                <c:pt idx="16167">
                  <c:v>184.35000610351563</c:v>
                </c:pt>
                <c:pt idx="16168">
                  <c:v>184.8699951171875</c:v>
                </c:pt>
                <c:pt idx="16169">
                  <c:v>186.44999694824219</c:v>
                </c:pt>
                <c:pt idx="16170">
                  <c:v>185.35000610351563</c:v>
                </c:pt>
                <c:pt idx="16171">
                  <c:v>185.69999694824219</c:v>
                </c:pt>
                <c:pt idx="16172">
                  <c:v>184.52999877929688</c:v>
                </c:pt>
                <c:pt idx="16173">
                  <c:v>186.6300048828125</c:v>
                </c:pt>
                <c:pt idx="16174">
                  <c:v>184.27000427246094</c:v>
                </c:pt>
                <c:pt idx="16175">
                  <c:v>185.14999389648438</c:v>
                </c:pt>
                <c:pt idx="16176">
                  <c:v>186.11000061035156</c:v>
                </c:pt>
                <c:pt idx="16177">
                  <c:v>185.75</c:v>
                </c:pt>
                <c:pt idx="16178">
                  <c:v>185.00999450683594</c:v>
                </c:pt>
                <c:pt idx="16179">
                  <c:v>184.67999267578125</c:v>
                </c:pt>
                <c:pt idx="16180">
                  <c:v>186.69000244140625</c:v>
                </c:pt>
                <c:pt idx="16181">
                  <c:v>184.72000122070313</c:v>
                </c:pt>
                <c:pt idx="16182">
                  <c:v>185.3800048828125</c:v>
                </c:pt>
                <c:pt idx="16183">
                  <c:v>185.66000366210938</c:v>
                </c:pt>
                <c:pt idx="16184">
                  <c:v>185.85000610351563</c:v>
                </c:pt>
                <c:pt idx="16185">
                  <c:v>186.63999938964844</c:v>
                </c:pt>
                <c:pt idx="16186">
                  <c:v>184.41000366210938</c:v>
                </c:pt>
                <c:pt idx="16187">
                  <c:v>186.69999694824219</c:v>
                </c:pt>
                <c:pt idx="16188">
                  <c:v>184.80999755859375</c:v>
                </c:pt>
                <c:pt idx="16189">
                  <c:v>185.71000671386719</c:v>
                </c:pt>
                <c:pt idx="16190">
                  <c:v>184.97000122070313</c:v>
                </c:pt>
                <c:pt idx="16191">
                  <c:v>185.97999572753906</c:v>
                </c:pt>
                <c:pt idx="16192">
                  <c:v>186.63999938964844</c:v>
                </c:pt>
                <c:pt idx="16193">
                  <c:v>184.63999938964844</c:v>
                </c:pt>
                <c:pt idx="16194">
                  <c:v>186.69999694824219</c:v>
                </c:pt>
                <c:pt idx="16195">
                  <c:v>186.08999633789063</c:v>
                </c:pt>
                <c:pt idx="16196">
                  <c:v>185.71000671386719</c:v>
                </c:pt>
                <c:pt idx="16197">
                  <c:v>184.99000549316406</c:v>
                </c:pt>
                <c:pt idx="16198">
                  <c:v>186.1199951171875</c:v>
                </c:pt>
                <c:pt idx="16199">
                  <c:v>186.55000305175781</c:v>
                </c:pt>
                <c:pt idx="16200">
                  <c:v>184.38999938964844</c:v>
                </c:pt>
                <c:pt idx="16201">
                  <c:v>186.55999755859375</c:v>
                </c:pt>
                <c:pt idx="16202">
                  <c:v>185.75</c:v>
                </c:pt>
                <c:pt idx="16203">
                  <c:v>185.55999755859375</c:v>
                </c:pt>
                <c:pt idx="16204">
                  <c:v>184.97999572753906</c:v>
                </c:pt>
                <c:pt idx="16205">
                  <c:v>185.82000732421875</c:v>
                </c:pt>
                <c:pt idx="16206">
                  <c:v>186.58000183105469</c:v>
                </c:pt>
                <c:pt idx="16207">
                  <c:v>184.5</c:v>
                </c:pt>
                <c:pt idx="16208">
                  <c:v>186.61000061035156</c:v>
                </c:pt>
                <c:pt idx="16209">
                  <c:v>186.46000671386719</c:v>
                </c:pt>
                <c:pt idx="16210">
                  <c:v>185.07000732421875</c:v>
                </c:pt>
                <c:pt idx="16211">
                  <c:v>186.38999938964844</c:v>
                </c:pt>
                <c:pt idx="16212">
                  <c:v>185.28999328613281</c:v>
                </c:pt>
                <c:pt idx="16213">
                  <c:v>185.80999755859375</c:v>
                </c:pt>
                <c:pt idx="16214">
                  <c:v>185.05999755859375</c:v>
                </c:pt>
                <c:pt idx="16215">
                  <c:v>184.50999450683594</c:v>
                </c:pt>
                <c:pt idx="16216">
                  <c:v>186.58999633789063</c:v>
                </c:pt>
                <c:pt idx="16217">
                  <c:v>184.52000427246094</c:v>
                </c:pt>
                <c:pt idx="16218">
                  <c:v>186.6300048828125</c:v>
                </c:pt>
                <c:pt idx="16219">
                  <c:v>186.66999816894531</c:v>
                </c:pt>
                <c:pt idx="16220">
                  <c:v>184.64999389648438</c:v>
                </c:pt>
                <c:pt idx="16221">
                  <c:v>186.55999755859375</c:v>
                </c:pt>
                <c:pt idx="16222">
                  <c:v>186.13999938964844</c:v>
                </c:pt>
                <c:pt idx="16223">
                  <c:v>185.3699951171875</c:v>
                </c:pt>
                <c:pt idx="16224">
                  <c:v>186.16999816894531</c:v>
                </c:pt>
                <c:pt idx="16225">
                  <c:v>184.77000427246094</c:v>
                </c:pt>
                <c:pt idx="16226">
                  <c:v>186.13999938964844</c:v>
                </c:pt>
                <c:pt idx="16227">
                  <c:v>184.52999877929688</c:v>
                </c:pt>
                <c:pt idx="16228">
                  <c:v>184.3800048828125</c:v>
                </c:pt>
                <c:pt idx="16229">
                  <c:v>186.72999572753906</c:v>
                </c:pt>
                <c:pt idx="16230">
                  <c:v>184.49000549316406</c:v>
                </c:pt>
                <c:pt idx="16231">
                  <c:v>186.50999450683594</c:v>
                </c:pt>
                <c:pt idx="16232">
                  <c:v>186.55999755859375</c:v>
                </c:pt>
                <c:pt idx="16233">
                  <c:v>184.55999755859375</c:v>
                </c:pt>
                <c:pt idx="16234">
                  <c:v>186.61000061035156</c:v>
                </c:pt>
                <c:pt idx="16235">
                  <c:v>184.58999633789063</c:v>
                </c:pt>
                <c:pt idx="16236">
                  <c:v>185.49000549316406</c:v>
                </c:pt>
                <c:pt idx="16237">
                  <c:v>186.05999755859375</c:v>
                </c:pt>
                <c:pt idx="16238">
                  <c:v>185.41000366210938</c:v>
                </c:pt>
                <c:pt idx="16239">
                  <c:v>186.16999816894531</c:v>
                </c:pt>
                <c:pt idx="16240">
                  <c:v>184.8699951171875</c:v>
                </c:pt>
                <c:pt idx="16241">
                  <c:v>185.97000122070313</c:v>
                </c:pt>
                <c:pt idx="16242">
                  <c:v>184.89999389648438</c:v>
                </c:pt>
                <c:pt idx="16243">
                  <c:v>184.33000183105469</c:v>
                </c:pt>
                <c:pt idx="16244">
                  <c:v>186.58000183105469</c:v>
                </c:pt>
                <c:pt idx="16245">
                  <c:v>184.3699951171875</c:v>
                </c:pt>
                <c:pt idx="16246">
                  <c:v>186.60000610351563</c:v>
                </c:pt>
                <c:pt idx="16247">
                  <c:v>186.72999572753906</c:v>
                </c:pt>
                <c:pt idx="16248">
                  <c:v>184.6300048828125</c:v>
                </c:pt>
                <c:pt idx="16249">
                  <c:v>186.6300048828125</c:v>
                </c:pt>
                <c:pt idx="16250">
                  <c:v>186.22999572753906</c:v>
                </c:pt>
                <c:pt idx="16251">
                  <c:v>185.47000122070313</c:v>
                </c:pt>
                <c:pt idx="16252">
                  <c:v>186.17999267578125</c:v>
                </c:pt>
                <c:pt idx="16253">
                  <c:v>184.58000183105469</c:v>
                </c:pt>
                <c:pt idx="16254">
                  <c:v>186.10000610351563</c:v>
                </c:pt>
                <c:pt idx="16255">
                  <c:v>184.75</c:v>
                </c:pt>
                <c:pt idx="16256">
                  <c:v>186.11000061035156</c:v>
                </c:pt>
                <c:pt idx="16257">
                  <c:v>186.67999267578125</c:v>
                </c:pt>
                <c:pt idx="16258">
                  <c:v>184.52000427246094</c:v>
                </c:pt>
                <c:pt idx="16259">
                  <c:v>186.69999694824219</c:v>
                </c:pt>
                <c:pt idx="16260">
                  <c:v>186.6300048828125</c:v>
                </c:pt>
                <c:pt idx="16261">
                  <c:v>184.83999633789063</c:v>
                </c:pt>
                <c:pt idx="16262">
                  <c:v>186.66000366210938</c:v>
                </c:pt>
                <c:pt idx="16263">
                  <c:v>184.72999572753906</c:v>
                </c:pt>
                <c:pt idx="16264">
                  <c:v>186.67999267578125</c:v>
                </c:pt>
                <c:pt idx="16265">
                  <c:v>186.30000305175781</c:v>
                </c:pt>
                <c:pt idx="16266">
                  <c:v>185.41999816894531</c:v>
                </c:pt>
                <c:pt idx="16267">
                  <c:v>186.32000732421875</c:v>
                </c:pt>
                <c:pt idx="16268">
                  <c:v>185.28999328613281</c:v>
                </c:pt>
                <c:pt idx="16269">
                  <c:v>186.00999450683594</c:v>
                </c:pt>
                <c:pt idx="16270">
                  <c:v>184.85000610351563</c:v>
                </c:pt>
                <c:pt idx="16271">
                  <c:v>185.89999389648438</c:v>
                </c:pt>
                <c:pt idx="16272">
                  <c:v>186.52999877929688</c:v>
                </c:pt>
                <c:pt idx="16273">
                  <c:v>184.58000183105469</c:v>
                </c:pt>
                <c:pt idx="16274">
                  <c:v>186.60000610351563</c:v>
                </c:pt>
                <c:pt idx="16275">
                  <c:v>186.64999389648438</c:v>
                </c:pt>
                <c:pt idx="16276">
                  <c:v>184.41000366210938</c:v>
                </c:pt>
                <c:pt idx="16277">
                  <c:v>186.67999267578125</c:v>
                </c:pt>
                <c:pt idx="16278">
                  <c:v>184.3699951171875</c:v>
                </c:pt>
                <c:pt idx="16279">
                  <c:v>184.91000366210938</c:v>
                </c:pt>
                <c:pt idx="16280">
                  <c:v>186.39999389648438</c:v>
                </c:pt>
                <c:pt idx="16281">
                  <c:v>184.94999694824219</c:v>
                </c:pt>
                <c:pt idx="16282">
                  <c:v>185.53999328613281</c:v>
                </c:pt>
                <c:pt idx="16283">
                  <c:v>185.83000183105469</c:v>
                </c:pt>
                <c:pt idx="16284">
                  <c:v>185.6199951171875</c:v>
                </c:pt>
                <c:pt idx="16285">
                  <c:v>186.17999267578125</c:v>
                </c:pt>
                <c:pt idx="16286">
                  <c:v>184.50999450683594</c:v>
                </c:pt>
                <c:pt idx="16287">
                  <c:v>186.14999389648438</c:v>
                </c:pt>
                <c:pt idx="16288">
                  <c:v>184.60000610351563</c:v>
                </c:pt>
                <c:pt idx="16289">
                  <c:v>184.61000061035156</c:v>
                </c:pt>
                <c:pt idx="16290">
                  <c:v>186.77000427246094</c:v>
                </c:pt>
                <c:pt idx="16291">
                  <c:v>184.5</c:v>
                </c:pt>
                <c:pt idx="16292">
                  <c:v>184.52000427246094</c:v>
                </c:pt>
                <c:pt idx="16293">
                  <c:v>186.72000122070313</c:v>
                </c:pt>
                <c:pt idx="16294">
                  <c:v>184.66999816894531</c:v>
                </c:pt>
                <c:pt idx="16295">
                  <c:v>186.69000244140625</c:v>
                </c:pt>
                <c:pt idx="16296">
                  <c:v>186.39999389648438</c:v>
                </c:pt>
                <c:pt idx="16297">
                  <c:v>185.03999328613281</c:v>
                </c:pt>
                <c:pt idx="16298">
                  <c:v>186.47000122070313</c:v>
                </c:pt>
                <c:pt idx="16299">
                  <c:v>185.3800048828125</c:v>
                </c:pt>
                <c:pt idx="16300">
                  <c:v>185.69000244140625</c:v>
                </c:pt>
                <c:pt idx="16301">
                  <c:v>185.71000671386719</c:v>
                </c:pt>
                <c:pt idx="16302">
                  <c:v>184.72000122070313</c:v>
                </c:pt>
                <c:pt idx="16303">
                  <c:v>186.30000305175781</c:v>
                </c:pt>
                <c:pt idx="16304">
                  <c:v>184.78999328613281</c:v>
                </c:pt>
                <c:pt idx="16305">
                  <c:v>184.55000305175781</c:v>
                </c:pt>
                <c:pt idx="16306">
                  <c:v>186.66000366210938</c:v>
                </c:pt>
                <c:pt idx="16307">
                  <c:v>184.61000061035156</c:v>
                </c:pt>
                <c:pt idx="16308">
                  <c:v>186.66999816894531</c:v>
                </c:pt>
                <c:pt idx="16309">
                  <c:v>186.72000122070313</c:v>
                </c:pt>
                <c:pt idx="16310">
                  <c:v>184.72999572753906</c:v>
                </c:pt>
                <c:pt idx="16311">
                  <c:v>186.75999450683594</c:v>
                </c:pt>
                <c:pt idx="16312">
                  <c:v>184.61000061035156</c:v>
                </c:pt>
                <c:pt idx="16313">
                  <c:v>185.16999816894531</c:v>
                </c:pt>
                <c:pt idx="16314">
                  <c:v>186.5</c:v>
                </c:pt>
                <c:pt idx="16315">
                  <c:v>184.85000610351563</c:v>
                </c:pt>
                <c:pt idx="16316">
                  <c:v>185.69999694824219</c:v>
                </c:pt>
                <c:pt idx="16317">
                  <c:v>185.50999450683594</c:v>
                </c:pt>
                <c:pt idx="16318">
                  <c:v>185.63999938964844</c:v>
                </c:pt>
                <c:pt idx="16319">
                  <c:v>186.41999816894531</c:v>
                </c:pt>
                <c:pt idx="16320">
                  <c:v>184.71000671386719</c:v>
                </c:pt>
                <c:pt idx="16321">
                  <c:v>186.27999877929688</c:v>
                </c:pt>
                <c:pt idx="16322">
                  <c:v>184.72000122070313</c:v>
                </c:pt>
                <c:pt idx="16323">
                  <c:v>184.27999877929688</c:v>
                </c:pt>
                <c:pt idx="16324">
                  <c:v>186.63999938964844</c:v>
                </c:pt>
                <c:pt idx="16325">
                  <c:v>184.28999328613281</c:v>
                </c:pt>
                <c:pt idx="16326">
                  <c:v>186.63999938964844</c:v>
                </c:pt>
                <c:pt idx="16327">
                  <c:v>186.55999755859375</c:v>
                </c:pt>
                <c:pt idx="16328">
                  <c:v>184.85000610351563</c:v>
                </c:pt>
                <c:pt idx="16329">
                  <c:v>186.66000366210938</c:v>
                </c:pt>
                <c:pt idx="16330">
                  <c:v>185.8800048828125</c:v>
                </c:pt>
                <c:pt idx="16331">
                  <c:v>185.67999267578125</c:v>
                </c:pt>
                <c:pt idx="16332">
                  <c:v>185.77999877929688</c:v>
                </c:pt>
                <c:pt idx="16333">
                  <c:v>184.66000366210938</c:v>
                </c:pt>
                <c:pt idx="16334">
                  <c:v>186.44000244140625</c:v>
                </c:pt>
                <c:pt idx="16335">
                  <c:v>184.41000366210938</c:v>
                </c:pt>
                <c:pt idx="16336">
                  <c:v>184.60000610351563</c:v>
                </c:pt>
                <c:pt idx="16337">
                  <c:v>186.80000305175781</c:v>
                </c:pt>
                <c:pt idx="16338">
                  <c:v>184.72000122070313</c:v>
                </c:pt>
                <c:pt idx="16339">
                  <c:v>186.72999572753906</c:v>
                </c:pt>
                <c:pt idx="16340">
                  <c:v>186.35000610351563</c:v>
                </c:pt>
                <c:pt idx="16341">
                  <c:v>185.58999633789063</c:v>
                </c:pt>
                <c:pt idx="16342">
                  <c:v>186.05000305175781</c:v>
                </c:pt>
                <c:pt idx="16343">
                  <c:v>184.55000305175781</c:v>
                </c:pt>
                <c:pt idx="16344">
                  <c:v>186.33999633789063</c:v>
                </c:pt>
                <c:pt idx="16345">
                  <c:v>186.78999328613281</c:v>
                </c:pt>
                <c:pt idx="16346">
                  <c:v>184.66999816894531</c:v>
                </c:pt>
                <c:pt idx="16347">
                  <c:v>186.80000305175781</c:v>
                </c:pt>
                <c:pt idx="16348">
                  <c:v>184.71000671386719</c:v>
                </c:pt>
                <c:pt idx="16349">
                  <c:v>185.46000671386719</c:v>
                </c:pt>
                <c:pt idx="16350">
                  <c:v>186.33000183105469</c:v>
                </c:pt>
                <c:pt idx="16351">
                  <c:v>185.61000061035156</c:v>
                </c:pt>
                <c:pt idx="16352">
                  <c:v>186.19999694824219</c:v>
                </c:pt>
                <c:pt idx="16353">
                  <c:v>184.74000549316406</c:v>
                </c:pt>
                <c:pt idx="16354">
                  <c:v>186.33999633789063</c:v>
                </c:pt>
                <c:pt idx="16355">
                  <c:v>186.75999450683594</c:v>
                </c:pt>
                <c:pt idx="16356">
                  <c:v>184.57000732421875</c:v>
                </c:pt>
                <c:pt idx="16357">
                  <c:v>186.64999389648438</c:v>
                </c:pt>
                <c:pt idx="16358">
                  <c:v>186.39999389648438</c:v>
                </c:pt>
                <c:pt idx="16359">
                  <c:v>185.19000244140625</c:v>
                </c:pt>
                <c:pt idx="16360">
                  <c:v>186.3800048828125</c:v>
                </c:pt>
                <c:pt idx="16361">
                  <c:v>184.80999755859375</c:v>
                </c:pt>
                <c:pt idx="16362">
                  <c:v>186.03999328613281</c:v>
                </c:pt>
                <c:pt idx="16363">
                  <c:v>184.86000061035156</c:v>
                </c:pt>
                <c:pt idx="16364">
                  <c:v>184.58000183105469</c:v>
                </c:pt>
                <c:pt idx="16365">
                  <c:v>186.71000671386719</c:v>
                </c:pt>
                <c:pt idx="16366">
                  <c:v>184.42999267578125</c:v>
                </c:pt>
                <c:pt idx="16367">
                  <c:v>186.75</c:v>
                </c:pt>
                <c:pt idx="16368">
                  <c:v>186.50999450683594</c:v>
                </c:pt>
                <c:pt idx="16369">
                  <c:v>185.07000732421875</c:v>
                </c:pt>
                <c:pt idx="16370">
                  <c:v>186.35000610351563</c:v>
                </c:pt>
                <c:pt idx="16371">
                  <c:v>185.22000122070313</c:v>
                </c:pt>
                <c:pt idx="16372">
                  <c:v>185.8800048828125</c:v>
                </c:pt>
                <c:pt idx="16373">
                  <c:v>184.75</c:v>
                </c:pt>
                <c:pt idx="16374">
                  <c:v>184.35000610351563</c:v>
                </c:pt>
                <c:pt idx="16375">
                  <c:v>186.6300048828125</c:v>
                </c:pt>
                <c:pt idx="16376">
                  <c:v>184.19000244140625</c:v>
                </c:pt>
                <c:pt idx="16377">
                  <c:v>184.92999267578125</c:v>
                </c:pt>
                <c:pt idx="16378">
                  <c:v>186.33999633789063</c:v>
                </c:pt>
                <c:pt idx="16379">
                  <c:v>185.10000610351563</c:v>
                </c:pt>
                <c:pt idx="16380">
                  <c:v>185.94000244140625</c:v>
                </c:pt>
                <c:pt idx="16381">
                  <c:v>185.02999877929688</c:v>
                </c:pt>
                <c:pt idx="16382">
                  <c:v>185.97000122070313</c:v>
                </c:pt>
                <c:pt idx="16383">
                  <c:v>184.78999328613281</c:v>
                </c:pt>
                <c:pt idx="16384">
                  <c:v>186.33999633789063</c:v>
                </c:pt>
                <c:pt idx="16385">
                  <c:v>184.6199951171875</c:v>
                </c:pt>
                <c:pt idx="16386">
                  <c:v>184.47999572753906</c:v>
                </c:pt>
                <c:pt idx="16387">
                  <c:v>186.71000671386719</c:v>
                </c:pt>
                <c:pt idx="16388">
                  <c:v>184.58999633789063</c:v>
                </c:pt>
                <c:pt idx="16389">
                  <c:v>186.63999938964844</c:v>
                </c:pt>
                <c:pt idx="16390">
                  <c:v>185.82000732421875</c:v>
                </c:pt>
                <c:pt idx="16391">
                  <c:v>185.61000061035156</c:v>
                </c:pt>
                <c:pt idx="16392">
                  <c:v>185.35000610351563</c:v>
                </c:pt>
                <c:pt idx="16393">
                  <c:v>184.55000305175781</c:v>
                </c:pt>
                <c:pt idx="16394">
                  <c:v>186.74000549316406</c:v>
                </c:pt>
                <c:pt idx="16395">
                  <c:v>184.52000427246094</c:v>
                </c:pt>
                <c:pt idx="16396">
                  <c:v>184.77999877929688</c:v>
                </c:pt>
                <c:pt idx="16397">
                  <c:v>186.46000671386719</c:v>
                </c:pt>
                <c:pt idx="16398">
                  <c:v>185.1199951171875</c:v>
                </c:pt>
                <c:pt idx="16399">
                  <c:v>185.83999633789063</c:v>
                </c:pt>
                <c:pt idx="16400">
                  <c:v>184.71000671386719</c:v>
                </c:pt>
                <c:pt idx="16401">
                  <c:v>186.21000671386719</c:v>
                </c:pt>
                <c:pt idx="16402">
                  <c:v>184.58999633789063</c:v>
                </c:pt>
                <c:pt idx="16403">
                  <c:v>184.6199951171875</c:v>
                </c:pt>
                <c:pt idx="16404">
                  <c:v>186.72000122070313</c:v>
                </c:pt>
                <c:pt idx="16405">
                  <c:v>184.82000732421875</c:v>
                </c:pt>
                <c:pt idx="16406">
                  <c:v>186.6199951171875</c:v>
                </c:pt>
                <c:pt idx="16407">
                  <c:v>185.46000671386719</c:v>
                </c:pt>
                <c:pt idx="16408">
                  <c:v>185.97000122070313</c:v>
                </c:pt>
                <c:pt idx="16409">
                  <c:v>184.52999877929688</c:v>
                </c:pt>
                <c:pt idx="16410">
                  <c:v>184.64999389648438</c:v>
                </c:pt>
                <c:pt idx="16411">
                  <c:v>186.78999328613281</c:v>
                </c:pt>
                <c:pt idx="16412">
                  <c:v>184.78999328613281</c:v>
                </c:pt>
                <c:pt idx="16413">
                  <c:v>185.44999694824219</c:v>
                </c:pt>
                <c:pt idx="16414">
                  <c:v>185.8800048828125</c:v>
                </c:pt>
                <c:pt idx="16415">
                  <c:v>185.77000427246094</c:v>
                </c:pt>
                <c:pt idx="16416">
                  <c:v>184.99000549316406</c:v>
                </c:pt>
                <c:pt idx="16417">
                  <c:v>184.33999633789063</c:v>
                </c:pt>
                <c:pt idx="16418">
                  <c:v>186.66000366210938</c:v>
                </c:pt>
                <c:pt idx="16419">
                  <c:v>184.44000244140625</c:v>
                </c:pt>
                <c:pt idx="16420">
                  <c:v>185.33000183105469</c:v>
                </c:pt>
                <c:pt idx="16421">
                  <c:v>185.85000610351563</c:v>
                </c:pt>
                <c:pt idx="16422">
                  <c:v>185.78999328613281</c:v>
                </c:pt>
                <c:pt idx="16423">
                  <c:v>186.69000244140625</c:v>
                </c:pt>
                <c:pt idx="16424">
                  <c:v>184.58999633789063</c:v>
                </c:pt>
                <c:pt idx="16425">
                  <c:v>186.75</c:v>
                </c:pt>
                <c:pt idx="16426">
                  <c:v>184.6300048828125</c:v>
                </c:pt>
                <c:pt idx="16427">
                  <c:v>185.11000061035156</c:v>
                </c:pt>
                <c:pt idx="16428">
                  <c:v>186.21000671386719</c:v>
                </c:pt>
                <c:pt idx="16429">
                  <c:v>185.69000244140625</c:v>
                </c:pt>
                <c:pt idx="16430">
                  <c:v>186.44999694824219</c:v>
                </c:pt>
                <c:pt idx="16431">
                  <c:v>184.35000610351563</c:v>
                </c:pt>
                <c:pt idx="16432">
                  <c:v>186.64999389648438</c:v>
                </c:pt>
                <c:pt idx="16433">
                  <c:v>186.58000183105469</c:v>
                </c:pt>
                <c:pt idx="16434">
                  <c:v>185.1300048828125</c:v>
                </c:pt>
                <c:pt idx="16435">
                  <c:v>186.22000122070313</c:v>
                </c:pt>
                <c:pt idx="16436">
                  <c:v>184.74000549316406</c:v>
                </c:pt>
                <c:pt idx="16437">
                  <c:v>186.58000183105469</c:v>
                </c:pt>
                <c:pt idx="16438">
                  <c:v>184.60000610351563</c:v>
                </c:pt>
                <c:pt idx="16439">
                  <c:v>186.75999450683594</c:v>
                </c:pt>
                <c:pt idx="16440">
                  <c:v>186.46000671386719</c:v>
                </c:pt>
                <c:pt idx="16441">
                  <c:v>185.19000244140625</c:v>
                </c:pt>
                <c:pt idx="16442">
                  <c:v>186.16999816894531</c:v>
                </c:pt>
                <c:pt idx="16443">
                  <c:v>184.71000671386719</c:v>
                </c:pt>
                <c:pt idx="16444">
                  <c:v>186.49000549316406</c:v>
                </c:pt>
                <c:pt idx="16445">
                  <c:v>184.6199951171875</c:v>
                </c:pt>
                <c:pt idx="16446">
                  <c:v>186.6199951171875</c:v>
                </c:pt>
                <c:pt idx="16447">
                  <c:v>186.55999755859375</c:v>
                </c:pt>
                <c:pt idx="16448">
                  <c:v>185.05999755859375</c:v>
                </c:pt>
                <c:pt idx="16449">
                  <c:v>186.21000671386719</c:v>
                </c:pt>
                <c:pt idx="16450">
                  <c:v>185.50999450683594</c:v>
                </c:pt>
                <c:pt idx="16451">
                  <c:v>186.52999877929688</c:v>
                </c:pt>
                <c:pt idx="16452">
                  <c:v>184.52999877929688</c:v>
                </c:pt>
                <c:pt idx="16453">
                  <c:v>186.77999877929688</c:v>
                </c:pt>
                <c:pt idx="16454">
                  <c:v>186.6300048828125</c:v>
                </c:pt>
                <c:pt idx="16455">
                  <c:v>184.97999572753906</c:v>
                </c:pt>
                <c:pt idx="16456">
                  <c:v>186.44000244140625</c:v>
                </c:pt>
                <c:pt idx="16457">
                  <c:v>185.19999694824219</c:v>
                </c:pt>
                <c:pt idx="16458">
                  <c:v>185.94999694824219</c:v>
                </c:pt>
                <c:pt idx="16459">
                  <c:v>184.72999572753906</c:v>
                </c:pt>
                <c:pt idx="16460">
                  <c:v>186.46000671386719</c:v>
                </c:pt>
                <c:pt idx="16461">
                  <c:v>186.66999816894531</c:v>
                </c:pt>
                <c:pt idx="16462">
                  <c:v>184.52999877929688</c:v>
                </c:pt>
                <c:pt idx="16463">
                  <c:v>186.58000183105469</c:v>
                </c:pt>
                <c:pt idx="16464">
                  <c:v>185.69000244140625</c:v>
                </c:pt>
                <c:pt idx="16465">
                  <c:v>185.77000427246094</c:v>
                </c:pt>
                <c:pt idx="16466">
                  <c:v>184.80000305175781</c:v>
                </c:pt>
                <c:pt idx="16467">
                  <c:v>184.58000183105469</c:v>
                </c:pt>
                <c:pt idx="16468">
                  <c:v>186.66999816894531</c:v>
                </c:pt>
                <c:pt idx="16469">
                  <c:v>184.58000183105469</c:v>
                </c:pt>
                <c:pt idx="16470">
                  <c:v>186.58999633789063</c:v>
                </c:pt>
                <c:pt idx="16471">
                  <c:v>186.13999938964844</c:v>
                </c:pt>
                <c:pt idx="16472">
                  <c:v>185.6300048828125</c:v>
                </c:pt>
                <c:pt idx="16473">
                  <c:v>185.33000183105469</c:v>
                </c:pt>
                <c:pt idx="16474">
                  <c:v>184.27999877929688</c:v>
                </c:pt>
                <c:pt idx="16475">
                  <c:v>186.55999755859375</c:v>
                </c:pt>
                <c:pt idx="16476">
                  <c:v>184.58999633789063</c:v>
                </c:pt>
                <c:pt idx="16477">
                  <c:v>185.11000061035156</c:v>
                </c:pt>
                <c:pt idx="16478">
                  <c:v>186.14999389648438</c:v>
                </c:pt>
                <c:pt idx="16479">
                  <c:v>185.50999450683594</c:v>
                </c:pt>
                <c:pt idx="16480">
                  <c:v>186.44000244140625</c:v>
                </c:pt>
                <c:pt idx="16481">
                  <c:v>184.55999755859375</c:v>
                </c:pt>
                <c:pt idx="16482">
                  <c:v>186.82000732421875</c:v>
                </c:pt>
                <c:pt idx="16483">
                  <c:v>184.47999572753906</c:v>
                </c:pt>
                <c:pt idx="16484">
                  <c:v>185.07000732421875</c:v>
                </c:pt>
                <c:pt idx="16485">
                  <c:v>186.17999267578125</c:v>
                </c:pt>
                <c:pt idx="16486">
                  <c:v>185.6199951171875</c:v>
                </c:pt>
                <c:pt idx="16487">
                  <c:v>186.46000671386719</c:v>
                </c:pt>
                <c:pt idx="16488">
                  <c:v>184.33999633789063</c:v>
                </c:pt>
                <c:pt idx="16489">
                  <c:v>186.61000061035156</c:v>
                </c:pt>
                <c:pt idx="16490">
                  <c:v>186.35000610351563</c:v>
                </c:pt>
                <c:pt idx="16491">
                  <c:v>185.42999267578125</c:v>
                </c:pt>
                <c:pt idx="16492">
                  <c:v>185.61000061035156</c:v>
                </c:pt>
                <c:pt idx="16493">
                  <c:v>184.50999450683594</c:v>
                </c:pt>
                <c:pt idx="16494">
                  <c:v>186.58000183105469</c:v>
                </c:pt>
                <c:pt idx="16495">
                  <c:v>184.58000183105469</c:v>
                </c:pt>
                <c:pt idx="16496">
                  <c:v>186.55999755859375</c:v>
                </c:pt>
                <c:pt idx="16497">
                  <c:v>185.55000305175781</c:v>
                </c:pt>
                <c:pt idx="16498">
                  <c:v>185.8800048828125</c:v>
                </c:pt>
                <c:pt idx="16499">
                  <c:v>184.58999633789063</c:v>
                </c:pt>
                <c:pt idx="16500">
                  <c:v>184.66000366210938</c:v>
                </c:pt>
                <c:pt idx="16501">
                  <c:v>186.58999633789063</c:v>
                </c:pt>
                <c:pt idx="16502">
                  <c:v>185.07000732421875</c:v>
                </c:pt>
                <c:pt idx="16503">
                  <c:v>185.86000061035156</c:v>
                </c:pt>
                <c:pt idx="16504">
                  <c:v>184.6300048828125</c:v>
                </c:pt>
                <c:pt idx="16505">
                  <c:v>186.50999450683594</c:v>
                </c:pt>
                <c:pt idx="16506">
                  <c:v>184.60000610351563</c:v>
                </c:pt>
                <c:pt idx="16507">
                  <c:v>185.11000061035156</c:v>
                </c:pt>
                <c:pt idx="16508">
                  <c:v>186.24000549316406</c:v>
                </c:pt>
                <c:pt idx="16509">
                  <c:v>185.89999389648438</c:v>
                </c:pt>
                <c:pt idx="16510">
                  <c:v>186.66000366210938</c:v>
                </c:pt>
                <c:pt idx="16511">
                  <c:v>184.53999328613281</c:v>
                </c:pt>
                <c:pt idx="16512">
                  <c:v>186.60000610351563</c:v>
                </c:pt>
                <c:pt idx="16513">
                  <c:v>184.44999694824219</c:v>
                </c:pt>
                <c:pt idx="16514">
                  <c:v>185.66000366210938</c:v>
                </c:pt>
                <c:pt idx="16515">
                  <c:v>184.85000610351563</c:v>
                </c:pt>
                <c:pt idx="16516">
                  <c:v>186.22000122070313</c:v>
                </c:pt>
                <c:pt idx="16517">
                  <c:v>186.74000549316406</c:v>
                </c:pt>
                <c:pt idx="16518">
                  <c:v>184.71000671386719</c:v>
                </c:pt>
                <c:pt idx="16519">
                  <c:v>186.49000549316406</c:v>
                </c:pt>
                <c:pt idx="16520">
                  <c:v>185.55000305175781</c:v>
                </c:pt>
                <c:pt idx="16521">
                  <c:v>185.94999694824219</c:v>
                </c:pt>
                <c:pt idx="16522">
                  <c:v>184.74000549316406</c:v>
                </c:pt>
                <c:pt idx="16523">
                  <c:v>184.39999389648438</c:v>
                </c:pt>
                <c:pt idx="16524">
                  <c:v>186.67999267578125</c:v>
                </c:pt>
                <c:pt idx="16525">
                  <c:v>184.69000244140625</c:v>
                </c:pt>
                <c:pt idx="16526">
                  <c:v>185.72000122070313</c:v>
                </c:pt>
                <c:pt idx="16527">
                  <c:v>185.03999328613281</c:v>
                </c:pt>
                <c:pt idx="16528">
                  <c:v>186.03999328613281</c:v>
                </c:pt>
                <c:pt idx="16529">
                  <c:v>186.67999267578125</c:v>
                </c:pt>
                <c:pt idx="16530">
                  <c:v>184.63999938964844</c:v>
                </c:pt>
                <c:pt idx="16531">
                  <c:v>186.66000366210938</c:v>
                </c:pt>
                <c:pt idx="16532">
                  <c:v>186.08999633789063</c:v>
                </c:pt>
                <c:pt idx="16533">
                  <c:v>185.69000244140625</c:v>
                </c:pt>
                <c:pt idx="16534">
                  <c:v>184.99000549316406</c:v>
                </c:pt>
                <c:pt idx="16535">
                  <c:v>186.10000610351563</c:v>
                </c:pt>
                <c:pt idx="16536">
                  <c:v>186.6300048828125</c:v>
                </c:pt>
                <c:pt idx="16537">
                  <c:v>184.53999328613281</c:v>
                </c:pt>
                <c:pt idx="16538">
                  <c:v>186.58000183105469</c:v>
                </c:pt>
                <c:pt idx="16539">
                  <c:v>185.55000305175781</c:v>
                </c:pt>
                <c:pt idx="16540">
                  <c:v>185.80999755859375</c:v>
                </c:pt>
                <c:pt idx="16541">
                  <c:v>184.55000305175781</c:v>
                </c:pt>
                <c:pt idx="16542">
                  <c:v>184.49000549316406</c:v>
                </c:pt>
                <c:pt idx="16543">
                  <c:v>186.69000244140625</c:v>
                </c:pt>
                <c:pt idx="16544">
                  <c:v>184.66000366210938</c:v>
                </c:pt>
                <c:pt idx="16545">
                  <c:v>185.50999450683594</c:v>
                </c:pt>
                <c:pt idx="16546">
                  <c:v>185.35000610351563</c:v>
                </c:pt>
                <c:pt idx="16547">
                  <c:v>185.99000549316406</c:v>
                </c:pt>
                <c:pt idx="16548">
                  <c:v>184.72999572753906</c:v>
                </c:pt>
                <c:pt idx="16549">
                  <c:v>184.41000366210938</c:v>
                </c:pt>
                <c:pt idx="16550">
                  <c:v>186.58000183105469</c:v>
                </c:pt>
                <c:pt idx="16551">
                  <c:v>184.57000732421875</c:v>
                </c:pt>
                <c:pt idx="16552">
                  <c:v>185.58999633789063</c:v>
                </c:pt>
                <c:pt idx="16553">
                  <c:v>185.3800048828125</c:v>
                </c:pt>
                <c:pt idx="16554">
                  <c:v>185.89999389648438</c:v>
                </c:pt>
                <c:pt idx="16555">
                  <c:v>186.6199951171875</c:v>
                </c:pt>
                <c:pt idx="16556">
                  <c:v>184.58000183105469</c:v>
                </c:pt>
                <c:pt idx="16557">
                  <c:v>186.69999694824219</c:v>
                </c:pt>
                <c:pt idx="16558">
                  <c:v>186.41999816894531</c:v>
                </c:pt>
                <c:pt idx="16559">
                  <c:v>185.22000122070313</c:v>
                </c:pt>
                <c:pt idx="16560">
                  <c:v>186.19999694824219</c:v>
                </c:pt>
                <c:pt idx="16561">
                  <c:v>184.72999572753906</c:v>
                </c:pt>
                <c:pt idx="16562">
                  <c:v>186.30000305175781</c:v>
                </c:pt>
                <c:pt idx="16563">
                  <c:v>184.66999816894531</c:v>
                </c:pt>
                <c:pt idx="16564">
                  <c:v>184.58000183105469</c:v>
                </c:pt>
                <c:pt idx="16565">
                  <c:v>186.72000122070313</c:v>
                </c:pt>
                <c:pt idx="16566">
                  <c:v>184.75</c:v>
                </c:pt>
                <c:pt idx="16567">
                  <c:v>185.58000183105469</c:v>
                </c:pt>
                <c:pt idx="16568">
                  <c:v>185.6199951171875</c:v>
                </c:pt>
                <c:pt idx="16569">
                  <c:v>185.83999633789063</c:v>
                </c:pt>
                <c:pt idx="16570">
                  <c:v>184.91000366210938</c:v>
                </c:pt>
                <c:pt idx="16571">
                  <c:v>184.64999389648438</c:v>
                </c:pt>
                <c:pt idx="16572">
                  <c:v>186.61000061035156</c:v>
                </c:pt>
                <c:pt idx="16573">
                  <c:v>184.53999328613281</c:v>
                </c:pt>
                <c:pt idx="16574">
                  <c:v>184.94999694824219</c:v>
                </c:pt>
                <c:pt idx="16575">
                  <c:v>186.52999877929688</c:v>
                </c:pt>
                <c:pt idx="16576">
                  <c:v>185.03999328613281</c:v>
                </c:pt>
                <c:pt idx="16577">
                  <c:v>185.94000244140625</c:v>
                </c:pt>
                <c:pt idx="16578">
                  <c:v>184.66999816894531</c:v>
                </c:pt>
                <c:pt idx="16579">
                  <c:v>186.11000061035156</c:v>
                </c:pt>
                <c:pt idx="16580">
                  <c:v>186.6199951171875</c:v>
                </c:pt>
                <c:pt idx="16581">
                  <c:v>184.53999328613281</c:v>
                </c:pt>
                <c:pt idx="16582">
                  <c:v>186.64999389648438</c:v>
                </c:pt>
                <c:pt idx="16583">
                  <c:v>186.41000366210938</c:v>
                </c:pt>
                <c:pt idx="16584">
                  <c:v>185.24000549316406</c:v>
                </c:pt>
                <c:pt idx="16585">
                  <c:v>186.08999633789063</c:v>
                </c:pt>
                <c:pt idx="16586">
                  <c:v>184.41000366210938</c:v>
                </c:pt>
                <c:pt idx="16587">
                  <c:v>186.46000671386719</c:v>
                </c:pt>
                <c:pt idx="16588">
                  <c:v>184.28999328613281</c:v>
                </c:pt>
                <c:pt idx="16589">
                  <c:v>184.78999328613281</c:v>
                </c:pt>
                <c:pt idx="16590">
                  <c:v>186.6199951171875</c:v>
                </c:pt>
                <c:pt idx="16591">
                  <c:v>184.92999267578125</c:v>
                </c:pt>
                <c:pt idx="16592">
                  <c:v>186.49000549316406</c:v>
                </c:pt>
                <c:pt idx="16593">
                  <c:v>185.25</c:v>
                </c:pt>
                <c:pt idx="16594">
                  <c:v>185.88999938964844</c:v>
                </c:pt>
                <c:pt idx="16595">
                  <c:v>184.69999694824219</c:v>
                </c:pt>
                <c:pt idx="16596">
                  <c:v>184.28999328613281</c:v>
                </c:pt>
                <c:pt idx="16597">
                  <c:v>186.67999267578125</c:v>
                </c:pt>
                <c:pt idx="16598">
                  <c:v>184.72000122070313</c:v>
                </c:pt>
                <c:pt idx="16599">
                  <c:v>185.27999877929688</c:v>
                </c:pt>
                <c:pt idx="16600">
                  <c:v>186.1199951171875</c:v>
                </c:pt>
                <c:pt idx="16601">
                  <c:v>185.60000610351563</c:v>
                </c:pt>
                <c:pt idx="16602">
                  <c:v>186.47999572753906</c:v>
                </c:pt>
                <c:pt idx="16603">
                  <c:v>184.60000610351563</c:v>
                </c:pt>
                <c:pt idx="16604">
                  <c:v>186.71000671386719</c:v>
                </c:pt>
                <c:pt idx="16605">
                  <c:v>184.55000305175781</c:v>
                </c:pt>
                <c:pt idx="16606">
                  <c:v>184.66999816894531</c:v>
                </c:pt>
                <c:pt idx="16607">
                  <c:v>186.46000671386719</c:v>
                </c:pt>
                <c:pt idx="16608">
                  <c:v>185.05999755859375</c:v>
                </c:pt>
                <c:pt idx="16609">
                  <c:v>185.83999633789063</c:v>
                </c:pt>
                <c:pt idx="16610">
                  <c:v>184.6300048828125</c:v>
                </c:pt>
                <c:pt idx="16611">
                  <c:v>186.1300048828125</c:v>
                </c:pt>
                <c:pt idx="16612">
                  <c:v>186.71000671386719</c:v>
                </c:pt>
                <c:pt idx="16613">
                  <c:v>184.64999389648438</c:v>
                </c:pt>
                <c:pt idx="16614">
                  <c:v>186.75999450683594</c:v>
                </c:pt>
                <c:pt idx="16615">
                  <c:v>184.75999450683594</c:v>
                </c:pt>
                <c:pt idx="16616">
                  <c:v>185.64999389648438</c:v>
                </c:pt>
                <c:pt idx="16617">
                  <c:v>185.46000671386719</c:v>
                </c:pt>
                <c:pt idx="16618">
                  <c:v>185.91999816894531</c:v>
                </c:pt>
                <c:pt idx="16619">
                  <c:v>186.66000366210938</c:v>
                </c:pt>
                <c:pt idx="16620">
                  <c:v>184.61000061035156</c:v>
                </c:pt>
                <c:pt idx="16621">
                  <c:v>186.6300048828125</c:v>
                </c:pt>
                <c:pt idx="16622">
                  <c:v>186.44000244140625</c:v>
                </c:pt>
                <c:pt idx="16623">
                  <c:v>185.30999755859375</c:v>
                </c:pt>
                <c:pt idx="16624">
                  <c:v>186.17999267578125</c:v>
                </c:pt>
                <c:pt idx="16625">
                  <c:v>185.69000244140625</c:v>
                </c:pt>
                <c:pt idx="16626">
                  <c:v>186.58000183105469</c:v>
                </c:pt>
                <c:pt idx="16627">
                  <c:v>184.6300048828125</c:v>
                </c:pt>
                <c:pt idx="16628">
                  <c:v>186.77000427246094</c:v>
                </c:pt>
                <c:pt idx="16629">
                  <c:v>186.55000305175781</c:v>
                </c:pt>
                <c:pt idx="16630">
                  <c:v>185.25999450683594</c:v>
                </c:pt>
                <c:pt idx="16631">
                  <c:v>186.25999450683594</c:v>
                </c:pt>
                <c:pt idx="16632">
                  <c:v>185.55999755859375</c:v>
                </c:pt>
                <c:pt idx="16633">
                  <c:v>186.27999877929688</c:v>
                </c:pt>
                <c:pt idx="16634">
                  <c:v>184.58999633789063</c:v>
                </c:pt>
                <c:pt idx="16635">
                  <c:v>186.66000366210938</c:v>
                </c:pt>
                <c:pt idx="16636">
                  <c:v>186.64999389648438</c:v>
                </c:pt>
                <c:pt idx="16637">
                  <c:v>184.63999938964844</c:v>
                </c:pt>
                <c:pt idx="16638">
                  <c:v>186.53999328613281</c:v>
                </c:pt>
                <c:pt idx="16639">
                  <c:v>185.1199951171875</c:v>
                </c:pt>
                <c:pt idx="16640">
                  <c:v>186.05999755859375</c:v>
                </c:pt>
                <c:pt idx="16641">
                  <c:v>184.41000366210938</c:v>
                </c:pt>
                <c:pt idx="16642">
                  <c:v>186.38999938964844</c:v>
                </c:pt>
                <c:pt idx="16643">
                  <c:v>186.67999267578125</c:v>
                </c:pt>
                <c:pt idx="16644">
                  <c:v>184.66999816894531</c:v>
                </c:pt>
                <c:pt idx="16645">
                  <c:v>186.60000610351563</c:v>
                </c:pt>
                <c:pt idx="16646">
                  <c:v>185.88999938964844</c:v>
                </c:pt>
                <c:pt idx="16647">
                  <c:v>185.67999267578125</c:v>
                </c:pt>
                <c:pt idx="16648">
                  <c:v>185.16999816894531</c:v>
                </c:pt>
                <c:pt idx="16649">
                  <c:v>184.35000610351563</c:v>
                </c:pt>
                <c:pt idx="16650">
                  <c:v>186.63999938964844</c:v>
                </c:pt>
                <c:pt idx="16651">
                  <c:v>184.38999938964844</c:v>
                </c:pt>
                <c:pt idx="16652">
                  <c:v>186.66000366210938</c:v>
                </c:pt>
                <c:pt idx="16653">
                  <c:v>186.25</c:v>
                </c:pt>
                <c:pt idx="16654">
                  <c:v>185.57000732421875</c:v>
                </c:pt>
                <c:pt idx="16655">
                  <c:v>185.67999267578125</c:v>
                </c:pt>
                <c:pt idx="16656">
                  <c:v>184.58999633789063</c:v>
                </c:pt>
                <c:pt idx="16657">
                  <c:v>186.67999267578125</c:v>
                </c:pt>
                <c:pt idx="16658">
                  <c:v>186.77999877929688</c:v>
                </c:pt>
                <c:pt idx="16659">
                  <c:v>186.38999938964844</c:v>
                </c:pt>
                <c:pt idx="16660">
                  <c:v>186.60000610351563</c:v>
                </c:pt>
                <c:pt idx="16661">
                  <c:v>184.85000610351563</c:v>
                </c:pt>
                <c:pt idx="16662">
                  <c:v>186.53999328613281</c:v>
                </c:pt>
                <c:pt idx="16663">
                  <c:v>185.47000122070313</c:v>
                </c:pt>
                <c:pt idx="16664">
                  <c:v>185.92999267578125</c:v>
                </c:pt>
                <c:pt idx="16665">
                  <c:v>184.69000244140625</c:v>
                </c:pt>
                <c:pt idx="16666">
                  <c:v>184.33999633789063</c:v>
                </c:pt>
                <c:pt idx="16667">
                  <c:v>186.63999938964844</c:v>
                </c:pt>
                <c:pt idx="16668">
                  <c:v>184.74000549316406</c:v>
                </c:pt>
                <c:pt idx="16669">
                  <c:v>185.55000305175781</c:v>
                </c:pt>
                <c:pt idx="16670">
                  <c:v>185.55999755859375</c:v>
                </c:pt>
                <c:pt idx="16671">
                  <c:v>185.97000122070313</c:v>
                </c:pt>
                <c:pt idx="16672">
                  <c:v>186.69999694824219</c:v>
                </c:pt>
                <c:pt idx="16673">
                  <c:v>184.47999572753906</c:v>
                </c:pt>
                <c:pt idx="16674">
                  <c:v>186.66000366210938</c:v>
                </c:pt>
                <c:pt idx="16675">
                  <c:v>186.27999877929688</c:v>
                </c:pt>
                <c:pt idx="16676">
                  <c:v>185.41999816894531</c:v>
                </c:pt>
                <c:pt idx="16677">
                  <c:v>185.57000732421875</c:v>
                </c:pt>
                <c:pt idx="16678">
                  <c:v>185.85000610351563</c:v>
                </c:pt>
                <c:pt idx="16679">
                  <c:v>186.57000732421875</c:v>
                </c:pt>
                <c:pt idx="16680">
                  <c:v>184.58000183105469</c:v>
                </c:pt>
                <c:pt idx="16681">
                  <c:v>186.58999633789063</c:v>
                </c:pt>
                <c:pt idx="16682">
                  <c:v>184.57000732421875</c:v>
                </c:pt>
                <c:pt idx="16683">
                  <c:v>185.22000122070313</c:v>
                </c:pt>
                <c:pt idx="16684">
                  <c:v>185.92999267578125</c:v>
                </c:pt>
                <c:pt idx="16685">
                  <c:v>185.55999755859375</c:v>
                </c:pt>
                <c:pt idx="16686">
                  <c:v>185.35000610351563</c:v>
                </c:pt>
                <c:pt idx="16687">
                  <c:v>184.41999816894531</c:v>
                </c:pt>
                <c:pt idx="16688">
                  <c:v>186.66000366210938</c:v>
                </c:pt>
                <c:pt idx="16689">
                  <c:v>184.39999389648438</c:v>
                </c:pt>
                <c:pt idx="16690">
                  <c:v>185.10000610351563</c:v>
                </c:pt>
                <c:pt idx="16691">
                  <c:v>186.33999633789063</c:v>
                </c:pt>
                <c:pt idx="16692">
                  <c:v>185.49000549316406</c:v>
                </c:pt>
                <c:pt idx="16693">
                  <c:v>186.13999938964844</c:v>
                </c:pt>
                <c:pt idx="16694">
                  <c:v>184.69000244140625</c:v>
                </c:pt>
                <c:pt idx="16695">
                  <c:v>186.58999633789063</c:v>
                </c:pt>
                <c:pt idx="16696">
                  <c:v>186.6300048828125</c:v>
                </c:pt>
                <c:pt idx="16697">
                  <c:v>184.67999267578125</c:v>
                </c:pt>
                <c:pt idx="16698">
                  <c:v>186.57000732421875</c:v>
                </c:pt>
                <c:pt idx="16699">
                  <c:v>184.94000244140625</c:v>
                </c:pt>
                <c:pt idx="16700">
                  <c:v>186</c:v>
                </c:pt>
                <c:pt idx="16701">
                  <c:v>184.57000732421875</c:v>
                </c:pt>
                <c:pt idx="16702">
                  <c:v>186.21000671386719</c:v>
                </c:pt>
                <c:pt idx="16703">
                  <c:v>186.66999816894531</c:v>
                </c:pt>
                <c:pt idx="16704">
                  <c:v>184.63999938964844</c:v>
                </c:pt>
                <c:pt idx="16705">
                  <c:v>186.6300048828125</c:v>
                </c:pt>
                <c:pt idx="16706">
                  <c:v>186.25999450683594</c:v>
                </c:pt>
                <c:pt idx="16707">
                  <c:v>185.39999389648438</c:v>
                </c:pt>
                <c:pt idx="16708">
                  <c:v>185.72000122070313</c:v>
                </c:pt>
                <c:pt idx="16709">
                  <c:v>184.33000183105469</c:v>
                </c:pt>
                <c:pt idx="16710">
                  <c:v>186.47999572753906</c:v>
                </c:pt>
                <c:pt idx="16711">
                  <c:v>184.25999450683594</c:v>
                </c:pt>
                <c:pt idx="16712">
                  <c:v>186.63999938964844</c:v>
                </c:pt>
                <c:pt idx="16713">
                  <c:v>186.55000305175781</c:v>
                </c:pt>
                <c:pt idx="16714">
                  <c:v>184.89999389648438</c:v>
                </c:pt>
                <c:pt idx="16715">
                  <c:v>186.47000122070313</c:v>
                </c:pt>
                <c:pt idx="16716">
                  <c:v>185.22999572753906</c:v>
                </c:pt>
                <c:pt idx="16717">
                  <c:v>186</c:v>
                </c:pt>
                <c:pt idx="16718">
                  <c:v>184.72000122070313</c:v>
                </c:pt>
                <c:pt idx="16719">
                  <c:v>184.38999938964844</c:v>
                </c:pt>
                <c:pt idx="16720">
                  <c:v>186.72000122070313</c:v>
                </c:pt>
                <c:pt idx="16721">
                  <c:v>184.78999328613281</c:v>
                </c:pt>
                <c:pt idx="16722">
                  <c:v>185.49000549316406</c:v>
                </c:pt>
                <c:pt idx="16723">
                  <c:v>185.47999572753906</c:v>
                </c:pt>
                <c:pt idx="16724">
                  <c:v>185.82000732421875</c:v>
                </c:pt>
                <c:pt idx="16725">
                  <c:v>184.5</c:v>
                </c:pt>
                <c:pt idx="16726">
                  <c:v>184.53999328613281</c:v>
                </c:pt>
                <c:pt idx="16727">
                  <c:v>186.6199951171875</c:v>
                </c:pt>
                <c:pt idx="16728">
                  <c:v>184.61000061035156</c:v>
                </c:pt>
                <c:pt idx="16729">
                  <c:v>185.6199951171875</c:v>
                </c:pt>
                <c:pt idx="16730">
                  <c:v>185.25999450683594</c:v>
                </c:pt>
                <c:pt idx="16731">
                  <c:v>186.10000610351563</c:v>
                </c:pt>
                <c:pt idx="16732">
                  <c:v>184.6199951171875</c:v>
                </c:pt>
                <c:pt idx="16733">
                  <c:v>184.72000122070313</c:v>
                </c:pt>
                <c:pt idx="16734">
                  <c:v>186.6300048828125</c:v>
                </c:pt>
                <c:pt idx="16735">
                  <c:v>185.02999877929688</c:v>
                </c:pt>
                <c:pt idx="16736">
                  <c:v>185.92999267578125</c:v>
                </c:pt>
                <c:pt idx="16737">
                  <c:v>184.77000427246094</c:v>
                </c:pt>
                <c:pt idx="16738">
                  <c:v>186.46000671386719</c:v>
                </c:pt>
                <c:pt idx="16739">
                  <c:v>186.80000305175781</c:v>
                </c:pt>
                <c:pt idx="16740">
                  <c:v>184.77000427246094</c:v>
                </c:pt>
                <c:pt idx="16741">
                  <c:v>186.5</c:v>
                </c:pt>
                <c:pt idx="16742">
                  <c:v>185.41000366210938</c:v>
                </c:pt>
                <c:pt idx="16743">
                  <c:v>186.46000671386719</c:v>
                </c:pt>
                <c:pt idx="16744">
                  <c:v>184.57000732421875</c:v>
                </c:pt>
                <c:pt idx="16745">
                  <c:v>186.74000549316406</c:v>
                </c:pt>
                <c:pt idx="16746">
                  <c:v>186.52999877929688</c:v>
                </c:pt>
                <c:pt idx="16747">
                  <c:v>185.44999694824219</c:v>
                </c:pt>
                <c:pt idx="16748">
                  <c:v>185.6300048828125</c:v>
                </c:pt>
                <c:pt idx="16749">
                  <c:v>184.6199951171875</c:v>
                </c:pt>
                <c:pt idx="16750">
                  <c:v>186.83000183105469</c:v>
                </c:pt>
                <c:pt idx="16751">
                  <c:v>184.64999389648438</c:v>
                </c:pt>
                <c:pt idx="16752">
                  <c:v>186.63999938964844</c:v>
                </c:pt>
                <c:pt idx="16753">
                  <c:v>185.89999389648438</c:v>
                </c:pt>
                <c:pt idx="16754">
                  <c:v>185.86000061035156</c:v>
                </c:pt>
                <c:pt idx="16755">
                  <c:v>184.75</c:v>
                </c:pt>
                <c:pt idx="16756">
                  <c:v>184.38999938964844</c:v>
                </c:pt>
                <c:pt idx="16757">
                  <c:v>186.64999389648438</c:v>
                </c:pt>
                <c:pt idx="16758">
                  <c:v>184.86000061035156</c:v>
                </c:pt>
                <c:pt idx="16759">
                  <c:v>186.05999755859375</c:v>
                </c:pt>
                <c:pt idx="16760">
                  <c:v>184.50999450683594</c:v>
                </c:pt>
                <c:pt idx="16761">
                  <c:v>186.66000366210938</c:v>
                </c:pt>
                <c:pt idx="16762">
                  <c:v>186.38999938964844</c:v>
                </c:pt>
                <c:pt idx="16763">
                  <c:v>184.66000366210938</c:v>
                </c:pt>
                <c:pt idx="16764">
                  <c:v>184.94999694824219</c:v>
                </c:pt>
                <c:pt idx="16765">
                  <c:v>186.63999938964844</c:v>
                </c:pt>
                <c:pt idx="16766">
                  <c:v>185.42999267578125</c:v>
                </c:pt>
                <c:pt idx="16767">
                  <c:v>186.21000671386719</c:v>
                </c:pt>
                <c:pt idx="16768">
                  <c:v>184.47000122070313</c:v>
                </c:pt>
                <c:pt idx="16769">
                  <c:v>186.77999877929688</c:v>
                </c:pt>
                <c:pt idx="16770">
                  <c:v>186.74000549316406</c:v>
                </c:pt>
                <c:pt idx="16771">
                  <c:v>185.30000305175781</c:v>
                </c:pt>
                <c:pt idx="16772">
                  <c:v>186.08000183105469</c:v>
                </c:pt>
                <c:pt idx="16773">
                  <c:v>184.64999389648438</c:v>
                </c:pt>
                <c:pt idx="16774">
                  <c:v>186.66000366210938</c:v>
                </c:pt>
                <c:pt idx="16775">
                  <c:v>184.61000061035156</c:v>
                </c:pt>
                <c:pt idx="16776">
                  <c:v>186.72000122070313</c:v>
                </c:pt>
                <c:pt idx="16777">
                  <c:v>186.22999572753906</c:v>
                </c:pt>
                <c:pt idx="16778">
                  <c:v>185.94000244140625</c:v>
                </c:pt>
                <c:pt idx="16779">
                  <c:v>184.78999328613281</c:v>
                </c:pt>
                <c:pt idx="16780">
                  <c:v>184.58000183105469</c:v>
                </c:pt>
                <c:pt idx="16781">
                  <c:v>186.67999267578125</c:v>
                </c:pt>
                <c:pt idx="16782">
                  <c:v>184.85000610351563</c:v>
                </c:pt>
                <c:pt idx="16783">
                  <c:v>186.50999450683594</c:v>
                </c:pt>
                <c:pt idx="16784">
                  <c:v>185.30999755859375</c:v>
                </c:pt>
                <c:pt idx="16785">
                  <c:v>186.32000732421875</c:v>
                </c:pt>
                <c:pt idx="16786">
                  <c:v>184.66000366210938</c:v>
                </c:pt>
                <c:pt idx="16787">
                  <c:v>184.67999267578125</c:v>
                </c:pt>
                <c:pt idx="16788">
                  <c:v>186.58999633789063</c:v>
                </c:pt>
                <c:pt idx="16789">
                  <c:v>185.25999450683594</c:v>
                </c:pt>
                <c:pt idx="16790">
                  <c:v>186.19999694824219</c:v>
                </c:pt>
                <c:pt idx="16791">
                  <c:v>184.41000366210938</c:v>
                </c:pt>
                <c:pt idx="16792">
                  <c:v>186.69999694824219</c:v>
                </c:pt>
                <c:pt idx="16793">
                  <c:v>186.60000610351563</c:v>
                </c:pt>
                <c:pt idx="16794">
                  <c:v>185.27000427246094</c:v>
                </c:pt>
                <c:pt idx="16795">
                  <c:v>186.10000610351563</c:v>
                </c:pt>
                <c:pt idx="16796">
                  <c:v>184.75</c:v>
                </c:pt>
                <c:pt idx="16797">
                  <c:v>186.75</c:v>
                </c:pt>
                <c:pt idx="16798">
                  <c:v>184.67999267578125</c:v>
                </c:pt>
                <c:pt idx="16799">
                  <c:v>184.99000549316406</c:v>
                </c:pt>
                <c:pt idx="16800">
                  <c:v>186.41000366210938</c:v>
                </c:pt>
                <c:pt idx="16801">
                  <c:v>185.77999877929688</c:v>
                </c:pt>
                <c:pt idx="16802">
                  <c:v>186.63999938964844</c:v>
                </c:pt>
                <c:pt idx="16803">
                  <c:v>184.38999938964844</c:v>
                </c:pt>
                <c:pt idx="16804">
                  <c:v>186.75</c:v>
                </c:pt>
                <c:pt idx="16805">
                  <c:v>186.42999267578125</c:v>
                </c:pt>
                <c:pt idx="16806">
                  <c:v>185.42999267578125</c:v>
                </c:pt>
                <c:pt idx="16807">
                  <c:v>186.03999328613281</c:v>
                </c:pt>
                <c:pt idx="16808">
                  <c:v>184.69000244140625</c:v>
                </c:pt>
                <c:pt idx="16809">
                  <c:v>186.77000427246094</c:v>
                </c:pt>
                <c:pt idx="16810">
                  <c:v>184.64999389648438</c:v>
                </c:pt>
                <c:pt idx="16811">
                  <c:v>186.83999633789063</c:v>
                </c:pt>
                <c:pt idx="16812">
                  <c:v>186.58999633789063</c:v>
                </c:pt>
                <c:pt idx="16813">
                  <c:v>185.3800048828125</c:v>
                </c:pt>
                <c:pt idx="16814">
                  <c:v>186.02000427246094</c:v>
                </c:pt>
                <c:pt idx="16815">
                  <c:v>184.49000549316406</c:v>
                </c:pt>
                <c:pt idx="16816">
                  <c:v>186.6300048828125</c:v>
                </c:pt>
                <c:pt idx="16817">
                  <c:v>184.6199951171875</c:v>
                </c:pt>
                <c:pt idx="16818">
                  <c:v>186.66000366210938</c:v>
                </c:pt>
                <c:pt idx="16819">
                  <c:v>186.61000061035156</c:v>
                </c:pt>
                <c:pt idx="16820">
                  <c:v>185.3699951171875</c:v>
                </c:pt>
                <c:pt idx="16821">
                  <c:v>186.25</c:v>
                </c:pt>
                <c:pt idx="16822">
                  <c:v>184.77999877929688</c:v>
                </c:pt>
                <c:pt idx="16823">
                  <c:v>186.63999938964844</c:v>
                </c:pt>
                <c:pt idx="16824">
                  <c:v>184.72999572753906</c:v>
                </c:pt>
                <c:pt idx="16825">
                  <c:v>184.97000122070313</c:v>
                </c:pt>
                <c:pt idx="16826">
                  <c:v>186.80999755859375</c:v>
                </c:pt>
                <c:pt idx="16827">
                  <c:v>185.19000244140625</c:v>
                </c:pt>
                <c:pt idx="16828">
                  <c:v>185.91000366210938</c:v>
                </c:pt>
                <c:pt idx="16829">
                  <c:v>185.33999633789063</c:v>
                </c:pt>
                <c:pt idx="16830">
                  <c:v>186.05999755859375</c:v>
                </c:pt>
                <c:pt idx="16831">
                  <c:v>184.96000671386719</c:v>
                </c:pt>
                <c:pt idx="16832">
                  <c:v>184.69000244140625</c:v>
                </c:pt>
                <c:pt idx="16833">
                  <c:v>186.69000244140625</c:v>
                </c:pt>
                <c:pt idx="16834">
                  <c:v>184.52000427246094</c:v>
                </c:pt>
                <c:pt idx="16835">
                  <c:v>185.41000366210938</c:v>
                </c:pt>
                <c:pt idx="16836">
                  <c:v>186.33999633789063</c:v>
                </c:pt>
                <c:pt idx="16837">
                  <c:v>185.72000122070313</c:v>
                </c:pt>
                <c:pt idx="16838">
                  <c:v>185.6300048828125</c:v>
                </c:pt>
                <c:pt idx="16839">
                  <c:v>184.77000427246094</c:v>
                </c:pt>
                <c:pt idx="16840">
                  <c:v>186.80999755859375</c:v>
                </c:pt>
                <c:pt idx="16841">
                  <c:v>184.69000244140625</c:v>
                </c:pt>
                <c:pt idx="16842">
                  <c:v>184.94000244140625</c:v>
                </c:pt>
                <c:pt idx="16843">
                  <c:v>184.42999267578125</c:v>
                </c:pt>
                <c:pt idx="16844">
                  <c:v>184.33999633789063</c:v>
                </c:pt>
                <c:pt idx="16845">
                  <c:v>186.63999938964844</c:v>
                </c:pt>
                <c:pt idx="16846">
                  <c:v>184.47000122070313</c:v>
                </c:pt>
                <c:pt idx="16847">
                  <c:v>186.6300048828125</c:v>
                </c:pt>
                <c:pt idx="16848">
                  <c:v>186.32000732421875</c:v>
                </c:pt>
                <c:pt idx="16849">
                  <c:v>185.35000610351563</c:v>
                </c:pt>
                <c:pt idx="16850">
                  <c:v>186.13999938964844</c:v>
                </c:pt>
                <c:pt idx="16851">
                  <c:v>184.6199951171875</c:v>
                </c:pt>
                <c:pt idx="16852">
                  <c:v>184.6199951171875</c:v>
                </c:pt>
                <c:pt idx="16853">
                  <c:v>186.67999267578125</c:v>
                </c:pt>
                <c:pt idx="16854">
                  <c:v>184.27999877929688</c:v>
                </c:pt>
                <c:pt idx="16855">
                  <c:v>184.80000305175781</c:v>
                </c:pt>
                <c:pt idx="16856">
                  <c:v>186.58999633789063</c:v>
                </c:pt>
                <c:pt idx="16857">
                  <c:v>185.08999633789063</c:v>
                </c:pt>
                <c:pt idx="16858">
                  <c:v>185.77999877929688</c:v>
                </c:pt>
                <c:pt idx="16859">
                  <c:v>185</c:v>
                </c:pt>
                <c:pt idx="16860">
                  <c:v>186.02999877929688</c:v>
                </c:pt>
                <c:pt idx="16861">
                  <c:v>184.61000061035156</c:v>
                </c:pt>
                <c:pt idx="16862">
                  <c:v>184.35000610351563</c:v>
                </c:pt>
                <c:pt idx="16863">
                  <c:v>186.74000549316406</c:v>
                </c:pt>
                <c:pt idx="16864">
                  <c:v>184.47999572753906</c:v>
                </c:pt>
                <c:pt idx="16865">
                  <c:v>185.41999816894531</c:v>
                </c:pt>
                <c:pt idx="16866">
                  <c:v>185.8800048828125</c:v>
                </c:pt>
                <c:pt idx="16867">
                  <c:v>185.69999694824219</c:v>
                </c:pt>
                <c:pt idx="16868">
                  <c:v>186.53999328613281</c:v>
                </c:pt>
                <c:pt idx="16869">
                  <c:v>184.52000427246094</c:v>
                </c:pt>
                <c:pt idx="16870">
                  <c:v>186.69999694824219</c:v>
                </c:pt>
                <c:pt idx="16871">
                  <c:v>186.69000244140625</c:v>
                </c:pt>
                <c:pt idx="16872">
                  <c:v>184.77999877929688</c:v>
                </c:pt>
                <c:pt idx="16873">
                  <c:v>186.52000427246094</c:v>
                </c:pt>
                <c:pt idx="16874">
                  <c:v>185.1300048828125</c:v>
                </c:pt>
                <c:pt idx="16875">
                  <c:v>185.97000122070313</c:v>
                </c:pt>
                <c:pt idx="16876">
                  <c:v>184.71000671386719</c:v>
                </c:pt>
                <c:pt idx="16877">
                  <c:v>186.1199951171875</c:v>
                </c:pt>
                <c:pt idx="16878">
                  <c:v>184.75</c:v>
                </c:pt>
                <c:pt idx="16879">
                  <c:v>184.61000061035156</c:v>
                </c:pt>
                <c:pt idx="16880">
                  <c:v>186.72000122070313</c:v>
                </c:pt>
                <c:pt idx="16881">
                  <c:v>184.64999389648438</c:v>
                </c:pt>
                <c:pt idx="16882">
                  <c:v>185.28999328613281</c:v>
                </c:pt>
                <c:pt idx="16883">
                  <c:v>185.97999572753906</c:v>
                </c:pt>
                <c:pt idx="16884">
                  <c:v>185.67999267578125</c:v>
                </c:pt>
                <c:pt idx="16885">
                  <c:v>186.52000427246094</c:v>
                </c:pt>
                <c:pt idx="16886">
                  <c:v>184.36000061035156</c:v>
                </c:pt>
                <c:pt idx="16887">
                  <c:v>186.61000061035156</c:v>
                </c:pt>
                <c:pt idx="16888">
                  <c:v>186.66000366210938</c:v>
                </c:pt>
                <c:pt idx="16889">
                  <c:v>184.96000671386719</c:v>
                </c:pt>
                <c:pt idx="16890">
                  <c:v>186.27999877929688</c:v>
                </c:pt>
                <c:pt idx="16891">
                  <c:v>184.92999267578125</c:v>
                </c:pt>
                <c:pt idx="16892">
                  <c:v>186.08000183105469</c:v>
                </c:pt>
                <c:pt idx="16893">
                  <c:v>184.52000427246094</c:v>
                </c:pt>
                <c:pt idx="16894">
                  <c:v>186.42999267578125</c:v>
                </c:pt>
                <c:pt idx="16895">
                  <c:v>186.57000732421875</c:v>
                </c:pt>
                <c:pt idx="16896">
                  <c:v>184.53999328613281</c:v>
                </c:pt>
                <c:pt idx="16897">
                  <c:v>185.42999267578125</c:v>
                </c:pt>
                <c:pt idx="16898">
                  <c:v>185.38999938964844</c:v>
                </c:pt>
                <c:pt idx="16899">
                  <c:v>185.91999816894531</c:v>
                </c:pt>
                <c:pt idx="16900">
                  <c:v>184.8800048828125</c:v>
                </c:pt>
                <c:pt idx="16901">
                  <c:v>184.5</c:v>
                </c:pt>
                <c:pt idx="16902">
                  <c:v>186.57000732421875</c:v>
                </c:pt>
                <c:pt idx="16903">
                  <c:v>184.58999633789063</c:v>
                </c:pt>
                <c:pt idx="16904">
                  <c:v>185.46000671386719</c:v>
                </c:pt>
                <c:pt idx="16905">
                  <c:v>185.91999816894531</c:v>
                </c:pt>
                <c:pt idx="16906">
                  <c:v>185.77000427246094</c:v>
                </c:pt>
                <c:pt idx="16907">
                  <c:v>186.42999267578125</c:v>
                </c:pt>
                <c:pt idx="16908">
                  <c:v>184.44999694824219</c:v>
                </c:pt>
                <c:pt idx="16909">
                  <c:v>186.6199951171875</c:v>
                </c:pt>
                <c:pt idx="16910">
                  <c:v>184.41000366210938</c:v>
                </c:pt>
                <c:pt idx="16911">
                  <c:v>185.19000244140625</c:v>
                </c:pt>
                <c:pt idx="16912">
                  <c:v>186.11000061035156</c:v>
                </c:pt>
                <c:pt idx="16913">
                  <c:v>185.66000366210938</c:v>
                </c:pt>
                <c:pt idx="16914">
                  <c:v>185.1199951171875</c:v>
                </c:pt>
                <c:pt idx="16915">
                  <c:v>184.27999877929688</c:v>
                </c:pt>
                <c:pt idx="16916">
                  <c:v>186.69999694824219</c:v>
                </c:pt>
                <c:pt idx="16917">
                  <c:v>184.41000366210938</c:v>
                </c:pt>
                <c:pt idx="16918">
                  <c:v>185.3800048828125</c:v>
                </c:pt>
                <c:pt idx="16919">
                  <c:v>185.67999267578125</c:v>
                </c:pt>
                <c:pt idx="16920">
                  <c:v>185.88999938964844</c:v>
                </c:pt>
                <c:pt idx="16921">
                  <c:v>184.74000549316406</c:v>
                </c:pt>
                <c:pt idx="16922">
                  <c:v>184.69000244140625</c:v>
                </c:pt>
                <c:pt idx="16923">
                  <c:v>186.75999450683594</c:v>
                </c:pt>
                <c:pt idx="16924">
                  <c:v>184.69999694824219</c:v>
                </c:pt>
                <c:pt idx="16925">
                  <c:v>185.50999450683594</c:v>
                </c:pt>
                <c:pt idx="16926">
                  <c:v>185.44000244140625</c:v>
                </c:pt>
                <c:pt idx="16927">
                  <c:v>186.05999755859375</c:v>
                </c:pt>
                <c:pt idx="16928">
                  <c:v>186.67999267578125</c:v>
                </c:pt>
                <c:pt idx="16929">
                  <c:v>184.5</c:v>
                </c:pt>
                <c:pt idx="16930">
                  <c:v>186.6199951171875</c:v>
                </c:pt>
                <c:pt idx="16931">
                  <c:v>184.82000732421875</c:v>
                </c:pt>
                <c:pt idx="16932">
                  <c:v>185.72999572753906</c:v>
                </c:pt>
                <c:pt idx="16933">
                  <c:v>184.66999816894531</c:v>
                </c:pt>
                <c:pt idx="16934">
                  <c:v>186.39999389648438</c:v>
                </c:pt>
                <c:pt idx="16935">
                  <c:v>184.55000305175781</c:v>
                </c:pt>
                <c:pt idx="16936">
                  <c:v>184.75999450683594</c:v>
                </c:pt>
                <c:pt idx="16937">
                  <c:v>186.41999816894531</c:v>
                </c:pt>
                <c:pt idx="16938">
                  <c:v>185.22000122070313</c:v>
                </c:pt>
                <c:pt idx="16939">
                  <c:v>186.16000366210938</c:v>
                </c:pt>
                <c:pt idx="16940">
                  <c:v>184.44999694824219</c:v>
                </c:pt>
                <c:pt idx="16941">
                  <c:v>186.49000549316406</c:v>
                </c:pt>
                <c:pt idx="16942">
                  <c:v>184.55000305175781</c:v>
                </c:pt>
                <c:pt idx="16943">
                  <c:v>185.17999267578125</c:v>
                </c:pt>
                <c:pt idx="16944">
                  <c:v>186.16000366210938</c:v>
                </c:pt>
                <c:pt idx="16945">
                  <c:v>185.72999572753906</c:v>
                </c:pt>
                <c:pt idx="16946">
                  <c:v>186.44000244140625</c:v>
                </c:pt>
                <c:pt idx="16947">
                  <c:v>184.47999572753906</c:v>
                </c:pt>
                <c:pt idx="16948">
                  <c:v>186.61000061035156</c:v>
                </c:pt>
                <c:pt idx="16949">
                  <c:v>184.69000244140625</c:v>
                </c:pt>
                <c:pt idx="16950">
                  <c:v>185.49000549316406</c:v>
                </c:pt>
                <c:pt idx="16951">
                  <c:v>185.32000732421875</c:v>
                </c:pt>
                <c:pt idx="16952">
                  <c:v>185.96000671386719</c:v>
                </c:pt>
                <c:pt idx="16953">
                  <c:v>186.6300048828125</c:v>
                </c:pt>
                <c:pt idx="16954">
                  <c:v>184.44000244140625</c:v>
                </c:pt>
                <c:pt idx="16955">
                  <c:v>186.50999450683594</c:v>
                </c:pt>
                <c:pt idx="16956">
                  <c:v>185.6199951171875</c:v>
                </c:pt>
                <c:pt idx="16957">
                  <c:v>185.77999877929688</c:v>
                </c:pt>
                <c:pt idx="16958">
                  <c:v>184.39999389648438</c:v>
                </c:pt>
                <c:pt idx="16959">
                  <c:v>186.38999938964844</c:v>
                </c:pt>
                <c:pt idx="16960">
                  <c:v>186.61000061035156</c:v>
                </c:pt>
                <c:pt idx="16961">
                  <c:v>184.77999877929688</c:v>
                </c:pt>
                <c:pt idx="16962">
                  <c:v>186.44999694824219</c:v>
                </c:pt>
                <c:pt idx="16963">
                  <c:v>185.00999450683594</c:v>
                </c:pt>
                <c:pt idx="16964">
                  <c:v>186.1300048828125</c:v>
                </c:pt>
                <c:pt idx="16965">
                  <c:v>184.41000366210938</c:v>
                </c:pt>
                <c:pt idx="16966">
                  <c:v>184.30999755859375</c:v>
                </c:pt>
                <c:pt idx="16967">
                  <c:v>186.49000549316406</c:v>
                </c:pt>
                <c:pt idx="16968">
                  <c:v>184.82000732421875</c:v>
                </c:pt>
                <c:pt idx="16969">
                  <c:v>186.25</c:v>
                </c:pt>
                <c:pt idx="16970">
                  <c:v>184.3800048828125</c:v>
                </c:pt>
                <c:pt idx="16971">
                  <c:v>186.30000305175781</c:v>
                </c:pt>
                <c:pt idx="16972">
                  <c:v>184.30000305175781</c:v>
                </c:pt>
                <c:pt idx="16973">
                  <c:v>186.52000427246094</c:v>
                </c:pt>
                <c:pt idx="16974">
                  <c:v>186.47000122070313</c:v>
                </c:pt>
                <c:pt idx="16975">
                  <c:v>185.10000610351563</c:v>
                </c:pt>
                <c:pt idx="16976">
                  <c:v>186.16000366210938</c:v>
                </c:pt>
                <c:pt idx="16977">
                  <c:v>184.58999633789063</c:v>
                </c:pt>
                <c:pt idx="16978">
                  <c:v>186.49000549316406</c:v>
                </c:pt>
                <c:pt idx="16979">
                  <c:v>184.42999267578125</c:v>
                </c:pt>
                <c:pt idx="16980">
                  <c:v>184.69999694824219</c:v>
                </c:pt>
                <c:pt idx="16981">
                  <c:v>186.27999877929688</c:v>
                </c:pt>
                <c:pt idx="16982">
                  <c:v>185.47000122070313</c:v>
                </c:pt>
                <c:pt idx="16983">
                  <c:v>185.52999877929688</c:v>
                </c:pt>
                <c:pt idx="16984">
                  <c:v>184.25999450683594</c:v>
                </c:pt>
                <c:pt idx="16985">
                  <c:v>186.52999877929688</c:v>
                </c:pt>
                <c:pt idx="16986">
                  <c:v>184.55000305175781</c:v>
                </c:pt>
                <c:pt idx="16987">
                  <c:v>185.1300048828125</c:v>
                </c:pt>
                <c:pt idx="16988">
                  <c:v>186.14999389648438</c:v>
                </c:pt>
                <c:pt idx="16989">
                  <c:v>185.57000732421875</c:v>
                </c:pt>
                <c:pt idx="16990">
                  <c:v>185.02999877929688</c:v>
                </c:pt>
                <c:pt idx="16991">
                  <c:v>184.3699951171875</c:v>
                </c:pt>
                <c:pt idx="16992">
                  <c:v>186.47999572753906</c:v>
                </c:pt>
                <c:pt idx="16993">
                  <c:v>184.38999938964844</c:v>
                </c:pt>
                <c:pt idx="16994">
                  <c:v>185.16000366210938</c:v>
                </c:pt>
                <c:pt idx="16995">
                  <c:v>185.96000671386719</c:v>
                </c:pt>
                <c:pt idx="16996">
                  <c:v>185.55000305175781</c:v>
                </c:pt>
                <c:pt idx="16997">
                  <c:v>186.25</c:v>
                </c:pt>
                <c:pt idx="16998">
                  <c:v>184.42999267578125</c:v>
                </c:pt>
                <c:pt idx="16999">
                  <c:v>186.55000305175781</c:v>
                </c:pt>
                <c:pt idx="17000">
                  <c:v>186.39999389648438</c:v>
                </c:pt>
                <c:pt idx="17001">
                  <c:v>184.77000427246094</c:v>
                </c:pt>
                <c:pt idx="17002">
                  <c:v>186.24000549316406</c:v>
                </c:pt>
                <c:pt idx="17003">
                  <c:v>184.94999694824219</c:v>
                </c:pt>
                <c:pt idx="17004">
                  <c:v>185.83000183105469</c:v>
                </c:pt>
                <c:pt idx="17005">
                  <c:v>184.32000732421875</c:v>
                </c:pt>
                <c:pt idx="17006">
                  <c:v>186.10000610351563</c:v>
                </c:pt>
                <c:pt idx="17007">
                  <c:v>184.19999694824219</c:v>
                </c:pt>
                <c:pt idx="17008">
                  <c:v>184.41999816894531</c:v>
                </c:pt>
                <c:pt idx="17009">
                  <c:v>186.55000305175781</c:v>
                </c:pt>
                <c:pt idx="17010">
                  <c:v>186.25999450683594</c:v>
                </c:pt>
                <c:pt idx="17011">
                  <c:v>185.27999877929688</c:v>
                </c:pt>
                <c:pt idx="17012">
                  <c:v>185.94999694824219</c:v>
                </c:pt>
                <c:pt idx="17013">
                  <c:v>185.50999450683594</c:v>
                </c:pt>
                <c:pt idx="17014">
                  <c:v>186.38999938964844</c:v>
                </c:pt>
                <c:pt idx="17015">
                  <c:v>184.22999572753906</c:v>
                </c:pt>
                <c:pt idx="17016">
                  <c:v>186.49000549316406</c:v>
                </c:pt>
                <c:pt idx="17017">
                  <c:v>186.5</c:v>
                </c:pt>
                <c:pt idx="17018">
                  <c:v>184.66999816894531</c:v>
                </c:pt>
                <c:pt idx="17019">
                  <c:v>186.41999816894531</c:v>
                </c:pt>
                <c:pt idx="17020">
                  <c:v>185.38999938964844</c:v>
                </c:pt>
                <c:pt idx="17021">
                  <c:v>185.80999755859375</c:v>
                </c:pt>
                <c:pt idx="17022">
                  <c:v>184.67999267578125</c:v>
                </c:pt>
                <c:pt idx="17023">
                  <c:v>184.14999389648438</c:v>
                </c:pt>
                <c:pt idx="17024">
                  <c:v>186.55000305175781</c:v>
                </c:pt>
                <c:pt idx="17025">
                  <c:v>184.33000183105469</c:v>
                </c:pt>
                <c:pt idx="17026">
                  <c:v>185.27999877929688</c:v>
                </c:pt>
                <c:pt idx="17027">
                  <c:v>185.92999267578125</c:v>
                </c:pt>
                <c:pt idx="17028">
                  <c:v>185.58000183105469</c:v>
                </c:pt>
                <c:pt idx="17029">
                  <c:v>185.07000732421875</c:v>
                </c:pt>
                <c:pt idx="17030">
                  <c:v>184.44999694824219</c:v>
                </c:pt>
                <c:pt idx="17031">
                  <c:v>186.57000732421875</c:v>
                </c:pt>
                <c:pt idx="17032">
                  <c:v>184.36000061035156</c:v>
                </c:pt>
                <c:pt idx="17033">
                  <c:v>184.80999755859375</c:v>
                </c:pt>
                <c:pt idx="17034">
                  <c:v>186.28999328613281</c:v>
                </c:pt>
                <c:pt idx="17035">
                  <c:v>185.39999389648438</c:v>
                </c:pt>
                <c:pt idx="17036">
                  <c:v>185.91000366210938</c:v>
                </c:pt>
                <c:pt idx="17037">
                  <c:v>184.6300048828125</c:v>
                </c:pt>
                <c:pt idx="17038">
                  <c:v>186.28999328613281</c:v>
                </c:pt>
                <c:pt idx="17039">
                  <c:v>186.60000610351563</c:v>
                </c:pt>
                <c:pt idx="17040">
                  <c:v>184.57000732421875</c:v>
                </c:pt>
                <c:pt idx="17041">
                  <c:v>186.55999755859375</c:v>
                </c:pt>
                <c:pt idx="17042">
                  <c:v>186.08000183105469</c:v>
                </c:pt>
                <c:pt idx="17043">
                  <c:v>185.42999267578125</c:v>
                </c:pt>
                <c:pt idx="17044">
                  <c:v>185.67999267578125</c:v>
                </c:pt>
                <c:pt idx="17045">
                  <c:v>184.42999267578125</c:v>
                </c:pt>
                <c:pt idx="17046">
                  <c:v>186.22999572753906</c:v>
                </c:pt>
                <c:pt idx="17047">
                  <c:v>184.58000183105469</c:v>
                </c:pt>
                <c:pt idx="17048">
                  <c:v>184.42999267578125</c:v>
                </c:pt>
                <c:pt idx="17049">
                  <c:v>186.69000244140625</c:v>
                </c:pt>
                <c:pt idx="17050">
                  <c:v>184.5</c:v>
                </c:pt>
                <c:pt idx="17051">
                  <c:v>185.10000610351563</c:v>
                </c:pt>
                <c:pt idx="17052">
                  <c:v>186.30000305175781</c:v>
                </c:pt>
                <c:pt idx="17053">
                  <c:v>185.16000366210938</c:v>
                </c:pt>
                <c:pt idx="17054">
                  <c:v>186.17999267578125</c:v>
                </c:pt>
                <c:pt idx="17055">
                  <c:v>184.92999267578125</c:v>
                </c:pt>
                <c:pt idx="17056">
                  <c:v>185.82000732421875</c:v>
                </c:pt>
                <c:pt idx="17057">
                  <c:v>184.63999938964844</c:v>
                </c:pt>
                <c:pt idx="17058">
                  <c:v>184.42999267578125</c:v>
                </c:pt>
                <c:pt idx="17059">
                  <c:v>186.46000671386719</c:v>
                </c:pt>
                <c:pt idx="17060">
                  <c:v>184.27999877929688</c:v>
                </c:pt>
                <c:pt idx="17061">
                  <c:v>184.75999450683594</c:v>
                </c:pt>
                <c:pt idx="17062">
                  <c:v>186.3699951171875</c:v>
                </c:pt>
                <c:pt idx="17063">
                  <c:v>184.91000366210938</c:v>
                </c:pt>
                <c:pt idx="17064">
                  <c:v>185.63999938964844</c:v>
                </c:pt>
                <c:pt idx="17065">
                  <c:v>185.08000183105469</c:v>
                </c:pt>
                <c:pt idx="17066">
                  <c:v>185.80000305175781</c:v>
                </c:pt>
                <c:pt idx="17067">
                  <c:v>186.44999694824219</c:v>
                </c:pt>
                <c:pt idx="17068">
                  <c:v>184.22999572753906</c:v>
                </c:pt>
                <c:pt idx="17069">
                  <c:v>186.52999877929688</c:v>
                </c:pt>
                <c:pt idx="17070">
                  <c:v>186.42999267578125</c:v>
                </c:pt>
                <c:pt idx="17071">
                  <c:v>184.8800048828125</c:v>
                </c:pt>
                <c:pt idx="17072">
                  <c:v>186.22999572753906</c:v>
                </c:pt>
                <c:pt idx="17073">
                  <c:v>185.03999328613281</c:v>
                </c:pt>
                <c:pt idx="17074">
                  <c:v>185.69999694824219</c:v>
                </c:pt>
                <c:pt idx="17075">
                  <c:v>184.80999755859375</c:v>
                </c:pt>
                <c:pt idx="17076">
                  <c:v>185.86000061035156</c:v>
                </c:pt>
                <c:pt idx="17077">
                  <c:v>186.58000183105469</c:v>
                </c:pt>
                <c:pt idx="17078">
                  <c:v>184.14999389648438</c:v>
                </c:pt>
                <c:pt idx="17079">
                  <c:v>186.47000122070313</c:v>
                </c:pt>
                <c:pt idx="17080">
                  <c:v>186.14999389648438</c:v>
                </c:pt>
                <c:pt idx="17081">
                  <c:v>185.07000732421875</c:v>
                </c:pt>
                <c:pt idx="17082">
                  <c:v>186.17999267578125</c:v>
                </c:pt>
                <c:pt idx="17083">
                  <c:v>184.8800048828125</c:v>
                </c:pt>
                <c:pt idx="17084">
                  <c:v>185.8800048828125</c:v>
                </c:pt>
                <c:pt idx="17085">
                  <c:v>184.5</c:v>
                </c:pt>
                <c:pt idx="17086">
                  <c:v>184.10000610351563</c:v>
                </c:pt>
                <c:pt idx="17087">
                  <c:v>186.47000122070313</c:v>
                </c:pt>
                <c:pt idx="17088">
                  <c:v>184.25999450683594</c:v>
                </c:pt>
                <c:pt idx="17089">
                  <c:v>184.99000549316406</c:v>
                </c:pt>
                <c:pt idx="17090">
                  <c:v>185.94999694824219</c:v>
                </c:pt>
                <c:pt idx="17091">
                  <c:v>185.36000061035156</c:v>
                </c:pt>
                <c:pt idx="17092">
                  <c:v>185.6199951171875</c:v>
                </c:pt>
                <c:pt idx="17093">
                  <c:v>184.42999267578125</c:v>
                </c:pt>
                <c:pt idx="17094">
                  <c:v>186.3699951171875</c:v>
                </c:pt>
                <c:pt idx="17095">
                  <c:v>184.35000610351563</c:v>
                </c:pt>
                <c:pt idx="17096">
                  <c:v>184.3699951171875</c:v>
                </c:pt>
                <c:pt idx="17097">
                  <c:v>186.53999328613281</c:v>
                </c:pt>
                <c:pt idx="17098">
                  <c:v>184.36000061035156</c:v>
                </c:pt>
                <c:pt idx="17099">
                  <c:v>185.33999633789063</c:v>
                </c:pt>
                <c:pt idx="17100">
                  <c:v>185.66999816894531</c:v>
                </c:pt>
                <c:pt idx="17101">
                  <c:v>185.41999816894531</c:v>
                </c:pt>
                <c:pt idx="17102">
                  <c:v>185.27000427246094</c:v>
                </c:pt>
                <c:pt idx="17103">
                  <c:v>184.3699951171875</c:v>
                </c:pt>
                <c:pt idx="17104">
                  <c:v>186.3800048828125</c:v>
                </c:pt>
                <c:pt idx="17105">
                  <c:v>184.44000244140625</c:v>
                </c:pt>
                <c:pt idx="17106">
                  <c:v>184.6300048828125</c:v>
                </c:pt>
                <c:pt idx="17107">
                  <c:v>186.52999877929688</c:v>
                </c:pt>
                <c:pt idx="17108">
                  <c:v>184.66000366210938</c:v>
                </c:pt>
                <c:pt idx="17109">
                  <c:v>185.41999816894531</c:v>
                </c:pt>
                <c:pt idx="17110">
                  <c:v>185.53999328613281</c:v>
                </c:pt>
                <c:pt idx="17111">
                  <c:v>185.6199951171875</c:v>
                </c:pt>
                <c:pt idx="17112">
                  <c:v>185.08000183105469</c:v>
                </c:pt>
                <c:pt idx="17113">
                  <c:v>184.30999755859375</c:v>
                </c:pt>
                <c:pt idx="17114">
                  <c:v>186.3699951171875</c:v>
                </c:pt>
                <c:pt idx="17115">
                  <c:v>184.22999572753906</c:v>
                </c:pt>
                <c:pt idx="17116">
                  <c:v>184.63999938964844</c:v>
                </c:pt>
                <c:pt idx="17117">
                  <c:v>186.30999755859375</c:v>
                </c:pt>
                <c:pt idx="17118">
                  <c:v>184.77000427246094</c:v>
                </c:pt>
                <c:pt idx="17119">
                  <c:v>185.5</c:v>
                </c:pt>
                <c:pt idx="17120">
                  <c:v>185.1199951171875</c:v>
                </c:pt>
                <c:pt idx="17121">
                  <c:v>185.72999572753906</c:v>
                </c:pt>
                <c:pt idx="17122">
                  <c:v>186.41999816894531</c:v>
                </c:pt>
                <c:pt idx="17123">
                  <c:v>184.27000427246094</c:v>
                </c:pt>
                <c:pt idx="17124">
                  <c:v>186.44000244140625</c:v>
                </c:pt>
                <c:pt idx="17125">
                  <c:v>186.3699951171875</c:v>
                </c:pt>
                <c:pt idx="17126">
                  <c:v>184.6300048828125</c:v>
                </c:pt>
                <c:pt idx="17127">
                  <c:v>186.1300048828125</c:v>
                </c:pt>
                <c:pt idx="17128">
                  <c:v>184.88999938964844</c:v>
                </c:pt>
                <c:pt idx="17129">
                  <c:v>185.77000427246094</c:v>
                </c:pt>
                <c:pt idx="17130">
                  <c:v>184.66999816894531</c:v>
                </c:pt>
                <c:pt idx="17131">
                  <c:v>184.22000122070313</c:v>
                </c:pt>
                <c:pt idx="17132">
                  <c:v>186.44000244140625</c:v>
                </c:pt>
                <c:pt idx="17133">
                  <c:v>184.08999633789063</c:v>
                </c:pt>
                <c:pt idx="17134">
                  <c:v>186.46000671386719</c:v>
                </c:pt>
                <c:pt idx="17135">
                  <c:v>186.03999328613281</c:v>
                </c:pt>
                <c:pt idx="17136">
                  <c:v>184.88999938964844</c:v>
                </c:pt>
                <c:pt idx="17137">
                  <c:v>185.77999877929688</c:v>
                </c:pt>
                <c:pt idx="17138">
                  <c:v>184.39999389648438</c:v>
                </c:pt>
                <c:pt idx="17139">
                  <c:v>186.03999328613281</c:v>
                </c:pt>
                <c:pt idx="17140">
                  <c:v>184.19000244140625</c:v>
                </c:pt>
                <c:pt idx="17141">
                  <c:v>186.24000549316406</c:v>
                </c:pt>
                <c:pt idx="17142">
                  <c:v>184.16000366210938</c:v>
                </c:pt>
                <c:pt idx="17143">
                  <c:v>184.25999450683594</c:v>
                </c:pt>
                <c:pt idx="17144">
                  <c:v>186.00999450683594</c:v>
                </c:pt>
                <c:pt idx="17145">
                  <c:v>184.75999450683594</c:v>
                </c:pt>
                <c:pt idx="17146">
                  <c:v>185.61000061035156</c:v>
                </c:pt>
                <c:pt idx="17147">
                  <c:v>184.08999633789063</c:v>
                </c:pt>
                <c:pt idx="17148">
                  <c:v>186.02999877929688</c:v>
                </c:pt>
                <c:pt idx="17149">
                  <c:v>186.33000183105469</c:v>
                </c:pt>
                <c:pt idx="17150">
                  <c:v>184.27000427246094</c:v>
                </c:pt>
                <c:pt idx="17151">
                  <c:v>186.27999877929688</c:v>
                </c:pt>
                <c:pt idx="17152">
                  <c:v>184.60000610351563</c:v>
                </c:pt>
                <c:pt idx="17153">
                  <c:v>185.97999572753906</c:v>
                </c:pt>
                <c:pt idx="17154">
                  <c:v>184.33000183105469</c:v>
                </c:pt>
                <c:pt idx="17155">
                  <c:v>185.85000610351563</c:v>
                </c:pt>
                <c:pt idx="17156">
                  <c:v>184.1199951171875</c:v>
                </c:pt>
                <c:pt idx="17157">
                  <c:v>184.16999816894531</c:v>
                </c:pt>
                <c:pt idx="17158">
                  <c:v>186.16000366210938</c:v>
                </c:pt>
                <c:pt idx="17159">
                  <c:v>184.30999755859375</c:v>
                </c:pt>
                <c:pt idx="17160">
                  <c:v>185.97000122070313</c:v>
                </c:pt>
                <c:pt idx="17161">
                  <c:v>184.60000610351563</c:v>
                </c:pt>
                <c:pt idx="17162">
                  <c:v>185.53999328613281</c:v>
                </c:pt>
                <c:pt idx="17163">
                  <c:v>184.22000122070313</c:v>
                </c:pt>
                <c:pt idx="17164">
                  <c:v>184.07000732421875</c:v>
                </c:pt>
                <c:pt idx="17165">
                  <c:v>186.30000305175781</c:v>
                </c:pt>
                <c:pt idx="17166">
                  <c:v>183.8800048828125</c:v>
                </c:pt>
                <c:pt idx="17167">
                  <c:v>186.02000427246094</c:v>
                </c:pt>
                <c:pt idx="17168">
                  <c:v>184.77999877929688</c:v>
                </c:pt>
                <c:pt idx="17169">
                  <c:v>185.30999755859375</c:v>
                </c:pt>
                <c:pt idx="17170">
                  <c:v>183.94000244140625</c:v>
                </c:pt>
                <c:pt idx="17171">
                  <c:v>184.11000061035156</c:v>
                </c:pt>
                <c:pt idx="17172">
                  <c:v>186.14999389648438</c:v>
                </c:pt>
                <c:pt idx="17173">
                  <c:v>184.13999938964844</c:v>
                </c:pt>
                <c:pt idx="17174">
                  <c:v>184.80000305175781</c:v>
                </c:pt>
                <c:pt idx="17175">
                  <c:v>185.38999938964844</c:v>
                </c:pt>
                <c:pt idx="17176">
                  <c:v>185.05999755859375</c:v>
                </c:pt>
                <c:pt idx="17177">
                  <c:v>184.75</c:v>
                </c:pt>
                <c:pt idx="17178">
                  <c:v>183.67999267578125</c:v>
                </c:pt>
                <c:pt idx="17179">
                  <c:v>186.13999938964844</c:v>
                </c:pt>
                <c:pt idx="17180">
                  <c:v>183.8699951171875</c:v>
                </c:pt>
                <c:pt idx="17181">
                  <c:v>184.52000427246094</c:v>
                </c:pt>
                <c:pt idx="17182">
                  <c:v>185.61000061035156</c:v>
                </c:pt>
                <c:pt idx="17183">
                  <c:v>184.94999694824219</c:v>
                </c:pt>
                <c:pt idx="17184">
                  <c:v>185.69000244140625</c:v>
                </c:pt>
                <c:pt idx="17185">
                  <c:v>183.97999572753906</c:v>
                </c:pt>
                <c:pt idx="17186">
                  <c:v>186.02999877929688</c:v>
                </c:pt>
                <c:pt idx="17187">
                  <c:v>186.02999877929688</c:v>
                </c:pt>
                <c:pt idx="17188">
                  <c:v>184.19999694824219</c:v>
                </c:pt>
                <c:pt idx="17189">
                  <c:v>185.78999328613281</c:v>
                </c:pt>
                <c:pt idx="17190">
                  <c:v>184.60000610351563</c:v>
                </c:pt>
                <c:pt idx="17191">
                  <c:v>185.44000244140625</c:v>
                </c:pt>
                <c:pt idx="17192">
                  <c:v>183.72000122070313</c:v>
                </c:pt>
                <c:pt idx="17193">
                  <c:v>185.88999938964844</c:v>
                </c:pt>
                <c:pt idx="17194">
                  <c:v>183.97000122070313</c:v>
                </c:pt>
                <c:pt idx="17195">
                  <c:v>184.08000183105469</c:v>
                </c:pt>
                <c:pt idx="17196">
                  <c:v>185.89999389648438</c:v>
                </c:pt>
                <c:pt idx="17197">
                  <c:v>184.38999938964844</c:v>
                </c:pt>
                <c:pt idx="17198">
                  <c:v>185.33000183105469</c:v>
                </c:pt>
                <c:pt idx="17199">
                  <c:v>184.00999450683594</c:v>
                </c:pt>
                <c:pt idx="17200">
                  <c:v>185.77999877929688</c:v>
                </c:pt>
                <c:pt idx="17201">
                  <c:v>183.86000061035156</c:v>
                </c:pt>
                <c:pt idx="17202">
                  <c:v>184.11000061035156</c:v>
                </c:pt>
                <c:pt idx="17203">
                  <c:v>185.89999389648438</c:v>
                </c:pt>
                <c:pt idx="17204">
                  <c:v>184.35000610351563</c:v>
                </c:pt>
                <c:pt idx="17205">
                  <c:v>185.19999694824219</c:v>
                </c:pt>
                <c:pt idx="17206">
                  <c:v>184.05000305175781</c:v>
                </c:pt>
                <c:pt idx="17207">
                  <c:v>185.58000183105469</c:v>
                </c:pt>
                <c:pt idx="17208">
                  <c:v>185.91999816894531</c:v>
                </c:pt>
                <c:pt idx="17209">
                  <c:v>183.94999694824219</c:v>
                </c:pt>
                <c:pt idx="17210">
                  <c:v>185.86000061035156</c:v>
                </c:pt>
                <c:pt idx="17211">
                  <c:v>184.63999938964844</c:v>
                </c:pt>
                <c:pt idx="17212">
                  <c:v>185.25999450683594</c:v>
                </c:pt>
                <c:pt idx="17213">
                  <c:v>183.75</c:v>
                </c:pt>
                <c:pt idx="17214">
                  <c:v>185.6300048828125</c:v>
                </c:pt>
                <c:pt idx="17215">
                  <c:v>185.88999938964844</c:v>
                </c:pt>
                <c:pt idx="17216">
                  <c:v>183.97999572753906</c:v>
                </c:pt>
                <c:pt idx="17217">
                  <c:v>185.69000244140625</c:v>
                </c:pt>
                <c:pt idx="17218">
                  <c:v>184.44000244140625</c:v>
                </c:pt>
                <c:pt idx="17219">
                  <c:v>185.19000244140625</c:v>
                </c:pt>
                <c:pt idx="17220">
                  <c:v>183.8800048828125</c:v>
                </c:pt>
                <c:pt idx="17221">
                  <c:v>185.72000122070313</c:v>
                </c:pt>
                <c:pt idx="17222">
                  <c:v>185.8699951171875</c:v>
                </c:pt>
                <c:pt idx="17223">
                  <c:v>183.71000671386719</c:v>
                </c:pt>
                <c:pt idx="17224">
                  <c:v>185.69999694824219</c:v>
                </c:pt>
                <c:pt idx="17225">
                  <c:v>184.42999267578125</c:v>
                </c:pt>
                <c:pt idx="17226">
                  <c:v>185.08999633789063</c:v>
                </c:pt>
                <c:pt idx="17227">
                  <c:v>183.74000549316406</c:v>
                </c:pt>
                <c:pt idx="17228">
                  <c:v>183.78999328613281</c:v>
                </c:pt>
                <c:pt idx="17229">
                  <c:v>185.82000732421875</c:v>
                </c:pt>
                <c:pt idx="17230">
                  <c:v>183.83000183105469</c:v>
                </c:pt>
                <c:pt idx="17231">
                  <c:v>184.42999267578125</c:v>
                </c:pt>
                <c:pt idx="17232">
                  <c:v>183.97000122070313</c:v>
                </c:pt>
                <c:pt idx="17233">
                  <c:v>184.75999450683594</c:v>
                </c:pt>
                <c:pt idx="17234">
                  <c:v>184.58999633789063</c:v>
                </c:pt>
                <c:pt idx="17235">
                  <c:v>184.97999572753906</c:v>
                </c:pt>
                <c:pt idx="17236">
                  <c:v>185.6199951171875</c:v>
                </c:pt>
                <c:pt idx="17237">
                  <c:v>183.35000610351563</c:v>
                </c:pt>
                <c:pt idx="17238">
                  <c:v>185.77999877929688</c:v>
                </c:pt>
                <c:pt idx="17239">
                  <c:v>183.72000122070313</c:v>
                </c:pt>
                <c:pt idx="17240">
                  <c:v>184.08999633789063</c:v>
                </c:pt>
                <c:pt idx="17241">
                  <c:v>185.52999877929688</c:v>
                </c:pt>
                <c:pt idx="17242">
                  <c:v>184.3800048828125</c:v>
                </c:pt>
                <c:pt idx="17243">
                  <c:v>185.11000061035156</c:v>
                </c:pt>
                <c:pt idx="17244">
                  <c:v>183.80000305175781</c:v>
                </c:pt>
                <c:pt idx="17245">
                  <c:v>185.39999389648438</c:v>
                </c:pt>
                <c:pt idx="17246">
                  <c:v>185.75</c:v>
                </c:pt>
                <c:pt idx="17247">
                  <c:v>183.72999572753906</c:v>
                </c:pt>
                <c:pt idx="17248">
                  <c:v>185.74000549316406</c:v>
                </c:pt>
                <c:pt idx="17249">
                  <c:v>185.57000732421875</c:v>
                </c:pt>
                <c:pt idx="17250">
                  <c:v>184.41000366210938</c:v>
                </c:pt>
                <c:pt idx="17251">
                  <c:v>185.30000305175781</c:v>
                </c:pt>
                <c:pt idx="17252">
                  <c:v>183.75</c:v>
                </c:pt>
                <c:pt idx="17253">
                  <c:v>185.22000122070313</c:v>
                </c:pt>
                <c:pt idx="17254">
                  <c:v>183.66999816894531</c:v>
                </c:pt>
                <c:pt idx="17255">
                  <c:v>183.67999267578125</c:v>
                </c:pt>
                <c:pt idx="17256">
                  <c:v>185.66999816894531</c:v>
                </c:pt>
                <c:pt idx="17257">
                  <c:v>183.77000427246094</c:v>
                </c:pt>
                <c:pt idx="17258">
                  <c:v>185.6199951171875</c:v>
                </c:pt>
                <c:pt idx="17259">
                  <c:v>185.17999267578125</c:v>
                </c:pt>
                <c:pt idx="17260">
                  <c:v>184.44999694824219</c:v>
                </c:pt>
                <c:pt idx="17261">
                  <c:v>184.88999938964844</c:v>
                </c:pt>
                <c:pt idx="17262">
                  <c:v>183.60000610351563</c:v>
                </c:pt>
                <c:pt idx="17263">
                  <c:v>185.55999755859375</c:v>
                </c:pt>
                <c:pt idx="17264">
                  <c:v>183.32000732421875</c:v>
                </c:pt>
                <c:pt idx="17265">
                  <c:v>185.6199951171875</c:v>
                </c:pt>
                <c:pt idx="17266">
                  <c:v>183.25999450683594</c:v>
                </c:pt>
                <c:pt idx="17267">
                  <c:v>183.92999267578125</c:v>
                </c:pt>
                <c:pt idx="17268">
                  <c:v>185.47000122070313</c:v>
                </c:pt>
                <c:pt idx="17269">
                  <c:v>184.16000366210938</c:v>
                </c:pt>
                <c:pt idx="17270">
                  <c:v>184.91000366210938</c:v>
                </c:pt>
                <c:pt idx="17271">
                  <c:v>183.69999694824219</c:v>
                </c:pt>
                <c:pt idx="17272">
                  <c:v>185.28999328613281</c:v>
                </c:pt>
                <c:pt idx="17273">
                  <c:v>183.61000061035156</c:v>
                </c:pt>
                <c:pt idx="17274">
                  <c:v>185.64999389648438</c:v>
                </c:pt>
                <c:pt idx="17275">
                  <c:v>185.55999755859375</c:v>
                </c:pt>
                <c:pt idx="17276">
                  <c:v>183.74000549316406</c:v>
                </c:pt>
                <c:pt idx="17277">
                  <c:v>185.49000549316406</c:v>
                </c:pt>
                <c:pt idx="17278">
                  <c:v>183.97000122070313</c:v>
                </c:pt>
                <c:pt idx="17279">
                  <c:v>184.91000366210938</c:v>
                </c:pt>
                <c:pt idx="17280">
                  <c:v>183.69000244140625</c:v>
                </c:pt>
                <c:pt idx="17281">
                  <c:v>185.42999267578125</c:v>
                </c:pt>
                <c:pt idx="17282">
                  <c:v>185.69000244140625</c:v>
                </c:pt>
                <c:pt idx="17283">
                  <c:v>183.52000427246094</c:v>
                </c:pt>
                <c:pt idx="17284">
                  <c:v>185.41000366210938</c:v>
                </c:pt>
                <c:pt idx="17285">
                  <c:v>184.19000244140625</c:v>
                </c:pt>
                <c:pt idx="17286">
                  <c:v>184.96000671386719</c:v>
                </c:pt>
                <c:pt idx="17287">
                  <c:v>183.6300048828125</c:v>
                </c:pt>
                <c:pt idx="17288">
                  <c:v>183.30000305175781</c:v>
                </c:pt>
                <c:pt idx="17289">
                  <c:v>185.61000061035156</c:v>
                </c:pt>
                <c:pt idx="17290">
                  <c:v>183.6199951171875</c:v>
                </c:pt>
                <c:pt idx="17291">
                  <c:v>185.47000122070313</c:v>
                </c:pt>
                <c:pt idx="17292">
                  <c:v>184.1199951171875</c:v>
                </c:pt>
                <c:pt idx="17293">
                  <c:v>184.77000427246094</c:v>
                </c:pt>
                <c:pt idx="17294">
                  <c:v>183.6199951171875</c:v>
                </c:pt>
                <c:pt idx="17295">
                  <c:v>183.44999694824219</c:v>
                </c:pt>
                <c:pt idx="17296">
                  <c:v>185.58000183105469</c:v>
                </c:pt>
                <c:pt idx="17297">
                  <c:v>183.64999389648438</c:v>
                </c:pt>
                <c:pt idx="17298">
                  <c:v>184.52999877929688</c:v>
                </c:pt>
                <c:pt idx="17299">
                  <c:v>184.32000732421875</c:v>
                </c:pt>
                <c:pt idx="17300">
                  <c:v>184.80999755859375</c:v>
                </c:pt>
                <c:pt idx="17301">
                  <c:v>183.53999328613281</c:v>
                </c:pt>
                <c:pt idx="17302">
                  <c:v>183.38999938964844</c:v>
                </c:pt>
                <c:pt idx="17303">
                  <c:v>185.53999328613281</c:v>
                </c:pt>
                <c:pt idx="17304">
                  <c:v>183.58000183105469</c:v>
                </c:pt>
                <c:pt idx="17305">
                  <c:v>184.42999267578125</c:v>
                </c:pt>
                <c:pt idx="17306">
                  <c:v>184.22999572753906</c:v>
                </c:pt>
                <c:pt idx="17307">
                  <c:v>184.82000732421875</c:v>
                </c:pt>
                <c:pt idx="17308">
                  <c:v>185.52000427246094</c:v>
                </c:pt>
                <c:pt idx="17309">
                  <c:v>183.22000122070313</c:v>
                </c:pt>
                <c:pt idx="17310">
                  <c:v>185.47999572753906</c:v>
                </c:pt>
                <c:pt idx="17311">
                  <c:v>184.91000366210938</c:v>
                </c:pt>
                <c:pt idx="17312">
                  <c:v>184.39999389648438</c:v>
                </c:pt>
                <c:pt idx="17313">
                  <c:v>183.71000671386719</c:v>
                </c:pt>
                <c:pt idx="17314">
                  <c:v>184.80000305175781</c:v>
                </c:pt>
                <c:pt idx="17315">
                  <c:v>185.47000122070313</c:v>
                </c:pt>
                <c:pt idx="17316">
                  <c:v>183.38999938964844</c:v>
                </c:pt>
                <c:pt idx="17317">
                  <c:v>185.49000549316406</c:v>
                </c:pt>
                <c:pt idx="17318">
                  <c:v>184.75</c:v>
                </c:pt>
                <c:pt idx="17319">
                  <c:v>184.55000305175781</c:v>
                </c:pt>
                <c:pt idx="17320">
                  <c:v>183.72999572753906</c:v>
                </c:pt>
                <c:pt idx="17321">
                  <c:v>183.08999633789063</c:v>
                </c:pt>
                <c:pt idx="17322">
                  <c:v>185.5</c:v>
                </c:pt>
                <c:pt idx="17323">
                  <c:v>183.30000305175781</c:v>
                </c:pt>
                <c:pt idx="17324">
                  <c:v>185.36000061035156</c:v>
                </c:pt>
                <c:pt idx="17325">
                  <c:v>184.17999267578125</c:v>
                </c:pt>
                <c:pt idx="17326">
                  <c:v>184.67999267578125</c:v>
                </c:pt>
                <c:pt idx="17327">
                  <c:v>183.58000183105469</c:v>
                </c:pt>
                <c:pt idx="17328">
                  <c:v>183.3699951171875</c:v>
                </c:pt>
                <c:pt idx="17329">
                  <c:v>185.52000427246094</c:v>
                </c:pt>
                <c:pt idx="17330">
                  <c:v>183.50999450683594</c:v>
                </c:pt>
                <c:pt idx="17331">
                  <c:v>185.41999816894531</c:v>
                </c:pt>
                <c:pt idx="17332">
                  <c:v>184.44000244140625</c:v>
                </c:pt>
                <c:pt idx="17333">
                  <c:v>184.74000549316406</c:v>
                </c:pt>
                <c:pt idx="17334">
                  <c:v>183.58999633789063</c:v>
                </c:pt>
                <c:pt idx="17335">
                  <c:v>183.11000061035156</c:v>
                </c:pt>
                <c:pt idx="17336">
                  <c:v>185.44000244140625</c:v>
                </c:pt>
                <c:pt idx="17337">
                  <c:v>183.3800048828125</c:v>
                </c:pt>
                <c:pt idx="17338">
                  <c:v>184.13999938964844</c:v>
                </c:pt>
                <c:pt idx="17339">
                  <c:v>184.8800048828125</c:v>
                </c:pt>
                <c:pt idx="17340">
                  <c:v>184.47000122070313</c:v>
                </c:pt>
                <c:pt idx="17341">
                  <c:v>185.41000366210938</c:v>
                </c:pt>
                <c:pt idx="17342">
                  <c:v>183.33999633789063</c:v>
                </c:pt>
                <c:pt idx="17343">
                  <c:v>185.61000061035156</c:v>
                </c:pt>
                <c:pt idx="17344">
                  <c:v>183.30000305175781</c:v>
                </c:pt>
                <c:pt idx="17345">
                  <c:v>183.72999572753906</c:v>
                </c:pt>
                <c:pt idx="17346">
                  <c:v>185.14999389648438</c:v>
                </c:pt>
                <c:pt idx="17347">
                  <c:v>184.21000671386719</c:v>
                </c:pt>
                <c:pt idx="17348">
                  <c:v>184.8800048828125</c:v>
                </c:pt>
                <c:pt idx="17349">
                  <c:v>183.44999694824219</c:v>
                </c:pt>
                <c:pt idx="17350">
                  <c:v>185.33999633789063</c:v>
                </c:pt>
                <c:pt idx="17351">
                  <c:v>183.39999389648438</c:v>
                </c:pt>
                <c:pt idx="17352">
                  <c:v>183.52000427246094</c:v>
                </c:pt>
                <c:pt idx="17353">
                  <c:v>185.36000061035156</c:v>
                </c:pt>
                <c:pt idx="17354">
                  <c:v>183.72000122070313</c:v>
                </c:pt>
                <c:pt idx="17355">
                  <c:v>184.69999694824219</c:v>
                </c:pt>
                <c:pt idx="17356">
                  <c:v>183.32000732421875</c:v>
                </c:pt>
                <c:pt idx="17357">
                  <c:v>185.17999267578125</c:v>
                </c:pt>
                <c:pt idx="17358">
                  <c:v>185.39999389648438</c:v>
                </c:pt>
                <c:pt idx="17359">
                  <c:v>183.52000427246094</c:v>
                </c:pt>
                <c:pt idx="17360">
                  <c:v>185.13999938964844</c:v>
                </c:pt>
                <c:pt idx="17361">
                  <c:v>183.27999877929688</c:v>
                </c:pt>
                <c:pt idx="17362">
                  <c:v>185.44000244140625</c:v>
                </c:pt>
                <c:pt idx="17363">
                  <c:v>185.13999938964844</c:v>
                </c:pt>
                <c:pt idx="17364">
                  <c:v>184.19999694824219</c:v>
                </c:pt>
                <c:pt idx="17365">
                  <c:v>184.47999572753906</c:v>
                </c:pt>
                <c:pt idx="17366">
                  <c:v>184.71000671386719</c:v>
                </c:pt>
                <c:pt idx="17367">
                  <c:v>185.42999267578125</c:v>
                </c:pt>
                <c:pt idx="17368">
                  <c:v>183.25999450683594</c:v>
                </c:pt>
                <c:pt idx="17369">
                  <c:v>185.28999328613281</c:v>
                </c:pt>
                <c:pt idx="17370">
                  <c:v>184.83000183105469</c:v>
                </c:pt>
                <c:pt idx="17371">
                  <c:v>184.36000061035156</c:v>
                </c:pt>
                <c:pt idx="17372">
                  <c:v>183.77000427246094</c:v>
                </c:pt>
                <c:pt idx="17373">
                  <c:v>184.63999938964844</c:v>
                </c:pt>
                <c:pt idx="17374">
                  <c:v>185.30000305175781</c:v>
                </c:pt>
                <c:pt idx="17375">
                  <c:v>183.00999450683594</c:v>
                </c:pt>
                <c:pt idx="17376">
                  <c:v>185.25999450683594</c:v>
                </c:pt>
                <c:pt idx="17377">
                  <c:v>184.32000732421875</c:v>
                </c:pt>
                <c:pt idx="17378">
                  <c:v>184.67999267578125</c:v>
                </c:pt>
                <c:pt idx="17379">
                  <c:v>183.27999877929688</c:v>
                </c:pt>
                <c:pt idx="17380">
                  <c:v>183.32000732421875</c:v>
                </c:pt>
                <c:pt idx="17381">
                  <c:v>185.32000732421875</c:v>
                </c:pt>
                <c:pt idx="17382">
                  <c:v>183.47000122070313</c:v>
                </c:pt>
                <c:pt idx="17383">
                  <c:v>184.38999938964844</c:v>
                </c:pt>
                <c:pt idx="17384">
                  <c:v>183.83999633789063</c:v>
                </c:pt>
                <c:pt idx="17385">
                  <c:v>185.00999450683594</c:v>
                </c:pt>
                <c:pt idx="17386">
                  <c:v>183.32000732421875</c:v>
                </c:pt>
                <c:pt idx="17387">
                  <c:v>183.13999938964844</c:v>
                </c:pt>
                <c:pt idx="17388">
                  <c:v>185.33000183105469</c:v>
                </c:pt>
                <c:pt idx="17389">
                  <c:v>183.71000671386719</c:v>
                </c:pt>
                <c:pt idx="17390">
                  <c:v>184.64999389648438</c:v>
                </c:pt>
                <c:pt idx="17391">
                  <c:v>183.21000671386719</c:v>
                </c:pt>
                <c:pt idx="17392">
                  <c:v>185.22999572753906</c:v>
                </c:pt>
                <c:pt idx="17393">
                  <c:v>183.08999633789063</c:v>
                </c:pt>
                <c:pt idx="17394">
                  <c:v>183.60000610351563</c:v>
                </c:pt>
                <c:pt idx="17395">
                  <c:v>185.17999267578125</c:v>
                </c:pt>
                <c:pt idx="17396">
                  <c:v>184.19999694824219</c:v>
                </c:pt>
                <c:pt idx="17397">
                  <c:v>185.08999633789063</c:v>
                </c:pt>
                <c:pt idx="17398">
                  <c:v>183.3699951171875</c:v>
                </c:pt>
                <c:pt idx="17399">
                  <c:v>185.36000061035156</c:v>
                </c:pt>
                <c:pt idx="17400">
                  <c:v>185.3800048828125</c:v>
                </c:pt>
                <c:pt idx="17401">
                  <c:v>183.77999877929688</c:v>
                </c:pt>
                <c:pt idx="17402">
                  <c:v>185.05999755859375</c:v>
                </c:pt>
                <c:pt idx="17403">
                  <c:v>184.19999694824219</c:v>
                </c:pt>
                <c:pt idx="17404">
                  <c:v>185.02000427246094</c:v>
                </c:pt>
                <c:pt idx="17405">
                  <c:v>183.22000122070313</c:v>
                </c:pt>
                <c:pt idx="17406">
                  <c:v>185.33000183105469</c:v>
                </c:pt>
                <c:pt idx="17407">
                  <c:v>185.36000061035156</c:v>
                </c:pt>
                <c:pt idx="17408">
                  <c:v>183.66999816894531</c:v>
                </c:pt>
                <c:pt idx="17409">
                  <c:v>185.27000427246094</c:v>
                </c:pt>
                <c:pt idx="17410">
                  <c:v>183.74000549316406</c:v>
                </c:pt>
                <c:pt idx="17411">
                  <c:v>185.02000427246094</c:v>
                </c:pt>
                <c:pt idx="17412">
                  <c:v>183.35000610351563</c:v>
                </c:pt>
                <c:pt idx="17413">
                  <c:v>183.44999694824219</c:v>
                </c:pt>
                <c:pt idx="17414">
                  <c:v>185.41000366210938</c:v>
                </c:pt>
                <c:pt idx="17415">
                  <c:v>183.52000427246094</c:v>
                </c:pt>
                <c:pt idx="17416">
                  <c:v>184.35000610351563</c:v>
                </c:pt>
                <c:pt idx="17417">
                  <c:v>184.10000610351563</c:v>
                </c:pt>
                <c:pt idx="17418">
                  <c:v>184.6199951171875</c:v>
                </c:pt>
                <c:pt idx="17419">
                  <c:v>183.6199951171875</c:v>
                </c:pt>
                <c:pt idx="17420">
                  <c:v>183.36000061035156</c:v>
                </c:pt>
                <c:pt idx="17421">
                  <c:v>185.44999694824219</c:v>
                </c:pt>
                <c:pt idx="17422">
                  <c:v>183.07000732421875</c:v>
                </c:pt>
                <c:pt idx="17423">
                  <c:v>183.96000671386719</c:v>
                </c:pt>
                <c:pt idx="17424">
                  <c:v>185.02000427246094</c:v>
                </c:pt>
                <c:pt idx="17425">
                  <c:v>184.25999450683594</c:v>
                </c:pt>
                <c:pt idx="17426">
                  <c:v>184.44000244140625</c:v>
                </c:pt>
                <c:pt idx="17427">
                  <c:v>183.36000061035156</c:v>
                </c:pt>
                <c:pt idx="17428">
                  <c:v>185.19000244140625</c:v>
                </c:pt>
                <c:pt idx="17429">
                  <c:v>183.32000732421875</c:v>
                </c:pt>
                <c:pt idx="17430">
                  <c:v>183.1300048828125</c:v>
                </c:pt>
                <c:pt idx="17431">
                  <c:v>185.36000061035156</c:v>
                </c:pt>
                <c:pt idx="17432">
                  <c:v>183.25999450683594</c:v>
                </c:pt>
                <c:pt idx="17433">
                  <c:v>184.33000183105469</c:v>
                </c:pt>
                <c:pt idx="17434">
                  <c:v>184.47999572753906</c:v>
                </c:pt>
                <c:pt idx="17435">
                  <c:v>184.44000244140625</c:v>
                </c:pt>
                <c:pt idx="17436">
                  <c:v>185.21000671386719</c:v>
                </c:pt>
                <c:pt idx="17437">
                  <c:v>183.36000061035156</c:v>
                </c:pt>
                <c:pt idx="17438">
                  <c:v>185.38999938964844</c:v>
                </c:pt>
                <c:pt idx="17439">
                  <c:v>185.46000671386719</c:v>
                </c:pt>
                <c:pt idx="17440">
                  <c:v>183.28999328613281</c:v>
                </c:pt>
                <c:pt idx="17441">
                  <c:v>185.30000305175781</c:v>
                </c:pt>
                <c:pt idx="17442">
                  <c:v>183.53999328613281</c:v>
                </c:pt>
                <c:pt idx="17443">
                  <c:v>184.46000671386719</c:v>
                </c:pt>
                <c:pt idx="17444">
                  <c:v>183.97999572753906</c:v>
                </c:pt>
                <c:pt idx="17445">
                  <c:v>184.64999389648438</c:v>
                </c:pt>
                <c:pt idx="17446">
                  <c:v>185.41999816894531</c:v>
                </c:pt>
                <c:pt idx="17447">
                  <c:v>183.27999877929688</c:v>
                </c:pt>
                <c:pt idx="17448">
                  <c:v>185.3800048828125</c:v>
                </c:pt>
                <c:pt idx="17449">
                  <c:v>185.32000732421875</c:v>
                </c:pt>
                <c:pt idx="17450">
                  <c:v>183.5</c:v>
                </c:pt>
                <c:pt idx="17451">
                  <c:v>185.07000732421875</c:v>
                </c:pt>
                <c:pt idx="17452">
                  <c:v>183.75999450683594</c:v>
                </c:pt>
                <c:pt idx="17453">
                  <c:v>184.66000366210938</c:v>
                </c:pt>
                <c:pt idx="17454">
                  <c:v>183.33000183105469</c:v>
                </c:pt>
                <c:pt idx="17455">
                  <c:v>183.32000732421875</c:v>
                </c:pt>
                <c:pt idx="17456">
                  <c:v>185.41000366210938</c:v>
                </c:pt>
                <c:pt idx="17457">
                  <c:v>183.27000427246094</c:v>
                </c:pt>
                <c:pt idx="17458">
                  <c:v>185.41000366210938</c:v>
                </c:pt>
                <c:pt idx="17459">
                  <c:v>184.94000244140625</c:v>
                </c:pt>
                <c:pt idx="17460">
                  <c:v>184.27000427246094</c:v>
                </c:pt>
                <c:pt idx="17461">
                  <c:v>184.33000183105469</c:v>
                </c:pt>
                <c:pt idx="17462">
                  <c:v>183.30000305175781</c:v>
                </c:pt>
                <c:pt idx="17463">
                  <c:v>185.27999877929688</c:v>
                </c:pt>
                <c:pt idx="17464">
                  <c:v>183.33000183105469</c:v>
                </c:pt>
                <c:pt idx="17465">
                  <c:v>183.5</c:v>
                </c:pt>
                <c:pt idx="17466">
                  <c:v>185.32000732421875</c:v>
                </c:pt>
                <c:pt idx="17467">
                  <c:v>183.67999267578125</c:v>
                </c:pt>
                <c:pt idx="17468">
                  <c:v>184.55999755859375</c:v>
                </c:pt>
                <c:pt idx="17469">
                  <c:v>183.55000305175781</c:v>
                </c:pt>
                <c:pt idx="17470">
                  <c:v>184.82000732421875</c:v>
                </c:pt>
                <c:pt idx="17471">
                  <c:v>183.27000427246094</c:v>
                </c:pt>
                <c:pt idx="17472">
                  <c:v>183.1300048828125</c:v>
                </c:pt>
                <c:pt idx="17473">
                  <c:v>185.33999633789063</c:v>
                </c:pt>
                <c:pt idx="17474">
                  <c:v>183.44999694824219</c:v>
                </c:pt>
                <c:pt idx="17475">
                  <c:v>185.07000732421875</c:v>
                </c:pt>
                <c:pt idx="17476">
                  <c:v>184.02000427246094</c:v>
                </c:pt>
                <c:pt idx="17477">
                  <c:v>184.66999816894531</c:v>
                </c:pt>
                <c:pt idx="17478">
                  <c:v>185.35000610351563</c:v>
                </c:pt>
                <c:pt idx="17479">
                  <c:v>183.22000122070313</c:v>
                </c:pt>
                <c:pt idx="17480">
                  <c:v>185.3800048828125</c:v>
                </c:pt>
                <c:pt idx="17481">
                  <c:v>183.24000549316406</c:v>
                </c:pt>
                <c:pt idx="17482">
                  <c:v>184.39999389648438</c:v>
                </c:pt>
                <c:pt idx="17483">
                  <c:v>183.69999694824219</c:v>
                </c:pt>
                <c:pt idx="17484">
                  <c:v>184.66999816894531</c:v>
                </c:pt>
                <c:pt idx="17485">
                  <c:v>185.39999389648438</c:v>
                </c:pt>
                <c:pt idx="17486">
                  <c:v>183.27999877929688</c:v>
                </c:pt>
                <c:pt idx="17487">
                  <c:v>185.27999877929688</c:v>
                </c:pt>
                <c:pt idx="17488">
                  <c:v>184.75</c:v>
                </c:pt>
                <c:pt idx="17489">
                  <c:v>184.32000732421875</c:v>
                </c:pt>
                <c:pt idx="17490">
                  <c:v>183.97999572753906</c:v>
                </c:pt>
                <c:pt idx="17491">
                  <c:v>184.60000610351563</c:v>
                </c:pt>
                <c:pt idx="17492">
                  <c:v>183.28999328613281</c:v>
                </c:pt>
                <c:pt idx="17493">
                  <c:v>185.24000549316406</c:v>
                </c:pt>
                <c:pt idx="17494">
                  <c:v>183.1199951171875</c:v>
                </c:pt>
                <c:pt idx="17495">
                  <c:v>183.44000244140625</c:v>
                </c:pt>
                <c:pt idx="17496">
                  <c:v>185</c:v>
                </c:pt>
                <c:pt idx="17497">
                  <c:v>183.91999816894531</c:v>
                </c:pt>
                <c:pt idx="17498">
                  <c:v>184.80999755859375</c:v>
                </c:pt>
                <c:pt idx="17499">
                  <c:v>183.11000061035156</c:v>
                </c:pt>
                <c:pt idx="17500">
                  <c:v>185.13999938964844</c:v>
                </c:pt>
                <c:pt idx="17501">
                  <c:v>183.24000549316406</c:v>
                </c:pt>
                <c:pt idx="17502">
                  <c:v>183.38999938964844</c:v>
                </c:pt>
                <c:pt idx="17503">
                  <c:v>185.1300048828125</c:v>
                </c:pt>
                <c:pt idx="17504">
                  <c:v>183.83999633789063</c:v>
                </c:pt>
                <c:pt idx="17505">
                  <c:v>184.57000732421875</c:v>
                </c:pt>
                <c:pt idx="17506">
                  <c:v>183.1300048828125</c:v>
                </c:pt>
                <c:pt idx="17507">
                  <c:v>185.17999267578125</c:v>
                </c:pt>
                <c:pt idx="17508">
                  <c:v>185.11000061035156</c:v>
                </c:pt>
                <c:pt idx="17509">
                  <c:v>183.13999938964844</c:v>
                </c:pt>
                <c:pt idx="17510">
                  <c:v>182.88999938964844</c:v>
                </c:pt>
                <c:pt idx="17511">
                  <c:v>185.21000671386719</c:v>
                </c:pt>
                <c:pt idx="17512">
                  <c:v>183.16000366210938</c:v>
                </c:pt>
                <c:pt idx="17513">
                  <c:v>185.08000183105469</c:v>
                </c:pt>
                <c:pt idx="17514">
                  <c:v>183.75</c:v>
                </c:pt>
                <c:pt idx="17515">
                  <c:v>184.36000061035156</c:v>
                </c:pt>
                <c:pt idx="17516">
                  <c:v>185.10000610351563</c:v>
                </c:pt>
                <c:pt idx="17517">
                  <c:v>183.02000427246094</c:v>
                </c:pt>
                <c:pt idx="17518">
                  <c:v>185.10000610351563</c:v>
                </c:pt>
                <c:pt idx="17519">
                  <c:v>183.02999877929688</c:v>
                </c:pt>
                <c:pt idx="17520">
                  <c:v>185.19999694824219</c:v>
                </c:pt>
                <c:pt idx="17521">
                  <c:v>184.55000305175781</c:v>
                </c:pt>
                <c:pt idx="17522">
                  <c:v>184.25999450683594</c:v>
                </c:pt>
                <c:pt idx="17523">
                  <c:v>185.03999328613281</c:v>
                </c:pt>
                <c:pt idx="17524">
                  <c:v>183.07000732421875</c:v>
                </c:pt>
                <c:pt idx="17525">
                  <c:v>185.07000732421875</c:v>
                </c:pt>
                <c:pt idx="17526">
                  <c:v>183.14999389648438</c:v>
                </c:pt>
                <c:pt idx="17527">
                  <c:v>183.63999938964844</c:v>
                </c:pt>
                <c:pt idx="17528">
                  <c:v>184.8699951171875</c:v>
                </c:pt>
                <c:pt idx="17529">
                  <c:v>184.11000061035156</c:v>
                </c:pt>
                <c:pt idx="17530">
                  <c:v>184.8699951171875</c:v>
                </c:pt>
                <c:pt idx="17531">
                  <c:v>183.05000305175781</c:v>
                </c:pt>
                <c:pt idx="17532">
                  <c:v>185.30999755859375</c:v>
                </c:pt>
                <c:pt idx="17533">
                  <c:v>185.08999633789063</c:v>
                </c:pt>
                <c:pt idx="17534">
                  <c:v>183.3699951171875</c:v>
                </c:pt>
                <c:pt idx="17535">
                  <c:v>184.8800048828125</c:v>
                </c:pt>
                <c:pt idx="17536">
                  <c:v>183.41000366210938</c:v>
                </c:pt>
                <c:pt idx="17537">
                  <c:v>184.60000610351563</c:v>
                </c:pt>
                <c:pt idx="17538">
                  <c:v>183.21000671386719</c:v>
                </c:pt>
                <c:pt idx="17539">
                  <c:v>184.97999572753906</c:v>
                </c:pt>
                <c:pt idx="17540">
                  <c:v>185.28999328613281</c:v>
                </c:pt>
                <c:pt idx="17541">
                  <c:v>183.17999267578125</c:v>
                </c:pt>
                <c:pt idx="17542">
                  <c:v>185.14999389648438</c:v>
                </c:pt>
                <c:pt idx="17543">
                  <c:v>184.52000427246094</c:v>
                </c:pt>
                <c:pt idx="17544">
                  <c:v>184.08999633789063</c:v>
                </c:pt>
                <c:pt idx="17545">
                  <c:v>183.85000610351563</c:v>
                </c:pt>
                <c:pt idx="17546">
                  <c:v>184.33999633789063</c:v>
                </c:pt>
                <c:pt idx="17547">
                  <c:v>184.88999938964844</c:v>
                </c:pt>
                <c:pt idx="17548">
                  <c:v>182.96000671386719</c:v>
                </c:pt>
                <c:pt idx="17549">
                  <c:v>183.16000366210938</c:v>
                </c:pt>
                <c:pt idx="17550">
                  <c:v>184.94000244140625</c:v>
                </c:pt>
                <c:pt idx="17551">
                  <c:v>183.3699951171875</c:v>
                </c:pt>
                <c:pt idx="17552">
                  <c:v>184.24000549316406</c:v>
                </c:pt>
                <c:pt idx="17553">
                  <c:v>183.07000732421875</c:v>
                </c:pt>
                <c:pt idx="17554">
                  <c:v>184.39999389648438</c:v>
                </c:pt>
                <c:pt idx="17555">
                  <c:v>184.92999267578125</c:v>
                </c:pt>
                <c:pt idx="17556">
                  <c:v>182.97000122070313</c:v>
                </c:pt>
                <c:pt idx="17557">
                  <c:v>185.02000427246094</c:v>
                </c:pt>
                <c:pt idx="17558">
                  <c:v>182.99000549316406</c:v>
                </c:pt>
                <c:pt idx="17559">
                  <c:v>183.52000427246094</c:v>
                </c:pt>
                <c:pt idx="17560">
                  <c:v>184.69000244140625</c:v>
                </c:pt>
                <c:pt idx="17561">
                  <c:v>183.97999572753906</c:v>
                </c:pt>
                <c:pt idx="17562">
                  <c:v>184.66999816894531</c:v>
                </c:pt>
                <c:pt idx="17563">
                  <c:v>182.77999877929688</c:v>
                </c:pt>
                <c:pt idx="17564">
                  <c:v>184.94999694824219</c:v>
                </c:pt>
                <c:pt idx="17565">
                  <c:v>185.1199951171875</c:v>
                </c:pt>
                <c:pt idx="17566">
                  <c:v>183.02999877929688</c:v>
                </c:pt>
                <c:pt idx="17567">
                  <c:v>185.02999877929688</c:v>
                </c:pt>
                <c:pt idx="17568">
                  <c:v>183.30000305175781</c:v>
                </c:pt>
                <c:pt idx="17569">
                  <c:v>184.10000610351563</c:v>
                </c:pt>
                <c:pt idx="17570">
                  <c:v>183.55999755859375</c:v>
                </c:pt>
                <c:pt idx="17571">
                  <c:v>184.3699951171875</c:v>
                </c:pt>
                <c:pt idx="17572">
                  <c:v>185.05999755859375</c:v>
                </c:pt>
                <c:pt idx="17573">
                  <c:v>182.72999572753906</c:v>
                </c:pt>
                <c:pt idx="17574">
                  <c:v>185.02999877929688</c:v>
                </c:pt>
                <c:pt idx="17575">
                  <c:v>183.08999633789063</c:v>
                </c:pt>
                <c:pt idx="17576">
                  <c:v>183.61000061035156</c:v>
                </c:pt>
                <c:pt idx="17577">
                  <c:v>184.66000366210938</c:v>
                </c:pt>
                <c:pt idx="17578">
                  <c:v>183.80999755859375</c:v>
                </c:pt>
                <c:pt idx="17579">
                  <c:v>184.72000122070313</c:v>
                </c:pt>
                <c:pt idx="17580">
                  <c:v>182.8800048828125</c:v>
                </c:pt>
                <c:pt idx="17581">
                  <c:v>184.85000610351563</c:v>
                </c:pt>
                <c:pt idx="17582">
                  <c:v>184.91999816894531</c:v>
                </c:pt>
                <c:pt idx="17583">
                  <c:v>183.1300048828125</c:v>
                </c:pt>
                <c:pt idx="17584">
                  <c:v>184.83999633789063</c:v>
                </c:pt>
                <c:pt idx="17585">
                  <c:v>183.44000244140625</c:v>
                </c:pt>
                <c:pt idx="17586">
                  <c:v>184.13999938964844</c:v>
                </c:pt>
                <c:pt idx="17587">
                  <c:v>183.78999328613281</c:v>
                </c:pt>
                <c:pt idx="17588">
                  <c:v>184.52999877929688</c:v>
                </c:pt>
                <c:pt idx="17589">
                  <c:v>182.83999633789063</c:v>
                </c:pt>
                <c:pt idx="17590">
                  <c:v>184.77999877929688</c:v>
                </c:pt>
                <c:pt idx="17591">
                  <c:v>182.78999328613281</c:v>
                </c:pt>
                <c:pt idx="17592">
                  <c:v>182.72999572753906</c:v>
                </c:pt>
                <c:pt idx="17593">
                  <c:v>184.91999816894531</c:v>
                </c:pt>
                <c:pt idx="17594">
                  <c:v>182.97000122070313</c:v>
                </c:pt>
                <c:pt idx="17595">
                  <c:v>184.66999816894531</c:v>
                </c:pt>
                <c:pt idx="17596">
                  <c:v>183.19999694824219</c:v>
                </c:pt>
                <c:pt idx="17597">
                  <c:v>184.19000244140625</c:v>
                </c:pt>
                <c:pt idx="17598">
                  <c:v>182.69000244140625</c:v>
                </c:pt>
                <c:pt idx="17599">
                  <c:v>182.78999328613281</c:v>
                </c:pt>
                <c:pt idx="17600">
                  <c:v>184.85000610351563</c:v>
                </c:pt>
                <c:pt idx="17601">
                  <c:v>182.80000305175781</c:v>
                </c:pt>
                <c:pt idx="17602">
                  <c:v>183.49000549316406</c:v>
                </c:pt>
                <c:pt idx="17603">
                  <c:v>184.30999755859375</c:v>
                </c:pt>
                <c:pt idx="17604">
                  <c:v>183.88999938964844</c:v>
                </c:pt>
                <c:pt idx="17605">
                  <c:v>184.66999816894531</c:v>
                </c:pt>
                <c:pt idx="17606">
                  <c:v>182.5</c:v>
                </c:pt>
                <c:pt idx="17607">
                  <c:v>184.83999633789063</c:v>
                </c:pt>
                <c:pt idx="17608">
                  <c:v>184.80000305175781</c:v>
                </c:pt>
                <c:pt idx="17609">
                  <c:v>183.13999938964844</c:v>
                </c:pt>
                <c:pt idx="17610">
                  <c:v>184.58000183105469</c:v>
                </c:pt>
                <c:pt idx="17611">
                  <c:v>183.35000610351563</c:v>
                </c:pt>
                <c:pt idx="17612">
                  <c:v>183.99000549316406</c:v>
                </c:pt>
                <c:pt idx="17613">
                  <c:v>182.72999572753906</c:v>
                </c:pt>
                <c:pt idx="17614">
                  <c:v>184.39999389648438</c:v>
                </c:pt>
                <c:pt idx="17615">
                  <c:v>184.66999816894531</c:v>
                </c:pt>
                <c:pt idx="17616">
                  <c:v>182.80999755859375</c:v>
                </c:pt>
                <c:pt idx="17617">
                  <c:v>184.77000427246094</c:v>
                </c:pt>
                <c:pt idx="17618">
                  <c:v>184.3699951171875</c:v>
                </c:pt>
                <c:pt idx="17619">
                  <c:v>183.72999572753906</c:v>
                </c:pt>
                <c:pt idx="17620">
                  <c:v>183.75999450683594</c:v>
                </c:pt>
                <c:pt idx="17621">
                  <c:v>182.71000671386719</c:v>
                </c:pt>
                <c:pt idx="17622">
                  <c:v>184.66000366210938</c:v>
                </c:pt>
                <c:pt idx="17623">
                  <c:v>182.69999694824219</c:v>
                </c:pt>
                <c:pt idx="17624">
                  <c:v>184.74000549316406</c:v>
                </c:pt>
                <c:pt idx="17625">
                  <c:v>184.72999572753906</c:v>
                </c:pt>
                <c:pt idx="17626">
                  <c:v>183.10000610351563</c:v>
                </c:pt>
                <c:pt idx="17627">
                  <c:v>184.57000732421875</c:v>
                </c:pt>
                <c:pt idx="17628">
                  <c:v>183.39999389648438</c:v>
                </c:pt>
                <c:pt idx="17629">
                  <c:v>183.94000244140625</c:v>
                </c:pt>
                <c:pt idx="17630">
                  <c:v>183.05000305175781</c:v>
                </c:pt>
                <c:pt idx="17631">
                  <c:v>184.14999389648438</c:v>
                </c:pt>
                <c:pt idx="17632">
                  <c:v>184.77999877929688</c:v>
                </c:pt>
                <c:pt idx="17633">
                  <c:v>182.49000549316406</c:v>
                </c:pt>
                <c:pt idx="17634">
                  <c:v>184.75</c:v>
                </c:pt>
                <c:pt idx="17635">
                  <c:v>184.52000427246094</c:v>
                </c:pt>
                <c:pt idx="17636">
                  <c:v>183.19999694824219</c:v>
                </c:pt>
                <c:pt idx="17637">
                  <c:v>184.41000366210938</c:v>
                </c:pt>
                <c:pt idx="17638">
                  <c:v>183.41999816894531</c:v>
                </c:pt>
                <c:pt idx="17639">
                  <c:v>184.08000183105469</c:v>
                </c:pt>
                <c:pt idx="17640">
                  <c:v>182.82000732421875</c:v>
                </c:pt>
                <c:pt idx="17641">
                  <c:v>184.36000061035156</c:v>
                </c:pt>
                <c:pt idx="17642">
                  <c:v>184.72000122070313</c:v>
                </c:pt>
                <c:pt idx="17643">
                  <c:v>182.41000366210938</c:v>
                </c:pt>
                <c:pt idx="17644">
                  <c:v>184.77000427246094</c:v>
                </c:pt>
                <c:pt idx="17645">
                  <c:v>184.27999877929688</c:v>
                </c:pt>
                <c:pt idx="17646">
                  <c:v>183.57000732421875</c:v>
                </c:pt>
                <c:pt idx="17647">
                  <c:v>183.83999633789063</c:v>
                </c:pt>
                <c:pt idx="17648">
                  <c:v>182.72999572753906</c:v>
                </c:pt>
                <c:pt idx="17649">
                  <c:v>184.64999389648438</c:v>
                </c:pt>
                <c:pt idx="17650">
                  <c:v>182.63999938964844</c:v>
                </c:pt>
                <c:pt idx="17651">
                  <c:v>182.58000183105469</c:v>
                </c:pt>
                <c:pt idx="17652">
                  <c:v>184.69000244140625</c:v>
                </c:pt>
                <c:pt idx="17653">
                  <c:v>182.83999633789063</c:v>
                </c:pt>
                <c:pt idx="17654">
                  <c:v>183.80999755859375</c:v>
                </c:pt>
                <c:pt idx="17655">
                  <c:v>182.88999938964844</c:v>
                </c:pt>
                <c:pt idx="17656">
                  <c:v>183.8800048828125</c:v>
                </c:pt>
                <c:pt idx="17657">
                  <c:v>184.66999816894531</c:v>
                </c:pt>
                <c:pt idx="17658">
                  <c:v>182.60000610351563</c:v>
                </c:pt>
                <c:pt idx="17659">
                  <c:v>184.75</c:v>
                </c:pt>
                <c:pt idx="17660">
                  <c:v>184.46000671386719</c:v>
                </c:pt>
                <c:pt idx="17661">
                  <c:v>183.14999389648438</c:v>
                </c:pt>
                <c:pt idx="17662">
                  <c:v>184.30000305175781</c:v>
                </c:pt>
                <c:pt idx="17663">
                  <c:v>183.47000122070313</c:v>
                </c:pt>
                <c:pt idx="17664">
                  <c:v>183.97999572753906</c:v>
                </c:pt>
                <c:pt idx="17665">
                  <c:v>182.41999816894531</c:v>
                </c:pt>
                <c:pt idx="17666">
                  <c:v>184.33999633789063</c:v>
                </c:pt>
                <c:pt idx="17667">
                  <c:v>182.33999633789063</c:v>
                </c:pt>
                <c:pt idx="17668">
                  <c:v>184.47000122070313</c:v>
                </c:pt>
                <c:pt idx="17669">
                  <c:v>182.47000122070313</c:v>
                </c:pt>
                <c:pt idx="17670">
                  <c:v>182.52000427246094</c:v>
                </c:pt>
                <c:pt idx="17671">
                  <c:v>184.66999816894531</c:v>
                </c:pt>
                <c:pt idx="17672">
                  <c:v>182.49000549316406</c:v>
                </c:pt>
                <c:pt idx="17673">
                  <c:v>183.38999938964844</c:v>
                </c:pt>
                <c:pt idx="17674">
                  <c:v>184.07000732421875</c:v>
                </c:pt>
                <c:pt idx="17675">
                  <c:v>183.46000671386719</c:v>
                </c:pt>
                <c:pt idx="17676">
                  <c:v>184.05999755859375</c:v>
                </c:pt>
                <c:pt idx="17677">
                  <c:v>182.55999755859375</c:v>
                </c:pt>
                <c:pt idx="17678">
                  <c:v>184.32000732421875</c:v>
                </c:pt>
                <c:pt idx="17679">
                  <c:v>182.6300048828125</c:v>
                </c:pt>
                <c:pt idx="17680">
                  <c:v>182.47000122070313</c:v>
                </c:pt>
                <c:pt idx="17681">
                  <c:v>184.58000183105469</c:v>
                </c:pt>
                <c:pt idx="17682">
                  <c:v>182.28999328613281</c:v>
                </c:pt>
                <c:pt idx="17683">
                  <c:v>183.13999938964844</c:v>
                </c:pt>
                <c:pt idx="17684">
                  <c:v>184.19000244140625</c:v>
                </c:pt>
                <c:pt idx="17685">
                  <c:v>183.16999816894531</c:v>
                </c:pt>
                <c:pt idx="17686">
                  <c:v>183.91999816894531</c:v>
                </c:pt>
                <c:pt idx="17687">
                  <c:v>182.8800048828125</c:v>
                </c:pt>
                <c:pt idx="17688">
                  <c:v>183.96000671386719</c:v>
                </c:pt>
                <c:pt idx="17689">
                  <c:v>184.55999755859375</c:v>
                </c:pt>
                <c:pt idx="17690">
                  <c:v>182.38999938964844</c:v>
                </c:pt>
                <c:pt idx="17691">
                  <c:v>184.42999267578125</c:v>
                </c:pt>
                <c:pt idx="17692">
                  <c:v>182.44999694824219</c:v>
                </c:pt>
                <c:pt idx="17693">
                  <c:v>182.77000427246094</c:v>
                </c:pt>
                <c:pt idx="17694">
                  <c:v>184.39999389648438</c:v>
                </c:pt>
                <c:pt idx="17695">
                  <c:v>182.82000732421875</c:v>
                </c:pt>
                <c:pt idx="17696">
                  <c:v>183.55999755859375</c:v>
                </c:pt>
                <c:pt idx="17697">
                  <c:v>183.28999328613281</c:v>
                </c:pt>
                <c:pt idx="17698">
                  <c:v>183.64999389648438</c:v>
                </c:pt>
                <c:pt idx="17699">
                  <c:v>183.05999755859375</c:v>
                </c:pt>
                <c:pt idx="17700">
                  <c:v>182.21000671386719</c:v>
                </c:pt>
                <c:pt idx="17701">
                  <c:v>184.32000732421875</c:v>
                </c:pt>
                <c:pt idx="17702">
                  <c:v>182.28999328613281</c:v>
                </c:pt>
                <c:pt idx="17703">
                  <c:v>182.49000549316406</c:v>
                </c:pt>
                <c:pt idx="17704">
                  <c:v>184.55000305175781</c:v>
                </c:pt>
                <c:pt idx="17705">
                  <c:v>182.41000366210938</c:v>
                </c:pt>
                <c:pt idx="17706">
                  <c:v>182.27000427246094</c:v>
                </c:pt>
                <c:pt idx="17707">
                  <c:v>184.55000305175781</c:v>
                </c:pt>
                <c:pt idx="17708">
                  <c:v>182.46000671386719</c:v>
                </c:pt>
                <c:pt idx="17709">
                  <c:v>184.38999938964844</c:v>
                </c:pt>
                <c:pt idx="17710">
                  <c:v>184.55000305175781</c:v>
                </c:pt>
                <c:pt idx="17711">
                  <c:v>182.42999267578125</c:v>
                </c:pt>
                <c:pt idx="17712">
                  <c:v>184.58000183105469</c:v>
                </c:pt>
                <c:pt idx="17713">
                  <c:v>182.36000061035156</c:v>
                </c:pt>
                <c:pt idx="17714">
                  <c:v>182.41999816894531</c:v>
                </c:pt>
                <c:pt idx="17715">
                  <c:v>184.41999816894531</c:v>
                </c:pt>
                <c:pt idx="17716">
                  <c:v>182.55999755859375</c:v>
                </c:pt>
                <c:pt idx="17717">
                  <c:v>182.88999938964844</c:v>
                </c:pt>
                <c:pt idx="17718">
                  <c:v>184.3800048828125</c:v>
                </c:pt>
                <c:pt idx="17719">
                  <c:v>182.63999938964844</c:v>
                </c:pt>
                <c:pt idx="17720">
                  <c:v>183.27000427246094</c:v>
                </c:pt>
                <c:pt idx="17721">
                  <c:v>184.21000671386719</c:v>
                </c:pt>
                <c:pt idx="17722">
                  <c:v>182.91000366210938</c:v>
                </c:pt>
                <c:pt idx="17723">
                  <c:v>184.28999328613281</c:v>
                </c:pt>
                <c:pt idx="17724">
                  <c:v>183.66000366210938</c:v>
                </c:pt>
                <c:pt idx="17725">
                  <c:v>183.36000061035156</c:v>
                </c:pt>
                <c:pt idx="17726">
                  <c:v>184.1199951171875</c:v>
                </c:pt>
                <c:pt idx="17727">
                  <c:v>182.8800048828125</c:v>
                </c:pt>
                <c:pt idx="17728">
                  <c:v>183.58000183105469</c:v>
                </c:pt>
                <c:pt idx="17729">
                  <c:v>183.33999633789063</c:v>
                </c:pt>
                <c:pt idx="17730">
                  <c:v>182.52000427246094</c:v>
                </c:pt>
                <c:pt idx="17731">
                  <c:v>183.72000122070313</c:v>
                </c:pt>
                <c:pt idx="17732">
                  <c:v>182.92999267578125</c:v>
                </c:pt>
                <c:pt idx="17733">
                  <c:v>182.24000549316406</c:v>
                </c:pt>
                <c:pt idx="17734">
                  <c:v>184.05000305175781</c:v>
                </c:pt>
                <c:pt idx="17735">
                  <c:v>182.32000732421875</c:v>
                </c:pt>
                <c:pt idx="17736">
                  <c:v>183.64999389648438</c:v>
                </c:pt>
                <c:pt idx="17737">
                  <c:v>184.32000732421875</c:v>
                </c:pt>
                <c:pt idx="17738">
                  <c:v>182.46000671386719</c:v>
                </c:pt>
                <c:pt idx="17739">
                  <c:v>183.71000671386719</c:v>
                </c:pt>
                <c:pt idx="17740">
                  <c:v>184.19999694824219</c:v>
                </c:pt>
                <c:pt idx="17741">
                  <c:v>182.05000305175781</c:v>
                </c:pt>
                <c:pt idx="17742">
                  <c:v>183.69000244140625</c:v>
                </c:pt>
                <c:pt idx="17743">
                  <c:v>182.66000366210938</c:v>
                </c:pt>
                <c:pt idx="17744">
                  <c:v>182.33999633789063</c:v>
                </c:pt>
                <c:pt idx="17745">
                  <c:v>183.94999694824219</c:v>
                </c:pt>
                <c:pt idx="17746">
                  <c:v>182.60000610351563</c:v>
                </c:pt>
                <c:pt idx="17747">
                  <c:v>182.1199951171875</c:v>
                </c:pt>
                <c:pt idx="17748">
                  <c:v>184.02000427246094</c:v>
                </c:pt>
                <c:pt idx="17749">
                  <c:v>182.28999328613281</c:v>
                </c:pt>
                <c:pt idx="17750">
                  <c:v>183.64999389648438</c:v>
                </c:pt>
                <c:pt idx="17751">
                  <c:v>184.32000732421875</c:v>
                </c:pt>
                <c:pt idx="17752">
                  <c:v>182.42999267578125</c:v>
                </c:pt>
                <c:pt idx="17753">
                  <c:v>183.69999694824219</c:v>
                </c:pt>
                <c:pt idx="17754">
                  <c:v>184.21000671386719</c:v>
                </c:pt>
                <c:pt idx="17755">
                  <c:v>182.19000244140625</c:v>
                </c:pt>
                <c:pt idx="17756">
                  <c:v>183.77999877929688</c:v>
                </c:pt>
                <c:pt idx="17757">
                  <c:v>182.77000427246094</c:v>
                </c:pt>
                <c:pt idx="17758">
                  <c:v>182.27000427246094</c:v>
                </c:pt>
                <c:pt idx="17759">
                  <c:v>183.96000671386719</c:v>
                </c:pt>
                <c:pt idx="17760">
                  <c:v>182.55999755859375</c:v>
                </c:pt>
                <c:pt idx="17761">
                  <c:v>183.60000610351563</c:v>
                </c:pt>
                <c:pt idx="17762">
                  <c:v>184.07000732421875</c:v>
                </c:pt>
                <c:pt idx="17763">
                  <c:v>182.41000366210938</c:v>
                </c:pt>
                <c:pt idx="17764">
                  <c:v>183.64999389648438</c:v>
                </c:pt>
                <c:pt idx="17765">
                  <c:v>184.25</c:v>
                </c:pt>
                <c:pt idx="17766">
                  <c:v>182.28999328613281</c:v>
                </c:pt>
                <c:pt idx="17767">
                  <c:v>183.89999389648438</c:v>
                </c:pt>
                <c:pt idx="17768">
                  <c:v>182.25</c:v>
                </c:pt>
                <c:pt idx="17769">
                  <c:v>182.28999328613281</c:v>
                </c:pt>
                <c:pt idx="17770">
                  <c:v>184.27999877929688</c:v>
                </c:pt>
                <c:pt idx="17771">
                  <c:v>182.28999328613281</c:v>
                </c:pt>
                <c:pt idx="17772">
                  <c:v>182.1300048828125</c:v>
                </c:pt>
                <c:pt idx="17773">
                  <c:v>184.32000732421875</c:v>
                </c:pt>
                <c:pt idx="17774">
                  <c:v>181.97000122070313</c:v>
                </c:pt>
                <c:pt idx="17775">
                  <c:v>184.17999267578125</c:v>
                </c:pt>
                <c:pt idx="17776">
                  <c:v>184.33999633789063</c:v>
                </c:pt>
                <c:pt idx="17777">
                  <c:v>182.1300048828125</c:v>
                </c:pt>
                <c:pt idx="17778">
                  <c:v>184.22999572753906</c:v>
                </c:pt>
                <c:pt idx="17779">
                  <c:v>184.3699951171875</c:v>
                </c:pt>
                <c:pt idx="17780">
                  <c:v>181.92999267578125</c:v>
                </c:pt>
                <c:pt idx="17781">
                  <c:v>184.16999816894531</c:v>
                </c:pt>
                <c:pt idx="17782">
                  <c:v>183.97000122070313</c:v>
                </c:pt>
                <c:pt idx="17783">
                  <c:v>182.3800048828125</c:v>
                </c:pt>
                <c:pt idx="17784">
                  <c:v>184.16999816894531</c:v>
                </c:pt>
                <c:pt idx="17785">
                  <c:v>182.19999694824219</c:v>
                </c:pt>
                <c:pt idx="17786">
                  <c:v>184.25999450683594</c:v>
                </c:pt>
                <c:pt idx="17787">
                  <c:v>184.05999755859375</c:v>
                </c:pt>
                <c:pt idx="17788">
                  <c:v>182.44999694824219</c:v>
                </c:pt>
                <c:pt idx="17789">
                  <c:v>184.08000183105469</c:v>
                </c:pt>
                <c:pt idx="17790">
                  <c:v>182.38999938964844</c:v>
                </c:pt>
                <c:pt idx="17791">
                  <c:v>182.89999389648438</c:v>
                </c:pt>
                <c:pt idx="17792">
                  <c:v>183.72999572753906</c:v>
                </c:pt>
                <c:pt idx="17793">
                  <c:v>182.83000183105469</c:v>
                </c:pt>
                <c:pt idx="17794">
                  <c:v>183.46000671386719</c:v>
                </c:pt>
                <c:pt idx="17795">
                  <c:v>182.92999267578125</c:v>
                </c:pt>
                <c:pt idx="17796">
                  <c:v>183.1300048828125</c:v>
                </c:pt>
                <c:pt idx="17797">
                  <c:v>183.41000366210938</c:v>
                </c:pt>
                <c:pt idx="17798">
                  <c:v>182.33999633789063</c:v>
                </c:pt>
                <c:pt idx="17799">
                  <c:v>183.57000732421875</c:v>
                </c:pt>
                <c:pt idx="17800">
                  <c:v>182.52999877929688</c:v>
                </c:pt>
                <c:pt idx="17801">
                  <c:v>182.1199951171875</c:v>
                </c:pt>
                <c:pt idx="17802">
                  <c:v>184.08000183105469</c:v>
                </c:pt>
                <c:pt idx="17803">
                  <c:v>182.1199951171875</c:v>
                </c:pt>
                <c:pt idx="17804">
                  <c:v>182.16999816894531</c:v>
                </c:pt>
                <c:pt idx="17805">
                  <c:v>184.16999816894531</c:v>
                </c:pt>
                <c:pt idx="17806">
                  <c:v>182.1300048828125</c:v>
                </c:pt>
                <c:pt idx="17807">
                  <c:v>184.28999328613281</c:v>
                </c:pt>
                <c:pt idx="17808">
                  <c:v>184.24000549316406</c:v>
                </c:pt>
                <c:pt idx="17809">
                  <c:v>182.14999389648438</c:v>
                </c:pt>
                <c:pt idx="17810">
                  <c:v>184.22999572753906</c:v>
                </c:pt>
                <c:pt idx="17811">
                  <c:v>183.99000549316406</c:v>
                </c:pt>
                <c:pt idx="17812">
                  <c:v>182.60000610351563</c:v>
                </c:pt>
                <c:pt idx="17813">
                  <c:v>184.02999877929688</c:v>
                </c:pt>
                <c:pt idx="17814">
                  <c:v>182.39999389648438</c:v>
                </c:pt>
                <c:pt idx="17815">
                  <c:v>183.1199951171875</c:v>
                </c:pt>
                <c:pt idx="17816">
                  <c:v>183.5</c:v>
                </c:pt>
                <c:pt idx="17817">
                  <c:v>182.92999267578125</c:v>
                </c:pt>
                <c:pt idx="17818">
                  <c:v>183.60000610351563</c:v>
                </c:pt>
                <c:pt idx="17819">
                  <c:v>181.97999572753906</c:v>
                </c:pt>
                <c:pt idx="17820">
                  <c:v>183.50999450683594</c:v>
                </c:pt>
                <c:pt idx="17821">
                  <c:v>182.27000427246094</c:v>
                </c:pt>
                <c:pt idx="17822">
                  <c:v>183.47999572753906</c:v>
                </c:pt>
                <c:pt idx="17823">
                  <c:v>184</c:v>
                </c:pt>
                <c:pt idx="17824">
                  <c:v>181.85000610351563</c:v>
                </c:pt>
                <c:pt idx="17825">
                  <c:v>183.96000671386719</c:v>
                </c:pt>
                <c:pt idx="17826">
                  <c:v>184.1300048828125</c:v>
                </c:pt>
                <c:pt idx="17827">
                  <c:v>182.07000732421875</c:v>
                </c:pt>
                <c:pt idx="17828">
                  <c:v>184.08000183105469</c:v>
                </c:pt>
                <c:pt idx="17829">
                  <c:v>182.30999755859375</c:v>
                </c:pt>
                <c:pt idx="17830">
                  <c:v>183.02999877929688</c:v>
                </c:pt>
                <c:pt idx="17831">
                  <c:v>183.21000671386719</c:v>
                </c:pt>
                <c:pt idx="17832">
                  <c:v>183.13999938964844</c:v>
                </c:pt>
                <c:pt idx="17833">
                  <c:v>183.96000671386719</c:v>
                </c:pt>
                <c:pt idx="17834">
                  <c:v>182.05000305175781</c:v>
                </c:pt>
                <c:pt idx="17835">
                  <c:v>184.07000732421875</c:v>
                </c:pt>
                <c:pt idx="17836">
                  <c:v>181.91999816894531</c:v>
                </c:pt>
                <c:pt idx="17837">
                  <c:v>181.96000671386719</c:v>
                </c:pt>
                <c:pt idx="17838">
                  <c:v>184.1199951171875</c:v>
                </c:pt>
                <c:pt idx="17839">
                  <c:v>182.22000122070313</c:v>
                </c:pt>
                <c:pt idx="17840">
                  <c:v>182.94999694824219</c:v>
                </c:pt>
                <c:pt idx="17841">
                  <c:v>183.30999755859375</c:v>
                </c:pt>
                <c:pt idx="17842">
                  <c:v>183.14999389648438</c:v>
                </c:pt>
                <c:pt idx="17843">
                  <c:v>182.86000061035156</c:v>
                </c:pt>
                <c:pt idx="17844">
                  <c:v>181.91000366210938</c:v>
                </c:pt>
                <c:pt idx="17845">
                  <c:v>184.21000671386719</c:v>
                </c:pt>
                <c:pt idx="17846">
                  <c:v>181.91999816894531</c:v>
                </c:pt>
                <c:pt idx="17847">
                  <c:v>182.19999694824219</c:v>
                </c:pt>
                <c:pt idx="17848">
                  <c:v>183.97000122070313</c:v>
                </c:pt>
                <c:pt idx="17849">
                  <c:v>182.52000427246094</c:v>
                </c:pt>
                <c:pt idx="17850">
                  <c:v>183.69999694824219</c:v>
                </c:pt>
                <c:pt idx="17851">
                  <c:v>182.24000549316406</c:v>
                </c:pt>
                <c:pt idx="17852">
                  <c:v>183.69000244140625</c:v>
                </c:pt>
                <c:pt idx="17853">
                  <c:v>182.02999877929688</c:v>
                </c:pt>
                <c:pt idx="17854">
                  <c:v>181.91000366210938</c:v>
                </c:pt>
                <c:pt idx="17855">
                  <c:v>184.05000305175781</c:v>
                </c:pt>
                <c:pt idx="17856">
                  <c:v>182.08000183105469</c:v>
                </c:pt>
                <c:pt idx="17857">
                  <c:v>183.08999633789063</c:v>
                </c:pt>
                <c:pt idx="17858">
                  <c:v>182.52999877929688</c:v>
                </c:pt>
                <c:pt idx="17859">
                  <c:v>183.39999389648438</c:v>
                </c:pt>
                <c:pt idx="17860">
                  <c:v>184.14999389648438</c:v>
                </c:pt>
                <c:pt idx="17861">
                  <c:v>181.97000122070313</c:v>
                </c:pt>
                <c:pt idx="17862">
                  <c:v>184.05000305175781</c:v>
                </c:pt>
                <c:pt idx="17863">
                  <c:v>182.05000305175781</c:v>
                </c:pt>
                <c:pt idx="17864">
                  <c:v>182.8800048828125</c:v>
                </c:pt>
                <c:pt idx="17865">
                  <c:v>182.67999267578125</c:v>
                </c:pt>
                <c:pt idx="17866">
                  <c:v>183.3699951171875</c:v>
                </c:pt>
                <c:pt idx="17867">
                  <c:v>183.94000244140625</c:v>
                </c:pt>
                <c:pt idx="17868">
                  <c:v>181.75</c:v>
                </c:pt>
                <c:pt idx="17869">
                  <c:v>184.08000183105469</c:v>
                </c:pt>
                <c:pt idx="17870">
                  <c:v>182.03999328613281</c:v>
                </c:pt>
                <c:pt idx="17871">
                  <c:v>183.08000183105469</c:v>
                </c:pt>
                <c:pt idx="17872">
                  <c:v>182.33000183105469</c:v>
                </c:pt>
                <c:pt idx="17873">
                  <c:v>183.47000122070313</c:v>
                </c:pt>
                <c:pt idx="17874">
                  <c:v>184.02999877929688</c:v>
                </c:pt>
                <c:pt idx="17875">
                  <c:v>182.02000427246094</c:v>
                </c:pt>
                <c:pt idx="17876">
                  <c:v>183.97999572753906</c:v>
                </c:pt>
                <c:pt idx="17877">
                  <c:v>183.33999633789063</c:v>
                </c:pt>
                <c:pt idx="17878">
                  <c:v>183.08000183105469</c:v>
                </c:pt>
                <c:pt idx="17879">
                  <c:v>182.41000366210938</c:v>
                </c:pt>
                <c:pt idx="17880">
                  <c:v>183.41000366210938</c:v>
                </c:pt>
                <c:pt idx="17881">
                  <c:v>184</c:v>
                </c:pt>
                <c:pt idx="17882">
                  <c:v>181.85000610351563</c:v>
                </c:pt>
                <c:pt idx="17883">
                  <c:v>183.97000122070313</c:v>
                </c:pt>
                <c:pt idx="17884">
                  <c:v>183.24000549316406</c:v>
                </c:pt>
                <c:pt idx="17885">
                  <c:v>183.10000610351563</c:v>
                </c:pt>
                <c:pt idx="17886">
                  <c:v>182.49000549316406</c:v>
                </c:pt>
                <c:pt idx="17887">
                  <c:v>181.8699951171875</c:v>
                </c:pt>
                <c:pt idx="17888">
                  <c:v>184.07000732421875</c:v>
                </c:pt>
                <c:pt idx="17889">
                  <c:v>181.86000061035156</c:v>
                </c:pt>
                <c:pt idx="17890">
                  <c:v>182.64999389648438</c:v>
                </c:pt>
                <c:pt idx="17891">
                  <c:v>183.55000305175781</c:v>
                </c:pt>
                <c:pt idx="17892">
                  <c:v>183.00999450683594</c:v>
                </c:pt>
                <c:pt idx="17893">
                  <c:v>182.66999816894531</c:v>
                </c:pt>
                <c:pt idx="17894">
                  <c:v>182</c:v>
                </c:pt>
                <c:pt idx="17895">
                  <c:v>183.94000244140625</c:v>
                </c:pt>
                <c:pt idx="17896">
                  <c:v>181.91999816894531</c:v>
                </c:pt>
                <c:pt idx="17897">
                  <c:v>184.07000732421875</c:v>
                </c:pt>
                <c:pt idx="17898">
                  <c:v>183.82000732421875</c:v>
                </c:pt>
                <c:pt idx="17899">
                  <c:v>182.66999816894531</c:v>
                </c:pt>
                <c:pt idx="17900">
                  <c:v>183.5</c:v>
                </c:pt>
                <c:pt idx="17901">
                  <c:v>181.99000549316406</c:v>
                </c:pt>
                <c:pt idx="17902">
                  <c:v>183.89999389648438</c:v>
                </c:pt>
                <c:pt idx="17903">
                  <c:v>181.61000061035156</c:v>
                </c:pt>
                <c:pt idx="17904">
                  <c:v>182.14999389648438</c:v>
                </c:pt>
                <c:pt idx="17905">
                  <c:v>184.05999755859375</c:v>
                </c:pt>
                <c:pt idx="17906">
                  <c:v>182.27999877929688</c:v>
                </c:pt>
                <c:pt idx="17907">
                  <c:v>183.08000183105469</c:v>
                </c:pt>
                <c:pt idx="17908">
                  <c:v>182.57000732421875</c:v>
                </c:pt>
                <c:pt idx="17909">
                  <c:v>183.27999877929688</c:v>
                </c:pt>
                <c:pt idx="17910">
                  <c:v>184</c:v>
                </c:pt>
                <c:pt idx="17911">
                  <c:v>181.66999816894531</c:v>
                </c:pt>
                <c:pt idx="17912">
                  <c:v>184.00999450683594</c:v>
                </c:pt>
                <c:pt idx="17913">
                  <c:v>181.75</c:v>
                </c:pt>
                <c:pt idx="17914">
                  <c:v>182.60000610351563</c:v>
                </c:pt>
                <c:pt idx="17915">
                  <c:v>183.50999450683594</c:v>
                </c:pt>
                <c:pt idx="17916">
                  <c:v>182.85000610351563</c:v>
                </c:pt>
                <c:pt idx="17917">
                  <c:v>183.57000732421875</c:v>
                </c:pt>
                <c:pt idx="17918">
                  <c:v>182.00999450683594</c:v>
                </c:pt>
                <c:pt idx="17919">
                  <c:v>184.02999877929688</c:v>
                </c:pt>
                <c:pt idx="17920">
                  <c:v>181.8800048828125</c:v>
                </c:pt>
                <c:pt idx="17921">
                  <c:v>184.10000610351563</c:v>
                </c:pt>
                <c:pt idx="17922">
                  <c:v>184.05000305175781</c:v>
                </c:pt>
                <c:pt idx="17923">
                  <c:v>182.05000305175781</c:v>
                </c:pt>
                <c:pt idx="17924">
                  <c:v>183.77000427246094</c:v>
                </c:pt>
                <c:pt idx="17925">
                  <c:v>182.6199951171875</c:v>
                </c:pt>
                <c:pt idx="17926">
                  <c:v>183.22000122070313</c:v>
                </c:pt>
                <c:pt idx="17927">
                  <c:v>181.8699951171875</c:v>
                </c:pt>
                <c:pt idx="17928">
                  <c:v>184.16999816894531</c:v>
                </c:pt>
                <c:pt idx="17929">
                  <c:v>183.86000061035156</c:v>
                </c:pt>
                <c:pt idx="17930">
                  <c:v>182.50999450683594</c:v>
                </c:pt>
                <c:pt idx="17931">
                  <c:v>183.52999877929688</c:v>
                </c:pt>
                <c:pt idx="17932">
                  <c:v>182.96000671386719</c:v>
                </c:pt>
                <c:pt idx="17933">
                  <c:v>183.63999938964844</c:v>
                </c:pt>
                <c:pt idx="17934">
                  <c:v>181.97000122070313</c:v>
                </c:pt>
                <c:pt idx="17935">
                  <c:v>183.8699951171875</c:v>
                </c:pt>
                <c:pt idx="17936">
                  <c:v>183.99000549316406</c:v>
                </c:pt>
                <c:pt idx="17937">
                  <c:v>182.22999572753906</c:v>
                </c:pt>
                <c:pt idx="17938">
                  <c:v>183.8800048828125</c:v>
                </c:pt>
                <c:pt idx="17939">
                  <c:v>182.58999633789063</c:v>
                </c:pt>
                <c:pt idx="17940">
                  <c:v>183.38999938964844</c:v>
                </c:pt>
                <c:pt idx="17941">
                  <c:v>182.11000061035156</c:v>
                </c:pt>
                <c:pt idx="17942">
                  <c:v>183.58999633789063</c:v>
                </c:pt>
                <c:pt idx="17943">
                  <c:v>184</c:v>
                </c:pt>
                <c:pt idx="17944">
                  <c:v>181.99000549316406</c:v>
                </c:pt>
                <c:pt idx="17945">
                  <c:v>184.02999877929688</c:v>
                </c:pt>
                <c:pt idx="17946">
                  <c:v>183.61000061035156</c:v>
                </c:pt>
                <c:pt idx="17947">
                  <c:v>182.94000244140625</c:v>
                </c:pt>
                <c:pt idx="17948">
                  <c:v>183.02000427246094</c:v>
                </c:pt>
                <c:pt idx="17949">
                  <c:v>181.94000244140625</c:v>
                </c:pt>
                <c:pt idx="17950">
                  <c:v>184.05999755859375</c:v>
                </c:pt>
                <c:pt idx="17951">
                  <c:v>181.71000671386719</c:v>
                </c:pt>
                <c:pt idx="17952">
                  <c:v>184.02999877929688</c:v>
                </c:pt>
                <c:pt idx="17953">
                  <c:v>182.74000549316406</c:v>
                </c:pt>
                <c:pt idx="17954">
                  <c:v>183.49000549316406</c:v>
                </c:pt>
                <c:pt idx="17955">
                  <c:v>183.8699951171875</c:v>
                </c:pt>
                <c:pt idx="17956">
                  <c:v>181.89999389648438</c:v>
                </c:pt>
                <c:pt idx="17957">
                  <c:v>183.89999389648438</c:v>
                </c:pt>
                <c:pt idx="17958">
                  <c:v>184.02000427246094</c:v>
                </c:pt>
                <c:pt idx="17959">
                  <c:v>182.24000549316406</c:v>
                </c:pt>
                <c:pt idx="17960">
                  <c:v>183.77999877929688</c:v>
                </c:pt>
                <c:pt idx="17961">
                  <c:v>182.19999694824219</c:v>
                </c:pt>
                <c:pt idx="17962">
                  <c:v>183.3699951171875</c:v>
                </c:pt>
                <c:pt idx="17963">
                  <c:v>181.83999633789063</c:v>
                </c:pt>
                <c:pt idx="17964">
                  <c:v>182</c:v>
                </c:pt>
                <c:pt idx="17965">
                  <c:v>184.08999633789063</c:v>
                </c:pt>
                <c:pt idx="17966">
                  <c:v>182.08000183105469</c:v>
                </c:pt>
                <c:pt idx="17967">
                  <c:v>182.91000366210938</c:v>
                </c:pt>
                <c:pt idx="17968">
                  <c:v>183.00999450683594</c:v>
                </c:pt>
                <c:pt idx="17969">
                  <c:v>183.13999938964844</c:v>
                </c:pt>
                <c:pt idx="17970">
                  <c:v>182.14999389648438</c:v>
                </c:pt>
                <c:pt idx="17971">
                  <c:v>183.61000061035156</c:v>
                </c:pt>
                <c:pt idx="17972">
                  <c:v>183.94999694824219</c:v>
                </c:pt>
                <c:pt idx="17973">
                  <c:v>181.86000061035156</c:v>
                </c:pt>
                <c:pt idx="17974">
                  <c:v>184.02999877929688</c:v>
                </c:pt>
                <c:pt idx="17975">
                  <c:v>182.35000610351563</c:v>
                </c:pt>
                <c:pt idx="17976">
                  <c:v>183.78999328613281</c:v>
                </c:pt>
                <c:pt idx="17977">
                  <c:v>182.74000549316406</c:v>
                </c:pt>
                <c:pt idx="17978">
                  <c:v>183.5</c:v>
                </c:pt>
                <c:pt idx="17979">
                  <c:v>181.94999694824219</c:v>
                </c:pt>
                <c:pt idx="17980">
                  <c:v>184.07000732421875</c:v>
                </c:pt>
                <c:pt idx="17981">
                  <c:v>181.91999816894531</c:v>
                </c:pt>
                <c:pt idx="17982">
                  <c:v>184.19000244140625</c:v>
                </c:pt>
                <c:pt idx="17983">
                  <c:v>183.71000671386719</c:v>
                </c:pt>
                <c:pt idx="17984">
                  <c:v>182.91000366210938</c:v>
                </c:pt>
                <c:pt idx="17985">
                  <c:v>182.75999450683594</c:v>
                </c:pt>
                <c:pt idx="17986">
                  <c:v>181.66000366210938</c:v>
                </c:pt>
                <c:pt idx="17987">
                  <c:v>184.07000732421875</c:v>
                </c:pt>
                <c:pt idx="17988">
                  <c:v>182.07000732421875</c:v>
                </c:pt>
                <c:pt idx="17989">
                  <c:v>182.66999816894531</c:v>
                </c:pt>
                <c:pt idx="17990">
                  <c:v>183.17999267578125</c:v>
                </c:pt>
                <c:pt idx="17991">
                  <c:v>183.25</c:v>
                </c:pt>
                <c:pt idx="17992">
                  <c:v>184.02000427246094</c:v>
                </c:pt>
                <c:pt idx="17993">
                  <c:v>182.08000183105469</c:v>
                </c:pt>
                <c:pt idx="17994">
                  <c:v>184.05000305175781</c:v>
                </c:pt>
                <c:pt idx="17995">
                  <c:v>182.03999328613281</c:v>
                </c:pt>
                <c:pt idx="17996">
                  <c:v>183.02999877929688</c:v>
                </c:pt>
                <c:pt idx="17997">
                  <c:v>182.58000183105469</c:v>
                </c:pt>
                <c:pt idx="17998">
                  <c:v>183.49000549316406</c:v>
                </c:pt>
                <c:pt idx="17999">
                  <c:v>184.02000427246094</c:v>
                </c:pt>
                <c:pt idx="18000">
                  <c:v>181.94999694824219</c:v>
                </c:pt>
                <c:pt idx="18001">
                  <c:v>184</c:v>
                </c:pt>
                <c:pt idx="18002">
                  <c:v>183.17999267578125</c:v>
                </c:pt>
                <c:pt idx="18003">
                  <c:v>183.21000671386719</c:v>
                </c:pt>
                <c:pt idx="18004">
                  <c:v>182.27000427246094</c:v>
                </c:pt>
                <c:pt idx="18005">
                  <c:v>181.89999389648438</c:v>
                </c:pt>
                <c:pt idx="18006">
                  <c:v>184.08000183105469</c:v>
                </c:pt>
                <c:pt idx="18007">
                  <c:v>182.08999633789063</c:v>
                </c:pt>
                <c:pt idx="18008">
                  <c:v>184.1300048828125</c:v>
                </c:pt>
                <c:pt idx="18009">
                  <c:v>183.33000183105469</c:v>
                </c:pt>
                <c:pt idx="18010">
                  <c:v>183.22999572753906</c:v>
                </c:pt>
                <c:pt idx="18011">
                  <c:v>182.46000671386719</c:v>
                </c:pt>
                <c:pt idx="18012">
                  <c:v>181.78999328613281</c:v>
                </c:pt>
                <c:pt idx="18013">
                  <c:v>184.02999877929688</c:v>
                </c:pt>
                <c:pt idx="18014">
                  <c:v>182.1199951171875</c:v>
                </c:pt>
                <c:pt idx="18015">
                  <c:v>184.11000061035156</c:v>
                </c:pt>
                <c:pt idx="18016">
                  <c:v>183.82000732421875</c:v>
                </c:pt>
                <c:pt idx="18017">
                  <c:v>182.91000366210938</c:v>
                </c:pt>
                <c:pt idx="18018">
                  <c:v>183.33999633789063</c:v>
                </c:pt>
                <c:pt idx="18019">
                  <c:v>182.02000427246094</c:v>
                </c:pt>
                <c:pt idx="18020">
                  <c:v>184</c:v>
                </c:pt>
                <c:pt idx="18021">
                  <c:v>181.66999816894531</c:v>
                </c:pt>
                <c:pt idx="18022">
                  <c:v>183.94000244140625</c:v>
                </c:pt>
                <c:pt idx="18023">
                  <c:v>183.94000244140625</c:v>
                </c:pt>
                <c:pt idx="18024">
                  <c:v>182.58000183105469</c:v>
                </c:pt>
                <c:pt idx="18025">
                  <c:v>183.58999633789063</c:v>
                </c:pt>
                <c:pt idx="18026">
                  <c:v>182.16999816894531</c:v>
                </c:pt>
                <c:pt idx="18027">
                  <c:v>183.8699951171875</c:v>
                </c:pt>
                <c:pt idx="18028">
                  <c:v>181.85000610351563</c:v>
                </c:pt>
                <c:pt idx="18029">
                  <c:v>184.05000305175781</c:v>
                </c:pt>
                <c:pt idx="18030">
                  <c:v>183</c:v>
                </c:pt>
                <c:pt idx="18031">
                  <c:v>183.32000732421875</c:v>
                </c:pt>
                <c:pt idx="18032">
                  <c:v>182.17999267578125</c:v>
                </c:pt>
                <c:pt idx="18033">
                  <c:v>182.11000061035156</c:v>
                </c:pt>
                <c:pt idx="18034">
                  <c:v>184.1300048828125</c:v>
                </c:pt>
                <c:pt idx="18035">
                  <c:v>182.16999816894531</c:v>
                </c:pt>
                <c:pt idx="18036">
                  <c:v>182.67999267578125</c:v>
                </c:pt>
                <c:pt idx="18037">
                  <c:v>183.49000549316406</c:v>
                </c:pt>
                <c:pt idx="18038">
                  <c:v>183.00999450683594</c:v>
                </c:pt>
                <c:pt idx="18039">
                  <c:v>183.97999572753906</c:v>
                </c:pt>
                <c:pt idx="18040">
                  <c:v>181.71000671386719</c:v>
                </c:pt>
                <c:pt idx="18041">
                  <c:v>184.02999877929688</c:v>
                </c:pt>
                <c:pt idx="18042">
                  <c:v>181.97999572753906</c:v>
                </c:pt>
                <c:pt idx="18043">
                  <c:v>184.10000610351563</c:v>
                </c:pt>
                <c:pt idx="18044">
                  <c:v>183.71000671386719</c:v>
                </c:pt>
                <c:pt idx="18045">
                  <c:v>182.72999572753906</c:v>
                </c:pt>
                <c:pt idx="18046">
                  <c:v>183.42999267578125</c:v>
                </c:pt>
                <c:pt idx="18047">
                  <c:v>183.00999450683594</c:v>
                </c:pt>
                <c:pt idx="18048">
                  <c:v>182.77999877929688</c:v>
                </c:pt>
                <c:pt idx="18049">
                  <c:v>181.97000122070313</c:v>
                </c:pt>
                <c:pt idx="18050">
                  <c:v>184.24000549316406</c:v>
                </c:pt>
                <c:pt idx="18051">
                  <c:v>182.03999328613281</c:v>
                </c:pt>
                <c:pt idx="18052">
                  <c:v>182.36000061035156</c:v>
                </c:pt>
                <c:pt idx="18053">
                  <c:v>183.88999938964844</c:v>
                </c:pt>
                <c:pt idx="18054">
                  <c:v>182.92999267578125</c:v>
                </c:pt>
                <c:pt idx="18055">
                  <c:v>183.55999755859375</c:v>
                </c:pt>
                <c:pt idx="18056">
                  <c:v>182.13999938964844</c:v>
                </c:pt>
                <c:pt idx="18057">
                  <c:v>184.02999877929688</c:v>
                </c:pt>
                <c:pt idx="18058">
                  <c:v>184.16999816894531</c:v>
                </c:pt>
                <c:pt idx="18059">
                  <c:v>182.21000671386719</c:v>
                </c:pt>
                <c:pt idx="18060">
                  <c:v>184.14999389648438</c:v>
                </c:pt>
                <c:pt idx="18061">
                  <c:v>182.88999938964844</c:v>
                </c:pt>
                <c:pt idx="18062">
                  <c:v>183.38999938964844</c:v>
                </c:pt>
                <c:pt idx="18063">
                  <c:v>182.19999694824219</c:v>
                </c:pt>
                <c:pt idx="18064">
                  <c:v>181.99000549316406</c:v>
                </c:pt>
                <c:pt idx="18065">
                  <c:v>184.11000061035156</c:v>
                </c:pt>
                <c:pt idx="18066">
                  <c:v>182.11000061035156</c:v>
                </c:pt>
                <c:pt idx="18067">
                  <c:v>182.77000427246094</c:v>
                </c:pt>
                <c:pt idx="18068">
                  <c:v>182.3699951171875</c:v>
                </c:pt>
                <c:pt idx="18069">
                  <c:v>183.16999816894531</c:v>
                </c:pt>
                <c:pt idx="18070">
                  <c:v>182.64999389648438</c:v>
                </c:pt>
                <c:pt idx="18071">
                  <c:v>181.97999572753906</c:v>
                </c:pt>
                <c:pt idx="18072">
                  <c:v>184.16999816894531</c:v>
                </c:pt>
                <c:pt idx="18073">
                  <c:v>181.75</c:v>
                </c:pt>
                <c:pt idx="18074">
                  <c:v>184.19999694824219</c:v>
                </c:pt>
                <c:pt idx="18075">
                  <c:v>183.58999633789063</c:v>
                </c:pt>
                <c:pt idx="18076">
                  <c:v>183.22000122070313</c:v>
                </c:pt>
                <c:pt idx="18077">
                  <c:v>182.52999877929688</c:v>
                </c:pt>
                <c:pt idx="18078">
                  <c:v>182.02000427246094</c:v>
                </c:pt>
                <c:pt idx="18079">
                  <c:v>184.22000122070313</c:v>
                </c:pt>
                <c:pt idx="18080">
                  <c:v>182.1300048828125</c:v>
                </c:pt>
                <c:pt idx="18081">
                  <c:v>184.07000732421875</c:v>
                </c:pt>
                <c:pt idx="18082">
                  <c:v>183.58999633789063</c:v>
                </c:pt>
                <c:pt idx="18083">
                  <c:v>183.13999938964844</c:v>
                </c:pt>
                <c:pt idx="18084">
                  <c:v>182.66000366210938</c:v>
                </c:pt>
                <c:pt idx="18085">
                  <c:v>181.69000244140625</c:v>
                </c:pt>
                <c:pt idx="18086">
                  <c:v>184.11000061035156</c:v>
                </c:pt>
                <c:pt idx="18087">
                  <c:v>181.91000366210938</c:v>
                </c:pt>
                <c:pt idx="18088">
                  <c:v>184.14999389648438</c:v>
                </c:pt>
                <c:pt idx="18089">
                  <c:v>183.6199951171875</c:v>
                </c:pt>
                <c:pt idx="18090">
                  <c:v>183.00999450683594</c:v>
                </c:pt>
                <c:pt idx="18091">
                  <c:v>182.91999816894531</c:v>
                </c:pt>
                <c:pt idx="18092">
                  <c:v>182.05000305175781</c:v>
                </c:pt>
                <c:pt idx="18093">
                  <c:v>184.19000244140625</c:v>
                </c:pt>
                <c:pt idx="18094">
                  <c:v>182</c:v>
                </c:pt>
                <c:pt idx="18095">
                  <c:v>184.16999816894531</c:v>
                </c:pt>
                <c:pt idx="18096">
                  <c:v>183.88999938964844</c:v>
                </c:pt>
                <c:pt idx="18097">
                  <c:v>182.83000183105469</c:v>
                </c:pt>
                <c:pt idx="18098">
                  <c:v>183.61000061035156</c:v>
                </c:pt>
                <c:pt idx="18099">
                  <c:v>182.28999328613281</c:v>
                </c:pt>
                <c:pt idx="18100">
                  <c:v>184.08999633789063</c:v>
                </c:pt>
                <c:pt idx="18101">
                  <c:v>182.22000122070313</c:v>
                </c:pt>
                <c:pt idx="18102">
                  <c:v>184.05999755859375</c:v>
                </c:pt>
                <c:pt idx="18103">
                  <c:v>184.05000305175781</c:v>
                </c:pt>
                <c:pt idx="18104">
                  <c:v>182.66999816894531</c:v>
                </c:pt>
                <c:pt idx="18105">
                  <c:v>183.66000366210938</c:v>
                </c:pt>
                <c:pt idx="18106">
                  <c:v>182.21000671386719</c:v>
                </c:pt>
                <c:pt idx="18107">
                  <c:v>184.11000061035156</c:v>
                </c:pt>
                <c:pt idx="18108">
                  <c:v>182.11000061035156</c:v>
                </c:pt>
                <c:pt idx="18109">
                  <c:v>182.44999694824219</c:v>
                </c:pt>
                <c:pt idx="18110">
                  <c:v>184.1300048828125</c:v>
                </c:pt>
                <c:pt idx="18111">
                  <c:v>182.77000427246094</c:v>
                </c:pt>
                <c:pt idx="18112">
                  <c:v>183.72000122070313</c:v>
                </c:pt>
                <c:pt idx="18113">
                  <c:v>182.25999450683594</c:v>
                </c:pt>
                <c:pt idx="18114">
                  <c:v>184.02999877929688</c:v>
                </c:pt>
                <c:pt idx="18115">
                  <c:v>182.07000732421875</c:v>
                </c:pt>
                <c:pt idx="18116">
                  <c:v>182.35000610351563</c:v>
                </c:pt>
                <c:pt idx="18117">
                  <c:v>184.22000122070313</c:v>
                </c:pt>
                <c:pt idx="18118">
                  <c:v>182.61000061035156</c:v>
                </c:pt>
                <c:pt idx="18119">
                  <c:v>183.97000122070313</c:v>
                </c:pt>
                <c:pt idx="18120">
                  <c:v>182.11000061035156</c:v>
                </c:pt>
                <c:pt idx="18121">
                  <c:v>184.07000732421875</c:v>
                </c:pt>
                <c:pt idx="18122">
                  <c:v>181.88999938964844</c:v>
                </c:pt>
                <c:pt idx="18123">
                  <c:v>182.33999633789063</c:v>
                </c:pt>
                <c:pt idx="18124">
                  <c:v>184.1300048828125</c:v>
                </c:pt>
                <c:pt idx="18125">
                  <c:v>182.77000427246094</c:v>
                </c:pt>
                <c:pt idx="18126">
                  <c:v>183.77999877929688</c:v>
                </c:pt>
                <c:pt idx="18127">
                  <c:v>182.32000732421875</c:v>
                </c:pt>
                <c:pt idx="18128">
                  <c:v>184.13999938964844</c:v>
                </c:pt>
                <c:pt idx="18129">
                  <c:v>182.22000122070313</c:v>
                </c:pt>
                <c:pt idx="18130">
                  <c:v>182.3800048828125</c:v>
                </c:pt>
                <c:pt idx="18131">
                  <c:v>184.1199951171875</c:v>
                </c:pt>
                <c:pt idx="18132">
                  <c:v>182.89999389648438</c:v>
                </c:pt>
                <c:pt idx="18133">
                  <c:v>183.83999633789063</c:v>
                </c:pt>
                <c:pt idx="18134">
                  <c:v>182.00999450683594</c:v>
                </c:pt>
                <c:pt idx="18135">
                  <c:v>184.22999572753906</c:v>
                </c:pt>
                <c:pt idx="18136">
                  <c:v>182</c:v>
                </c:pt>
                <c:pt idx="18137">
                  <c:v>182.72000122070313</c:v>
                </c:pt>
                <c:pt idx="18138">
                  <c:v>184.08000183105469</c:v>
                </c:pt>
                <c:pt idx="18139">
                  <c:v>183.10000610351563</c:v>
                </c:pt>
                <c:pt idx="18140">
                  <c:v>184</c:v>
                </c:pt>
                <c:pt idx="18141">
                  <c:v>182.33000183105469</c:v>
                </c:pt>
                <c:pt idx="18142">
                  <c:v>184.33000183105469</c:v>
                </c:pt>
                <c:pt idx="18143">
                  <c:v>182.27000427246094</c:v>
                </c:pt>
                <c:pt idx="18144">
                  <c:v>182.85000610351563</c:v>
                </c:pt>
                <c:pt idx="18145">
                  <c:v>184.05000305175781</c:v>
                </c:pt>
                <c:pt idx="18146">
                  <c:v>183.30999755859375</c:v>
                </c:pt>
                <c:pt idx="18147">
                  <c:v>184.11000061035156</c:v>
                </c:pt>
                <c:pt idx="18148">
                  <c:v>182.28999328613281</c:v>
                </c:pt>
                <c:pt idx="18149">
                  <c:v>184.36000061035156</c:v>
                </c:pt>
                <c:pt idx="18150">
                  <c:v>182.3699951171875</c:v>
                </c:pt>
                <c:pt idx="18151">
                  <c:v>183.03999328613281</c:v>
                </c:pt>
                <c:pt idx="18152">
                  <c:v>183.58999633789063</c:v>
                </c:pt>
                <c:pt idx="18153">
                  <c:v>183.52999877929688</c:v>
                </c:pt>
                <c:pt idx="18154">
                  <c:v>184.39999389648438</c:v>
                </c:pt>
                <c:pt idx="18155">
                  <c:v>182.28999328613281</c:v>
                </c:pt>
                <c:pt idx="18156">
                  <c:v>184.3699951171875</c:v>
                </c:pt>
                <c:pt idx="18157">
                  <c:v>183.96000671386719</c:v>
                </c:pt>
                <c:pt idx="18158">
                  <c:v>183.25</c:v>
                </c:pt>
                <c:pt idx="18159">
                  <c:v>183.19999694824219</c:v>
                </c:pt>
                <c:pt idx="18160">
                  <c:v>183.53999328613281</c:v>
                </c:pt>
                <c:pt idx="18161">
                  <c:v>181.97000122070313</c:v>
                </c:pt>
                <c:pt idx="18162">
                  <c:v>182.21000671386719</c:v>
                </c:pt>
                <c:pt idx="18163">
                  <c:v>184.22000122070313</c:v>
                </c:pt>
                <c:pt idx="18164">
                  <c:v>182.36000061035156</c:v>
                </c:pt>
                <c:pt idx="18165">
                  <c:v>183.99000549316406</c:v>
                </c:pt>
                <c:pt idx="18166">
                  <c:v>182.91000366210938</c:v>
                </c:pt>
                <c:pt idx="18167">
                  <c:v>183.69000244140625</c:v>
                </c:pt>
                <c:pt idx="18168">
                  <c:v>182.35000610351563</c:v>
                </c:pt>
                <c:pt idx="18169">
                  <c:v>182.02000427246094</c:v>
                </c:pt>
                <c:pt idx="18170">
                  <c:v>184.30999755859375</c:v>
                </c:pt>
                <c:pt idx="18171">
                  <c:v>182.41999816894531</c:v>
                </c:pt>
                <c:pt idx="18172">
                  <c:v>183.38999938964844</c:v>
                </c:pt>
                <c:pt idx="18173">
                  <c:v>182.64999389648438</c:v>
                </c:pt>
                <c:pt idx="18174">
                  <c:v>183.72000122070313</c:v>
                </c:pt>
                <c:pt idx="18175">
                  <c:v>184.41999816894531</c:v>
                </c:pt>
                <c:pt idx="18176">
                  <c:v>182.28999328613281</c:v>
                </c:pt>
                <c:pt idx="18177">
                  <c:v>184.25</c:v>
                </c:pt>
                <c:pt idx="18178">
                  <c:v>182.44999694824219</c:v>
                </c:pt>
                <c:pt idx="18179">
                  <c:v>183.41999816894531</c:v>
                </c:pt>
                <c:pt idx="18180">
                  <c:v>182.55000305175781</c:v>
                </c:pt>
                <c:pt idx="18181">
                  <c:v>183.96000671386719</c:v>
                </c:pt>
                <c:pt idx="18182">
                  <c:v>184.41999816894531</c:v>
                </c:pt>
                <c:pt idx="18183">
                  <c:v>182.47000122070313</c:v>
                </c:pt>
                <c:pt idx="18184">
                  <c:v>184.30000305175781</c:v>
                </c:pt>
                <c:pt idx="18185">
                  <c:v>183</c:v>
                </c:pt>
                <c:pt idx="18186">
                  <c:v>183.63999938964844</c:v>
                </c:pt>
                <c:pt idx="18187">
                  <c:v>182.33999633789063</c:v>
                </c:pt>
                <c:pt idx="18188">
                  <c:v>182.38999938964844</c:v>
                </c:pt>
                <c:pt idx="18189">
                  <c:v>184.33000183105469</c:v>
                </c:pt>
                <c:pt idx="18190">
                  <c:v>182.63999938964844</c:v>
                </c:pt>
                <c:pt idx="18191">
                  <c:v>183.53999328613281</c:v>
                </c:pt>
                <c:pt idx="18192">
                  <c:v>182.58999633789063</c:v>
                </c:pt>
                <c:pt idx="18193">
                  <c:v>184.07000732421875</c:v>
                </c:pt>
                <c:pt idx="18194">
                  <c:v>182.21000671386719</c:v>
                </c:pt>
                <c:pt idx="18195">
                  <c:v>182.47999572753906</c:v>
                </c:pt>
                <c:pt idx="18196">
                  <c:v>184.33000183105469</c:v>
                </c:pt>
                <c:pt idx="18197">
                  <c:v>182.91999816894531</c:v>
                </c:pt>
                <c:pt idx="18198">
                  <c:v>183.71000671386719</c:v>
                </c:pt>
                <c:pt idx="18199">
                  <c:v>182.25999450683594</c:v>
                </c:pt>
                <c:pt idx="18200">
                  <c:v>184.19999694824219</c:v>
                </c:pt>
                <c:pt idx="18201">
                  <c:v>184.47999572753906</c:v>
                </c:pt>
                <c:pt idx="18202">
                  <c:v>182.52000427246094</c:v>
                </c:pt>
                <c:pt idx="18203">
                  <c:v>184.30000305175781</c:v>
                </c:pt>
                <c:pt idx="18204">
                  <c:v>183.00999450683594</c:v>
                </c:pt>
                <c:pt idx="18205">
                  <c:v>183.80000305175781</c:v>
                </c:pt>
                <c:pt idx="18206">
                  <c:v>182.41999816894531</c:v>
                </c:pt>
                <c:pt idx="18207">
                  <c:v>184.32000732421875</c:v>
                </c:pt>
                <c:pt idx="18208">
                  <c:v>184.39999389648438</c:v>
                </c:pt>
                <c:pt idx="18209">
                  <c:v>182.66000366210938</c:v>
                </c:pt>
                <c:pt idx="18210">
                  <c:v>184.22999572753906</c:v>
                </c:pt>
                <c:pt idx="18211">
                  <c:v>183.02999877929688</c:v>
                </c:pt>
                <c:pt idx="18212">
                  <c:v>183.77999877929688</c:v>
                </c:pt>
                <c:pt idx="18213">
                  <c:v>182.50999450683594</c:v>
                </c:pt>
                <c:pt idx="18214">
                  <c:v>184.27000427246094</c:v>
                </c:pt>
                <c:pt idx="18215">
                  <c:v>184.47000122070313</c:v>
                </c:pt>
                <c:pt idx="18216">
                  <c:v>182.30999755859375</c:v>
                </c:pt>
                <c:pt idx="18217">
                  <c:v>184.3800048828125</c:v>
                </c:pt>
                <c:pt idx="18218">
                  <c:v>183.22999572753906</c:v>
                </c:pt>
                <c:pt idx="18219">
                  <c:v>183.71000671386719</c:v>
                </c:pt>
                <c:pt idx="18220">
                  <c:v>182.50999450683594</c:v>
                </c:pt>
                <c:pt idx="18221">
                  <c:v>182.3800048828125</c:v>
                </c:pt>
                <c:pt idx="18222">
                  <c:v>184.5</c:v>
                </c:pt>
                <c:pt idx="18223">
                  <c:v>182.36000061035156</c:v>
                </c:pt>
                <c:pt idx="18224">
                  <c:v>182.8699951171875</c:v>
                </c:pt>
                <c:pt idx="18225">
                  <c:v>184.08000183105469</c:v>
                </c:pt>
                <c:pt idx="18226">
                  <c:v>183.21000671386719</c:v>
                </c:pt>
                <c:pt idx="18227">
                  <c:v>183.52000427246094</c:v>
                </c:pt>
                <c:pt idx="18228">
                  <c:v>182.11000061035156</c:v>
                </c:pt>
                <c:pt idx="18229">
                  <c:v>184.36000061035156</c:v>
                </c:pt>
                <c:pt idx="18230">
                  <c:v>182.16999816894531</c:v>
                </c:pt>
                <c:pt idx="18231">
                  <c:v>182.58000183105469</c:v>
                </c:pt>
                <c:pt idx="18232">
                  <c:v>184.41000366210938</c:v>
                </c:pt>
                <c:pt idx="18233">
                  <c:v>182.77000427246094</c:v>
                </c:pt>
                <c:pt idx="18234">
                  <c:v>183.58999633789063</c:v>
                </c:pt>
                <c:pt idx="18235">
                  <c:v>182.82000732421875</c:v>
                </c:pt>
                <c:pt idx="18236">
                  <c:v>183.94999694824219</c:v>
                </c:pt>
                <c:pt idx="18237">
                  <c:v>182.38999938964844</c:v>
                </c:pt>
                <c:pt idx="18238">
                  <c:v>182.16999816894531</c:v>
                </c:pt>
                <c:pt idx="18239">
                  <c:v>184.39999389648438</c:v>
                </c:pt>
                <c:pt idx="18240">
                  <c:v>182.55999755859375</c:v>
                </c:pt>
                <c:pt idx="18241">
                  <c:v>183.25999450683594</c:v>
                </c:pt>
                <c:pt idx="18242">
                  <c:v>183.44999694824219</c:v>
                </c:pt>
                <c:pt idx="18243">
                  <c:v>183.6199951171875</c:v>
                </c:pt>
                <c:pt idx="18244">
                  <c:v>184.58000183105469</c:v>
                </c:pt>
                <c:pt idx="18245">
                  <c:v>182.3800048828125</c:v>
                </c:pt>
                <c:pt idx="18246">
                  <c:v>184.57000732421875</c:v>
                </c:pt>
                <c:pt idx="18247">
                  <c:v>184.35000610351563</c:v>
                </c:pt>
                <c:pt idx="18248">
                  <c:v>182.97999572753906</c:v>
                </c:pt>
                <c:pt idx="18249">
                  <c:v>184.13999938964844</c:v>
                </c:pt>
                <c:pt idx="18250">
                  <c:v>182.41999816894531</c:v>
                </c:pt>
                <c:pt idx="18251">
                  <c:v>184.19999694824219</c:v>
                </c:pt>
                <c:pt idx="18252">
                  <c:v>182.25999450683594</c:v>
                </c:pt>
                <c:pt idx="18253">
                  <c:v>182.52999877929688</c:v>
                </c:pt>
                <c:pt idx="18254">
                  <c:v>184.44999694824219</c:v>
                </c:pt>
                <c:pt idx="18255">
                  <c:v>182.77000427246094</c:v>
                </c:pt>
                <c:pt idx="18256">
                  <c:v>184.22999572753906</c:v>
                </c:pt>
                <c:pt idx="18257">
                  <c:v>182.74000549316406</c:v>
                </c:pt>
                <c:pt idx="18258">
                  <c:v>183.80999755859375</c:v>
                </c:pt>
                <c:pt idx="18259">
                  <c:v>184.3800048828125</c:v>
                </c:pt>
                <c:pt idx="18260">
                  <c:v>182.46000671386719</c:v>
                </c:pt>
                <c:pt idx="18261">
                  <c:v>184.44000244140625</c:v>
                </c:pt>
                <c:pt idx="18262">
                  <c:v>182.49000549316406</c:v>
                </c:pt>
                <c:pt idx="18263">
                  <c:v>183.33000183105469</c:v>
                </c:pt>
                <c:pt idx="18264">
                  <c:v>183.13999938964844</c:v>
                </c:pt>
                <c:pt idx="18265">
                  <c:v>183.72999572753906</c:v>
                </c:pt>
                <c:pt idx="18266">
                  <c:v>184.53999328613281</c:v>
                </c:pt>
                <c:pt idx="18267">
                  <c:v>182.36000061035156</c:v>
                </c:pt>
                <c:pt idx="18268">
                  <c:v>184.55000305175781</c:v>
                </c:pt>
                <c:pt idx="18269">
                  <c:v>184.21000671386719</c:v>
                </c:pt>
                <c:pt idx="18270">
                  <c:v>183.38999938964844</c:v>
                </c:pt>
                <c:pt idx="18271">
                  <c:v>183.6199951171875</c:v>
                </c:pt>
                <c:pt idx="18272">
                  <c:v>183.55999755859375</c:v>
                </c:pt>
                <c:pt idx="18273">
                  <c:v>184.27000427246094</c:v>
                </c:pt>
                <c:pt idx="18274">
                  <c:v>182.3699951171875</c:v>
                </c:pt>
                <c:pt idx="18275">
                  <c:v>184.42999267578125</c:v>
                </c:pt>
                <c:pt idx="18276">
                  <c:v>184.39999389648438</c:v>
                </c:pt>
                <c:pt idx="18277">
                  <c:v>182.74000549316406</c:v>
                </c:pt>
                <c:pt idx="18278">
                  <c:v>184.13999938964844</c:v>
                </c:pt>
                <c:pt idx="18279">
                  <c:v>183.16000366210938</c:v>
                </c:pt>
                <c:pt idx="18280">
                  <c:v>183.99000549316406</c:v>
                </c:pt>
                <c:pt idx="18281">
                  <c:v>182.28999328613281</c:v>
                </c:pt>
                <c:pt idx="18282">
                  <c:v>184.36000061035156</c:v>
                </c:pt>
                <c:pt idx="18283">
                  <c:v>184.60000610351563</c:v>
                </c:pt>
                <c:pt idx="18284">
                  <c:v>182.52000427246094</c:v>
                </c:pt>
                <c:pt idx="18285">
                  <c:v>184.61000061035156</c:v>
                </c:pt>
                <c:pt idx="18286">
                  <c:v>184.11000061035156</c:v>
                </c:pt>
                <c:pt idx="18287">
                  <c:v>183.33999633789063</c:v>
                </c:pt>
                <c:pt idx="18288">
                  <c:v>183.72000122070313</c:v>
                </c:pt>
                <c:pt idx="18289">
                  <c:v>183.71000671386719</c:v>
                </c:pt>
                <c:pt idx="18290">
                  <c:v>184.3699951171875</c:v>
                </c:pt>
                <c:pt idx="18291">
                  <c:v>182.3699951171875</c:v>
                </c:pt>
                <c:pt idx="18292">
                  <c:v>184.53999328613281</c:v>
                </c:pt>
                <c:pt idx="18293">
                  <c:v>184.67999267578125</c:v>
                </c:pt>
                <c:pt idx="18294">
                  <c:v>182.6199951171875</c:v>
                </c:pt>
                <c:pt idx="18295">
                  <c:v>184.55000305175781</c:v>
                </c:pt>
                <c:pt idx="18296">
                  <c:v>182.77000427246094</c:v>
                </c:pt>
                <c:pt idx="18297">
                  <c:v>183.69999694824219</c:v>
                </c:pt>
                <c:pt idx="18298">
                  <c:v>183.36000061035156</c:v>
                </c:pt>
                <c:pt idx="18299">
                  <c:v>183.80000305175781</c:v>
                </c:pt>
                <c:pt idx="18300">
                  <c:v>183.00999450683594</c:v>
                </c:pt>
                <c:pt idx="18301">
                  <c:v>182.66999816894531</c:v>
                </c:pt>
                <c:pt idx="18302">
                  <c:v>184.55000305175781</c:v>
                </c:pt>
                <c:pt idx="18303">
                  <c:v>182.60000610351563</c:v>
                </c:pt>
                <c:pt idx="18304">
                  <c:v>182.88999938964844</c:v>
                </c:pt>
                <c:pt idx="18305">
                  <c:v>184.42999267578125</c:v>
                </c:pt>
                <c:pt idx="18306">
                  <c:v>183.11000061035156</c:v>
                </c:pt>
                <c:pt idx="18307">
                  <c:v>183.92999267578125</c:v>
                </c:pt>
                <c:pt idx="18308">
                  <c:v>182.71000671386719</c:v>
                </c:pt>
                <c:pt idx="18309">
                  <c:v>184.14999389648438</c:v>
                </c:pt>
                <c:pt idx="18310">
                  <c:v>184.6300048828125</c:v>
                </c:pt>
                <c:pt idx="18311">
                  <c:v>182.57000732421875</c:v>
                </c:pt>
                <c:pt idx="18312">
                  <c:v>184.58999633789063</c:v>
                </c:pt>
                <c:pt idx="18313">
                  <c:v>184.39999389648438</c:v>
                </c:pt>
                <c:pt idx="18314">
                  <c:v>183.19999694824219</c:v>
                </c:pt>
                <c:pt idx="18315">
                  <c:v>184.27999877929688</c:v>
                </c:pt>
                <c:pt idx="18316">
                  <c:v>183.47000122070313</c:v>
                </c:pt>
                <c:pt idx="18317">
                  <c:v>184.08999633789063</c:v>
                </c:pt>
                <c:pt idx="18318">
                  <c:v>182.58000183105469</c:v>
                </c:pt>
                <c:pt idx="18319">
                  <c:v>184.36000061035156</c:v>
                </c:pt>
                <c:pt idx="18320">
                  <c:v>184.67999267578125</c:v>
                </c:pt>
                <c:pt idx="18321">
                  <c:v>182.58999633789063</c:v>
                </c:pt>
                <c:pt idx="18322">
                  <c:v>184.66000366210938</c:v>
                </c:pt>
                <c:pt idx="18323">
                  <c:v>184.3800048828125</c:v>
                </c:pt>
                <c:pt idx="18324">
                  <c:v>183.30000305175781</c:v>
                </c:pt>
                <c:pt idx="18325">
                  <c:v>184.22000122070313</c:v>
                </c:pt>
                <c:pt idx="18326">
                  <c:v>183.30000305175781</c:v>
                </c:pt>
                <c:pt idx="18327">
                  <c:v>184.11000061035156</c:v>
                </c:pt>
                <c:pt idx="18328">
                  <c:v>182.42999267578125</c:v>
                </c:pt>
                <c:pt idx="18329">
                  <c:v>184.25</c:v>
                </c:pt>
                <c:pt idx="18330">
                  <c:v>184.71000671386719</c:v>
                </c:pt>
                <c:pt idx="18331">
                  <c:v>182.63999938964844</c:v>
                </c:pt>
                <c:pt idx="18332">
                  <c:v>184.71000671386719</c:v>
                </c:pt>
                <c:pt idx="18333">
                  <c:v>182.6300048828125</c:v>
                </c:pt>
                <c:pt idx="18334">
                  <c:v>182.88999938964844</c:v>
                </c:pt>
                <c:pt idx="18335">
                  <c:v>184.39999389648438</c:v>
                </c:pt>
                <c:pt idx="18336">
                  <c:v>183.17999267578125</c:v>
                </c:pt>
                <c:pt idx="18337">
                  <c:v>184.35000610351563</c:v>
                </c:pt>
                <c:pt idx="18338">
                  <c:v>182.75</c:v>
                </c:pt>
                <c:pt idx="18339">
                  <c:v>183.8800048828125</c:v>
                </c:pt>
                <c:pt idx="18340">
                  <c:v>182.6199951171875</c:v>
                </c:pt>
                <c:pt idx="18341">
                  <c:v>182.6199951171875</c:v>
                </c:pt>
                <c:pt idx="18342">
                  <c:v>184.83999633789063</c:v>
                </c:pt>
                <c:pt idx="18343">
                  <c:v>182.57000732421875</c:v>
                </c:pt>
                <c:pt idx="18344">
                  <c:v>184.74000549316406</c:v>
                </c:pt>
                <c:pt idx="18345">
                  <c:v>184.3800048828125</c:v>
                </c:pt>
                <c:pt idx="18346">
                  <c:v>183</c:v>
                </c:pt>
                <c:pt idx="18347">
                  <c:v>184.44000244140625</c:v>
                </c:pt>
                <c:pt idx="18348">
                  <c:v>183.25999450683594</c:v>
                </c:pt>
                <c:pt idx="18349">
                  <c:v>183.97999572753906</c:v>
                </c:pt>
                <c:pt idx="18350">
                  <c:v>182.99000549316406</c:v>
                </c:pt>
                <c:pt idx="18351">
                  <c:v>184.05000305175781</c:v>
                </c:pt>
                <c:pt idx="18352">
                  <c:v>184.60000610351563</c:v>
                </c:pt>
                <c:pt idx="18353">
                  <c:v>182.3699951171875</c:v>
                </c:pt>
                <c:pt idx="18354">
                  <c:v>184.66999816894531</c:v>
                </c:pt>
                <c:pt idx="18355">
                  <c:v>182.53999328613281</c:v>
                </c:pt>
                <c:pt idx="18356">
                  <c:v>183.08999633789063</c:v>
                </c:pt>
                <c:pt idx="18357">
                  <c:v>184.50999450683594</c:v>
                </c:pt>
                <c:pt idx="18358">
                  <c:v>183.30999755859375</c:v>
                </c:pt>
                <c:pt idx="18359">
                  <c:v>183.94000244140625</c:v>
                </c:pt>
                <c:pt idx="18360">
                  <c:v>183.22999572753906</c:v>
                </c:pt>
                <c:pt idx="18361">
                  <c:v>184.11000061035156</c:v>
                </c:pt>
                <c:pt idx="18362">
                  <c:v>184.86000061035156</c:v>
                </c:pt>
                <c:pt idx="18363">
                  <c:v>182.6199951171875</c:v>
                </c:pt>
                <c:pt idx="18364">
                  <c:v>184.75999450683594</c:v>
                </c:pt>
                <c:pt idx="18365">
                  <c:v>184.66000366210938</c:v>
                </c:pt>
                <c:pt idx="18366">
                  <c:v>182.89999389648438</c:v>
                </c:pt>
                <c:pt idx="18367">
                  <c:v>184.61000061035156</c:v>
                </c:pt>
                <c:pt idx="18368">
                  <c:v>183</c:v>
                </c:pt>
                <c:pt idx="18369">
                  <c:v>184.6300048828125</c:v>
                </c:pt>
                <c:pt idx="18370">
                  <c:v>183.08000183105469</c:v>
                </c:pt>
                <c:pt idx="18371">
                  <c:v>183.74000549316406</c:v>
                </c:pt>
                <c:pt idx="18372">
                  <c:v>183.77999877929688</c:v>
                </c:pt>
                <c:pt idx="18373">
                  <c:v>183.86000061035156</c:v>
                </c:pt>
                <c:pt idx="18374">
                  <c:v>184.58000183105469</c:v>
                </c:pt>
                <c:pt idx="18375">
                  <c:v>182.5</c:v>
                </c:pt>
                <c:pt idx="18376">
                  <c:v>184.66999816894531</c:v>
                </c:pt>
                <c:pt idx="18377">
                  <c:v>182.39999389648438</c:v>
                </c:pt>
                <c:pt idx="18378">
                  <c:v>182.82000732421875</c:v>
                </c:pt>
                <c:pt idx="18379">
                  <c:v>182.88999938964844</c:v>
                </c:pt>
                <c:pt idx="18380">
                  <c:v>184.78999328613281</c:v>
                </c:pt>
                <c:pt idx="18381">
                  <c:v>183</c:v>
                </c:pt>
                <c:pt idx="18382">
                  <c:v>184.63999938964844</c:v>
                </c:pt>
                <c:pt idx="18383">
                  <c:v>183.22999572753906</c:v>
                </c:pt>
                <c:pt idx="18384">
                  <c:v>184.55000305175781</c:v>
                </c:pt>
                <c:pt idx="18385">
                  <c:v>183.33000183105469</c:v>
                </c:pt>
                <c:pt idx="18386">
                  <c:v>184.22999572753906</c:v>
                </c:pt>
                <c:pt idx="18387">
                  <c:v>182.66999816894531</c:v>
                </c:pt>
                <c:pt idx="18388">
                  <c:v>184.44000244140625</c:v>
                </c:pt>
                <c:pt idx="18389">
                  <c:v>182.55999755859375</c:v>
                </c:pt>
                <c:pt idx="18390">
                  <c:v>182.77999877929688</c:v>
                </c:pt>
                <c:pt idx="18391">
                  <c:v>184.80999755859375</c:v>
                </c:pt>
                <c:pt idx="18392">
                  <c:v>182.8699951171875</c:v>
                </c:pt>
                <c:pt idx="18393">
                  <c:v>183.53999328613281</c:v>
                </c:pt>
                <c:pt idx="18394">
                  <c:v>184.22000122070313</c:v>
                </c:pt>
                <c:pt idx="18395">
                  <c:v>183.88999938964844</c:v>
                </c:pt>
                <c:pt idx="18396">
                  <c:v>184.64999389648438</c:v>
                </c:pt>
                <c:pt idx="18397">
                  <c:v>182.75</c:v>
                </c:pt>
                <c:pt idx="18398">
                  <c:v>184.69000244140625</c:v>
                </c:pt>
                <c:pt idx="18399">
                  <c:v>182.74000549316406</c:v>
                </c:pt>
                <c:pt idx="18400">
                  <c:v>182.97999572753906</c:v>
                </c:pt>
                <c:pt idx="18401">
                  <c:v>184.72000122070313</c:v>
                </c:pt>
                <c:pt idx="18402">
                  <c:v>183.25</c:v>
                </c:pt>
                <c:pt idx="18403">
                  <c:v>184.10000610351563</c:v>
                </c:pt>
                <c:pt idx="18404">
                  <c:v>183.27999877929688</c:v>
                </c:pt>
                <c:pt idx="18405">
                  <c:v>184.27000427246094</c:v>
                </c:pt>
                <c:pt idx="18406">
                  <c:v>184.80000305175781</c:v>
                </c:pt>
                <c:pt idx="18407">
                  <c:v>182.77999877929688</c:v>
                </c:pt>
                <c:pt idx="18408">
                  <c:v>184.8800048828125</c:v>
                </c:pt>
                <c:pt idx="18409">
                  <c:v>184.71000671386719</c:v>
                </c:pt>
                <c:pt idx="18410">
                  <c:v>183.55000305175781</c:v>
                </c:pt>
                <c:pt idx="18411">
                  <c:v>184.38999938964844</c:v>
                </c:pt>
                <c:pt idx="18412">
                  <c:v>182.89999389648438</c:v>
                </c:pt>
                <c:pt idx="18413">
                  <c:v>184.69000244140625</c:v>
                </c:pt>
                <c:pt idx="18414">
                  <c:v>182.78999328613281</c:v>
                </c:pt>
                <c:pt idx="18415">
                  <c:v>185.02000427246094</c:v>
                </c:pt>
                <c:pt idx="18416">
                  <c:v>182.83999633789063</c:v>
                </c:pt>
                <c:pt idx="18417">
                  <c:v>183.03999328613281</c:v>
                </c:pt>
                <c:pt idx="18418">
                  <c:v>184.69000244140625</c:v>
                </c:pt>
                <c:pt idx="18419">
                  <c:v>183.55999755859375</c:v>
                </c:pt>
                <c:pt idx="18420">
                  <c:v>184.1300048828125</c:v>
                </c:pt>
                <c:pt idx="18421">
                  <c:v>182.77999877929688</c:v>
                </c:pt>
                <c:pt idx="18422">
                  <c:v>184.64999389648438</c:v>
                </c:pt>
                <c:pt idx="18423">
                  <c:v>182.88999938964844</c:v>
                </c:pt>
                <c:pt idx="18424">
                  <c:v>182.8800048828125</c:v>
                </c:pt>
                <c:pt idx="18425">
                  <c:v>184.88999938964844</c:v>
                </c:pt>
                <c:pt idx="18426">
                  <c:v>182.85000610351563</c:v>
                </c:pt>
                <c:pt idx="18427">
                  <c:v>183.99000549316406</c:v>
                </c:pt>
                <c:pt idx="18428">
                  <c:v>183.58000183105469</c:v>
                </c:pt>
                <c:pt idx="18429">
                  <c:v>184.14999389648438</c:v>
                </c:pt>
                <c:pt idx="18430">
                  <c:v>182.97000122070313</c:v>
                </c:pt>
                <c:pt idx="18431">
                  <c:v>184.3699951171875</c:v>
                </c:pt>
                <c:pt idx="18432">
                  <c:v>185.03999328613281</c:v>
                </c:pt>
                <c:pt idx="18433">
                  <c:v>182.91999816894531</c:v>
                </c:pt>
                <c:pt idx="18434">
                  <c:v>185.05000305175781</c:v>
                </c:pt>
                <c:pt idx="18435">
                  <c:v>184.69999694824219</c:v>
                </c:pt>
                <c:pt idx="18436">
                  <c:v>183.35000610351563</c:v>
                </c:pt>
                <c:pt idx="18437">
                  <c:v>184.67999267578125</c:v>
                </c:pt>
                <c:pt idx="18438">
                  <c:v>183.05999755859375</c:v>
                </c:pt>
                <c:pt idx="18439">
                  <c:v>184.30000305175781</c:v>
                </c:pt>
                <c:pt idx="18440">
                  <c:v>183.13999938964844</c:v>
                </c:pt>
                <c:pt idx="18441">
                  <c:v>184.49000549316406</c:v>
                </c:pt>
                <c:pt idx="18442">
                  <c:v>185.05000305175781</c:v>
                </c:pt>
                <c:pt idx="18443">
                  <c:v>182.91999816894531</c:v>
                </c:pt>
                <c:pt idx="18444">
                  <c:v>185.14999389648438</c:v>
                </c:pt>
                <c:pt idx="18445">
                  <c:v>184.82000732421875</c:v>
                </c:pt>
                <c:pt idx="18446">
                  <c:v>183.36000061035156</c:v>
                </c:pt>
                <c:pt idx="18447">
                  <c:v>184.72999572753906</c:v>
                </c:pt>
                <c:pt idx="18448">
                  <c:v>183.64999389648438</c:v>
                </c:pt>
                <c:pt idx="18449">
                  <c:v>184.17999267578125</c:v>
                </c:pt>
                <c:pt idx="18450">
                  <c:v>183.28999328613281</c:v>
                </c:pt>
                <c:pt idx="18451">
                  <c:v>184.30000305175781</c:v>
                </c:pt>
                <c:pt idx="18452">
                  <c:v>184.94000244140625</c:v>
                </c:pt>
                <c:pt idx="18453">
                  <c:v>182.8699951171875</c:v>
                </c:pt>
                <c:pt idx="18454">
                  <c:v>185.00999450683594</c:v>
                </c:pt>
                <c:pt idx="18455">
                  <c:v>182.8699951171875</c:v>
                </c:pt>
                <c:pt idx="18456">
                  <c:v>183.22000122070313</c:v>
                </c:pt>
                <c:pt idx="18457">
                  <c:v>184.8699951171875</c:v>
                </c:pt>
                <c:pt idx="18458">
                  <c:v>183.58000183105469</c:v>
                </c:pt>
                <c:pt idx="18459">
                  <c:v>184.08999633789063</c:v>
                </c:pt>
                <c:pt idx="18460">
                  <c:v>183.47999572753906</c:v>
                </c:pt>
                <c:pt idx="18461">
                  <c:v>184.32000732421875</c:v>
                </c:pt>
                <c:pt idx="18462">
                  <c:v>185.02000427246094</c:v>
                </c:pt>
                <c:pt idx="18463">
                  <c:v>182.91999816894531</c:v>
                </c:pt>
                <c:pt idx="18464">
                  <c:v>185.11000061035156</c:v>
                </c:pt>
                <c:pt idx="18465">
                  <c:v>184.85000610351563</c:v>
                </c:pt>
                <c:pt idx="18466">
                  <c:v>183.69000244140625</c:v>
                </c:pt>
                <c:pt idx="18467">
                  <c:v>184.60000610351563</c:v>
                </c:pt>
                <c:pt idx="18468">
                  <c:v>183.22000122070313</c:v>
                </c:pt>
                <c:pt idx="18469">
                  <c:v>184.6300048828125</c:v>
                </c:pt>
                <c:pt idx="18470">
                  <c:v>183.05000305175781</c:v>
                </c:pt>
                <c:pt idx="18471">
                  <c:v>183.02000427246094</c:v>
                </c:pt>
                <c:pt idx="18472">
                  <c:v>185.11000061035156</c:v>
                </c:pt>
                <c:pt idx="18473">
                  <c:v>183.08999633789063</c:v>
                </c:pt>
                <c:pt idx="18474">
                  <c:v>185</c:v>
                </c:pt>
                <c:pt idx="18475">
                  <c:v>184.10000610351563</c:v>
                </c:pt>
                <c:pt idx="18476">
                  <c:v>184.03999328613281</c:v>
                </c:pt>
                <c:pt idx="18477">
                  <c:v>183.3699951171875</c:v>
                </c:pt>
                <c:pt idx="18478">
                  <c:v>182.94999694824219</c:v>
                </c:pt>
                <c:pt idx="18479">
                  <c:v>185.00999450683594</c:v>
                </c:pt>
                <c:pt idx="18480">
                  <c:v>182.88999938964844</c:v>
                </c:pt>
                <c:pt idx="18481">
                  <c:v>183.03999328613281</c:v>
                </c:pt>
                <c:pt idx="18482">
                  <c:v>185.02000427246094</c:v>
                </c:pt>
                <c:pt idx="18483">
                  <c:v>183.05000305175781</c:v>
                </c:pt>
                <c:pt idx="18484">
                  <c:v>183.97000122070313</c:v>
                </c:pt>
                <c:pt idx="18485">
                  <c:v>183.77000427246094</c:v>
                </c:pt>
                <c:pt idx="18486">
                  <c:v>184.19000244140625</c:v>
                </c:pt>
                <c:pt idx="18487">
                  <c:v>183.66000366210938</c:v>
                </c:pt>
                <c:pt idx="18488">
                  <c:v>182.99000549316406</c:v>
                </c:pt>
                <c:pt idx="18489">
                  <c:v>185.02999877929688</c:v>
                </c:pt>
                <c:pt idx="18490">
                  <c:v>183.02000427246094</c:v>
                </c:pt>
                <c:pt idx="18491">
                  <c:v>182.92999267578125</c:v>
                </c:pt>
                <c:pt idx="18492">
                  <c:v>185.14999389648438</c:v>
                </c:pt>
                <c:pt idx="18493">
                  <c:v>183.03999328613281</c:v>
                </c:pt>
                <c:pt idx="18494">
                  <c:v>185.08999633789063</c:v>
                </c:pt>
                <c:pt idx="18495">
                  <c:v>184.47000122070313</c:v>
                </c:pt>
                <c:pt idx="18496">
                  <c:v>183.94999694824219</c:v>
                </c:pt>
                <c:pt idx="18497">
                  <c:v>184.19000244140625</c:v>
                </c:pt>
                <c:pt idx="18498">
                  <c:v>184.13999938964844</c:v>
                </c:pt>
                <c:pt idx="18499">
                  <c:v>184.96000671386719</c:v>
                </c:pt>
                <c:pt idx="18500">
                  <c:v>183.02999877929688</c:v>
                </c:pt>
                <c:pt idx="18501">
                  <c:v>185.00999450683594</c:v>
                </c:pt>
                <c:pt idx="18502">
                  <c:v>185.19000244140625</c:v>
                </c:pt>
                <c:pt idx="18503">
                  <c:v>183.21000671386719</c:v>
                </c:pt>
                <c:pt idx="18504">
                  <c:v>185.13999938964844</c:v>
                </c:pt>
                <c:pt idx="18505">
                  <c:v>184.64999389648438</c:v>
                </c:pt>
                <c:pt idx="18506">
                  <c:v>183.96000671386719</c:v>
                </c:pt>
                <c:pt idx="18507">
                  <c:v>184.30999755859375</c:v>
                </c:pt>
                <c:pt idx="18508">
                  <c:v>184.1199951171875</c:v>
                </c:pt>
                <c:pt idx="18509">
                  <c:v>184.97999572753906</c:v>
                </c:pt>
                <c:pt idx="18510">
                  <c:v>183.08000183105469</c:v>
                </c:pt>
                <c:pt idx="18511">
                  <c:v>185.05999755859375</c:v>
                </c:pt>
                <c:pt idx="18512">
                  <c:v>185.16999816894531</c:v>
                </c:pt>
                <c:pt idx="18513">
                  <c:v>183.19000244140625</c:v>
                </c:pt>
                <c:pt idx="18514">
                  <c:v>185.25</c:v>
                </c:pt>
                <c:pt idx="18515">
                  <c:v>183.25999450683594</c:v>
                </c:pt>
                <c:pt idx="18516">
                  <c:v>183.83999633789063</c:v>
                </c:pt>
                <c:pt idx="18517">
                  <c:v>184.88999938964844</c:v>
                </c:pt>
                <c:pt idx="18518">
                  <c:v>183.83000183105469</c:v>
                </c:pt>
                <c:pt idx="18519">
                  <c:v>184.55999755859375</c:v>
                </c:pt>
                <c:pt idx="18520">
                  <c:v>183.24000549316406</c:v>
                </c:pt>
                <c:pt idx="18521">
                  <c:v>184.53999328613281</c:v>
                </c:pt>
                <c:pt idx="18522">
                  <c:v>185.19000244140625</c:v>
                </c:pt>
                <c:pt idx="18523">
                  <c:v>183.08000183105469</c:v>
                </c:pt>
                <c:pt idx="18524">
                  <c:v>185.16999816894531</c:v>
                </c:pt>
                <c:pt idx="18525">
                  <c:v>185.17999267578125</c:v>
                </c:pt>
                <c:pt idx="18526">
                  <c:v>183.1300048828125</c:v>
                </c:pt>
                <c:pt idx="18527">
                  <c:v>185.14999389648438</c:v>
                </c:pt>
                <c:pt idx="18528">
                  <c:v>183.21000671386719</c:v>
                </c:pt>
                <c:pt idx="18529">
                  <c:v>184.13999938964844</c:v>
                </c:pt>
                <c:pt idx="18530">
                  <c:v>184.22999572753906</c:v>
                </c:pt>
                <c:pt idx="18531">
                  <c:v>184.16999816894531</c:v>
                </c:pt>
                <c:pt idx="18532">
                  <c:v>184.91999816894531</c:v>
                </c:pt>
                <c:pt idx="18533">
                  <c:v>183.28999328613281</c:v>
                </c:pt>
                <c:pt idx="18534">
                  <c:v>184.94000244140625</c:v>
                </c:pt>
                <c:pt idx="18535">
                  <c:v>183.19999694824219</c:v>
                </c:pt>
                <c:pt idx="18536">
                  <c:v>182.94000244140625</c:v>
                </c:pt>
                <c:pt idx="18537">
                  <c:v>185.22000122070313</c:v>
                </c:pt>
                <c:pt idx="18538">
                  <c:v>183.02000427246094</c:v>
                </c:pt>
                <c:pt idx="18539">
                  <c:v>185.22000122070313</c:v>
                </c:pt>
                <c:pt idx="18540">
                  <c:v>185.07000732421875</c:v>
                </c:pt>
                <c:pt idx="18541">
                  <c:v>183.69000244140625</c:v>
                </c:pt>
                <c:pt idx="18542">
                  <c:v>185.05999755859375</c:v>
                </c:pt>
                <c:pt idx="18543">
                  <c:v>183.83000183105469</c:v>
                </c:pt>
                <c:pt idx="18544">
                  <c:v>184.55000305175781</c:v>
                </c:pt>
                <c:pt idx="18545">
                  <c:v>183.60000610351563</c:v>
                </c:pt>
                <c:pt idx="18546">
                  <c:v>184.60000610351563</c:v>
                </c:pt>
                <c:pt idx="18547">
                  <c:v>185.19000244140625</c:v>
                </c:pt>
                <c:pt idx="18548">
                  <c:v>183.17999267578125</c:v>
                </c:pt>
                <c:pt idx="18549">
                  <c:v>185.22000122070313</c:v>
                </c:pt>
                <c:pt idx="18550">
                  <c:v>185.27000427246094</c:v>
                </c:pt>
                <c:pt idx="18551">
                  <c:v>183.44999694824219</c:v>
                </c:pt>
                <c:pt idx="18552">
                  <c:v>185.22999572753906</c:v>
                </c:pt>
                <c:pt idx="18553">
                  <c:v>184.28999328613281</c:v>
                </c:pt>
                <c:pt idx="18554">
                  <c:v>184.39999389648438</c:v>
                </c:pt>
                <c:pt idx="18555">
                  <c:v>184.13999938964844</c:v>
                </c:pt>
                <c:pt idx="18556">
                  <c:v>184.46000671386719</c:v>
                </c:pt>
                <c:pt idx="18557">
                  <c:v>185.14999389648438</c:v>
                </c:pt>
                <c:pt idx="18558">
                  <c:v>183.25</c:v>
                </c:pt>
                <c:pt idx="18559">
                  <c:v>185.21000671386719</c:v>
                </c:pt>
                <c:pt idx="18560">
                  <c:v>185.36000061035156</c:v>
                </c:pt>
                <c:pt idx="18561">
                  <c:v>183.35000610351563</c:v>
                </c:pt>
                <c:pt idx="18562">
                  <c:v>185.3800048828125</c:v>
                </c:pt>
                <c:pt idx="18563">
                  <c:v>184.96000671386719</c:v>
                </c:pt>
                <c:pt idx="18564">
                  <c:v>184.28999328613281</c:v>
                </c:pt>
                <c:pt idx="18565">
                  <c:v>184.75</c:v>
                </c:pt>
                <c:pt idx="18566">
                  <c:v>184.27000427246094</c:v>
                </c:pt>
                <c:pt idx="18567">
                  <c:v>184.88999938964844</c:v>
                </c:pt>
                <c:pt idx="18568">
                  <c:v>183.33999633789063</c:v>
                </c:pt>
                <c:pt idx="18569">
                  <c:v>185.10000610351563</c:v>
                </c:pt>
                <c:pt idx="18570">
                  <c:v>185.35000610351563</c:v>
                </c:pt>
                <c:pt idx="18571">
                  <c:v>182.99000549316406</c:v>
                </c:pt>
                <c:pt idx="18572">
                  <c:v>185.3699951171875</c:v>
                </c:pt>
                <c:pt idx="18573">
                  <c:v>183.08999633789063</c:v>
                </c:pt>
                <c:pt idx="18574">
                  <c:v>183.99000549316406</c:v>
                </c:pt>
                <c:pt idx="18575">
                  <c:v>184.69000244140625</c:v>
                </c:pt>
                <c:pt idx="18576">
                  <c:v>184.22999572753906</c:v>
                </c:pt>
                <c:pt idx="18577">
                  <c:v>185.03999328613281</c:v>
                </c:pt>
                <c:pt idx="18578">
                  <c:v>183.36000061035156</c:v>
                </c:pt>
                <c:pt idx="18579">
                  <c:v>185.38999938964844</c:v>
                </c:pt>
                <c:pt idx="18580">
                  <c:v>185.47000122070313</c:v>
                </c:pt>
                <c:pt idx="18581">
                  <c:v>183.24000549316406</c:v>
                </c:pt>
                <c:pt idx="18582">
                  <c:v>185.3699951171875</c:v>
                </c:pt>
                <c:pt idx="18583">
                  <c:v>183.60000610351563</c:v>
                </c:pt>
                <c:pt idx="18584">
                  <c:v>184.50999450683594</c:v>
                </c:pt>
                <c:pt idx="18585">
                  <c:v>183.71000671386719</c:v>
                </c:pt>
                <c:pt idx="18586">
                  <c:v>184.50999450683594</c:v>
                </c:pt>
                <c:pt idx="18587">
                  <c:v>185.32000732421875</c:v>
                </c:pt>
                <c:pt idx="18588">
                  <c:v>183.32000732421875</c:v>
                </c:pt>
                <c:pt idx="18589">
                  <c:v>185.35000610351563</c:v>
                </c:pt>
                <c:pt idx="18590">
                  <c:v>183.33000183105469</c:v>
                </c:pt>
                <c:pt idx="18591">
                  <c:v>184.05000305175781</c:v>
                </c:pt>
                <c:pt idx="18592">
                  <c:v>184.85000610351563</c:v>
                </c:pt>
                <c:pt idx="18593">
                  <c:v>183.16000366210938</c:v>
                </c:pt>
                <c:pt idx="18594">
                  <c:v>185.07000732421875</c:v>
                </c:pt>
                <c:pt idx="18595">
                  <c:v>183.32000732421875</c:v>
                </c:pt>
                <c:pt idx="18596">
                  <c:v>185.3699951171875</c:v>
                </c:pt>
                <c:pt idx="18597">
                  <c:v>185.42999267578125</c:v>
                </c:pt>
                <c:pt idx="18598">
                  <c:v>183.64999389648438</c:v>
                </c:pt>
                <c:pt idx="18599">
                  <c:v>185.17999267578125</c:v>
                </c:pt>
                <c:pt idx="18600">
                  <c:v>183.74000549316406</c:v>
                </c:pt>
                <c:pt idx="18601">
                  <c:v>184.72999572753906</c:v>
                </c:pt>
                <c:pt idx="18602">
                  <c:v>183.30999755859375</c:v>
                </c:pt>
                <c:pt idx="18603">
                  <c:v>183.33999633789063</c:v>
                </c:pt>
                <c:pt idx="18604">
                  <c:v>185.41000366210938</c:v>
                </c:pt>
                <c:pt idx="18605">
                  <c:v>183.55000305175781</c:v>
                </c:pt>
                <c:pt idx="18606">
                  <c:v>184.30000305175781</c:v>
                </c:pt>
                <c:pt idx="18607">
                  <c:v>184.21000671386719</c:v>
                </c:pt>
                <c:pt idx="18608">
                  <c:v>184.67999267578125</c:v>
                </c:pt>
                <c:pt idx="18609">
                  <c:v>183.55999755859375</c:v>
                </c:pt>
                <c:pt idx="18610">
                  <c:v>183.36000061035156</c:v>
                </c:pt>
                <c:pt idx="18611">
                  <c:v>185.52000427246094</c:v>
                </c:pt>
                <c:pt idx="18612">
                  <c:v>183.41000366210938</c:v>
                </c:pt>
                <c:pt idx="18613">
                  <c:v>185.35000610351563</c:v>
                </c:pt>
                <c:pt idx="18614">
                  <c:v>184.22999572753906</c:v>
                </c:pt>
                <c:pt idx="18615">
                  <c:v>184.66999816894531</c:v>
                </c:pt>
                <c:pt idx="18616">
                  <c:v>183.25</c:v>
                </c:pt>
                <c:pt idx="18617">
                  <c:v>183.39999389648438</c:v>
                </c:pt>
                <c:pt idx="18618">
                  <c:v>185.44000244140625</c:v>
                </c:pt>
                <c:pt idx="18619">
                  <c:v>183.42999267578125</c:v>
                </c:pt>
                <c:pt idx="18620">
                  <c:v>184.28999328613281</c:v>
                </c:pt>
                <c:pt idx="18621">
                  <c:v>184.6300048828125</c:v>
                </c:pt>
                <c:pt idx="18622">
                  <c:v>184.55999755859375</c:v>
                </c:pt>
                <c:pt idx="18623">
                  <c:v>183.78999328613281</c:v>
                </c:pt>
                <c:pt idx="18624">
                  <c:v>183.08000183105469</c:v>
                </c:pt>
                <c:pt idx="18625">
                  <c:v>185.44000244140625</c:v>
                </c:pt>
                <c:pt idx="18626">
                  <c:v>183.30000305175781</c:v>
                </c:pt>
                <c:pt idx="18627">
                  <c:v>184.25999450683594</c:v>
                </c:pt>
                <c:pt idx="18628">
                  <c:v>184.58999633789063</c:v>
                </c:pt>
                <c:pt idx="18629">
                  <c:v>184.58999633789063</c:v>
                </c:pt>
                <c:pt idx="18630">
                  <c:v>185.44999694824219</c:v>
                </c:pt>
                <c:pt idx="18631">
                  <c:v>183.49000549316406</c:v>
                </c:pt>
                <c:pt idx="18632">
                  <c:v>185.55999755859375</c:v>
                </c:pt>
                <c:pt idx="18633">
                  <c:v>183.55999755859375</c:v>
                </c:pt>
                <c:pt idx="18634">
                  <c:v>184.33000183105469</c:v>
                </c:pt>
                <c:pt idx="18635">
                  <c:v>184.24000549316406</c:v>
                </c:pt>
                <c:pt idx="18636">
                  <c:v>184.89999389648438</c:v>
                </c:pt>
                <c:pt idx="18637">
                  <c:v>185.41000366210938</c:v>
                </c:pt>
                <c:pt idx="18638">
                  <c:v>183.47999572753906</c:v>
                </c:pt>
                <c:pt idx="18639">
                  <c:v>185.50999450683594</c:v>
                </c:pt>
                <c:pt idx="18640">
                  <c:v>183.75</c:v>
                </c:pt>
                <c:pt idx="18641">
                  <c:v>184.47000122070313</c:v>
                </c:pt>
                <c:pt idx="18642">
                  <c:v>183.97999572753906</c:v>
                </c:pt>
                <c:pt idx="18643">
                  <c:v>184.85000610351563</c:v>
                </c:pt>
                <c:pt idx="18644">
                  <c:v>185.61000061035156</c:v>
                </c:pt>
                <c:pt idx="18645">
                  <c:v>183.50999450683594</c:v>
                </c:pt>
                <c:pt idx="18646">
                  <c:v>185.61000061035156</c:v>
                </c:pt>
                <c:pt idx="18647">
                  <c:v>185.14999389648438</c:v>
                </c:pt>
                <c:pt idx="18648">
                  <c:v>184.49000549316406</c:v>
                </c:pt>
                <c:pt idx="18649">
                  <c:v>184.33999633789063</c:v>
                </c:pt>
                <c:pt idx="18650">
                  <c:v>184.8800048828125</c:v>
                </c:pt>
                <c:pt idx="18651">
                  <c:v>185.55000305175781</c:v>
                </c:pt>
                <c:pt idx="18652">
                  <c:v>183.50999450683594</c:v>
                </c:pt>
                <c:pt idx="18653">
                  <c:v>185.58000183105469</c:v>
                </c:pt>
                <c:pt idx="18654">
                  <c:v>183.64999389648438</c:v>
                </c:pt>
                <c:pt idx="18655">
                  <c:v>184.33999633789063</c:v>
                </c:pt>
                <c:pt idx="18656">
                  <c:v>184.83999633789063</c:v>
                </c:pt>
                <c:pt idx="18657">
                  <c:v>184.69000244140625</c:v>
                </c:pt>
                <c:pt idx="18658">
                  <c:v>185.69000244140625</c:v>
                </c:pt>
                <c:pt idx="18659">
                  <c:v>183.5</c:v>
                </c:pt>
                <c:pt idx="18660">
                  <c:v>185.78999328613281</c:v>
                </c:pt>
                <c:pt idx="18661">
                  <c:v>185.41999816894531</c:v>
                </c:pt>
                <c:pt idx="18662">
                  <c:v>184.24000549316406</c:v>
                </c:pt>
                <c:pt idx="18663">
                  <c:v>184.89999389648438</c:v>
                </c:pt>
                <c:pt idx="18664">
                  <c:v>184.64999389648438</c:v>
                </c:pt>
                <c:pt idx="18665">
                  <c:v>185.47999572753906</c:v>
                </c:pt>
                <c:pt idx="18666">
                  <c:v>183.49000549316406</c:v>
                </c:pt>
                <c:pt idx="18667">
                  <c:v>185.55999755859375</c:v>
                </c:pt>
                <c:pt idx="18668">
                  <c:v>185.50999450683594</c:v>
                </c:pt>
                <c:pt idx="18669">
                  <c:v>184.00999450683594</c:v>
                </c:pt>
                <c:pt idx="18670">
                  <c:v>185.21000671386719</c:v>
                </c:pt>
                <c:pt idx="18671">
                  <c:v>184.42999267578125</c:v>
                </c:pt>
                <c:pt idx="18672">
                  <c:v>185.28999328613281</c:v>
                </c:pt>
                <c:pt idx="18673">
                  <c:v>183.16999816894531</c:v>
                </c:pt>
                <c:pt idx="18674">
                  <c:v>185.60000610351563</c:v>
                </c:pt>
                <c:pt idx="18675">
                  <c:v>185.52999877929688</c:v>
                </c:pt>
                <c:pt idx="18676">
                  <c:v>183.85000610351563</c:v>
                </c:pt>
                <c:pt idx="18677">
                  <c:v>185.39999389648438</c:v>
                </c:pt>
                <c:pt idx="18678">
                  <c:v>184.35000610351563</c:v>
                </c:pt>
                <c:pt idx="18679">
                  <c:v>184.78999328613281</c:v>
                </c:pt>
                <c:pt idx="18680">
                  <c:v>183.77000427246094</c:v>
                </c:pt>
                <c:pt idx="18681">
                  <c:v>183.19000244140625</c:v>
                </c:pt>
                <c:pt idx="18682">
                  <c:v>185.58000183105469</c:v>
                </c:pt>
                <c:pt idx="18683">
                  <c:v>183.32000732421875</c:v>
                </c:pt>
                <c:pt idx="18684">
                  <c:v>185.5</c:v>
                </c:pt>
                <c:pt idx="18685">
                  <c:v>185.27999877929688</c:v>
                </c:pt>
                <c:pt idx="18686">
                  <c:v>184.19000244140625</c:v>
                </c:pt>
                <c:pt idx="18687">
                  <c:v>185.30000305175781</c:v>
                </c:pt>
                <c:pt idx="18688">
                  <c:v>184.30000305175781</c:v>
                </c:pt>
                <c:pt idx="18689">
                  <c:v>185.08999633789063</c:v>
                </c:pt>
                <c:pt idx="18690">
                  <c:v>183.72000122070313</c:v>
                </c:pt>
                <c:pt idx="18691">
                  <c:v>185.25999450683594</c:v>
                </c:pt>
                <c:pt idx="18692">
                  <c:v>185.64999389648438</c:v>
                </c:pt>
                <c:pt idx="18693">
                  <c:v>183.3699951171875</c:v>
                </c:pt>
                <c:pt idx="18694">
                  <c:v>185.67999267578125</c:v>
                </c:pt>
                <c:pt idx="18695">
                  <c:v>185.47999572753906</c:v>
                </c:pt>
                <c:pt idx="18696">
                  <c:v>183.97000122070313</c:v>
                </c:pt>
                <c:pt idx="18697">
                  <c:v>185.47000122070313</c:v>
                </c:pt>
                <c:pt idx="18698">
                  <c:v>184.11000061035156</c:v>
                </c:pt>
                <c:pt idx="18699">
                  <c:v>184.92999267578125</c:v>
                </c:pt>
                <c:pt idx="18700">
                  <c:v>184.08000183105469</c:v>
                </c:pt>
                <c:pt idx="18701">
                  <c:v>185.08999633789063</c:v>
                </c:pt>
                <c:pt idx="18702">
                  <c:v>185.66000366210938</c:v>
                </c:pt>
                <c:pt idx="18703">
                  <c:v>183.5</c:v>
                </c:pt>
                <c:pt idx="18704">
                  <c:v>185.80000305175781</c:v>
                </c:pt>
                <c:pt idx="18705">
                  <c:v>185.67999267578125</c:v>
                </c:pt>
                <c:pt idx="18706">
                  <c:v>184.05999755859375</c:v>
                </c:pt>
                <c:pt idx="18707">
                  <c:v>185.60000610351563</c:v>
                </c:pt>
                <c:pt idx="18708">
                  <c:v>184.33999633789063</c:v>
                </c:pt>
                <c:pt idx="18709">
                  <c:v>185</c:v>
                </c:pt>
                <c:pt idx="18710">
                  <c:v>183.97000122070313</c:v>
                </c:pt>
                <c:pt idx="18711">
                  <c:v>185.19000244140625</c:v>
                </c:pt>
                <c:pt idx="18712">
                  <c:v>185.69000244140625</c:v>
                </c:pt>
                <c:pt idx="18713">
                  <c:v>183.71000671386719</c:v>
                </c:pt>
                <c:pt idx="18714">
                  <c:v>185.80000305175781</c:v>
                </c:pt>
                <c:pt idx="18715">
                  <c:v>185.55999755859375</c:v>
                </c:pt>
                <c:pt idx="18716">
                  <c:v>184.38999938964844</c:v>
                </c:pt>
                <c:pt idx="18717">
                  <c:v>185.47999572753906</c:v>
                </c:pt>
                <c:pt idx="18718">
                  <c:v>183.94000244140625</c:v>
                </c:pt>
                <c:pt idx="18719">
                  <c:v>185.25999450683594</c:v>
                </c:pt>
                <c:pt idx="18720">
                  <c:v>183.47999572753906</c:v>
                </c:pt>
                <c:pt idx="18721">
                  <c:v>183.66000366210938</c:v>
                </c:pt>
                <c:pt idx="18722">
                  <c:v>185.72999572753906</c:v>
                </c:pt>
                <c:pt idx="18723">
                  <c:v>183.69000244140625</c:v>
                </c:pt>
                <c:pt idx="18724">
                  <c:v>184.33000183105469</c:v>
                </c:pt>
                <c:pt idx="18725">
                  <c:v>185.5</c:v>
                </c:pt>
                <c:pt idx="18726">
                  <c:v>184.5</c:v>
                </c:pt>
                <c:pt idx="18727">
                  <c:v>185.27000427246094</c:v>
                </c:pt>
                <c:pt idx="18728">
                  <c:v>183.63999938964844</c:v>
                </c:pt>
                <c:pt idx="18729">
                  <c:v>185.35000610351563</c:v>
                </c:pt>
                <c:pt idx="18730">
                  <c:v>183.50999450683594</c:v>
                </c:pt>
                <c:pt idx="18731">
                  <c:v>185.47000122070313</c:v>
                </c:pt>
                <c:pt idx="18732">
                  <c:v>185.85000610351563</c:v>
                </c:pt>
                <c:pt idx="18733">
                  <c:v>183.72000122070313</c:v>
                </c:pt>
                <c:pt idx="18734">
                  <c:v>185.80999755859375</c:v>
                </c:pt>
                <c:pt idx="18735">
                  <c:v>185.55000305175781</c:v>
                </c:pt>
                <c:pt idx="18736">
                  <c:v>184.36000061035156</c:v>
                </c:pt>
                <c:pt idx="18737">
                  <c:v>185.46000671386719</c:v>
                </c:pt>
                <c:pt idx="18738">
                  <c:v>184.05000305175781</c:v>
                </c:pt>
                <c:pt idx="18739">
                  <c:v>185.02000427246094</c:v>
                </c:pt>
                <c:pt idx="18740">
                  <c:v>184.08000183105469</c:v>
                </c:pt>
                <c:pt idx="18741">
                  <c:v>183.74000549316406</c:v>
                </c:pt>
                <c:pt idx="18742">
                  <c:v>185.77999877929688</c:v>
                </c:pt>
                <c:pt idx="18743">
                  <c:v>183.67999267578125</c:v>
                </c:pt>
                <c:pt idx="18744">
                  <c:v>183.78999328613281</c:v>
                </c:pt>
                <c:pt idx="18745">
                  <c:v>185.72000122070313</c:v>
                </c:pt>
                <c:pt idx="18746">
                  <c:v>184.1199951171875</c:v>
                </c:pt>
                <c:pt idx="18747">
                  <c:v>185.66000366210938</c:v>
                </c:pt>
                <c:pt idx="18748">
                  <c:v>184.66999816894531</c:v>
                </c:pt>
                <c:pt idx="18749">
                  <c:v>184.96000671386719</c:v>
                </c:pt>
                <c:pt idx="18750">
                  <c:v>184.27000427246094</c:v>
                </c:pt>
                <c:pt idx="18751">
                  <c:v>183.77000427246094</c:v>
                </c:pt>
                <c:pt idx="18752">
                  <c:v>185.82000732421875</c:v>
                </c:pt>
                <c:pt idx="18753">
                  <c:v>183.72999572753906</c:v>
                </c:pt>
                <c:pt idx="18754">
                  <c:v>183.72000122070313</c:v>
                </c:pt>
                <c:pt idx="18755">
                  <c:v>185.80000305175781</c:v>
                </c:pt>
                <c:pt idx="18756">
                  <c:v>183.94999694824219</c:v>
                </c:pt>
                <c:pt idx="18757">
                  <c:v>185.80000305175781</c:v>
                </c:pt>
                <c:pt idx="18758">
                  <c:v>184.74000549316406</c:v>
                </c:pt>
                <c:pt idx="18759">
                  <c:v>184.92999267578125</c:v>
                </c:pt>
                <c:pt idx="18760">
                  <c:v>184.67999267578125</c:v>
                </c:pt>
                <c:pt idx="18761">
                  <c:v>183.77999877929688</c:v>
                </c:pt>
                <c:pt idx="18762">
                  <c:v>185.77000427246094</c:v>
                </c:pt>
                <c:pt idx="18763">
                  <c:v>183.66999816894531</c:v>
                </c:pt>
                <c:pt idx="18764">
                  <c:v>183.96000671386719</c:v>
                </c:pt>
                <c:pt idx="18765">
                  <c:v>185.83999633789063</c:v>
                </c:pt>
                <c:pt idx="18766">
                  <c:v>184.05999755859375</c:v>
                </c:pt>
                <c:pt idx="18767">
                  <c:v>184.66999816894531</c:v>
                </c:pt>
                <c:pt idx="18768">
                  <c:v>185.28999328613281</c:v>
                </c:pt>
                <c:pt idx="18769">
                  <c:v>184.78999328613281</c:v>
                </c:pt>
                <c:pt idx="18770">
                  <c:v>184.97000122070313</c:v>
                </c:pt>
                <c:pt idx="18771">
                  <c:v>183.83000183105469</c:v>
                </c:pt>
                <c:pt idx="18772">
                  <c:v>185.91000366210938</c:v>
                </c:pt>
                <c:pt idx="18773">
                  <c:v>185.58999633789063</c:v>
                </c:pt>
                <c:pt idx="18774">
                  <c:v>184.66000366210938</c:v>
                </c:pt>
                <c:pt idx="18775">
                  <c:v>185.42999267578125</c:v>
                </c:pt>
                <c:pt idx="18776">
                  <c:v>183.99000549316406</c:v>
                </c:pt>
                <c:pt idx="18777">
                  <c:v>185.58999633789063</c:v>
                </c:pt>
                <c:pt idx="18778">
                  <c:v>183.85000610351563</c:v>
                </c:pt>
                <c:pt idx="18779">
                  <c:v>183.69999694824219</c:v>
                </c:pt>
                <c:pt idx="18780">
                  <c:v>185.80999755859375</c:v>
                </c:pt>
                <c:pt idx="18781">
                  <c:v>184</c:v>
                </c:pt>
                <c:pt idx="18782">
                  <c:v>184.66999816894531</c:v>
                </c:pt>
                <c:pt idx="18783">
                  <c:v>185.30999755859375</c:v>
                </c:pt>
                <c:pt idx="18784">
                  <c:v>184.27000427246094</c:v>
                </c:pt>
                <c:pt idx="18785">
                  <c:v>185.75</c:v>
                </c:pt>
                <c:pt idx="18786">
                  <c:v>184.32000732421875</c:v>
                </c:pt>
                <c:pt idx="18787">
                  <c:v>185.30000305175781</c:v>
                </c:pt>
                <c:pt idx="18788">
                  <c:v>183.94999694824219</c:v>
                </c:pt>
                <c:pt idx="18789">
                  <c:v>185.72000122070313</c:v>
                </c:pt>
                <c:pt idx="18790">
                  <c:v>185.94999694824219</c:v>
                </c:pt>
                <c:pt idx="18791">
                  <c:v>184.39999389648438</c:v>
                </c:pt>
                <c:pt idx="18792">
                  <c:v>185.28999328613281</c:v>
                </c:pt>
                <c:pt idx="18793">
                  <c:v>186.03999328613281</c:v>
                </c:pt>
                <c:pt idx="18794">
                  <c:v>183.6199951171875</c:v>
                </c:pt>
                <c:pt idx="18795">
                  <c:v>186.05000305175781</c:v>
                </c:pt>
                <c:pt idx="18796">
                  <c:v>183.75</c:v>
                </c:pt>
                <c:pt idx="18797">
                  <c:v>184.61000061035156</c:v>
                </c:pt>
                <c:pt idx="18798">
                  <c:v>185.53999328613281</c:v>
                </c:pt>
                <c:pt idx="18799">
                  <c:v>184.85000610351563</c:v>
                </c:pt>
                <c:pt idx="18800">
                  <c:v>184.97999572753906</c:v>
                </c:pt>
                <c:pt idx="18801">
                  <c:v>183.97000122070313</c:v>
                </c:pt>
                <c:pt idx="18802">
                  <c:v>185.94999694824219</c:v>
                </c:pt>
                <c:pt idx="18803">
                  <c:v>183.94999694824219</c:v>
                </c:pt>
                <c:pt idx="18804">
                  <c:v>183.92999267578125</c:v>
                </c:pt>
                <c:pt idx="18805">
                  <c:v>186</c:v>
                </c:pt>
                <c:pt idx="18806">
                  <c:v>184.00999450683594</c:v>
                </c:pt>
                <c:pt idx="18807">
                  <c:v>185.02999877929688</c:v>
                </c:pt>
                <c:pt idx="18808">
                  <c:v>184.78999328613281</c:v>
                </c:pt>
                <c:pt idx="18809">
                  <c:v>185.24000549316406</c:v>
                </c:pt>
                <c:pt idx="18810">
                  <c:v>184.58000183105469</c:v>
                </c:pt>
                <c:pt idx="18811">
                  <c:v>183.94999694824219</c:v>
                </c:pt>
                <c:pt idx="18812">
                  <c:v>186.08999633789063</c:v>
                </c:pt>
                <c:pt idx="18813">
                  <c:v>183.97000122070313</c:v>
                </c:pt>
                <c:pt idx="18814">
                  <c:v>184.14999389648438</c:v>
                </c:pt>
                <c:pt idx="18815">
                  <c:v>186</c:v>
                </c:pt>
                <c:pt idx="18816">
                  <c:v>184.49000549316406</c:v>
                </c:pt>
                <c:pt idx="18817">
                  <c:v>185.24000549316406</c:v>
                </c:pt>
                <c:pt idx="18818">
                  <c:v>184.35000610351563</c:v>
                </c:pt>
                <c:pt idx="18819">
                  <c:v>185.39999389648438</c:v>
                </c:pt>
                <c:pt idx="18820">
                  <c:v>186.1199951171875</c:v>
                </c:pt>
                <c:pt idx="18821">
                  <c:v>184.00999450683594</c:v>
                </c:pt>
                <c:pt idx="18822">
                  <c:v>186.24000549316406</c:v>
                </c:pt>
                <c:pt idx="18823">
                  <c:v>185.86000061035156</c:v>
                </c:pt>
                <c:pt idx="18824">
                  <c:v>184.80999755859375</c:v>
                </c:pt>
                <c:pt idx="18825">
                  <c:v>185.6199951171875</c:v>
                </c:pt>
                <c:pt idx="18826">
                  <c:v>184.24000549316406</c:v>
                </c:pt>
                <c:pt idx="18827">
                  <c:v>185.92999267578125</c:v>
                </c:pt>
                <c:pt idx="18828">
                  <c:v>184.07000732421875</c:v>
                </c:pt>
                <c:pt idx="18829">
                  <c:v>186.02999877929688</c:v>
                </c:pt>
                <c:pt idx="18830">
                  <c:v>186.11000061035156</c:v>
                </c:pt>
                <c:pt idx="18831">
                  <c:v>184.42999267578125</c:v>
                </c:pt>
                <c:pt idx="18832">
                  <c:v>185.99000549316406</c:v>
                </c:pt>
                <c:pt idx="18833">
                  <c:v>184.50999450683594</c:v>
                </c:pt>
                <c:pt idx="18834">
                  <c:v>185.85000610351563</c:v>
                </c:pt>
                <c:pt idx="18835">
                  <c:v>183.92999267578125</c:v>
                </c:pt>
                <c:pt idx="18836">
                  <c:v>184.28999328613281</c:v>
                </c:pt>
                <c:pt idx="18837">
                  <c:v>186.1300048828125</c:v>
                </c:pt>
                <c:pt idx="18838">
                  <c:v>184.41000366210938</c:v>
                </c:pt>
                <c:pt idx="18839">
                  <c:v>185.32000732421875</c:v>
                </c:pt>
                <c:pt idx="18840">
                  <c:v>184.33000183105469</c:v>
                </c:pt>
                <c:pt idx="18841">
                  <c:v>185.94000244140625</c:v>
                </c:pt>
                <c:pt idx="18842">
                  <c:v>186.21000671386719</c:v>
                </c:pt>
                <c:pt idx="18843">
                  <c:v>184.08999633789063</c:v>
                </c:pt>
                <c:pt idx="18844">
                  <c:v>186.10000610351563</c:v>
                </c:pt>
                <c:pt idx="18845">
                  <c:v>184.92999267578125</c:v>
                </c:pt>
                <c:pt idx="18846">
                  <c:v>185.5</c:v>
                </c:pt>
                <c:pt idx="18847">
                  <c:v>183.97000122070313</c:v>
                </c:pt>
                <c:pt idx="18848">
                  <c:v>185.96000671386719</c:v>
                </c:pt>
                <c:pt idx="18849">
                  <c:v>186.14999389648438</c:v>
                </c:pt>
                <c:pt idx="18850">
                  <c:v>184.08999633789063</c:v>
                </c:pt>
                <c:pt idx="18851">
                  <c:v>186</c:v>
                </c:pt>
                <c:pt idx="18852">
                  <c:v>184.91999816894531</c:v>
                </c:pt>
                <c:pt idx="18853">
                  <c:v>185.46000671386719</c:v>
                </c:pt>
                <c:pt idx="18854">
                  <c:v>184.19999694824219</c:v>
                </c:pt>
                <c:pt idx="18855">
                  <c:v>183.8800048828125</c:v>
                </c:pt>
                <c:pt idx="18856">
                  <c:v>186.19000244140625</c:v>
                </c:pt>
                <c:pt idx="18857">
                  <c:v>184.13999938964844</c:v>
                </c:pt>
                <c:pt idx="18858">
                  <c:v>185.16000366210938</c:v>
                </c:pt>
                <c:pt idx="18859">
                  <c:v>184.69000244140625</c:v>
                </c:pt>
                <c:pt idx="18860">
                  <c:v>185.49000549316406</c:v>
                </c:pt>
                <c:pt idx="18861">
                  <c:v>184.27999877929688</c:v>
                </c:pt>
                <c:pt idx="18862">
                  <c:v>184.05999755859375</c:v>
                </c:pt>
                <c:pt idx="18863">
                  <c:v>186.30000305175781</c:v>
                </c:pt>
                <c:pt idx="18864">
                  <c:v>184.19999694824219</c:v>
                </c:pt>
                <c:pt idx="18865">
                  <c:v>184.97000122070313</c:v>
                </c:pt>
                <c:pt idx="18866">
                  <c:v>185.19000244140625</c:v>
                </c:pt>
                <c:pt idx="18867">
                  <c:v>185.47000122070313</c:v>
                </c:pt>
                <c:pt idx="18868">
                  <c:v>186.17999267578125</c:v>
                </c:pt>
                <c:pt idx="18869">
                  <c:v>184.14999389648438</c:v>
                </c:pt>
                <c:pt idx="18870">
                  <c:v>186.19999694824219</c:v>
                </c:pt>
                <c:pt idx="18871">
                  <c:v>186.10000610351563</c:v>
                </c:pt>
                <c:pt idx="18872">
                  <c:v>184.71000671386719</c:v>
                </c:pt>
                <c:pt idx="18873">
                  <c:v>185.83999633789063</c:v>
                </c:pt>
                <c:pt idx="18874">
                  <c:v>184.39999389648438</c:v>
                </c:pt>
                <c:pt idx="18875">
                  <c:v>185.91000366210938</c:v>
                </c:pt>
                <c:pt idx="18876">
                  <c:v>184.17999267578125</c:v>
                </c:pt>
                <c:pt idx="18877">
                  <c:v>184.02999877929688</c:v>
                </c:pt>
                <c:pt idx="18878">
                  <c:v>186.25999450683594</c:v>
                </c:pt>
                <c:pt idx="18879">
                  <c:v>184.3800048828125</c:v>
                </c:pt>
                <c:pt idx="18880">
                  <c:v>185.1300048828125</c:v>
                </c:pt>
                <c:pt idx="18881">
                  <c:v>185.19999694824219</c:v>
                </c:pt>
                <c:pt idx="18882">
                  <c:v>185.3800048828125</c:v>
                </c:pt>
                <c:pt idx="18883">
                  <c:v>186.16000366210938</c:v>
                </c:pt>
                <c:pt idx="18884">
                  <c:v>184.1199951171875</c:v>
                </c:pt>
                <c:pt idx="18885">
                  <c:v>186.27000427246094</c:v>
                </c:pt>
                <c:pt idx="18886">
                  <c:v>186.1300048828125</c:v>
                </c:pt>
                <c:pt idx="18887">
                  <c:v>184.64999389648438</c:v>
                </c:pt>
                <c:pt idx="18888">
                  <c:v>185.8800048828125</c:v>
                </c:pt>
                <c:pt idx="18889">
                  <c:v>185.19000244140625</c:v>
                </c:pt>
                <c:pt idx="18890">
                  <c:v>185.85000610351563</c:v>
                </c:pt>
                <c:pt idx="18891">
                  <c:v>184.25</c:v>
                </c:pt>
                <c:pt idx="18892">
                  <c:v>186.21000671386719</c:v>
                </c:pt>
                <c:pt idx="18893">
                  <c:v>186.36000061035156</c:v>
                </c:pt>
                <c:pt idx="18894">
                  <c:v>184.42999267578125</c:v>
                </c:pt>
                <c:pt idx="18895">
                  <c:v>185.25</c:v>
                </c:pt>
                <c:pt idx="18896">
                  <c:v>185.00999450683594</c:v>
                </c:pt>
                <c:pt idx="18897">
                  <c:v>185.53999328613281</c:v>
                </c:pt>
                <c:pt idx="18898">
                  <c:v>184.47000122070313</c:v>
                </c:pt>
                <c:pt idx="18899">
                  <c:v>184.22000122070313</c:v>
                </c:pt>
                <c:pt idx="18900">
                  <c:v>186.32000732421875</c:v>
                </c:pt>
                <c:pt idx="18901">
                  <c:v>184.33000183105469</c:v>
                </c:pt>
                <c:pt idx="18902">
                  <c:v>184.77999877929688</c:v>
                </c:pt>
                <c:pt idx="18903">
                  <c:v>186.08000183105469</c:v>
                </c:pt>
                <c:pt idx="18904">
                  <c:v>184.97999572753906</c:v>
                </c:pt>
                <c:pt idx="18905">
                  <c:v>185.96000671386719</c:v>
                </c:pt>
                <c:pt idx="18906">
                  <c:v>184.47000122070313</c:v>
                </c:pt>
                <c:pt idx="18907">
                  <c:v>185.96000671386719</c:v>
                </c:pt>
                <c:pt idx="18908">
                  <c:v>184.05999755859375</c:v>
                </c:pt>
                <c:pt idx="18909">
                  <c:v>184.33000183105469</c:v>
                </c:pt>
                <c:pt idx="18910">
                  <c:v>186.5</c:v>
                </c:pt>
                <c:pt idx="18911">
                  <c:v>184.39999389648438</c:v>
                </c:pt>
                <c:pt idx="18912">
                  <c:v>184.94000244140625</c:v>
                </c:pt>
                <c:pt idx="18913">
                  <c:v>186.13999938964844</c:v>
                </c:pt>
                <c:pt idx="18914">
                  <c:v>185.02999877929688</c:v>
                </c:pt>
                <c:pt idx="18915">
                  <c:v>185.99000549316406</c:v>
                </c:pt>
                <c:pt idx="18916">
                  <c:v>184.27000427246094</c:v>
                </c:pt>
                <c:pt idx="18917">
                  <c:v>185.97000122070313</c:v>
                </c:pt>
                <c:pt idx="18918">
                  <c:v>184.17999267578125</c:v>
                </c:pt>
                <c:pt idx="18919">
                  <c:v>184.30999755859375</c:v>
                </c:pt>
                <c:pt idx="18920">
                  <c:v>186.33999633789063</c:v>
                </c:pt>
                <c:pt idx="18921">
                  <c:v>184.27999877929688</c:v>
                </c:pt>
                <c:pt idx="18922">
                  <c:v>184.86000061035156</c:v>
                </c:pt>
                <c:pt idx="18923">
                  <c:v>186.08000183105469</c:v>
                </c:pt>
                <c:pt idx="18924">
                  <c:v>184.97999572753906</c:v>
                </c:pt>
                <c:pt idx="18925">
                  <c:v>185.82000732421875</c:v>
                </c:pt>
                <c:pt idx="18926">
                  <c:v>184.25</c:v>
                </c:pt>
                <c:pt idx="18927">
                  <c:v>185.83000183105469</c:v>
                </c:pt>
                <c:pt idx="18928">
                  <c:v>184.39999389648438</c:v>
                </c:pt>
                <c:pt idx="18929">
                  <c:v>184.27000427246094</c:v>
                </c:pt>
                <c:pt idx="18930">
                  <c:v>186.47000122070313</c:v>
                </c:pt>
                <c:pt idx="18931">
                  <c:v>184.28999328613281</c:v>
                </c:pt>
                <c:pt idx="18932">
                  <c:v>186.41999816894531</c:v>
                </c:pt>
                <c:pt idx="18933">
                  <c:v>186.14999389648438</c:v>
                </c:pt>
                <c:pt idx="18934">
                  <c:v>184.99000549316406</c:v>
                </c:pt>
                <c:pt idx="18935">
                  <c:v>186.05000305175781</c:v>
                </c:pt>
                <c:pt idx="18936">
                  <c:v>184.53999328613281</c:v>
                </c:pt>
                <c:pt idx="18937">
                  <c:v>185.77999877929688</c:v>
                </c:pt>
                <c:pt idx="18938">
                  <c:v>184.30999755859375</c:v>
                </c:pt>
                <c:pt idx="18939">
                  <c:v>184.30000305175781</c:v>
                </c:pt>
                <c:pt idx="18940">
                  <c:v>186.44000244140625</c:v>
                </c:pt>
                <c:pt idx="18941">
                  <c:v>184.30999755859375</c:v>
                </c:pt>
                <c:pt idx="18942">
                  <c:v>184.57000732421875</c:v>
                </c:pt>
                <c:pt idx="18943">
                  <c:v>186.22000122070313</c:v>
                </c:pt>
                <c:pt idx="18944">
                  <c:v>184.89999389648438</c:v>
                </c:pt>
                <c:pt idx="18945">
                  <c:v>186.14999389648438</c:v>
                </c:pt>
                <c:pt idx="18946">
                  <c:v>185.02000427246094</c:v>
                </c:pt>
                <c:pt idx="18947">
                  <c:v>185.61000061035156</c:v>
                </c:pt>
                <c:pt idx="18948">
                  <c:v>184.72999572753906</c:v>
                </c:pt>
                <c:pt idx="18949">
                  <c:v>184.32000732421875</c:v>
                </c:pt>
                <c:pt idx="18950">
                  <c:v>186.3800048828125</c:v>
                </c:pt>
                <c:pt idx="18951">
                  <c:v>184.28999328613281</c:v>
                </c:pt>
                <c:pt idx="18952">
                  <c:v>186.44999694824219</c:v>
                </c:pt>
                <c:pt idx="18953">
                  <c:v>186.44000244140625</c:v>
                </c:pt>
                <c:pt idx="18954">
                  <c:v>184.75999450683594</c:v>
                </c:pt>
                <c:pt idx="18955">
                  <c:v>186.33999633789063</c:v>
                </c:pt>
                <c:pt idx="18956">
                  <c:v>184.8699951171875</c:v>
                </c:pt>
                <c:pt idx="18957">
                  <c:v>185.66999816894531</c:v>
                </c:pt>
                <c:pt idx="18958">
                  <c:v>185.30000305175781</c:v>
                </c:pt>
                <c:pt idx="18959">
                  <c:v>185.64999389648438</c:v>
                </c:pt>
                <c:pt idx="18960">
                  <c:v>186.38999938964844</c:v>
                </c:pt>
                <c:pt idx="18961">
                  <c:v>184.1300048828125</c:v>
                </c:pt>
                <c:pt idx="18962">
                  <c:v>186.39999389648438</c:v>
                </c:pt>
                <c:pt idx="18963">
                  <c:v>186.5</c:v>
                </c:pt>
                <c:pt idx="18964">
                  <c:v>184.61000061035156</c:v>
                </c:pt>
                <c:pt idx="18965">
                  <c:v>186.47999572753906</c:v>
                </c:pt>
                <c:pt idx="18966">
                  <c:v>185.86000061035156</c:v>
                </c:pt>
                <c:pt idx="18967">
                  <c:v>185.41000366210938</c:v>
                </c:pt>
                <c:pt idx="18968">
                  <c:v>185.42999267578125</c:v>
                </c:pt>
                <c:pt idx="18969">
                  <c:v>185.52999877929688</c:v>
                </c:pt>
                <c:pt idx="18970">
                  <c:v>186.25999450683594</c:v>
                </c:pt>
                <c:pt idx="18971">
                  <c:v>184.03999328613281</c:v>
                </c:pt>
                <c:pt idx="18972">
                  <c:v>186.36000061035156</c:v>
                </c:pt>
                <c:pt idx="18973">
                  <c:v>184.11000061035156</c:v>
                </c:pt>
                <c:pt idx="18974">
                  <c:v>184.57000732421875</c:v>
                </c:pt>
                <c:pt idx="18975">
                  <c:v>186.17999267578125</c:v>
                </c:pt>
                <c:pt idx="18976">
                  <c:v>184.8800048828125</c:v>
                </c:pt>
                <c:pt idx="18977">
                  <c:v>185.75</c:v>
                </c:pt>
                <c:pt idx="18978">
                  <c:v>184.67999267578125</c:v>
                </c:pt>
                <c:pt idx="18979">
                  <c:v>186.14999389648438</c:v>
                </c:pt>
                <c:pt idx="18980">
                  <c:v>186.58000183105469</c:v>
                </c:pt>
                <c:pt idx="18981">
                  <c:v>184.30999755859375</c:v>
                </c:pt>
                <c:pt idx="18982">
                  <c:v>186.53999328613281</c:v>
                </c:pt>
                <c:pt idx="18983">
                  <c:v>186.1199951171875</c:v>
                </c:pt>
                <c:pt idx="18984">
                  <c:v>185.49000549316406</c:v>
                </c:pt>
                <c:pt idx="18985">
                  <c:v>185.44000244140625</c:v>
                </c:pt>
                <c:pt idx="18986">
                  <c:v>184.44999694824219</c:v>
                </c:pt>
                <c:pt idx="18987">
                  <c:v>186.52999877929688</c:v>
                </c:pt>
                <c:pt idx="18988">
                  <c:v>184.46000671386719</c:v>
                </c:pt>
                <c:pt idx="18989">
                  <c:v>184.8699951171875</c:v>
                </c:pt>
                <c:pt idx="18990">
                  <c:v>186.28999328613281</c:v>
                </c:pt>
                <c:pt idx="18991">
                  <c:v>185.17999267578125</c:v>
                </c:pt>
                <c:pt idx="18992">
                  <c:v>185.80000305175781</c:v>
                </c:pt>
                <c:pt idx="18993">
                  <c:v>184.46000671386719</c:v>
                </c:pt>
                <c:pt idx="18994">
                  <c:v>186.27999877929688</c:v>
                </c:pt>
                <c:pt idx="18995">
                  <c:v>186.61000061035156</c:v>
                </c:pt>
                <c:pt idx="18996">
                  <c:v>184.53999328613281</c:v>
                </c:pt>
                <c:pt idx="18997">
                  <c:v>186.55000305175781</c:v>
                </c:pt>
                <c:pt idx="18998">
                  <c:v>185.88999938964844</c:v>
                </c:pt>
                <c:pt idx="18999">
                  <c:v>185.66000366210938</c:v>
                </c:pt>
                <c:pt idx="19000">
                  <c:v>185.1300048828125</c:v>
                </c:pt>
                <c:pt idx="19001">
                  <c:v>184.21000671386719</c:v>
                </c:pt>
                <c:pt idx="19002">
                  <c:v>186.50999450683594</c:v>
                </c:pt>
                <c:pt idx="19003">
                  <c:v>184.58999633789063</c:v>
                </c:pt>
                <c:pt idx="19004">
                  <c:v>186.57000732421875</c:v>
                </c:pt>
                <c:pt idx="19005">
                  <c:v>186.25999450683594</c:v>
                </c:pt>
                <c:pt idx="19006">
                  <c:v>185.5</c:v>
                </c:pt>
                <c:pt idx="19007">
                  <c:v>185.63999938964844</c:v>
                </c:pt>
                <c:pt idx="19008">
                  <c:v>185.67999267578125</c:v>
                </c:pt>
                <c:pt idx="19009">
                  <c:v>186.66000366210938</c:v>
                </c:pt>
                <c:pt idx="19010">
                  <c:v>184.28999328613281</c:v>
                </c:pt>
                <c:pt idx="19011">
                  <c:v>186.63999938964844</c:v>
                </c:pt>
                <c:pt idx="19012">
                  <c:v>186.35000610351563</c:v>
                </c:pt>
                <c:pt idx="19013">
                  <c:v>185.27999877929688</c:v>
                </c:pt>
                <c:pt idx="19014">
                  <c:v>185.89999389648438</c:v>
                </c:pt>
                <c:pt idx="19015">
                  <c:v>185.67999267578125</c:v>
                </c:pt>
                <c:pt idx="19016">
                  <c:v>186.55000305175781</c:v>
                </c:pt>
                <c:pt idx="19017">
                  <c:v>184.47999572753906</c:v>
                </c:pt>
                <c:pt idx="19018">
                  <c:v>186.69999694824219</c:v>
                </c:pt>
                <c:pt idx="19019">
                  <c:v>186.50999450683594</c:v>
                </c:pt>
                <c:pt idx="19020">
                  <c:v>185.24000549316406</c:v>
                </c:pt>
                <c:pt idx="19021">
                  <c:v>186.13999938964844</c:v>
                </c:pt>
                <c:pt idx="19022">
                  <c:v>185.83000183105469</c:v>
                </c:pt>
                <c:pt idx="19023">
                  <c:v>186.6300048828125</c:v>
                </c:pt>
                <c:pt idx="19024">
                  <c:v>184.33000183105469</c:v>
                </c:pt>
                <c:pt idx="19025">
                  <c:v>186.64999389648438</c:v>
                </c:pt>
                <c:pt idx="19026">
                  <c:v>186.41999816894531</c:v>
                </c:pt>
                <c:pt idx="19027">
                  <c:v>185.46000671386719</c:v>
                </c:pt>
                <c:pt idx="19028">
                  <c:v>185.83999633789063</c:v>
                </c:pt>
                <c:pt idx="19029">
                  <c:v>185.74000549316406</c:v>
                </c:pt>
                <c:pt idx="19030">
                  <c:v>185.08000183105469</c:v>
                </c:pt>
                <c:pt idx="19031">
                  <c:v>184.5</c:v>
                </c:pt>
                <c:pt idx="19032">
                  <c:v>186.77000427246094</c:v>
                </c:pt>
                <c:pt idx="19033">
                  <c:v>184.64999389648438</c:v>
                </c:pt>
                <c:pt idx="19034">
                  <c:v>185.28999328613281</c:v>
                </c:pt>
                <c:pt idx="19035">
                  <c:v>186.05999755859375</c:v>
                </c:pt>
                <c:pt idx="19036">
                  <c:v>184.66999816894531</c:v>
                </c:pt>
                <c:pt idx="19037">
                  <c:v>186.82000732421875</c:v>
                </c:pt>
                <c:pt idx="19038">
                  <c:v>186.03999328613281</c:v>
                </c:pt>
                <c:pt idx="19039">
                  <c:v>185.86000061035156</c:v>
                </c:pt>
                <c:pt idx="19040">
                  <c:v>185.16999816894531</c:v>
                </c:pt>
                <c:pt idx="19041">
                  <c:v>184.32000732421875</c:v>
                </c:pt>
                <c:pt idx="19042">
                  <c:v>186.69999694824219</c:v>
                </c:pt>
                <c:pt idx="19043">
                  <c:v>184.49000549316406</c:v>
                </c:pt>
                <c:pt idx="19044">
                  <c:v>186.71000671386719</c:v>
                </c:pt>
                <c:pt idx="19045">
                  <c:v>184.64999389648438</c:v>
                </c:pt>
                <c:pt idx="19046">
                  <c:v>185.60000610351563</c:v>
                </c:pt>
                <c:pt idx="19047">
                  <c:v>185.30000305175781</c:v>
                </c:pt>
                <c:pt idx="19048">
                  <c:v>186</c:v>
                </c:pt>
                <c:pt idx="19049">
                  <c:v>186.80999755859375</c:v>
                </c:pt>
                <c:pt idx="19050">
                  <c:v>184.6300048828125</c:v>
                </c:pt>
                <c:pt idx="19051">
                  <c:v>186.82000732421875</c:v>
                </c:pt>
                <c:pt idx="19052">
                  <c:v>186.49000549316406</c:v>
                </c:pt>
                <c:pt idx="19053">
                  <c:v>185.74000549316406</c:v>
                </c:pt>
                <c:pt idx="19054">
                  <c:v>185.67999267578125</c:v>
                </c:pt>
                <c:pt idx="19055">
                  <c:v>186.00999450683594</c:v>
                </c:pt>
                <c:pt idx="19056">
                  <c:v>186.77000427246094</c:v>
                </c:pt>
                <c:pt idx="19057">
                  <c:v>184.69000244140625</c:v>
                </c:pt>
                <c:pt idx="19058">
                  <c:v>186.77000427246094</c:v>
                </c:pt>
                <c:pt idx="19059">
                  <c:v>186.50999450683594</c:v>
                </c:pt>
                <c:pt idx="19060">
                  <c:v>185.58000183105469</c:v>
                </c:pt>
                <c:pt idx="19061">
                  <c:v>185.94000244140625</c:v>
                </c:pt>
                <c:pt idx="19062">
                  <c:v>184.67999267578125</c:v>
                </c:pt>
                <c:pt idx="19063">
                  <c:v>186.8699951171875</c:v>
                </c:pt>
                <c:pt idx="19064">
                  <c:v>184.72000122070313</c:v>
                </c:pt>
                <c:pt idx="19065">
                  <c:v>186.89999389648438</c:v>
                </c:pt>
                <c:pt idx="19066">
                  <c:v>186.60000610351563</c:v>
                </c:pt>
                <c:pt idx="19067">
                  <c:v>185.6199951171875</c:v>
                </c:pt>
                <c:pt idx="19068">
                  <c:v>185.96000671386719</c:v>
                </c:pt>
                <c:pt idx="19069">
                  <c:v>184.83999633789063</c:v>
                </c:pt>
                <c:pt idx="19070">
                  <c:v>186.86000061035156</c:v>
                </c:pt>
                <c:pt idx="19071">
                  <c:v>184.83000183105469</c:v>
                </c:pt>
                <c:pt idx="19072">
                  <c:v>185.10000610351563</c:v>
                </c:pt>
                <c:pt idx="19073">
                  <c:v>186.6300048828125</c:v>
                </c:pt>
                <c:pt idx="19074">
                  <c:v>185.63999938964844</c:v>
                </c:pt>
                <c:pt idx="19075">
                  <c:v>185.75</c:v>
                </c:pt>
                <c:pt idx="19076">
                  <c:v>184.47000122070313</c:v>
                </c:pt>
                <c:pt idx="19077">
                  <c:v>186.75</c:v>
                </c:pt>
                <c:pt idx="19078">
                  <c:v>184.41999816894531</c:v>
                </c:pt>
                <c:pt idx="19079">
                  <c:v>185.33000183105469</c:v>
                </c:pt>
                <c:pt idx="19080">
                  <c:v>186.05999755859375</c:v>
                </c:pt>
                <c:pt idx="19081">
                  <c:v>185.83999633789063</c:v>
                </c:pt>
                <c:pt idx="19082">
                  <c:v>186.80999755859375</c:v>
                </c:pt>
                <c:pt idx="19083">
                  <c:v>184.77999877929688</c:v>
                </c:pt>
                <c:pt idx="19084">
                  <c:v>186.8699951171875</c:v>
                </c:pt>
                <c:pt idx="19085">
                  <c:v>184.8800048828125</c:v>
                </c:pt>
                <c:pt idx="19086">
                  <c:v>186.69999694824219</c:v>
                </c:pt>
                <c:pt idx="19087">
                  <c:v>185.44999694824219</c:v>
                </c:pt>
                <c:pt idx="19088">
                  <c:v>186.27000427246094</c:v>
                </c:pt>
                <c:pt idx="19089">
                  <c:v>184.77000427246094</c:v>
                </c:pt>
                <c:pt idx="19090">
                  <c:v>186.91000366210938</c:v>
                </c:pt>
                <c:pt idx="19091">
                  <c:v>186.75999450683594</c:v>
                </c:pt>
                <c:pt idx="19092">
                  <c:v>185.22999572753906</c:v>
                </c:pt>
                <c:pt idx="19093">
                  <c:v>186.3699951171875</c:v>
                </c:pt>
                <c:pt idx="19094">
                  <c:v>184.67999267578125</c:v>
                </c:pt>
                <c:pt idx="19095">
                  <c:v>186.71000671386719</c:v>
                </c:pt>
                <c:pt idx="19096">
                  <c:v>184.71000671386719</c:v>
                </c:pt>
                <c:pt idx="19097">
                  <c:v>185.08000183105469</c:v>
                </c:pt>
                <c:pt idx="19098">
                  <c:v>186.53999328613281</c:v>
                </c:pt>
                <c:pt idx="19099">
                  <c:v>185.61000061035156</c:v>
                </c:pt>
                <c:pt idx="19100">
                  <c:v>186</c:v>
                </c:pt>
                <c:pt idx="19101">
                  <c:v>184.72999572753906</c:v>
                </c:pt>
                <c:pt idx="19102">
                  <c:v>186.89999389648438</c:v>
                </c:pt>
                <c:pt idx="19103">
                  <c:v>184.78999328613281</c:v>
                </c:pt>
                <c:pt idx="19104">
                  <c:v>186.97000122070313</c:v>
                </c:pt>
                <c:pt idx="19105">
                  <c:v>186.63999938964844</c:v>
                </c:pt>
                <c:pt idx="19106">
                  <c:v>185.78999328613281</c:v>
                </c:pt>
                <c:pt idx="19107">
                  <c:v>185.78999328613281</c:v>
                </c:pt>
                <c:pt idx="19108">
                  <c:v>184.88999938964844</c:v>
                </c:pt>
                <c:pt idx="19109">
                  <c:v>186.91999816894531</c:v>
                </c:pt>
                <c:pt idx="19110">
                  <c:v>184.8699951171875</c:v>
                </c:pt>
                <c:pt idx="19111">
                  <c:v>185.22000122070313</c:v>
                </c:pt>
                <c:pt idx="19112">
                  <c:v>186.61000061035156</c:v>
                </c:pt>
                <c:pt idx="19113">
                  <c:v>185.74000549316406</c:v>
                </c:pt>
                <c:pt idx="19114">
                  <c:v>186.00999450683594</c:v>
                </c:pt>
                <c:pt idx="19115">
                  <c:v>184.64999389648438</c:v>
                </c:pt>
                <c:pt idx="19116">
                  <c:v>186.92999267578125</c:v>
                </c:pt>
                <c:pt idx="19117">
                  <c:v>184.64999389648438</c:v>
                </c:pt>
                <c:pt idx="19118">
                  <c:v>185.35000610351563</c:v>
                </c:pt>
                <c:pt idx="19119">
                  <c:v>186.42999267578125</c:v>
                </c:pt>
                <c:pt idx="19120">
                  <c:v>185.82000732421875</c:v>
                </c:pt>
                <c:pt idx="19121">
                  <c:v>186.72000122070313</c:v>
                </c:pt>
                <c:pt idx="19122">
                  <c:v>184.94000244140625</c:v>
                </c:pt>
                <c:pt idx="19123">
                  <c:v>186.96000671386719</c:v>
                </c:pt>
                <c:pt idx="19124">
                  <c:v>186.94999694824219</c:v>
                </c:pt>
                <c:pt idx="19125">
                  <c:v>185.19999694824219</c:v>
                </c:pt>
                <c:pt idx="19126">
                  <c:v>186.71000671386719</c:v>
                </c:pt>
                <c:pt idx="19127">
                  <c:v>185.78999328613281</c:v>
                </c:pt>
                <c:pt idx="19128">
                  <c:v>186.61000061035156</c:v>
                </c:pt>
                <c:pt idx="19129">
                  <c:v>184.75</c:v>
                </c:pt>
                <c:pt idx="19130">
                  <c:v>187</c:v>
                </c:pt>
                <c:pt idx="19131">
                  <c:v>184.97000122070313</c:v>
                </c:pt>
                <c:pt idx="19132">
                  <c:v>185.25999450683594</c:v>
                </c:pt>
                <c:pt idx="19133">
                  <c:v>186.78999328613281</c:v>
                </c:pt>
                <c:pt idx="19134">
                  <c:v>185.66000366210938</c:v>
                </c:pt>
                <c:pt idx="19135">
                  <c:v>186.49000549316406</c:v>
                </c:pt>
                <c:pt idx="19136">
                  <c:v>184.94000244140625</c:v>
                </c:pt>
                <c:pt idx="19137">
                  <c:v>186.91000366210938</c:v>
                </c:pt>
                <c:pt idx="19138">
                  <c:v>186.99000549316406</c:v>
                </c:pt>
                <c:pt idx="19139">
                  <c:v>185.10000610351563</c:v>
                </c:pt>
                <c:pt idx="19140">
                  <c:v>186.99000549316406</c:v>
                </c:pt>
                <c:pt idx="19141">
                  <c:v>185.58999633789063</c:v>
                </c:pt>
                <c:pt idx="19142">
                  <c:v>186.3699951171875</c:v>
                </c:pt>
                <c:pt idx="19143">
                  <c:v>185.33999633789063</c:v>
                </c:pt>
                <c:pt idx="19144">
                  <c:v>186.66000366210938</c:v>
                </c:pt>
                <c:pt idx="19145">
                  <c:v>187.22999572753906</c:v>
                </c:pt>
                <c:pt idx="19146">
                  <c:v>185.00999450683594</c:v>
                </c:pt>
                <c:pt idx="19147">
                  <c:v>187.19999694824219</c:v>
                </c:pt>
                <c:pt idx="19148">
                  <c:v>186.52999877929688</c:v>
                </c:pt>
                <c:pt idx="19149">
                  <c:v>186.22000122070313</c:v>
                </c:pt>
                <c:pt idx="19150">
                  <c:v>185.60000610351563</c:v>
                </c:pt>
                <c:pt idx="19151">
                  <c:v>186.47999572753906</c:v>
                </c:pt>
                <c:pt idx="19152">
                  <c:v>187.08999633789063</c:v>
                </c:pt>
                <c:pt idx="19153">
                  <c:v>185.05999755859375</c:v>
                </c:pt>
                <c:pt idx="19154">
                  <c:v>187.1300048828125</c:v>
                </c:pt>
                <c:pt idx="19155">
                  <c:v>186.57000732421875</c:v>
                </c:pt>
                <c:pt idx="19156">
                  <c:v>186.22000122070313</c:v>
                </c:pt>
                <c:pt idx="19157">
                  <c:v>185.57000732421875</c:v>
                </c:pt>
                <c:pt idx="19158">
                  <c:v>186.77000427246094</c:v>
                </c:pt>
                <c:pt idx="19159">
                  <c:v>187.22000122070313</c:v>
                </c:pt>
                <c:pt idx="19160">
                  <c:v>185.05000305175781</c:v>
                </c:pt>
                <c:pt idx="19161">
                  <c:v>187.14999389648438</c:v>
                </c:pt>
                <c:pt idx="19162">
                  <c:v>186.14999389648438</c:v>
                </c:pt>
                <c:pt idx="19163">
                  <c:v>186.46000671386719</c:v>
                </c:pt>
                <c:pt idx="19164">
                  <c:v>185.00999450683594</c:v>
                </c:pt>
                <c:pt idx="19165">
                  <c:v>184.94000244140625</c:v>
                </c:pt>
                <c:pt idx="19166">
                  <c:v>187.13999938964844</c:v>
                </c:pt>
                <c:pt idx="19167">
                  <c:v>185.36000061035156</c:v>
                </c:pt>
                <c:pt idx="19168">
                  <c:v>186.24000549316406</c:v>
                </c:pt>
                <c:pt idx="19169">
                  <c:v>185.83999633789063</c:v>
                </c:pt>
                <c:pt idx="19170">
                  <c:v>186.46000671386719</c:v>
                </c:pt>
                <c:pt idx="19171">
                  <c:v>185.25999450683594</c:v>
                </c:pt>
                <c:pt idx="19172">
                  <c:v>184.92999267578125</c:v>
                </c:pt>
                <c:pt idx="19173">
                  <c:v>187.19999694824219</c:v>
                </c:pt>
                <c:pt idx="19174">
                  <c:v>185.1300048828125</c:v>
                </c:pt>
                <c:pt idx="19175">
                  <c:v>186.28999328613281</c:v>
                </c:pt>
                <c:pt idx="19176">
                  <c:v>185.72999572753906</c:v>
                </c:pt>
                <c:pt idx="19177">
                  <c:v>186.55000305175781</c:v>
                </c:pt>
                <c:pt idx="19178">
                  <c:v>186.19000244140625</c:v>
                </c:pt>
                <c:pt idx="19179">
                  <c:v>186.19000244140625</c:v>
                </c:pt>
                <c:pt idx="19180">
                  <c:v>186.55000305175781</c:v>
                </c:pt>
                <c:pt idx="19181">
                  <c:v>187.16999816894531</c:v>
                </c:pt>
                <c:pt idx="19182">
                  <c:v>185.19000244140625</c:v>
                </c:pt>
                <c:pt idx="19183">
                  <c:v>187.27999877929688</c:v>
                </c:pt>
                <c:pt idx="19184">
                  <c:v>187.05000305175781</c:v>
                </c:pt>
                <c:pt idx="19185">
                  <c:v>185.77000427246094</c:v>
                </c:pt>
                <c:pt idx="19186">
                  <c:v>186.86000061035156</c:v>
                </c:pt>
                <c:pt idx="19187">
                  <c:v>185.25999450683594</c:v>
                </c:pt>
                <c:pt idx="19188">
                  <c:v>186.97000122070313</c:v>
                </c:pt>
                <c:pt idx="19189">
                  <c:v>184.88999938964844</c:v>
                </c:pt>
                <c:pt idx="19190">
                  <c:v>187.22999572753906</c:v>
                </c:pt>
                <c:pt idx="19191">
                  <c:v>187.30999755859375</c:v>
                </c:pt>
                <c:pt idx="19192">
                  <c:v>185.49000549316406</c:v>
                </c:pt>
                <c:pt idx="19193">
                  <c:v>187.05000305175781</c:v>
                </c:pt>
                <c:pt idx="19194">
                  <c:v>186.13999938964844</c:v>
                </c:pt>
                <c:pt idx="19195">
                  <c:v>186.39999389648438</c:v>
                </c:pt>
                <c:pt idx="19196">
                  <c:v>185.69000244140625</c:v>
                </c:pt>
                <c:pt idx="19197">
                  <c:v>184.80000305175781</c:v>
                </c:pt>
                <c:pt idx="19198">
                  <c:v>187.22999572753906</c:v>
                </c:pt>
                <c:pt idx="19199">
                  <c:v>184.8800048828125</c:v>
                </c:pt>
                <c:pt idx="19200">
                  <c:v>187.25999450683594</c:v>
                </c:pt>
                <c:pt idx="19201">
                  <c:v>187.02999877929688</c:v>
                </c:pt>
                <c:pt idx="19202">
                  <c:v>185.72000122070313</c:v>
                </c:pt>
                <c:pt idx="19203">
                  <c:v>186.94999694824219</c:v>
                </c:pt>
                <c:pt idx="19204">
                  <c:v>185.61000061035156</c:v>
                </c:pt>
                <c:pt idx="19205">
                  <c:v>186.71000671386719</c:v>
                </c:pt>
                <c:pt idx="19206">
                  <c:v>185.44000244140625</c:v>
                </c:pt>
                <c:pt idx="19207">
                  <c:v>184.97999572753906</c:v>
                </c:pt>
                <c:pt idx="19208">
                  <c:v>187.32000732421875</c:v>
                </c:pt>
                <c:pt idx="19209">
                  <c:v>185.10000610351563</c:v>
                </c:pt>
                <c:pt idx="19210">
                  <c:v>185.77999877929688</c:v>
                </c:pt>
                <c:pt idx="19211">
                  <c:v>187.05000305175781</c:v>
                </c:pt>
                <c:pt idx="19212">
                  <c:v>185.91999816894531</c:v>
                </c:pt>
                <c:pt idx="19213">
                  <c:v>186.97000122070313</c:v>
                </c:pt>
                <c:pt idx="19214">
                  <c:v>185.39999389648438</c:v>
                </c:pt>
                <c:pt idx="19215">
                  <c:v>186.74000549316406</c:v>
                </c:pt>
                <c:pt idx="19216">
                  <c:v>185.33999633789063</c:v>
                </c:pt>
                <c:pt idx="19217">
                  <c:v>185.03999328613281</c:v>
                </c:pt>
                <c:pt idx="19218">
                  <c:v>187.32000732421875</c:v>
                </c:pt>
                <c:pt idx="19219">
                  <c:v>185.27999877929688</c:v>
                </c:pt>
                <c:pt idx="19220">
                  <c:v>185.66000366210938</c:v>
                </c:pt>
                <c:pt idx="19221">
                  <c:v>187.16999816894531</c:v>
                </c:pt>
                <c:pt idx="19222">
                  <c:v>185.69999694824219</c:v>
                </c:pt>
                <c:pt idx="19223">
                  <c:v>187.14999389648438</c:v>
                </c:pt>
                <c:pt idx="19224">
                  <c:v>185.77000427246094</c:v>
                </c:pt>
                <c:pt idx="19225">
                  <c:v>186.72999572753906</c:v>
                </c:pt>
                <c:pt idx="19226">
                  <c:v>185.58000183105469</c:v>
                </c:pt>
                <c:pt idx="19227">
                  <c:v>185.17999267578125</c:v>
                </c:pt>
                <c:pt idx="19228">
                  <c:v>187.33999633789063</c:v>
                </c:pt>
                <c:pt idx="19229">
                  <c:v>185.32000732421875</c:v>
                </c:pt>
                <c:pt idx="19230">
                  <c:v>185.60000610351563</c:v>
                </c:pt>
                <c:pt idx="19231">
                  <c:v>187.17999267578125</c:v>
                </c:pt>
                <c:pt idx="19232">
                  <c:v>185.75</c:v>
                </c:pt>
                <c:pt idx="19233">
                  <c:v>187.22000122070313</c:v>
                </c:pt>
                <c:pt idx="19234">
                  <c:v>185.83999633789063</c:v>
                </c:pt>
                <c:pt idx="19235">
                  <c:v>186.77000427246094</c:v>
                </c:pt>
                <c:pt idx="19236">
                  <c:v>185.36000061035156</c:v>
                </c:pt>
                <c:pt idx="19237">
                  <c:v>186.74000549316406</c:v>
                </c:pt>
                <c:pt idx="19238">
                  <c:v>185.22999572753906</c:v>
                </c:pt>
                <c:pt idx="19239">
                  <c:v>185.38999938964844</c:v>
                </c:pt>
                <c:pt idx="19240">
                  <c:v>187.39999389648438</c:v>
                </c:pt>
                <c:pt idx="19241">
                  <c:v>185.33000183105469</c:v>
                </c:pt>
                <c:pt idx="19242">
                  <c:v>185.72000122070313</c:v>
                </c:pt>
                <c:pt idx="19243">
                  <c:v>187.00999450683594</c:v>
                </c:pt>
                <c:pt idx="19244">
                  <c:v>185.96000671386719</c:v>
                </c:pt>
                <c:pt idx="19245">
                  <c:v>187.02999877929688</c:v>
                </c:pt>
                <c:pt idx="19246">
                  <c:v>185.32000732421875</c:v>
                </c:pt>
                <c:pt idx="19247">
                  <c:v>186.97999572753906</c:v>
                </c:pt>
                <c:pt idx="19248">
                  <c:v>187.42999267578125</c:v>
                </c:pt>
                <c:pt idx="19249">
                  <c:v>186.21000671386719</c:v>
                </c:pt>
                <c:pt idx="19250">
                  <c:v>185.30999755859375</c:v>
                </c:pt>
                <c:pt idx="19251">
                  <c:v>187.44000244140625</c:v>
                </c:pt>
                <c:pt idx="19252">
                  <c:v>185.41999816894531</c:v>
                </c:pt>
                <c:pt idx="19253">
                  <c:v>187.47000122070313</c:v>
                </c:pt>
                <c:pt idx="19254">
                  <c:v>185.44999694824219</c:v>
                </c:pt>
                <c:pt idx="19255">
                  <c:v>187.52000427246094</c:v>
                </c:pt>
                <c:pt idx="19256">
                  <c:v>187.27000427246094</c:v>
                </c:pt>
                <c:pt idx="19257">
                  <c:v>186.08999633789063</c:v>
                </c:pt>
                <c:pt idx="19258">
                  <c:v>186.88999938964844</c:v>
                </c:pt>
                <c:pt idx="19259">
                  <c:v>186.3699951171875</c:v>
                </c:pt>
                <c:pt idx="19260">
                  <c:v>187.27999877929688</c:v>
                </c:pt>
                <c:pt idx="19261">
                  <c:v>185.00999450683594</c:v>
                </c:pt>
                <c:pt idx="19262">
                  <c:v>187.35000610351563</c:v>
                </c:pt>
                <c:pt idx="19263">
                  <c:v>187.50999450683594</c:v>
                </c:pt>
                <c:pt idx="19264">
                  <c:v>185.63999938964844</c:v>
                </c:pt>
                <c:pt idx="19265">
                  <c:v>187.35000610351563</c:v>
                </c:pt>
                <c:pt idx="19266">
                  <c:v>185.96000671386719</c:v>
                </c:pt>
                <c:pt idx="19267">
                  <c:v>186.69000244140625</c:v>
                </c:pt>
                <c:pt idx="19268">
                  <c:v>185.66999816894531</c:v>
                </c:pt>
                <c:pt idx="19269">
                  <c:v>187.07000732421875</c:v>
                </c:pt>
                <c:pt idx="19270">
                  <c:v>187.52000427246094</c:v>
                </c:pt>
                <c:pt idx="19271">
                  <c:v>185.3800048828125</c:v>
                </c:pt>
                <c:pt idx="19272">
                  <c:v>187.57000732421875</c:v>
                </c:pt>
                <c:pt idx="19273">
                  <c:v>187.07000732421875</c:v>
                </c:pt>
                <c:pt idx="19274">
                  <c:v>186.46000671386719</c:v>
                </c:pt>
                <c:pt idx="19275">
                  <c:v>186.36000061035156</c:v>
                </c:pt>
                <c:pt idx="19276">
                  <c:v>186.83000183105469</c:v>
                </c:pt>
                <c:pt idx="19277">
                  <c:v>185.57000732421875</c:v>
                </c:pt>
                <c:pt idx="19278">
                  <c:v>185.50999450683594</c:v>
                </c:pt>
                <c:pt idx="19279">
                  <c:v>187.60000610351563</c:v>
                </c:pt>
                <c:pt idx="19280">
                  <c:v>185.53999328613281</c:v>
                </c:pt>
                <c:pt idx="19281">
                  <c:v>187.46000671386719</c:v>
                </c:pt>
                <c:pt idx="19282">
                  <c:v>186.02000427246094</c:v>
                </c:pt>
                <c:pt idx="19283">
                  <c:v>187.07000732421875</c:v>
                </c:pt>
                <c:pt idx="19284">
                  <c:v>185.5</c:v>
                </c:pt>
                <c:pt idx="19285">
                  <c:v>187.38999938964844</c:v>
                </c:pt>
                <c:pt idx="19286">
                  <c:v>185.21000671386719</c:v>
                </c:pt>
                <c:pt idx="19287">
                  <c:v>185.75999450683594</c:v>
                </c:pt>
                <c:pt idx="19288">
                  <c:v>187.47999572753906</c:v>
                </c:pt>
                <c:pt idx="19289">
                  <c:v>186.17999267578125</c:v>
                </c:pt>
                <c:pt idx="19290">
                  <c:v>186.92999267578125</c:v>
                </c:pt>
                <c:pt idx="19291">
                  <c:v>185.72000122070313</c:v>
                </c:pt>
                <c:pt idx="19292">
                  <c:v>187.52000427246094</c:v>
                </c:pt>
                <c:pt idx="19293">
                  <c:v>187.67999267578125</c:v>
                </c:pt>
                <c:pt idx="19294">
                  <c:v>185.61000061035156</c:v>
                </c:pt>
                <c:pt idx="19295">
                  <c:v>187.52000427246094</c:v>
                </c:pt>
                <c:pt idx="19296">
                  <c:v>186.05000305175781</c:v>
                </c:pt>
                <c:pt idx="19297">
                  <c:v>187.05000305175781</c:v>
                </c:pt>
                <c:pt idx="19298">
                  <c:v>185.30000305175781</c:v>
                </c:pt>
                <c:pt idx="19299">
                  <c:v>187.52999877929688</c:v>
                </c:pt>
                <c:pt idx="19300">
                  <c:v>187.6199951171875</c:v>
                </c:pt>
                <c:pt idx="19301">
                  <c:v>185.57000732421875</c:v>
                </c:pt>
                <c:pt idx="19302">
                  <c:v>185.55999755859375</c:v>
                </c:pt>
                <c:pt idx="19303">
                  <c:v>187.60000610351563</c:v>
                </c:pt>
                <c:pt idx="19304">
                  <c:v>186.14999389648438</c:v>
                </c:pt>
                <c:pt idx="19305">
                  <c:v>187.28999328613281</c:v>
                </c:pt>
                <c:pt idx="19306">
                  <c:v>185.72000122070313</c:v>
                </c:pt>
                <c:pt idx="19307">
                  <c:v>187.38999938964844</c:v>
                </c:pt>
                <c:pt idx="19308">
                  <c:v>185.52000427246094</c:v>
                </c:pt>
                <c:pt idx="19309">
                  <c:v>185.69999694824219</c:v>
                </c:pt>
                <c:pt idx="19310">
                  <c:v>187.38999938964844</c:v>
                </c:pt>
                <c:pt idx="19311">
                  <c:v>186.17999267578125</c:v>
                </c:pt>
                <c:pt idx="19312">
                  <c:v>187.05999755859375</c:v>
                </c:pt>
                <c:pt idx="19313">
                  <c:v>185.6300048828125</c:v>
                </c:pt>
                <c:pt idx="19314">
                  <c:v>187.6300048828125</c:v>
                </c:pt>
                <c:pt idx="19315">
                  <c:v>185.25</c:v>
                </c:pt>
                <c:pt idx="19316">
                  <c:v>185.80999755859375</c:v>
                </c:pt>
                <c:pt idx="19317">
                  <c:v>187.39999389648438</c:v>
                </c:pt>
                <c:pt idx="19318">
                  <c:v>186.11000061035156</c:v>
                </c:pt>
                <c:pt idx="19319">
                  <c:v>187.05999755859375</c:v>
                </c:pt>
                <c:pt idx="19320">
                  <c:v>185.69000244140625</c:v>
                </c:pt>
                <c:pt idx="19321">
                  <c:v>187.61000061035156</c:v>
                </c:pt>
                <c:pt idx="19322">
                  <c:v>187.69000244140625</c:v>
                </c:pt>
                <c:pt idx="19323">
                  <c:v>185.61000061035156</c:v>
                </c:pt>
                <c:pt idx="19324">
                  <c:v>187.58999633789063</c:v>
                </c:pt>
                <c:pt idx="19325">
                  <c:v>186.1199951171875</c:v>
                </c:pt>
                <c:pt idx="19326">
                  <c:v>187.1300048828125</c:v>
                </c:pt>
                <c:pt idx="19327">
                  <c:v>185.53999328613281</c:v>
                </c:pt>
                <c:pt idx="19328">
                  <c:v>187.50999450683594</c:v>
                </c:pt>
                <c:pt idx="19329">
                  <c:v>185.63999938964844</c:v>
                </c:pt>
                <c:pt idx="19330">
                  <c:v>185.75999450683594</c:v>
                </c:pt>
                <c:pt idx="19331">
                  <c:v>187.74000549316406</c:v>
                </c:pt>
                <c:pt idx="19332">
                  <c:v>185.97000122070313</c:v>
                </c:pt>
                <c:pt idx="19333">
                  <c:v>187.53999328613281</c:v>
                </c:pt>
                <c:pt idx="19334">
                  <c:v>186.3800048828125</c:v>
                </c:pt>
                <c:pt idx="19335">
                  <c:v>187.17999267578125</c:v>
                </c:pt>
                <c:pt idx="19336">
                  <c:v>185.74000549316406</c:v>
                </c:pt>
                <c:pt idx="19337">
                  <c:v>187.52999877929688</c:v>
                </c:pt>
                <c:pt idx="19338">
                  <c:v>185.60000610351563</c:v>
                </c:pt>
                <c:pt idx="19339">
                  <c:v>185.96000671386719</c:v>
                </c:pt>
                <c:pt idx="19340">
                  <c:v>187.64999389648438</c:v>
                </c:pt>
                <c:pt idx="19341">
                  <c:v>186.30000305175781</c:v>
                </c:pt>
                <c:pt idx="19342">
                  <c:v>187.08000183105469</c:v>
                </c:pt>
                <c:pt idx="19343">
                  <c:v>185.97999572753906</c:v>
                </c:pt>
                <c:pt idx="19344">
                  <c:v>187.52000427246094</c:v>
                </c:pt>
                <c:pt idx="19345">
                  <c:v>187.83000183105469</c:v>
                </c:pt>
                <c:pt idx="19346">
                  <c:v>185.80000305175781</c:v>
                </c:pt>
                <c:pt idx="19347">
                  <c:v>187.83999633789063</c:v>
                </c:pt>
                <c:pt idx="19348">
                  <c:v>186.67999267578125</c:v>
                </c:pt>
                <c:pt idx="19349">
                  <c:v>187.21000671386719</c:v>
                </c:pt>
                <c:pt idx="19350">
                  <c:v>185.96000671386719</c:v>
                </c:pt>
                <c:pt idx="19351">
                  <c:v>185.75</c:v>
                </c:pt>
                <c:pt idx="19352">
                  <c:v>187.85000610351563</c:v>
                </c:pt>
                <c:pt idx="19353">
                  <c:v>186.02000427246094</c:v>
                </c:pt>
                <c:pt idx="19354">
                  <c:v>187.69999694824219</c:v>
                </c:pt>
                <c:pt idx="19355">
                  <c:v>186.72999572753906</c:v>
                </c:pt>
                <c:pt idx="19356">
                  <c:v>187.25</c:v>
                </c:pt>
                <c:pt idx="19357">
                  <c:v>185.92999267578125</c:v>
                </c:pt>
                <c:pt idx="19358">
                  <c:v>185.78999328613281</c:v>
                </c:pt>
                <c:pt idx="19359">
                  <c:v>187.8699951171875</c:v>
                </c:pt>
                <c:pt idx="19360">
                  <c:v>187.85000610351563</c:v>
                </c:pt>
                <c:pt idx="19361">
                  <c:v>187.78999328613281</c:v>
                </c:pt>
                <c:pt idx="19362">
                  <c:v>186.27000427246094</c:v>
                </c:pt>
                <c:pt idx="19363">
                  <c:v>187.53999328613281</c:v>
                </c:pt>
                <c:pt idx="19364">
                  <c:v>186.8800048828125</c:v>
                </c:pt>
                <c:pt idx="19365">
                  <c:v>187.66999816894531</c:v>
                </c:pt>
                <c:pt idx="19366">
                  <c:v>185.83999633789063</c:v>
                </c:pt>
                <c:pt idx="19367">
                  <c:v>187.89999389648438</c:v>
                </c:pt>
                <c:pt idx="19368">
                  <c:v>185.91000366210938</c:v>
                </c:pt>
                <c:pt idx="19369">
                  <c:v>186.38999938964844</c:v>
                </c:pt>
                <c:pt idx="19370">
                  <c:v>187.52999877929688</c:v>
                </c:pt>
                <c:pt idx="19371">
                  <c:v>186.8699951171875</c:v>
                </c:pt>
                <c:pt idx="19372">
                  <c:v>186.64999389648438</c:v>
                </c:pt>
                <c:pt idx="19373">
                  <c:v>185.88999938964844</c:v>
                </c:pt>
                <c:pt idx="19374">
                  <c:v>188.05000305175781</c:v>
                </c:pt>
                <c:pt idx="19375">
                  <c:v>185.88999938964844</c:v>
                </c:pt>
                <c:pt idx="19376">
                  <c:v>187.94999694824219</c:v>
                </c:pt>
                <c:pt idx="19377">
                  <c:v>187.39999389648438</c:v>
                </c:pt>
                <c:pt idx="19378">
                  <c:v>187.05999755859375</c:v>
                </c:pt>
                <c:pt idx="19379">
                  <c:v>186.33999633789063</c:v>
                </c:pt>
                <c:pt idx="19380">
                  <c:v>185.72000122070313</c:v>
                </c:pt>
                <c:pt idx="19381">
                  <c:v>187.97999572753906</c:v>
                </c:pt>
                <c:pt idx="19382">
                  <c:v>186.00999450683594</c:v>
                </c:pt>
                <c:pt idx="19383">
                  <c:v>186.67999267578125</c:v>
                </c:pt>
                <c:pt idx="19384">
                  <c:v>187.36000061035156</c:v>
                </c:pt>
                <c:pt idx="19385">
                  <c:v>187.1199951171875</c:v>
                </c:pt>
                <c:pt idx="19386">
                  <c:v>187.86000061035156</c:v>
                </c:pt>
                <c:pt idx="19387">
                  <c:v>185.83999633789063</c:v>
                </c:pt>
                <c:pt idx="19388">
                  <c:v>188.08000183105469</c:v>
                </c:pt>
                <c:pt idx="19389">
                  <c:v>187.80000305175781</c:v>
                </c:pt>
                <c:pt idx="19390">
                  <c:v>186.64999389648438</c:v>
                </c:pt>
                <c:pt idx="19391">
                  <c:v>187.30999755859375</c:v>
                </c:pt>
                <c:pt idx="19392">
                  <c:v>187.08000183105469</c:v>
                </c:pt>
                <c:pt idx="19393">
                  <c:v>188</c:v>
                </c:pt>
                <c:pt idx="19394">
                  <c:v>185.94000244140625</c:v>
                </c:pt>
                <c:pt idx="19395">
                  <c:v>188.00999450683594</c:v>
                </c:pt>
                <c:pt idx="19396">
                  <c:v>187.86000061035156</c:v>
                </c:pt>
                <c:pt idx="19397">
                  <c:v>186.3800048828125</c:v>
                </c:pt>
                <c:pt idx="19398">
                  <c:v>187.55000305175781</c:v>
                </c:pt>
                <c:pt idx="19399">
                  <c:v>185.80000305175781</c:v>
                </c:pt>
                <c:pt idx="19400">
                  <c:v>186.42999267578125</c:v>
                </c:pt>
                <c:pt idx="19401">
                  <c:v>187.6300048828125</c:v>
                </c:pt>
                <c:pt idx="19402">
                  <c:v>186.13999938964844</c:v>
                </c:pt>
                <c:pt idx="19403">
                  <c:v>187.78999328613281</c:v>
                </c:pt>
                <c:pt idx="19404">
                  <c:v>185.8800048828125</c:v>
                </c:pt>
                <c:pt idx="19405">
                  <c:v>187.96000671386719</c:v>
                </c:pt>
                <c:pt idx="19406">
                  <c:v>185.69999694824219</c:v>
                </c:pt>
                <c:pt idx="19407">
                  <c:v>186.5</c:v>
                </c:pt>
                <c:pt idx="19408">
                  <c:v>187.6199951171875</c:v>
                </c:pt>
                <c:pt idx="19409">
                  <c:v>187</c:v>
                </c:pt>
                <c:pt idx="19410">
                  <c:v>187.78999328613281</c:v>
                </c:pt>
                <c:pt idx="19411">
                  <c:v>185.97000122070313</c:v>
                </c:pt>
                <c:pt idx="19412">
                  <c:v>188.08000183105469</c:v>
                </c:pt>
                <c:pt idx="19413">
                  <c:v>188.1199951171875</c:v>
                </c:pt>
                <c:pt idx="19414">
                  <c:v>186.16999816894531</c:v>
                </c:pt>
                <c:pt idx="19415">
                  <c:v>187.92999267578125</c:v>
                </c:pt>
                <c:pt idx="19416">
                  <c:v>186.64999389648438</c:v>
                </c:pt>
                <c:pt idx="19417">
                  <c:v>187.52999877929688</c:v>
                </c:pt>
                <c:pt idx="19418">
                  <c:v>185.85000610351563</c:v>
                </c:pt>
                <c:pt idx="19419">
                  <c:v>187.88999938964844</c:v>
                </c:pt>
                <c:pt idx="19420">
                  <c:v>188.05999755859375</c:v>
                </c:pt>
                <c:pt idx="19421">
                  <c:v>186.16000366210938</c:v>
                </c:pt>
                <c:pt idx="19422">
                  <c:v>188.16000366210938</c:v>
                </c:pt>
                <c:pt idx="19423">
                  <c:v>186.41999816894531</c:v>
                </c:pt>
                <c:pt idx="19424">
                  <c:v>187.17999267578125</c:v>
                </c:pt>
                <c:pt idx="19425">
                  <c:v>186.55000305175781</c:v>
                </c:pt>
                <c:pt idx="19426">
                  <c:v>187.52999877929688</c:v>
                </c:pt>
                <c:pt idx="19427">
                  <c:v>188.14999389648438</c:v>
                </c:pt>
                <c:pt idx="19428">
                  <c:v>185.83999633789063</c:v>
                </c:pt>
                <c:pt idx="19429">
                  <c:v>188.11000061035156</c:v>
                </c:pt>
                <c:pt idx="19430">
                  <c:v>187.74000549316406</c:v>
                </c:pt>
                <c:pt idx="19431">
                  <c:v>186.94000244140625</c:v>
                </c:pt>
                <c:pt idx="19432">
                  <c:v>187.27000427246094</c:v>
                </c:pt>
                <c:pt idx="19433">
                  <c:v>187.30999755859375</c:v>
                </c:pt>
                <c:pt idx="19434">
                  <c:v>188.08000183105469</c:v>
                </c:pt>
                <c:pt idx="19435">
                  <c:v>186.00999450683594</c:v>
                </c:pt>
                <c:pt idx="19436">
                  <c:v>188.13999938964844</c:v>
                </c:pt>
                <c:pt idx="19437">
                  <c:v>188.05999755859375</c:v>
                </c:pt>
                <c:pt idx="19438">
                  <c:v>186.72000122070313</c:v>
                </c:pt>
                <c:pt idx="19439">
                  <c:v>187.83999633789063</c:v>
                </c:pt>
                <c:pt idx="19440">
                  <c:v>186.27000427246094</c:v>
                </c:pt>
                <c:pt idx="19441">
                  <c:v>187.91999816894531</c:v>
                </c:pt>
                <c:pt idx="19442">
                  <c:v>185.89999389648438</c:v>
                </c:pt>
                <c:pt idx="19443">
                  <c:v>186.25999450683594</c:v>
                </c:pt>
                <c:pt idx="19444">
                  <c:v>188.24000549316406</c:v>
                </c:pt>
                <c:pt idx="19445">
                  <c:v>186.46000671386719</c:v>
                </c:pt>
                <c:pt idx="19446">
                  <c:v>188</c:v>
                </c:pt>
                <c:pt idx="19447">
                  <c:v>186.52000427246094</c:v>
                </c:pt>
                <c:pt idx="19448">
                  <c:v>187.75</c:v>
                </c:pt>
                <c:pt idx="19449">
                  <c:v>186.22000122070313</c:v>
                </c:pt>
                <c:pt idx="19450">
                  <c:v>186.32000732421875</c:v>
                </c:pt>
                <c:pt idx="19451">
                  <c:v>188.22000122070313</c:v>
                </c:pt>
                <c:pt idx="19452">
                  <c:v>186.3699951171875</c:v>
                </c:pt>
                <c:pt idx="19453">
                  <c:v>187.32000732421875</c:v>
                </c:pt>
                <c:pt idx="19454">
                  <c:v>186.91000366210938</c:v>
                </c:pt>
                <c:pt idx="19455">
                  <c:v>187.49000549316406</c:v>
                </c:pt>
                <c:pt idx="19456">
                  <c:v>186.24000549316406</c:v>
                </c:pt>
                <c:pt idx="19457">
                  <c:v>186.00999450683594</c:v>
                </c:pt>
                <c:pt idx="19458">
                  <c:v>188.19999694824219</c:v>
                </c:pt>
                <c:pt idx="19459">
                  <c:v>186.11000061035156</c:v>
                </c:pt>
                <c:pt idx="19460">
                  <c:v>186.82000732421875</c:v>
                </c:pt>
                <c:pt idx="19461">
                  <c:v>187.57000732421875</c:v>
                </c:pt>
                <c:pt idx="19462">
                  <c:v>187.27999877929688</c:v>
                </c:pt>
                <c:pt idx="19463">
                  <c:v>186.63999938964844</c:v>
                </c:pt>
                <c:pt idx="19464">
                  <c:v>186.11000061035156</c:v>
                </c:pt>
                <c:pt idx="19465">
                  <c:v>188.17999267578125</c:v>
                </c:pt>
                <c:pt idx="19466">
                  <c:v>186.14999389648438</c:v>
                </c:pt>
                <c:pt idx="19467">
                  <c:v>188.44000244140625</c:v>
                </c:pt>
                <c:pt idx="19468">
                  <c:v>188.11000061035156</c:v>
                </c:pt>
                <c:pt idx="19469">
                  <c:v>186.64999389648438</c:v>
                </c:pt>
                <c:pt idx="19470">
                  <c:v>188.03999328613281</c:v>
                </c:pt>
                <c:pt idx="19471">
                  <c:v>186.27999877929688</c:v>
                </c:pt>
                <c:pt idx="19472">
                  <c:v>187.82000732421875</c:v>
                </c:pt>
                <c:pt idx="19473">
                  <c:v>186.22000122070313</c:v>
                </c:pt>
                <c:pt idx="19474">
                  <c:v>186.25999450683594</c:v>
                </c:pt>
                <c:pt idx="19475">
                  <c:v>188.41999816894531</c:v>
                </c:pt>
                <c:pt idx="19476">
                  <c:v>186.33999633789063</c:v>
                </c:pt>
                <c:pt idx="19477">
                  <c:v>188.36000061035156</c:v>
                </c:pt>
                <c:pt idx="19478">
                  <c:v>187.83999633789063</c:v>
                </c:pt>
                <c:pt idx="19479">
                  <c:v>187.27000427246094</c:v>
                </c:pt>
                <c:pt idx="19480">
                  <c:v>187.3800048828125</c:v>
                </c:pt>
                <c:pt idx="19481">
                  <c:v>187.53999328613281</c:v>
                </c:pt>
                <c:pt idx="19482">
                  <c:v>188.25</c:v>
                </c:pt>
                <c:pt idx="19483">
                  <c:v>186.27999877929688</c:v>
                </c:pt>
                <c:pt idx="19484">
                  <c:v>188.30999755859375</c:v>
                </c:pt>
                <c:pt idx="19485">
                  <c:v>188.42999267578125</c:v>
                </c:pt>
                <c:pt idx="19486">
                  <c:v>186.58000183105469</c:v>
                </c:pt>
                <c:pt idx="19487">
                  <c:v>188.46000671386719</c:v>
                </c:pt>
                <c:pt idx="19488">
                  <c:v>187.47000122070313</c:v>
                </c:pt>
                <c:pt idx="19489">
                  <c:v>187.69000244140625</c:v>
                </c:pt>
                <c:pt idx="19490">
                  <c:v>187.05000305175781</c:v>
                </c:pt>
                <c:pt idx="19491">
                  <c:v>187.72000122070313</c:v>
                </c:pt>
                <c:pt idx="19492">
                  <c:v>188.28999328613281</c:v>
                </c:pt>
                <c:pt idx="19493">
                  <c:v>186.16000366210938</c:v>
                </c:pt>
                <c:pt idx="19494">
                  <c:v>188.36000061035156</c:v>
                </c:pt>
                <c:pt idx="19495">
                  <c:v>188.33999633789063</c:v>
                </c:pt>
                <c:pt idx="19496">
                  <c:v>186.66000366210938</c:v>
                </c:pt>
                <c:pt idx="19497">
                  <c:v>188.21000671386719</c:v>
                </c:pt>
                <c:pt idx="19498">
                  <c:v>187.02000427246094</c:v>
                </c:pt>
                <c:pt idx="19499">
                  <c:v>187.6300048828125</c:v>
                </c:pt>
                <c:pt idx="19500">
                  <c:v>186.61000061035156</c:v>
                </c:pt>
                <c:pt idx="19501">
                  <c:v>187.91000366210938</c:v>
                </c:pt>
                <c:pt idx="19502">
                  <c:v>188.38999938964844</c:v>
                </c:pt>
                <c:pt idx="19503">
                  <c:v>186.5</c:v>
                </c:pt>
                <c:pt idx="19504">
                  <c:v>188.3699951171875</c:v>
                </c:pt>
                <c:pt idx="19505">
                  <c:v>188.1199951171875</c:v>
                </c:pt>
                <c:pt idx="19506">
                  <c:v>186.99000549316406</c:v>
                </c:pt>
                <c:pt idx="19507">
                  <c:v>187.99000549316406</c:v>
                </c:pt>
                <c:pt idx="19508">
                  <c:v>186.46000671386719</c:v>
                </c:pt>
                <c:pt idx="19509">
                  <c:v>188.08999633789063</c:v>
                </c:pt>
                <c:pt idx="19510">
                  <c:v>185.97000122070313</c:v>
                </c:pt>
                <c:pt idx="19511">
                  <c:v>188.35000610351563</c:v>
                </c:pt>
                <c:pt idx="19512">
                  <c:v>188.49000549316406</c:v>
                </c:pt>
                <c:pt idx="19513">
                  <c:v>186.61000061035156</c:v>
                </c:pt>
                <c:pt idx="19514">
                  <c:v>188.36000061035156</c:v>
                </c:pt>
                <c:pt idx="19515">
                  <c:v>187.52000427246094</c:v>
                </c:pt>
                <c:pt idx="19516">
                  <c:v>187.6199951171875</c:v>
                </c:pt>
                <c:pt idx="19517">
                  <c:v>186.80000305175781</c:v>
                </c:pt>
                <c:pt idx="19518">
                  <c:v>187.94999694824219</c:v>
                </c:pt>
                <c:pt idx="19519">
                  <c:v>188.44999694824219</c:v>
                </c:pt>
                <c:pt idx="19520">
                  <c:v>186.21000671386719</c:v>
                </c:pt>
                <c:pt idx="19521">
                  <c:v>188.57000732421875</c:v>
                </c:pt>
                <c:pt idx="19522">
                  <c:v>186.32000732421875</c:v>
                </c:pt>
                <c:pt idx="19523">
                  <c:v>187.13999938964844</c:v>
                </c:pt>
                <c:pt idx="19524">
                  <c:v>188.1300048828125</c:v>
                </c:pt>
                <c:pt idx="19525">
                  <c:v>187.3800048828125</c:v>
                </c:pt>
                <c:pt idx="19526">
                  <c:v>188</c:v>
                </c:pt>
                <c:pt idx="19527">
                  <c:v>188.50999450683594</c:v>
                </c:pt>
                <c:pt idx="19528">
                  <c:v>186.55999755859375</c:v>
                </c:pt>
                <c:pt idx="19529">
                  <c:v>187.08000183105469</c:v>
                </c:pt>
                <c:pt idx="19530">
                  <c:v>188.27999877929688</c:v>
                </c:pt>
                <c:pt idx="19531">
                  <c:v>187.16000366210938</c:v>
                </c:pt>
                <c:pt idx="19532">
                  <c:v>188.16000366210938</c:v>
                </c:pt>
                <c:pt idx="19533">
                  <c:v>186.75</c:v>
                </c:pt>
                <c:pt idx="19534">
                  <c:v>188.02999877929688</c:v>
                </c:pt>
                <c:pt idx="19535">
                  <c:v>186.6300048828125</c:v>
                </c:pt>
                <c:pt idx="19536">
                  <c:v>186.22999572753906</c:v>
                </c:pt>
                <c:pt idx="19537">
                  <c:v>188.52999877929688</c:v>
                </c:pt>
                <c:pt idx="19538">
                  <c:v>186.60000610351563</c:v>
                </c:pt>
                <c:pt idx="19539">
                  <c:v>186.86000061035156</c:v>
                </c:pt>
                <c:pt idx="19540">
                  <c:v>188.46000671386719</c:v>
                </c:pt>
                <c:pt idx="19541">
                  <c:v>186.89999389648438</c:v>
                </c:pt>
                <c:pt idx="19542">
                  <c:v>187.77999877929688</c:v>
                </c:pt>
                <c:pt idx="19543">
                  <c:v>187.47999572753906</c:v>
                </c:pt>
                <c:pt idx="19544">
                  <c:v>187.77000427246094</c:v>
                </c:pt>
                <c:pt idx="19545">
                  <c:v>187.22999572753906</c:v>
                </c:pt>
                <c:pt idx="19546">
                  <c:v>186.61000061035156</c:v>
                </c:pt>
                <c:pt idx="19547">
                  <c:v>188.49000549316406</c:v>
                </c:pt>
                <c:pt idx="19548">
                  <c:v>186.58000183105469</c:v>
                </c:pt>
                <c:pt idx="19549">
                  <c:v>186.58000183105469</c:v>
                </c:pt>
                <c:pt idx="19550">
                  <c:v>188.77000427246094</c:v>
                </c:pt>
                <c:pt idx="19551">
                  <c:v>186.58999633789063</c:v>
                </c:pt>
                <c:pt idx="19552">
                  <c:v>187.36000061035156</c:v>
                </c:pt>
                <c:pt idx="19553">
                  <c:v>188.22999572753906</c:v>
                </c:pt>
                <c:pt idx="19554">
                  <c:v>187.39999389648438</c:v>
                </c:pt>
                <c:pt idx="19555">
                  <c:v>188.07000732421875</c:v>
                </c:pt>
                <c:pt idx="19556">
                  <c:v>186.66999816894531</c:v>
                </c:pt>
                <c:pt idx="19557">
                  <c:v>188.22999572753906</c:v>
                </c:pt>
                <c:pt idx="19558">
                  <c:v>186.74000549316406</c:v>
                </c:pt>
                <c:pt idx="19559">
                  <c:v>188.27000427246094</c:v>
                </c:pt>
                <c:pt idx="19560">
                  <c:v>188.63999938964844</c:v>
                </c:pt>
                <c:pt idx="19561">
                  <c:v>186.3699951171875</c:v>
                </c:pt>
                <c:pt idx="19562">
                  <c:v>188.66000366210938</c:v>
                </c:pt>
                <c:pt idx="19563">
                  <c:v>186.71000671386719</c:v>
                </c:pt>
                <c:pt idx="19564">
                  <c:v>187.13999938964844</c:v>
                </c:pt>
                <c:pt idx="19565">
                  <c:v>188.3699951171875</c:v>
                </c:pt>
                <c:pt idx="19566">
                  <c:v>187.25999450683594</c:v>
                </c:pt>
                <c:pt idx="19567">
                  <c:v>187.96000671386719</c:v>
                </c:pt>
                <c:pt idx="19568">
                  <c:v>186.92999267578125</c:v>
                </c:pt>
                <c:pt idx="19569">
                  <c:v>188.24000549316406</c:v>
                </c:pt>
                <c:pt idx="19570">
                  <c:v>188.75</c:v>
                </c:pt>
                <c:pt idx="19571">
                  <c:v>186.41999816894531</c:v>
                </c:pt>
                <c:pt idx="19572">
                  <c:v>188.72000122070313</c:v>
                </c:pt>
                <c:pt idx="19573">
                  <c:v>186.69000244140625</c:v>
                </c:pt>
                <c:pt idx="19574">
                  <c:v>187.16999816894531</c:v>
                </c:pt>
                <c:pt idx="19575">
                  <c:v>188.38999938964844</c:v>
                </c:pt>
                <c:pt idx="19576">
                  <c:v>187.46000671386719</c:v>
                </c:pt>
                <c:pt idx="19577">
                  <c:v>188.19000244140625</c:v>
                </c:pt>
                <c:pt idx="19578">
                  <c:v>186.75</c:v>
                </c:pt>
                <c:pt idx="19579">
                  <c:v>188.33000183105469</c:v>
                </c:pt>
                <c:pt idx="19580">
                  <c:v>186.75</c:v>
                </c:pt>
                <c:pt idx="19581">
                  <c:v>186.6300048828125</c:v>
                </c:pt>
                <c:pt idx="19582">
                  <c:v>188.66000366210938</c:v>
                </c:pt>
                <c:pt idx="19583">
                  <c:v>186.91999816894531</c:v>
                </c:pt>
                <c:pt idx="19584">
                  <c:v>187.53999328613281</c:v>
                </c:pt>
                <c:pt idx="19585">
                  <c:v>188.24000549316406</c:v>
                </c:pt>
                <c:pt idx="19586">
                  <c:v>187.71000671386719</c:v>
                </c:pt>
                <c:pt idx="19587">
                  <c:v>188.47999572753906</c:v>
                </c:pt>
                <c:pt idx="19588">
                  <c:v>186.72999572753906</c:v>
                </c:pt>
                <c:pt idx="19589">
                  <c:v>188.75</c:v>
                </c:pt>
                <c:pt idx="19590">
                  <c:v>188.88999938964844</c:v>
                </c:pt>
                <c:pt idx="19591">
                  <c:v>186.8800048828125</c:v>
                </c:pt>
                <c:pt idx="19592">
                  <c:v>188.85000610351563</c:v>
                </c:pt>
                <c:pt idx="19593">
                  <c:v>188.55000305175781</c:v>
                </c:pt>
                <c:pt idx="19594">
                  <c:v>187.69000244140625</c:v>
                </c:pt>
                <c:pt idx="19595">
                  <c:v>188.38999938964844</c:v>
                </c:pt>
                <c:pt idx="19596">
                  <c:v>186.91999816894531</c:v>
                </c:pt>
                <c:pt idx="19597">
                  <c:v>188.55999755859375</c:v>
                </c:pt>
                <c:pt idx="19598">
                  <c:v>186.86000061035156</c:v>
                </c:pt>
                <c:pt idx="19599">
                  <c:v>186.8800048828125</c:v>
                </c:pt>
                <c:pt idx="19600">
                  <c:v>188.85000610351563</c:v>
                </c:pt>
                <c:pt idx="19601">
                  <c:v>186.89999389648438</c:v>
                </c:pt>
                <c:pt idx="19602">
                  <c:v>187.39999389648438</c:v>
                </c:pt>
                <c:pt idx="19603">
                  <c:v>188.52999877929688</c:v>
                </c:pt>
                <c:pt idx="19604">
                  <c:v>187.63999938964844</c:v>
                </c:pt>
                <c:pt idx="19605">
                  <c:v>188.41999816894531</c:v>
                </c:pt>
                <c:pt idx="19606">
                  <c:v>186.88999938964844</c:v>
                </c:pt>
                <c:pt idx="19607">
                  <c:v>188.58999633789063</c:v>
                </c:pt>
                <c:pt idx="19608">
                  <c:v>186.60000610351563</c:v>
                </c:pt>
                <c:pt idx="19609">
                  <c:v>186.88999938964844</c:v>
                </c:pt>
                <c:pt idx="19610">
                  <c:v>188.94000244140625</c:v>
                </c:pt>
                <c:pt idx="19611">
                  <c:v>186.82000732421875</c:v>
                </c:pt>
                <c:pt idx="19612">
                  <c:v>187.44000244140625</c:v>
                </c:pt>
                <c:pt idx="19613">
                  <c:v>188.5</c:v>
                </c:pt>
                <c:pt idx="19614">
                  <c:v>187.58999633789063</c:v>
                </c:pt>
                <c:pt idx="19615">
                  <c:v>188.30999755859375</c:v>
                </c:pt>
                <c:pt idx="19616">
                  <c:v>186.63999938964844</c:v>
                </c:pt>
                <c:pt idx="19617">
                  <c:v>188.38999938964844</c:v>
                </c:pt>
                <c:pt idx="19618">
                  <c:v>188.94000244140625</c:v>
                </c:pt>
                <c:pt idx="19619">
                  <c:v>186.78999328613281</c:v>
                </c:pt>
                <c:pt idx="19620">
                  <c:v>189</c:v>
                </c:pt>
                <c:pt idx="19621">
                  <c:v>186.88999938964844</c:v>
                </c:pt>
                <c:pt idx="19622">
                  <c:v>187.33000183105469</c:v>
                </c:pt>
                <c:pt idx="19623">
                  <c:v>188.60000610351563</c:v>
                </c:pt>
                <c:pt idx="19624">
                  <c:v>186.82000732421875</c:v>
                </c:pt>
                <c:pt idx="19625">
                  <c:v>186.97000122070313</c:v>
                </c:pt>
                <c:pt idx="19626">
                  <c:v>188.91999816894531</c:v>
                </c:pt>
                <c:pt idx="19627">
                  <c:v>187.1300048828125</c:v>
                </c:pt>
                <c:pt idx="19628">
                  <c:v>187.88999938964844</c:v>
                </c:pt>
                <c:pt idx="19629">
                  <c:v>187.63999938964844</c:v>
                </c:pt>
                <c:pt idx="19630">
                  <c:v>188.08000183105469</c:v>
                </c:pt>
                <c:pt idx="19631">
                  <c:v>188.72999572753906</c:v>
                </c:pt>
                <c:pt idx="19632">
                  <c:v>186.80999755859375</c:v>
                </c:pt>
                <c:pt idx="19633">
                  <c:v>189.08000183105469</c:v>
                </c:pt>
                <c:pt idx="19634">
                  <c:v>188.96000671386719</c:v>
                </c:pt>
                <c:pt idx="19635">
                  <c:v>187.03999328613281</c:v>
                </c:pt>
                <c:pt idx="19636">
                  <c:v>188.97000122070313</c:v>
                </c:pt>
                <c:pt idx="19637">
                  <c:v>188.16000366210938</c:v>
                </c:pt>
                <c:pt idx="19638">
                  <c:v>188.00999450683594</c:v>
                </c:pt>
                <c:pt idx="19639">
                  <c:v>187.6300048828125</c:v>
                </c:pt>
                <c:pt idx="19640">
                  <c:v>188.1300048828125</c:v>
                </c:pt>
                <c:pt idx="19641">
                  <c:v>188.92999267578125</c:v>
                </c:pt>
                <c:pt idx="19642">
                  <c:v>186.91999816894531</c:v>
                </c:pt>
                <c:pt idx="19643">
                  <c:v>188.97999572753906</c:v>
                </c:pt>
                <c:pt idx="19644">
                  <c:v>189.07000732421875</c:v>
                </c:pt>
                <c:pt idx="19645">
                  <c:v>186.77999877929688</c:v>
                </c:pt>
                <c:pt idx="19646">
                  <c:v>188.97000122070313</c:v>
                </c:pt>
                <c:pt idx="19647">
                  <c:v>188.41000366210938</c:v>
                </c:pt>
                <c:pt idx="19648">
                  <c:v>187.97000122070313</c:v>
                </c:pt>
                <c:pt idx="19649">
                  <c:v>188.33999633789063</c:v>
                </c:pt>
                <c:pt idx="19650">
                  <c:v>186.94999694824219</c:v>
                </c:pt>
                <c:pt idx="19651">
                  <c:v>188.58999633789063</c:v>
                </c:pt>
                <c:pt idx="19652">
                  <c:v>187.03999328613281</c:v>
                </c:pt>
                <c:pt idx="19653">
                  <c:v>186.67999267578125</c:v>
                </c:pt>
                <c:pt idx="19654">
                  <c:v>189.07000732421875</c:v>
                </c:pt>
                <c:pt idx="19655">
                  <c:v>186.71000671386719</c:v>
                </c:pt>
                <c:pt idx="19656">
                  <c:v>189</c:v>
                </c:pt>
                <c:pt idx="19657">
                  <c:v>188.91999816894531</c:v>
                </c:pt>
                <c:pt idx="19658">
                  <c:v>187.19000244140625</c:v>
                </c:pt>
                <c:pt idx="19659">
                  <c:v>189.05999755859375</c:v>
                </c:pt>
                <c:pt idx="19660">
                  <c:v>188.32000732421875</c:v>
                </c:pt>
                <c:pt idx="19661">
                  <c:v>187.99000549316406</c:v>
                </c:pt>
                <c:pt idx="19662">
                  <c:v>188.33000183105469</c:v>
                </c:pt>
                <c:pt idx="19663">
                  <c:v>186.82000732421875</c:v>
                </c:pt>
                <c:pt idx="19664">
                  <c:v>188.66999816894531</c:v>
                </c:pt>
                <c:pt idx="19665">
                  <c:v>187.02999877929688</c:v>
                </c:pt>
                <c:pt idx="19666">
                  <c:v>186.97999572753906</c:v>
                </c:pt>
                <c:pt idx="19667">
                  <c:v>189.19999694824219</c:v>
                </c:pt>
                <c:pt idx="19668">
                  <c:v>186.99000549316406</c:v>
                </c:pt>
                <c:pt idx="19669">
                  <c:v>189.11000061035156</c:v>
                </c:pt>
                <c:pt idx="19670">
                  <c:v>189.13999938964844</c:v>
                </c:pt>
                <c:pt idx="19671">
                  <c:v>187.19000244140625</c:v>
                </c:pt>
                <c:pt idx="19672">
                  <c:v>189.08000183105469</c:v>
                </c:pt>
                <c:pt idx="19673">
                  <c:v>188.89999389648438</c:v>
                </c:pt>
                <c:pt idx="19674">
                  <c:v>187.46000671386719</c:v>
                </c:pt>
                <c:pt idx="19675">
                  <c:v>189.02999877929688</c:v>
                </c:pt>
                <c:pt idx="19676">
                  <c:v>188.05000305175781</c:v>
                </c:pt>
                <c:pt idx="19677">
                  <c:v>188.16000366210938</c:v>
                </c:pt>
                <c:pt idx="19678">
                  <c:v>188.19999694824219</c:v>
                </c:pt>
                <c:pt idx="19679">
                  <c:v>188.08000183105469</c:v>
                </c:pt>
                <c:pt idx="19680">
                  <c:v>188.72000122070313</c:v>
                </c:pt>
                <c:pt idx="19681">
                  <c:v>187.33999633789063</c:v>
                </c:pt>
                <c:pt idx="19682">
                  <c:v>188.6300048828125</c:v>
                </c:pt>
                <c:pt idx="19683">
                  <c:v>189.25</c:v>
                </c:pt>
                <c:pt idx="19684">
                  <c:v>186.97999572753906</c:v>
                </c:pt>
                <c:pt idx="19685">
                  <c:v>189.27000427246094</c:v>
                </c:pt>
                <c:pt idx="19686">
                  <c:v>189.16000366210938</c:v>
                </c:pt>
                <c:pt idx="19687">
                  <c:v>187.27000427246094</c:v>
                </c:pt>
                <c:pt idx="19688">
                  <c:v>189.14999389648438</c:v>
                </c:pt>
                <c:pt idx="19689">
                  <c:v>187.36000061035156</c:v>
                </c:pt>
                <c:pt idx="19690">
                  <c:v>188.02999877929688</c:v>
                </c:pt>
                <c:pt idx="19691">
                  <c:v>188.33999633789063</c:v>
                </c:pt>
                <c:pt idx="19692">
                  <c:v>188.08999633789063</c:v>
                </c:pt>
                <c:pt idx="19693">
                  <c:v>188.94999694824219</c:v>
                </c:pt>
                <c:pt idx="19694">
                  <c:v>186.94999694824219</c:v>
                </c:pt>
                <c:pt idx="19695">
                  <c:v>189.05999755859375</c:v>
                </c:pt>
                <c:pt idx="19696">
                  <c:v>186.86000061035156</c:v>
                </c:pt>
                <c:pt idx="19697">
                  <c:v>187.19000244140625</c:v>
                </c:pt>
                <c:pt idx="19698">
                  <c:v>189.13999938964844</c:v>
                </c:pt>
                <c:pt idx="19699">
                  <c:v>187.17999267578125</c:v>
                </c:pt>
                <c:pt idx="19700">
                  <c:v>189.17999267578125</c:v>
                </c:pt>
                <c:pt idx="19701">
                  <c:v>188.75</c:v>
                </c:pt>
                <c:pt idx="19702">
                  <c:v>188</c:v>
                </c:pt>
                <c:pt idx="19703">
                  <c:v>188.66000366210938</c:v>
                </c:pt>
                <c:pt idx="19704">
                  <c:v>186.96000671386719</c:v>
                </c:pt>
                <c:pt idx="19705">
                  <c:v>188.85000610351563</c:v>
                </c:pt>
                <c:pt idx="19706">
                  <c:v>187.22999572753906</c:v>
                </c:pt>
                <c:pt idx="19707">
                  <c:v>188.99000549316406</c:v>
                </c:pt>
                <c:pt idx="19708">
                  <c:v>189.32000732421875</c:v>
                </c:pt>
                <c:pt idx="19709">
                  <c:v>187.19000244140625</c:v>
                </c:pt>
                <c:pt idx="19710">
                  <c:v>189.19999694824219</c:v>
                </c:pt>
                <c:pt idx="19711">
                  <c:v>187.17999267578125</c:v>
                </c:pt>
                <c:pt idx="19712">
                  <c:v>188.00999450683594</c:v>
                </c:pt>
                <c:pt idx="19713">
                  <c:v>188.5</c:v>
                </c:pt>
                <c:pt idx="19714">
                  <c:v>188.25</c:v>
                </c:pt>
                <c:pt idx="19715">
                  <c:v>188.96000671386719</c:v>
                </c:pt>
                <c:pt idx="19716">
                  <c:v>187.17999267578125</c:v>
                </c:pt>
                <c:pt idx="19717">
                  <c:v>189.08999633789063</c:v>
                </c:pt>
                <c:pt idx="19718">
                  <c:v>187.19000244140625</c:v>
                </c:pt>
                <c:pt idx="19719">
                  <c:v>187.33999633789063</c:v>
                </c:pt>
                <c:pt idx="19720">
                  <c:v>189.25</c:v>
                </c:pt>
                <c:pt idx="19721">
                  <c:v>187.52000427246094</c:v>
                </c:pt>
                <c:pt idx="19722">
                  <c:v>188.41000366210938</c:v>
                </c:pt>
                <c:pt idx="19723">
                  <c:v>187.6199951171875</c:v>
                </c:pt>
                <c:pt idx="19724">
                  <c:v>188.72000122070313</c:v>
                </c:pt>
                <c:pt idx="19725">
                  <c:v>187.16999816894531</c:v>
                </c:pt>
                <c:pt idx="19726">
                  <c:v>187.05000305175781</c:v>
                </c:pt>
                <c:pt idx="19727">
                  <c:v>189.25999450683594</c:v>
                </c:pt>
                <c:pt idx="19728">
                  <c:v>187.33999633789063</c:v>
                </c:pt>
                <c:pt idx="19729">
                  <c:v>188.16000366210938</c:v>
                </c:pt>
                <c:pt idx="19730">
                  <c:v>188.27999877929688</c:v>
                </c:pt>
                <c:pt idx="19731">
                  <c:v>188.46000671386719</c:v>
                </c:pt>
                <c:pt idx="19732">
                  <c:v>189.27000427246094</c:v>
                </c:pt>
                <c:pt idx="19733">
                  <c:v>187.13999938964844</c:v>
                </c:pt>
                <c:pt idx="19734">
                  <c:v>189.27000427246094</c:v>
                </c:pt>
                <c:pt idx="19735">
                  <c:v>187.02000427246094</c:v>
                </c:pt>
                <c:pt idx="19736">
                  <c:v>187.86000061035156</c:v>
                </c:pt>
                <c:pt idx="19737">
                  <c:v>188.80000305175781</c:v>
                </c:pt>
                <c:pt idx="19738">
                  <c:v>188.27999877929688</c:v>
                </c:pt>
                <c:pt idx="19739">
                  <c:v>189.17999267578125</c:v>
                </c:pt>
                <c:pt idx="19740">
                  <c:v>187.19999694824219</c:v>
                </c:pt>
                <c:pt idx="19741">
                  <c:v>189.28999328613281</c:v>
                </c:pt>
                <c:pt idx="19742">
                  <c:v>187.25</c:v>
                </c:pt>
                <c:pt idx="19743">
                  <c:v>187.52000427246094</c:v>
                </c:pt>
                <c:pt idx="19744">
                  <c:v>189.1300048828125</c:v>
                </c:pt>
                <c:pt idx="19745">
                  <c:v>188.08000183105469</c:v>
                </c:pt>
                <c:pt idx="19746">
                  <c:v>188.94000244140625</c:v>
                </c:pt>
                <c:pt idx="19747">
                  <c:v>187.11000061035156</c:v>
                </c:pt>
                <c:pt idx="19748">
                  <c:v>189.25</c:v>
                </c:pt>
                <c:pt idx="19749">
                  <c:v>189.35000610351563</c:v>
                </c:pt>
                <c:pt idx="19750">
                  <c:v>187.44999694824219</c:v>
                </c:pt>
                <c:pt idx="19751">
                  <c:v>189.25</c:v>
                </c:pt>
                <c:pt idx="19752">
                  <c:v>187.83000183105469</c:v>
                </c:pt>
                <c:pt idx="19753">
                  <c:v>188.63999938964844</c:v>
                </c:pt>
                <c:pt idx="19754">
                  <c:v>187.5</c:v>
                </c:pt>
                <c:pt idx="19755">
                  <c:v>189.16000366210938</c:v>
                </c:pt>
                <c:pt idx="19756">
                  <c:v>189.35000610351563</c:v>
                </c:pt>
                <c:pt idx="19757">
                  <c:v>187.17999267578125</c:v>
                </c:pt>
                <c:pt idx="19758">
                  <c:v>189.33000183105469</c:v>
                </c:pt>
                <c:pt idx="19759">
                  <c:v>188.41999816894531</c:v>
                </c:pt>
                <c:pt idx="19760">
                  <c:v>188.52999877929688</c:v>
                </c:pt>
                <c:pt idx="19761">
                  <c:v>187.63999938964844</c:v>
                </c:pt>
                <c:pt idx="19762">
                  <c:v>188.85000610351563</c:v>
                </c:pt>
                <c:pt idx="19763">
                  <c:v>189.47000122070313</c:v>
                </c:pt>
                <c:pt idx="19764">
                  <c:v>187.33999633789063</c:v>
                </c:pt>
                <c:pt idx="19765">
                  <c:v>189.46000671386719</c:v>
                </c:pt>
                <c:pt idx="19766">
                  <c:v>188.72999572753906</c:v>
                </c:pt>
                <c:pt idx="19767">
                  <c:v>188.52999877929688</c:v>
                </c:pt>
                <c:pt idx="19768">
                  <c:v>187.75999450683594</c:v>
                </c:pt>
                <c:pt idx="19769">
                  <c:v>187.3800048828125</c:v>
                </c:pt>
                <c:pt idx="19770">
                  <c:v>189.41999816894531</c:v>
                </c:pt>
                <c:pt idx="19771">
                  <c:v>187.42999267578125</c:v>
                </c:pt>
                <c:pt idx="19772">
                  <c:v>188.16000366210938</c:v>
                </c:pt>
                <c:pt idx="19773">
                  <c:v>188.66999816894531</c:v>
                </c:pt>
                <c:pt idx="19774">
                  <c:v>188.58000183105469</c:v>
                </c:pt>
                <c:pt idx="19775">
                  <c:v>187.6199951171875</c:v>
                </c:pt>
                <c:pt idx="19776">
                  <c:v>187.27999877929688</c:v>
                </c:pt>
                <c:pt idx="19777">
                  <c:v>189.42999267578125</c:v>
                </c:pt>
                <c:pt idx="19778">
                  <c:v>187.44999694824219</c:v>
                </c:pt>
                <c:pt idx="19779">
                  <c:v>188.47999572753906</c:v>
                </c:pt>
                <c:pt idx="19780">
                  <c:v>187.97000122070313</c:v>
                </c:pt>
                <c:pt idx="19781">
                  <c:v>188.91999816894531</c:v>
                </c:pt>
                <c:pt idx="19782">
                  <c:v>189.3800048828125</c:v>
                </c:pt>
                <c:pt idx="19783">
                  <c:v>187.44999694824219</c:v>
                </c:pt>
                <c:pt idx="19784">
                  <c:v>189.38999938964844</c:v>
                </c:pt>
                <c:pt idx="19785">
                  <c:v>188.25999450683594</c:v>
                </c:pt>
                <c:pt idx="19786">
                  <c:v>188.80000305175781</c:v>
                </c:pt>
                <c:pt idx="19787">
                  <c:v>187.41999816894531</c:v>
                </c:pt>
                <c:pt idx="19788">
                  <c:v>187.42999267578125</c:v>
                </c:pt>
                <c:pt idx="19789">
                  <c:v>189.50999450683594</c:v>
                </c:pt>
                <c:pt idx="19790">
                  <c:v>187.71000671386719</c:v>
                </c:pt>
                <c:pt idx="19791">
                  <c:v>189.17999267578125</c:v>
                </c:pt>
                <c:pt idx="19792">
                  <c:v>188.14999389648438</c:v>
                </c:pt>
                <c:pt idx="19793">
                  <c:v>189.05000305175781</c:v>
                </c:pt>
                <c:pt idx="19794">
                  <c:v>187.36000061035156</c:v>
                </c:pt>
                <c:pt idx="19795">
                  <c:v>189.52999877929688</c:v>
                </c:pt>
                <c:pt idx="19796">
                  <c:v>189.44000244140625</c:v>
                </c:pt>
                <c:pt idx="19797">
                  <c:v>188.07000732421875</c:v>
                </c:pt>
                <c:pt idx="19798">
                  <c:v>189.11000061035156</c:v>
                </c:pt>
                <c:pt idx="19799">
                  <c:v>187.55999755859375</c:v>
                </c:pt>
                <c:pt idx="19800">
                  <c:v>189.42999267578125</c:v>
                </c:pt>
                <c:pt idx="19801">
                  <c:v>187.50999450683594</c:v>
                </c:pt>
                <c:pt idx="19802">
                  <c:v>189.55000305175781</c:v>
                </c:pt>
                <c:pt idx="19803">
                  <c:v>189.30999755859375</c:v>
                </c:pt>
                <c:pt idx="19804">
                  <c:v>188.3699951171875</c:v>
                </c:pt>
                <c:pt idx="19805">
                  <c:v>188.52999877929688</c:v>
                </c:pt>
                <c:pt idx="19806">
                  <c:v>187.41999816894531</c:v>
                </c:pt>
                <c:pt idx="19807">
                  <c:v>189.53999328613281</c:v>
                </c:pt>
                <c:pt idx="19808">
                  <c:v>187.52999877929688</c:v>
                </c:pt>
                <c:pt idx="19809">
                  <c:v>188.17999267578125</c:v>
                </c:pt>
                <c:pt idx="19810">
                  <c:v>189.1300048828125</c:v>
                </c:pt>
                <c:pt idx="19811">
                  <c:v>188.58999633789063</c:v>
                </c:pt>
                <c:pt idx="19812">
                  <c:v>189.41999816894531</c:v>
                </c:pt>
                <c:pt idx="19813">
                  <c:v>187.55999755859375</c:v>
                </c:pt>
                <c:pt idx="19814">
                  <c:v>189.69999694824219</c:v>
                </c:pt>
                <c:pt idx="19815">
                  <c:v>187.58000183105469</c:v>
                </c:pt>
                <c:pt idx="19816">
                  <c:v>188.16999816894531</c:v>
                </c:pt>
                <c:pt idx="19817">
                  <c:v>189.02000427246094</c:v>
                </c:pt>
                <c:pt idx="19818">
                  <c:v>188.64999389648438</c:v>
                </c:pt>
                <c:pt idx="19819">
                  <c:v>189.49000549316406</c:v>
                </c:pt>
                <c:pt idx="19820">
                  <c:v>187.22999572753906</c:v>
                </c:pt>
                <c:pt idx="19821">
                  <c:v>189.66999816894531</c:v>
                </c:pt>
                <c:pt idx="19822">
                  <c:v>189.5</c:v>
                </c:pt>
                <c:pt idx="19823">
                  <c:v>188.30000305175781</c:v>
                </c:pt>
                <c:pt idx="19824">
                  <c:v>189.10000610351563</c:v>
                </c:pt>
                <c:pt idx="19825">
                  <c:v>188.58999633789063</c:v>
                </c:pt>
                <c:pt idx="19826">
                  <c:v>189.52999877929688</c:v>
                </c:pt>
                <c:pt idx="19827">
                  <c:v>187.58999633789063</c:v>
                </c:pt>
                <c:pt idx="19828">
                  <c:v>189.72999572753906</c:v>
                </c:pt>
                <c:pt idx="19829">
                  <c:v>189.57000732421875</c:v>
                </c:pt>
                <c:pt idx="19830">
                  <c:v>187.97000122070313</c:v>
                </c:pt>
                <c:pt idx="19831">
                  <c:v>189.30000305175781</c:v>
                </c:pt>
                <c:pt idx="19832">
                  <c:v>187.47999572753906</c:v>
                </c:pt>
                <c:pt idx="19833">
                  <c:v>189.46000671386719</c:v>
                </c:pt>
                <c:pt idx="19834">
                  <c:v>187.14999389648438</c:v>
                </c:pt>
                <c:pt idx="19835">
                  <c:v>189.55000305175781</c:v>
                </c:pt>
                <c:pt idx="19836">
                  <c:v>189.47999572753906</c:v>
                </c:pt>
                <c:pt idx="19837">
                  <c:v>188.05000305175781</c:v>
                </c:pt>
                <c:pt idx="19838">
                  <c:v>189.32000732421875</c:v>
                </c:pt>
                <c:pt idx="19839">
                  <c:v>187.78999328613281</c:v>
                </c:pt>
                <c:pt idx="19840">
                  <c:v>189.47999572753906</c:v>
                </c:pt>
                <c:pt idx="19841">
                  <c:v>187.50999450683594</c:v>
                </c:pt>
                <c:pt idx="19842">
                  <c:v>189.71000671386719</c:v>
                </c:pt>
                <c:pt idx="19843">
                  <c:v>189.6199951171875</c:v>
                </c:pt>
                <c:pt idx="19844">
                  <c:v>188.21000671386719</c:v>
                </c:pt>
                <c:pt idx="19845">
                  <c:v>189.27999877929688</c:v>
                </c:pt>
                <c:pt idx="19846">
                  <c:v>187.52000427246094</c:v>
                </c:pt>
                <c:pt idx="19847">
                  <c:v>189.60000610351563</c:v>
                </c:pt>
                <c:pt idx="19848">
                  <c:v>187.66999816894531</c:v>
                </c:pt>
                <c:pt idx="19849">
                  <c:v>187.92999267578125</c:v>
                </c:pt>
                <c:pt idx="19850">
                  <c:v>189.52999877929688</c:v>
                </c:pt>
                <c:pt idx="19851">
                  <c:v>188.39999389648438</c:v>
                </c:pt>
                <c:pt idx="19852">
                  <c:v>189.03999328613281</c:v>
                </c:pt>
                <c:pt idx="19853">
                  <c:v>187.6199951171875</c:v>
                </c:pt>
                <c:pt idx="19854">
                  <c:v>189.67999267578125</c:v>
                </c:pt>
                <c:pt idx="19855">
                  <c:v>187.55999755859375</c:v>
                </c:pt>
                <c:pt idx="19856">
                  <c:v>188.17999267578125</c:v>
                </c:pt>
                <c:pt idx="19857">
                  <c:v>189.41999816894531</c:v>
                </c:pt>
                <c:pt idx="19858">
                  <c:v>188.67999267578125</c:v>
                </c:pt>
                <c:pt idx="19859">
                  <c:v>189.41999816894531</c:v>
                </c:pt>
                <c:pt idx="19860">
                  <c:v>187.44999694824219</c:v>
                </c:pt>
                <c:pt idx="19861">
                  <c:v>189.69000244140625</c:v>
                </c:pt>
                <c:pt idx="19862">
                  <c:v>189.69000244140625</c:v>
                </c:pt>
                <c:pt idx="19863">
                  <c:v>188.14999389648438</c:v>
                </c:pt>
                <c:pt idx="19864">
                  <c:v>189.39999389648438</c:v>
                </c:pt>
                <c:pt idx="19865">
                  <c:v>187.80000305175781</c:v>
                </c:pt>
                <c:pt idx="19866">
                  <c:v>189.58000183105469</c:v>
                </c:pt>
                <c:pt idx="19867">
                  <c:v>187.44999694824219</c:v>
                </c:pt>
                <c:pt idx="19868">
                  <c:v>187.85000610351563</c:v>
                </c:pt>
                <c:pt idx="19869">
                  <c:v>189.69999694824219</c:v>
                </c:pt>
                <c:pt idx="19870">
                  <c:v>188.27999877929688</c:v>
                </c:pt>
                <c:pt idx="19871">
                  <c:v>189.3699951171875</c:v>
                </c:pt>
                <c:pt idx="19872">
                  <c:v>188.05000305175781</c:v>
                </c:pt>
                <c:pt idx="19873">
                  <c:v>189.61000061035156</c:v>
                </c:pt>
                <c:pt idx="19874">
                  <c:v>187.74000549316406</c:v>
                </c:pt>
                <c:pt idx="19875">
                  <c:v>187.77000427246094</c:v>
                </c:pt>
                <c:pt idx="19876">
                  <c:v>189.85000610351563</c:v>
                </c:pt>
                <c:pt idx="19877">
                  <c:v>188.03999328613281</c:v>
                </c:pt>
                <c:pt idx="19878">
                  <c:v>189.10000610351563</c:v>
                </c:pt>
                <c:pt idx="19879">
                  <c:v>187.91000366210938</c:v>
                </c:pt>
                <c:pt idx="19880">
                  <c:v>189.33999633789063</c:v>
                </c:pt>
                <c:pt idx="19881">
                  <c:v>189.91999816894531</c:v>
                </c:pt>
                <c:pt idx="19882">
                  <c:v>187.77000427246094</c:v>
                </c:pt>
                <c:pt idx="19883">
                  <c:v>189.85000610351563</c:v>
                </c:pt>
                <c:pt idx="19884">
                  <c:v>189.19000244140625</c:v>
                </c:pt>
                <c:pt idx="19885">
                  <c:v>188.88999938964844</c:v>
                </c:pt>
                <c:pt idx="19886">
                  <c:v>188.1300048828125</c:v>
                </c:pt>
                <c:pt idx="19887">
                  <c:v>187.3800048828125</c:v>
                </c:pt>
                <c:pt idx="19888">
                  <c:v>189.85000610351563</c:v>
                </c:pt>
                <c:pt idx="19889">
                  <c:v>187.66000366210938</c:v>
                </c:pt>
                <c:pt idx="19890">
                  <c:v>188.66000366210938</c:v>
                </c:pt>
                <c:pt idx="19891">
                  <c:v>188.72000122070313</c:v>
                </c:pt>
                <c:pt idx="19892">
                  <c:v>189.1300048828125</c:v>
                </c:pt>
                <c:pt idx="19893">
                  <c:v>189.8800048828125</c:v>
                </c:pt>
                <c:pt idx="19894">
                  <c:v>187.83000183105469</c:v>
                </c:pt>
                <c:pt idx="19895">
                  <c:v>189.91000366210938</c:v>
                </c:pt>
                <c:pt idx="19896">
                  <c:v>187.8800048828125</c:v>
                </c:pt>
                <c:pt idx="19897">
                  <c:v>188.66000366210938</c:v>
                </c:pt>
                <c:pt idx="19898">
                  <c:v>188.91999816894531</c:v>
                </c:pt>
                <c:pt idx="19899">
                  <c:v>189.10000610351563</c:v>
                </c:pt>
                <c:pt idx="19900">
                  <c:v>189.88999938964844</c:v>
                </c:pt>
                <c:pt idx="19901">
                  <c:v>187.58000183105469</c:v>
                </c:pt>
                <c:pt idx="19902">
                  <c:v>189.89999389648438</c:v>
                </c:pt>
                <c:pt idx="19903">
                  <c:v>189.69999694824219</c:v>
                </c:pt>
                <c:pt idx="19904">
                  <c:v>188.3800048828125</c:v>
                </c:pt>
                <c:pt idx="19905">
                  <c:v>189.5</c:v>
                </c:pt>
                <c:pt idx="19906">
                  <c:v>187.91999816894531</c:v>
                </c:pt>
                <c:pt idx="19907">
                  <c:v>189.5</c:v>
                </c:pt>
                <c:pt idx="19908">
                  <c:v>187.82000732421875</c:v>
                </c:pt>
                <c:pt idx="19909">
                  <c:v>189.77999877929688</c:v>
                </c:pt>
                <c:pt idx="19910">
                  <c:v>189.8800048828125</c:v>
                </c:pt>
                <c:pt idx="19911">
                  <c:v>187.97000122070313</c:v>
                </c:pt>
                <c:pt idx="19912">
                  <c:v>189.82000732421875</c:v>
                </c:pt>
                <c:pt idx="19913">
                  <c:v>189.30000305175781</c:v>
                </c:pt>
                <c:pt idx="19914">
                  <c:v>188.8800048828125</c:v>
                </c:pt>
                <c:pt idx="19915">
                  <c:v>188.86000061035156</c:v>
                </c:pt>
                <c:pt idx="19916">
                  <c:v>189</c:v>
                </c:pt>
                <c:pt idx="19917">
                  <c:v>188.41999816894531</c:v>
                </c:pt>
                <c:pt idx="19918">
                  <c:v>187.77999877929688</c:v>
                </c:pt>
                <c:pt idx="19919">
                  <c:v>189.89999389648438</c:v>
                </c:pt>
                <c:pt idx="19920">
                  <c:v>187.6199951171875</c:v>
                </c:pt>
                <c:pt idx="19921">
                  <c:v>188.14999389648438</c:v>
                </c:pt>
                <c:pt idx="19922">
                  <c:v>189.75</c:v>
                </c:pt>
                <c:pt idx="19923">
                  <c:v>188.41000366210938</c:v>
                </c:pt>
                <c:pt idx="19924">
                  <c:v>189.49000549316406</c:v>
                </c:pt>
                <c:pt idx="19925">
                  <c:v>188.16000366210938</c:v>
                </c:pt>
                <c:pt idx="19926">
                  <c:v>189.3800048828125</c:v>
                </c:pt>
                <c:pt idx="19927">
                  <c:v>188.00999450683594</c:v>
                </c:pt>
                <c:pt idx="19928">
                  <c:v>187.72999572753906</c:v>
                </c:pt>
                <c:pt idx="19929">
                  <c:v>190.02000427246094</c:v>
                </c:pt>
                <c:pt idx="19930">
                  <c:v>187.80999755859375</c:v>
                </c:pt>
                <c:pt idx="19931">
                  <c:v>188.66000366210938</c:v>
                </c:pt>
                <c:pt idx="19932">
                  <c:v>189.32000732421875</c:v>
                </c:pt>
                <c:pt idx="19933">
                  <c:v>188.97000122070313</c:v>
                </c:pt>
                <c:pt idx="19934">
                  <c:v>188.63999938964844</c:v>
                </c:pt>
                <c:pt idx="19935">
                  <c:v>187.86000061035156</c:v>
                </c:pt>
                <c:pt idx="19936">
                  <c:v>189.91999816894531</c:v>
                </c:pt>
                <c:pt idx="19937">
                  <c:v>187.80999755859375</c:v>
                </c:pt>
                <c:pt idx="19938">
                  <c:v>187.97999572753906</c:v>
                </c:pt>
                <c:pt idx="19939">
                  <c:v>189.82000732421875</c:v>
                </c:pt>
                <c:pt idx="19940">
                  <c:v>188.46000671386719</c:v>
                </c:pt>
                <c:pt idx="19941">
                  <c:v>189.32000732421875</c:v>
                </c:pt>
                <c:pt idx="19942">
                  <c:v>187.8699951171875</c:v>
                </c:pt>
                <c:pt idx="19943">
                  <c:v>189.69999694824219</c:v>
                </c:pt>
                <c:pt idx="19944">
                  <c:v>187.6300048828125</c:v>
                </c:pt>
                <c:pt idx="19945">
                  <c:v>188.05000305175781</c:v>
                </c:pt>
                <c:pt idx="19946">
                  <c:v>189.94999694824219</c:v>
                </c:pt>
                <c:pt idx="19947">
                  <c:v>188.3800048828125</c:v>
                </c:pt>
                <c:pt idx="19948">
                  <c:v>189.32000732421875</c:v>
                </c:pt>
                <c:pt idx="19949">
                  <c:v>188.17999267578125</c:v>
                </c:pt>
                <c:pt idx="19950">
                  <c:v>189.75999450683594</c:v>
                </c:pt>
                <c:pt idx="19951">
                  <c:v>190.00999450683594</c:v>
                </c:pt>
                <c:pt idx="19952">
                  <c:v>187.88999938964844</c:v>
                </c:pt>
                <c:pt idx="19953">
                  <c:v>189.94999694824219</c:v>
                </c:pt>
                <c:pt idx="19954">
                  <c:v>188.53999328613281</c:v>
                </c:pt>
                <c:pt idx="19955">
                  <c:v>189.33000183105469</c:v>
                </c:pt>
                <c:pt idx="19956">
                  <c:v>188.14999389648438</c:v>
                </c:pt>
                <c:pt idx="19957">
                  <c:v>189.80999755859375</c:v>
                </c:pt>
                <c:pt idx="19958">
                  <c:v>187.97999572753906</c:v>
                </c:pt>
                <c:pt idx="19959">
                  <c:v>188.1199951171875</c:v>
                </c:pt>
                <c:pt idx="19960">
                  <c:v>190</c:v>
                </c:pt>
                <c:pt idx="19961">
                  <c:v>188.60000610351563</c:v>
                </c:pt>
                <c:pt idx="19962">
                  <c:v>189.47999572753906</c:v>
                </c:pt>
                <c:pt idx="19963">
                  <c:v>188.14999389648438</c:v>
                </c:pt>
                <c:pt idx="19964">
                  <c:v>189.80999755859375</c:v>
                </c:pt>
                <c:pt idx="19965">
                  <c:v>190.1199951171875</c:v>
                </c:pt>
                <c:pt idx="19966">
                  <c:v>188.24000549316406</c:v>
                </c:pt>
                <c:pt idx="19967">
                  <c:v>190.10000610351563</c:v>
                </c:pt>
                <c:pt idx="19968">
                  <c:v>188.47000122070313</c:v>
                </c:pt>
                <c:pt idx="19969">
                  <c:v>189.28999328613281</c:v>
                </c:pt>
                <c:pt idx="19970">
                  <c:v>188.35000610351563</c:v>
                </c:pt>
                <c:pt idx="19971">
                  <c:v>189.80999755859375</c:v>
                </c:pt>
                <c:pt idx="19972">
                  <c:v>190.1199951171875</c:v>
                </c:pt>
                <c:pt idx="19973">
                  <c:v>188.05000305175781</c:v>
                </c:pt>
                <c:pt idx="19974">
                  <c:v>190.05999755859375</c:v>
                </c:pt>
                <c:pt idx="19975">
                  <c:v>189.08000183105469</c:v>
                </c:pt>
                <c:pt idx="19976">
                  <c:v>189.3800048828125</c:v>
                </c:pt>
                <c:pt idx="19977">
                  <c:v>187.92999267578125</c:v>
                </c:pt>
                <c:pt idx="19978">
                  <c:v>188.08999633789063</c:v>
                </c:pt>
                <c:pt idx="19979">
                  <c:v>190.10000610351563</c:v>
                </c:pt>
                <c:pt idx="19980">
                  <c:v>188.22000122070313</c:v>
                </c:pt>
                <c:pt idx="19981">
                  <c:v>189.97999572753906</c:v>
                </c:pt>
                <c:pt idx="19982">
                  <c:v>188.83000183105469</c:v>
                </c:pt>
                <c:pt idx="19983">
                  <c:v>189.58999633789063</c:v>
                </c:pt>
                <c:pt idx="19984">
                  <c:v>188.25</c:v>
                </c:pt>
                <c:pt idx="19985">
                  <c:v>187.89999389648438</c:v>
                </c:pt>
                <c:pt idx="19986">
                  <c:v>190.22999572753906</c:v>
                </c:pt>
                <c:pt idx="19987">
                  <c:v>188.25999450683594</c:v>
                </c:pt>
                <c:pt idx="19988">
                  <c:v>189.25999450683594</c:v>
                </c:pt>
                <c:pt idx="19989">
                  <c:v>188.38999938964844</c:v>
                </c:pt>
                <c:pt idx="19990">
                  <c:v>189.61000061035156</c:v>
                </c:pt>
                <c:pt idx="19991">
                  <c:v>188.17999267578125</c:v>
                </c:pt>
                <c:pt idx="19992">
                  <c:v>188.16000366210938</c:v>
                </c:pt>
                <c:pt idx="19993">
                  <c:v>190.13999938964844</c:v>
                </c:pt>
                <c:pt idx="19994">
                  <c:v>188.41999816894531</c:v>
                </c:pt>
                <c:pt idx="19995">
                  <c:v>189.41000366210938</c:v>
                </c:pt>
                <c:pt idx="19996">
                  <c:v>188.35000610351563</c:v>
                </c:pt>
                <c:pt idx="19997">
                  <c:v>189.97999572753906</c:v>
                </c:pt>
                <c:pt idx="19998">
                  <c:v>190.19999694824219</c:v>
                </c:pt>
                <c:pt idx="19999">
                  <c:v>188.07000732421875</c:v>
                </c:pt>
                <c:pt idx="20000">
                  <c:v>190.13999938964844</c:v>
                </c:pt>
                <c:pt idx="20001">
                  <c:v>189.00999450683594</c:v>
                </c:pt>
                <c:pt idx="20002">
                  <c:v>189.38999938964844</c:v>
                </c:pt>
                <c:pt idx="20003">
                  <c:v>188.1300048828125</c:v>
                </c:pt>
                <c:pt idx="20004">
                  <c:v>188.13999938964844</c:v>
                </c:pt>
                <c:pt idx="20005">
                  <c:v>190.21000671386719</c:v>
                </c:pt>
                <c:pt idx="20006">
                  <c:v>188.32000732421875</c:v>
                </c:pt>
                <c:pt idx="20007">
                  <c:v>189.30999755859375</c:v>
                </c:pt>
                <c:pt idx="20008">
                  <c:v>188.66000366210938</c:v>
                </c:pt>
                <c:pt idx="20009">
                  <c:v>189.78999328613281</c:v>
                </c:pt>
                <c:pt idx="20010">
                  <c:v>188.08000183105469</c:v>
                </c:pt>
                <c:pt idx="20011">
                  <c:v>188.33999633789063</c:v>
                </c:pt>
                <c:pt idx="20012">
                  <c:v>190.13999938964844</c:v>
                </c:pt>
                <c:pt idx="20013">
                  <c:v>188.83000183105469</c:v>
                </c:pt>
                <c:pt idx="20014">
                  <c:v>189.66999816894531</c:v>
                </c:pt>
                <c:pt idx="20015">
                  <c:v>188.33999633789063</c:v>
                </c:pt>
                <c:pt idx="20016">
                  <c:v>190.25999450683594</c:v>
                </c:pt>
                <c:pt idx="20017">
                  <c:v>190.27000427246094</c:v>
                </c:pt>
                <c:pt idx="20018">
                  <c:v>188.83000183105469</c:v>
                </c:pt>
                <c:pt idx="20019">
                  <c:v>189.78999328613281</c:v>
                </c:pt>
                <c:pt idx="20020">
                  <c:v>188.28999328613281</c:v>
                </c:pt>
                <c:pt idx="20021">
                  <c:v>190.3699951171875</c:v>
                </c:pt>
                <c:pt idx="20022">
                  <c:v>188.27000427246094</c:v>
                </c:pt>
                <c:pt idx="20023">
                  <c:v>188.89999389648438</c:v>
                </c:pt>
                <c:pt idx="20024">
                  <c:v>189.66000366210938</c:v>
                </c:pt>
                <c:pt idx="20025">
                  <c:v>189.60000610351563</c:v>
                </c:pt>
                <c:pt idx="20026">
                  <c:v>190.33999633789063</c:v>
                </c:pt>
                <c:pt idx="20027">
                  <c:v>188.42999267578125</c:v>
                </c:pt>
                <c:pt idx="20028">
                  <c:v>190.33999633789063</c:v>
                </c:pt>
                <c:pt idx="20029">
                  <c:v>189.72999572753906</c:v>
                </c:pt>
                <c:pt idx="20030">
                  <c:v>189.52999877929688</c:v>
                </c:pt>
                <c:pt idx="20031">
                  <c:v>188.46000671386719</c:v>
                </c:pt>
                <c:pt idx="20032">
                  <c:v>188.27999877929688</c:v>
                </c:pt>
                <c:pt idx="20033">
                  <c:v>190.46000671386719</c:v>
                </c:pt>
                <c:pt idx="20034">
                  <c:v>188.58000183105469</c:v>
                </c:pt>
                <c:pt idx="20035">
                  <c:v>190.13999938964844</c:v>
                </c:pt>
                <c:pt idx="20036">
                  <c:v>188.42999267578125</c:v>
                </c:pt>
                <c:pt idx="20037">
                  <c:v>190.22999572753906</c:v>
                </c:pt>
                <c:pt idx="20038">
                  <c:v>188.00999450683594</c:v>
                </c:pt>
                <c:pt idx="20039">
                  <c:v>188.72000122070313</c:v>
                </c:pt>
                <c:pt idx="20040">
                  <c:v>190.07000732421875</c:v>
                </c:pt>
                <c:pt idx="20041">
                  <c:v>189.3699951171875</c:v>
                </c:pt>
                <c:pt idx="20042">
                  <c:v>190.30000305175781</c:v>
                </c:pt>
                <c:pt idx="20043">
                  <c:v>188.38999938964844</c:v>
                </c:pt>
                <c:pt idx="20044">
                  <c:v>190.47999572753906</c:v>
                </c:pt>
                <c:pt idx="20045">
                  <c:v>190.42999267578125</c:v>
                </c:pt>
                <c:pt idx="20046">
                  <c:v>188.94999694824219</c:v>
                </c:pt>
                <c:pt idx="20047">
                  <c:v>189.8800048828125</c:v>
                </c:pt>
                <c:pt idx="20048">
                  <c:v>188.11000061035156</c:v>
                </c:pt>
                <c:pt idx="20049">
                  <c:v>190.39999389648438</c:v>
                </c:pt>
                <c:pt idx="20050">
                  <c:v>188.05999755859375</c:v>
                </c:pt>
                <c:pt idx="20051">
                  <c:v>188.82000732421875</c:v>
                </c:pt>
                <c:pt idx="20052">
                  <c:v>189.86000061035156</c:v>
                </c:pt>
                <c:pt idx="20053">
                  <c:v>189.3800048828125</c:v>
                </c:pt>
                <c:pt idx="20054">
                  <c:v>190.3800048828125</c:v>
                </c:pt>
                <c:pt idx="20055">
                  <c:v>188.3800048828125</c:v>
                </c:pt>
                <c:pt idx="20056">
                  <c:v>190.53999328613281</c:v>
                </c:pt>
                <c:pt idx="20057">
                  <c:v>190.16000366210938</c:v>
                </c:pt>
                <c:pt idx="20058">
                  <c:v>189.32000732421875</c:v>
                </c:pt>
                <c:pt idx="20059">
                  <c:v>189.1199951171875</c:v>
                </c:pt>
                <c:pt idx="20060">
                  <c:v>188.08999633789063</c:v>
                </c:pt>
                <c:pt idx="20061">
                  <c:v>190.52000427246094</c:v>
                </c:pt>
                <c:pt idx="20062">
                  <c:v>188.36000061035156</c:v>
                </c:pt>
                <c:pt idx="20063">
                  <c:v>190.42999267578125</c:v>
                </c:pt>
                <c:pt idx="20064">
                  <c:v>189.11000061035156</c:v>
                </c:pt>
                <c:pt idx="20065">
                  <c:v>189.91000366210938</c:v>
                </c:pt>
                <c:pt idx="20066">
                  <c:v>188.47999572753906</c:v>
                </c:pt>
                <c:pt idx="20067">
                  <c:v>188.47000122070313</c:v>
                </c:pt>
                <c:pt idx="20068">
                  <c:v>190.44000244140625</c:v>
                </c:pt>
                <c:pt idx="20069">
                  <c:v>189.14999389648438</c:v>
                </c:pt>
                <c:pt idx="20070">
                  <c:v>190.08999633789063</c:v>
                </c:pt>
                <c:pt idx="20071">
                  <c:v>188.47999572753906</c:v>
                </c:pt>
                <c:pt idx="20072">
                  <c:v>190.66999816894531</c:v>
                </c:pt>
                <c:pt idx="20073">
                  <c:v>190.50999450683594</c:v>
                </c:pt>
                <c:pt idx="20074">
                  <c:v>189.02999877929688</c:v>
                </c:pt>
                <c:pt idx="20075">
                  <c:v>189.97999572753906</c:v>
                </c:pt>
                <c:pt idx="20076">
                  <c:v>188.30000305175781</c:v>
                </c:pt>
                <c:pt idx="20077">
                  <c:v>190.57000732421875</c:v>
                </c:pt>
                <c:pt idx="20078">
                  <c:v>188.60000610351563</c:v>
                </c:pt>
                <c:pt idx="20079">
                  <c:v>190.58000183105469</c:v>
                </c:pt>
                <c:pt idx="20080">
                  <c:v>190.05999755859375</c:v>
                </c:pt>
                <c:pt idx="20081">
                  <c:v>189.64999389648438</c:v>
                </c:pt>
                <c:pt idx="20082">
                  <c:v>188.97000122070313</c:v>
                </c:pt>
                <c:pt idx="20083">
                  <c:v>188.58000183105469</c:v>
                </c:pt>
                <c:pt idx="20084">
                  <c:v>190.75999450683594</c:v>
                </c:pt>
                <c:pt idx="20085">
                  <c:v>188.72000122070313</c:v>
                </c:pt>
                <c:pt idx="20086">
                  <c:v>189.67999267578125</c:v>
                </c:pt>
                <c:pt idx="20087">
                  <c:v>189.14999389648438</c:v>
                </c:pt>
                <c:pt idx="20088">
                  <c:v>190.22999572753906</c:v>
                </c:pt>
                <c:pt idx="20089">
                  <c:v>190.64999389648438</c:v>
                </c:pt>
                <c:pt idx="20090">
                  <c:v>188.77999877929688</c:v>
                </c:pt>
                <c:pt idx="20091">
                  <c:v>190.52000427246094</c:v>
                </c:pt>
                <c:pt idx="20092">
                  <c:v>189.42999267578125</c:v>
                </c:pt>
                <c:pt idx="20093">
                  <c:v>190</c:v>
                </c:pt>
                <c:pt idx="20094">
                  <c:v>188.64999389648438</c:v>
                </c:pt>
                <c:pt idx="20095">
                  <c:v>190.66999816894531</c:v>
                </c:pt>
                <c:pt idx="20096">
                  <c:v>190.6300048828125</c:v>
                </c:pt>
                <c:pt idx="20097">
                  <c:v>189.02000427246094</c:v>
                </c:pt>
                <c:pt idx="20098">
                  <c:v>190.27000427246094</c:v>
                </c:pt>
                <c:pt idx="20099">
                  <c:v>188.69000244140625</c:v>
                </c:pt>
                <c:pt idx="20100">
                  <c:v>190.47000122070313</c:v>
                </c:pt>
                <c:pt idx="20101">
                  <c:v>188.41000366210938</c:v>
                </c:pt>
                <c:pt idx="20102">
                  <c:v>188.91000366210938</c:v>
                </c:pt>
                <c:pt idx="20103">
                  <c:v>190.38999938964844</c:v>
                </c:pt>
                <c:pt idx="20104">
                  <c:v>189.47000122070313</c:v>
                </c:pt>
                <c:pt idx="20105">
                  <c:v>190.27999877929688</c:v>
                </c:pt>
                <c:pt idx="20106">
                  <c:v>188.66000366210938</c:v>
                </c:pt>
                <c:pt idx="20107">
                  <c:v>190.72000122070313</c:v>
                </c:pt>
                <c:pt idx="20108">
                  <c:v>188.52999877929688</c:v>
                </c:pt>
                <c:pt idx="20109">
                  <c:v>190.80999755859375</c:v>
                </c:pt>
                <c:pt idx="20110">
                  <c:v>188.77000427246094</c:v>
                </c:pt>
                <c:pt idx="20111">
                  <c:v>190.55999755859375</c:v>
                </c:pt>
                <c:pt idx="20112">
                  <c:v>189.36000061035156</c:v>
                </c:pt>
                <c:pt idx="20113">
                  <c:v>190.10000610351563</c:v>
                </c:pt>
                <c:pt idx="20114">
                  <c:v>188.71000671386719</c:v>
                </c:pt>
                <c:pt idx="20115">
                  <c:v>188.41000366210938</c:v>
                </c:pt>
                <c:pt idx="20116">
                  <c:v>190.72000122070313</c:v>
                </c:pt>
                <c:pt idx="20117">
                  <c:v>188.72000122070313</c:v>
                </c:pt>
                <c:pt idx="20118">
                  <c:v>189.74000549316406</c:v>
                </c:pt>
                <c:pt idx="20119">
                  <c:v>189.22999572753906</c:v>
                </c:pt>
                <c:pt idx="20120">
                  <c:v>190.03999328613281</c:v>
                </c:pt>
                <c:pt idx="20121">
                  <c:v>188.8800048828125</c:v>
                </c:pt>
                <c:pt idx="20122">
                  <c:v>188.6199951171875</c:v>
                </c:pt>
                <c:pt idx="20123">
                  <c:v>190.80999755859375</c:v>
                </c:pt>
                <c:pt idx="20124">
                  <c:v>188.82000732421875</c:v>
                </c:pt>
                <c:pt idx="20125">
                  <c:v>189.69999694824219</c:v>
                </c:pt>
                <c:pt idx="20126">
                  <c:v>189.64999389648438</c:v>
                </c:pt>
                <c:pt idx="20127">
                  <c:v>190.00999450683594</c:v>
                </c:pt>
                <c:pt idx="20128">
                  <c:v>190.64999389648438</c:v>
                </c:pt>
                <c:pt idx="20129">
                  <c:v>188.71000671386719</c:v>
                </c:pt>
                <c:pt idx="20130">
                  <c:v>190.75999450683594</c:v>
                </c:pt>
                <c:pt idx="20131">
                  <c:v>190.5</c:v>
                </c:pt>
                <c:pt idx="20132">
                  <c:v>189.52999877929688</c:v>
                </c:pt>
                <c:pt idx="20133">
                  <c:v>190.05000305175781</c:v>
                </c:pt>
                <c:pt idx="20134">
                  <c:v>189.86000061035156</c:v>
                </c:pt>
                <c:pt idx="20135">
                  <c:v>190.74000549316406</c:v>
                </c:pt>
                <c:pt idx="20136">
                  <c:v>188.64999389648438</c:v>
                </c:pt>
                <c:pt idx="20137">
                  <c:v>190.8699951171875</c:v>
                </c:pt>
                <c:pt idx="20138">
                  <c:v>190.60000610351563</c:v>
                </c:pt>
                <c:pt idx="20139">
                  <c:v>189.49000549316406</c:v>
                </c:pt>
                <c:pt idx="20140">
                  <c:v>190.19000244140625</c:v>
                </c:pt>
                <c:pt idx="20141">
                  <c:v>188.85000610351563</c:v>
                </c:pt>
                <c:pt idx="20142">
                  <c:v>190.69999694824219</c:v>
                </c:pt>
                <c:pt idx="20143">
                  <c:v>188.75999450683594</c:v>
                </c:pt>
                <c:pt idx="20144">
                  <c:v>190.83999633789063</c:v>
                </c:pt>
                <c:pt idx="20145">
                  <c:v>190.72999572753906</c:v>
                </c:pt>
                <c:pt idx="20146">
                  <c:v>189.25999450683594</c:v>
                </c:pt>
                <c:pt idx="20147">
                  <c:v>190.44000244140625</c:v>
                </c:pt>
                <c:pt idx="20148">
                  <c:v>189.77999877929688</c:v>
                </c:pt>
                <c:pt idx="20149">
                  <c:v>190.69999694824219</c:v>
                </c:pt>
                <c:pt idx="20150">
                  <c:v>188.46000671386719</c:v>
                </c:pt>
                <c:pt idx="20151">
                  <c:v>190.88999938964844</c:v>
                </c:pt>
                <c:pt idx="20152">
                  <c:v>190.74000549316406</c:v>
                </c:pt>
                <c:pt idx="20153">
                  <c:v>189.24000549316406</c:v>
                </c:pt>
                <c:pt idx="20154">
                  <c:v>190.42999267578125</c:v>
                </c:pt>
                <c:pt idx="20155">
                  <c:v>189.69999694824219</c:v>
                </c:pt>
                <c:pt idx="20156">
                  <c:v>190.47000122070313</c:v>
                </c:pt>
                <c:pt idx="20157">
                  <c:v>188.67999267578125</c:v>
                </c:pt>
                <c:pt idx="20158">
                  <c:v>190.83999633789063</c:v>
                </c:pt>
                <c:pt idx="20159">
                  <c:v>188.77000427246094</c:v>
                </c:pt>
                <c:pt idx="20160">
                  <c:v>189.19999694824219</c:v>
                </c:pt>
                <c:pt idx="20161">
                  <c:v>190.58999633789063</c:v>
                </c:pt>
                <c:pt idx="20162">
                  <c:v>189.71000671386719</c:v>
                </c:pt>
                <c:pt idx="20163">
                  <c:v>190.52999877929688</c:v>
                </c:pt>
                <c:pt idx="20164">
                  <c:v>188.63999938964844</c:v>
                </c:pt>
                <c:pt idx="20165">
                  <c:v>190.82000732421875</c:v>
                </c:pt>
                <c:pt idx="20166">
                  <c:v>190.97000122070313</c:v>
                </c:pt>
                <c:pt idx="20167">
                  <c:v>189.16000366210938</c:v>
                </c:pt>
                <c:pt idx="20168">
                  <c:v>190.67999267578125</c:v>
                </c:pt>
                <c:pt idx="20169">
                  <c:v>189.5</c:v>
                </c:pt>
                <c:pt idx="20170">
                  <c:v>190.35000610351563</c:v>
                </c:pt>
                <c:pt idx="20171">
                  <c:v>188.88999938964844</c:v>
                </c:pt>
                <c:pt idx="20172">
                  <c:v>190.82000732421875</c:v>
                </c:pt>
                <c:pt idx="20173">
                  <c:v>190.97999572753906</c:v>
                </c:pt>
                <c:pt idx="20174">
                  <c:v>189.11000061035156</c:v>
                </c:pt>
                <c:pt idx="20175">
                  <c:v>190.86000061035156</c:v>
                </c:pt>
                <c:pt idx="20176">
                  <c:v>189.58999633789063</c:v>
                </c:pt>
                <c:pt idx="20177">
                  <c:v>190.1300048828125</c:v>
                </c:pt>
                <c:pt idx="20178">
                  <c:v>189.02999877929688</c:v>
                </c:pt>
                <c:pt idx="20179">
                  <c:v>190.75999450683594</c:v>
                </c:pt>
                <c:pt idx="20180">
                  <c:v>191</c:v>
                </c:pt>
                <c:pt idx="20181">
                  <c:v>188.97999572753906</c:v>
                </c:pt>
                <c:pt idx="20182">
                  <c:v>190.80000305175781</c:v>
                </c:pt>
                <c:pt idx="20183">
                  <c:v>189.44000244140625</c:v>
                </c:pt>
                <c:pt idx="20184">
                  <c:v>190.32000732421875</c:v>
                </c:pt>
                <c:pt idx="20185">
                  <c:v>188.72000122070313</c:v>
                </c:pt>
                <c:pt idx="20186">
                  <c:v>190.8699951171875</c:v>
                </c:pt>
                <c:pt idx="20187">
                  <c:v>190.83000183105469</c:v>
                </c:pt>
                <c:pt idx="20188">
                  <c:v>189.19000244140625</c:v>
                </c:pt>
                <c:pt idx="20189">
                  <c:v>190.57000732421875</c:v>
                </c:pt>
                <c:pt idx="20190">
                  <c:v>189.22000122070313</c:v>
                </c:pt>
                <c:pt idx="20191">
                  <c:v>190.52000427246094</c:v>
                </c:pt>
                <c:pt idx="20192">
                  <c:v>188.85000610351563</c:v>
                </c:pt>
                <c:pt idx="20193">
                  <c:v>188.85000610351563</c:v>
                </c:pt>
                <c:pt idx="20194">
                  <c:v>190.91000366210938</c:v>
                </c:pt>
                <c:pt idx="20195">
                  <c:v>189.27000427246094</c:v>
                </c:pt>
                <c:pt idx="20196">
                  <c:v>190.64999389648438</c:v>
                </c:pt>
                <c:pt idx="20197">
                  <c:v>188.78999328613281</c:v>
                </c:pt>
                <c:pt idx="20198">
                  <c:v>190.69999694824219</c:v>
                </c:pt>
                <c:pt idx="20199">
                  <c:v>188.58000183105469</c:v>
                </c:pt>
                <c:pt idx="20200">
                  <c:v>189.22999572753906</c:v>
                </c:pt>
                <c:pt idx="20201">
                  <c:v>190.75999450683594</c:v>
                </c:pt>
                <c:pt idx="20202">
                  <c:v>189.77000427246094</c:v>
                </c:pt>
                <c:pt idx="20203">
                  <c:v>189.97000122070313</c:v>
                </c:pt>
                <c:pt idx="20204">
                  <c:v>188.91000366210938</c:v>
                </c:pt>
                <c:pt idx="20205">
                  <c:v>191.08000183105469</c:v>
                </c:pt>
                <c:pt idx="20206">
                  <c:v>188.96000671386719</c:v>
                </c:pt>
                <c:pt idx="20207">
                  <c:v>189.58999633789063</c:v>
                </c:pt>
                <c:pt idx="20208">
                  <c:v>190.6199951171875</c:v>
                </c:pt>
                <c:pt idx="20209">
                  <c:v>189.8800048828125</c:v>
                </c:pt>
                <c:pt idx="20210">
                  <c:v>190.72999572753906</c:v>
                </c:pt>
                <c:pt idx="20211">
                  <c:v>189.02999877929688</c:v>
                </c:pt>
                <c:pt idx="20212">
                  <c:v>191.11000061035156</c:v>
                </c:pt>
                <c:pt idx="20213">
                  <c:v>190.89999389648438</c:v>
                </c:pt>
                <c:pt idx="20214">
                  <c:v>189.72999572753906</c:v>
                </c:pt>
                <c:pt idx="20215">
                  <c:v>190.47999572753906</c:v>
                </c:pt>
                <c:pt idx="20216">
                  <c:v>190.19000244140625</c:v>
                </c:pt>
                <c:pt idx="20217">
                  <c:v>191.17999267578125</c:v>
                </c:pt>
                <c:pt idx="20218">
                  <c:v>189</c:v>
                </c:pt>
                <c:pt idx="20219">
                  <c:v>191.13999938964844</c:v>
                </c:pt>
                <c:pt idx="20220">
                  <c:v>190.64999389648438</c:v>
                </c:pt>
                <c:pt idx="20221">
                  <c:v>190.1199951171875</c:v>
                </c:pt>
                <c:pt idx="20222">
                  <c:v>190.89999389648438</c:v>
                </c:pt>
                <c:pt idx="20223">
                  <c:v>188.83000183105469</c:v>
                </c:pt>
                <c:pt idx="20224">
                  <c:v>190.97999572753906</c:v>
                </c:pt>
                <c:pt idx="20225">
                  <c:v>189.22999572753906</c:v>
                </c:pt>
                <c:pt idx="20226">
                  <c:v>189.80000305175781</c:v>
                </c:pt>
                <c:pt idx="20227">
                  <c:v>190.61000061035156</c:v>
                </c:pt>
                <c:pt idx="20228">
                  <c:v>190.32000732421875</c:v>
                </c:pt>
                <c:pt idx="20229">
                  <c:v>191.11000061035156</c:v>
                </c:pt>
                <c:pt idx="20230">
                  <c:v>189.02000427246094</c:v>
                </c:pt>
                <c:pt idx="20231">
                  <c:v>191.16999816894531</c:v>
                </c:pt>
                <c:pt idx="20232">
                  <c:v>190.91999816894531</c:v>
                </c:pt>
                <c:pt idx="20233">
                  <c:v>189.94000244140625</c:v>
                </c:pt>
                <c:pt idx="20234">
                  <c:v>190.47000122070313</c:v>
                </c:pt>
                <c:pt idx="20235">
                  <c:v>189.13999938964844</c:v>
                </c:pt>
                <c:pt idx="20236">
                  <c:v>191.07000732421875</c:v>
                </c:pt>
                <c:pt idx="20237">
                  <c:v>189.1300048828125</c:v>
                </c:pt>
                <c:pt idx="20238">
                  <c:v>189.41999816894531</c:v>
                </c:pt>
                <c:pt idx="20239">
                  <c:v>190.91000366210938</c:v>
                </c:pt>
                <c:pt idx="20240">
                  <c:v>189.97999572753906</c:v>
                </c:pt>
                <c:pt idx="20241">
                  <c:v>190.27000427246094</c:v>
                </c:pt>
                <c:pt idx="20242">
                  <c:v>189.07000732421875</c:v>
                </c:pt>
                <c:pt idx="20243">
                  <c:v>191.13999938964844</c:v>
                </c:pt>
                <c:pt idx="20244">
                  <c:v>188.80999755859375</c:v>
                </c:pt>
                <c:pt idx="20245">
                  <c:v>189.50999450683594</c:v>
                </c:pt>
                <c:pt idx="20246">
                  <c:v>190.74000549316406</c:v>
                </c:pt>
                <c:pt idx="20247">
                  <c:v>190.07000732421875</c:v>
                </c:pt>
                <c:pt idx="20248">
                  <c:v>190.92999267578125</c:v>
                </c:pt>
                <c:pt idx="20249">
                  <c:v>189.05000305175781</c:v>
                </c:pt>
                <c:pt idx="20250">
                  <c:v>191.25</c:v>
                </c:pt>
                <c:pt idx="20251">
                  <c:v>191.14999389648438</c:v>
                </c:pt>
                <c:pt idx="20252">
                  <c:v>189.52000427246094</c:v>
                </c:pt>
                <c:pt idx="20253">
                  <c:v>190.92999267578125</c:v>
                </c:pt>
                <c:pt idx="20254">
                  <c:v>190.16000366210938</c:v>
                </c:pt>
                <c:pt idx="20255">
                  <c:v>191.02000427246094</c:v>
                </c:pt>
                <c:pt idx="20256">
                  <c:v>188.83999633789063</c:v>
                </c:pt>
                <c:pt idx="20257">
                  <c:v>191.28999328613281</c:v>
                </c:pt>
                <c:pt idx="20258">
                  <c:v>191.1199951171875</c:v>
                </c:pt>
                <c:pt idx="20259">
                  <c:v>189.67999267578125</c:v>
                </c:pt>
                <c:pt idx="20260">
                  <c:v>190.91999816894531</c:v>
                </c:pt>
                <c:pt idx="20261">
                  <c:v>189.41000366210938</c:v>
                </c:pt>
                <c:pt idx="20262">
                  <c:v>191.05000305175781</c:v>
                </c:pt>
                <c:pt idx="20263">
                  <c:v>189.25</c:v>
                </c:pt>
                <c:pt idx="20264">
                  <c:v>189.19000244140625</c:v>
                </c:pt>
                <c:pt idx="20265">
                  <c:v>191.33000183105469</c:v>
                </c:pt>
                <c:pt idx="20266">
                  <c:v>189.58000183105469</c:v>
                </c:pt>
                <c:pt idx="20267">
                  <c:v>190.52999877929688</c:v>
                </c:pt>
                <c:pt idx="20268">
                  <c:v>189.3699951171875</c:v>
                </c:pt>
                <c:pt idx="20269">
                  <c:v>190.8800048828125</c:v>
                </c:pt>
                <c:pt idx="20270">
                  <c:v>191.38999938964844</c:v>
                </c:pt>
                <c:pt idx="20271">
                  <c:v>189.30000305175781</c:v>
                </c:pt>
                <c:pt idx="20272">
                  <c:v>191.41000366210938</c:v>
                </c:pt>
                <c:pt idx="20273">
                  <c:v>189.47000122070313</c:v>
                </c:pt>
                <c:pt idx="20274">
                  <c:v>190.28999328613281</c:v>
                </c:pt>
                <c:pt idx="20275">
                  <c:v>189.94999694824219</c:v>
                </c:pt>
                <c:pt idx="20276">
                  <c:v>190.60000610351563</c:v>
                </c:pt>
                <c:pt idx="20277">
                  <c:v>191.22999572753906</c:v>
                </c:pt>
                <c:pt idx="20278">
                  <c:v>189.33999633789063</c:v>
                </c:pt>
                <c:pt idx="20279">
                  <c:v>191.3699951171875</c:v>
                </c:pt>
                <c:pt idx="20280">
                  <c:v>191.11000061035156</c:v>
                </c:pt>
                <c:pt idx="20281">
                  <c:v>190.08999633789063</c:v>
                </c:pt>
                <c:pt idx="20282">
                  <c:v>190.66999816894531</c:v>
                </c:pt>
                <c:pt idx="20283">
                  <c:v>190.30000305175781</c:v>
                </c:pt>
                <c:pt idx="20284">
                  <c:v>191.1199951171875</c:v>
                </c:pt>
                <c:pt idx="20285">
                  <c:v>189.19000244140625</c:v>
                </c:pt>
                <c:pt idx="20286">
                  <c:v>191.28999328613281</c:v>
                </c:pt>
                <c:pt idx="20287">
                  <c:v>191.24000549316406</c:v>
                </c:pt>
                <c:pt idx="20288">
                  <c:v>189.6199951171875</c:v>
                </c:pt>
                <c:pt idx="20289">
                  <c:v>191.11000061035156</c:v>
                </c:pt>
                <c:pt idx="20290">
                  <c:v>189.85000610351563</c:v>
                </c:pt>
                <c:pt idx="20291">
                  <c:v>190.61000061035156</c:v>
                </c:pt>
                <c:pt idx="20292">
                  <c:v>189.50999450683594</c:v>
                </c:pt>
                <c:pt idx="20293">
                  <c:v>189.25999450683594</c:v>
                </c:pt>
                <c:pt idx="20294">
                  <c:v>191.52000427246094</c:v>
                </c:pt>
                <c:pt idx="20295">
                  <c:v>189.27999877929688</c:v>
                </c:pt>
                <c:pt idx="20296">
                  <c:v>189.8699951171875</c:v>
                </c:pt>
                <c:pt idx="20297">
                  <c:v>190.96000671386719</c:v>
                </c:pt>
                <c:pt idx="20298">
                  <c:v>190.35000610351563</c:v>
                </c:pt>
                <c:pt idx="20299">
                  <c:v>191.05000305175781</c:v>
                </c:pt>
                <c:pt idx="20300">
                  <c:v>189.35000610351563</c:v>
                </c:pt>
                <c:pt idx="20301">
                  <c:v>191.30999755859375</c:v>
                </c:pt>
                <c:pt idx="20302">
                  <c:v>189.30999755859375</c:v>
                </c:pt>
                <c:pt idx="20303">
                  <c:v>189.63999938964844</c:v>
                </c:pt>
                <c:pt idx="20304">
                  <c:v>189.33000183105469</c:v>
                </c:pt>
                <c:pt idx="20305">
                  <c:v>189.94000244140625</c:v>
                </c:pt>
                <c:pt idx="20306">
                  <c:v>190.75999450683594</c:v>
                </c:pt>
                <c:pt idx="20307">
                  <c:v>190.41999816894531</c:v>
                </c:pt>
                <c:pt idx="20308">
                  <c:v>191.32000732421875</c:v>
                </c:pt>
                <c:pt idx="20309">
                  <c:v>188.97999572753906</c:v>
                </c:pt>
                <c:pt idx="20310">
                  <c:v>191.30999755859375</c:v>
                </c:pt>
                <c:pt idx="20311">
                  <c:v>189.25</c:v>
                </c:pt>
                <c:pt idx="20312">
                  <c:v>190</c:v>
                </c:pt>
                <c:pt idx="20313">
                  <c:v>190.57000732421875</c:v>
                </c:pt>
                <c:pt idx="20314">
                  <c:v>190.55999755859375</c:v>
                </c:pt>
                <c:pt idx="20315">
                  <c:v>191.41000366210938</c:v>
                </c:pt>
                <c:pt idx="20316">
                  <c:v>189.33000183105469</c:v>
                </c:pt>
                <c:pt idx="20317">
                  <c:v>191.44999694824219</c:v>
                </c:pt>
                <c:pt idx="20318">
                  <c:v>189.33999633789063</c:v>
                </c:pt>
                <c:pt idx="20319">
                  <c:v>190.11000061035156</c:v>
                </c:pt>
                <c:pt idx="20320">
                  <c:v>190.80999755859375</c:v>
                </c:pt>
                <c:pt idx="20321">
                  <c:v>190.53999328613281</c:v>
                </c:pt>
                <c:pt idx="20322">
                  <c:v>191.27999877929688</c:v>
                </c:pt>
                <c:pt idx="20323">
                  <c:v>189.11000061035156</c:v>
                </c:pt>
                <c:pt idx="20324">
                  <c:v>191.47999572753906</c:v>
                </c:pt>
                <c:pt idx="20325">
                  <c:v>191.30999755859375</c:v>
                </c:pt>
                <c:pt idx="20326">
                  <c:v>189.97000122070313</c:v>
                </c:pt>
                <c:pt idx="20327">
                  <c:v>191.17999267578125</c:v>
                </c:pt>
                <c:pt idx="20328">
                  <c:v>190.33000183105469</c:v>
                </c:pt>
                <c:pt idx="20329">
                  <c:v>191.11000061035156</c:v>
                </c:pt>
                <c:pt idx="20330">
                  <c:v>189.25999450683594</c:v>
                </c:pt>
                <c:pt idx="20331">
                  <c:v>191.38999938964844</c:v>
                </c:pt>
                <c:pt idx="20332">
                  <c:v>191.5</c:v>
                </c:pt>
                <c:pt idx="20333">
                  <c:v>189.53999328613281</c:v>
                </c:pt>
                <c:pt idx="20334">
                  <c:v>191.30999755859375</c:v>
                </c:pt>
                <c:pt idx="20335">
                  <c:v>189.72999572753906</c:v>
                </c:pt>
                <c:pt idx="20336">
                  <c:v>190.47000122070313</c:v>
                </c:pt>
                <c:pt idx="20337">
                  <c:v>190.02000427246094</c:v>
                </c:pt>
                <c:pt idx="20338">
                  <c:v>190.82000732421875</c:v>
                </c:pt>
                <c:pt idx="20339">
                  <c:v>191.42999267578125</c:v>
                </c:pt>
                <c:pt idx="20340">
                  <c:v>189.3800048828125</c:v>
                </c:pt>
                <c:pt idx="20341">
                  <c:v>191.42999267578125</c:v>
                </c:pt>
                <c:pt idx="20342">
                  <c:v>191.30999755859375</c:v>
                </c:pt>
                <c:pt idx="20343">
                  <c:v>189.86000061035156</c:v>
                </c:pt>
                <c:pt idx="20344">
                  <c:v>191.19999694824219</c:v>
                </c:pt>
                <c:pt idx="20345">
                  <c:v>190.00999450683594</c:v>
                </c:pt>
                <c:pt idx="20346">
                  <c:v>190.80000305175781</c:v>
                </c:pt>
                <c:pt idx="20347">
                  <c:v>189.75999450683594</c:v>
                </c:pt>
                <c:pt idx="20348">
                  <c:v>190.80000305175781</c:v>
                </c:pt>
                <c:pt idx="20349">
                  <c:v>191.44999694824219</c:v>
                </c:pt>
                <c:pt idx="20350">
                  <c:v>189.03999328613281</c:v>
                </c:pt>
                <c:pt idx="20351">
                  <c:v>191.55000305175781</c:v>
                </c:pt>
                <c:pt idx="20352">
                  <c:v>189.14999389648438</c:v>
                </c:pt>
                <c:pt idx="20353">
                  <c:v>189.83999633789063</c:v>
                </c:pt>
                <c:pt idx="20354">
                  <c:v>191.22000122070313</c:v>
                </c:pt>
                <c:pt idx="20355">
                  <c:v>189.97999572753906</c:v>
                </c:pt>
                <c:pt idx="20356">
                  <c:v>190.72999572753906</c:v>
                </c:pt>
                <c:pt idx="20357">
                  <c:v>189.94000244140625</c:v>
                </c:pt>
                <c:pt idx="20358">
                  <c:v>190.8699951171875</c:v>
                </c:pt>
                <c:pt idx="20359">
                  <c:v>191.53999328613281</c:v>
                </c:pt>
                <c:pt idx="20360">
                  <c:v>189.13999938964844</c:v>
                </c:pt>
                <c:pt idx="20361">
                  <c:v>191.49000549316406</c:v>
                </c:pt>
                <c:pt idx="20362">
                  <c:v>189.19999694824219</c:v>
                </c:pt>
                <c:pt idx="20363">
                  <c:v>189.64999389648438</c:v>
                </c:pt>
                <c:pt idx="20364">
                  <c:v>191.52000427246094</c:v>
                </c:pt>
                <c:pt idx="20365">
                  <c:v>189.74000549316406</c:v>
                </c:pt>
                <c:pt idx="20366">
                  <c:v>190.5</c:v>
                </c:pt>
                <c:pt idx="20367">
                  <c:v>190.66999816894531</c:v>
                </c:pt>
                <c:pt idx="20368">
                  <c:v>190.55000305175781</c:v>
                </c:pt>
                <c:pt idx="20369">
                  <c:v>191.28999328613281</c:v>
                </c:pt>
                <c:pt idx="20370">
                  <c:v>189.30000305175781</c:v>
                </c:pt>
                <c:pt idx="20371">
                  <c:v>191.27999877929688</c:v>
                </c:pt>
                <c:pt idx="20372">
                  <c:v>191.55000305175781</c:v>
                </c:pt>
                <c:pt idx="20373">
                  <c:v>189.50999450683594</c:v>
                </c:pt>
                <c:pt idx="20374">
                  <c:v>191.66000366210938</c:v>
                </c:pt>
                <c:pt idx="20375">
                  <c:v>189.42999267578125</c:v>
                </c:pt>
                <c:pt idx="20376">
                  <c:v>189.91999816894531</c:v>
                </c:pt>
                <c:pt idx="20377">
                  <c:v>191.39999389648438</c:v>
                </c:pt>
                <c:pt idx="20378">
                  <c:v>189.91999816894531</c:v>
                </c:pt>
                <c:pt idx="20379">
                  <c:v>190.58000183105469</c:v>
                </c:pt>
                <c:pt idx="20380">
                  <c:v>190.58000183105469</c:v>
                </c:pt>
                <c:pt idx="20381">
                  <c:v>190.46000671386719</c:v>
                </c:pt>
                <c:pt idx="20382">
                  <c:v>190.63999938964844</c:v>
                </c:pt>
                <c:pt idx="20383">
                  <c:v>189.6199951171875</c:v>
                </c:pt>
                <c:pt idx="20384">
                  <c:v>191.39999389648438</c:v>
                </c:pt>
                <c:pt idx="20385">
                  <c:v>189.55999755859375</c:v>
                </c:pt>
                <c:pt idx="20386">
                  <c:v>191.27000427246094</c:v>
                </c:pt>
                <c:pt idx="20387">
                  <c:v>191.6199951171875</c:v>
                </c:pt>
                <c:pt idx="20388">
                  <c:v>189.44000244140625</c:v>
                </c:pt>
                <c:pt idx="20389">
                  <c:v>191.64999389648438</c:v>
                </c:pt>
                <c:pt idx="20390">
                  <c:v>191.53999328613281</c:v>
                </c:pt>
                <c:pt idx="20391">
                  <c:v>189.82000732421875</c:v>
                </c:pt>
                <c:pt idx="20392">
                  <c:v>191.50999450683594</c:v>
                </c:pt>
                <c:pt idx="20393">
                  <c:v>190.53999328613281</c:v>
                </c:pt>
                <c:pt idx="20394">
                  <c:v>190.71000671386719</c:v>
                </c:pt>
                <c:pt idx="20395">
                  <c:v>190.33000183105469</c:v>
                </c:pt>
                <c:pt idx="20396">
                  <c:v>189.61000061035156</c:v>
                </c:pt>
                <c:pt idx="20397">
                  <c:v>191.52999877929688</c:v>
                </c:pt>
                <c:pt idx="20398">
                  <c:v>189.55000305175781</c:v>
                </c:pt>
                <c:pt idx="20399">
                  <c:v>191.53999328613281</c:v>
                </c:pt>
                <c:pt idx="20400">
                  <c:v>191.69000244140625</c:v>
                </c:pt>
                <c:pt idx="20401">
                  <c:v>189.3800048828125</c:v>
                </c:pt>
                <c:pt idx="20402">
                  <c:v>191.63999938964844</c:v>
                </c:pt>
                <c:pt idx="20403">
                  <c:v>191.10000610351563</c:v>
                </c:pt>
                <c:pt idx="20404">
                  <c:v>190.57000732421875</c:v>
                </c:pt>
                <c:pt idx="20405">
                  <c:v>190.80999755859375</c:v>
                </c:pt>
                <c:pt idx="20406">
                  <c:v>190.66000366210938</c:v>
                </c:pt>
                <c:pt idx="20407">
                  <c:v>191.41000366210938</c:v>
                </c:pt>
                <c:pt idx="20408">
                  <c:v>189.55000305175781</c:v>
                </c:pt>
                <c:pt idx="20409">
                  <c:v>191.53999328613281</c:v>
                </c:pt>
                <c:pt idx="20410">
                  <c:v>191.72000122070313</c:v>
                </c:pt>
                <c:pt idx="20411">
                  <c:v>189.77999877929688</c:v>
                </c:pt>
                <c:pt idx="20412">
                  <c:v>191.60000610351563</c:v>
                </c:pt>
                <c:pt idx="20413">
                  <c:v>189.44000244140625</c:v>
                </c:pt>
                <c:pt idx="20414">
                  <c:v>190.27999877929688</c:v>
                </c:pt>
                <c:pt idx="20415">
                  <c:v>191.19999694824219</c:v>
                </c:pt>
                <c:pt idx="20416">
                  <c:v>190.3800048828125</c:v>
                </c:pt>
                <c:pt idx="20417">
                  <c:v>191.16000366210938</c:v>
                </c:pt>
                <c:pt idx="20418">
                  <c:v>189.86000061035156</c:v>
                </c:pt>
                <c:pt idx="20419">
                  <c:v>191.28999328613281</c:v>
                </c:pt>
                <c:pt idx="20420">
                  <c:v>191.75</c:v>
                </c:pt>
                <c:pt idx="20421">
                  <c:v>189.44000244140625</c:v>
                </c:pt>
                <c:pt idx="20422">
                  <c:v>191.83000183105469</c:v>
                </c:pt>
                <c:pt idx="20423">
                  <c:v>191.58999633789063</c:v>
                </c:pt>
                <c:pt idx="20424">
                  <c:v>190.32000732421875</c:v>
                </c:pt>
                <c:pt idx="20425">
                  <c:v>191.41999816894531</c:v>
                </c:pt>
                <c:pt idx="20426">
                  <c:v>190.47999572753906</c:v>
                </c:pt>
                <c:pt idx="20427">
                  <c:v>191.17999267578125</c:v>
                </c:pt>
                <c:pt idx="20428">
                  <c:v>190</c:v>
                </c:pt>
                <c:pt idx="20429">
                  <c:v>191.52999877929688</c:v>
                </c:pt>
                <c:pt idx="20430">
                  <c:v>191.83000183105469</c:v>
                </c:pt>
                <c:pt idx="20431">
                  <c:v>189.52999877929688</c:v>
                </c:pt>
                <c:pt idx="20432">
                  <c:v>191.83999633789063</c:v>
                </c:pt>
                <c:pt idx="20433">
                  <c:v>191.57000732421875</c:v>
                </c:pt>
                <c:pt idx="20434">
                  <c:v>190.33999633789063</c:v>
                </c:pt>
                <c:pt idx="20435">
                  <c:v>191.50999450683594</c:v>
                </c:pt>
                <c:pt idx="20436">
                  <c:v>190.19000244140625</c:v>
                </c:pt>
                <c:pt idx="20437">
                  <c:v>191.19999694824219</c:v>
                </c:pt>
                <c:pt idx="20438">
                  <c:v>189.97000122070313</c:v>
                </c:pt>
                <c:pt idx="20439">
                  <c:v>191.3699951171875</c:v>
                </c:pt>
                <c:pt idx="20440">
                  <c:v>191.75999450683594</c:v>
                </c:pt>
                <c:pt idx="20441">
                  <c:v>189.52000427246094</c:v>
                </c:pt>
                <c:pt idx="20442">
                  <c:v>190</c:v>
                </c:pt>
                <c:pt idx="20443">
                  <c:v>191.77000427246094</c:v>
                </c:pt>
                <c:pt idx="20444">
                  <c:v>190.11000061035156</c:v>
                </c:pt>
                <c:pt idx="20445">
                  <c:v>191.6199951171875</c:v>
                </c:pt>
                <c:pt idx="20446">
                  <c:v>190.60000610351563</c:v>
                </c:pt>
                <c:pt idx="20447">
                  <c:v>191.05000305175781</c:v>
                </c:pt>
                <c:pt idx="20448">
                  <c:v>190.35000610351563</c:v>
                </c:pt>
                <c:pt idx="20449">
                  <c:v>189.80999755859375</c:v>
                </c:pt>
                <c:pt idx="20450">
                  <c:v>191.83000183105469</c:v>
                </c:pt>
                <c:pt idx="20451">
                  <c:v>189.71000671386719</c:v>
                </c:pt>
                <c:pt idx="20452">
                  <c:v>191.77000427246094</c:v>
                </c:pt>
                <c:pt idx="20453">
                  <c:v>191.82000732421875</c:v>
                </c:pt>
                <c:pt idx="20454">
                  <c:v>190.11000061035156</c:v>
                </c:pt>
                <c:pt idx="20455">
                  <c:v>191.71000671386719</c:v>
                </c:pt>
                <c:pt idx="20456">
                  <c:v>190.33999633789063</c:v>
                </c:pt>
                <c:pt idx="20457">
                  <c:v>191.25</c:v>
                </c:pt>
                <c:pt idx="20458">
                  <c:v>190</c:v>
                </c:pt>
                <c:pt idx="20459">
                  <c:v>189.89999389648438</c:v>
                </c:pt>
                <c:pt idx="20460">
                  <c:v>191.92999267578125</c:v>
                </c:pt>
                <c:pt idx="20461">
                  <c:v>189.83999633789063</c:v>
                </c:pt>
                <c:pt idx="20462">
                  <c:v>191.83999633789063</c:v>
                </c:pt>
                <c:pt idx="20463">
                  <c:v>191.32000732421875</c:v>
                </c:pt>
                <c:pt idx="20464">
                  <c:v>190.89999389648438</c:v>
                </c:pt>
                <c:pt idx="20465">
                  <c:v>190.52999877929688</c:v>
                </c:pt>
                <c:pt idx="20466">
                  <c:v>189.71000671386719</c:v>
                </c:pt>
                <c:pt idx="20467">
                  <c:v>191.88999938964844</c:v>
                </c:pt>
                <c:pt idx="20468">
                  <c:v>189.44999694824219</c:v>
                </c:pt>
                <c:pt idx="20469">
                  <c:v>190.21000671386719</c:v>
                </c:pt>
                <c:pt idx="20470">
                  <c:v>191.47999572753906</c:v>
                </c:pt>
                <c:pt idx="20471">
                  <c:v>190.71000671386719</c:v>
                </c:pt>
                <c:pt idx="20472">
                  <c:v>191.41999816894531</c:v>
                </c:pt>
                <c:pt idx="20473">
                  <c:v>189.85000610351563</c:v>
                </c:pt>
                <c:pt idx="20474">
                  <c:v>191.83999633789063</c:v>
                </c:pt>
                <c:pt idx="20475">
                  <c:v>189.80000305175781</c:v>
                </c:pt>
                <c:pt idx="20476">
                  <c:v>189.86000061035156</c:v>
                </c:pt>
                <c:pt idx="20477">
                  <c:v>191.83000183105469</c:v>
                </c:pt>
                <c:pt idx="20478">
                  <c:v>190.30999755859375</c:v>
                </c:pt>
                <c:pt idx="20479">
                  <c:v>191.22999572753906</c:v>
                </c:pt>
                <c:pt idx="20480">
                  <c:v>189.78999328613281</c:v>
                </c:pt>
                <c:pt idx="20481">
                  <c:v>191.6300048828125</c:v>
                </c:pt>
                <c:pt idx="20482">
                  <c:v>191.99000549316406</c:v>
                </c:pt>
                <c:pt idx="20483">
                  <c:v>189.96000671386719</c:v>
                </c:pt>
                <c:pt idx="20484">
                  <c:v>191.94000244140625</c:v>
                </c:pt>
                <c:pt idx="20485">
                  <c:v>191.1199951171875</c:v>
                </c:pt>
                <c:pt idx="20486">
                  <c:v>190.97000122070313</c:v>
                </c:pt>
                <c:pt idx="20487">
                  <c:v>190.47999572753906</c:v>
                </c:pt>
                <c:pt idx="20488">
                  <c:v>191.22999572753906</c:v>
                </c:pt>
                <c:pt idx="20489">
                  <c:v>191.8699951171875</c:v>
                </c:pt>
                <c:pt idx="20490">
                  <c:v>189.61000061035156</c:v>
                </c:pt>
                <c:pt idx="20491">
                  <c:v>191.96000671386719</c:v>
                </c:pt>
                <c:pt idx="20492">
                  <c:v>191.77000427246094</c:v>
                </c:pt>
                <c:pt idx="20493">
                  <c:v>190.47999572753906</c:v>
                </c:pt>
                <c:pt idx="20494">
                  <c:v>191.64999389648438</c:v>
                </c:pt>
                <c:pt idx="20495">
                  <c:v>190.16000366210938</c:v>
                </c:pt>
                <c:pt idx="20496">
                  <c:v>191.50999450683594</c:v>
                </c:pt>
                <c:pt idx="20497">
                  <c:v>189.97000122070313</c:v>
                </c:pt>
                <c:pt idx="20498">
                  <c:v>191.61000061035156</c:v>
                </c:pt>
                <c:pt idx="20499">
                  <c:v>191.91000366210938</c:v>
                </c:pt>
                <c:pt idx="20500">
                  <c:v>189.69999694824219</c:v>
                </c:pt>
                <c:pt idx="20501">
                  <c:v>191.83999633789063</c:v>
                </c:pt>
                <c:pt idx="20502">
                  <c:v>189.72000122070313</c:v>
                </c:pt>
                <c:pt idx="20503">
                  <c:v>190.5</c:v>
                </c:pt>
                <c:pt idx="20504">
                  <c:v>191.6300048828125</c:v>
                </c:pt>
                <c:pt idx="20505">
                  <c:v>190.82000732421875</c:v>
                </c:pt>
                <c:pt idx="20506">
                  <c:v>191.66999816894531</c:v>
                </c:pt>
                <c:pt idx="20507">
                  <c:v>190.05999755859375</c:v>
                </c:pt>
                <c:pt idx="20508">
                  <c:v>191.72000122070313</c:v>
                </c:pt>
                <c:pt idx="20509">
                  <c:v>189.94999694824219</c:v>
                </c:pt>
                <c:pt idx="20510">
                  <c:v>189.97999572753906</c:v>
                </c:pt>
                <c:pt idx="20511">
                  <c:v>192.02000427246094</c:v>
                </c:pt>
                <c:pt idx="20512">
                  <c:v>190.02000427246094</c:v>
                </c:pt>
                <c:pt idx="20513">
                  <c:v>190.41999816894531</c:v>
                </c:pt>
                <c:pt idx="20514">
                  <c:v>191.71000671386719</c:v>
                </c:pt>
                <c:pt idx="20515">
                  <c:v>190.64999389648438</c:v>
                </c:pt>
                <c:pt idx="20516">
                  <c:v>191.3800048828125</c:v>
                </c:pt>
                <c:pt idx="20517">
                  <c:v>190.16000366210938</c:v>
                </c:pt>
                <c:pt idx="20518">
                  <c:v>191.55000305175781</c:v>
                </c:pt>
                <c:pt idx="20519">
                  <c:v>192</c:v>
                </c:pt>
                <c:pt idx="20520">
                  <c:v>189.91999816894531</c:v>
                </c:pt>
                <c:pt idx="20521">
                  <c:v>192.00999450683594</c:v>
                </c:pt>
                <c:pt idx="20522">
                  <c:v>191.75999450683594</c:v>
                </c:pt>
                <c:pt idx="20523">
                  <c:v>190.77999877929688</c:v>
                </c:pt>
                <c:pt idx="20524">
                  <c:v>191.41000366210938</c:v>
                </c:pt>
                <c:pt idx="20525">
                  <c:v>190.96000671386719</c:v>
                </c:pt>
                <c:pt idx="20526">
                  <c:v>191.94999694824219</c:v>
                </c:pt>
                <c:pt idx="20527">
                  <c:v>189.61000061035156</c:v>
                </c:pt>
                <c:pt idx="20528">
                  <c:v>192.02999877929688</c:v>
                </c:pt>
                <c:pt idx="20529">
                  <c:v>191.99000549316406</c:v>
                </c:pt>
                <c:pt idx="20530">
                  <c:v>190.47999572753906</c:v>
                </c:pt>
                <c:pt idx="20531">
                  <c:v>191.60000610351563</c:v>
                </c:pt>
                <c:pt idx="20532">
                  <c:v>190.85000610351563</c:v>
                </c:pt>
                <c:pt idx="20533">
                  <c:v>191.67999267578125</c:v>
                </c:pt>
                <c:pt idx="20534">
                  <c:v>189.94000244140625</c:v>
                </c:pt>
                <c:pt idx="20535">
                  <c:v>192.05999755859375</c:v>
                </c:pt>
                <c:pt idx="20536">
                  <c:v>191.97000122070313</c:v>
                </c:pt>
                <c:pt idx="20537">
                  <c:v>190.14999389648438</c:v>
                </c:pt>
                <c:pt idx="20538">
                  <c:v>191.77999877929688</c:v>
                </c:pt>
                <c:pt idx="20539">
                  <c:v>190.80999755859375</c:v>
                </c:pt>
                <c:pt idx="20540">
                  <c:v>191.61000061035156</c:v>
                </c:pt>
                <c:pt idx="20541">
                  <c:v>189.77000427246094</c:v>
                </c:pt>
                <c:pt idx="20542">
                  <c:v>192.02999877929688</c:v>
                </c:pt>
                <c:pt idx="20543">
                  <c:v>192.00999450683594</c:v>
                </c:pt>
                <c:pt idx="20544">
                  <c:v>190.36000061035156</c:v>
                </c:pt>
                <c:pt idx="20545">
                  <c:v>191.66999816894531</c:v>
                </c:pt>
                <c:pt idx="20546">
                  <c:v>191</c:v>
                </c:pt>
                <c:pt idx="20547">
                  <c:v>191.8800048828125</c:v>
                </c:pt>
                <c:pt idx="20548">
                  <c:v>189.99000549316406</c:v>
                </c:pt>
                <c:pt idx="20549">
                  <c:v>192.1199951171875</c:v>
                </c:pt>
                <c:pt idx="20550">
                  <c:v>191.82000732421875</c:v>
                </c:pt>
                <c:pt idx="20551">
                  <c:v>190.82000732421875</c:v>
                </c:pt>
                <c:pt idx="20552">
                  <c:v>191.08000183105469</c:v>
                </c:pt>
                <c:pt idx="20553">
                  <c:v>189.83000183105469</c:v>
                </c:pt>
                <c:pt idx="20554">
                  <c:v>192.08000183105469</c:v>
                </c:pt>
                <c:pt idx="20555">
                  <c:v>190.1300048828125</c:v>
                </c:pt>
                <c:pt idx="20556">
                  <c:v>192.08000183105469</c:v>
                </c:pt>
                <c:pt idx="20557">
                  <c:v>191.64999389648438</c:v>
                </c:pt>
                <c:pt idx="20558">
                  <c:v>191.1300048828125</c:v>
                </c:pt>
                <c:pt idx="20559">
                  <c:v>190.50999450683594</c:v>
                </c:pt>
                <c:pt idx="20560">
                  <c:v>189.94999694824219</c:v>
                </c:pt>
                <c:pt idx="20561">
                  <c:v>192.1300048828125</c:v>
                </c:pt>
                <c:pt idx="20562">
                  <c:v>189.97000122070313</c:v>
                </c:pt>
                <c:pt idx="20563">
                  <c:v>192.08000183105469</c:v>
                </c:pt>
                <c:pt idx="20564">
                  <c:v>191.16000366210938</c:v>
                </c:pt>
                <c:pt idx="20565">
                  <c:v>191.28999328613281</c:v>
                </c:pt>
                <c:pt idx="20566">
                  <c:v>189.96000671386719</c:v>
                </c:pt>
                <c:pt idx="20567">
                  <c:v>190.02000427246094</c:v>
                </c:pt>
                <c:pt idx="20568">
                  <c:v>192.16999816894531</c:v>
                </c:pt>
                <c:pt idx="20569">
                  <c:v>190.08999633789063</c:v>
                </c:pt>
                <c:pt idx="20570">
                  <c:v>191.94000244140625</c:v>
                </c:pt>
                <c:pt idx="20571">
                  <c:v>190.8699951171875</c:v>
                </c:pt>
                <c:pt idx="20572">
                  <c:v>191.25999450683594</c:v>
                </c:pt>
                <c:pt idx="20573">
                  <c:v>190.10000610351563</c:v>
                </c:pt>
                <c:pt idx="20574">
                  <c:v>189.72000122070313</c:v>
                </c:pt>
                <c:pt idx="20575">
                  <c:v>192.14999389648438</c:v>
                </c:pt>
                <c:pt idx="20576">
                  <c:v>190.03999328613281</c:v>
                </c:pt>
                <c:pt idx="20577">
                  <c:v>191.92999267578125</c:v>
                </c:pt>
                <c:pt idx="20578">
                  <c:v>190.36000061035156</c:v>
                </c:pt>
                <c:pt idx="20579">
                  <c:v>191.55000305175781</c:v>
                </c:pt>
                <c:pt idx="20580">
                  <c:v>189.80000305175781</c:v>
                </c:pt>
                <c:pt idx="20581">
                  <c:v>190.08999633789063</c:v>
                </c:pt>
                <c:pt idx="20582">
                  <c:v>192.13999938964844</c:v>
                </c:pt>
                <c:pt idx="20583">
                  <c:v>190.41999816894531</c:v>
                </c:pt>
                <c:pt idx="20584">
                  <c:v>191.77000427246094</c:v>
                </c:pt>
                <c:pt idx="20585">
                  <c:v>190.17999267578125</c:v>
                </c:pt>
                <c:pt idx="20586">
                  <c:v>191.88999938964844</c:v>
                </c:pt>
                <c:pt idx="20587">
                  <c:v>189.94000244140625</c:v>
                </c:pt>
                <c:pt idx="20588">
                  <c:v>190.27000427246094</c:v>
                </c:pt>
                <c:pt idx="20589">
                  <c:v>191.77000427246094</c:v>
                </c:pt>
                <c:pt idx="20590">
                  <c:v>190.57000732421875</c:v>
                </c:pt>
                <c:pt idx="20591">
                  <c:v>191.44000244140625</c:v>
                </c:pt>
                <c:pt idx="20592">
                  <c:v>189.75</c:v>
                </c:pt>
                <c:pt idx="20593">
                  <c:v>191.99000549316406</c:v>
                </c:pt>
                <c:pt idx="20594">
                  <c:v>190.08000183105469</c:v>
                </c:pt>
                <c:pt idx="20595">
                  <c:v>190.44000244140625</c:v>
                </c:pt>
                <c:pt idx="20596">
                  <c:v>191.94000244140625</c:v>
                </c:pt>
                <c:pt idx="20597">
                  <c:v>190.94999694824219</c:v>
                </c:pt>
                <c:pt idx="20598">
                  <c:v>191.8800048828125</c:v>
                </c:pt>
                <c:pt idx="20599">
                  <c:v>190.00999450683594</c:v>
                </c:pt>
                <c:pt idx="20600">
                  <c:v>192.16999816894531</c:v>
                </c:pt>
                <c:pt idx="20601">
                  <c:v>189.99000549316406</c:v>
                </c:pt>
                <c:pt idx="20602">
                  <c:v>190.50999450683594</c:v>
                </c:pt>
                <c:pt idx="20603">
                  <c:v>191.75999450683594</c:v>
                </c:pt>
                <c:pt idx="20604">
                  <c:v>190</c:v>
                </c:pt>
                <c:pt idx="20605">
                  <c:v>191.8800048828125</c:v>
                </c:pt>
                <c:pt idx="20606">
                  <c:v>190.07000732421875</c:v>
                </c:pt>
                <c:pt idx="20607">
                  <c:v>192.25</c:v>
                </c:pt>
                <c:pt idx="20608">
                  <c:v>192</c:v>
                </c:pt>
                <c:pt idx="20609">
                  <c:v>190.89999389648438</c:v>
                </c:pt>
                <c:pt idx="20610">
                  <c:v>191.44999694824219</c:v>
                </c:pt>
                <c:pt idx="20611">
                  <c:v>190.16000366210938</c:v>
                </c:pt>
                <c:pt idx="20612">
                  <c:v>190.36000061035156</c:v>
                </c:pt>
                <c:pt idx="20613">
                  <c:v>191.94000244140625</c:v>
                </c:pt>
                <c:pt idx="20614">
                  <c:v>192.16999816894531</c:v>
                </c:pt>
                <c:pt idx="20615">
                  <c:v>190.21000671386719</c:v>
                </c:pt>
                <c:pt idx="20616">
                  <c:v>191.82000732421875</c:v>
                </c:pt>
                <c:pt idx="20617">
                  <c:v>190.27999877929688</c:v>
                </c:pt>
                <c:pt idx="20618">
                  <c:v>191.67999267578125</c:v>
                </c:pt>
                <c:pt idx="20619">
                  <c:v>189.80000305175781</c:v>
                </c:pt>
                <c:pt idx="20620">
                  <c:v>190.17999267578125</c:v>
                </c:pt>
                <c:pt idx="20621">
                  <c:v>191.97999572753906</c:v>
                </c:pt>
                <c:pt idx="20622">
                  <c:v>190.46000671386719</c:v>
                </c:pt>
                <c:pt idx="20623">
                  <c:v>191.66000366210938</c:v>
                </c:pt>
                <c:pt idx="20624">
                  <c:v>190.19999694824219</c:v>
                </c:pt>
                <c:pt idx="20625">
                  <c:v>192.05999755859375</c:v>
                </c:pt>
                <c:pt idx="20626">
                  <c:v>190</c:v>
                </c:pt>
                <c:pt idx="20627">
                  <c:v>192.1300048828125</c:v>
                </c:pt>
                <c:pt idx="20628">
                  <c:v>191.85000610351563</c:v>
                </c:pt>
                <c:pt idx="20629">
                  <c:v>190.72000122070313</c:v>
                </c:pt>
                <c:pt idx="20630">
                  <c:v>191.75</c:v>
                </c:pt>
                <c:pt idx="20631">
                  <c:v>190.02000427246094</c:v>
                </c:pt>
                <c:pt idx="20632">
                  <c:v>192.05999755859375</c:v>
                </c:pt>
                <c:pt idx="20633">
                  <c:v>190.08000183105469</c:v>
                </c:pt>
                <c:pt idx="20634">
                  <c:v>190.3800048828125</c:v>
                </c:pt>
                <c:pt idx="20635">
                  <c:v>192.05000305175781</c:v>
                </c:pt>
                <c:pt idx="20636">
                  <c:v>190.94999694824219</c:v>
                </c:pt>
                <c:pt idx="20637">
                  <c:v>191.30999755859375</c:v>
                </c:pt>
                <c:pt idx="20638">
                  <c:v>190.10000610351563</c:v>
                </c:pt>
                <c:pt idx="20639">
                  <c:v>192.25</c:v>
                </c:pt>
                <c:pt idx="20640">
                  <c:v>190.11000061035156</c:v>
                </c:pt>
                <c:pt idx="20641">
                  <c:v>190.80999755859375</c:v>
                </c:pt>
                <c:pt idx="20642">
                  <c:v>191.66999816894531</c:v>
                </c:pt>
                <c:pt idx="20643">
                  <c:v>191.30999755859375</c:v>
                </c:pt>
                <c:pt idx="20644">
                  <c:v>192.13999938964844</c:v>
                </c:pt>
                <c:pt idx="20645">
                  <c:v>190.14999389648438</c:v>
                </c:pt>
                <c:pt idx="20646">
                  <c:v>192.24000549316406</c:v>
                </c:pt>
                <c:pt idx="20647">
                  <c:v>190.27000427246094</c:v>
                </c:pt>
                <c:pt idx="20648">
                  <c:v>191.1300048828125</c:v>
                </c:pt>
                <c:pt idx="20649">
                  <c:v>191</c:v>
                </c:pt>
                <c:pt idx="20650">
                  <c:v>191.57000732421875</c:v>
                </c:pt>
                <c:pt idx="20651">
                  <c:v>192.28999328613281</c:v>
                </c:pt>
                <c:pt idx="20652">
                  <c:v>190.08000183105469</c:v>
                </c:pt>
                <c:pt idx="20653">
                  <c:v>192.16999816894531</c:v>
                </c:pt>
                <c:pt idx="20654">
                  <c:v>190.42999267578125</c:v>
                </c:pt>
                <c:pt idx="20655">
                  <c:v>191.55999755859375</c:v>
                </c:pt>
                <c:pt idx="20656">
                  <c:v>190.1199951171875</c:v>
                </c:pt>
                <c:pt idx="20657">
                  <c:v>192.05999755859375</c:v>
                </c:pt>
                <c:pt idx="20658">
                  <c:v>192.30000305175781</c:v>
                </c:pt>
                <c:pt idx="20659">
                  <c:v>190.91999816894531</c:v>
                </c:pt>
                <c:pt idx="20660">
                  <c:v>191.58000183105469</c:v>
                </c:pt>
                <c:pt idx="20661">
                  <c:v>190.33999633789063</c:v>
                </c:pt>
                <c:pt idx="20662">
                  <c:v>192.22999572753906</c:v>
                </c:pt>
                <c:pt idx="20663">
                  <c:v>192.30000305175781</c:v>
                </c:pt>
                <c:pt idx="20664">
                  <c:v>190.25999450683594</c:v>
                </c:pt>
                <c:pt idx="20665">
                  <c:v>192.08999633789063</c:v>
                </c:pt>
                <c:pt idx="20666">
                  <c:v>190.69000244140625</c:v>
                </c:pt>
                <c:pt idx="20667">
                  <c:v>191.60000610351563</c:v>
                </c:pt>
                <c:pt idx="20668">
                  <c:v>190.05000305175781</c:v>
                </c:pt>
                <c:pt idx="20669">
                  <c:v>190.22000122070313</c:v>
                </c:pt>
                <c:pt idx="20670">
                  <c:v>192.3800048828125</c:v>
                </c:pt>
                <c:pt idx="20671">
                  <c:v>190.38999938964844</c:v>
                </c:pt>
                <c:pt idx="20672">
                  <c:v>192.30999755859375</c:v>
                </c:pt>
                <c:pt idx="20673">
                  <c:v>191.36000061035156</c:v>
                </c:pt>
                <c:pt idx="20674">
                  <c:v>191.41999816894531</c:v>
                </c:pt>
                <c:pt idx="20675">
                  <c:v>190.69999694824219</c:v>
                </c:pt>
                <c:pt idx="20676">
                  <c:v>190.13999938964844</c:v>
                </c:pt>
                <c:pt idx="20677">
                  <c:v>192.14999389648438</c:v>
                </c:pt>
                <c:pt idx="20678">
                  <c:v>190.22000122070313</c:v>
                </c:pt>
                <c:pt idx="20679">
                  <c:v>190.77000427246094</c:v>
                </c:pt>
                <c:pt idx="20680">
                  <c:v>191.83999633789063</c:v>
                </c:pt>
                <c:pt idx="20681">
                  <c:v>191.25999450683594</c:v>
                </c:pt>
                <c:pt idx="20682">
                  <c:v>191.19000244140625</c:v>
                </c:pt>
                <c:pt idx="20683">
                  <c:v>190.16000366210938</c:v>
                </c:pt>
                <c:pt idx="20684">
                  <c:v>192.32000732421875</c:v>
                </c:pt>
                <c:pt idx="20685">
                  <c:v>190.22999572753906</c:v>
                </c:pt>
                <c:pt idx="20686">
                  <c:v>192.35000610351563</c:v>
                </c:pt>
                <c:pt idx="20687">
                  <c:v>192.05999755859375</c:v>
                </c:pt>
                <c:pt idx="20688">
                  <c:v>190.99000549316406</c:v>
                </c:pt>
                <c:pt idx="20689">
                  <c:v>191.78999328613281</c:v>
                </c:pt>
                <c:pt idx="20690">
                  <c:v>190.41999816894531</c:v>
                </c:pt>
                <c:pt idx="20691">
                  <c:v>192.10000610351563</c:v>
                </c:pt>
                <c:pt idx="20692">
                  <c:v>190.22999572753906</c:v>
                </c:pt>
                <c:pt idx="20693">
                  <c:v>192.33999633789063</c:v>
                </c:pt>
                <c:pt idx="20694">
                  <c:v>192.35000610351563</c:v>
                </c:pt>
                <c:pt idx="20695">
                  <c:v>190.47000122070313</c:v>
                </c:pt>
                <c:pt idx="20696">
                  <c:v>192.25999450683594</c:v>
                </c:pt>
                <c:pt idx="20697">
                  <c:v>190.53999328613281</c:v>
                </c:pt>
                <c:pt idx="20698">
                  <c:v>191.47000122070313</c:v>
                </c:pt>
                <c:pt idx="20699">
                  <c:v>190.66999816894531</c:v>
                </c:pt>
                <c:pt idx="20700">
                  <c:v>191.64999389648438</c:v>
                </c:pt>
                <c:pt idx="20701">
                  <c:v>192.3800048828125</c:v>
                </c:pt>
                <c:pt idx="20702">
                  <c:v>190.24000549316406</c:v>
                </c:pt>
                <c:pt idx="20703">
                  <c:v>192.36000061035156</c:v>
                </c:pt>
                <c:pt idx="20704">
                  <c:v>192.36000061035156</c:v>
                </c:pt>
                <c:pt idx="20705">
                  <c:v>190.41999816894531</c:v>
                </c:pt>
                <c:pt idx="20706">
                  <c:v>192.33999633789063</c:v>
                </c:pt>
                <c:pt idx="20707">
                  <c:v>191.21000671386719</c:v>
                </c:pt>
                <c:pt idx="20708">
                  <c:v>191.55000305175781</c:v>
                </c:pt>
                <c:pt idx="20709">
                  <c:v>190.97999572753906</c:v>
                </c:pt>
                <c:pt idx="20710">
                  <c:v>191.6300048828125</c:v>
                </c:pt>
                <c:pt idx="20711">
                  <c:v>192.44000244140625</c:v>
                </c:pt>
                <c:pt idx="20712">
                  <c:v>190.22999572753906</c:v>
                </c:pt>
                <c:pt idx="20713">
                  <c:v>192.33000183105469</c:v>
                </c:pt>
                <c:pt idx="20714">
                  <c:v>192.39999389648438</c:v>
                </c:pt>
                <c:pt idx="20715">
                  <c:v>190.66000366210938</c:v>
                </c:pt>
                <c:pt idx="20716">
                  <c:v>192.3800048828125</c:v>
                </c:pt>
                <c:pt idx="20717">
                  <c:v>191.41999816894531</c:v>
                </c:pt>
                <c:pt idx="20718">
                  <c:v>191.55999755859375</c:v>
                </c:pt>
                <c:pt idx="20719">
                  <c:v>191.05000305175781</c:v>
                </c:pt>
                <c:pt idx="20720">
                  <c:v>190.32000732421875</c:v>
                </c:pt>
                <c:pt idx="20721">
                  <c:v>192.39999389648438</c:v>
                </c:pt>
                <c:pt idx="20722">
                  <c:v>190.38999938964844</c:v>
                </c:pt>
                <c:pt idx="20723">
                  <c:v>192.55999755859375</c:v>
                </c:pt>
                <c:pt idx="20724">
                  <c:v>192.52999877929688</c:v>
                </c:pt>
                <c:pt idx="20725">
                  <c:v>190.77000427246094</c:v>
                </c:pt>
                <c:pt idx="20726">
                  <c:v>192.41999816894531</c:v>
                </c:pt>
                <c:pt idx="20727">
                  <c:v>191.35000610351563</c:v>
                </c:pt>
                <c:pt idx="20728">
                  <c:v>191.69999694824219</c:v>
                </c:pt>
                <c:pt idx="20729">
                  <c:v>191.02999877929688</c:v>
                </c:pt>
                <c:pt idx="20730">
                  <c:v>191.85000610351563</c:v>
                </c:pt>
                <c:pt idx="20731">
                  <c:v>192.6300048828125</c:v>
                </c:pt>
                <c:pt idx="20732">
                  <c:v>190.47000122070313</c:v>
                </c:pt>
                <c:pt idx="20733">
                  <c:v>192.52999877929688</c:v>
                </c:pt>
                <c:pt idx="20734">
                  <c:v>192.52000427246094</c:v>
                </c:pt>
                <c:pt idx="20735">
                  <c:v>190.86000061035156</c:v>
                </c:pt>
                <c:pt idx="20736">
                  <c:v>192.47000122070313</c:v>
                </c:pt>
                <c:pt idx="20737">
                  <c:v>191.42999267578125</c:v>
                </c:pt>
                <c:pt idx="20738">
                  <c:v>191.75</c:v>
                </c:pt>
                <c:pt idx="20739">
                  <c:v>191.22000122070313</c:v>
                </c:pt>
                <c:pt idx="20740">
                  <c:v>190.49000549316406</c:v>
                </c:pt>
                <c:pt idx="20741">
                  <c:v>192.55999755859375</c:v>
                </c:pt>
                <c:pt idx="20742">
                  <c:v>190.82000732421875</c:v>
                </c:pt>
                <c:pt idx="20743">
                  <c:v>191.11000061035156</c:v>
                </c:pt>
                <c:pt idx="20744">
                  <c:v>192.66999816894531</c:v>
                </c:pt>
                <c:pt idx="20745">
                  <c:v>191.27999877929688</c:v>
                </c:pt>
                <c:pt idx="20746">
                  <c:v>192.13999938964844</c:v>
                </c:pt>
                <c:pt idx="20747">
                  <c:v>191.17999267578125</c:v>
                </c:pt>
                <c:pt idx="20748">
                  <c:v>192.36000061035156</c:v>
                </c:pt>
                <c:pt idx="20749">
                  <c:v>192.86000061035156</c:v>
                </c:pt>
                <c:pt idx="20750">
                  <c:v>190.83000183105469</c:v>
                </c:pt>
                <c:pt idx="20751">
                  <c:v>193.02000427246094</c:v>
                </c:pt>
                <c:pt idx="20752">
                  <c:v>190.60000610351563</c:v>
                </c:pt>
                <c:pt idx="20753">
                  <c:v>191.38999938964844</c:v>
                </c:pt>
                <c:pt idx="20754">
                  <c:v>192.53999328613281</c:v>
                </c:pt>
                <c:pt idx="20755">
                  <c:v>191.69999694824219</c:v>
                </c:pt>
                <c:pt idx="20756">
                  <c:v>192.3800048828125</c:v>
                </c:pt>
                <c:pt idx="20757">
                  <c:v>191.97000122070313</c:v>
                </c:pt>
                <c:pt idx="20758">
                  <c:v>192.69000244140625</c:v>
                </c:pt>
                <c:pt idx="20759">
                  <c:v>191.05999755859375</c:v>
                </c:pt>
                <c:pt idx="20760">
                  <c:v>193.02000427246094</c:v>
                </c:pt>
                <c:pt idx="20761">
                  <c:v>193.11000061035156</c:v>
                </c:pt>
                <c:pt idx="20762">
                  <c:v>191.00999450683594</c:v>
                </c:pt>
                <c:pt idx="20763">
                  <c:v>193.08999633789063</c:v>
                </c:pt>
                <c:pt idx="20764">
                  <c:v>191.10000610351563</c:v>
                </c:pt>
                <c:pt idx="20765">
                  <c:v>192.10000610351563</c:v>
                </c:pt>
                <c:pt idx="20766">
                  <c:v>192.14999389648438</c:v>
                </c:pt>
                <c:pt idx="20767">
                  <c:v>192.17999267578125</c:v>
                </c:pt>
                <c:pt idx="20768">
                  <c:v>193.16999816894531</c:v>
                </c:pt>
                <c:pt idx="20769">
                  <c:v>191.24000549316406</c:v>
                </c:pt>
                <c:pt idx="20770">
                  <c:v>193.30000305175781</c:v>
                </c:pt>
                <c:pt idx="20771">
                  <c:v>193.3699951171875</c:v>
                </c:pt>
                <c:pt idx="20772">
                  <c:v>191.17999267578125</c:v>
                </c:pt>
                <c:pt idx="20773">
                  <c:v>193.49000549316406</c:v>
                </c:pt>
                <c:pt idx="20774">
                  <c:v>191.33999633789063</c:v>
                </c:pt>
                <c:pt idx="20775">
                  <c:v>192.16000366210938</c:v>
                </c:pt>
                <c:pt idx="20776">
                  <c:v>192.97000122070313</c:v>
                </c:pt>
                <c:pt idx="20777">
                  <c:v>192.02000427246094</c:v>
                </c:pt>
                <c:pt idx="20778">
                  <c:v>192.58999633789063</c:v>
                </c:pt>
                <c:pt idx="20779">
                  <c:v>192.55000305175781</c:v>
                </c:pt>
                <c:pt idx="20780">
                  <c:v>192.52000427246094</c:v>
                </c:pt>
                <c:pt idx="20781">
                  <c:v>192.52999877929688</c:v>
                </c:pt>
                <c:pt idx="20782">
                  <c:v>192.52000427246094</c:v>
                </c:pt>
                <c:pt idx="20783">
                  <c:v>192.55999755859375</c:v>
                </c:pt>
                <c:pt idx="20784">
                  <c:v>192.66000366210938</c:v>
                </c:pt>
                <c:pt idx="20785">
                  <c:v>192.71000671386719</c:v>
                </c:pt>
                <c:pt idx="20786">
                  <c:v>192.72000122070313</c:v>
                </c:pt>
                <c:pt idx="20787">
                  <c:v>192.83000183105469</c:v>
                </c:pt>
                <c:pt idx="20788">
                  <c:v>192.8699951171875</c:v>
                </c:pt>
                <c:pt idx="20789">
                  <c:v>192.91000366210938</c:v>
                </c:pt>
                <c:pt idx="20790">
                  <c:v>192.94999694824219</c:v>
                </c:pt>
                <c:pt idx="20791">
                  <c:v>192.99000549316406</c:v>
                </c:pt>
                <c:pt idx="20792">
                  <c:v>193.07000732421875</c:v>
                </c:pt>
                <c:pt idx="20793">
                  <c:v>193.1199951171875</c:v>
                </c:pt>
                <c:pt idx="20794">
                  <c:v>193.24000549316406</c:v>
                </c:pt>
                <c:pt idx="20795">
                  <c:v>193.19999694824219</c:v>
                </c:pt>
                <c:pt idx="20796">
                  <c:v>193.30999755859375</c:v>
                </c:pt>
                <c:pt idx="20797">
                  <c:v>193.38999938964844</c:v>
                </c:pt>
                <c:pt idx="20798">
                  <c:v>193.44999694824219</c:v>
                </c:pt>
                <c:pt idx="20799">
                  <c:v>193.42999267578125</c:v>
                </c:pt>
                <c:pt idx="20800">
                  <c:v>193.52000427246094</c:v>
                </c:pt>
                <c:pt idx="20801">
                  <c:v>193.69000244140625</c:v>
                </c:pt>
                <c:pt idx="20802">
                  <c:v>193.69999694824219</c:v>
                </c:pt>
                <c:pt idx="20803">
                  <c:v>193.77999877929688</c:v>
                </c:pt>
                <c:pt idx="20804">
                  <c:v>193.89999389648438</c:v>
                </c:pt>
                <c:pt idx="20805">
                  <c:v>193.94999694824219</c:v>
                </c:pt>
                <c:pt idx="20806">
                  <c:v>194.02999877929688</c:v>
                </c:pt>
                <c:pt idx="20807">
                  <c:v>194.05000305175781</c:v>
                </c:pt>
                <c:pt idx="20808">
                  <c:v>194.07000732421875</c:v>
                </c:pt>
                <c:pt idx="20809">
                  <c:v>194.16000366210938</c:v>
                </c:pt>
                <c:pt idx="20810">
                  <c:v>194.21000671386719</c:v>
                </c:pt>
                <c:pt idx="20811">
                  <c:v>194.30000305175781</c:v>
                </c:pt>
                <c:pt idx="20812">
                  <c:v>194.41999816894531</c:v>
                </c:pt>
                <c:pt idx="20813">
                  <c:v>194.46000671386719</c:v>
                </c:pt>
                <c:pt idx="20814">
                  <c:v>194.52000427246094</c:v>
                </c:pt>
                <c:pt idx="20815">
                  <c:v>194.58000183105469</c:v>
                </c:pt>
                <c:pt idx="20816">
                  <c:v>194.83999633789063</c:v>
                </c:pt>
                <c:pt idx="20817">
                  <c:v>194.83999633789063</c:v>
                </c:pt>
                <c:pt idx="20818">
                  <c:v>194.82000732421875</c:v>
                </c:pt>
                <c:pt idx="20819">
                  <c:v>194.82000732421875</c:v>
                </c:pt>
                <c:pt idx="20820">
                  <c:v>194.92999267578125</c:v>
                </c:pt>
                <c:pt idx="20821">
                  <c:v>195.05000305175781</c:v>
                </c:pt>
                <c:pt idx="20822">
                  <c:v>195.25999450683594</c:v>
                </c:pt>
                <c:pt idx="20823">
                  <c:v>195.33000183105469</c:v>
                </c:pt>
                <c:pt idx="20824">
                  <c:v>195.25</c:v>
                </c:pt>
                <c:pt idx="20825">
                  <c:v>195.25</c:v>
                </c:pt>
                <c:pt idx="20826">
                  <c:v>195.14999389648438</c:v>
                </c:pt>
                <c:pt idx="20827">
                  <c:v>195.16999816894531</c:v>
                </c:pt>
                <c:pt idx="20828">
                  <c:v>194.88999938964844</c:v>
                </c:pt>
                <c:pt idx="20829">
                  <c:v>194.72000122070313</c:v>
                </c:pt>
                <c:pt idx="20830">
                  <c:v>194.30999755859375</c:v>
                </c:pt>
                <c:pt idx="20831">
                  <c:v>193.8800048828125</c:v>
                </c:pt>
                <c:pt idx="20832">
                  <c:v>193.46000671386719</c:v>
                </c:pt>
                <c:pt idx="20833">
                  <c:v>193.05999755859375</c:v>
                </c:pt>
                <c:pt idx="20834">
                  <c:v>192.52000427246094</c:v>
                </c:pt>
                <c:pt idx="20835">
                  <c:v>192.30000305175781</c:v>
                </c:pt>
                <c:pt idx="20836">
                  <c:v>191.77999877929688</c:v>
                </c:pt>
                <c:pt idx="20837">
                  <c:v>191.25</c:v>
                </c:pt>
                <c:pt idx="20838">
                  <c:v>190.80999755859375</c:v>
                </c:pt>
                <c:pt idx="20839">
                  <c:v>190.36000061035156</c:v>
                </c:pt>
                <c:pt idx="20840">
                  <c:v>189.91999816894531</c:v>
                </c:pt>
                <c:pt idx="20841">
                  <c:v>189.44999694824219</c:v>
                </c:pt>
                <c:pt idx="20842">
                  <c:v>189.16000366210938</c:v>
                </c:pt>
                <c:pt idx="20843">
                  <c:v>188.69999694824219</c:v>
                </c:pt>
                <c:pt idx="20844">
                  <c:v>188.39999389648438</c:v>
                </c:pt>
                <c:pt idx="20845">
                  <c:v>188.07000732421875</c:v>
                </c:pt>
                <c:pt idx="20846">
                  <c:v>187.71000671386719</c:v>
                </c:pt>
                <c:pt idx="20847">
                  <c:v>187.27999877929688</c:v>
                </c:pt>
                <c:pt idx="20848">
                  <c:v>186.83999633789063</c:v>
                </c:pt>
                <c:pt idx="20849">
                  <c:v>186.52000427246094</c:v>
                </c:pt>
                <c:pt idx="20850">
                  <c:v>186.14999389648438</c:v>
                </c:pt>
                <c:pt idx="20851">
                  <c:v>185.71000671386719</c:v>
                </c:pt>
                <c:pt idx="20852">
                  <c:v>185.3800048828125</c:v>
                </c:pt>
                <c:pt idx="20853">
                  <c:v>185.02000427246094</c:v>
                </c:pt>
                <c:pt idx="20854">
                  <c:v>184.60000610351563</c:v>
                </c:pt>
                <c:pt idx="20855">
                  <c:v>184.32000732421875</c:v>
                </c:pt>
                <c:pt idx="20856">
                  <c:v>183.96000671386719</c:v>
                </c:pt>
                <c:pt idx="20857">
                  <c:v>183.52000427246094</c:v>
                </c:pt>
                <c:pt idx="20858">
                  <c:v>183.22999572753906</c:v>
                </c:pt>
                <c:pt idx="20859">
                  <c:v>182.8699951171875</c:v>
                </c:pt>
                <c:pt idx="20860">
                  <c:v>182.69000244140625</c:v>
                </c:pt>
                <c:pt idx="20861">
                  <c:v>182.3800048828125</c:v>
                </c:pt>
                <c:pt idx="20862">
                  <c:v>182.17999267578125</c:v>
                </c:pt>
                <c:pt idx="20863">
                  <c:v>181.86000061035156</c:v>
                </c:pt>
                <c:pt idx="20864">
                  <c:v>181.44999694824219</c:v>
                </c:pt>
                <c:pt idx="20865">
                  <c:v>181.21000671386719</c:v>
                </c:pt>
                <c:pt idx="20866">
                  <c:v>180.97999572753906</c:v>
                </c:pt>
                <c:pt idx="20867">
                  <c:v>180.80999755859375</c:v>
                </c:pt>
                <c:pt idx="20868">
                  <c:v>180.58999633789063</c:v>
                </c:pt>
                <c:pt idx="20869">
                  <c:v>180.41999816894531</c:v>
                </c:pt>
                <c:pt idx="20870">
                  <c:v>180.24000549316406</c:v>
                </c:pt>
                <c:pt idx="20871">
                  <c:v>180.03999328613281</c:v>
                </c:pt>
                <c:pt idx="20872">
                  <c:v>179.69000244140625</c:v>
                </c:pt>
                <c:pt idx="20873">
                  <c:v>179.44000244140625</c:v>
                </c:pt>
                <c:pt idx="20874">
                  <c:v>179.08999633789063</c:v>
                </c:pt>
                <c:pt idx="20875">
                  <c:v>178.82000732421875</c:v>
                </c:pt>
                <c:pt idx="20876">
                  <c:v>178.57000732421875</c:v>
                </c:pt>
                <c:pt idx="20877">
                  <c:v>178.16000366210938</c:v>
                </c:pt>
                <c:pt idx="20878">
                  <c:v>177.72999572753906</c:v>
                </c:pt>
                <c:pt idx="20879">
                  <c:v>177.47999572753906</c:v>
                </c:pt>
                <c:pt idx="20880">
                  <c:v>177.16000366210938</c:v>
                </c:pt>
                <c:pt idx="20881">
                  <c:v>176.77999877929688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C8-485F-A6A5-6AFD6E2EFA7A}"/>
            </c:ext>
          </c:extLst>
        </c:ser>
        <c:ser>
          <c:idx val="1"/>
          <c:order val="1"/>
          <c:tx>
            <c:strRef>
              <c:f>TestResults!$E$3</c:f>
              <c:strCache>
                <c:ptCount val="1"/>
                <c:pt idx="0">
                  <c:v>Corner Cell</c:v>
                </c:pt>
              </c:strCache>
            </c:strRef>
          </c:tx>
          <c:marker>
            <c:symbol val="none"/>
          </c:marker>
          <c:cat>
            <c:numRef>
              <c:f>TestResults!$C$4:$C$20885</c:f>
              <c:numCache>
                <c:formatCode>General</c:formatCode>
                <c:ptCount val="20882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  <c:pt idx="1899">
                  <c:v>31.666666666666668</c:v>
                </c:pt>
                <c:pt idx="1900">
                  <c:v>31.683333333333334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31.733333333333334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31.783333333333335</c:v>
                </c:pt>
                <c:pt idx="1907">
                  <c:v>31.8</c:v>
                </c:pt>
                <c:pt idx="1908">
                  <c:v>31.816666666666666</c:v>
                </c:pt>
                <c:pt idx="1909">
                  <c:v>31.833333333333332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31.883333333333333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31.933333333333334</c:v>
                </c:pt>
                <c:pt idx="1916">
                  <c:v>31.95</c:v>
                </c:pt>
                <c:pt idx="1917">
                  <c:v>31.966666666666665</c:v>
                </c:pt>
                <c:pt idx="1918">
                  <c:v>31.983333333333334</c:v>
                </c:pt>
                <c:pt idx="1919">
                  <c:v>32</c:v>
                </c:pt>
                <c:pt idx="1920">
                  <c:v>32.016666666666666</c:v>
                </c:pt>
                <c:pt idx="1921">
                  <c:v>32.033333333333331</c:v>
                </c:pt>
                <c:pt idx="1922">
                  <c:v>32.049999999999997</c:v>
                </c:pt>
                <c:pt idx="1923">
                  <c:v>32.06666666666667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32.116666666666667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32.166666666666664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32.216666666666669</c:v>
                </c:pt>
                <c:pt idx="1933">
                  <c:v>32.233333333333334</c:v>
                </c:pt>
                <c:pt idx="1934">
                  <c:v>32.25</c:v>
                </c:pt>
                <c:pt idx="1935">
                  <c:v>32.266666666666666</c:v>
                </c:pt>
                <c:pt idx="1936">
                  <c:v>32.283333333333331</c:v>
                </c:pt>
                <c:pt idx="1937">
                  <c:v>32.299999999999997</c:v>
                </c:pt>
                <c:pt idx="1938">
                  <c:v>32.31666666666667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32.366666666666667</c:v>
                </c:pt>
                <c:pt idx="1942">
                  <c:v>32.383333333333333</c:v>
                </c:pt>
                <c:pt idx="1943">
                  <c:v>32.4</c:v>
                </c:pt>
                <c:pt idx="1944">
                  <c:v>32.416666666666664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32.466666666666669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32.516666666666666</c:v>
                </c:pt>
                <c:pt idx="1951">
                  <c:v>32.533333333333331</c:v>
                </c:pt>
                <c:pt idx="1952">
                  <c:v>32.549999999999997</c:v>
                </c:pt>
                <c:pt idx="1953">
                  <c:v>32.56666666666667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32.616666666666667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32.666666666666664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32.716666666666669</c:v>
                </c:pt>
                <c:pt idx="1963">
                  <c:v>32.733333333333334</c:v>
                </c:pt>
                <c:pt idx="1964">
                  <c:v>32.75</c:v>
                </c:pt>
                <c:pt idx="1965">
                  <c:v>32.766666666666666</c:v>
                </c:pt>
                <c:pt idx="1966">
                  <c:v>32.783333333333331</c:v>
                </c:pt>
                <c:pt idx="1967">
                  <c:v>32.799999999999997</c:v>
                </c:pt>
                <c:pt idx="1968">
                  <c:v>32.81666666666667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32.866666666666667</c:v>
                </c:pt>
                <c:pt idx="1972">
                  <c:v>32.883333333333333</c:v>
                </c:pt>
                <c:pt idx="1973">
                  <c:v>32.9</c:v>
                </c:pt>
                <c:pt idx="1974">
                  <c:v>32.916666666666664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32.966666666666669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33.016666666666666</c:v>
                </c:pt>
                <c:pt idx="1981">
                  <c:v>33.033333333333331</c:v>
                </c:pt>
                <c:pt idx="1982">
                  <c:v>33.049999999999997</c:v>
                </c:pt>
                <c:pt idx="1983">
                  <c:v>33.06666666666667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33.116666666666667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33.166666666666664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33.216666666666669</c:v>
                </c:pt>
                <c:pt idx="1993">
                  <c:v>33.233333333333334</c:v>
                </c:pt>
                <c:pt idx="1994">
                  <c:v>33.25</c:v>
                </c:pt>
                <c:pt idx="1995">
                  <c:v>33.266666666666666</c:v>
                </c:pt>
                <c:pt idx="1996">
                  <c:v>33.283333333333331</c:v>
                </c:pt>
                <c:pt idx="1997">
                  <c:v>33.299999999999997</c:v>
                </c:pt>
                <c:pt idx="1998">
                  <c:v>33.31666666666667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33.366666666666667</c:v>
                </c:pt>
                <c:pt idx="2002">
                  <c:v>33.383333333333333</c:v>
                </c:pt>
                <c:pt idx="2003">
                  <c:v>33.4</c:v>
                </c:pt>
                <c:pt idx="2004">
                  <c:v>33.416666666666664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33.466666666666669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33.516666666666666</c:v>
                </c:pt>
                <c:pt idx="2011">
                  <c:v>33.533333333333331</c:v>
                </c:pt>
                <c:pt idx="2012">
                  <c:v>33.549999999999997</c:v>
                </c:pt>
                <c:pt idx="2013">
                  <c:v>33.56666666666667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33.616666666666667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33.666666666666664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33.716666666666669</c:v>
                </c:pt>
                <c:pt idx="2023">
                  <c:v>33.733333333333334</c:v>
                </c:pt>
                <c:pt idx="2024">
                  <c:v>33.75</c:v>
                </c:pt>
                <c:pt idx="2025">
                  <c:v>33.766666666666666</c:v>
                </c:pt>
                <c:pt idx="2026">
                  <c:v>33.783333333333331</c:v>
                </c:pt>
                <c:pt idx="2027">
                  <c:v>33.799999999999997</c:v>
                </c:pt>
                <c:pt idx="2028">
                  <c:v>33.81666666666667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33.866666666666667</c:v>
                </c:pt>
                <c:pt idx="2032">
                  <c:v>33.883333333333333</c:v>
                </c:pt>
                <c:pt idx="2033">
                  <c:v>33.9</c:v>
                </c:pt>
                <c:pt idx="2034">
                  <c:v>33.916666666666664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33.966666666666669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34.016666666666666</c:v>
                </c:pt>
                <c:pt idx="2041">
                  <c:v>34.033333333333331</c:v>
                </c:pt>
                <c:pt idx="2042">
                  <c:v>34.049999999999997</c:v>
                </c:pt>
                <c:pt idx="2043">
                  <c:v>34.06666666666667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34.116666666666667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34.166666666666664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34.216666666666669</c:v>
                </c:pt>
                <c:pt idx="2053">
                  <c:v>34.233333333333334</c:v>
                </c:pt>
                <c:pt idx="2054">
                  <c:v>34.25</c:v>
                </c:pt>
                <c:pt idx="2055">
                  <c:v>34.266666666666666</c:v>
                </c:pt>
                <c:pt idx="2056">
                  <c:v>34.283333333333331</c:v>
                </c:pt>
                <c:pt idx="2057">
                  <c:v>34.299999999999997</c:v>
                </c:pt>
                <c:pt idx="2058">
                  <c:v>34.31666666666667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34.366666666666667</c:v>
                </c:pt>
                <c:pt idx="2062">
                  <c:v>34.383333333333333</c:v>
                </c:pt>
                <c:pt idx="2063">
                  <c:v>34.4</c:v>
                </c:pt>
                <c:pt idx="2064">
                  <c:v>34.416666666666664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34.466666666666669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34.516666666666666</c:v>
                </c:pt>
                <c:pt idx="2071">
                  <c:v>34.533333333333331</c:v>
                </c:pt>
                <c:pt idx="2072">
                  <c:v>34.549999999999997</c:v>
                </c:pt>
                <c:pt idx="2073">
                  <c:v>34.56666666666667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34.616666666666667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34.666666666666664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34.716666666666669</c:v>
                </c:pt>
                <c:pt idx="2083">
                  <c:v>34.733333333333334</c:v>
                </c:pt>
                <c:pt idx="2084">
                  <c:v>34.75</c:v>
                </c:pt>
                <c:pt idx="2085">
                  <c:v>34.766666666666666</c:v>
                </c:pt>
                <c:pt idx="2086">
                  <c:v>34.783333333333331</c:v>
                </c:pt>
                <c:pt idx="2087">
                  <c:v>34.799999999999997</c:v>
                </c:pt>
                <c:pt idx="2088">
                  <c:v>34.81666666666667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34.866666666666667</c:v>
                </c:pt>
                <c:pt idx="2092">
                  <c:v>34.883333333333333</c:v>
                </c:pt>
                <c:pt idx="2093">
                  <c:v>34.9</c:v>
                </c:pt>
                <c:pt idx="2094">
                  <c:v>34.916666666666664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34.966666666666669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35.016666666666666</c:v>
                </c:pt>
                <c:pt idx="2101">
                  <c:v>35.033333333333331</c:v>
                </c:pt>
                <c:pt idx="2102">
                  <c:v>35.049999999999997</c:v>
                </c:pt>
                <c:pt idx="2103">
                  <c:v>35.06666666666667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35.116666666666667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35.166666666666664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35.216666666666669</c:v>
                </c:pt>
                <c:pt idx="2113">
                  <c:v>35.233333333333334</c:v>
                </c:pt>
                <c:pt idx="2114">
                  <c:v>35.25</c:v>
                </c:pt>
                <c:pt idx="2115">
                  <c:v>35.266666666666666</c:v>
                </c:pt>
                <c:pt idx="2116">
                  <c:v>35.283333333333331</c:v>
                </c:pt>
                <c:pt idx="2117">
                  <c:v>35.299999999999997</c:v>
                </c:pt>
                <c:pt idx="2118">
                  <c:v>35.31666666666667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35.366666666666667</c:v>
                </c:pt>
                <c:pt idx="2122">
                  <c:v>35.383333333333333</c:v>
                </c:pt>
                <c:pt idx="2123">
                  <c:v>35.4</c:v>
                </c:pt>
                <c:pt idx="2124">
                  <c:v>35.416666666666664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35.466666666666669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35.516666666666666</c:v>
                </c:pt>
                <c:pt idx="2131">
                  <c:v>35.533333333333331</c:v>
                </c:pt>
                <c:pt idx="2132">
                  <c:v>35.549999999999997</c:v>
                </c:pt>
                <c:pt idx="2133">
                  <c:v>35.56666666666667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35.616666666666667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35.666666666666664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35.716666666666669</c:v>
                </c:pt>
                <c:pt idx="2143">
                  <c:v>35.733333333333334</c:v>
                </c:pt>
                <c:pt idx="2144">
                  <c:v>35.75</c:v>
                </c:pt>
                <c:pt idx="2145">
                  <c:v>35.766666666666666</c:v>
                </c:pt>
                <c:pt idx="2146">
                  <c:v>35.783333333333331</c:v>
                </c:pt>
                <c:pt idx="2147">
                  <c:v>35.799999999999997</c:v>
                </c:pt>
                <c:pt idx="2148">
                  <c:v>35.81666666666667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35.866666666666667</c:v>
                </c:pt>
                <c:pt idx="2152">
                  <c:v>35.883333333333333</c:v>
                </c:pt>
                <c:pt idx="2153">
                  <c:v>35.9</c:v>
                </c:pt>
                <c:pt idx="2154">
                  <c:v>35.916666666666664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35.966666666666669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36.016666666666666</c:v>
                </c:pt>
                <c:pt idx="2161">
                  <c:v>36.033333333333331</c:v>
                </c:pt>
                <c:pt idx="2162">
                  <c:v>36.049999999999997</c:v>
                </c:pt>
                <c:pt idx="2163">
                  <c:v>36.06666666666667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36.116666666666667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36.166666666666664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36.216666666666669</c:v>
                </c:pt>
                <c:pt idx="2173">
                  <c:v>36.233333333333334</c:v>
                </c:pt>
                <c:pt idx="2174">
                  <c:v>36.25</c:v>
                </c:pt>
                <c:pt idx="2175">
                  <c:v>36.266666666666666</c:v>
                </c:pt>
                <c:pt idx="2176">
                  <c:v>36.283333333333331</c:v>
                </c:pt>
                <c:pt idx="2177">
                  <c:v>36.299999999999997</c:v>
                </c:pt>
                <c:pt idx="2178">
                  <c:v>36.31666666666667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36.366666666666667</c:v>
                </c:pt>
                <c:pt idx="2182">
                  <c:v>36.383333333333333</c:v>
                </c:pt>
                <c:pt idx="2183">
                  <c:v>36.4</c:v>
                </c:pt>
                <c:pt idx="2184">
                  <c:v>36.416666666666664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36.466666666666669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36.516666666666666</c:v>
                </c:pt>
                <c:pt idx="2191">
                  <c:v>36.533333333333331</c:v>
                </c:pt>
                <c:pt idx="2192">
                  <c:v>36.549999999999997</c:v>
                </c:pt>
                <c:pt idx="2193">
                  <c:v>36.56666666666667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36.616666666666667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36.666666666666664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36.716666666666669</c:v>
                </c:pt>
                <c:pt idx="2203">
                  <c:v>36.733333333333334</c:v>
                </c:pt>
                <c:pt idx="2204">
                  <c:v>36.75</c:v>
                </c:pt>
                <c:pt idx="2205">
                  <c:v>36.766666666666666</c:v>
                </c:pt>
                <c:pt idx="2206">
                  <c:v>36.783333333333331</c:v>
                </c:pt>
                <c:pt idx="2207">
                  <c:v>36.799999999999997</c:v>
                </c:pt>
                <c:pt idx="2208">
                  <c:v>36.81666666666667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36.866666666666667</c:v>
                </c:pt>
                <c:pt idx="2212">
                  <c:v>36.883333333333333</c:v>
                </c:pt>
                <c:pt idx="2213">
                  <c:v>36.9</c:v>
                </c:pt>
                <c:pt idx="2214">
                  <c:v>36.916666666666664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36.966666666666669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37.016666666666666</c:v>
                </c:pt>
                <c:pt idx="2221">
                  <c:v>37.033333333333331</c:v>
                </c:pt>
                <c:pt idx="2222">
                  <c:v>37.049999999999997</c:v>
                </c:pt>
                <c:pt idx="2223">
                  <c:v>37.06666666666667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37.116666666666667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37.166666666666664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37.216666666666669</c:v>
                </c:pt>
                <c:pt idx="2233">
                  <c:v>37.233333333333334</c:v>
                </c:pt>
                <c:pt idx="2234">
                  <c:v>37.25</c:v>
                </c:pt>
                <c:pt idx="2235">
                  <c:v>37.266666666666666</c:v>
                </c:pt>
                <c:pt idx="2236">
                  <c:v>37.283333333333331</c:v>
                </c:pt>
                <c:pt idx="2237">
                  <c:v>37.299999999999997</c:v>
                </c:pt>
                <c:pt idx="2238">
                  <c:v>37.31666666666667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37.366666666666667</c:v>
                </c:pt>
                <c:pt idx="2242">
                  <c:v>37.383333333333333</c:v>
                </c:pt>
                <c:pt idx="2243">
                  <c:v>37.4</c:v>
                </c:pt>
                <c:pt idx="2244">
                  <c:v>37.416666666666664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37.466666666666669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37.516666666666666</c:v>
                </c:pt>
                <c:pt idx="2251">
                  <c:v>37.533333333333331</c:v>
                </c:pt>
                <c:pt idx="2252">
                  <c:v>37.549999999999997</c:v>
                </c:pt>
                <c:pt idx="2253">
                  <c:v>37.56666666666667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37.616666666666667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37.666666666666664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37.716666666666669</c:v>
                </c:pt>
                <c:pt idx="2263">
                  <c:v>37.733333333333334</c:v>
                </c:pt>
                <c:pt idx="2264">
                  <c:v>37.75</c:v>
                </c:pt>
                <c:pt idx="2265">
                  <c:v>37.766666666666666</c:v>
                </c:pt>
                <c:pt idx="2266">
                  <c:v>37.783333333333331</c:v>
                </c:pt>
                <c:pt idx="2267">
                  <c:v>37.799999999999997</c:v>
                </c:pt>
                <c:pt idx="2268">
                  <c:v>37.81666666666667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37.866666666666667</c:v>
                </c:pt>
                <c:pt idx="2272">
                  <c:v>37.883333333333333</c:v>
                </c:pt>
                <c:pt idx="2273">
                  <c:v>37.9</c:v>
                </c:pt>
                <c:pt idx="2274">
                  <c:v>37.916666666666664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37.966666666666669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38.016666666666666</c:v>
                </c:pt>
                <c:pt idx="2281">
                  <c:v>38.033333333333331</c:v>
                </c:pt>
                <c:pt idx="2282">
                  <c:v>38.049999999999997</c:v>
                </c:pt>
                <c:pt idx="2283">
                  <c:v>38.06666666666667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38.116666666666667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38.166666666666664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38.216666666666669</c:v>
                </c:pt>
                <c:pt idx="2293">
                  <c:v>38.233333333333334</c:v>
                </c:pt>
                <c:pt idx="2294">
                  <c:v>38.25</c:v>
                </c:pt>
                <c:pt idx="2295">
                  <c:v>38.266666666666666</c:v>
                </c:pt>
                <c:pt idx="2296">
                  <c:v>38.283333333333331</c:v>
                </c:pt>
                <c:pt idx="2297">
                  <c:v>38.299999999999997</c:v>
                </c:pt>
                <c:pt idx="2298">
                  <c:v>38.31666666666667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38.366666666666667</c:v>
                </c:pt>
                <c:pt idx="2302">
                  <c:v>38.383333333333333</c:v>
                </c:pt>
                <c:pt idx="2303">
                  <c:v>38.4</c:v>
                </c:pt>
                <c:pt idx="2304">
                  <c:v>38.416666666666664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38.466666666666669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38.516666666666666</c:v>
                </c:pt>
                <c:pt idx="2311">
                  <c:v>38.533333333333331</c:v>
                </c:pt>
                <c:pt idx="2312">
                  <c:v>38.549999999999997</c:v>
                </c:pt>
                <c:pt idx="2313">
                  <c:v>38.56666666666667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38.616666666666667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38.666666666666664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38.716666666666669</c:v>
                </c:pt>
                <c:pt idx="2323">
                  <c:v>38.733333333333334</c:v>
                </c:pt>
                <c:pt idx="2324">
                  <c:v>38.75</c:v>
                </c:pt>
                <c:pt idx="2325">
                  <c:v>38.766666666666666</c:v>
                </c:pt>
                <c:pt idx="2326">
                  <c:v>38.783333333333331</c:v>
                </c:pt>
                <c:pt idx="2327">
                  <c:v>38.799999999999997</c:v>
                </c:pt>
                <c:pt idx="2328">
                  <c:v>38.81666666666667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38.866666666666667</c:v>
                </c:pt>
                <c:pt idx="2332">
                  <c:v>38.883333333333333</c:v>
                </c:pt>
                <c:pt idx="2333">
                  <c:v>38.9</c:v>
                </c:pt>
                <c:pt idx="2334">
                  <c:v>38.916666666666664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38.966666666666669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39.016666666666666</c:v>
                </c:pt>
                <c:pt idx="2341">
                  <c:v>39.033333333333331</c:v>
                </c:pt>
                <c:pt idx="2342">
                  <c:v>39.049999999999997</c:v>
                </c:pt>
                <c:pt idx="2343">
                  <c:v>39.06666666666667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39.116666666666667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39.166666666666664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39.216666666666669</c:v>
                </c:pt>
                <c:pt idx="2353">
                  <c:v>39.233333333333334</c:v>
                </c:pt>
                <c:pt idx="2354">
                  <c:v>39.25</c:v>
                </c:pt>
                <c:pt idx="2355">
                  <c:v>39.266666666666666</c:v>
                </c:pt>
                <c:pt idx="2356">
                  <c:v>39.283333333333331</c:v>
                </c:pt>
                <c:pt idx="2357">
                  <c:v>39.299999999999997</c:v>
                </c:pt>
                <c:pt idx="2358">
                  <c:v>39.31666666666667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39.366666666666667</c:v>
                </c:pt>
                <c:pt idx="2362">
                  <c:v>39.383333333333333</c:v>
                </c:pt>
                <c:pt idx="2363">
                  <c:v>39.4</c:v>
                </c:pt>
                <c:pt idx="2364">
                  <c:v>39.416666666666664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39.466666666666669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39.516666666666666</c:v>
                </c:pt>
                <c:pt idx="2371">
                  <c:v>39.533333333333331</c:v>
                </c:pt>
                <c:pt idx="2372">
                  <c:v>39.549999999999997</c:v>
                </c:pt>
                <c:pt idx="2373">
                  <c:v>39.56666666666667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39.616666666666667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39.666666666666664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39.716666666666669</c:v>
                </c:pt>
                <c:pt idx="2383">
                  <c:v>39.733333333333334</c:v>
                </c:pt>
                <c:pt idx="2384">
                  <c:v>39.75</c:v>
                </c:pt>
                <c:pt idx="2385">
                  <c:v>39.766666666666666</c:v>
                </c:pt>
                <c:pt idx="2386">
                  <c:v>39.783333333333331</c:v>
                </c:pt>
                <c:pt idx="2387">
                  <c:v>39.799999999999997</c:v>
                </c:pt>
                <c:pt idx="2388">
                  <c:v>39.81666666666667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39.866666666666667</c:v>
                </c:pt>
                <c:pt idx="2392">
                  <c:v>39.883333333333333</c:v>
                </c:pt>
                <c:pt idx="2393">
                  <c:v>39.9</c:v>
                </c:pt>
                <c:pt idx="2394">
                  <c:v>39.916666666666664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39.966666666666669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40.016666666666666</c:v>
                </c:pt>
                <c:pt idx="2401">
                  <c:v>40.033333333333331</c:v>
                </c:pt>
                <c:pt idx="2402">
                  <c:v>40.049999999999997</c:v>
                </c:pt>
                <c:pt idx="2403">
                  <c:v>40.06666666666667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40.116666666666667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40.166666666666664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40.216666666666669</c:v>
                </c:pt>
                <c:pt idx="2413">
                  <c:v>40.233333333333334</c:v>
                </c:pt>
                <c:pt idx="2414">
                  <c:v>40.25</c:v>
                </c:pt>
                <c:pt idx="2415">
                  <c:v>40.266666666666666</c:v>
                </c:pt>
                <c:pt idx="2416">
                  <c:v>40.283333333333331</c:v>
                </c:pt>
                <c:pt idx="2417">
                  <c:v>40.299999999999997</c:v>
                </c:pt>
                <c:pt idx="2418">
                  <c:v>40.31666666666667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40.366666666666667</c:v>
                </c:pt>
                <c:pt idx="2422">
                  <c:v>40.383333333333333</c:v>
                </c:pt>
                <c:pt idx="2423">
                  <c:v>40.4</c:v>
                </c:pt>
                <c:pt idx="2424">
                  <c:v>40.416666666666664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40.466666666666669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40.516666666666666</c:v>
                </c:pt>
                <c:pt idx="2431">
                  <c:v>40.533333333333331</c:v>
                </c:pt>
                <c:pt idx="2432">
                  <c:v>40.549999999999997</c:v>
                </c:pt>
                <c:pt idx="2433">
                  <c:v>40.56666666666667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40.616666666666667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40.666666666666664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40.716666666666669</c:v>
                </c:pt>
                <c:pt idx="2443">
                  <c:v>40.733333333333334</c:v>
                </c:pt>
                <c:pt idx="2444">
                  <c:v>40.75</c:v>
                </c:pt>
                <c:pt idx="2445">
                  <c:v>40.766666666666666</c:v>
                </c:pt>
                <c:pt idx="2446">
                  <c:v>40.783333333333331</c:v>
                </c:pt>
                <c:pt idx="2447">
                  <c:v>40.799999999999997</c:v>
                </c:pt>
                <c:pt idx="2448">
                  <c:v>40.81666666666667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40.866666666666667</c:v>
                </c:pt>
                <c:pt idx="2452">
                  <c:v>40.883333333333333</c:v>
                </c:pt>
                <c:pt idx="2453">
                  <c:v>40.9</c:v>
                </c:pt>
                <c:pt idx="2454">
                  <c:v>40.916666666666664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40.966666666666669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41.016666666666666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41.06666666666667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41.116666666666667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41.166666666666664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41.216666666666669</c:v>
                </c:pt>
                <c:pt idx="2473">
                  <c:v>41.233333333333334</c:v>
                </c:pt>
                <c:pt idx="2474">
                  <c:v>41.25</c:v>
                </c:pt>
                <c:pt idx="2475">
                  <c:v>41.266666666666666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41.366666666666667</c:v>
                </c:pt>
                <c:pt idx="2482">
                  <c:v>41.383333333333333</c:v>
                </c:pt>
                <c:pt idx="2483">
                  <c:v>41.4</c:v>
                </c:pt>
                <c:pt idx="2484">
                  <c:v>41.416666666666664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41.466666666666669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41.516666666666666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41.56666666666667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41.616666666666667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41.666666666666664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41.716666666666669</c:v>
                </c:pt>
                <c:pt idx="2503">
                  <c:v>41.733333333333334</c:v>
                </c:pt>
                <c:pt idx="2504">
                  <c:v>41.75</c:v>
                </c:pt>
                <c:pt idx="2505">
                  <c:v>41.766666666666666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41.866666666666667</c:v>
                </c:pt>
                <c:pt idx="2512">
                  <c:v>41.883333333333333</c:v>
                </c:pt>
                <c:pt idx="2513">
                  <c:v>41.9</c:v>
                </c:pt>
                <c:pt idx="2514">
                  <c:v>41.916666666666664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41.966666666666669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42.016666666666666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42.06666666666667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42.116666666666667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42.166666666666664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42.216666666666669</c:v>
                </c:pt>
                <c:pt idx="2533">
                  <c:v>42.233333333333334</c:v>
                </c:pt>
                <c:pt idx="2534">
                  <c:v>42.25</c:v>
                </c:pt>
                <c:pt idx="2535">
                  <c:v>42.266666666666666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42.366666666666667</c:v>
                </c:pt>
                <c:pt idx="2542">
                  <c:v>42.383333333333333</c:v>
                </c:pt>
                <c:pt idx="2543">
                  <c:v>42.4</c:v>
                </c:pt>
                <c:pt idx="2544">
                  <c:v>42.416666666666664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42.466666666666669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42.516666666666666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42.56666666666667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42.616666666666667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42.666666666666664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42.716666666666669</c:v>
                </c:pt>
                <c:pt idx="2563">
                  <c:v>42.733333333333334</c:v>
                </c:pt>
                <c:pt idx="2564">
                  <c:v>42.75</c:v>
                </c:pt>
                <c:pt idx="2565">
                  <c:v>42.766666666666666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42.866666666666667</c:v>
                </c:pt>
                <c:pt idx="2572">
                  <c:v>42.883333333333333</c:v>
                </c:pt>
                <c:pt idx="2573">
                  <c:v>42.9</c:v>
                </c:pt>
                <c:pt idx="2574">
                  <c:v>42.916666666666664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42.966666666666669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43.016666666666666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43.06666666666667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43.116666666666667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43.166666666666664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43.216666666666669</c:v>
                </c:pt>
                <c:pt idx="2593">
                  <c:v>43.233333333333334</c:v>
                </c:pt>
                <c:pt idx="2594">
                  <c:v>43.25</c:v>
                </c:pt>
                <c:pt idx="2595">
                  <c:v>43.266666666666666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43.366666666666667</c:v>
                </c:pt>
                <c:pt idx="2602">
                  <c:v>43.383333333333333</c:v>
                </c:pt>
                <c:pt idx="2603">
                  <c:v>43.4</c:v>
                </c:pt>
                <c:pt idx="2604">
                  <c:v>43.416666666666664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43.466666666666669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43.516666666666666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43.56666666666667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43.616666666666667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43.666666666666664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43.716666666666669</c:v>
                </c:pt>
                <c:pt idx="2623">
                  <c:v>43.733333333333334</c:v>
                </c:pt>
                <c:pt idx="2624">
                  <c:v>43.75</c:v>
                </c:pt>
                <c:pt idx="2625">
                  <c:v>43.766666666666666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43.866666666666667</c:v>
                </c:pt>
                <c:pt idx="2632">
                  <c:v>43.883333333333333</c:v>
                </c:pt>
                <c:pt idx="2633">
                  <c:v>43.9</c:v>
                </c:pt>
                <c:pt idx="2634">
                  <c:v>43.916666666666664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43.966666666666669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44.016666666666666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44.06666666666667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44.116666666666667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44.166666666666664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44.216666666666669</c:v>
                </c:pt>
                <c:pt idx="2653">
                  <c:v>44.233333333333334</c:v>
                </c:pt>
                <c:pt idx="2654">
                  <c:v>44.25</c:v>
                </c:pt>
                <c:pt idx="2655">
                  <c:v>44.266666666666666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44.366666666666667</c:v>
                </c:pt>
                <c:pt idx="2662">
                  <c:v>44.383333333333333</c:v>
                </c:pt>
                <c:pt idx="2663">
                  <c:v>44.4</c:v>
                </c:pt>
                <c:pt idx="2664">
                  <c:v>44.416666666666664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44.466666666666669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44.516666666666666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44.56666666666667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44.616666666666667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44.666666666666664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44.716666666666669</c:v>
                </c:pt>
                <c:pt idx="2683">
                  <c:v>44.733333333333334</c:v>
                </c:pt>
                <c:pt idx="2684">
                  <c:v>44.75</c:v>
                </c:pt>
                <c:pt idx="2685">
                  <c:v>44.766666666666666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44.866666666666667</c:v>
                </c:pt>
                <c:pt idx="2692">
                  <c:v>44.883333333333333</c:v>
                </c:pt>
                <c:pt idx="2693">
                  <c:v>44.9</c:v>
                </c:pt>
                <c:pt idx="2694">
                  <c:v>44.916666666666664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44.966666666666669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45.016666666666666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45.06666666666667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45.116666666666667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45.166666666666664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45.216666666666669</c:v>
                </c:pt>
                <c:pt idx="2713">
                  <c:v>45.233333333333334</c:v>
                </c:pt>
                <c:pt idx="2714">
                  <c:v>45.25</c:v>
                </c:pt>
                <c:pt idx="2715">
                  <c:v>45.266666666666666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45.366666666666667</c:v>
                </c:pt>
                <c:pt idx="2722">
                  <c:v>45.383333333333333</c:v>
                </c:pt>
                <c:pt idx="2723">
                  <c:v>45.4</c:v>
                </c:pt>
                <c:pt idx="2724">
                  <c:v>45.416666666666664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45.466666666666669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45.516666666666666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45.56666666666667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45.616666666666667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45.666666666666664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45.716666666666669</c:v>
                </c:pt>
                <c:pt idx="2743">
                  <c:v>45.733333333333334</c:v>
                </c:pt>
                <c:pt idx="2744">
                  <c:v>45.75</c:v>
                </c:pt>
                <c:pt idx="2745">
                  <c:v>45.766666666666666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45.866666666666667</c:v>
                </c:pt>
                <c:pt idx="2752">
                  <c:v>45.883333333333333</c:v>
                </c:pt>
                <c:pt idx="2753">
                  <c:v>45.9</c:v>
                </c:pt>
                <c:pt idx="2754">
                  <c:v>45.916666666666664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45.966666666666669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46.016666666666666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46.06666666666667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46.116666666666667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46.166666666666664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46.216666666666669</c:v>
                </c:pt>
                <c:pt idx="2773">
                  <c:v>46.233333333333334</c:v>
                </c:pt>
                <c:pt idx="2774">
                  <c:v>46.25</c:v>
                </c:pt>
                <c:pt idx="2775">
                  <c:v>46.266666666666666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46.366666666666667</c:v>
                </c:pt>
                <c:pt idx="2782">
                  <c:v>46.383333333333333</c:v>
                </c:pt>
                <c:pt idx="2783">
                  <c:v>46.4</c:v>
                </c:pt>
                <c:pt idx="2784">
                  <c:v>46.416666666666664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46.466666666666669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46.516666666666666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46.56666666666667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46.616666666666667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46.666666666666664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46.716666666666669</c:v>
                </c:pt>
                <c:pt idx="2803">
                  <c:v>46.733333333333334</c:v>
                </c:pt>
                <c:pt idx="2804">
                  <c:v>46.75</c:v>
                </c:pt>
                <c:pt idx="2805">
                  <c:v>46.766666666666666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46.866666666666667</c:v>
                </c:pt>
                <c:pt idx="2812">
                  <c:v>46.883333333333333</c:v>
                </c:pt>
                <c:pt idx="2813">
                  <c:v>46.9</c:v>
                </c:pt>
                <c:pt idx="2814">
                  <c:v>46.916666666666664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46.966666666666669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47.016666666666666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47.06666666666667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47.116666666666667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47.166666666666664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47.216666666666669</c:v>
                </c:pt>
                <c:pt idx="2833">
                  <c:v>47.233333333333334</c:v>
                </c:pt>
                <c:pt idx="2834">
                  <c:v>47.25</c:v>
                </c:pt>
                <c:pt idx="2835">
                  <c:v>47.266666666666666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47.366666666666667</c:v>
                </c:pt>
                <c:pt idx="2842">
                  <c:v>47.383333333333333</c:v>
                </c:pt>
                <c:pt idx="2843">
                  <c:v>47.4</c:v>
                </c:pt>
                <c:pt idx="2844">
                  <c:v>47.416666666666664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47.466666666666669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47.516666666666666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47.56666666666667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47.616666666666667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47.666666666666664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47.716666666666669</c:v>
                </c:pt>
                <c:pt idx="2863">
                  <c:v>47.733333333333334</c:v>
                </c:pt>
                <c:pt idx="2864">
                  <c:v>47.75</c:v>
                </c:pt>
                <c:pt idx="2865">
                  <c:v>47.766666666666666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47.866666666666667</c:v>
                </c:pt>
                <c:pt idx="2872">
                  <c:v>47.883333333333333</c:v>
                </c:pt>
                <c:pt idx="2873">
                  <c:v>47.9</c:v>
                </c:pt>
                <c:pt idx="2874">
                  <c:v>47.916666666666664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47.966666666666669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48.016666666666666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48.06666666666667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48.116666666666667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48.166666666666664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48.216666666666669</c:v>
                </c:pt>
                <c:pt idx="2893">
                  <c:v>48.233333333333334</c:v>
                </c:pt>
                <c:pt idx="2894">
                  <c:v>48.25</c:v>
                </c:pt>
                <c:pt idx="2895">
                  <c:v>48.266666666666666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48.366666666666667</c:v>
                </c:pt>
                <c:pt idx="2902">
                  <c:v>48.383333333333333</c:v>
                </c:pt>
                <c:pt idx="2903">
                  <c:v>48.4</c:v>
                </c:pt>
                <c:pt idx="2904">
                  <c:v>48.416666666666664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48.466666666666669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48.516666666666666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48.56666666666667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48.616666666666667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48.666666666666664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48.716666666666669</c:v>
                </c:pt>
                <c:pt idx="2923">
                  <c:v>48.733333333333334</c:v>
                </c:pt>
                <c:pt idx="2924">
                  <c:v>48.75</c:v>
                </c:pt>
                <c:pt idx="2925">
                  <c:v>48.766666666666666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48.866666666666667</c:v>
                </c:pt>
                <c:pt idx="2932">
                  <c:v>48.883333333333333</c:v>
                </c:pt>
                <c:pt idx="2933">
                  <c:v>48.9</c:v>
                </c:pt>
                <c:pt idx="2934">
                  <c:v>48.916666666666664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48.966666666666669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49.016666666666666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49.06666666666667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49.116666666666667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49.166666666666664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49.216666666666669</c:v>
                </c:pt>
                <c:pt idx="2953">
                  <c:v>49.233333333333334</c:v>
                </c:pt>
                <c:pt idx="2954">
                  <c:v>49.25</c:v>
                </c:pt>
                <c:pt idx="2955">
                  <c:v>49.266666666666666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49.366666666666667</c:v>
                </c:pt>
                <c:pt idx="2962">
                  <c:v>49.383333333333333</c:v>
                </c:pt>
                <c:pt idx="2963">
                  <c:v>49.4</c:v>
                </c:pt>
                <c:pt idx="2964">
                  <c:v>49.416666666666664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49.466666666666669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49.516666666666666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49.56666666666667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49.616666666666667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49.666666666666664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49.716666666666669</c:v>
                </c:pt>
                <c:pt idx="2983">
                  <c:v>49.733333333333334</c:v>
                </c:pt>
                <c:pt idx="2984">
                  <c:v>49.75</c:v>
                </c:pt>
                <c:pt idx="2985">
                  <c:v>49.766666666666666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49.866666666666667</c:v>
                </c:pt>
                <c:pt idx="2992">
                  <c:v>49.883333333333333</c:v>
                </c:pt>
                <c:pt idx="2993">
                  <c:v>49.9</c:v>
                </c:pt>
                <c:pt idx="2994">
                  <c:v>49.916666666666664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49.966666666666669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50.016666666666666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50.06666666666667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50.116666666666667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50.166666666666664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50.216666666666669</c:v>
                </c:pt>
                <c:pt idx="3013">
                  <c:v>50.233333333333334</c:v>
                </c:pt>
                <c:pt idx="3014">
                  <c:v>50.25</c:v>
                </c:pt>
                <c:pt idx="3015">
                  <c:v>50.266666666666666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50.366666666666667</c:v>
                </c:pt>
                <c:pt idx="3022">
                  <c:v>50.383333333333333</c:v>
                </c:pt>
                <c:pt idx="3023">
                  <c:v>50.4</c:v>
                </c:pt>
                <c:pt idx="3024">
                  <c:v>50.416666666666664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50.466666666666669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50.516666666666666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50.56666666666667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50.616666666666667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50.666666666666664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50.716666666666669</c:v>
                </c:pt>
                <c:pt idx="3043">
                  <c:v>50.733333333333334</c:v>
                </c:pt>
                <c:pt idx="3044">
                  <c:v>50.75</c:v>
                </c:pt>
                <c:pt idx="3045">
                  <c:v>50.766666666666666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50.866666666666667</c:v>
                </c:pt>
                <c:pt idx="3052">
                  <c:v>50.883333333333333</c:v>
                </c:pt>
                <c:pt idx="3053">
                  <c:v>50.9</c:v>
                </c:pt>
                <c:pt idx="3054">
                  <c:v>50.916666666666664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50.966666666666669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51.016666666666666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51.06666666666667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51.116666666666667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51.166666666666664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51.216666666666669</c:v>
                </c:pt>
                <c:pt idx="3073">
                  <c:v>51.233333333333334</c:v>
                </c:pt>
                <c:pt idx="3074">
                  <c:v>51.25</c:v>
                </c:pt>
                <c:pt idx="3075">
                  <c:v>51.266666666666666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51.366666666666667</c:v>
                </c:pt>
                <c:pt idx="3082">
                  <c:v>51.383333333333333</c:v>
                </c:pt>
                <c:pt idx="3083">
                  <c:v>51.4</c:v>
                </c:pt>
                <c:pt idx="3084">
                  <c:v>51.416666666666664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51.466666666666669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51.516666666666666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51.56666666666667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51.616666666666667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51.666666666666664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51.716666666666669</c:v>
                </c:pt>
                <c:pt idx="3103">
                  <c:v>51.733333333333334</c:v>
                </c:pt>
                <c:pt idx="3104">
                  <c:v>51.75</c:v>
                </c:pt>
                <c:pt idx="3105">
                  <c:v>51.766666666666666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51.866666666666667</c:v>
                </c:pt>
                <c:pt idx="3112">
                  <c:v>51.883333333333333</c:v>
                </c:pt>
                <c:pt idx="3113">
                  <c:v>51.9</c:v>
                </c:pt>
                <c:pt idx="3114">
                  <c:v>51.916666666666664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51.966666666666669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52.016666666666666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52.06666666666667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52.116666666666667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52.166666666666664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52.216666666666669</c:v>
                </c:pt>
                <c:pt idx="3133">
                  <c:v>52.233333333333334</c:v>
                </c:pt>
                <c:pt idx="3134">
                  <c:v>52.25</c:v>
                </c:pt>
                <c:pt idx="3135">
                  <c:v>52.266666666666666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52.366666666666667</c:v>
                </c:pt>
                <c:pt idx="3142">
                  <c:v>52.383333333333333</c:v>
                </c:pt>
                <c:pt idx="3143">
                  <c:v>52.4</c:v>
                </c:pt>
                <c:pt idx="3144">
                  <c:v>52.416666666666664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52.466666666666669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52.516666666666666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52.56666666666667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52.616666666666667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52.666666666666664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52.716666666666669</c:v>
                </c:pt>
                <c:pt idx="3163">
                  <c:v>52.733333333333334</c:v>
                </c:pt>
                <c:pt idx="3164">
                  <c:v>52.75</c:v>
                </c:pt>
                <c:pt idx="3165">
                  <c:v>52.766666666666666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52.866666666666667</c:v>
                </c:pt>
                <c:pt idx="3172">
                  <c:v>52.883333333333333</c:v>
                </c:pt>
                <c:pt idx="3173">
                  <c:v>52.9</c:v>
                </c:pt>
                <c:pt idx="3174">
                  <c:v>52.916666666666664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52.966666666666669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53.016666666666666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53.06666666666667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53.116666666666667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53.166666666666664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53.216666666666669</c:v>
                </c:pt>
                <c:pt idx="3193">
                  <c:v>53.233333333333334</c:v>
                </c:pt>
                <c:pt idx="3194">
                  <c:v>53.25</c:v>
                </c:pt>
                <c:pt idx="3195">
                  <c:v>53.266666666666666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53.366666666666667</c:v>
                </c:pt>
                <c:pt idx="3202">
                  <c:v>53.383333333333333</c:v>
                </c:pt>
                <c:pt idx="3203">
                  <c:v>53.4</c:v>
                </c:pt>
                <c:pt idx="3204">
                  <c:v>53.416666666666664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53.466666666666669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53.516666666666666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53.56666666666667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53.616666666666667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53.666666666666664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53.716666666666669</c:v>
                </c:pt>
                <c:pt idx="3223">
                  <c:v>53.733333333333334</c:v>
                </c:pt>
                <c:pt idx="3224">
                  <c:v>53.75</c:v>
                </c:pt>
                <c:pt idx="3225">
                  <c:v>53.766666666666666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53.866666666666667</c:v>
                </c:pt>
                <c:pt idx="3232">
                  <c:v>53.883333333333333</c:v>
                </c:pt>
                <c:pt idx="3233">
                  <c:v>53.9</c:v>
                </c:pt>
                <c:pt idx="3234">
                  <c:v>53.916666666666664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53.966666666666669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54.016666666666666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54.06666666666667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54.116666666666667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54.166666666666664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54.216666666666669</c:v>
                </c:pt>
                <c:pt idx="3253">
                  <c:v>54.233333333333334</c:v>
                </c:pt>
                <c:pt idx="3254">
                  <c:v>54.25</c:v>
                </c:pt>
                <c:pt idx="3255">
                  <c:v>54.266666666666666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54.366666666666667</c:v>
                </c:pt>
                <c:pt idx="3262">
                  <c:v>54.383333333333333</c:v>
                </c:pt>
                <c:pt idx="3263">
                  <c:v>54.4</c:v>
                </c:pt>
                <c:pt idx="3264">
                  <c:v>54.416666666666664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54.466666666666669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54.516666666666666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54.56666666666667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54.616666666666667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54.666666666666664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54.716666666666669</c:v>
                </c:pt>
                <c:pt idx="3283">
                  <c:v>54.733333333333334</c:v>
                </c:pt>
                <c:pt idx="3284">
                  <c:v>54.75</c:v>
                </c:pt>
                <c:pt idx="3285">
                  <c:v>54.766666666666666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54.866666666666667</c:v>
                </c:pt>
                <c:pt idx="3292">
                  <c:v>54.883333333333333</c:v>
                </c:pt>
                <c:pt idx="3293">
                  <c:v>54.9</c:v>
                </c:pt>
                <c:pt idx="3294">
                  <c:v>54.916666666666664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54.966666666666669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55.016666666666666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55.06666666666667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55.116666666666667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55.166666666666664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55.216666666666669</c:v>
                </c:pt>
                <c:pt idx="3313">
                  <c:v>55.233333333333334</c:v>
                </c:pt>
                <c:pt idx="3314">
                  <c:v>55.25</c:v>
                </c:pt>
                <c:pt idx="3315">
                  <c:v>55.266666666666666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55.366666666666667</c:v>
                </c:pt>
                <c:pt idx="3322">
                  <c:v>55.383333333333333</c:v>
                </c:pt>
                <c:pt idx="3323">
                  <c:v>55.4</c:v>
                </c:pt>
                <c:pt idx="3324">
                  <c:v>55.416666666666664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55.466666666666669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55.516666666666666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55.56666666666667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55.616666666666667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55.666666666666664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55.716666666666669</c:v>
                </c:pt>
                <c:pt idx="3343">
                  <c:v>55.733333333333334</c:v>
                </c:pt>
                <c:pt idx="3344">
                  <c:v>55.75</c:v>
                </c:pt>
                <c:pt idx="3345">
                  <c:v>55.766666666666666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55.866666666666667</c:v>
                </c:pt>
                <c:pt idx="3352">
                  <c:v>55.883333333333333</c:v>
                </c:pt>
                <c:pt idx="3353">
                  <c:v>55.9</c:v>
                </c:pt>
                <c:pt idx="3354">
                  <c:v>55.916666666666664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55.966666666666669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56.016666666666666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56.06666666666667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56.116666666666667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56.166666666666664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56.216666666666669</c:v>
                </c:pt>
                <c:pt idx="3373">
                  <c:v>56.233333333333334</c:v>
                </c:pt>
                <c:pt idx="3374">
                  <c:v>56.25</c:v>
                </c:pt>
                <c:pt idx="3375">
                  <c:v>56.266666666666666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56.366666666666667</c:v>
                </c:pt>
                <c:pt idx="3382">
                  <c:v>56.383333333333333</c:v>
                </c:pt>
                <c:pt idx="3383">
                  <c:v>56.4</c:v>
                </c:pt>
                <c:pt idx="3384">
                  <c:v>56.416666666666664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56.466666666666669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56.516666666666666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56.56666666666667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56.616666666666667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56.666666666666664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56.716666666666669</c:v>
                </c:pt>
                <c:pt idx="3403">
                  <c:v>56.733333333333334</c:v>
                </c:pt>
                <c:pt idx="3404">
                  <c:v>56.75</c:v>
                </c:pt>
                <c:pt idx="3405">
                  <c:v>56.766666666666666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56.866666666666667</c:v>
                </c:pt>
                <c:pt idx="3412">
                  <c:v>56.883333333333333</c:v>
                </c:pt>
                <c:pt idx="3413">
                  <c:v>56.9</c:v>
                </c:pt>
                <c:pt idx="3414">
                  <c:v>56.916666666666664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56.966666666666669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57.016666666666666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57.06666666666667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57.116666666666667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57.166666666666664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57.216666666666669</c:v>
                </c:pt>
                <c:pt idx="3433">
                  <c:v>57.233333333333334</c:v>
                </c:pt>
                <c:pt idx="3434">
                  <c:v>57.25</c:v>
                </c:pt>
                <c:pt idx="3435">
                  <c:v>57.266666666666666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57.366666666666667</c:v>
                </c:pt>
                <c:pt idx="3442">
                  <c:v>57.383333333333333</c:v>
                </c:pt>
                <c:pt idx="3443">
                  <c:v>57.4</c:v>
                </c:pt>
                <c:pt idx="3444">
                  <c:v>57.416666666666664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57.466666666666669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57.516666666666666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57.56666666666667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57.616666666666667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57.666666666666664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57.716666666666669</c:v>
                </c:pt>
                <c:pt idx="3463">
                  <c:v>57.733333333333334</c:v>
                </c:pt>
                <c:pt idx="3464">
                  <c:v>57.75</c:v>
                </c:pt>
                <c:pt idx="3465">
                  <c:v>57.766666666666666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57.866666666666667</c:v>
                </c:pt>
                <c:pt idx="3472">
                  <c:v>57.883333333333333</c:v>
                </c:pt>
                <c:pt idx="3473">
                  <c:v>57.9</c:v>
                </c:pt>
                <c:pt idx="3474">
                  <c:v>57.916666666666664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57.966666666666669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58.016666666666666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58.06666666666667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58.116666666666667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58.166666666666664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58.216666666666669</c:v>
                </c:pt>
                <c:pt idx="3493">
                  <c:v>58.233333333333334</c:v>
                </c:pt>
                <c:pt idx="3494">
                  <c:v>58.25</c:v>
                </c:pt>
                <c:pt idx="3495">
                  <c:v>58.266666666666666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58.366666666666667</c:v>
                </c:pt>
                <c:pt idx="3502">
                  <c:v>58.383333333333333</c:v>
                </c:pt>
                <c:pt idx="3503">
                  <c:v>58.4</c:v>
                </c:pt>
                <c:pt idx="3504">
                  <c:v>58.416666666666664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58.466666666666669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58.516666666666666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58.56666666666667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58.616666666666667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58.666666666666664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58.716666666666669</c:v>
                </c:pt>
                <c:pt idx="3523">
                  <c:v>58.733333333333334</c:v>
                </c:pt>
                <c:pt idx="3524">
                  <c:v>58.75</c:v>
                </c:pt>
                <c:pt idx="3525">
                  <c:v>58.766666666666666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58.866666666666667</c:v>
                </c:pt>
                <c:pt idx="3532">
                  <c:v>58.883333333333333</c:v>
                </c:pt>
                <c:pt idx="3533">
                  <c:v>58.9</c:v>
                </c:pt>
                <c:pt idx="3534">
                  <c:v>58.916666666666664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58.966666666666669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59.016666666666666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59.06666666666667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59.116666666666667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59.166666666666664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59.216666666666669</c:v>
                </c:pt>
                <c:pt idx="3553">
                  <c:v>59.233333333333334</c:v>
                </c:pt>
                <c:pt idx="3554">
                  <c:v>59.25</c:v>
                </c:pt>
                <c:pt idx="3555">
                  <c:v>59.266666666666666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59.366666666666667</c:v>
                </c:pt>
                <c:pt idx="3562">
                  <c:v>59.383333333333333</c:v>
                </c:pt>
                <c:pt idx="3563">
                  <c:v>59.4</c:v>
                </c:pt>
                <c:pt idx="3564">
                  <c:v>59.416666666666664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59.466666666666669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59.516666666666666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59.56666666666667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59.616666666666667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59.666666666666664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59.716666666666669</c:v>
                </c:pt>
                <c:pt idx="3583">
                  <c:v>59.733333333333334</c:v>
                </c:pt>
                <c:pt idx="3584">
                  <c:v>59.75</c:v>
                </c:pt>
                <c:pt idx="3585">
                  <c:v>59.766666666666666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59.866666666666667</c:v>
                </c:pt>
                <c:pt idx="3592">
                  <c:v>59.883333333333333</c:v>
                </c:pt>
                <c:pt idx="3593">
                  <c:v>59.9</c:v>
                </c:pt>
                <c:pt idx="3594">
                  <c:v>59.916666666666664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59.966666666666669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60.016666666666666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60.06666666666667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60.116666666666667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60.166666666666664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60.216666666666669</c:v>
                </c:pt>
                <c:pt idx="3613">
                  <c:v>60.233333333333334</c:v>
                </c:pt>
                <c:pt idx="3614">
                  <c:v>60.25</c:v>
                </c:pt>
                <c:pt idx="3615">
                  <c:v>60.266666666666666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60.366666666666667</c:v>
                </c:pt>
                <c:pt idx="3622">
                  <c:v>60.383333333333333</c:v>
                </c:pt>
                <c:pt idx="3623">
                  <c:v>60.4</c:v>
                </c:pt>
                <c:pt idx="3624">
                  <c:v>60.416666666666664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60.466666666666669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60.516666666666666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60.56666666666667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60.616666666666667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60.666666666666664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60.716666666666669</c:v>
                </c:pt>
                <c:pt idx="3643">
                  <c:v>60.733333333333334</c:v>
                </c:pt>
                <c:pt idx="3644">
                  <c:v>60.75</c:v>
                </c:pt>
                <c:pt idx="3645">
                  <c:v>60.766666666666666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60.866666666666667</c:v>
                </c:pt>
                <c:pt idx="3652">
                  <c:v>60.883333333333333</c:v>
                </c:pt>
                <c:pt idx="3653">
                  <c:v>60.9</c:v>
                </c:pt>
                <c:pt idx="3654">
                  <c:v>60.916666666666664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60.966666666666669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61.016666666666666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61.06666666666667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61.116666666666667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61.166666666666664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61.216666666666669</c:v>
                </c:pt>
                <c:pt idx="3673">
                  <c:v>61.233333333333334</c:v>
                </c:pt>
                <c:pt idx="3674">
                  <c:v>61.25</c:v>
                </c:pt>
                <c:pt idx="3675">
                  <c:v>61.266666666666666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61.366666666666667</c:v>
                </c:pt>
                <c:pt idx="3682">
                  <c:v>61.383333333333333</c:v>
                </c:pt>
                <c:pt idx="3683">
                  <c:v>61.4</c:v>
                </c:pt>
                <c:pt idx="3684">
                  <c:v>61.416666666666664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61.466666666666669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61.516666666666666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61.56666666666667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61.616666666666667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61.666666666666664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61.716666666666669</c:v>
                </c:pt>
                <c:pt idx="3703">
                  <c:v>61.733333333333334</c:v>
                </c:pt>
                <c:pt idx="3704">
                  <c:v>61.75</c:v>
                </c:pt>
                <c:pt idx="3705">
                  <c:v>61.766666666666666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61.866666666666667</c:v>
                </c:pt>
                <c:pt idx="3712">
                  <c:v>61.883333333333333</c:v>
                </c:pt>
                <c:pt idx="3713">
                  <c:v>61.9</c:v>
                </c:pt>
                <c:pt idx="3714">
                  <c:v>61.916666666666664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61.966666666666669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62.016666666666666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62.06666666666667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62.116666666666667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62.166666666666664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62.216666666666669</c:v>
                </c:pt>
                <c:pt idx="3733">
                  <c:v>62.233333333333334</c:v>
                </c:pt>
                <c:pt idx="3734">
                  <c:v>62.25</c:v>
                </c:pt>
                <c:pt idx="3735">
                  <c:v>62.266666666666666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62.366666666666667</c:v>
                </c:pt>
                <c:pt idx="3742">
                  <c:v>62.383333333333333</c:v>
                </c:pt>
                <c:pt idx="3743">
                  <c:v>62.4</c:v>
                </c:pt>
                <c:pt idx="3744">
                  <c:v>62.416666666666664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62.466666666666669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62.516666666666666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62.56666666666667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62.616666666666667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62.666666666666664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62.716666666666669</c:v>
                </c:pt>
                <c:pt idx="3763">
                  <c:v>62.733333333333334</c:v>
                </c:pt>
                <c:pt idx="3764">
                  <c:v>62.75</c:v>
                </c:pt>
                <c:pt idx="3765">
                  <c:v>62.766666666666666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62.866666666666667</c:v>
                </c:pt>
                <c:pt idx="3772">
                  <c:v>62.883333333333333</c:v>
                </c:pt>
                <c:pt idx="3773">
                  <c:v>62.9</c:v>
                </c:pt>
                <c:pt idx="3774">
                  <c:v>62.916666666666664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62.966666666666669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63.016666666666666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63.06666666666667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63.116666666666667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63.166666666666664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63.216666666666669</c:v>
                </c:pt>
                <c:pt idx="3793">
                  <c:v>63.233333333333334</c:v>
                </c:pt>
                <c:pt idx="3794">
                  <c:v>63.25</c:v>
                </c:pt>
                <c:pt idx="3795">
                  <c:v>63.266666666666666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63.366666666666667</c:v>
                </c:pt>
                <c:pt idx="3802">
                  <c:v>63.383333333333333</c:v>
                </c:pt>
                <c:pt idx="3803">
                  <c:v>63.4</c:v>
                </c:pt>
                <c:pt idx="3804">
                  <c:v>63.416666666666664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63.466666666666669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63.516666666666666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63.56666666666667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63.616666666666667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63.666666666666664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63.716666666666669</c:v>
                </c:pt>
                <c:pt idx="3823">
                  <c:v>63.733333333333334</c:v>
                </c:pt>
                <c:pt idx="3824">
                  <c:v>63.75</c:v>
                </c:pt>
                <c:pt idx="3825">
                  <c:v>63.766666666666666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63.866666666666667</c:v>
                </c:pt>
                <c:pt idx="3832">
                  <c:v>63.883333333333333</c:v>
                </c:pt>
                <c:pt idx="3833">
                  <c:v>63.9</c:v>
                </c:pt>
                <c:pt idx="3834">
                  <c:v>63.916666666666664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63.966666666666669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64.033333333333331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64.083333333333329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64.13333333333334</c:v>
                </c:pt>
                <c:pt idx="3848">
                  <c:v>64.150000000000006</c:v>
                </c:pt>
                <c:pt idx="3849">
                  <c:v>64.166666666666671</c:v>
                </c:pt>
                <c:pt idx="3850">
                  <c:v>64.183333333333337</c:v>
                </c:pt>
                <c:pt idx="3851">
                  <c:v>64.2</c:v>
                </c:pt>
                <c:pt idx="3852">
                  <c:v>64.216666666666669</c:v>
                </c:pt>
                <c:pt idx="3853">
                  <c:v>64.233333333333334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64.283333333333331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64.333333333333329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64.38333333333334</c:v>
                </c:pt>
                <c:pt idx="3863">
                  <c:v>64.400000000000006</c:v>
                </c:pt>
                <c:pt idx="3864">
                  <c:v>64.416666666666671</c:v>
                </c:pt>
                <c:pt idx="3865">
                  <c:v>64.433333333333337</c:v>
                </c:pt>
                <c:pt idx="3866">
                  <c:v>64.45</c:v>
                </c:pt>
                <c:pt idx="3867">
                  <c:v>64.466666666666669</c:v>
                </c:pt>
                <c:pt idx="3868">
                  <c:v>64.483333333333334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64.533333333333331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64.583333333333329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64.63333333333334</c:v>
                </c:pt>
                <c:pt idx="3878">
                  <c:v>64.650000000000006</c:v>
                </c:pt>
                <c:pt idx="3879">
                  <c:v>64.666666666666671</c:v>
                </c:pt>
                <c:pt idx="3880">
                  <c:v>64.683333333333337</c:v>
                </c:pt>
                <c:pt idx="3881">
                  <c:v>64.7</c:v>
                </c:pt>
                <c:pt idx="3882">
                  <c:v>64.716666666666669</c:v>
                </c:pt>
                <c:pt idx="3883">
                  <c:v>64.733333333333334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64.783333333333331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64.833333333333329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64.88333333333334</c:v>
                </c:pt>
                <c:pt idx="3893">
                  <c:v>64.900000000000006</c:v>
                </c:pt>
                <c:pt idx="3894">
                  <c:v>64.916666666666671</c:v>
                </c:pt>
                <c:pt idx="3895">
                  <c:v>64.933333333333337</c:v>
                </c:pt>
                <c:pt idx="3896">
                  <c:v>64.95</c:v>
                </c:pt>
                <c:pt idx="3897">
                  <c:v>64.966666666666669</c:v>
                </c:pt>
                <c:pt idx="3898">
                  <c:v>64.983333333333334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65.033333333333331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65.083333333333329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65.13333333333334</c:v>
                </c:pt>
                <c:pt idx="3908">
                  <c:v>65.150000000000006</c:v>
                </c:pt>
                <c:pt idx="3909">
                  <c:v>65.166666666666671</c:v>
                </c:pt>
                <c:pt idx="3910">
                  <c:v>65.183333333333337</c:v>
                </c:pt>
                <c:pt idx="3911">
                  <c:v>65.2</c:v>
                </c:pt>
                <c:pt idx="3912">
                  <c:v>65.216666666666669</c:v>
                </c:pt>
                <c:pt idx="3913">
                  <c:v>65.233333333333334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65.283333333333331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65.333333333333329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65.38333333333334</c:v>
                </c:pt>
                <c:pt idx="3923">
                  <c:v>65.400000000000006</c:v>
                </c:pt>
                <c:pt idx="3924">
                  <c:v>65.416666666666671</c:v>
                </c:pt>
                <c:pt idx="3925">
                  <c:v>65.433333333333337</c:v>
                </c:pt>
                <c:pt idx="3926">
                  <c:v>65.45</c:v>
                </c:pt>
                <c:pt idx="3927">
                  <c:v>65.466666666666669</c:v>
                </c:pt>
                <c:pt idx="3928">
                  <c:v>65.483333333333334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65.533333333333331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65.583333333333329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65.63333333333334</c:v>
                </c:pt>
                <c:pt idx="3938">
                  <c:v>65.650000000000006</c:v>
                </c:pt>
                <c:pt idx="3939">
                  <c:v>65.666666666666671</c:v>
                </c:pt>
                <c:pt idx="3940">
                  <c:v>65.683333333333337</c:v>
                </c:pt>
                <c:pt idx="3941">
                  <c:v>65.7</c:v>
                </c:pt>
                <c:pt idx="3942">
                  <c:v>65.716666666666669</c:v>
                </c:pt>
                <c:pt idx="3943">
                  <c:v>65.733333333333334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65.783333333333331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65.833333333333329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65.88333333333334</c:v>
                </c:pt>
                <c:pt idx="3953">
                  <c:v>65.900000000000006</c:v>
                </c:pt>
                <c:pt idx="3954">
                  <c:v>65.916666666666671</c:v>
                </c:pt>
                <c:pt idx="3955">
                  <c:v>65.933333333333337</c:v>
                </c:pt>
                <c:pt idx="3956">
                  <c:v>65.95</c:v>
                </c:pt>
                <c:pt idx="3957">
                  <c:v>65.966666666666669</c:v>
                </c:pt>
                <c:pt idx="3958">
                  <c:v>65.983333333333334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66.033333333333331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66.083333333333329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66.13333333333334</c:v>
                </c:pt>
                <c:pt idx="3968">
                  <c:v>66.150000000000006</c:v>
                </c:pt>
                <c:pt idx="3969">
                  <c:v>66.166666666666671</c:v>
                </c:pt>
                <c:pt idx="3970">
                  <c:v>66.183333333333337</c:v>
                </c:pt>
                <c:pt idx="3971">
                  <c:v>66.2</c:v>
                </c:pt>
                <c:pt idx="3972">
                  <c:v>66.216666666666669</c:v>
                </c:pt>
                <c:pt idx="3973">
                  <c:v>66.233333333333334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66.283333333333331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66.333333333333329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66.38333333333334</c:v>
                </c:pt>
                <c:pt idx="3983">
                  <c:v>66.400000000000006</c:v>
                </c:pt>
                <c:pt idx="3984">
                  <c:v>66.416666666666671</c:v>
                </c:pt>
                <c:pt idx="3985">
                  <c:v>66.433333333333337</c:v>
                </c:pt>
                <c:pt idx="3986">
                  <c:v>66.45</c:v>
                </c:pt>
                <c:pt idx="3987">
                  <c:v>66.466666666666669</c:v>
                </c:pt>
                <c:pt idx="3988">
                  <c:v>66.483333333333334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66.533333333333331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66.583333333333329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66.63333333333334</c:v>
                </c:pt>
                <c:pt idx="3998">
                  <c:v>66.650000000000006</c:v>
                </c:pt>
                <c:pt idx="3999">
                  <c:v>66.666666666666671</c:v>
                </c:pt>
                <c:pt idx="4000">
                  <c:v>66.683333333333337</c:v>
                </c:pt>
                <c:pt idx="4001">
                  <c:v>66.7</c:v>
                </c:pt>
                <c:pt idx="4002">
                  <c:v>66.716666666666669</c:v>
                </c:pt>
                <c:pt idx="4003">
                  <c:v>66.733333333333334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66.783333333333331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66.833333333333329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66.88333333333334</c:v>
                </c:pt>
                <c:pt idx="4013">
                  <c:v>66.900000000000006</c:v>
                </c:pt>
                <c:pt idx="4014">
                  <c:v>66.916666666666671</c:v>
                </c:pt>
                <c:pt idx="4015">
                  <c:v>66.933333333333337</c:v>
                </c:pt>
                <c:pt idx="4016">
                  <c:v>66.95</c:v>
                </c:pt>
                <c:pt idx="4017">
                  <c:v>66.966666666666669</c:v>
                </c:pt>
                <c:pt idx="4018">
                  <c:v>66.983333333333334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67.033333333333331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67.083333333333329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67.13333333333334</c:v>
                </c:pt>
                <c:pt idx="4028">
                  <c:v>67.150000000000006</c:v>
                </c:pt>
                <c:pt idx="4029">
                  <c:v>67.166666666666671</c:v>
                </c:pt>
                <c:pt idx="4030">
                  <c:v>67.183333333333337</c:v>
                </c:pt>
                <c:pt idx="4031">
                  <c:v>67.2</c:v>
                </c:pt>
                <c:pt idx="4032">
                  <c:v>67.216666666666669</c:v>
                </c:pt>
                <c:pt idx="4033">
                  <c:v>67.233333333333334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67.283333333333331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67.333333333333329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67.38333333333334</c:v>
                </c:pt>
                <c:pt idx="4043">
                  <c:v>67.400000000000006</c:v>
                </c:pt>
                <c:pt idx="4044">
                  <c:v>67.416666666666671</c:v>
                </c:pt>
                <c:pt idx="4045">
                  <c:v>67.433333333333337</c:v>
                </c:pt>
                <c:pt idx="4046">
                  <c:v>67.45</c:v>
                </c:pt>
                <c:pt idx="4047">
                  <c:v>67.466666666666669</c:v>
                </c:pt>
                <c:pt idx="4048">
                  <c:v>67.483333333333334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67.533333333333331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67.583333333333329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67.63333333333334</c:v>
                </c:pt>
                <c:pt idx="4058">
                  <c:v>67.650000000000006</c:v>
                </c:pt>
                <c:pt idx="4059">
                  <c:v>67.666666666666671</c:v>
                </c:pt>
                <c:pt idx="4060">
                  <c:v>67.683333333333337</c:v>
                </c:pt>
                <c:pt idx="4061">
                  <c:v>67.7</c:v>
                </c:pt>
                <c:pt idx="4062">
                  <c:v>67.716666666666669</c:v>
                </c:pt>
                <c:pt idx="4063">
                  <c:v>67.733333333333334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67.783333333333331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67.833333333333329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67.88333333333334</c:v>
                </c:pt>
                <c:pt idx="4073">
                  <c:v>67.900000000000006</c:v>
                </c:pt>
                <c:pt idx="4074">
                  <c:v>67.916666666666671</c:v>
                </c:pt>
                <c:pt idx="4075">
                  <c:v>67.933333333333337</c:v>
                </c:pt>
                <c:pt idx="4076">
                  <c:v>67.95</c:v>
                </c:pt>
                <c:pt idx="4077">
                  <c:v>67.966666666666669</c:v>
                </c:pt>
                <c:pt idx="4078">
                  <c:v>67.983333333333334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68.033333333333331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68.083333333333329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68.13333333333334</c:v>
                </c:pt>
                <c:pt idx="4088">
                  <c:v>68.150000000000006</c:v>
                </c:pt>
                <c:pt idx="4089">
                  <c:v>68.166666666666671</c:v>
                </c:pt>
                <c:pt idx="4090">
                  <c:v>68.183333333333337</c:v>
                </c:pt>
                <c:pt idx="4091">
                  <c:v>68.2</c:v>
                </c:pt>
                <c:pt idx="4092">
                  <c:v>68.216666666666669</c:v>
                </c:pt>
                <c:pt idx="4093">
                  <c:v>68.233333333333334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68.283333333333331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68.333333333333329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68.38333333333334</c:v>
                </c:pt>
                <c:pt idx="4103">
                  <c:v>68.400000000000006</c:v>
                </c:pt>
                <c:pt idx="4104">
                  <c:v>68.416666666666671</c:v>
                </c:pt>
                <c:pt idx="4105">
                  <c:v>68.433333333333337</c:v>
                </c:pt>
                <c:pt idx="4106">
                  <c:v>68.45</c:v>
                </c:pt>
                <c:pt idx="4107">
                  <c:v>68.466666666666669</c:v>
                </c:pt>
                <c:pt idx="4108">
                  <c:v>68.483333333333334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68.533333333333331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68.583333333333329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68.63333333333334</c:v>
                </c:pt>
                <c:pt idx="4118">
                  <c:v>68.650000000000006</c:v>
                </c:pt>
                <c:pt idx="4119">
                  <c:v>68.666666666666671</c:v>
                </c:pt>
                <c:pt idx="4120">
                  <c:v>68.683333333333337</c:v>
                </c:pt>
                <c:pt idx="4121">
                  <c:v>68.7</c:v>
                </c:pt>
                <c:pt idx="4122">
                  <c:v>68.716666666666669</c:v>
                </c:pt>
                <c:pt idx="4123">
                  <c:v>68.733333333333334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68.783333333333331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68.833333333333329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68.88333333333334</c:v>
                </c:pt>
                <c:pt idx="4133">
                  <c:v>68.900000000000006</c:v>
                </c:pt>
                <c:pt idx="4134">
                  <c:v>68.916666666666671</c:v>
                </c:pt>
                <c:pt idx="4135">
                  <c:v>68.933333333333337</c:v>
                </c:pt>
                <c:pt idx="4136">
                  <c:v>68.95</c:v>
                </c:pt>
                <c:pt idx="4137">
                  <c:v>68.966666666666669</c:v>
                </c:pt>
                <c:pt idx="4138">
                  <c:v>68.983333333333334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69.033333333333331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69.083333333333329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69.13333333333334</c:v>
                </c:pt>
                <c:pt idx="4148">
                  <c:v>69.150000000000006</c:v>
                </c:pt>
                <c:pt idx="4149">
                  <c:v>69.166666666666671</c:v>
                </c:pt>
                <c:pt idx="4150">
                  <c:v>69.183333333333337</c:v>
                </c:pt>
                <c:pt idx="4151">
                  <c:v>69.2</c:v>
                </c:pt>
                <c:pt idx="4152">
                  <c:v>69.216666666666669</c:v>
                </c:pt>
                <c:pt idx="4153">
                  <c:v>69.233333333333334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69.283333333333331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69.333333333333329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69.38333333333334</c:v>
                </c:pt>
                <c:pt idx="4163">
                  <c:v>69.400000000000006</c:v>
                </c:pt>
                <c:pt idx="4164">
                  <c:v>69.416666666666671</c:v>
                </c:pt>
                <c:pt idx="4165">
                  <c:v>69.433333333333337</c:v>
                </c:pt>
                <c:pt idx="4166">
                  <c:v>69.45</c:v>
                </c:pt>
                <c:pt idx="4167">
                  <c:v>69.466666666666669</c:v>
                </c:pt>
                <c:pt idx="4168">
                  <c:v>69.483333333333334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69.533333333333331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69.583333333333329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69.63333333333334</c:v>
                </c:pt>
                <c:pt idx="4178">
                  <c:v>69.650000000000006</c:v>
                </c:pt>
                <c:pt idx="4179">
                  <c:v>69.666666666666671</c:v>
                </c:pt>
                <c:pt idx="4180">
                  <c:v>69.683333333333337</c:v>
                </c:pt>
                <c:pt idx="4181">
                  <c:v>69.7</c:v>
                </c:pt>
                <c:pt idx="4182">
                  <c:v>69.716666666666669</c:v>
                </c:pt>
                <c:pt idx="4183">
                  <c:v>69.733333333333334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69.783333333333331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69.833333333333329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69.88333333333334</c:v>
                </c:pt>
                <c:pt idx="4193">
                  <c:v>69.900000000000006</c:v>
                </c:pt>
                <c:pt idx="4194">
                  <c:v>69.916666666666671</c:v>
                </c:pt>
                <c:pt idx="4195">
                  <c:v>69.933333333333337</c:v>
                </c:pt>
                <c:pt idx="4196">
                  <c:v>69.95</c:v>
                </c:pt>
                <c:pt idx="4197">
                  <c:v>69.966666666666669</c:v>
                </c:pt>
                <c:pt idx="4198">
                  <c:v>69.983333333333334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70.033333333333331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70.083333333333329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70.13333333333334</c:v>
                </c:pt>
                <c:pt idx="4208">
                  <c:v>70.150000000000006</c:v>
                </c:pt>
                <c:pt idx="4209">
                  <c:v>70.166666666666671</c:v>
                </c:pt>
                <c:pt idx="4210">
                  <c:v>70.183333333333337</c:v>
                </c:pt>
                <c:pt idx="4211">
                  <c:v>70.2</c:v>
                </c:pt>
                <c:pt idx="4212">
                  <c:v>70.216666666666669</c:v>
                </c:pt>
                <c:pt idx="4213">
                  <c:v>70.233333333333334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70.283333333333331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70.333333333333329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70.38333333333334</c:v>
                </c:pt>
                <c:pt idx="4223">
                  <c:v>70.400000000000006</c:v>
                </c:pt>
                <c:pt idx="4224">
                  <c:v>70.416666666666671</c:v>
                </c:pt>
                <c:pt idx="4225">
                  <c:v>70.433333333333337</c:v>
                </c:pt>
                <c:pt idx="4226">
                  <c:v>70.45</c:v>
                </c:pt>
                <c:pt idx="4227">
                  <c:v>70.466666666666669</c:v>
                </c:pt>
                <c:pt idx="4228">
                  <c:v>70.483333333333334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70.533333333333331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70.583333333333329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70.63333333333334</c:v>
                </c:pt>
                <c:pt idx="4238">
                  <c:v>70.650000000000006</c:v>
                </c:pt>
                <c:pt idx="4239">
                  <c:v>70.666666666666671</c:v>
                </c:pt>
                <c:pt idx="4240">
                  <c:v>70.683333333333337</c:v>
                </c:pt>
                <c:pt idx="4241">
                  <c:v>70.7</c:v>
                </c:pt>
                <c:pt idx="4242">
                  <c:v>70.716666666666669</c:v>
                </c:pt>
                <c:pt idx="4243">
                  <c:v>70.733333333333334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70.783333333333331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70.833333333333329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70.88333333333334</c:v>
                </c:pt>
                <c:pt idx="4253">
                  <c:v>70.900000000000006</c:v>
                </c:pt>
                <c:pt idx="4254">
                  <c:v>70.916666666666671</c:v>
                </c:pt>
                <c:pt idx="4255">
                  <c:v>70.933333333333337</c:v>
                </c:pt>
                <c:pt idx="4256">
                  <c:v>70.95</c:v>
                </c:pt>
                <c:pt idx="4257">
                  <c:v>70.966666666666669</c:v>
                </c:pt>
                <c:pt idx="4258">
                  <c:v>70.983333333333334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71.033333333333331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71.083333333333329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71.13333333333334</c:v>
                </c:pt>
                <c:pt idx="4268">
                  <c:v>71.150000000000006</c:v>
                </c:pt>
                <c:pt idx="4269">
                  <c:v>71.166666666666671</c:v>
                </c:pt>
                <c:pt idx="4270">
                  <c:v>71.183333333333337</c:v>
                </c:pt>
                <c:pt idx="4271">
                  <c:v>71.2</c:v>
                </c:pt>
                <c:pt idx="4272">
                  <c:v>71.216666666666669</c:v>
                </c:pt>
                <c:pt idx="4273">
                  <c:v>71.233333333333334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71.283333333333331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71.333333333333329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71.38333333333334</c:v>
                </c:pt>
                <c:pt idx="4283">
                  <c:v>71.400000000000006</c:v>
                </c:pt>
                <c:pt idx="4284">
                  <c:v>71.416666666666671</c:v>
                </c:pt>
                <c:pt idx="4285">
                  <c:v>71.433333333333337</c:v>
                </c:pt>
                <c:pt idx="4286">
                  <c:v>71.45</c:v>
                </c:pt>
                <c:pt idx="4287">
                  <c:v>71.466666666666669</c:v>
                </c:pt>
                <c:pt idx="4288">
                  <c:v>71.483333333333334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71.533333333333331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71.583333333333329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71.63333333333334</c:v>
                </c:pt>
                <c:pt idx="4298">
                  <c:v>71.650000000000006</c:v>
                </c:pt>
                <c:pt idx="4299">
                  <c:v>71.666666666666671</c:v>
                </c:pt>
                <c:pt idx="4300">
                  <c:v>71.683333333333337</c:v>
                </c:pt>
                <c:pt idx="4301">
                  <c:v>71.7</c:v>
                </c:pt>
                <c:pt idx="4302">
                  <c:v>71.716666666666669</c:v>
                </c:pt>
                <c:pt idx="4303">
                  <c:v>71.733333333333334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71.783333333333331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71.833333333333329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71.88333333333334</c:v>
                </c:pt>
                <c:pt idx="4313">
                  <c:v>71.900000000000006</c:v>
                </c:pt>
                <c:pt idx="4314">
                  <c:v>71.916666666666671</c:v>
                </c:pt>
                <c:pt idx="4315">
                  <c:v>71.933333333333337</c:v>
                </c:pt>
                <c:pt idx="4316">
                  <c:v>71.95</c:v>
                </c:pt>
                <c:pt idx="4317">
                  <c:v>71.966666666666669</c:v>
                </c:pt>
                <c:pt idx="4318">
                  <c:v>71.983333333333334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72.033333333333331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72.083333333333329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72.13333333333334</c:v>
                </c:pt>
                <c:pt idx="4328">
                  <c:v>72.150000000000006</c:v>
                </c:pt>
                <c:pt idx="4329">
                  <c:v>72.166666666666671</c:v>
                </c:pt>
                <c:pt idx="4330">
                  <c:v>72.183333333333337</c:v>
                </c:pt>
                <c:pt idx="4331">
                  <c:v>72.2</c:v>
                </c:pt>
                <c:pt idx="4332">
                  <c:v>72.216666666666669</c:v>
                </c:pt>
                <c:pt idx="4333">
                  <c:v>72.233333333333334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72.283333333333331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72.333333333333329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72.38333333333334</c:v>
                </c:pt>
                <c:pt idx="4343">
                  <c:v>72.400000000000006</c:v>
                </c:pt>
                <c:pt idx="4344">
                  <c:v>72.416666666666671</c:v>
                </c:pt>
                <c:pt idx="4345">
                  <c:v>72.433333333333337</c:v>
                </c:pt>
                <c:pt idx="4346">
                  <c:v>72.45</c:v>
                </c:pt>
                <c:pt idx="4347">
                  <c:v>72.466666666666669</c:v>
                </c:pt>
                <c:pt idx="4348">
                  <c:v>72.483333333333334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72.533333333333331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72.583333333333329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72.63333333333334</c:v>
                </c:pt>
                <c:pt idx="4358">
                  <c:v>72.650000000000006</c:v>
                </c:pt>
                <c:pt idx="4359">
                  <c:v>72.666666666666671</c:v>
                </c:pt>
                <c:pt idx="4360">
                  <c:v>72.683333333333337</c:v>
                </c:pt>
                <c:pt idx="4361">
                  <c:v>72.7</c:v>
                </c:pt>
                <c:pt idx="4362">
                  <c:v>72.716666666666669</c:v>
                </c:pt>
                <c:pt idx="4363">
                  <c:v>72.733333333333334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72.783333333333331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72.833333333333329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72.88333333333334</c:v>
                </c:pt>
                <c:pt idx="4373">
                  <c:v>72.900000000000006</c:v>
                </c:pt>
                <c:pt idx="4374">
                  <c:v>72.916666666666671</c:v>
                </c:pt>
                <c:pt idx="4375">
                  <c:v>72.933333333333337</c:v>
                </c:pt>
                <c:pt idx="4376">
                  <c:v>72.95</c:v>
                </c:pt>
                <c:pt idx="4377">
                  <c:v>72.966666666666669</c:v>
                </c:pt>
                <c:pt idx="4378">
                  <c:v>72.983333333333334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73.033333333333331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73.083333333333329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73.13333333333334</c:v>
                </c:pt>
                <c:pt idx="4388">
                  <c:v>73.150000000000006</c:v>
                </c:pt>
                <c:pt idx="4389">
                  <c:v>73.166666666666671</c:v>
                </c:pt>
                <c:pt idx="4390">
                  <c:v>73.183333333333337</c:v>
                </c:pt>
                <c:pt idx="4391">
                  <c:v>73.2</c:v>
                </c:pt>
                <c:pt idx="4392">
                  <c:v>73.216666666666669</c:v>
                </c:pt>
                <c:pt idx="4393">
                  <c:v>73.233333333333334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73.283333333333331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73.333333333333329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73.38333333333334</c:v>
                </c:pt>
                <c:pt idx="4403">
                  <c:v>73.400000000000006</c:v>
                </c:pt>
                <c:pt idx="4404">
                  <c:v>73.416666666666671</c:v>
                </c:pt>
                <c:pt idx="4405">
                  <c:v>73.433333333333337</c:v>
                </c:pt>
                <c:pt idx="4406">
                  <c:v>73.45</c:v>
                </c:pt>
                <c:pt idx="4407">
                  <c:v>73.466666666666669</c:v>
                </c:pt>
                <c:pt idx="4408">
                  <c:v>73.483333333333334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73.533333333333331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73.583333333333329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73.63333333333334</c:v>
                </c:pt>
                <c:pt idx="4418">
                  <c:v>73.650000000000006</c:v>
                </c:pt>
                <c:pt idx="4419">
                  <c:v>73.666666666666671</c:v>
                </c:pt>
                <c:pt idx="4420">
                  <c:v>73.683333333333337</c:v>
                </c:pt>
                <c:pt idx="4421">
                  <c:v>73.7</c:v>
                </c:pt>
                <c:pt idx="4422">
                  <c:v>73.716666666666669</c:v>
                </c:pt>
                <c:pt idx="4423">
                  <c:v>73.733333333333334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73.783333333333331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73.833333333333329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73.88333333333334</c:v>
                </c:pt>
                <c:pt idx="4433">
                  <c:v>73.900000000000006</c:v>
                </c:pt>
                <c:pt idx="4434">
                  <c:v>73.916666666666671</c:v>
                </c:pt>
                <c:pt idx="4435">
                  <c:v>73.933333333333337</c:v>
                </c:pt>
                <c:pt idx="4436">
                  <c:v>73.95</c:v>
                </c:pt>
                <c:pt idx="4437">
                  <c:v>73.966666666666669</c:v>
                </c:pt>
                <c:pt idx="4438">
                  <c:v>73.983333333333334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74.033333333333331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74.083333333333329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74.13333333333334</c:v>
                </c:pt>
                <c:pt idx="4448">
                  <c:v>74.150000000000006</c:v>
                </c:pt>
                <c:pt idx="4449">
                  <c:v>74.166666666666671</c:v>
                </c:pt>
                <c:pt idx="4450">
                  <c:v>74.183333333333337</c:v>
                </c:pt>
                <c:pt idx="4451">
                  <c:v>74.2</c:v>
                </c:pt>
                <c:pt idx="4452">
                  <c:v>74.216666666666669</c:v>
                </c:pt>
                <c:pt idx="4453">
                  <c:v>74.233333333333334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74.283333333333331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74.333333333333329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74.38333333333334</c:v>
                </c:pt>
                <c:pt idx="4463">
                  <c:v>74.400000000000006</c:v>
                </c:pt>
                <c:pt idx="4464">
                  <c:v>74.416666666666671</c:v>
                </c:pt>
                <c:pt idx="4465">
                  <c:v>74.433333333333337</c:v>
                </c:pt>
                <c:pt idx="4466">
                  <c:v>74.45</c:v>
                </c:pt>
                <c:pt idx="4467">
                  <c:v>74.466666666666669</c:v>
                </c:pt>
                <c:pt idx="4468">
                  <c:v>74.483333333333334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74.533333333333331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74.583333333333329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74.63333333333334</c:v>
                </c:pt>
                <c:pt idx="4478">
                  <c:v>74.650000000000006</c:v>
                </c:pt>
                <c:pt idx="4479">
                  <c:v>74.666666666666671</c:v>
                </c:pt>
                <c:pt idx="4480">
                  <c:v>74.683333333333337</c:v>
                </c:pt>
                <c:pt idx="4481">
                  <c:v>74.7</c:v>
                </c:pt>
                <c:pt idx="4482">
                  <c:v>74.716666666666669</c:v>
                </c:pt>
                <c:pt idx="4483">
                  <c:v>74.733333333333334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74.783333333333331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74.833333333333329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74.88333333333334</c:v>
                </c:pt>
                <c:pt idx="4493">
                  <c:v>74.900000000000006</c:v>
                </c:pt>
                <c:pt idx="4494">
                  <c:v>74.916666666666671</c:v>
                </c:pt>
                <c:pt idx="4495">
                  <c:v>74.933333333333337</c:v>
                </c:pt>
                <c:pt idx="4496">
                  <c:v>74.95</c:v>
                </c:pt>
                <c:pt idx="4497">
                  <c:v>74.966666666666669</c:v>
                </c:pt>
                <c:pt idx="4498">
                  <c:v>74.983333333333334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75.033333333333331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75.083333333333329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75.13333333333334</c:v>
                </c:pt>
                <c:pt idx="4508">
                  <c:v>75.150000000000006</c:v>
                </c:pt>
                <c:pt idx="4509">
                  <c:v>75.166666666666671</c:v>
                </c:pt>
                <c:pt idx="4510">
                  <c:v>75.183333333333337</c:v>
                </c:pt>
                <c:pt idx="4511">
                  <c:v>75.2</c:v>
                </c:pt>
                <c:pt idx="4512">
                  <c:v>75.216666666666669</c:v>
                </c:pt>
                <c:pt idx="4513">
                  <c:v>75.233333333333334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75.283333333333331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75.333333333333329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75.38333333333334</c:v>
                </c:pt>
                <c:pt idx="4523">
                  <c:v>75.400000000000006</c:v>
                </c:pt>
                <c:pt idx="4524">
                  <c:v>75.416666666666671</c:v>
                </c:pt>
                <c:pt idx="4525">
                  <c:v>75.433333333333337</c:v>
                </c:pt>
                <c:pt idx="4526">
                  <c:v>75.45</c:v>
                </c:pt>
                <c:pt idx="4527">
                  <c:v>75.466666666666669</c:v>
                </c:pt>
                <c:pt idx="4528">
                  <c:v>75.483333333333334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75.533333333333331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75.583333333333329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75.63333333333334</c:v>
                </c:pt>
                <c:pt idx="4538">
                  <c:v>75.650000000000006</c:v>
                </c:pt>
                <c:pt idx="4539">
                  <c:v>75.666666666666671</c:v>
                </c:pt>
                <c:pt idx="4540">
                  <c:v>75.683333333333337</c:v>
                </c:pt>
                <c:pt idx="4541">
                  <c:v>75.7</c:v>
                </c:pt>
                <c:pt idx="4542">
                  <c:v>75.716666666666669</c:v>
                </c:pt>
                <c:pt idx="4543">
                  <c:v>75.733333333333334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75.783333333333331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75.833333333333329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75.88333333333334</c:v>
                </c:pt>
                <c:pt idx="4553">
                  <c:v>75.900000000000006</c:v>
                </c:pt>
                <c:pt idx="4554">
                  <c:v>75.916666666666671</c:v>
                </c:pt>
                <c:pt idx="4555">
                  <c:v>75.933333333333337</c:v>
                </c:pt>
                <c:pt idx="4556">
                  <c:v>75.95</c:v>
                </c:pt>
                <c:pt idx="4557">
                  <c:v>75.966666666666669</c:v>
                </c:pt>
                <c:pt idx="4558">
                  <c:v>75.983333333333334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76.033333333333331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76.083333333333329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76.13333333333334</c:v>
                </c:pt>
                <c:pt idx="4568">
                  <c:v>76.150000000000006</c:v>
                </c:pt>
                <c:pt idx="4569">
                  <c:v>76.166666666666671</c:v>
                </c:pt>
                <c:pt idx="4570">
                  <c:v>76.183333333333337</c:v>
                </c:pt>
                <c:pt idx="4571">
                  <c:v>76.2</c:v>
                </c:pt>
                <c:pt idx="4572">
                  <c:v>76.216666666666669</c:v>
                </c:pt>
                <c:pt idx="4573">
                  <c:v>76.233333333333334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76.283333333333331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76.333333333333329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76.38333333333334</c:v>
                </c:pt>
                <c:pt idx="4583">
                  <c:v>76.400000000000006</c:v>
                </c:pt>
                <c:pt idx="4584">
                  <c:v>76.416666666666671</c:v>
                </c:pt>
                <c:pt idx="4585">
                  <c:v>76.433333333333337</c:v>
                </c:pt>
                <c:pt idx="4586">
                  <c:v>76.45</c:v>
                </c:pt>
                <c:pt idx="4587">
                  <c:v>76.466666666666669</c:v>
                </c:pt>
                <c:pt idx="4588">
                  <c:v>76.483333333333334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76.533333333333331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76.583333333333329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76.63333333333334</c:v>
                </c:pt>
                <c:pt idx="4598">
                  <c:v>76.650000000000006</c:v>
                </c:pt>
                <c:pt idx="4599">
                  <c:v>76.666666666666671</c:v>
                </c:pt>
                <c:pt idx="4600">
                  <c:v>76.683333333333337</c:v>
                </c:pt>
                <c:pt idx="4601">
                  <c:v>76.7</c:v>
                </c:pt>
                <c:pt idx="4602">
                  <c:v>76.716666666666669</c:v>
                </c:pt>
                <c:pt idx="4603">
                  <c:v>76.733333333333334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76.783333333333331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76.833333333333329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76.88333333333334</c:v>
                </c:pt>
                <c:pt idx="4613">
                  <c:v>76.900000000000006</c:v>
                </c:pt>
                <c:pt idx="4614">
                  <c:v>76.916666666666671</c:v>
                </c:pt>
                <c:pt idx="4615">
                  <c:v>76.933333333333337</c:v>
                </c:pt>
                <c:pt idx="4616">
                  <c:v>76.95</c:v>
                </c:pt>
                <c:pt idx="4617">
                  <c:v>76.966666666666669</c:v>
                </c:pt>
                <c:pt idx="4618">
                  <c:v>76.983333333333334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77.033333333333331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77.083333333333329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77.13333333333334</c:v>
                </c:pt>
                <c:pt idx="4628">
                  <c:v>77.150000000000006</c:v>
                </c:pt>
                <c:pt idx="4629">
                  <c:v>77.166666666666671</c:v>
                </c:pt>
                <c:pt idx="4630">
                  <c:v>77.183333333333337</c:v>
                </c:pt>
                <c:pt idx="4631">
                  <c:v>77.2</c:v>
                </c:pt>
                <c:pt idx="4632">
                  <c:v>77.216666666666669</c:v>
                </c:pt>
                <c:pt idx="4633">
                  <c:v>77.233333333333334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77.283333333333331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77.333333333333329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77.38333333333334</c:v>
                </c:pt>
                <c:pt idx="4643">
                  <c:v>77.400000000000006</c:v>
                </c:pt>
                <c:pt idx="4644">
                  <c:v>77.416666666666671</c:v>
                </c:pt>
                <c:pt idx="4645">
                  <c:v>77.433333333333337</c:v>
                </c:pt>
                <c:pt idx="4646">
                  <c:v>77.45</c:v>
                </c:pt>
                <c:pt idx="4647">
                  <c:v>77.466666666666669</c:v>
                </c:pt>
                <c:pt idx="4648">
                  <c:v>77.483333333333334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77.533333333333331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77.583333333333329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77.63333333333334</c:v>
                </c:pt>
                <c:pt idx="4658">
                  <c:v>77.650000000000006</c:v>
                </c:pt>
                <c:pt idx="4659">
                  <c:v>77.666666666666671</c:v>
                </c:pt>
                <c:pt idx="4660">
                  <c:v>77.683333333333337</c:v>
                </c:pt>
                <c:pt idx="4661">
                  <c:v>77.7</c:v>
                </c:pt>
                <c:pt idx="4662">
                  <c:v>77.716666666666669</c:v>
                </c:pt>
                <c:pt idx="4663">
                  <c:v>77.733333333333334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77.783333333333331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77.833333333333329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77.88333333333334</c:v>
                </c:pt>
                <c:pt idx="4673">
                  <c:v>77.900000000000006</c:v>
                </c:pt>
                <c:pt idx="4674">
                  <c:v>77.916666666666671</c:v>
                </c:pt>
                <c:pt idx="4675">
                  <c:v>77.933333333333337</c:v>
                </c:pt>
                <c:pt idx="4676">
                  <c:v>77.95</c:v>
                </c:pt>
                <c:pt idx="4677">
                  <c:v>77.966666666666669</c:v>
                </c:pt>
                <c:pt idx="4678">
                  <c:v>77.983333333333334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78.033333333333331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78.083333333333329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78.13333333333334</c:v>
                </c:pt>
                <c:pt idx="4688">
                  <c:v>78.150000000000006</c:v>
                </c:pt>
                <c:pt idx="4689">
                  <c:v>78.166666666666671</c:v>
                </c:pt>
                <c:pt idx="4690">
                  <c:v>78.183333333333337</c:v>
                </c:pt>
                <c:pt idx="4691">
                  <c:v>78.2</c:v>
                </c:pt>
                <c:pt idx="4692">
                  <c:v>78.216666666666669</c:v>
                </c:pt>
                <c:pt idx="4693">
                  <c:v>78.233333333333334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78.283333333333331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78.333333333333329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78.38333333333334</c:v>
                </c:pt>
                <c:pt idx="4703">
                  <c:v>78.400000000000006</c:v>
                </c:pt>
                <c:pt idx="4704">
                  <c:v>78.416666666666671</c:v>
                </c:pt>
                <c:pt idx="4705">
                  <c:v>78.433333333333337</c:v>
                </c:pt>
                <c:pt idx="4706">
                  <c:v>78.45</c:v>
                </c:pt>
                <c:pt idx="4707">
                  <c:v>78.466666666666669</c:v>
                </c:pt>
                <c:pt idx="4708">
                  <c:v>78.483333333333334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78.533333333333331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78.583333333333329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78.63333333333334</c:v>
                </c:pt>
                <c:pt idx="4718">
                  <c:v>78.650000000000006</c:v>
                </c:pt>
                <c:pt idx="4719">
                  <c:v>78.666666666666671</c:v>
                </c:pt>
                <c:pt idx="4720">
                  <c:v>78.683333333333337</c:v>
                </c:pt>
                <c:pt idx="4721">
                  <c:v>78.7</c:v>
                </c:pt>
                <c:pt idx="4722">
                  <c:v>78.716666666666669</c:v>
                </c:pt>
                <c:pt idx="4723">
                  <c:v>78.733333333333334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78.783333333333331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78.833333333333329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78.88333333333334</c:v>
                </c:pt>
                <c:pt idx="4733">
                  <c:v>78.900000000000006</c:v>
                </c:pt>
                <c:pt idx="4734">
                  <c:v>78.916666666666671</c:v>
                </c:pt>
                <c:pt idx="4735">
                  <c:v>78.933333333333337</c:v>
                </c:pt>
                <c:pt idx="4736">
                  <c:v>78.95</c:v>
                </c:pt>
                <c:pt idx="4737">
                  <c:v>78.966666666666669</c:v>
                </c:pt>
                <c:pt idx="4738">
                  <c:v>78.983333333333334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79.033333333333331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79.083333333333329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79.13333333333334</c:v>
                </c:pt>
                <c:pt idx="4748">
                  <c:v>79.150000000000006</c:v>
                </c:pt>
                <c:pt idx="4749">
                  <c:v>79.166666666666671</c:v>
                </c:pt>
                <c:pt idx="4750">
                  <c:v>79.183333333333337</c:v>
                </c:pt>
                <c:pt idx="4751">
                  <c:v>79.2</c:v>
                </c:pt>
                <c:pt idx="4752">
                  <c:v>79.216666666666669</c:v>
                </c:pt>
                <c:pt idx="4753">
                  <c:v>79.233333333333334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79.283333333333331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79.333333333333329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79.38333333333334</c:v>
                </c:pt>
                <c:pt idx="4763">
                  <c:v>79.400000000000006</c:v>
                </c:pt>
                <c:pt idx="4764">
                  <c:v>79.416666666666671</c:v>
                </c:pt>
                <c:pt idx="4765">
                  <c:v>79.433333333333337</c:v>
                </c:pt>
                <c:pt idx="4766">
                  <c:v>79.45</c:v>
                </c:pt>
                <c:pt idx="4767">
                  <c:v>79.466666666666669</c:v>
                </c:pt>
                <c:pt idx="4768">
                  <c:v>79.483333333333334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79.533333333333331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79.583333333333329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79.63333333333334</c:v>
                </c:pt>
                <c:pt idx="4778">
                  <c:v>79.650000000000006</c:v>
                </c:pt>
                <c:pt idx="4779">
                  <c:v>79.666666666666671</c:v>
                </c:pt>
                <c:pt idx="4780">
                  <c:v>79.683333333333337</c:v>
                </c:pt>
                <c:pt idx="4781">
                  <c:v>79.7</c:v>
                </c:pt>
                <c:pt idx="4782">
                  <c:v>79.716666666666669</c:v>
                </c:pt>
                <c:pt idx="4783">
                  <c:v>79.733333333333334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79.783333333333331</c:v>
                </c:pt>
                <c:pt idx="4787">
                  <c:v>79.8</c:v>
                </c:pt>
                <c:pt idx="4788">
                  <c:v>79.816666666666663</c:v>
                </c:pt>
                <c:pt idx="4789">
                  <c:v>79.833333333333329</c:v>
                </c:pt>
                <c:pt idx="4790">
                  <c:v>79.849999999999994</c:v>
                </c:pt>
                <c:pt idx="4791">
                  <c:v>79.86666666666666</c:v>
                </c:pt>
                <c:pt idx="4792">
                  <c:v>79.88333333333334</c:v>
                </c:pt>
                <c:pt idx="4793">
                  <c:v>79.900000000000006</c:v>
                </c:pt>
                <c:pt idx="4794">
                  <c:v>79.916666666666671</c:v>
                </c:pt>
                <c:pt idx="4795">
                  <c:v>79.933333333333337</c:v>
                </c:pt>
                <c:pt idx="4796">
                  <c:v>79.95</c:v>
                </c:pt>
                <c:pt idx="4797">
                  <c:v>79.966666666666669</c:v>
                </c:pt>
                <c:pt idx="4798">
                  <c:v>79.983333333333334</c:v>
                </c:pt>
                <c:pt idx="4799">
                  <c:v>80</c:v>
                </c:pt>
                <c:pt idx="4800">
                  <c:v>80.016666666666666</c:v>
                </c:pt>
                <c:pt idx="4801">
                  <c:v>80.033333333333331</c:v>
                </c:pt>
                <c:pt idx="4802">
                  <c:v>80.05</c:v>
                </c:pt>
                <c:pt idx="4803">
                  <c:v>80.066666666666663</c:v>
                </c:pt>
                <c:pt idx="4804">
                  <c:v>80.083333333333329</c:v>
                </c:pt>
                <c:pt idx="4805">
                  <c:v>80.099999999999994</c:v>
                </c:pt>
                <c:pt idx="4806">
                  <c:v>80.11666666666666</c:v>
                </c:pt>
                <c:pt idx="4807">
                  <c:v>80.13333333333334</c:v>
                </c:pt>
                <c:pt idx="4808">
                  <c:v>80.150000000000006</c:v>
                </c:pt>
                <c:pt idx="4809">
                  <c:v>80.166666666666671</c:v>
                </c:pt>
                <c:pt idx="4810">
                  <c:v>80.183333333333337</c:v>
                </c:pt>
                <c:pt idx="4811">
                  <c:v>80.2</c:v>
                </c:pt>
                <c:pt idx="4812">
                  <c:v>80.216666666666669</c:v>
                </c:pt>
                <c:pt idx="4813">
                  <c:v>80.233333333333334</c:v>
                </c:pt>
                <c:pt idx="4814">
                  <c:v>80.25</c:v>
                </c:pt>
                <c:pt idx="4815">
                  <c:v>80.266666666666666</c:v>
                </c:pt>
                <c:pt idx="4816">
                  <c:v>80.283333333333331</c:v>
                </c:pt>
                <c:pt idx="4817">
                  <c:v>80.3</c:v>
                </c:pt>
                <c:pt idx="4818">
                  <c:v>80.316666666666663</c:v>
                </c:pt>
                <c:pt idx="4819">
                  <c:v>80.333333333333329</c:v>
                </c:pt>
                <c:pt idx="4820">
                  <c:v>80.349999999999994</c:v>
                </c:pt>
                <c:pt idx="4821">
                  <c:v>80.36666666666666</c:v>
                </c:pt>
                <c:pt idx="4822">
                  <c:v>80.38333333333334</c:v>
                </c:pt>
                <c:pt idx="4823">
                  <c:v>80.400000000000006</c:v>
                </c:pt>
                <c:pt idx="4824">
                  <c:v>80.416666666666671</c:v>
                </c:pt>
                <c:pt idx="4825">
                  <c:v>80.433333333333337</c:v>
                </c:pt>
                <c:pt idx="4826">
                  <c:v>80.45</c:v>
                </c:pt>
                <c:pt idx="4827">
                  <c:v>80.466666666666669</c:v>
                </c:pt>
                <c:pt idx="4828">
                  <c:v>80.483333333333334</c:v>
                </c:pt>
                <c:pt idx="4829">
                  <c:v>80.5</c:v>
                </c:pt>
                <c:pt idx="4830">
                  <c:v>80.516666666666666</c:v>
                </c:pt>
                <c:pt idx="4831">
                  <c:v>80.533333333333331</c:v>
                </c:pt>
                <c:pt idx="4832">
                  <c:v>80.55</c:v>
                </c:pt>
                <c:pt idx="4833">
                  <c:v>80.566666666666663</c:v>
                </c:pt>
                <c:pt idx="4834">
                  <c:v>80.583333333333329</c:v>
                </c:pt>
                <c:pt idx="4835">
                  <c:v>80.599999999999994</c:v>
                </c:pt>
                <c:pt idx="4836">
                  <c:v>80.61666666666666</c:v>
                </c:pt>
                <c:pt idx="4837">
                  <c:v>80.63333333333334</c:v>
                </c:pt>
                <c:pt idx="4838">
                  <c:v>80.650000000000006</c:v>
                </c:pt>
                <c:pt idx="4839">
                  <c:v>80.666666666666671</c:v>
                </c:pt>
                <c:pt idx="4840">
                  <c:v>80.683333333333337</c:v>
                </c:pt>
                <c:pt idx="4841">
                  <c:v>80.7</c:v>
                </c:pt>
                <c:pt idx="4842">
                  <c:v>80.716666666666669</c:v>
                </c:pt>
                <c:pt idx="4843">
                  <c:v>80.733333333333334</c:v>
                </c:pt>
                <c:pt idx="4844">
                  <c:v>80.75</c:v>
                </c:pt>
                <c:pt idx="4845">
                  <c:v>80.766666666666666</c:v>
                </c:pt>
                <c:pt idx="4846">
                  <c:v>80.783333333333331</c:v>
                </c:pt>
                <c:pt idx="4847">
                  <c:v>80.8</c:v>
                </c:pt>
                <c:pt idx="4848">
                  <c:v>80.816666666666663</c:v>
                </c:pt>
                <c:pt idx="4849">
                  <c:v>80.833333333333329</c:v>
                </c:pt>
                <c:pt idx="4850">
                  <c:v>80.849999999999994</c:v>
                </c:pt>
                <c:pt idx="4851">
                  <c:v>80.86666666666666</c:v>
                </c:pt>
                <c:pt idx="4852">
                  <c:v>80.88333333333334</c:v>
                </c:pt>
                <c:pt idx="4853">
                  <c:v>80.900000000000006</c:v>
                </c:pt>
                <c:pt idx="4854">
                  <c:v>80.916666666666671</c:v>
                </c:pt>
                <c:pt idx="4855">
                  <c:v>80.933333333333337</c:v>
                </c:pt>
                <c:pt idx="4856">
                  <c:v>80.95</c:v>
                </c:pt>
                <c:pt idx="4857">
                  <c:v>80.966666666666669</c:v>
                </c:pt>
                <c:pt idx="4858">
                  <c:v>80.983333333333334</c:v>
                </c:pt>
                <c:pt idx="4859">
                  <c:v>81</c:v>
                </c:pt>
                <c:pt idx="4860">
                  <c:v>81.016666666666666</c:v>
                </c:pt>
                <c:pt idx="4861">
                  <c:v>81.033333333333331</c:v>
                </c:pt>
                <c:pt idx="4862">
                  <c:v>81.05</c:v>
                </c:pt>
                <c:pt idx="4863">
                  <c:v>81.066666666666663</c:v>
                </c:pt>
                <c:pt idx="4864">
                  <c:v>81.083333333333329</c:v>
                </c:pt>
                <c:pt idx="4865">
                  <c:v>81.099999999999994</c:v>
                </c:pt>
                <c:pt idx="4866">
                  <c:v>81.11666666666666</c:v>
                </c:pt>
                <c:pt idx="4867">
                  <c:v>81.13333333333334</c:v>
                </c:pt>
                <c:pt idx="4868">
                  <c:v>81.150000000000006</c:v>
                </c:pt>
                <c:pt idx="4869">
                  <c:v>81.166666666666671</c:v>
                </c:pt>
                <c:pt idx="4870">
                  <c:v>81.183333333333337</c:v>
                </c:pt>
                <c:pt idx="4871">
                  <c:v>81.2</c:v>
                </c:pt>
                <c:pt idx="4872">
                  <c:v>81.216666666666669</c:v>
                </c:pt>
                <c:pt idx="4873">
                  <c:v>81.233333333333334</c:v>
                </c:pt>
                <c:pt idx="4874">
                  <c:v>81.25</c:v>
                </c:pt>
                <c:pt idx="4875">
                  <c:v>81.266666666666666</c:v>
                </c:pt>
                <c:pt idx="4876">
                  <c:v>81.283333333333331</c:v>
                </c:pt>
                <c:pt idx="4877">
                  <c:v>81.3</c:v>
                </c:pt>
                <c:pt idx="4878">
                  <c:v>81.316666666666663</c:v>
                </c:pt>
                <c:pt idx="4879">
                  <c:v>81.333333333333329</c:v>
                </c:pt>
                <c:pt idx="4880">
                  <c:v>81.349999999999994</c:v>
                </c:pt>
                <c:pt idx="4881">
                  <c:v>81.36666666666666</c:v>
                </c:pt>
                <c:pt idx="4882">
                  <c:v>81.38333333333334</c:v>
                </c:pt>
                <c:pt idx="4883">
                  <c:v>81.400000000000006</c:v>
                </c:pt>
                <c:pt idx="4884">
                  <c:v>81.416666666666671</c:v>
                </c:pt>
                <c:pt idx="4885">
                  <c:v>81.433333333333337</c:v>
                </c:pt>
                <c:pt idx="4886">
                  <c:v>81.45</c:v>
                </c:pt>
                <c:pt idx="4887">
                  <c:v>81.466666666666669</c:v>
                </c:pt>
                <c:pt idx="4888">
                  <c:v>81.483333333333334</c:v>
                </c:pt>
                <c:pt idx="4889">
                  <c:v>81.5</c:v>
                </c:pt>
                <c:pt idx="4890">
                  <c:v>81.516666666666666</c:v>
                </c:pt>
                <c:pt idx="4891">
                  <c:v>81.533333333333331</c:v>
                </c:pt>
                <c:pt idx="4892">
                  <c:v>81.55</c:v>
                </c:pt>
                <c:pt idx="4893">
                  <c:v>81.566666666666663</c:v>
                </c:pt>
                <c:pt idx="4894">
                  <c:v>81.583333333333329</c:v>
                </c:pt>
                <c:pt idx="4895">
                  <c:v>81.599999999999994</c:v>
                </c:pt>
                <c:pt idx="4896">
                  <c:v>81.61666666666666</c:v>
                </c:pt>
                <c:pt idx="4897">
                  <c:v>81.63333333333334</c:v>
                </c:pt>
                <c:pt idx="4898">
                  <c:v>81.650000000000006</c:v>
                </c:pt>
                <c:pt idx="4899">
                  <c:v>81.666666666666671</c:v>
                </c:pt>
                <c:pt idx="4900">
                  <c:v>81.683333333333337</c:v>
                </c:pt>
                <c:pt idx="4901">
                  <c:v>81.7</c:v>
                </c:pt>
                <c:pt idx="4902">
                  <c:v>81.716666666666669</c:v>
                </c:pt>
                <c:pt idx="4903">
                  <c:v>81.733333333333334</c:v>
                </c:pt>
                <c:pt idx="4904">
                  <c:v>81.75</c:v>
                </c:pt>
                <c:pt idx="4905">
                  <c:v>81.766666666666666</c:v>
                </c:pt>
                <c:pt idx="4906">
                  <c:v>81.783333333333331</c:v>
                </c:pt>
                <c:pt idx="4907">
                  <c:v>81.8</c:v>
                </c:pt>
                <c:pt idx="4908">
                  <c:v>81.816666666666663</c:v>
                </c:pt>
                <c:pt idx="4909">
                  <c:v>81.833333333333329</c:v>
                </c:pt>
                <c:pt idx="4910">
                  <c:v>81.849999999999994</c:v>
                </c:pt>
                <c:pt idx="4911">
                  <c:v>81.86666666666666</c:v>
                </c:pt>
                <c:pt idx="4912">
                  <c:v>81.88333333333334</c:v>
                </c:pt>
                <c:pt idx="4913">
                  <c:v>81.900000000000006</c:v>
                </c:pt>
                <c:pt idx="4914">
                  <c:v>81.916666666666671</c:v>
                </c:pt>
                <c:pt idx="4915">
                  <c:v>81.933333333333337</c:v>
                </c:pt>
                <c:pt idx="4916">
                  <c:v>81.95</c:v>
                </c:pt>
                <c:pt idx="4917">
                  <c:v>81.966666666666669</c:v>
                </c:pt>
                <c:pt idx="4918">
                  <c:v>81.983333333333334</c:v>
                </c:pt>
                <c:pt idx="4919">
                  <c:v>82</c:v>
                </c:pt>
                <c:pt idx="4920">
                  <c:v>82.016666666666666</c:v>
                </c:pt>
                <c:pt idx="4921">
                  <c:v>82.033333333333331</c:v>
                </c:pt>
                <c:pt idx="4922">
                  <c:v>82.05</c:v>
                </c:pt>
                <c:pt idx="4923">
                  <c:v>82.066666666666663</c:v>
                </c:pt>
                <c:pt idx="4924">
                  <c:v>82.083333333333329</c:v>
                </c:pt>
                <c:pt idx="4925">
                  <c:v>82.1</c:v>
                </c:pt>
                <c:pt idx="4926">
                  <c:v>82.11666666666666</c:v>
                </c:pt>
                <c:pt idx="4927">
                  <c:v>82.13333333333334</c:v>
                </c:pt>
                <c:pt idx="4928">
                  <c:v>82.15</c:v>
                </c:pt>
                <c:pt idx="4929">
                  <c:v>82.166666666666671</c:v>
                </c:pt>
                <c:pt idx="4930">
                  <c:v>82.183333333333337</c:v>
                </c:pt>
                <c:pt idx="4931">
                  <c:v>82.2</c:v>
                </c:pt>
                <c:pt idx="4932">
                  <c:v>82.216666666666669</c:v>
                </c:pt>
                <c:pt idx="4933">
                  <c:v>82.233333333333334</c:v>
                </c:pt>
                <c:pt idx="4934">
                  <c:v>82.25</c:v>
                </c:pt>
                <c:pt idx="4935">
                  <c:v>82.266666666666666</c:v>
                </c:pt>
                <c:pt idx="4936">
                  <c:v>82.283333333333331</c:v>
                </c:pt>
                <c:pt idx="4937">
                  <c:v>82.3</c:v>
                </c:pt>
                <c:pt idx="4938">
                  <c:v>82.316666666666663</c:v>
                </c:pt>
                <c:pt idx="4939">
                  <c:v>82.333333333333329</c:v>
                </c:pt>
                <c:pt idx="4940">
                  <c:v>82.35</c:v>
                </c:pt>
                <c:pt idx="4941">
                  <c:v>82.36666666666666</c:v>
                </c:pt>
                <c:pt idx="4942">
                  <c:v>82.38333333333334</c:v>
                </c:pt>
                <c:pt idx="4943">
                  <c:v>82.4</c:v>
                </c:pt>
                <c:pt idx="4944">
                  <c:v>82.416666666666671</c:v>
                </c:pt>
                <c:pt idx="4945">
                  <c:v>82.433333333333337</c:v>
                </c:pt>
                <c:pt idx="4946">
                  <c:v>82.45</c:v>
                </c:pt>
                <c:pt idx="4947">
                  <c:v>82.466666666666669</c:v>
                </c:pt>
                <c:pt idx="4948">
                  <c:v>82.483333333333334</c:v>
                </c:pt>
                <c:pt idx="4949">
                  <c:v>82.5</c:v>
                </c:pt>
                <c:pt idx="4950">
                  <c:v>82.516666666666666</c:v>
                </c:pt>
                <c:pt idx="4951">
                  <c:v>82.533333333333331</c:v>
                </c:pt>
                <c:pt idx="4952">
                  <c:v>82.55</c:v>
                </c:pt>
                <c:pt idx="4953">
                  <c:v>82.566666666666663</c:v>
                </c:pt>
                <c:pt idx="4954">
                  <c:v>82.583333333333329</c:v>
                </c:pt>
                <c:pt idx="4955">
                  <c:v>82.6</c:v>
                </c:pt>
                <c:pt idx="4956">
                  <c:v>82.61666666666666</c:v>
                </c:pt>
                <c:pt idx="4957">
                  <c:v>82.63333333333334</c:v>
                </c:pt>
                <c:pt idx="4958">
                  <c:v>82.65</c:v>
                </c:pt>
                <c:pt idx="4959">
                  <c:v>82.666666666666671</c:v>
                </c:pt>
                <c:pt idx="4960">
                  <c:v>82.683333333333337</c:v>
                </c:pt>
                <c:pt idx="4961">
                  <c:v>82.7</c:v>
                </c:pt>
                <c:pt idx="4962">
                  <c:v>82.716666666666669</c:v>
                </c:pt>
                <c:pt idx="4963">
                  <c:v>82.733333333333334</c:v>
                </c:pt>
                <c:pt idx="4964">
                  <c:v>82.75</c:v>
                </c:pt>
                <c:pt idx="4965">
                  <c:v>82.766666666666666</c:v>
                </c:pt>
                <c:pt idx="4966">
                  <c:v>82.783333333333331</c:v>
                </c:pt>
                <c:pt idx="4967">
                  <c:v>82.8</c:v>
                </c:pt>
                <c:pt idx="4968">
                  <c:v>82.816666666666663</c:v>
                </c:pt>
                <c:pt idx="4969">
                  <c:v>82.833333333333329</c:v>
                </c:pt>
                <c:pt idx="4970">
                  <c:v>82.85</c:v>
                </c:pt>
                <c:pt idx="4971">
                  <c:v>82.86666666666666</c:v>
                </c:pt>
                <c:pt idx="4972">
                  <c:v>82.88333333333334</c:v>
                </c:pt>
                <c:pt idx="4973">
                  <c:v>82.9</c:v>
                </c:pt>
                <c:pt idx="4974">
                  <c:v>82.916666666666671</c:v>
                </c:pt>
                <c:pt idx="4975">
                  <c:v>82.933333333333337</c:v>
                </c:pt>
                <c:pt idx="4976">
                  <c:v>82.95</c:v>
                </c:pt>
                <c:pt idx="4977">
                  <c:v>82.966666666666669</c:v>
                </c:pt>
                <c:pt idx="4978">
                  <c:v>82.983333333333334</c:v>
                </c:pt>
                <c:pt idx="4979">
                  <c:v>83</c:v>
                </c:pt>
                <c:pt idx="4980">
                  <c:v>83.016666666666666</c:v>
                </c:pt>
                <c:pt idx="4981">
                  <c:v>83.033333333333331</c:v>
                </c:pt>
                <c:pt idx="4982">
                  <c:v>83.05</c:v>
                </c:pt>
                <c:pt idx="4983">
                  <c:v>83.066666666666663</c:v>
                </c:pt>
                <c:pt idx="4984">
                  <c:v>83.083333333333329</c:v>
                </c:pt>
                <c:pt idx="4985">
                  <c:v>83.1</c:v>
                </c:pt>
                <c:pt idx="4986">
                  <c:v>83.11666666666666</c:v>
                </c:pt>
                <c:pt idx="4987">
                  <c:v>83.13333333333334</c:v>
                </c:pt>
                <c:pt idx="4988">
                  <c:v>83.15</c:v>
                </c:pt>
                <c:pt idx="4989">
                  <c:v>83.166666666666671</c:v>
                </c:pt>
                <c:pt idx="4990">
                  <c:v>83.183333333333337</c:v>
                </c:pt>
                <c:pt idx="4991">
                  <c:v>83.2</c:v>
                </c:pt>
                <c:pt idx="4992">
                  <c:v>83.216666666666669</c:v>
                </c:pt>
                <c:pt idx="4993">
                  <c:v>83.233333333333334</c:v>
                </c:pt>
                <c:pt idx="4994">
                  <c:v>83.25</c:v>
                </c:pt>
                <c:pt idx="4995">
                  <c:v>83.266666666666666</c:v>
                </c:pt>
                <c:pt idx="4996">
                  <c:v>83.283333333333331</c:v>
                </c:pt>
                <c:pt idx="4997">
                  <c:v>83.3</c:v>
                </c:pt>
                <c:pt idx="4998">
                  <c:v>83.316666666666663</c:v>
                </c:pt>
                <c:pt idx="4999">
                  <c:v>83.333333333333329</c:v>
                </c:pt>
                <c:pt idx="5000">
                  <c:v>83.35</c:v>
                </c:pt>
                <c:pt idx="5001">
                  <c:v>83.36666666666666</c:v>
                </c:pt>
                <c:pt idx="5002">
                  <c:v>83.38333333333334</c:v>
                </c:pt>
                <c:pt idx="5003">
                  <c:v>83.4</c:v>
                </c:pt>
                <c:pt idx="5004">
                  <c:v>83.416666666666671</c:v>
                </c:pt>
                <c:pt idx="5005">
                  <c:v>83.433333333333337</c:v>
                </c:pt>
                <c:pt idx="5006">
                  <c:v>83.45</c:v>
                </c:pt>
                <c:pt idx="5007">
                  <c:v>83.466666666666669</c:v>
                </c:pt>
                <c:pt idx="5008">
                  <c:v>83.483333333333334</c:v>
                </c:pt>
                <c:pt idx="5009">
                  <c:v>83.5</c:v>
                </c:pt>
                <c:pt idx="5010">
                  <c:v>83.516666666666666</c:v>
                </c:pt>
                <c:pt idx="5011">
                  <c:v>83.533333333333331</c:v>
                </c:pt>
                <c:pt idx="5012">
                  <c:v>83.55</c:v>
                </c:pt>
                <c:pt idx="5013">
                  <c:v>83.566666666666663</c:v>
                </c:pt>
                <c:pt idx="5014">
                  <c:v>83.583333333333329</c:v>
                </c:pt>
                <c:pt idx="5015">
                  <c:v>83.6</c:v>
                </c:pt>
                <c:pt idx="5016">
                  <c:v>83.61666666666666</c:v>
                </c:pt>
                <c:pt idx="5017">
                  <c:v>83.63333333333334</c:v>
                </c:pt>
                <c:pt idx="5018">
                  <c:v>83.65</c:v>
                </c:pt>
                <c:pt idx="5019">
                  <c:v>83.666666666666671</c:v>
                </c:pt>
                <c:pt idx="5020">
                  <c:v>83.683333333333337</c:v>
                </c:pt>
                <c:pt idx="5021">
                  <c:v>83.7</c:v>
                </c:pt>
                <c:pt idx="5022">
                  <c:v>83.716666666666669</c:v>
                </c:pt>
                <c:pt idx="5023">
                  <c:v>83.733333333333334</c:v>
                </c:pt>
                <c:pt idx="5024">
                  <c:v>83.75</c:v>
                </c:pt>
                <c:pt idx="5025">
                  <c:v>83.766666666666666</c:v>
                </c:pt>
                <c:pt idx="5026">
                  <c:v>83.783333333333331</c:v>
                </c:pt>
                <c:pt idx="5027">
                  <c:v>83.8</c:v>
                </c:pt>
                <c:pt idx="5028">
                  <c:v>83.816666666666663</c:v>
                </c:pt>
                <c:pt idx="5029">
                  <c:v>83.833333333333329</c:v>
                </c:pt>
                <c:pt idx="5030">
                  <c:v>83.85</c:v>
                </c:pt>
                <c:pt idx="5031">
                  <c:v>83.86666666666666</c:v>
                </c:pt>
                <c:pt idx="5032">
                  <c:v>83.88333333333334</c:v>
                </c:pt>
                <c:pt idx="5033">
                  <c:v>83.9</c:v>
                </c:pt>
                <c:pt idx="5034">
                  <c:v>83.916666666666671</c:v>
                </c:pt>
                <c:pt idx="5035">
                  <c:v>83.933333333333337</c:v>
                </c:pt>
                <c:pt idx="5036">
                  <c:v>83.95</c:v>
                </c:pt>
                <c:pt idx="5037">
                  <c:v>83.966666666666669</c:v>
                </c:pt>
                <c:pt idx="5038">
                  <c:v>83.983333333333334</c:v>
                </c:pt>
                <c:pt idx="5039">
                  <c:v>84</c:v>
                </c:pt>
                <c:pt idx="5040">
                  <c:v>84.016666666666666</c:v>
                </c:pt>
                <c:pt idx="5041">
                  <c:v>84.033333333333331</c:v>
                </c:pt>
                <c:pt idx="5042">
                  <c:v>84.05</c:v>
                </c:pt>
                <c:pt idx="5043">
                  <c:v>84.066666666666663</c:v>
                </c:pt>
                <c:pt idx="5044">
                  <c:v>84.083333333333329</c:v>
                </c:pt>
                <c:pt idx="5045">
                  <c:v>84.1</c:v>
                </c:pt>
                <c:pt idx="5046">
                  <c:v>84.11666666666666</c:v>
                </c:pt>
                <c:pt idx="5047">
                  <c:v>84.13333333333334</c:v>
                </c:pt>
                <c:pt idx="5048">
                  <c:v>84.15</c:v>
                </c:pt>
                <c:pt idx="5049">
                  <c:v>84.166666666666671</c:v>
                </c:pt>
                <c:pt idx="5050">
                  <c:v>84.183333333333337</c:v>
                </c:pt>
                <c:pt idx="5051">
                  <c:v>84.2</c:v>
                </c:pt>
                <c:pt idx="5052">
                  <c:v>84.216666666666669</c:v>
                </c:pt>
                <c:pt idx="5053">
                  <c:v>84.233333333333334</c:v>
                </c:pt>
                <c:pt idx="5054">
                  <c:v>84.25</c:v>
                </c:pt>
                <c:pt idx="5055">
                  <c:v>84.266666666666666</c:v>
                </c:pt>
                <c:pt idx="5056">
                  <c:v>84.283333333333331</c:v>
                </c:pt>
                <c:pt idx="5057">
                  <c:v>84.3</c:v>
                </c:pt>
                <c:pt idx="5058">
                  <c:v>84.316666666666663</c:v>
                </c:pt>
                <c:pt idx="5059">
                  <c:v>84.333333333333329</c:v>
                </c:pt>
                <c:pt idx="5060">
                  <c:v>84.35</c:v>
                </c:pt>
                <c:pt idx="5061">
                  <c:v>84.36666666666666</c:v>
                </c:pt>
                <c:pt idx="5062">
                  <c:v>84.38333333333334</c:v>
                </c:pt>
                <c:pt idx="5063">
                  <c:v>84.4</c:v>
                </c:pt>
                <c:pt idx="5064">
                  <c:v>84.416666666666671</c:v>
                </c:pt>
                <c:pt idx="5065">
                  <c:v>84.433333333333337</c:v>
                </c:pt>
                <c:pt idx="5066">
                  <c:v>84.45</c:v>
                </c:pt>
                <c:pt idx="5067">
                  <c:v>84.466666666666669</c:v>
                </c:pt>
                <c:pt idx="5068">
                  <c:v>84.483333333333334</c:v>
                </c:pt>
                <c:pt idx="5069">
                  <c:v>84.5</c:v>
                </c:pt>
                <c:pt idx="5070">
                  <c:v>84.516666666666666</c:v>
                </c:pt>
                <c:pt idx="5071">
                  <c:v>84.533333333333331</c:v>
                </c:pt>
                <c:pt idx="5072">
                  <c:v>84.55</c:v>
                </c:pt>
                <c:pt idx="5073">
                  <c:v>84.566666666666663</c:v>
                </c:pt>
                <c:pt idx="5074">
                  <c:v>84.583333333333329</c:v>
                </c:pt>
                <c:pt idx="5075">
                  <c:v>84.6</c:v>
                </c:pt>
                <c:pt idx="5076">
                  <c:v>84.61666666666666</c:v>
                </c:pt>
                <c:pt idx="5077">
                  <c:v>84.63333333333334</c:v>
                </c:pt>
                <c:pt idx="5078">
                  <c:v>84.65</c:v>
                </c:pt>
                <c:pt idx="5079">
                  <c:v>84.666666666666671</c:v>
                </c:pt>
                <c:pt idx="5080">
                  <c:v>84.683333333333337</c:v>
                </c:pt>
                <c:pt idx="5081">
                  <c:v>84.7</c:v>
                </c:pt>
                <c:pt idx="5082">
                  <c:v>84.716666666666669</c:v>
                </c:pt>
                <c:pt idx="5083">
                  <c:v>84.733333333333334</c:v>
                </c:pt>
                <c:pt idx="5084">
                  <c:v>84.75</c:v>
                </c:pt>
                <c:pt idx="5085">
                  <c:v>84.766666666666666</c:v>
                </c:pt>
                <c:pt idx="5086">
                  <c:v>84.783333333333331</c:v>
                </c:pt>
                <c:pt idx="5087">
                  <c:v>84.8</c:v>
                </c:pt>
                <c:pt idx="5088">
                  <c:v>84.816666666666663</c:v>
                </c:pt>
                <c:pt idx="5089">
                  <c:v>84.833333333333329</c:v>
                </c:pt>
                <c:pt idx="5090">
                  <c:v>84.85</c:v>
                </c:pt>
                <c:pt idx="5091">
                  <c:v>84.86666666666666</c:v>
                </c:pt>
                <c:pt idx="5092">
                  <c:v>84.88333333333334</c:v>
                </c:pt>
                <c:pt idx="5093">
                  <c:v>84.9</c:v>
                </c:pt>
                <c:pt idx="5094">
                  <c:v>84.916666666666671</c:v>
                </c:pt>
                <c:pt idx="5095">
                  <c:v>84.933333333333337</c:v>
                </c:pt>
                <c:pt idx="5096">
                  <c:v>84.95</c:v>
                </c:pt>
                <c:pt idx="5097">
                  <c:v>84.966666666666669</c:v>
                </c:pt>
                <c:pt idx="5098">
                  <c:v>84.983333333333334</c:v>
                </c:pt>
                <c:pt idx="5099">
                  <c:v>85</c:v>
                </c:pt>
                <c:pt idx="5100">
                  <c:v>85.016666666666666</c:v>
                </c:pt>
                <c:pt idx="5101">
                  <c:v>85.033333333333331</c:v>
                </c:pt>
                <c:pt idx="5102">
                  <c:v>85.05</c:v>
                </c:pt>
                <c:pt idx="5103">
                  <c:v>85.066666666666663</c:v>
                </c:pt>
                <c:pt idx="5104">
                  <c:v>85.083333333333329</c:v>
                </c:pt>
                <c:pt idx="5105">
                  <c:v>85.1</c:v>
                </c:pt>
                <c:pt idx="5106">
                  <c:v>85.11666666666666</c:v>
                </c:pt>
                <c:pt idx="5107">
                  <c:v>85.13333333333334</c:v>
                </c:pt>
                <c:pt idx="5108">
                  <c:v>85.15</c:v>
                </c:pt>
                <c:pt idx="5109">
                  <c:v>85.166666666666671</c:v>
                </c:pt>
                <c:pt idx="5110">
                  <c:v>85.183333333333337</c:v>
                </c:pt>
                <c:pt idx="5111">
                  <c:v>85.2</c:v>
                </c:pt>
                <c:pt idx="5112">
                  <c:v>85.216666666666669</c:v>
                </c:pt>
                <c:pt idx="5113">
                  <c:v>85.233333333333334</c:v>
                </c:pt>
                <c:pt idx="5114">
                  <c:v>85.25</c:v>
                </c:pt>
                <c:pt idx="5115">
                  <c:v>85.266666666666666</c:v>
                </c:pt>
                <c:pt idx="5116">
                  <c:v>85.283333333333331</c:v>
                </c:pt>
                <c:pt idx="5117">
                  <c:v>85.3</c:v>
                </c:pt>
                <c:pt idx="5118">
                  <c:v>85.316666666666663</c:v>
                </c:pt>
                <c:pt idx="5119">
                  <c:v>85.333333333333329</c:v>
                </c:pt>
                <c:pt idx="5120">
                  <c:v>85.35</c:v>
                </c:pt>
                <c:pt idx="5121">
                  <c:v>85.36666666666666</c:v>
                </c:pt>
                <c:pt idx="5122">
                  <c:v>85.38333333333334</c:v>
                </c:pt>
                <c:pt idx="5123">
                  <c:v>85.4</c:v>
                </c:pt>
                <c:pt idx="5124">
                  <c:v>85.416666666666671</c:v>
                </c:pt>
                <c:pt idx="5125">
                  <c:v>85.433333333333337</c:v>
                </c:pt>
                <c:pt idx="5126">
                  <c:v>85.45</c:v>
                </c:pt>
                <c:pt idx="5127">
                  <c:v>85.466666666666669</c:v>
                </c:pt>
                <c:pt idx="5128">
                  <c:v>85.483333333333334</c:v>
                </c:pt>
                <c:pt idx="5129">
                  <c:v>85.5</c:v>
                </c:pt>
                <c:pt idx="5130">
                  <c:v>85.516666666666666</c:v>
                </c:pt>
                <c:pt idx="5131">
                  <c:v>85.533333333333331</c:v>
                </c:pt>
                <c:pt idx="5132">
                  <c:v>85.55</c:v>
                </c:pt>
                <c:pt idx="5133">
                  <c:v>85.566666666666663</c:v>
                </c:pt>
                <c:pt idx="5134">
                  <c:v>85.583333333333329</c:v>
                </c:pt>
                <c:pt idx="5135">
                  <c:v>85.6</c:v>
                </c:pt>
                <c:pt idx="5136">
                  <c:v>85.61666666666666</c:v>
                </c:pt>
                <c:pt idx="5137">
                  <c:v>85.63333333333334</c:v>
                </c:pt>
                <c:pt idx="5138">
                  <c:v>85.65</c:v>
                </c:pt>
                <c:pt idx="5139">
                  <c:v>85.666666666666671</c:v>
                </c:pt>
                <c:pt idx="5140">
                  <c:v>85.683333333333337</c:v>
                </c:pt>
                <c:pt idx="5141">
                  <c:v>85.7</c:v>
                </c:pt>
                <c:pt idx="5142">
                  <c:v>85.716666666666669</c:v>
                </c:pt>
                <c:pt idx="5143">
                  <c:v>85.733333333333334</c:v>
                </c:pt>
                <c:pt idx="5144">
                  <c:v>85.75</c:v>
                </c:pt>
                <c:pt idx="5145">
                  <c:v>85.766666666666666</c:v>
                </c:pt>
                <c:pt idx="5146">
                  <c:v>85.783333333333331</c:v>
                </c:pt>
                <c:pt idx="5147">
                  <c:v>85.8</c:v>
                </c:pt>
                <c:pt idx="5148">
                  <c:v>85.816666666666663</c:v>
                </c:pt>
                <c:pt idx="5149">
                  <c:v>85.833333333333329</c:v>
                </c:pt>
                <c:pt idx="5150">
                  <c:v>85.85</c:v>
                </c:pt>
                <c:pt idx="5151">
                  <c:v>85.86666666666666</c:v>
                </c:pt>
                <c:pt idx="5152">
                  <c:v>85.88333333333334</c:v>
                </c:pt>
                <c:pt idx="5153">
                  <c:v>85.9</c:v>
                </c:pt>
                <c:pt idx="5154">
                  <c:v>85.916666666666671</c:v>
                </c:pt>
                <c:pt idx="5155">
                  <c:v>85.933333333333337</c:v>
                </c:pt>
                <c:pt idx="5156">
                  <c:v>85.95</c:v>
                </c:pt>
                <c:pt idx="5157">
                  <c:v>85.966666666666669</c:v>
                </c:pt>
                <c:pt idx="5158">
                  <c:v>85.983333333333334</c:v>
                </c:pt>
                <c:pt idx="5159">
                  <c:v>86</c:v>
                </c:pt>
                <c:pt idx="5160">
                  <c:v>86.016666666666666</c:v>
                </c:pt>
                <c:pt idx="5161">
                  <c:v>86.033333333333331</c:v>
                </c:pt>
                <c:pt idx="5162">
                  <c:v>86.05</c:v>
                </c:pt>
                <c:pt idx="5163">
                  <c:v>86.066666666666663</c:v>
                </c:pt>
                <c:pt idx="5164">
                  <c:v>86.083333333333329</c:v>
                </c:pt>
                <c:pt idx="5165">
                  <c:v>86.1</c:v>
                </c:pt>
                <c:pt idx="5166">
                  <c:v>86.11666666666666</c:v>
                </c:pt>
                <c:pt idx="5167">
                  <c:v>86.13333333333334</c:v>
                </c:pt>
                <c:pt idx="5168">
                  <c:v>86.15</c:v>
                </c:pt>
                <c:pt idx="5169">
                  <c:v>86.166666666666671</c:v>
                </c:pt>
                <c:pt idx="5170">
                  <c:v>86.183333333333337</c:v>
                </c:pt>
                <c:pt idx="5171">
                  <c:v>86.2</c:v>
                </c:pt>
                <c:pt idx="5172">
                  <c:v>86.216666666666669</c:v>
                </c:pt>
                <c:pt idx="5173">
                  <c:v>86.233333333333334</c:v>
                </c:pt>
                <c:pt idx="5174">
                  <c:v>86.25</c:v>
                </c:pt>
                <c:pt idx="5175">
                  <c:v>86.266666666666666</c:v>
                </c:pt>
                <c:pt idx="5176">
                  <c:v>86.283333333333331</c:v>
                </c:pt>
                <c:pt idx="5177">
                  <c:v>86.3</c:v>
                </c:pt>
                <c:pt idx="5178">
                  <c:v>86.316666666666663</c:v>
                </c:pt>
                <c:pt idx="5179">
                  <c:v>86.333333333333329</c:v>
                </c:pt>
                <c:pt idx="5180">
                  <c:v>86.35</c:v>
                </c:pt>
                <c:pt idx="5181">
                  <c:v>86.36666666666666</c:v>
                </c:pt>
                <c:pt idx="5182">
                  <c:v>86.38333333333334</c:v>
                </c:pt>
                <c:pt idx="5183">
                  <c:v>86.4</c:v>
                </c:pt>
                <c:pt idx="5184">
                  <c:v>86.416666666666671</c:v>
                </c:pt>
                <c:pt idx="5185">
                  <c:v>86.433333333333337</c:v>
                </c:pt>
                <c:pt idx="5186">
                  <c:v>86.45</c:v>
                </c:pt>
                <c:pt idx="5187">
                  <c:v>86.466666666666669</c:v>
                </c:pt>
                <c:pt idx="5188">
                  <c:v>86.483333333333334</c:v>
                </c:pt>
                <c:pt idx="5189">
                  <c:v>86.5</c:v>
                </c:pt>
                <c:pt idx="5190">
                  <c:v>86.516666666666666</c:v>
                </c:pt>
                <c:pt idx="5191">
                  <c:v>86.533333333333331</c:v>
                </c:pt>
                <c:pt idx="5192">
                  <c:v>86.55</c:v>
                </c:pt>
                <c:pt idx="5193">
                  <c:v>86.566666666666663</c:v>
                </c:pt>
                <c:pt idx="5194">
                  <c:v>86.583333333333329</c:v>
                </c:pt>
                <c:pt idx="5195">
                  <c:v>86.6</c:v>
                </c:pt>
                <c:pt idx="5196">
                  <c:v>86.61666666666666</c:v>
                </c:pt>
                <c:pt idx="5197">
                  <c:v>86.63333333333334</c:v>
                </c:pt>
                <c:pt idx="5198">
                  <c:v>86.65</c:v>
                </c:pt>
                <c:pt idx="5199">
                  <c:v>86.666666666666671</c:v>
                </c:pt>
                <c:pt idx="5200">
                  <c:v>86.683333333333337</c:v>
                </c:pt>
                <c:pt idx="5201">
                  <c:v>86.7</c:v>
                </c:pt>
                <c:pt idx="5202">
                  <c:v>86.716666666666669</c:v>
                </c:pt>
                <c:pt idx="5203">
                  <c:v>86.733333333333334</c:v>
                </c:pt>
                <c:pt idx="5204">
                  <c:v>86.75</c:v>
                </c:pt>
                <c:pt idx="5205">
                  <c:v>86.766666666666666</c:v>
                </c:pt>
                <c:pt idx="5206">
                  <c:v>86.783333333333331</c:v>
                </c:pt>
                <c:pt idx="5207">
                  <c:v>86.8</c:v>
                </c:pt>
                <c:pt idx="5208">
                  <c:v>86.816666666666663</c:v>
                </c:pt>
                <c:pt idx="5209">
                  <c:v>86.833333333333329</c:v>
                </c:pt>
                <c:pt idx="5210">
                  <c:v>86.85</c:v>
                </c:pt>
                <c:pt idx="5211">
                  <c:v>86.86666666666666</c:v>
                </c:pt>
                <c:pt idx="5212">
                  <c:v>86.88333333333334</c:v>
                </c:pt>
                <c:pt idx="5213">
                  <c:v>86.9</c:v>
                </c:pt>
                <c:pt idx="5214">
                  <c:v>86.916666666666671</c:v>
                </c:pt>
                <c:pt idx="5215">
                  <c:v>86.933333333333337</c:v>
                </c:pt>
                <c:pt idx="5216">
                  <c:v>86.95</c:v>
                </c:pt>
                <c:pt idx="5217">
                  <c:v>86.966666666666669</c:v>
                </c:pt>
                <c:pt idx="5218">
                  <c:v>86.983333333333334</c:v>
                </c:pt>
                <c:pt idx="5219">
                  <c:v>87</c:v>
                </c:pt>
                <c:pt idx="5220">
                  <c:v>87.016666666666666</c:v>
                </c:pt>
                <c:pt idx="5221">
                  <c:v>87.033333333333331</c:v>
                </c:pt>
                <c:pt idx="5222">
                  <c:v>87.05</c:v>
                </c:pt>
                <c:pt idx="5223">
                  <c:v>87.066666666666663</c:v>
                </c:pt>
                <c:pt idx="5224">
                  <c:v>87.083333333333329</c:v>
                </c:pt>
                <c:pt idx="5225">
                  <c:v>87.1</c:v>
                </c:pt>
                <c:pt idx="5226">
                  <c:v>87.11666666666666</c:v>
                </c:pt>
                <c:pt idx="5227">
                  <c:v>87.13333333333334</c:v>
                </c:pt>
                <c:pt idx="5228">
                  <c:v>87.15</c:v>
                </c:pt>
                <c:pt idx="5229">
                  <c:v>87.166666666666671</c:v>
                </c:pt>
                <c:pt idx="5230">
                  <c:v>87.183333333333337</c:v>
                </c:pt>
                <c:pt idx="5231">
                  <c:v>87.2</c:v>
                </c:pt>
                <c:pt idx="5232">
                  <c:v>87.216666666666669</c:v>
                </c:pt>
                <c:pt idx="5233">
                  <c:v>87.233333333333334</c:v>
                </c:pt>
                <c:pt idx="5234">
                  <c:v>87.25</c:v>
                </c:pt>
                <c:pt idx="5235">
                  <c:v>87.266666666666666</c:v>
                </c:pt>
                <c:pt idx="5236">
                  <c:v>87.283333333333331</c:v>
                </c:pt>
                <c:pt idx="5237">
                  <c:v>87.3</c:v>
                </c:pt>
                <c:pt idx="5238">
                  <c:v>87.316666666666663</c:v>
                </c:pt>
                <c:pt idx="5239">
                  <c:v>87.333333333333329</c:v>
                </c:pt>
                <c:pt idx="5240">
                  <c:v>87.35</c:v>
                </c:pt>
                <c:pt idx="5241">
                  <c:v>87.36666666666666</c:v>
                </c:pt>
                <c:pt idx="5242">
                  <c:v>87.38333333333334</c:v>
                </c:pt>
                <c:pt idx="5243">
                  <c:v>87.4</c:v>
                </c:pt>
                <c:pt idx="5244">
                  <c:v>87.416666666666671</c:v>
                </c:pt>
                <c:pt idx="5245">
                  <c:v>87.433333333333337</c:v>
                </c:pt>
                <c:pt idx="5246">
                  <c:v>87.45</c:v>
                </c:pt>
                <c:pt idx="5247">
                  <c:v>87.466666666666669</c:v>
                </c:pt>
                <c:pt idx="5248">
                  <c:v>87.483333333333334</c:v>
                </c:pt>
                <c:pt idx="5249">
                  <c:v>87.5</c:v>
                </c:pt>
                <c:pt idx="5250">
                  <c:v>87.516666666666666</c:v>
                </c:pt>
                <c:pt idx="5251">
                  <c:v>87.533333333333331</c:v>
                </c:pt>
                <c:pt idx="5252">
                  <c:v>87.55</c:v>
                </c:pt>
                <c:pt idx="5253">
                  <c:v>87.566666666666663</c:v>
                </c:pt>
                <c:pt idx="5254">
                  <c:v>87.583333333333329</c:v>
                </c:pt>
                <c:pt idx="5255">
                  <c:v>87.6</c:v>
                </c:pt>
                <c:pt idx="5256">
                  <c:v>87.61666666666666</c:v>
                </c:pt>
                <c:pt idx="5257">
                  <c:v>87.63333333333334</c:v>
                </c:pt>
                <c:pt idx="5258">
                  <c:v>87.65</c:v>
                </c:pt>
                <c:pt idx="5259">
                  <c:v>87.666666666666671</c:v>
                </c:pt>
                <c:pt idx="5260">
                  <c:v>87.683333333333337</c:v>
                </c:pt>
                <c:pt idx="5261">
                  <c:v>87.7</c:v>
                </c:pt>
                <c:pt idx="5262">
                  <c:v>87.716666666666669</c:v>
                </c:pt>
                <c:pt idx="5263">
                  <c:v>87.733333333333334</c:v>
                </c:pt>
                <c:pt idx="5264">
                  <c:v>87.75</c:v>
                </c:pt>
                <c:pt idx="5265">
                  <c:v>87.766666666666666</c:v>
                </c:pt>
                <c:pt idx="5266">
                  <c:v>87.783333333333331</c:v>
                </c:pt>
                <c:pt idx="5267">
                  <c:v>87.8</c:v>
                </c:pt>
                <c:pt idx="5268">
                  <c:v>87.816666666666663</c:v>
                </c:pt>
                <c:pt idx="5269">
                  <c:v>87.833333333333329</c:v>
                </c:pt>
                <c:pt idx="5270">
                  <c:v>87.85</c:v>
                </c:pt>
                <c:pt idx="5271">
                  <c:v>87.86666666666666</c:v>
                </c:pt>
                <c:pt idx="5272">
                  <c:v>87.88333333333334</c:v>
                </c:pt>
                <c:pt idx="5273">
                  <c:v>87.9</c:v>
                </c:pt>
                <c:pt idx="5274">
                  <c:v>87.916666666666671</c:v>
                </c:pt>
                <c:pt idx="5275">
                  <c:v>87.933333333333337</c:v>
                </c:pt>
                <c:pt idx="5276">
                  <c:v>87.95</c:v>
                </c:pt>
                <c:pt idx="5277">
                  <c:v>87.966666666666669</c:v>
                </c:pt>
                <c:pt idx="5278">
                  <c:v>87.983333333333334</c:v>
                </c:pt>
                <c:pt idx="5279">
                  <c:v>88</c:v>
                </c:pt>
                <c:pt idx="5280">
                  <c:v>88.016666666666666</c:v>
                </c:pt>
                <c:pt idx="5281">
                  <c:v>88.033333333333331</c:v>
                </c:pt>
                <c:pt idx="5282">
                  <c:v>88.05</c:v>
                </c:pt>
                <c:pt idx="5283">
                  <c:v>88.066666666666663</c:v>
                </c:pt>
                <c:pt idx="5284">
                  <c:v>88.083333333333329</c:v>
                </c:pt>
                <c:pt idx="5285">
                  <c:v>88.1</c:v>
                </c:pt>
                <c:pt idx="5286">
                  <c:v>88.11666666666666</c:v>
                </c:pt>
                <c:pt idx="5287">
                  <c:v>88.13333333333334</c:v>
                </c:pt>
                <c:pt idx="5288">
                  <c:v>88.15</c:v>
                </c:pt>
                <c:pt idx="5289">
                  <c:v>88.166666666666671</c:v>
                </c:pt>
                <c:pt idx="5290">
                  <c:v>88.183333333333337</c:v>
                </c:pt>
                <c:pt idx="5291">
                  <c:v>88.2</c:v>
                </c:pt>
                <c:pt idx="5292">
                  <c:v>88.216666666666669</c:v>
                </c:pt>
                <c:pt idx="5293">
                  <c:v>88.233333333333334</c:v>
                </c:pt>
                <c:pt idx="5294">
                  <c:v>88.25</c:v>
                </c:pt>
                <c:pt idx="5295">
                  <c:v>88.266666666666666</c:v>
                </c:pt>
                <c:pt idx="5296">
                  <c:v>88.283333333333331</c:v>
                </c:pt>
                <c:pt idx="5297">
                  <c:v>88.3</c:v>
                </c:pt>
                <c:pt idx="5298">
                  <c:v>88.316666666666663</c:v>
                </c:pt>
                <c:pt idx="5299">
                  <c:v>88.333333333333329</c:v>
                </c:pt>
                <c:pt idx="5300">
                  <c:v>88.35</c:v>
                </c:pt>
                <c:pt idx="5301">
                  <c:v>88.36666666666666</c:v>
                </c:pt>
                <c:pt idx="5302">
                  <c:v>88.38333333333334</c:v>
                </c:pt>
                <c:pt idx="5303">
                  <c:v>88.4</c:v>
                </c:pt>
                <c:pt idx="5304">
                  <c:v>88.416666666666671</c:v>
                </c:pt>
                <c:pt idx="5305">
                  <c:v>88.433333333333337</c:v>
                </c:pt>
                <c:pt idx="5306">
                  <c:v>88.45</c:v>
                </c:pt>
                <c:pt idx="5307">
                  <c:v>88.466666666666669</c:v>
                </c:pt>
                <c:pt idx="5308">
                  <c:v>88.483333333333334</c:v>
                </c:pt>
                <c:pt idx="5309">
                  <c:v>88.5</c:v>
                </c:pt>
                <c:pt idx="5310">
                  <c:v>88.516666666666666</c:v>
                </c:pt>
                <c:pt idx="5311">
                  <c:v>88.533333333333331</c:v>
                </c:pt>
                <c:pt idx="5312">
                  <c:v>88.55</c:v>
                </c:pt>
                <c:pt idx="5313">
                  <c:v>88.566666666666663</c:v>
                </c:pt>
                <c:pt idx="5314">
                  <c:v>88.583333333333329</c:v>
                </c:pt>
                <c:pt idx="5315">
                  <c:v>88.6</c:v>
                </c:pt>
                <c:pt idx="5316">
                  <c:v>88.61666666666666</c:v>
                </c:pt>
                <c:pt idx="5317">
                  <c:v>88.63333333333334</c:v>
                </c:pt>
                <c:pt idx="5318">
                  <c:v>88.65</c:v>
                </c:pt>
                <c:pt idx="5319">
                  <c:v>88.666666666666671</c:v>
                </c:pt>
                <c:pt idx="5320">
                  <c:v>88.683333333333337</c:v>
                </c:pt>
                <c:pt idx="5321">
                  <c:v>88.7</c:v>
                </c:pt>
                <c:pt idx="5322">
                  <c:v>88.716666666666669</c:v>
                </c:pt>
                <c:pt idx="5323">
                  <c:v>88.733333333333334</c:v>
                </c:pt>
                <c:pt idx="5324">
                  <c:v>88.75</c:v>
                </c:pt>
                <c:pt idx="5325">
                  <c:v>88.766666666666666</c:v>
                </c:pt>
                <c:pt idx="5326">
                  <c:v>88.783333333333331</c:v>
                </c:pt>
                <c:pt idx="5327">
                  <c:v>88.8</c:v>
                </c:pt>
                <c:pt idx="5328">
                  <c:v>88.816666666666663</c:v>
                </c:pt>
                <c:pt idx="5329">
                  <c:v>88.833333333333329</c:v>
                </c:pt>
                <c:pt idx="5330">
                  <c:v>88.85</c:v>
                </c:pt>
                <c:pt idx="5331">
                  <c:v>88.86666666666666</c:v>
                </c:pt>
                <c:pt idx="5332">
                  <c:v>88.88333333333334</c:v>
                </c:pt>
                <c:pt idx="5333">
                  <c:v>88.9</c:v>
                </c:pt>
                <c:pt idx="5334">
                  <c:v>88.916666666666671</c:v>
                </c:pt>
                <c:pt idx="5335">
                  <c:v>88.933333333333337</c:v>
                </c:pt>
                <c:pt idx="5336">
                  <c:v>88.95</c:v>
                </c:pt>
                <c:pt idx="5337">
                  <c:v>88.966666666666669</c:v>
                </c:pt>
                <c:pt idx="5338">
                  <c:v>88.983333333333334</c:v>
                </c:pt>
                <c:pt idx="5339">
                  <c:v>89</c:v>
                </c:pt>
                <c:pt idx="5340">
                  <c:v>89.016666666666666</c:v>
                </c:pt>
                <c:pt idx="5341">
                  <c:v>89.033333333333331</c:v>
                </c:pt>
                <c:pt idx="5342">
                  <c:v>89.05</c:v>
                </c:pt>
                <c:pt idx="5343">
                  <c:v>89.066666666666663</c:v>
                </c:pt>
                <c:pt idx="5344">
                  <c:v>89.083333333333329</c:v>
                </c:pt>
                <c:pt idx="5345">
                  <c:v>89.1</c:v>
                </c:pt>
                <c:pt idx="5346">
                  <c:v>89.11666666666666</c:v>
                </c:pt>
                <c:pt idx="5347">
                  <c:v>89.13333333333334</c:v>
                </c:pt>
                <c:pt idx="5348">
                  <c:v>89.15</c:v>
                </c:pt>
                <c:pt idx="5349">
                  <c:v>89.166666666666671</c:v>
                </c:pt>
                <c:pt idx="5350">
                  <c:v>89.183333333333337</c:v>
                </c:pt>
                <c:pt idx="5351">
                  <c:v>89.2</c:v>
                </c:pt>
                <c:pt idx="5352">
                  <c:v>89.216666666666669</c:v>
                </c:pt>
                <c:pt idx="5353">
                  <c:v>89.233333333333334</c:v>
                </c:pt>
                <c:pt idx="5354">
                  <c:v>89.25</c:v>
                </c:pt>
                <c:pt idx="5355">
                  <c:v>89.266666666666666</c:v>
                </c:pt>
                <c:pt idx="5356">
                  <c:v>89.283333333333331</c:v>
                </c:pt>
                <c:pt idx="5357">
                  <c:v>89.3</c:v>
                </c:pt>
                <c:pt idx="5358">
                  <c:v>89.316666666666663</c:v>
                </c:pt>
                <c:pt idx="5359">
                  <c:v>89.333333333333329</c:v>
                </c:pt>
                <c:pt idx="5360">
                  <c:v>89.35</c:v>
                </c:pt>
                <c:pt idx="5361">
                  <c:v>89.36666666666666</c:v>
                </c:pt>
                <c:pt idx="5362">
                  <c:v>89.38333333333334</c:v>
                </c:pt>
                <c:pt idx="5363">
                  <c:v>89.4</c:v>
                </c:pt>
                <c:pt idx="5364">
                  <c:v>89.416666666666671</c:v>
                </c:pt>
                <c:pt idx="5365">
                  <c:v>89.433333333333337</c:v>
                </c:pt>
                <c:pt idx="5366">
                  <c:v>89.45</c:v>
                </c:pt>
                <c:pt idx="5367">
                  <c:v>89.466666666666669</c:v>
                </c:pt>
                <c:pt idx="5368">
                  <c:v>89.483333333333334</c:v>
                </c:pt>
                <c:pt idx="5369">
                  <c:v>89.5</c:v>
                </c:pt>
                <c:pt idx="5370">
                  <c:v>89.516666666666666</c:v>
                </c:pt>
                <c:pt idx="5371">
                  <c:v>89.533333333333331</c:v>
                </c:pt>
                <c:pt idx="5372">
                  <c:v>89.55</c:v>
                </c:pt>
                <c:pt idx="5373">
                  <c:v>89.566666666666663</c:v>
                </c:pt>
                <c:pt idx="5374">
                  <c:v>89.583333333333329</c:v>
                </c:pt>
                <c:pt idx="5375">
                  <c:v>89.6</c:v>
                </c:pt>
                <c:pt idx="5376">
                  <c:v>89.61666666666666</c:v>
                </c:pt>
                <c:pt idx="5377">
                  <c:v>89.63333333333334</c:v>
                </c:pt>
                <c:pt idx="5378">
                  <c:v>89.65</c:v>
                </c:pt>
                <c:pt idx="5379">
                  <c:v>89.666666666666671</c:v>
                </c:pt>
                <c:pt idx="5380">
                  <c:v>89.683333333333337</c:v>
                </c:pt>
                <c:pt idx="5381">
                  <c:v>89.7</c:v>
                </c:pt>
                <c:pt idx="5382">
                  <c:v>89.716666666666669</c:v>
                </c:pt>
                <c:pt idx="5383">
                  <c:v>89.733333333333334</c:v>
                </c:pt>
                <c:pt idx="5384">
                  <c:v>89.75</c:v>
                </c:pt>
                <c:pt idx="5385">
                  <c:v>89.766666666666666</c:v>
                </c:pt>
                <c:pt idx="5386">
                  <c:v>89.783333333333331</c:v>
                </c:pt>
                <c:pt idx="5387">
                  <c:v>89.8</c:v>
                </c:pt>
                <c:pt idx="5388">
                  <c:v>89.816666666666663</c:v>
                </c:pt>
                <c:pt idx="5389">
                  <c:v>89.833333333333329</c:v>
                </c:pt>
                <c:pt idx="5390">
                  <c:v>89.85</c:v>
                </c:pt>
                <c:pt idx="5391">
                  <c:v>89.86666666666666</c:v>
                </c:pt>
                <c:pt idx="5392">
                  <c:v>89.88333333333334</c:v>
                </c:pt>
                <c:pt idx="5393">
                  <c:v>89.9</c:v>
                </c:pt>
                <c:pt idx="5394">
                  <c:v>89.916666666666671</c:v>
                </c:pt>
                <c:pt idx="5395">
                  <c:v>89.933333333333337</c:v>
                </c:pt>
                <c:pt idx="5396">
                  <c:v>89.95</c:v>
                </c:pt>
                <c:pt idx="5397">
                  <c:v>89.966666666666669</c:v>
                </c:pt>
                <c:pt idx="5398">
                  <c:v>89.983333333333334</c:v>
                </c:pt>
                <c:pt idx="5399">
                  <c:v>90</c:v>
                </c:pt>
                <c:pt idx="5400">
                  <c:v>90.016666666666666</c:v>
                </c:pt>
                <c:pt idx="5401">
                  <c:v>90.033333333333331</c:v>
                </c:pt>
                <c:pt idx="5402">
                  <c:v>90.05</c:v>
                </c:pt>
                <c:pt idx="5403">
                  <c:v>90.066666666666663</c:v>
                </c:pt>
                <c:pt idx="5404">
                  <c:v>90.083333333333329</c:v>
                </c:pt>
                <c:pt idx="5405">
                  <c:v>90.1</c:v>
                </c:pt>
                <c:pt idx="5406">
                  <c:v>90.11666666666666</c:v>
                </c:pt>
                <c:pt idx="5407">
                  <c:v>90.13333333333334</c:v>
                </c:pt>
                <c:pt idx="5408">
                  <c:v>90.15</c:v>
                </c:pt>
                <c:pt idx="5409">
                  <c:v>90.166666666666671</c:v>
                </c:pt>
                <c:pt idx="5410">
                  <c:v>90.183333333333337</c:v>
                </c:pt>
                <c:pt idx="5411">
                  <c:v>90.2</c:v>
                </c:pt>
                <c:pt idx="5412">
                  <c:v>90.216666666666669</c:v>
                </c:pt>
                <c:pt idx="5413">
                  <c:v>90.233333333333334</c:v>
                </c:pt>
                <c:pt idx="5414">
                  <c:v>90.25</c:v>
                </c:pt>
                <c:pt idx="5415">
                  <c:v>90.266666666666666</c:v>
                </c:pt>
                <c:pt idx="5416">
                  <c:v>90.283333333333331</c:v>
                </c:pt>
                <c:pt idx="5417">
                  <c:v>90.3</c:v>
                </c:pt>
                <c:pt idx="5418">
                  <c:v>90.316666666666663</c:v>
                </c:pt>
                <c:pt idx="5419">
                  <c:v>90.333333333333329</c:v>
                </c:pt>
                <c:pt idx="5420">
                  <c:v>90.35</c:v>
                </c:pt>
                <c:pt idx="5421">
                  <c:v>90.36666666666666</c:v>
                </c:pt>
                <c:pt idx="5422">
                  <c:v>90.38333333333334</c:v>
                </c:pt>
                <c:pt idx="5423">
                  <c:v>90.4</c:v>
                </c:pt>
                <c:pt idx="5424">
                  <c:v>90.416666666666671</c:v>
                </c:pt>
                <c:pt idx="5425">
                  <c:v>90.433333333333337</c:v>
                </c:pt>
                <c:pt idx="5426">
                  <c:v>90.45</c:v>
                </c:pt>
                <c:pt idx="5427">
                  <c:v>90.466666666666669</c:v>
                </c:pt>
                <c:pt idx="5428">
                  <c:v>90.483333333333334</c:v>
                </c:pt>
                <c:pt idx="5429">
                  <c:v>90.5</c:v>
                </c:pt>
                <c:pt idx="5430">
                  <c:v>90.516666666666666</c:v>
                </c:pt>
                <c:pt idx="5431">
                  <c:v>90.533333333333331</c:v>
                </c:pt>
                <c:pt idx="5432">
                  <c:v>90.55</c:v>
                </c:pt>
                <c:pt idx="5433">
                  <c:v>90.566666666666663</c:v>
                </c:pt>
                <c:pt idx="5434">
                  <c:v>90.583333333333329</c:v>
                </c:pt>
                <c:pt idx="5435">
                  <c:v>90.6</c:v>
                </c:pt>
                <c:pt idx="5436">
                  <c:v>90.61666666666666</c:v>
                </c:pt>
                <c:pt idx="5437">
                  <c:v>90.63333333333334</c:v>
                </c:pt>
                <c:pt idx="5438">
                  <c:v>90.65</c:v>
                </c:pt>
                <c:pt idx="5439">
                  <c:v>90.666666666666671</c:v>
                </c:pt>
                <c:pt idx="5440">
                  <c:v>90.683333333333337</c:v>
                </c:pt>
                <c:pt idx="5441">
                  <c:v>90.7</c:v>
                </c:pt>
                <c:pt idx="5442">
                  <c:v>90.716666666666669</c:v>
                </c:pt>
                <c:pt idx="5443">
                  <c:v>90.733333333333334</c:v>
                </c:pt>
                <c:pt idx="5444">
                  <c:v>90.75</c:v>
                </c:pt>
                <c:pt idx="5445">
                  <c:v>90.766666666666666</c:v>
                </c:pt>
                <c:pt idx="5446">
                  <c:v>90.783333333333331</c:v>
                </c:pt>
                <c:pt idx="5447">
                  <c:v>90.8</c:v>
                </c:pt>
                <c:pt idx="5448">
                  <c:v>90.816666666666663</c:v>
                </c:pt>
                <c:pt idx="5449">
                  <c:v>90.833333333333329</c:v>
                </c:pt>
                <c:pt idx="5450">
                  <c:v>90.85</c:v>
                </c:pt>
                <c:pt idx="5451">
                  <c:v>90.86666666666666</c:v>
                </c:pt>
                <c:pt idx="5452">
                  <c:v>90.88333333333334</c:v>
                </c:pt>
                <c:pt idx="5453">
                  <c:v>90.9</c:v>
                </c:pt>
                <c:pt idx="5454">
                  <c:v>90.916666666666671</c:v>
                </c:pt>
                <c:pt idx="5455">
                  <c:v>90.933333333333337</c:v>
                </c:pt>
                <c:pt idx="5456">
                  <c:v>90.95</c:v>
                </c:pt>
                <c:pt idx="5457">
                  <c:v>90.966666666666669</c:v>
                </c:pt>
                <c:pt idx="5458">
                  <c:v>90.983333333333334</c:v>
                </c:pt>
                <c:pt idx="5459">
                  <c:v>91</c:v>
                </c:pt>
                <c:pt idx="5460">
                  <c:v>91.016666666666666</c:v>
                </c:pt>
                <c:pt idx="5461">
                  <c:v>91.033333333333331</c:v>
                </c:pt>
                <c:pt idx="5462">
                  <c:v>91.05</c:v>
                </c:pt>
                <c:pt idx="5463">
                  <c:v>91.066666666666663</c:v>
                </c:pt>
                <c:pt idx="5464">
                  <c:v>91.083333333333329</c:v>
                </c:pt>
                <c:pt idx="5465">
                  <c:v>91.1</c:v>
                </c:pt>
                <c:pt idx="5466">
                  <c:v>91.11666666666666</c:v>
                </c:pt>
                <c:pt idx="5467">
                  <c:v>91.13333333333334</c:v>
                </c:pt>
                <c:pt idx="5468">
                  <c:v>91.15</c:v>
                </c:pt>
                <c:pt idx="5469">
                  <c:v>91.166666666666671</c:v>
                </c:pt>
                <c:pt idx="5470">
                  <c:v>91.183333333333337</c:v>
                </c:pt>
                <c:pt idx="5471">
                  <c:v>91.2</c:v>
                </c:pt>
                <c:pt idx="5472">
                  <c:v>91.216666666666669</c:v>
                </c:pt>
                <c:pt idx="5473">
                  <c:v>91.233333333333334</c:v>
                </c:pt>
                <c:pt idx="5474">
                  <c:v>91.25</c:v>
                </c:pt>
                <c:pt idx="5475">
                  <c:v>91.266666666666666</c:v>
                </c:pt>
                <c:pt idx="5476">
                  <c:v>91.283333333333331</c:v>
                </c:pt>
                <c:pt idx="5477">
                  <c:v>91.3</c:v>
                </c:pt>
                <c:pt idx="5478">
                  <c:v>91.316666666666663</c:v>
                </c:pt>
                <c:pt idx="5479">
                  <c:v>91.333333333333329</c:v>
                </c:pt>
                <c:pt idx="5480">
                  <c:v>91.35</c:v>
                </c:pt>
                <c:pt idx="5481">
                  <c:v>91.36666666666666</c:v>
                </c:pt>
                <c:pt idx="5482">
                  <c:v>91.38333333333334</c:v>
                </c:pt>
                <c:pt idx="5483">
                  <c:v>91.4</c:v>
                </c:pt>
                <c:pt idx="5484">
                  <c:v>91.416666666666671</c:v>
                </c:pt>
                <c:pt idx="5485">
                  <c:v>91.433333333333337</c:v>
                </c:pt>
                <c:pt idx="5486">
                  <c:v>91.45</c:v>
                </c:pt>
                <c:pt idx="5487">
                  <c:v>91.466666666666669</c:v>
                </c:pt>
                <c:pt idx="5488">
                  <c:v>91.483333333333334</c:v>
                </c:pt>
                <c:pt idx="5489">
                  <c:v>91.5</c:v>
                </c:pt>
                <c:pt idx="5490">
                  <c:v>91.516666666666666</c:v>
                </c:pt>
                <c:pt idx="5491">
                  <c:v>91.533333333333331</c:v>
                </c:pt>
                <c:pt idx="5492">
                  <c:v>91.55</c:v>
                </c:pt>
                <c:pt idx="5493">
                  <c:v>91.566666666666663</c:v>
                </c:pt>
                <c:pt idx="5494">
                  <c:v>91.583333333333329</c:v>
                </c:pt>
                <c:pt idx="5495">
                  <c:v>91.6</c:v>
                </c:pt>
                <c:pt idx="5496">
                  <c:v>91.61666666666666</c:v>
                </c:pt>
                <c:pt idx="5497">
                  <c:v>91.63333333333334</c:v>
                </c:pt>
                <c:pt idx="5498">
                  <c:v>91.65</c:v>
                </c:pt>
                <c:pt idx="5499">
                  <c:v>91.666666666666671</c:v>
                </c:pt>
                <c:pt idx="5500">
                  <c:v>91.683333333333337</c:v>
                </c:pt>
                <c:pt idx="5501">
                  <c:v>91.7</c:v>
                </c:pt>
                <c:pt idx="5502">
                  <c:v>91.716666666666669</c:v>
                </c:pt>
                <c:pt idx="5503">
                  <c:v>91.733333333333334</c:v>
                </c:pt>
                <c:pt idx="5504">
                  <c:v>91.75</c:v>
                </c:pt>
                <c:pt idx="5505">
                  <c:v>91.766666666666666</c:v>
                </c:pt>
                <c:pt idx="5506">
                  <c:v>91.783333333333331</c:v>
                </c:pt>
                <c:pt idx="5507">
                  <c:v>91.8</c:v>
                </c:pt>
                <c:pt idx="5508">
                  <c:v>91.816666666666663</c:v>
                </c:pt>
                <c:pt idx="5509">
                  <c:v>91.833333333333329</c:v>
                </c:pt>
                <c:pt idx="5510">
                  <c:v>91.85</c:v>
                </c:pt>
                <c:pt idx="5511">
                  <c:v>91.86666666666666</c:v>
                </c:pt>
                <c:pt idx="5512">
                  <c:v>91.88333333333334</c:v>
                </c:pt>
                <c:pt idx="5513">
                  <c:v>91.9</c:v>
                </c:pt>
                <c:pt idx="5514">
                  <c:v>91.916666666666671</c:v>
                </c:pt>
                <c:pt idx="5515">
                  <c:v>91.933333333333337</c:v>
                </c:pt>
                <c:pt idx="5516">
                  <c:v>91.95</c:v>
                </c:pt>
                <c:pt idx="5517">
                  <c:v>91.966666666666669</c:v>
                </c:pt>
                <c:pt idx="5518">
                  <c:v>91.983333333333334</c:v>
                </c:pt>
                <c:pt idx="5519">
                  <c:v>92</c:v>
                </c:pt>
                <c:pt idx="5520">
                  <c:v>92.016666666666666</c:v>
                </c:pt>
                <c:pt idx="5521">
                  <c:v>92.033333333333331</c:v>
                </c:pt>
                <c:pt idx="5522">
                  <c:v>92.05</c:v>
                </c:pt>
                <c:pt idx="5523">
                  <c:v>92.066666666666663</c:v>
                </c:pt>
                <c:pt idx="5524">
                  <c:v>92.083333333333329</c:v>
                </c:pt>
                <c:pt idx="5525">
                  <c:v>92.1</c:v>
                </c:pt>
                <c:pt idx="5526">
                  <c:v>92.11666666666666</c:v>
                </c:pt>
                <c:pt idx="5527">
                  <c:v>92.13333333333334</c:v>
                </c:pt>
                <c:pt idx="5528">
                  <c:v>92.15</c:v>
                </c:pt>
                <c:pt idx="5529">
                  <c:v>92.166666666666671</c:v>
                </c:pt>
                <c:pt idx="5530">
                  <c:v>92.183333333333337</c:v>
                </c:pt>
                <c:pt idx="5531">
                  <c:v>92.2</c:v>
                </c:pt>
                <c:pt idx="5532">
                  <c:v>92.216666666666669</c:v>
                </c:pt>
                <c:pt idx="5533">
                  <c:v>92.233333333333334</c:v>
                </c:pt>
                <c:pt idx="5534">
                  <c:v>92.25</c:v>
                </c:pt>
                <c:pt idx="5535">
                  <c:v>92.266666666666666</c:v>
                </c:pt>
                <c:pt idx="5536">
                  <c:v>92.283333333333331</c:v>
                </c:pt>
                <c:pt idx="5537">
                  <c:v>92.3</c:v>
                </c:pt>
                <c:pt idx="5538">
                  <c:v>92.316666666666663</c:v>
                </c:pt>
                <c:pt idx="5539">
                  <c:v>92.333333333333329</c:v>
                </c:pt>
                <c:pt idx="5540">
                  <c:v>92.35</c:v>
                </c:pt>
                <c:pt idx="5541">
                  <c:v>92.36666666666666</c:v>
                </c:pt>
                <c:pt idx="5542">
                  <c:v>92.38333333333334</c:v>
                </c:pt>
                <c:pt idx="5543">
                  <c:v>92.4</c:v>
                </c:pt>
                <c:pt idx="5544">
                  <c:v>92.416666666666671</c:v>
                </c:pt>
                <c:pt idx="5545">
                  <c:v>92.433333333333337</c:v>
                </c:pt>
                <c:pt idx="5546">
                  <c:v>92.45</c:v>
                </c:pt>
                <c:pt idx="5547">
                  <c:v>92.466666666666669</c:v>
                </c:pt>
                <c:pt idx="5548">
                  <c:v>92.483333333333334</c:v>
                </c:pt>
                <c:pt idx="5549">
                  <c:v>92.5</c:v>
                </c:pt>
                <c:pt idx="5550">
                  <c:v>92.516666666666666</c:v>
                </c:pt>
                <c:pt idx="5551">
                  <c:v>92.533333333333331</c:v>
                </c:pt>
                <c:pt idx="5552">
                  <c:v>92.55</c:v>
                </c:pt>
                <c:pt idx="5553">
                  <c:v>92.566666666666663</c:v>
                </c:pt>
                <c:pt idx="5554">
                  <c:v>92.583333333333329</c:v>
                </c:pt>
                <c:pt idx="5555">
                  <c:v>92.6</c:v>
                </c:pt>
                <c:pt idx="5556">
                  <c:v>92.61666666666666</c:v>
                </c:pt>
                <c:pt idx="5557">
                  <c:v>92.63333333333334</c:v>
                </c:pt>
                <c:pt idx="5558">
                  <c:v>92.65</c:v>
                </c:pt>
                <c:pt idx="5559">
                  <c:v>92.666666666666671</c:v>
                </c:pt>
                <c:pt idx="5560">
                  <c:v>92.683333333333337</c:v>
                </c:pt>
                <c:pt idx="5561">
                  <c:v>92.7</c:v>
                </c:pt>
                <c:pt idx="5562">
                  <c:v>92.716666666666669</c:v>
                </c:pt>
                <c:pt idx="5563">
                  <c:v>92.733333333333334</c:v>
                </c:pt>
                <c:pt idx="5564">
                  <c:v>92.75</c:v>
                </c:pt>
                <c:pt idx="5565">
                  <c:v>92.766666666666666</c:v>
                </c:pt>
                <c:pt idx="5566">
                  <c:v>92.783333333333331</c:v>
                </c:pt>
                <c:pt idx="5567">
                  <c:v>92.8</c:v>
                </c:pt>
                <c:pt idx="5568">
                  <c:v>92.816666666666663</c:v>
                </c:pt>
                <c:pt idx="5569">
                  <c:v>92.833333333333329</c:v>
                </c:pt>
                <c:pt idx="5570">
                  <c:v>92.85</c:v>
                </c:pt>
                <c:pt idx="5571">
                  <c:v>92.86666666666666</c:v>
                </c:pt>
                <c:pt idx="5572">
                  <c:v>92.88333333333334</c:v>
                </c:pt>
                <c:pt idx="5573">
                  <c:v>92.9</c:v>
                </c:pt>
                <c:pt idx="5574">
                  <c:v>92.916666666666671</c:v>
                </c:pt>
                <c:pt idx="5575">
                  <c:v>92.933333333333337</c:v>
                </c:pt>
                <c:pt idx="5576">
                  <c:v>92.95</c:v>
                </c:pt>
                <c:pt idx="5577">
                  <c:v>92.966666666666669</c:v>
                </c:pt>
                <c:pt idx="5578">
                  <c:v>92.983333333333334</c:v>
                </c:pt>
                <c:pt idx="5579">
                  <c:v>93</c:v>
                </c:pt>
                <c:pt idx="5580">
                  <c:v>93.016666666666666</c:v>
                </c:pt>
                <c:pt idx="5581">
                  <c:v>93.033333333333331</c:v>
                </c:pt>
                <c:pt idx="5582">
                  <c:v>93.05</c:v>
                </c:pt>
                <c:pt idx="5583">
                  <c:v>93.066666666666663</c:v>
                </c:pt>
                <c:pt idx="5584">
                  <c:v>93.083333333333329</c:v>
                </c:pt>
                <c:pt idx="5585">
                  <c:v>93.1</c:v>
                </c:pt>
                <c:pt idx="5586">
                  <c:v>93.11666666666666</c:v>
                </c:pt>
                <c:pt idx="5587">
                  <c:v>93.13333333333334</c:v>
                </c:pt>
                <c:pt idx="5588">
                  <c:v>93.15</c:v>
                </c:pt>
                <c:pt idx="5589">
                  <c:v>93.166666666666671</c:v>
                </c:pt>
                <c:pt idx="5590">
                  <c:v>93.183333333333337</c:v>
                </c:pt>
                <c:pt idx="5591">
                  <c:v>93.2</c:v>
                </c:pt>
                <c:pt idx="5592">
                  <c:v>93.216666666666669</c:v>
                </c:pt>
                <c:pt idx="5593">
                  <c:v>93.233333333333334</c:v>
                </c:pt>
                <c:pt idx="5594">
                  <c:v>93.25</c:v>
                </c:pt>
                <c:pt idx="5595">
                  <c:v>93.266666666666666</c:v>
                </c:pt>
                <c:pt idx="5596">
                  <c:v>93.283333333333331</c:v>
                </c:pt>
                <c:pt idx="5597">
                  <c:v>93.3</c:v>
                </c:pt>
                <c:pt idx="5598">
                  <c:v>93.316666666666663</c:v>
                </c:pt>
                <c:pt idx="5599">
                  <c:v>93.333333333333329</c:v>
                </c:pt>
                <c:pt idx="5600">
                  <c:v>93.35</c:v>
                </c:pt>
                <c:pt idx="5601">
                  <c:v>93.36666666666666</c:v>
                </c:pt>
                <c:pt idx="5602">
                  <c:v>93.38333333333334</c:v>
                </c:pt>
                <c:pt idx="5603">
                  <c:v>93.4</c:v>
                </c:pt>
                <c:pt idx="5604">
                  <c:v>93.416666666666671</c:v>
                </c:pt>
                <c:pt idx="5605">
                  <c:v>93.433333333333337</c:v>
                </c:pt>
                <c:pt idx="5606">
                  <c:v>93.45</c:v>
                </c:pt>
                <c:pt idx="5607">
                  <c:v>93.466666666666669</c:v>
                </c:pt>
                <c:pt idx="5608">
                  <c:v>93.483333333333334</c:v>
                </c:pt>
                <c:pt idx="5609">
                  <c:v>93.5</c:v>
                </c:pt>
                <c:pt idx="5610">
                  <c:v>93.516666666666666</c:v>
                </c:pt>
                <c:pt idx="5611">
                  <c:v>93.533333333333331</c:v>
                </c:pt>
                <c:pt idx="5612">
                  <c:v>93.55</c:v>
                </c:pt>
                <c:pt idx="5613">
                  <c:v>93.566666666666663</c:v>
                </c:pt>
                <c:pt idx="5614">
                  <c:v>93.583333333333329</c:v>
                </c:pt>
                <c:pt idx="5615">
                  <c:v>93.6</c:v>
                </c:pt>
                <c:pt idx="5616">
                  <c:v>93.61666666666666</c:v>
                </c:pt>
                <c:pt idx="5617">
                  <c:v>93.63333333333334</c:v>
                </c:pt>
                <c:pt idx="5618">
                  <c:v>93.65</c:v>
                </c:pt>
                <c:pt idx="5619">
                  <c:v>93.666666666666671</c:v>
                </c:pt>
                <c:pt idx="5620">
                  <c:v>93.683333333333337</c:v>
                </c:pt>
                <c:pt idx="5621">
                  <c:v>93.7</c:v>
                </c:pt>
                <c:pt idx="5622">
                  <c:v>93.716666666666669</c:v>
                </c:pt>
                <c:pt idx="5623">
                  <c:v>93.733333333333334</c:v>
                </c:pt>
                <c:pt idx="5624">
                  <c:v>93.75</c:v>
                </c:pt>
                <c:pt idx="5625">
                  <c:v>93.766666666666666</c:v>
                </c:pt>
                <c:pt idx="5626">
                  <c:v>93.783333333333331</c:v>
                </c:pt>
                <c:pt idx="5627">
                  <c:v>93.8</c:v>
                </c:pt>
                <c:pt idx="5628">
                  <c:v>93.816666666666663</c:v>
                </c:pt>
                <c:pt idx="5629">
                  <c:v>93.833333333333329</c:v>
                </c:pt>
                <c:pt idx="5630">
                  <c:v>93.85</c:v>
                </c:pt>
                <c:pt idx="5631">
                  <c:v>93.86666666666666</c:v>
                </c:pt>
                <c:pt idx="5632">
                  <c:v>93.88333333333334</c:v>
                </c:pt>
                <c:pt idx="5633">
                  <c:v>93.9</c:v>
                </c:pt>
                <c:pt idx="5634">
                  <c:v>93.916666666666671</c:v>
                </c:pt>
                <c:pt idx="5635">
                  <c:v>93.933333333333337</c:v>
                </c:pt>
                <c:pt idx="5636">
                  <c:v>93.95</c:v>
                </c:pt>
                <c:pt idx="5637">
                  <c:v>93.966666666666669</c:v>
                </c:pt>
                <c:pt idx="5638">
                  <c:v>93.983333333333334</c:v>
                </c:pt>
                <c:pt idx="5639">
                  <c:v>94</c:v>
                </c:pt>
                <c:pt idx="5640">
                  <c:v>94.016666666666666</c:v>
                </c:pt>
                <c:pt idx="5641">
                  <c:v>94.033333333333331</c:v>
                </c:pt>
                <c:pt idx="5642">
                  <c:v>94.05</c:v>
                </c:pt>
                <c:pt idx="5643">
                  <c:v>94.066666666666663</c:v>
                </c:pt>
                <c:pt idx="5644">
                  <c:v>94.083333333333329</c:v>
                </c:pt>
                <c:pt idx="5645">
                  <c:v>94.1</c:v>
                </c:pt>
                <c:pt idx="5646">
                  <c:v>94.11666666666666</c:v>
                </c:pt>
                <c:pt idx="5647">
                  <c:v>94.13333333333334</c:v>
                </c:pt>
                <c:pt idx="5648">
                  <c:v>94.15</c:v>
                </c:pt>
                <c:pt idx="5649">
                  <c:v>94.166666666666671</c:v>
                </c:pt>
                <c:pt idx="5650">
                  <c:v>94.183333333333337</c:v>
                </c:pt>
                <c:pt idx="5651">
                  <c:v>94.2</c:v>
                </c:pt>
                <c:pt idx="5652">
                  <c:v>94.216666666666669</c:v>
                </c:pt>
                <c:pt idx="5653">
                  <c:v>94.233333333333334</c:v>
                </c:pt>
                <c:pt idx="5654">
                  <c:v>94.25</c:v>
                </c:pt>
                <c:pt idx="5655">
                  <c:v>94.266666666666666</c:v>
                </c:pt>
                <c:pt idx="5656">
                  <c:v>94.283333333333331</c:v>
                </c:pt>
                <c:pt idx="5657">
                  <c:v>94.3</c:v>
                </c:pt>
                <c:pt idx="5658">
                  <c:v>94.316666666666663</c:v>
                </c:pt>
                <c:pt idx="5659">
                  <c:v>94.333333333333329</c:v>
                </c:pt>
                <c:pt idx="5660">
                  <c:v>94.35</c:v>
                </c:pt>
                <c:pt idx="5661">
                  <c:v>94.36666666666666</c:v>
                </c:pt>
                <c:pt idx="5662">
                  <c:v>94.38333333333334</c:v>
                </c:pt>
                <c:pt idx="5663">
                  <c:v>94.4</c:v>
                </c:pt>
                <c:pt idx="5664">
                  <c:v>94.416666666666671</c:v>
                </c:pt>
                <c:pt idx="5665">
                  <c:v>94.433333333333337</c:v>
                </c:pt>
                <c:pt idx="5666">
                  <c:v>94.45</c:v>
                </c:pt>
                <c:pt idx="5667">
                  <c:v>94.466666666666669</c:v>
                </c:pt>
                <c:pt idx="5668">
                  <c:v>94.483333333333334</c:v>
                </c:pt>
                <c:pt idx="5669">
                  <c:v>94.5</c:v>
                </c:pt>
                <c:pt idx="5670">
                  <c:v>94.516666666666666</c:v>
                </c:pt>
                <c:pt idx="5671">
                  <c:v>94.533333333333331</c:v>
                </c:pt>
                <c:pt idx="5672">
                  <c:v>94.55</c:v>
                </c:pt>
                <c:pt idx="5673">
                  <c:v>94.566666666666663</c:v>
                </c:pt>
                <c:pt idx="5674">
                  <c:v>94.583333333333329</c:v>
                </c:pt>
                <c:pt idx="5675">
                  <c:v>94.6</c:v>
                </c:pt>
                <c:pt idx="5676">
                  <c:v>94.61666666666666</c:v>
                </c:pt>
                <c:pt idx="5677">
                  <c:v>94.63333333333334</c:v>
                </c:pt>
                <c:pt idx="5678">
                  <c:v>94.65</c:v>
                </c:pt>
                <c:pt idx="5679">
                  <c:v>94.666666666666671</c:v>
                </c:pt>
                <c:pt idx="5680">
                  <c:v>94.683333333333337</c:v>
                </c:pt>
                <c:pt idx="5681">
                  <c:v>94.7</c:v>
                </c:pt>
                <c:pt idx="5682">
                  <c:v>94.716666666666669</c:v>
                </c:pt>
                <c:pt idx="5683">
                  <c:v>94.733333333333334</c:v>
                </c:pt>
                <c:pt idx="5684">
                  <c:v>94.75</c:v>
                </c:pt>
                <c:pt idx="5685">
                  <c:v>94.766666666666666</c:v>
                </c:pt>
                <c:pt idx="5686">
                  <c:v>94.783333333333331</c:v>
                </c:pt>
                <c:pt idx="5687">
                  <c:v>94.8</c:v>
                </c:pt>
                <c:pt idx="5688">
                  <c:v>94.816666666666663</c:v>
                </c:pt>
                <c:pt idx="5689">
                  <c:v>94.833333333333329</c:v>
                </c:pt>
                <c:pt idx="5690">
                  <c:v>94.85</c:v>
                </c:pt>
                <c:pt idx="5691">
                  <c:v>94.86666666666666</c:v>
                </c:pt>
                <c:pt idx="5692">
                  <c:v>94.88333333333334</c:v>
                </c:pt>
                <c:pt idx="5693">
                  <c:v>94.9</c:v>
                </c:pt>
                <c:pt idx="5694">
                  <c:v>94.916666666666671</c:v>
                </c:pt>
                <c:pt idx="5695">
                  <c:v>94.933333333333337</c:v>
                </c:pt>
                <c:pt idx="5696">
                  <c:v>94.95</c:v>
                </c:pt>
                <c:pt idx="5697">
                  <c:v>94.966666666666669</c:v>
                </c:pt>
                <c:pt idx="5698">
                  <c:v>94.983333333333334</c:v>
                </c:pt>
                <c:pt idx="5699">
                  <c:v>95</c:v>
                </c:pt>
                <c:pt idx="5700">
                  <c:v>95.016666666666666</c:v>
                </c:pt>
                <c:pt idx="5701">
                  <c:v>95.033333333333331</c:v>
                </c:pt>
                <c:pt idx="5702">
                  <c:v>95.05</c:v>
                </c:pt>
                <c:pt idx="5703">
                  <c:v>95.066666666666663</c:v>
                </c:pt>
                <c:pt idx="5704">
                  <c:v>95.083333333333329</c:v>
                </c:pt>
                <c:pt idx="5705">
                  <c:v>95.1</c:v>
                </c:pt>
                <c:pt idx="5706">
                  <c:v>95.11666666666666</c:v>
                </c:pt>
                <c:pt idx="5707">
                  <c:v>95.13333333333334</c:v>
                </c:pt>
                <c:pt idx="5708">
                  <c:v>95.15</c:v>
                </c:pt>
                <c:pt idx="5709">
                  <c:v>95.166666666666671</c:v>
                </c:pt>
                <c:pt idx="5710">
                  <c:v>95.183333333333337</c:v>
                </c:pt>
                <c:pt idx="5711">
                  <c:v>95.2</c:v>
                </c:pt>
                <c:pt idx="5712">
                  <c:v>95.216666666666669</c:v>
                </c:pt>
                <c:pt idx="5713">
                  <c:v>95.233333333333334</c:v>
                </c:pt>
                <c:pt idx="5714">
                  <c:v>95.25</c:v>
                </c:pt>
                <c:pt idx="5715">
                  <c:v>95.266666666666666</c:v>
                </c:pt>
                <c:pt idx="5716">
                  <c:v>95.283333333333331</c:v>
                </c:pt>
                <c:pt idx="5717">
                  <c:v>95.3</c:v>
                </c:pt>
                <c:pt idx="5718">
                  <c:v>95.316666666666663</c:v>
                </c:pt>
                <c:pt idx="5719">
                  <c:v>95.333333333333329</c:v>
                </c:pt>
                <c:pt idx="5720">
                  <c:v>95.35</c:v>
                </c:pt>
                <c:pt idx="5721">
                  <c:v>95.36666666666666</c:v>
                </c:pt>
                <c:pt idx="5722">
                  <c:v>95.38333333333334</c:v>
                </c:pt>
                <c:pt idx="5723">
                  <c:v>95.4</c:v>
                </c:pt>
                <c:pt idx="5724">
                  <c:v>95.416666666666671</c:v>
                </c:pt>
                <c:pt idx="5725">
                  <c:v>95.433333333333337</c:v>
                </c:pt>
                <c:pt idx="5726">
                  <c:v>95.45</c:v>
                </c:pt>
                <c:pt idx="5727">
                  <c:v>95.466666666666669</c:v>
                </c:pt>
                <c:pt idx="5728">
                  <c:v>95.483333333333334</c:v>
                </c:pt>
                <c:pt idx="5729">
                  <c:v>95.5</c:v>
                </c:pt>
                <c:pt idx="5730">
                  <c:v>95.516666666666666</c:v>
                </c:pt>
                <c:pt idx="5731">
                  <c:v>95.533333333333331</c:v>
                </c:pt>
                <c:pt idx="5732">
                  <c:v>95.55</c:v>
                </c:pt>
                <c:pt idx="5733">
                  <c:v>95.566666666666663</c:v>
                </c:pt>
                <c:pt idx="5734">
                  <c:v>95.583333333333329</c:v>
                </c:pt>
                <c:pt idx="5735">
                  <c:v>95.6</c:v>
                </c:pt>
                <c:pt idx="5736">
                  <c:v>95.61666666666666</c:v>
                </c:pt>
                <c:pt idx="5737">
                  <c:v>95.63333333333334</c:v>
                </c:pt>
                <c:pt idx="5738">
                  <c:v>95.65</c:v>
                </c:pt>
                <c:pt idx="5739">
                  <c:v>95.666666666666671</c:v>
                </c:pt>
                <c:pt idx="5740">
                  <c:v>95.683333333333337</c:v>
                </c:pt>
                <c:pt idx="5741">
                  <c:v>95.7</c:v>
                </c:pt>
                <c:pt idx="5742">
                  <c:v>95.716666666666669</c:v>
                </c:pt>
                <c:pt idx="5743">
                  <c:v>95.733333333333334</c:v>
                </c:pt>
                <c:pt idx="5744">
                  <c:v>95.75</c:v>
                </c:pt>
                <c:pt idx="5745">
                  <c:v>95.766666666666666</c:v>
                </c:pt>
                <c:pt idx="5746">
                  <c:v>95.783333333333331</c:v>
                </c:pt>
                <c:pt idx="5747">
                  <c:v>95.8</c:v>
                </c:pt>
                <c:pt idx="5748">
                  <c:v>95.816666666666663</c:v>
                </c:pt>
                <c:pt idx="5749">
                  <c:v>95.833333333333329</c:v>
                </c:pt>
                <c:pt idx="5750">
                  <c:v>95.85</c:v>
                </c:pt>
                <c:pt idx="5751">
                  <c:v>95.86666666666666</c:v>
                </c:pt>
                <c:pt idx="5752">
                  <c:v>95.88333333333334</c:v>
                </c:pt>
                <c:pt idx="5753">
                  <c:v>95.9</c:v>
                </c:pt>
                <c:pt idx="5754">
                  <c:v>95.916666666666671</c:v>
                </c:pt>
                <c:pt idx="5755">
                  <c:v>95.933333333333337</c:v>
                </c:pt>
                <c:pt idx="5756">
                  <c:v>95.95</c:v>
                </c:pt>
                <c:pt idx="5757">
                  <c:v>95.966666666666669</c:v>
                </c:pt>
                <c:pt idx="5758">
                  <c:v>95.983333333333334</c:v>
                </c:pt>
                <c:pt idx="5759">
                  <c:v>96</c:v>
                </c:pt>
                <c:pt idx="5760">
                  <c:v>96.016666666666666</c:v>
                </c:pt>
                <c:pt idx="5761">
                  <c:v>96.033333333333331</c:v>
                </c:pt>
                <c:pt idx="5762">
                  <c:v>96.05</c:v>
                </c:pt>
                <c:pt idx="5763">
                  <c:v>96.066666666666663</c:v>
                </c:pt>
                <c:pt idx="5764">
                  <c:v>96.083333333333329</c:v>
                </c:pt>
                <c:pt idx="5765">
                  <c:v>96.1</c:v>
                </c:pt>
                <c:pt idx="5766">
                  <c:v>96.11666666666666</c:v>
                </c:pt>
                <c:pt idx="5767">
                  <c:v>96.13333333333334</c:v>
                </c:pt>
                <c:pt idx="5768">
                  <c:v>96.15</c:v>
                </c:pt>
                <c:pt idx="5769">
                  <c:v>96.166666666666671</c:v>
                </c:pt>
                <c:pt idx="5770">
                  <c:v>96.183333333333337</c:v>
                </c:pt>
                <c:pt idx="5771">
                  <c:v>96.2</c:v>
                </c:pt>
                <c:pt idx="5772">
                  <c:v>96.216666666666669</c:v>
                </c:pt>
                <c:pt idx="5773">
                  <c:v>96.233333333333334</c:v>
                </c:pt>
                <c:pt idx="5774">
                  <c:v>96.25</c:v>
                </c:pt>
                <c:pt idx="5775">
                  <c:v>96.266666666666666</c:v>
                </c:pt>
                <c:pt idx="5776">
                  <c:v>96.283333333333331</c:v>
                </c:pt>
                <c:pt idx="5777">
                  <c:v>96.3</c:v>
                </c:pt>
                <c:pt idx="5778">
                  <c:v>96.316666666666663</c:v>
                </c:pt>
                <c:pt idx="5779">
                  <c:v>96.333333333333329</c:v>
                </c:pt>
                <c:pt idx="5780">
                  <c:v>96.35</c:v>
                </c:pt>
                <c:pt idx="5781">
                  <c:v>96.36666666666666</c:v>
                </c:pt>
                <c:pt idx="5782">
                  <c:v>96.38333333333334</c:v>
                </c:pt>
                <c:pt idx="5783">
                  <c:v>96.4</c:v>
                </c:pt>
                <c:pt idx="5784">
                  <c:v>96.416666666666671</c:v>
                </c:pt>
                <c:pt idx="5785">
                  <c:v>96.433333333333337</c:v>
                </c:pt>
                <c:pt idx="5786">
                  <c:v>96.45</c:v>
                </c:pt>
                <c:pt idx="5787">
                  <c:v>96.466666666666669</c:v>
                </c:pt>
                <c:pt idx="5788">
                  <c:v>96.483333333333334</c:v>
                </c:pt>
                <c:pt idx="5789">
                  <c:v>96.5</c:v>
                </c:pt>
                <c:pt idx="5790">
                  <c:v>96.516666666666666</c:v>
                </c:pt>
                <c:pt idx="5791">
                  <c:v>96.533333333333331</c:v>
                </c:pt>
                <c:pt idx="5792">
                  <c:v>96.55</c:v>
                </c:pt>
                <c:pt idx="5793">
                  <c:v>96.566666666666663</c:v>
                </c:pt>
                <c:pt idx="5794">
                  <c:v>96.583333333333329</c:v>
                </c:pt>
                <c:pt idx="5795">
                  <c:v>96.6</c:v>
                </c:pt>
                <c:pt idx="5796">
                  <c:v>96.61666666666666</c:v>
                </c:pt>
                <c:pt idx="5797">
                  <c:v>96.63333333333334</c:v>
                </c:pt>
                <c:pt idx="5798">
                  <c:v>96.65</c:v>
                </c:pt>
                <c:pt idx="5799">
                  <c:v>96.666666666666671</c:v>
                </c:pt>
                <c:pt idx="5800">
                  <c:v>96.683333333333337</c:v>
                </c:pt>
                <c:pt idx="5801">
                  <c:v>96.7</c:v>
                </c:pt>
                <c:pt idx="5802">
                  <c:v>96.716666666666669</c:v>
                </c:pt>
                <c:pt idx="5803">
                  <c:v>96.733333333333334</c:v>
                </c:pt>
                <c:pt idx="5804">
                  <c:v>96.75</c:v>
                </c:pt>
                <c:pt idx="5805">
                  <c:v>96.766666666666666</c:v>
                </c:pt>
                <c:pt idx="5806">
                  <c:v>96.783333333333331</c:v>
                </c:pt>
                <c:pt idx="5807">
                  <c:v>96.8</c:v>
                </c:pt>
                <c:pt idx="5808">
                  <c:v>96.816666666666663</c:v>
                </c:pt>
                <c:pt idx="5809">
                  <c:v>96.833333333333329</c:v>
                </c:pt>
                <c:pt idx="5810">
                  <c:v>96.85</c:v>
                </c:pt>
                <c:pt idx="5811">
                  <c:v>96.86666666666666</c:v>
                </c:pt>
                <c:pt idx="5812">
                  <c:v>96.88333333333334</c:v>
                </c:pt>
                <c:pt idx="5813">
                  <c:v>96.9</c:v>
                </c:pt>
                <c:pt idx="5814">
                  <c:v>96.916666666666671</c:v>
                </c:pt>
                <c:pt idx="5815">
                  <c:v>96.933333333333337</c:v>
                </c:pt>
                <c:pt idx="5816">
                  <c:v>96.95</c:v>
                </c:pt>
                <c:pt idx="5817">
                  <c:v>96.966666666666669</c:v>
                </c:pt>
                <c:pt idx="5818">
                  <c:v>96.983333333333334</c:v>
                </c:pt>
                <c:pt idx="5819">
                  <c:v>97</c:v>
                </c:pt>
                <c:pt idx="5820">
                  <c:v>97.016666666666666</c:v>
                </c:pt>
                <c:pt idx="5821">
                  <c:v>97.033333333333331</c:v>
                </c:pt>
                <c:pt idx="5822">
                  <c:v>97.05</c:v>
                </c:pt>
                <c:pt idx="5823">
                  <c:v>97.066666666666663</c:v>
                </c:pt>
                <c:pt idx="5824">
                  <c:v>97.083333333333329</c:v>
                </c:pt>
                <c:pt idx="5825">
                  <c:v>97.1</c:v>
                </c:pt>
                <c:pt idx="5826">
                  <c:v>97.11666666666666</c:v>
                </c:pt>
                <c:pt idx="5827">
                  <c:v>97.13333333333334</c:v>
                </c:pt>
                <c:pt idx="5828">
                  <c:v>97.15</c:v>
                </c:pt>
                <c:pt idx="5829">
                  <c:v>97.166666666666671</c:v>
                </c:pt>
                <c:pt idx="5830">
                  <c:v>97.183333333333337</c:v>
                </c:pt>
                <c:pt idx="5831">
                  <c:v>97.2</c:v>
                </c:pt>
                <c:pt idx="5832">
                  <c:v>97.216666666666669</c:v>
                </c:pt>
                <c:pt idx="5833">
                  <c:v>97.233333333333334</c:v>
                </c:pt>
                <c:pt idx="5834">
                  <c:v>97.25</c:v>
                </c:pt>
                <c:pt idx="5835">
                  <c:v>97.266666666666666</c:v>
                </c:pt>
                <c:pt idx="5836">
                  <c:v>97.283333333333331</c:v>
                </c:pt>
                <c:pt idx="5837">
                  <c:v>97.3</c:v>
                </c:pt>
                <c:pt idx="5838">
                  <c:v>97.316666666666663</c:v>
                </c:pt>
                <c:pt idx="5839">
                  <c:v>97.333333333333329</c:v>
                </c:pt>
                <c:pt idx="5840">
                  <c:v>97.35</c:v>
                </c:pt>
                <c:pt idx="5841">
                  <c:v>97.36666666666666</c:v>
                </c:pt>
                <c:pt idx="5842">
                  <c:v>97.38333333333334</c:v>
                </c:pt>
                <c:pt idx="5843">
                  <c:v>97.4</c:v>
                </c:pt>
                <c:pt idx="5844">
                  <c:v>97.416666666666671</c:v>
                </c:pt>
                <c:pt idx="5845">
                  <c:v>97.433333333333337</c:v>
                </c:pt>
                <c:pt idx="5846">
                  <c:v>97.45</c:v>
                </c:pt>
                <c:pt idx="5847">
                  <c:v>97.466666666666669</c:v>
                </c:pt>
                <c:pt idx="5848">
                  <c:v>97.483333333333334</c:v>
                </c:pt>
                <c:pt idx="5849">
                  <c:v>97.5</c:v>
                </c:pt>
                <c:pt idx="5850">
                  <c:v>97.516666666666666</c:v>
                </c:pt>
                <c:pt idx="5851">
                  <c:v>97.533333333333331</c:v>
                </c:pt>
                <c:pt idx="5852">
                  <c:v>97.55</c:v>
                </c:pt>
                <c:pt idx="5853">
                  <c:v>97.566666666666663</c:v>
                </c:pt>
                <c:pt idx="5854">
                  <c:v>97.583333333333329</c:v>
                </c:pt>
                <c:pt idx="5855">
                  <c:v>97.6</c:v>
                </c:pt>
                <c:pt idx="5856">
                  <c:v>97.61666666666666</c:v>
                </c:pt>
                <c:pt idx="5857">
                  <c:v>97.63333333333334</c:v>
                </c:pt>
                <c:pt idx="5858">
                  <c:v>97.65</c:v>
                </c:pt>
                <c:pt idx="5859">
                  <c:v>97.666666666666671</c:v>
                </c:pt>
                <c:pt idx="5860">
                  <c:v>97.683333333333337</c:v>
                </c:pt>
                <c:pt idx="5861">
                  <c:v>97.7</c:v>
                </c:pt>
                <c:pt idx="5862">
                  <c:v>97.716666666666669</c:v>
                </c:pt>
                <c:pt idx="5863">
                  <c:v>97.733333333333334</c:v>
                </c:pt>
                <c:pt idx="5864">
                  <c:v>97.75</c:v>
                </c:pt>
                <c:pt idx="5865">
                  <c:v>97.766666666666666</c:v>
                </c:pt>
                <c:pt idx="5866">
                  <c:v>97.783333333333331</c:v>
                </c:pt>
                <c:pt idx="5867">
                  <c:v>97.8</c:v>
                </c:pt>
                <c:pt idx="5868">
                  <c:v>97.816666666666663</c:v>
                </c:pt>
                <c:pt idx="5869">
                  <c:v>97.833333333333329</c:v>
                </c:pt>
                <c:pt idx="5870">
                  <c:v>97.85</c:v>
                </c:pt>
                <c:pt idx="5871">
                  <c:v>97.86666666666666</c:v>
                </c:pt>
                <c:pt idx="5872">
                  <c:v>97.88333333333334</c:v>
                </c:pt>
                <c:pt idx="5873">
                  <c:v>97.9</c:v>
                </c:pt>
                <c:pt idx="5874">
                  <c:v>97.916666666666671</c:v>
                </c:pt>
                <c:pt idx="5875">
                  <c:v>97.933333333333337</c:v>
                </c:pt>
                <c:pt idx="5876">
                  <c:v>97.95</c:v>
                </c:pt>
                <c:pt idx="5877">
                  <c:v>97.966666666666669</c:v>
                </c:pt>
                <c:pt idx="5878">
                  <c:v>97.983333333333334</c:v>
                </c:pt>
                <c:pt idx="5879">
                  <c:v>98</c:v>
                </c:pt>
                <c:pt idx="5880">
                  <c:v>98.016666666666666</c:v>
                </c:pt>
                <c:pt idx="5881">
                  <c:v>98.033333333333331</c:v>
                </c:pt>
                <c:pt idx="5882">
                  <c:v>98.05</c:v>
                </c:pt>
                <c:pt idx="5883">
                  <c:v>98.066666666666663</c:v>
                </c:pt>
                <c:pt idx="5884">
                  <c:v>98.083333333333329</c:v>
                </c:pt>
                <c:pt idx="5885">
                  <c:v>98.1</c:v>
                </c:pt>
                <c:pt idx="5886">
                  <c:v>98.11666666666666</c:v>
                </c:pt>
                <c:pt idx="5887">
                  <c:v>98.13333333333334</c:v>
                </c:pt>
                <c:pt idx="5888">
                  <c:v>98.15</c:v>
                </c:pt>
                <c:pt idx="5889">
                  <c:v>98.166666666666671</c:v>
                </c:pt>
                <c:pt idx="5890">
                  <c:v>98.183333333333337</c:v>
                </c:pt>
                <c:pt idx="5891">
                  <c:v>98.2</c:v>
                </c:pt>
                <c:pt idx="5892">
                  <c:v>98.216666666666669</c:v>
                </c:pt>
                <c:pt idx="5893">
                  <c:v>98.233333333333334</c:v>
                </c:pt>
                <c:pt idx="5894">
                  <c:v>98.25</c:v>
                </c:pt>
                <c:pt idx="5895">
                  <c:v>98.266666666666666</c:v>
                </c:pt>
                <c:pt idx="5896">
                  <c:v>98.283333333333331</c:v>
                </c:pt>
                <c:pt idx="5897">
                  <c:v>98.3</c:v>
                </c:pt>
                <c:pt idx="5898">
                  <c:v>98.316666666666663</c:v>
                </c:pt>
                <c:pt idx="5899">
                  <c:v>98.333333333333329</c:v>
                </c:pt>
                <c:pt idx="5900">
                  <c:v>98.35</c:v>
                </c:pt>
                <c:pt idx="5901">
                  <c:v>98.36666666666666</c:v>
                </c:pt>
                <c:pt idx="5902">
                  <c:v>98.38333333333334</c:v>
                </c:pt>
                <c:pt idx="5903">
                  <c:v>98.4</c:v>
                </c:pt>
                <c:pt idx="5904">
                  <c:v>98.416666666666671</c:v>
                </c:pt>
                <c:pt idx="5905">
                  <c:v>98.433333333333337</c:v>
                </c:pt>
                <c:pt idx="5906">
                  <c:v>98.45</c:v>
                </c:pt>
                <c:pt idx="5907">
                  <c:v>98.466666666666669</c:v>
                </c:pt>
                <c:pt idx="5908">
                  <c:v>98.483333333333334</c:v>
                </c:pt>
                <c:pt idx="5909">
                  <c:v>98.5</c:v>
                </c:pt>
                <c:pt idx="5910">
                  <c:v>98.516666666666666</c:v>
                </c:pt>
                <c:pt idx="5911">
                  <c:v>98.533333333333331</c:v>
                </c:pt>
                <c:pt idx="5912">
                  <c:v>98.55</c:v>
                </c:pt>
                <c:pt idx="5913">
                  <c:v>98.566666666666663</c:v>
                </c:pt>
                <c:pt idx="5914">
                  <c:v>98.583333333333329</c:v>
                </c:pt>
                <c:pt idx="5915">
                  <c:v>98.6</c:v>
                </c:pt>
                <c:pt idx="5916">
                  <c:v>98.61666666666666</c:v>
                </c:pt>
                <c:pt idx="5917">
                  <c:v>98.63333333333334</c:v>
                </c:pt>
                <c:pt idx="5918">
                  <c:v>98.65</c:v>
                </c:pt>
                <c:pt idx="5919">
                  <c:v>98.666666666666671</c:v>
                </c:pt>
                <c:pt idx="5920">
                  <c:v>98.683333333333337</c:v>
                </c:pt>
                <c:pt idx="5921">
                  <c:v>98.7</c:v>
                </c:pt>
                <c:pt idx="5922">
                  <c:v>98.716666666666669</c:v>
                </c:pt>
                <c:pt idx="5923">
                  <c:v>98.733333333333334</c:v>
                </c:pt>
                <c:pt idx="5924">
                  <c:v>98.75</c:v>
                </c:pt>
                <c:pt idx="5925">
                  <c:v>98.766666666666666</c:v>
                </c:pt>
                <c:pt idx="5926">
                  <c:v>98.783333333333331</c:v>
                </c:pt>
                <c:pt idx="5927">
                  <c:v>98.8</c:v>
                </c:pt>
                <c:pt idx="5928">
                  <c:v>98.816666666666663</c:v>
                </c:pt>
                <c:pt idx="5929">
                  <c:v>98.833333333333329</c:v>
                </c:pt>
                <c:pt idx="5930">
                  <c:v>98.85</c:v>
                </c:pt>
                <c:pt idx="5931">
                  <c:v>98.86666666666666</c:v>
                </c:pt>
                <c:pt idx="5932">
                  <c:v>98.88333333333334</c:v>
                </c:pt>
                <c:pt idx="5933">
                  <c:v>98.9</c:v>
                </c:pt>
                <c:pt idx="5934">
                  <c:v>98.916666666666671</c:v>
                </c:pt>
                <c:pt idx="5935">
                  <c:v>98.933333333333337</c:v>
                </c:pt>
                <c:pt idx="5936">
                  <c:v>98.95</c:v>
                </c:pt>
                <c:pt idx="5937">
                  <c:v>98.966666666666669</c:v>
                </c:pt>
                <c:pt idx="5938">
                  <c:v>98.983333333333334</c:v>
                </c:pt>
                <c:pt idx="5939">
                  <c:v>99</c:v>
                </c:pt>
                <c:pt idx="5940">
                  <c:v>99.016666666666666</c:v>
                </c:pt>
                <c:pt idx="5941">
                  <c:v>99.033333333333331</c:v>
                </c:pt>
                <c:pt idx="5942">
                  <c:v>99.05</c:v>
                </c:pt>
                <c:pt idx="5943">
                  <c:v>99.066666666666663</c:v>
                </c:pt>
                <c:pt idx="5944">
                  <c:v>99.083333333333329</c:v>
                </c:pt>
                <c:pt idx="5945">
                  <c:v>99.1</c:v>
                </c:pt>
                <c:pt idx="5946">
                  <c:v>99.11666666666666</c:v>
                </c:pt>
                <c:pt idx="5947">
                  <c:v>99.13333333333334</c:v>
                </c:pt>
                <c:pt idx="5948">
                  <c:v>99.15</c:v>
                </c:pt>
                <c:pt idx="5949">
                  <c:v>99.166666666666671</c:v>
                </c:pt>
                <c:pt idx="5950">
                  <c:v>99.183333333333337</c:v>
                </c:pt>
                <c:pt idx="5951">
                  <c:v>99.2</c:v>
                </c:pt>
                <c:pt idx="5952">
                  <c:v>99.216666666666669</c:v>
                </c:pt>
                <c:pt idx="5953">
                  <c:v>99.233333333333334</c:v>
                </c:pt>
                <c:pt idx="5954">
                  <c:v>99.25</c:v>
                </c:pt>
                <c:pt idx="5955">
                  <c:v>99.266666666666666</c:v>
                </c:pt>
                <c:pt idx="5956">
                  <c:v>99.283333333333331</c:v>
                </c:pt>
                <c:pt idx="5957">
                  <c:v>99.3</c:v>
                </c:pt>
                <c:pt idx="5958">
                  <c:v>99.316666666666663</c:v>
                </c:pt>
                <c:pt idx="5959">
                  <c:v>99.333333333333329</c:v>
                </c:pt>
                <c:pt idx="5960">
                  <c:v>99.35</c:v>
                </c:pt>
                <c:pt idx="5961">
                  <c:v>99.36666666666666</c:v>
                </c:pt>
                <c:pt idx="5962">
                  <c:v>99.38333333333334</c:v>
                </c:pt>
                <c:pt idx="5963">
                  <c:v>99.4</c:v>
                </c:pt>
                <c:pt idx="5964">
                  <c:v>99.416666666666671</c:v>
                </c:pt>
                <c:pt idx="5965">
                  <c:v>99.433333333333337</c:v>
                </c:pt>
                <c:pt idx="5966">
                  <c:v>99.45</c:v>
                </c:pt>
                <c:pt idx="5967">
                  <c:v>99.466666666666669</c:v>
                </c:pt>
                <c:pt idx="5968">
                  <c:v>99.483333333333334</c:v>
                </c:pt>
                <c:pt idx="5969">
                  <c:v>99.5</c:v>
                </c:pt>
                <c:pt idx="5970">
                  <c:v>99.516666666666666</c:v>
                </c:pt>
                <c:pt idx="5971">
                  <c:v>99.533333333333331</c:v>
                </c:pt>
                <c:pt idx="5972">
                  <c:v>99.55</c:v>
                </c:pt>
                <c:pt idx="5973">
                  <c:v>99.566666666666663</c:v>
                </c:pt>
                <c:pt idx="5974">
                  <c:v>99.583333333333329</c:v>
                </c:pt>
                <c:pt idx="5975">
                  <c:v>99.6</c:v>
                </c:pt>
                <c:pt idx="5976">
                  <c:v>99.61666666666666</c:v>
                </c:pt>
                <c:pt idx="5977">
                  <c:v>99.63333333333334</c:v>
                </c:pt>
                <c:pt idx="5978">
                  <c:v>99.65</c:v>
                </c:pt>
                <c:pt idx="5979">
                  <c:v>99.666666666666671</c:v>
                </c:pt>
                <c:pt idx="5980">
                  <c:v>99.683333333333337</c:v>
                </c:pt>
                <c:pt idx="5981">
                  <c:v>99.7</c:v>
                </c:pt>
                <c:pt idx="5982">
                  <c:v>99.716666666666669</c:v>
                </c:pt>
                <c:pt idx="5983">
                  <c:v>99.733333333333334</c:v>
                </c:pt>
                <c:pt idx="5984">
                  <c:v>99.75</c:v>
                </c:pt>
                <c:pt idx="5985">
                  <c:v>99.766666666666666</c:v>
                </c:pt>
                <c:pt idx="5986">
                  <c:v>99.783333333333331</c:v>
                </c:pt>
                <c:pt idx="5987">
                  <c:v>99.8</c:v>
                </c:pt>
                <c:pt idx="5988">
                  <c:v>99.816666666666663</c:v>
                </c:pt>
                <c:pt idx="5989">
                  <c:v>99.833333333333329</c:v>
                </c:pt>
                <c:pt idx="5990">
                  <c:v>99.85</c:v>
                </c:pt>
                <c:pt idx="5991">
                  <c:v>99.86666666666666</c:v>
                </c:pt>
                <c:pt idx="5992">
                  <c:v>99.88333333333334</c:v>
                </c:pt>
                <c:pt idx="5993">
                  <c:v>99.9</c:v>
                </c:pt>
                <c:pt idx="5994">
                  <c:v>99.916666666666671</c:v>
                </c:pt>
                <c:pt idx="5995">
                  <c:v>99.933333333333337</c:v>
                </c:pt>
                <c:pt idx="5996">
                  <c:v>99.95</c:v>
                </c:pt>
                <c:pt idx="5997">
                  <c:v>99.966666666666669</c:v>
                </c:pt>
                <c:pt idx="5998">
                  <c:v>99.983333333333334</c:v>
                </c:pt>
                <c:pt idx="5999">
                  <c:v>100</c:v>
                </c:pt>
                <c:pt idx="6000">
                  <c:v>100.01666666666667</c:v>
                </c:pt>
                <c:pt idx="6001">
                  <c:v>100.03333333333333</c:v>
                </c:pt>
                <c:pt idx="6002">
                  <c:v>100.05</c:v>
                </c:pt>
                <c:pt idx="6003">
                  <c:v>100.06666666666666</c:v>
                </c:pt>
                <c:pt idx="6004">
                  <c:v>100.08333333333333</c:v>
                </c:pt>
                <c:pt idx="6005">
                  <c:v>100.1</c:v>
                </c:pt>
                <c:pt idx="6006">
                  <c:v>100.11666666666666</c:v>
                </c:pt>
                <c:pt idx="6007">
                  <c:v>100.13333333333334</c:v>
                </c:pt>
                <c:pt idx="6008">
                  <c:v>100.15</c:v>
                </c:pt>
                <c:pt idx="6009">
                  <c:v>100.16666666666667</c:v>
                </c:pt>
                <c:pt idx="6010">
                  <c:v>100.18333333333334</c:v>
                </c:pt>
                <c:pt idx="6011">
                  <c:v>100.2</c:v>
                </c:pt>
                <c:pt idx="6012">
                  <c:v>100.21666666666667</c:v>
                </c:pt>
                <c:pt idx="6013">
                  <c:v>100.23333333333333</c:v>
                </c:pt>
                <c:pt idx="6014">
                  <c:v>100.25</c:v>
                </c:pt>
                <c:pt idx="6015">
                  <c:v>100.26666666666667</c:v>
                </c:pt>
                <c:pt idx="6016">
                  <c:v>100.28333333333333</c:v>
                </c:pt>
                <c:pt idx="6017">
                  <c:v>100.3</c:v>
                </c:pt>
                <c:pt idx="6018">
                  <c:v>100.31666666666666</c:v>
                </c:pt>
                <c:pt idx="6019">
                  <c:v>100.33333333333333</c:v>
                </c:pt>
                <c:pt idx="6020">
                  <c:v>100.35</c:v>
                </c:pt>
                <c:pt idx="6021">
                  <c:v>100.36666666666666</c:v>
                </c:pt>
                <c:pt idx="6022">
                  <c:v>100.38333333333334</c:v>
                </c:pt>
                <c:pt idx="6023">
                  <c:v>100.4</c:v>
                </c:pt>
                <c:pt idx="6024">
                  <c:v>100.41666666666667</c:v>
                </c:pt>
                <c:pt idx="6025">
                  <c:v>100.43333333333334</c:v>
                </c:pt>
                <c:pt idx="6026">
                  <c:v>100.45</c:v>
                </c:pt>
                <c:pt idx="6027">
                  <c:v>100.46666666666667</c:v>
                </c:pt>
                <c:pt idx="6028">
                  <c:v>100.48333333333333</c:v>
                </c:pt>
                <c:pt idx="6029">
                  <c:v>100.5</c:v>
                </c:pt>
                <c:pt idx="6030">
                  <c:v>100.51666666666667</c:v>
                </c:pt>
                <c:pt idx="6031">
                  <c:v>100.53333333333333</c:v>
                </c:pt>
                <c:pt idx="6032">
                  <c:v>100.55</c:v>
                </c:pt>
                <c:pt idx="6033">
                  <c:v>100.56666666666666</c:v>
                </c:pt>
                <c:pt idx="6034">
                  <c:v>100.58333333333333</c:v>
                </c:pt>
                <c:pt idx="6035">
                  <c:v>100.6</c:v>
                </c:pt>
                <c:pt idx="6036">
                  <c:v>100.61666666666666</c:v>
                </c:pt>
                <c:pt idx="6037">
                  <c:v>100.63333333333334</c:v>
                </c:pt>
                <c:pt idx="6038">
                  <c:v>100.65</c:v>
                </c:pt>
                <c:pt idx="6039">
                  <c:v>100.66666666666667</c:v>
                </c:pt>
                <c:pt idx="6040">
                  <c:v>100.68333333333334</c:v>
                </c:pt>
                <c:pt idx="6041">
                  <c:v>100.7</c:v>
                </c:pt>
                <c:pt idx="6042">
                  <c:v>100.71666666666667</c:v>
                </c:pt>
                <c:pt idx="6043">
                  <c:v>100.73333333333333</c:v>
                </c:pt>
                <c:pt idx="6044">
                  <c:v>100.75</c:v>
                </c:pt>
                <c:pt idx="6045">
                  <c:v>100.76666666666667</c:v>
                </c:pt>
                <c:pt idx="6046">
                  <c:v>100.78333333333333</c:v>
                </c:pt>
                <c:pt idx="6047">
                  <c:v>100.8</c:v>
                </c:pt>
                <c:pt idx="6048">
                  <c:v>100.81666666666666</c:v>
                </c:pt>
                <c:pt idx="6049">
                  <c:v>100.83333333333333</c:v>
                </c:pt>
                <c:pt idx="6050">
                  <c:v>100.85</c:v>
                </c:pt>
                <c:pt idx="6051">
                  <c:v>100.86666666666666</c:v>
                </c:pt>
                <c:pt idx="6052">
                  <c:v>100.88333333333334</c:v>
                </c:pt>
                <c:pt idx="6053">
                  <c:v>100.9</c:v>
                </c:pt>
                <c:pt idx="6054">
                  <c:v>100.91666666666667</c:v>
                </c:pt>
                <c:pt idx="6055">
                  <c:v>100.93333333333334</c:v>
                </c:pt>
                <c:pt idx="6056">
                  <c:v>100.95</c:v>
                </c:pt>
                <c:pt idx="6057">
                  <c:v>100.96666666666667</c:v>
                </c:pt>
                <c:pt idx="6058">
                  <c:v>100.98333333333333</c:v>
                </c:pt>
                <c:pt idx="6059">
                  <c:v>101</c:v>
                </c:pt>
                <c:pt idx="6060">
                  <c:v>101.01666666666667</c:v>
                </c:pt>
                <c:pt idx="6061">
                  <c:v>101.03333333333333</c:v>
                </c:pt>
                <c:pt idx="6062">
                  <c:v>101.05</c:v>
                </c:pt>
                <c:pt idx="6063">
                  <c:v>101.06666666666666</c:v>
                </c:pt>
                <c:pt idx="6064">
                  <c:v>101.08333333333333</c:v>
                </c:pt>
                <c:pt idx="6065">
                  <c:v>101.1</c:v>
                </c:pt>
                <c:pt idx="6066">
                  <c:v>101.11666666666666</c:v>
                </c:pt>
                <c:pt idx="6067">
                  <c:v>101.13333333333334</c:v>
                </c:pt>
                <c:pt idx="6068">
                  <c:v>101.15</c:v>
                </c:pt>
                <c:pt idx="6069">
                  <c:v>101.16666666666667</c:v>
                </c:pt>
                <c:pt idx="6070">
                  <c:v>101.18333333333334</c:v>
                </c:pt>
                <c:pt idx="6071">
                  <c:v>101.2</c:v>
                </c:pt>
                <c:pt idx="6072">
                  <c:v>101.21666666666667</c:v>
                </c:pt>
                <c:pt idx="6073">
                  <c:v>101.23333333333333</c:v>
                </c:pt>
                <c:pt idx="6074">
                  <c:v>101.25</c:v>
                </c:pt>
                <c:pt idx="6075">
                  <c:v>101.26666666666667</c:v>
                </c:pt>
                <c:pt idx="6076">
                  <c:v>101.28333333333333</c:v>
                </c:pt>
                <c:pt idx="6077">
                  <c:v>101.3</c:v>
                </c:pt>
                <c:pt idx="6078">
                  <c:v>101.31666666666666</c:v>
                </c:pt>
                <c:pt idx="6079">
                  <c:v>101.33333333333333</c:v>
                </c:pt>
                <c:pt idx="6080">
                  <c:v>101.35</c:v>
                </c:pt>
                <c:pt idx="6081">
                  <c:v>101.36666666666666</c:v>
                </c:pt>
                <c:pt idx="6082">
                  <c:v>101.38333333333334</c:v>
                </c:pt>
                <c:pt idx="6083">
                  <c:v>101.4</c:v>
                </c:pt>
                <c:pt idx="6084">
                  <c:v>101.41666666666667</c:v>
                </c:pt>
                <c:pt idx="6085">
                  <c:v>101.43333333333334</c:v>
                </c:pt>
                <c:pt idx="6086">
                  <c:v>101.45</c:v>
                </c:pt>
                <c:pt idx="6087">
                  <c:v>101.46666666666667</c:v>
                </c:pt>
                <c:pt idx="6088">
                  <c:v>101.48333333333333</c:v>
                </c:pt>
                <c:pt idx="6089">
                  <c:v>101.5</c:v>
                </c:pt>
                <c:pt idx="6090">
                  <c:v>101.51666666666667</c:v>
                </c:pt>
                <c:pt idx="6091">
                  <c:v>101.53333333333333</c:v>
                </c:pt>
                <c:pt idx="6092">
                  <c:v>101.55</c:v>
                </c:pt>
                <c:pt idx="6093">
                  <c:v>101.56666666666666</c:v>
                </c:pt>
                <c:pt idx="6094">
                  <c:v>101.58333333333333</c:v>
                </c:pt>
                <c:pt idx="6095">
                  <c:v>101.6</c:v>
                </c:pt>
                <c:pt idx="6096">
                  <c:v>101.61666666666666</c:v>
                </c:pt>
                <c:pt idx="6097">
                  <c:v>101.63333333333334</c:v>
                </c:pt>
                <c:pt idx="6098">
                  <c:v>101.65</c:v>
                </c:pt>
                <c:pt idx="6099">
                  <c:v>101.66666666666667</c:v>
                </c:pt>
                <c:pt idx="6100">
                  <c:v>101.68333333333334</c:v>
                </c:pt>
                <c:pt idx="6101">
                  <c:v>101.7</c:v>
                </c:pt>
                <c:pt idx="6102">
                  <c:v>101.71666666666667</c:v>
                </c:pt>
                <c:pt idx="6103">
                  <c:v>101.73333333333333</c:v>
                </c:pt>
                <c:pt idx="6104">
                  <c:v>101.75</c:v>
                </c:pt>
                <c:pt idx="6105">
                  <c:v>101.76666666666667</c:v>
                </c:pt>
                <c:pt idx="6106">
                  <c:v>101.78333333333333</c:v>
                </c:pt>
                <c:pt idx="6107">
                  <c:v>101.8</c:v>
                </c:pt>
                <c:pt idx="6108">
                  <c:v>101.81666666666666</c:v>
                </c:pt>
                <c:pt idx="6109">
                  <c:v>101.83333333333333</c:v>
                </c:pt>
                <c:pt idx="6110">
                  <c:v>101.85</c:v>
                </c:pt>
                <c:pt idx="6111">
                  <c:v>101.86666666666666</c:v>
                </c:pt>
                <c:pt idx="6112">
                  <c:v>101.88333333333334</c:v>
                </c:pt>
                <c:pt idx="6113">
                  <c:v>101.9</c:v>
                </c:pt>
                <c:pt idx="6114">
                  <c:v>101.91666666666667</c:v>
                </c:pt>
                <c:pt idx="6115">
                  <c:v>101.93333333333334</c:v>
                </c:pt>
                <c:pt idx="6116">
                  <c:v>101.95</c:v>
                </c:pt>
                <c:pt idx="6117">
                  <c:v>101.96666666666667</c:v>
                </c:pt>
                <c:pt idx="6118">
                  <c:v>101.98333333333333</c:v>
                </c:pt>
                <c:pt idx="6119">
                  <c:v>102</c:v>
                </c:pt>
                <c:pt idx="6120">
                  <c:v>102.01666666666667</c:v>
                </c:pt>
                <c:pt idx="6121">
                  <c:v>102.03333333333333</c:v>
                </c:pt>
                <c:pt idx="6122">
                  <c:v>102.05</c:v>
                </c:pt>
                <c:pt idx="6123">
                  <c:v>102.06666666666666</c:v>
                </c:pt>
                <c:pt idx="6124">
                  <c:v>102.08333333333333</c:v>
                </c:pt>
                <c:pt idx="6125">
                  <c:v>102.1</c:v>
                </c:pt>
                <c:pt idx="6126">
                  <c:v>102.11666666666666</c:v>
                </c:pt>
                <c:pt idx="6127">
                  <c:v>102.13333333333334</c:v>
                </c:pt>
                <c:pt idx="6128">
                  <c:v>102.15</c:v>
                </c:pt>
                <c:pt idx="6129">
                  <c:v>102.16666666666667</c:v>
                </c:pt>
                <c:pt idx="6130">
                  <c:v>102.18333333333334</c:v>
                </c:pt>
                <c:pt idx="6131">
                  <c:v>102.2</c:v>
                </c:pt>
                <c:pt idx="6132">
                  <c:v>102.21666666666667</c:v>
                </c:pt>
                <c:pt idx="6133">
                  <c:v>102.23333333333333</c:v>
                </c:pt>
                <c:pt idx="6134">
                  <c:v>102.25</c:v>
                </c:pt>
                <c:pt idx="6135">
                  <c:v>102.26666666666667</c:v>
                </c:pt>
                <c:pt idx="6136">
                  <c:v>102.28333333333333</c:v>
                </c:pt>
                <c:pt idx="6137">
                  <c:v>102.3</c:v>
                </c:pt>
                <c:pt idx="6138">
                  <c:v>102.31666666666666</c:v>
                </c:pt>
                <c:pt idx="6139">
                  <c:v>102.33333333333333</c:v>
                </c:pt>
                <c:pt idx="6140">
                  <c:v>102.35</c:v>
                </c:pt>
                <c:pt idx="6141">
                  <c:v>102.36666666666666</c:v>
                </c:pt>
                <c:pt idx="6142">
                  <c:v>102.38333333333334</c:v>
                </c:pt>
                <c:pt idx="6143">
                  <c:v>102.4</c:v>
                </c:pt>
                <c:pt idx="6144">
                  <c:v>102.41666666666667</c:v>
                </c:pt>
                <c:pt idx="6145">
                  <c:v>102.43333333333334</c:v>
                </c:pt>
                <c:pt idx="6146">
                  <c:v>102.45</c:v>
                </c:pt>
                <c:pt idx="6147">
                  <c:v>102.46666666666667</c:v>
                </c:pt>
                <c:pt idx="6148">
                  <c:v>102.48333333333333</c:v>
                </c:pt>
                <c:pt idx="6149">
                  <c:v>102.5</c:v>
                </c:pt>
                <c:pt idx="6150">
                  <c:v>102.51666666666667</c:v>
                </c:pt>
                <c:pt idx="6151">
                  <c:v>102.53333333333333</c:v>
                </c:pt>
                <c:pt idx="6152">
                  <c:v>102.55</c:v>
                </c:pt>
                <c:pt idx="6153">
                  <c:v>102.56666666666666</c:v>
                </c:pt>
                <c:pt idx="6154">
                  <c:v>102.58333333333333</c:v>
                </c:pt>
                <c:pt idx="6155">
                  <c:v>102.6</c:v>
                </c:pt>
                <c:pt idx="6156">
                  <c:v>102.61666666666666</c:v>
                </c:pt>
                <c:pt idx="6157">
                  <c:v>102.63333333333334</c:v>
                </c:pt>
                <c:pt idx="6158">
                  <c:v>102.65</c:v>
                </c:pt>
                <c:pt idx="6159">
                  <c:v>102.66666666666667</c:v>
                </c:pt>
                <c:pt idx="6160">
                  <c:v>102.68333333333334</c:v>
                </c:pt>
                <c:pt idx="6161">
                  <c:v>102.7</c:v>
                </c:pt>
                <c:pt idx="6162">
                  <c:v>102.71666666666667</c:v>
                </c:pt>
                <c:pt idx="6163">
                  <c:v>102.73333333333333</c:v>
                </c:pt>
                <c:pt idx="6164">
                  <c:v>102.75</c:v>
                </c:pt>
                <c:pt idx="6165">
                  <c:v>102.76666666666667</c:v>
                </c:pt>
                <c:pt idx="6166">
                  <c:v>102.78333333333333</c:v>
                </c:pt>
                <c:pt idx="6167">
                  <c:v>102.8</c:v>
                </c:pt>
                <c:pt idx="6168">
                  <c:v>102.81666666666666</c:v>
                </c:pt>
                <c:pt idx="6169">
                  <c:v>102.83333333333333</c:v>
                </c:pt>
                <c:pt idx="6170">
                  <c:v>102.85</c:v>
                </c:pt>
                <c:pt idx="6171">
                  <c:v>102.86666666666666</c:v>
                </c:pt>
                <c:pt idx="6172">
                  <c:v>102.88333333333334</c:v>
                </c:pt>
                <c:pt idx="6173">
                  <c:v>102.9</c:v>
                </c:pt>
                <c:pt idx="6174">
                  <c:v>102.91666666666667</c:v>
                </c:pt>
                <c:pt idx="6175">
                  <c:v>102.93333333333334</c:v>
                </c:pt>
                <c:pt idx="6176">
                  <c:v>102.95</c:v>
                </c:pt>
                <c:pt idx="6177">
                  <c:v>102.96666666666667</c:v>
                </c:pt>
                <c:pt idx="6178">
                  <c:v>102.98333333333333</c:v>
                </c:pt>
                <c:pt idx="6179">
                  <c:v>103</c:v>
                </c:pt>
                <c:pt idx="6180">
                  <c:v>103.01666666666667</c:v>
                </c:pt>
                <c:pt idx="6181">
                  <c:v>103.03333333333333</c:v>
                </c:pt>
                <c:pt idx="6182">
                  <c:v>103.05</c:v>
                </c:pt>
                <c:pt idx="6183">
                  <c:v>103.06666666666666</c:v>
                </c:pt>
                <c:pt idx="6184">
                  <c:v>103.08333333333333</c:v>
                </c:pt>
                <c:pt idx="6185">
                  <c:v>103.1</c:v>
                </c:pt>
                <c:pt idx="6186">
                  <c:v>103.11666666666666</c:v>
                </c:pt>
                <c:pt idx="6187">
                  <c:v>103.13333333333334</c:v>
                </c:pt>
                <c:pt idx="6188">
                  <c:v>103.15</c:v>
                </c:pt>
                <c:pt idx="6189">
                  <c:v>103.16666666666667</c:v>
                </c:pt>
                <c:pt idx="6190">
                  <c:v>103.18333333333334</c:v>
                </c:pt>
                <c:pt idx="6191">
                  <c:v>103.2</c:v>
                </c:pt>
                <c:pt idx="6192">
                  <c:v>103.21666666666667</c:v>
                </c:pt>
                <c:pt idx="6193">
                  <c:v>103.23333333333333</c:v>
                </c:pt>
                <c:pt idx="6194">
                  <c:v>103.25</c:v>
                </c:pt>
                <c:pt idx="6195">
                  <c:v>103.26666666666667</c:v>
                </c:pt>
                <c:pt idx="6196">
                  <c:v>103.28333333333333</c:v>
                </c:pt>
                <c:pt idx="6197">
                  <c:v>103.3</c:v>
                </c:pt>
                <c:pt idx="6198">
                  <c:v>103.31666666666666</c:v>
                </c:pt>
                <c:pt idx="6199">
                  <c:v>103.33333333333333</c:v>
                </c:pt>
                <c:pt idx="6200">
                  <c:v>103.35</c:v>
                </c:pt>
                <c:pt idx="6201">
                  <c:v>103.36666666666666</c:v>
                </c:pt>
                <c:pt idx="6202">
                  <c:v>103.38333333333334</c:v>
                </c:pt>
                <c:pt idx="6203">
                  <c:v>103.4</c:v>
                </c:pt>
                <c:pt idx="6204">
                  <c:v>103.41666666666667</c:v>
                </c:pt>
                <c:pt idx="6205">
                  <c:v>103.43333333333334</c:v>
                </c:pt>
                <c:pt idx="6206">
                  <c:v>103.45</c:v>
                </c:pt>
                <c:pt idx="6207">
                  <c:v>103.46666666666667</c:v>
                </c:pt>
                <c:pt idx="6208">
                  <c:v>103.48333333333333</c:v>
                </c:pt>
                <c:pt idx="6209">
                  <c:v>103.5</c:v>
                </c:pt>
                <c:pt idx="6210">
                  <c:v>103.51666666666667</c:v>
                </c:pt>
                <c:pt idx="6211">
                  <c:v>103.53333333333333</c:v>
                </c:pt>
                <c:pt idx="6212">
                  <c:v>103.55</c:v>
                </c:pt>
                <c:pt idx="6213">
                  <c:v>103.56666666666666</c:v>
                </c:pt>
                <c:pt idx="6214">
                  <c:v>103.58333333333333</c:v>
                </c:pt>
                <c:pt idx="6215">
                  <c:v>103.6</c:v>
                </c:pt>
                <c:pt idx="6216">
                  <c:v>103.61666666666666</c:v>
                </c:pt>
                <c:pt idx="6217">
                  <c:v>103.63333333333334</c:v>
                </c:pt>
                <c:pt idx="6218">
                  <c:v>103.65</c:v>
                </c:pt>
                <c:pt idx="6219">
                  <c:v>103.66666666666667</c:v>
                </c:pt>
                <c:pt idx="6220">
                  <c:v>103.68333333333334</c:v>
                </c:pt>
                <c:pt idx="6221">
                  <c:v>103.7</c:v>
                </c:pt>
                <c:pt idx="6222">
                  <c:v>103.71666666666667</c:v>
                </c:pt>
                <c:pt idx="6223">
                  <c:v>103.73333333333333</c:v>
                </c:pt>
                <c:pt idx="6224">
                  <c:v>103.75</c:v>
                </c:pt>
                <c:pt idx="6225">
                  <c:v>103.76666666666667</c:v>
                </c:pt>
                <c:pt idx="6226">
                  <c:v>103.78333333333333</c:v>
                </c:pt>
                <c:pt idx="6227">
                  <c:v>103.8</c:v>
                </c:pt>
                <c:pt idx="6228">
                  <c:v>103.81666666666666</c:v>
                </c:pt>
                <c:pt idx="6229">
                  <c:v>103.83333333333333</c:v>
                </c:pt>
                <c:pt idx="6230">
                  <c:v>103.85</c:v>
                </c:pt>
                <c:pt idx="6231">
                  <c:v>103.86666666666666</c:v>
                </c:pt>
                <c:pt idx="6232">
                  <c:v>103.88333333333334</c:v>
                </c:pt>
                <c:pt idx="6233">
                  <c:v>103.9</c:v>
                </c:pt>
                <c:pt idx="6234">
                  <c:v>103.91666666666667</c:v>
                </c:pt>
                <c:pt idx="6235">
                  <c:v>103.93333333333334</c:v>
                </c:pt>
                <c:pt idx="6236">
                  <c:v>103.95</c:v>
                </c:pt>
                <c:pt idx="6237">
                  <c:v>103.96666666666667</c:v>
                </c:pt>
                <c:pt idx="6238">
                  <c:v>103.98333333333333</c:v>
                </c:pt>
                <c:pt idx="6239">
                  <c:v>104</c:v>
                </c:pt>
                <c:pt idx="6240">
                  <c:v>104.01666666666667</c:v>
                </c:pt>
                <c:pt idx="6241">
                  <c:v>104.03333333333333</c:v>
                </c:pt>
                <c:pt idx="6242">
                  <c:v>104.05</c:v>
                </c:pt>
                <c:pt idx="6243">
                  <c:v>104.06666666666666</c:v>
                </c:pt>
                <c:pt idx="6244">
                  <c:v>104.08333333333333</c:v>
                </c:pt>
                <c:pt idx="6245">
                  <c:v>104.1</c:v>
                </c:pt>
                <c:pt idx="6246">
                  <c:v>104.11666666666666</c:v>
                </c:pt>
                <c:pt idx="6247">
                  <c:v>104.13333333333334</c:v>
                </c:pt>
                <c:pt idx="6248">
                  <c:v>104.15</c:v>
                </c:pt>
                <c:pt idx="6249">
                  <c:v>104.16666666666667</c:v>
                </c:pt>
                <c:pt idx="6250">
                  <c:v>104.18333333333334</c:v>
                </c:pt>
                <c:pt idx="6251">
                  <c:v>104.2</c:v>
                </c:pt>
                <c:pt idx="6252">
                  <c:v>104.21666666666667</c:v>
                </c:pt>
                <c:pt idx="6253">
                  <c:v>104.23333333333333</c:v>
                </c:pt>
                <c:pt idx="6254">
                  <c:v>104.25</c:v>
                </c:pt>
                <c:pt idx="6255">
                  <c:v>104.26666666666667</c:v>
                </c:pt>
                <c:pt idx="6256">
                  <c:v>104.28333333333333</c:v>
                </c:pt>
                <c:pt idx="6257">
                  <c:v>104.3</c:v>
                </c:pt>
                <c:pt idx="6258">
                  <c:v>104.31666666666666</c:v>
                </c:pt>
                <c:pt idx="6259">
                  <c:v>104.33333333333333</c:v>
                </c:pt>
                <c:pt idx="6260">
                  <c:v>104.35</c:v>
                </c:pt>
                <c:pt idx="6261">
                  <c:v>104.36666666666666</c:v>
                </c:pt>
                <c:pt idx="6262">
                  <c:v>104.38333333333334</c:v>
                </c:pt>
                <c:pt idx="6263">
                  <c:v>104.4</c:v>
                </c:pt>
                <c:pt idx="6264">
                  <c:v>104.41666666666667</c:v>
                </c:pt>
                <c:pt idx="6265">
                  <c:v>104.43333333333334</c:v>
                </c:pt>
                <c:pt idx="6266">
                  <c:v>104.45</c:v>
                </c:pt>
                <c:pt idx="6267">
                  <c:v>104.46666666666667</c:v>
                </c:pt>
                <c:pt idx="6268">
                  <c:v>104.48333333333333</c:v>
                </c:pt>
                <c:pt idx="6269">
                  <c:v>104.5</c:v>
                </c:pt>
                <c:pt idx="6270">
                  <c:v>104.51666666666667</c:v>
                </c:pt>
                <c:pt idx="6271">
                  <c:v>104.53333333333333</c:v>
                </c:pt>
                <c:pt idx="6272">
                  <c:v>104.55</c:v>
                </c:pt>
                <c:pt idx="6273">
                  <c:v>104.56666666666666</c:v>
                </c:pt>
                <c:pt idx="6274">
                  <c:v>104.58333333333333</c:v>
                </c:pt>
                <c:pt idx="6275">
                  <c:v>104.6</c:v>
                </c:pt>
                <c:pt idx="6276">
                  <c:v>104.61666666666666</c:v>
                </c:pt>
                <c:pt idx="6277">
                  <c:v>104.63333333333334</c:v>
                </c:pt>
                <c:pt idx="6278">
                  <c:v>104.65</c:v>
                </c:pt>
                <c:pt idx="6279">
                  <c:v>104.66666666666667</c:v>
                </c:pt>
                <c:pt idx="6280">
                  <c:v>104.68333333333334</c:v>
                </c:pt>
                <c:pt idx="6281">
                  <c:v>104.7</c:v>
                </c:pt>
                <c:pt idx="6282">
                  <c:v>104.71666666666667</c:v>
                </c:pt>
                <c:pt idx="6283">
                  <c:v>104.73333333333333</c:v>
                </c:pt>
                <c:pt idx="6284">
                  <c:v>104.75</c:v>
                </c:pt>
                <c:pt idx="6285">
                  <c:v>104.76666666666667</c:v>
                </c:pt>
                <c:pt idx="6286">
                  <c:v>104.78333333333333</c:v>
                </c:pt>
                <c:pt idx="6287">
                  <c:v>104.8</c:v>
                </c:pt>
                <c:pt idx="6288">
                  <c:v>104.81666666666666</c:v>
                </c:pt>
                <c:pt idx="6289">
                  <c:v>104.83333333333333</c:v>
                </c:pt>
                <c:pt idx="6290">
                  <c:v>104.85</c:v>
                </c:pt>
                <c:pt idx="6291">
                  <c:v>104.86666666666666</c:v>
                </c:pt>
                <c:pt idx="6292">
                  <c:v>104.88333333333334</c:v>
                </c:pt>
                <c:pt idx="6293">
                  <c:v>104.9</c:v>
                </c:pt>
                <c:pt idx="6294">
                  <c:v>104.91666666666667</c:v>
                </c:pt>
                <c:pt idx="6295">
                  <c:v>104.93333333333334</c:v>
                </c:pt>
                <c:pt idx="6296">
                  <c:v>104.95</c:v>
                </c:pt>
                <c:pt idx="6297">
                  <c:v>104.96666666666667</c:v>
                </c:pt>
                <c:pt idx="6298">
                  <c:v>104.98333333333333</c:v>
                </c:pt>
                <c:pt idx="6299">
                  <c:v>105</c:v>
                </c:pt>
                <c:pt idx="6300">
                  <c:v>105.01666666666667</c:v>
                </c:pt>
                <c:pt idx="6301">
                  <c:v>105.03333333333333</c:v>
                </c:pt>
                <c:pt idx="6302">
                  <c:v>105.05</c:v>
                </c:pt>
                <c:pt idx="6303">
                  <c:v>105.06666666666666</c:v>
                </c:pt>
                <c:pt idx="6304">
                  <c:v>105.08333333333333</c:v>
                </c:pt>
                <c:pt idx="6305">
                  <c:v>105.1</c:v>
                </c:pt>
                <c:pt idx="6306">
                  <c:v>105.11666666666666</c:v>
                </c:pt>
                <c:pt idx="6307">
                  <c:v>105.13333333333334</c:v>
                </c:pt>
                <c:pt idx="6308">
                  <c:v>105.15</c:v>
                </c:pt>
                <c:pt idx="6309">
                  <c:v>105.16666666666667</c:v>
                </c:pt>
                <c:pt idx="6310">
                  <c:v>105.18333333333334</c:v>
                </c:pt>
                <c:pt idx="6311">
                  <c:v>105.2</c:v>
                </c:pt>
                <c:pt idx="6312">
                  <c:v>105.21666666666667</c:v>
                </c:pt>
                <c:pt idx="6313">
                  <c:v>105.23333333333333</c:v>
                </c:pt>
                <c:pt idx="6314">
                  <c:v>105.25</c:v>
                </c:pt>
                <c:pt idx="6315">
                  <c:v>105.26666666666667</c:v>
                </c:pt>
                <c:pt idx="6316">
                  <c:v>105.28333333333333</c:v>
                </c:pt>
                <c:pt idx="6317">
                  <c:v>105.3</c:v>
                </c:pt>
                <c:pt idx="6318">
                  <c:v>105.31666666666666</c:v>
                </c:pt>
                <c:pt idx="6319">
                  <c:v>105.33333333333333</c:v>
                </c:pt>
                <c:pt idx="6320">
                  <c:v>105.35</c:v>
                </c:pt>
                <c:pt idx="6321">
                  <c:v>105.36666666666666</c:v>
                </c:pt>
                <c:pt idx="6322">
                  <c:v>105.38333333333334</c:v>
                </c:pt>
                <c:pt idx="6323">
                  <c:v>105.4</c:v>
                </c:pt>
                <c:pt idx="6324">
                  <c:v>105.41666666666667</c:v>
                </c:pt>
                <c:pt idx="6325">
                  <c:v>105.43333333333334</c:v>
                </c:pt>
                <c:pt idx="6326">
                  <c:v>105.45</c:v>
                </c:pt>
                <c:pt idx="6327">
                  <c:v>105.46666666666667</c:v>
                </c:pt>
                <c:pt idx="6328">
                  <c:v>105.48333333333333</c:v>
                </c:pt>
                <c:pt idx="6329">
                  <c:v>105.5</c:v>
                </c:pt>
                <c:pt idx="6330">
                  <c:v>105.51666666666667</c:v>
                </c:pt>
                <c:pt idx="6331">
                  <c:v>105.53333333333333</c:v>
                </c:pt>
                <c:pt idx="6332">
                  <c:v>105.55</c:v>
                </c:pt>
                <c:pt idx="6333">
                  <c:v>105.56666666666666</c:v>
                </c:pt>
                <c:pt idx="6334">
                  <c:v>105.58333333333333</c:v>
                </c:pt>
                <c:pt idx="6335">
                  <c:v>105.6</c:v>
                </c:pt>
                <c:pt idx="6336">
                  <c:v>105.61666666666666</c:v>
                </c:pt>
                <c:pt idx="6337">
                  <c:v>105.63333333333334</c:v>
                </c:pt>
                <c:pt idx="6338">
                  <c:v>105.65</c:v>
                </c:pt>
                <c:pt idx="6339">
                  <c:v>105.66666666666667</c:v>
                </c:pt>
                <c:pt idx="6340">
                  <c:v>105.68333333333334</c:v>
                </c:pt>
                <c:pt idx="6341">
                  <c:v>105.7</c:v>
                </c:pt>
                <c:pt idx="6342">
                  <c:v>105.71666666666667</c:v>
                </c:pt>
                <c:pt idx="6343">
                  <c:v>105.73333333333333</c:v>
                </c:pt>
                <c:pt idx="6344">
                  <c:v>105.75</c:v>
                </c:pt>
                <c:pt idx="6345">
                  <c:v>105.76666666666667</c:v>
                </c:pt>
                <c:pt idx="6346">
                  <c:v>105.78333333333333</c:v>
                </c:pt>
                <c:pt idx="6347">
                  <c:v>105.8</c:v>
                </c:pt>
                <c:pt idx="6348">
                  <c:v>105.81666666666666</c:v>
                </c:pt>
                <c:pt idx="6349">
                  <c:v>105.83333333333333</c:v>
                </c:pt>
                <c:pt idx="6350">
                  <c:v>105.85</c:v>
                </c:pt>
                <c:pt idx="6351">
                  <c:v>105.86666666666666</c:v>
                </c:pt>
                <c:pt idx="6352">
                  <c:v>105.88333333333334</c:v>
                </c:pt>
                <c:pt idx="6353">
                  <c:v>105.9</c:v>
                </c:pt>
                <c:pt idx="6354">
                  <c:v>105.91666666666667</c:v>
                </c:pt>
                <c:pt idx="6355">
                  <c:v>105.93333333333334</c:v>
                </c:pt>
                <c:pt idx="6356">
                  <c:v>105.95</c:v>
                </c:pt>
                <c:pt idx="6357">
                  <c:v>105.96666666666667</c:v>
                </c:pt>
                <c:pt idx="6358">
                  <c:v>105.98333333333333</c:v>
                </c:pt>
                <c:pt idx="6359">
                  <c:v>106</c:v>
                </c:pt>
                <c:pt idx="6360">
                  <c:v>106.01666666666667</c:v>
                </c:pt>
                <c:pt idx="6361">
                  <c:v>106.03333333333333</c:v>
                </c:pt>
                <c:pt idx="6362">
                  <c:v>106.05</c:v>
                </c:pt>
                <c:pt idx="6363">
                  <c:v>106.06666666666666</c:v>
                </c:pt>
                <c:pt idx="6364">
                  <c:v>106.08333333333333</c:v>
                </c:pt>
                <c:pt idx="6365">
                  <c:v>106.1</c:v>
                </c:pt>
                <c:pt idx="6366">
                  <c:v>106.11666666666666</c:v>
                </c:pt>
                <c:pt idx="6367">
                  <c:v>106.13333333333334</c:v>
                </c:pt>
                <c:pt idx="6368">
                  <c:v>106.15</c:v>
                </c:pt>
                <c:pt idx="6369">
                  <c:v>106.16666666666667</c:v>
                </c:pt>
                <c:pt idx="6370">
                  <c:v>106.18333333333334</c:v>
                </c:pt>
                <c:pt idx="6371">
                  <c:v>106.2</c:v>
                </c:pt>
                <c:pt idx="6372">
                  <c:v>106.21666666666667</c:v>
                </c:pt>
                <c:pt idx="6373">
                  <c:v>106.23333333333333</c:v>
                </c:pt>
                <c:pt idx="6374">
                  <c:v>106.25</c:v>
                </c:pt>
                <c:pt idx="6375">
                  <c:v>106.26666666666667</c:v>
                </c:pt>
                <c:pt idx="6376">
                  <c:v>106.28333333333333</c:v>
                </c:pt>
                <c:pt idx="6377">
                  <c:v>106.3</c:v>
                </c:pt>
                <c:pt idx="6378">
                  <c:v>106.31666666666666</c:v>
                </c:pt>
                <c:pt idx="6379">
                  <c:v>106.33333333333333</c:v>
                </c:pt>
                <c:pt idx="6380">
                  <c:v>106.35</c:v>
                </c:pt>
                <c:pt idx="6381">
                  <c:v>106.36666666666666</c:v>
                </c:pt>
                <c:pt idx="6382">
                  <c:v>106.38333333333334</c:v>
                </c:pt>
                <c:pt idx="6383">
                  <c:v>106.4</c:v>
                </c:pt>
                <c:pt idx="6384">
                  <c:v>106.41666666666667</c:v>
                </c:pt>
                <c:pt idx="6385">
                  <c:v>106.43333333333334</c:v>
                </c:pt>
                <c:pt idx="6386">
                  <c:v>106.45</c:v>
                </c:pt>
                <c:pt idx="6387">
                  <c:v>106.46666666666667</c:v>
                </c:pt>
                <c:pt idx="6388">
                  <c:v>106.48333333333333</c:v>
                </c:pt>
                <c:pt idx="6389">
                  <c:v>106.5</c:v>
                </c:pt>
                <c:pt idx="6390">
                  <c:v>106.51666666666667</c:v>
                </c:pt>
                <c:pt idx="6391">
                  <c:v>106.53333333333333</c:v>
                </c:pt>
                <c:pt idx="6392">
                  <c:v>106.55</c:v>
                </c:pt>
                <c:pt idx="6393">
                  <c:v>106.56666666666666</c:v>
                </c:pt>
                <c:pt idx="6394">
                  <c:v>106.58333333333333</c:v>
                </c:pt>
                <c:pt idx="6395">
                  <c:v>106.6</c:v>
                </c:pt>
                <c:pt idx="6396">
                  <c:v>106.61666666666666</c:v>
                </c:pt>
                <c:pt idx="6397">
                  <c:v>106.63333333333334</c:v>
                </c:pt>
                <c:pt idx="6398">
                  <c:v>106.65</c:v>
                </c:pt>
                <c:pt idx="6399">
                  <c:v>106.66666666666667</c:v>
                </c:pt>
                <c:pt idx="6400">
                  <c:v>106.68333333333334</c:v>
                </c:pt>
                <c:pt idx="6401">
                  <c:v>106.7</c:v>
                </c:pt>
                <c:pt idx="6402">
                  <c:v>106.71666666666667</c:v>
                </c:pt>
                <c:pt idx="6403">
                  <c:v>106.73333333333333</c:v>
                </c:pt>
                <c:pt idx="6404">
                  <c:v>106.75</c:v>
                </c:pt>
                <c:pt idx="6405">
                  <c:v>106.76666666666667</c:v>
                </c:pt>
                <c:pt idx="6406">
                  <c:v>106.78333333333333</c:v>
                </c:pt>
                <c:pt idx="6407">
                  <c:v>106.8</c:v>
                </c:pt>
                <c:pt idx="6408">
                  <c:v>106.81666666666666</c:v>
                </c:pt>
                <c:pt idx="6409">
                  <c:v>106.83333333333333</c:v>
                </c:pt>
                <c:pt idx="6410">
                  <c:v>106.85</c:v>
                </c:pt>
                <c:pt idx="6411">
                  <c:v>106.86666666666666</c:v>
                </c:pt>
                <c:pt idx="6412">
                  <c:v>106.88333333333334</c:v>
                </c:pt>
                <c:pt idx="6413">
                  <c:v>106.9</c:v>
                </c:pt>
                <c:pt idx="6414">
                  <c:v>106.91666666666667</c:v>
                </c:pt>
                <c:pt idx="6415">
                  <c:v>106.93333333333334</c:v>
                </c:pt>
                <c:pt idx="6416">
                  <c:v>106.95</c:v>
                </c:pt>
                <c:pt idx="6417">
                  <c:v>106.96666666666667</c:v>
                </c:pt>
                <c:pt idx="6418">
                  <c:v>106.98333333333333</c:v>
                </c:pt>
                <c:pt idx="6419">
                  <c:v>107</c:v>
                </c:pt>
                <c:pt idx="6420">
                  <c:v>107.01666666666667</c:v>
                </c:pt>
                <c:pt idx="6421">
                  <c:v>107.03333333333333</c:v>
                </c:pt>
                <c:pt idx="6422">
                  <c:v>107.05</c:v>
                </c:pt>
                <c:pt idx="6423">
                  <c:v>107.06666666666666</c:v>
                </c:pt>
                <c:pt idx="6424">
                  <c:v>107.08333333333333</c:v>
                </c:pt>
                <c:pt idx="6425">
                  <c:v>107.1</c:v>
                </c:pt>
                <c:pt idx="6426">
                  <c:v>107.11666666666666</c:v>
                </c:pt>
                <c:pt idx="6427">
                  <c:v>107.13333333333334</c:v>
                </c:pt>
                <c:pt idx="6428">
                  <c:v>107.15</c:v>
                </c:pt>
                <c:pt idx="6429">
                  <c:v>107.16666666666667</c:v>
                </c:pt>
                <c:pt idx="6430">
                  <c:v>107.18333333333334</c:v>
                </c:pt>
                <c:pt idx="6431">
                  <c:v>107.2</c:v>
                </c:pt>
                <c:pt idx="6432">
                  <c:v>107.21666666666667</c:v>
                </c:pt>
                <c:pt idx="6433">
                  <c:v>107.23333333333333</c:v>
                </c:pt>
                <c:pt idx="6434">
                  <c:v>107.25</c:v>
                </c:pt>
                <c:pt idx="6435">
                  <c:v>107.26666666666667</c:v>
                </c:pt>
                <c:pt idx="6436">
                  <c:v>107.28333333333333</c:v>
                </c:pt>
                <c:pt idx="6437">
                  <c:v>107.3</c:v>
                </c:pt>
                <c:pt idx="6438">
                  <c:v>107.31666666666666</c:v>
                </c:pt>
                <c:pt idx="6439">
                  <c:v>107.33333333333333</c:v>
                </c:pt>
                <c:pt idx="6440">
                  <c:v>107.35</c:v>
                </c:pt>
                <c:pt idx="6441">
                  <c:v>107.36666666666666</c:v>
                </c:pt>
                <c:pt idx="6442">
                  <c:v>107.38333333333334</c:v>
                </c:pt>
                <c:pt idx="6443">
                  <c:v>107.4</c:v>
                </c:pt>
                <c:pt idx="6444">
                  <c:v>107.41666666666667</c:v>
                </c:pt>
                <c:pt idx="6445">
                  <c:v>107.43333333333334</c:v>
                </c:pt>
                <c:pt idx="6446">
                  <c:v>107.45</c:v>
                </c:pt>
                <c:pt idx="6447">
                  <c:v>107.46666666666667</c:v>
                </c:pt>
                <c:pt idx="6448">
                  <c:v>107.48333333333333</c:v>
                </c:pt>
                <c:pt idx="6449">
                  <c:v>107.5</c:v>
                </c:pt>
                <c:pt idx="6450">
                  <c:v>107.51666666666667</c:v>
                </c:pt>
                <c:pt idx="6451">
                  <c:v>107.53333333333333</c:v>
                </c:pt>
                <c:pt idx="6452">
                  <c:v>107.55</c:v>
                </c:pt>
                <c:pt idx="6453">
                  <c:v>107.56666666666666</c:v>
                </c:pt>
                <c:pt idx="6454">
                  <c:v>107.58333333333333</c:v>
                </c:pt>
                <c:pt idx="6455">
                  <c:v>107.6</c:v>
                </c:pt>
                <c:pt idx="6456">
                  <c:v>107.61666666666666</c:v>
                </c:pt>
                <c:pt idx="6457">
                  <c:v>107.63333333333334</c:v>
                </c:pt>
                <c:pt idx="6458">
                  <c:v>107.65</c:v>
                </c:pt>
                <c:pt idx="6459">
                  <c:v>107.66666666666667</c:v>
                </c:pt>
                <c:pt idx="6460">
                  <c:v>107.68333333333334</c:v>
                </c:pt>
                <c:pt idx="6461">
                  <c:v>107.7</c:v>
                </c:pt>
                <c:pt idx="6462">
                  <c:v>107.71666666666667</c:v>
                </c:pt>
                <c:pt idx="6463">
                  <c:v>107.73333333333333</c:v>
                </c:pt>
                <c:pt idx="6464">
                  <c:v>107.75</c:v>
                </c:pt>
                <c:pt idx="6465">
                  <c:v>107.76666666666667</c:v>
                </c:pt>
                <c:pt idx="6466">
                  <c:v>107.78333333333333</c:v>
                </c:pt>
                <c:pt idx="6467">
                  <c:v>107.8</c:v>
                </c:pt>
                <c:pt idx="6468">
                  <c:v>107.81666666666666</c:v>
                </c:pt>
                <c:pt idx="6469">
                  <c:v>107.83333333333333</c:v>
                </c:pt>
                <c:pt idx="6470">
                  <c:v>107.85</c:v>
                </c:pt>
                <c:pt idx="6471">
                  <c:v>107.86666666666666</c:v>
                </c:pt>
                <c:pt idx="6472">
                  <c:v>107.88333333333334</c:v>
                </c:pt>
                <c:pt idx="6473">
                  <c:v>107.9</c:v>
                </c:pt>
                <c:pt idx="6474">
                  <c:v>107.91666666666667</c:v>
                </c:pt>
                <c:pt idx="6475">
                  <c:v>107.93333333333334</c:v>
                </c:pt>
                <c:pt idx="6476">
                  <c:v>107.95</c:v>
                </c:pt>
                <c:pt idx="6477">
                  <c:v>107.96666666666667</c:v>
                </c:pt>
                <c:pt idx="6478">
                  <c:v>107.98333333333333</c:v>
                </c:pt>
                <c:pt idx="6479">
                  <c:v>108</c:v>
                </c:pt>
                <c:pt idx="6480">
                  <c:v>108.01666666666667</c:v>
                </c:pt>
                <c:pt idx="6481">
                  <c:v>108.03333333333333</c:v>
                </c:pt>
                <c:pt idx="6482">
                  <c:v>108.05</c:v>
                </c:pt>
                <c:pt idx="6483">
                  <c:v>108.06666666666666</c:v>
                </c:pt>
                <c:pt idx="6484">
                  <c:v>108.08333333333333</c:v>
                </c:pt>
                <c:pt idx="6485">
                  <c:v>108.1</c:v>
                </c:pt>
                <c:pt idx="6486">
                  <c:v>108.11666666666666</c:v>
                </c:pt>
                <c:pt idx="6487">
                  <c:v>108.13333333333334</c:v>
                </c:pt>
                <c:pt idx="6488">
                  <c:v>108.15</c:v>
                </c:pt>
                <c:pt idx="6489">
                  <c:v>108.16666666666667</c:v>
                </c:pt>
                <c:pt idx="6490">
                  <c:v>108.18333333333334</c:v>
                </c:pt>
                <c:pt idx="6491">
                  <c:v>108.2</c:v>
                </c:pt>
                <c:pt idx="6492">
                  <c:v>108.21666666666667</c:v>
                </c:pt>
                <c:pt idx="6493">
                  <c:v>108.23333333333333</c:v>
                </c:pt>
                <c:pt idx="6494">
                  <c:v>108.25</c:v>
                </c:pt>
                <c:pt idx="6495">
                  <c:v>108.26666666666667</c:v>
                </c:pt>
                <c:pt idx="6496">
                  <c:v>108.28333333333333</c:v>
                </c:pt>
                <c:pt idx="6497">
                  <c:v>108.3</c:v>
                </c:pt>
                <c:pt idx="6498">
                  <c:v>108.31666666666666</c:v>
                </c:pt>
                <c:pt idx="6499">
                  <c:v>108.33333333333333</c:v>
                </c:pt>
                <c:pt idx="6500">
                  <c:v>108.35</c:v>
                </c:pt>
                <c:pt idx="6501">
                  <c:v>108.36666666666666</c:v>
                </c:pt>
                <c:pt idx="6502">
                  <c:v>108.38333333333334</c:v>
                </c:pt>
                <c:pt idx="6503">
                  <c:v>108.4</c:v>
                </c:pt>
                <c:pt idx="6504">
                  <c:v>108.41666666666667</c:v>
                </c:pt>
                <c:pt idx="6505">
                  <c:v>108.43333333333334</c:v>
                </c:pt>
                <c:pt idx="6506">
                  <c:v>108.45</c:v>
                </c:pt>
                <c:pt idx="6507">
                  <c:v>108.46666666666667</c:v>
                </c:pt>
                <c:pt idx="6508">
                  <c:v>108.48333333333333</c:v>
                </c:pt>
                <c:pt idx="6509">
                  <c:v>108.5</c:v>
                </c:pt>
                <c:pt idx="6510">
                  <c:v>108.51666666666667</c:v>
                </c:pt>
                <c:pt idx="6511">
                  <c:v>108.53333333333333</c:v>
                </c:pt>
                <c:pt idx="6512">
                  <c:v>108.55</c:v>
                </c:pt>
                <c:pt idx="6513">
                  <c:v>108.56666666666666</c:v>
                </c:pt>
                <c:pt idx="6514">
                  <c:v>108.58333333333333</c:v>
                </c:pt>
                <c:pt idx="6515">
                  <c:v>108.6</c:v>
                </c:pt>
                <c:pt idx="6516">
                  <c:v>108.61666666666666</c:v>
                </c:pt>
                <c:pt idx="6517">
                  <c:v>108.63333333333334</c:v>
                </c:pt>
                <c:pt idx="6518">
                  <c:v>108.65</c:v>
                </c:pt>
                <c:pt idx="6519">
                  <c:v>108.66666666666667</c:v>
                </c:pt>
                <c:pt idx="6520">
                  <c:v>108.68333333333334</c:v>
                </c:pt>
                <c:pt idx="6521">
                  <c:v>108.7</c:v>
                </c:pt>
                <c:pt idx="6522">
                  <c:v>108.71666666666667</c:v>
                </c:pt>
                <c:pt idx="6523">
                  <c:v>108.73333333333333</c:v>
                </c:pt>
                <c:pt idx="6524">
                  <c:v>108.75</c:v>
                </c:pt>
                <c:pt idx="6525">
                  <c:v>108.76666666666667</c:v>
                </c:pt>
                <c:pt idx="6526">
                  <c:v>108.78333333333333</c:v>
                </c:pt>
                <c:pt idx="6527">
                  <c:v>108.8</c:v>
                </c:pt>
                <c:pt idx="6528">
                  <c:v>108.81666666666666</c:v>
                </c:pt>
                <c:pt idx="6529">
                  <c:v>108.83333333333333</c:v>
                </c:pt>
                <c:pt idx="6530">
                  <c:v>108.85</c:v>
                </c:pt>
                <c:pt idx="6531">
                  <c:v>108.86666666666666</c:v>
                </c:pt>
                <c:pt idx="6532">
                  <c:v>108.88333333333334</c:v>
                </c:pt>
                <c:pt idx="6533">
                  <c:v>108.9</c:v>
                </c:pt>
                <c:pt idx="6534">
                  <c:v>108.91666666666667</c:v>
                </c:pt>
                <c:pt idx="6535">
                  <c:v>108.93333333333334</c:v>
                </c:pt>
                <c:pt idx="6536">
                  <c:v>108.95</c:v>
                </c:pt>
                <c:pt idx="6537">
                  <c:v>108.96666666666667</c:v>
                </c:pt>
                <c:pt idx="6538">
                  <c:v>108.98333333333333</c:v>
                </c:pt>
                <c:pt idx="6539">
                  <c:v>109</c:v>
                </c:pt>
                <c:pt idx="6540">
                  <c:v>109.01666666666667</c:v>
                </c:pt>
                <c:pt idx="6541">
                  <c:v>109.03333333333333</c:v>
                </c:pt>
                <c:pt idx="6542">
                  <c:v>109.05</c:v>
                </c:pt>
                <c:pt idx="6543">
                  <c:v>109.06666666666666</c:v>
                </c:pt>
                <c:pt idx="6544">
                  <c:v>109.08333333333333</c:v>
                </c:pt>
                <c:pt idx="6545">
                  <c:v>109.1</c:v>
                </c:pt>
                <c:pt idx="6546">
                  <c:v>109.11666666666666</c:v>
                </c:pt>
                <c:pt idx="6547">
                  <c:v>109.13333333333334</c:v>
                </c:pt>
                <c:pt idx="6548">
                  <c:v>109.15</c:v>
                </c:pt>
                <c:pt idx="6549">
                  <c:v>109.16666666666667</c:v>
                </c:pt>
                <c:pt idx="6550">
                  <c:v>109.18333333333334</c:v>
                </c:pt>
                <c:pt idx="6551">
                  <c:v>109.2</c:v>
                </c:pt>
                <c:pt idx="6552">
                  <c:v>109.21666666666667</c:v>
                </c:pt>
                <c:pt idx="6553">
                  <c:v>109.23333333333333</c:v>
                </c:pt>
                <c:pt idx="6554">
                  <c:v>109.25</c:v>
                </c:pt>
                <c:pt idx="6555">
                  <c:v>109.26666666666667</c:v>
                </c:pt>
                <c:pt idx="6556">
                  <c:v>109.28333333333333</c:v>
                </c:pt>
                <c:pt idx="6557">
                  <c:v>109.3</c:v>
                </c:pt>
                <c:pt idx="6558">
                  <c:v>109.31666666666666</c:v>
                </c:pt>
                <c:pt idx="6559">
                  <c:v>109.33333333333333</c:v>
                </c:pt>
                <c:pt idx="6560">
                  <c:v>109.35</c:v>
                </c:pt>
                <c:pt idx="6561">
                  <c:v>109.36666666666666</c:v>
                </c:pt>
                <c:pt idx="6562">
                  <c:v>109.38333333333334</c:v>
                </c:pt>
                <c:pt idx="6563">
                  <c:v>109.4</c:v>
                </c:pt>
                <c:pt idx="6564">
                  <c:v>109.41666666666667</c:v>
                </c:pt>
                <c:pt idx="6565">
                  <c:v>109.43333333333334</c:v>
                </c:pt>
                <c:pt idx="6566">
                  <c:v>109.45</c:v>
                </c:pt>
                <c:pt idx="6567">
                  <c:v>109.46666666666667</c:v>
                </c:pt>
                <c:pt idx="6568">
                  <c:v>109.48333333333333</c:v>
                </c:pt>
                <c:pt idx="6569">
                  <c:v>109.5</c:v>
                </c:pt>
                <c:pt idx="6570">
                  <c:v>109.51666666666667</c:v>
                </c:pt>
                <c:pt idx="6571">
                  <c:v>109.53333333333333</c:v>
                </c:pt>
                <c:pt idx="6572">
                  <c:v>109.55</c:v>
                </c:pt>
                <c:pt idx="6573">
                  <c:v>109.56666666666666</c:v>
                </c:pt>
                <c:pt idx="6574">
                  <c:v>109.58333333333333</c:v>
                </c:pt>
                <c:pt idx="6575">
                  <c:v>109.6</c:v>
                </c:pt>
                <c:pt idx="6576">
                  <c:v>109.61666666666666</c:v>
                </c:pt>
                <c:pt idx="6577">
                  <c:v>109.63333333333334</c:v>
                </c:pt>
                <c:pt idx="6578">
                  <c:v>109.65</c:v>
                </c:pt>
                <c:pt idx="6579">
                  <c:v>109.66666666666667</c:v>
                </c:pt>
                <c:pt idx="6580">
                  <c:v>109.68333333333334</c:v>
                </c:pt>
                <c:pt idx="6581">
                  <c:v>109.7</c:v>
                </c:pt>
                <c:pt idx="6582">
                  <c:v>109.71666666666667</c:v>
                </c:pt>
                <c:pt idx="6583">
                  <c:v>109.73333333333333</c:v>
                </c:pt>
                <c:pt idx="6584">
                  <c:v>109.75</c:v>
                </c:pt>
                <c:pt idx="6585">
                  <c:v>109.76666666666667</c:v>
                </c:pt>
                <c:pt idx="6586">
                  <c:v>109.78333333333333</c:v>
                </c:pt>
                <c:pt idx="6587">
                  <c:v>109.8</c:v>
                </c:pt>
                <c:pt idx="6588">
                  <c:v>109.81666666666666</c:v>
                </c:pt>
                <c:pt idx="6589">
                  <c:v>109.83333333333333</c:v>
                </c:pt>
                <c:pt idx="6590">
                  <c:v>109.85</c:v>
                </c:pt>
                <c:pt idx="6591">
                  <c:v>109.86666666666666</c:v>
                </c:pt>
                <c:pt idx="6592">
                  <c:v>109.88333333333334</c:v>
                </c:pt>
                <c:pt idx="6593">
                  <c:v>109.9</c:v>
                </c:pt>
                <c:pt idx="6594">
                  <c:v>109.91666666666667</c:v>
                </c:pt>
                <c:pt idx="6595">
                  <c:v>109.93333333333334</c:v>
                </c:pt>
                <c:pt idx="6596">
                  <c:v>109.95</c:v>
                </c:pt>
                <c:pt idx="6597">
                  <c:v>109.96666666666667</c:v>
                </c:pt>
                <c:pt idx="6598">
                  <c:v>109.98333333333333</c:v>
                </c:pt>
                <c:pt idx="6599">
                  <c:v>110</c:v>
                </c:pt>
                <c:pt idx="6600">
                  <c:v>110.01666666666667</c:v>
                </c:pt>
                <c:pt idx="6601">
                  <c:v>110.03333333333333</c:v>
                </c:pt>
                <c:pt idx="6602">
                  <c:v>110.05</c:v>
                </c:pt>
                <c:pt idx="6603">
                  <c:v>110.06666666666666</c:v>
                </c:pt>
                <c:pt idx="6604">
                  <c:v>110.08333333333333</c:v>
                </c:pt>
                <c:pt idx="6605">
                  <c:v>110.1</c:v>
                </c:pt>
                <c:pt idx="6606">
                  <c:v>110.11666666666666</c:v>
                </c:pt>
                <c:pt idx="6607">
                  <c:v>110.13333333333334</c:v>
                </c:pt>
                <c:pt idx="6608">
                  <c:v>110.15</c:v>
                </c:pt>
                <c:pt idx="6609">
                  <c:v>110.16666666666667</c:v>
                </c:pt>
                <c:pt idx="6610">
                  <c:v>110.18333333333334</c:v>
                </c:pt>
                <c:pt idx="6611">
                  <c:v>110.2</c:v>
                </c:pt>
                <c:pt idx="6612">
                  <c:v>110.21666666666667</c:v>
                </c:pt>
                <c:pt idx="6613">
                  <c:v>110.23333333333333</c:v>
                </c:pt>
                <c:pt idx="6614">
                  <c:v>110.25</c:v>
                </c:pt>
                <c:pt idx="6615">
                  <c:v>110.26666666666667</c:v>
                </c:pt>
                <c:pt idx="6616">
                  <c:v>110.28333333333333</c:v>
                </c:pt>
                <c:pt idx="6617">
                  <c:v>110.3</c:v>
                </c:pt>
                <c:pt idx="6618">
                  <c:v>110.31666666666666</c:v>
                </c:pt>
                <c:pt idx="6619">
                  <c:v>110.33333333333333</c:v>
                </c:pt>
                <c:pt idx="6620">
                  <c:v>110.35</c:v>
                </c:pt>
                <c:pt idx="6621">
                  <c:v>110.36666666666666</c:v>
                </c:pt>
                <c:pt idx="6622">
                  <c:v>110.38333333333334</c:v>
                </c:pt>
                <c:pt idx="6623">
                  <c:v>110.4</c:v>
                </c:pt>
                <c:pt idx="6624">
                  <c:v>110.41666666666667</c:v>
                </c:pt>
                <c:pt idx="6625">
                  <c:v>110.43333333333334</c:v>
                </c:pt>
                <c:pt idx="6626">
                  <c:v>110.45</c:v>
                </c:pt>
                <c:pt idx="6627">
                  <c:v>110.46666666666667</c:v>
                </c:pt>
                <c:pt idx="6628">
                  <c:v>110.48333333333333</c:v>
                </c:pt>
                <c:pt idx="6629">
                  <c:v>110.5</c:v>
                </c:pt>
                <c:pt idx="6630">
                  <c:v>110.51666666666667</c:v>
                </c:pt>
                <c:pt idx="6631">
                  <c:v>110.53333333333333</c:v>
                </c:pt>
                <c:pt idx="6632">
                  <c:v>110.55</c:v>
                </c:pt>
                <c:pt idx="6633">
                  <c:v>110.56666666666666</c:v>
                </c:pt>
                <c:pt idx="6634">
                  <c:v>110.58333333333333</c:v>
                </c:pt>
                <c:pt idx="6635">
                  <c:v>110.6</c:v>
                </c:pt>
                <c:pt idx="6636">
                  <c:v>110.61666666666666</c:v>
                </c:pt>
                <c:pt idx="6637">
                  <c:v>110.63333333333334</c:v>
                </c:pt>
                <c:pt idx="6638">
                  <c:v>110.65</c:v>
                </c:pt>
                <c:pt idx="6639">
                  <c:v>110.66666666666667</c:v>
                </c:pt>
                <c:pt idx="6640">
                  <c:v>110.68333333333334</c:v>
                </c:pt>
                <c:pt idx="6641">
                  <c:v>110.7</c:v>
                </c:pt>
                <c:pt idx="6642">
                  <c:v>110.71666666666667</c:v>
                </c:pt>
                <c:pt idx="6643">
                  <c:v>110.73333333333333</c:v>
                </c:pt>
                <c:pt idx="6644">
                  <c:v>110.75</c:v>
                </c:pt>
                <c:pt idx="6645">
                  <c:v>110.76666666666667</c:v>
                </c:pt>
                <c:pt idx="6646">
                  <c:v>110.78333333333333</c:v>
                </c:pt>
                <c:pt idx="6647">
                  <c:v>110.8</c:v>
                </c:pt>
                <c:pt idx="6648">
                  <c:v>110.81666666666666</c:v>
                </c:pt>
                <c:pt idx="6649">
                  <c:v>110.83333333333333</c:v>
                </c:pt>
                <c:pt idx="6650">
                  <c:v>110.85</c:v>
                </c:pt>
                <c:pt idx="6651">
                  <c:v>110.86666666666666</c:v>
                </c:pt>
                <c:pt idx="6652">
                  <c:v>110.88333333333334</c:v>
                </c:pt>
                <c:pt idx="6653">
                  <c:v>110.9</c:v>
                </c:pt>
                <c:pt idx="6654">
                  <c:v>110.91666666666667</c:v>
                </c:pt>
                <c:pt idx="6655">
                  <c:v>110.93333333333334</c:v>
                </c:pt>
                <c:pt idx="6656">
                  <c:v>110.95</c:v>
                </c:pt>
                <c:pt idx="6657">
                  <c:v>110.96666666666667</c:v>
                </c:pt>
                <c:pt idx="6658">
                  <c:v>110.98333333333333</c:v>
                </c:pt>
                <c:pt idx="6659">
                  <c:v>111</c:v>
                </c:pt>
                <c:pt idx="6660">
                  <c:v>111.01666666666667</c:v>
                </c:pt>
                <c:pt idx="6661">
                  <c:v>111.03333333333333</c:v>
                </c:pt>
                <c:pt idx="6662">
                  <c:v>111.05</c:v>
                </c:pt>
                <c:pt idx="6663">
                  <c:v>111.06666666666666</c:v>
                </c:pt>
                <c:pt idx="6664">
                  <c:v>111.08333333333333</c:v>
                </c:pt>
                <c:pt idx="6665">
                  <c:v>111.1</c:v>
                </c:pt>
                <c:pt idx="6666">
                  <c:v>111.11666666666666</c:v>
                </c:pt>
                <c:pt idx="6667">
                  <c:v>111.13333333333334</c:v>
                </c:pt>
                <c:pt idx="6668">
                  <c:v>111.15</c:v>
                </c:pt>
                <c:pt idx="6669">
                  <c:v>111.16666666666667</c:v>
                </c:pt>
                <c:pt idx="6670">
                  <c:v>111.18333333333334</c:v>
                </c:pt>
                <c:pt idx="6671">
                  <c:v>111.2</c:v>
                </c:pt>
                <c:pt idx="6672">
                  <c:v>111.21666666666667</c:v>
                </c:pt>
                <c:pt idx="6673">
                  <c:v>111.23333333333333</c:v>
                </c:pt>
                <c:pt idx="6674">
                  <c:v>111.25</c:v>
                </c:pt>
                <c:pt idx="6675">
                  <c:v>111.26666666666667</c:v>
                </c:pt>
                <c:pt idx="6676">
                  <c:v>111.28333333333333</c:v>
                </c:pt>
                <c:pt idx="6677">
                  <c:v>111.3</c:v>
                </c:pt>
                <c:pt idx="6678">
                  <c:v>111.31666666666666</c:v>
                </c:pt>
                <c:pt idx="6679">
                  <c:v>111.33333333333333</c:v>
                </c:pt>
                <c:pt idx="6680">
                  <c:v>111.35</c:v>
                </c:pt>
                <c:pt idx="6681">
                  <c:v>111.36666666666666</c:v>
                </c:pt>
                <c:pt idx="6682">
                  <c:v>111.38333333333334</c:v>
                </c:pt>
                <c:pt idx="6683">
                  <c:v>111.4</c:v>
                </c:pt>
                <c:pt idx="6684">
                  <c:v>111.41666666666667</c:v>
                </c:pt>
                <c:pt idx="6685">
                  <c:v>111.43333333333334</c:v>
                </c:pt>
                <c:pt idx="6686">
                  <c:v>111.45</c:v>
                </c:pt>
                <c:pt idx="6687">
                  <c:v>111.46666666666667</c:v>
                </c:pt>
                <c:pt idx="6688">
                  <c:v>111.48333333333333</c:v>
                </c:pt>
                <c:pt idx="6689">
                  <c:v>111.5</c:v>
                </c:pt>
                <c:pt idx="6690">
                  <c:v>111.51666666666667</c:v>
                </c:pt>
                <c:pt idx="6691">
                  <c:v>111.53333333333333</c:v>
                </c:pt>
                <c:pt idx="6692">
                  <c:v>111.55</c:v>
                </c:pt>
                <c:pt idx="6693">
                  <c:v>111.56666666666666</c:v>
                </c:pt>
                <c:pt idx="6694">
                  <c:v>111.58333333333333</c:v>
                </c:pt>
                <c:pt idx="6695">
                  <c:v>111.6</c:v>
                </c:pt>
                <c:pt idx="6696">
                  <c:v>111.61666666666666</c:v>
                </c:pt>
                <c:pt idx="6697">
                  <c:v>111.63333333333334</c:v>
                </c:pt>
                <c:pt idx="6698">
                  <c:v>111.65</c:v>
                </c:pt>
                <c:pt idx="6699">
                  <c:v>111.66666666666667</c:v>
                </c:pt>
                <c:pt idx="6700">
                  <c:v>111.68333333333334</c:v>
                </c:pt>
                <c:pt idx="6701">
                  <c:v>111.7</c:v>
                </c:pt>
                <c:pt idx="6702">
                  <c:v>111.71666666666667</c:v>
                </c:pt>
                <c:pt idx="6703">
                  <c:v>111.73333333333333</c:v>
                </c:pt>
                <c:pt idx="6704">
                  <c:v>111.75</c:v>
                </c:pt>
                <c:pt idx="6705">
                  <c:v>111.76666666666667</c:v>
                </c:pt>
                <c:pt idx="6706">
                  <c:v>111.78333333333333</c:v>
                </c:pt>
                <c:pt idx="6707">
                  <c:v>111.8</c:v>
                </c:pt>
                <c:pt idx="6708">
                  <c:v>111.81666666666666</c:v>
                </c:pt>
                <c:pt idx="6709">
                  <c:v>111.83333333333333</c:v>
                </c:pt>
                <c:pt idx="6710">
                  <c:v>111.85</c:v>
                </c:pt>
                <c:pt idx="6711">
                  <c:v>111.86666666666666</c:v>
                </c:pt>
                <c:pt idx="6712">
                  <c:v>111.88333333333334</c:v>
                </c:pt>
                <c:pt idx="6713">
                  <c:v>111.9</c:v>
                </c:pt>
                <c:pt idx="6714">
                  <c:v>111.91666666666667</c:v>
                </c:pt>
                <c:pt idx="6715">
                  <c:v>111.93333333333334</c:v>
                </c:pt>
                <c:pt idx="6716">
                  <c:v>111.95</c:v>
                </c:pt>
                <c:pt idx="6717">
                  <c:v>111.96666666666667</c:v>
                </c:pt>
                <c:pt idx="6718">
                  <c:v>111.98333333333333</c:v>
                </c:pt>
                <c:pt idx="6719">
                  <c:v>112</c:v>
                </c:pt>
                <c:pt idx="6720">
                  <c:v>112.01666666666667</c:v>
                </c:pt>
                <c:pt idx="6721">
                  <c:v>112.03333333333333</c:v>
                </c:pt>
                <c:pt idx="6722">
                  <c:v>112.05</c:v>
                </c:pt>
                <c:pt idx="6723">
                  <c:v>112.06666666666666</c:v>
                </c:pt>
                <c:pt idx="6724">
                  <c:v>112.08333333333333</c:v>
                </c:pt>
                <c:pt idx="6725">
                  <c:v>112.1</c:v>
                </c:pt>
                <c:pt idx="6726">
                  <c:v>112.11666666666666</c:v>
                </c:pt>
                <c:pt idx="6727">
                  <c:v>112.13333333333334</c:v>
                </c:pt>
                <c:pt idx="6728">
                  <c:v>112.15</c:v>
                </c:pt>
                <c:pt idx="6729">
                  <c:v>112.16666666666667</c:v>
                </c:pt>
                <c:pt idx="6730">
                  <c:v>112.18333333333334</c:v>
                </c:pt>
                <c:pt idx="6731">
                  <c:v>112.2</c:v>
                </c:pt>
                <c:pt idx="6732">
                  <c:v>112.21666666666667</c:v>
                </c:pt>
                <c:pt idx="6733">
                  <c:v>112.23333333333333</c:v>
                </c:pt>
                <c:pt idx="6734">
                  <c:v>112.25</c:v>
                </c:pt>
                <c:pt idx="6735">
                  <c:v>112.26666666666667</c:v>
                </c:pt>
                <c:pt idx="6736">
                  <c:v>112.28333333333333</c:v>
                </c:pt>
                <c:pt idx="6737">
                  <c:v>112.3</c:v>
                </c:pt>
                <c:pt idx="6738">
                  <c:v>112.31666666666666</c:v>
                </c:pt>
                <c:pt idx="6739">
                  <c:v>112.33333333333333</c:v>
                </c:pt>
                <c:pt idx="6740">
                  <c:v>112.35</c:v>
                </c:pt>
                <c:pt idx="6741">
                  <c:v>112.36666666666666</c:v>
                </c:pt>
                <c:pt idx="6742">
                  <c:v>112.38333333333334</c:v>
                </c:pt>
                <c:pt idx="6743">
                  <c:v>112.4</c:v>
                </c:pt>
                <c:pt idx="6744">
                  <c:v>112.41666666666667</c:v>
                </c:pt>
                <c:pt idx="6745">
                  <c:v>112.43333333333334</c:v>
                </c:pt>
                <c:pt idx="6746">
                  <c:v>112.45</c:v>
                </c:pt>
                <c:pt idx="6747">
                  <c:v>112.46666666666667</c:v>
                </c:pt>
                <c:pt idx="6748">
                  <c:v>112.48333333333333</c:v>
                </c:pt>
                <c:pt idx="6749">
                  <c:v>112.5</c:v>
                </c:pt>
                <c:pt idx="6750">
                  <c:v>112.51666666666667</c:v>
                </c:pt>
                <c:pt idx="6751">
                  <c:v>112.53333333333333</c:v>
                </c:pt>
                <c:pt idx="6752">
                  <c:v>112.55</c:v>
                </c:pt>
                <c:pt idx="6753">
                  <c:v>112.56666666666666</c:v>
                </c:pt>
                <c:pt idx="6754">
                  <c:v>112.58333333333333</c:v>
                </c:pt>
                <c:pt idx="6755">
                  <c:v>112.6</c:v>
                </c:pt>
                <c:pt idx="6756">
                  <c:v>112.61666666666666</c:v>
                </c:pt>
                <c:pt idx="6757">
                  <c:v>112.63333333333334</c:v>
                </c:pt>
                <c:pt idx="6758">
                  <c:v>112.65</c:v>
                </c:pt>
                <c:pt idx="6759">
                  <c:v>112.66666666666667</c:v>
                </c:pt>
                <c:pt idx="6760">
                  <c:v>112.68333333333334</c:v>
                </c:pt>
                <c:pt idx="6761">
                  <c:v>112.7</c:v>
                </c:pt>
                <c:pt idx="6762">
                  <c:v>112.71666666666667</c:v>
                </c:pt>
                <c:pt idx="6763">
                  <c:v>112.73333333333333</c:v>
                </c:pt>
                <c:pt idx="6764">
                  <c:v>112.75</c:v>
                </c:pt>
                <c:pt idx="6765">
                  <c:v>112.76666666666667</c:v>
                </c:pt>
                <c:pt idx="6766">
                  <c:v>112.78333333333333</c:v>
                </c:pt>
                <c:pt idx="6767">
                  <c:v>112.8</c:v>
                </c:pt>
                <c:pt idx="6768">
                  <c:v>112.81666666666666</c:v>
                </c:pt>
                <c:pt idx="6769">
                  <c:v>112.83333333333333</c:v>
                </c:pt>
                <c:pt idx="6770">
                  <c:v>112.85</c:v>
                </c:pt>
                <c:pt idx="6771">
                  <c:v>112.86666666666666</c:v>
                </c:pt>
                <c:pt idx="6772">
                  <c:v>112.88333333333334</c:v>
                </c:pt>
                <c:pt idx="6773">
                  <c:v>112.9</c:v>
                </c:pt>
                <c:pt idx="6774">
                  <c:v>112.91666666666667</c:v>
                </c:pt>
                <c:pt idx="6775">
                  <c:v>112.93333333333334</c:v>
                </c:pt>
                <c:pt idx="6776">
                  <c:v>112.95</c:v>
                </c:pt>
                <c:pt idx="6777">
                  <c:v>112.96666666666667</c:v>
                </c:pt>
                <c:pt idx="6778">
                  <c:v>112.98333333333333</c:v>
                </c:pt>
                <c:pt idx="6779">
                  <c:v>113</c:v>
                </c:pt>
                <c:pt idx="6780">
                  <c:v>113.01666666666667</c:v>
                </c:pt>
                <c:pt idx="6781">
                  <c:v>113.03333333333333</c:v>
                </c:pt>
                <c:pt idx="6782">
                  <c:v>113.05</c:v>
                </c:pt>
                <c:pt idx="6783">
                  <c:v>113.06666666666666</c:v>
                </c:pt>
                <c:pt idx="6784">
                  <c:v>113.08333333333333</c:v>
                </c:pt>
                <c:pt idx="6785">
                  <c:v>113.1</c:v>
                </c:pt>
                <c:pt idx="6786">
                  <c:v>113.11666666666666</c:v>
                </c:pt>
                <c:pt idx="6787">
                  <c:v>113.13333333333334</c:v>
                </c:pt>
                <c:pt idx="6788">
                  <c:v>113.15</c:v>
                </c:pt>
                <c:pt idx="6789">
                  <c:v>113.16666666666667</c:v>
                </c:pt>
                <c:pt idx="6790">
                  <c:v>113.18333333333334</c:v>
                </c:pt>
                <c:pt idx="6791">
                  <c:v>113.2</c:v>
                </c:pt>
                <c:pt idx="6792">
                  <c:v>113.21666666666667</c:v>
                </c:pt>
                <c:pt idx="6793">
                  <c:v>113.23333333333333</c:v>
                </c:pt>
                <c:pt idx="6794">
                  <c:v>113.25</c:v>
                </c:pt>
                <c:pt idx="6795">
                  <c:v>113.26666666666667</c:v>
                </c:pt>
                <c:pt idx="6796">
                  <c:v>113.28333333333333</c:v>
                </c:pt>
                <c:pt idx="6797">
                  <c:v>113.3</c:v>
                </c:pt>
                <c:pt idx="6798">
                  <c:v>113.31666666666666</c:v>
                </c:pt>
                <c:pt idx="6799">
                  <c:v>113.33333333333333</c:v>
                </c:pt>
                <c:pt idx="6800">
                  <c:v>113.35</c:v>
                </c:pt>
                <c:pt idx="6801">
                  <c:v>113.36666666666666</c:v>
                </c:pt>
                <c:pt idx="6802">
                  <c:v>113.38333333333334</c:v>
                </c:pt>
                <c:pt idx="6803">
                  <c:v>113.4</c:v>
                </c:pt>
                <c:pt idx="6804">
                  <c:v>113.41666666666667</c:v>
                </c:pt>
                <c:pt idx="6805">
                  <c:v>113.43333333333334</c:v>
                </c:pt>
                <c:pt idx="6806">
                  <c:v>113.45</c:v>
                </c:pt>
                <c:pt idx="6807">
                  <c:v>113.46666666666667</c:v>
                </c:pt>
                <c:pt idx="6808">
                  <c:v>113.48333333333333</c:v>
                </c:pt>
                <c:pt idx="6809">
                  <c:v>113.5</c:v>
                </c:pt>
                <c:pt idx="6810">
                  <c:v>113.51666666666667</c:v>
                </c:pt>
                <c:pt idx="6811">
                  <c:v>113.53333333333333</c:v>
                </c:pt>
                <c:pt idx="6812">
                  <c:v>113.55</c:v>
                </c:pt>
                <c:pt idx="6813">
                  <c:v>113.56666666666666</c:v>
                </c:pt>
                <c:pt idx="6814">
                  <c:v>113.58333333333333</c:v>
                </c:pt>
                <c:pt idx="6815">
                  <c:v>113.6</c:v>
                </c:pt>
                <c:pt idx="6816">
                  <c:v>113.61666666666666</c:v>
                </c:pt>
                <c:pt idx="6817">
                  <c:v>113.63333333333334</c:v>
                </c:pt>
                <c:pt idx="6818">
                  <c:v>113.65</c:v>
                </c:pt>
                <c:pt idx="6819">
                  <c:v>113.66666666666667</c:v>
                </c:pt>
                <c:pt idx="6820">
                  <c:v>113.68333333333334</c:v>
                </c:pt>
                <c:pt idx="6821">
                  <c:v>113.7</c:v>
                </c:pt>
                <c:pt idx="6822">
                  <c:v>113.71666666666667</c:v>
                </c:pt>
                <c:pt idx="6823">
                  <c:v>113.73333333333333</c:v>
                </c:pt>
                <c:pt idx="6824">
                  <c:v>113.75</c:v>
                </c:pt>
                <c:pt idx="6825">
                  <c:v>113.76666666666667</c:v>
                </c:pt>
                <c:pt idx="6826">
                  <c:v>113.78333333333333</c:v>
                </c:pt>
                <c:pt idx="6827">
                  <c:v>113.8</c:v>
                </c:pt>
                <c:pt idx="6828">
                  <c:v>113.81666666666666</c:v>
                </c:pt>
                <c:pt idx="6829">
                  <c:v>113.83333333333333</c:v>
                </c:pt>
                <c:pt idx="6830">
                  <c:v>113.85</c:v>
                </c:pt>
                <c:pt idx="6831">
                  <c:v>113.86666666666666</c:v>
                </c:pt>
                <c:pt idx="6832">
                  <c:v>113.88333333333334</c:v>
                </c:pt>
                <c:pt idx="6833">
                  <c:v>113.9</c:v>
                </c:pt>
                <c:pt idx="6834">
                  <c:v>113.91666666666667</c:v>
                </c:pt>
                <c:pt idx="6835">
                  <c:v>113.93333333333334</c:v>
                </c:pt>
                <c:pt idx="6836">
                  <c:v>113.95</c:v>
                </c:pt>
                <c:pt idx="6837">
                  <c:v>113.96666666666667</c:v>
                </c:pt>
                <c:pt idx="6838">
                  <c:v>113.98333333333333</c:v>
                </c:pt>
                <c:pt idx="6839">
                  <c:v>114</c:v>
                </c:pt>
                <c:pt idx="6840">
                  <c:v>114.01666666666667</c:v>
                </c:pt>
                <c:pt idx="6841">
                  <c:v>114.03333333333333</c:v>
                </c:pt>
                <c:pt idx="6842">
                  <c:v>114.05</c:v>
                </c:pt>
                <c:pt idx="6843">
                  <c:v>114.06666666666666</c:v>
                </c:pt>
                <c:pt idx="6844">
                  <c:v>114.08333333333333</c:v>
                </c:pt>
                <c:pt idx="6845">
                  <c:v>114.1</c:v>
                </c:pt>
                <c:pt idx="6846">
                  <c:v>114.11666666666666</c:v>
                </c:pt>
                <c:pt idx="6847">
                  <c:v>114.13333333333334</c:v>
                </c:pt>
                <c:pt idx="6848">
                  <c:v>114.15</c:v>
                </c:pt>
                <c:pt idx="6849">
                  <c:v>114.16666666666667</c:v>
                </c:pt>
                <c:pt idx="6850">
                  <c:v>114.18333333333334</c:v>
                </c:pt>
                <c:pt idx="6851">
                  <c:v>114.2</c:v>
                </c:pt>
                <c:pt idx="6852">
                  <c:v>114.21666666666667</c:v>
                </c:pt>
                <c:pt idx="6853">
                  <c:v>114.23333333333333</c:v>
                </c:pt>
                <c:pt idx="6854">
                  <c:v>114.25</c:v>
                </c:pt>
                <c:pt idx="6855">
                  <c:v>114.26666666666667</c:v>
                </c:pt>
                <c:pt idx="6856">
                  <c:v>114.28333333333333</c:v>
                </c:pt>
                <c:pt idx="6857">
                  <c:v>114.3</c:v>
                </c:pt>
                <c:pt idx="6858">
                  <c:v>114.31666666666666</c:v>
                </c:pt>
                <c:pt idx="6859">
                  <c:v>114.33333333333333</c:v>
                </c:pt>
                <c:pt idx="6860">
                  <c:v>114.35</c:v>
                </c:pt>
                <c:pt idx="6861">
                  <c:v>114.36666666666666</c:v>
                </c:pt>
                <c:pt idx="6862">
                  <c:v>114.38333333333334</c:v>
                </c:pt>
                <c:pt idx="6863">
                  <c:v>114.4</c:v>
                </c:pt>
                <c:pt idx="6864">
                  <c:v>114.41666666666667</c:v>
                </c:pt>
                <c:pt idx="6865">
                  <c:v>114.43333333333334</c:v>
                </c:pt>
                <c:pt idx="6866">
                  <c:v>114.45</c:v>
                </c:pt>
                <c:pt idx="6867">
                  <c:v>114.46666666666667</c:v>
                </c:pt>
                <c:pt idx="6868">
                  <c:v>114.48333333333333</c:v>
                </c:pt>
                <c:pt idx="6869">
                  <c:v>114.5</c:v>
                </c:pt>
                <c:pt idx="6870">
                  <c:v>114.51666666666667</c:v>
                </c:pt>
                <c:pt idx="6871">
                  <c:v>114.53333333333333</c:v>
                </c:pt>
                <c:pt idx="6872">
                  <c:v>114.55</c:v>
                </c:pt>
                <c:pt idx="6873">
                  <c:v>114.56666666666666</c:v>
                </c:pt>
                <c:pt idx="6874">
                  <c:v>114.58333333333333</c:v>
                </c:pt>
                <c:pt idx="6875">
                  <c:v>114.6</c:v>
                </c:pt>
                <c:pt idx="6876">
                  <c:v>114.61666666666666</c:v>
                </c:pt>
                <c:pt idx="6877">
                  <c:v>114.63333333333334</c:v>
                </c:pt>
                <c:pt idx="6878">
                  <c:v>114.65</c:v>
                </c:pt>
                <c:pt idx="6879">
                  <c:v>114.66666666666667</c:v>
                </c:pt>
                <c:pt idx="6880">
                  <c:v>114.68333333333334</c:v>
                </c:pt>
                <c:pt idx="6881">
                  <c:v>114.7</c:v>
                </c:pt>
                <c:pt idx="6882">
                  <c:v>114.71666666666667</c:v>
                </c:pt>
                <c:pt idx="6883">
                  <c:v>114.73333333333333</c:v>
                </c:pt>
                <c:pt idx="6884">
                  <c:v>114.75</c:v>
                </c:pt>
                <c:pt idx="6885">
                  <c:v>114.76666666666667</c:v>
                </c:pt>
                <c:pt idx="6886">
                  <c:v>114.78333333333333</c:v>
                </c:pt>
                <c:pt idx="6887">
                  <c:v>114.8</c:v>
                </c:pt>
                <c:pt idx="6888">
                  <c:v>114.81666666666666</c:v>
                </c:pt>
                <c:pt idx="6889">
                  <c:v>114.83333333333333</c:v>
                </c:pt>
                <c:pt idx="6890">
                  <c:v>114.85</c:v>
                </c:pt>
                <c:pt idx="6891">
                  <c:v>114.86666666666666</c:v>
                </c:pt>
                <c:pt idx="6892">
                  <c:v>114.88333333333334</c:v>
                </c:pt>
                <c:pt idx="6893">
                  <c:v>114.9</c:v>
                </c:pt>
                <c:pt idx="6894">
                  <c:v>114.91666666666667</c:v>
                </c:pt>
                <c:pt idx="6895">
                  <c:v>114.93333333333334</c:v>
                </c:pt>
                <c:pt idx="6896">
                  <c:v>114.95</c:v>
                </c:pt>
                <c:pt idx="6897">
                  <c:v>114.96666666666667</c:v>
                </c:pt>
                <c:pt idx="6898">
                  <c:v>114.98333333333333</c:v>
                </c:pt>
                <c:pt idx="6899">
                  <c:v>115</c:v>
                </c:pt>
                <c:pt idx="6900">
                  <c:v>115.01666666666667</c:v>
                </c:pt>
                <c:pt idx="6901">
                  <c:v>115.03333333333333</c:v>
                </c:pt>
                <c:pt idx="6902">
                  <c:v>115.05</c:v>
                </c:pt>
                <c:pt idx="6903">
                  <c:v>115.06666666666666</c:v>
                </c:pt>
                <c:pt idx="6904">
                  <c:v>115.08333333333333</c:v>
                </c:pt>
                <c:pt idx="6905">
                  <c:v>115.1</c:v>
                </c:pt>
                <c:pt idx="6906">
                  <c:v>115.11666666666666</c:v>
                </c:pt>
                <c:pt idx="6907">
                  <c:v>115.13333333333334</c:v>
                </c:pt>
                <c:pt idx="6908">
                  <c:v>115.15</c:v>
                </c:pt>
                <c:pt idx="6909">
                  <c:v>115.16666666666667</c:v>
                </c:pt>
                <c:pt idx="6910">
                  <c:v>115.18333333333334</c:v>
                </c:pt>
                <c:pt idx="6911">
                  <c:v>115.2</c:v>
                </c:pt>
                <c:pt idx="6912">
                  <c:v>115.21666666666667</c:v>
                </c:pt>
                <c:pt idx="6913">
                  <c:v>115.23333333333333</c:v>
                </c:pt>
                <c:pt idx="6914">
                  <c:v>115.25</c:v>
                </c:pt>
                <c:pt idx="6915">
                  <c:v>115.26666666666667</c:v>
                </c:pt>
                <c:pt idx="6916">
                  <c:v>115.28333333333333</c:v>
                </c:pt>
                <c:pt idx="6917">
                  <c:v>115.3</c:v>
                </c:pt>
                <c:pt idx="6918">
                  <c:v>115.31666666666666</c:v>
                </c:pt>
                <c:pt idx="6919">
                  <c:v>115.33333333333333</c:v>
                </c:pt>
                <c:pt idx="6920">
                  <c:v>115.35</c:v>
                </c:pt>
                <c:pt idx="6921">
                  <c:v>115.36666666666666</c:v>
                </c:pt>
                <c:pt idx="6922">
                  <c:v>115.38333333333334</c:v>
                </c:pt>
                <c:pt idx="6923">
                  <c:v>115.4</c:v>
                </c:pt>
                <c:pt idx="6924">
                  <c:v>115.41666666666667</c:v>
                </c:pt>
                <c:pt idx="6925">
                  <c:v>115.43333333333334</c:v>
                </c:pt>
                <c:pt idx="6926">
                  <c:v>115.45</c:v>
                </c:pt>
                <c:pt idx="6927">
                  <c:v>115.46666666666667</c:v>
                </c:pt>
                <c:pt idx="6928">
                  <c:v>115.48333333333333</c:v>
                </c:pt>
                <c:pt idx="6929">
                  <c:v>115.5</c:v>
                </c:pt>
                <c:pt idx="6930">
                  <c:v>115.51666666666667</c:v>
                </c:pt>
                <c:pt idx="6931">
                  <c:v>115.53333333333333</c:v>
                </c:pt>
                <c:pt idx="6932">
                  <c:v>115.55</c:v>
                </c:pt>
                <c:pt idx="6933">
                  <c:v>115.56666666666666</c:v>
                </c:pt>
                <c:pt idx="6934">
                  <c:v>115.58333333333333</c:v>
                </c:pt>
                <c:pt idx="6935">
                  <c:v>115.6</c:v>
                </c:pt>
                <c:pt idx="6936">
                  <c:v>115.61666666666666</c:v>
                </c:pt>
                <c:pt idx="6937">
                  <c:v>115.63333333333334</c:v>
                </c:pt>
                <c:pt idx="6938">
                  <c:v>115.65</c:v>
                </c:pt>
                <c:pt idx="6939">
                  <c:v>115.66666666666667</c:v>
                </c:pt>
                <c:pt idx="6940">
                  <c:v>115.68333333333334</c:v>
                </c:pt>
                <c:pt idx="6941">
                  <c:v>115.7</c:v>
                </c:pt>
                <c:pt idx="6942">
                  <c:v>115.71666666666667</c:v>
                </c:pt>
                <c:pt idx="6943">
                  <c:v>115.73333333333333</c:v>
                </c:pt>
                <c:pt idx="6944">
                  <c:v>115.75</c:v>
                </c:pt>
                <c:pt idx="6945">
                  <c:v>115.76666666666667</c:v>
                </c:pt>
                <c:pt idx="6946">
                  <c:v>115.78333333333333</c:v>
                </c:pt>
                <c:pt idx="6947">
                  <c:v>115.8</c:v>
                </c:pt>
                <c:pt idx="6948">
                  <c:v>115.81666666666666</c:v>
                </c:pt>
                <c:pt idx="6949">
                  <c:v>115.83333333333333</c:v>
                </c:pt>
                <c:pt idx="6950">
                  <c:v>115.85</c:v>
                </c:pt>
                <c:pt idx="6951">
                  <c:v>115.86666666666666</c:v>
                </c:pt>
                <c:pt idx="6952">
                  <c:v>115.88333333333334</c:v>
                </c:pt>
                <c:pt idx="6953">
                  <c:v>115.9</c:v>
                </c:pt>
                <c:pt idx="6954">
                  <c:v>115.91666666666667</c:v>
                </c:pt>
                <c:pt idx="6955">
                  <c:v>115.93333333333334</c:v>
                </c:pt>
                <c:pt idx="6956">
                  <c:v>115.95</c:v>
                </c:pt>
                <c:pt idx="6957">
                  <c:v>115.96666666666667</c:v>
                </c:pt>
                <c:pt idx="6958">
                  <c:v>115.98333333333333</c:v>
                </c:pt>
                <c:pt idx="6959">
                  <c:v>116</c:v>
                </c:pt>
                <c:pt idx="6960">
                  <c:v>116.01666666666667</c:v>
                </c:pt>
                <c:pt idx="6961">
                  <c:v>116.03333333333333</c:v>
                </c:pt>
                <c:pt idx="6962">
                  <c:v>116.05</c:v>
                </c:pt>
                <c:pt idx="6963">
                  <c:v>116.06666666666666</c:v>
                </c:pt>
                <c:pt idx="6964">
                  <c:v>116.08333333333333</c:v>
                </c:pt>
                <c:pt idx="6965">
                  <c:v>116.1</c:v>
                </c:pt>
                <c:pt idx="6966">
                  <c:v>116.11666666666666</c:v>
                </c:pt>
                <c:pt idx="6967">
                  <c:v>116.13333333333334</c:v>
                </c:pt>
                <c:pt idx="6968">
                  <c:v>116.15</c:v>
                </c:pt>
                <c:pt idx="6969">
                  <c:v>116.16666666666667</c:v>
                </c:pt>
                <c:pt idx="6970">
                  <c:v>116.18333333333334</c:v>
                </c:pt>
                <c:pt idx="6971">
                  <c:v>116.2</c:v>
                </c:pt>
                <c:pt idx="6972">
                  <c:v>116.21666666666667</c:v>
                </c:pt>
                <c:pt idx="6973">
                  <c:v>116.23333333333333</c:v>
                </c:pt>
                <c:pt idx="6974">
                  <c:v>116.25</c:v>
                </c:pt>
                <c:pt idx="6975">
                  <c:v>116.26666666666667</c:v>
                </c:pt>
                <c:pt idx="6976">
                  <c:v>116.28333333333333</c:v>
                </c:pt>
                <c:pt idx="6977">
                  <c:v>116.3</c:v>
                </c:pt>
                <c:pt idx="6978">
                  <c:v>116.31666666666666</c:v>
                </c:pt>
                <c:pt idx="6979">
                  <c:v>116.33333333333333</c:v>
                </c:pt>
                <c:pt idx="6980">
                  <c:v>116.35</c:v>
                </c:pt>
                <c:pt idx="6981">
                  <c:v>116.36666666666666</c:v>
                </c:pt>
                <c:pt idx="6982">
                  <c:v>116.38333333333334</c:v>
                </c:pt>
                <c:pt idx="6983">
                  <c:v>116.4</c:v>
                </c:pt>
                <c:pt idx="6984">
                  <c:v>116.41666666666667</c:v>
                </c:pt>
                <c:pt idx="6985">
                  <c:v>116.43333333333334</c:v>
                </c:pt>
                <c:pt idx="6986">
                  <c:v>116.45</c:v>
                </c:pt>
                <c:pt idx="6987">
                  <c:v>116.46666666666667</c:v>
                </c:pt>
                <c:pt idx="6988">
                  <c:v>116.48333333333333</c:v>
                </c:pt>
                <c:pt idx="6989">
                  <c:v>116.5</c:v>
                </c:pt>
                <c:pt idx="6990">
                  <c:v>116.51666666666667</c:v>
                </c:pt>
                <c:pt idx="6991">
                  <c:v>116.53333333333333</c:v>
                </c:pt>
                <c:pt idx="6992">
                  <c:v>116.55</c:v>
                </c:pt>
                <c:pt idx="6993">
                  <c:v>116.56666666666666</c:v>
                </c:pt>
                <c:pt idx="6994">
                  <c:v>116.58333333333333</c:v>
                </c:pt>
                <c:pt idx="6995">
                  <c:v>116.6</c:v>
                </c:pt>
                <c:pt idx="6996">
                  <c:v>116.61666666666666</c:v>
                </c:pt>
                <c:pt idx="6997">
                  <c:v>116.63333333333334</c:v>
                </c:pt>
                <c:pt idx="6998">
                  <c:v>116.65</c:v>
                </c:pt>
                <c:pt idx="6999">
                  <c:v>116.66666666666667</c:v>
                </c:pt>
                <c:pt idx="7000">
                  <c:v>116.68333333333334</c:v>
                </c:pt>
                <c:pt idx="7001">
                  <c:v>116.7</c:v>
                </c:pt>
                <c:pt idx="7002">
                  <c:v>116.71666666666667</c:v>
                </c:pt>
                <c:pt idx="7003">
                  <c:v>116.73333333333333</c:v>
                </c:pt>
                <c:pt idx="7004">
                  <c:v>116.75</c:v>
                </c:pt>
                <c:pt idx="7005">
                  <c:v>116.76666666666667</c:v>
                </c:pt>
                <c:pt idx="7006">
                  <c:v>116.78333333333333</c:v>
                </c:pt>
                <c:pt idx="7007">
                  <c:v>116.8</c:v>
                </c:pt>
                <c:pt idx="7008">
                  <c:v>116.81666666666666</c:v>
                </c:pt>
                <c:pt idx="7009">
                  <c:v>116.83333333333333</c:v>
                </c:pt>
                <c:pt idx="7010">
                  <c:v>116.85</c:v>
                </c:pt>
                <c:pt idx="7011">
                  <c:v>116.86666666666666</c:v>
                </c:pt>
                <c:pt idx="7012">
                  <c:v>116.88333333333334</c:v>
                </c:pt>
                <c:pt idx="7013">
                  <c:v>116.9</c:v>
                </c:pt>
                <c:pt idx="7014">
                  <c:v>116.91666666666667</c:v>
                </c:pt>
                <c:pt idx="7015">
                  <c:v>116.93333333333334</c:v>
                </c:pt>
                <c:pt idx="7016">
                  <c:v>116.95</c:v>
                </c:pt>
                <c:pt idx="7017">
                  <c:v>116.96666666666667</c:v>
                </c:pt>
                <c:pt idx="7018">
                  <c:v>116.98333333333333</c:v>
                </c:pt>
                <c:pt idx="7019">
                  <c:v>117</c:v>
                </c:pt>
                <c:pt idx="7020">
                  <c:v>117.01666666666667</c:v>
                </c:pt>
                <c:pt idx="7021">
                  <c:v>117.03333333333333</c:v>
                </c:pt>
                <c:pt idx="7022">
                  <c:v>117.05</c:v>
                </c:pt>
                <c:pt idx="7023">
                  <c:v>117.06666666666666</c:v>
                </c:pt>
                <c:pt idx="7024">
                  <c:v>117.08333333333333</c:v>
                </c:pt>
                <c:pt idx="7025">
                  <c:v>117.1</c:v>
                </c:pt>
                <c:pt idx="7026">
                  <c:v>117.11666666666666</c:v>
                </c:pt>
                <c:pt idx="7027">
                  <c:v>117.13333333333334</c:v>
                </c:pt>
                <c:pt idx="7028">
                  <c:v>117.15</c:v>
                </c:pt>
                <c:pt idx="7029">
                  <c:v>117.16666666666667</c:v>
                </c:pt>
                <c:pt idx="7030">
                  <c:v>117.18333333333334</c:v>
                </c:pt>
                <c:pt idx="7031">
                  <c:v>117.2</c:v>
                </c:pt>
                <c:pt idx="7032">
                  <c:v>117.21666666666667</c:v>
                </c:pt>
                <c:pt idx="7033">
                  <c:v>117.23333333333333</c:v>
                </c:pt>
                <c:pt idx="7034">
                  <c:v>117.25</c:v>
                </c:pt>
                <c:pt idx="7035">
                  <c:v>117.26666666666667</c:v>
                </c:pt>
                <c:pt idx="7036">
                  <c:v>117.28333333333333</c:v>
                </c:pt>
                <c:pt idx="7037">
                  <c:v>117.3</c:v>
                </c:pt>
                <c:pt idx="7038">
                  <c:v>117.31666666666666</c:v>
                </c:pt>
                <c:pt idx="7039">
                  <c:v>117.33333333333333</c:v>
                </c:pt>
                <c:pt idx="7040">
                  <c:v>117.35</c:v>
                </c:pt>
                <c:pt idx="7041">
                  <c:v>117.36666666666666</c:v>
                </c:pt>
                <c:pt idx="7042">
                  <c:v>117.38333333333334</c:v>
                </c:pt>
                <c:pt idx="7043">
                  <c:v>117.4</c:v>
                </c:pt>
                <c:pt idx="7044">
                  <c:v>117.41666666666667</c:v>
                </c:pt>
                <c:pt idx="7045">
                  <c:v>117.43333333333334</c:v>
                </c:pt>
                <c:pt idx="7046">
                  <c:v>117.45</c:v>
                </c:pt>
                <c:pt idx="7047">
                  <c:v>117.46666666666667</c:v>
                </c:pt>
                <c:pt idx="7048">
                  <c:v>117.48333333333333</c:v>
                </c:pt>
                <c:pt idx="7049">
                  <c:v>117.5</c:v>
                </c:pt>
                <c:pt idx="7050">
                  <c:v>117.51666666666667</c:v>
                </c:pt>
                <c:pt idx="7051">
                  <c:v>117.53333333333333</c:v>
                </c:pt>
                <c:pt idx="7052">
                  <c:v>117.55</c:v>
                </c:pt>
                <c:pt idx="7053">
                  <c:v>117.56666666666666</c:v>
                </c:pt>
                <c:pt idx="7054">
                  <c:v>117.58333333333333</c:v>
                </c:pt>
                <c:pt idx="7055">
                  <c:v>117.6</c:v>
                </c:pt>
                <c:pt idx="7056">
                  <c:v>117.61666666666666</c:v>
                </c:pt>
                <c:pt idx="7057">
                  <c:v>117.63333333333334</c:v>
                </c:pt>
                <c:pt idx="7058">
                  <c:v>117.65</c:v>
                </c:pt>
                <c:pt idx="7059">
                  <c:v>117.66666666666667</c:v>
                </c:pt>
                <c:pt idx="7060">
                  <c:v>117.68333333333334</c:v>
                </c:pt>
                <c:pt idx="7061">
                  <c:v>117.7</c:v>
                </c:pt>
                <c:pt idx="7062">
                  <c:v>117.71666666666667</c:v>
                </c:pt>
                <c:pt idx="7063">
                  <c:v>117.73333333333333</c:v>
                </c:pt>
                <c:pt idx="7064">
                  <c:v>117.75</c:v>
                </c:pt>
                <c:pt idx="7065">
                  <c:v>117.76666666666667</c:v>
                </c:pt>
                <c:pt idx="7066">
                  <c:v>117.78333333333333</c:v>
                </c:pt>
                <c:pt idx="7067">
                  <c:v>117.8</c:v>
                </c:pt>
                <c:pt idx="7068">
                  <c:v>117.81666666666666</c:v>
                </c:pt>
                <c:pt idx="7069">
                  <c:v>117.83333333333333</c:v>
                </c:pt>
                <c:pt idx="7070">
                  <c:v>117.85</c:v>
                </c:pt>
                <c:pt idx="7071">
                  <c:v>117.86666666666666</c:v>
                </c:pt>
                <c:pt idx="7072">
                  <c:v>117.88333333333334</c:v>
                </c:pt>
                <c:pt idx="7073">
                  <c:v>117.9</c:v>
                </c:pt>
                <c:pt idx="7074">
                  <c:v>117.91666666666667</c:v>
                </c:pt>
                <c:pt idx="7075">
                  <c:v>117.93333333333334</c:v>
                </c:pt>
                <c:pt idx="7076">
                  <c:v>117.95</c:v>
                </c:pt>
                <c:pt idx="7077">
                  <c:v>117.96666666666667</c:v>
                </c:pt>
                <c:pt idx="7078">
                  <c:v>117.98333333333333</c:v>
                </c:pt>
                <c:pt idx="7079">
                  <c:v>118</c:v>
                </c:pt>
                <c:pt idx="7080">
                  <c:v>118.01666666666667</c:v>
                </c:pt>
                <c:pt idx="7081">
                  <c:v>118.03333333333333</c:v>
                </c:pt>
                <c:pt idx="7082">
                  <c:v>118.05</c:v>
                </c:pt>
                <c:pt idx="7083">
                  <c:v>118.06666666666666</c:v>
                </c:pt>
                <c:pt idx="7084">
                  <c:v>118.08333333333333</c:v>
                </c:pt>
                <c:pt idx="7085">
                  <c:v>118.1</c:v>
                </c:pt>
                <c:pt idx="7086">
                  <c:v>118.11666666666666</c:v>
                </c:pt>
                <c:pt idx="7087">
                  <c:v>118.13333333333334</c:v>
                </c:pt>
                <c:pt idx="7088">
                  <c:v>118.15</c:v>
                </c:pt>
                <c:pt idx="7089">
                  <c:v>118.16666666666667</c:v>
                </c:pt>
                <c:pt idx="7090">
                  <c:v>118.18333333333334</c:v>
                </c:pt>
                <c:pt idx="7091">
                  <c:v>118.2</c:v>
                </c:pt>
                <c:pt idx="7092">
                  <c:v>118.21666666666667</c:v>
                </c:pt>
                <c:pt idx="7093">
                  <c:v>118.23333333333333</c:v>
                </c:pt>
                <c:pt idx="7094">
                  <c:v>118.25</c:v>
                </c:pt>
                <c:pt idx="7095">
                  <c:v>118.26666666666667</c:v>
                </c:pt>
                <c:pt idx="7096">
                  <c:v>118.28333333333333</c:v>
                </c:pt>
                <c:pt idx="7097">
                  <c:v>118.3</c:v>
                </c:pt>
                <c:pt idx="7098">
                  <c:v>118.31666666666666</c:v>
                </c:pt>
                <c:pt idx="7099">
                  <c:v>118.33333333333333</c:v>
                </c:pt>
                <c:pt idx="7100">
                  <c:v>118.35</c:v>
                </c:pt>
                <c:pt idx="7101">
                  <c:v>118.36666666666666</c:v>
                </c:pt>
                <c:pt idx="7102">
                  <c:v>118.38333333333334</c:v>
                </c:pt>
                <c:pt idx="7103">
                  <c:v>118.4</c:v>
                </c:pt>
                <c:pt idx="7104">
                  <c:v>118.41666666666667</c:v>
                </c:pt>
                <c:pt idx="7105">
                  <c:v>118.43333333333334</c:v>
                </c:pt>
                <c:pt idx="7106">
                  <c:v>118.45</c:v>
                </c:pt>
                <c:pt idx="7107">
                  <c:v>118.46666666666667</c:v>
                </c:pt>
                <c:pt idx="7108">
                  <c:v>118.48333333333333</c:v>
                </c:pt>
                <c:pt idx="7109">
                  <c:v>118.5</c:v>
                </c:pt>
                <c:pt idx="7110">
                  <c:v>118.51666666666667</c:v>
                </c:pt>
                <c:pt idx="7111">
                  <c:v>118.53333333333333</c:v>
                </c:pt>
                <c:pt idx="7112">
                  <c:v>118.55</c:v>
                </c:pt>
                <c:pt idx="7113">
                  <c:v>118.56666666666666</c:v>
                </c:pt>
                <c:pt idx="7114">
                  <c:v>118.58333333333333</c:v>
                </c:pt>
                <c:pt idx="7115">
                  <c:v>118.6</c:v>
                </c:pt>
                <c:pt idx="7116">
                  <c:v>118.61666666666666</c:v>
                </c:pt>
                <c:pt idx="7117">
                  <c:v>118.63333333333334</c:v>
                </c:pt>
                <c:pt idx="7118">
                  <c:v>118.65</c:v>
                </c:pt>
                <c:pt idx="7119">
                  <c:v>118.66666666666667</c:v>
                </c:pt>
                <c:pt idx="7120">
                  <c:v>118.68333333333334</c:v>
                </c:pt>
                <c:pt idx="7121">
                  <c:v>118.7</c:v>
                </c:pt>
                <c:pt idx="7122">
                  <c:v>118.71666666666667</c:v>
                </c:pt>
                <c:pt idx="7123">
                  <c:v>118.73333333333333</c:v>
                </c:pt>
                <c:pt idx="7124">
                  <c:v>118.75</c:v>
                </c:pt>
                <c:pt idx="7125">
                  <c:v>118.76666666666667</c:v>
                </c:pt>
                <c:pt idx="7126">
                  <c:v>118.78333333333333</c:v>
                </c:pt>
                <c:pt idx="7127">
                  <c:v>118.8</c:v>
                </c:pt>
                <c:pt idx="7128">
                  <c:v>118.81666666666666</c:v>
                </c:pt>
                <c:pt idx="7129">
                  <c:v>118.83333333333333</c:v>
                </c:pt>
                <c:pt idx="7130">
                  <c:v>118.85</c:v>
                </c:pt>
                <c:pt idx="7131">
                  <c:v>118.86666666666666</c:v>
                </c:pt>
                <c:pt idx="7132">
                  <c:v>118.88333333333334</c:v>
                </c:pt>
                <c:pt idx="7133">
                  <c:v>118.9</c:v>
                </c:pt>
                <c:pt idx="7134">
                  <c:v>118.91666666666667</c:v>
                </c:pt>
                <c:pt idx="7135">
                  <c:v>118.93333333333334</c:v>
                </c:pt>
                <c:pt idx="7136">
                  <c:v>118.95</c:v>
                </c:pt>
                <c:pt idx="7137">
                  <c:v>118.96666666666667</c:v>
                </c:pt>
                <c:pt idx="7138">
                  <c:v>118.98333333333333</c:v>
                </c:pt>
                <c:pt idx="7139">
                  <c:v>119</c:v>
                </c:pt>
                <c:pt idx="7140">
                  <c:v>119.01666666666667</c:v>
                </c:pt>
                <c:pt idx="7141">
                  <c:v>119.03333333333333</c:v>
                </c:pt>
                <c:pt idx="7142">
                  <c:v>119.05</c:v>
                </c:pt>
                <c:pt idx="7143">
                  <c:v>119.06666666666666</c:v>
                </c:pt>
                <c:pt idx="7144">
                  <c:v>119.08333333333333</c:v>
                </c:pt>
                <c:pt idx="7145">
                  <c:v>119.1</c:v>
                </c:pt>
                <c:pt idx="7146">
                  <c:v>119.11666666666666</c:v>
                </c:pt>
                <c:pt idx="7147">
                  <c:v>119.13333333333334</c:v>
                </c:pt>
                <c:pt idx="7148">
                  <c:v>119.15</c:v>
                </c:pt>
                <c:pt idx="7149">
                  <c:v>119.16666666666667</c:v>
                </c:pt>
                <c:pt idx="7150">
                  <c:v>119.18333333333334</c:v>
                </c:pt>
                <c:pt idx="7151">
                  <c:v>119.2</c:v>
                </c:pt>
                <c:pt idx="7152">
                  <c:v>119.21666666666667</c:v>
                </c:pt>
                <c:pt idx="7153">
                  <c:v>119.23333333333333</c:v>
                </c:pt>
                <c:pt idx="7154">
                  <c:v>119.25</c:v>
                </c:pt>
                <c:pt idx="7155">
                  <c:v>119.26666666666667</c:v>
                </c:pt>
                <c:pt idx="7156">
                  <c:v>119.28333333333333</c:v>
                </c:pt>
                <c:pt idx="7157">
                  <c:v>119.3</c:v>
                </c:pt>
                <c:pt idx="7158">
                  <c:v>119.31666666666666</c:v>
                </c:pt>
                <c:pt idx="7159">
                  <c:v>119.33333333333333</c:v>
                </c:pt>
                <c:pt idx="7160">
                  <c:v>119.35</c:v>
                </c:pt>
                <c:pt idx="7161">
                  <c:v>119.36666666666666</c:v>
                </c:pt>
                <c:pt idx="7162">
                  <c:v>119.38333333333334</c:v>
                </c:pt>
                <c:pt idx="7163">
                  <c:v>119.4</c:v>
                </c:pt>
                <c:pt idx="7164">
                  <c:v>119.41666666666667</c:v>
                </c:pt>
                <c:pt idx="7165">
                  <c:v>119.43333333333334</c:v>
                </c:pt>
                <c:pt idx="7166">
                  <c:v>119.45</c:v>
                </c:pt>
                <c:pt idx="7167">
                  <c:v>119.46666666666667</c:v>
                </c:pt>
                <c:pt idx="7168">
                  <c:v>119.48333333333333</c:v>
                </c:pt>
                <c:pt idx="7169">
                  <c:v>119.5</c:v>
                </c:pt>
                <c:pt idx="7170">
                  <c:v>119.51666666666667</c:v>
                </c:pt>
                <c:pt idx="7171">
                  <c:v>119.53333333333333</c:v>
                </c:pt>
                <c:pt idx="7172">
                  <c:v>119.55</c:v>
                </c:pt>
                <c:pt idx="7173">
                  <c:v>119.56666666666666</c:v>
                </c:pt>
                <c:pt idx="7174">
                  <c:v>119.58333333333333</c:v>
                </c:pt>
                <c:pt idx="7175">
                  <c:v>119.6</c:v>
                </c:pt>
                <c:pt idx="7176">
                  <c:v>119.61666666666666</c:v>
                </c:pt>
                <c:pt idx="7177">
                  <c:v>119.63333333333334</c:v>
                </c:pt>
                <c:pt idx="7178">
                  <c:v>119.65</c:v>
                </c:pt>
                <c:pt idx="7179">
                  <c:v>119.66666666666667</c:v>
                </c:pt>
                <c:pt idx="7180">
                  <c:v>119.68333333333334</c:v>
                </c:pt>
                <c:pt idx="7181">
                  <c:v>119.7</c:v>
                </c:pt>
                <c:pt idx="7182">
                  <c:v>119.71666666666667</c:v>
                </c:pt>
                <c:pt idx="7183">
                  <c:v>119.73333333333333</c:v>
                </c:pt>
                <c:pt idx="7184">
                  <c:v>119.75</c:v>
                </c:pt>
                <c:pt idx="7185">
                  <c:v>119.76666666666667</c:v>
                </c:pt>
                <c:pt idx="7186">
                  <c:v>119.78333333333333</c:v>
                </c:pt>
                <c:pt idx="7187">
                  <c:v>119.8</c:v>
                </c:pt>
                <c:pt idx="7188">
                  <c:v>119.81666666666666</c:v>
                </c:pt>
                <c:pt idx="7189">
                  <c:v>119.83333333333333</c:v>
                </c:pt>
                <c:pt idx="7190">
                  <c:v>119.85</c:v>
                </c:pt>
                <c:pt idx="7191">
                  <c:v>119.86666666666666</c:v>
                </c:pt>
                <c:pt idx="7192">
                  <c:v>119.88333333333334</c:v>
                </c:pt>
                <c:pt idx="7193">
                  <c:v>119.9</c:v>
                </c:pt>
                <c:pt idx="7194">
                  <c:v>119.91666666666667</c:v>
                </c:pt>
                <c:pt idx="7195">
                  <c:v>119.93333333333334</c:v>
                </c:pt>
                <c:pt idx="7196">
                  <c:v>119.95</c:v>
                </c:pt>
                <c:pt idx="7197">
                  <c:v>119.96666666666667</c:v>
                </c:pt>
                <c:pt idx="7198">
                  <c:v>119.98333333333333</c:v>
                </c:pt>
                <c:pt idx="7199">
                  <c:v>120</c:v>
                </c:pt>
                <c:pt idx="7200">
                  <c:v>120.01666666666667</c:v>
                </c:pt>
                <c:pt idx="7201">
                  <c:v>120.03333333333333</c:v>
                </c:pt>
                <c:pt idx="7202">
                  <c:v>120.05</c:v>
                </c:pt>
                <c:pt idx="7203">
                  <c:v>120.06666666666666</c:v>
                </c:pt>
                <c:pt idx="7204">
                  <c:v>120.08333333333333</c:v>
                </c:pt>
                <c:pt idx="7205">
                  <c:v>120.1</c:v>
                </c:pt>
                <c:pt idx="7206">
                  <c:v>120.11666666666666</c:v>
                </c:pt>
                <c:pt idx="7207">
                  <c:v>120.13333333333334</c:v>
                </c:pt>
                <c:pt idx="7208">
                  <c:v>120.15</c:v>
                </c:pt>
                <c:pt idx="7209">
                  <c:v>120.16666666666667</c:v>
                </c:pt>
                <c:pt idx="7210">
                  <c:v>120.18333333333334</c:v>
                </c:pt>
                <c:pt idx="7211">
                  <c:v>120.2</c:v>
                </c:pt>
                <c:pt idx="7212">
                  <c:v>120.21666666666667</c:v>
                </c:pt>
                <c:pt idx="7213">
                  <c:v>120.23333333333333</c:v>
                </c:pt>
                <c:pt idx="7214">
                  <c:v>120.25</c:v>
                </c:pt>
                <c:pt idx="7215">
                  <c:v>120.26666666666667</c:v>
                </c:pt>
                <c:pt idx="7216">
                  <c:v>120.28333333333333</c:v>
                </c:pt>
                <c:pt idx="7217">
                  <c:v>120.3</c:v>
                </c:pt>
                <c:pt idx="7218">
                  <c:v>120.31666666666666</c:v>
                </c:pt>
                <c:pt idx="7219">
                  <c:v>120.33333333333333</c:v>
                </c:pt>
                <c:pt idx="7220">
                  <c:v>120.35</c:v>
                </c:pt>
                <c:pt idx="7221">
                  <c:v>120.36666666666666</c:v>
                </c:pt>
                <c:pt idx="7222">
                  <c:v>120.38333333333334</c:v>
                </c:pt>
                <c:pt idx="7223">
                  <c:v>120.4</c:v>
                </c:pt>
                <c:pt idx="7224">
                  <c:v>120.41666666666667</c:v>
                </c:pt>
                <c:pt idx="7225">
                  <c:v>120.43333333333334</c:v>
                </c:pt>
                <c:pt idx="7226">
                  <c:v>120.45</c:v>
                </c:pt>
                <c:pt idx="7227">
                  <c:v>120.46666666666667</c:v>
                </c:pt>
                <c:pt idx="7228">
                  <c:v>120.48333333333333</c:v>
                </c:pt>
                <c:pt idx="7229">
                  <c:v>120.5</c:v>
                </c:pt>
                <c:pt idx="7230">
                  <c:v>120.51666666666667</c:v>
                </c:pt>
                <c:pt idx="7231">
                  <c:v>120.53333333333333</c:v>
                </c:pt>
                <c:pt idx="7232">
                  <c:v>120.55</c:v>
                </c:pt>
                <c:pt idx="7233">
                  <c:v>120.56666666666666</c:v>
                </c:pt>
                <c:pt idx="7234">
                  <c:v>120.58333333333333</c:v>
                </c:pt>
                <c:pt idx="7235">
                  <c:v>120.6</c:v>
                </c:pt>
                <c:pt idx="7236">
                  <c:v>120.61666666666666</c:v>
                </c:pt>
                <c:pt idx="7237">
                  <c:v>120.63333333333334</c:v>
                </c:pt>
                <c:pt idx="7238">
                  <c:v>120.65</c:v>
                </c:pt>
                <c:pt idx="7239">
                  <c:v>120.66666666666667</c:v>
                </c:pt>
                <c:pt idx="7240">
                  <c:v>120.68333333333334</c:v>
                </c:pt>
                <c:pt idx="7241">
                  <c:v>120.7</c:v>
                </c:pt>
                <c:pt idx="7242">
                  <c:v>120.71666666666667</c:v>
                </c:pt>
                <c:pt idx="7243">
                  <c:v>120.73333333333333</c:v>
                </c:pt>
                <c:pt idx="7244">
                  <c:v>120.75</c:v>
                </c:pt>
                <c:pt idx="7245">
                  <c:v>120.76666666666667</c:v>
                </c:pt>
                <c:pt idx="7246">
                  <c:v>120.78333333333333</c:v>
                </c:pt>
                <c:pt idx="7247">
                  <c:v>120.8</c:v>
                </c:pt>
                <c:pt idx="7248">
                  <c:v>120.81666666666666</c:v>
                </c:pt>
                <c:pt idx="7249">
                  <c:v>120.83333333333333</c:v>
                </c:pt>
                <c:pt idx="7250">
                  <c:v>120.85</c:v>
                </c:pt>
                <c:pt idx="7251">
                  <c:v>120.86666666666666</c:v>
                </c:pt>
                <c:pt idx="7252">
                  <c:v>120.88333333333334</c:v>
                </c:pt>
                <c:pt idx="7253">
                  <c:v>120.9</c:v>
                </c:pt>
                <c:pt idx="7254">
                  <c:v>120.91666666666667</c:v>
                </c:pt>
                <c:pt idx="7255">
                  <c:v>120.93333333333334</c:v>
                </c:pt>
                <c:pt idx="7256">
                  <c:v>120.95</c:v>
                </c:pt>
                <c:pt idx="7257">
                  <c:v>120.96666666666667</c:v>
                </c:pt>
                <c:pt idx="7258">
                  <c:v>120.98333333333333</c:v>
                </c:pt>
                <c:pt idx="7259">
                  <c:v>121</c:v>
                </c:pt>
                <c:pt idx="7260">
                  <c:v>121.01666666666667</c:v>
                </c:pt>
                <c:pt idx="7261">
                  <c:v>121.03333333333333</c:v>
                </c:pt>
                <c:pt idx="7262">
                  <c:v>121.05</c:v>
                </c:pt>
                <c:pt idx="7263">
                  <c:v>121.06666666666666</c:v>
                </c:pt>
                <c:pt idx="7264">
                  <c:v>121.08333333333333</c:v>
                </c:pt>
                <c:pt idx="7265">
                  <c:v>121.1</c:v>
                </c:pt>
                <c:pt idx="7266">
                  <c:v>121.11666666666666</c:v>
                </c:pt>
                <c:pt idx="7267">
                  <c:v>121.13333333333334</c:v>
                </c:pt>
                <c:pt idx="7268">
                  <c:v>121.15</c:v>
                </c:pt>
                <c:pt idx="7269">
                  <c:v>121.16666666666667</c:v>
                </c:pt>
                <c:pt idx="7270">
                  <c:v>121.18333333333334</c:v>
                </c:pt>
                <c:pt idx="7271">
                  <c:v>121.2</c:v>
                </c:pt>
                <c:pt idx="7272">
                  <c:v>121.21666666666667</c:v>
                </c:pt>
                <c:pt idx="7273">
                  <c:v>121.23333333333333</c:v>
                </c:pt>
                <c:pt idx="7274">
                  <c:v>121.25</c:v>
                </c:pt>
                <c:pt idx="7275">
                  <c:v>121.26666666666667</c:v>
                </c:pt>
                <c:pt idx="7276">
                  <c:v>121.28333333333333</c:v>
                </c:pt>
                <c:pt idx="7277">
                  <c:v>121.3</c:v>
                </c:pt>
                <c:pt idx="7278">
                  <c:v>121.31666666666666</c:v>
                </c:pt>
                <c:pt idx="7279">
                  <c:v>121.33333333333333</c:v>
                </c:pt>
                <c:pt idx="7280">
                  <c:v>121.35</c:v>
                </c:pt>
                <c:pt idx="7281">
                  <c:v>121.36666666666666</c:v>
                </c:pt>
                <c:pt idx="7282">
                  <c:v>121.38333333333334</c:v>
                </c:pt>
                <c:pt idx="7283">
                  <c:v>121.4</c:v>
                </c:pt>
                <c:pt idx="7284">
                  <c:v>121.41666666666667</c:v>
                </c:pt>
                <c:pt idx="7285">
                  <c:v>121.43333333333334</c:v>
                </c:pt>
                <c:pt idx="7286">
                  <c:v>121.45</c:v>
                </c:pt>
                <c:pt idx="7287">
                  <c:v>121.46666666666667</c:v>
                </c:pt>
                <c:pt idx="7288">
                  <c:v>121.48333333333333</c:v>
                </c:pt>
                <c:pt idx="7289">
                  <c:v>121.5</c:v>
                </c:pt>
                <c:pt idx="7290">
                  <c:v>121.51666666666667</c:v>
                </c:pt>
                <c:pt idx="7291">
                  <c:v>121.53333333333333</c:v>
                </c:pt>
                <c:pt idx="7292">
                  <c:v>121.55</c:v>
                </c:pt>
                <c:pt idx="7293">
                  <c:v>121.56666666666666</c:v>
                </c:pt>
                <c:pt idx="7294">
                  <c:v>121.58333333333333</c:v>
                </c:pt>
                <c:pt idx="7295">
                  <c:v>121.6</c:v>
                </c:pt>
                <c:pt idx="7296">
                  <c:v>121.61666666666666</c:v>
                </c:pt>
                <c:pt idx="7297">
                  <c:v>121.63333333333334</c:v>
                </c:pt>
                <c:pt idx="7298">
                  <c:v>121.65</c:v>
                </c:pt>
                <c:pt idx="7299">
                  <c:v>121.66666666666667</c:v>
                </c:pt>
                <c:pt idx="7300">
                  <c:v>121.68333333333334</c:v>
                </c:pt>
                <c:pt idx="7301">
                  <c:v>121.7</c:v>
                </c:pt>
                <c:pt idx="7302">
                  <c:v>121.71666666666667</c:v>
                </c:pt>
                <c:pt idx="7303">
                  <c:v>121.73333333333333</c:v>
                </c:pt>
                <c:pt idx="7304">
                  <c:v>121.75</c:v>
                </c:pt>
                <c:pt idx="7305">
                  <c:v>121.76666666666667</c:v>
                </c:pt>
                <c:pt idx="7306">
                  <c:v>121.78333333333333</c:v>
                </c:pt>
                <c:pt idx="7307">
                  <c:v>121.8</c:v>
                </c:pt>
                <c:pt idx="7308">
                  <c:v>121.81666666666666</c:v>
                </c:pt>
                <c:pt idx="7309">
                  <c:v>121.83333333333333</c:v>
                </c:pt>
                <c:pt idx="7310">
                  <c:v>121.85</c:v>
                </c:pt>
                <c:pt idx="7311">
                  <c:v>121.86666666666666</c:v>
                </c:pt>
                <c:pt idx="7312">
                  <c:v>121.88333333333334</c:v>
                </c:pt>
                <c:pt idx="7313">
                  <c:v>121.9</c:v>
                </c:pt>
                <c:pt idx="7314">
                  <c:v>121.91666666666667</c:v>
                </c:pt>
                <c:pt idx="7315">
                  <c:v>121.93333333333334</c:v>
                </c:pt>
                <c:pt idx="7316">
                  <c:v>121.95</c:v>
                </c:pt>
                <c:pt idx="7317">
                  <c:v>121.96666666666667</c:v>
                </c:pt>
                <c:pt idx="7318">
                  <c:v>121.98333333333333</c:v>
                </c:pt>
                <c:pt idx="7319">
                  <c:v>122</c:v>
                </c:pt>
                <c:pt idx="7320">
                  <c:v>122.01666666666667</c:v>
                </c:pt>
                <c:pt idx="7321">
                  <c:v>122.03333333333333</c:v>
                </c:pt>
                <c:pt idx="7322">
                  <c:v>122.05</c:v>
                </c:pt>
                <c:pt idx="7323">
                  <c:v>122.06666666666666</c:v>
                </c:pt>
                <c:pt idx="7324">
                  <c:v>122.08333333333333</c:v>
                </c:pt>
                <c:pt idx="7325">
                  <c:v>122.1</c:v>
                </c:pt>
                <c:pt idx="7326">
                  <c:v>122.11666666666666</c:v>
                </c:pt>
                <c:pt idx="7327">
                  <c:v>122.13333333333334</c:v>
                </c:pt>
                <c:pt idx="7328">
                  <c:v>122.15</c:v>
                </c:pt>
                <c:pt idx="7329">
                  <c:v>122.16666666666667</c:v>
                </c:pt>
                <c:pt idx="7330">
                  <c:v>122.18333333333334</c:v>
                </c:pt>
                <c:pt idx="7331">
                  <c:v>122.2</c:v>
                </c:pt>
                <c:pt idx="7332">
                  <c:v>122.21666666666667</c:v>
                </c:pt>
                <c:pt idx="7333">
                  <c:v>122.23333333333333</c:v>
                </c:pt>
                <c:pt idx="7334">
                  <c:v>122.25</c:v>
                </c:pt>
                <c:pt idx="7335">
                  <c:v>122.26666666666667</c:v>
                </c:pt>
                <c:pt idx="7336">
                  <c:v>122.28333333333333</c:v>
                </c:pt>
                <c:pt idx="7337">
                  <c:v>122.3</c:v>
                </c:pt>
                <c:pt idx="7338">
                  <c:v>122.31666666666666</c:v>
                </c:pt>
                <c:pt idx="7339">
                  <c:v>122.33333333333333</c:v>
                </c:pt>
                <c:pt idx="7340">
                  <c:v>122.35</c:v>
                </c:pt>
                <c:pt idx="7341">
                  <c:v>122.36666666666666</c:v>
                </c:pt>
                <c:pt idx="7342">
                  <c:v>122.38333333333334</c:v>
                </c:pt>
                <c:pt idx="7343">
                  <c:v>122.4</c:v>
                </c:pt>
                <c:pt idx="7344">
                  <c:v>122.41666666666667</c:v>
                </c:pt>
                <c:pt idx="7345">
                  <c:v>122.43333333333334</c:v>
                </c:pt>
                <c:pt idx="7346">
                  <c:v>122.45</c:v>
                </c:pt>
                <c:pt idx="7347">
                  <c:v>122.46666666666667</c:v>
                </c:pt>
                <c:pt idx="7348">
                  <c:v>122.48333333333333</c:v>
                </c:pt>
                <c:pt idx="7349">
                  <c:v>122.5</c:v>
                </c:pt>
                <c:pt idx="7350">
                  <c:v>122.51666666666667</c:v>
                </c:pt>
                <c:pt idx="7351">
                  <c:v>122.53333333333333</c:v>
                </c:pt>
                <c:pt idx="7352">
                  <c:v>122.55</c:v>
                </c:pt>
                <c:pt idx="7353">
                  <c:v>122.56666666666666</c:v>
                </c:pt>
                <c:pt idx="7354">
                  <c:v>122.58333333333333</c:v>
                </c:pt>
                <c:pt idx="7355">
                  <c:v>122.6</c:v>
                </c:pt>
                <c:pt idx="7356">
                  <c:v>122.61666666666666</c:v>
                </c:pt>
                <c:pt idx="7357">
                  <c:v>122.63333333333334</c:v>
                </c:pt>
                <c:pt idx="7358">
                  <c:v>122.65</c:v>
                </c:pt>
                <c:pt idx="7359">
                  <c:v>122.66666666666667</c:v>
                </c:pt>
                <c:pt idx="7360">
                  <c:v>122.68333333333334</c:v>
                </c:pt>
                <c:pt idx="7361">
                  <c:v>122.7</c:v>
                </c:pt>
                <c:pt idx="7362">
                  <c:v>122.71666666666667</c:v>
                </c:pt>
                <c:pt idx="7363">
                  <c:v>122.73333333333333</c:v>
                </c:pt>
                <c:pt idx="7364">
                  <c:v>122.75</c:v>
                </c:pt>
                <c:pt idx="7365">
                  <c:v>122.76666666666667</c:v>
                </c:pt>
                <c:pt idx="7366">
                  <c:v>122.78333333333333</c:v>
                </c:pt>
                <c:pt idx="7367">
                  <c:v>122.8</c:v>
                </c:pt>
                <c:pt idx="7368">
                  <c:v>122.81666666666666</c:v>
                </c:pt>
                <c:pt idx="7369">
                  <c:v>122.83333333333333</c:v>
                </c:pt>
                <c:pt idx="7370">
                  <c:v>122.85</c:v>
                </c:pt>
                <c:pt idx="7371">
                  <c:v>122.86666666666666</c:v>
                </c:pt>
                <c:pt idx="7372">
                  <c:v>122.88333333333334</c:v>
                </c:pt>
                <c:pt idx="7373">
                  <c:v>122.9</c:v>
                </c:pt>
                <c:pt idx="7374">
                  <c:v>122.91666666666667</c:v>
                </c:pt>
                <c:pt idx="7375">
                  <c:v>122.93333333333334</c:v>
                </c:pt>
                <c:pt idx="7376">
                  <c:v>122.95</c:v>
                </c:pt>
                <c:pt idx="7377">
                  <c:v>122.96666666666667</c:v>
                </c:pt>
                <c:pt idx="7378">
                  <c:v>122.98333333333333</c:v>
                </c:pt>
                <c:pt idx="7379">
                  <c:v>123</c:v>
                </c:pt>
                <c:pt idx="7380">
                  <c:v>123.01666666666667</c:v>
                </c:pt>
                <c:pt idx="7381">
                  <c:v>123.03333333333333</c:v>
                </c:pt>
                <c:pt idx="7382">
                  <c:v>123.05</c:v>
                </c:pt>
                <c:pt idx="7383">
                  <c:v>123.06666666666666</c:v>
                </c:pt>
                <c:pt idx="7384">
                  <c:v>123.08333333333333</c:v>
                </c:pt>
                <c:pt idx="7385">
                  <c:v>123.1</c:v>
                </c:pt>
                <c:pt idx="7386">
                  <c:v>123.11666666666666</c:v>
                </c:pt>
                <c:pt idx="7387">
                  <c:v>123.13333333333334</c:v>
                </c:pt>
                <c:pt idx="7388">
                  <c:v>123.15</c:v>
                </c:pt>
                <c:pt idx="7389">
                  <c:v>123.16666666666667</c:v>
                </c:pt>
                <c:pt idx="7390">
                  <c:v>123.18333333333334</c:v>
                </c:pt>
                <c:pt idx="7391">
                  <c:v>123.2</c:v>
                </c:pt>
                <c:pt idx="7392">
                  <c:v>123.21666666666667</c:v>
                </c:pt>
                <c:pt idx="7393">
                  <c:v>123.23333333333333</c:v>
                </c:pt>
                <c:pt idx="7394">
                  <c:v>123.25</c:v>
                </c:pt>
                <c:pt idx="7395">
                  <c:v>123.26666666666667</c:v>
                </c:pt>
                <c:pt idx="7396">
                  <c:v>123.28333333333333</c:v>
                </c:pt>
                <c:pt idx="7397">
                  <c:v>123.3</c:v>
                </c:pt>
                <c:pt idx="7398">
                  <c:v>123.31666666666666</c:v>
                </c:pt>
                <c:pt idx="7399">
                  <c:v>123.33333333333333</c:v>
                </c:pt>
                <c:pt idx="7400">
                  <c:v>123.35</c:v>
                </c:pt>
                <c:pt idx="7401">
                  <c:v>123.36666666666666</c:v>
                </c:pt>
                <c:pt idx="7402">
                  <c:v>123.38333333333334</c:v>
                </c:pt>
                <c:pt idx="7403">
                  <c:v>123.4</c:v>
                </c:pt>
                <c:pt idx="7404">
                  <c:v>123.41666666666667</c:v>
                </c:pt>
                <c:pt idx="7405">
                  <c:v>123.43333333333334</c:v>
                </c:pt>
                <c:pt idx="7406">
                  <c:v>123.45</c:v>
                </c:pt>
                <c:pt idx="7407">
                  <c:v>123.46666666666667</c:v>
                </c:pt>
                <c:pt idx="7408">
                  <c:v>123.48333333333333</c:v>
                </c:pt>
                <c:pt idx="7409">
                  <c:v>123.5</c:v>
                </c:pt>
                <c:pt idx="7410">
                  <c:v>123.51666666666667</c:v>
                </c:pt>
                <c:pt idx="7411">
                  <c:v>123.53333333333333</c:v>
                </c:pt>
                <c:pt idx="7412">
                  <c:v>123.55</c:v>
                </c:pt>
                <c:pt idx="7413">
                  <c:v>123.56666666666666</c:v>
                </c:pt>
                <c:pt idx="7414">
                  <c:v>123.58333333333333</c:v>
                </c:pt>
                <c:pt idx="7415">
                  <c:v>123.6</c:v>
                </c:pt>
                <c:pt idx="7416">
                  <c:v>123.61666666666666</c:v>
                </c:pt>
                <c:pt idx="7417">
                  <c:v>123.63333333333334</c:v>
                </c:pt>
                <c:pt idx="7418">
                  <c:v>123.65</c:v>
                </c:pt>
                <c:pt idx="7419">
                  <c:v>123.66666666666667</c:v>
                </c:pt>
                <c:pt idx="7420">
                  <c:v>123.68333333333334</c:v>
                </c:pt>
                <c:pt idx="7421">
                  <c:v>123.7</c:v>
                </c:pt>
                <c:pt idx="7422">
                  <c:v>123.71666666666667</c:v>
                </c:pt>
                <c:pt idx="7423">
                  <c:v>123.73333333333333</c:v>
                </c:pt>
                <c:pt idx="7424">
                  <c:v>123.75</c:v>
                </c:pt>
                <c:pt idx="7425">
                  <c:v>123.76666666666667</c:v>
                </c:pt>
                <c:pt idx="7426">
                  <c:v>123.78333333333333</c:v>
                </c:pt>
                <c:pt idx="7427">
                  <c:v>123.8</c:v>
                </c:pt>
                <c:pt idx="7428">
                  <c:v>123.81666666666666</c:v>
                </c:pt>
                <c:pt idx="7429">
                  <c:v>123.83333333333333</c:v>
                </c:pt>
                <c:pt idx="7430">
                  <c:v>123.85</c:v>
                </c:pt>
                <c:pt idx="7431">
                  <c:v>123.86666666666666</c:v>
                </c:pt>
                <c:pt idx="7432">
                  <c:v>123.88333333333334</c:v>
                </c:pt>
                <c:pt idx="7433">
                  <c:v>123.9</c:v>
                </c:pt>
                <c:pt idx="7434">
                  <c:v>123.91666666666667</c:v>
                </c:pt>
                <c:pt idx="7435">
                  <c:v>123.93333333333334</c:v>
                </c:pt>
                <c:pt idx="7436">
                  <c:v>123.95</c:v>
                </c:pt>
                <c:pt idx="7437">
                  <c:v>123.96666666666667</c:v>
                </c:pt>
                <c:pt idx="7438">
                  <c:v>123.98333333333333</c:v>
                </c:pt>
                <c:pt idx="7439">
                  <c:v>124</c:v>
                </c:pt>
                <c:pt idx="7440">
                  <c:v>124.01666666666667</c:v>
                </c:pt>
                <c:pt idx="7441">
                  <c:v>124.03333333333333</c:v>
                </c:pt>
                <c:pt idx="7442">
                  <c:v>124.05</c:v>
                </c:pt>
                <c:pt idx="7443">
                  <c:v>124.06666666666666</c:v>
                </c:pt>
                <c:pt idx="7444">
                  <c:v>124.08333333333333</c:v>
                </c:pt>
                <c:pt idx="7445">
                  <c:v>124.1</c:v>
                </c:pt>
                <c:pt idx="7446">
                  <c:v>124.11666666666666</c:v>
                </c:pt>
                <c:pt idx="7447">
                  <c:v>124.13333333333334</c:v>
                </c:pt>
                <c:pt idx="7448">
                  <c:v>124.15</c:v>
                </c:pt>
                <c:pt idx="7449">
                  <c:v>124.16666666666667</c:v>
                </c:pt>
                <c:pt idx="7450">
                  <c:v>124.18333333333334</c:v>
                </c:pt>
                <c:pt idx="7451">
                  <c:v>124.2</c:v>
                </c:pt>
                <c:pt idx="7452">
                  <c:v>124.21666666666667</c:v>
                </c:pt>
                <c:pt idx="7453">
                  <c:v>124.23333333333333</c:v>
                </c:pt>
                <c:pt idx="7454">
                  <c:v>124.25</c:v>
                </c:pt>
                <c:pt idx="7455">
                  <c:v>124.26666666666667</c:v>
                </c:pt>
                <c:pt idx="7456">
                  <c:v>124.28333333333333</c:v>
                </c:pt>
                <c:pt idx="7457">
                  <c:v>124.3</c:v>
                </c:pt>
                <c:pt idx="7458">
                  <c:v>124.31666666666666</c:v>
                </c:pt>
                <c:pt idx="7459">
                  <c:v>124.33333333333333</c:v>
                </c:pt>
                <c:pt idx="7460">
                  <c:v>124.35</c:v>
                </c:pt>
                <c:pt idx="7461">
                  <c:v>124.36666666666666</c:v>
                </c:pt>
                <c:pt idx="7462">
                  <c:v>124.38333333333334</c:v>
                </c:pt>
                <c:pt idx="7463">
                  <c:v>124.4</c:v>
                </c:pt>
                <c:pt idx="7464">
                  <c:v>124.41666666666667</c:v>
                </c:pt>
                <c:pt idx="7465">
                  <c:v>124.43333333333334</c:v>
                </c:pt>
                <c:pt idx="7466">
                  <c:v>124.45</c:v>
                </c:pt>
                <c:pt idx="7467">
                  <c:v>124.46666666666667</c:v>
                </c:pt>
                <c:pt idx="7468">
                  <c:v>124.48333333333333</c:v>
                </c:pt>
                <c:pt idx="7469">
                  <c:v>124.5</c:v>
                </c:pt>
                <c:pt idx="7470">
                  <c:v>124.51666666666667</c:v>
                </c:pt>
                <c:pt idx="7471">
                  <c:v>124.53333333333333</c:v>
                </c:pt>
                <c:pt idx="7472">
                  <c:v>124.55</c:v>
                </c:pt>
                <c:pt idx="7473">
                  <c:v>124.56666666666666</c:v>
                </c:pt>
                <c:pt idx="7474">
                  <c:v>124.58333333333333</c:v>
                </c:pt>
                <c:pt idx="7475">
                  <c:v>124.6</c:v>
                </c:pt>
                <c:pt idx="7476">
                  <c:v>124.61666666666666</c:v>
                </c:pt>
                <c:pt idx="7477">
                  <c:v>124.63333333333334</c:v>
                </c:pt>
                <c:pt idx="7478">
                  <c:v>124.65</c:v>
                </c:pt>
                <c:pt idx="7479">
                  <c:v>124.66666666666667</c:v>
                </c:pt>
                <c:pt idx="7480">
                  <c:v>124.68333333333334</c:v>
                </c:pt>
                <c:pt idx="7481">
                  <c:v>124.7</c:v>
                </c:pt>
                <c:pt idx="7482">
                  <c:v>124.71666666666667</c:v>
                </c:pt>
                <c:pt idx="7483">
                  <c:v>124.73333333333333</c:v>
                </c:pt>
                <c:pt idx="7484">
                  <c:v>124.75</c:v>
                </c:pt>
                <c:pt idx="7485">
                  <c:v>124.76666666666667</c:v>
                </c:pt>
                <c:pt idx="7486">
                  <c:v>124.78333333333333</c:v>
                </c:pt>
                <c:pt idx="7487">
                  <c:v>124.8</c:v>
                </c:pt>
                <c:pt idx="7488">
                  <c:v>124.81666666666666</c:v>
                </c:pt>
                <c:pt idx="7489">
                  <c:v>124.83333333333333</c:v>
                </c:pt>
                <c:pt idx="7490">
                  <c:v>124.85</c:v>
                </c:pt>
                <c:pt idx="7491">
                  <c:v>124.86666666666666</c:v>
                </c:pt>
                <c:pt idx="7492">
                  <c:v>124.88333333333334</c:v>
                </c:pt>
                <c:pt idx="7493">
                  <c:v>124.9</c:v>
                </c:pt>
                <c:pt idx="7494">
                  <c:v>124.91666666666667</c:v>
                </c:pt>
                <c:pt idx="7495">
                  <c:v>124.93333333333334</c:v>
                </c:pt>
                <c:pt idx="7496">
                  <c:v>124.95</c:v>
                </c:pt>
                <c:pt idx="7497">
                  <c:v>124.96666666666667</c:v>
                </c:pt>
                <c:pt idx="7498">
                  <c:v>124.98333333333333</c:v>
                </c:pt>
                <c:pt idx="7499">
                  <c:v>125</c:v>
                </c:pt>
                <c:pt idx="7500">
                  <c:v>125.01666666666667</c:v>
                </c:pt>
                <c:pt idx="7501">
                  <c:v>125.03333333333333</c:v>
                </c:pt>
                <c:pt idx="7502">
                  <c:v>125.05</c:v>
                </c:pt>
                <c:pt idx="7503">
                  <c:v>125.06666666666666</c:v>
                </c:pt>
                <c:pt idx="7504">
                  <c:v>125.08333333333333</c:v>
                </c:pt>
                <c:pt idx="7505">
                  <c:v>125.1</c:v>
                </c:pt>
                <c:pt idx="7506">
                  <c:v>125.11666666666666</c:v>
                </c:pt>
                <c:pt idx="7507">
                  <c:v>125.13333333333334</c:v>
                </c:pt>
                <c:pt idx="7508">
                  <c:v>125.15</c:v>
                </c:pt>
                <c:pt idx="7509">
                  <c:v>125.16666666666667</c:v>
                </c:pt>
                <c:pt idx="7510">
                  <c:v>125.18333333333334</c:v>
                </c:pt>
                <c:pt idx="7511">
                  <c:v>125.2</c:v>
                </c:pt>
                <c:pt idx="7512">
                  <c:v>125.21666666666667</c:v>
                </c:pt>
                <c:pt idx="7513">
                  <c:v>125.23333333333333</c:v>
                </c:pt>
                <c:pt idx="7514">
                  <c:v>125.25</c:v>
                </c:pt>
                <c:pt idx="7515">
                  <c:v>125.26666666666667</c:v>
                </c:pt>
                <c:pt idx="7516">
                  <c:v>125.28333333333333</c:v>
                </c:pt>
                <c:pt idx="7517">
                  <c:v>125.3</c:v>
                </c:pt>
                <c:pt idx="7518">
                  <c:v>125.31666666666666</c:v>
                </c:pt>
                <c:pt idx="7519">
                  <c:v>125.33333333333333</c:v>
                </c:pt>
                <c:pt idx="7520">
                  <c:v>125.35</c:v>
                </c:pt>
                <c:pt idx="7521">
                  <c:v>125.36666666666666</c:v>
                </c:pt>
                <c:pt idx="7522">
                  <c:v>125.38333333333334</c:v>
                </c:pt>
                <c:pt idx="7523">
                  <c:v>125.4</c:v>
                </c:pt>
                <c:pt idx="7524">
                  <c:v>125.41666666666667</c:v>
                </c:pt>
                <c:pt idx="7525">
                  <c:v>125.43333333333334</c:v>
                </c:pt>
                <c:pt idx="7526">
                  <c:v>125.45</c:v>
                </c:pt>
                <c:pt idx="7527">
                  <c:v>125.46666666666667</c:v>
                </c:pt>
                <c:pt idx="7528">
                  <c:v>125.48333333333333</c:v>
                </c:pt>
                <c:pt idx="7529">
                  <c:v>125.5</c:v>
                </c:pt>
                <c:pt idx="7530">
                  <c:v>125.51666666666667</c:v>
                </c:pt>
                <c:pt idx="7531">
                  <c:v>125.53333333333333</c:v>
                </c:pt>
                <c:pt idx="7532">
                  <c:v>125.55</c:v>
                </c:pt>
                <c:pt idx="7533">
                  <c:v>125.56666666666666</c:v>
                </c:pt>
                <c:pt idx="7534">
                  <c:v>125.58333333333333</c:v>
                </c:pt>
                <c:pt idx="7535">
                  <c:v>125.6</c:v>
                </c:pt>
                <c:pt idx="7536">
                  <c:v>125.61666666666666</c:v>
                </c:pt>
                <c:pt idx="7537">
                  <c:v>125.63333333333334</c:v>
                </c:pt>
                <c:pt idx="7538">
                  <c:v>125.65</c:v>
                </c:pt>
                <c:pt idx="7539">
                  <c:v>125.66666666666667</c:v>
                </c:pt>
                <c:pt idx="7540">
                  <c:v>125.68333333333334</c:v>
                </c:pt>
                <c:pt idx="7541">
                  <c:v>125.7</c:v>
                </c:pt>
                <c:pt idx="7542">
                  <c:v>125.71666666666667</c:v>
                </c:pt>
                <c:pt idx="7543">
                  <c:v>125.73333333333333</c:v>
                </c:pt>
                <c:pt idx="7544">
                  <c:v>125.75</c:v>
                </c:pt>
                <c:pt idx="7545">
                  <c:v>125.76666666666667</c:v>
                </c:pt>
                <c:pt idx="7546">
                  <c:v>125.78333333333333</c:v>
                </c:pt>
                <c:pt idx="7547">
                  <c:v>125.8</c:v>
                </c:pt>
                <c:pt idx="7548">
                  <c:v>125.81666666666666</c:v>
                </c:pt>
                <c:pt idx="7549">
                  <c:v>125.83333333333333</c:v>
                </c:pt>
                <c:pt idx="7550">
                  <c:v>125.85</c:v>
                </c:pt>
                <c:pt idx="7551">
                  <c:v>125.86666666666666</c:v>
                </c:pt>
                <c:pt idx="7552">
                  <c:v>125.88333333333334</c:v>
                </c:pt>
                <c:pt idx="7553">
                  <c:v>125.9</c:v>
                </c:pt>
                <c:pt idx="7554">
                  <c:v>125.91666666666667</c:v>
                </c:pt>
                <c:pt idx="7555">
                  <c:v>125.93333333333334</c:v>
                </c:pt>
                <c:pt idx="7556">
                  <c:v>125.95</c:v>
                </c:pt>
                <c:pt idx="7557">
                  <c:v>125.96666666666667</c:v>
                </c:pt>
                <c:pt idx="7558">
                  <c:v>125.98333333333333</c:v>
                </c:pt>
                <c:pt idx="7559">
                  <c:v>126</c:v>
                </c:pt>
                <c:pt idx="7560">
                  <c:v>126.01666666666667</c:v>
                </c:pt>
                <c:pt idx="7561">
                  <c:v>126.03333333333333</c:v>
                </c:pt>
                <c:pt idx="7562">
                  <c:v>126.05</c:v>
                </c:pt>
                <c:pt idx="7563">
                  <c:v>126.06666666666666</c:v>
                </c:pt>
                <c:pt idx="7564">
                  <c:v>126.08333333333333</c:v>
                </c:pt>
                <c:pt idx="7565">
                  <c:v>126.1</c:v>
                </c:pt>
                <c:pt idx="7566">
                  <c:v>126.11666666666666</c:v>
                </c:pt>
                <c:pt idx="7567">
                  <c:v>126.13333333333334</c:v>
                </c:pt>
                <c:pt idx="7568">
                  <c:v>126.15</c:v>
                </c:pt>
                <c:pt idx="7569">
                  <c:v>126.16666666666667</c:v>
                </c:pt>
                <c:pt idx="7570">
                  <c:v>126.18333333333334</c:v>
                </c:pt>
                <c:pt idx="7571">
                  <c:v>126.2</c:v>
                </c:pt>
                <c:pt idx="7572">
                  <c:v>126.21666666666667</c:v>
                </c:pt>
                <c:pt idx="7573">
                  <c:v>126.23333333333333</c:v>
                </c:pt>
                <c:pt idx="7574">
                  <c:v>126.25</c:v>
                </c:pt>
                <c:pt idx="7575">
                  <c:v>126.26666666666667</c:v>
                </c:pt>
                <c:pt idx="7576">
                  <c:v>126.28333333333333</c:v>
                </c:pt>
                <c:pt idx="7577">
                  <c:v>126.3</c:v>
                </c:pt>
                <c:pt idx="7578">
                  <c:v>126.31666666666666</c:v>
                </c:pt>
                <c:pt idx="7579">
                  <c:v>126.33333333333333</c:v>
                </c:pt>
                <c:pt idx="7580">
                  <c:v>126.35</c:v>
                </c:pt>
                <c:pt idx="7581">
                  <c:v>126.36666666666666</c:v>
                </c:pt>
                <c:pt idx="7582">
                  <c:v>126.38333333333334</c:v>
                </c:pt>
                <c:pt idx="7583">
                  <c:v>126.4</c:v>
                </c:pt>
                <c:pt idx="7584">
                  <c:v>126.41666666666667</c:v>
                </c:pt>
                <c:pt idx="7585">
                  <c:v>126.43333333333334</c:v>
                </c:pt>
                <c:pt idx="7586">
                  <c:v>126.45</c:v>
                </c:pt>
                <c:pt idx="7587">
                  <c:v>126.46666666666667</c:v>
                </c:pt>
                <c:pt idx="7588">
                  <c:v>126.48333333333333</c:v>
                </c:pt>
                <c:pt idx="7589">
                  <c:v>126.5</c:v>
                </c:pt>
                <c:pt idx="7590">
                  <c:v>126.51666666666667</c:v>
                </c:pt>
                <c:pt idx="7591">
                  <c:v>126.53333333333333</c:v>
                </c:pt>
                <c:pt idx="7592">
                  <c:v>126.55</c:v>
                </c:pt>
                <c:pt idx="7593">
                  <c:v>126.56666666666666</c:v>
                </c:pt>
                <c:pt idx="7594">
                  <c:v>126.58333333333333</c:v>
                </c:pt>
                <c:pt idx="7595">
                  <c:v>126.6</c:v>
                </c:pt>
                <c:pt idx="7596">
                  <c:v>126.61666666666666</c:v>
                </c:pt>
                <c:pt idx="7597">
                  <c:v>126.63333333333334</c:v>
                </c:pt>
                <c:pt idx="7598">
                  <c:v>126.65</c:v>
                </c:pt>
                <c:pt idx="7599">
                  <c:v>126.66666666666667</c:v>
                </c:pt>
                <c:pt idx="7600">
                  <c:v>126.68333333333334</c:v>
                </c:pt>
                <c:pt idx="7601">
                  <c:v>126.7</c:v>
                </c:pt>
                <c:pt idx="7602">
                  <c:v>126.71666666666667</c:v>
                </c:pt>
                <c:pt idx="7603">
                  <c:v>126.73333333333333</c:v>
                </c:pt>
                <c:pt idx="7604">
                  <c:v>126.75</c:v>
                </c:pt>
                <c:pt idx="7605">
                  <c:v>126.76666666666667</c:v>
                </c:pt>
                <c:pt idx="7606">
                  <c:v>126.78333333333333</c:v>
                </c:pt>
                <c:pt idx="7607">
                  <c:v>126.8</c:v>
                </c:pt>
                <c:pt idx="7608">
                  <c:v>126.81666666666666</c:v>
                </c:pt>
                <c:pt idx="7609">
                  <c:v>126.83333333333333</c:v>
                </c:pt>
                <c:pt idx="7610">
                  <c:v>126.85</c:v>
                </c:pt>
                <c:pt idx="7611">
                  <c:v>126.86666666666666</c:v>
                </c:pt>
                <c:pt idx="7612">
                  <c:v>126.88333333333334</c:v>
                </c:pt>
                <c:pt idx="7613">
                  <c:v>126.9</c:v>
                </c:pt>
                <c:pt idx="7614">
                  <c:v>126.91666666666667</c:v>
                </c:pt>
                <c:pt idx="7615">
                  <c:v>126.93333333333334</c:v>
                </c:pt>
                <c:pt idx="7616">
                  <c:v>126.95</c:v>
                </c:pt>
                <c:pt idx="7617">
                  <c:v>126.96666666666667</c:v>
                </c:pt>
                <c:pt idx="7618">
                  <c:v>126.98333333333333</c:v>
                </c:pt>
                <c:pt idx="7619">
                  <c:v>127</c:v>
                </c:pt>
                <c:pt idx="7620">
                  <c:v>127.01666666666667</c:v>
                </c:pt>
                <c:pt idx="7621">
                  <c:v>127.03333333333333</c:v>
                </c:pt>
                <c:pt idx="7622">
                  <c:v>127.05</c:v>
                </c:pt>
                <c:pt idx="7623">
                  <c:v>127.06666666666666</c:v>
                </c:pt>
                <c:pt idx="7624">
                  <c:v>127.08333333333333</c:v>
                </c:pt>
                <c:pt idx="7625">
                  <c:v>127.1</c:v>
                </c:pt>
                <c:pt idx="7626">
                  <c:v>127.11666666666666</c:v>
                </c:pt>
                <c:pt idx="7627">
                  <c:v>127.13333333333334</c:v>
                </c:pt>
                <c:pt idx="7628">
                  <c:v>127.15</c:v>
                </c:pt>
                <c:pt idx="7629">
                  <c:v>127.16666666666667</c:v>
                </c:pt>
                <c:pt idx="7630">
                  <c:v>127.18333333333334</c:v>
                </c:pt>
                <c:pt idx="7631">
                  <c:v>127.2</c:v>
                </c:pt>
                <c:pt idx="7632">
                  <c:v>127.21666666666667</c:v>
                </c:pt>
                <c:pt idx="7633">
                  <c:v>127.23333333333333</c:v>
                </c:pt>
                <c:pt idx="7634">
                  <c:v>127.25</c:v>
                </c:pt>
                <c:pt idx="7635">
                  <c:v>127.26666666666667</c:v>
                </c:pt>
                <c:pt idx="7636">
                  <c:v>127.28333333333333</c:v>
                </c:pt>
                <c:pt idx="7637">
                  <c:v>127.3</c:v>
                </c:pt>
                <c:pt idx="7638">
                  <c:v>127.31666666666666</c:v>
                </c:pt>
                <c:pt idx="7639">
                  <c:v>127.33333333333333</c:v>
                </c:pt>
                <c:pt idx="7640">
                  <c:v>127.35</c:v>
                </c:pt>
                <c:pt idx="7641">
                  <c:v>127.36666666666666</c:v>
                </c:pt>
                <c:pt idx="7642">
                  <c:v>127.38333333333334</c:v>
                </c:pt>
                <c:pt idx="7643">
                  <c:v>127.4</c:v>
                </c:pt>
                <c:pt idx="7644">
                  <c:v>127.41666666666667</c:v>
                </c:pt>
                <c:pt idx="7645">
                  <c:v>127.43333333333334</c:v>
                </c:pt>
                <c:pt idx="7646">
                  <c:v>127.45</c:v>
                </c:pt>
                <c:pt idx="7647">
                  <c:v>127.46666666666667</c:v>
                </c:pt>
                <c:pt idx="7648">
                  <c:v>127.48333333333333</c:v>
                </c:pt>
                <c:pt idx="7649">
                  <c:v>127.5</c:v>
                </c:pt>
                <c:pt idx="7650">
                  <c:v>127.51666666666667</c:v>
                </c:pt>
                <c:pt idx="7651">
                  <c:v>127.53333333333333</c:v>
                </c:pt>
                <c:pt idx="7652">
                  <c:v>127.55</c:v>
                </c:pt>
                <c:pt idx="7653">
                  <c:v>127.56666666666666</c:v>
                </c:pt>
                <c:pt idx="7654">
                  <c:v>127.58333333333333</c:v>
                </c:pt>
                <c:pt idx="7655">
                  <c:v>127.6</c:v>
                </c:pt>
                <c:pt idx="7656">
                  <c:v>127.61666666666666</c:v>
                </c:pt>
                <c:pt idx="7657">
                  <c:v>127.63333333333334</c:v>
                </c:pt>
                <c:pt idx="7658">
                  <c:v>127.65</c:v>
                </c:pt>
                <c:pt idx="7659">
                  <c:v>127.66666666666667</c:v>
                </c:pt>
                <c:pt idx="7660">
                  <c:v>127.68333333333334</c:v>
                </c:pt>
                <c:pt idx="7661">
                  <c:v>127.7</c:v>
                </c:pt>
                <c:pt idx="7662">
                  <c:v>127.71666666666667</c:v>
                </c:pt>
                <c:pt idx="7663">
                  <c:v>127.73333333333333</c:v>
                </c:pt>
                <c:pt idx="7664">
                  <c:v>127.75</c:v>
                </c:pt>
                <c:pt idx="7665">
                  <c:v>127.76666666666667</c:v>
                </c:pt>
                <c:pt idx="7666">
                  <c:v>127.78333333333333</c:v>
                </c:pt>
                <c:pt idx="7667">
                  <c:v>127.8</c:v>
                </c:pt>
                <c:pt idx="7668">
                  <c:v>127.81666666666666</c:v>
                </c:pt>
                <c:pt idx="7669">
                  <c:v>127.83333333333333</c:v>
                </c:pt>
                <c:pt idx="7670">
                  <c:v>127.85</c:v>
                </c:pt>
                <c:pt idx="7671">
                  <c:v>127.86666666666666</c:v>
                </c:pt>
                <c:pt idx="7672">
                  <c:v>127.88333333333334</c:v>
                </c:pt>
                <c:pt idx="7673">
                  <c:v>127.9</c:v>
                </c:pt>
                <c:pt idx="7674">
                  <c:v>127.91666666666667</c:v>
                </c:pt>
                <c:pt idx="7675">
                  <c:v>127.93333333333334</c:v>
                </c:pt>
                <c:pt idx="7676">
                  <c:v>127.95</c:v>
                </c:pt>
                <c:pt idx="7677">
                  <c:v>127.96666666666667</c:v>
                </c:pt>
                <c:pt idx="7678">
                  <c:v>127.98333333333333</c:v>
                </c:pt>
                <c:pt idx="7679">
                  <c:v>128</c:v>
                </c:pt>
                <c:pt idx="7680">
                  <c:v>128.01666666666668</c:v>
                </c:pt>
                <c:pt idx="7681">
                  <c:v>128.03333333333333</c:v>
                </c:pt>
                <c:pt idx="7682">
                  <c:v>128.05000000000001</c:v>
                </c:pt>
                <c:pt idx="7683">
                  <c:v>128.06666666666666</c:v>
                </c:pt>
                <c:pt idx="7684">
                  <c:v>128.08333333333334</c:v>
                </c:pt>
                <c:pt idx="7685">
                  <c:v>128.1</c:v>
                </c:pt>
                <c:pt idx="7686">
                  <c:v>128.11666666666667</c:v>
                </c:pt>
                <c:pt idx="7687">
                  <c:v>128.13333333333333</c:v>
                </c:pt>
                <c:pt idx="7688">
                  <c:v>128.15</c:v>
                </c:pt>
                <c:pt idx="7689">
                  <c:v>128.16666666666666</c:v>
                </c:pt>
                <c:pt idx="7690">
                  <c:v>128.18333333333334</c:v>
                </c:pt>
                <c:pt idx="7691">
                  <c:v>128.19999999999999</c:v>
                </c:pt>
                <c:pt idx="7692">
                  <c:v>128.21666666666667</c:v>
                </c:pt>
                <c:pt idx="7693">
                  <c:v>128.23333333333332</c:v>
                </c:pt>
                <c:pt idx="7694">
                  <c:v>128.25</c:v>
                </c:pt>
                <c:pt idx="7695">
                  <c:v>128.26666666666668</c:v>
                </c:pt>
                <c:pt idx="7696">
                  <c:v>128.28333333333333</c:v>
                </c:pt>
                <c:pt idx="7697">
                  <c:v>128.30000000000001</c:v>
                </c:pt>
                <c:pt idx="7698">
                  <c:v>128.31666666666666</c:v>
                </c:pt>
                <c:pt idx="7699">
                  <c:v>128.33333333333334</c:v>
                </c:pt>
                <c:pt idx="7700">
                  <c:v>128.35</c:v>
                </c:pt>
                <c:pt idx="7701">
                  <c:v>128.36666666666667</c:v>
                </c:pt>
                <c:pt idx="7702">
                  <c:v>128.38333333333333</c:v>
                </c:pt>
                <c:pt idx="7703">
                  <c:v>128.4</c:v>
                </c:pt>
                <c:pt idx="7704">
                  <c:v>128.41666666666666</c:v>
                </c:pt>
                <c:pt idx="7705">
                  <c:v>128.43333333333334</c:v>
                </c:pt>
                <c:pt idx="7706">
                  <c:v>128.44999999999999</c:v>
                </c:pt>
                <c:pt idx="7707">
                  <c:v>128.46666666666667</c:v>
                </c:pt>
                <c:pt idx="7708">
                  <c:v>128.48333333333332</c:v>
                </c:pt>
                <c:pt idx="7709">
                  <c:v>128.5</c:v>
                </c:pt>
                <c:pt idx="7710">
                  <c:v>128.51666666666668</c:v>
                </c:pt>
                <c:pt idx="7711">
                  <c:v>128.53333333333333</c:v>
                </c:pt>
                <c:pt idx="7712">
                  <c:v>128.55000000000001</c:v>
                </c:pt>
                <c:pt idx="7713">
                  <c:v>128.56666666666666</c:v>
                </c:pt>
                <c:pt idx="7714">
                  <c:v>128.58333333333334</c:v>
                </c:pt>
                <c:pt idx="7715">
                  <c:v>128.6</c:v>
                </c:pt>
                <c:pt idx="7716">
                  <c:v>128.61666666666667</c:v>
                </c:pt>
                <c:pt idx="7717">
                  <c:v>128.63333333333333</c:v>
                </c:pt>
                <c:pt idx="7718">
                  <c:v>128.65</c:v>
                </c:pt>
                <c:pt idx="7719">
                  <c:v>128.66666666666666</c:v>
                </c:pt>
                <c:pt idx="7720">
                  <c:v>128.68333333333334</c:v>
                </c:pt>
                <c:pt idx="7721">
                  <c:v>128.69999999999999</c:v>
                </c:pt>
                <c:pt idx="7722">
                  <c:v>128.71666666666667</c:v>
                </c:pt>
                <c:pt idx="7723">
                  <c:v>128.73333333333332</c:v>
                </c:pt>
                <c:pt idx="7724">
                  <c:v>128.75</c:v>
                </c:pt>
                <c:pt idx="7725">
                  <c:v>128.76666666666668</c:v>
                </c:pt>
                <c:pt idx="7726">
                  <c:v>128.78333333333333</c:v>
                </c:pt>
                <c:pt idx="7727">
                  <c:v>128.80000000000001</c:v>
                </c:pt>
                <c:pt idx="7728">
                  <c:v>128.81666666666666</c:v>
                </c:pt>
                <c:pt idx="7729">
                  <c:v>128.83333333333334</c:v>
                </c:pt>
                <c:pt idx="7730">
                  <c:v>128.85</c:v>
                </c:pt>
                <c:pt idx="7731">
                  <c:v>128.86666666666667</c:v>
                </c:pt>
                <c:pt idx="7732">
                  <c:v>128.88333333333333</c:v>
                </c:pt>
                <c:pt idx="7733">
                  <c:v>128.9</c:v>
                </c:pt>
                <c:pt idx="7734">
                  <c:v>128.91666666666666</c:v>
                </c:pt>
                <c:pt idx="7735">
                  <c:v>128.93333333333334</c:v>
                </c:pt>
                <c:pt idx="7736">
                  <c:v>128.94999999999999</c:v>
                </c:pt>
                <c:pt idx="7737">
                  <c:v>128.96666666666667</c:v>
                </c:pt>
                <c:pt idx="7738">
                  <c:v>128.98333333333332</c:v>
                </c:pt>
                <c:pt idx="7739">
                  <c:v>129</c:v>
                </c:pt>
                <c:pt idx="7740">
                  <c:v>129.01666666666668</c:v>
                </c:pt>
                <c:pt idx="7741">
                  <c:v>129.03333333333333</c:v>
                </c:pt>
                <c:pt idx="7742">
                  <c:v>129.05000000000001</c:v>
                </c:pt>
                <c:pt idx="7743">
                  <c:v>129.06666666666666</c:v>
                </c:pt>
                <c:pt idx="7744">
                  <c:v>129.08333333333334</c:v>
                </c:pt>
                <c:pt idx="7745">
                  <c:v>129.1</c:v>
                </c:pt>
                <c:pt idx="7746">
                  <c:v>129.11666666666667</c:v>
                </c:pt>
                <c:pt idx="7747">
                  <c:v>129.13333333333333</c:v>
                </c:pt>
                <c:pt idx="7748">
                  <c:v>129.15</c:v>
                </c:pt>
                <c:pt idx="7749">
                  <c:v>129.16666666666666</c:v>
                </c:pt>
                <c:pt idx="7750">
                  <c:v>129.18333333333334</c:v>
                </c:pt>
                <c:pt idx="7751">
                  <c:v>129.19999999999999</c:v>
                </c:pt>
                <c:pt idx="7752">
                  <c:v>129.21666666666667</c:v>
                </c:pt>
                <c:pt idx="7753">
                  <c:v>129.23333333333332</c:v>
                </c:pt>
                <c:pt idx="7754">
                  <c:v>129.25</c:v>
                </c:pt>
                <c:pt idx="7755">
                  <c:v>129.26666666666668</c:v>
                </c:pt>
                <c:pt idx="7756">
                  <c:v>129.28333333333333</c:v>
                </c:pt>
                <c:pt idx="7757">
                  <c:v>129.30000000000001</c:v>
                </c:pt>
                <c:pt idx="7758">
                  <c:v>129.31666666666666</c:v>
                </c:pt>
                <c:pt idx="7759">
                  <c:v>129.33333333333334</c:v>
                </c:pt>
                <c:pt idx="7760">
                  <c:v>129.35</c:v>
                </c:pt>
                <c:pt idx="7761">
                  <c:v>129.36666666666667</c:v>
                </c:pt>
                <c:pt idx="7762">
                  <c:v>129.38333333333333</c:v>
                </c:pt>
                <c:pt idx="7763">
                  <c:v>129.4</c:v>
                </c:pt>
                <c:pt idx="7764">
                  <c:v>129.41666666666666</c:v>
                </c:pt>
                <c:pt idx="7765">
                  <c:v>129.43333333333334</c:v>
                </c:pt>
                <c:pt idx="7766">
                  <c:v>129.44999999999999</c:v>
                </c:pt>
                <c:pt idx="7767">
                  <c:v>129.46666666666667</c:v>
                </c:pt>
                <c:pt idx="7768">
                  <c:v>129.48333333333332</c:v>
                </c:pt>
                <c:pt idx="7769">
                  <c:v>129.5</c:v>
                </c:pt>
                <c:pt idx="7770">
                  <c:v>129.51666666666668</c:v>
                </c:pt>
                <c:pt idx="7771">
                  <c:v>129.53333333333333</c:v>
                </c:pt>
                <c:pt idx="7772">
                  <c:v>129.55000000000001</c:v>
                </c:pt>
                <c:pt idx="7773">
                  <c:v>129.56666666666666</c:v>
                </c:pt>
                <c:pt idx="7774">
                  <c:v>129.58333333333334</c:v>
                </c:pt>
                <c:pt idx="7775">
                  <c:v>129.6</c:v>
                </c:pt>
                <c:pt idx="7776">
                  <c:v>129.61666666666667</c:v>
                </c:pt>
                <c:pt idx="7777">
                  <c:v>129.63333333333333</c:v>
                </c:pt>
                <c:pt idx="7778">
                  <c:v>129.65</c:v>
                </c:pt>
                <c:pt idx="7779">
                  <c:v>129.66666666666666</c:v>
                </c:pt>
                <c:pt idx="7780">
                  <c:v>129.68333333333334</c:v>
                </c:pt>
                <c:pt idx="7781">
                  <c:v>129.69999999999999</c:v>
                </c:pt>
                <c:pt idx="7782">
                  <c:v>129.71666666666667</c:v>
                </c:pt>
                <c:pt idx="7783">
                  <c:v>129.73333333333332</c:v>
                </c:pt>
                <c:pt idx="7784">
                  <c:v>129.75</c:v>
                </c:pt>
                <c:pt idx="7785">
                  <c:v>129.76666666666668</c:v>
                </c:pt>
                <c:pt idx="7786">
                  <c:v>129.78333333333333</c:v>
                </c:pt>
                <c:pt idx="7787">
                  <c:v>129.80000000000001</c:v>
                </c:pt>
                <c:pt idx="7788">
                  <c:v>129.81666666666666</c:v>
                </c:pt>
                <c:pt idx="7789">
                  <c:v>129.83333333333334</c:v>
                </c:pt>
                <c:pt idx="7790">
                  <c:v>129.85</c:v>
                </c:pt>
                <c:pt idx="7791">
                  <c:v>129.86666666666667</c:v>
                </c:pt>
                <c:pt idx="7792">
                  <c:v>129.88333333333333</c:v>
                </c:pt>
                <c:pt idx="7793">
                  <c:v>129.9</c:v>
                </c:pt>
                <c:pt idx="7794">
                  <c:v>129.91666666666666</c:v>
                </c:pt>
                <c:pt idx="7795">
                  <c:v>129.93333333333334</c:v>
                </c:pt>
                <c:pt idx="7796">
                  <c:v>129.94999999999999</c:v>
                </c:pt>
                <c:pt idx="7797">
                  <c:v>129.96666666666667</c:v>
                </c:pt>
                <c:pt idx="7798">
                  <c:v>129.98333333333332</c:v>
                </c:pt>
                <c:pt idx="7799">
                  <c:v>130</c:v>
                </c:pt>
                <c:pt idx="7800">
                  <c:v>130.01666666666668</c:v>
                </c:pt>
                <c:pt idx="7801">
                  <c:v>130.03333333333333</c:v>
                </c:pt>
                <c:pt idx="7802">
                  <c:v>130.05000000000001</c:v>
                </c:pt>
                <c:pt idx="7803">
                  <c:v>130.06666666666666</c:v>
                </c:pt>
                <c:pt idx="7804">
                  <c:v>130.08333333333334</c:v>
                </c:pt>
                <c:pt idx="7805">
                  <c:v>130.1</c:v>
                </c:pt>
                <c:pt idx="7806">
                  <c:v>130.11666666666667</c:v>
                </c:pt>
                <c:pt idx="7807">
                  <c:v>130.13333333333333</c:v>
                </c:pt>
                <c:pt idx="7808">
                  <c:v>130.15</c:v>
                </c:pt>
                <c:pt idx="7809">
                  <c:v>130.16666666666666</c:v>
                </c:pt>
                <c:pt idx="7810">
                  <c:v>130.18333333333334</c:v>
                </c:pt>
                <c:pt idx="7811">
                  <c:v>130.19999999999999</c:v>
                </c:pt>
                <c:pt idx="7812">
                  <c:v>130.21666666666667</c:v>
                </c:pt>
                <c:pt idx="7813">
                  <c:v>130.23333333333332</c:v>
                </c:pt>
                <c:pt idx="7814">
                  <c:v>130.25</c:v>
                </c:pt>
                <c:pt idx="7815">
                  <c:v>130.26666666666668</c:v>
                </c:pt>
                <c:pt idx="7816">
                  <c:v>130.28333333333333</c:v>
                </c:pt>
                <c:pt idx="7817">
                  <c:v>130.30000000000001</c:v>
                </c:pt>
                <c:pt idx="7818">
                  <c:v>130.31666666666666</c:v>
                </c:pt>
                <c:pt idx="7819">
                  <c:v>130.33333333333334</c:v>
                </c:pt>
                <c:pt idx="7820">
                  <c:v>130.35</c:v>
                </c:pt>
                <c:pt idx="7821">
                  <c:v>130.36666666666667</c:v>
                </c:pt>
                <c:pt idx="7822">
                  <c:v>130.38333333333333</c:v>
                </c:pt>
                <c:pt idx="7823">
                  <c:v>130.4</c:v>
                </c:pt>
                <c:pt idx="7824">
                  <c:v>130.41666666666666</c:v>
                </c:pt>
                <c:pt idx="7825">
                  <c:v>130.43333333333334</c:v>
                </c:pt>
                <c:pt idx="7826">
                  <c:v>130.44999999999999</c:v>
                </c:pt>
                <c:pt idx="7827">
                  <c:v>130.46666666666667</c:v>
                </c:pt>
                <c:pt idx="7828">
                  <c:v>130.48333333333332</c:v>
                </c:pt>
                <c:pt idx="7829">
                  <c:v>130.5</c:v>
                </c:pt>
                <c:pt idx="7830">
                  <c:v>130.51666666666668</c:v>
                </c:pt>
                <c:pt idx="7831">
                  <c:v>130.53333333333333</c:v>
                </c:pt>
                <c:pt idx="7832">
                  <c:v>130.55000000000001</c:v>
                </c:pt>
                <c:pt idx="7833">
                  <c:v>130.56666666666666</c:v>
                </c:pt>
                <c:pt idx="7834">
                  <c:v>130.58333333333334</c:v>
                </c:pt>
                <c:pt idx="7835">
                  <c:v>130.6</c:v>
                </c:pt>
                <c:pt idx="7836">
                  <c:v>130.61666666666667</c:v>
                </c:pt>
                <c:pt idx="7837">
                  <c:v>130.63333333333333</c:v>
                </c:pt>
                <c:pt idx="7838">
                  <c:v>130.65</c:v>
                </c:pt>
                <c:pt idx="7839">
                  <c:v>130.66666666666666</c:v>
                </c:pt>
                <c:pt idx="7840">
                  <c:v>130.68333333333334</c:v>
                </c:pt>
                <c:pt idx="7841">
                  <c:v>130.69999999999999</c:v>
                </c:pt>
                <c:pt idx="7842">
                  <c:v>130.71666666666667</c:v>
                </c:pt>
                <c:pt idx="7843">
                  <c:v>130.73333333333332</c:v>
                </c:pt>
                <c:pt idx="7844">
                  <c:v>130.75</c:v>
                </c:pt>
                <c:pt idx="7845">
                  <c:v>130.76666666666668</c:v>
                </c:pt>
                <c:pt idx="7846">
                  <c:v>130.78333333333333</c:v>
                </c:pt>
                <c:pt idx="7847">
                  <c:v>130.80000000000001</c:v>
                </c:pt>
                <c:pt idx="7848">
                  <c:v>130.81666666666666</c:v>
                </c:pt>
                <c:pt idx="7849">
                  <c:v>130.83333333333334</c:v>
                </c:pt>
                <c:pt idx="7850">
                  <c:v>130.85</c:v>
                </c:pt>
                <c:pt idx="7851">
                  <c:v>130.86666666666667</c:v>
                </c:pt>
                <c:pt idx="7852">
                  <c:v>130.88333333333333</c:v>
                </c:pt>
                <c:pt idx="7853">
                  <c:v>130.9</c:v>
                </c:pt>
                <c:pt idx="7854">
                  <c:v>130.91666666666666</c:v>
                </c:pt>
                <c:pt idx="7855">
                  <c:v>130.93333333333334</c:v>
                </c:pt>
                <c:pt idx="7856">
                  <c:v>130.94999999999999</c:v>
                </c:pt>
                <c:pt idx="7857">
                  <c:v>130.96666666666667</c:v>
                </c:pt>
                <c:pt idx="7858">
                  <c:v>130.98333333333332</c:v>
                </c:pt>
                <c:pt idx="7859">
                  <c:v>131</c:v>
                </c:pt>
                <c:pt idx="7860">
                  <c:v>131.01666666666668</c:v>
                </c:pt>
                <c:pt idx="7861">
                  <c:v>131.03333333333333</c:v>
                </c:pt>
                <c:pt idx="7862">
                  <c:v>131.05000000000001</c:v>
                </c:pt>
                <c:pt idx="7863">
                  <c:v>131.06666666666666</c:v>
                </c:pt>
                <c:pt idx="7864">
                  <c:v>131.08333333333334</c:v>
                </c:pt>
                <c:pt idx="7865">
                  <c:v>131.1</c:v>
                </c:pt>
                <c:pt idx="7866">
                  <c:v>131.11666666666667</c:v>
                </c:pt>
                <c:pt idx="7867">
                  <c:v>131.13333333333333</c:v>
                </c:pt>
                <c:pt idx="7868">
                  <c:v>131.15</c:v>
                </c:pt>
                <c:pt idx="7869">
                  <c:v>131.16666666666666</c:v>
                </c:pt>
                <c:pt idx="7870">
                  <c:v>131.18333333333334</c:v>
                </c:pt>
                <c:pt idx="7871">
                  <c:v>131.19999999999999</c:v>
                </c:pt>
                <c:pt idx="7872">
                  <c:v>131.21666666666667</c:v>
                </c:pt>
                <c:pt idx="7873">
                  <c:v>131.23333333333332</c:v>
                </c:pt>
                <c:pt idx="7874">
                  <c:v>131.25</c:v>
                </c:pt>
                <c:pt idx="7875">
                  <c:v>131.26666666666668</c:v>
                </c:pt>
                <c:pt idx="7876">
                  <c:v>131.28333333333333</c:v>
                </c:pt>
                <c:pt idx="7877">
                  <c:v>131.30000000000001</c:v>
                </c:pt>
                <c:pt idx="7878">
                  <c:v>131.31666666666666</c:v>
                </c:pt>
                <c:pt idx="7879">
                  <c:v>131.33333333333334</c:v>
                </c:pt>
                <c:pt idx="7880">
                  <c:v>131.35</c:v>
                </c:pt>
                <c:pt idx="7881">
                  <c:v>131.36666666666667</c:v>
                </c:pt>
                <c:pt idx="7882">
                  <c:v>131.38333333333333</c:v>
                </c:pt>
                <c:pt idx="7883">
                  <c:v>131.4</c:v>
                </c:pt>
                <c:pt idx="7884">
                  <c:v>131.41666666666666</c:v>
                </c:pt>
                <c:pt idx="7885">
                  <c:v>131.43333333333334</c:v>
                </c:pt>
                <c:pt idx="7886">
                  <c:v>131.44999999999999</c:v>
                </c:pt>
                <c:pt idx="7887">
                  <c:v>131.46666666666667</c:v>
                </c:pt>
                <c:pt idx="7888">
                  <c:v>131.48333333333332</c:v>
                </c:pt>
                <c:pt idx="7889">
                  <c:v>131.5</c:v>
                </c:pt>
                <c:pt idx="7890">
                  <c:v>131.51666666666668</c:v>
                </c:pt>
                <c:pt idx="7891">
                  <c:v>131.53333333333333</c:v>
                </c:pt>
                <c:pt idx="7892">
                  <c:v>131.55000000000001</c:v>
                </c:pt>
                <c:pt idx="7893">
                  <c:v>131.56666666666666</c:v>
                </c:pt>
                <c:pt idx="7894">
                  <c:v>131.58333333333334</c:v>
                </c:pt>
                <c:pt idx="7895">
                  <c:v>131.6</c:v>
                </c:pt>
                <c:pt idx="7896">
                  <c:v>131.61666666666667</c:v>
                </c:pt>
                <c:pt idx="7897">
                  <c:v>131.63333333333333</c:v>
                </c:pt>
                <c:pt idx="7898">
                  <c:v>131.65</c:v>
                </c:pt>
                <c:pt idx="7899">
                  <c:v>131.66666666666666</c:v>
                </c:pt>
                <c:pt idx="7900">
                  <c:v>131.68333333333334</c:v>
                </c:pt>
                <c:pt idx="7901">
                  <c:v>131.69999999999999</c:v>
                </c:pt>
                <c:pt idx="7902">
                  <c:v>131.71666666666667</c:v>
                </c:pt>
                <c:pt idx="7903">
                  <c:v>131.73333333333332</c:v>
                </c:pt>
                <c:pt idx="7904">
                  <c:v>131.75</c:v>
                </c:pt>
                <c:pt idx="7905">
                  <c:v>131.76666666666668</c:v>
                </c:pt>
                <c:pt idx="7906">
                  <c:v>131.78333333333333</c:v>
                </c:pt>
                <c:pt idx="7907">
                  <c:v>131.80000000000001</c:v>
                </c:pt>
                <c:pt idx="7908">
                  <c:v>131.81666666666666</c:v>
                </c:pt>
                <c:pt idx="7909">
                  <c:v>131.83333333333334</c:v>
                </c:pt>
                <c:pt idx="7910">
                  <c:v>131.85</c:v>
                </c:pt>
                <c:pt idx="7911">
                  <c:v>131.86666666666667</c:v>
                </c:pt>
                <c:pt idx="7912">
                  <c:v>131.88333333333333</c:v>
                </c:pt>
                <c:pt idx="7913">
                  <c:v>131.9</c:v>
                </c:pt>
                <c:pt idx="7914">
                  <c:v>131.91666666666666</c:v>
                </c:pt>
                <c:pt idx="7915">
                  <c:v>131.93333333333334</c:v>
                </c:pt>
                <c:pt idx="7916">
                  <c:v>131.94999999999999</c:v>
                </c:pt>
                <c:pt idx="7917">
                  <c:v>131.96666666666667</c:v>
                </c:pt>
                <c:pt idx="7918">
                  <c:v>131.98333333333332</c:v>
                </c:pt>
                <c:pt idx="7919">
                  <c:v>132</c:v>
                </c:pt>
                <c:pt idx="7920">
                  <c:v>132.01666666666668</c:v>
                </c:pt>
                <c:pt idx="7921">
                  <c:v>132.03333333333333</c:v>
                </c:pt>
                <c:pt idx="7922">
                  <c:v>132.05000000000001</c:v>
                </c:pt>
                <c:pt idx="7923">
                  <c:v>132.06666666666666</c:v>
                </c:pt>
                <c:pt idx="7924">
                  <c:v>132.08333333333334</c:v>
                </c:pt>
                <c:pt idx="7925">
                  <c:v>132.1</c:v>
                </c:pt>
                <c:pt idx="7926">
                  <c:v>132.11666666666667</c:v>
                </c:pt>
                <c:pt idx="7927">
                  <c:v>132.13333333333333</c:v>
                </c:pt>
                <c:pt idx="7928">
                  <c:v>132.15</c:v>
                </c:pt>
                <c:pt idx="7929">
                  <c:v>132.16666666666666</c:v>
                </c:pt>
                <c:pt idx="7930">
                  <c:v>132.18333333333334</c:v>
                </c:pt>
                <c:pt idx="7931">
                  <c:v>132.19999999999999</c:v>
                </c:pt>
                <c:pt idx="7932">
                  <c:v>132.21666666666667</c:v>
                </c:pt>
                <c:pt idx="7933">
                  <c:v>132.23333333333332</c:v>
                </c:pt>
                <c:pt idx="7934">
                  <c:v>132.25</c:v>
                </c:pt>
                <c:pt idx="7935">
                  <c:v>132.26666666666668</c:v>
                </c:pt>
                <c:pt idx="7936">
                  <c:v>132.28333333333333</c:v>
                </c:pt>
                <c:pt idx="7937">
                  <c:v>132.30000000000001</c:v>
                </c:pt>
                <c:pt idx="7938">
                  <c:v>132.31666666666666</c:v>
                </c:pt>
                <c:pt idx="7939">
                  <c:v>132.33333333333334</c:v>
                </c:pt>
                <c:pt idx="7940">
                  <c:v>132.35</c:v>
                </c:pt>
                <c:pt idx="7941">
                  <c:v>132.36666666666667</c:v>
                </c:pt>
                <c:pt idx="7942">
                  <c:v>132.38333333333333</c:v>
                </c:pt>
                <c:pt idx="7943">
                  <c:v>132.4</c:v>
                </c:pt>
                <c:pt idx="7944">
                  <c:v>132.41666666666666</c:v>
                </c:pt>
                <c:pt idx="7945">
                  <c:v>132.43333333333334</c:v>
                </c:pt>
                <c:pt idx="7946">
                  <c:v>132.44999999999999</c:v>
                </c:pt>
                <c:pt idx="7947">
                  <c:v>132.46666666666667</c:v>
                </c:pt>
                <c:pt idx="7948">
                  <c:v>132.48333333333332</c:v>
                </c:pt>
                <c:pt idx="7949">
                  <c:v>132.5</c:v>
                </c:pt>
                <c:pt idx="7950">
                  <c:v>132.51666666666668</c:v>
                </c:pt>
                <c:pt idx="7951">
                  <c:v>132.53333333333333</c:v>
                </c:pt>
                <c:pt idx="7952">
                  <c:v>132.55000000000001</c:v>
                </c:pt>
                <c:pt idx="7953">
                  <c:v>132.56666666666666</c:v>
                </c:pt>
                <c:pt idx="7954">
                  <c:v>132.58333333333334</c:v>
                </c:pt>
                <c:pt idx="7955">
                  <c:v>132.6</c:v>
                </c:pt>
                <c:pt idx="7956">
                  <c:v>132.61666666666667</c:v>
                </c:pt>
                <c:pt idx="7957">
                  <c:v>132.63333333333333</c:v>
                </c:pt>
                <c:pt idx="7958">
                  <c:v>132.65</c:v>
                </c:pt>
                <c:pt idx="7959">
                  <c:v>132.66666666666666</c:v>
                </c:pt>
                <c:pt idx="7960">
                  <c:v>132.68333333333334</c:v>
                </c:pt>
                <c:pt idx="7961">
                  <c:v>132.69999999999999</c:v>
                </c:pt>
                <c:pt idx="7962">
                  <c:v>132.71666666666667</c:v>
                </c:pt>
                <c:pt idx="7963">
                  <c:v>132.73333333333332</c:v>
                </c:pt>
                <c:pt idx="7964">
                  <c:v>132.75</c:v>
                </c:pt>
                <c:pt idx="7965">
                  <c:v>132.76666666666668</c:v>
                </c:pt>
                <c:pt idx="7966">
                  <c:v>132.78333333333333</c:v>
                </c:pt>
                <c:pt idx="7967">
                  <c:v>132.80000000000001</c:v>
                </c:pt>
                <c:pt idx="7968">
                  <c:v>132.81666666666666</c:v>
                </c:pt>
                <c:pt idx="7969">
                  <c:v>132.83333333333334</c:v>
                </c:pt>
                <c:pt idx="7970">
                  <c:v>132.85</c:v>
                </c:pt>
                <c:pt idx="7971">
                  <c:v>132.86666666666667</c:v>
                </c:pt>
                <c:pt idx="7972">
                  <c:v>132.88333333333333</c:v>
                </c:pt>
                <c:pt idx="7973">
                  <c:v>132.9</c:v>
                </c:pt>
                <c:pt idx="7974">
                  <c:v>132.91666666666666</c:v>
                </c:pt>
                <c:pt idx="7975">
                  <c:v>132.93333333333334</c:v>
                </c:pt>
                <c:pt idx="7976">
                  <c:v>132.94999999999999</c:v>
                </c:pt>
                <c:pt idx="7977">
                  <c:v>132.96666666666667</c:v>
                </c:pt>
                <c:pt idx="7978">
                  <c:v>132.98333333333332</c:v>
                </c:pt>
                <c:pt idx="7979">
                  <c:v>133</c:v>
                </c:pt>
                <c:pt idx="7980">
                  <c:v>133.01666666666668</c:v>
                </c:pt>
                <c:pt idx="7981">
                  <c:v>133.03333333333333</c:v>
                </c:pt>
                <c:pt idx="7982">
                  <c:v>133.05000000000001</c:v>
                </c:pt>
                <c:pt idx="7983">
                  <c:v>133.06666666666666</c:v>
                </c:pt>
                <c:pt idx="7984">
                  <c:v>133.08333333333334</c:v>
                </c:pt>
                <c:pt idx="7985">
                  <c:v>133.1</c:v>
                </c:pt>
                <c:pt idx="7986">
                  <c:v>133.11666666666667</c:v>
                </c:pt>
                <c:pt idx="7987">
                  <c:v>133.13333333333333</c:v>
                </c:pt>
                <c:pt idx="7988">
                  <c:v>133.15</c:v>
                </c:pt>
                <c:pt idx="7989">
                  <c:v>133.16666666666666</c:v>
                </c:pt>
                <c:pt idx="7990">
                  <c:v>133.18333333333334</c:v>
                </c:pt>
                <c:pt idx="7991">
                  <c:v>133.19999999999999</c:v>
                </c:pt>
                <c:pt idx="7992">
                  <c:v>133.21666666666667</c:v>
                </c:pt>
                <c:pt idx="7993">
                  <c:v>133.23333333333332</c:v>
                </c:pt>
                <c:pt idx="7994">
                  <c:v>133.25</c:v>
                </c:pt>
                <c:pt idx="7995">
                  <c:v>133.26666666666668</c:v>
                </c:pt>
                <c:pt idx="7996">
                  <c:v>133.28333333333333</c:v>
                </c:pt>
                <c:pt idx="7997">
                  <c:v>133.30000000000001</c:v>
                </c:pt>
                <c:pt idx="7998">
                  <c:v>133.31666666666666</c:v>
                </c:pt>
                <c:pt idx="7999">
                  <c:v>133.33333333333334</c:v>
                </c:pt>
                <c:pt idx="8000">
                  <c:v>133.35</c:v>
                </c:pt>
                <c:pt idx="8001">
                  <c:v>133.36666666666667</c:v>
                </c:pt>
                <c:pt idx="8002">
                  <c:v>133.38333333333333</c:v>
                </c:pt>
                <c:pt idx="8003">
                  <c:v>133.4</c:v>
                </c:pt>
                <c:pt idx="8004">
                  <c:v>133.41666666666666</c:v>
                </c:pt>
                <c:pt idx="8005">
                  <c:v>133.43333333333334</c:v>
                </c:pt>
                <c:pt idx="8006">
                  <c:v>133.44999999999999</c:v>
                </c:pt>
                <c:pt idx="8007">
                  <c:v>133.46666666666667</c:v>
                </c:pt>
                <c:pt idx="8008">
                  <c:v>133.48333333333332</c:v>
                </c:pt>
                <c:pt idx="8009">
                  <c:v>133.5</c:v>
                </c:pt>
                <c:pt idx="8010">
                  <c:v>133.51666666666668</c:v>
                </c:pt>
                <c:pt idx="8011">
                  <c:v>133.53333333333333</c:v>
                </c:pt>
                <c:pt idx="8012">
                  <c:v>133.55000000000001</c:v>
                </c:pt>
                <c:pt idx="8013">
                  <c:v>133.56666666666666</c:v>
                </c:pt>
                <c:pt idx="8014">
                  <c:v>133.58333333333334</c:v>
                </c:pt>
                <c:pt idx="8015">
                  <c:v>133.6</c:v>
                </c:pt>
                <c:pt idx="8016">
                  <c:v>133.61666666666667</c:v>
                </c:pt>
                <c:pt idx="8017">
                  <c:v>133.63333333333333</c:v>
                </c:pt>
                <c:pt idx="8018">
                  <c:v>133.65</c:v>
                </c:pt>
                <c:pt idx="8019">
                  <c:v>133.66666666666666</c:v>
                </c:pt>
                <c:pt idx="8020">
                  <c:v>133.68333333333334</c:v>
                </c:pt>
                <c:pt idx="8021">
                  <c:v>133.69999999999999</c:v>
                </c:pt>
                <c:pt idx="8022">
                  <c:v>133.71666666666667</c:v>
                </c:pt>
                <c:pt idx="8023">
                  <c:v>133.73333333333332</c:v>
                </c:pt>
                <c:pt idx="8024">
                  <c:v>133.75</c:v>
                </c:pt>
                <c:pt idx="8025">
                  <c:v>133.76666666666668</c:v>
                </c:pt>
                <c:pt idx="8026">
                  <c:v>133.78333333333333</c:v>
                </c:pt>
                <c:pt idx="8027">
                  <c:v>133.80000000000001</c:v>
                </c:pt>
                <c:pt idx="8028">
                  <c:v>133.81666666666666</c:v>
                </c:pt>
                <c:pt idx="8029">
                  <c:v>133.83333333333334</c:v>
                </c:pt>
                <c:pt idx="8030">
                  <c:v>133.85</c:v>
                </c:pt>
                <c:pt idx="8031">
                  <c:v>133.86666666666667</c:v>
                </c:pt>
                <c:pt idx="8032">
                  <c:v>133.88333333333333</c:v>
                </c:pt>
                <c:pt idx="8033">
                  <c:v>133.9</c:v>
                </c:pt>
                <c:pt idx="8034">
                  <c:v>133.91666666666666</c:v>
                </c:pt>
                <c:pt idx="8035">
                  <c:v>133.93333333333334</c:v>
                </c:pt>
                <c:pt idx="8036">
                  <c:v>133.94999999999999</c:v>
                </c:pt>
                <c:pt idx="8037">
                  <c:v>133.96666666666667</c:v>
                </c:pt>
                <c:pt idx="8038">
                  <c:v>133.98333333333332</c:v>
                </c:pt>
                <c:pt idx="8039">
                  <c:v>134</c:v>
                </c:pt>
                <c:pt idx="8040">
                  <c:v>134.01666666666668</c:v>
                </c:pt>
                <c:pt idx="8041">
                  <c:v>134.03333333333333</c:v>
                </c:pt>
                <c:pt idx="8042">
                  <c:v>134.05000000000001</c:v>
                </c:pt>
                <c:pt idx="8043">
                  <c:v>134.06666666666666</c:v>
                </c:pt>
                <c:pt idx="8044">
                  <c:v>134.08333333333334</c:v>
                </c:pt>
                <c:pt idx="8045">
                  <c:v>134.1</c:v>
                </c:pt>
                <c:pt idx="8046">
                  <c:v>134.11666666666667</c:v>
                </c:pt>
                <c:pt idx="8047">
                  <c:v>134.13333333333333</c:v>
                </c:pt>
                <c:pt idx="8048">
                  <c:v>134.15</c:v>
                </c:pt>
                <c:pt idx="8049">
                  <c:v>134.16666666666666</c:v>
                </c:pt>
                <c:pt idx="8050">
                  <c:v>134.18333333333334</c:v>
                </c:pt>
                <c:pt idx="8051">
                  <c:v>134.19999999999999</c:v>
                </c:pt>
                <c:pt idx="8052">
                  <c:v>134.21666666666667</c:v>
                </c:pt>
                <c:pt idx="8053">
                  <c:v>134.23333333333332</c:v>
                </c:pt>
                <c:pt idx="8054">
                  <c:v>134.25</c:v>
                </c:pt>
                <c:pt idx="8055">
                  <c:v>134.26666666666668</c:v>
                </c:pt>
                <c:pt idx="8056">
                  <c:v>134.28333333333333</c:v>
                </c:pt>
                <c:pt idx="8057">
                  <c:v>134.30000000000001</c:v>
                </c:pt>
                <c:pt idx="8058">
                  <c:v>134.31666666666666</c:v>
                </c:pt>
                <c:pt idx="8059">
                  <c:v>134.33333333333334</c:v>
                </c:pt>
                <c:pt idx="8060">
                  <c:v>134.35</c:v>
                </c:pt>
                <c:pt idx="8061">
                  <c:v>134.36666666666667</c:v>
                </c:pt>
                <c:pt idx="8062">
                  <c:v>134.38333333333333</c:v>
                </c:pt>
                <c:pt idx="8063">
                  <c:v>134.4</c:v>
                </c:pt>
                <c:pt idx="8064">
                  <c:v>134.41666666666666</c:v>
                </c:pt>
                <c:pt idx="8065">
                  <c:v>134.43333333333334</c:v>
                </c:pt>
                <c:pt idx="8066">
                  <c:v>134.44999999999999</c:v>
                </c:pt>
                <c:pt idx="8067">
                  <c:v>134.46666666666667</c:v>
                </c:pt>
                <c:pt idx="8068">
                  <c:v>134.48333333333332</c:v>
                </c:pt>
                <c:pt idx="8069">
                  <c:v>134.5</c:v>
                </c:pt>
                <c:pt idx="8070">
                  <c:v>134.51666666666668</c:v>
                </c:pt>
                <c:pt idx="8071">
                  <c:v>134.53333333333333</c:v>
                </c:pt>
                <c:pt idx="8072">
                  <c:v>134.55000000000001</c:v>
                </c:pt>
                <c:pt idx="8073">
                  <c:v>134.56666666666666</c:v>
                </c:pt>
                <c:pt idx="8074">
                  <c:v>134.58333333333334</c:v>
                </c:pt>
                <c:pt idx="8075">
                  <c:v>134.6</c:v>
                </c:pt>
                <c:pt idx="8076">
                  <c:v>134.61666666666667</c:v>
                </c:pt>
                <c:pt idx="8077">
                  <c:v>134.63333333333333</c:v>
                </c:pt>
                <c:pt idx="8078">
                  <c:v>134.65</c:v>
                </c:pt>
                <c:pt idx="8079">
                  <c:v>134.66666666666666</c:v>
                </c:pt>
                <c:pt idx="8080">
                  <c:v>134.68333333333334</c:v>
                </c:pt>
                <c:pt idx="8081">
                  <c:v>134.69999999999999</c:v>
                </c:pt>
                <c:pt idx="8082">
                  <c:v>134.71666666666667</c:v>
                </c:pt>
                <c:pt idx="8083">
                  <c:v>134.73333333333332</c:v>
                </c:pt>
                <c:pt idx="8084">
                  <c:v>134.75</c:v>
                </c:pt>
                <c:pt idx="8085">
                  <c:v>134.76666666666668</c:v>
                </c:pt>
                <c:pt idx="8086">
                  <c:v>134.78333333333333</c:v>
                </c:pt>
                <c:pt idx="8087">
                  <c:v>134.80000000000001</c:v>
                </c:pt>
                <c:pt idx="8088">
                  <c:v>134.81666666666666</c:v>
                </c:pt>
                <c:pt idx="8089">
                  <c:v>134.83333333333334</c:v>
                </c:pt>
                <c:pt idx="8090">
                  <c:v>134.85</c:v>
                </c:pt>
                <c:pt idx="8091">
                  <c:v>134.86666666666667</c:v>
                </c:pt>
                <c:pt idx="8092">
                  <c:v>134.88333333333333</c:v>
                </c:pt>
                <c:pt idx="8093">
                  <c:v>134.9</c:v>
                </c:pt>
                <c:pt idx="8094">
                  <c:v>134.91666666666666</c:v>
                </c:pt>
                <c:pt idx="8095">
                  <c:v>134.93333333333334</c:v>
                </c:pt>
                <c:pt idx="8096">
                  <c:v>134.94999999999999</c:v>
                </c:pt>
                <c:pt idx="8097">
                  <c:v>134.96666666666667</c:v>
                </c:pt>
                <c:pt idx="8098">
                  <c:v>134.98333333333332</c:v>
                </c:pt>
                <c:pt idx="8099">
                  <c:v>135</c:v>
                </c:pt>
                <c:pt idx="8100">
                  <c:v>135.01666666666668</c:v>
                </c:pt>
                <c:pt idx="8101">
                  <c:v>135.03333333333333</c:v>
                </c:pt>
                <c:pt idx="8102">
                  <c:v>135.05000000000001</c:v>
                </c:pt>
                <c:pt idx="8103">
                  <c:v>135.06666666666666</c:v>
                </c:pt>
                <c:pt idx="8104">
                  <c:v>135.08333333333334</c:v>
                </c:pt>
                <c:pt idx="8105">
                  <c:v>135.1</c:v>
                </c:pt>
                <c:pt idx="8106">
                  <c:v>135.11666666666667</c:v>
                </c:pt>
                <c:pt idx="8107">
                  <c:v>135.13333333333333</c:v>
                </c:pt>
                <c:pt idx="8108">
                  <c:v>135.15</c:v>
                </c:pt>
                <c:pt idx="8109">
                  <c:v>135.16666666666666</c:v>
                </c:pt>
                <c:pt idx="8110">
                  <c:v>135.18333333333334</c:v>
                </c:pt>
                <c:pt idx="8111">
                  <c:v>135.19999999999999</c:v>
                </c:pt>
                <c:pt idx="8112">
                  <c:v>135.21666666666667</c:v>
                </c:pt>
                <c:pt idx="8113">
                  <c:v>135.23333333333332</c:v>
                </c:pt>
                <c:pt idx="8114">
                  <c:v>135.25</c:v>
                </c:pt>
                <c:pt idx="8115">
                  <c:v>135.26666666666668</c:v>
                </c:pt>
                <c:pt idx="8116">
                  <c:v>135.28333333333333</c:v>
                </c:pt>
                <c:pt idx="8117">
                  <c:v>135.30000000000001</c:v>
                </c:pt>
                <c:pt idx="8118">
                  <c:v>135.31666666666666</c:v>
                </c:pt>
                <c:pt idx="8119">
                  <c:v>135.33333333333334</c:v>
                </c:pt>
                <c:pt idx="8120">
                  <c:v>135.35</c:v>
                </c:pt>
                <c:pt idx="8121">
                  <c:v>135.36666666666667</c:v>
                </c:pt>
                <c:pt idx="8122">
                  <c:v>135.38333333333333</c:v>
                </c:pt>
                <c:pt idx="8123">
                  <c:v>135.4</c:v>
                </c:pt>
                <c:pt idx="8124">
                  <c:v>135.41666666666666</c:v>
                </c:pt>
                <c:pt idx="8125">
                  <c:v>135.43333333333334</c:v>
                </c:pt>
                <c:pt idx="8126">
                  <c:v>135.44999999999999</c:v>
                </c:pt>
                <c:pt idx="8127">
                  <c:v>135.46666666666667</c:v>
                </c:pt>
                <c:pt idx="8128">
                  <c:v>135.48333333333332</c:v>
                </c:pt>
                <c:pt idx="8129">
                  <c:v>135.5</c:v>
                </c:pt>
                <c:pt idx="8130">
                  <c:v>135.51666666666668</c:v>
                </c:pt>
                <c:pt idx="8131">
                  <c:v>135.53333333333333</c:v>
                </c:pt>
                <c:pt idx="8132">
                  <c:v>135.55000000000001</c:v>
                </c:pt>
                <c:pt idx="8133">
                  <c:v>135.56666666666666</c:v>
                </c:pt>
                <c:pt idx="8134">
                  <c:v>135.58333333333334</c:v>
                </c:pt>
                <c:pt idx="8135">
                  <c:v>135.6</c:v>
                </c:pt>
                <c:pt idx="8136">
                  <c:v>135.61666666666667</c:v>
                </c:pt>
                <c:pt idx="8137">
                  <c:v>135.63333333333333</c:v>
                </c:pt>
                <c:pt idx="8138">
                  <c:v>135.65</c:v>
                </c:pt>
                <c:pt idx="8139">
                  <c:v>135.66666666666666</c:v>
                </c:pt>
                <c:pt idx="8140">
                  <c:v>135.68333333333334</c:v>
                </c:pt>
                <c:pt idx="8141">
                  <c:v>135.69999999999999</c:v>
                </c:pt>
                <c:pt idx="8142">
                  <c:v>135.71666666666667</c:v>
                </c:pt>
                <c:pt idx="8143">
                  <c:v>135.73333333333332</c:v>
                </c:pt>
                <c:pt idx="8144">
                  <c:v>135.75</c:v>
                </c:pt>
                <c:pt idx="8145">
                  <c:v>135.76666666666668</c:v>
                </c:pt>
                <c:pt idx="8146">
                  <c:v>135.78333333333333</c:v>
                </c:pt>
                <c:pt idx="8147">
                  <c:v>135.80000000000001</c:v>
                </c:pt>
                <c:pt idx="8148">
                  <c:v>135.81666666666666</c:v>
                </c:pt>
                <c:pt idx="8149">
                  <c:v>135.83333333333334</c:v>
                </c:pt>
                <c:pt idx="8150">
                  <c:v>135.85</c:v>
                </c:pt>
                <c:pt idx="8151">
                  <c:v>135.86666666666667</c:v>
                </c:pt>
                <c:pt idx="8152">
                  <c:v>135.88333333333333</c:v>
                </c:pt>
                <c:pt idx="8153">
                  <c:v>135.9</c:v>
                </c:pt>
                <c:pt idx="8154">
                  <c:v>135.91666666666666</c:v>
                </c:pt>
                <c:pt idx="8155">
                  <c:v>135.93333333333334</c:v>
                </c:pt>
                <c:pt idx="8156">
                  <c:v>135.94999999999999</c:v>
                </c:pt>
                <c:pt idx="8157">
                  <c:v>135.96666666666667</c:v>
                </c:pt>
                <c:pt idx="8158">
                  <c:v>135.98333333333332</c:v>
                </c:pt>
                <c:pt idx="8159">
                  <c:v>136</c:v>
                </c:pt>
                <c:pt idx="8160">
                  <c:v>136.01666666666668</c:v>
                </c:pt>
                <c:pt idx="8161">
                  <c:v>136.03333333333333</c:v>
                </c:pt>
                <c:pt idx="8162">
                  <c:v>136.05000000000001</c:v>
                </c:pt>
                <c:pt idx="8163">
                  <c:v>136.06666666666666</c:v>
                </c:pt>
                <c:pt idx="8164">
                  <c:v>136.08333333333334</c:v>
                </c:pt>
                <c:pt idx="8165">
                  <c:v>136.1</c:v>
                </c:pt>
                <c:pt idx="8166">
                  <c:v>136.11666666666667</c:v>
                </c:pt>
                <c:pt idx="8167">
                  <c:v>136.13333333333333</c:v>
                </c:pt>
                <c:pt idx="8168">
                  <c:v>136.15</c:v>
                </c:pt>
                <c:pt idx="8169">
                  <c:v>136.16666666666666</c:v>
                </c:pt>
                <c:pt idx="8170">
                  <c:v>136.18333333333334</c:v>
                </c:pt>
                <c:pt idx="8171">
                  <c:v>136.19999999999999</c:v>
                </c:pt>
                <c:pt idx="8172">
                  <c:v>136.21666666666667</c:v>
                </c:pt>
                <c:pt idx="8173">
                  <c:v>136.23333333333332</c:v>
                </c:pt>
                <c:pt idx="8174">
                  <c:v>136.25</c:v>
                </c:pt>
                <c:pt idx="8175">
                  <c:v>136.26666666666668</c:v>
                </c:pt>
                <c:pt idx="8176">
                  <c:v>136.28333333333333</c:v>
                </c:pt>
                <c:pt idx="8177">
                  <c:v>136.30000000000001</c:v>
                </c:pt>
                <c:pt idx="8178">
                  <c:v>136.31666666666666</c:v>
                </c:pt>
                <c:pt idx="8179">
                  <c:v>136.33333333333334</c:v>
                </c:pt>
                <c:pt idx="8180">
                  <c:v>136.35</c:v>
                </c:pt>
                <c:pt idx="8181">
                  <c:v>136.36666666666667</c:v>
                </c:pt>
                <c:pt idx="8182">
                  <c:v>136.38333333333333</c:v>
                </c:pt>
                <c:pt idx="8183">
                  <c:v>136.4</c:v>
                </c:pt>
                <c:pt idx="8184">
                  <c:v>136.41666666666666</c:v>
                </c:pt>
                <c:pt idx="8185">
                  <c:v>136.43333333333334</c:v>
                </c:pt>
                <c:pt idx="8186">
                  <c:v>136.44999999999999</c:v>
                </c:pt>
                <c:pt idx="8187">
                  <c:v>136.46666666666667</c:v>
                </c:pt>
                <c:pt idx="8188">
                  <c:v>136.48333333333332</c:v>
                </c:pt>
                <c:pt idx="8189">
                  <c:v>136.5</c:v>
                </c:pt>
                <c:pt idx="8190">
                  <c:v>136.51666666666668</c:v>
                </c:pt>
                <c:pt idx="8191">
                  <c:v>136.53333333333333</c:v>
                </c:pt>
                <c:pt idx="8192">
                  <c:v>136.55000000000001</c:v>
                </c:pt>
                <c:pt idx="8193">
                  <c:v>136.56666666666666</c:v>
                </c:pt>
                <c:pt idx="8194">
                  <c:v>136.58333333333334</c:v>
                </c:pt>
                <c:pt idx="8195">
                  <c:v>136.6</c:v>
                </c:pt>
                <c:pt idx="8196">
                  <c:v>136.61666666666667</c:v>
                </c:pt>
                <c:pt idx="8197">
                  <c:v>136.63333333333333</c:v>
                </c:pt>
                <c:pt idx="8198">
                  <c:v>136.65</c:v>
                </c:pt>
                <c:pt idx="8199">
                  <c:v>136.66666666666666</c:v>
                </c:pt>
                <c:pt idx="8200">
                  <c:v>136.68333333333334</c:v>
                </c:pt>
                <c:pt idx="8201">
                  <c:v>136.69999999999999</c:v>
                </c:pt>
                <c:pt idx="8202">
                  <c:v>136.71666666666667</c:v>
                </c:pt>
                <c:pt idx="8203">
                  <c:v>136.73333333333332</c:v>
                </c:pt>
                <c:pt idx="8204">
                  <c:v>136.75</c:v>
                </c:pt>
                <c:pt idx="8205">
                  <c:v>136.76666666666668</c:v>
                </c:pt>
                <c:pt idx="8206">
                  <c:v>136.78333333333333</c:v>
                </c:pt>
                <c:pt idx="8207">
                  <c:v>136.80000000000001</c:v>
                </c:pt>
                <c:pt idx="8208">
                  <c:v>136.81666666666666</c:v>
                </c:pt>
                <c:pt idx="8209">
                  <c:v>136.83333333333334</c:v>
                </c:pt>
                <c:pt idx="8210">
                  <c:v>136.85</c:v>
                </c:pt>
                <c:pt idx="8211">
                  <c:v>136.86666666666667</c:v>
                </c:pt>
                <c:pt idx="8212">
                  <c:v>136.88333333333333</c:v>
                </c:pt>
                <c:pt idx="8213">
                  <c:v>136.9</c:v>
                </c:pt>
                <c:pt idx="8214">
                  <c:v>136.91666666666666</c:v>
                </c:pt>
                <c:pt idx="8215">
                  <c:v>136.93333333333334</c:v>
                </c:pt>
                <c:pt idx="8216">
                  <c:v>136.94999999999999</c:v>
                </c:pt>
                <c:pt idx="8217">
                  <c:v>136.96666666666667</c:v>
                </c:pt>
                <c:pt idx="8218">
                  <c:v>136.98333333333332</c:v>
                </c:pt>
                <c:pt idx="8219">
                  <c:v>137</c:v>
                </c:pt>
                <c:pt idx="8220">
                  <c:v>137.01666666666668</c:v>
                </c:pt>
                <c:pt idx="8221">
                  <c:v>137.03333333333333</c:v>
                </c:pt>
                <c:pt idx="8222">
                  <c:v>137.05000000000001</c:v>
                </c:pt>
                <c:pt idx="8223">
                  <c:v>137.06666666666666</c:v>
                </c:pt>
                <c:pt idx="8224">
                  <c:v>137.08333333333334</c:v>
                </c:pt>
                <c:pt idx="8225">
                  <c:v>137.1</c:v>
                </c:pt>
                <c:pt idx="8226">
                  <c:v>137.11666666666667</c:v>
                </c:pt>
                <c:pt idx="8227">
                  <c:v>137.13333333333333</c:v>
                </c:pt>
                <c:pt idx="8228">
                  <c:v>137.15</c:v>
                </c:pt>
                <c:pt idx="8229">
                  <c:v>137.16666666666666</c:v>
                </c:pt>
                <c:pt idx="8230">
                  <c:v>137.18333333333334</c:v>
                </c:pt>
                <c:pt idx="8231">
                  <c:v>137.19999999999999</c:v>
                </c:pt>
                <c:pt idx="8232">
                  <c:v>137.21666666666667</c:v>
                </c:pt>
                <c:pt idx="8233">
                  <c:v>137.23333333333332</c:v>
                </c:pt>
                <c:pt idx="8234">
                  <c:v>137.25</c:v>
                </c:pt>
                <c:pt idx="8235">
                  <c:v>137.26666666666668</c:v>
                </c:pt>
                <c:pt idx="8236">
                  <c:v>137.28333333333333</c:v>
                </c:pt>
                <c:pt idx="8237">
                  <c:v>137.30000000000001</c:v>
                </c:pt>
                <c:pt idx="8238">
                  <c:v>137.31666666666666</c:v>
                </c:pt>
                <c:pt idx="8239">
                  <c:v>137.33333333333334</c:v>
                </c:pt>
                <c:pt idx="8240">
                  <c:v>137.35</c:v>
                </c:pt>
                <c:pt idx="8241">
                  <c:v>137.36666666666667</c:v>
                </c:pt>
                <c:pt idx="8242">
                  <c:v>137.38333333333333</c:v>
                </c:pt>
                <c:pt idx="8243">
                  <c:v>137.4</c:v>
                </c:pt>
                <c:pt idx="8244">
                  <c:v>137.41666666666666</c:v>
                </c:pt>
                <c:pt idx="8245">
                  <c:v>137.43333333333334</c:v>
                </c:pt>
                <c:pt idx="8246">
                  <c:v>137.44999999999999</c:v>
                </c:pt>
                <c:pt idx="8247">
                  <c:v>137.46666666666667</c:v>
                </c:pt>
                <c:pt idx="8248">
                  <c:v>137.48333333333332</c:v>
                </c:pt>
                <c:pt idx="8249">
                  <c:v>137.5</c:v>
                </c:pt>
                <c:pt idx="8250">
                  <c:v>137.51666666666668</c:v>
                </c:pt>
                <c:pt idx="8251">
                  <c:v>137.53333333333333</c:v>
                </c:pt>
                <c:pt idx="8252">
                  <c:v>137.55000000000001</c:v>
                </c:pt>
                <c:pt idx="8253">
                  <c:v>137.56666666666666</c:v>
                </c:pt>
                <c:pt idx="8254">
                  <c:v>137.58333333333334</c:v>
                </c:pt>
                <c:pt idx="8255">
                  <c:v>137.6</c:v>
                </c:pt>
                <c:pt idx="8256">
                  <c:v>137.61666666666667</c:v>
                </c:pt>
                <c:pt idx="8257">
                  <c:v>137.63333333333333</c:v>
                </c:pt>
                <c:pt idx="8258">
                  <c:v>137.65</c:v>
                </c:pt>
                <c:pt idx="8259">
                  <c:v>137.66666666666666</c:v>
                </c:pt>
                <c:pt idx="8260">
                  <c:v>137.68333333333334</c:v>
                </c:pt>
                <c:pt idx="8261">
                  <c:v>137.69999999999999</c:v>
                </c:pt>
                <c:pt idx="8262">
                  <c:v>137.71666666666667</c:v>
                </c:pt>
                <c:pt idx="8263">
                  <c:v>137.73333333333332</c:v>
                </c:pt>
                <c:pt idx="8264">
                  <c:v>137.75</c:v>
                </c:pt>
                <c:pt idx="8265">
                  <c:v>137.76666666666668</c:v>
                </c:pt>
                <c:pt idx="8266">
                  <c:v>137.78333333333333</c:v>
                </c:pt>
                <c:pt idx="8267">
                  <c:v>137.80000000000001</c:v>
                </c:pt>
                <c:pt idx="8268">
                  <c:v>137.81666666666666</c:v>
                </c:pt>
                <c:pt idx="8269">
                  <c:v>137.83333333333334</c:v>
                </c:pt>
                <c:pt idx="8270">
                  <c:v>137.85</c:v>
                </c:pt>
                <c:pt idx="8271">
                  <c:v>137.86666666666667</c:v>
                </c:pt>
                <c:pt idx="8272">
                  <c:v>137.88333333333333</c:v>
                </c:pt>
                <c:pt idx="8273">
                  <c:v>137.9</c:v>
                </c:pt>
                <c:pt idx="8274">
                  <c:v>137.91666666666666</c:v>
                </c:pt>
                <c:pt idx="8275">
                  <c:v>137.93333333333334</c:v>
                </c:pt>
                <c:pt idx="8276">
                  <c:v>137.94999999999999</c:v>
                </c:pt>
                <c:pt idx="8277">
                  <c:v>137.96666666666667</c:v>
                </c:pt>
                <c:pt idx="8278">
                  <c:v>137.98333333333332</c:v>
                </c:pt>
                <c:pt idx="8279">
                  <c:v>138</c:v>
                </c:pt>
                <c:pt idx="8280">
                  <c:v>138.01666666666668</c:v>
                </c:pt>
                <c:pt idx="8281">
                  <c:v>138.03333333333333</c:v>
                </c:pt>
                <c:pt idx="8282">
                  <c:v>138.05000000000001</c:v>
                </c:pt>
                <c:pt idx="8283">
                  <c:v>138.06666666666666</c:v>
                </c:pt>
                <c:pt idx="8284">
                  <c:v>138.08333333333334</c:v>
                </c:pt>
                <c:pt idx="8285">
                  <c:v>138.1</c:v>
                </c:pt>
                <c:pt idx="8286">
                  <c:v>138.11666666666667</c:v>
                </c:pt>
                <c:pt idx="8287">
                  <c:v>138.13333333333333</c:v>
                </c:pt>
                <c:pt idx="8288">
                  <c:v>138.15</c:v>
                </c:pt>
                <c:pt idx="8289">
                  <c:v>138.16666666666666</c:v>
                </c:pt>
                <c:pt idx="8290">
                  <c:v>138.18333333333334</c:v>
                </c:pt>
                <c:pt idx="8291">
                  <c:v>138.19999999999999</c:v>
                </c:pt>
                <c:pt idx="8292">
                  <c:v>138.21666666666667</c:v>
                </c:pt>
                <c:pt idx="8293">
                  <c:v>138.23333333333332</c:v>
                </c:pt>
                <c:pt idx="8294">
                  <c:v>138.25</c:v>
                </c:pt>
                <c:pt idx="8295">
                  <c:v>138.26666666666668</c:v>
                </c:pt>
                <c:pt idx="8296">
                  <c:v>138.28333333333333</c:v>
                </c:pt>
                <c:pt idx="8297">
                  <c:v>138.30000000000001</c:v>
                </c:pt>
                <c:pt idx="8298">
                  <c:v>138.31666666666666</c:v>
                </c:pt>
                <c:pt idx="8299">
                  <c:v>138.33333333333334</c:v>
                </c:pt>
                <c:pt idx="8300">
                  <c:v>138.35</c:v>
                </c:pt>
                <c:pt idx="8301">
                  <c:v>138.36666666666667</c:v>
                </c:pt>
                <c:pt idx="8302">
                  <c:v>138.38333333333333</c:v>
                </c:pt>
                <c:pt idx="8303">
                  <c:v>138.4</c:v>
                </c:pt>
                <c:pt idx="8304">
                  <c:v>138.41666666666666</c:v>
                </c:pt>
                <c:pt idx="8305">
                  <c:v>138.43333333333334</c:v>
                </c:pt>
                <c:pt idx="8306">
                  <c:v>138.44999999999999</c:v>
                </c:pt>
                <c:pt idx="8307">
                  <c:v>138.46666666666667</c:v>
                </c:pt>
                <c:pt idx="8308">
                  <c:v>138.48333333333332</c:v>
                </c:pt>
                <c:pt idx="8309">
                  <c:v>138.5</c:v>
                </c:pt>
                <c:pt idx="8310">
                  <c:v>138.51666666666668</c:v>
                </c:pt>
                <c:pt idx="8311">
                  <c:v>138.53333333333333</c:v>
                </c:pt>
                <c:pt idx="8312">
                  <c:v>138.55000000000001</c:v>
                </c:pt>
                <c:pt idx="8313">
                  <c:v>138.56666666666666</c:v>
                </c:pt>
                <c:pt idx="8314">
                  <c:v>138.58333333333334</c:v>
                </c:pt>
                <c:pt idx="8315">
                  <c:v>138.6</c:v>
                </c:pt>
                <c:pt idx="8316">
                  <c:v>138.61666666666667</c:v>
                </c:pt>
                <c:pt idx="8317">
                  <c:v>138.63333333333333</c:v>
                </c:pt>
                <c:pt idx="8318">
                  <c:v>138.65</c:v>
                </c:pt>
                <c:pt idx="8319">
                  <c:v>138.66666666666666</c:v>
                </c:pt>
                <c:pt idx="8320">
                  <c:v>138.68333333333334</c:v>
                </c:pt>
                <c:pt idx="8321">
                  <c:v>138.69999999999999</c:v>
                </c:pt>
                <c:pt idx="8322">
                  <c:v>138.71666666666667</c:v>
                </c:pt>
                <c:pt idx="8323">
                  <c:v>138.73333333333332</c:v>
                </c:pt>
                <c:pt idx="8324">
                  <c:v>138.75</c:v>
                </c:pt>
                <c:pt idx="8325">
                  <c:v>138.76666666666668</c:v>
                </c:pt>
                <c:pt idx="8326">
                  <c:v>138.78333333333333</c:v>
                </c:pt>
                <c:pt idx="8327">
                  <c:v>138.80000000000001</c:v>
                </c:pt>
                <c:pt idx="8328">
                  <c:v>138.81666666666666</c:v>
                </c:pt>
                <c:pt idx="8329">
                  <c:v>138.83333333333334</c:v>
                </c:pt>
                <c:pt idx="8330">
                  <c:v>138.85</c:v>
                </c:pt>
                <c:pt idx="8331">
                  <c:v>138.86666666666667</c:v>
                </c:pt>
                <c:pt idx="8332">
                  <c:v>138.88333333333333</c:v>
                </c:pt>
                <c:pt idx="8333">
                  <c:v>138.9</c:v>
                </c:pt>
                <c:pt idx="8334">
                  <c:v>138.91666666666666</c:v>
                </c:pt>
                <c:pt idx="8335">
                  <c:v>138.93333333333334</c:v>
                </c:pt>
                <c:pt idx="8336">
                  <c:v>138.94999999999999</c:v>
                </c:pt>
                <c:pt idx="8337">
                  <c:v>138.96666666666667</c:v>
                </c:pt>
                <c:pt idx="8338">
                  <c:v>138.98333333333332</c:v>
                </c:pt>
                <c:pt idx="8339">
                  <c:v>139</c:v>
                </c:pt>
                <c:pt idx="8340">
                  <c:v>139.01666666666668</c:v>
                </c:pt>
                <c:pt idx="8341">
                  <c:v>139.03333333333333</c:v>
                </c:pt>
                <c:pt idx="8342">
                  <c:v>139.05000000000001</c:v>
                </c:pt>
                <c:pt idx="8343">
                  <c:v>139.06666666666666</c:v>
                </c:pt>
                <c:pt idx="8344">
                  <c:v>139.08333333333334</c:v>
                </c:pt>
                <c:pt idx="8345">
                  <c:v>139.1</c:v>
                </c:pt>
                <c:pt idx="8346">
                  <c:v>139.11666666666667</c:v>
                </c:pt>
                <c:pt idx="8347">
                  <c:v>139.13333333333333</c:v>
                </c:pt>
                <c:pt idx="8348">
                  <c:v>139.15</c:v>
                </c:pt>
                <c:pt idx="8349">
                  <c:v>139.16666666666666</c:v>
                </c:pt>
                <c:pt idx="8350">
                  <c:v>139.18333333333334</c:v>
                </c:pt>
                <c:pt idx="8351">
                  <c:v>139.19999999999999</c:v>
                </c:pt>
                <c:pt idx="8352">
                  <c:v>139.21666666666667</c:v>
                </c:pt>
                <c:pt idx="8353">
                  <c:v>139.23333333333332</c:v>
                </c:pt>
                <c:pt idx="8354">
                  <c:v>139.25</c:v>
                </c:pt>
                <c:pt idx="8355">
                  <c:v>139.26666666666668</c:v>
                </c:pt>
                <c:pt idx="8356">
                  <c:v>139.28333333333333</c:v>
                </c:pt>
                <c:pt idx="8357">
                  <c:v>139.30000000000001</c:v>
                </c:pt>
                <c:pt idx="8358">
                  <c:v>139.31666666666666</c:v>
                </c:pt>
                <c:pt idx="8359">
                  <c:v>139.33333333333334</c:v>
                </c:pt>
                <c:pt idx="8360">
                  <c:v>139.35</c:v>
                </c:pt>
                <c:pt idx="8361">
                  <c:v>139.36666666666667</c:v>
                </c:pt>
                <c:pt idx="8362">
                  <c:v>139.38333333333333</c:v>
                </c:pt>
                <c:pt idx="8363">
                  <c:v>139.4</c:v>
                </c:pt>
                <c:pt idx="8364">
                  <c:v>139.41666666666666</c:v>
                </c:pt>
                <c:pt idx="8365">
                  <c:v>139.43333333333334</c:v>
                </c:pt>
                <c:pt idx="8366">
                  <c:v>139.44999999999999</c:v>
                </c:pt>
                <c:pt idx="8367">
                  <c:v>139.46666666666667</c:v>
                </c:pt>
                <c:pt idx="8368">
                  <c:v>139.48333333333332</c:v>
                </c:pt>
                <c:pt idx="8369">
                  <c:v>139.5</c:v>
                </c:pt>
                <c:pt idx="8370">
                  <c:v>139.51666666666668</c:v>
                </c:pt>
                <c:pt idx="8371">
                  <c:v>139.53333333333333</c:v>
                </c:pt>
                <c:pt idx="8372">
                  <c:v>139.55000000000001</c:v>
                </c:pt>
                <c:pt idx="8373">
                  <c:v>139.56666666666666</c:v>
                </c:pt>
                <c:pt idx="8374">
                  <c:v>139.58333333333334</c:v>
                </c:pt>
                <c:pt idx="8375">
                  <c:v>139.6</c:v>
                </c:pt>
                <c:pt idx="8376">
                  <c:v>139.61666666666667</c:v>
                </c:pt>
                <c:pt idx="8377">
                  <c:v>139.63333333333333</c:v>
                </c:pt>
                <c:pt idx="8378">
                  <c:v>139.65</c:v>
                </c:pt>
                <c:pt idx="8379">
                  <c:v>139.66666666666666</c:v>
                </c:pt>
                <c:pt idx="8380">
                  <c:v>139.68333333333334</c:v>
                </c:pt>
                <c:pt idx="8381">
                  <c:v>139.69999999999999</c:v>
                </c:pt>
                <c:pt idx="8382">
                  <c:v>139.71666666666667</c:v>
                </c:pt>
                <c:pt idx="8383">
                  <c:v>139.73333333333332</c:v>
                </c:pt>
                <c:pt idx="8384">
                  <c:v>139.75</c:v>
                </c:pt>
                <c:pt idx="8385">
                  <c:v>139.76666666666668</c:v>
                </c:pt>
                <c:pt idx="8386">
                  <c:v>139.78333333333333</c:v>
                </c:pt>
                <c:pt idx="8387">
                  <c:v>139.80000000000001</c:v>
                </c:pt>
                <c:pt idx="8388">
                  <c:v>139.81666666666666</c:v>
                </c:pt>
                <c:pt idx="8389">
                  <c:v>139.83333333333334</c:v>
                </c:pt>
                <c:pt idx="8390">
                  <c:v>139.85</c:v>
                </c:pt>
                <c:pt idx="8391">
                  <c:v>139.86666666666667</c:v>
                </c:pt>
                <c:pt idx="8392">
                  <c:v>139.88333333333333</c:v>
                </c:pt>
                <c:pt idx="8393">
                  <c:v>139.9</c:v>
                </c:pt>
                <c:pt idx="8394">
                  <c:v>139.91666666666666</c:v>
                </c:pt>
                <c:pt idx="8395">
                  <c:v>139.93333333333334</c:v>
                </c:pt>
                <c:pt idx="8396">
                  <c:v>139.94999999999999</c:v>
                </c:pt>
                <c:pt idx="8397">
                  <c:v>139.96666666666667</c:v>
                </c:pt>
                <c:pt idx="8398">
                  <c:v>139.98333333333332</c:v>
                </c:pt>
                <c:pt idx="8399">
                  <c:v>140</c:v>
                </c:pt>
                <c:pt idx="8400">
                  <c:v>140.01666666666668</c:v>
                </c:pt>
                <c:pt idx="8401">
                  <c:v>140.03333333333333</c:v>
                </c:pt>
                <c:pt idx="8402">
                  <c:v>140.05000000000001</c:v>
                </c:pt>
                <c:pt idx="8403">
                  <c:v>140.06666666666666</c:v>
                </c:pt>
                <c:pt idx="8404">
                  <c:v>140.08333333333334</c:v>
                </c:pt>
                <c:pt idx="8405">
                  <c:v>140.1</c:v>
                </c:pt>
                <c:pt idx="8406">
                  <c:v>140.11666666666667</c:v>
                </c:pt>
                <c:pt idx="8407">
                  <c:v>140.13333333333333</c:v>
                </c:pt>
                <c:pt idx="8408">
                  <c:v>140.15</c:v>
                </c:pt>
                <c:pt idx="8409">
                  <c:v>140.16666666666666</c:v>
                </c:pt>
                <c:pt idx="8410">
                  <c:v>140.18333333333334</c:v>
                </c:pt>
                <c:pt idx="8411">
                  <c:v>140.19999999999999</c:v>
                </c:pt>
                <c:pt idx="8412">
                  <c:v>140.21666666666667</c:v>
                </c:pt>
                <c:pt idx="8413">
                  <c:v>140.23333333333332</c:v>
                </c:pt>
                <c:pt idx="8414">
                  <c:v>140.25</c:v>
                </c:pt>
                <c:pt idx="8415">
                  <c:v>140.26666666666668</c:v>
                </c:pt>
                <c:pt idx="8416">
                  <c:v>140.28333333333333</c:v>
                </c:pt>
                <c:pt idx="8417">
                  <c:v>140.30000000000001</c:v>
                </c:pt>
                <c:pt idx="8418">
                  <c:v>140.31666666666666</c:v>
                </c:pt>
                <c:pt idx="8419">
                  <c:v>140.33333333333334</c:v>
                </c:pt>
                <c:pt idx="8420">
                  <c:v>140.35</c:v>
                </c:pt>
                <c:pt idx="8421">
                  <c:v>140.36666666666667</c:v>
                </c:pt>
                <c:pt idx="8422">
                  <c:v>140.38333333333333</c:v>
                </c:pt>
                <c:pt idx="8423">
                  <c:v>140.4</c:v>
                </c:pt>
                <c:pt idx="8424">
                  <c:v>140.41666666666666</c:v>
                </c:pt>
                <c:pt idx="8425">
                  <c:v>140.43333333333334</c:v>
                </c:pt>
                <c:pt idx="8426">
                  <c:v>140.44999999999999</c:v>
                </c:pt>
                <c:pt idx="8427">
                  <c:v>140.46666666666667</c:v>
                </c:pt>
                <c:pt idx="8428">
                  <c:v>140.48333333333332</c:v>
                </c:pt>
                <c:pt idx="8429">
                  <c:v>140.5</c:v>
                </c:pt>
                <c:pt idx="8430">
                  <c:v>140.51666666666668</c:v>
                </c:pt>
                <c:pt idx="8431">
                  <c:v>140.53333333333333</c:v>
                </c:pt>
                <c:pt idx="8432">
                  <c:v>140.55000000000001</c:v>
                </c:pt>
                <c:pt idx="8433">
                  <c:v>140.56666666666666</c:v>
                </c:pt>
                <c:pt idx="8434">
                  <c:v>140.58333333333334</c:v>
                </c:pt>
                <c:pt idx="8435">
                  <c:v>140.6</c:v>
                </c:pt>
                <c:pt idx="8436">
                  <c:v>140.61666666666667</c:v>
                </c:pt>
                <c:pt idx="8437">
                  <c:v>140.63333333333333</c:v>
                </c:pt>
                <c:pt idx="8438">
                  <c:v>140.65</c:v>
                </c:pt>
                <c:pt idx="8439">
                  <c:v>140.66666666666666</c:v>
                </c:pt>
                <c:pt idx="8440">
                  <c:v>140.68333333333334</c:v>
                </c:pt>
                <c:pt idx="8441">
                  <c:v>140.69999999999999</c:v>
                </c:pt>
                <c:pt idx="8442">
                  <c:v>140.71666666666667</c:v>
                </c:pt>
                <c:pt idx="8443">
                  <c:v>140.73333333333332</c:v>
                </c:pt>
                <c:pt idx="8444">
                  <c:v>140.75</c:v>
                </c:pt>
                <c:pt idx="8445">
                  <c:v>140.76666666666668</c:v>
                </c:pt>
                <c:pt idx="8446">
                  <c:v>140.78333333333333</c:v>
                </c:pt>
                <c:pt idx="8447">
                  <c:v>140.80000000000001</c:v>
                </c:pt>
                <c:pt idx="8448">
                  <c:v>140.81666666666666</c:v>
                </c:pt>
                <c:pt idx="8449">
                  <c:v>140.83333333333334</c:v>
                </c:pt>
                <c:pt idx="8450">
                  <c:v>140.85</c:v>
                </c:pt>
                <c:pt idx="8451">
                  <c:v>140.86666666666667</c:v>
                </c:pt>
                <c:pt idx="8452">
                  <c:v>140.88333333333333</c:v>
                </c:pt>
                <c:pt idx="8453">
                  <c:v>140.9</c:v>
                </c:pt>
                <c:pt idx="8454">
                  <c:v>140.91666666666666</c:v>
                </c:pt>
                <c:pt idx="8455">
                  <c:v>140.93333333333334</c:v>
                </c:pt>
                <c:pt idx="8456">
                  <c:v>140.94999999999999</c:v>
                </c:pt>
                <c:pt idx="8457">
                  <c:v>140.96666666666667</c:v>
                </c:pt>
                <c:pt idx="8458">
                  <c:v>140.98333333333332</c:v>
                </c:pt>
                <c:pt idx="8459">
                  <c:v>141</c:v>
                </c:pt>
                <c:pt idx="8460">
                  <c:v>141.01666666666668</c:v>
                </c:pt>
                <c:pt idx="8461">
                  <c:v>141.03333333333333</c:v>
                </c:pt>
                <c:pt idx="8462">
                  <c:v>141.05000000000001</c:v>
                </c:pt>
                <c:pt idx="8463">
                  <c:v>141.06666666666666</c:v>
                </c:pt>
                <c:pt idx="8464">
                  <c:v>141.08333333333334</c:v>
                </c:pt>
                <c:pt idx="8465">
                  <c:v>141.1</c:v>
                </c:pt>
                <c:pt idx="8466">
                  <c:v>141.11666666666667</c:v>
                </c:pt>
                <c:pt idx="8467">
                  <c:v>141.13333333333333</c:v>
                </c:pt>
                <c:pt idx="8468">
                  <c:v>141.15</c:v>
                </c:pt>
                <c:pt idx="8469">
                  <c:v>141.16666666666666</c:v>
                </c:pt>
                <c:pt idx="8470">
                  <c:v>141.18333333333334</c:v>
                </c:pt>
                <c:pt idx="8471">
                  <c:v>141.19999999999999</c:v>
                </c:pt>
                <c:pt idx="8472">
                  <c:v>141.21666666666667</c:v>
                </c:pt>
                <c:pt idx="8473">
                  <c:v>141.23333333333332</c:v>
                </c:pt>
                <c:pt idx="8474">
                  <c:v>141.25</c:v>
                </c:pt>
                <c:pt idx="8475">
                  <c:v>141.26666666666668</c:v>
                </c:pt>
                <c:pt idx="8476">
                  <c:v>141.28333333333333</c:v>
                </c:pt>
                <c:pt idx="8477">
                  <c:v>141.30000000000001</c:v>
                </c:pt>
                <c:pt idx="8478">
                  <c:v>141.31666666666666</c:v>
                </c:pt>
                <c:pt idx="8479">
                  <c:v>141.33333333333334</c:v>
                </c:pt>
                <c:pt idx="8480">
                  <c:v>141.35</c:v>
                </c:pt>
                <c:pt idx="8481">
                  <c:v>141.36666666666667</c:v>
                </c:pt>
                <c:pt idx="8482">
                  <c:v>141.38333333333333</c:v>
                </c:pt>
                <c:pt idx="8483">
                  <c:v>141.4</c:v>
                </c:pt>
                <c:pt idx="8484">
                  <c:v>141.41666666666666</c:v>
                </c:pt>
                <c:pt idx="8485">
                  <c:v>141.43333333333334</c:v>
                </c:pt>
                <c:pt idx="8486">
                  <c:v>141.44999999999999</c:v>
                </c:pt>
                <c:pt idx="8487">
                  <c:v>141.46666666666667</c:v>
                </c:pt>
                <c:pt idx="8488">
                  <c:v>141.48333333333332</c:v>
                </c:pt>
                <c:pt idx="8489">
                  <c:v>141.5</c:v>
                </c:pt>
                <c:pt idx="8490">
                  <c:v>141.51666666666668</c:v>
                </c:pt>
                <c:pt idx="8491">
                  <c:v>141.53333333333333</c:v>
                </c:pt>
                <c:pt idx="8492">
                  <c:v>141.55000000000001</c:v>
                </c:pt>
                <c:pt idx="8493">
                  <c:v>141.56666666666666</c:v>
                </c:pt>
                <c:pt idx="8494">
                  <c:v>141.58333333333334</c:v>
                </c:pt>
                <c:pt idx="8495">
                  <c:v>141.6</c:v>
                </c:pt>
                <c:pt idx="8496">
                  <c:v>141.61666666666667</c:v>
                </c:pt>
                <c:pt idx="8497">
                  <c:v>141.63333333333333</c:v>
                </c:pt>
                <c:pt idx="8498">
                  <c:v>141.65</c:v>
                </c:pt>
                <c:pt idx="8499">
                  <c:v>141.66666666666666</c:v>
                </c:pt>
                <c:pt idx="8500">
                  <c:v>141.68333333333334</c:v>
                </c:pt>
                <c:pt idx="8501">
                  <c:v>141.69999999999999</c:v>
                </c:pt>
                <c:pt idx="8502">
                  <c:v>141.71666666666667</c:v>
                </c:pt>
                <c:pt idx="8503">
                  <c:v>141.73333333333332</c:v>
                </c:pt>
                <c:pt idx="8504">
                  <c:v>141.75</c:v>
                </c:pt>
                <c:pt idx="8505">
                  <c:v>141.76666666666668</c:v>
                </c:pt>
                <c:pt idx="8506">
                  <c:v>141.78333333333333</c:v>
                </c:pt>
                <c:pt idx="8507">
                  <c:v>141.80000000000001</c:v>
                </c:pt>
                <c:pt idx="8508">
                  <c:v>141.81666666666666</c:v>
                </c:pt>
                <c:pt idx="8509">
                  <c:v>141.83333333333334</c:v>
                </c:pt>
                <c:pt idx="8510">
                  <c:v>141.85</c:v>
                </c:pt>
                <c:pt idx="8511">
                  <c:v>141.86666666666667</c:v>
                </c:pt>
                <c:pt idx="8512">
                  <c:v>141.88333333333333</c:v>
                </c:pt>
                <c:pt idx="8513">
                  <c:v>141.9</c:v>
                </c:pt>
                <c:pt idx="8514">
                  <c:v>141.91666666666666</c:v>
                </c:pt>
                <c:pt idx="8515">
                  <c:v>141.93333333333334</c:v>
                </c:pt>
                <c:pt idx="8516">
                  <c:v>141.94999999999999</c:v>
                </c:pt>
                <c:pt idx="8517">
                  <c:v>141.96666666666667</c:v>
                </c:pt>
                <c:pt idx="8518">
                  <c:v>141.98333333333332</c:v>
                </c:pt>
                <c:pt idx="8519">
                  <c:v>142</c:v>
                </c:pt>
                <c:pt idx="8520">
                  <c:v>142.01666666666668</c:v>
                </c:pt>
                <c:pt idx="8521">
                  <c:v>142.03333333333333</c:v>
                </c:pt>
                <c:pt idx="8522">
                  <c:v>142.05000000000001</c:v>
                </c:pt>
                <c:pt idx="8523">
                  <c:v>142.06666666666666</c:v>
                </c:pt>
                <c:pt idx="8524">
                  <c:v>142.08333333333334</c:v>
                </c:pt>
                <c:pt idx="8525">
                  <c:v>142.1</c:v>
                </c:pt>
                <c:pt idx="8526">
                  <c:v>142.11666666666667</c:v>
                </c:pt>
                <c:pt idx="8527">
                  <c:v>142.13333333333333</c:v>
                </c:pt>
                <c:pt idx="8528">
                  <c:v>142.15</c:v>
                </c:pt>
                <c:pt idx="8529">
                  <c:v>142.16666666666666</c:v>
                </c:pt>
                <c:pt idx="8530">
                  <c:v>142.18333333333334</c:v>
                </c:pt>
                <c:pt idx="8531">
                  <c:v>142.19999999999999</c:v>
                </c:pt>
                <c:pt idx="8532">
                  <c:v>142.21666666666667</c:v>
                </c:pt>
                <c:pt idx="8533">
                  <c:v>142.23333333333332</c:v>
                </c:pt>
                <c:pt idx="8534">
                  <c:v>142.25</c:v>
                </c:pt>
                <c:pt idx="8535">
                  <c:v>142.26666666666668</c:v>
                </c:pt>
                <c:pt idx="8536">
                  <c:v>142.28333333333333</c:v>
                </c:pt>
                <c:pt idx="8537">
                  <c:v>142.30000000000001</c:v>
                </c:pt>
                <c:pt idx="8538">
                  <c:v>142.31666666666666</c:v>
                </c:pt>
                <c:pt idx="8539">
                  <c:v>142.33333333333334</c:v>
                </c:pt>
                <c:pt idx="8540">
                  <c:v>142.35</c:v>
                </c:pt>
                <c:pt idx="8541">
                  <c:v>142.36666666666667</c:v>
                </c:pt>
                <c:pt idx="8542">
                  <c:v>142.38333333333333</c:v>
                </c:pt>
                <c:pt idx="8543">
                  <c:v>142.4</c:v>
                </c:pt>
                <c:pt idx="8544">
                  <c:v>142.41666666666666</c:v>
                </c:pt>
                <c:pt idx="8545">
                  <c:v>142.43333333333334</c:v>
                </c:pt>
                <c:pt idx="8546">
                  <c:v>142.44999999999999</c:v>
                </c:pt>
                <c:pt idx="8547">
                  <c:v>142.46666666666667</c:v>
                </c:pt>
                <c:pt idx="8548">
                  <c:v>142.48333333333332</c:v>
                </c:pt>
                <c:pt idx="8549">
                  <c:v>142.5</c:v>
                </c:pt>
                <c:pt idx="8550">
                  <c:v>142.51666666666668</c:v>
                </c:pt>
                <c:pt idx="8551">
                  <c:v>142.53333333333333</c:v>
                </c:pt>
                <c:pt idx="8552">
                  <c:v>142.55000000000001</c:v>
                </c:pt>
                <c:pt idx="8553">
                  <c:v>142.56666666666666</c:v>
                </c:pt>
                <c:pt idx="8554">
                  <c:v>142.58333333333334</c:v>
                </c:pt>
                <c:pt idx="8555">
                  <c:v>142.6</c:v>
                </c:pt>
                <c:pt idx="8556">
                  <c:v>142.61666666666667</c:v>
                </c:pt>
                <c:pt idx="8557">
                  <c:v>142.63333333333333</c:v>
                </c:pt>
                <c:pt idx="8558">
                  <c:v>142.65</c:v>
                </c:pt>
                <c:pt idx="8559">
                  <c:v>142.66666666666666</c:v>
                </c:pt>
                <c:pt idx="8560">
                  <c:v>142.68333333333334</c:v>
                </c:pt>
                <c:pt idx="8561">
                  <c:v>142.69999999999999</c:v>
                </c:pt>
                <c:pt idx="8562">
                  <c:v>142.71666666666667</c:v>
                </c:pt>
                <c:pt idx="8563">
                  <c:v>142.73333333333332</c:v>
                </c:pt>
                <c:pt idx="8564">
                  <c:v>142.75</c:v>
                </c:pt>
                <c:pt idx="8565">
                  <c:v>142.76666666666668</c:v>
                </c:pt>
                <c:pt idx="8566">
                  <c:v>142.78333333333333</c:v>
                </c:pt>
                <c:pt idx="8567">
                  <c:v>142.80000000000001</c:v>
                </c:pt>
                <c:pt idx="8568">
                  <c:v>142.81666666666666</c:v>
                </c:pt>
                <c:pt idx="8569">
                  <c:v>142.83333333333334</c:v>
                </c:pt>
                <c:pt idx="8570">
                  <c:v>142.85</c:v>
                </c:pt>
                <c:pt idx="8571">
                  <c:v>142.86666666666667</c:v>
                </c:pt>
                <c:pt idx="8572">
                  <c:v>142.88333333333333</c:v>
                </c:pt>
                <c:pt idx="8573">
                  <c:v>142.9</c:v>
                </c:pt>
                <c:pt idx="8574">
                  <c:v>142.91666666666666</c:v>
                </c:pt>
                <c:pt idx="8575">
                  <c:v>142.93333333333334</c:v>
                </c:pt>
                <c:pt idx="8576">
                  <c:v>142.94999999999999</c:v>
                </c:pt>
                <c:pt idx="8577">
                  <c:v>142.96666666666667</c:v>
                </c:pt>
                <c:pt idx="8578">
                  <c:v>142.98333333333332</c:v>
                </c:pt>
                <c:pt idx="8579">
                  <c:v>143</c:v>
                </c:pt>
                <c:pt idx="8580">
                  <c:v>143.01666666666668</c:v>
                </c:pt>
                <c:pt idx="8581">
                  <c:v>143.03333333333333</c:v>
                </c:pt>
                <c:pt idx="8582">
                  <c:v>143.05000000000001</c:v>
                </c:pt>
                <c:pt idx="8583">
                  <c:v>143.06666666666666</c:v>
                </c:pt>
                <c:pt idx="8584">
                  <c:v>143.08333333333334</c:v>
                </c:pt>
                <c:pt idx="8585">
                  <c:v>143.1</c:v>
                </c:pt>
                <c:pt idx="8586">
                  <c:v>143.11666666666667</c:v>
                </c:pt>
                <c:pt idx="8587">
                  <c:v>143.13333333333333</c:v>
                </c:pt>
                <c:pt idx="8588">
                  <c:v>143.15</c:v>
                </c:pt>
                <c:pt idx="8589">
                  <c:v>143.16666666666666</c:v>
                </c:pt>
                <c:pt idx="8590">
                  <c:v>143.18333333333334</c:v>
                </c:pt>
                <c:pt idx="8591">
                  <c:v>143.19999999999999</c:v>
                </c:pt>
                <c:pt idx="8592">
                  <c:v>143.21666666666667</c:v>
                </c:pt>
                <c:pt idx="8593">
                  <c:v>143.23333333333332</c:v>
                </c:pt>
                <c:pt idx="8594">
                  <c:v>143.25</c:v>
                </c:pt>
                <c:pt idx="8595">
                  <c:v>143.26666666666668</c:v>
                </c:pt>
                <c:pt idx="8596">
                  <c:v>143.28333333333333</c:v>
                </c:pt>
                <c:pt idx="8597">
                  <c:v>143.30000000000001</c:v>
                </c:pt>
                <c:pt idx="8598">
                  <c:v>143.31666666666666</c:v>
                </c:pt>
                <c:pt idx="8599">
                  <c:v>143.33333333333334</c:v>
                </c:pt>
                <c:pt idx="8600">
                  <c:v>143.35</c:v>
                </c:pt>
                <c:pt idx="8601">
                  <c:v>143.36666666666667</c:v>
                </c:pt>
                <c:pt idx="8602">
                  <c:v>143.38333333333333</c:v>
                </c:pt>
                <c:pt idx="8603">
                  <c:v>143.4</c:v>
                </c:pt>
                <c:pt idx="8604">
                  <c:v>143.41666666666666</c:v>
                </c:pt>
                <c:pt idx="8605">
                  <c:v>143.43333333333334</c:v>
                </c:pt>
                <c:pt idx="8606">
                  <c:v>143.44999999999999</c:v>
                </c:pt>
                <c:pt idx="8607">
                  <c:v>143.46666666666667</c:v>
                </c:pt>
                <c:pt idx="8608">
                  <c:v>143.48333333333332</c:v>
                </c:pt>
                <c:pt idx="8609">
                  <c:v>143.5</c:v>
                </c:pt>
                <c:pt idx="8610">
                  <c:v>143.51666666666668</c:v>
                </c:pt>
                <c:pt idx="8611">
                  <c:v>143.53333333333333</c:v>
                </c:pt>
                <c:pt idx="8612">
                  <c:v>143.55000000000001</c:v>
                </c:pt>
                <c:pt idx="8613">
                  <c:v>143.56666666666666</c:v>
                </c:pt>
                <c:pt idx="8614">
                  <c:v>143.58333333333334</c:v>
                </c:pt>
                <c:pt idx="8615">
                  <c:v>143.6</c:v>
                </c:pt>
                <c:pt idx="8616">
                  <c:v>143.61666666666667</c:v>
                </c:pt>
                <c:pt idx="8617">
                  <c:v>143.63333333333333</c:v>
                </c:pt>
                <c:pt idx="8618">
                  <c:v>143.65</c:v>
                </c:pt>
                <c:pt idx="8619">
                  <c:v>143.66666666666666</c:v>
                </c:pt>
                <c:pt idx="8620">
                  <c:v>143.68333333333334</c:v>
                </c:pt>
                <c:pt idx="8621">
                  <c:v>143.69999999999999</c:v>
                </c:pt>
                <c:pt idx="8622">
                  <c:v>143.71666666666667</c:v>
                </c:pt>
                <c:pt idx="8623">
                  <c:v>143.73333333333332</c:v>
                </c:pt>
                <c:pt idx="8624">
                  <c:v>143.75</c:v>
                </c:pt>
                <c:pt idx="8625">
                  <c:v>143.76666666666668</c:v>
                </c:pt>
                <c:pt idx="8626">
                  <c:v>143.78333333333333</c:v>
                </c:pt>
                <c:pt idx="8627">
                  <c:v>143.80000000000001</c:v>
                </c:pt>
                <c:pt idx="8628">
                  <c:v>143.81666666666666</c:v>
                </c:pt>
                <c:pt idx="8629">
                  <c:v>143.83333333333334</c:v>
                </c:pt>
                <c:pt idx="8630">
                  <c:v>143.85</c:v>
                </c:pt>
                <c:pt idx="8631">
                  <c:v>143.86666666666667</c:v>
                </c:pt>
                <c:pt idx="8632">
                  <c:v>143.88333333333333</c:v>
                </c:pt>
                <c:pt idx="8633">
                  <c:v>143.9</c:v>
                </c:pt>
                <c:pt idx="8634">
                  <c:v>143.91666666666666</c:v>
                </c:pt>
                <c:pt idx="8635">
                  <c:v>143.93333333333334</c:v>
                </c:pt>
                <c:pt idx="8636">
                  <c:v>143.94999999999999</c:v>
                </c:pt>
                <c:pt idx="8637">
                  <c:v>143.96666666666667</c:v>
                </c:pt>
                <c:pt idx="8638">
                  <c:v>143.98333333333332</c:v>
                </c:pt>
                <c:pt idx="8639">
                  <c:v>144</c:v>
                </c:pt>
                <c:pt idx="8640">
                  <c:v>144.01666666666668</c:v>
                </c:pt>
                <c:pt idx="8641">
                  <c:v>144.03333333333333</c:v>
                </c:pt>
                <c:pt idx="8642">
                  <c:v>144.05000000000001</c:v>
                </c:pt>
                <c:pt idx="8643">
                  <c:v>144.06666666666666</c:v>
                </c:pt>
                <c:pt idx="8644">
                  <c:v>144.08333333333334</c:v>
                </c:pt>
                <c:pt idx="8645">
                  <c:v>144.1</c:v>
                </c:pt>
                <c:pt idx="8646">
                  <c:v>144.11666666666667</c:v>
                </c:pt>
                <c:pt idx="8647">
                  <c:v>144.13333333333333</c:v>
                </c:pt>
                <c:pt idx="8648">
                  <c:v>144.15</c:v>
                </c:pt>
                <c:pt idx="8649">
                  <c:v>144.16666666666666</c:v>
                </c:pt>
                <c:pt idx="8650">
                  <c:v>144.18333333333334</c:v>
                </c:pt>
                <c:pt idx="8651">
                  <c:v>144.19999999999999</c:v>
                </c:pt>
                <c:pt idx="8652">
                  <c:v>144.21666666666667</c:v>
                </c:pt>
                <c:pt idx="8653">
                  <c:v>144.23333333333332</c:v>
                </c:pt>
                <c:pt idx="8654">
                  <c:v>144.25</c:v>
                </c:pt>
                <c:pt idx="8655">
                  <c:v>144.26666666666668</c:v>
                </c:pt>
                <c:pt idx="8656">
                  <c:v>144.28333333333333</c:v>
                </c:pt>
                <c:pt idx="8657">
                  <c:v>144.30000000000001</c:v>
                </c:pt>
                <c:pt idx="8658">
                  <c:v>144.31666666666666</c:v>
                </c:pt>
                <c:pt idx="8659">
                  <c:v>144.33333333333334</c:v>
                </c:pt>
                <c:pt idx="8660">
                  <c:v>144.35</c:v>
                </c:pt>
                <c:pt idx="8661">
                  <c:v>144.36666666666667</c:v>
                </c:pt>
                <c:pt idx="8662">
                  <c:v>144.38333333333333</c:v>
                </c:pt>
                <c:pt idx="8663">
                  <c:v>144.4</c:v>
                </c:pt>
                <c:pt idx="8664">
                  <c:v>144.41666666666666</c:v>
                </c:pt>
                <c:pt idx="8665">
                  <c:v>144.43333333333334</c:v>
                </c:pt>
                <c:pt idx="8666">
                  <c:v>144.44999999999999</c:v>
                </c:pt>
                <c:pt idx="8667">
                  <c:v>144.46666666666667</c:v>
                </c:pt>
                <c:pt idx="8668">
                  <c:v>144.48333333333332</c:v>
                </c:pt>
                <c:pt idx="8669">
                  <c:v>144.5</c:v>
                </c:pt>
                <c:pt idx="8670">
                  <c:v>144.51666666666668</c:v>
                </c:pt>
                <c:pt idx="8671">
                  <c:v>144.53333333333333</c:v>
                </c:pt>
                <c:pt idx="8672">
                  <c:v>144.55000000000001</c:v>
                </c:pt>
                <c:pt idx="8673">
                  <c:v>144.56666666666666</c:v>
                </c:pt>
                <c:pt idx="8674">
                  <c:v>144.58333333333334</c:v>
                </c:pt>
                <c:pt idx="8675">
                  <c:v>144.6</c:v>
                </c:pt>
                <c:pt idx="8676">
                  <c:v>144.61666666666667</c:v>
                </c:pt>
                <c:pt idx="8677">
                  <c:v>144.63333333333333</c:v>
                </c:pt>
                <c:pt idx="8678">
                  <c:v>144.65</c:v>
                </c:pt>
                <c:pt idx="8679">
                  <c:v>144.66666666666666</c:v>
                </c:pt>
                <c:pt idx="8680">
                  <c:v>144.68333333333334</c:v>
                </c:pt>
                <c:pt idx="8681">
                  <c:v>144.69999999999999</c:v>
                </c:pt>
                <c:pt idx="8682">
                  <c:v>144.71666666666667</c:v>
                </c:pt>
                <c:pt idx="8683">
                  <c:v>144.73333333333332</c:v>
                </c:pt>
                <c:pt idx="8684">
                  <c:v>144.75</c:v>
                </c:pt>
                <c:pt idx="8685">
                  <c:v>144.76666666666668</c:v>
                </c:pt>
                <c:pt idx="8686">
                  <c:v>144.78333333333333</c:v>
                </c:pt>
                <c:pt idx="8687">
                  <c:v>144.80000000000001</c:v>
                </c:pt>
                <c:pt idx="8688">
                  <c:v>144.81666666666666</c:v>
                </c:pt>
                <c:pt idx="8689">
                  <c:v>144.83333333333334</c:v>
                </c:pt>
                <c:pt idx="8690">
                  <c:v>144.85</c:v>
                </c:pt>
                <c:pt idx="8691">
                  <c:v>144.86666666666667</c:v>
                </c:pt>
                <c:pt idx="8692">
                  <c:v>144.88333333333333</c:v>
                </c:pt>
                <c:pt idx="8693">
                  <c:v>144.9</c:v>
                </c:pt>
                <c:pt idx="8694">
                  <c:v>144.91666666666666</c:v>
                </c:pt>
                <c:pt idx="8695">
                  <c:v>144.93333333333334</c:v>
                </c:pt>
                <c:pt idx="8696">
                  <c:v>144.94999999999999</c:v>
                </c:pt>
                <c:pt idx="8697">
                  <c:v>144.96666666666667</c:v>
                </c:pt>
                <c:pt idx="8698">
                  <c:v>144.98333333333332</c:v>
                </c:pt>
                <c:pt idx="8699">
                  <c:v>145</c:v>
                </c:pt>
                <c:pt idx="8700">
                  <c:v>145.01666666666668</c:v>
                </c:pt>
                <c:pt idx="8701">
                  <c:v>145.03333333333333</c:v>
                </c:pt>
                <c:pt idx="8702">
                  <c:v>145.05000000000001</c:v>
                </c:pt>
                <c:pt idx="8703">
                  <c:v>145.06666666666666</c:v>
                </c:pt>
                <c:pt idx="8704">
                  <c:v>145.08333333333334</c:v>
                </c:pt>
                <c:pt idx="8705">
                  <c:v>145.1</c:v>
                </c:pt>
                <c:pt idx="8706">
                  <c:v>145.11666666666667</c:v>
                </c:pt>
                <c:pt idx="8707">
                  <c:v>145.13333333333333</c:v>
                </c:pt>
                <c:pt idx="8708">
                  <c:v>145.15</c:v>
                </c:pt>
                <c:pt idx="8709">
                  <c:v>145.16666666666666</c:v>
                </c:pt>
                <c:pt idx="8710">
                  <c:v>145.18333333333334</c:v>
                </c:pt>
                <c:pt idx="8711">
                  <c:v>145.19999999999999</c:v>
                </c:pt>
                <c:pt idx="8712">
                  <c:v>145.21666666666667</c:v>
                </c:pt>
                <c:pt idx="8713">
                  <c:v>145.23333333333332</c:v>
                </c:pt>
                <c:pt idx="8714">
                  <c:v>145.25</c:v>
                </c:pt>
                <c:pt idx="8715">
                  <c:v>145.26666666666668</c:v>
                </c:pt>
                <c:pt idx="8716">
                  <c:v>145.28333333333333</c:v>
                </c:pt>
                <c:pt idx="8717">
                  <c:v>145.30000000000001</c:v>
                </c:pt>
                <c:pt idx="8718">
                  <c:v>145.31666666666666</c:v>
                </c:pt>
                <c:pt idx="8719">
                  <c:v>145.33333333333334</c:v>
                </c:pt>
                <c:pt idx="8720">
                  <c:v>145.35</c:v>
                </c:pt>
                <c:pt idx="8721">
                  <c:v>145.36666666666667</c:v>
                </c:pt>
                <c:pt idx="8722">
                  <c:v>145.38333333333333</c:v>
                </c:pt>
                <c:pt idx="8723">
                  <c:v>145.4</c:v>
                </c:pt>
                <c:pt idx="8724">
                  <c:v>145.41666666666666</c:v>
                </c:pt>
                <c:pt idx="8725">
                  <c:v>145.43333333333334</c:v>
                </c:pt>
                <c:pt idx="8726">
                  <c:v>145.44999999999999</c:v>
                </c:pt>
                <c:pt idx="8727">
                  <c:v>145.46666666666667</c:v>
                </c:pt>
                <c:pt idx="8728">
                  <c:v>145.48333333333332</c:v>
                </c:pt>
                <c:pt idx="8729">
                  <c:v>145.5</c:v>
                </c:pt>
                <c:pt idx="8730">
                  <c:v>145.51666666666668</c:v>
                </c:pt>
                <c:pt idx="8731">
                  <c:v>145.53333333333333</c:v>
                </c:pt>
                <c:pt idx="8732">
                  <c:v>145.55000000000001</c:v>
                </c:pt>
                <c:pt idx="8733">
                  <c:v>145.56666666666666</c:v>
                </c:pt>
                <c:pt idx="8734">
                  <c:v>145.58333333333334</c:v>
                </c:pt>
                <c:pt idx="8735">
                  <c:v>145.6</c:v>
                </c:pt>
                <c:pt idx="8736">
                  <c:v>145.61666666666667</c:v>
                </c:pt>
                <c:pt idx="8737">
                  <c:v>145.63333333333333</c:v>
                </c:pt>
                <c:pt idx="8738">
                  <c:v>145.65</c:v>
                </c:pt>
                <c:pt idx="8739">
                  <c:v>145.66666666666666</c:v>
                </c:pt>
                <c:pt idx="8740">
                  <c:v>145.68333333333334</c:v>
                </c:pt>
                <c:pt idx="8741">
                  <c:v>145.69999999999999</c:v>
                </c:pt>
                <c:pt idx="8742">
                  <c:v>145.71666666666667</c:v>
                </c:pt>
                <c:pt idx="8743">
                  <c:v>145.73333333333332</c:v>
                </c:pt>
                <c:pt idx="8744">
                  <c:v>145.75</c:v>
                </c:pt>
                <c:pt idx="8745">
                  <c:v>145.76666666666668</c:v>
                </c:pt>
                <c:pt idx="8746">
                  <c:v>145.78333333333333</c:v>
                </c:pt>
                <c:pt idx="8747">
                  <c:v>145.80000000000001</c:v>
                </c:pt>
                <c:pt idx="8748">
                  <c:v>145.81666666666666</c:v>
                </c:pt>
                <c:pt idx="8749">
                  <c:v>145.83333333333334</c:v>
                </c:pt>
                <c:pt idx="8750">
                  <c:v>145.85</c:v>
                </c:pt>
                <c:pt idx="8751">
                  <c:v>145.86666666666667</c:v>
                </c:pt>
                <c:pt idx="8752">
                  <c:v>145.88333333333333</c:v>
                </c:pt>
                <c:pt idx="8753">
                  <c:v>145.9</c:v>
                </c:pt>
                <c:pt idx="8754">
                  <c:v>145.91666666666666</c:v>
                </c:pt>
                <c:pt idx="8755">
                  <c:v>145.93333333333334</c:v>
                </c:pt>
                <c:pt idx="8756">
                  <c:v>145.94999999999999</c:v>
                </c:pt>
                <c:pt idx="8757">
                  <c:v>145.96666666666667</c:v>
                </c:pt>
                <c:pt idx="8758">
                  <c:v>145.98333333333332</c:v>
                </c:pt>
                <c:pt idx="8759">
                  <c:v>146</c:v>
                </c:pt>
                <c:pt idx="8760">
                  <c:v>146.01666666666668</c:v>
                </c:pt>
                <c:pt idx="8761">
                  <c:v>146.03333333333333</c:v>
                </c:pt>
                <c:pt idx="8762">
                  <c:v>146.05000000000001</c:v>
                </c:pt>
                <c:pt idx="8763">
                  <c:v>146.06666666666666</c:v>
                </c:pt>
                <c:pt idx="8764">
                  <c:v>146.08333333333334</c:v>
                </c:pt>
                <c:pt idx="8765">
                  <c:v>146.1</c:v>
                </c:pt>
                <c:pt idx="8766">
                  <c:v>146.11666666666667</c:v>
                </c:pt>
                <c:pt idx="8767">
                  <c:v>146.13333333333333</c:v>
                </c:pt>
                <c:pt idx="8768">
                  <c:v>146.15</c:v>
                </c:pt>
                <c:pt idx="8769">
                  <c:v>146.16666666666666</c:v>
                </c:pt>
                <c:pt idx="8770">
                  <c:v>146.18333333333334</c:v>
                </c:pt>
                <c:pt idx="8771">
                  <c:v>146.19999999999999</c:v>
                </c:pt>
                <c:pt idx="8772">
                  <c:v>146.21666666666667</c:v>
                </c:pt>
                <c:pt idx="8773">
                  <c:v>146.23333333333332</c:v>
                </c:pt>
                <c:pt idx="8774">
                  <c:v>146.25</c:v>
                </c:pt>
                <c:pt idx="8775">
                  <c:v>146.26666666666668</c:v>
                </c:pt>
                <c:pt idx="8776">
                  <c:v>146.28333333333333</c:v>
                </c:pt>
                <c:pt idx="8777">
                  <c:v>146.30000000000001</c:v>
                </c:pt>
                <c:pt idx="8778">
                  <c:v>146.31666666666666</c:v>
                </c:pt>
                <c:pt idx="8779">
                  <c:v>146.33333333333334</c:v>
                </c:pt>
                <c:pt idx="8780">
                  <c:v>146.35</c:v>
                </c:pt>
                <c:pt idx="8781">
                  <c:v>146.36666666666667</c:v>
                </c:pt>
                <c:pt idx="8782">
                  <c:v>146.38333333333333</c:v>
                </c:pt>
                <c:pt idx="8783">
                  <c:v>146.4</c:v>
                </c:pt>
                <c:pt idx="8784">
                  <c:v>146.41666666666666</c:v>
                </c:pt>
                <c:pt idx="8785">
                  <c:v>146.43333333333334</c:v>
                </c:pt>
                <c:pt idx="8786">
                  <c:v>146.44999999999999</c:v>
                </c:pt>
                <c:pt idx="8787">
                  <c:v>146.46666666666667</c:v>
                </c:pt>
                <c:pt idx="8788">
                  <c:v>146.48333333333332</c:v>
                </c:pt>
                <c:pt idx="8789">
                  <c:v>146.5</c:v>
                </c:pt>
                <c:pt idx="8790">
                  <c:v>146.51666666666668</c:v>
                </c:pt>
                <c:pt idx="8791">
                  <c:v>146.53333333333333</c:v>
                </c:pt>
                <c:pt idx="8792">
                  <c:v>146.55000000000001</c:v>
                </c:pt>
                <c:pt idx="8793">
                  <c:v>146.56666666666666</c:v>
                </c:pt>
                <c:pt idx="8794">
                  <c:v>146.58333333333334</c:v>
                </c:pt>
                <c:pt idx="8795">
                  <c:v>146.6</c:v>
                </c:pt>
                <c:pt idx="8796">
                  <c:v>146.61666666666667</c:v>
                </c:pt>
                <c:pt idx="8797">
                  <c:v>146.63333333333333</c:v>
                </c:pt>
                <c:pt idx="8798">
                  <c:v>146.65</c:v>
                </c:pt>
                <c:pt idx="8799">
                  <c:v>146.66666666666666</c:v>
                </c:pt>
                <c:pt idx="8800">
                  <c:v>146.68333333333334</c:v>
                </c:pt>
                <c:pt idx="8801">
                  <c:v>146.69999999999999</c:v>
                </c:pt>
                <c:pt idx="8802">
                  <c:v>146.71666666666667</c:v>
                </c:pt>
                <c:pt idx="8803">
                  <c:v>146.73333333333332</c:v>
                </c:pt>
                <c:pt idx="8804">
                  <c:v>146.75</c:v>
                </c:pt>
                <c:pt idx="8805">
                  <c:v>146.76666666666668</c:v>
                </c:pt>
                <c:pt idx="8806">
                  <c:v>146.78333333333333</c:v>
                </c:pt>
                <c:pt idx="8807">
                  <c:v>146.80000000000001</c:v>
                </c:pt>
                <c:pt idx="8808">
                  <c:v>146.81666666666666</c:v>
                </c:pt>
                <c:pt idx="8809">
                  <c:v>146.83333333333334</c:v>
                </c:pt>
                <c:pt idx="8810">
                  <c:v>146.85</c:v>
                </c:pt>
                <c:pt idx="8811">
                  <c:v>146.86666666666667</c:v>
                </c:pt>
                <c:pt idx="8812">
                  <c:v>146.88333333333333</c:v>
                </c:pt>
                <c:pt idx="8813">
                  <c:v>146.9</c:v>
                </c:pt>
                <c:pt idx="8814">
                  <c:v>146.91666666666666</c:v>
                </c:pt>
                <c:pt idx="8815">
                  <c:v>146.93333333333334</c:v>
                </c:pt>
                <c:pt idx="8816">
                  <c:v>146.94999999999999</c:v>
                </c:pt>
                <c:pt idx="8817">
                  <c:v>146.96666666666667</c:v>
                </c:pt>
                <c:pt idx="8818">
                  <c:v>146.98333333333332</c:v>
                </c:pt>
                <c:pt idx="8819">
                  <c:v>147</c:v>
                </c:pt>
                <c:pt idx="8820">
                  <c:v>147.01666666666668</c:v>
                </c:pt>
                <c:pt idx="8821">
                  <c:v>147.03333333333333</c:v>
                </c:pt>
                <c:pt idx="8822">
                  <c:v>147.05000000000001</c:v>
                </c:pt>
                <c:pt idx="8823">
                  <c:v>147.06666666666666</c:v>
                </c:pt>
                <c:pt idx="8824">
                  <c:v>147.08333333333334</c:v>
                </c:pt>
                <c:pt idx="8825">
                  <c:v>147.1</c:v>
                </c:pt>
                <c:pt idx="8826">
                  <c:v>147.11666666666667</c:v>
                </c:pt>
                <c:pt idx="8827">
                  <c:v>147.13333333333333</c:v>
                </c:pt>
                <c:pt idx="8828">
                  <c:v>147.15</c:v>
                </c:pt>
                <c:pt idx="8829">
                  <c:v>147.16666666666666</c:v>
                </c:pt>
                <c:pt idx="8830">
                  <c:v>147.18333333333334</c:v>
                </c:pt>
                <c:pt idx="8831">
                  <c:v>147.19999999999999</c:v>
                </c:pt>
                <c:pt idx="8832">
                  <c:v>147.21666666666667</c:v>
                </c:pt>
                <c:pt idx="8833">
                  <c:v>147.23333333333332</c:v>
                </c:pt>
                <c:pt idx="8834">
                  <c:v>147.25</c:v>
                </c:pt>
                <c:pt idx="8835">
                  <c:v>147.26666666666668</c:v>
                </c:pt>
                <c:pt idx="8836">
                  <c:v>147.28333333333333</c:v>
                </c:pt>
                <c:pt idx="8837">
                  <c:v>147.30000000000001</c:v>
                </c:pt>
                <c:pt idx="8838">
                  <c:v>147.31666666666666</c:v>
                </c:pt>
                <c:pt idx="8839">
                  <c:v>147.33333333333334</c:v>
                </c:pt>
                <c:pt idx="8840">
                  <c:v>147.35</c:v>
                </c:pt>
                <c:pt idx="8841">
                  <c:v>147.36666666666667</c:v>
                </c:pt>
                <c:pt idx="8842">
                  <c:v>147.38333333333333</c:v>
                </c:pt>
                <c:pt idx="8843">
                  <c:v>147.4</c:v>
                </c:pt>
                <c:pt idx="8844">
                  <c:v>147.41666666666666</c:v>
                </c:pt>
                <c:pt idx="8845">
                  <c:v>147.43333333333334</c:v>
                </c:pt>
                <c:pt idx="8846">
                  <c:v>147.44999999999999</c:v>
                </c:pt>
                <c:pt idx="8847">
                  <c:v>147.46666666666667</c:v>
                </c:pt>
                <c:pt idx="8848">
                  <c:v>147.48333333333332</c:v>
                </c:pt>
                <c:pt idx="8849">
                  <c:v>147.5</c:v>
                </c:pt>
                <c:pt idx="8850">
                  <c:v>147.51666666666668</c:v>
                </c:pt>
                <c:pt idx="8851">
                  <c:v>147.53333333333333</c:v>
                </c:pt>
                <c:pt idx="8852">
                  <c:v>147.55000000000001</c:v>
                </c:pt>
                <c:pt idx="8853">
                  <c:v>147.56666666666666</c:v>
                </c:pt>
                <c:pt idx="8854">
                  <c:v>147.58333333333334</c:v>
                </c:pt>
                <c:pt idx="8855">
                  <c:v>147.6</c:v>
                </c:pt>
                <c:pt idx="8856">
                  <c:v>147.61666666666667</c:v>
                </c:pt>
                <c:pt idx="8857">
                  <c:v>147.63333333333333</c:v>
                </c:pt>
                <c:pt idx="8858">
                  <c:v>147.65</c:v>
                </c:pt>
                <c:pt idx="8859">
                  <c:v>147.66666666666666</c:v>
                </c:pt>
                <c:pt idx="8860">
                  <c:v>147.68333333333334</c:v>
                </c:pt>
                <c:pt idx="8861">
                  <c:v>147.69999999999999</c:v>
                </c:pt>
                <c:pt idx="8862">
                  <c:v>147.71666666666667</c:v>
                </c:pt>
                <c:pt idx="8863">
                  <c:v>147.73333333333332</c:v>
                </c:pt>
                <c:pt idx="8864">
                  <c:v>147.75</c:v>
                </c:pt>
                <c:pt idx="8865">
                  <c:v>147.76666666666668</c:v>
                </c:pt>
                <c:pt idx="8866">
                  <c:v>147.78333333333333</c:v>
                </c:pt>
                <c:pt idx="8867">
                  <c:v>147.80000000000001</c:v>
                </c:pt>
                <c:pt idx="8868">
                  <c:v>147.81666666666666</c:v>
                </c:pt>
                <c:pt idx="8869">
                  <c:v>147.83333333333334</c:v>
                </c:pt>
                <c:pt idx="8870">
                  <c:v>147.85</c:v>
                </c:pt>
                <c:pt idx="8871">
                  <c:v>147.86666666666667</c:v>
                </c:pt>
                <c:pt idx="8872">
                  <c:v>147.88333333333333</c:v>
                </c:pt>
                <c:pt idx="8873">
                  <c:v>147.9</c:v>
                </c:pt>
                <c:pt idx="8874">
                  <c:v>147.91666666666666</c:v>
                </c:pt>
                <c:pt idx="8875">
                  <c:v>147.93333333333334</c:v>
                </c:pt>
                <c:pt idx="8876">
                  <c:v>147.94999999999999</c:v>
                </c:pt>
                <c:pt idx="8877">
                  <c:v>147.96666666666667</c:v>
                </c:pt>
                <c:pt idx="8878">
                  <c:v>147.98333333333332</c:v>
                </c:pt>
                <c:pt idx="8879">
                  <c:v>148</c:v>
                </c:pt>
                <c:pt idx="8880">
                  <c:v>148.01666666666668</c:v>
                </c:pt>
                <c:pt idx="8881">
                  <c:v>148.03333333333333</c:v>
                </c:pt>
                <c:pt idx="8882">
                  <c:v>148.05000000000001</c:v>
                </c:pt>
                <c:pt idx="8883">
                  <c:v>148.06666666666666</c:v>
                </c:pt>
                <c:pt idx="8884">
                  <c:v>148.08333333333334</c:v>
                </c:pt>
                <c:pt idx="8885">
                  <c:v>148.1</c:v>
                </c:pt>
                <c:pt idx="8886">
                  <c:v>148.11666666666667</c:v>
                </c:pt>
                <c:pt idx="8887">
                  <c:v>148.13333333333333</c:v>
                </c:pt>
                <c:pt idx="8888">
                  <c:v>148.15</c:v>
                </c:pt>
                <c:pt idx="8889">
                  <c:v>148.16666666666666</c:v>
                </c:pt>
                <c:pt idx="8890">
                  <c:v>148.18333333333334</c:v>
                </c:pt>
                <c:pt idx="8891">
                  <c:v>148.19999999999999</c:v>
                </c:pt>
                <c:pt idx="8892">
                  <c:v>148.21666666666667</c:v>
                </c:pt>
                <c:pt idx="8893">
                  <c:v>148.23333333333332</c:v>
                </c:pt>
                <c:pt idx="8894">
                  <c:v>148.25</c:v>
                </c:pt>
                <c:pt idx="8895">
                  <c:v>148.26666666666668</c:v>
                </c:pt>
                <c:pt idx="8896">
                  <c:v>148.28333333333333</c:v>
                </c:pt>
                <c:pt idx="8897">
                  <c:v>148.30000000000001</c:v>
                </c:pt>
                <c:pt idx="8898">
                  <c:v>148.31666666666666</c:v>
                </c:pt>
                <c:pt idx="8899">
                  <c:v>148.33333333333334</c:v>
                </c:pt>
                <c:pt idx="8900">
                  <c:v>148.35</c:v>
                </c:pt>
                <c:pt idx="8901">
                  <c:v>148.36666666666667</c:v>
                </c:pt>
                <c:pt idx="8902">
                  <c:v>148.38333333333333</c:v>
                </c:pt>
                <c:pt idx="8903">
                  <c:v>148.4</c:v>
                </c:pt>
                <c:pt idx="8904">
                  <c:v>148.41666666666666</c:v>
                </c:pt>
                <c:pt idx="8905">
                  <c:v>148.43333333333334</c:v>
                </c:pt>
                <c:pt idx="8906">
                  <c:v>148.44999999999999</c:v>
                </c:pt>
                <c:pt idx="8907">
                  <c:v>148.46666666666667</c:v>
                </c:pt>
                <c:pt idx="8908">
                  <c:v>148.48333333333332</c:v>
                </c:pt>
                <c:pt idx="8909">
                  <c:v>148.5</c:v>
                </c:pt>
                <c:pt idx="8910">
                  <c:v>148.51666666666668</c:v>
                </c:pt>
                <c:pt idx="8911">
                  <c:v>148.53333333333333</c:v>
                </c:pt>
                <c:pt idx="8912">
                  <c:v>148.55000000000001</c:v>
                </c:pt>
                <c:pt idx="8913">
                  <c:v>148.56666666666666</c:v>
                </c:pt>
                <c:pt idx="8914">
                  <c:v>148.58333333333334</c:v>
                </c:pt>
                <c:pt idx="8915">
                  <c:v>148.6</c:v>
                </c:pt>
                <c:pt idx="8916">
                  <c:v>148.61666666666667</c:v>
                </c:pt>
                <c:pt idx="8917">
                  <c:v>148.63333333333333</c:v>
                </c:pt>
                <c:pt idx="8918">
                  <c:v>148.65</c:v>
                </c:pt>
                <c:pt idx="8919">
                  <c:v>148.66666666666666</c:v>
                </c:pt>
                <c:pt idx="8920">
                  <c:v>148.68333333333334</c:v>
                </c:pt>
                <c:pt idx="8921">
                  <c:v>148.69999999999999</c:v>
                </c:pt>
                <c:pt idx="8922">
                  <c:v>148.71666666666667</c:v>
                </c:pt>
                <c:pt idx="8923">
                  <c:v>148.73333333333332</c:v>
                </c:pt>
                <c:pt idx="8924">
                  <c:v>148.75</c:v>
                </c:pt>
                <c:pt idx="8925">
                  <c:v>148.76666666666668</c:v>
                </c:pt>
                <c:pt idx="8926">
                  <c:v>148.78333333333333</c:v>
                </c:pt>
                <c:pt idx="8927">
                  <c:v>148.80000000000001</c:v>
                </c:pt>
                <c:pt idx="8928">
                  <c:v>148.81666666666666</c:v>
                </c:pt>
                <c:pt idx="8929">
                  <c:v>148.83333333333334</c:v>
                </c:pt>
                <c:pt idx="8930">
                  <c:v>148.85</c:v>
                </c:pt>
                <c:pt idx="8931">
                  <c:v>148.86666666666667</c:v>
                </c:pt>
                <c:pt idx="8932">
                  <c:v>148.88333333333333</c:v>
                </c:pt>
                <c:pt idx="8933">
                  <c:v>148.9</c:v>
                </c:pt>
                <c:pt idx="8934">
                  <c:v>148.91666666666666</c:v>
                </c:pt>
                <c:pt idx="8935">
                  <c:v>148.93333333333334</c:v>
                </c:pt>
                <c:pt idx="8936">
                  <c:v>148.94999999999999</c:v>
                </c:pt>
                <c:pt idx="8937">
                  <c:v>148.96666666666667</c:v>
                </c:pt>
                <c:pt idx="8938">
                  <c:v>148.98333333333332</c:v>
                </c:pt>
                <c:pt idx="8939">
                  <c:v>149</c:v>
                </c:pt>
                <c:pt idx="8940">
                  <c:v>149.01666666666668</c:v>
                </c:pt>
                <c:pt idx="8941">
                  <c:v>149.03333333333333</c:v>
                </c:pt>
                <c:pt idx="8942">
                  <c:v>149.05000000000001</c:v>
                </c:pt>
                <c:pt idx="8943">
                  <c:v>149.06666666666666</c:v>
                </c:pt>
                <c:pt idx="8944">
                  <c:v>149.08333333333334</c:v>
                </c:pt>
                <c:pt idx="8945">
                  <c:v>149.1</c:v>
                </c:pt>
                <c:pt idx="8946">
                  <c:v>149.11666666666667</c:v>
                </c:pt>
                <c:pt idx="8947">
                  <c:v>149.13333333333333</c:v>
                </c:pt>
                <c:pt idx="8948">
                  <c:v>149.15</c:v>
                </c:pt>
                <c:pt idx="8949">
                  <c:v>149.16666666666666</c:v>
                </c:pt>
                <c:pt idx="8950">
                  <c:v>149.18333333333334</c:v>
                </c:pt>
                <c:pt idx="8951">
                  <c:v>149.19999999999999</c:v>
                </c:pt>
                <c:pt idx="8952">
                  <c:v>149.21666666666667</c:v>
                </c:pt>
                <c:pt idx="8953">
                  <c:v>149.23333333333332</c:v>
                </c:pt>
                <c:pt idx="8954">
                  <c:v>149.25</c:v>
                </c:pt>
                <c:pt idx="8955">
                  <c:v>149.26666666666668</c:v>
                </c:pt>
                <c:pt idx="8956">
                  <c:v>149.28333333333333</c:v>
                </c:pt>
                <c:pt idx="8957">
                  <c:v>149.30000000000001</c:v>
                </c:pt>
                <c:pt idx="8958">
                  <c:v>149.31666666666666</c:v>
                </c:pt>
                <c:pt idx="8959">
                  <c:v>149.33333333333334</c:v>
                </c:pt>
                <c:pt idx="8960">
                  <c:v>149.35</c:v>
                </c:pt>
                <c:pt idx="8961">
                  <c:v>149.36666666666667</c:v>
                </c:pt>
                <c:pt idx="8962">
                  <c:v>149.38333333333333</c:v>
                </c:pt>
                <c:pt idx="8963">
                  <c:v>149.4</c:v>
                </c:pt>
                <c:pt idx="8964">
                  <c:v>149.41666666666666</c:v>
                </c:pt>
                <c:pt idx="8965">
                  <c:v>149.43333333333334</c:v>
                </c:pt>
                <c:pt idx="8966">
                  <c:v>149.44999999999999</c:v>
                </c:pt>
                <c:pt idx="8967">
                  <c:v>149.46666666666667</c:v>
                </c:pt>
                <c:pt idx="8968">
                  <c:v>149.48333333333332</c:v>
                </c:pt>
                <c:pt idx="8969">
                  <c:v>149.5</c:v>
                </c:pt>
                <c:pt idx="8970">
                  <c:v>149.51666666666668</c:v>
                </c:pt>
                <c:pt idx="8971">
                  <c:v>149.53333333333333</c:v>
                </c:pt>
                <c:pt idx="8972">
                  <c:v>149.55000000000001</c:v>
                </c:pt>
                <c:pt idx="8973">
                  <c:v>149.56666666666666</c:v>
                </c:pt>
                <c:pt idx="8974">
                  <c:v>149.58333333333334</c:v>
                </c:pt>
                <c:pt idx="8975">
                  <c:v>149.6</c:v>
                </c:pt>
                <c:pt idx="8976">
                  <c:v>149.61666666666667</c:v>
                </c:pt>
                <c:pt idx="8977">
                  <c:v>149.63333333333333</c:v>
                </c:pt>
                <c:pt idx="8978">
                  <c:v>149.65</c:v>
                </c:pt>
                <c:pt idx="8979">
                  <c:v>149.66666666666666</c:v>
                </c:pt>
                <c:pt idx="8980">
                  <c:v>149.68333333333334</c:v>
                </c:pt>
                <c:pt idx="8981">
                  <c:v>149.69999999999999</c:v>
                </c:pt>
                <c:pt idx="8982">
                  <c:v>149.71666666666667</c:v>
                </c:pt>
                <c:pt idx="8983">
                  <c:v>149.73333333333332</c:v>
                </c:pt>
                <c:pt idx="8984">
                  <c:v>149.75</c:v>
                </c:pt>
                <c:pt idx="8985">
                  <c:v>149.76666666666668</c:v>
                </c:pt>
                <c:pt idx="8986">
                  <c:v>149.78333333333333</c:v>
                </c:pt>
                <c:pt idx="8987">
                  <c:v>149.80000000000001</c:v>
                </c:pt>
                <c:pt idx="8988">
                  <c:v>149.81666666666666</c:v>
                </c:pt>
                <c:pt idx="8989">
                  <c:v>149.83333333333334</c:v>
                </c:pt>
                <c:pt idx="8990">
                  <c:v>149.85</c:v>
                </c:pt>
                <c:pt idx="8991">
                  <c:v>149.86666666666667</c:v>
                </c:pt>
                <c:pt idx="8992">
                  <c:v>149.88333333333333</c:v>
                </c:pt>
                <c:pt idx="8993">
                  <c:v>149.9</c:v>
                </c:pt>
                <c:pt idx="8994">
                  <c:v>149.91666666666666</c:v>
                </c:pt>
                <c:pt idx="8995">
                  <c:v>149.93333333333334</c:v>
                </c:pt>
                <c:pt idx="8996">
                  <c:v>149.94999999999999</c:v>
                </c:pt>
                <c:pt idx="8997">
                  <c:v>149.96666666666667</c:v>
                </c:pt>
                <c:pt idx="8998">
                  <c:v>149.98333333333332</c:v>
                </c:pt>
                <c:pt idx="8999">
                  <c:v>150</c:v>
                </c:pt>
                <c:pt idx="9000">
                  <c:v>150.01666666666668</c:v>
                </c:pt>
                <c:pt idx="9001">
                  <c:v>150.03333333333333</c:v>
                </c:pt>
                <c:pt idx="9002">
                  <c:v>150.05000000000001</c:v>
                </c:pt>
                <c:pt idx="9003">
                  <c:v>150.06666666666666</c:v>
                </c:pt>
                <c:pt idx="9004">
                  <c:v>150.08333333333334</c:v>
                </c:pt>
                <c:pt idx="9005">
                  <c:v>150.1</c:v>
                </c:pt>
                <c:pt idx="9006">
                  <c:v>150.11666666666667</c:v>
                </c:pt>
                <c:pt idx="9007">
                  <c:v>150.13333333333333</c:v>
                </c:pt>
                <c:pt idx="9008">
                  <c:v>150.15</c:v>
                </c:pt>
                <c:pt idx="9009">
                  <c:v>150.16666666666666</c:v>
                </c:pt>
                <c:pt idx="9010">
                  <c:v>150.18333333333334</c:v>
                </c:pt>
                <c:pt idx="9011">
                  <c:v>150.19999999999999</c:v>
                </c:pt>
                <c:pt idx="9012">
                  <c:v>150.21666666666667</c:v>
                </c:pt>
                <c:pt idx="9013">
                  <c:v>150.23333333333332</c:v>
                </c:pt>
                <c:pt idx="9014">
                  <c:v>150.25</c:v>
                </c:pt>
                <c:pt idx="9015">
                  <c:v>150.26666666666668</c:v>
                </c:pt>
                <c:pt idx="9016">
                  <c:v>150.28333333333333</c:v>
                </c:pt>
                <c:pt idx="9017">
                  <c:v>150.30000000000001</c:v>
                </c:pt>
                <c:pt idx="9018">
                  <c:v>150.31666666666666</c:v>
                </c:pt>
                <c:pt idx="9019">
                  <c:v>150.33333333333334</c:v>
                </c:pt>
                <c:pt idx="9020">
                  <c:v>150.35</c:v>
                </c:pt>
                <c:pt idx="9021">
                  <c:v>150.36666666666667</c:v>
                </c:pt>
                <c:pt idx="9022">
                  <c:v>150.38333333333333</c:v>
                </c:pt>
                <c:pt idx="9023">
                  <c:v>150.4</c:v>
                </c:pt>
                <c:pt idx="9024">
                  <c:v>150.41666666666666</c:v>
                </c:pt>
                <c:pt idx="9025">
                  <c:v>150.43333333333334</c:v>
                </c:pt>
                <c:pt idx="9026">
                  <c:v>150.44999999999999</c:v>
                </c:pt>
                <c:pt idx="9027">
                  <c:v>150.46666666666667</c:v>
                </c:pt>
                <c:pt idx="9028">
                  <c:v>150.48333333333332</c:v>
                </c:pt>
                <c:pt idx="9029">
                  <c:v>150.5</c:v>
                </c:pt>
                <c:pt idx="9030">
                  <c:v>150.51666666666668</c:v>
                </c:pt>
                <c:pt idx="9031">
                  <c:v>150.53333333333333</c:v>
                </c:pt>
                <c:pt idx="9032">
                  <c:v>150.55000000000001</c:v>
                </c:pt>
                <c:pt idx="9033">
                  <c:v>150.56666666666666</c:v>
                </c:pt>
                <c:pt idx="9034">
                  <c:v>150.58333333333334</c:v>
                </c:pt>
                <c:pt idx="9035">
                  <c:v>150.6</c:v>
                </c:pt>
                <c:pt idx="9036">
                  <c:v>150.61666666666667</c:v>
                </c:pt>
                <c:pt idx="9037">
                  <c:v>150.63333333333333</c:v>
                </c:pt>
                <c:pt idx="9038">
                  <c:v>150.65</c:v>
                </c:pt>
                <c:pt idx="9039">
                  <c:v>150.66666666666666</c:v>
                </c:pt>
                <c:pt idx="9040">
                  <c:v>150.68333333333334</c:v>
                </c:pt>
                <c:pt idx="9041">
                  <c:v>150.69999999999999</c:v>
                </c:pt>
                <c:pt idx="9042">
                  <c:v>150.71666666666667</c:v>
                </c:pt>
                <c:pt idx="9043">
                  <c:v>150.73333333333332</c:v>
                </c:pt>
                <c:pt idx="9044">
                  <c:v>150.75</c:v>
                </c:pt>
                <c:pt idx="9045">
                  <c:v>150.76666666666668</c:v>
                </c:pt>
                <c:pt idx="9046">
                  <c:v>150.78333333333333</c:v>
                </c:pt>
                <c:pt idx="9047">
                  <c:v>150.80000000000001</c:v>
                </c:pt>
                <c:pt idx="9048">
                  <c:v>150.81666666666666</c:v>
                </c:pt>
                <c:pt idx="9049">
                  <c:v>150.83333333333334</c:v>
                </c:pt>
                <c:pt idx="9050">
                  <c:v>150.85</c:v>
                </c:pt>
                <c:pt idx="9051">
                  <c:v>150.86666666666667</c:v>
                </c:pt>
                <c:pt idx="9052">
                  <c:v>150.88333333333333</c:v>
                </c:pt>
                <c:pt idx="9053">
                  <c:v>150.9</c:v>
                </c:pt>
                <c:pt idx="9054">
                  <c:v>150.91666666666666</c:v>
                </c:pt>
                <c:pt idx="9055">
                  <c:v>150.93333333333334</c:v>
                </c:pt>
                <c:pt idx="9056">
                  <c:v>150.94999999999999</c:v>
                </c:pt>
                <c:pt idx="9057">
                  <c:v>150.96666666666667</c:v>
                </c:pt>
                <c:pt idx="9058">
                  <c:v>150.98333333333332</c:v>
                </c:pt>
                <c:pt idx="9059">
                  <c:v>151</c:v>
                </c:pt>
                <c:pt idx="9060">
                  <c:v>151.01666666666668</c:v>
                </c:pt>
                <c:pt idx="9061">
                  <c:v>151.03333333333333</c:v>
                </c:pt>
                <c:pt idx="9062">
                  <c:v>151.05000000000001</c:v>
                </c:pt>
                <c:pt idx="9063">
                  <c:v>151.06666666666666</c:v>
                </c:pt>
                <c:pt idx="9064">
                  <c:v>151.08333333333334</c:v>
                </c:pt>
                <c:pt idx="9065">
                  <c:v>151.1</c:v>
                </c:pt>
                <c:pt idx="9066">
                  <c:v>151.11666666666667</c:v>
                </c:pt>
                <c:pt idx="9067">
                  <c:v>151.13333333333333</c:v>
                </c:pt>
                <c:pt idx="9068">
                  <c:v>151.15</c:v>
                </c:pt>
                <c:pt idx="9069">
                  <c:v>151.16666666666666</c:v>
                </c:pt>
                <c:pt idx="9070">
                  <c:v>151.18333333333334</c:v>
                </c:pt>
                <c:pt idx="9071">
                  <c:v>151.19999999999999</c:v>
                </c:pt>
                <c:pt idx="9072">
                  <c:v>151.21666666666667</c:v>
                </c:pt>
                <c:pt idx="9073">
                  <c:v>151.23333333333332</c:v>
                </c:pt>
                <c:pt idx="9074">
                  <c:v>151.25</c:v>
                </c:pt>
                <c:pt idx="9075">
                  <c:v>151.26666666666668</c:v>
                </c:pt>
                <c:pt idx="9076">
                  <c:v>151.28333333333333</c:v>
                </c:pt>
                <c:pt idx="9077">
                  <c:v>151.30000000000001</c:v>
                </c:pt>
                <c:pt idx="9078">
                  <c:v>151.31666666666666</c:v>
                </c:pt>
                <c:pt idx="9079">
                  <c:v>151.33333333333334</c:v>
                </c:pt>
                <c:pt idx="9080">
                  <c:v>151.35</c:v>
                </c:pt>
                <c:pt idx="9081">
                  <c:v>151.36666666666667</c:v>
                </c:pt>
                <c:pt idx="9082">
                  <c:v>151.38333333333333</c:v>
                </c:pt>
                <c:pt idx="9083">
                  <c:v>151.4</c:v>
                </c:pt>
                <c:pt idx="9084">
                  <c:v>151.41666666666666</c:v>
                </c:pt>
                <c:pt idx="9085">
                  <c:v>151.43333333333334</c:v>
                </c:pt>
                <c:pt idx="9086">
                  <c:v>151.44999999999999</c:v>
                </c:pt>
                <c:pt idx="9087">
                  <c:v>151.46666666666667</c:v>
                </c:pt>
                <c:pt idx="9088">
                  <c:v>151.48333333333332</c:v>
                </c:pt>
                <c:pt idx="9089">
                  <c:v>151.5</c:v>
                </c:pt>
                <c:pt idx="9090">
                  <c:v>151.51666666666668</c:v>
                </c:pt>
                <c:pt idx="9091">
                  <c:v>151.53333333333333</c:v>
                </c:pt>
                <c:pt idx="9092">
                  <c:v>151.55000000000001</c:v>
                </c:pt>
                <c:pt idx="9093">
                  <c:v>151.56666666666666</c:v>
                </c:pt>
                <c:pt idx="9094">
                  <c:v>151.58333333333334</c:v>
                </c:pt>
                <c:pt idx="9095">
                  <c:v>151.6</c:v>
                </c:pt>
                <c:pt idx="9096">
                  <c:v>151.61666666666667</c:v>
                </c:pt>
                <c:pt idx="9097">
                  <c:v>151.63333333333333</c:v>
                </c:pt>
                <c:pt idx="9098">
                  <c:v>151.65</c:v>
                </c:pt>
                <c:pt idx="9099">
                  <c:v>151.66666666666666</c:v>
                </c:pt>
                <c:pt idx="9100">
                  <c:v>151.68333333333334</c:v>
                </c:pt>
                <c:pt idx="9101">
                  <c:v>151.69999999999999</c:v>
                </c:pt>
                <c:pt idx="9102">
                  <c:v>151.71666666666667</c:v>
                </c:pt>
                <c:pt idx="9103">
                  <c:v>151.73333333333332</c:v>
                </c:pt>
                <c:pt idx="9104">
                  <c:v>151.75</c:v>
                </c:pt>
                <c:pt idx="9105">
                  <c:v>151.76666666666668</c:v>
                </c:pt>
                <c:pt idx="9106">
                  <c:v>151.78333333333333</c:v>
                </c:pt>
                <c:pt idx="9107">
                  <c:v>151.80000000000001</c:v>
                </c:pt>
                <c:pt idx="9108">
                  <c:v>151.81666666666666</c:v>
                </c:pt>
                <c:pt idx="9109">
                  <c:v>151.83333333333334</c:v>
                </c:pt>
                <c:pt idx="9110">
                  <c:v>151.85</c:v>
                </c:pt>
                <c:pt idx="9111">
                  <c:v>151.86666666666667</c:v>
                </c:pt>
                <c:pt idx="9112">
                  <c:v>151.88333333333333</c:v>
                </c:pt>
                <c:pt idx="9113">
                  <c:v>151.9</c:v>
                </c:pt>
                <c:pt idx="9114">
                  <c:v>151.91666666666666</c:v>
                </c:pt>
                <c:pt idx="9115">
                  <c:v>151.93333333333334</c:v>
                </c:pt>
                <c:pt idx="9116">
                  <c:v>151.94999999999999</c:v>
                </c:pt>
                <c:pt idx="9117">
                  <c:v>151.96666666666667</c:v>
                </c:pt>
                <c:pt idx="9118">
                  <c:v>151.98333333333332</c:v>
                </c:pt>
                <c:pt idx="9119">
                  <c:v>152</c:v>
                </c:pt>
                <c:pt idx="9120">
                  <c:v>152.01666666666668</c:v>
                </c:pt>
                <c:pt idx="9121">
                  <c:v>152.03333333333333</c:v>
                </c:pt>
                <c:pt idx="9122">
                  <c:v>152.05000000000001</c:v>
                </c:pt>
                <c:pt idx="9123">
                  <c:v>152.06666666666666</c:v>
                </c:pt>
                <c:pt idx="9124">
                  <c:v>152.08333333333334</c:v>
                </c:pt>
                <c:pt idx="9125">
                  <c:v>152.1</c:v>
                </c:pt>
                <c:pt idx="9126">
                  <c:v>152.11666666666667</c:v>
                </c:pt>
                <c:pt idx="9127">
                  <c:v>152.13333333333333</c:v>
                </c:pt>
                <c:pt idx="9128">
                  <c:v>152.15</c:v>
                </c:pt>
                <c:pt idx="9129">
                  <c:v>152.16666666666666</c:v>
                </c:pt>
                <c:pt idx="9130">
                  <c:v>152.18333333333334</c:v>
                </c:pt>
                <c:pt idx="9131">
                  <c:v>152.19999999999999</c:v>
                </c:pt>
                <c:pt idx="9132">
                  <c:v>152.21666666666667</c:v>
                </c:pt>
                <c:pt idx="9133">
                  <c:v>152.23333333333332</c:v>
                </c:pt>
                <c:pt idx="9134">
                  <c:v>152.25</c:v>
                </c:pt>
                <c:pt idx="9135">
                  <c:v>152.26666666666668</c:v>
                </c:pt>
                <c:pt idx="9136">
                  <c:v>152.28333333333333</c:v>
                </c:pt>
                <c:pt idx="9137">
                  <c:v>152.30000000000001</c:v>
                </c:pt>
                <c:pt idx="9138">
                  <c:v>152.31666666666666</c:v>
                </c:pt>
                <c:pt idx="9139">
                  <c:v>152.33333333333334</c:v>
                </c:pt>
                <c:pt idx="9140">
                  <c:v>152.35</c:v>
                </c:pt>
                <c:pt idx="9141">
                  <c:v>152.36666666666667</c:v>
                </c:pt>
                <c:pt idx="9142">
                  <c:v>152.38333333333333</c:v>
                </c:pt>
                <c:pt idx="9143">
                  <c:v>152.4</c:v>
                </c:pt>
                <c:pt idx="9144">
                  <c:v>152.41666666666666</c:v>
                </c:pt>
                <c:pt idx="9145">
                  <c:v>152.43333333333334</c:v>
                </c:pt>
                <c:pt idx="9146">
                  <c:v>152.44999999999999</c:v>
                </c:pt>
                <c:pt idx="9147">
                  <c:v>152.46666666666667</c:v>
                </c:pt>
                <c:pt idx="9148">
                  <c:v>152.48333333333332</c:v>
                </c:pt>
                <c:pt idx="9149">
                  <c:v>152.5</c:v>
                </c:pt>
                <c:pt idx="9150">
                  <c:v>152.51666666666668</c:v>
                </c:pt>
                <c:pt idx="9151">
                  <c:v>152.53333333333333</c:v>
                </c:pt>
                <c:pt idx="9152">
                  <c:v>152.55000000000001</c:v>
                </c:pt>
                <c:pt idx="9153">
                  <c:v>152.56666666666666</c:v>
                </c:pt>
                <c:pt idx="9154">
                  <c:v>152.58333333333334</c:v>
                </c:pt>
                <c:pt idx="9155">
                  <c:v>152.6</c:v>
                </c:pt>
                <c:pt idx="9156">
                  <c:v>152.61666666666667</c:v>
                </c:pt>
                <c:pt idx="9157">
                  <c:v>152.63333333333333</c:v>
                </c:pt>
                <c:pt idx="9158">
                  <c:v>152.65</c:v>
                </c:pt>
                <c:pt idx="9159">
                  <c:v>152.66666666666666</c:v>
                </c:pt>
                <c:pt idx="9160">
                  <c:v>152.68333333333334</c:v>
                </c:pt>
                <c:pt idx="9161">
                  <c:v>152.69999999999999</c:v>
                </c:pt>
                <c:pt idx="9162">
                  <c:v>152.71666666666667</c:v>
                </c:pt>
                <c:pt idx="9163">
                  <c:v>152.73333333333332</c:v>
                </c:pt>
                <c:pt idx="9164">
                  <c:v>152.75</c:v>
                </c:pt>
                <c:pt idx="9165">
                  <c:v>152.76666666666668</c:v>
                </c:pt>
                <c:pt idx="9166">
                  <c:v>152.78333333333333</c:v>
                </c:pt>
                <c:pt idx="9167">
                  <c:v>152.80000000000001</c:v>
                </c:pt>
                <c:pt idx="9168">
                  <c:v>152.81666666666666</c:v>
                </c:pt>
                <c:pt idx="9169">
                  <c:v>152.83333333333334</c:v>
                </c:pt>
                <c:pt idx="9170">
                  <c:v>152.85</c:v>
                </c:pt>
                <c:pt idx="9171">
                  <c:v>152.86666666666667</c:v>
                </c:pt>
                <c:pt idx="9172">
                  <c:v>152.88333333333333</c:v>
                </c:pt>
                <c:pt idx="9173">
                  <c:v>152.9</c:v>
                </c:pt>
                <c:pt idx="9174">
                  <c:v>152.91666666666666</c:v>
                </c:pt>
                <c:pt idx="9175">
                  <c:v>152.93333333333334</c:v>
                </c:pt>
                <c:pt idx="9176">
                  <c:v>152.94999999999999</c:v>
                </c:pt>
                <c:pt idx="9177">
                  <c:v>152.96666666666667</c:v>
                </c:pt>
                <c:pt idx="9178">
                  <c:v>152.98333333333332</c:v>
                </c:pt>
                <c:pt idx="9179">
                  <c:v>153</c:v>
                </c:pt>
                <c:pt idx="9180">
                  <c:v>153.01666666666668</c:v>
                </c:pt>
                <c:pt idx="9181">
                  <c:v>153.03333333333333</c:v>
                </c:pt>
                <c:pt idx="9182">
                  <c:v>153.05000000000001</c:v>
                </c:pt>
                <c:pt idx="9183">
                  <c:v>153.06666666666666</c:v>
                </c:pt>
                <c:pt idx="9184">
                  <c:v>153.08333333333334</c:v>
                </c:pt>
                <c:pt idx="9185">
                  <c:v>153.1</c:v>
                </c:pt>
                <c:pt idx="9186">
                  <c:v>153.11666666666667</c:v>
                </c:pt>
                <c:pt idx="9187">
                  <c:v>153.13333333333333</c:v>
                </c:pt>
                <c:pt idx="9188">
                  <c:v>153.15</c:v>
                </c:pt>
                <c:pt idx="9189">
                  <c:v>153.16666666666666</c:v>
                </c:pt>
                <c:pt idx="9190">
                  <c:v>153.18333333333334</c:v>
                </c:pt>
                <c:pt idx="9191">
                  <c:v>153.19999999999999</c:v>
                </c:pt>
                <c:pt idx="9192">
                  <c:v>153.21666666666667</c:v>
                </c:pt>
                <c:pt idx="9193">
                  <c:v>153.23333333333332</c:v>
                </c:pt>
                <c:pt idx="9194">
                  <c:v>153.25</c:v>
                </c:pt>
                <c:pt idx="9195">
                  <c:v>153.26666666666668</c:v>
                </c:pt>
                <c:pt idx="9196">
                  <c:v>153.28333333333333</c:v>
                </c:pt>
                <c:pt idx="9197">
                  <c:v>153.30000000000001</c:v>
                </c:pt>
                <c:pt idx="9198">
                  <c:v>153.31666666666666</c:v>
                </c:pt>
                <c:pt idx="9199">
                  <c:v>153.33333333333334</c:v>
                </c:pt>
                <c:pt idx="9200">
                  <c:v>153.35</c:v>
                </c:pt>
                <c:pt idx="9201">
                  <c:v>153.36666666666667</c:v>
                </c:pt>
                <c:pt idx="9202">
                  <c:v>153.38333333333333</c:v>
                </c:pt>
                <c:pt idx="9203">
                  <c:v>153.4</c:v>
                </c:pt>
                <c:pt idx="9204">
                  <c:v>153.41666666666666</c:v>
                </c:pt>
                <c:pt idx="9205">
                  <c:v>153.43333333333334</c:v>
                </c:pt>
                <c:pt idx="9206">
                  <c:v>153.44999999999999</c:v>
                </c:pt>
                <c:pt idx="9207">
                  <c:v>153.46666666666667</c:v>
                </c:pt>
                <c:pt idx="9208">
                  <c:v>153.48333333333332</c:v>
                </c:pt>
                <c:pt idx="9209">
                  <c:v>153.5</c:v>
                </c:pt>
                <c:pt idx="9210">
                  <c:v>153.51666666666668</c:v>
                </c:pt>
                <c:pt idx="9211">
                  <c:v>153.53333333333333</c:v>
                </c:pt>
                <c:pt idx="9212">
                  <c:v>153.55000000000001</c:v>
                </c:pt>
                <c:pt idx="9213">
                  <c:v>153.56666666666666</c:v>
                </c:pt>
                <c:pt idx="9214">
                  <c:v>153.58333333333334</c:v>
                </c:pt>
                <c:pt idx="9215">
                  <c:v>153.6</c:v>
                </c:pt>
                <c:pt idx="9216">
                  <c:v>153.61666666666667</c:v>
                </c:pt>
                <c:pt idx="9217">
                  <c:v>153.63333333333333</c:v>
                </c:pt>
                <c:pt idx="9218">
                  <c:v>153.65</c:v>
                </c:pt>
                <c:pt idx="9219">
                  <c:v>153.66666666666666</c:v>
                </c:pt>
                <c:pt idx="9220">
                  <c:v>153.68333333333334</c:v>
                </c:pt>
                <c:pt idx="9221">
                  <c:v>153.69999999999999</c:v>
                </c:pt>
                <c:pt idx="9222">
                  <c:v>153.71666666666667</c:v>
                </c:pt>
                <c:pt idx="9223">
                  <c:v>153.73333333333332</c:v>
                </c:pt>
                <c:pt idx="9224">
                  <c:v>153.75</c:v>
                </c:pt>
                <c:pt idx="9225">
                  <c:v>153.76666666666668</c:v>
                </c:pt>
                <c:pt idx="9226">
                  <c:v>153.78333333333333</c:v>
                </c:pt>
                <c:pt idx="9227">
                  <c:v>153.80000000000001</c:v>
                </c:pt>
                <c:pt idx="9228">
                  <c:v>153.81666666666666</c:v>
                </c:pt>
                <c:pt idx="9229">
                  <c:v>153.83333333333334</c:v>
                </c:pt>
                <c:pt idx="9230">
                  <c:v>153.85</c:v>
                </c:pt>
                <c:pt idx="9231">
                  <c:v>153.86666666666667</c:v>
                </c:pt>
                <c:pt idx="9232">
                  <c:v>153.88333333333333</c:v>
                </c:pt>
                <c:pt idx="9233">
                  <c:v>153.9</c:v>
                </c:pt>
                <c:pt idx="9234">
                  <c:v>153.91666666666666</c:v>
                </c:pt>
                <c:pt idx="9235">
                  <c:v>153.93333333333334</c:v>
                </c:pt>
                <c:pt idx="9236">
                  <c:v>153.94999999999999</c:v>
                </c:pt>
                <c:pt idx="9237">
                  <c:v>153.96666666666667</c:v>
                </c:pt>
                <c:pt idx="9238">
                  <c:v>153.98333333333332</c:v>
                </c:pt>
                <c:pt idx="9239">
                  <c:v>154</c:v>
                </c:pt>
                <c:pt idx="9240">
                  <c:v>154.01666666666668</c:v>
                </c:pt>
                <c:pt idx="9241">
                  <c:v>154.03333333333333</c:v>
                </c:pt>
                <c:pt idx="9242">
                  <c:v>154.05000000000001</c:v>
                </c:pt>
                <c:pt idx="9243">
                  <c:v>154.06666666666666</c:v>
                </c:pt>
                <c:pt idx="9244">
                  <c:v>154.08333333333334</c:v>
                </c:pt>
                <c:pt idx="9245">
                  <c:v>154.1</c:v>
                </c:pt>
                <c:pt idx="9246">
                  <c:v>154.11666666666667</c:v>
                </c:pt>
                <c:pt idx="9247">
                  <c:v>154.13333333333333</c:v>
                </c:pt>
                <c:pt idx="9248">
                  <c:v>154.15</c:v>
                </c:pt>
                <c:pt idx="9249">
                  <c:v>154.16666666666666</c:v>
                </c:pt>
                <c:pt idx="9250">
                  <c:v>154.18333333333334</c:v>
                </c:pt>
                <c:pt idx="9251">
                  <c:v>154.19999999999999</c:v>
                </c:pt>
                <c:pt idx="9252">
                  <c:v>154.21666666666667</c:v>
                </c:pt>
                <c:pt idx="9253">
                  <c:v>154.23333333333332</c:v>
                </c:pt>
                <c:pt idx="9254">
                  <c:v>154.25</c:v>
                </c:pt>
                <c:pt idx="9255">
                  <c:v>154.26666666666668</c:v>
                </c:pt>
                <c:pt idx="9256">
                  <c:v>154.28333333333333</c:v>
                </c:pt>
                <c:pt idx="9257">
                  <c:v>154.30000000000001</c:v>
                </c:pt>
                <c:pt idx="9258">
                  <c:v>154.31666666666666</c:v>
                </c:pt>
                <c:pt idx="9259">
                  <c:v>154.33333333333334</c:v>
                </c:pt>
                <c:pt idx="9260">
                  <c:v>154.35</c:v>
                </c:pt>
                <c:pt idx="9261">
                  <c:v>154.36666666666667</c:v>
                </c:pt>
                <c:pt idx="9262">
                  <c:v>154.38333333333333</c:v>
                </c:pt>
                <c:pt idx="9263">
                  <c:v>154.4</c:v>
                </c:pt>
                <c:pt idx="9264">
                  <c:v>154.41666666666666</c:v>
                </c:pt>
                <c:pt idx="9265">
                  <c:v>154.43333333333334</c:v>
                </c:pt>
                <c:pt idx="9266">
                  <c:v>154.44999999999999</c:v>
                </c:pt>
                <c:pt idx="9267">
                  <c:v>154.46666666666667</c:v>
                </c:pt>
                <c:pt idx="9268">
                  <c:v>154.48333333333332</c:v>
                </c:pt>
                <c:pt idx="9269">
                  <c:v>154.5</c:v>
                </c:pt>
                <c:pt idx="9270">
                  <c:v>154.51666666666668</c:v>
                </c:pt>
                <c:pt idx="9271">
                  <c:v>154.53333333333333</c:v>
                </c:pt>
                <c:pt idx="9272">
                  <c:v>154.55000000000001</c:v>
                </c:pt>
                <c:pt idx="9273">
                  <c:v>154.56666666666666</c:v>
                </c:pt>
                <c:pt idx="9274">
                  <c:v>154.58333333333334</c:v>
                </c:pt>
                <c:pt idx="9275">
                  <c:v>154.6</c:v>
                </c:pt>
                <c:pt idx="9276">
                  <c:v>154.61666666666667</c:v>
                </c:pt>
                <c:pt idx="9277">
                  <c:v>154.63333333333333</c:v>
                </c:pt>
                <c:pt idx="9278">
                  <c:v>154.65</c:v>
                </c:pt>
                <c:pt idx="9279">
                  <c:v>154.66666666666666</c:v>
                </c:pt>
                <c:pt idx="9280">
                  <c:v>154.68333333333334</c:v>
                </c:pt>
                <c:pt idx="9281">
                  <c:v>154.69999999999999</c:v>
                </c:pt>
                <c:pt idx="9282">
                  <c:v>154.71666666666667</c:v>
                </c:pt>
                <c:pt idx="9283">
                  <c:v>154.73333333333332</c:v>
                </c:pt>
                <c:pt idx="9284">
                  <c:v>154.75</c:v>
                </c:pt>
                <c:pt idx="9285">
                  <c:v>154.76666666666668</c:v>
                </c:pt>
                <c:pt idx="9286">
                  <c:v>154.78333333333333</c:v>
                </c:pt>
                <c:pt idx="9287">
                  <c:v>154.80000000000001</c:v>
                </c:pt>
                <c:pt idx="9288">
                  <c:v>154.81666666666666</c:v>
                </c:pt>
                <c:pt idx="9289">
                  <c:v>154.83333333333334</c:v>
                </c:pt>
                <c:pt idx="9290">
                  <c:v>154.85</c:v>
                </c:pt>
                <c:pt idx="9291">
                  <c:v>154.86666666666667</c:v>
                </c:pt>
                <c:pt idx="9292">
                  <c:v>154.88333333333333</c:v>
                </c:pt>
                <c:pt idx="9293">
                  <c:v>154.9</c:v>
                </c:pt>
                <c:pt idx="9294">
                  <c:v>154.91666666666666</c:v>
                </c:pt>
                <c:pt idx="9295">
                  <c:v>154.93333333333334</c:v>
                </c:pt>
                <c:pt idx="9296">
                  <c:v>154.94999999999999</c:v>
                </c:pt>
                <c:pt idx="9297">
                  <c:v>154.96666666666667</c:v>
                </c:pt>
                <c:pt idx="9298">
                  <c:v>154.98333333333332</c:v>
                </c:pt>
                <c:pt idx="9299">
                  <c:v>155</c:v>
                </c:pt>
                <c:pt idx="9300">
                  <c:v>155.01666666666668</c:v>
                </c:pt>
                <c:pt idx="9301">
                  <c:v>155.03333333333333</c:v>
                </c:pt>
                <c:pt idx="9302">
                  <c:v>155.05000000000001</c:v>
                </c:pt>
                <c:pt idx="9303">
                  <c:v>155.06666666666666</c:v>
                </c:pt>
                <c:pt idx="9304">
                  <c:v>155.08333333333334</c:v>
                </c:pt>
                <c:pt idx="9305">
                  <c:v>155.1</c:v>
                </c:pt>
                <c:pt idx="9306">
                  <c:v>155.11666666666667</c:v>
                </c:pt>
                <c:pt idx="9307">
                  <c:v>155.13333333333333</c:v>
                </c:pt>
                <c:pt idx="9308">
                  <c:v>155.15</c:v>
                </c:pt>
                <c:pt idx="9309">
                  <c:v>155.16666666666666</c:v>
                </c:pt>
                <c:pt idx="9310">
                  <c:v>155.18333333333334</c:v>
                </c:pt>
                <c:pt idx="9311">
                  <c:v>155.19999999999999</c:v>
                </c:pt>
                <c:pt idx="9312">
                  <c:v>155.21666666666667</c:v>
                </c:pt>
                <c:pt idx="9313">
                  <c:v>155.23333333333332</c:v>
                </c:pt>
                <c:pt idx="9314">
                  <c:v>155.25</c:v>
                </c:pt>
                <c:pt idx="9315">
                  <c:v>155.26666666666668</c:v>
                </c:pt>
                <c:pt idx="9316">
                  <c:v>155.28333333333333</c:v>
                </c:pt>
                <c:pt idx="9317">
                  <c:v>155.30000000000001</c:v>
                </c:pt>
                <c:pt idx="9318">
                  <c:v>155.31666666666666</c:v>
                </c:pt>
                <c:pt idx="9319">
                  <c:v>155.33333333333334</c:v>
                </c:pt>
                <c:pt idx="9320">
                  <c:v>155.35</c:v>
                </c:pt>
                <c:pt idx="9321">
                  <c:v>155.36666666666667</c:v>
                </c:pt>
                <c:pt idx="9322">
                  <c:v>155.38333333333333</c:v>
                </c:pt>
                <c:pt idx="9323">
                  <c:v>155.4</c:v>
                </c:pt>
                <c:pt idx="9324">
                  <c:v>155.41666666666666</c:v>
                </c:pt>
                <c:pt idx="9325">
                  <c:v>155.43333333333334</c:v>
                </c:pt>
                <c:pt idx="9326">
                  <c:v>155.44999999999999</c:v>
                </c:pt>
                <c:pt idx="9327">
                  <c:v>155.46666666666667</c:v>
                </c:pt>
                <c:pt idx="9328">
                  <c:v>155.48333333333332</c:v>
                </c:pt>
                <c:pt idx="9329">
                  <c:v>155.5</c:v>
                </c:pt>
                <c:pt idx="9330">
                  <c:v>155.51666666666668</c:v>
                </c:pt>
                <c:pt idx="9331">
                  <c:v>155.53333333333333</c:v>
                </c:pt>
                <c:pt idx="9332">
                  <c:v>155.55000000000001</c:v>
                </c:pt>
                <c:pt idx="9333">
                  <c:v>155.56666666666666</c:v>
                </c:pt>
                <c:pt idx="9334">
                  <c:v>155.58333333333334</c:v>
                </c:pt>
                <c:pt idx="9335">
                  <c:v>155.6</c:v>
                </c:pt>
                <c:pt idx="9336">
                  <c:v>155.61666666666667</c:v>
                </c:pt>
                <c:pt idx="9337">
                  <c:v>155.63333333333333</c:v>
                </c:pt>
                <c:pt idx="9338">
                  <c:v>155.65</c:v>
                </c:pt>
                <c:pt idx="9339">
                  <c:v>155.66666666666666</c:v>
                </c:pt>
                <c:pt idx="9340">
                  <c:v>155.68333333333334</c:v>
                </c:pt>
                <c:pt idx="9341">
                  <c:v>155.69999999999999</c:v>
                </c:pt>
                <c:pt idx="9342">
                  <c:v>155.71666666666667</c:v>
                </c:pt>
                <c:pt idx="9343">
                  <c:v>155.73333333333332</c:v>
                </c:pt>
                <c:pt idx="9344">
                  <c:v>155.75</c:v>
                </c:pt>
                <c:pt idx="9345">
                  <c:v>155.76666666666668</c:v>
                </c:pt>
                <c:pt idx="9346">
                  <c:v>155.78333333333333</c:v>
                </c:pt>
                <c:pt idx="9347">
                  <c:v>155.80000000000001</c:v>
                </c:pt>
                <c:pt idx="9348">
                  <c:v>155.81666666666666</c:v>
                </c:pt>
                <c:pt idx="9349">
                  <c:v>155.83333333333334</c:v>
                </c:pt>
                <c:pt idx="9350">
                  <c:v>155.85</c:v>
                </c:pt>
                <c:pt idx="9351">
                  <c:v>155.86666666666667</c:v>
                </c:pt>
                <c:pt idx="9352">
                  <c:v>155.88333333333333</c:v>
                </c:pt>
                <c:pt idx="9353">
                  <c:v>155.9</c:v>
                </c:pt>
                <c:pt idx="9354">
                  <c:v>155.91666666666666</c:v>
                </c:pt>
                <c:pt idx="9355">
                  <c:v>155.93333333333334</c:v>
                </c:pt>
                <c:pt idx="9356">
                  <c:v>155.94999999999999</c:v>
                </c:pt>
                <c:pt idx="9357">
                  <c:v>155.96666666666667</c:v>
                </c:pt>
                <c:pt idx="9358">
                  <c:v>155.98333333333332</c:v>
                </c:pt>
                <c:pt idx="9359">
                  <c:v>156</c:v>
                </c:pt>
                <c:pt idx="9360">
                  <c:v>156.01666666666668</c:v>
                </c:pt>
                <c:pt idx="9361">
                  <c:v>156.03333333333333</c:v>
                </c:pt>
                <c:pt idx="9362">
                  <c:v>156.05000000000001</c:v>
                </c:pt>
                <c:pt idx="9363">
                  <c:v>156.06666666666666</c:v>
                </c:pt>
                <c:pt idx="9364">
                  <c:v>156.08333333333334</c:v>
                </c:pt>
                <c:pt idx="9365">
                  <c:v>156.1</c:v>
                </c:pt>
                <c:pt idx="9366">
                  <c:v>156.11666666666667</c:v>
                </c:pt>
                <c:pt idx="9367">
                  <c:v>156.13333333333333</c:v>
                </c:pt>
                <c:pt idx="9368">
                  <c:v>156.15</c:v>
                </c:pt>
                <c:pt idx="9369">
                  <c:v>156.16666666666666</c:v>
                </c:pt>
                <c:pt idx="9370">
                  <c:v>156.18333333333334</c:v>
                </c:pt>
                <c:pt idx="9371">
                  <c:v>156.19999999999999</c:v>
                </c:pt>
                <c:pt idx="9372">
                  <c:v>156.21666666666667</c:v>
                </c:pt>
                <c:pt idx="9373">
                  <c:v>156.23333333333332</c:v>
                </c:pt>
                <c:pt idx="9374">
                  <c:v>156.25</c:v>
                </c:pt>
                <c:pt idx="9375">
                  <c:v>156.26666666666668</c:v>
                </c:pt>
                <c:pt idx="9376">
                  <c:v>156.28333333333333</c:v>
                </c:pt>
                <c:pt idx="9377">
                  <c:v>156.30000000000001</c:v>
                </c:pt>
                <c:pt idx="9378">
                  <c:v>156.31666666666666</c:v>
                </c:pt>
                <c:pt idx="9379">
                  <c:v>156.33333333333334</c:v>
                </c:pt>
                <c:pt idx="9380">
                  <c:v>156.35</c:v>
                </c:pt>
                <c:pt idx="9381">
                  <c:v>156.36666666666667</c:v>
                </c:pt>
                <c:pt idx="9382">
                  <c:v>156.38333333333333</c:v>
                </c:pt>
                <c:pt idx="9383">
                  <c:v>156.4</c:v>
                </c:pt>
                <c:pt idx="9384">
                  <c:v>156.41666666666666</c:v>
                </c:pt>
                <c:pt idx="9385">
                  <c:v>156.43333333333334</c:v>
                </c:pt>
                <c:pt idx="9386">
                  <c:v>156.44999999999999</c:v>
                </c:pt>
                <c:pt idx="9387">
                  <c:v>156.46666666666667</c:v>
                </c:pt>
                <c:pt idx="9388">
                  <c:v>156.48333333333332</c:v>
                </c:pt>
                <c:pt idx="9389">
                  <c:v>156.5</c:v>
                </c:pt>
                <c:pt idx="9390">
                  <c:v>156.51666666666668</c:v>
                </c:pt>
                <c:pt idx="9391">
                  <c:v>156.53333333333333</c:v>
                </c:pt>
                <c:pt idx="9392">
                  <c:v>156.55000000000001</c:v>
                </c:pt>
                <c:pt idx="9393">
                  <c:v>156.56666666666666</c:v>
                </c:pt>
                <c:pt idx="9394">
                  <c:v>156.58333333333334</c:v>
                </c:pt>
                <c:pt idx="9395">
                  <c:v>156.6</c:v>
                </c:pt>
                <c:pt idx="9396">
                  <c:v>156.61666666666667</c:v>
                </c:pt>
                <c:pt idx="9397">
                  <c:v>156.63333333333333</c:v>
                </c:pt>
                <c:pt idx="9398">
                  <c:v>156.65</c:v>
                </c:pt>
                <c:pt idx="9399">
                  <c:v>156.66666666666666</c:v>
                </c:pt>
                <c:pt idx="9400">
                  <c:v>156.68333333333334</c:v>
                </c:pt>
                <c:pt idx="9401">
                  <c:v>156.69999999999999</c:v>
                </c:pt>
                <c:pt idx="9402">
                  <c:v>156.71666666666667</c:v>
                </c:pt>
                <c:pt idx="9403">
                  <c:v>156.73333333333332</c:v>
                </c:pt>
                <c:pt idx="9404">
                  <c:v>156.75</c:v>
                </c:pt>
                <c:pt idx="9405">
                  <c:v>156.76666666666668</c:v>
                </c:pt>
                <c:pt idx="9406">
                  <c:v>156.78333333333333</c:v>
                </c:pt>
                <c:pt idx="9407">
                  <c:v>156.80000000000001</c:v>
                </c:pt>
                <c:pt idx="9408">
                  <c:v>156.81666666666666</c:v>
                </c:pt>
                <c:pt idx="9409">
                  <c:v>156.83333333333334</c:v>
                </c:pt>
                <c:pt idx="9410">
                  <c:v>156.85</c:v>
                </c:pt>
                <c:pt idx="9411">
                  <c:v>156.86666666666667</c:v>
                </c:pt>
                <c:pt idx="9412">
                  <c:v>156.88333333333333</c:v>
                </c:pt>
                <c:pt idx="9413">
                  <c:v>156.9</c:v>
                </c:pt>
                <c:pt idx="9414">
                  <c:v>156.91666666666666</c:v>
                </c:pt>
                <c:pt idx="9415">
                  <c:v>156.93333333333334</c:v>
                </c:pt>
                <c:pt idx="9416">
                  <c:v>156.94999999999999</c:v>
                </c:pt>
                <c:pt idx="9417">
                  <c:v>156.96666666666667</c:v>
                </c:pt>
                <c:pt idx="9418">
                  <c:v>156.98333333333332</c:v>
                </c:pt>
                <c:pt idx="9419">
                  <c:v>157</c:v>
                </c:pt>
                <c:pt idx="9420">
                  <c:v>157.01666666666668</c:v>
                </c:pt>
                <c:pt idx="9421">
                  <c:v>157.03333333333333</c:v>
                </c:pt>
                <c:pt idx="9422">
                  <c:v>157.05000000000001</c:v>
                </c:pt>
                <c:pt idx="9423">
                  <c:v>157.06666666666666</c:v>
                </c:pt>
                <c:pt idx="9424">
                  <c:v>157.08333333333334</c:v>
                </c:pt>
                <c:pt idx="9425">
                  <c:v>157.1</c:v>
                </c:pt>
                <c:pt idx="9426">
                  <c:v>157.11666666666667</c:v>
                </c:pt>
                <c:pt idx="9427">
                  <c:v>157.13333333333333</c:v>
                </c:pt>
                <c:pt idx="9428">
                  <c:v>157.15</c:v>
                </c:pt>
                <c:pt idx="9429">
                  <c:v>157.16666666666666</c:v>
                </c:pt>
                <c:pt idx="9430">
                  <c:v>157.18333333333334</c:v>
                </c:pt>
                <c:pt idx="9431">
                  <c:v>157.19999999999999</c:v>
                </c:pt>
                <c:pt idx="9432">
                  <c:v>157.21666666666667</c:v>
                </c:pt>
                <c:pt idx="9433">
                  <c:v>157.23333333333332</c:v>
                </c:pt>
                <c:pt idx="9434">
                  <c:v>157.25</c:v>
                </c:pt>
                <c:pt idx="9435">
                  <c:v>157.26666666666668</c:v>
                </c:pt>
                <c:pt idx="9436">
                  <c:v>157.28333333333333</c:v>
                </c:pt>
                <c:pt idx="9437">
                  <c:v>157.30000000000001</c:v>
                </c:pt>
                <c:pt idx="9438">
                  <c:v>157.31666666666666</c:v>
                </c:pt>
                <c:pt idx="9439">
                  <c:v>157.33333333333334</c:v>
                </c:pt>
                <c:pt idx="9440">
                  <c:v>157.35</c:v>
                </c:pt>
                <c:pt idx="9441">
                  <c:v>157.36666666666667</c:v>
                </c:pt>
                <c:pt idx="9442">
                  <c:v>157.38333333333333</c:v>
                </c:pt>
                <c:pt idx="9443">
                  <c:v>157.4</c:v>
                </c:pt>
                <c:pt idx="9444">
                  <c:v>157.41666666666666</c:v>
                </c:pt>
                <c:pt idx="9445">
                  <c:v>157.43333333333334</c:v>
                </c:pt>
                <c:pt idx="9446">
                  <c:v>157.44999999999999</c:v>
                </c:pt>
                <c:pt idx="9447">
                  <c:v>157.46666666666667</c:v>
                </c:pt>
                <c:pt idx="9448">
                  <c:v>157.48333333333332</c:v>
                </c:pt>
                <c:pt idx="9449">
                  <c:v>157.5</c:v>
                </c:pt>
                <c:pt idx="9450">
                  <c:v>157.51666666666668</c:v>
                </c:pt>
                <c:pt idx="9451">
                  <c:v>157.53333333333333</c:v>
                </c:pt>
                <c:pt idx="9452">
                  <c:v>157.55000000000001</c:v>
                </c:pt>
                <c:pt idx="9453">
                  <c:v>157.56666666666666</c:v>
                </c:pt>
                <c:pt idx="9454">
                  <c:v>157.58333333333334</c:v>
                </c:pt>
                <c:pt idx="9455">
                  <c:v>157.6</c:v>
                </c:pt>
                <c:pt idx="9456">
                  <c:v>157.61666666666667</c:v>
                </c:pt>
                <c:pt idx="9457">
                  <c:v>157.63333333333333</c:v>
                </c:pt>
                <c:pt idx="9458">
                  <c:v>157.65</c:v>
                </c:pt>
                <c:pt idx="9459">
                  <c:v>157.66666666666666</c:v>
                </c:pt>
                <c:pt idx="9460">
                  <c:v>157.68333333333334</c:v>
                </c:pt>
                <c:pt idx="9461">
                  <c:v>157.69999999999999</c:v>
                </c:pt>
                <c:pt idx="9462">
                  <c:v>157.71666666666667</c:v>
                </c:pt>
                <c:pt idx="9463">
                  <c:v>157.73333333333332</c:v>
                </c:pt>
                <c:pt idx="9464">
                  <c:v>157.75</c:v>
                </c:pt>
                <c:pt idx="9465">
                  <c:v>157.76666666666668</c:v>
                </c:pt>
                <c:pt idx="9466">
                  <c:v>157.78333333333333</c:v>
                </c:pt>
                <c:pt idx="9467">
                  <c:v>157.80000000000001</c:v>
                </c:pt>
                <c:pt idx="9468">
                  <c:v>157.81666666666666</c:v>
                </c:pt>
                <c:pt idx="9469">
                  <c:v>157.83333333333334</c:v>
                </c:pt>
                <c:pt idx="9470">
                  <c:v>157.85</c:v>
                </c:pt>
                <c:pt idx="9471">
                  <c:v>157.86666666666667</c:v>
                </c:pt>
                <c:pt idx="9472">
                  <c:v>157.88333333333333</c:v>
                </c:pt>
                <c:pt idx="9473">
                  <c:v>157.9</c:v>
                </c:pt>
                <c:pt idx="9474">
                  <c:v>157.91666666666666</c:v>
                </c:pt>
                <c:pt idx="9475">
                  <c:v>157.93333333333334</c:v>
                </c:pt>
                <c:pt idx="9476">
                  <c:v>157.94999999999999</c:v>
                </c:pt>
                <c:pt idx="9477">
                  <c:v>157.96666666666667</c:v>
                </c:pt>
                <c:pt idx="9478">
                  <c:v>157.98333333333332</c:v>
                </c:pt>
                <c:pt idx="9479">
                  <c:v>158</c:v>
                </c:pt>
                <c:pt idx="9480">
                  <c:v>158.01666666666668</c:v>
                </c:pt>
                <c:pt idx="9481">
                  <c:v>158.03333333333333</c:v>
                </c:pt>
                <c:pt idx="9482">
                  <c:v>158.05000000000001</c:v>
                </c:pt>
                <c:pt idx="9483">
                  <c:v>158.06666666666666</c:v>
                </c:pt>
                <c:pt idx="9484">
                  <c:v>158.08333333333334</c:v>
                </c:pt>
                <c:pt idx="9485">
                  <c:v>158.1</c:v>
                </c:pt>
                <c:pt idx="9486">
                  <c:v>158.11666666666667</c:v>
                </c:pt>
                <c:pt idx="9487">
                  <c:v>158.13333333333333</c:v>
                </c:pt>
                <c:pt idx="9488">
                  <c:v>158.15</c:v>
                </c:pt>
                <c:pt idx="9489">
                  <c:v>158.16666666666666</c:v>
                </c:pt>
                <c:pt idx="9490">
                  <c:v>158.18333333333334</c:v>
                </c:pt>
                <c:pt idx="9491">
                  <c:v>158.19999999999999</c:v>
                </c:pt>
                <c:pt idx="9492">
                  <c:v>158.21666666666667</c:v>
                </c:pt>
                <c:pt idx="9493">
                  <c:v>158.23333333333332</c:v>
                </c:pt>
                <c:pt idx="9494">
                  <c:v>158.25</c:v>
                </c:pt>
                <c:pt idx="9495">
                  <c:v>158.26666666666668</c:v>
                </c:pt>
                <c:pt idx="9496">
                  <c:v>158.28333333333333</c:v>
                </c:pt>
                <c:pt idx="9497">
                  <c:v>158.30000000000001</c:v>
                </c:pt>
                <c:pt idx="9498">
                  <c:v>158.31666666666666</c:v>
                </c:pt>
                <c:pt idx="9499">
                  <c:v>158.33333333333334</c:v>
                </c:pt>
                <c:pt idx="9500">
                  <c:v>158.35</c:v>
                </c:pt>
                <c:pt idx="9501">
                  <c:v>158.36666666666667</c:v>
                </c:pt>
                <c:pt idx="9502">
                  <c:v>158.38333333333333</c:v>
                </c:pt>
                <c:pt idx="9503">
                  <c:v>158.4</c:v>
                </c:pt>
                <c:pt idx="9504">
                  <c:v>158.41666666666666</c:v>
                </c:pt>
                <c:pt idx="9505">
                  <c:v>158.43333333333334</c:v>
                </c:pt>
                <c:pt idx="9506">
                  <c:v>158.44999999999999</c:v>
                </c:pt>
                <c:pt idx="9507">
                  <c:v>158.46666666666667</c:v>
                </c:pt>
                <c:pt idx="9508">
                  <c:v>158.48333333333332</c:v>
                </c:pt>
                <c:pt idx="9509">
                  <c:v>158.5</c:v>
                </c:pt>
                <c:pt idx="9510">
                  <c:v>158.51666666666668</c:v>
                </c:pt>
                <c:pt idx="9511">
                  <c:v>158.53333333333333</c:v>
                </c:pt>
                <c:pt idx="9512">
                  <c:v>158.55000000000001</c:v>
                </c:pt>
                <c:pt idx="9513">
                  <c:v>158.56666666666666</c:v>
                </c:pt>
                <c:pt idx="9514">
                  <c:v>158.58333333333334</c:v>
                </c:pt>
                <c:pt idx="9515">
                  <c:v>158.6</c:v>
                </c:pt>
                <c:pt idx="9516">
                  <c:v>158.61666666666667</c:v>
                </c:pt>
                <c:pt idx="9517">
                  <c:v>158.63333333333333</c:v>
                </c:pt>
                <c:pt idx="9518">
                  <c:v>158.65</c:v>
                </c:pt>
                <c:pt idx="9519">
                  <c:v>158.66666666666666</c:v>
                </c:pt>
                <c:pt idx="9520">
                  <c:v>158.68333333333334</c:v>
                </c:pt>
                <c:pt idx="9521">
                  <c:v>158.69999999999999</c:v>
                </c:pt>
                <c:pt idx="9522">
                  <c:v>158.71666666666667</c:v>
                </c:pt>
                <c:pt idx="9523">
                  <c:v>158.73333333333332</c:v>
                </c:pt>
                <c:pt idx="9524">
                  <c:v>158.75</c:v>
                </c:pt>
                <c:pt idx="9525">
                  <c:v>158.76666666666668</c:v>
                </c:pt>
                <c:pt idx="9526">
                  <c:v>158.78333333333333</c:v>
                </c:pt>
                <c:pt idx="9527">
                  <c:v>158.80000000000001</c:v>
                </c:pt>
                <c:pt idx="9528">
                  <c:v>158.81666666666666</c:v>
                </c:pt>
                <c:pt idx="9529">
                  <c:v>158.83333333333334</c:v>
                </c:pt>
                <c:pt idx="9530">
                  <c:v>158.85</c:v>
                </c:pt>
                <c:pt idx="9531">
                  <c:v>158.86666666666667</c:v>
                </c:pt>
                <c:pt idx="9532">
                  <c:v>158.88333333333333</c:v>
                </c:pt>
                <c:pt idx="9533">
                  <c:v>158.9</c:v>
                </c:pt>
                <c:pt idx="9534">
                  <c:v>158.91666666666666</c:v>
                </c:pt>
                <c:pt idx="9535">
                  <c:v>158.93333333333334</c:v>
                </c:pt>
                <c:pt idx="9536">
                  <c:v>158.94999999999999</c:v>
                </c:pt>
                <c:pt idx="9537">
                  <c:v>158.96666666666667</c:v>
                </c:pt>
                <c:pt idx="9538">
                  <c:v>158.98333333333332</c:v>
                </c:pt>
                <c:pt idx="9539">
                  <c:v>159</c:v>
                </c:pt>
                <c:pt idx="9540">
                  <c:v>159.01666666666668</c:v>
                </c:pt>
                <c:pt idx="9541">
                  <c:v>159.03333333333333</c:v>
                </c:pt>
                <c:pt idx="9542">
                  <c:v>159.05000000000001</c:v>
                </c:pt>
                <c:pt idx="9543">
                  <c:v>159.06666666666666</c:v>
                </c:pt>
                <c:pt idx="9544">
                  <c:v>159.08333333333334</c:v>
                </c:pt>
                <c:pt idx="9545">
                  <c:v>159.1</c:v>
                </c:pt>
                <c:pt idx="9546">
                  <c:v>159.11666666666667</c:v>
                </c:pt>
                <c:pt idx="9547">
                  <c:v>159.13333333333333</c:v>
                </c:pt>
                <c:pt idx="9548">
                  <c:v>159.15</c:v>
                </c:pt>
                <c:pt idx="9549">
                  <c:v>159.16666666666666</c:v>
                </c:pt>
                <c:pt idx="9550">
                  <c:v>159.18333333333334</c:v>
                </c:pt>
                <c:pt idx="9551">
                  <c:v>159.19999999999999</c:v>
                </c:pt>
                <c:pt idx="9552">
                  <c:v>159.21666666666667</c:v>
                </c:pt>
                <c:pt idx="9553">
                  <c:v>159.23333333333332</c:v>
                </c:pt>
                <c:pt idx="9554">
                  <c:v>159.25</c:v>
                </c:pt>
                <c:pt idx="9555">
                  <c:v>159.26666666666668</c:v>
                </c:pt>
                <c:pt idx="9556">
                  <c:v>159.28333333333333</c:v>
                </c:pt>
                <c:pt idx="9557">
                  <c:v>159.30000000000001</c:v>
                </c:pt>
                <c:pt idx="9558">
                  <c:v>159.31666666666666</c:v>
                </c:pt>
                <c:pt idx="9559">
                  <c:v>159.33333333333334</c:v>
                </c:pt>
                <c:pt idx="9560">
                  <c:v>159.35</c:v>
                </c:pt>
                <c:pt idx="9561">
                  <c:v>159.36666666666667</c:v>
                </c:pt>
                <c:pt idx="9562">
                  <c:v>159.38333333333333</c:v>
                </c:pt>
                <c:pt idx="9563">
                  <c:v>159.4</c:v>
                </c:pt>
                <c:pt idx="9564">
                  <c:v>159.41666666666666</c:v>
                </c:pt>
                <c:pt idx="9565">
                  <c:v>159.43333333333334</c:v>
                </c:pt>
                <c:pt idx="9566">
                  <c:v>159.44999999999999</c:v>
                </c:pt>
                <c:pt idx="9567">
                  <c:v>159.46666666666667</c:v>
                </c:pt>
                <c:pt idx="9568">
                  <c:v>159.48333333333332</c:v>
                </c:pt>
                <c:pt idx="9569">
                  <c:v>159.5</c:v>
                </c:pt>
                <c:pt idx="9570">
                  <c:v>159.51666666666668</c:v>
                </c:pt>
                <c:pt idx="9571">
                  <c:v>159.53333333333333</c:v>
                </c:pt>
                <c:pt idx="9572">
                  <c:v>159.55000000000001</c:v>
                </c:pt>
                <c:pt idx="9573">
                  <c:v>159.56666666666666</c:v>
                </c:pt>
                <c:pt idx="9574">
                  <c:v>159.58333333333334</c:v>
                </c:pt>
                <c:pt idx="9575">
                  <c:v>159.6</c:v>
                </c:pt>
                <c:pt idx="9576">
                  <c:v>159.61666666666667</c:v>
                </c:pt>
                <c:pt idx="9577">
                  <c:v>159.63333333333333</c:v>
                </c:pt>
                <c:pt idx="9578">
                  <c:v>159.65</c:v>
                </c:pt>
                <c:pt idx="9579">
                  <c:v>159.66666666666666</c:v>
                </c:pt>
                <c:pt idx="9580">
                  <c:v>159.68333333333334</c:v>
                </c:pt>
                <c:pt idx="9581">
                  <c:v>159.69999999999999</c:v>
                </c:pt>
                <c:pt idx="9582">
                  <c:v>159.71666666666667</c:v>
                </c:pt>
                <c:pt idx="9583">
                  <c:v>159.73333333333332</c:v>
                </c:pt>
                <c:pt idx="9584">
                  <c:v>159.75</c:v>
                </c:pt>
                <c:pt idx="9585">
                  <c:v>159.76666666666668</c:v>
                </c:pt>
                <c:pt idx="9586">
                  <c:v>159.78333333333333</c:v>
                </c:pt>
                <c:pt idx="9587">
                  <c:v>159.80000000000001</c:v>
                </c:pt>
                <c:pt idx="9588">
                  <c:v>159.81666666666666</c:v>
                </c:pt>
                <c:pt idx="9589">
                  <c:v>159.83333333333334</c:v>
                </c:pt>
                <c:pt idx="9590">
                  <c:v>159.85</c:v>
                </c:pt>
                <c:pt idx="9591">
                  <c:v>159.86666666666667</c:v>
                </c:pt>
                <c:pt idx="9592">
                  <c:v>159.88333333333333</c:v>
                </c:pt>
                <c:pt idx="9593">
                  <c:v>159.9</c:v>
                </c:pt>
                <c:pt idx="9594">
                  <c:v>159.91666666666666</c:v>
                </c:pt>
                <c:pt idx="9595">
                  <c:v>159.93333333333334</c:v>
                </c:pt>
                <c:pt idx="9596">
                  <c:v>159.94999999999999</c:v>
                </c:pt>
                <c:pt idx="9597">
                  <c:v>159.96666666666667</c:v>
                </c:pt>
                <c:pt idx="9598">
                  <c:v>159.98333333333332</c:v>
                </c:pt>
                <c:pt idx="9599">
                  <c:v>160</c:v>
                </c:pt>
                <c:pt idx="9600">
                  <c:v>160.01666666666668</c:v>
                </c:pt>
                <c:pt idx="9601">
                  <c:v>160.03333333333333</c:v>
                </c:pt>
                <c:pt idx="9602">
                  <c:v>160.05000000000001</c:v>
                </c:pt>
                <c:pt idx="9603">
                  <c:v>160.06666666666666</c:v>
                </c:pt>
                <c:pt idx="9604">
                  <c:v>160.08333333333334</c:v>
                </c:pt>
                <c:pt idx="9605">
                  <c:v>160.1</c:v>
                </c:pt>
                <c:pt idx="9606">
                  <c:v>160.11666666666667</c:v>
                </c:pt>
                <c:pt idx="9607">
                  <c:v>160.13333333333333</c:v>
                </c:pt>
                <c:pt idx="9608">
                  <c:v>160.15</c:v>
                </c:pt>
                <c:pt idx="9609">
                  <c:v>160.16666666666666</c:v>
                </c:pt>
                <c:pt idx="9610">
                  <c:v>160.18333333333334</c:v>
                </c:pt>
                <c:pt idx="9611">
                  <c:v>160.19999999999999</c:v>
                </c:pt>
                <c:pt idx="9612">
                  <c:v>160.21666666666667</c:v>
                </c:pt>
                <c:pt idx="9613">
                  <c:v>160.23333333333332</c:v>
                </c:pt>
                <c:pt idx="9614">
                  <c:v>160.25</c:v>
                </c:pt>
                <c:pt idx="9615">
                  <c:v>160.26666666666668</c:v>
                </c:pt>
                <c:pt idx="9616">
                  <c:v>160.28333333333333</c:v>
                </c:pt>
                <c:pt idx="9617">
                  <c:v>160.30000000000001</c:v>
                </c:pt>
                <c:pt idx="9618">
                  <c:v>160.31666666666666</c:v>
                </c:pt>
                <c:pt idx="9619">
                  <c:v>160.33333333333334</c:v>
                </c:pt>
                <c:pt idx="9620">
                  <c:v>160.35</c:v>
                </c:pt>
                <c:pt idx="9621">
                  <c:v>160.36666666666667</c:v>
                </c:pt>
                <c:pt idx="9622">
                  <c:v>160.38333333333333</c:v>
                </c:pt>
                <c:pt idx="9623">
                  <c:v>160.4</c:v>
                </c:pt>
                <c:pt idx="9624">
                  <c:v>160.41666666666666</c:v>
                </c:pt>
                <c:pt idx="9625">
                  <c:v>160.43333333333334</c:v>
                </c:pt>
                <c:pt idx="9626">
                  <c:v>160.44999999999999</c:v>
                </c:pt>
                <c:pt idx="9627">
                  <c:v>160.46666666666667</c:v>
                </c:pt>
                <c:pt idx="9628">
                  <c:v>160.48333333333332</c:v>
                </c:pt>
                <c:pt idx="9629">
                  <c:v>160.5</c:v>
                </c:pt>
                <c:pt idx="9630">
                  <c:v>160.51666666666668</c:v>
                </c:pt>
                <c:pt idx="9631">
                  <c:v>160.53333333333333</c:v>
                </c:pt>
                <c:pt idx="9632">
                  <c:v>160.55000000000001</c:v>
                </c:pt>
                <c:pt idx="9633">
                  <c:v>160.56666666666666</c:v>
                </c:pt>
                <c:pt idx="9634">
                  <c:v>160.58333333333334</c:v>
                </c:pt>
                <c:pt idx="9635">
                  <c:v>160.6</c:v>
                </c:pt>
                <c:pt idx="9636">
                  <c:v>160.61666666666667</c:v>
                </c:pt>
                <c:pt idx="9637">
                  <c:v>160.63333333333333</c:v>
                </c:pt>
                <c:pt idx="9638">
                  <c:v>160.65</c:v>
                </c:pt>
                <c:pt idx="9639">
                  <c:v>160.66666666666666</c:v>
                </c:pt>
                <c:pt idx="9640">
                  <c:v>160.68333333333334</c:v>
                </c:pt>
                <c:pt idx="9641">
                  <c:v>160.69999999999999</c:v>
                </c:pt>
                <c:pt idx="9642">
                  <c:v>160.71666666666667</c:v>
                </c:pt>
                <c:pt idx="9643">
                  <c:v>160.73333333333332</c:v>
                </c:pt>
                <c:pt idx="9644">
                  <c:v>160.75</c:v>
                </c:pt>
                <c:pt idx="9645">
                  <c:v>160.76666666666668</c:v>
                </c:pt>
                <c:pt idx="9646">
                  <c:v>160.78333333333333</c:v>
                </c:pt>
                <c:pt idx="9647">
                  <c:v>160.80000000000001</c:v>
                </c:pt>
                <c:pt idx="9648">
                  <c:v>160.81666666666666</c:v>
                </c:pt>
                <c:pt idx="9649">
                  <c:v>160.83333333333334</c:v>
                </c:pt>
                <c:pt idx="9650">
                  <c:v>160.85</c:v>
                </c:pt>
                <c:pt idx="9651">
                  <c:v>160.86666666666667</c:v>
                </c:pt>
                <c:pt idx="9652">
                  <c:v>160.88333333333333</c:v>
                </c:pt>
                <c:pt idx="9653">
                  <c:v>160.9</c:v>
                </c:pt>
                <c:pt idx="9654">
                  <c:v>160.91666666666666</c:v>
                </c:pt>
                <c:pt idx="9655">
                  <c:v>160.93333333333334</c:v>
                </c:pt>
                <c:pt idx="9656">
                  <c:v>160.94999999999999</c:v>
                </c:pt>
                <c:pt idx="9657">
                  <c:v>160.96666666666667</c:v>
                </c:pt>
                <c:pt idx="9658">
                  <c:v>160.98333333333332</c:v>
                </c:pt>
                <c:pt idx="9659">
                  <c:v>161</c:v>
                </c:pt>
                <c:pt idx="9660">
                  <c:v>161.01666666666668</c:v>
                </c:pt>
                <c:pt idx="9661">
                  <c:v>161.03333333333333</c:v>
                </c:pt>
                <c:pt idx="9662">
                  <c:v>161.05000000000001</c:v>
                </c:pt>
                <c:pt idx="9663">
                  <c:v>161.06666666666666</c:v>
                </c:pt>
                <c:pt idx="9664">
                  <c:v>161.08333333333334</c:v>
                </c:pt>
                <c:pt idx="9665">
                  <c:v>161.1</c:v>
                </c:pt>
                <c:pt idx="9666">
                  <c:v>161.11666666666667</c:v>
                </c:pt>
                <c:pt idx="9667">
                  <c:v>161.13333333333333</c:v>
                </c:pt>
                <c:pt idx="9668">
                  <c:v>161.15</c:v>
                </c:pt>
                <c:pt idx="9669">
                  <c:v>161.16666666666666</c:v>
                </c:pt>
                <c:pt idx="9670">
                  <c:v>161.18333333333334</c:v>
                </c:pt>
                <c:pt idx="9671">
                  <c:v>161.19999999999999</c:v>
                </c:pt>
                <c:pt idx="9672">
                  <c:v>161.21666666666667</c:v>
                </c:pt>
                <c:pt idx="9673">
                  <c:v>161.23333333333332</c:v>
                </c:pt>
                <c:pt idx="9674">
                  <c:v>161.25</c:v>
                </c:pt>
                <c:pt idx="9675">
                  <c:v>161.26666666666668</c:v>
                </c:pt>
                <c:pt idx="9676">
                  <c:v>161.28333333333333</c:v>
                </c:pt>
                <c:pt idx="9677">
                  <c:v>161.30000000000001</c:v>
                </c:pt>
                <c:pt idx="9678">
                  <c:v>161.31666666666666</c:v>
                </c:pt>
                <c:pt idx="9679">
                  <c:v>161.33333333333334</c:v>
                </c:pt>
                <c:pt idx="9680">
                  <c:v>161.35</c:v>
                </c:pt>
                <c:pt idx="9681">
                  <c:v>161.36666666666667</c:v>
                </c:pt>
                <c:pt idx="9682">
                  <c:v>161.38333333333333</c:v>
                </c:pt>
                <c:pt idx="9683">
                  <c:v>161.4</c:v>
                </c:pt>
                <c:pt idx="9684">
                  <c:v>161.41666666666666</c:v>
                </c:pt>
                <c:pt idx="9685">
                  <c:v>161.43333333333334</c:v>
                </c:pt>
                <c:pt idx="9686">
                  <c:v>161.44999999999999</c:v>
                </c:pt>
                <c:pt idx="9687">
                  <c:v>161.46666666666667</c:v>
                </c:pt>
                <c:pt idx="9688">
                  <c:v>161.48333333333332</c:v>
                </c:pt>
                <c:pt idx="9689">
                  <c:v>161.5</c:v>
                </c:pt>
                <c:pt idx="9690">
                  <c:v>161.51666666666668</c:v>
                </c:pt>
                <c:pt idx="9691">
                  <c:v>161.53333333333333</c:v>
                </c:pt>
                <c:pt idx="9692">
                  <c:v>161.55000000000001</c:v>
                </c:pt>
                <c:pt idx="9693">
                  <c:v>161.56666666666666</c:v>
                </c:pt>
                <c:pt idx="9694">
                  <c:v>161.58333333333334</c:v>
                </c:pt>
                <c:pt idx="9695">
                  <c:v>161.6</c:v>
                </c:pt>
                <c:pt idx="9696">
                  <c:v>161.61666666666667</c:v>
                </c:pt>
                <c:pt idx="9697">
                  <c:v>161.63333333333333</c:v>
                </c:pt>
                <c:pt idx="9698">
                  <c:v>161.65</c:v>
                </c:pt>
                <c:pt idx="9699">
                  <c:v>161.66666666666666</c:v>
                </c:pt>
                <c:pt idx="9700">
                  <c:v>161.68333333333334</c:v>
                </c:pt>
                <c:pt idx="9701">
                  <c:v>161.69999999999999</c:v>
                </c:pt>
                <c:pt idx="9702">
                  <c:v>161.71666666666667</c:v>
                </c:pt>
                <c:pt idx="9703">
                  <c:v>161.73333333333332</c:v>
                </c:pt>
                <c:pt idx="9704">
                  <c:v>161.75</c:v>
                </c:pt>
                <c:pt idx="9705">
                  <c:v>161.76666666666668</c:v>
                </c:pt>
                <c:pt idx="9706">
                  <c:v>161.78333333333333</c:v>
                </c:pt>
                <c:pt idx="9707">
                  <c:v>161.80000000000001</c:v>
                </c:pt>
                <c:pt idx="9708">
                  <c:v>161.81666666666666</c:v>
                </c:pt>
                <c:pt idx="9709">
                  <c:v>161.83333333333334</c:v>
                </c:pt>
                <c:pt idx="9710">
                  <c:v>161.85</c:v>
                </c:pt>
                <c:pt idx="9711">
                  <c:v>161.86666666666667</c:v>
                </c:pt>
                <c:pt idx="9712">
                  <c:v>161.88333333333333</c:v>
                </c:pt>
                <c:pt idx="9713">
                  <c:v>161.9</c:v>
                </c:pt>
                <c:pt idx="9714">
                  <c:v>161.91666666666666</c:v>
                </c:pt>
                <c:pt idx="9715">
                  <c:v>161.93333333333334</c:v>
                </c:pt>
                <c:pt idx="9716">
                  <c:v>161.94999999999999</c:v>
                </c:pt>
                <c:pt idx="9717">
                  <c:v>161.96666666666667</c:v>
                </c:pt>
                <c:pt idx="9718">
                  <c:v>161.98333333333332</c:v>
                </c:pt>
                <c:pt idx="9719">
                  <c:v>162</c:v>
                </c:pt>
                <c:pt idx="9720">
                  <c:v>162.01666666666668</c:v>
                </c:pt>
                <c:pt idx="9721">
                  <c:v>162.03333333333333</c:v>
                </c:pt>
                <c:pt idx="9722">
                  <c:v>162.05000000000001</c:v>
                </c:pt>
                <c:pt idx="9723">
                  <c:v>162.06666666666666</c:v>
                </c:pt>
                <c:pt idx="9724">
                  <c:v>162.08333333333334</c:v>
                </c:pt>
                <c:pt idx="9725">
                  <c:v>162.1</c:v>
                </c:pt>
                <c:pt idx="9726">
                  <c:v>162.11666666666667</c:v>
                </c:pt>
                <c:pt idx="9727">
                  <c:v>162.13333333333333</c:v>
                </c:pt>
                <c:pt idx="9728">
                  <c:v>162.15</c:v>
                </c:pt>
                <c:pt idx="9729">
                  <c:v>162.16666666666666</c:v>
                </c:pt>
                <c:pt idx="9730">
                  <c:v>162.18333333333334</c:v>
                </c:pt>
                <c:pt idx="9731">
                  <c:v>162.19999999999999</c:v>
                </c:pt>
                <c:pt idx="9732">
                  <c:v>162.21666666666667</c:v>
                </c:pt>
                <c:pt idx="9733">
                  <c:v>162.23333333333332</c:v>
                </c:pt>
                <c:pt idx="9734">
                  <c:v>162.25</c:v>
                </c:pt>
                <c:pt idx="9735">
                  <c:v>162.26666666666668</c:v>
                </c:pt>
                <c:pt idx="9736">
                  <c:v>162.28333333333333</c:v>
                </c:pt>
                <c:pt idx="9737">
                  <c:v>162.30000000000001</c:v>
                </c:pt>
                <c:pt idx="9738">
                  <c:v>162.31666666666666</c:v>
                </c:pt>
                <c:pt idx="9739">
                  <c:v>162.33333333333334</c:v>
                </c:pt>
                <c:pt idx="9740">
                  <c:v>162.35</c:v>
                </c:pt>
                <c:pt idx="9741">
                  <c:v>162.36666666666667</c:v>
                </c:pt>
                <c:pt idx="9742">
                  <c:v>162.38333333333333</c:v>
                </c:pt>
                <c:pt idx="9743">
                  <c:v>162.4</c:v>
                </c:pt>
                <c:pt idx="9744">
                  <c:v>162.41666666666666</c:v>
                </c:pt>
                <c:pt idx="9745">
                  <c:v>162.43333333333334</c:v>
                </c:pt>
                <c:pt idx="9746">
                  <c:v>162.44999999999999</c:v>
                </c:pt>
                <c:pt idx="9747">
                  <c:v>162.46666666666667</c:v>
                </c:pt>
                <c:pt idx="9748">
                  <c:v>162.48333333333332</c:v>
                </c:pt>
                <c:pt idx="9749">
                  <c:v>162.5</c:v>
                </c:pt>
                <c:pt idx="9750">
                  <c:v>162.51666666666668</c:v>
                </c:pt>
                <c:pt idx="9751">
                  <c:v>162.53333333333333</c:v>
                </c:pt>
                <c:pt idx="9752">
                  <c:v>162.55000000000001</c:v>
                </c:pt>
                <c:pt idx="9753">
                  <c:v>162.56666666666666</c:v>
                </c:pt>
                <c:pt idx="9754">
                  <c:v>162.58333333333334</c:v>
                </c:pt>
                <c:pt idx="9755">
                  <c:v>162.6</c:v>
                </c:pt>
                <c:pt idx="9756">
                  <c:v>162.61666666666667</c:v>
                </c:pt>
                <c:pt idx="9757">
                  <c:v>162.63333333333333</c:v>
                </c:pt>
                <c:pt idx="9758">
                  <c:v>162.65</c:v>
                </c:pt>
                <c:pt idx="9759">
                  <c:v>162.66666666666666</c:v>
                </c:pt>
                <c:pt idx="9760">
                  <c:v>162.68333333333334</c:v>
                </c:pt>
                <c:pt idx="9761">
                  <c:v>162.69999999999999</c:v>
                </c:pt>
                <c:pt idx="9762">
                  <c:v>162.71666666666667</c:v>
                </c:pt>
                <c:pt idx="9763">
                  <c:v>162.73333333333332</c:v>
                </c:pt>
                <c:pt idx="9764">
                  <c:v>162.75</c:v>
                </c:pt>
                <c:pt idx="9765">
                  <c:v>162.76666666666668</c:v>
                </c:pt>
                <c:pt idx="9766">
                  <c:v>162.78333333333333</c:v>
                </c:pt>
                <c:pt idx="9767">
                  <c:v>162.80000000000001</c:v>
                </c:pt>
                <c:pt idx="9768">
                  <c:v>162.81666666666666</c:v>
                </c:pt>
                <c:pt idx="9769">
                  <c:v>162.83333333333334</c:v>
                </c:pt>
                <c:pt idx="9770">
                  <c:v>162.85</c:v>
                </c:pt>
                <c:pt idx="9771">
                  <c:v>162.86666666666667</c:v>
                </c:pt>
                <c:pt idx="9772">
                  <c:v>162.88333333333333</c:v>
                </c:pt>
                <c:pt idx="9773">
                  <c:v>162.9</c:v>
                </c:pt>
                <c:pt idx="9774">
                  <c:v>162.91666666666666</c:v>
                </c:pt>
                <c:pt idx="9775">
                  <c:v>162.93333333333334</c:v>
                </c:pt>
                <c:pt idx="9776">
                  <c:v>162.94999999999999</c:v>
                </c:pt>
                <c:pt idx="9777">
                  <c:v>162.96666666666667</c:v>
                </c:pt>
                <c:pt idx="9778">
                  <c:v>162.98333333333332</c:v>
                </c:pt>
                <c:pt idx="9779">
                  <c:v>163</c:v>
                </c:pt>
                <c:pt idx="9780">
                  <c:v>163.01666666666668</c:v>
                </c:pt>
                <c:pt idx="9781">
                  <c:v>163.03333333333333</c:v>
                </c:pt>
                <c:pt idx="9782">
                  <c:v>163.05000000000001</c:v>
                </c:pt>
                <c:pt idx="9783">
                  <c:v>163.06666666666666</c:v>
                </c:pt>
                <c:pt idx="9784">
                  <c:v>163.08333333333334</c:v>
                </c:pt>
                <c:pt idx="9785">
                  <c:v>163.1</c:v>
                </c:pt>
                <c:pt idx="9786">
                  <c:v>163.11666666666667</c:v>
                </c:pt>
                <c:pt idx="9787">
                  <c:v>163.13333333333333</c:v>
                </c:pt>
                <c:pt idx="9788">
                  <c:v>163.15</c:v>
                </c:pt>
                <c:pt idx="9789">
                  <c:v>163.16666666666666</c:v>
                </c:pt>
                <c:pt idx="9790">
                  <c:v>163.18333333333334</c:v>
                </c:pt>
                <c:pt idx="9791">
                  <c:v>163.19999999999999</c:v>
                </c:pt>
                <c:pt idx="9792">
                  <c:v>163.21666666666667</c:v>
                </c:pt>
                <c:pt idx="9793">
                  <c:v>163.23333333333332</c:v>
                </c:pt>
                <c:pt idx="9794">
                  <c:v>163.25</c:v>
                </c:pt>
                <c:pt idx="9795">
                  <c:v>163.26666666666668</c:v>
                </c:pt>
                <c:pt idx="9796">
                  <c:v>163.28333333333333</c:v>
                </c:pt>
                <c:pt idx="9797">
                  <c:v>163.30000000000001</c:v>
                </c:pt>
                <c:pt idx="9798">
                  <c:v>163.31666666666666</c:v>
                </c:pt>
                <c:pt idx="9799">
                  <c:v>163.33333333333334</c:v>
                </c:pt>
                <c:pt idx="9800">
                  <c:v>163.35</c:v>
                </c:pt>
                <c:pt idx="9801">
                  <c:v>163.36666666666667</c:v>
                </c:pt>
                <c:pt idx="9802">
                  <c:v>163.38333333333333</c:v>
                </c:pt>
                <c:pt idx="9803">
                  <c:v>163.4</c:v>
                </c:pt>
                <c:pt idx="9804">
                  <c:v>163.41666666666666</c:v>
                </c:pt>
                <c:pt idx="9805">
                  <c:v>163.43333333333334</c:v>
                </c:pt>
                <c:pt idx="9806">
                  <c:v>163.44999999999999</c:v>
                </c:pt>
                <c:pt idx="9807">
                  <c:v>163.46666666666667</c:v>
                </c:pt>
                <c:pt idx="9808">
                  <c:v>163.48333333333332</c:v>
                </c:pt>
                <c:pt idx="9809">
                  <c:v>163.5</c:v>
                </c:pt>
                <c:pt idx="9810">
                  <c:v>163.51666666666668</c:v>
                </c:pt>
                <c:pt idx="9811">
                  <c:v>163.53333333333333</c:v>
                </c:pt>
                <c:pt idx="9812">
                  <c:v>163.55000000000001</c:v>
                </c:pt>
                <c:pt idx="9813">
                  <c:v>163.56666666666666</c:v>
                </c:pt>
                <c:pt idx="9814">
                  <c:v>163.58333333333334</c:v>
                </c:pt>
                <c:pt idx="9815">
                  <c:v>163.6</c:v>
                </c:pt>
                <c:pt idx="9816">
                  <c:v>163.61666666666667</c:v>
                </c:pt>
                <c:pt idx="9817">
                  <c:v>163.63333333333333</c:v>
                </c:pt>
                <c:pt idx="9818">
                  <c:v>163.65</c:v>
                </c:pt>
                <c:pt idx="9819">
                  <c:v>163.66666666666666</c:v>
                </c:pt>
                <c:pt idx="9820">
                  <c:v>163.68333333333334</c:v>
                </c:pt>
                <c:pt idx="9821">
                  <c:v>163.69999999999999</c:v>
                </c:pt>
                <c:pt idx="9822">
                  <c:v>163.71666666666667</c:v>
                </c:pt>
                <c:pt idx="9823">
                  <c:v>163.73333333333332</c:v>
                </c:pt>
                <c:pt idx="9824">
                  <c:v>163.75</c:v>
                </c:pt>
                <c:pt idx="9825">
                  <c:v>163.76666666666668</c:v>
                </c:pt>
                <c:pt idx="9826">
                  <c:v>163.78333333333333</c:v>
                </c:pt>
                <c:pt idx="9827">
                  <c:v>163.80000000000001</c:v>
                </c:pt>
                <c:pt idx="9828">
                  <c:v>163.81666666666666</c:v>
                </c:pt>
                <c:pt idx="9829">
                  <c:v>163.83333333333334</c:v>
                </c:pt>
                <c:pt idx="9830">
                  <c:v>163.85</c:v>
                </c:pt>
                <c:pt idx="9831">
                  <c:v>163.86666666666667</c:v>
                </c:pt>
                <c:pt idx="9832">
                  <c:v>163.88333333333333</c:v>
                </c:pt>
                <c:pt idx="9833">
                  <c:v>163.9</c:v>
                </c:pt>
                <c:pt idx="9834">
                  <c:v>163.91666666666666</c:v>
                </c:pt>
                <c:pt idx="9835">
                  <c:v>163.93333333333334</c:v>
                </c:pt>
                <c:pt idx="9836">
                  <c:v>163.95</c:v>
                </c:pt>
                <c:pt idx="9837">
                  <c:v>163.96666666666667</c:v>
                </c:pt>
                <c:pt idx="9838">
                  <c:v>163.98333333333332</c:v>
                </c:pt>
                <c:pt idx="9839">
                  <c:v>164</c:v>
                </c:pt>
                <c:pt idx="9840">
                  <c:v>164.01666666666668</c:v>
                </c:pt>
                <c:pt idx="9841">
                  <c:v>164.03333333333333</c:v>
                </c:pt>
                <c:pt idx="9842">
                  <c:v>164.05</c:v>
                </c:pt>
                <c:pt idx="9843">
                  <c:v>164.06666666666666</c:v>
                </c:pt>
                <c:pt idx="9844">
                  <c:v>164.08333333333334</c:v>
                </c:pt>
                <c:pt idx="9845">
                  <c:v>164.1</c:v>
                </c:pt>
                <c:pt idx="9846">
                  <c:v>164.11666666666667</c:v>
                </c:pt>
                <c:pt idx="9847">
                  <c:v>164.13333333333333</c:v>
                </c:pt>
                <c:pt idx="9848">
                  <c:v>164.15</c:v>
                </c:pt>
                <c:pt idx="9849">
                  <c:v>164.16666666666666</c:v>
                </c:pt>
                <c:pt idx="9850">
                  <c:v>164.18333333333334</c:v>
                </c:pt>
                <c:pt idx="9851">
                  <c:v>164.2</c:v>
                </c:pt>
                <c:pt idx="9852">
                  <c:v>164.21666666666667</c:v>
                </c:pt>
                <c:pt idx="9853">
                  <c:v>164.23333333333332</c:v>
                </c:pt>
                <c:pt idx="9854">
                  <c:v>164.25</c:v>
                </c:pt>
                <c:pt idx="9855">
                  <c:v>164.26666666666668</c:v>
                </c:pt>
                <c:pt idx="9856">
                  <c:v>164.28333333333333</c:v>
                </c:pt>
                <c:pt idx="9857">
                  <c:v>164.3</c:v>
                </c:pt>
                <c:pt idx="9858">
                  <c:v>164.31666666666666</c:v>
                </c:pt>
                <c:pt idx="9859">
                  <c:v>164.33333333333334</c:v>
                </c:pt>
                <c:pt idx="9860">
                  <c:v>164.35</c:v>
                </c:pt>
                <c:pt idx="9861">
                  <c:v>164.36666666666667</c:v>
                </c:pt>
                <c:pt idx="9862">
                  <c:v>164.38333333333333</c:v>
                </c:pt>
                <c:pt idx="9863">
                  <c:v>164.4</c:v>
                </c:pt>
                <c:pt idx="9864">
                  <c:v>164.41666666666666</c:v>
                </c:pt>
                <c:pt idx="9865">
                  <c:v>164.43333333333334</c:v>
                </c:pt>
                <c:pt idx="9866">
                  <c:v>164.45</c:v>
                </c:pt>
                <c:pt idx="9867">
                  <c:v>164.46666666666667</c:v>
                </c:pt>
                <c:pt idx="9868">
                  <c:v>164.48333333333332</c:v>
                </c:pt>
                <c:pt idx="9869">
                  <c:v>164.5</c:v>
                </c:pt>
                <c:pt idx="9870">
                  <c:v>164.51666666666668</c:v>
                </c:pt>
                <c:pt idx="9871">
                  <c:v>164.53333333333333</c:v>
                </c:pt>
                <c:pt idx="9872">
                  <c:v>164.55</c:v>
                </c:pt>
                <c:pt idx="9873">
                  <c:v>164.56666666666666</c:v>
                </c:pt>
                <c:pt idx="9874">
                  <c:v>164.58333333333334</c:v>
                </c:pt>
                <c:pt idx="9875">
                  <c:v>164.6</c:v>
                </c:pt>
                <c:pt idx="9876">
                  <c:v>164.61666666666667</c:v>
                </c:pt>
                <c:pt idx="9877">
                  <c:v>164.63333333333333</c:v>
                </c:pt>
                <c:pt idx="9878">
                  <c:v>164.65</c:v>
                </c:pt>
                <c:pt idx="9879">
                  <c:v>164.66666666666666</c:v>
                </c:pt>
                <c:pt idx="9880">
                  <c:v>164.68333333333334</c:v>
                </c:pt>
                <c:pt idx="9881">
                  <c:v>164.7</c:v>
                </c:pt>
                <c:pt idx="9882">
                  <c:v>164.71666666666667</c:v>
                </c:pt>
                <c:pt idx="9883">
                  <c:v>164.73333333333332</c:v>
                </c:pt>
                <c:pt idx="9884">
                  <c:v>164.75</c:v>
                </c:pt>
                <c:pt idx="9885">
                  <c:v>164.76666666666668</c:v>
                </c:pt>
                <c:pt idx="9886">
                  <c:v>164.78333333333333</c:v>
                </c:pt>
                <c:pt idx="9887">
                  <c:v>164.8</c:v>
                </c:pt>
                <c:pt idx="9888">
                  <c:v>164.81666666666666</c:v>
                </c:pt>
                <c:pt idx="9889">
                  <c:v>164.83333333333334</c:v>
                </c:pt>
                <c:pt idx="9890">
                  <c:v>164.85</c:v>
                </c:pt>
                <c:pt idx="9891">
                  <c:v>164.86666666666667</c:v>
                </c:pt>
                <c:pt idx="9892">
                  <c:v>164.88333333333333</c:v>
                </c:pt>
                <c:pt idx="9893">
                  <c:v>164.9</c:v>
                </c:pt>
                <c:pt idx="9894">
                  <c:v>164.91666666666666</c:v>
                </c:pt>
                <c:pt idx="9895">
                  <c:v>164.93333333333334</c:v>
                </c:pt>
                <c:pt idx="9896">
                  <c:v>164.95</c:v>
                </c:pt>
                <c:pt idx="9897">
                  <c:v>164.96666666666667</c:v>
                </c:pt>
                <c:pt idx="9898">
                  <c:v>164.98333333333332</c:v>
                </c:pt>
                <c:pt idx="9899">
                  <c:v>165</c:v>
                </c:pt>
                <c:pt idx="9900">
                  <c:v>165.01666666666668</c:v>
                </c:pt>
                <c:pt idx="9901">
                  <c:v>165.03333333333333</c:v>
                </c:pt>
                <c:pt idx="9902">
                  <c:v>165.05</c:v>
                </c:pt>
                <c:pt idx="9903">
                  <c:v>165.06666666666666</c:v>
                </c:pt>
                <c:pt idx="9904">
                  <c:v>165.08333333333334</c:v>
                </c:pt>
                <c:pt idx="9905">
                  <c:v>165.1</c:v>
                </c:pt>
                <c:pt idx="9906">
                  <c:v>165.11666666666667</c:v>
                </c:pt>
                <c:pt idx="9907">
                  <c:v>165.13333333333333</c:v>
                </c:pt>
                <c:pt idx="9908">
                  <c:v>165.15</c:v>
                </c:pt>
                <c:pt idx="9909">
                  <c:v>165.16666666666666</c:v>
                </c:pt>
                <c:pt idx="9910">
                  <c:v>165.18333333333334</c:v>
                </c:pt>
                <c:pt idx="9911">
                  <c:v>165.2</c:v>
                </c:pt>
                <c:pt idx="9912">
                  <c:v>165.21666666666667</c:v>
                </c:pt>
                <c:pt idx="9913">
                  <c:v>165.23333333333332</c:v>
                </c:pt>
                <c:pt idx="9914">
                  <c:v>165.25</c:v>
                </c:pt>
                <c:pt idx="9915">
                  <c:v>165.26666666666668</c:v>
                </c:pt>
                <c:pt idx="9916">
                  <c:v>165.28333333333333</c:v>
                </c:pt>
                <c:pt idx="9917">
                  <c:v>165.3</c:v>
                </c:pt>
                <c:pt idx="9918">
                  <c:v>165.31666666666666</c:v>
                </c:pt>
                <c:pt idx="9919">
                  <c:v>165.33333333333334</c:v>
                </c:pt>
                <c:pt idx="9920">
                  <c:v>165.35</c:v>
                </c:pt>
                <c:pt idx="9921">
                  <c:v>165.36666666666667</c:v>
                </c:pt>
                <c:pt idx="9922">
                  <c:v>165.38333333333333</c:v>
                </c:pt>
                <c:pt idx="9923">
                  <c:v>165.4</c:v>
                </c:pt>
                <c:pt idx="9924">
                  <c:v>165.41666666666666</c:v>
                </c:pt>
                <c:pt idx="9925">
                  <c:v>165.43333333333334</c:v>
                </c:pt>
                <c:pt idx="9926">
                  <c:v>165.45</c:v>
                </c:pt>
                <c:pt idx="9927">
                  <c:v>165.46666666666667</c:v>
                </c:pt>
                <c:pt idx="9928">
                  <c:v>165.48333333333332</c:v>
                </c:pt>
                <c:pt idx="9929">
                  <c:v>165.5</c:v>
                </c:pt>
                <c:pt idx="9930">
                  <c:v>165.51666666666668</c:v>
                </c:pt>
                <c:pt idx="9931">
                  <c:v>165.53333333333333</c:v>
                </c:pt>
                <c:pt idx="9932">
                  <c:v>165.55</c:v>
                </c:pt>
                <c:pt idx="9933">
                  <c:v>165.56666666666666</c:v>
                </c:pt>
                <c:pt idx="9934">
                  <c:v>165.58333333333334</c:v>
                </c:pt>
                <c:pt idx="9935">
                  <c:v>165.6</c:v>
                </c:pt>
                <c:pt idx="9936">
                  <c:v>165.61666666666667</c:v>
                </c:pt>
                <c:pt idx="9937">
                  <c:v>165.63333333333333</c:v>
                </c:pt>
                <c:pt idx="9938">
                  <c:v>165.65</c:v>
                </c:pt>
                <c:pt idx="9939">
                  <c:v>165.66666666666666</c:v>
                </c:pt>
                <c:pt idx="9940">
                  <c:v>165.68333333333334</c:v>
                </c:pt>
                <c:pt idx="9941">
                  <c:v>165.7</c:v>
                </c:pt>
                <c:pt idx="9942">
                  <c:v>165.71666666666667</c:v>
                </c:pt>
                <c:pt idx="9943">
                  <c:v>165.73333333333332</c:v>
                </c:pt>
                <c:pt idx="9944">
                  <c:v>165.75</c:v>
                </c:pt>
                <c:pt idx="9945">
                  <c:v>165.76666666666668</c:v>
                </c:pt>
                <c:pt idx="9946">
                  <c:v>165.78333333333333</c:v>
                </c:pt>
                <c:pt idx="9947">
                  <c:v>165.8</c:v>
                </c:pt>
                <c:pt idx="9948">
                  <c:v>165.81666666666666</c:v>
                </c:pt>
                <c:pt idx="9949">
                  <c:v>165.83333333333334</c:v>
                </c:pt>
                <c:pt idx="9950">
                  <c:v>165.85</c:v>
                </c:pt>
                <c:pt idx="9951">
                  <c:v>165.86666666666667</c:v>
                </c:pt>
                <c:pt idx="9952">
                  <c:v>165.88333333333333</c:v>
                </c:pt>
                <c:pt idx="9953">
                  <c:v>165.9</c:v>
                </c:pt>
                <c:pt idx="9954">
                  <c:v>165.91666666666666</c:v>
                </c:pt>
                <c:pt idx="9955">
                  <c:v>165.93333333333334</c:v>
                </c:pt>
                <c:pt idx="9956">
                  <c:v>165.95</c:v>
                </c:pt>
                <c:pt idx="9957">
                  <c:v>165.96666666666667</c:v>
                </c:pt>
                <c:pt idx="9958">
                  <c:v>165.98333333333332</c:v>
                </c:pt>
                <c:pt idx="9959">
                  <c:v>166</c:v>
                </c:pt>
                <c:pt idx="9960">
                  <c:v>166.01666666666668</c:v>
                </c:pt>
                <c:pt idx="9961">
                  <c:v>166.03333333333333</c:v>
                </c:pt>
                <c:pt idx="9962">
                  <c:v>166.05</c:v>
                </c:pt>
                <c:pt idx="9963">
                  <c:v>166.06666666666666</c:v>
                </c:pt>
                <c:pt idx="9964">
                  <c:v>166.08333333333334</c:v>
                </c:pt>
                <c:pt idx="9965">
                  <c:v>166.1</c:v>
                </c:pt>
                <c:pt idx="9966">
                  <c:v>166.11666666666667</c:v>
                </c:pt>
                <c:pt idx="9967">
                  <c:v>166.13333333333333</c:v>
                </c:pt>
                <c:pt idx="9968">
                  <c:v>166.15</c:v>
                </c:pt>
                <c:pt idx="9969">
                  <c:v>166.16666666666666</c:v>
                </c:pt>
                <c:pt idx="9970">
                  <c:v>166.18333333333334</c:v>
                </c:pt>
                <c:pt idx="9971">
                  <c:v>166.2</c:v>
                </c:pt>
                <c:pt idx="9972">
                  <c:v>166.21666666666667</c:v>
                </c:pt>
                <c:pt idx="9973">
                  <c:v>166.23333333333332</c:v>
                </c:pt>
                <c:pt idx="9974">
                  <c:v>166.25</c:v>
                </c:pt>
                <c:pt idx="9975">
                  <c:v>166.26666666666668</c:v>
                </c:pt>
                <c:pt idx="9976">
                  <c:v>166.28333333333333</c:v>
                </c:pt>
                <c:pt idx="9977">
                  <c:v>166.3</c:v>
                </c:pt>
                <c:pt idx="9978">
                  <c:v>166.31666666666666</c:v>
                </c:pt>
                <c:pt idx="9979">
                  <c:v>166.33333333333334</c:v>
                </c:pt>
                <c:pt idx="9980">
                  <c:v>166.35</c:v>
                </c:pt>
                <c:pt idx="9981">
                  <c:v>166.36666666666667</c:v>
                </c:pt>
                <c:pt idx="9982">
                  <c:v>166.38333333333333</c:v>
                </c:pt>
                <c:pt idx="9983">
                  <c:v>166.4</c:v>
                </c:pt>
                <c:pt idx="9984">
                  <c:v>166.41666666666666</c:v>
                </c:pt>
                <c:pt idx="9985">
                  <c:v>166.43333333333334</c:v>
                </c:pt>
                <c:pt idx="9986">
                  <c:v>166.45</c:v>
                </c:pt>
                <c:pt idx="9987">
                  <c:v>166.46666666666667</c:v>
                </c:pt>
                <c:pt idx="9988">
                  <c:v>166.48333333333332</c:v>
                </c:pt>
                <c:pt idx="9989">
                  <c:v>166.5</c:v>
                </c:pt>
                <c:pt idx="9990">
                  <c:v>166.51666666666668</c:v>
                </c:pt>
                <c:pt idx="9991">
                  <c:v>166.53333333333333</c:v>
                </c:pt>
                <c:pt idx="9992">
                  <c:v>166.55</c:v>
                </c:pt>
                <c:pt idx="9993">
                  <c:v>166.56666666666666</c:v>
                </c:pt>
                <c:pt idx="9994">
                  <c:v>166.58333333333334</c:v>
                </c:pt>
                <c:pt idx="9995">
                  <c:v>166.6</c:v>
                </c:pt>
                <c:pt idx="9996">
                  <c:v>166.61666666666667</c:v>
                </c:pt>
                <c:pt idx="9997">
                  <c:v>166.63333333333333</c:v>
                </c:pt>
                <c:pt idx="9998">
                  <c:v>166.65</c:v>
                </c:pt>
                <c:pt idx="9999">
                  <c:v>166.66666666666666</c:v>
                </c:pt>
                <c:pt idx="10000">
                  <c:v>166.68333333333334</c:v>
                </c:pt>
                <c:pt idx="10001">
                  <c:v>166.7</c:v>
                </c:pt>
                <c:pt idx="10002">
                  <c:v>166.71666666666667</c:v>
                </c:pt>
                <c:pt idx="10003">
                  <c:v>166.73333333333332</c:v>
                </c:pt>
                <c:pt idx="10004">
                  <c:v>166.75</c:v>
                </c:pt>
                <c:pt idx="10005">
                  <c:v>166.76666666666668</c:v>
                </c:pt>
                <c:pt idx="10006">
                  <c:v>166.78333333333333</c:v>
                </c:pt>
                <c:pt idx="10007">
                  <c:v>166.8</c:v>
                </c:pt>
                <c:pt idx="10008">
                  <c:v>166.81666666666666</c:v>
                </c:pt>
                <c:pt idx="10009">
                  <c:v>166.83333333333334</c:v>
                </c:pt>
                <c:pt idx="10010">
                  <c:v>166.85</c:v>
                </c:pt>
                <c:pt idx="10011">
                  <c:v>166.86666666666667</c:v>
                </c:pt>
                <c:pt idx="10012">
                  <c:v>166.88333333333333</c:v>
                </c:pt>
                <c:pt idx="10013">
                  <c:v>166.9</c:v>
                </c:pt>
                <c:pt idx="10014">
                  <c:v>166.91666666666666</c:v>
                </c:pt>
                <c:pt idx="10015">
                  <c:v>166.93333333333334</c:v>
                </c:pt>
                <c:pt idx="10016">
                  <c:v>166.95</c:v>
                </c:pt>
                <c:pt idx="10017">
                  <c:v>166.96666666666667</c:v>
                </c:pt>
                <c:pt idx="10018">
                  <c:v>166.98333333333332</c:v>
                </c:pt>
                <c:pt idx="10019">
                  <c:v>167</c:v>
                </c:pt>
                <c:pt idx="10020">
                  <c:v>167.01666666666668</c:v>
                </c:pt>
                <c:pt idx="10021">
                  <c:v>167.03333333333333</c:v>
                </c:pt>
                <c:pt idx="10022">
                  <c:v>167.05</c:v>
                </c:pt>
                <c:pt idx="10023">
                  <c:v>167.06666666666666</c:v>
                </c:pt>
                <c:pt idx="10024">
                  <c:v>167.08333333333334</c:v>
                </c:pt>
                <c:pt idx="10025">
                  <c:v>167.1</c:v>
                </c:pt>
                <c:pt idx="10026">
                  <c:v>167.11666666666667</c:v>
                </c:pt>
                <c:pt idx="10027">
                  <c:v>167.13333333333333</c:v>
                </c:pt>
                <c:pt idx="10028">
                  <c:v>167.15</c:v>
                </c:pt>
                <c:pt idx="10029">
                  <c:v>167.16666666666666</c:v>
                </c:pt>
                <c:pt idx="10030">
                  <c:v>167.18333333333334</c:v>
                </c:pt>
                <c:pt idx="10031">
                  <c:v>167.2</c:v>
                </c:pt>
                <c:pt idx="10032">
                  <c:v>167.21666666666667</c:v>
                </c:pt>
                <c:pt idx="10033">
                  <c:v>167.23333333333332</c:v>
                </c:pt>
                <c:pt idx="10034">
                  <c:v>167.25</c:v>
                </c:pt>
                <c:pt idx="10035">
                  <c:v>167.26666666666668</c:v>
                </c:pt>
                <c:pt idx="10036">
                  <c:v>167.28333333333333</c:v>
                </c:pt>
                <c:pt idx="10037">
                  <c:v>167.3</c:v>
                </c:pt>
                <c:pt idx="10038">
                  <c:v>167.31666666666666</c:v>
                </c:pt>
                <c:pt idx="10039">
                  <c:v>167.33333333333334</c:v>
                </c:pt>
                <c:pt idx="10040">
                  <c:v>167.35</c:v>
                </c:pt>
                <c:pt idx="10041">
                  <c:v>167.36666666666667</c:v>
                </c:pt>
                <c:pt idx="10042">
                  <c:v>167.38333333333333</c:v>
                </c:pt>
                <c:pt idx="10043">
                  <c:v>167.4</c:v>
                </c:pt>
                <c:pt idx="10044">
                  <c:v>167.41666666666666</c:v>
                </c:pt>
                <c:pt idx="10045">
                  <c:v>167.43333333333334</c:v>
                </c:pt>
                <c:pt idx="10046">
                  <c:v>167.45</c:v>
                </c:pt>
                <c:pt idx="10047">
                  <c:v>167.46666666666667</c:v>
                </c:pt>
                <c:pt idx="10048">
                  <c:v>167.48333333333332</c:v>
                </c:pt>
                <c:pt idx="10049">
                  <c:v>167.5</c:v>
                </c:pt>
                <c:pt idx="10050">
                  <c:v>167.51666666666668</c:v>
                </c:pt>
                <c:pt idx="10051">
                  <c:v>167.53333333333333</c:v>
                </c:pt>
                <c:pt idx="10052">
                  <c:v>167.55</c:v>
                </c:pt>
                <c:pt idx="10053">
                  <c:v>167.56666666666666</c:v>
                </c:pt>
                <c:pt idx="10054">
                  <c:v>167.58333333333334</c:v>
                </c:pt>
                <c:pt idx="10055">
                  <c:v>167.6</c:v>
                </c:pt>
                <c:pt idx="10056">
                  <c:v>167.61666666666667</c:v>
                </c:pt>
                <c:pt idx="10057">
                  <c:v>167.63333333333333</c:v>
                </c:pt>
                <c:pt idx="10058">
                  <c:v>167.65</c:v>
                </c:pt>
                <c:pt idx="10059">
                  <c:v>167.66666666666666</c:v>
                </c:pt>
                <c:pt idx="10060">
                  <c:v>167.68333333333334</c:v>
                </c:pt>
                <c:pt idx="10061">
                  <c:v>167.7</c:v>
                </c:pt>
                <c:pt idx="10062">
                  <c:v>167.71666666666667</c:v>
                </c:pt>
                <c:pt idx="10063">
                  <c:v>167.73333333333332</c:v>
                </c:pt>
                <c:pt idx="10064">
                  <c:v>167.75</c:v>
                </c:pt>
                <c:pt idx="10065">
                  <c:v>167.76666666666668</c:v>
                </c:pt>
                <c:pt idx="10066">
                  <c:v>167.78333333333333</c:v>
                </c:pt>
                <c:pt idx="10067">
                  <c:v>167.8</c:v>
                </c:pt>
                <c:pt idx="10068">
                  <c:v>167.81666666666666</c:v>
                </c:pt>
                <c:pt idx="10069">
                  <c:v>167.83333333333334</c:v>
                </c:pt>
                <c:pt idx="10070">
                  <c:v>167.85</c:v>
                </c:pt>
                <c:pt idx="10071">
                  <c:v>167.86666666666667</c:v>
                </c:pt>
                <c:pt idx="10072">
                  <c:v>167.88333333333333</c:v>
                </c:pt>
                <c:pt idx="10073">
                  <c:v>167.9</c:v>
                </c:pt>
                <c:pt idx="10074">
                  <c:v>167.91666666666666</c:v>
                </c:pt>
                <c:pt idx="10075">
                  <c:v>167.93333333333334</c:v>
                </c:pt>
                <c:pt idx="10076">
                  <c:v>167.95</c:v>
                </c:pt>
                <c:pt idx="10077">
                  <c:v>167.96666666666667</c:v>
                </c:pt>
                <c:pt idx="10078">
                  <c:v>167.98333333333332</c:v>
                </c:pt>
                <c:pt idx="10079">
                  <c:v>168</c:v>
                </c:pt>
                <c:pt idx="10080">
                  <c:v>168.01666666666668</c:v>
                </c:pt>
                <c:pt idx="10081">
                  <c:v>168.03333333333333</c:v>
                </c:pt>
                <c:pt idx="10082">
                  <c:v>168.05</c:v>
                </c:pt>
                <c:pt idx="10083">
                  <c:v>168.06666666666666</c:v>
                </c:pt>
                <c:pt idx="10084">
                  <c:v>168.08333333333334</c:v>
                </c:pt>
                <c:pt idx="10085">
                  <c:v>168.1</c:v>
                </c:pt>
                <c:pt idx="10086">
                  <c:v>168.11666666666667</c:v>
                </c:pt>
                <c:pt idx="10087">
                  <c:v>168.13333333333333</c:v>
                </c:pt>
                <c:pt idx="10088">
                  <c:v>168.15</c:v>
                </c:pt>
                <c:pt idx="10089">
                  <c:v>168.16666666666666</c:v>
                </c:pt>
                <c:pt idx="10090">
                  <c:v>168.18333333333334</c:v>
                </c:pt>
                <c:pt idx="10091">
                  <c:v>168.2</c:v>
                </c:pt>
                <c:pt idx="10092">
                  <c:v>168.21666666666667</c:v>
                </c:pt>
                <c:pt idx="10093">
                  <c:v>168.23333333333332</c:v>
                </c:pt>
                <c:pt idx="10094">
                  <c:v>168.25</c:v>
                </c:pt>
                <c:pt idx="10095">
                  <c:v>168.26666666666668</c:v>
                </c:pt>
                <c:pt idx="10096">
                  <c:v>168.28333333333333</c:v>
                </c:pt>
                <c:pt idx="10097">
                  <c:v>168.3</c:v>
                </c:pt>
                <c:pt idx="10098">
                  <c:v>168.31666666666666</c:v>
                </c:pt>
                <c:pt idx="10099">
                  <c:v>168.33333333333334</c:v>
                </c:pt>
                <c:pt idx="10100">
                  <c:v>168.35</c:v>
                </c:pt>
                <c:pt idx="10101">
                  <c:v>168.36666666666667</c:v>
                </c:pt>
                <c:pt idx="10102">
                  <c:v>168.38333333333333</c:v>
                </c:pt>
                <c:pt idx="10103">
                  <c:v>168.4</c:v>
                </c:pt>
                <c:pt idx="10104">
                  <c:v>168.41666666666666</c:v>
                </c:pt>
                <c:pt idx="10105">
                  <c:v>168.43333333333334</c:v>
                </c:pt>
                <c:pt idx="10106">
                  <c:v>168.45</c:v>
                </c:pt>
                <c:pt idx="10107">
                  <c:v>168.46666666666667</c:v>
                </c:pt>
                <c:pt idx="10108">
                  <c:v>168.48333333333332</c:v>
                </c:pt>
                <c:pt idx="10109">
                  <c:v>168.5</c:v>
                </c:pt>
                <c:pt idx="10110">
                  <c:v>168.51666666666668</c:v>
                </c:pt>
                <c:pt idx="10111">
                  <c:v>168.53333333333333</c:v>
                </c:pt>
                <c:pt idx="10112">
                  <c:v>168.55</c:v>
                </c:pt>
                <c:pt idx="10113">
                  <c:v>168.56666666666666</c:v>
                </c:pt>
                <c:pt idx="10114">
                  <c:v>168.58333333333334</c:v>
                </c:pt>
                <c:pt idx="10115">
                  <c:v>168.6</c:v>
                </c:pt>
                <c:pt idx="10116">
                  <c:v>168.61666666666667</c:v>
                </c:pt>
                <c:pt idx="10117">
                  <c:v>168.63333333333333</c:v>
                </c:pt>
                <c:pt idx="10118">
                  <c:v>168.65</c:v>
                </c:pt>
                <c:pt idx="10119">
                  <c:v>168.66666666666666</c:v>
                </c:pt>
                <c:pt idx="10120">
                  <c:v>168.68333333333334</c:v>
                </c:pt>
                <c:pt idx="10121">
                  <c:v>168.7</c:v>
                </c:pt>
                <c:pt idx="10122">
                  <c:v>168.71666666666667</c:v>
                </c:pt>
                <c:pt idx="10123">
                  <c:v>168.73333333333332</c:v>
                </c:pt>
                <c:pt idx="10124">
                  <c:v>168.75</c:v>
                </c:pt>
                <c:pt idx="10125">
                  <c:v>168.76666666666668</c:v>
                </c:pt>
                <c:pt idx="10126">
                  <c:v>168.78333333333333</c:v>
                </c:pt>
                <c:pt idx="10127">
                  <c:v>168.8</c:v>
                </c:pt>
                <c:pt idx="10128">
                  <c:v>168.81666666666666</c:v>
                </c:pt>
                <c:pt idx="10129">
                  <c:v>168.83333333333334</c:v>
                </c:pt>
                <c:pt idx="10130">
                  <c:v>168.85</c:v>
                </c:pt>
                <c:pt idx="10131">
                  <c:v>168.86666666666667</c:v>
                </c:pt>
                <c:pt idx="10132">
                  <c:v>168.88333333333333</c:v>
                </c:pt>
                <c:pt idx="10133">
                  <c:v>168.9</c:v>
                </c:pt>
                <c:pt idx="10134">
                  <c:v>168.91666666666666</c:v>
                </c:pt>
                <c:pt idx="10135">
                  <c:v>168.93333333333334</c:v>
                </c:pt>
                <c:pt idx="10136">
                  <c:v>168.95</c:v>
                </c:pt>
                <c:pt idx="10137">
                  <c:v>168.96666666666667</c:v>
                </c:pt>
                <c:pt idx="10138">
                  <c:v>168.98333333333332</c:v>
                </c:pt>
                <c:pt idx="10139">
                  <c:v>169</c:v>
                </c:pt>
                <c:pt idx="10140">
                  <c:v>169.01666666666668</c:v>
                </c:pt>
                <c:pt idx="10141">
                  <c:v>169.03333333333333</c:v>
                </c:pt>
                <c:pt idx="10142">
                  <c:v>169.05</c:v>
                </c:pt>
                <c:pt idx="10143">
                  <c:v>169.06666666666666</c:v>
                </c:pt>
                <c:pt idx="10144">
                  <c:v>169.08333333333334</c:v>
                </c:pt>
                <c:pt idx="10145">
                  <c:v>169.1</c:v>
                </c:pt>
                <c:pt idx="10146">
                  <c:v>169.11666666666667</c:v>
                </c:pt>
                <c:pt idx="10147">
                  <c:v>169.13333333333333</c:v>
                </c:pt>
                <c:pt idx="10148">
                  <c:v>169.15</c:v>
                </c:pt>
                <c:pt idx="10149">
                  <c:v>169.16666666666666</c:v>
                </c:pt>
                <c:pt idx="10150">
                  <c:v>169.18333333333334</c:v>
                </c:pt>
                <c:pt idx="10151">
                  <c:v>169.2</c:v>
                </c:pt>
                <c:pt idx="10152">
                  <c:v>169.21666666666667</c:v>
                </c:pt>
                <c:pt idx="10153">
                  <c:v>169.23333333333332</c:v>
                </c:pt>
                <c:pt idx="10154">
                  <c:v>169.25</c:v>
                </c:pt>
                <c:pt idx="10155">
                  <c:v>169.26666666666668</c:v>
                </c:pt>
                <c:pt idx="10156">
                  <c:v>169.28333333333333</c:v>
                </c:pt>
                <c:pt idx="10157">
                  <c:v>169.3</c:v>
                </c:pt>
                <c:pt idx="10158">
                  <c:v>169.31666666666666</c:v>
                </c:pt>
                <c:pt idx="10159">
                  <c:v>169.33333333333334</c:v>
                </c:pt>
                <c:pt idx="10160">
                  <c:v>169.35</c:v>
                </c:pt>
                <c:pt idx="10161">
                  <c:v>169.36666666666667</c:v>
                </c:pt>
                <c:pt idx="10162">
                  <c:v>169.38333333333333</c:v>
                </c:pt>
                <c:pt idx="10163">
                  <c:v>169.4</c:v>
                </c:pt>
                <c:pt idx="10164">
                  <c:v>169.41666666666666</c:v>
                </c:pt>
                <c:pt idx="10165">
                  <c:v>169.43333333333334</c:v>
                </c:pt>
                <c:pt idx="10166">
                  <c:v>169.45</c:v>
                </c:pt>
                <c:pt idx="10167">
                  <c:v>169.46666666666667</c:v>
                </c:pt>
                <c:pt idx="10168">
                  <c:v>169.48333333333332</c:v>
                </c:pt>
                <c:pt idx="10169">
                  <c:v>169.5</c:v>
                </c:pt>
                <c:pt idx="10170">
                  <c:v>169.51666666666668</c:v>
                </c:pt>
                <c:pt idx="10171">
                  <c:v>169.53333333333333</c:v>
                </c:pt>
                <c:pt idx="10172">
                  <c:v>169.55</c:v>
                </c:pt>
                <c:pt idx="10173">
                  <c:v>169.56666666666666</c:v>
                </c:pt>
                <c:pt idx="10174">
                  <c:v>169.58333333333334</c:v>
                </c:pt>
                <c:pt idx="10175">
                  <c:v>169.6</c:v>
                </c:pt>
                <c:pt idx="10176">
                  <c:v>169.61666666666667</c:v>
                </c:pt>
                <c:pt idx="10177">
                  <c:v>169.63333333333333</c:v>
                </c:pt>
                <c:pt idx="10178">
                  <c:v>169.65</c:v>
                </c:pt>
                <c:pt idx="10179">
                  <c:v>169.66666666666666</c:v>
                </c:pt>
                <c:pt idx="10180">
                  <c:v>169.68333333333334</c:v>
                </c:pt>
                <c:pt idx="10181">
                  <c:v>169.7</c:v>
                </c:pt>
                <c:pt idx="10182">
                  <c:v>169.71666666666667</c:v>
                </c:pt>
                <c:pt idx="10183">
                  <c:v>169.73333333333332</c:v>
                </c:pt>
                <c:pt idx="10184">
                  <c:v>169.75</c:v>
                </c:pt>
                <c:pt idx="10185">
                  <c:v>169.76666666666668</c:v>
                </c:pt>
                <c:pt idx="10186">
                  <c:v>169.78333333333333</c:v>
                </c:pt>
                <c:pt idx="10187">
                  <c:v>169.8</c:v>
                </c:pt>
                <c:pt idx="10188">
                  <c:v>169.81666666666666</c:v>
                </c:pt>
                <c:pt idx="10189">
                  <c:v>169.83333333333334</c:v>
                </c:pt>
                <c:pt idx="10190">
                  <c:v>169.85</c:v>
                </c:pt>
                <c:pt idx="10191">
                  <c:v>169.86666666666667</c:v>
                </c:pt>
                <c:pt idx="10192">
                  <c:v>169.88333333333333</c:v>
                </c:pt>
                <c:pt idx="10193">
                  <c:v>169.9</c:v>
                </c:pt>
                <c:pt idx="10194">
                  <c:v>169.91666666666666</c:v>
                </c:pt>
                <c:pt idx="10195">
                  <c:v>169.93333333333334</c:v>
                </c:pt>
                <c:pt idx="10196">
                  <c:v>169.95</c:v>
                </c:pt>
                <c:pt idx="10197">
                  <c:v>169.96666666666667</c:v>
                </c:pt>
                <c:pt idx="10198">
                  <c:v>169.98333333333332</c:v>
                </c:pt>
                <c:pt idx="10199">
                  <c:v>170</c:v>
                </c:pt>
                <c:pt idx="10200">
                  <c:v>170.01666666666668</c:v>
                </c:pt>
                <c:pt idx="10201">
                  <c:v>170.03333333333333</c:v>
                </c:pt>
                <c:pt idx="10202">
                  <c:v>170.05</c:v>
                </c:pt>
                <c:pt idx="10203">
                  <c:v>170.06666666666666</c:v>
                </c:pt>
                <c:pt idx="10204">
                  <c:v>170.08333333333334</c:v>
                </c:pt>
                <c:pt idx="10205">
                  <c:v>170.1</c:v>
                </c:pt>
                <c:pt idx="10206">
                  <c:v>170.11666666666667</c:v>
                </c:pt>
                <c:pt idx="10207">
                  <c:v>170.13333333333333</c:v>
                </c:pt>
                <c:pt idx="10208">
                  <c:v>170.15</c:v>
                </c:pt>
                <c:pt idx="10209">
                  <c:v>170.16666666666666</c:v>
                </c:pt>
                <c:pt idx="10210">
                  <c:v>170.18333333333334</c:v>
                </c:pt>
                <c:pt idx="10211">
                  <c:v>170.2</c:v>
                </c:pt>
                <c:pt idx="10212">
                  <c:v>170.21666666666667</c:v>
                </c:pt>
                <c:pt idx="10213">
                  <c:v>170.23333333333332</c:v>
                </c:pt>
                <c:pt idx="10214">
                  <c:v>170.25</c:v>
                </c:pt>
                <c:pt idx="10215">
                  <c:v>170.26666666666668</c:v>
                </c:pt>
                <c:pt idx="10216">
                  <c:v>170.28333333333333</c:v>
                </c:pt>
                <c:pt idx="10217">
                  <c:v>170.3</c:v>
                </c:pt>
                <c:pt idx="10218">
                  <c:v>170.31666666666666</c:v>
                </c:pt>
                <c:pt idx="10219">
                  <c:v>170.33333333333334</c:v>
                </c:pt>
                <c:pt idx="10220">
                  <c:v>170.35</c:v>
                </c:pt>
                <c:pt idx="10221">
                  <c:v>170.36666666666667</c:v>
                </c:pt>
                <c:pt idx="10222">
                  <c:v>170.38333333333333</c:v>
                </c:pt>
                <c:pt idx="10223">
                  <c:v>170.4</c:v>
                </c:pt>
                <c:pt idx="10224">
                  <c:v>170.41666666666666</c:v>
                </c:pt>
                <c:pt idx="10225">
                  <c:v>170.43333333333334</c:v>
                </c:pt>
                <c:pt idx="10226">
                  <c:v>170.45</c:v>
                </c:pt>
                <c:pt idx="10227">
                  <c:v>170.46666666666667</c:v>
                </c:pt>
                <c:pt idx="10228">
                  <c:v>170.48333333333332</c:v>
                </c:pt>
                <c:pt idx="10229">
                  <c:v>170.5</c:v>
                </c:pt>
                <c:pt idx="10230">
                  <c:v>170.51666666666668</c:v>
                </c:pt>
                <c:pt idx="10231">
                  <c:v>170.53333333333333</c:v>
                </c:pt>
                <c:pt idx="10232">
                  <c:v>170.55</c:v>
                </c:pt>
                <c:pt idx="10233">
                  <c:v>170.56666666666666</c:v>
                </c:pt>
                <c:pt idx="10234">
                  <c:v>170.58333333333334</c:v>
                </c:pt>
                <c:pt idx="10235">
                  <c:v>170.6</c:v>
                </c:pt>
                <c:pt idx="10236">
                  <c:v>170.61666666666667</c:v>
                </c:pt>
                <c:pt idx="10237">
                  <c:v>170.63333333333333</c:v>
                </c:pt>
                <c:pt idx="10238">
                  <c:v>170.65</c:v>
                </c:pt>
                <c:pt idx="10239">
                  <c:v>170.66666666666666</c:v>
                </c:pt>
                <c:pt idx="10240">
                  <c:v>170.68333333333334</c:v>
                </c:pt>
                <c:pt idx="10241">
                  <c:v>170.7</c:v>
                </c:pt>
                <c:pt idx="10242">
                  <c:v>170.71666666666667</c:v>
                </c:pt>
                <c:pt idx="10243">
                  <c:v>170.73333333333332</c:v>
                </c:pt>
                <c:pt idx="10244">
                  <c:v>170.75</c:v>
                </c:pt>
                <c:pt idx="10245">
                  <c:v>170.76666666666668</c:v>
                </c:pt>
                <c:pt idx="10246">
                  <c:v>170.78333333333333</c:v>
                </c:pt>
                <c:pt idx="10247">
                  <c:v>170.8</c:v>
                </c:pt>
                <c:pt idx="10248">
                  <c:v>170.81666666666666</c:v>
                </c:pt>
                <c:pt idx="10249">
                  <c:v>170.83333333333334</c:v>
                </c:pt>
                <c:pt idx="10250">
                  <c:v>170.85</c:v>
                </c:pt>
                <c:pt idx="10251">
                  <c:v>170.86666666666667</c:v>
                </c:pt>
                <c:pt idx="10252">
                  <c:v>170.88333333333333</c:v>
                </c:pt>
                <c:pt idx="10253">
                  <c:v>170.9</c:v>
                </c:pt>
                <c:pt idx="10254">
                  <c:v>170.91666666666666</c:v>
                </c:pt>
                <c:pt idx="10255">
                  <c:v>170.93333333333334</c:v>
                </c:pt>
                <c:pt idx="10256">
                  <c:v>170.95</c:v>
                </c:pt>
                <c:pt idx="10257">
                  <c:v>170.96666666666667</c:v>
                </c:pt>
                <c:pt idx="10258">
                  <c:v>170.98333333333332</c:v>
                </c:pt>
                <c:pt idx="10259">
                  <c:v>171</c:v>
                </c:pt>
                <c:pt idx="10260">
                  <c:v>171.01666666666668</c:v>
                </c:pt>
                <c:pt idx="10261">
                  <c:v>171.03333333333333</c:v>
                </c:pt>
                <c:pt idx="10262">
                  <c:v>171.05</c:v>
                </c:pt>
                <c:pt idx="10263">
                  <c:v>171.06666666666666</c:v>
                </c:pt>
                <c:pt idx="10264">
                  <c:v>171.08333333333334</c:v>
                </c:pt>
                <c:pt idx="10265">
                  <c:v>171.1</c:v>
                </c:pt>
                <c:pt idx="10266">
                  <c:v>171.11666666666667</c:v>
                </c:pt>
                <c:pt idx="10267">
                  <c:v>171.13333333333333</c:v>
                </c:pt>
                <c:pt idx="10268">
                  <c:v>171.15</c:v>
                </c:pt>
                <c:pt idx="10269">
                  <c:v>171.16666666666666</c:v>
                </c:pt>
                <c:pt idx="10270">
                  <c:v>171.18333333333334</c:v>
                </c:pt>
                <c:pt idx="10271">
                  <c:v>171.2</c:v>
                </c:pt>
                <c:pt idx="10272">
                  <c:v>171.21666666666667</c:v>
                </c:pt>
                <c:pt idx="10273">
                  <c:v>171.23333333333332</c:v>
                </c:pt>
                <c:pt idx="10274">
                  <c:v>171.25</c:v>
                </c:pt>
                <c:pt idx="10275">
                  <c:v>171.26666666666668</c:v>
                </c:pt>
                <c:pt idx="10276">
                  <c:v>171.28333333333333</c:v>
                </c:pt>
                <c:pt idx="10277">
                  <c:v>171.3</c:v>
                </c:pt>
                <c:pt idx="10278">
                  <c:v>171.31666666666666</c:v>
                </c:pt>
                <c:pt idx="10279">
                  <c:v>171.33333333333334</c:v>
                </c:pt>
                <c:pt idx="10280">
                  <c:v>171.35</c:v>
                </c:pt>
                <c:pt idx="10281">
                  <c:v>171.36666666666667</c:v>
                </c:pt>
                <c:pt idx="10282">
                  <c:v>171.38333333333333</c:v>
                </c:pt>
                <c:pt idx="10283">
                  <c:v>171.4</c:v>
                </c:pt>
                <c:pt idx="10284">
                  <c:v>171.41666666666666</c:v>
                </c:pt>
                <c:pt idx="10285">
                  <c:v>171.43333333333334</c:v>
                </c:pt>
                <c:pt idx="10286">
                  <c:v>171.45</c:v>
                </c:pt>
                <c:pt idx="10287">
                  <c:v>171.46666666666667</c:v>
                </c:pt>
                <c:pt idx="10288">
                  <c:v>171.48333333333332</c:v>
                </c:pt>
                <c:pt idx="10289">
                  <c:v>171.5</c:v>
                </c:pt>
                <c:pt idx="10290">
                  <c:v>171.51666666666668</c:v>
                </c:pt>
                <c:pt idx="10291">
                  <c:v>171.53333333333333</c:v>
                </c:pt>
                <c:pt idx="10292">
                  <c:v>171.55</c:v>
                </c:pt>
                <c:pt idx="10293">
                  <c:v>171.56666666666666</c:v>
                </c:pt>
                <c:pt idx="10294">
                  <c:v>171.58333333333334</c:v>
                </c:pt>
                <c:pt idx="10295">
                  <c:v>171.6</c:v>
                </c:pt>
                <c:pt idx="10296">
                  <c:v>171.61666666666667</c:v>
                </c:pt>
                <c:pt idx="10297">
                  <c:v>171.63333333333333</c:v>
                </c:pt>
                <c:pt idx="10298">
                  <c:v>171.65</c:v>
                </c:pt>
                <c:pt idx="10299">
                  <c:v>171.66666666666666</c:v>
                </c:pt>
                <c:pt idx="10300">
                  <c:v>171.68333333333334</c:v>
                </c:pt>
                <c:pt idx="10301">
                  <c:v>171.7</c:v>
                </c:pt>
                <c:pt idx="10302">
                  <c:v>171.71666666666667</c:v>
                </c:pt>
                <c:pt idx="10303">
                  <c:v>171.73333333333332</c:v>
                </c:pt>
                <c:pt idx="10304">
                  <c:v>171.75</c:v>
                </c:pt>
                <c:pt idx="10305">
                  <c:v>171.76666666666668</c:v>
                </c:pt>
                <c:pt idx="10306">
                  <c:v>171.78333333333333</c:v>
                </c:pt>
                <c:pt idx="10307">
                  <c:v>171.8</c:v>
                </c:pt>
                <c:pt idx="10308">
                  <c:v>171.81666666666666</c:v>
                </c:pt>
                <c:pt idx="10309">
                  <c:v>171.83333333333334</c:v>
                </c:pt>
                <c:pt idx="10310">
                  <c:v>171.85</c:v>
                </c:pt>
                <c:pt idx="10311">
                  <c:v>171.86666666666667</c:v>
                </c:pt>
                <c:pt idx="10312">
                  <c:v>171.88333333333333</c:v>
                </c:pt>
                <c:pt idx="10313">
                  <c:v>171.9</c:v>
                </c:pt>
                <c:pt idx="10314">
                  <c:v>171.91666666666666</c:v>
                </c:pt>
                <c:pt idx="10315">
                  <c:v>171.93333333333334</c:v>
                </c:pt>
                <c:pt idx="10316">
                  <c:v>171.95</c:v>
                </c:pt>
                <c:pt idx="10317">
                  <c:v>171.96666666666667</c:v>
                </c:pt>
                <c:pt idx="10318">
                  <c:v>171.98333333333332</c:v>
                </c:pt>
                <c:pt idx="10319">
                  <c:v>172</c:v>
                </c:pt>
                <c:pt idx="10320">
                  <c:v>172.01666666666668</c:v>
                </c:pt>
                <c:pt idx="10321">
                  <c:v>172.03333333333333</c:v>
                </c:pt>
                <c:pt idx="10322">
                  <c:v>172.05</c:v>
                </c:pt>
                <c:pt idx="10323">
                  <c:v>172.06666666666666</c:v>
                </c:pt>
                <c:pt idx="10324">
                  <c:v>172.08333333333334</c:v>
                </c:pt>
                <c:pt idx="10325">
                  <c:v>172.1</c:v>
                </c:pt>
                <c:pt idx="10326">
                  <c:v>172.11666666666667</c:v>
                </c:pt>
                <c:pt idx="10327">
                  <c:v>172.13333333333333</c:v>
                </c:pt>
                <c:pt idx="10328">
                  <c:v>172.15</c:v>
                </c:pt>
                <c:pt idx="10329">
                  <c:v>172.16666666666666</c:v>
                </c:pt>
                <c:pt idx="10330">
                  <c:v>172.18333333333334</c:v>
                </c:pt>
                <c:pt idx="10331">
                  <c:v>172.2</c:v>
                </c:pt>
                <c:pt idx="10332">
                  <c:v>172.21666666666667</c:v>
                </c:pt>
                <c:pt idx="10333">
                  <c:v>172.23333333333332</c:v>
                </c:pt>
                <c:pt idx="10334">
                  <c:v>172.25</c:v>
                </c:pt>
                <c:pt idx="10335">
                  <c:v>172.26666666666668</c:v>
                </c:pt>
                <c:pt idx="10336">
                  <c:v>172.28333333333333</c:v>
                </c:pt>
                <c:pt idx="10337">
                  <c:v>172.3</c:v>
                </c:pt>
                <c:pt idx="10338">
                  <c:v>172.31666666666666</c:v>
                </c:pt>
                <c:pt idx="10339">
                  <c:v>172.33333333333334</c:v>
                </c:pt>
                <c:pt idx="10340">
                  <c:v>172.35</c:v>
                </c:pt>
                <c:pt idx="10341">
                  <c:v>172.36666666666667</c:v>
                </c:pt>
                <c:pt idx="10342">
                  <c:v>172.38333333333333</c:v>
                </c:pt>
                <c:pt idx="10343">
                  <c:v>172.4</c:v>
                </c:pt>
                <c:pt idx="10344">
                  <c:v>172.41666666666666</c:v>
                </c:pt>
                <c:pt idx="10345">
                  <c:v>172.43333333333334</c:v>
                </c:pt>
                <c:pt idx="10346">
                  <c:v>172.45</c:v>
                </c:pt>
                <c:pt idx="10347">
                  <c:v>172.46666666666667</c:v>
                </c:pt>
                <c:pt idx="10348">
                  <c:v>172.48333333333332</c:v>
                </c:pt>
                <c:pt idx="10349">
                  <c:v>172.5</c:v>
                </c:pt>
                <c:pt idx="10350">
                  <c:v>172.51666666666668</c:v>
                </c:pt>
                <c:pt idx="10351">
                  <c:v>172.53333333333333</c:v>
                </c:pt>
                <c:pt idx="10352">
                  <c:v>172.55</c:v>
                </c:pt>
                <c:pt idx="10353">
                  <c:v>172.56666666666666</c:v>
                </c:pt>
                <c:pt idx="10354">
                  <c:v>172.58333333333334</c:v>
                </c:pt>
                <c:pt idx="10355">
                  <c:v>172.6</c:v>
                </c:pt>
                <c:pt idx="10356">
                  <c:v>172.61666666666667</c:v>
                </c:pt>
                <c:pt idx="10357">
                  <c:v>172.63333333333333</c:v>
                </c:pt>
                <c:pt idx="10358">
                  <c:v>172.65</c:v>
                </c:pt>
                <c:pt idx="10359">
                  <c:v>172.66666666666666</c:v>
                </c:pt>
                <c:pt idx="10360">
                  <c:v>172.68333333333334</c:v>
                </c:pt>
                <c:pt idx="10361">
                  <c:v>172.7</c:v>
                </c:pt>
                <c:pt idx="10362">
                  <c:v>172.71666666666667</c:v>
                </c:pt>
                <c:pt idx="10363">
                  <c:v>172.73333333333332</c:v>
                </c:pt>
                <c:pt idx="10364">
                  <c:v>172.75</c:v>
                </c:pt>
                <c:pt idx="10365">
                  <c:v>172.76666666666668</c:v>
                </c:pt>
                <c:pt idx="10366">
                  <c:v>172.78333333333333</c:v>
                </c:pt>
                <c:pt idx="10367">
                  <c:v>172.8</c:v>
                </c:pt>
                <c:pt idx="10368">
                  <c:v>172.81666666666666</c:v>
                </c:pt>
                <c:pt idx="10369">
                  <c:v>172.83333333333334</c:v>
                </c:pt>
                <c:pt idx="10370">
                  <c:v>172.85</c:v>
                </c:pt>
                <c:pt idx="10371">
                  <c:v>172.86666666666667</c:v>
                </c:pt>
                <c:pt idx="10372">
                  <c:v>172.88333333333333</c:v>
                </c:pt>
                <c:pt idx="10373">
                  <c:v>172.9</c:v>
                </c:pt>
                <c:pt idx="10374">
                  <c:v>172.91666666666666</c:v>
                </c:pt>
                <c:pt idx="10375">
                  <c:v>172.93333333333334</c:v>
                </c:pt>
                <c:pt idx="10376">
                  <c:v>172.95</c:v>
                </c:pt>
                <c:pt idx="10377">
                  <c:v>172.96666666666667</c:v>
                </c:pt>
                <c:pt idx="10378">
                  <c:v>172.98333333333332</c:v>
                </c:pt>
                <c:pt idx="10379">
                  <c:v>173</c:v>
                </c:pt>
                <c:pt idx="10380">
                  <c:v>173.01666666666668</c:v>
                </c:pt>
                <c:pt idx="10381">
                  <c:v>173.03333333333333</c:v>
                </c:pt>
                <c:pt idx="10382">
                  <c:v>173.05</c:v>
                </c:pt>
                <c:pt idx="10383">
                  <c:v>173.06666666666666</c:v>
                </c:pt>
                <c:pt idx="10384">
                  <c:v>173.08333333333334</c:v>
                </c:pt>
                <c:pt idx="10385">
                  <c:v>173.1</c:v>
                </c:pt>
                <c:pt idx="10386">
                  <c:v>173.11666666666667</c:v>
                </c:pt>
                <c:pt idx="10387">
                  <c:v>173.13333333333333</c:v>
                </c:pt>
                <c:pt idx="10388">
                  <c:v>173.15</c:v>
                </c:pt>
                <c:pt idx="10389">
                  <c:v>173.16666666666666</c:v>
                </c:pt>
                <c:pt idx="10390">
                  <c:v>173.18333333333334</c:v>
                </c:pt>
                <c:pt idx="10391">
                  <c:v>173.2</c:v>
                </c:pt>
                <c:pt idx="10392">
                  <c:v>173.21666666666667</c:v>
                </c:pt>
                <c:pt idx="10393">
                  <c:v>173.23333333333332</c:v>
                </c:pt>
                <c:pt idx="10394">
                  <c:v>173.25</c:v>
                </c:pt>
                <c:pt idx="10395">
                  <c:v>173.26666666666668</c:v>
                </c:pt>
                <c:pt idx="10396">
                  <c:v>173.28333333333333</c:v>
                </c:pt>
                <c:pt idx="10397">
                  <c:v>173.3</c:v>
                </c:pt>
                <c:pt idx="10398">
                  <c:v>173.31666666666666</c:v>
                </c:pt>
                <c:pt idx="10399">
                  <c:v>173.33333333333334</c:v>
                </c:pt>
                <c:pt idx="10400">
                  <c:v>173.35</c:v>
                </c:pt>
                <c:pt idx="10401">
                  <c:v>173.36666666666667</c:v>
                </c:pt>
                <c:pt idx="10402">
                  <c:v>173.38333333333333</c:v>
                </c:pt>
                <c:pt idx="10403">
                  <c:v>173.4</c:v>
                </c:pt>
                <c:pt idx="10404">
                  <c:v>173.41666666666666</c:v>
                </c:pt>
                <c:pt idx="10405">
                  <c:v>173.43333333333334</c:v>
                </c:pt>
                <c:pt idx="10406">
                  <c:v>173.45</c:v>
                </c:pt>
                <c:pt idx="10407">
                  <c:v>173.46666666666667</c:v>
                </c:pt>
                <c:pt idx="10408">
                  <c:v>173.48333333333332</c:v>
                </c:pt>
                <c:pt idx="10409">
                  <c:v>173.5</c:v>
                </c:pt>
                <c:pt idx="10410">
                  <c:v>173.51666666666668</c:v>
                </c:pt>
                <c:pt idx="10411">
                  <c:v>173.53333333333333</c:v>
                </c:pt>
                <c:pt idx="10412">
                  <c:v>173.55</c:v>
                </c:pt>
                <c:pt idx="10413">
                  <c:v>173.56666666666666</c:v>
                </c:pt>
                <c:pt idx="10414">
                  <c:v>173.58333333333334</c:v>
                </c:pt>
                <c:pt idx="10415">
                  <c:v>173.6</c:v>
                </c:pt>
                <c:pt idx="10416">
                  <c:v>173.61666666666667</c:v>
                </c:pt>
                <c:pt idx="10417">
                  <c:v>173.63333333333333</c:v>
                </c:pt>
                <c:pt idx="10418">
                  <c:v>173.65</c:v>
                </c:pt>
                <c:pt idx="10419">
                  <c:v>173.66666666666666</c:v>
                </c:pt>
                <c:pt idx="10420">
                  <c:v>173.68333333333334</c:v>
                </c:pt>
                <c:pt idx="10421">
                  <c:v>173.7</c:v>
                </c:pt>
                <c:pt idx="10422">
                  <c:v>173.71666666666667</c:v>
                </c:pt>
                <c:pt idx="10423">
                  <c:v>173.73333333333332</c:v>
                </c:pt>
                <c:pt idx="10424">
                  <c:v>173.75</c:v>
                </c:pt>
                <c:pt idx="10425">
                  <c:v>173.76666666666668</c:v>
                </c:pt>
                <c:pt idx="10426">
                  <c:v>173.78333333333333</c:v>
                </c:pt>
                <c:pt idx="10427">
                  <c:v>173.8</c:v>
                </c:pt>
                <c:pt idx="10428">
                  <c:v>173.81666666666666</c:v>
                </c:pt>
                <c:pt idx="10429">
                  <c:v>173.83333333333334</c:v>
                </c:pt>
                <c:pt idx="10430">
                  <c:v>173.85</c:v>
                </c:pt>
                <c:pt idx="10431">
                  <c:v>173.86666666666667</c:v>
                </c:pt>
                <c:pt idx="10432">
                  <c:v>173.88333333333333</c:v>
                </c:pt>
                <c:pt idx="10433">
                  <c:v>173.9</c:v>
                </c:pt>
                <c:pt idx="10434">
                  <c:v>173.91666666666666</c:v>
                </c:pt>
                <c:pt idx="10435">
                  <c:v>173.93333333333334</c:v>
                </c:pt>
                <c:pt idx="10436">
                  <c:v>173.95</c:v>
                </c:pt>
                <c:pt idx="10437">
                  <c:v>173.96666666666667</c:v>
                </c:pt>
                <c:pt idx="10438">
                  <c:v>173.98333333333332</c:v>
                </c:pt>
                <c:pt idx="10439">
                  <c:v>174</c:v>
                </c:pt>
                <c:pt idx="10440">
                  <c:v>174.01666666666668</c:v>
                </c:pt>
                <c:pt idx="10441">
                  <c:v>174.03333333333333</c:v>
                </c:pt>
                <c:pt idx="10442">
                  <c:v>174.05</c:v>
                </c:pt>
                <c:pt idx="10443">
                  <c:v>174.06666666666666</c:v>
                </c:pt>
                <c:pt idx="10444">
                  <c:v>174.08333333333334</c:v>
                </c:pt>
                <c:pt idx="10445">
                  <c:v>174.1</c:v>
                </c:pt>
                <c:pt idx="10446">
                  <c:v>174.11666666666667</c:v>
                </c:pt>
                <c:pt idx="10447">
                  <c:v>174.13333333333333</c:v>
                </c:pt>
                <c:pt idx="10448">
                  <c:v>174.15</c:v>
                </c:pt>
                <c:pt idx="10449">
                  <c:v>174.16666666666666</c:v>
                </c:pt>
                <c:pt idx="10450">
                  <c:v>174.18333333333334</c:v>
                </c:pt>
                <c:pt idx="10451">
                  <c:v>174.2</c:v>
                </c:pt>
                <c:pt idx="10452">
                  <c:v>174.21666666666667</c:v>
                </c:pt>
                <c:pt idx="10453">
                  <c:v>174.23333333333332</c:v>
                </c:pt>
                <c:pt idx="10454">
                  <c:v>174.25</c:v>
                </c:pt>
                <c:pt idx="10455">
                  <c:v>174.26666666666668</c:v>
                </c:pt>
                <c:pt idx="10456">
                  <c:v>174.28333333333333</c:v>
                </c:pt>
                <c:pt idx="10457">
                  <c:v>174.3</c:v>
                </c:pt>
                <c:pt idx="10458">
                  <c:v>174.31666666666666</c:v>
                </c:pt>
                <c:pt idx="10459">
                  <c:v>174.33333333333334</c:v>
                </c:pt>
                <c:pt idx="10460">
                  <c:v>174.35</c:v>
                </c:pt>
                <c:pt idx="10461">
                  <c:v>174.36666666666667</c:v>
                </c:pt>
                <c:pt idx="10462">
                  <c:v>174.38333333333333</c:v>
                </c:pt>
                <c:pt idx="10463">
                  <c:v>174.4</c:v>
                </c:pt>
                <c:pt idx="10464">
                  <c:v>174.41666666666666</c:v>
                </c:pt>
                <c:pt idx="10465">
                  <c:v>174.43333333333334</c:v>
                </c:pt>
                <c:pt idx="10466">
                  <c:v>174.45</c:v>
                </c:pt>
                <c:pt idx="10467">
                  <c:v>174.46666666666667</c:v>
                </c:pt>
                <c:pt idx="10468">
                  <c:v>174.48333333333332</c:v>
                </c:pt>
                <c:pt idx="10469">
                  <c:v>174.5</c:v>
                </c:pt>
                <c:pt idx="10470">
                  <c:v>174.51666666666668</c:v>
                </c:pt>
                <c:pt idx="10471">
                  <c:v>174.53333333333333</c:v>
                </c:pt>
                <c:pt idx="10472">
                  <c:v>174.55</c:v>
                </c:pt>
                <c:pt idx="10473">
                  <c:v>174.56666666666666</c:v>
                </c:pt>
                <c:pt idx="10474">
                  <c:v>174.58333333333334</c:v>
                </c:pt>
                <c:pt idx="10475">
                  <c:v>174.6</c:v>
                </c:pt>
                <c:pt idx="10476">
                  <c:v>174.61666666666667</c:v>
                </c:pt>
                <c:pt idx="10477">
                  <c:v>174.63333333333333</c:v>
                </c:pt>
                <c:pt idx="10478">
                  <c:v>174.65</c:v>
                </c:pt>
                <c:pt idx="10479">
                  <c:v>174.66666666666666</c:v>
                </c:pt>
                <c:pt idx="10480">
                  <c:v>174.68333333333334</c:v>
                </c:pt>
                <c:pt idx="10481">
                  <c:v>174.7</c:v>
                </c:pt>
                <c:pt idx="10482">
                  <c:v>174.71666666666667</c:v>
                </c:pt>
                <c:pt idx="10483">
                  <c:v>174.73333333333332</c:v>
                </c:pt>
                <c:pt idx="10484">
                  <c:v>174.75</c:v>
                </c:pt>
                <c:pt idx="10485">
                  <c:v>174.76666666666668</c:v>
                </c:pt>
                <c:pt idx="10486">
                  <c:v>174.78333333333333</c:v>
                </c:pt>
                <c:pt idx="10487">
                  <c:v>174.8</c:v>
                </c:pt>
                <c:pt idx="10488">
                  <c:v>174.81666666666666</c:v>
                </c:pt>
                <c:pt idx="10489">
                  <c:v>174.83333333333334</c:v>
                </c:pt>
                <c:pt idx="10490">
                  <c:v>174.85</c:v>
                </c:pt>
                <c:pt idx="10491">
                  <c:v>174.86666666666667</c:v>
                </c:pt>
                <c:pt idx="10492">
                  <c:v>174.88333333333333</c:v>
                </c:pt>
                <c:pt idx="10493">
                  <c:v>174.9</c:v>
                </c:pt>
                <c:pt idx="10494">
                  <c:v>174.91666666666666</c:v>
                </c:pt>
                <c:pt idx="10495">
                  <c:v>174.93333333333334</c:v>
                </c:pt>
                <c:pt idx="10496">
                  <c:v>174.95</c:v>
                </c:pt>
                <c:pt idx="10497">
                  <c:v>174.96666666666667</c:v>
                </c:pt>
                <c:pt idx="10498">
                  <c:v>174.98333333333332</c:v>
                </c:pt>
                <c:pt idx="10499">
                  <c:v>175</c:v>
                </c:pt>
                <c:pt idx="10500">
                  <c:v>175.01666666666668</c:v>
                </c:pt>
                <c:pt idx="10501">
                  <c:v>175.03333333333333</c:v>
                </c:pt>
                <c:pt idx="10502">
                  <c:v>175.05</c:v>
                </c:pt>
                <c:pt idx="10503">
                  <c:v>175.06666666666666</c:v>
                </c:pt>
                <c:pt idx="10504">
                  <c:v>175.08333333333334</c:v>
                </c:pt>
                <c:pt idx="10505">
                  <c:v>175.1</c:v>
                </c:pt>
                <c:pt idx="10506">
                  <c:v>175.11666666666667</c:v>
                </c:pt>
                <c:pt idx="10507">
                  <c:v>175.13333333333333</c:v>
                </c:pt>
                <c:pt idx="10508">
                  <c:v>175.15</c:v>
                </c:pt>
                <c:pt idx="10509">
                  <c:v>175.16666666666666</c:v>
                </c:pt>
                <c:pt idx="10510">
                  <c:v>175.18333333333334</c:v>
                </c:pt>
                <c:pt idx="10511">
                  <c:v>175.2</c:v>
                </c:pt>
                <c:pt idx="10512">
                  <c:v>175.21666666666667</c:v>
                </c:pt>
                <c:pt idx="10513">
                  <c:v>175.23333333333332</c:v>
                </c:pt>
                <c:pt idx="10514">
                  <c:v>175.25</c:v>
                </c:pt>
                <c:pt idx="10515">
                  <c:v>175.26666666666668</c:v>
                </c:pt>
                <c:pt idx="10516">
                  <c:v>175.28333333333333</c:v>
                </c:pt>
                <c:pt idx="10517">
                  <c:v>175.3</c:v>
                </c:pt>
                <c:pt idx="10518">
                  <c:v>175.31666666666666</c:v>
                </c:pt>
                <c:pt idx="10519">
                  <c:v>175.33333333333334</c:v>
                </c:pt>
                <c:pt idx="10520">
                  <c:v>175.35</c:v>
                </c:pt>
                <c:pt idx="10521">
                  <c:v>175.36666666666667</c:v>
                </c:pt>
                <c:pt idx="10522">
                  <c:v>175.38333333333333</c:v>
                </c:pt>
                <c:pt idx="10523">
                  <c:v>175.4</c:v>
                </c:pt>
                <c:pt idx="10524">
                  <c:v>175.41666666666666</c:v>
                </c:pt>
                <c:pt idx="10525">
                  <c:v>175.43333333333334</c:v>
                </c:pt>
                <c:pt idx="10526">
                  <c:v>175.45</c:v>
                </c:pt>
                <c:pt idx="10527">
                  <c:v>175.46666666666667</c:v>
                </c:pt>
                <c:pt idx="10528">
                  <c:v>175.48333333333332</c:v>
                </c:pt>
                <c:pt idx="10529">
                  <c:v>175.5</c:v>
                </c:pt>
                <c:pt idx="10530">
                  <c:v>175.51666666666668</c:v>
                </c:pt>
                <c:pt idx="10531">
                  <c:v>175.53333333333333</c:v>
                </c:pt>
                <c:pt idx="10532">
                  <c:v>175.55</c:v>
                </c:pt>
                <c:pt idx="10533">
                  <c:v>175.56666666666666</c:v>
                </c:pt>
                <c:pt idx="10534">
                  <c:v>175.58333333333334</c:v>
                </c:pt>
                <c:pt idx="10535">
                  <c:v>175.6</c:v>
                </c:pt>
                <c:pt idx="10536">
                  <c:v>175.61666666666667</c:v>
                </c:pt>
                <c:pt idx="10537">
                  <c:v>175.63333333333333</c:v>
                </c:pt>
                <c:pt idx="10538">
                  <c:v>175.65</c:v>
                </c:pt>
                <c:pt idx="10539">
                  <c:v>175.66666666666666</c:v>
                </c:pt>
                <c:pt idx="10540">
                  <c:v>175.68333333333334</c:v>
                </c:pt>
                <c:pt idx="10541">
                  <c:v>175.7</c:v>
                </c:pt>
                <c:pt idx="10542">
                  <c:v>175.71666666666667</c:v>
                </c:pt>
                <c:pt idx="10543">
                  <c:v>175.73333333333332</c:v>
                </c:pt>
                <c:pt idx="10544">
                  <c:v>175.75</c:v>
                </c:pt>
                <c:pt idx="10545">
                  <c:v>175.76666666666668</c:v>
                </c:pt>
                <c:pt idx="10546">
                  <c:v>175.78333333333333</c:v>
                </c:pt>
                <c:pt idx="10547">
                  <c:v>175.8</c:v>
                </c:pt>
                <c:pt idx="10548">
                  <c:v>175.81666666666666</c:v>
                </c:pt>
                <c:pt idx="10549">
                  <c:v>175.83333333333334</c:v>
                </c:pt>
                <c:pt idx="10550">
                  <c:v>175.85</c:v>
                </c:pt>
                <c:pt idx="10551">
                  <c:v>175.86666666666667</c:v>
                </c:pt>
                <c:pt idx="10552">
                  <c:v>175.88333333333333</c:v>
                </c:pt>
                <c:pt idx="10553">
                  <c:v>175.9</c:v>
                </c:pt>
                <c:pt idx="10554">
                  <c:v>175.91666666666666</c:v>
                </c:pt>
                <c:pt idx="10555">
                  <c:v>175.93333333333334</c:v>
                </c:pt>
                <c:pt idx="10556">
                  <c:v>175.95</c:v>
                </c:pt>
                <c:pt idx="10557">
                  <c:v>175.96666666666667</c:v>
                </c:pt>
                <c:pt idx="10558">
                  <c:v>175.98333333333332</c:v>
                </c:pt>
                <c:pt idx="10559">
                  <c:v>176</c:v>
                </c:pt>
                <c:pt idx="10560">
                  <c:v>176.01666666666668</c:v>
                </c:pt>
                <c:pt idx="10561">
                  <c:v>176.03333333333333</c:v>
                </c:pt>
                <c:pt idx="10562">
                  <c:v>176.05</c:v>
                </c:pt>
                <c:pt idx="10563">
                  <c:v>176.06666666666666</c:v>
                </c:pt>
                <c:pt idx="10564">
                  <c:v>176.08333333333334</c:v>
                </c:pt>
                <c:pt idx="10565">
                  <c:v>176.1</c:v>
                </c:pt>
                <c:pt idx="10566">
                  <c:v>176.11666666666667</c:v>
                </c:pt>
                <c:pt idx="10567">
                  <c:v>176.13333333333333</c:v>
                </c:pt>
                <c:pt idx="10568">
                  <c:v>176.15</c:v>
                </c:pt>
                <c:pt idx="10569">
                  <c:v>176.16666666666666</c:v>
                </c:pt>
                <c:pt idx="10570">
                  <c:v>176.18333333333334</c:v>
                </c:pt>
                <c:pt idx="10571">
                  <c:v>176.2</c:v>
                </c:pt>
                <c:pt idx="10572">
                  <c:v>176.21666666666667</c:v>
                </c:pt>
                <c:pt idx="10573">
                  <c:v>176.23333333333332</c:v>
                </c:pt>
                <c:pt idx="10574">
                  <c:v>176.25</c:v>
                </c:pt>
                <c:pt idx="10575">
                  <c:v>176.26666666666668</c:v>
                </c:pt>
                <c:pt idx="10576">
                  <c:v>176.28333333333333</c:v>
                </c:pt>
                <c:pt idx="10577">
                  <c:v>176.3</c:v>
                </c:pt>
                <c:pt idx="10578">
                  <c:v>176.31666666666666</c:v>
                </c:pt>
                <c:pt idx="10579">
                  <c:v>176.33333333333334</c:v>
                </c:pt>
                <c:pt idx="10580">
                  <c:v>176.35</c:v>
                </c:pt>
                <c:pt idx="10581">
                  <c:v>176.36666666666667</c:v>
                </c:pt>
                <c:pt idx="10582">
                  <c:v>176.38333333333333</c:v>
                </c:pt>
                <c:pt idx="10583">
                  <c:v>176.4</c:v>
                </c:pt>
                <c:pt idx="10584">
                  <c:v>176.41666666666666</c:v>
                </c:pt>
                <c:pt idx="10585">
                  <c:v>176.43333333333334</c:v>
                </c:pt>
                <c:pt idx="10586">
                  <c:v>176.45</c:v>
                </c:pt>
                <c:pt idx="10587">
                  <c:v>176.46666666666667</c:v>
                </c:pt>
                <c:pt idx="10588">
                  <c:v>176.48333333333332</c:v>
                </c:pt>
                <c:pt idx="10589">
                  <c:v>176.5</c:v>
                </c:pt>
                <c:pt idx="10590">
                  <c:v>176.51666666666668</c:v>
                </c:pt>
                <c:pt idx="10591">
                  <c:v>176.53333333333333</c:v>
                </c:pt>
                <c:pt idx="10592">
                  <c:v>176.55</c:v>
                </c:pt>
                <c:pt idx="10593">
                  <c:v>176.56666666666666</c:v>
                </c:pt>
                <c:pt idx="10594">
                  <c:v>176.58333333333334</c:v>
                </c:pt>
                <c:pt idx="10595">
                  <c:v>176.6</c:v>
                </c:pt>
                <c:pt idx="10596">
                  <c:v>176.61666666666667</c:v>
                </c:pt>
                <c:pt idx="10597">
                  <c:v>176.63333333333333</c:v>
                </c:pt>
                <c:pt idx="10598">
                  <c:v>176.65</c:v>
                </c:pt>
                <c:pt idx="10599">
                  <c:v>176.66666666666666</c:v>
                </c:pt>
                <c:pt idx="10600">
                  <c:v>176.68333333333334</c:v>
                </c:pt>
                <c:pt idx="10601">
                  <c:v>176.7</c:v>
                </c:pt>
                <c:pt idx="10602">
                  <c:v>176.71666666666667</c:v>
                </c:pt>
                <c:pt idx="10603">
                  <c:v>176.73333333333332</c:v>
                </c:pt>
                <c:pt idx="10604">
                  <c:v>176.75</c:v>
                </c:pt>
                <c:pt idx="10605">
                  <c:v>176.76666666666668</c:v>
                </c:pt>
                <c:pt idx="10606">
                  <c:v>176.78333333333333</c:v>
                </c:pt>
                <c:pt idx="10607">
                  <c:v>176.8</c:v>
                </c:pt>
                <c:pt idx="10608">
                  <c:v>176.81666666666666</c:v>
                </c:pt>
                <c:pt idx="10609">
                  <c:v>176.83333333333334</c:v>
                </c:pt>
                <c:pt idx="10610">
                  <c:v>176.85</c:v>
                </c:pt>
                <c:pt idx="10611">
                  <c:v>176.86666666666667</c:v>
                </c:pt>
                <c:pt idx="10612">
                  <c:v>176.88333333333333</c:v>
                </c:pt>
                <c:pt idx="10613">
                  <c:v>176.9</c:v>
                </c:pt>
                <c:pt idx="10614">
                  <c:v>176.91666666666666</c:v>
                </c:pt>
                <c:pt idx="10615">
                  <c:v>176.93333333333334</c:v>
                </c:pt>
                <c:pt idx="10616">
                  <c:v>176.95</c:v>
                </c:pt>
                <c:pt idx="10617">
                  <c:v>176.96666666666667</c:v>
                </c:pt>
                <c:pt idx="10618">
                  <c:v>176.98333333333332</c:v>
                </c:pt>
                <c:pt idx="10619">
                  <c:v>177</c:v>
                </c:pt>
                <c:pt idx="10620">
                  <c:v>177.01666666666668</c:v>
                </c:pt>
                <c:pt idx="10621">
                  <c:v>177.03333333333333</c:v>
                </c:pt>
                <c:pt idx="10622">
                  <c:v>177.05</c:v>
                </c:pt>
                <c:pt idx="10623">
                  <c:v>177.06666666666666</c:v>
                </c:pt>
                <c:pt idx="10624">
                  <c:v>177.08333333333334</c:v>
                </c:pt>
                <c:pt idx="10625">
                  <c:v>177.1</c:v>
                </c:pt>
                <c:pt idx="10626">
                  <c:v>177.11666666666667</c:v>
                </c:pt>
                <c:pt idx="10627">
                  <c:v>177.13333333333333</c:v>
                </c:pt>
                <c:pt idx="10628">
                  <c:v>177.15</c:v>
                </c:pt>
                <c:pt idx="10629">
                  <c:v>177.16666666666666</c:v>
                </c:pt>
                <c:pt idx="10630">
                  <c:v>177.18333333333334</c:v>
                </c:pt>
                <c:pt idx="10631">
                  <c:v>177.2</c:v>
                </c:pt>
                <c:pt idx="10632">
                  <c:v>177.21666666666667</c:v>
                </c:pt>
                <c:pt idx="10633">
                  <c:v>177.23333333333332</c:v>
                </c:pt>
                <c:pt idx="10634">
                  <c:v>177.25</c:v>
                </c:pt>
                <c:pt idx="10635">
                  <c:v>177.26666666666668</c:v>
                </c:pt>
                <c:pt idx="10636">
                  <c:v>177.28333333333333</c:v>
                </c:pt>
                <c:pt idx="10637">
                  <c:v>177.3</c:v>
                </c:pt>
                <c:pt idx="10638">
                  <c:v>177.31666666666666</c:v>
                </c:pt>
                <c:pt idx="10639">
                  <c:v>177.33333333333334</c:v>
                </c:pt>
                <c:pt idx="10640">
                  <c:v>177.35</c:v>
                </c:pt>
                <c:pt idx="10641">
                  <c:v>177.36666666666667</c:v>
                </c:pt>
                <c:pt idx="10642">
                  <c:v>177.38333333333333</c:v>
                </c:pt>
                <c:pt idx="10643">
                  <c:v>177.4</c:v>
                </c:pt>
                <c:pt idx="10644">
                  <c:v>177.41666666666666</c:v>
                </c:pt>
                <c:pt idx="10645">
                  <c:v>177.43333333333334</c:v>
                </c:pt>
                <c:pt idx="10646">
                  <c:v>177.45</c:v>
                </c:pt>
                <c:pt idx="10647">
                  <c:v>177.46666666666667</c:v>
                </c:pt>
                <c:pt idx="10648">
                  <c:v>177.48333333333332</c:v>
                </c:pt>
                <c:pt idx="10649">
                  <c:v>177.5</c:v>
                </c:pt>
                <c:pt idx="10650">
                  <c:v>177.51666666666668</c:v>
                </c:pt>
                <c:pt idx="10651">
                  <c:v>177.53333333333333</c:v>
                </c:pt>
                <c:pt idx="10652">
                  <c:v>177.55</c:v>
                </c:pt>
                <c:pt idx="10653">
                  <c:v>177.56666666666666</c:v>
                </c:pt>
                <c:pt idx="10654">
                  <c:v>177.58333333333334</c:v>
                </c:pt>
                <c:pt idx="10655">
                  <c:v>177.6</c:v>
                </c:pt>
                <c:pt idx="10656">
                  <c:v>177.61666666666667</c:v>
                </c:pt>
                <c:pt idx="10657">
                  <c:v>177.63333333333333</c:v>
                </c:pt>
                <c:pt idx="10658">
                  <c:v>177.65</c:v>
                </c:pt>
                <c:pt idx="10659">
                  <c:v>177.66666666666666</c:v>
                </c:pt>
                <c:pt idx="10660">
                  <c:v>177.68333333333334</c:v>
                </c:pt>
                <c:pt idx="10661">
                  <c:v>177.7</c:v>
                </c:pt>
                <c:pt idx="10662">
                  <c:v>177.71666666666667</c:v>
                </c:pt>
                <c:pt idx="10663">
                  <c:v>177.73333333333332</c:v>
                </c:pt>
                <c:pt idx="10664">
                  <c:v>177.75</c:v>
                </c:pt>
                <c:pt idx="10665">
                  <c:v>177.76666666666668</c:v>
                </c:pt>
                <c:pt idx="10666">
                  <c:v>177.78333333333333</c:v>
                </c:pt>
                <c:pt idx="10667">
                  <c:v>177.8</c:v>
                </c:pt>
                <c:pt idx="10668">
                  <c:v>177.81666666666666</c:v>
                </c:pt>
                <c:pt idx="10669">
                  <c:v>177.83333333333334</c:v>
                </c:pt>
                <c:pt idx="10670">
                  <c:v>177.85</c:v>
                </c:pt>
                <c:pt idx="10671">
                  <c:v>177.86666666666667</c:v>
                </c:pt>
                <c:pt idx="10672">
                  <c:v>177.88333333333333</c:v>
                </c:pt>
                <c:pt idx="10673">
                  <c:v>177.9</c:v>
                </c:pt>
                <c:pt idx="10674">
                  <c:v>177.91666666666666</c:v>
                </c:pt>
                <c:pt idx="10675">
                  <c:v>177.93333333333334</c:v>
                </c:pt>
                <c:pt idx="10676">
                  <c:v>177.95</c:v>
                </c:pt>
                <c:pt idx="10677">
                  <c:v>177.96666666666667</c:v>
                </c:pt>
                <c:pt idx="10678">
                  <c:v>177.98333333333332</c:v>
                </c:pt>
                <c:pt idx="10679">
                  <c:v>178</c:v>
                </c:pt>
                <c:pt idx="10680">
                  <c:v>178.01666666666668</c:v>
                </c:pt>
                <c:pt idx="10681">
                  <c:v>178.03333333333333</c:v>
                </c:pt>
                <c:pt idx="10682">
                  <c:v>178.05</c:v>
                </c:pt>
                <c:pt idx="10683">
                  <c:v>178.06666666666666</c:v>
                </c:pt>
                <c:pt idx="10684">
                  <c:v>178.08333333333334</c:v>
                </c:pt>
                <c:pt idx="10685">
                  <c:v>178.1</c:v>
                </c:pt>
                <c:pt idx="10686">
                  <c:v>178.11666666666667</c:v>
                </c:pt>
                <c:pt idx="10687">
                  <c:v>178.13333333333333</c:v>
                </c:pt>
                <c:pt idx="10688">
                  <c:v>178.15</c:v>
                </c:pt>
                <c:pt idx="10689">
                  <c:v>178.16666666666666</c:v>
                </c:pt>
                <c:pt idx="10690">
                  <c:v>178.18333333333334</c:v>
                </c:pt>
                <c:pt idx="10691">
                  <c:v>178.2</c:v>
                </c:pt>
                <c:pt idx="10692">
                  <c:v>178.21666666666667</c:v>
                </c:pt>
                <c:pt idx="10693">
                  <c:v>178.23333333333332</c:v>
                </c:pt>
                <c:pt idx="10694">
                  <c:v>178.25</c:v>
                </c:pt>
                <c:pt idx="10695">
                  <c:v>178.26666666666668</c:v>
                </c:pt>
                <c:pt idx="10696">
                  <c:v>178.28333333333333</c:v>
                </c:pt>
                <c:pt idx="10697">
                  <c:v>178.3</c:v>
                </c:pt>
                <c:pt idx="10698">
                  <c:v>178.31666666666666</c:v>
                </c:pt>
                <c:pt idx="10699">
                  <c:v>178.33333333333334</c:v>
                </c:pt>
                <c:pt idx="10700">
                  <c:v>178.35</c:v>
                </c:pt>
                <c:pt idx="10701">
                  <c:v>178.36666666666667</c:v>
                </c:pt>
                <c:pt idx="10702">
                  <c:v>178.38333333333333</c:v>
                </c:pt>
                <c:pt idx="10703">
                  <c:v>178.4</c:v>
                </c:pt>
                <c:pt idx="10704">
                  <c:v>178.41666666666666</c:v>
                </c:pt>
                <c:pt idx="10705">
                  <c:v>178.43333333333334</c:v>
                </c:pt>
                <c:pt idx="10706">
                  <c:v>178.45</c:v>
                </c:pt>
                <c:pt idx="10707">
                  <c:v>178.46666666666667</c:v>
                </c:pt>
                <c:pt idx="10708">
                  <c:v>178.48333333333332</c:v>
                </c:pt>
                <c:pt idx="10709">
                  <c:v>178.5</c:v>
                </c:pt>
                <c:pt idx="10710">
                  <c:v>178.51666666666668</c:v>
                </c:pt>
                <c:pt idx="10711">
                  <c:v>178.53333333333333</c:v>
                </c:pt>
                <c:pt idx="10712">
                  <c:v>178.55</c:v>
                </c:pt>
                <c:pt idx="10713">
                  <c:v>178.56666666666666</c:v>
                </c:pt>
                <c:pt idx="10714">
                  <c:v>178.58333333333334</c:v>
                </c:pt>
                <c:pt idx="10715">
                  <c:v>178.6</c:v>
                </c:pt>
                <c:pt idx="10716">
                  <c:v>178.61666666666667</c:v>
                </c:pt>
                <c:pt idx="10717">
                  <c:v>178.63333333333333</c:v>
                </c:pt>
                <c:pt idx="10718">
                  <c:v>178.65</c:v>
                </c:pt>
                <c:pt idx="10719">
                  <c:v>178.66666666666666</c:v>
                </c:pt>
                <c:pt idx="10720">
                  <c:v>178.68333333333334</c:v>
                </c:pt>
                <c:pt idx="10721">
                  <c:v>178.7</c:v>
                </c:pt>
                <c:pt idx="10722">
                  <c:v>178.71666666666667</c:v>
                </c:pt>
                <c:pt idx="10723">
                  <c:v>178.73333333333332</c:v>
                </c:pt>
                <c:pt idx="10724">
                  <c:v>178.75</c:v>
                </c:pt>
                <c:pt idx="10725">
                  <c:v>178.76666666666668</c:v>
                </c:pt>
                <c:pt idx="10726">
                  <c:v>178.78333333333333</c:v>
                </c:pt>
                <c:pt idx="10727">
                  <c:v>178.8</c:v>
                </c:pt>
                <c:pt idx="10728">
                  <c:v>178.81666666666666</c:v>
                </c:pt>
                <c:pt idx="10729">
                  <c:v>178.83333333333334</c:v>
                </c:pt>
                <c:pt idx="10730">
                  <c:v>178.85</c:v>
                </c:pt>
                <c:pt idx="10731">
                  <c:v>178.86666666666667</c:v>
                </c:pt>
                <c:pt idx="10732">
                  <c:v>178.88333333333333</c:v>
                </c:pt>
                <c:pt idx="10733">
                  <c:v>178.9</c:v>
                </c:pt>
                <c:pt idx="10734">
                  <c:v>178.91666666666666</c:v>
                </c:pt>
                <c:pt idx="10735">
                  <c:v>178.93333333333334</c:v>
                </c:pt>
                <c:pt idx="10736">
                  <c:v>178.95</c:v>
                </c:pt>
                <c:pt idx="10737">
                  <c:v>178.96666666666667</c:v>
                </c:pt>
                <c:pt idx="10738">
                  <c:v>178.98333333333332</c:v>
                </c:pt>
                <c:pt idx="10739">
                  <c:v>179</c:v>
                </c:pt>
                <c:pt idx="10740">
                  <c:v>179.01666666666668</c:v>
                </c:pt>
                <c:pt idx="10741">
                  <c:v>179.03333333333333</c:v>
                </c:pt>
                <c:pt idx="10742">
                  <c:v>179.05</c:v>
                </c:pt>
                <c:pt idx="10743">
                  <c:v>179.06666666666666</c:v>
                </c:pt>
                <c:pt idx="10744">
                  <c:v>179.08333333333334</c:v>
                </c:pt>
                <c:pt idx="10745">
                  <c:v>179.1</c:v>
                </c:pt>
                <c:pt idx="10746">
                  <c:v>179.11666666666667</c:v>
                </c:pt>
                <c:pt idx="10747">
                  <c:v>179.13333333333333</c:v>
                </c:pt>
                <c:pt idx="10748">
                  <c:v>179.15</c:v>
                </c:pt>
                <c:pt idx="10749">
                  <c:v>179.16666666666666</c:v>
                </c:pt>
                <c:pt idx="10750">
                  <c:v>179.18333333333334</c:v>
                </c:pt>
                <c:pt idx="10751">
                  <c:v>179.2</c:v>
                </c:pt>
                <c:pt idx="10752">
                  <c:v>179.21666666666667</c:v>
                </c:pt>
                <c:pt idx="10753">
                  <c:v>179.23333333333332</c:v>
                </c:pt>
                <c:pt idx="10754">
                  <c:v>179.25</c:v>
                </c:pt>
                <c:pt idx="10755">
                  <c:v>179.26666666666668</c:v>
                </c:pt>
                <c:pt idx="10756">
                  <c:v>179.28333333333333</c:v>
                </c:pt>
                <c:pt idx="10757">
                  <c:v>179.3</c:v>
                </c:pt>
                <c:pt idx="10758">
                  <c:v>179.31666666666666</c:v>
                </c:pt>
                <c:pt idx="10759">
                  <c:v>179.33333333333334</c:v>
                </c:pt>
                <c:pt idx="10760">
                  <c:v>179.35</c:v>
                </c:pt>
                <c:pt idx="10761">
                  <c:v>179.36666666666667</c:v>
                </c:pt>
                <c:pt idx="10762">
                  <c:v>179.38333333333333</c:v>
                </c:pt>
                <c:pt idx="10763">
                  <c:v>179.4</c:v>
                </c:pt>
                <c:pt idx="10764">
                  <c:v>179.41666666666666</c:v>
                </c:pt>
                <c:pt idx="10765">
                  <c:v>179.43333333333334</c:v>
                </c:pt>
                <c:pt idx="10766">
                  <c:v>179.45</c:v>
                </c:pt>
                <c:pt idx="10767">
                  <c:v>179.46666666666667</c:v>
                </c:pt>
                <c:pt idx="10768">
                  <c:v>179.48333333333332</c:v>
                </c:pt>
                <c:pt idx="10769">
                  <c:v>179.5</c:v>
                </c:pt>
                <c:pt idx="10770">
                  <c:v>179.51666666666668</c:v>
                </c:pt>
                <c:pt idx="10771">
                  <c:v>179.53333333333333</c:v>
                </c:pt>
                <c:pt idx="10772">
                  <c:v>179.55</c:v>
                </c:pt>
                <c:pt idx="10773">
                  <c:v>179.56666666666666</c:v>
                </c:pt>
                <c:pt idx="10774">
                  <c:v>179.58333333333334</c:v>
                </c:pt>
                <c:pt idx="10775">
                  <c:v>179.6</c:v>
                </c:pt>
                <c:pt idx="10776">
                  <c:v>179.61666666666667</c:v>
                </c:pt>
                <c:pt idx="10777">
                  <c:v>179.63333333333333</c:v>
                </c:pt>
                <c:pt idx="10778">
                  <c:v>179.65</c:v>
                </c:pt>
                <c:pt idx="10779">
                  <c:v>179.66666666666666</c:v>
                </c:pt>
                <c:pt idx="10780">
                  <c:v>179.68333333333334</c:v>
                </c:pt>
                <c:pt idx="10781">
                  <c:v>179.7</c:v>
                </c:pt>
                <c:pt idx="10782">
                  <c:v>179.71666666666667</c:v>
                </c:pt>
                <c:pt idx="10783">
                  <c:v>179.73333333333332</c:v>
                </c:pt>
                <c:pt idx="10784">
                  <c:v>179.75</c:v>
                </c:pt>
                <c:pt idx="10785">
                  <c:v>179.76666666666668</c:v>
                </c:pt>
                <c:pt idx="10786">
                  <c:v>179.78333333333333</c:v>
                </c:pt>
                <c:pt idx="10787">
                  <c:v>179.8</c:v>
                </c:pt>
                <c:pt idx="10788">
                  <c:v>179.81666666666666</c:v>
                </c:pt>
                <c:pt idx="10789">
                  <c:v>179.83333333333334</c:v>
                </c:pt>
                <c:pt idx="10790">
                  <c:v>179.85</c:v>
                </c:pt>
                <c:pt idx="10791">
                  <c:v>179.86666666666667</c:v>
                </c:pt>
                <c:pt idx="10792">
                  <c:v>179.88333333333333</c:v>
                </c:pt>
                <c:pt idx="10793">
                  <c:v>179.9</c:v>
                </c:pt>
                <c:pt idx="10794">
                  <c:v>179.91666666666666</c:v>
                </c:pt>
                <c:pt idx="10795">
                  <c:v>179.93333333333334</c:v>
                </c:pt>
                <c:pt idx="10796">
                  <c:v>179.95</c:v>
                </c:pt>
                <c:pt idx="10797">
                  <c:v>179.96666666666667</c:v>
                </c:pt>
                <c:pt idx="10798">
                  <c:v>179.98333333333332</c:v>
                </c:pt>
                <c:pt idx="10799">
                  <c:v>180</c:v>
                </c:pt>
                <c:pt idx="10800">
                  <c:v>180.01666666666668</c:v>
                </c:pt>
                <c:pt idx="10801">
                  <c:v>180.03333333333333</c:v>
                </c:pt>
                <c:pt idx="10802">
                  <c:v>180.05</c:v>
                </c:pt>
                <c:pt idx="10803">
                  <c:v>180.06666666666666</c:v>
                </c:pt>
                <c:pt idx="10804">
                  <c:v>180.08333333333334</c:v>
                </c:pt>
                <c:pt idx="10805">
                  <c:v>180.1</c:v>
                </c:pt>
                <c:pt idx="10806">
                  <c:v>180.11666666666667</c:v>
                </c:pt>
                <c:pt idx="10807">
                  <c:v>180.13333333333333</c:v>
                </c:pt>
                <c:pt idx="10808">
                  <c:v>180.15</c:v>
                </c:pt>
                <c:pt idx="10809">
                  <c:v>180.16666666666666</c:v>
                </c:pt>
                <c:pt idx="10810">
                  <c:v>180.18333333333334</c:v>
                </c:pt>
                <c:pt idx="10811">
                  <c:v>180.2</c:v>
                </c:pt>
                <c:pt idx="10812">
                  <c:v>180.21666666666667</c:v>
                </c:pt>
                <c:pt idx="10813">
                  <c:v>180.23333333333332</c:v>
                </c:pt>
                <c:pt idx="10814">
                  <c:v>180.25</c:v>
                </c:pt>
                <c:pt idx="10815">
                  <c:v>180.26666666666668</c:v>
                </c:pt>
                <c:pt idx="10816">
                  <c:v>180.28333333333333</c:v>
                </c:pt>
                <c:pt idx="10817">
                  <c:v>180.3</c:v>
                </c:pt>
                <c:pt idx="10818">
                  <c:v>180.31666666666666</c:v>
                </c:pt>
                <c:pt idx="10819">
                  <c:v>180.33333333333334</c:v>
                </c:pt>
                <c:pt idx="10820">
                  <c:v>180.35</c:v>
                </c:pt>
                <c:pt idx="10821">
                  <c:v>180.36666666666667</c:v>
                </c:pt>
                <c:pt idx="10822">
                  <c:v>180.38333333333333</c:v>
                </c:pt>
                <c:pt idx="10823">
                  <c:v>180.4</c:v>
                </c:pt>
                <c:pt idx="10824">
                  <c:v>180.41666666666666</c:v>
                </c:pt>
                <c:pt idx="10825">
                  <c:v>180.43333333333334</c:v>
                </c:pt>
                <c:pt idx="10826">
                  <c:v>180.45</c:v>
                </c:pt>
                <c:pt idx="10827">
                  <c:v>180.46666666666667</c:v>
                </c:pt>
                <c:pt idx="10828">
                  <c:v>180.48333333333332</c:v>
                </c:pt>
                <c:pt idx="10829">
                  <c:v>180.5</c:v>
                </c:pt>
                <c:pt idx="10830">
                  <c:v>180.51666666666668</c:v>
                </c:pt>
                <c:pt idx="10831">
                  <c:v>180.53333333333333</c:v>
                </c:pt>
                <c:pt idx="10832">
                  <c:v>180.55</c:v>
                </c:pt>
                <c:pt idx="10833">
                  <c:v>180.56666666666666</c:v>
                </c:pt>
                <c:pt idx="10834">
                  <c:v>180.58333333333334</c:v>
                </c:pt>
                <c:pt idx="10835">
                  <c:v>180.6</c:v>
                </c:pt>
                <c:pt idx="10836">
                  <c:v>180.61666666666667</c:v>
                </c:pt>
                <c:pt idx="10837">
                  <c:v>180.63333333333333</c:v>
                </c:pt>
                <c:pt idx="10838">
                  <c:v>180.65</c:v>
                </c:pt>
                <c:pt idx="10839">
                  <c:v>180.66666666666666</c:v>
                </c:pt>
                <c:pt idx="10840">
                  <c:v>180.68333333333334</c:v>
                </c:pt>
                <c:pt idx="10841">
                  <c:v>180.7</c:v>
                </c:pt>
                <c:pt idx="10842">
                  <c:v>180.71666666666667</c:v>
                </c:pt>
                <c:pt idx="10843">
                  <c:v>180.73333333333332</c:v>
                </c:pt>
                <c:pt idx="10844">
                  <c:v>180.75</c:v>
                </c:pt>
                <c:pt idx="10845">
                  <c:v>180.76666666666668</c:v>
                </c:pt>
                <c:pt idx="10846">
                  <c:v>180.78333333333333</c:v>
                </c:pt>
                <c:pt idx="10847">
                  <c:v>180.8</c:v>
                </c:pt>
                <c:pt idx="10848">
                  <c:v>180.81666666666666</c:v>
                </c:pt>
                <c:pt idx="10849">
                  <c:v>180.83333333333334</c:v>
                </c:pt>
                <c:pt idx="10850">
                  <c:v>180.85</c:v>
                </c:pt>
                <c:pt idx="10851">
                  <c:v>180.86666666666667</c:v>
                </c:pt>
                <c:pt idx="10852">
                  <c:v>180.88333333333333</c:v>
                </c:pt>
                <c:pt idx="10853">
                  <c:v>180.9</c:v>
                </c:pt>
                <c:pt idx="10854">
                  <c:v>180.91666666666666</c:v>
                </c:pt>
                <c:pt idx="10855">
                  <c:v>180.93333333333334</c:v>
                </c:pt>
                <c:pt idx="10856">
                  <c:v>180.95</c:v>
                </c:pt>
                <c:pt idx="10857">
                  <c:v>180.96666666666667</c:v>
                </c:pt>
                <c:pt idx="10858">
                  <c:v>180.98333333333332</c:v>
                </c:pt>
                <c:pt idx="10859">
                  <c:v>181</c:v>
                </c:pt>
                <c:pt idx="10860">
                  <c:v>181.01666666666668</c:v>
                </c:pt>
                <c:pt idx="10861">
                  <c:v>181.03333333333333</c:v>
                </c:pt>
                <c:pt idx="10862">
                  <c:v>181.05</c:v>
                </c:pt>
                <c:pt idx="10863">
                  <c:v>181.06666666666666</c:v>
                </c:pt>
                <c:pt idx="10864">
                  <c:v>181.08333333333334</c:v>
                </c:pt>
                <c:pt idx="10865">
                  <c:v>181.1</c:v>
                </c:pt>
                <c:pt idx="10866">
                  <c:v>181.11666666666667</c:v>
                </c:pt>
                <c:pt idx="10867">
                  <c:v>181.13333333333333</c:v>
                </c:pt>
                <c:pt idx="10868">
                  <c:v>181.15</c:v>
                </c:pt>
                <c:pt idx="10869">
                  <c:v>181.16666666666666</c:v>
                </c:pt>
                <c:pt idx="10870">
                  <c:v>181.18333333333334</c:v>
                </c:pt>
                <c:pt idx="10871">
                  <c:v>181.2</c:v>
                </c:pt>
                <c:pt idx="10872">
                  <c:v>181.21666666666667</c:v>
                </c:pt>
                <c:pt idx="10873">
                  <c:v>181.23333333333332</c:v>
                </c:pt>
                <c:pt idx="10874">
                  <c:v>181.25</c:v>
                </c:pt>
                <c:pt idx="10875">
                  <c:v>181.26666666666668</c:v>
                </c:pt>
                <c:pt idx="10876">
                  <c:v>181.28333333333333</c:v>
                </c:pt>
                <c:pt idx="10877">
                  <c:v>181.3</c:v>
                </c:pt>
                <c:pt idx="10878">
                  <c:v>181.31666666666666</c:v>
                </c:pt>
                <c:pt idx="10879">
                  <c:v>181.33333333333334</c:v>
                </c:pt>
                <c:pt idx="10880">
                  <c:v>181.35</c:v>
                </c:pt>
                <c:pt idx="10881">
                  <c:v>181.36666666666667</c:v>
                </c:pt>
                <c:pt idx="10882">
                  <c:v>181.38333333333333</c:v>
                </c:pt>
                <c:pt idx="10883">
                  <c:v>181.4</c:v>
                </c:pt>
                <c:pt idx="10884">
                  <c:v>181.41666666666666</c:v>
                </c:pt>
                <c:pt idx="10885">
                  <c:v>181.43333333333334</c:v>
                </c:pt>
                <c:pt idx="10886">
                  <c:v>181.45</c:v>
                </c:pt>
                <c:pt idx="10887">
                  <c:v>181.46666666666667</c:v>
                </c:pt>
                <c:pt idx="10888">
                  <c:v>181.48333333333332</c:v>
                </c:pt>
                <c:pt idx="10889">
                  <c:v>181.5</c:v>
                </c:pt>
                <c:pt idx="10890">
                  <c:v>181.51666666666668</c:v>
                </c:pt>
                <c:pt idx="10891">
                  <c:v>181.53333333333333</c:v>
                </c:pt>
                <c:pt idx="10892">
                  <c:v>181.55</c:v>
                </c:pt>
                <c:pt idx="10893">
                  <c:v>181.56666666666666</c:v>
                </c:pt>
                <c:pt idx="10894">
                  <c:v>181.58333333333334</c:v>
                </c:pt>
                <c:pt idx="10895">
                  <c:v>181.6</c:v>
                </c:pt>
                <c:pt idx="10896">
                  <c:v>181.61666666666667</c:v>
                </c:pt>
                <c:pt idx="10897">
                  <c:v>181.63333333333333</c:v>
                </c:pt>
                <c:pt idx="10898">
                  <c:v>181.65</c:v>
                </c:pt>
                <c:pt idx="10899">
                  <c:v>181.66666666666666</c:v>
                </c:pt>
                <c:pt idx="10900">
                  <c:v>181.68333333333334</c:v>
                </c:pt>
                <c:pt idx="10901">
                  <c:v>181.7</c:v>
                </c:pt>
                <c:pt idx="10902">
                  <c:v>181.71666666666667</c:v>
                </c:pt>
                <c:pt idx="10903">
                  <c:v>181.73333333333332</c:v>
                </c:pt>
                <c:pt idx="10904">
                  <c:v>181.75</c:v>
                </c:pt>
                <c:pt idx="10905">
                  <c:v>181.76666666666668</c:v>
                </c:pt>
                <c:pt idx="10906">
                  <c:v>181.78333333333333</c:v>
                </c:pt>
                <c:pt idx="10907">
                  <c:v>181.8</c:v>
                </c:pt>
                <c:pt idx="10908">
                  <c:v>181.81666666666666</c:v>
                </c:pt>
                <c:pt idx="10909">
                  <c:v>181.83333333333334</c:v>
                </c:pt>
                <c:pt idx="10910">
                  <c:v>181.85</c:v>
                </c:pt>
                <c:pt idx="10911">
                  <c:v>181.86666666666667</c:v>
                </c:pt>
                <c:pt idx="10912">
                  <c:v>181.88333333333333</c:v>
                </c:pt>
                <c:pt idx="10913">
                  <c:v>181.9</c:v>
                </c:pt>
                <c:pt idx="10914">
                  <c:v>181.91666666666666</c:v>
                </c:pt>
                <c:pt idx="10915">
                  <c:v>181.93333333333334</c:v>
                </c:pt>
                <c:pt idx="10916">
                  <c:v>181.95</c:v>
                </c:pt>
                <c:pt idx="10917">
                  <c:v>181.96666666666667</c:v>
                </c:pt>
                <c:pt idx="10918">
                  <c:v>181.98333333333332</c:v>
                </c:pt>
                <c:pt idx="10919">
                  <c:v>182</c:v>
                </c:pt>
                <c:pt idx="10920">
                  <c:v>182.01666666666668</c:v>
                </c:pt>
                <c:pt idx="10921">
                  <c:v>182.03333333333333</c:v>
                </c:pt>
                <c:pt idx="10922">
                  <c:v>182.05</c:v>
                </c:pt>
                <c:pt idx="10923">
                  <c:v>182.06666666666666</c:v>
                </c:pt>
                <c:pt idx="10924">
                  <c:v>182.08333333333334</c:v>
                </c:pt>
                <c:pt idx="10925">
                  <c:v>182.1</c:v>
                </c:pt>
                <c:pt idx="10926">
                  <c:v>182.11666666666667</c:v>
                </c:pt>
                <c:pt idx="10927">
                  <c:v>182.13333333333333</c:v>
                </c:pt>
                <c:pt idx="10928">
                  <c:v>182.15</c:v>
                </c:pt>
                <c:pt idx="10929">
                  <c:v>182.16666666666666</c:v>
                </c:pt>
                <c:pt idx="10930">
                  <c:v>182.18333333333334</c:v>
                </c:pt>
                <c:pt idx="10931">
                  <c:v>182.2</c:v>
                </c:pt>
                <c:pt idx="10932">
                  <c:v>182.21666666666667</c:v>
                </c:pt>
                <c:pt idx="10933">
                  <c:v>182.23333333333332</c:v>
                </c:pt>
                <c:pt idx="10934">
                  <c:v>182.25</c:v>
                </c:pt>
                <c:pt idx="10935">
                  <c:v>182.26666666666668</c:v>
                </c:pt>
                <c:pt idx="10936">
                  <c:v>182.28333333333333</c:v>
                </c:pt>
                <c:pt idx="10937">
                  <c:v>182.3</c:v>
                </c:pt>
                <c:pt idx="10938">
                  <c:v>182.31666666666666</c:v>
                </c:pt>
                <c:pt idx="10939">
                  <c:v>182.33333333333334</c:v>
                </c:pt>
                <c:pt idx="10940">
                  <c:v>182.35</c:v>
                </c:pt>
                <c:pt idx="10941">
                  <c:v>182.36666666666667</c:v>
                </c:pt>
                <c:pt idx="10942">
                  <c:v>182.38333333333333</c:v>
                </c:pt>
                <c:pt idx="10943">
                  <c:v>182.4</c:v>
                </c:pt>
                <c:pt idx="10944">
                  <c:v>182.41666666666666</c:v>
                </c:pt>
                <c:pt idx="10945">
                  <c:v>182.43333333333334</c:v>
                </c:pt>
                <c:pt idx="10946">
                  <c:v>182.45</c:v>
                </c:pt>
                <c:pt idx="10947">
                  <c:v>182.46666666666667</c:v>
                </c:pt>
                <c:pt idx="10948">
                  <c:v>182.48333333333332</c:v>
                </c:pt>
                <c:pt idx="10949">
                  <c:v>182.5</c:v>
                </c:pt>
                <c:pt idx="10950">
                  <c:v>182.51666666666668</c:v>
                </c:pt>
                <c:pt idx="10951">
                  <c:v>182.53333333333333</c:v>
                </c:pt>
                <c:pt idx="10952">
                  <c:v>182.55</c:v>
                </c:pt>
                <c:pt idx="10953">
                  <c:v>182.56666666666666</c:v>
                </c:pt>
                <c:pt idx="10954">
                  <c:v>182.58333333333334</c:v>
                </c:pt>
                <c:pt idx="10955">
                  <c:v>182.6</c:v>
                </c:pt>
                <c:pt idx="10956">
                  <c:v>182.61666666666667</c:v>
                </c:pt>
                <c:pt idx="10957">
                  <c:v>182.63333333333333</c:v>
                </c:pt>
                <c:pt idx="10958">
                  <c:v>182.65</c:v>
                </c:pt>
                <c:pt idx="10959">
                  <c:v>182.66666666666666</c:v>
                </c:pt>
                <c:pt idx="10960">
                  <c:v>182.68333333333334</c:v>
                </c:pt>
                <c:pt idx="10961">
                  <c:v>182.7</c:v>
                </c:pt>
                <c:pt idx="10962">
                  <c:v>182.71666666666667</c:v>
                </c:pt>
                <c:pt idx="10963">
                  <c:v>182.73333333333332</c:v>
                </c:pt>
                <c:pt idx="10964">
                  <c:v>182.75</c:v>
                </c:pt>
                <c:pt idx="10965">
                  <c:v>182.76666666666668</c:v>
                </c:pt>
                <c:pt idx="10966">
                  <c:v>182.78333333333333</c:v>
                </c:pt>
                <c:pt idx="10967">
                  <c:v>182.8</c:v>
                </c:pt>
                <c:pt idx="10968">
                  <c:v>182.81666666666666</c:v>
                </c:pt>
                <c:pt idx="10969">
                  <c:v>182.83333333333334</c:v>
                </c:pt>
                <c:pt idx="10970">
                  <c:v>182.85</c:v>
                </c:pt>
                <c:pt idx="10971">
                  <c:v>182.86666666666667</c:v>
                </c:pt>
                <c:pt idx="10972">
                  <c:v>182.88333333333333</c:v>
                </c:pt>
                <c:pt idx="10973">
                  <c:v>182.9</c:v>
                </c:pt>
                <c:pt idx="10974">
                  <c:v>182.91666666666666</c:v>
                </c:pt>
                <c:pt idx="10975">
                  <c:v>182.93333333333334</c:v>
                </c:pt>
                <c:pt idx="10976">
                  <c:v>182.95</c:v>
                </c:pt>
                <c:pt idx="10977">
                  <c:v>182.96666666666667</c:v>
                </c:pt>
                <c:pt idx="10978">
                  <c:v>182.98333333333332</c:v>
                </c:pt>
                <c:pt idx="10979">
                  <c:v>183</c:v>
                </c:pt>
                <c:pt idx="10980">
                  <c:v>183.01666666666668</c:v>
                </c:pt>
                <c:pt idx="10981">
                  <c:v>183.03333333333333</c:v>
                </c:pt>
                <c:pt idx="10982">
                  <c:v>183.05</c:v>
                </c:pt>
                <c:pt idx="10983">
                  <c:v>183.06666666666666</c:v>
                </c:pt>
                <c:pt idx="10984">
                  <c:v>183.08333333333334</c:v>
                </c:pt>
                <c:pt idx="10985">
                  <c:v>183.1</c:v>
                </c:pt>
                <c:pt idx="10986">
                  <c:v>183.11666666666667</c:v>
                </c:pt>
                <c:pt idx="10987">
                  <c:v>183.13333333333333</c:v>
                </c:pt>
                <c:pt idx="10988">
                  <c:v>183.15</c:v>
                </c:pt>
                <c:pt idx="10989">
                  <c:v>183.16666666666666</c:v>
                </c:pt>
                <c:pt idx="10990">
                  <c:v>183.18333333333334</c:v>
                </c:pt>
                <c:pt idx="10991">
                  <c:v>183.2</c:v>
                </c:pt>
                <c:pt idx="10992">
                  <c:v>183.21666666666667</c:v>
                </c:pt>
                <c:pt idx="10993">
                  <c:v>183.23333333333332</c:v>
                </c:pt>
                <c:pt idx="10994">
                  <c:v>183.25</c:v>
                </c:pt>
                <c:pt idx="10995">
                  <c:v>183.26666666666668</c:v>
                </c:pt>
                <c:pt idx="10996">
                  <c:v>183.28333333333333</c:v>
                </c:pt>
                <c:pt idx="10997">
                  <c:v>183.3</c:v>
                </c:pt>
                <c:pt idx="10998">
                  <c:v>183.31666666666666</c:v>
                </c:pt>
                <c:pt idx="10999">
                  <c:v>183.33333333333334</c:v>
                </c:pt>
                <c:pt idx="11000">
                  <c:v>183.35</c:v>
                </c:pt>
                <c:pt idx="11001">
                  <c:v>183.36666666666667</c:v>
                </c:pt>
                <c:pt idx="11002">
                  <c:v>183.38333333333333</c:v>
                </c:pt>
                <c:pt idx="11003">
                  <c:v>183.4</c:v>
                </c:pt>
                <c:pt idx="11004">
                  <c:v>183.41666666666666</c:v>
                </c:pt>
                <c:pt idx="11005">
                  <c:v>183.43333333333334</c:v>
                </c:pt>
                <c:pt idx="11006">
                  <c:v>183.45</c:v>
                </c:pt>
                <c:pt idx="11007">
                  <c:v>183.46666666666667</c:v>
                </c:pt>
                <c:pt idx="11008">
                  <c:v>183.48333333333332</c:v>
                </c:pt>
                <c:pt idx="11009">
                  <c:v>183.5</c:v>
                </c:pt>
                <c:pt idx="11010">
                  <c:v>183.51666666666668</c:v>
                </c:pt>
                <c:pt idx="11011">
                  <c:v>183.53333333333333</c:v>
                </c:pt>
                <c:pt idx="11012">
                  <c:v>183.55</c:v>
                </c:pt>
                <c:pt idx="11013">
                  <c:v>183.56666666666666</c:v>
                </c:pt>
                <c:pt idx="11014">
                  <c:v>183.58333333333334</c:v>
                </c:pt>
                <c:pt idx="11015">
                  <c:v>183.6</c:v>
                </c:pt>
                <c:pt idx="11016">
                  <c:v>183.61666666666667</c:v>
                </c:pt>
                <c:pt idx="11017">
                  <c:v>183.63333333333333</c:v>
                </c:pt>
                <c:pt idx="11018">
                  <c:v>183.65</c:v>
                </c:pt>
                <c:pt idx="11019">
                  <c:v>183.66666666666666</c:v>
                </c:pt>
                <c:pt idx="11020">
                  <c:v>183.68333333333334</c:v>
                </c:pt>
                <c:pt idx="11021">
                  <c:v>183.7</c:v>
                </c:pt>
                <c:pt idx="11022">
                  <c:v>183.71666666666667</c:v>
                </c:pt>
                <c:pt idx="11023">
                  <c:v>183.73333333333332</c:v>
                </c:pt>
                <c:pt idx="11024">
                  <c:v>183.75</c:v>
                </c:pt>
                <c:pt idx="11025">
                  <c:v>183.76666666666668</c:v>
                </c:pt>
                <c:pt idx="11026">
                  <c:v>183.78333333333333</c:v>
                </c:pt>
                <c:pt idx="11027">
                  <c:v>183.8</c:v>
                </c:pt>
                <c:pt idx="11028">
                  <c:v>183.81666666666666</c:v>
                </c:pt>
                <c:pt idx="11029">
                  <c:v>183.83333333333334</c:v>
                </c:pt>
                <c:pt idx="11030">
                  <c:v>183.85</c:v>
                </c:pt>
                <c:pt idx="11031">
                  <c:v>183.86666666666667</c:v>
                </c:pt>
                <c:pt idx="11032">
                  <c:v>183.88333333333333</c:v>
                </c:pt>
                <c:pt idx="11033">
                  <c:v>183.9</c:v>
                </c:pt>
                <c:pt idx="11034">
                  <c:v>183.91666666666666</c:v>
                </c:pt>
                <c:pt idx="11035">
                  <c:v>183.93333333333334</c:v>
                </c:pt>
                <c:pt idx="11036">
                  <c:v>183.95</c:v>
                </c:pt>
                <c:pt idx="11037">
                  <c:v>183.96666666666667</c:v>
                </c:pt>
                <c:pt idx="11038">
                  <c:v>183.98333333333332</c:v>
                </c:pt>
                <c:pt idx="11039">
                  <c:v>184</c:v>
                </c:pt>
                <c:pt idx="11040">
                  <c:v>184.01666666666668</c:v>
                </c:pt>
                <c:pt idx="11041">
                  <c:v>184.03333333333333</c:v>
                </c:pt>
                <c:pt idx="11042">
                  <c:v>184.05</c:v>
                </c:pt>
                <c:pt idx="11043">
                  <c:v>184.06666666666666</c:v>
                </c:pt>
                <c:pt idx="11044">
                  <c:v>184.08333333333334</c:v>
                </c:pt>
                <c:pt idx="11045">
                  <c:v>184.1</c:v>
                </c:pt>
                <c:pt idx="11046">
                  <c:v>184.11666666666667</c:v>
                </c:pt>
                <c:pt idx="11047">
                  <c:v>184.13333333333333</c:v>
                </c:pt>
                <c:pt idx="11048">
                  <c:v>184.15</c:v>
                </c:pt>
                <c:pt idx="11049">
                  <c:v>184.16666666666666</c:v>
                </c:pt>
                <c:pt idx="11050">
                  <c:v>184.18333333333334</c:v>
                </c:pt>
                <c:pt idx="11051">
                  <c:v>184.2</c:v>
                </c:pt>
                <c:pt idx="11052">
                  <c:v>184.21666666666667</c:v>
                </c:pt>
                <c:pt idx="11053">
                  <c:v>184.23333333333332</c:v>
                </c:pt>
                <c:pt idx="11054">
                  <c:v>184.25</c:v>
                </c:pt>
                <c:pt idx="11055">
                  <c:v>184.26666666666668</c:v>
                </c:pt>
                <c:pt idx="11056">
                  <c:v>184.28333333333333</c:v>
                </c:pt>
                <c:pt idx="11057">
                  <c:v>184.3</c:v>
                </c:pt>
                <c:pt idx="11058">
                  <c:v>184.31666666666666</c:v>
                </c:pt>
                <c:pt idx="11059">
                  <c:v>184.33333333333334</c:v>
                </c:pt>
                <c:pt idx="11060">
                  <c:v>184.35</c:v>
                </c:pt>
                <c:pt idx="11061">
                  <c:v>184.36666666666667</c:v>
                </c:pt>
                <c:pt idx="11062">
                  <c:v>184.38333333333333</c:v>
                </c:pt>
                <c:pt idx="11063">
                  <c:v>184.4</c:v>
                </c:pt>
                <c:pt idx="11064">
                  <c:v>184.41666666666666</c:v>
                </c:pt>
                <c:pt idx="11065">
                  <c:v>184.43333333333334</c:v>
                </c:pt>
                <c:pt idx="11066">
                  <c:v>184.45</c:v>
                </c:pt>
                <c:pt idx="11067">
                  <c:v>184.46666666666667</c:v>
                </c:pt>
                <c:pt idx="11068">
                  <c:v>184.48333333333332</c:v>
                </c:pt>
                <c:pt idx="11069">
                  <c:v>184.5</c:v>
                </c:pt>
                <c:pt idx="11070">
                  <c:v>184.51666666666668</c:v>
                </c:pt>
                <c:pt idx="11071">
                  <c:v>184.53333333333333</c:v>
                </c:pt>
                <c:pt idx="11072">
                  <c:v>184.55</c:v>
                </c:pt>
                <c:pt idx="11073">
                  <c:v>184.56666666666666</c:v>
                </c:pt>
                <c:pt idx="11074">
                  <c:v>184.58333333333334</c:v>
                </c:pt>
                <c:pt idx="11075">
                  <c:v>184.6</c:v>
                </c:pt>
                <c:pt idx="11076">
                  <c:v>184.61666666666667</c:v>
                </c:pt>
                <c:pt idx="11077">
                  <c:v>184.63333333333333</c:v>
                </c:pt>
                <c:pt idx="11078">
                  <c:v>184.65</c:v>
                </c:pt>
                <c:pt idx="11079">
                  <c:v>184.66666666666666</c:v>
                </c:pt>
                <c:pt idx="11080">
                  <c:v>184.68333333333334</c:v>
                </c:pt>
                <c:pt idx="11081">
                  <c:v>184.7</c:v>
                </c:pt>
                <c:pt idx="11082">
                  <c:v>184.71666666666667</c:v>
                </c:pt>
                <c:pt idx="11083">
                  <c:v>184.73333333333332</c:v>
                </c:pt>
                <c:pt idx="11084">
                  <c:v>184.75</c:v>
                </c:pt>
                <c:pt idx="11085">
                  <c:v>184.76666666666668</c:v>
                </c:pt>
                <c:pt idx="11086">
                  <c:v>184.78333333333333</c:v>
                </c:pt>
                <c:pt idx="11087">
                  <c:v>184.8</c:v>
                </c:pt>
                <c:pt idx="11088">
                  <c:v>184.81666666666666</c:v>
                </c:pt>
                <c:pt idx="11089">
                  <c:v>184.83333333333334</c:v>
                </c:pt>
                <c:pt idx="11090">
                  <c:v>184.85</c:v>
                </c:pt>
                <c:pt idx="11091">
                  <c:v>184.86666666666667</c:v>
                </c:pt>
                <c:pt idx="11092">
                  <c:v>184.88333333333333</c:v>
                </c:pt>
                <c:pt idx="11093">
                  <c:v>184.9</c:v>
                </c:pt>
                <c:pt idx="11094">
                  <c:v>184.91666666666666</c:v>
                </c:pt>
                <c:pt idx="11095">
                  <c:v>184.93333333333334</c:v>
                </c:pt>
                <c:pt idx="11096">
                  <c:v>184.95</c:v>
                </c:pt>
                <c:pt idx="11097">
                  <c:v>184.96666666666667</c:v>
                </c:pt>
                <c:pt idx="11098">
                  <c:v>184.98333333333332</c:v>
                </c:pt>
                <c:pt idx="11099">
                  <c:v>185</c:v>
                </c:pt>
                <c:pt idx="11100">
                  <c:v>185.01666666666668</c:v>
                </c:pt>
                <c:pt idx="11101">
                  <c:v>185.03333333333333</c:v>
                </c:pt>
                <c:pt idx="11102">
                  <c:v>185.05</c:v>
                </c:pt>
                <c:pt idx="11103">
                  <c:v>185.06666666666666</c:v>
                </c:pt>
                <c:pt idx="11104">
                  <c:v>185.08333333333334</c:v>
                </c:pt>
                <c:pt idx="11105">
                  <c:v>185.1</c:v>
                </c:pt>
                <c:pt idx="11106">
                  <c:v>185.11666666666667</c:v>
                </c:pt>
                <c:pt idx="11107">
                  <c:v>185.13333333333333</c:v>
                </c:pt>
                <c:pt idx="11108">
                  <c:v>185.15</c:v>
                </c:pt>
                <c:pt idx="11109">
                  <c:v>185.16666666666666</c:v>
                </c:pt>
                <c:pt idx="11110">
                  <c:v>185.18333333333334</c:v>
                </c:pt>
                <c:pt idx="11111">
                  <c:v>185.2</c:v>
                </c:pt>
                <c:pt idx="11112">
                  <c:v>185.21666666666667</c:v>
                </c:pt>
                <c:pt idx="11113">
                  <c:v>185.23333333333332</c:v>
                </c:pt>
                <c:pt idx="11114">
                  <c:v>185.25</c:v>
                </c:pt>
                <c:pt idx="11115">
                  <c:v>185.26666666666668</c:v>
                </c:pt>
                <c:pt idx="11116">
                  <c:v>185.28333333333333</c:v>
                </c:pt>
                <c:pt idx="11117">
                  <c:v>185.3</c:v>
                </c:pt>
                <c:pt idx="11118">
                  <c:v>185.31666666666666</c:v>
                </c:pt>
                <c:pt idx="11119">
                  <c:v>185.33333333333334</c:v>
                </c:pt>
                <c:pt idx="11120">
                  <c:v>185.35</c:v>
                </c:pt>
                <c:pt idx="11121">
                  <c:v>185.36666666666667</c:v>
                </c:pt>
                <c:pt idx="11122">
                  <c:v>185.38333333333333</c:v>
                </c:pt>
                <c:pt idx="11123">
                  <c:v>185.4</c:v>
                </c:pt>
                <c:pt idx="11124">
                  <c:v>185.41666666666666</c:v>
                </c:pt>
                <c:pt idx="11125">
                  <c:v>185.43333333333334</c:v>
                </c:pt>
                <c:pt idx="11126">
                  <c:v>185.45</c:v>
                </c:pt>
                <c:pt idx="11127">
                  <c:v>185.46666666666667</c:v>
                </c:pt>
                <c:pt idx="11128">
                  <c:v>185.48333333333332</c:v>
                </c:pt>
                <c:pt idx="11129">
                  <c:v>185.5</c:v>
                </c:pt>
                <c:pt idx="11130">
                  <c:v>185.51666666666668</c:v>
                </c:pt>
                <c:pt idx="11131">
                  <c:v>185.53333333333333</c:v>
                </c:pt>
                <c:pt idx="11132">
                  <c:v>185.55</c:v>
                </c:pt>
                <c:pt idx="11133">
                  <c:v>185.56666666666666</c:v>
                </c:pt>
                <c:pt idx="11134">
                  <c:v>185.58333333333334</c:v>
                </c:pt>
                <c:pt idx="11135">
                  <c:v>185.6</c:v>
                </c:pt>
                <c:pt idx="11136">
                  <c:v>185.61666666666667</c:v>
                </c:pt>
                <c:pt idx="11137">
                  <c:v>185.63333333333333</c:v>
                </c:pt>
                <c:pt idx="11138">
                  <c:v>185.65</c:v>
                </c:pt>
                <c:pt idx="11139">
                  <c:v>185.66666666666666</c:v>
                </c:pt>
                <c:pt idx="11140">
                  <c:v>185.68333333333334</c:v>
                </c:pt>
                <c:pt idx="11141">
                  <c:v>185.7</c:v>
                </c:pt>
                <c:pt idx="11142">
                  <c:v>185.71666666666667</c:v>
                </c:pt>
                <c:pt idx="11143">
                  <c:v>185.73333333333332</c:v>
                </c:pt>
                <c:pt idx="11144">
                  <c:v>185.75</c:v>
                </c:pt>
                <c:pt idx="11145">
                  <c:v>185.76666666666668</c:v>
                </c:pt>
                <c:pt idx="11146">
                  <c:v>185.78333333333333</c:v>
                </c:pt>
                <c:pt idx="11147">
                  <c:v>185.8</c:v>
                </c:pt>
                <c:pt idx="11148">
                  <c:v>185.81666666666666</c:v>
                </c:pt>
                <c:pt idx="11149">
                  <c:v>185.83333333333334</c:v>
                </c:pt>
                <c:pt idx="11150">
                  <c:v>185.85</c:v>
                </c:pt>
                <c:pt idx="11151">
                  <c:v>185.86666666666667</c:v>
                </c:pt>
                <c:pt idx="11152">
                  <c:v>185.88333333333333</c:v>
                </c:pt>
                <c:pt idx="11153">
                  <c:v>185.9</c:v>
                </c:pt>
                <c:pt idx="11154">
                  <c:v>185.91666666666666</c:v>
                </c:pt>
                <c:pt idx="11155">
                  <c:v>185.93333333333334</c:v>
                </c:pt>
                <c:pt idx="11156">
                  <c:v>185.95</c:v>
                </c:pt>
                <c:pt idx="11157">
                  <c:v>185.96666666666667</c:v>
                </c:pt>
                <c:pt idx="11158">
                  <c:v>185.98333333333332</c:v>
                </c:pt>
                <c:pt idx="11159">
                  <c:v>186</c:v>
                </c:pt>
                <c:pt idx="11160">
                  <c:v>186.01666666666668</c:v>
                </c:pt>
                <c:pt idx="11161">
                  <c:v>186.03333333333333</c:v>
                </c:pt>
                <c:pt idx="11162">
                  <c:v>186.05</c:v>
                </c:pt>
                <c:pt idx="11163">
                  <c:v>186.06666666666666</c:v>
                </c:pt>
                <c:pt idx="11164">
                  <c:v>186.08333333333334</c:v>
                </c:pt>
                <c:pt idx="11165">
                  <c:v>186.1</c:v>
                </c:pt>
                <c:pt idx="11166">
                  <c:v>186.11666666666667</c:v>
                </c:pt>
                <c:pt idx="11167">
                  <c:v>186.13333333333333</c:v>
                </c:pt>
                <c:pt idx="11168">
                  <c:v>186.15</c:v>
                </c:pt>
                <c:pt idx="11169">
                  <c:v>186.16666666666666</c:v>
                </c:pt>
                <c:pt idx="11170">
                  <c:v>186.18333333333334</c:v>
                </c:pt>
                <c:pt idx="11171">
                  <c:v>186.2</c:v>
                </c:pt>
                <c:pt idx="11172">
                  <c:v>186.21666666666667</c:v>
                </c:pt>
                <c:pt idx="11173">
                  <c:v>186.23333333333332</c:v>
                </c:pt>
                <c:pt idx="11174">
                  <c:v>186.25</c:v>
                </c:pt>
                <c:pt idx="11175">
                  <c:v>186.26666666666668</c:v>
                </c:pt>
                <c:pt idx="11176">
                  <c:v>186.28333333333333</c:v>
                </c:pt>
                <c:pt idx="11177">
                  <c:v>186.3</c:v>
                </c:pt>
                <c:pt idx="11178">
                  <c:v>186.31666666666666</c:v>
                </c:pt>
                <c:pt idx="11179">
                  <c:v>186.33333333333334</c:v>
                </c:pt>
                <c:pt idx="11180">
                  <c:v>186.35</c:v>
                </c:pt>
                <c:pt idx="11181">
                  <c:v>186.36666666666667</c:v>
                </c:pt>
                <c:pt idx="11182">
                  <c:v>186.38333333333333</c:v>
                </c:pt>
                <c:pt idx="11183">
                  <c:v>186.4</c:v>
                </c:pt>
                <c:pt idx="11184">
                  <c:v>186.41666666666666</c:v>
                </c:pt>
                <c:pt idx="11185">
                  <c:v>186.43333333333334</c:v>
                </c:pt>
                <c:pt idx="11186">
                  <c:v>186.45</c:v>
                </c:pt>
                <c:pt idx="11187">
                  <c:v>186.46666666666667</c:v>
                </c:pt>
                <c:pt idx="11188">
                  <c:v>186.48333333333332</c:v>
                </c:pt>
                <c:pt idx="11189">
                  <c:v>186.5</c:v>
                </c:pt>
                <c:pt idx="11190">
                  <c:v>186.51666666666668</c:v>
                </c:pt>
                <c:pt idx="11191">
                  <c:v>186.53333333333333</c:v>
                </c:pt>
                <c:pt idx="11192">
                  <c:v>186.55</c:v>
                </c:pt>
                <c:pt idx="11193">
                  <c:v>186.56666666666666</c:v>
                </c:pt>
                <c:pt idx="11194">
                  <c:v>186.58333333333334</c:v>
                </c:pt>
                <c:pt idx="11195">
                  <c:v>186.6</c:v>
                </c:pt>
                <c:pt idx="11196">
                  <c:v>186.61666666666667</c:v>
                </c:pt>
                <c:pt idx="11197">
                  <c:v>186.63333333333333</c:v>
                </c:pt>
                <c:pt idx="11198">
                  <c:v>186.65</c:v>
                </c:pt>
                <c:pt idx="11199">
                  <c:v>186.66666666666666</c:v>
                </c:pt>
                <c:pt idx="11200">
                  <c:v>186.68333333333334</c:v>
                </c:pt>
                <c:pt idx="11201">
                  <c:v>186.7</c:v>
                </c:pt>
                <c:pt idx="11202">
                  <c:v>186.71666666666667</c:v>
                </c:pt>
                <c:pt idx="11203">
                  <c:v>186.73333333333332</c:v>
                </c:pt>
                <c:pt idx="11204">
                  <c:v>186.75</c:v>
                </c:pt>
                <c:pt idx="11205">
                  <c:v>186.76666666666668</c:v>
                </c:pt>
                <c:pt idx="11206">
                  <c:v>186.78333333333333</c:v>
                </c:pt>
                <c:pt idx="11207">
                  <c:v>186.8</c:v>
                </c:pt>
                <c:pt idx="11208">
                  <c:v>186.81666666666666</c:v>
                </c:pt>
                <c:pt idx="11209">
                  <c:v>186.83333333333334</c:v>
                </c:pt>
                <c:pt idx="11210">
                  <c:v>186.85</c:v>
                </c:pt>
                <c:pt idx="11211">
                  <c:v>186.86666666666667</c:v>
                </c:pt>
                <c:pt idx="11212">
                  <c:v>186.88333333333333</c:v>
                </c:pt>
                <c:pt idx="11213">
                  <c:v>186.9</c:v>
                </c:pt>
                <c:pt idx="11214">
                  <c:v>186.91666666666666</c:v>
                </c:pt>
                <c:pt idx="11215">
                  <c:v>186.93333333333334</c:v>
                </c:pt>
                <c:pt idx="11216">
                  <c:v>186.95</c:v>
                </c:pt>
                <c:pt idx="11217">
                  <c:v>186.96666666666667</c:v>
                </c:pt>
                <c:pt idx="11218">
                  <c:v>186.98333333333332</c:v>
                </c:pt>
                <c:pt idx="11219">
                  <c:v>187</c:v>
                </c:pt>
                <c:pt idx="11220">
                  <c:v>187.01666666666668</c:v>
                </c:pt>
                <c:pt idx="11221">
                  <c:v>187.03333333333333</c:v>
                </c:pt>
                <c:pt idx="11222">
                  <c:v>187.05</c:v>
                </c:pt>
                <c:pt idx="11223">
                  <c:v>187.06666666666666</c:v>
                </c:pt>
                <c:pt idx="11224">
                  <c:v>187.08333333333334</c:v>
                </c:pt>
                <c:pt idx="11225">
                  <c:v>187.1</c:v>
                </c:pt>
                <c:pt idx="11226">
                  <c:v>187.11666666666667</c:v>
                </c:pt>
                <c:pt idx="11227">
                  <c:v>187.13333333333333</c:v>
                </c:pt>
                <c:pt idx="11228">
                  <c:v>187.15</c:v>
                </c:pt>
                <c:pt idx="11229">
                  <c:v>187.16666666666666</c:v>
                </c:pt>
                <c:pt idx="11230">
                  <c:v>187.18333333333334</c:v>
                </c:pt>
                <c:pt idx="11231">
                  <c:v>187.2</c:v>
                </c:pt>
                <c:pt idx="11232">
                  <c:v>187.21666666666667</c:v>
                </c:pt>
                <c:pt idx="11233">
                  <c:v>187.23333333333332</c:v>
                </c:pt>
                <c:pt idx="11234">
                  <c:v>187.25</c:v>
                </c:pt>
                <c:pt idx="11235">
                  <c:v>187.26666666666668</c:v>
                </c:pt>
                <c:pt idx="11236">
                  <c:v>187.28333333333333</c:v>
                </c:pt>
                <c:pt idx="11237">
                  <c:v>187.3</c:v>
                </c:pt>
                <c:pt idx="11238">
                  <c:v>187.31666666666666</c:v>
                </c:pt>
                <c:pt idx="11239">
                  <c:v>187.33333333333334</c:v>
                </c:pt>
                <c:pt idx="11240">
                  <c:v>187.35</c:v>
                </c:pt>
                <c:pt idx="11241">
                  <c:v>187.36666666666667</c:v>
                </c:pt>
                <c:pt idx="11242">
                  <c:v>187.38333333333333</c:v>
                </c:pt>
                <c:pt idx="11243">
                  <c:v>187.4</c:v>
                </c:pt>
                <c:pt idx="11244">
                  <c:v>187.41666666666666</c:v>
                </c:pt>
                <c:pt idx="11245">
                  <c:v>187.43333333333334</c:v>
                </c:pt>
                <c:pt idx="11246">
                  <c:v>187.45</c:v>
                </c:pt>
                <c:pt idx="11247">
                  <c:v>187.46666666666667</c:v>
                </c:pt>
                <c:pt idx="11248">
                  <c:v>187.48333333333332</c:v>
                </c:pt>
                <c:pt idx="11249">
                  <c:v>187.5</c:v>
                </c:pt>
                <c:pt idx="11250">
                  <c:v>187.51666666666668</c:v>
                </c:pt>
                <c:pt idx="11251">
                  <c:v>187.53333333333333</c:v>
                </c:pt>
                <c:pt idx="11252">
                  <c:v>187.55</c:v>
                </c:pt>
                <c:pt idx="11253">
                  <c:v>187.56666666666666</c:v>
                </c:pt>
                <c:pt idx="11254">
                  <c:v>187.58333333333334</c:v>
                </c:pt>
                <c:pt idx="11255">
                  <c:v>187.6</c:v>
                </c:pt>
                <c:pt idx="11256">
                  <c:v>187.61666666666667</c:v>
                </c:pt>
                <c:pt idx="11257">
                  <c:v>187.63333333333333</c:v>
                </c:pt>
                <c:pt idx="11258">
                  <c:v>187.65</c:v>
                </c:pt>
                <c:pt idx="11259">
                  <c:v>187.66666666666666</c:v>
                </c:pt>
                <c:pt idx="11260">
                  <c:v>187.68333333333334</c:v>
                </c:pt>
                <c:pt idx="11261">
                  <c:v>187.7</c:v>
                </c:pt>
                <c:pt idx="11262">
                  <c:v>187.71666666666667</c:v>
                </c:pt>
                <c:pt idx="11263">
                  <c:v>187.73333333333332</c:v>
                </c:pt>
                <c:pt idx="11264">
                  <c:v>187.75</c:v>
                </c:pt>
                <c:pt idx="11265">
                  <c:v>187.76666666666668</c:v>
                </c:pt>
                <c:pt idx="11266">
                  <c:v>187.78333333333333</c:v>
                </c:pt>
                <c:pt idx="11267">
                  <c:v>187.8</c:v>
                </c:pt>
                <c:pt idx="11268">
                  <c:v>187.81666666666666</c:v>
                </c:pt>
                <c:pt idx="11269">
                  <c:v>187.83333333333334</c:v>
                </c:pt>
                <c:pt idx="11270">
                  <c:v>187.85</c:v>
                </c:pt>
                <c:pt idx="11271">
                  <c:v>187.86666666666667</c:v>
                </c:pt>
                <c:pt idx="11272">
                  <c:v>187.88333333333333</c:v>
                </c:pt>
                <c:pt idx="11273">
                  <c:v>187.9</c:v>
                </c:pt>
                <c:pt idx="11274">
                  <c:v>187.91666666666666</c:v>
                </c:pt>
                <c:pt idx="11275">
                  <c:v>187.93333333333334</c:v>
                </c:pt>
                <c:pt idx="11276">
                  <c:v>187.95</c:v>
                </c:pt>
                <c:pt idx="11277">
                  <c:v>187.96666666666667</c:v>
                </c:pt>
                <c:pt idx="11278">
                  <c:v>187.98333333333332</c:v>
                </c:pt>
                <c:pt idx="11279">
                  <c:v>188</c:v>
                </c:pt>
                <c:pt idx="11280">
                  <c:v>188.01666666666668</c:v>
                </c:pt>
                <c:pt idx="11281">
                  <c:v>188.03333333333333</c:v>
                </c:pt>
                <c:pt idx="11282">
                  <c:v>188.05</c:v>
                </c:pt>
                <c:pt idx="11283">
                  <c:v>188.06666666666666</c:v>
                </c:pt>
                <c:pt idx="11284">
                  <c:v>188.08333333333334</c:v>
                </c:pt>
                <c:pt idx="11285">
                  <c:v>188.1</c:v>
                </c:pt>
                <c:pt idx="11286">
                  <c:v>188.11666666666667</c:v>
                </c:pt>
                <c:pt idx="11287">
                  <c:v>188.13333333333333</c:v>
                </c:pt>
                <c:pt idx="11288">
                  <c:v>188.15</c:v>
                </c:pt>
                <c:pt idx="11289">
                  <c:v>188.16666666666666</c:v>
                </c:pt>
                <c:pt idx="11290">
                  <c:v>188.18333333333334</c:v>
                </c:pt>
                <c:pt idx="11291">
                  <c:v>188.2</c:v>
                </c:pt>
                <c:pt idx="11292">
                  <c:v>188.21666666666667</c:v>
                </c:pt>
                <c:pt idx="11293">
                  <c:v>188.23333333333332</c:v>
                </c:pt>
                <c:pt idx="11294">
                  <c:v>188.25</c:v>
                </c:pt>
                <c:pt idx="11295">
                  <c:v>188.26666666666668</c:v>
                </c:pt>
                <c:pt idx="11296">
                  <c:v>188.28333333333333</c:v>
                </c:pt>
                <c:pt idx="11297">
                  <c:v>188.3</c:v>
                </c:pt>
                <c:pt idx="11298">
                  <c:v>188.31666666666666</c:v>
                </c:pt>
                <c:pt idx="11299">
                  <c:v>188.33333333333334</c:v>
                </c:pt>
                <c:pt idx="11300">
                  <c:v>188.35</c:v>
                </c:pt>
                <c:pt idx="11301">
                  <c:v>188.36666666666667</c:v>
                </c:pt>
                <c:pt idx="11302">
                  <c:v>188.38333333333333</c:v>
                </c:pt>
                <c:pt idx="11303">
                  <c:v>188.4</c:v>
                </c:pt>
                <c:pt idx="11304">
                  <c:v>188.41666666666666</c:v>
                </c:pt>
                <c:pt idx="11305">
                  <c:v>188.43333333333334</c:v>
                </c:pt>
                <c:pt idx="11306">
                  <c:v>188.45</c:v>
                </c:pt>
                <c:pt idx="11307">
                  <c:v>188.46666666666667</c:v>
                </c:pt>
                <c:pt idx="11308">
                  <c:v>188.48333333333332</c:v>
                </c:pt>
                <c:pt idx="11309">
                  <c:v>188.5</c:v>
                </c:pt>
                <c:pt idx="11310">
                  <c:v>188.51666666666668</c:v>
                </c:pt>
                <c:pt idx="11311">
                  <c:v>188.53333333333333</c:v>
                </c:pt>
                <c:pt idx="11312">
                  <c:v>188.55</c:v>
                </c:pt>
                <c:pt idx="11313">
                  <c:v>188.56666666666666</c:v>
                </c:pt>
                <c:pt idx="11314">
                  <c:v>188.58333333333334</c:v>
                </c:pt>
                <c:pt idx="11315">
                  <c:v>188.6</c:v>
                </c:pt>
                <c:pt idx="11316">
                  <c:v>188.61666666666667</c:v>
                </c:pt>
                <c:pt idx="11317">
                  <c:v>188.63333333333333</c:v>
                </c:pt>
                <c:pt idx="11318">
                  <c:v>188.65</c:v>
                </c:pt>
                <c:pt idx="11319">
                  <c:v>188.66666666666666</c:v>
                </c:pt>
                <c:pt idx="11320">
                  <c:v>188.68333333333334</c:v>
                </c:pt>
                <c:pt idx="11321">
                  <c:v>188.7</c:v>
                </c:pt>
                <c:pt idx="11322">
                  <c:v>188.71666666666667</c:v>
                </c:pt>
                <c:pt idx="11323">
                  <c:v>188.73333333333332</c:v>
                </c:pt>
                <c:pt idx="11324">
                  <c:v>188.75</c:v>
                </c:pt>
                <c:pt idx="11325">
                  <c:v>188.76666666666668</c:v>
                </c:pt>
                <c:pt idx="11326">
                  <c:v>188.78333333333333</c:v>
                </c:pt>
                <c:pt idx="11327">
                  <c:v>188.8</c:v>
                </c:pt>
                <c:pt idx="11328">
                  <c:v>188.81666666666666</c:v>
                </c:pt>
                <c:pt idx="11329">
                  <c:v>188.83333333333334</c:v>
                </c:pt>
                <c:pt idx="11330">
                  <c:v>188.85</c:v>
                </c:pt>
                <c:pt idx="11331">
                  <c:v>188.86666666666667</c:v>
                </c:pt>
                <c:pt idx="11332">
                  <c:v>188.88333333333333</c:v>
                </c:pt>
                <c:pt idx="11333">
                  <c:v>188.9</c:v>
                </c:pt>
                <c:pt idx="11334">
                  <c:v>188.91666666666666</c:v>
                </c:pt>
                <c:pt idx="11335">
                  <c:v>188.93333333333334</c:v>
                </c:pt>
                <c:pt idx="11336">
                  <c:v>188.95</c:v>
                </c:pt>
                <c:pt idx="11337">
                  <c:v>188.96666666666667</c:v>
                </c:pt>
                <c:pt idx="11338">
                  <c:v>188.98333333333332</c:v>
                </c:pt>
                <c:pt idx="11339">
                  <c:v>189</c:v>
                </c:pt>
                <c:pt idx="11340">
                  <c:v>189.01666666666668</c:v>
                </c:pt>
                <c:pt idx="11341">
                  <c:v>189.03333333333333</c:v>
                </c:pt>
                <c:pt idx="11342">
                  <c:v>189.05</c:v>
                </c:pt>
                <c:pt idx="11343">
                  <c:v>189.06666666666666</c:v>
                </c:pt>
                <c:pt idx="11344">
                  <c:v>189.08333333333334</c:v>
                </c:pt>
                <c:pt idx="11345">
                  <c:v>189.1</c:v>
                </c:pt>
                <c:pt idx="11346">
                  <c:v>189.11666666666667</c:v>
                </c:pt>
                <c:pt idx="11347">
                  <c:v>189.13333333333333</c:v>
                </c:pt>
                <c:pt idx="11348">
                  <c:v>189.15</c:v>
                </c:pt>
                <c:pt idx="11349">
                  <c:v>189.16666666666666</c:v>
                </c:pt>
                <c:pt idx="11350">
                  <c:v>189.18333333333334</c:v>
                </c:pt>
                <c:pt idx="11351">
                  <c:v>189.2</c:v>
                </c:pt>
                <c:pt idx="11352">
                  <c:v>189.21666666666667</c:v>
                </c:pt>
                <c:pt idx="11353">
                  <c:v>189.23333333333332</c:v>
                </c:pt>
                <c:pt idx="11354">
                  <c:v>189.25</c:v>
                </c:pt>
                <c:pt idx="11355">
                  <c:v>189.26666666666668</c:v>
                </c:pt>
                <c:pt idx="11356">
                  <c:v>189.28333333333333</c:v>
                </c:pt>
                <c:pt idx="11357">
                  <c:v>189.3</c:v>
                </c:pt>
                <c:pt idx="11358">
                  <c:v>189.31666666666666</c:v>
                </c:pt>
                <c:pt idx="11359">
                  <c:v>189.33333333333334</c:v>
                </c:pt>
                <c:pt idx="11360">
                  <c:v>189.35</c:v>
                </c:pt>
                <c:pt idx="11361">
                  <c:v>189.36666666666667</c:v>
                </c:pt>
                <c:pt idx="11362">
                  <c:v>189.38333333333333</c:v>
                </c:pt>
                <c:pt idx="11363">
                  <c:v>189.4</c:v>
                </c:pt>
                <c:pt idx="11364">
                  <c:v>189.41666666666666</c:v>
                </c:pt>
                <c:pt idx="11365">
                  <c:v>189.43333333333334</c:v>
                </c:pt>
                <c:pt idx="11366">
                  <c:v>189.45</c:v>
                </c:pt>
                <c:pt idx="11367">
                  <c:v>189.46666666666667</c:v>
                </c:pt>
                <c:pt idx="11368">
                  <c:v>189.48333333333332</c:v>
                </c:pt>
                <c:pt idx="11369">
                  <c:v>189.5</c:v>
                </c:pt>
                <c:pt idx="11370">
                  <c:v>189.51666666666668</c:v>
                </c:pt>
                <c:pt idx="11371">
                  <c:v>189.53333333333333</c:v>
                </c:pt>
                <c:pt idx="11372">
                  <c:v>189.55</c:v>
                </c:pt>
                <c:pt idx="11373">
                  <c:v>189.56666666666666</c:v>
                </c:pt>
                <c:pt idx="11374">
                  <c:v>189.58333333333334</c:v>
                </c:pt>
                <c:pt idx="11375">
                  <c:v>189.6</c:v>
                </c:pt>
                <c:pt idx="11376">
                  <c:v>189.61666666666667</c:v>
                </c:pt>
                <c:pt idx="11377">
                  <c:v>189.63333333333333</c:v>
                </c:pt>
                <c:pt idx="11378">
                  <c:v>189.65</c:v>
                </c:pt>
                <c:pt idx="11379">
                  <c:v>189.66666666666666</c:v>
                </c:pt>
                <c:pt idx="11380">
                  <c:v>189.68333333333334</c:v>
                </c:pt>
                <c:pt idx="11381">
                  <c:v>189.7</c:v>
                </c:pt>
                <c:pt idx="11382">
                  <c:v>189.71666666666667</c:v>
                </c:pt>
                <c:pt idx="11383">
                  <c:v>189.73333333333332</c:v>
                </c:pt>
                <c:pt idx="11384">
                  <c:v>189.75</c:v>
                </c:pt>
                <c:pt idx="11385">
                  <c:v>189.76666666666668</c:v>
                </c:pt>
                <c:pt idx="11386">
                  <c:v>189.78333333333333</c:v>
                </c:pt>
                <c:pt idx="11387">
                  <c:v>189.8</c:v>
                </c:pt>
                <c:pt idx="11388">
                  <c:v>189.81666666666666</c:v>
                </c:pt>
                <c:pt idx="11389">
                  <c:v>189.83333333333334</c:v>
                </c:pt>
                <c:pt idx="11390">
                  <c:v>189.85</c:v>
                </c:pt>
                <c:pt idx="11391">
                  <c:v>189.86666666666667</c:v>
                </c:pt>
                <c:pt idx="11392">
                  <c:v>189.88333333333333</c:v>
                </c:pt>
                <c:pt idx="11393">
                  <c:v>189.9</c:v>
                </c:pt>
                <c:pt idx="11394">
                  <c:v>189.91666666666666</c:v>
                </c:pt>
                <c:pt idx="11395">
                  <c:v>189.93333333333334</c:v>
                </c:pt>
                <c:pt idx="11396">
                  <c:v>189.95</c:v>
                </c:pt>
                <c:pt idx="11397">
                  <c:v>189.96666666666667</c:v>
                </c:pt>
                <c:pt idx="11398">
                  <c:v>189.98333333333332</c:v>
                </c:pt>
                <c:pt idx="11399">
                  <c:v>190</c:v>
                </c:pt>
                <c:pt idx="11400">
                  <c:v>190.01666666666668</c:v>
                </c:pt>
                <c:pt idx="11401">
                  <c:v>190.03333333333333</c:v>
                </c:pt>
                <c:pt idx="11402">
                  <c:v>190.05</c:v>
                </c:pt>
                <c:pt idx="11403">
                  <c:v>190.06666666666666</c:v>
                </c:pt>
                <c:pt idx="11404">
                  <c:v>190.08333333333334</c:v>
                </c:pt>
                <c:pt idx="11405">
                  <c:v>190.1</c:v>
                </c:pt>
                <c:pt idx="11406">
                  <c:v>190.11666666666667</c:v>
                </c:pt>
                <c:pt idx="11407">
                  <c:v>190.13333333333333</c:v>
                </c:pt>
                <c:pt idx="11408">
                  <c:v>190.15</c:v>
                </c:pt>
                <c:pt idx="11409">
                  <c:v>190.16666666666666</c:v>
                </c:pt>
                <c:pt idx="11410">
                  <c:v>190.18333333333334</c:v>
                </c:pt>
                <c:pt idx="11411">
                  <c:v>190.2</c:v>
                </c:pt>
                <c:pt idx="11412">
                  <c:v>190.21666666666667</c:v>
                </c:pt>
                <c:pt idx="11413">
                  <c:v>190.23333333333332</c:v>
                </c:pt>
                <c:pt idx="11414">
                  <c:v>190.25</c:v>
                </c:pt>
                <c:pt idx="11415">
                  <c:v>190.26666666666668</c:v>
                </c:pt>
                <c:pt idx="11416">
                  <c:v>190.28333333333333</c:v>
                </c:pt>
                <c:pt idx="11417">
                  <c:v>190.3</c:v>
                </c:pt>
                <c:pt idx="11418">
                  <c:v>190.31666666666666</c:v>
                </c:pt>
                <c:pt idx="11419">
                  <c:v>190.33333333333334</c:v>
                </c:pt>
                <c:pt idx="11420">
                  <c:v>190.35</c:v>
                </c:pt>
                <c:pt idx="11421">
                  <c:v>190.36666666666667</c:v>
                </c:pt>
                <c:pt idx="11422">
                  <c:v>190.38333333333333</c:v>
                </c:pt>
                <c:pt idx="11423">
                  <c:v>190.4</c:v>
                </c:pt>
                <c:pt idx="11424">
                  <c:v>190.41666666666666</c:v>
                </c:pt>
                <c:pt idx="11425">
                  <c:v>190.43333333333334</c:v>
                </c:pt>
                <c:pt idx="11426">
                  <c:v>190.45</c:v>
                </c:pt>
                <c:pt idx="11427">
                  <c:v>190.46666666666667</c:v>
                </c:pt>
                <c:pt idx="11428">
                  <c:v>190.48333333333332</c:v>
                </c:pt>
                <c:pt idx="11429">
                  <c:v>190.5</c:v>
                </c:pt>
                <c:pt idx="11430">
                  <c:v>190.51666666666668</c:v>
                </c:pt>
                <c:pt idx="11431">
                  <c:v>190.53333333333333</c:v>
                </c:pt>
                <c:pt idx="11432">
                  <c:v>190.55</c:v>
                </c:pt>
                <c:pt idx="11433">
                  <c:v>190.56666666666666</c:v>
                </c:pt>
                <c:pt idx="11434">
                  <c:v>190.58333333333334</c:v>
                </c:pt>
                <c:pt idx="11435">
                  <c:v>190.6</c:v>
                </c:pt>
                <c:pt idx="11436">
                  <c:v>190.61666666666667</c:v>
                </c:pt>
                <c:pt idx="11437">
                  <c:v>190.63333333333333</c:v>
                </c:pt>
                <c:pt idx="11438">
                  <c:v>190.65</c:v>
                </c:pt>
                <c:pt idx="11439">
                  <c:v>190.66666666666666</c:v>
                </c:pt>
                <c:pt idx="11440">
                  <c:v>190.68333333333334</c:v>
                </c:pt>
                <c:pt idx="11441">
                  <c:v>190.7</c:v>
                </c:pt>
                <c:pt idx="11442">
                  <c:v>190.71666666666667</c:v>
                </c:pt>
                <c:pt idx="11443">
                  <c:v>190.73333333333332</c:v>
                </c:pt>
                <c:pt idx="11444">
                  <c:v>190.75</c:v>
                </c:pt>
                <c:pt idx="11445">
                  <c:v>190.76666666666668</c:v>
                </c:pt>
                <c:pt idx="11446">
                  <c:v>190.78333333333333</c:v>
                </c:pt>
                <c:pt idx="11447">
                  <c:v>190.8</c:v>
                </c:pt>
                <c:pt idx="11448">
                  <c:v>190.81666666666666</c:v>
                </c:pt>
                <c:pt idx="11449">
                  <c:v>190.83333333333334</c:v>
                </c:pt>
                <c:pt idx="11450">
                  <c:v>190.85</c:v>
                </c:pt>
                <c:pt idx="11451">
                  <c:v>190.86666666666667</c:v>
                </c:pt>
                <c:pt idx="11452">
                  <c:v>190.88333333333333</c:v>
                </c:pt>
                <c:pt idx="11453">
                  <c:v>190.9</c:v>
                </c:pt>
                <c:pt idx="11454">
                  <c:v>190.91666666666666</c:v>
                </c:pt>
                <c:pt idx="11455">
                  <c:v>190.93333333333334</c:v>
                </c:pt>
                <c:pt idx="11456">
                  <c:v>190.95</c:v>
                </c:pt>
                <c:pt idx="11457">
                  <c:v>190.96666666666667</c:v>
                </c:pt>
                <c:pt idx="11458">
                  <c:v>190.98333333333332</c:v>
                </c:pt>
                <c:pt idx="11459">
                  <c:v>191</c:v>
                </c:pt>
                <c:pt idx="11460">
                  <c:v>191.01666666666668</c:v>
                </c:pt>
                <c:pt idx="11461">
                  <c:v>191.03333333333333</c:v>
                </c:pt>
                <c:pt idx="11462">
                  <c:v>191.05</c:v>
                </c:pt>
                <c:pt idx="11463">
                  <c:v>191.06666666666666</c:v>
                </c:pt>
                <c:pt idx="11464">
                  <c:v>191.08333333333334</c:v>
                </c:pt>
                <c:pt idx="11465">
                  <c:v>191.1</c:v>
                </c:pt>
                <c:pt idx="11466">
                  <c:v>191.11666666666667</c:v>
                </c:pt>
                <c:pt idx="11467">
                  <c:v>191.13333333333333</c:v>
                </c:pt>
                <c:pt idx="11468">
                  <c:v>191.15</c:v>
                </c:pt>
                <c:pt idx="11469">
                  <c:v>191.16666666666666</c:v>
                </c:pt>
                <c:pt idx="11470">
                  <c:v>191.18333333333334</c:v>
                </c:pt>
                <c:pt idx="11471">
                  <c:v>191.2</c:v>
                </c:pt>
                <c:pt idx="11472">
                  <c:v>191.21666666666667</c:v>
                </c:pt>
                <c:pt idx="11473">
                  <c:v>191.23333333333332</c:v>
                </c:pt>
                <c:pt idx="11474">
                  <c:v>191.25</c:v>
                </c:pt>
                <c:pt idx="11475">
                  <c:v>191.26666666666668</c:v>
                </c:pt>
                <c:pt idx="11476">
                  <c:v>191.28333333333333</c:v>
                </c:pt>
                <c:pt idx="11477">
                  <c:v>191.3</c:v>
                </c:pt>
                <c:pt idx="11478">
                  <c:v>191.31666666666666</c:v>
                </c:pt>
                <c:pt idx="11479">
                  <c:v>191.33333333333334</c:v>
                </c:pt>
                <c:pt idx="11480">
                  <c:v>191.35</c:v>
                </c:pt>
                <c:pt idx="11481">
                  <c:v>191.36666666666667</c:v>
                </c:pt>
                <c:pt idx="11482">
                  <c:v>191.38333333333333</c:v>
                </c:pt>
                <c:pt idx="11483">
                  <c:v>191.4</c:v>
                </c:pt>
                <c:pt idx="11484">
                  <c:v>191.41666666666666</c:v>
                </c:pt>
                <c:pt idx="11485">
                  <c:v>191.43333333333334</c:v>
                </c:pt>
                <c:pt idx="11486">
                  <c:v>191.45</c:v>
                </c:pt>
                <c:pt idx="11487">
                  <c:v>191.46666666666667</c:v>
                </c:pt>
                <c:pt idx="11488">
                  <c:v>191.48333333333332</c:v>
                </c:pt>
                <c:pt idx="11489">
                  <c:v>191.5</c:v>
                </c:pt>
                <c:pt idx="11490">
                  <c:v>191.51666666666668</c:v>
                </c:pt>
                <c:pt idx="11491">
                  <c:v>191.53333333333333</c:v>
                </c:pt>
                <c:pt idx="11492">
                  <c:v>191.55</c:v>
                </c:pt>
                <c:pt idx="11493">
                  <c:v>191.56666666666666</c:v>
                </c:pt>
                <c:pt idx="11494">
                  <c:v>191.58333333333334</c:v>
                </c:pt>
                <c:pt idx="11495">
                  <c:v>191.6</c:v>
                </c:pt>
                <c:pt idx="11496">
                  <c:v>191.61666666666667</c:v>
                </c:pt>
                <c:pt idx="11497">
                  <c:v>191.63333333333333</c:v>
                </c:pt>
                <c:pt idx="11498">
                  <c:v>191.65</c:v>
                </c:pt>
                <c:pt idx="11499">
                  <c:v>191.66666666666666</c:v>
                </c:pt>
                <c:pt idx="11500">
                  <c:v>191.68333333333334</c:v>
                </c:pt>
                <c:pt idx="11501">
                  <c:v>191.7</c:v>
                </c:pt>
                <c:pt idx="11502">
                  <c:v>191.71666666666667</c:v>
                </c:pt>
                <c:pt idx="11503">
                  <c:v>191.73333333333332</c:v>
                </c:pt>
                <c:pt idx="11504">
                  <c:v>191.75</c:v>
                </c:pt>
                <c:pt idx="11505">
                  <c:v>191.76666666666668</c:v>
                </c:pt>
                <c:pt idx="11506">
                  <c:v>191.78333333333333</c:v>
                </c:pt>
                <c:pt idx="11507">
                  <c:v>191.8</c:v>
                </c:pt>
                <c:pt idx="11508">
                  <c:v>191.81666666666666</c:v>
                </c:pt>
                <c:pt idx="11509">
                  <c:v>191.83333333333334</c:v>
                </c:pt>
                <c:pt idx="11510">
                  <c:v>191.85</c:v>
                </c:pt>
                <c:pt idx="11511">
                  <c:v>191.86666666666667</c:v>
                </c:pt>
                <c:pt idx="11512">
                  <c:v>191.88333333333333</c:v>
                </c:pt>
                <c:pt idx="11513">
                  <c:v>191.9</c:v>
                </c:pt>
                <c:pt idx="11514">
                  <c:v>191.91666666666666</c:v>
                </c:pt>
                <c:pt idx="11515">
                  <c:v>191.93333333333334</c:v>
                </c:pt>
                <c:pt idx="11516">
                  <c:v>191.95</c:v>
                </c:pt>
                <c:pt idx="11517">
                  <c:v>191.96666666666667</c:v>
                </c:pt>
                <c:pt idx="11518">
                  <c:v>191.98333333333332</c:v>
                </c:pt>
                <c:pt idx="11519">
                  <c:v>192</c:v>
                </c:pt>
                <c:pt idx="11520">
                  <c:v>192.01666666666668</c:v>
                </c:pt>
                <c:pt idx="11521">
                  <c:v>192.03333333333333</c:v>
                </c:pt>
                <c:pt idx="11522">
                  <c:v>192.05</c:v>
                </c:pt>
                <c:pt idx="11523">
                  <c:v>192.06666666666666</c:v>
                </c:pt>
                <c:pt idx="11524">
                  <c:v>192.08333333333334</c:v>
                </c:pt>
                <c:pt idx="11525">
                  <c:v>192.1</c:v>
                </c:pt>
                <c:pt idx="11526">
                  <c:v>192.11666666666667</c:v>
                </c:pt>
                <c:pt idx="11527">
                  <c:v>192.13333333333333</c:v>
                </c:pt>
                <c:pt idx="11528">
                  <c:v>192.15</c:v>
                </c:pt>
                <c:pt idx="11529">
                  <c:v>192.16666666666666</c:v>
                </c:pt>
                <c:pt idx="11530">
                  <c:v>192.18333333333334</c:v>
                </c:pt>
                <c:pt idx="11531">
                  <c:v>192.2</c:v>
                </c:pt>
                <c:pt idx="11532">
                  <c:v>192.21666666666667</c:v>
                </c:pt>
                <c:pt idx="11533">
                  <c:v>192.23333333333332</c:v>
                </c:pt>
                <c:pt idx="11534">
                  <c:v>192.25</c:v>
                </c:pt>
                <c:pt idx="11535">
                  <c:v>192.26666666666668</c:v>
                </c:pt>
                <c:pt idx="11536">
                  <c:v>192.28333333333333</c:v>
                </c:pt>
                <c:pt idx="11537">
                  <c:v>192.3</c:v>
                </c:pt>
                <c:pt idx="11538">
                  <c:v>192.31666666666666</c:v>
                </c:pt>
                <c:pt idx="11539">
                  <c:v>192.33333333333334</c:v>
                </c:pt>
                <c:pt idx="11540">
                  <c:v>192.35</c:v>
                </c:pt>
                <c:pt idx="11541">
                  <c:v>192.36666666666667</c:v>
                </c:pt>
                <c:pt idx="11542">
                  <c:v>192.38333333333333</c:v>
                </c:pt>
                <c:pt idx="11543">
                  <c:v>192.4</c:v>
                </c:pt>
                <c:pt idx="11544">
                  <c:v>192.41666666666666</c:v>
                </c:pt>
                <c:pt idx="11545">
                  <c:v>192.43333333333334</c:v>
                </c:pt>
                <c:pt idx="11546">
                  <c:v>192.45</c:v>
                </c:pt>
                <c:pt idx="11547">
                  <c:v>192.46666666666667</c:v>
                </c:pt>
                <c:pt idx="11548">
                  <c:v>192.48333333333332</c:v>
                </c:pt>
                <c:pt idx="11549">
                  <c:v>192.5</c:v>
                </c:pt>
                <c:pt idx="11550">
                  <c:v>192.51666666666668</c:v>
                </c:pt>
                <c:pt idx="11551">
                  <c:v>192.53333333333333</c:v>
                </c:pt>
                <c:pt idx="11552">
                  <c:v>192.55</c:v>
                </c:pt>
                <c:pt idx="11553">
                  <c:v>192.56666666666666</c:v>
                </c:pt>
                <c:pt idx="11554">
                  <c:v>192.58333333333334</c:v>
                </c:pt>
                <c:pt idx="11555">
                  <c:v>192.6</c:v>
                </c:pt>
                <c:pt idx="11556">
                  <c:v>192.61666666666667</c:v>
                </c:pt>
                <c:pt idx="11557">
                  <c:v>192.63333333333333</c:v>
                </c:pt>
                <c:pt idx="11558">
                  <c:v>192.65</c:v>
                </c:pt>
                <c:pt idx="11559">
                  <c:v>192.66666666666666</c:v>
                </c:pt>
                <c:pt idx="11560">
                  <c:v>192.68333333333334</c:v>
                </c:pt>
                <c:pt idx="11561">
                  <c:v>192.7</c:v>
                </c:pt>
                <c:pt idx="11562">
                  <c:v>192.71666666666667</c:v>
                </c:pt>
                <c:pt idx="11563">
                  <c:v>192.73333333333332</c:v>
                </c:pt>
                <c:pt idx="11564">
                  <c:v>192.75</c:v>
                </c:pt>
                <c:pt idx="11565">
                  <c:v>192.76666666666668</c:v>
                </c:pt>
                <c:pt idx="11566">
                  <c:v>192.78333333333333</c:v>
                </c:pt>
                <c:pt idx="11567">
                  <c:v>192.8</c:v>
                </c:pt>
                <c:pt idx="11568">
                  <c:v>192.81666666666666</c:v>
                </c:pt>
                <c:pt idx="11569">
                  <c:v>192.83333333333334</c:v>
                </c:pt>
                <c:pt idx="11570">
                  <c:v>192.85</c:v>
                </c:pt>
                <c:pt idx="11571">
                  <c:v>192.86666666666667</c:v>
                </c:pt>
                <c:pt idx="11572">
                  <c:v>192.88333333333333</c:v>
                </c:pt>
                <c:pt idx="11573">
                  <c:v>192.9</c:v>
                </c:pt>
                <c:pt idx="11574">
                  <c:v>192.91666666666666</c:v>
                </c:pt>
                <c:pt idx="11575">
                  <c:v>192.93333333333334</c:v>
                </c:pt>
                <c:pt idx="11576">
                  <c:v>192.95</c:v>
                </c:pt>
                <c:pt idx="11577">
                  <c:v>192.96666666666667</c:v>
                </c:pt>
                <c:pt idx="11578">
                  <c:v>192.98333333333332</c:v>
                </c:pt>
                <c:pt idx="11579">
                  <c:v>193</c:v>
                </c:pt>
                <c:pt idx="11580">
                  <c:v>193.01666666666668</c:v>
                </c:pt>
                <c:pt idx="11581">
                  <c:v>193.03333333333333</c:v>
                </c:pt>
                <c:pt idx="11582">
                  <c:v>193.05</c:v>
                </c:pt>
                <c:pt idx="11583">
                  <c:v>193.06666666666666</c:v>
                </c:pt>
                <c:pt idx="11584">
                  <c:v>193.08333333333334</c:v>
                </c:pt>
                <c:pt idx="11585">
                  <c:v>193.1</c:v>
                </c:pt>
                <c:pt idx="11586">
                  <c:v>193.11666666666667</c:v>
                </c:pt>
                <c:pt idx="11587">
                  <c:v>193.13333333333333</c:v>
                </c:pt>
                <c:pt idx="11588">
                  <c:v>193.15</c:v>
                </c:pt>
                <c:pt idx="11589">
                  <c:v>193.16666666666666</c:v>
                </c:pt>
                <c:pt idx="11590">
                  <c:v>193.18333333333334</c:v>
                </c:pt>
                <c:pt idx="11591">
                  <c:v>193.2</c:v>
                </c:pt>
                <c:pt idx="11592">
                  <c:v>193.21666666666667</c:v>
                </c:pt>
                <c:pt idx="11593">
                  <c:v>193.23333333333332</c:v>
                </c:pt>
                <c:pt idx="11594">
                  <c:v>193.25</c:v>
                </c:pt>
                <c:pt idx="11595">
                  <c:v>193.26666666666668</c:v>
                </c:pt>
                <c:pt idx="11596">
                  <c:v>193.28333333333333</c:v>
                </c:pt>
                <c:pt idx="11597">
                  <c:v>193.3</c:v>
                </c:pt>
                <c:pt idx="11598">
                  <c:v>193.31666666666666</c:v>
                </c:pt>
                <c:pt idx="11599">
                  <c:v>193.33333333333334</c:v>
                </c:pt>
                <c:pt idx="11600">
                  <c:v>193.35</c:v>
                </c:pt>
                <c:pt idx="11601">
                  <c:v>193.36666666666667</c:v>
                </c:pt>
                <c:pt idx="11602">
                  <c:v>193.38333333333333</c:v>
                </c:pt>
                <c:pt idx="11603">
                  <c:v>193.4</c:v>
                </c:pt>
                <c:pt idx="11604">
                  <c:v>193.41666666666666</c:v>
                </c:pt>
                <c:pt idx="11605">
                  <c:v>193.43333333333334</c:v>
                </c:pt>
                <c:pt idx="11606">
                  <c:v>193.45</c:v>
                </c:pt>
                <c:pt idx="11607">
                  <c:v>193.46666666666667</c:v>
                </c:pt>
                <c:pt idx="11608">
                  <c:v>193.48333333333332</c:v>
                </c:pt>
                <c:pt idx="11609">
                  <c:v>193.5</c:v>
                </c:pt>
                <c:pt idx="11610">
                  <c:v>193.51666666666668</c:v>
                </c:pt>
                <c:pt idx="11611">
                  <c:v>193.53333333333333</c:v>
                </c:pt>
                <c:pt idx="11612">
                  <c:v>193.55</c:v>
                </c:pt>
                <c:pt idx="11613">
                  <c:v>193.56666666666666</c:v>
                </c:pt>
                <c:pt idx="11614">
                  <c:v>193.58333333333334</c:v>
                </c:pt>
                <c:pt idx="11615">
                  <c:v>193.6</c:v>
                </c:pt>
                <c:pt idx="11616">
                  <c:v>193.61666666666667</c:v>
                </c:pt>
                <c:pt idx="11617">
                  <c:v>193.63333333333333</c:v>
                </c:pt>
                <c:pt idx="11618">
                  <c:v>193.65</c:v>
                </c:pt>
                <c:pt idx="11619">
                  <c:v>193.66666666666666</c:v>
                </c:pt>
                <c:pt idx="11620">
                  <c:v>193.68333333333334</c:v>
                </c:pt>
                <c:pt idx="11621">
                  <c:v>193.7</c:v>
                </c:pt>
                <c:pt idx="11622">
                  <c:v>193.71666666666667</c:v>
                </c:pt>
                <c:pt idx="11623">
                  <c:v>193.73333333333332</c:v>
                </c:pt>
                <c:pt idx="11624">
                  <c:v>193.75</c:v>
                </c:pt>
                <c:pt idx="11625">
                  <c:v>193.76666666666668</c:v>
                </c:pt>
                <c:pt idx="11626">
                  <c:v>193.78333333333333</c:v>
                </c:pt>
                <c:pt idx="11627">
                  <c:v>193.8</c:v>
                </c:pt>
                <c:pt idx="11628">
                  <c:v>193.81666666666666</c:v>
                </c:pt>
                <c:pt idx="11629">
                  <c:v>193.83333333333334</c:v>
                </c:pt>
                <c:pt idx="11630">
                  <c:v>193.85</c:v>
                </c:pt>
                <c:pt idx="11631">
                  <c:v>193.86666666666667</c:v>
                </c:pt>
                <c:pt idx="11632">
                  <c:v>193.88333333333333</c:v>
                </c:pt>
                <c:pt idx="11633">
                  <c:v>193.9</c:v>
                </c:pt>
                <c:pt idx="11634">
                  <c:v>193.91666666666666</c:v>
                </c:pt>
                <c:pt idx="11635">
                  <c:v>193.93333333333334</c:v>
                </c:pt>
                <c:pt idx="11636">
                  <c:v>193.95</c:v>
                </c:pt>
                <c:pt idx="11637">
                  <c:v>193.96666666666667</c:v>
                </c:pt>
                <c:pt idx="11638">
                  <c:v>193.98333333333332</c:v>
                </c:pt>
                <c:pt idx="11639">
                  <c:v>194</c:v>
                </c:pt>
                <c:pt idx="11640">
                  <c:v>194.01666666666668</c:v>
                </c:pt>
                <c:pt idx="11641">
                  <c:v>194.03333333333333</c:v>
                </c:pt>
                <c:pt idx="11642">
                  <c:v>194.05</c:v>
                </c:pt>
                <c:pt idx="11643">
                  <c:v>194.06666666666666</c:v>
                </c:pt>
                <c:pt idx="11644">
                  <c:v>194.08333333333334</c:v>
                </c:pt>
                <c:pt idx="11645">
                  <c:v>194.1</c:v>
                </c:pt>
                <c:pt idx="11646">
                  <c:v>194.11666666666667</c:v>
                </c:pt>
                <c:pt idx="11647">
                  <c:v>194.13333333333333</c:v>
                </c:pt>
                <c:pt idx="11648">
                  <c:v>194.15</c:v>
                </c:pt>
                <c:pt idx="11649">
                  <c:v>194.16666666666666</c:v>
                </c:pt>
                <c:pt idx="11650">
                  <c:v>194.18333333333334</c:v>
                </c:pt>
                <c:pt idx="11651">
                  <c:v>194.2</c:v>
                </c:pt>
                <c:pt idx="11652">
                  <c:v>194.21666666666667</c:v>
                </c:pt>
                <c:pt idx="11653">
                  <c:v>194.23333333333332</c:v>
                </c:pt>
                <c:pt idx="11654">
                  <c:v>194.25</c:v>
                </c:pt>
                <c:pt idx="11655">
                  <c:v>194.26666666666668</c:v>
                </c:pt>
                <c:pt idx="11656">
                  <c:v>194.28333333333333</c:v>
                </c:pt>
                <c:pt idx="11657">
                  <c:v>194.3</c:v>
                </c:pt>
                <c:pt idx="11658">
                  <c:v>194.31666666666666</c:v>
                </c:pt>
                <c:pt idx="11659">
                  <c:v>194.33333333333334</c:v>
                </c:pt>
                <c:pt idx="11660">
                  <c:v>194.35</c:v>
                </c:pt>
                <c:pt idx="11661">
                  <c:v>194.36666666666667</c:v>
                </c:pt>
                <c:pt idx="11662">
                  <c:v>194.38333333333333</c:v>
                </c:pt>
                <c:pt idx="11663">
                  <c:v>194.4</c:v>
                </c:pt>
                <c:pt idx="11664">
                  <c:v>194.41666666666666</c:v>
                </c:pt>
                <c:pt idx="11665">
                  <c:v>194.43333333333334</c:v>
                </c:pt>
                <c:pt idx="11666">
                  <c:v>194.45</c:v>
                </c:pt>
                <c:pt idx="11667">
                  <c:v>194.46666666666667</c:v>
                </c:pt>
                <c:pt idx="11668">
                  <c:v>194.48333333333332</c:v>
                </c:pt>
                <c:pt idx="11669">
                  <c:v>194.5</c:v>
                </c:pt>
                <c:pt idx="11670">
                  <c:v>194.51666666666668</c:v>
                </c:pt>
                <c:pt idx="11671">
                  <c:v>194.53333333333333</c:v>
                </c:pt>
                <c:pt idx="11672">
                  <c:v>194.55</c:v>
                </c:pt>
                <c:pt idx="11673">
                  <c:v>194.56666666666666</c:v>
                </c:pt>
                <c:pt idx="11674">
                  <c:v>194.58333333333334</c:v>
                </c:pt>
                <c:pt idx="11675">
                  <c:v>194.6</c:v>
                </c:pt>
                <c:pt idx="11676">
                  <c:v>194.61666666666667</c:v>
                </c:pt>
                <c:pt idx="11677">
                  <c:v>194.63333333333333</c:v>
                </c:pt>
                <c:pt idx="11678">
                  <c:v>194.65</c:v>
                </c:pt>
                <c:pt idx="11679">
                  <c:v>194.66666666666666</c:v>
                </c:pt>
                <c:pt idx="11680">
                  <c:v>194.68333333333334</c:v>
                </c:pt>
                <c:pt idx="11681">
                  <c:v>194.7</c:v>
                </c:pt>
                <c:pt idx="11682">
                  <c:v>194.71666666666667</c:v>
                </c:pt>
                <c:pt idx="11683">
                  <c:v>194.73333333333332</c:v>
                </c:pt>
                <c:pt idx="11684">
                  <c:v>194.75</c:v>
                </c:pt>
                <c:pt idx="11685">
                  <c:v>194.76666666666668</c:v>
                </c:pt>
                <c:pt idx="11686">
                  <c:v>194.78333333333333</c:v>
                </c:pt>
                <c:pt idx="11687">
                  <c:v>194.8</c:v>
                </c:pt>
                <c:pt idx="11688">
                  <c:v>194.81666666666666</c:v>
                </c:pt>
                <c:pt idx="11689">
                  <c:v>194.83333333333334</c:v>
                </c:pt>
                <c:pt idx="11690">
                  <c:v>194.85</c:v>
                </c:pt>
                <c:pt idx="11691">
                  <c:v>194.86666666666667</c:v>
                </c:pt>
                <c:pt idx="11692">
                  <c:v>194.88333333333333</c:v>
                </c:pt>
                <c:pt idx="11693">
                  <c:v>194.9</c:v>
                </c:pt>
                <c:pt idx="11694">
                  <c:v>194.91666666666666</c:v>
                </c:pt>
                <c:pt idx="11695">
                  <c:v>194.93333333333334</c:v>
                </c:pt>
                <c:pt idx="11696">
                  <c:v>194.95</c:v>
                </c:pt>
                <c:pt idx="11697">
                  <c:v>194.96666666666667</c:v>
                </c:pt>
                <c:pt idx="11698">
                  <c:v>194.98333333333332</c:v>
                </c:pt>
                <c:pt idx="11699">
                  <c:v>195</c:v>
                </c:pt>
                <c:pt idx="11700">
                  <c:v>195.01666666666668</c:v>
                </c:pt>
                <c:pt idx="11701">
                  <c:v>195.03333333333333</c:v>
                </c:pt>
                <c:pt idx="11702">
                  <c:v>195.05</c:v>
                </c:pt>
                <c:pt idx="11703">
                  <c:v>195.06666666666666</c:v>
                </c:pt>
                <c:pt idx="11704">
                  <c:v>195.08333333333334</c:v>
                </c:pt>
                <c:pt idx="11705">
                  <c:v>195.1</c:v>
                </c:pt>
                <c:pt idx="11706">
                  <c:v>195.11666666666667</c:v>
                </c:pt>
                <c:pt idx="11707">
                  <c:v>195.13333333333333</c:v>
                </c:pt>
                <c:pt idx="11708">
                  <c:v>195.15</c:v>
                </c:pt>
                <c:pt idx="11709">
                  <c:v>195.16666666666666</c:v>
                </c:pt>
                <c:pt idx="11710">
                  <c:v>195.18333333333334</c:v>
                </c:pt>
                <c:pt idx="11711">
                  <c:v>195.2</c:v>
                </c:pt>
                <c:pt idx="11712">
                  <c:v>195.21666666666667</c:v>
                </c:pt>
                <c:pt idx="11713">
                  <c:v>195.23333333333332</c:v>
                </c:pt>
                <c:pt idx="11714">
                  <c:v>195.25</c:v>
                </c:pt>
                <c:pt idx="11715">
                  <c:v>195.26666666666668</c:v>
                </c:pt>
                <c:pt idx="11716">
                  <c:v>195.28333333333333</c:v>
                </c:pt>
                <c:pt idx="11717">
                  <c:v>195.3</c:v>
                </c:pt>
                <c:pt idx="11718">
                  <c:v>195.31666666666666</c:v>
                </c:pt>
                <c:pt idx="11719">
                  <c:v>195.33333333333334</c:v>
                </c:pt>
                <c:pt idx="11720">
                  <c:v>195.35</c:v>
                </c:pt>
                <c:pt idx="11721">
                  <c:v>195.36666666666667</c:v>
                </c:pt>
                <c:pt idx="11722">
                  <c:v>195.38333333333333</c:v>
                </c:pt>
                <c:pt idx="11723">
                  <c:v>195.4</c:v>
                </c:pt>
                <c:pt idx="11724">
                  <c:v>195.41666666666666</c:v>
                </c:pt>
                <c:pt idx="11725">
                  <c:v>195.43333333333334</c:v>
                </c:pt>
                <c:pt idx="11726">
                  <c:v>195.45</c:v>
                </c:pt>
                <c:pt idx="11727">
                  <c:v>195.46666666666667</c:v>
                </c:pt>
                <c:pt idx="11728">
                  <c:v>195.48333333333332</c:v>
                </c:pt>
                <c:pt idx="11729">
                  <c:v>195.5</c:v>
                </c:pt>
                <c:pt idx="11730">
                  <c:v>195.51666666666668</c:v>
                </c:pt>
                <c:pt idx="11731">
                  <c:v>195.53333333333333</c:v>
                </c:pt>
                <c:pt idx="11732">
                  <c:v>195.55</c:v>
                </c:pt>
                <c:pt idx="11733">
                  <c:v>195.56666666666666</c:v>
                </c:pt>
                <c:pt idx="11734">
                  <c:v>195.58333333333334</c:v>
                </c:pt>
                <c:pt idx="11735">
                  <c:v>195.6</c:v>
                </c:pt>
                <c:pt idx="11736">
                  <c:v>195.61666666666667</c:v>
                </c:pt>
                <c:pt idx="11737">
                  <c:v>195.63333333333333</c:v>
                </c:pt>
                <c:pt idx="11738">
                  <c:v>195.65</c:v>
                </c:pt>
                <c:pt idx="11739">
                  <c:v>195.66666666666666</c:v>
                </c:pt>
                <c:pt idx="11740">
                  <c:v>195.68333333333334</c:v>
                </c:pt>
                <c:pt idx="11741">
                  <c:v>195.7</c:v>
                </c:pt>
                <c:pt idx="11742">
                  <c:v>195.71666666666667</c:v>
                </c:pt>
                <c:pt idx="11743">
                  <c:v>195.73333333333332</c:v>
                </c:pt>
                <c:pt idx="11744">
                  <c:v>195.75</c:v>
                </c:pt>
                <c:pt idx="11745">
                  <c:v>195.76666666666668</c:v>
                </c:pt>
                <c:pt idx="11746">
                  <c:v>195.78333333333333</c:v>
                </c:pt>
                <c:pt idx="11747">
                  <c:v>195.8</c:v>
                </c:pt>
                <c:pt idx="11748">
                  <c:v>195.81666666666666</c:v>
                </c:pt>
                <c:pt idx="11749">
                  <c:v>195.83333333333334</c:v>
                </c:pt>
                <c:pt idx="11750">
                  <c:v>195.85</c:v>
                </c:pt>
                <c:pt idx="11751">
                  <c:v>195.86666666666667</c:v>
                </c:pt>
                <c:pt idx="11752">
                  <c:v>195.88333333333333</c:v>
                </c:pt>
                <c:pt idx="11753">
                  <c:v>195.9</c:v>
                </c:pt>
                <c:pt idx="11754">
                  <c:v>195.91666666666666</c:v>
                </c:pt>
                <c:pt idx="11755">
                  <c:v>195.93333333333334</c:v>
                </c:pt>
                <c:pt idx="11756">
                  <c:v>195.95</c:v>
                </c:pt>
                <c:pt idx="11757">
                  <c:v>195.96666666666667</c:v>
                </c:pt>
                <c:pt idx="11758">
                  <c:v>195.98333333333332</c:v>
                </c:pt>
                <c:pt idx="11759">
                  <c:v>196</c:v>
                </c:pt>
                <c:pt idx="11760">
                  <c:v>196.01666666666668</c:v>
                </c:pt>
                <c:pt idx="11761">
                  <c:v>196.03333333333333</c:v>
                </c:pt>
                <c:pt idx="11762">
                  <c:v>196.05</c:v>
                </c:pt>
                <c:pt idx="11763">
                  <c:v>196.06666666666666</c:v>
                </c:pt>
                <c:pt idx="11764">
                  <c:v>196.08333333333334</c:v>
                </c:pt>
                <c:pt idx="11765">
                  <c:v>196.1</c:v>
                </c:pt>
                <c:pt idx="11766">
                  <c:v>196.11666666666667</c:v>
                </c:pt>
                <c:pt idx="11767">
                  <c:v>196.13333333333333</c:v>
                </c:pt>
                <c:pt idx="11768">
                  <c:v>196.15</c:v>
                </c:pt>
                <c:pt idx="11769">
                  <c:v>196.16666666666666</c:v>
                </c:pt>
                <c:pt idx="11770">
                  <c:v>196.18333333333334</c:v>
                </c:pt>
                <c:pt idx="11771">
                  <c:v>196.2</c:v>
                </c:pt>
                <c:pt idx="11772">
                  <c:v>196.21666666666667</c:v>
                </c:pt>
                <c:pt idx="11773">
                  <c:v>196.23333333333332</c:v>
                </c:pt>
                <c:pt idx="11774">
                  <c:v>196.25</c:v>
                </c:pt>
                <c:pt idx="11775">
                  <c:v>196.26666666666668</c:v>
                </c:pt>
                <c:pt idx="11776">
                  <c:v>196.28333333333333</c:v>
                </c:pt>
                <c:pt idx="11777">
                  <c:v>196.3</c:v>
                </c:pt>
                <c:pt idx="11778">
                  <c:v>196.31666666666666</c:v>
                </c:pt>
                <c:pt idx="11779">
                  <c:v>196.33333333333334</c:v>
                </c:pt>
                <c:pt idx="11780">
                  <c:v>196.35</c:v>
                </c:pt>
                <c:pt idx="11781">
                  <c:v>196.36666666666667</c:v>
                </c:pt>
                <c:pt idx="11782">
                  <c:v>196.38333333333333</c:v>
                </c:pt>
                <c:pt idx="11783">
                  <c:v>196.4</c:v>
                </c:pt>
                <c:pt idx="11784">
                  <c:v>196.41666666666666</c:v>
                </c:pt>
                <c:pt idx="11785">
                  <c:v>196.43333333333334</c:v>
                </c:pt>
                <c:pt idx="11786">
                  <c:v>196.45</c:v>
                </c:pt>
                <c:pt idx="11787">
                  <c:v>196.46666666666667</c:v>
                </c:pt>
                <c:pt idx="11788">
                  <c:v>196.48333333333332</c:v>
                </c:pt>
                <c:pt idx="11789">
                  <c:v>196.5</c:v>
                </c:pt>
                <c:pt idx="11790">
                  <c:v>196.51666666666668</c:v>
                </c:pt>
                <c:pt idx="11791">
                  <c:v>196.53333333333333</c:v>
                </c:pt>
                <c:pt idx="11792">
                  <c:v>196.55</c:v>
                </c:pt>
                <c:pt idx="11793">
                  <c:v>196.56666666666666</c:v>
                </c:pt>
                <c:pt idx="11794">
                  <c:v>196.58333333333334</c:v>
                </c:pt>
                <c:pt idx="11795">
                  <c:v>196.6</c:v>
                </c:pt>
                <c:pt idx="11796">
                  <c:v>196.61666666666667</c:v>
                </c:pt>
                <c:pt idx="11797">
                  <c:v>196.63333333333333</c:v>
                </c:pt>
                <c:pt idx="11798">
                  <c:v>196.65</c:v>
                </c:pt>
                <c:pt idx="11799">
                  <c:v>196.66666666666666</c:v>
                </c:pt>
                <c:pt idx="11800">
                  <c:v>196.68333333333334</c:v>
                </c:pt>
                <c:pt idx="11801">
                  <c:v>196.7</c:v>
                </c:pt>
                <c:pt idx="11802">
                  <c:v>196.71666666666667</c:v>
                </c:pt>
                <c:pt idx="11803">
                  <c:v>196.73333333333332</c:v>
                </c:pt>
                <c:pt idx="11804">
                  <c:v>196.75</c:v>
                </c:pt>
                <c:pt idx="11805">
                  <c:v>196.76666666666668</c:v>
                </c:pt>
                <c:pt idx="11806">
                  <c:v>196.78333333333333</c:v>
                </c:pt>
                <c:pt idx="11807">
                  <c:v>196.8</c:v>
                </c:pt>
                <c:pt idx="11808">
                  <c:v>196.81666666666666</c:v>
                </c:pt>
                <c:pt idx="11809">
                  <c:v>196.83333333333334</c:v>
                </c:pt>
                <c:pt idx="11810">
                  <c:v>196.85</c:v>
                </c:pt>
                <c:pt idx="11811">
                  <c:v>196.86666666666667</c:v>
                </c:pt>
                <c:pt idx="11812">
                  <c:v>196.88333333333333</c:v>
                </c:pt>
                <c:pt idx="11813">
                  <c:v>196.9</c:v>
                </c:pt>
                <c:pt idx="11814">
                  <c:v>196.91666666666666</c:v>
                </c:pt>
                <c:pt idx="11815">
                  <c:v>196.93333333333334</c:v>
                </c:pt>
                <c:pt idx="11816">
                  <c:v>196.95</c:v>
                </c:pt>
                <c:pt idx="11817">
                  <c:v>196.96666666666667</c:v>
                </c:pt>
                <c:pt idx="11818">
                  <c:v>196.98333333333332</c:v>
                </c:pt>
                <c:pt idx="11819">
                  <c:v>197</c:v>
                </c:pt>
                <c:pt idx="11820">
                  <c:v>197.01666666666668</c:v>
                </c:pt>
                <c:pt idx="11821">
                  <c:v>197.03333333333333</c:v>
                </c:pt>
                <c:pt idx="11822">
                  <c:v>197.05</c:v>
                </c:pt>
                <c:pt idx="11823">
                  <c:v>197.06666666666666</c:v>
                </c:pt>
                <c:pt idx="11824">
                  <c:v>197.08333333333334</c:v>
                </c:pt>
                <c:pt idx="11825">
                  <c:v>197.1</c:v>
                </c:pt>
                <c:pt idx="11826">
                  <c:v>197.11666666666667</c:v>
                </c:pt>
                <c:pt idx="11827">
                  <c:v>197.13333333333333</c:v>
                </c:pt>
                <c:pt idx="11828">
                  <c:v>197.15</c:v>
                </c:pt>
                <c:pt idx="11829">
                  <c:v>197.16666666666666</c:v>
                </c:pt>
                <c:pt idx="11830">
                  <c:v>197.18333333333334</c:v>
                </c:pt>
                <c:pt idx="11831">
                  <c:v>197.2</c:v>
                </c:pt>
                <c:pt idx="11832">
                  <c:v>197.21666666666667</c:v>
                </c:pt>
                <c:pt idx="11833">
                  <c:v>197.23333333333332</c:v>
                </c:pt>
                <c:pt idx="11834">
                  <c:v>197.25</c:v>
                </c:pt>
                <c:pt idx="11835">
                  <c:v>197.26666666666668</c:v>
                </c:pt>
                <c:pt idx="11836">
                  <c:v>197.28333333333333</c:v>
                </c:pt>
                <c:pt idx="11837">
                  <c:v>197.3</c:v>
                </c:pt>
                <c:pt idx="11838">
                  <c:v>197.31666666666666</c:v>
                </c:pt>
                <c:pt idx="11839">
                  <c:v>197.33333333333334</c:v>
                </c:pt>
                <c:pt idx="11840">
                  <c:v>197.35</c:v>
                </c:pt>
                <c:pt idx="11841">
                  <c:v>197.36666666666667</c:v>
                </c:pt>
                <c:pt idx="11842">
                  <c:v>197.38333333333333</c:v>
                </c:pt>
                <c:pt idx="11843">
                  <c:v>197.4</c:v>
                </c:pt>
                <c:pt idx="11844">
                  <c:v>197.41666666666666</c:v>
                </c:pt>
                <c:pt idx="11845">
                  <c:v>197.43333333333334</c:v>
                </c:pt>
                <c:pt idx="11846">
                  <c:v>197.45</c:v>
                </c:pt>
                <c:pt idx="11847">
                  <c:v>197.46666666666667</c:v>
                </c:pt>
                <c:pt idx="11848">
                  <c:v>197.48333333333332</c:v>
                </c:pt>
                <c:pt idx="11849">
                  <c:v>197.5</c:v>
                </c:pt>
                <c:pt idx="11850">
                  <c:v>197.51666666666668</c:v>
                </c:pt>
                <c:pt idx="11851">
                  <c:v>197.53333333333333</c:v>
                </c:pt>
                <c:pt idx="11852">
                  <c:v>197.55</c:v>
                </c:pt>
                <c:pt idx="11853">
                  <c:v>197.56666666666666</c:v>
                </c:pt>
                <c:pt idx="11854">
                  <c:v>197.58333333333334</c:v>
                </c:pt>
                <c:pt idx="11855">
                  <c:v>197.6</c:v>
                </c:pt>
                <c:pt idx="11856">
                  <c:v>197.61666666666667</c:v>
                </c:pt>
                <c:pt idx="11857">
                  <c:v>197.63333333333333</c:v>
                </c:pt>
                <c:pt idx="11858">
                  <c:v>197.65</c:v>
                </c:pt>
                <c:pt idx="11859">
                  <c:v>197.66666666666666</c:v>
                </c:pt>
                <c:pt idx="11860">
                  <c:v>197.68333333333334</c:v>
                </c:pt>
                <c:pt idx="11861">
                  <c:v>197.7</c:v>
                </c:pt>
                <c:pt idx="11862">
                  <c:v>197.71666666666667</c:v>
                </c:pt>
                <c:pt idx="11863">
                  <c:v>197.73333333333332</c:v>
                </c:pt>
                <c:pt idx="11864">
                  <c:v>197.75</c:v>
                </c:pt>
                <c:pt idx="11865">
                  <c:v>197.76666666666668</c:v>
                </c:pt>
                <c:pt idx="11866">
                  <c:v>197.78333333333333</c:v>
                </c:pt>
                <c:pt idx="11867">
                  <c:v>197.8</c:v>
                </c:pt>
                <c:pt idx="11868">
                  <c:v>197.81666666666666</c:v>
                </c:pt>
                <c:pt idx="11869">
                  <c:v>197.83333333333334</c:v>
                </c:pt>
                <c:pt idx="11870">
                  <c:v>197.85</c:v>
                </c:pt>
                <c:pt idx="11871">
                  <c:v>197.86666666666667</c:v>
                </c:pt>
                <c:pt idx="11872">
                  <c:v>197.88333333333333</c:v>
                </c:pt>
                <c:pt idx="11873">
                  <c:v>197.9</c:v>
                </c:pt>
                <c:pt idx="11874">
                  <c:v>197.91666666666666</c:v>
                </c:pt>
                <c:pt idx="11875">
                  <c:v>197.93333333333334</c:v>
                </c:pt>
                <c:pt idx="11876">
                  <c:v>197.95</c:v>
                </c:pt>
                <c:pt idx="11877">
                  <c:v>197.96666666666667</c:v>
                </c:pt>
                <c:pt idx="11878">
                  <c:v>197.98333333333332</c:v>
                </c:pt>
                <c:pt idx="11879">
                  <c:v>198</c:v>
                </c:pt>
                <c:pt idx="11880">
                  <c:v>198.01666666666668</c:v>
                </c:pt>
                <c:pt idx="11881">
                  <c:v>198.03333333333333</c:v>
                </c:pt>
                <c:pt idx="11882">
                  <c:v>198.05</c:v>
                </c:pt>
                <c:pt idx="11883">
                  <c:v>198.06666666666666</c:v>
                </c:pt>
                <c:pt idx="11884">
                  <c:v>198.08333333333334</c:v>
                </c:pt>
                <c:pt idx="11885">
                  <c:v>198.1</c:v>
                </c:pt>
                <c:pt idx="11886">
                  <c:v>198.11666666666667</c:v>
                </c:pt>
                <c:pt idx="11887">
                  <c:v>198.13333333333333</c:v>
                </c:pt>
                <c:pt idx="11888">
                  <c:v>198.15</c:v>
                </c:pt>
                <c:pt idx="11889">
                  <c:v>198.16666666666666</c:v>
                </c:pt>
                <c:pt idx="11890">
                  <c:v>198.18333333333334</c:v>
                </c:pt>
                <c:pt idx="11891">
                  <c:v>198.2</c:v>
                </c:pt>
                <c:pt idx="11892">
                  <c:v>198.21666666666667</c:v>
                </c:pt>
                <c:pt idx="11893">
                  <c:v>198.23333333333332</c:v>
                </c:pt>
                <c:pt idx="11894">
                  <c:v>198.25</c:v>
                </c:pt>
                <c:pt idx="11895">
                  <c:v>198.26666666666668</c:v>
                </c:pt>
                <c:pt idx="11896">
                  <c:v>198.28333333333333</c:v>
                </c:pt>
                <c:pt idx="11897">
                  <c:v>198.3</c:v>
                </c:pt>
                <c:pt idx="11898">
                  <c:v>198.31666666666666</c:v>
                </c:pt>
                <c:pt idx="11899">
                  <c:v>198.33333333333334</c:v>
                </c:pt>
                <c:pt idx="11900">
                  <c:v>198.35</c:v>
                </c:pt>
                <c:pt idx="11901">
                  <c:v>198.36666666666667</c:v>
                </c:pt>
                <c:pt idx="11902">
                  <c:v>198.38333333333333</c:v>
                </c:pt>
                <c:pt idx="11903">
                  <c:v>198.4</c:v>
                </c:pt>
                <c:pt idx="11904">
                  <c:v>198.41666666666666</c:v>
                </c:pt>
                <c:pt idx="11905">
                  <c:v>198.43333333333334</c:v>
                </c:pt>
                <c:pt idx="11906">
                  <c:v>198.45</c:v>
                </c:pt>
                <c:pt idx="11907">
                  <c:v>198.46666666666667</c:v>
                </c:pt>
                <c:pt idx="11908">
                  <c:v>198.48333333333332</c:v>
                </c:pt>
                <c:pt idx="11909">
                  <c:v>198.5</c:v>
                </c:pt>
                <c:pt idx="11910">
                  <c:v>198.51666666666668</c:v>
                </c:pt>
                <c:pt idx="11911">
                  <c:v>198.53333333333333</c:v>
                </c:pt>
                <c:pt idx="11912">
                  <c:v>198.55</c:v>
                </c:pt>
                <c:pt idx="11913">
                  <c:v>198.56666666666666</c:v>
                </c:pt>
                <c:pt idx="11914">
                  <c:v>198.58333333333334</c:v>
                </c:pt>
                <c:pt idx="11915">
                  <c:v>198.6</c:v>
                </c:pt>
                <c:pt idx="11916">
                  <c:v>198.61666666666667</c:v>
                </c:pt>
                <c:pt idx="11917">
                  <c:v>198.63333333333333</c:v>
                </c:pt>
                <c:pt idx="11918">
                  <c:v>198.65</c:v>
                </c:pt>
                <c:pt idx="11919">
                  <c:v>198.66666666666666</c:v>
                </c:pt>
                <c:pt idx="11920">
                  <c:v>198.68333333333334</c:v>
                </c:pt>
                <c:pt idx="11921">
                  <c:v>198.7</c:v>
                </c:pt>
                <c:pt idx="11922">
                  <c:v>198.71666666666667</c:v>
                </c:pt>
                <c:pt idx="11923">
                  <c:v>198.73333333333332</c:v>
                </c:pt>
                <c:pt idx="11924">
                  <c:v>198.75</c:v>
                </c:pt>
                <c:pt idx="11925">
                  <c:v>198.76666666666668</c:v>
                </c:pt>
                <c:pt idx="11926">
                  <c:v>198.78333333333333</c:v>
                </c:pt>
                <c:pt idx="11927">
                  <c:v>198.8</c:v>
                </c:pt>
                <c:pt idx="11928">
                  <c:v>198.81666666666666</c:v>
                </c:pt>
                <c:pt idx="11929">
                  <c:v>198.83333333333334</c:v>
                </c:pt>
                <c:pt idx="11930">
                  <c:v>198.85</c:v>
                </c:pt>
                <c:pt idx="11931">
                  <c:v>198.86666666666667</c:v>
                </c:pt>
                <c:pt idx="11932">
                  <c:v>198.88333333333333</c:v>
                </c:pt>
                <c:pt idx="11933">
                  <c:v>198.9</c:v>
                </c:pt>
                <c:pt idx="11934">
                  <c:v>198.91666666666666</c:v>
                </c:pt>
                <c:pt idx="11935">
                  <c:v>198.93333333333334</c:v>
                </c:pt>
                <c:pt idx="11936">
                  <c:v>198.95</c:v>
                </c:pt>
                <c:pt idx="11937">
                  <c:v>198.96666666666667</c:v>
                </c:pt>
                <c:pt idx="11938">
                  <c:v>198.98333333333332</c:v>
                </c:pt>
                <c:pt idx="11939">
                  <c:v>199</c:v>
                </c:pt>
                <c:pt idx="11940">
                  <c:v>199.01666666666668</c:v>
                </c:pt>
                <c:pt idx="11941">
                  <c:v>199.03333333333333</c:v>
                </c:pt>
                <c:pt idx="11942">
                  <c:v>199.05</c:v>
                </c:pt>
                <c:pt idx="11943">
                  <c:v>199.06666666666666</c:v>
                </c:pt>
                <c:pt idx="11944">
                  <c:v>199.08333333333334</c:v>
                </c:pt>
                <c:pt idx="11945">
                  <c:v>199.1</c:v>
                </c:pt>
                <c:pt idx="11946">
                  <c:v>199.11666666666667</c:v>
                </c:pt>
                <c:pt idx="11947">
                  <c:v>199.13333333333333</c:v>
                </c:pt>
                <c:pt idx="11948">
                  <c:v>199.15</c:v>
                </c:pt>
                <c:pt idx="11949">
                  <c:v>199.16666666666666</c:v>
                </c:pt>
                <c:pt idx="11950">
                  <c:v>199.18333333333334</c:v>
                </c:pt>
                <c:pt idx="11951">
                  <c:v>199.2</c:v>
                </c:pt>
                <c:pt idx="11952">
                  <c:v>199.21666666666667</c:v>
                </c:pt>
                <c:pt idx="11953">
                  <c:v>199.23333333333332</c:v>
                </c:pt>
                <c:pt idx="11954">
                  <c:v>199.25</c:v>
                </c:pt>
                <c:pt idx="11955">
                  <c:v>199.26666666666668</c:v>
                </c:pt>
                <c:pt idx="11956">
                  <c:v>199.28333333333333</c:v>
                </c:pt>
                <c:pt idx="11957">
                  <c:v>199.3</c:v>
                </c:pt>
                <c:pt idx="11958">
                  <c:v>199.31666666666666</c:v>
                </c:pt>
                <c:pt idx="11959">
                  <c:v>199.33333333333334</c:v>
                </c:pt>
                <c:pt idx="11960">
                  <c:v>199.35</c:v>
                </c:pt>
                <c:pt idx="11961">
                  <c:v>199.36666666666667</c:v>
                </c:pt>
                <c:pt idx="11962">
                  <c:v>199.38333333333333</c:v>
                </c:pt>
                <c:pt idx="11963">
                  <c:v>199.4</c:v>
                </c:pt>
                <c:pt idx="11964">
                  <c:v>199.41666666666666</c:v>
                </c:pt>
                <c:pt idx="11965">
                  <c:v>199.43333333333334</c:v>
                </c:pt>
                <c:pt idx="11966">
                  <c:v>199.45</c:v>
                </c:pt>
                <c:pt idx="11967">
                  <c:v>199.46666666666667</c:v>
                </c:pt>
                <c:pt idx="11968">
                  <c:v>199.48333333333332</c:v>
                </c:pt>
                <c:pt idx="11969">
                  <c:v>199.5</c:v>
                </c:pt>
                <c:pt idx="11970">
                  <c:v>199.51666666666668</c:v>
                </c:pt>
                <c:pt idx="11971">
                  <c:v>199.53333333333333</c:v>
                </c:pt>
                <c:pt idx="11972">
                  <c:v>199.55</c:v>
                </c:pt>
                <c:pt idx="11973">
                  <c:v>199.56666666666666</c:v>
                </c:pt>
                <c:pt idx="11974">
                  <c:v>199.58333333333334</c:v>
                </c:pt>
                <c:pt idx="11975">
                  <c:v>199.6</c:v>
                </c:pt>
                <c:pt idx="11976">
                  <c:v>199.61666666666667</c:v>
                </c:pt>
                <c:pt idx="11977">
                  <c:v>199.63333333333333</c:v>
                </c:pt>
                <c:pt idx="11978">
                  <c:v>199.65</c:v>
                </c:pt>
                <c:pt idx="11979">
                  <c:v>199.66666666666666</c:v>
                </c:pt>
                <c:pt idx="11980">
                  <c:v>199.68333333333334</c:v>
                </c:pt>
                <c:pt idx="11981">
                  <c:v>199.7</c:v>
                </c:pt>
                <c:pt idx="11982">
                  <c:v>199.71666666666667</c:v>
                </c:pt>
                <c:pt idx="11983">
                  <c:v>199.73333333333332</c:v>
                </c:pt>
                <c:pt idx="11984">
                  <c:v>199.75</c:v>
                </c:pt>
                <c:pt idx="11985">
                  <c:v>199.76666666666668</c:v>
                </c:pt>
                <c:pt idx="11986">
                  <c:v>199.78333333333333</c:v>
                </c:pt>
                <c:pt idx="11987">
                  <c:v>199.8</c:v>
                </c:pt>
                <c:pt idx="11988">
                  <c:v>199.81666666666666</c:v>
                </c:pt>
                <c:pt idx="11989">
                  <c:v>199.83333333333334</c:v>
                </c:pt>
                <c:pt idx="11990">
                  <c:v>199.85</c:v>
                </c:pt>
                <c:pt idx="11991">
                  <c:v>199.86666666666667</c:v>
                </c:pt>
                <c:pt idx="11992">
                  <c:v>199.88333333333333</c:v>
                </c:pt>
                <c:pt idx="11993">
                  <c:v>199.9</c:v>
                </c:pt>
                <c:pt idx="11994">
                  <c:v>199.91666666666666</c:v>
                </c:pt>
                <c:pt idx="11995">
                  <c:v>199.93333333333334</c:v>
                </c:pt>
                <c:pt idx="11996">
                  <c:v>199.95</c:v>
                </c:pt>
                <c:pt idx="11997">
                  <c:v>199.96666666666667</c:v>
                </c:pt>
                <c:pt idx="11998">
                  <c:v>199.98333333333332</c:v>
                </c:pt>
                <c:pt idx="11999">
                  <c:v>200</c:v>
                </c:pt>
                <c:pt idx="12000">
                  <c:v>200.01666666666668</c:v>
                </c:pt>
                <c:pt idx="12001">
                  <c:v>200.03333333333333</c:v>
                </c:pt>
                <c:pt idx="12002">
                  <c:v>200.05</c:v>
                </c:pt>
                <c:pt idx="12003">
                  <c:v>200.06666666666666</c:v>
                </c:pt>
                <c:pt idx="12004">
                  <c:v>200.08333333333334</c:v>
                </c:pt>
                <c:pt idx="12005">
                  <c:v>200.1</c:v>
                </c:pt>
                <c:pt idx="12006">
                  <c:v>200.11666666666667</c:v>
                </c:pt>
                <c:pt idx="12007">
                  <c:v>200.13333333333333</c:v>
                </c:pt>
                <c:pt idx="12008">
                  <c:v>200.15</c:v>
                </c:pt>
                <c:pt idx="12009">
                  <c:v>200.16666666666666</c:v>
                </c:pt>
                <c:pt idx="12010">
                  <c:v>200.18333333333334</c:v>
                </c:pt>
                <c:pt idx="12011">
                  <c:v>200.2</c:v>
                </c:pt>
                <c:pt idx="12012">
                  <c:v>200.21666666666667</c:v>
                </c:pt>
                <c:pt idx="12013">
                  <c:v>200.23333333333332</c:v>
                </c:pt>
                <c:pt idx="12014">
                  <c:v>200.25</c:v>
                </c:pt>
                <c:pt idx="12015">
                  <c:v>200.26666666666668</c:v>
                </c:pt>
                <c:pt idx="12016">
                  <c:v>200.28333333333333</c:v>
                </c:pt>
                <c:pt idx="12017">
                  <c:v>200.3</c:v>
                </c:pt>
                <c:pt idx="12018">
                  <c:v>200.31666666666666</c:v>
                </c:pt>
                <c:pt idx="12019">
                  <c:v>200.33333333333334</c:v>
                </c:pt>
                <c:pt idx="12020">
                  <c:v>200.35</c:v>
                </c:pt>
                <c:pt idx="12021">
                  <c:v>200.36666666666667</c:v>
                </c:pt>
                <c:pt idx="12022">
                  <c:v>200.38333333333333</c:v>
                </c:pt>
                <c:pt idx="12023">
                  <c:v>200.4</c:v>
                </c:pt>
                <c:pt idx="12024">
                  <c:v>200.41666666666666</c:v>
                </c:pt>
                <c:pt idx="12025">
                  <c:v>200.43333333333334</c:v>
                </c:pt>
                <c:pt idx="12026">
                  <c:v>200.45</c:v>
                </c:pt>
                <c:pt idx="12027">
                  <c:v>200.46666666666667</c:v>
                </c:pt>
                <c:pt idx="12028">
                  <c:v>200.48333333333332</c:v>
                </c:pt>
                <c:pt idx="12029">
                  <c:v>200.5</c:v>
                </c:pt>
                <c:pt idx="12030">
                  <c:v>200.51666666666668</c:v>
                </c:pt>
                <c:pt idx="12031">
                  <c:v>200.53333333333333</c:v>
                </c:pt>
                <c:pt idx="12032">
                  <c:v>200.55</c:v>
                </c:pt>
                <c:pt idx="12033">
                  <c:v>200.56666666666666</c:v>
                </c:pt>
                <c:pt idx="12034">
                  <c:v>200.58333333333334</c:v>
                </c:pt>
                <c:pt idx="12035">
                  <c:v>200.6</c:v>
                </c:pt>
                <c:pt idx="12036">
                  <c:v>200.61666666666667</c:v>
                </c:pt>
                <c:pt idx="12037">
                  <c:v>200.63333333333333</c:v>
                </c:pt>
                <c:pt idx="12038">
                  <c:v>200.65</c:v>
                </c:pt>
                <c:pt idx="12039">
                  <c:v>200.66666666666666</c:v>
                </c:pt>
                <c:pt idx="12040">
                  <c:v>200.68333333333334</c:v>
                </c:pt>
                <c:pt idx="12041">
                  <c:v>200.7</c:v>
                </c:pt>
                <c:pt idx="12042">
                  <c:v>200.71666666666667</c:v>
                </c:pt>
                <c:pt idx="12043">
                  <c:v>200.73333333333332</c:v>
                </c:pt>
                <c:pt idx="12044">
                  <c:v>200.75</c:v>
                </c:pt>
                <c:pt idx="12045">
                  <c:v>200.76666666666668</c:v>
                </c:pt>
                <c:pt idx="12046">
                  <c:v>200.78333333333333</c:v>
                </c:pt>
                <c:pt idx="12047">
                  <c:v>200.8</c:v>
                </c:pt>
                <c:pt idx="12048">
                  <c:v>200.81666666666666</c:v>
                </c:pt>
                <c:pt idx="12049">
                  <c:v>200.83333333333334</c:v>
                </c:pt>
                <c:pt idx="12050">
                  <c:v>200.85</c:v>
                </c:pt>
                <c:pt idx="12051">
                  <c:v>200.86666666666667</c:v>
                </c:pt>
                <c:pt idx="12052">
                  <c:v>200.88333333333333</c:v>
                </c:pt>
                <c:pt idx="12053">
                  <c:v>200.9</c:v>
                </c:pt>
                <c:pt idx="12054">
                  <c:v>200.91666666666666</c:v>
                </c:pt>
                <c:pt idx="12055">
                  <c:v>200.93333333333334</c:v>
                </c:pt>
                <c:pt idx="12056">
                  <c:v>200.95</c:v>
                </c:pt>
                <c:pt idx="12057">
                  <c:v>200.96666666666667</c:v>
                </c:pt>
                <c:pt idx="12058">
                  <c:v>200.98333333333332</c:v>
                </c:pt>
                <c:pt idx="12059">
                  <c:v>201</c:v>
                </c:pt>
                <c:pt idx="12060">
                  <c:v>201.01666666666668</c:v>
                </c:pt>
                <c:pt idx="12061">
                  <c:v>201.03333333333333</c:v>
                </c:pt>
                <c:pt idx="12062">
                  <c:v>201.05</c:v>
                </c:pt>
                <c:pt idx="12063">
                  <c:v>201.06666666666666</c:v>
                </c:pt>
                <c:pt idx="12064">
                  <c:v>201.08333333333334</c:v>
                </c:pt>
                <c:pt idx="12065">
                  <c:v>201.1</c:v>
                </c:pt>
                <c:pt idx="12066">
                  <c:v>201.11666666666667</c:v>
                </c:pt>
                <c:pt idx="12067">
                  <c:v>201.13333333333333</c:v>
                </c:pt>
                <c:pt idx="12068">
                  <c:v>201.15</c:v>
                </c:pt>
                <c:pt idx="12069">
                  <c:v>201.16666666666666</c:v>
                </c:pt>
                <c:pt idx="12070">
                  <c:v>201.18333333333334</c:v>
                </c:pt>
                <c:pt idx="12071">
                  <c:v>201.2</c:v>
                </c:pt>
                <c:pt idx="12072">
                  <c:v>201.21666666666667</c:v>
                </c:pt>
                <c:pt idx="12073">
                  <c:v>201.23333333333332</c:v>
                </c:pt>
                <c:pt idx="12074">
                  <c:v>201.25</c:v>
                </c:pt>
                <c:pt idx="12075">
                  <c:v>201.26666666666668</c:v>
                </c:pt>
                <c:pt idx="12076">
                  <c:v>201.28333333333333</c:v>
                </c:pt>
                <c:pt idx="12077">
                  <c:v>201.3</c:v>
                </c:pt>
                <c:pt idx="12078">
                  <c:v>201.31666666666666</c:v>
                </c:pt>
                <c:pt idx="12079">
                  <c:v>201.33333333333334</c:v>
                </c:pt>
                <c:pt idx="12080">
                  <c:v>201.35</c:v>
                </c:pt>
                <c:pt idx="12081">
                  <c:v>201.36666666666667</c:v>
                </c:pt>
                <c:pt idx="12082">
                  <c:v>201.38333333333333</c:v>
                </c:pt>
                <c:pt idx="12083">
                  <c:v>201.4</c:v>
                </c:pt>
                <c:pt idx="12084">
                  <c:v>201.41666666666666</c:v>
                </c:pt>
                <c:pt idx="12085">
                  <c:v>201.43333333333334</c:v>
                </c:pt>
                <c:pt idx="12086">
                  <c:v>201.45</c:v>
                </c:pt>
                <c:pt idx="12087">
                  <c:v>201.46666666666667</c:v>
                </c:pt>
                <c:pt idx="12088">
                  <c:v>201.48333333333332</c:v>
                </c:pt>
                <c:pt idx="12089">
                  <c:v>201.5</c:v>
                </c:pt>
                <c:pt idx="12090">
                  <c:v>201.51666666666668</c:v>
                </c:pt>
                <c:pt idx="12091">
                  <c:v>201.53333333333333</c:v>
                </c:pt>
                <c:pt idx="12092">
                  <c:v>201.55</c:v>
                </c:pt>
                <c:pt idx="12093">
                  <c:v>201.56666666666666</c:v>
                </c:pt>
                <c:pt idx="12094">
                  <c:v>201.58333333333334</c:v>
                </c:pt>
                <c:pt idx="12095">
                  <c:v>201.6</c:v>
                </c:pt>
                <c:pt idx="12096">
                  <c:v>201.61666666666667</c:v>
                </c:pt>
                <c:pt idx="12097">
                  <c:v>201.63333333333333</c:v>
                </c:pt>
                <c:pt idx="12098">
                  <c:v>201.65</c:v>
                </c:pt>
                <c:pt idx="12099">
                  <c:v>201.66666666666666</c:v>
                </c:pt>
                <c:pt idx="12100">
                  <c:v>201.68333333333334</c:v>
                </c:pt>
                <c:pt idx="12101">
                  <c:v>201.7</c:v>
                </c:pt>
                <c:pt idx="12102">
                  <c:v>201.71666666666667</c:v>
                </c:pt>
                <c:pt idx="12103">
                  <c:v>201.73333333333332</c:v>
                </c:pt>
                <c:pt idx="12104">
                  <c:v>201.75</c:v>
                </c:pt>
                <c:pt idx="12105">
                  <c:v>201.76666666666668</c:v>
                </c:pt>
                <c:pt idx="12106">
                  <c:v>201.78333333333333</c:v>
                </c:pt>
                <c:pt idx="12107">
                  <c:v>201.8</c:v>
                </c:pt>
                <c:pt idx="12108">
                  <c:v>201.81666666666666</c:v>
                </c:pt>
                <c:pt idx="12109">
                  <c:v>201.83333333333334</c:v>
                </c:pt>
                <c:pt idx="12110">
                  <c:v>201.85</c:v>
                </c:pt>
                <c:pt idx="12111">
                  <c:v>201.86666666666667</c:v>
                </c:pt>
                <c:pt idx="12112">
                  <c:v>201.88333333333333</c:v>
                </c:pt>
                <c:pt idx="12113">
                  <c:v>201.9</c:v>
                </c:pt>
                <c:pt idx="12114">
                  <c:v>201.91666666666666</c:v>
                </c:pt>
                <c:pt idx="12115">
                  <c:v>201.93333333333334</c:v>
                </c:pt>
                <c:pt idx="12116">
                  <c:v>201.95</c:v>
                </c:pt>
                <c:pt idx="12117">
                  <c:v>201.96666666666667</c:v>
                </c:pt>
                <c:pt idx="12118">
                  <c:v>201.98333333333332</c:v>
                </c:pt>
                <c:pt idx="12119">
                  <c:v>202</c:v>
                </c:pt>
                <c:pt idx="12120">
                  <c:v>202.01666666666668</c:v>
                </c:pt>
                <c:pt idx="12121">
                  <c:v>202.03333333333333</c:v>
                </c:pt>
                <c:pt idx="12122">
                  <c:v>202.05</c:v>
                </c:pt>
                <c:pt idx="12123">
                  <c:v>202.06666666666666</c:v>
                </c:pt>
                <c:pt idx="12124">
                  <c:v>202.08333333333334</c:v>
                </c:pt>
                <c:pt idx="12125">
                  <c:v>202.1</c:v>
                </c:pt>
                <c:pt idx="12126">
                  <c:v>202.11666666666667</c:v>
                </c:pt>
                <c:pt idx="12127">
                  <c:v>202.13333333333333</c:v>
                </c:pt>
                <c:pt idx="12128">
                  <c:v>202.15</c:v>
                </c:pt>
                <c:pt idx="12129">
                  <c:v>202.16666666666666</c:v>
                </c:pt>
                <c:pt idx="12130">
                  <c:v>202.18333333333334</c:v>
                </c:pt>
                <c:pt idx="12131">
                  <c:v>202.2</c:v>
                </c:pt>
                <c:pt idx="12132">
                  <c:v>202.21666666666667</c:v>
                </c:pt>
                <c:pt idx="12133">
                  <c:v>202.23333333333332</c:v>
                </c:pt>
                <c:pt idx="12134">
                  <c:v>202.25</c:v>
                </c:pt>
                <c:pt idx="12135">
                  <c:v>202.26666666666668</c:v>
                </c:pt>
                <c:pt idx="12136">
                  <c:v>202.28333333333333</c:v>
                </c:pt>
                <c:pt idx="12137">
                  <c:v>202.3</c:v>
                </c:pt>
                <c:pt idx="12138">
                  <c:v>202.31666666666666</c:v>
                </c:pt>
                <c:pt idx="12139">
                  <c:v>202.33333333333334</c:v>
                </c:pt>
                <c:pt idx="12140">
                  <c:v>202.35</c:v>
                </c:pt>
                <c:pt idx="12141">
                  <c:v>202.36666666666667</c:v>
                </c:pt>
                <c:pt idx="12142">
                  <c:v>202.38333333333333</c:v>
                </c:pt>
                <c:pt idx="12143">
                  <c:v>202.4</c:v>
                </c:pt>
                <c:pt idx="12144">
                  <c:v>202.41666666666666</c:v>
                </c:pt>
                <c:pt idx="12145">
                  <c:v>202.43333333333334</c:v>
                </c:pt>
                <c:pt idx="12146">
                  <c:v>202.45</c:v>
                </c:pt>
                <c:pt idx="12147">
                  <c:v>202.46666666666667</c:v>
                </c:pt>
                <c:pt idx="12148">
                  <c:v>202.48333333333332</c:v>
                </c:pt>
                <c:pt idx="12149">
                  <c:v>202.5</c:v>
                </c:pt>
                <c:pt idx="12150">
                  <c:v>202.51666666666668</c:v>
                </c:pt>
                <c:pt idx="12151">
                  <c:v>202.53333333333333</c:v>
                </c:pt>
                <c:pt idx="12152">
                  <c:v>202.55</c:v>
                </c:pt>
                <c:pt idx="12153">
                  <c:v>202.56666666666666</c:v>
                </c:pt>
                <c:pt idx="12154">
                  <c:v>202.58333333333334</c:v>
                </c:pt>
                <c:pt idx="12155">
                  <c:v>202.6</c:v>
                </c:pt>
                <c:pt idx="12156">
                  <c:v>202.61666666666667</c:v>
                </c:pt>
                <c:pt idx="12157">
                  <c:v>202.63333333333333</c:v>
                </c:pt>
                <c:pt idx="12158">
                  <c:v>202.65</c:v>
                </c:pt>
                <c:pt idx="12159">
                  <c:v>202.66666666666666</c:v>
                </c:pt>
                <c:pt idx="12160">
                  <c:v>202.68333333333334</c:v>
                </c:pt>
                <c:pt idx="12161">
                  <c:v>202.7</c:v>
                </c:pt>
                <c:pt idx="12162">
                  <c:v>202.71666666666667</c:v>
                </c:pt>
                <c:pt idx="12163">
                  <c:v>202.73333333333332</c:v>
                </c:pt>
                <c:pt idx="12164">
                  <c:v>202.75</c:v>
                </c:pt>
                <c:pt idx="12165">
                  <c:v>202.76666666666668</c:v>
                </c:pt>
                <c:pt idx="12166">
                  <c:v>202.78333333333333</c:v>
                </c:pt>
                <c:pt idx="12167">
                  <c:v>202.8</c:v>
                </c:pt>
                <c:pt idx="12168">
                  <c:v>202.81666666666666</c:v>
                </c:pt>
                <c:pt idx="12169">
                  <c:v>202.83333333333334</c:v>
                </c:pt>
                <c:pt idx="12170">
                  <c:v>202.85</c:v>
                </c:pt>
                <c:pt idx="12171">
                  <c:v>202.86666666666667</c:v>
                </c:pt>
                <c:pt idx="12172">
                  <c:v>202.88333333333333</c:v>
                </c:pt>
                <c:pt idx="12173">
                  <c:v>202.9</c:v>
                </c:pt>
                <c:pt idx="12174">
                  <c:v>202.91666666666666</c:v>
                </c:pt>
                <c:pt idx="12175">
                  <c:v>202.93333333333334</c:v>
                </c:pt>
                <c:pt idx="12176">
                  <c:v>202.95</c:v>
                </c:pt>
                <c:pt idx="12177">
                  <c:v>202.96666666666667</c:v>
                </c:pt>
                <c:pt idx="12178">
                  <c:v>202.98333333333332</c:v>
                </c:pt>
                <c:pt idx="12179">
                  <c:v>203</c:v>
                </c:pt>
                <c:pt idx="12180">
                  <c:v>203.01666666666668</c:v>
                </c:pt>
                <c:pt idx="12181">
                  <c:v>203.03333333333333</c:v>
                </c:pt>
                <c:pt idx="12182">
                  <c:v>203.05</c:v>
                </c:pt>
                <c:pt idx="12183">
                  <c:v>203.06666666666666</c:v>
                </c:pt>
                <c:pt idx="12184">
                  <c:v>203.08333333333334</c:v>
                </c:pt>
                <c:pt idx="12185">
                  <c:v>203.1</c:v>
                </c:pt>
                <c:pt idx="12186">
                  <c:v>203.11666666666667</c:v>
                </c:pt>
                <c:pt idx="12187">
                  <c:v>203.13333333333333</c:v>
                </c:pt>
                <c:pt idx="12188">
                  <c:v>203.15</c:v>
                </c:pt>
                <c:pt idx="12189">
                  <c:v>203.16666666666666</c:v>
                </c:pt>
                <c:pt idx="12190">
                  <c:v>203.18333333333334</c:v>
                </c:pt>
                <c:pt idx="12191">
                  <c:v>203.2</c:v>
                </c:pt>
                <c:pt idx="12192">
                  <c:v>203.21666666666667</c:v>
                </c:pt>
                <c:pt idx="12193">
                  <c:v>203.23333333333332</c:v>
                </c:pt>
                <c:pt idx="12194">
                  <c:v>203.25</c:v>
                </c:pt>
                <c:pt idx="12195">
                  <c:v>203.26666666666668</c:v>
                </c:pt>
                <c:pt idx="12196">
                  <c:v>203.28333333333333</c:v>
                </c:pt>
                <c:pt idx="12197">
                  <c:v>203.3</c:v>
                </c:pt>
                <c:pt idx="12198">
                  <c:v>203.31666666666666</c:v>
                </c:pt>
                <c:pt idx="12199">
                  <c:v>203.33333333333334</c:v>
                </c:pt>
                <c:pt idx="12200">
                  <c:v>203.35</c:v>
                </c:pt>
                <c:pt idx="12201">
                  <c:v>203.36666666666667</c:v>
                </c:pt>
                <c:pt idx="12202">
                  <c:v>203.38333333333333</c:v>
                </c:pt>
                <c:pt idx="12203">
                  <c:v>203.4</c:v>
                </c:pt>
                <c:pt idx="12204">
                  <c:v>203.41666666666666</c:v>
                </c:pt>
                <c:pt idx="12205">
                  <c:v>203.43333333333334</c:v>
                </c:pt>
                <c:pt idx="12206">
                  <c:v>203.45</c:v>
                </c:pt>
                <c:pt idx="12207">
                  <c:v>203.46666666666667</c:v>
                </c:pt>
                <c:pt idx="12208">
                  <c:v>203.48333333333332</c:v>
                </c:pt>
                <c:pt idx="12209">
                  <c:v>203.5</c:v>
                </c:pt>
                <c:pt idx="12210">
                  <c:v>203.51666666666668</c:v>
                </c:pt>
                <c:pt idx="12211">
                  <c:v>203.53333333333333</c:v>
                </c:pt>
                <c:pt idx="12212">
                  <c:v>203.55</c:v>
                </c:pt>
                <c:pt idx="12213">
                  <c:v>203.56666666666666</c:v>
                </c:pt>
                <c:pt idx="12214">
                  <c:v>203.58333333333334</c:v>
                </c:pt>
                <c:pt idx="12215">
                  <c:v>203.6</c:v>
                </c:pt>
                <c:pt idx="12216">
                  <c:v>203.61666666666667</c:v>
                </c:pt>
                <c:pt idx="12217">
                  <c:v>203.63333333333333</c:v>
                </c:pt>
                <c:pt idx="12218">
                  <c:v>203.65</c:v>
                </c:pt>
                <c:pt idx="12219">
                  <c:v>203.66666666666666</c:v>
                </c:pt>
                <c:pt idx="12220">
                  <c:v>203.68333333333334</c:v>
                </c:pt>
                <c:pt idx="12221">
                  <c:v>203.7</c:v>
                </c:pt>
                <c:pt idx="12222">
                  <c:v>203.71666666666667</c:v>
                </c:pt>
                <c:pt idx="12223">
                  <c:v>203.73333333333332</c:v>
                </c:pt>
                <c:pt idx="12224">
                  <c:v>203.75</c:v>
                </c:pt>
                <c:pt idx="12225">
                  <c:v>203.76666666666668</c:v>
                </c:pt>
                <c:pt idx="12226">
                  <c:v>203.78333333333333</c:v>
                </c:pt>
                <c:pt idx="12227">
                  <c:v>203.8</c:v>
                </c:pt>
                <c:pt idx="12228">
                  <c:v>203.81666666666666</c:v>
                </c:pt>
                <c:pt idx="12229">
                  <c:v>203.83333333333334</c:v>
                </c:pt>
                <c:pt idx="12230">
                  <c:v>203.85</c:v>
                </c:pt>
                <c:pt idx="12231">
                  <c:v>203.86666666666667</c:v>
                </c:pt>
                <c:pt idx="12232">
                  <c:v>203.88333333333333</c:v>
                </c:pt>
                <c:pt idx="12233">
                  <c:v>203.9</c:v>
                </c:pt>
                <c:pt idx="12234">
                  <c:v>203.91666666666666</c:v>
                </c:pt>
                <c:pt idx="12235">
                  <c:v>203.93333333333334</c:v>
                </c:pt>
                <c:pt idx="12236">
                  <c:v>203.95</c:v>
                </c:pt>
                <c:pt idx="12237">
                  <c:v>203.96666666666667</c:v>
                </c:pt>
                <c:pt idx="12238">
                  <c:v>203.98333333333332</c:v>
                </c:pt>
                <c:pt idx="12239">
                  <c:v>204</c:v>
                </c:pt>
                <c:pt idx="12240">
                  <c:v>204.01666666666668</c:v>
                </c:pt>
                <c:pt idx="12241">
                  <c:v>204.03333333333333</c:v>
                </c:pt>
                <c:pt idx="12242">
                  <c:v>204.05</c:v>
                </c:pt>
                <c:pt idx="12243">
                  <c:v>204.06666666666666</c:v>
                </c:pt>
                <c:pt idx="12244">
                  <c:v>204.08333333333334</c:v>
                </c:pt>
                <c:pt idx="12245">
                  <c:v>204.1</c:v>
                </c:pt>
                <c:pt idx="12246">
                  <c:v>204.11666666666667</c:v>
                </c:pt>
                <c:pt idx="12247">
                  <c:v>204.13333333333333</c:v>
                </c:pt>
                <c:pt idx="12248">
                  <c:v>204.15</c:v>
                </c:pt>
                <c:pt idx="12249">
                  <c:v>204.16666666666666</c:v>
                </c:pt>
                <c:pt idx="12250">
                  <c:v>204.18333333333334</c:v>
                </c:pt>
                <c:pt idx="12251">
                  <c:v>204.2</c:v>
                </c:pt>
                <c:pt idx="12252">
                  <c:v>204.21666666666667</c:v>
                </c:pt>
                <c:pt idx="12253">
                  <c:v>204.23333333333332</c:v>
                </c:pt>
                <c:pt idx="12254">
                  <c:v>204.25</c:v>
                </c:pt>
                <c:pt idx="12255">
                  <c:v>204.26666666666668</c:v>
                </c:pt>
                <c:pt idx="12256">
                  <c:v>204.28333333333333</c:v>
                </c:pt>
                <c:pt idx="12257">
                  <c:v>204.3</c:v>
                </c:pt>
                <c:pt idx="12258">
                  <c:v>204.31666666666666</c:v>
                </c:pt>
                <c:pt idx="12259">
                  <c:v>204.33333333333334</c:v>
                </c:pt>
                <c:pt idx="12260">
                  <c:v>204.35</c:v>
                </c:pt>
                <c:pt idx="12261">
                  <c:v>204.36666666666667</c:v>
                </c:pt>
                <c:pt idx="12262">
                  <c:v>204.38333333333333</c:v>
                </c:pt>
                <c:pt idx="12263">
                  <c:v>204.4</c:v>
                </c:pt>
                <c:pt idx="12264">
                  <c:v>204.41666666666666</c:v>
                </c:pt>
                <c:pt idx="12265">
                  <c:v>204.43333333333334</c:v>
                </c:pt>
                <c:pt idx="12266">
                  <c:v>204.45</c:v>
                </c:pt>
                <c:pt idx="12267">
                  <c:v>204.46666666666667</c:v>
                </c:pt>
                <c:pt idx="12268">
                  <c:v>204.48333333333332</c:v>
                </c:pt>
                <c:pt idx="12269">
                  <c:v>204.5</c:v>
                </c:pt>
                <c:pt idx="12270">
                  <c:v>204.51666666666668</c:v>
                </c:pt>
                <c:pt idx="12271">
                  <c:v>204.53333333333333</c:v>
                </c:pt>
                <c:pt idx="12272">
                  <c:v>204.55</c:v>
                </c:pt>
                <c:pt idx="12273">
                  <c:v>204.56666666666666</c:v>
                </c:pt>
                <c:pt idx="12274">
                  <c:v>204.58333333333334</c:v>
                </c:pt>
                <c:pt idx="12275">
                  <c:v>204.6</c:v>
                </c:pt>
                <c:pt idx="12276">
                  <c:v>204.61666666666667</c:v>
                </c:pt>
                <c:pt idx="12277">
                  <c:v>204.63333333333333</c:v>
                </c:pt>
                <c:pt idx="12278">
                  <c:v>204.65</c:v>
                </c:pt>
                <c:pt idx="12279">
                  <c:v>204.66666666666666</c:v>
                </c:pt>
                <c:pt idx="12280">
                  <c:v>204.68333333333334</c:v>
                </c:pt>
                <c:pt idx="12281">
                  <c:v>204.7</c:v>
                </c:pt>
                <c:pt idx="12282">
                  <c:v>204.71666666666667</c:v>
                </c:pt>
                <c:pt idx="12283">
                  <c:v>204.73333333333332</c:v>
                </c:pt>
                <c:pt idx="12284">
                  <c:v>204.75</c:v>
                </c:pt>
                <c:pt idx="12285">
                  <c:v>204.76666666666668</c:v>
                </c:pt>
                <c:pt idx="12286">
                  <c:v>204.78333333333333</c:v>
                </c:pt>
                <c:pt idx="12287">
                  <c:v>204.8</c:v>
                </c:pt>
                <c:pt idx="12288">
                  <c:v>204.81666666666666</c:v>
                </c:pt>
                <c:pt idx="12289">
                  <c:v>204.83333333333334</c:v>
                </c:pt>
                <c:pt idx="12290">
                  <c:v>204.85</c:v>
                </c:pt>
                <c:pt idx="12291">
                  <c:v>204.86666666666667</c:v>
                </c:pt>
                <c:pt idx="12292">
                  <c:v>204.88333333333333</c:v>
                </c:pt>
                <c:pt idx="12293">
                  <c:v>204.9</c:v>
                </c:pt>
                <c:pt idx="12294">
                  <c:v>204.91666666666666</c:v>
                </c:pt>
                <c:pt idx="12295">
                  <c:v>204.93333333333334</c:v>
                </c:pt>
                <c:pt idx="12296">
                  <c:v>204.95</c:v>
                </c:pt>
                <c:pt idx="12297">
                  <c:v>204.96666666666667</c:v>
                </c:pt>
                <c:pt idx="12298">
                  <c:v>204.98333333333332</c:v>
                </c:pt>
                <c:pt idx="12299">
                  <c:v>205</c:v>
                </c:pt>
                <c:pt idx="12300">
                  <c:v>205.01666666666668</c:v>
                </c:pt>
                <c:pt idx="12301">
                  <c:v>205.03333333333333</c:v>
                </c:pt>
                <c:pt idx="12302">
                  <c:v>205.05</c:v>
                </c:pt>
                <c:pt idx="12303">
                  <c:v>205.06666666666666</c:v>
                </c:pt>
                <c:pt idx="12304">
                  <c:v>205.08333333333334</c:v>
                </c:pt>
                <c:pt idx="12305">
                  <c:v>205.1</c:v>
                </c:pt>
                <c:pt idx="12306">
                  <c:v>205.11666666666667</c:v>
                </c:pt>
                <c:pt idx="12307">
                  <c:v>205.13333333333333</c:v>
                </c:pt>
                <c:pt idx="12308">
                  <c:v>205.15</c:v>
                </c:pt>
                <c:pt idx="12309">
                  <c:v>205.16666666666666</c:v>
                </c:pt>
                <c:pt idx="12310">
                  <c:v>205.18333333333334</c:v>
                </c:pt>
                <c:pt idx="12311">
                  <c:v>205.2</c:v>
                </c:pt>
                <c:pt idx="12312">
                  <c:v>205.21666666666667</c:v>
                </c:pt>
                <c:pt idx="12313">
                  <c:v>205.23333333333332</c:v>
                </c:pt>
                <c:pt idx="12314">
                  <c:v>205.25</c:v>
                </c:pt>
                <c:pt idx="12315">
                  <c:v>205.26666666666668</c:v>
                </c:pt>
                <c:pt idx="12316">
                  <c:v>205.28333333333333</c:v>
                </c:pt>
                <c:pt idx="12317">
                  <c:v>205.3</c:v>
                </c:pt>
                <c:pt idx="12318">
                  <c:v>205.31666666666666</c:v>
                </c:pt>
                <c:pt idx="12319">
                  <c:v>205.33333333333334</c:v>
                </c:pt>
                <c:pt idx="12320">
                  <c:v>205.35</c:v>
                </c:pt>
                <c:pt idx="12321">
                  <c:v>205.36666666666667</c:v>
                </c:pt>
                <c:pt idx="12322">
                  <c:v>205.38333333333333</c:v>
                </c:pt>
                <c:pt idx="12323">
                  <c:v>205.4</c:v>
                </c:pt>
                <c:pt idx="12324">
                  <c:v>205.41666666666666</c:v>
                </c:pt>
                <c:pt idx="12325">
                  <c:v>205.43333333333334</c:v>
                </c:pt>
                <c:pt idx="12326">
                  <c:v>205.45</c:v>
                </c:pt>
                <c:pt idx="12327">
                  <c:v>205.46666666666667</c:v>
                </c:pt>
                <c:pt idx="12328">
                  <c:v>205.48333333333332</c:v>
                </c:pt>
                <c:pt idx="12329">
                  <c:v>205.5</c:v>
                </c:pt>
                <c:pt idx="12330">
                  <c:v>205.51666666666668</c:v>
                </c:pt>
                <c:pt idx="12331">
                  <c:v>205.53333333333333</c:v>
                </c:pt>
                <c:pt idx="12332">
                  <c:v>205.55</c:v>
                </c:pt>
                <c:pt idx="12333">
                  <c:v>205.56666666666666</c:v>
                </c:pt>
                <c:pt idx="12334">
                  <c:v>205.58333333333334</c:v>
                </c:pt>
                <c:pt idx="12335">
                  <c:v>205.6</c:v>
                </c:pt>
                <c:pt idx="12336">
                  <c:v>205.61666666666667</c:v>
                </c:pt>
                <c:pt idx="12337">
                  <c:v>205.63333333333333</c:v>
                </c:pt>
                <c:pt idx="12338">
                  <c:v>205.65</c:v>
                </c:pt>
                <c:pt idx="12339">
                  <c:v>205.66666666666666</c:v>
                </c:pt>
                <c:pt idx="12340">
                  <c:v>205.68333333333334</c:v>
                </c:pt>
                <c:pt idx="12341">
                  <c:v>205.7</c:v>
                </c:pt>
                <c:pt idx="12342">
                  <c:v>205.71666666666667</c:v>
                </c:pt>
                <c:pt idx="12343">
                  <c:v>205.73333333333332</c:v>
                </c:pt>
                <c:pt idx="12344">
                  <c:v>205.75</c:v>
                </c:pt>
                <c:pt idx="12345">
                  <c:v>205.76666666666668</c:v>
                </c:pt>
                <c:pt idx="12346">
                  <c:v>205.78333333333333</c:v>
                </c:pt>
                <c:pt idx="12347">
                  <c:v>205.8</c:v>
                </c:pt>
                <c:pt idx="12348">
                  <c:v>205.81666666666666</c:v>
                </c:pt>
                <c:pt idx="12349">
                  <c:v>205.83333333333334</c:v>
                </c:pt>
                <c:pt idx="12350">
                  <c:v>205.85</c:v>
                </c:pt>
                <c:pt idx="12351">
                  <c:v>205.86666666666667</c:v>
                </c:pt>
                <c:pt idx="12352">
                  <c:v>205.88333333333333</c:v>
                </c:pt>
                <c:pt idx="12353">
                  <c:v>205.9</c:v>
                </c:pt>
                <c:pt idx="12354">
                  <c:v>205.91666666666666</c:v>
                </c:pt>
                <c:pt idx="12355">
                  <c:v>205.93333333333334</c:v>
                </c:pt>
                <c:pt idx="12356">
                  <c:v>205.95</c:v>
                </c:pt>
                <c:pt idx="12357">
                  <c:v>205.96666666666667</c:v>
                </c:pt>
                <c:pt idx="12358">
                  <c:v>205.98333333333332</c:v>
                </c:pt>
                <c:pt idx="12359">
                  <c:v>206</c:v>
                </c:pt>
                <c:pt idx="12360">
                  <c:v>206.01666666666668</c:v>
                </c:pt>
                <c:pt idx="12361">
                  <c:v>206.03333333333333</c:v>
                </c:pt>
                <c:pt idx="12362">
                  <c:v>206.05</c:v>
                </c:pt>
                <c:pt idx="12363">
                  <c:v>206.06666666666666</c:v>
                </c:pt>
                <c:pt idx="12364">
                  <c:v>206.08333333333334</c:v>
                </c:pt>
                <c:pt idx="12365">
                  <c:v>206.1</c:v>
                </c:pt>
                <c:pt idx="12366">
                  <c:v>206.11666666666667</c:v>
                </c:pt>
                <c:pt idx="12367">
                  <c:v>206.13333333333333</c:v>
                </c:pt>
                <c:pt idx="12368">
                  <c:v>206.15</c:v>
                </c:pt>
                <c:pt idx="12369">
                  <c:v>206.16666666666666</c:v>
                </c:pt>
                <c:pt idx="12370">
                  <c:v>206.18333333333334</c:v>
                </c:pt>
                <c:pt idx="12371">
                  <c:v>206.2</c:v>
                </c:pt>
                <c:pt idx="12372">
                  <c:v>206.21666666666667</c:v>
                </c:pt>
                <c:pt idx="12373">
                  <c:v>206.23333333333332</c:v>
                </c:pt>
                <c:pt idx="12374">
                  <c:v>206.25</c:v>
                </c:pt>
                <c:pt idx="12375">
                  <c:v>206.26666666666668</c:v>
                </c:pt>
                <c:pt idx="12376">
                  <c:v>206.28333333333333</c:v>
                </c:pt>
                <c:pt idx="12377">
                  <c:v>206.3</c:v>
                </c:pt>
                <c:pt idx="12378">
                  <c:v>206.31666666666666</c:v>
                </c:pt>
                <c:pt idx="12379">
                  <c:v>206.33333333333334</c:v>
                </c:pt>
                <c:pt idx="12380">
                  <c:v>206.35</c:v>
                </c:pt>
                <c:pt idx="12381">
                  <c:v>206.36666666666667</c:v>
                </c:pt>
                <c:pt idx="12382">
                  <c:v>206.38333333333333</c:v>
                </c:pt>
                <c:pt idx="12383">
                  <c:v>206.4</c:v>
                </c:pt>
                <c:pt idx="12384">
                  <c:v>206.41666666666666</c:v>
                </c:pt>
                <c:pt idx="12385">
                  <c:v>206.43333333333334</c:v>
                </c:pt>
                <c:pt idx="12386">
                  <c:v>206.45</c:v>
                </c:pt>
                <c:pt idx="12387">
                  <c:v>206.46666666666667</c:v>
                </c:pt>
                <c:pt idx="12388">
                  <c:v>206.48333333333332</c:v>
                </c:pt>
                <c:pt idx="12389">
                  <c:v>206.5</c:v>
                </c:pt>
                <c:pt idx="12390">
                  <c:v>206.51666666666668</c:v>
                </c:pt>
                <c:pt idx="12391">
                  <c:v>206.53333333333333</c:v>
                </c:pt>
                <c:pt idx="12392">
                  <c:v>206.55</c:v>
                </c:pt>
                <c:pt idx="12393">
                  <c:v>206.56666666666666</c:v>
                </c:pt>
                <c:pt idx="12394">
                  <c:v>206.58333333333334</c:v>
                </c:pt>
                <c:pt idx="12395">
                  <c:v>206.6</c:v>
                </c:pt>
                <c:pt idx="12396">
                  <c:v>206.61666666666667</c:v>
                </c:pt>
                <c:pt idx="12397">
                  <c:v>206.63333333333333</c:v>
                </c:pt>
                <c:pt idx="12398">
                  <c:v>206.65</c:v>
                </c:pt>
                <c:pt idx="12399">
                  <c:v>206.66666666666666</c:v>
                </c:pt>
                <c:pt idx="12400">
                  <c:v>206.68333333333334</c:v>
                </c:pt>
                <c:pt idx="12401">
                  <c:v>206.7</c:v>
                </c:pt>
                <c:pt idx="12402">
                  <c:v>206.71666666666667</c:v>
                </c:pt>
                <c:pt idx="12403">
                  <c:v>206.73333333333332</c:v>
                </c:pt>
                <c:pt idx="12404">
                  <c:v>206.75</c:v>
                </c:pt>
                <c:pt idx="12405">
                  <c:v>206.76666666666668</c:v>
                </c:pt>
                <c:pt idx="12406">
                  <c:v>206.78333333333333</c:v>
                </c:pt>
                <c:pt idx="12407">
                  <c:v>206.8</c:v>
                </c:pt>
                <c:pt idx="12408">
                  <c:v>206.81666666666666</c:v>
                </c:pt>
                <c:pt idx="12409">
                  <c:v>206.83333333333334</c:v>
                </c:pt>
                <c:pt idx="12410">
                  <c:v>206.85</c:v>
                </c:pt>
                <c:pt idx="12411">
                  <c:v>206.86666666666667</c:v>
                </c:pt>
                <c:pt idx="12412">
                  <c:v>206.88333333333333</c:v>
                </c:pt>
                <c:pt idx="12413">
                  <c:v>206.9</c:v>
                </c:pt>
                <c:pt idx="12414">
                  <c:v>206.91666666666666</c:v>
                </c:pt>
                <c:pt idx="12415">
                  <c:v>206.93333333333334</c:v>
                </c:pt>
                <c:pt idx="12416">
                  <c:v>206.95</c:v>
                </c:pt>
                <c:pt idx="12417">
                  <c:v>206.96666666666667</c:v>
                </c:pt>
                <c:pt idx="12418">
                  <c:v>206.98333333333332</c:v>
                </c:pt>
                <c:pt idx="12419">
                  <c:v>207</c:v>
                </c:pt>
                <c:pt idx="12420">
                  <c:v>207.01666666666668</c:v>
                </c:pt>
                <c:pt idx="12421">
                  <c:v>207.03333333333333</c:v>
                </c:pt>
                <c:pt idx="12422">
                  <c:v>207.05</c:v>
                </c:pt>
                <c:pt idx="12423">
                  <c:v>207.06666666666666</c:v>
                </c:pt>
                <c:pt idx="12424">
                  <c:v>207.08333333333334</c:v>
                </c:pt>
                <c:pt idx="12425">
                  <c:v>207.1</c:v>
                </c:pt>
                <c:pt idx="12426">
                  <c:v>207.11666666666667</c:v>
                </c:pt>
                <c:pt idx="12427">
                  <c:v>207.13333333333333</c:v>
                </c:pt>
                <c:pt idx="12428">
                  <c:v>207.15</c:v>
                </c:pt>
                <c:pt idx="12429">
                  <c:v>207.16666666666666</c:v>
                </c:pt>
                <c:pt idx="12430">
                  <c:v>207.18333333333334</c:v>
                </c:pt>
                <c:pt idx="12431">
                  <c:v>207.2</c:v>
                </c:pt>
                <c:pt idx="12432">
                  <c:v>207.21666666666667</c:v>
                </c:pt>
                <c:pt idx="12433">
                  <c:v>207.23333333333332</c:v>
                </c:pt>
                <c:pt idx="12434">
                  <c:v>207.25</c:v>
                </c:pt>
                <c:pt idx="12435">
                  <c:v>207.26666666666668</c:v>
                </c:pt>
                <c:pt idx="12436">
                  <c:v>207.28333333333333</c:v>
                </c:pt>
                <c:pt idx="12437">
                  <c:v>207.3</c:v>
                </c:pt>
                <c:pt idx="12438">
                  <c:v>207.31666666666666</c:v>
                </c:pt>
                <c:pt idx="12439">
                  <c:v>207.33333333333334</c:v>
                </c:pt>
                <c:pt idx="12440">
                  <c:v>207.35</c:v>
                </c:pt>
                <c:pt idx="12441">
                  <c:v>207.36666666666667</c:v>
                </c:pt>
                <c:pt idx="12442">
                  <c:v>207.38333333333333</c:v>
                </c:pt>
                <c:pt idx="12443">
                  <c:v>207.4</c:v>
                </c:pt>
                <c:pt idx="12444">
                  <c:v>207.41666666666666</c:v>
                </c:pt>
                <c:pt idx="12445">
                  <c:v>207.43333333333334</c:v>
                </c:pt>
                <c:pt idx="12446">
                  <c:v>207.45</c:v>
                </c:pt>
                <c:pt idx="12447">
                  <c:v>207.46666666666667</c:v>
                </c:pt>
                <c:pt idx="12448">
                  <c:v>207.48333333333332</c:v>
                </c:pt>
                <c:pt idx="12449">
                  <c:v>207.5</c:v>
                </c:pt>
                <c:pt idx="12450">
                  <c:v>207.51666666666668</c:v>
                </c:pt>
                <c:pt idx="12451">
                  <c:v>207.53333333333333</c:v>
                </c:pt>
                <c:pt idx="12452">
                  <c:v>207.55</c:v>
                </c:pt>
                <c:pt idx="12453">
                  <c:v>207.56666666666666</c:v>
                </c:pt>
                <c:pt idx="12454">
                  <c:v>207.58333333333334</c:v>
                </c:pt>
                <c:pt idx="12455">
                  <c:v>207.6</c:v>
                </c:pt>
                <c:pt idx="12456">
                  <c:v>207.61666666666667</c:v>
                </c:pt>
                <c:pt idx="12457">
                  <c:v>207.63333333333333</c:v>
                </c:pt>
                <c:pt idx="12458">
                  <c:v>207.65</c:v>
                </c:pt>
                <c:pt idx="12459">
                  <c:v>207.66666666666666</c:v>
                </c:pt>
                <c:pt idx="12460">
                  <c:v>207.68333333333334</c:v>
                </c:pt>
                <c:pt idx="12461">
                  <c:v>207.7</c:v>
                </c:pt>
                <c:pt idx="12462">
                  <c:v>207.71666666666667</c:v>
                </c:pt>
                <c:pt idx="12463">
                  <c:v>207.73333333333332</c:v>
                </c:pt>
                <c:pt idx="12464">
                  <c:v>207.75</c:v>
                </c:pt>
                <c:pt idx="12465">
                  <c:v>207.76666666666668</c:v>
                </c:pt>
                <c:pt idx="12466">
                  <c:v>207.78333333333333</c:v>
                </c:pt>
                <c:pt idx="12467">
                  <c:v>207.8</c:v>
                </c:pt>
                <c:pt idx="12468">
                  <c:v>207.81666666666666</c:v>
                </c:pt>
                <c:pt idx="12469">
                  <c:v>207.83333333333334</c:v>
                </c:pt>
                <c:pt idx="12470">
                  <c:v>207.85</c:v>
                </c:pt>
                <c:pt idx="12471">
                  <c:v>207.86666666666667</c:v>
                </c:pt>
                <c:pt idx="12472">
                  <c:v>207.88333333333333</c:v>
                </c:pt>
                <c:pt idx="12473">
                  <c:v>207.9</c:v>
                </c:pt>
                <c:pt idx="12474">
                  <c:v>207.91666666666666</c:v>
                </c:pt>
                <c:pt idx="12475">
                  <c:v>207.93333333333334</c:v>
                </c:pt>
                <c:pt idx="12476">
                  <c:v>207.95</c:v>
                </c:pt>
                <c:pt idx="12477">
                  <c:v>207.96666666666667</c:v>
                </c:pt>
                <c:pt idx="12478">
                  <c:v>207.98333333333332</c:v>
                </c:pt>
                <c:pt idx="12479">
                  <c:v>208</c:v>
                </c:pt>
                <c:pt idx="12480">
                  <c:v>208.01666666666668</c:v>
                </c:pt>
                <c:pt idx="12481">
                  <c:v>208.03333333333333</c:v>
                </c:pt>
                <c:pt idx="12482">
                  <c:v>208.05</c:v>
                </c:pt>
                <c:pt idx="12483">
                  <c:v>208.06666666666666</c:v>
                </c:pt>
                <c:pt idx="12484">
                  <c:v>208.08333333333334</c:v>
                </c:pt>
                <c:pt idx="12485">
                  <c:v>208.1</c:v>
                </c:pt>
                <c:pt idx="12486">
                  <c:v>208.11666666666667</c:v>
                </c:pt>
                <c:pt idx="12487">
                  <c:v>208.13333333333333</c:v>
                </c:pt>
                <c:pt idx="12488">
                  <c:v>208.15</c:v>
                </c:pt>
                <c:pt idx="12489">
                  <c:v>208.16666666666666</c:v>
                </c:pt>
                <c:pt idx="12490">
                  <c:v>208.18333333333334</c:v>
                </c:pt>
                <c:pt idx="12491">
                  <c:v>208.2</c:v>
                </c:pt>
                <c:pt idx="12492">
                  <c:v>208.21666666666667</c:v>
                </c:pt>
                <c:pt idx="12493">
                  <c:v>208.23333333333332</c:v>
                </c:pt>
                <c:pt idx="12494">
                  <c:v>208.25</c:v>
                </c:pt>
                <c:pt idx="12495">
                  <c:v>208.26666666666668</c:v>
                </c:pt>
                <c:pt idx="12496">
                  <c:v>208.28333333333333</c:v>
                </c:pt>
                <c:pt idx="12497">
                  <c:v>208.3</c:v>
                </c:pt>
                <c:pt idx="12498">
                  <c:v>208.31666666666666</c:v>
                </c:pt>
                <c:pt idx="12499">
                  <c:v>208.33333333333334</c:v>
                </c:pt>
                <c:pt idx="12500">
                  <c:v>208.35</c:v>
                </c:pt>
                <c:pt idx="12501">
                  <c:v>208.36666666666667</c:v>
                </c:pt>
                <c:pt idx="12502">
                  <c:v>208.38333333333333</c:v>
                </c:pt>
                <c:pt idx="12503">
                  <c:v>208.4</c:v>
                </c:pt>
                <c:pt idx="12504">
                  <c:v>208.41666666666666</c:v>
                </c:pt>
                <c:pt idx="12505">
                  <c:v>208.43333333333334</c:v>
                </c:pt>
                <c:pt idx="12506">
                  <c:v>208.45</c:v>
                </c:pt>
                <c:pt idx="12507">
                  <c:v>208.46666666666667</c:v>
                </c:pt>
                <c:pt idx="12508">
                  <c:v>208.48333333333332</c:v>
                </c:pt>
                <c:pt idx="12509">
                  <c:v>208.5</c:v>
                </c:pt>
                <c:pt idx="12510">
                  <c:v>208.51666666666668</c:v>
                </c:pt>
                <c:pt idx="12511">
                  <c:v>208.53333333333333</c:v>
                </c:pt>
                <c:pt idx="12512">
                  <c:v>208.55</c:v>
                </c:pt>
                <c:pt idx="12513">
                  <c:v>208.56666666666666</c:v>
                </c:pt>
                <c:pt idx="12514">
                  <c:v>208.58333333333334</c:v>
                </c:pt>
                <c:pt idx="12515">
                  <c:v>208.6</c:v>
                </c:pt>
                <c:pt idx="12516">
                  <c:v>208.61666666666667</c:v>
                </c:pt>
                <c:pt idx="12517">
                  <c:v>208.63333333333333</c:v>
                </c:pt>
                <c:pt idx="12518">
                  <c:v>208.65</c:v>
                </c:pt>
                <c:pt idx="12519">
                  <c:v>208.66666666666666</c:v>
                </c:pt>
                <c:pt idx="12520">
                  <c:v>208.68333333333334</c:v>
                </c:pt>
                <c:pt idx="12521">
                  <c:v>208.7</c:v>
                </c:pt>
                <c:pt idx="12522">
                  <c:v>208.71666666666667</c:v>
                </c:pt>
                <c:pt idx="12523">
                  <c:v>208.73333333333332</c:v>
                </c:pt>
                <c:pt idx="12524">
                  <c:v>208.75</c:v>
                </c:pt>
                <c:pt idx="12525">
                  <c:v>208.76666666666668</c:v>
                </c:pt>
                <c:pt idx="12526">
                  <c:v>208.78333333333333</c:v>
                </c:pt>
                <c:pt idx="12527">
                  <c:v>208.8</c:v>
                </c:pt>
                <c:pt idx="12528">
                  <c:v>208.81666666666666</c:v>
                </c:pt>
                <c:pt idx="12529">
                  <c:v>208.83333333333334</c:v>
                </c:pt>
                <c:pt idx="12530">
                  <c:v>208.85</c:v>
                </c:pt>
                <c:pt idx="12531">
                  <c:v>208.86666666666667</c:v>
                </c:pt>
                <c:pt idx="12532">
                  <c:v>208.88333333333333</c:v>
                </c:pt>
                <c:pt idx="12533">
                  <c:v>208.9</c:v>
                </c:pt>
                <c:pt idx="12534">
                  <c:v>208.91666666666666</c:v>
                </c:pt>
                <c:pt idx="12535">
                  <c:v>208.93333333333334</c:v>
                </c:pt>
                <c:pt idx="12536">
                  <c:v>208.95</c:v>
                </c:pt>
                <c:pt idx="12537">
                  <c:v>208.96666666666667</c:v>
                </c:pt>
                <c:pt idx="12538">
                  <c:v>208.98333333333332</c:v>
                </c:pt>
                <c:pt idx="12539">
                  <c:v>209</c:v>
                </c:pt>
                <c:pt idx="12540">
                  <c:v>209.01666666666668</c:v>
                </c:pt>
                <c:pt idx="12541">
                  <c:v>209.03333333333333</c:v>
                </c:pt>
                <c:pt idx="12542">
                  <c:v>209.05</c:v>
                </c:pt>
                <c:pt idx="12543">
                  <c:v>209.06666666666666</c:v>
                </c:pt>
                <c:pt idx="12544">
                  <c:v>209.08333333333334</c:v>
                </c:pt>
                <c:pt idx="12545">
                  <c:v>209.1</c:v>
                </c:pt>
                <c:pt idx="12546">
                  <c:v>209.11666666666667</c:v>
                </c:pt>
                <c:pt idx="12547">
                  <c:v>209.13333333333333</c:v>
                </c:pt>
                <c:pt idx="12548">
                  <c:v>209.15</c:v>
                </c:pt>
                <c:pt idx="12549">
                  <c:v>209.16666666666666</c:v>
                </c:pt>
                <c:pt idx="12550">
                  <c:v>209.18333333333334</c:v>
                </c:pt>
                <c:pt idx="12551">
                  <c:v>209.2</c:v>
                </c:pt>
                <c:pt idx="12552">
                  <c:v>209.21666666666667</c:v>
                </c:pt>
                <c:pt idx="12553">
                  <c:v>209.23333333333332</c:v>
                </c:pt>
                <c:pt idx="12554">
                  <c:v>209.25</c:v>
                </c:pt>
                <c:pt idx="12555">
                  <c:v>209.26666666666668</c:v>
                </c:pt>
                <c:pt idx="12556">
                  <c:v>209.28333333333333</c:v>
                </c:pt>
                <c:pt idx="12557">
                  <c:v>209.3</c:v>
                </c:pt>
                <c:pt idx="12558">
                  <c:v>209.31666666666666</c:v>
                </c:pt>
                <c:pt idx="12559">
                  <c:v>209.33333333333334</c:v>
                </c:pt>
                <c:pt idx="12560">
                  <c:v>209.35</c:v>
                </c:pt>
                <c:pt idx="12561">
                  <c:v>209.36666666666667</c:v>
                </c:pt>
                <c:pt idx="12562">
                  <c:v>209.38333333333333</c:v>
                </c:pt>
                <c:pt idx="12563">
                  <c:v>209.4</c:v>
                </c:pt>
                <c:pt idx="12564">
                  <c:v>209.41666666666666</c:v>
                </c:pt>
                <c:pt idx="12565">
                  <c:v>209.43333333333334</c:v>
                </c:pt>
                <c:pt idx="12566">
                  <c:v>209.45</c:v>
                </c:pt>
                <c:pt idx="12567">
                  <c:v>209.46666666666667</c:v>
                </c:pt>
                <c:pt idx="12568">
                  <c:v>209.48333333333332</c:v>
                </c:pt>
                <c:pt idx="12569">
                  <c:v>209.5</c:v>
                </c:pt>
                <c:pt idx="12570">
                  <c:v>209.51666666666668</c:v>
                </c:pt>
                <c:pt idx="12571">
                  <c:v>209.53333333333333</c:v>
                </c:pt>
                <c:pt idx="12572">
                  <c:v>209.55</c:v>
                </c:pt>
                <c:pt idx="12573">
                  <c:v>209.56666666666666</c:v>
                </c:pt>
                <c:pt idx="12574">
                  <c:v>209.58333333333334</c:v>
                </c:pt>
                <c:pt idx="12575">
                  <c:v>209.6</c:v>
                </c:pt>
                <c:pt idx="12576">
                  <c:v>209.61666666666667</c:v>
                </c:pt>
                <c:pt idx="12577">
                  <c:v>209.63333333333333</c:v>
                </c:pt>
                <c:pt idx="12578">
                  <c:v>209.65</c:v>
                </c:pt>
                <c:pt idx="12579">
                  <c:v>209.66666666666666</c:v>
                </c:pt>
                <c:pt idx="12580">
                  <c:v>209.68333333333334</c:v>
                </c:pt>
                <c:pt idx="12581">
                  <c:v>209.7</c:v>
                </c:pt>
                <c:pt idx="12582">
                  <c:v>209.71666666666667</c:v>
                </c:pt>
                <c:pt idx="12583">
                  <c:v>209.73333333333332</c:v>
                </c:pt>
                <c:pt idx="12584">
                  <c:v>209.75</c:v>
                </c:pt>
                <c:pt idx="12585">
                  <c:v>209.76666666666668</c:v>
                </c:pt>
                <c:pt idx="12586">
                  <c:v>209.78333333333333</c:v>
                </c:pt>
                <c:pt idx="12587">
                  <c:v>209.8</c:v>
                </c:pt>
                <c:pt idx="12588">
                  <c:v>209.81666666666666</c:v>
                </c:pt>
                <c:pt idx="12589">
                  <c:v>209.83333333333334</c:v>
                </c:pt>
                <c:pt idx="12590">
                  <c:v>209.85</c:v>
                </c:pt>
                <c:pt idx="12591">
                  <c:v>209.86666666666667</c:v>
                </c:pt>
                <c:pt idx="12592">
                  <c:v>209.88333333333333</c:v>
                </c:pt>
                <c:pt idx="12593">
                  <c:v>209.9</c:v>
                </c:pt>
                <c:pt idx="12594">
                  <c:v>209.91666666666666</c:v>
                </c:pt>
                <c:pt idx="12595">
                  <c:v>209.93333333333334</c:v>
                </c:pt>
                <c:pt idx="12596">
                  <c:v>209.95</c:v>
                </c:pt>
                <c:pt idx="12597">
                  <c:v>209.96666666666667</c:v>
                </c:pt>
                <c:pt idx="12598">
                  <c:v>209.98333333333332</c:v>
                </c:pt>
                <c:pt idx="12599">
                  <c:v>210</c:v>
                </c:pt>
                <c:pt idx="12600">
                  <c:v>210.01666666666668</c:v>
                </c:pt>
                <c:pt idx="12601">
                  <c:v>210.03333333333333</c:v>
                </c:pt>
                <c:pt idx="12602">
                  <c:v>210.05</c:v>
                </c:pt>
                <c:pt idx="12603">
                  <c:v>210.06666666666666</c:v>
                </c:pt>
                <c:pt idx="12604">
                  <c:v>210.08333333333334</c:v>
                </c:pt>
                <c:pt idx="12605">
                  <c:v>210.1</c:v>
                </c:pt>
                <c:pt idx="12606">
                  <c:v>210.11666666666667</c:v>
                </c:pt>
                <c:pt idx="12607">
                  <c:v>210.13333333333333</c:v>
                </c:pt>
                <c:pt idx="12608">
                  <c:v>210.15</c:v>
                </c:pt>
                <c:pt idx="12609">
                  <c:v>210.16666666666666</c:v>
                </c:pt>
                <c:pt idx="12610">
                  <c:v>210.18333333333334</c:v>
                </c:pt>
                <c:pt idx="12611">
                  <c:v>210.2</c:v>
                </c:pt>
                <c:pt idx="12612">
                  <c:v>210.21666666666667</c:v>
                </c:pt>
                <c:pt idx="12613">
                  <c:v>210.23333333333332</c:v>
                </c:pt>
                <c:pt idx="12614">
                  <c:v>210.25</c:v>
                </c:pt>
                <c:pt idx="12615">
                  <c:v>210.26666666666668</c:v>
                </c:pt>
                <c:pt idx="12616">
                  <c:v>210.28333333333333</c:v>
                </c:pt>
                <c:pt idx="12617">
                  <c:v>210.3</c:v>
                </c:pt>
                <c:pt idx="12618">
                  <c:v>210.31666666666666</c:v>
                </c:pt>
                <c:pt idx="12619">
                  <c:v>210.33333333333334</c:v>
                </c:pt>
                <c:pt idx="12620">
                  <c:v>210.35</c:v>
                </c:pt>
                <c:pt idx="12621">
                  <c:v>210.36666666666667</c:v>
                </c:pt>
                <c:pt idx="12622">
                  <c:v>210.38333333333333</c:v>
                </c:pt>
                <c:pt idx="12623">
                  <c:v>210.4</c:v>
                </c:pt>
                <c:pt idx="12624">
                  <c:v>210.41666666666666</c:v>
                </c:pt>
                <c:pt idx="12625">
                  <c:v>210.43333333333334</c:v>
                </c:pt>
                <c:pt idx="12626">
                  <c:v>210.45</c:v>
                </c:pt>
                <c:pt idx="12627">
                  <c:v>210.46666666666667</c:v>
                </c:pt>
                <c:pt idx="12628">
                  <c:v>210.48333333333332</c:v>
                </c:pt>
                <c:pt idx="12629">
                  <c:v>210.5</c:v>
                </c:pt>
                <c:pt idx="12630">
                  <c:v>210.51666666666668</c:v>
                </c:pt>
                <c:pt idx="12631">
                  <c:v>210.53333333333333</c:v>
                </c:pt>
                <c:pt idx="12632">
                  <c:v>210.55</c:v>
                </c:pt>
                <c:pt idx="12633">
                  <c:v>210.56666666666666</c:v>
                </c:pt>
                <c:pt idx="12634">
                  <c:v>210.58333333333334</c:v>
                </c:pt>
                <c:pt idx="12635">
                  <c:v>210.6</c:v>
                </c:pt>
                <c:pt idx="12636">
                  <c:v>210.61666666666667</c:v>
                </c:pt>
                <c:pt idx="12637">
                  <c:v>210.63333333333333</c:v>
                </c:pt>
                <c:pt idx="12638">
                  <c:v>210.65</c:v>
                </c:pt>
                <c:pt idx="12639">
                  <c:v>210.66666666666666</c:v>
                </c:pt>
                <c:pt idx="12640">
                  <c:v>210.68333333333334</c:v>
                </c:pt>
                <c:pt idx="12641">
                  <c:v>210.7</c:v>
                </c:pt>
                <c:pt idx="12642">
                  <c:v>210.71666666666667</c:v>
                </c:pt>
                <c:pt idx="12643">
                  <c:v>210.73333333333332</c:v>
                </c:pt>
                <c:pt idx="12644">
                  <c:v>210.75</c:v>
                </c:pt>
                <c:pt idx="12645">
                  <c:v>210.76666666666668</c:v>
                </c:pt>
                <c:pt idx="12646">
                  <c:v>210.78333333333333</c:v>
                </c:pt>
                <c:pt idx="12647">
                  <c:v>210.8</c:v>
                </c:pt>
                <c:pt idx="12648">
                  <c:v>210.81666666666666</c:v>
                </c:pt>
                <c:pt idx="12649">
                  <c:v>210.83333333333334</c:v>
                </c:pt>
                <c:pt idx="12650">
                  <c:v>210.85</c:v>
                </c:pt>
                <c:pt idx="12651">
                  <c:v>210.86666666666667</c:v>
                </c:pt>
                <c:pt idx="12652">
                  <c:v>210.88333333333333</c:v>
                </c:pt>
                <c:pt idx="12653">
                  <c:v>210.9</c:v>
                </c:pt>
                <c:pt idx="12654">
                  <c:v>210.91666666666666</c:v>
                </c:pt>
                <c:pt idx="12655">
                  <c:v>210.93333333333334</c:v>
                </c:pt>
                <c:pt idx="12656">
                  <c:v>210.95</c:v>
                </c:pt>
                <c:pt idx="12657">
                  <c:v>210.96666666666667</c:v>
                </c:pt>
                <c:pt idx="12658">
                  <c:v>210.98333333333332</c:v>
                </c:pt>
                <c:pt idx="12659">
                  <c:v>211</c:v>
                </c:pt>
                <c:pt idx="12660">
                  <c:v>211.01666666666668</c:v>
                </c:pt>
                <c:pt idx="12661">
                  <c:v>211.03333333333333</c:v>
                </c:pt>
                <c:pt idx="12662">
                  <c:v>211.05</c:v>
                </c:pt>
                <c:pt idx="12663">
                  <c:v>211.06666666666666</c:v>
                </c:pt>
                <c:pt idx="12664">
                  <c:v>211.08333333333334</c:v>
                </c:pt>
                <c:pt idx="12665">
                  <c:v>211.1</c:v>
                </c:pt>
                <c:pt idx="12666">
                  <c:v>211.11666666666667</c:v>
                </c:pt>
                <c:pt idx="12667">
                  <c:v>211.13333333333333</c:v>
                </c:pt>
                <c:pt idx="12668">
                  <c:v>211.15</c:v>
                </c:pt>
                <c:pt idx="12669">
                  <c:v>211.16666666666666</c:v>
                </c:pt>
                <c:pt idx="12670">
                  <c:v>211.18333333333334</c:v>
                </c:pt>
                <c:pt idx="12671">
                  <c:v>211.2</c:v>
                </c:pt>
                <c:pt idx="12672">
                  <c:v>211.21666666666667</c:v>
                </c:pt>
                <c:pt idx="12673">
                  <c:v>211.23333333333332</c:v>
                </c:pt>
                <c:pt idx="12674">
                  <c:v>211.25</c:v>
                </c:pt>
                <c:pt idx="12675">
                  <c:v>211.26666666666668</c:v>
                </c:pt>
                <c:pt idx="12676">
                  <c:v>211.28333333333333</c:v>
                </c:pt>
                <c:pt idx="12677">
                  <c:v>211.3</c:v>
                </c:pt>
                <c:pt idx="12678">
                  <c:v>211.31666666666666</c:v>
                </c:pt>
                <c:pt idx="12679">
                  <c:v>211.33333333333334</c:v>
                </c:pt>
                <c:pt idx="12680">
                  <c:v>211.35</c:v>
                </c:pt>
                <c:pt idx="12681">
                  <c:v>211.36666666666667</c:v>
                </c:pt>
                <c:pt idx="12682">
                  <c:v>211.38333333333333</c:v>
                </c:pt>
                <c:pt idx="12683">
                  <c:v>211.4</c:v>
                </c:pt>
                <c:pt idx="12684">
                  <c:v>211.41666666666666</c:v>
                </c:pt>
                <c:pt idx="12685">
                  <c:v>211.43333333333334</c:v>
                </c:pt>
                <c:pt idx="12686">
                  <c:v>211.45</c:v>
                </c:pt>
                <c:pt idx="12687">
                  <c:v>211.46666666666667</c:v>
                </c:pt>
                <c:pt idx="12688">
                  <c:v>211.48333333333332</c:v>
                </c:pt>
                <c:pt idx="12689">
                  <c:v>211.5</c:v>
                </c:pt>
                <c:pt idx="12690">
                  <c:v>211.51666666666668</c:v>
                </c:pt>
                <c:pt idx="12691">
                  <c:v>211.53333333333333</c:v>
                </c:pt>
                <c:pt idx="12692">
                  <c:v>211.55</c:v>
                </c:pt>
                <c:pt idx="12693">
                  <c:v>211.56666666666666</c:v>
                </c:pt>
                <c:pt idx="12694">
                  <c:v>211.58333333333334</c:v>
                </c:pt>
                <c:pt idx="12695">
                  <c:v>211.6</c:v>
                </c:pt>
                <c:pt idx="12696">
                  <c:v>211.61666666666667</c:v>
                </c:pt>
                <c:pt idx="12697">
                  <c:v>211.63333333333333</c:v>
                </c:pt>
                <c:pt idx="12698">
                  <c:v>211.65</c:v>
                </c:pt>
                <c:pt idx="12699">
                  <c:v>211.66666666666666</c:v>
                </c:pt>
                <c:pt idx="12700">
                  <c:v>211.68333333333334</c:v>
                </c:pt>
                <c:pt idx="12701">
                  <c:v>211.7</c:v>
                </c:pt>
                <c:pt idx="12702">
                  <c:v>211.71666666666667</c:v>
                </c:pt>
                <c:pt idx="12703">
                  <c:v>211.73333333333332</c:v>
                </c:pt>
                <c:pt idx="12704">
                  <c:v>211.75</c:v>
                </c:pt>
                <c:pt idx="12705">
                  <c:v>211.76666666666668</c:v>
                </c:pt>
                <c:pt idx="12706">
                  <c:v>211.78333333333333</c:v>
                </c:pt>
                <c:pt idx="12707">
                  <c:v>211.8</c:v>
                </c:pt>
                <c:pt idx="12708">
                  <c:v>211.81666666666666</c:v>
                </c:pt>
                <c:pt idx="12709">
                  <c:v>211.83333333333334</c:v>
                </c:pt>
                <c:pt idx="12710">
                  <c:v>211.85</c:v>
                </c:pt>
                <c:pt idx="12711">
                  <c:v>211.86666666666667</c:v>
                </c:pt>
                <c:pt idx="12712">
                  <c:v>211.88333333333333</c:v>
                </c:pt>
                <c:pt idx="12713">
                  <c:v>211.9</c:v>
                </c:pt>
                <c:pt idx="12714">
                  <c:v>211.91666666666666</c:v>
                </c:pt>
                <c:pt idx="12715">
                  <c:v>211.93333333333334</c:v>
                </c:pt>
                <c:pt idx="12716">
                  <c:v>211.95</c:v>
                </c:pt>
                <c:pt idx="12717">
                  <c:v>211.96666666666667</c:v>
                </c:pt>
                <c:pt idx="12718">
                  <c:v>211.98333333333332</c:v>
                </c:pt>
                <c:pt idx="12719">
                  <c:v>212</c:v>
                </c:pt>
                <c:pt idx="12720">
                  <c:v>212.01666666666668</c:v>
                </c:pt>
                <c:pt idx="12721">
                  <c:v>212.03333333333333</c:v>
                </c:pt>
                <c:pt idx="12722">
                  <c:v>212.05</c:v>
                </c:pt>
                <c:pt idx="12723">
                  <c:v>212.06666666666666</c:v>
                </c:pt>
                <c:pt idx="12724">
                  <c:v>212.08333333333334</c:v>
                </c:pt>
                <c:pt idx="12725">
                  <c:v>212.1</c:v>
                </c:pt>
                <c:pt idx="12726">
                  <c:v>212.11666666666667</c:v>
                </c:pt>
                <c:pt idx="12727">
                  <c:v>212.13333333333333</c:v>
                </c:pt>
                <c:pt idx="12728">
                  <c:v>212.15</c:v>
                </c:pt>
                <c:pt idx="12729">
                  <c:v>212.16666666666666</c:v>
                </c:pt>
                <c:pt idx="12730">
                  <c:v>212.18333333333334</c:v>
                </c:pt>
                <c:pt idx="12731">
                  <c:v>212.2</c:v>
                </c:pt>
                <c:pt idx="12732">
                  <c:v>212.21666666666667</c:v>
                </c:pt>
                <c:pt idx="12733">
                  <c:v>212.23333333333332</c:v>
                </c:pt>
                <c:pt idx="12734">
                  <c:v>212.25</c:v>
                </c:pt>
                <c:pt idx="12735">
                  <c:v>212.26666666666668</c:v>
                </c:pt>
                <c:pt idx="12736">
                  <c:v>212.28333333333333</c:v>
                </c:pt>
                <c:pt idx="12737">
                  <c:v>212.3</c:v>
                </c:pt>
                <c:pt idx="12738">
                  <c:v>212.31666666666666</c:v>
                </c:pt>
                <c:pt idx="12739">
                  <c:v>212.33333333333334</c:v>
                </c:pt>
                <c:pt idx="12740">
                  <c:v>212.35</c:v>
                </c:pt>
                <c:pt idx="12741">
                  <c:v>212.36666666666667</c:v>
                </c:pt>
                <c:pt idx="12742">
                  <c:v>212.38333333333333</c:v>
                </c:pt>
                <c:pt idx="12743">
                  <c:v>212.4</c:v>
                </c:pt>
                <c:pt idx="12744">
                  <c:v>212.41666666666666</c:v>
                </c:pt>
                <c:pt idx="12745">
                  <c:v>212.43333333333334</c:v>
                </c:pt>
                <c:pt idx="12746">
                  <c:v>212.45</c:v>
                </c:pt>
                <c:pt idx="12747">
                  <c:v>212.46666666666667</c:v>
                </c:pt>
                <c:pt idx="12748">
                  <c:v>212.48333333333332</c:v>
                </c:pt>
                <c:pt idx="12749">
                  <c:v>212.5</c:v>
                </c:pt>
                <c:pt idx="12750">
                  <c:v>212.51666666666668</c:v>
                </c:pt>
                <c:pt idx="12751">
                  <c:v>212.53333333333333</c:v>
                </c:pt>
                <c:pt idx="12752">
                  <c:v>212.55</c:v>
                </c:pt>
                <c:pt idx="12753">
                  <c:v>212.56666666666666</c:v>
                </c:pt>
                <c:pt idx="12754">
                  <c:v>212.58333333333334</c:v>
                </c:pt>
                <c:pt idx="12755">
                  <c:v>212.6</c:v>
                </c:pt>
                <c:pt idx="12756">
                  <c:v>212.61666666666667</c:v>
                </c:pt>
                <c:pt idx="12757">
                  <c:v>212.63333333333333</c:v>
                </c:pt>
                <c:pt idx="12758">
                  <c:v>212.65</c:v>
                </c:pt>
                <c:pt idx="12759">
                  <c:v>212.66666666666666</c:v>
                </c:pt>
                <c:pt idx="12760">
                  <c:v>212.68333333333334</c:v>
                </c:pt>
                <c:pt idx="12761">
                  <c:v>212.7</c:v>
                </c:pt>
                <c:pt idx="12762">
                  <c:v>212.71666666666667</c:v>
                </c:pt>
                <c:pt idx="12763">
                  <c:v>212.73333333333332</c:v>
                </c:pt>
                <c:pt idx="12764">
                  <c:v>212.75</c:v>
                </c:pt>
                <c:pt idx="12765">
                  <c:v>212.76666666666668</c:v>
                </c:pt>
                <c:pt idx="12766">
                  <c:v>212.78333333333333</c:v>
                </c:pt>
                <c:pt idx="12767">
                  <c:v>212.8</c:v>
                </c:pt>
                <c:pt idx="12768">
                  <c:v>212.81666666666666</c:v>
                </c:pt>
                <c:pt idx="12769">
                  <c:v>212.83333333333334</c:v>
                </c:pt>
                <c:pt idx="12770">
                  <c:v>212.85</c:v>
                </c:pt>
                <c:pt idx="12771">
                  <c:v>212.86666666666667</c:v>
                </c:pt>
                <c:pt idx="12772">
                  <c:v>212.88333333333333</c:v>
                </c:pt>
                <c:pt idx="12773">
                  <c:v>212.9</c:v>
                </c:pt>
                <c:pt idx="12774">
                  <c:v>212.91666666666666</c:v>
                </c:pt>
                <c:pt idx="12775">
                  <c:v>212.93333333333334</c:v>
                </c:pt>
                <c:pt idx="12776">
                  <c:v>212.95</c:v>
                </c:pt>
                <c:pt idx="12777">
                  <c:v>212.96666666666667</c:v>
                </c:pt>
                <c:pt idx="12778">
                  <c:v>212.98333333333332</c:v>
                </c:pt>
                <c:pt idx="12779">
                  <c:v>213</c:v>
                </c:pt>
                <c:pt idx="12780">
                  <c:v>213.01666666666668</c:v>
                </c:pt>
                <c:pt idx="12781">
                  <c:v>213.03333333333333</c:v>
                </c:pt>
                <c:pt idx="12782">
                  <c:v>213.05</c:v>
                </c:pt>
                <c:pt idx="12783">
                  <c:v>213.06666666666666</c:v>
                </c:pt>
                <c:pt idx="12784">
                  <c:v>213.08333333333334</c:v>
                </c:pt>
                <c:pt idx="12785">
                  <c:v>213.1</c:v>
                </c:pt>
                <c:pt idx="12786">
                  <c:v>213.11666666666667</c:v>
                </c:pt>
                <c:pt idx="12787">
                  <c:v>213.13333333333333</c:v>
                </c:pt>
                <c:pt idx="12788">
                  <c:v>213.15</c:v>
                </c:pt>
                <c:pt idx="12789">
                  <c:v>213.16666666666666</c:v>
                </c:pt>
                <c:pt idx="12790">
                  <c:v>213.18333333333334</c:v>
                </c:pt>
                <c:pt idx="12791">
                  <c:v>213.2</c:v>
                </c:pt>
                <c:pt idx="12792">
                  <c:v>213.21666666666667</c:v>
                </c:pt>
                <c:pt idx="12793">
                  <c:v>213.23333333333332</c:v>
                </c:pt>
                <c:pt idx="12794">
                  <c:v>213.25</c:v>
                </c:pt>
                <c:pt idx="12795">
                  <c:v>213.26666666666668</c:v>
                </c:pt>
                <c:pt idx="12796">
                  <c:v>213.28333333333333</c:v>
                </c:pt>
                <c:pt idx="12797">
                  <c:v>213.3</c:v>
                </c:pt>
                <c:pt idx="12798">
                  <c:v>213.31666666666666</c:v>
                </c:pt>
                <c:pt idx="12799">
                  <c:v>213.33333333333334</c:v>
                </c:pt>
                <c:pt idx="12800">
                  <c:v>213.35</c:v>
                </c:pt>
                <c:pt idx="12801">
                  <c:v>213.36666666666667</c:v>
                </c:pt>
                <c:pt idx="12802">
                  <c:v>213.38333333333333</c:v>
                </c:pt>
                <c:pt idx="12803">
                  <c:v>213.4</c:v>
                </c:pt>
                <c:pt idx="12804">
                  <c:v>213.41666666666666</c:v>
                </c:pt>
                <c:pt idx="12805">
                  <c:v>213.43333333333334</c:v>
                </c:pt>
                <c:pt idx="12806">
                  <c:v>213.45</c:v>
                </c:pt>
                <c:pt idx="12807">
                  <c:v>213.46666666666667</c:v>
                </c:pt>
                <c:pt idx="12808">
                  <c:v>213.48333333333332</c:v>
                </c:pt>
                <c:pt idx="12809">
                  <c:v>213.5</c:v>
                </c:pt>
                <c:pt idx="12810">
                  <c:v>213.51666666666668</c:v>
                </c:pt>
                <c:pt idx="12811">
                  <c:v>213.53333333333333</c:v>
                </c:pt>
                <c:pt idx="12812">
                  <c:v>213.55</c:v>
                </c:pt>
                <c:pt idx="12813">
                  <c:v>213.56666666666666</c:v>
                </c:pt>
                <c:pt idx="12814">
                  <c:v>213.58333333333334</c:v>
                </c:pt>
                <c:pt idx="12815">
                  <c:v>213.6</c:v>
                </c:pt>
                <c:pt idx="12816">
                  <c:v>213.61666666666667</c:v>
                </c:pt>
                <c:pt idx="12817">
                  <c:v>213.63333333333333</c:v>
                </c:pt>
                <c:pt idx="12818">
                  <c:v>213.65</c:v>
                </c:pt>
                <c:pt idx="12819">
                  <c:v>213.66666666666666</c:v>
                </c:pt>
                <c:pt idx="12820">
                  <c:v>213.68333333333334</c:v>
                </c:pt>
                <c:pt idx="12821">
                  <c:v>213.7</c:v>
                </c:pt>
                <c:pt idx="12822">
                  <c:v>213.71666666666667</c:v>
                </c:pt>
                <c:pt idx="12823">
                  <c:v>213.73333333333332</c:v>
                </c:pt>
                <c:pt idx="12824">
                  <c:v>213.75</c:v>
                </c:pt>
                <c:pt idx="12825">
                  <c:v>213.76666666666668</c:v>
                </c:pt>
                <c:pt idx="12826">
                  <c:v>213.78333333333333</c:v>
                </c:pt>
                <c:pt idx="12827">
                  <c:v>213.8</c:v>
                </c:pt>
                <c:pt idx="12828">
                  <c:v>213.81666666666666</c:v>
                </c:pt>
                <c:pt idx="12829">
                  <c:v>213.83333333333334</c:v>
                </c:pt>
                <c:pt idx="12830">
                  <c:v>213.85</c:v>
                </c:pt>
                <c:pt idx="12831">
                  <c:v>213.86666666666667</c:v>
                </c:pt>
                <c:pt idx="12832">
                  <c:v>213.88333333333333</c:v>
                </c:pt>
                <c:pt idx="12833">
                  <c:v>213.9</c:v>
                </c:pt>
                <c:pt idx="12834">
                  <c:v>213.91666666666666</c:v>
                </c:pt>
                <c:pt idx="12835">
                  <c:v>213.93333333333334</c:v>
                </c:pt>
                <c:pt idx="12836">
                  <c:v>213.95</c:v>
                </c:pt>
                <c:pt idx="12837">
                  <c:v>213.96666666666667</c:v>
                </c:pt>
                <c:pt idx="12838">
                  <c:v>213.98333333333332</c:v>
                </c:pt>
                <c:pt idx="12839">
                  <c:v>214</c:v>
                </c:pt>
                <c:pt idx="12840">
                  <c:v>214.01666666666668</c:v>
                </c:pt>
                <c:pt idx="12841">
                  <c:v>214.03333333333333</c:v>
                </c:pt>
                <c:pt idx="12842">
                  <c:v>214.05</c:v>
                </c:pt>
                <c:pt idx="12843">
                  <c:v>214.06666666666666</c:v>
                </c:pt>
                <c:pt idx="12844">
                  <c:v>214.08333333333334</c:v>
                </c:pt>
                <c:pt idx="12845">
                  <c:v>214.1</c:v>
                </c:pt>
                <c:pt idx="12846">
                  <c:v>214.11666666666667</c:v>
                </c:pt>
                <c:pt idx="12847">
                  <c:v>214.13333333333333</c:v>
                </c:pt>
                <c:pt idx="12848">
                  <c:v>214.15</c:v>
                </c:pt>
                <c:pt idx="12849">
                  <c:v>214.16666666666666</c:v>
                </c:pt>
                <c:pt idx="12850">
                  <c:v>214.18333333333334</c:v>
                </c:pt>
                <c:pt idx="12851">
                  <c:v>214.2</c:v>
                </c:pt>
                <c:pt idx="12852">
                  <c:v>214.21666666666667</c:v>
                </c:pt>
                <c:pt idx="12853">
                  <c:v>214.23333333333332</c:v>
                </c:pt>
                <c:pt idx="12854">
                  <c:v>214.25</c:v>
                </c:pt>
                <c:pt idx="12855">
                  <c:v>214.26666666666668</c:v>
                </c:pt>
                <c:pt idx="12856">
                  <c:v>214.28333333333333</c:v>
                </c:pt>
                <c:pt idx="12857">
                  <c:v>214.3</c:v>
                </c:pt>
                <c:pt idx="12858">
                  <c:v>214.31666666666666</c:v>
                </c:pt>
                <c:pt idx="12859">
                  <c:v>214.33333333333334</c:v>
                </c:pt>
                <c:pt idx="12860">
                  <c:v>214.35</c:v>
                </c:pt>
                <c:pt idx="12861">
                  <c:v>214.36666666666667</c:v>
                </c:pt>
                <c:pt idx="12862">
                  <c:v>214.38333333333333</c:v>
                </c:pt>
                <c:pt idx="12863">
                  <c:v>214.4</c:v>
                </c:pt>
                <c:pt idx="12864">
                  <c:v>214.41666666666666</c:v>
                </c:pt>
                <c:pt idx="12865">
                  <c:v>214.43333333333334</c:v>
                </c:pt>
                <c:pt idx="12866">
                  <c:v>214.45</c:v>
                </c:pt>
                <c:pt idx="12867">
                  <c:v>214.46666666666667</c:v>
                </c:pt>
                <c:pt idx="12868">
                  <c:v>214.48333333333332</c:v>
                </c:pt>
                <c:pt idx="12869">
                  <c:v>214.5</c:v>
                </c:pt>
                <c:pt idx="12870">
                  <c:v>214.51666666666668</c:v>
                </c:pt>
                <c:pt idx="12871">
                  <c:v>214.53333333333333</c:v>
                </c:pt>
                <c:pt idx="12872">
                  <c:v>214.55</c:v>
                </c:pt>
                <c:pt idx="12873">
                  <c:v>214.56666666666666</c:v>
                </c:pt>
                <c:pt idx="12874">
                  <c:v>214.58333333333334</c:v>
                </c:pt>
                <c:pt idx="12875">
                  <c:v>214.6</c:v>
                </c:pt>
                <c:pt idx="12876">
                  <c:v>214.61666666666667</c:v>
                </c:pt>
                <c:pt idx="12877">
                  <c:v>214.63333333333333</c:v>
                </c:pt>
                <c:pt idx="12878">
                  <c:v>214.65</c:v>
                </c:pt>
                <c:pt idx="12879">
                  <c:v>214.66666666666666</c:v>
                </c:pt>
                <c:pt idx="12880">
                  <c:v>214.68333333333334</c:v>
                </c:pt>
                <c:pt idx="12881">
                  <c:v>214.7</c:v>
                </c:pt>
                <c:pt idx="12882">
                  <c:v>214.71666666666667</c:v>
                </c:pt>
                <c:pt idx="12883">
                  <c:v>214.73333333333332</c:v>
                </c:pt>
                <c:pt idx="12884">
                  <c:v>214.75</c:v>
                </c:pt>
                <c:pt idx="12885">
                  <c:v>214.76666666666668</c:v>
                </c:pt>
                <c:pt idx="12886">
                  <c:v>214.78333333333333</c:v>
                </c:pt>
                <c:pt idx="12887">
                  <c:v>214.8</c:v>
                </c:pt>
                <c:pt idx="12888">
                  <c:v>214.81666666666666</c:v>
                </c:pt>
                <c:pt idx="12889">
                  <c:v>214.83333333333334</c:v>
                </c:pt>
                <c:pt idx="12890">
                  <c:v>214.85</c:v>
                </c:pt>
                <c:pt idx="12891">
                  <c:v>214.86666666666667</c:v>
                </c:pt>
                <c:pt idx="12892">
                  <c:v>214.88333333333333</c:v>
                </c:pt>
                <c:pt idx="12893">
                  <c:v>214.9</c:v>
                </c:pt>
                <c:pt idx="12894">
                  <c:v>214.91666666666666</c:v>
                </c:pt>
                <c:pt idx="12895">
                  <c:v>214.93333333333334</c:v>
                </c:pt>
                <c:pt idx="12896">
                  <c:v>214.95</c:v>
                </c:pt>
                <c:pt idx="12897">
                  <c:v>214.96666666666667</c:v>
                </c:pt>
                <c:pt idx="12898">
                  <c:v>214.98333333333332</c:v>
                </c:pt>
                <c:pt idx="12899">
                  <c:v>215</c:v>
                </c:pt>
                <c:pt idx="12900">
                  <c:v>215.01666666666668</c:v>
                </c:pt>
                <c:pt idx="12901">
                  <c:v>215.03333333333333</c:v>
                </c:pt>
                <c:pt idx="12902">
                  <c:v>215.05</c:v>
                </c:pt>
                <c:pt idx="12903">
                  <c:v>215.06666666666666</c:v>
                </c:pt>
                <c:pt idx="12904">
                  <c:v>215.08333333333334</c:v>
                </c:pt>
                <c:pt idx="12905">
                  <c:v>215.1</c:v>
                </c:pt>
                <c:pt idx="12906">
                  <c:v>215.11666666666667</c:v>
                </c:pt>
                <c:pt idx="12907">
                  <c:v>215.13333333333333</c:v>
                </c:pt>
                <c:pt idx="12908">
                  <c:v>215.15</c:v>
                </c:pt>
                <c:pt idx="12909">
                  <c:v>215.16666666666666</c:v>
                </c:pt>
                <c:pt idx="12910">
                  <c:v>215.18333333333334</c:v>
                </c:pt>
                <c:pt idx="12911">
                  <c:v>215.2</c:v>
                </c:pt>
                <c:pt idx="12912">
                  <c:v>215.21666666666667</c:v>
                </c:pt>
                <c:pt idx="12913">
                  <c:v>215.23333333333332</c:v>
                </c:pt>
                <c:pt idx="12914">
                  <c:v>215.25</c:v>
                </c:pt>
                <c:pt idx="12915">
                  <c:v>215.26666666666668</c:v>
                </c:pt>
                <c:pt idx="12916">
                  <c:v>215.28333333333333</c:v>
                </c:pt>
                <c:pt idx="12917">
                  <c:v>215.3</c:v>
                </c:pt>
                <c:pt idx="12918">
                  <c:v>215.31666666666666</c:v>
                </c:pt>
                <c:pt idx="12919">
                  <c:v>215.33333333333334</c:v>
                </c:pt>
                <c:pt idx="12920">
                  <c:v>215.35</c:v>
                </c:pt>
                <c:pt idx="12921">
                  <c:v>215.36666666666667</c:v>
                </c:pt>
                <c:pt idx="12922">
                  <c:v>215.38333333333333</c:v>
                </c:pt>
                <c:pt idx="12923">
                  <c:v>215.4</c:v>
                </c:pt>
                <c:pt idx="12924">
                  <c:v>215.41666666666666</c:v>
                </c:pt>
                <c:pt idx="12925">
                  <c:v>215.43333333333334</c:v>
                </c:pt>
                <c:pt idx="12926">
                  <c:v>215.45</c:v>
                </c:pt>
                <c:pt idx="12927">
                  <c:v>215.46666666666667</c:v>
                </c:pt>
                <c:pt idx="12928">
                  <c:v>215.48333333333332</c:v>
                </c:pt>
                <c:pt idx="12929">
                  <c:v>215.5</c:v>
                </c:pt>
                <c:pt idx="12930">
                  <c:v>215.51666666666668</c:v>
                </c:pt>
                <c:pt idx="12931">
                  <c:v>215.53333333333333</c:v>
                </c:pt>
                <c:pt idx="12932">
                  <c:v>215.55</c:v>
                </c:pt>
                <c:pt idx="12933">
                  <c:v>215.56666666666666</c:v>
                </c:pt>
                <c:pt idx="12934">
                  <c:v>215.58333333333334</c:v>
                </c:pt>
                <c:pt idx="12935">
                  <c:v>215.6</c:v>
                </c:pt>
                <c:pt idx="12936">
                  <c:v>215.61666666666667</c:v>
                </c:pt>
                <c:pt idx="12937">
                  <c:v>215.63333333333333</c:v>
                </c:pt>
                <c:pt idx="12938">
                  <c:v>215.65</c:v>
                </c:pt>
                <c:pt idx="12939">
                  <c:v>215.66666666666666</c:v>
                </c:pt>
                <c:pt idx="12940">
                  <c:v>215.68333333333334</c:v>
                </c:pt>
                <c:pt idx="12941">
                  <c:v>215.7</c:v>
                </c:pt>
                <c:pt idx="12942">
                  <c:v>215.71666666666667</c:v>
                </c:pt>
                <c:pt idx="12943">
                  <c:v>215.73333333333332</c:v>
                </c:pt>
                <c:pt idx="12944">
                  <c:v>215.75</c:v>
                </c:pt>
                <c:pt idx="12945">
                  <c:v>215.76666666666668</c:v>
                </c:pt>
                <c:pt idx="12946">
                  <c:v>215.78333333333333</c:v>
                </c:pt>
                <c:pt idx="12947">
                  <c:v>215.8</c:v>
                </c:pt>
                <c:pt idx="12948">
                  <c:v>215.81666666666666</c:v>
                </c:pt>
                <c:pt idx="12949">
                  <c:v>215.83333333333334</c:v>
                </c:pt>
                <c:pt idx="12950">
                  <c:v>215.85</c:v>
                </c:pt>
                <c:pt idx="12951">
                  <c:v>215.86666666666667</c:v>
                </c:pt>
                <c:pt idx="12952">
                  <c:v>215.88333333333333</c:v>
                </c:pt>
                <c:pt idx="12953">
                  <c:v>215.9</c:v>
                </c:pt>
                <c:pt idx="12954">
                  <c:v>215.91666666666666</c:v>
                </c:pt>
                <c:pt idx="12955">
                  <c:v>215.93333333333334</c:v>
                </c:pt>
                <c:pt idx="12956">
                  <c:v>215.95</c:v>
                </c:pt>
                <c:pt idx="12957">
                  <c:v>215.96666666666667</c:v>
                </c:pt>
                <c:pt idx="12958">
                  <c:v>215.98333333333332</c:v>
                </c:pt>
                <c:pt idx="12959">
                  <c:v>216</c:v>
                </c:pt>
                <c:pt idx="12960">
                  <c:v>216.01666666666668</c:v>
                </c:pt>
                <c:pt idx="12961">
                  <c:v>216.03333333333333</c:v>
                </c:pt>
                <c:pt idx="12962">
                  <c:v>216.05</c:v>
                </c:pt>
                <c:pt idx="12963">
                  <c:v>216.06666666666666</c:v>
                </c:pt>
                <c:pt idx="12964">
                  <c:v>216.08333333333334</c:v>
                </c:pt>
                <c:pt idx="12965">
                  <c:v>216.1</c:v>
                </c:pt>
                <c:pt idx="12966">
                  <c:v>216.11666666666667</c:v>
                </c:pt>
                <c:pt idx="12967">
                  <c:v>216.13333333333333</c:v>
                </c:pt>
                <c:pt idx="12968">
                  <c:v>216.15</c:v>
                </c:pt>
                <c:pt idx="12969">
                  <c:v>216.16666666666666</c:v>
                </c:pt>
                <c:pt idx="12970">
                  <c:v>216.18333333333334</c:v>
                </c:pt>
                <c:pt idx="12971">
                  <c:v>216.2</c:v>
                </c:pt>
                <c:pt idx="12972">
                  <c:v>216.21666666666667</c:v>
                </c:pt>
                <c:pt idx="12973">
                  <c:v>216.23333333333332</c:v>
                </c:pt>
                <c:pt idx="12974">
                  <c:v>216.25</c:v>
                </c:pt>
                <c:pt idx="12975">
                  <c:v>216.26666666666668</c:v>
                </c:pt>
                <c:pt idx="12976">
                  <c:v>216.28333333333333</c:v>
                </c:pt>
                <c:pt idx="12977">
                  <c:v>216.3</c:v>
                </c:pt>
                <c:pt idx="12978">
                  <c:v>216.31666666666666</c:v>
                </c:pt>
                <c:pt idx="12979">
                  <c:v>216.33333333333334</c:v>
                </c:pt>
                <c:pt idx="12980">
                  <c:v>216.35</c:v>
                </c:pt>
                <c:pt idx="12981">
                  <c:v>216.36666666666667</c:v>
                </c:pt>
                <c:pt idx="12982">
                  <c:v>216.38333333333333</c:v>
                </c:pt>
                <c:pt idx="12983">
                  <c:v>216.4</c:v>
                </c:pt>
                <c:pt idx="12984">
                  <c:v>216.41666666666666</c:v>
                </c:pt>
                <c:pt idx="12985">
                  <c:v>216.43333333333334</c:v>
                </c:pt>
                <c:pt idx="12986">
                  <c:v>216.45</c:v>
                </c:pt>
                <c:pt idx="12987">
                  <c:v>216.46666666666667</c:v>
                </c:pt>
                <c:pt idx="12988">
                  <c:v>216.48333333333332</c:v>
                </c:pt>
                <c:pt idx="12989">
                  <c:v>216.5</c:v>
                </c:pt>
                <c:pt idx="12990">
                  <c:v>216.51666666666668</c:v>
                </c:pt>
                <c:pt idx="12991">
                  <c:v>216.53333333333333</c:v>
                </c:pt>
                <c:pt idx="12992">
                  <c:v>216.55</c:v>
                </c:pt>
                <c:pt idx="12993">
                  <c:v>216.56666666666666</c:v>
                </c:pt>
                <c:pt idx="12994">
                  <c:v>216.58333333333334</c:v>
                </c:pt>
                <c:pt idx="12995">
                  <c:v>216.6</c:v>
                </c:pt>
                <c:pt idx="12996">
                  <c:v>216.61666666666667</c:v>
                </c:pt>
                <c:pt idx="12997">
                  <c:v>216.63333333333333</c:v>
                </c:pt>
                <c:pt idx="12998">
                  <c:v>216.65</c:v>
                </c:pt>
                <c:pt idx="12999">
                  <c:v>216.66666666666666</c:v>
                </c:pt>
                <c:pt idx="13000">
                  <c:v>216.68333333333334</c:v>
                </c:pt>
                <c:pt idx="13001">
                  <c:v>216.7</c:v>
                </c:pt>
                <c:pt idx="13002">
                  <c:v>216.71666666666667</c:v>
                </c:pt>
                <c:pt idx="13003">
                  <c:v>216.73333333333332</c:v>
                </c:pt>
                <c:pt idx="13004">
                  <c:v>216.75</c:v>
                </c:pt>
                <c:pt idx="13005">
                  <c:v>216.76666666666668</c:v>
                </c:pt>
                <c:pt idx="13006">
                  <c:v>216.78333333333333</c:v>
                </c:pt>
                <c:pt idx="13007">
                  <c:v>216.8</c:v>
                </c:pt>
                <c:pt idx="13008">
                  <c:v>216.81666666666666</c:v>
                </c:pt>
                <c:pt idx="13009">
                  <c:v>216.83333333333334</c:v>
                </c:pt>
                <c:pt idx="13010">
                  <c:v>216.85</c:v>
                </c:pt>
                <c:pt idx="13011">
                  <c:v>216.86666666666667</c:v>
                </c:pt>
                <c:pt idx="13012">
                  <c:v>216.88333333333333</c:v>
                </c:pt>
                <c:pt idx="13013">
                  <c:v>216.9</c:v>
                </c:pt>
                <c:pt idx="13014">
                  <c:v>216.91666666666666</c:v>
                </c:pt>
                <c:pt idx="13015">
                  <c:v>216.93333333333334</c:v>
                </c:pt>
                <c:pt idx="13016">
                  <c:v>216.95</c:v>
                </c:pt>
                <c:pt idx="13017">
                  <c:v>216.96666666666667</c:v>
                </c:pt>
                <c:pt idx="13018">
                  <c:v>216.98333333333332</c:v>
                </c:pt>
                <c:pt idx="13019">
                  <c:v>217</c:v>
                </c:pt>
                <c:pt idx="13020">
                  <c:v>217.01666666666668</c:v>
                </c:pt>
                <c:pt idx="13021">
                  <c:v>217.03333333333333</c:v>
                </c:pt>
                <c:pt idx="13022">
                  <c:v>217.05</c:v>
                </c:pt>
                <c:pt idx="13023">
                  <c:v>217.06666666666666</c:v>
                </c:pt>
                <c:pt idx="13024">
                  <c:v>217.08333333333334</c:v>
                </c:pt>
                <c:pt idx="13025">
                  <c:v>217.1</c:v>
                </c:pt>
                <c:pt idx="13026">
                  <c:v>217.11666666666667</c:v>
                </c:pt>
                <c:pt idx="13027">
                  <c:v>217.13333333333333</c:v>
                </c:pt>
                <c:pt idx="13028">
                  <c:v>217.15</c:v>
                </c:pt>
                <c:pt idx="13029">
                  <c:v>217.16666666666666</c:v>
                </c:pt>
                <c:pt idx="13030">
                  <c:v>217.18333333333334</c:v>
                </c:pt>
                <c:pt idx="13031">
                  <c:v>217.2</c:v>
                </c:pt>
                <c:pt idx="13032">
                  <c:v>217.21666666666667</c:v>
                </c:pt>
                <c:pt idx="13033">
                  <c:v>217.23333333333332</c:v>
                </c:pt>
                <c:pt idx="13034">
                  <c:v>217.25</c:v>
                </c:pt>
                <c:pt idx="13035">
                  <c:v>217.26666666666668</c:v>
                </c:pt>
                <c:pt idx="13036">
                  <c:v>217.28333333333333</c:v>
                </c:pt>
                <c:pt idx="13037">
                  <c:v>217.3</c:v>
                </c:pt>
                <c:pt idx="13038">
                  <c:v>217.31666666666666</c:v>
                </c:pt>
                <c:pt idx="13039">
                  <c:v>217.33333333333334</c:v>
                </c:pt>
                <c:pt idx="13040">
                  <c:v>217.35</c:v>
                </c:pt>
                <c:pt idx="13041">
                  <c:v>217.36666666666667</c:v>
                </c:pt>
                <c:pt idx="13042">
                  <c:v>217.38333333333333</c:v>
                </c:pt>
                <c:pt idx="13043">
                  <c:v>217.4</c:v>
                </c:pt>
                <c:pt idx="13044">
                  <c:v>217.41666666666666</c:v>
                </c:pt>
                <c:pt idx="13045">
                  <c:v>217.43333333333334</c:v>
                </c:pt>
                <c:pt idx="13046">
                  <c:v>217.45</c:v>
                </c:pt>
                <c:pt idx="13047">
                  <c:v>217.46666666666667</c:v>
                </c:pt>
                <c:pt idx="13048">
                  <c:v>217.48333333333332</c:v>
                </c:pt>
                <c:pt idx="13049">
                  <c:v>217.5</c:v>
                </c:pt>
                <c:pt idx="13050">
                  <c:v>217.51666666666668</c:v>
                </c:pt>
                <c:pt idx="13051">
                  <c:v>217.53333333333333</c:v>
                </c:pt>
                <c:pt idx="13052">
                  <c:v>217.55</c:v>
                </c:pt>
                <c:pt idx="13053">
                  <c:v>217.56666666666666</c:v>
                </c:pt>
                <c:pt idx="13054">
                  <c:v>217.58333333333334</c:v>
                </c:pt>
                <c:pt idx="13055">
                  <c:v>217.6</c:v>
                </c:pt>
                <c:pt idx="13056">
                  <c:v>217.61666666666667</c:v>
                </c:pt>
                <c:pt idx="13057">
                  <c:v>217.63333333333333</c:v>
                </c:pt>
                <c:pt idx="13058">
                  <c:v>217.65</c:v>
                </c:pt>
                <c:pt idx="13059">
                  <c:v>217.66666666666666</c:v>
                </c:pt>
                <c:pt idx="13060">
                  <c:v>217.68333333333334</c:v>
                </c:pt>
                <c:pt idx="13061">
                  <c:v>217.7</c:v>
                </c:pt>
                <c:pt idx="13062">
                  <c:v>217.71666666666667</c:v>
                </c:pt>
                <c:pt idx="13063">
                  <c:v>217.73333333333332</c:v>
                </c:pt>
                <c:pt idx="13064">
                  <c:v>217.75</c:v>
                </c:pt>
                <c:pt idx="13065">
                  <c:v>217.76666666666668</c:v>
                </c:pt>
                <c:pt idx="13066">
                  <c:v>217.78333333333333</c:v>
                </c:pt>
                <c:pt idx="13067">
                  <c:v>217.8</c:v>
                </c:pt>
                <c:pt idx="13068">
                  <c:v>217.81666666666666</c:v>
                </c:pt>
                <c:pt idx="13069">
                  <c:v>217.83333333333334</c:v>
                </c:pt>
                <c:pt idx="13070">
                  <c:v>217.85</c:v>
                </c:pt>
                <c:pt idx="13071">
                  <c:v>217.86666666666667</c:v>
                </c:pt>
                <c:pt idx="13072">
                  <c:v>217.88333333333333</c:v>
                </c:pt>
                <c:pt idx="13073">
                  <c:v>217.9</c:v>
                </c:pt>
                <c:pt idx="13074">
                  <c:v>217.91666666666666</c:v>
                </c:pt>
                <c:pt idx="13075">
                  <c:v>217.93333333333334</c:v>
                </c:pt>
                <c:pt idx="13076">
                  <c:v>217.95</c:v>
                </c:pt>
                <c:pt idx="13077">
                  <c:v>217.96666666666667</c:v>
                </c:pt>
                <c:pt idx="13078">
                  <c:v>217.98333333333332</c:v>
                </c:pt>
                <c:pt idx="13079">
                  <c:v>218</c:v>
                </c:pt>
                <c:pt idx="13080">
                  <c:v>218.01666666666668</c:v>
                </c:pt>
                <c:pt idx="13081">
                  <c:v>218.03333333333333</c:v>
                </c:pt>
                <c:pt idx="13082">
                  <c:v>218.05</c:v>
                </c:pt>
                <c:pt idx="13083">
                  <c:v>218.06666666666666</c:v>
                </c:pt>
                <c:pt idx="13084">
                  <c:v>218.08333333333334</c:v>
                </c:pt>
                <c:pt idx="13085">
                  <c:v>218.1</c:v>
                </c:pt>
                <c:pt idx="13086">
                  <c:v>218.11666666666667</c:v>
                </c:pt>
                <c:pt idx="13087">
                  <c:v>218.13333333333333</c:v>
                </c:pt>
                <c:pt idx="13088">
                  <c:v>218.15</c:v>
                </c:pt>
                <c:pt idx="13089">
                  <c:v>218.16666666666666</c:v>
                </c:pt>
                <c:pt idx="13090">
                  <c:v>218.18333333333334</c:v>
                </c:pt>
                <c:pt idx="13091">
                  <c:v>218.2</c:v>
                </c:pt>
                <c:pt idx="13092">
                  <c:v>218.21666666666667</c:v>
                </c:pt>
                <c:pt idx="13093">
                  <c:v>218.23333333333332</c:v>
                </c:pt>
                <c:pt idx="13094">
                  <c:v>218.25</c:v>
                </c:pt>
                <c:pt idx="13095">
                  <c:v>218.26666666666668</c:v>
                </c:pt>
                <c:pt idx="13096">
                  <c:v>218.28333333333333</c:v>
                </c:pt>
                <c:pt idx="13097">
                  <c:v>218.3</c:v>
                </c:pt>
                <c:pt idx="13098">
                  <c:v>218.31666666666666</c:v>
                </c:pt>
                <c:pt idx="13099">
                  <c:v>218.33333333333334</c:v>
                </c:pt>
                <c:pt idx="13100">
                  <c:v>218.35</c:v>
                </c:pt>
                <c:pt idx="13101">
                  <c:v>218.36666666666667</c:v>
                </c:pt>
                <c:pt idx="13102">
                  <c:v>218.38333333333333</c:v>
                </c:pt>
                <c:pt idx="13103">
                  <c:v>218.4</c:v>
                </c:pt>
                <c:pt idx="13104">
                  <c:v>218.41666666666666</c:v>
                </c:pt>
                <c:pt idx="13105">
                  <c:v>218.43333333333334</c:v>
                </c:pt>
                <c:pt idx="13106">
                  <c:v>218.45</c:v>
                </c:pt>
                <c:pt idx="13107">
                  <c:v>218.46666666666667</c:v>
                </c:pt>
                <c:pt idx="13108">
                  <c:v>218.48333333333332</c:v>
                </c:pt>
                <c:pt idx="13109">
                  <c:v>218.5</c:v>
                </c:pt>
                <c:pt idx="13110">
                  <c:v>218.51666666666668</c:v>
                </c:pt>
                <c:pt idx="13111">
                  <c:v>218.53333333333333</c:v>
                </c:pt>
                <c:pt idx="13112">
                  <c:v>218.55</c:v>
                </c:pt>
                <c:pt idx="13113">
                  <c:v>218.56666666666666</c:v>
                </c:pt>
                <c:pt idx="13114">
                  <c:v>218.58333333333334</c:v>
                </c:pt>
                <c:pt idx="13115">
                  <c:v>218.6</c:v>
                </c:pt>
                <c:pt idx="13116">
                  <c:v>218.61666666666667</c:v>
                </c:pt>
                <c:pt idx="13117">
                  <c:v>218.63333333333333</c:v>
                </c:pt>
                <c:pt idx="13118">
                  <c:v>218.65</c:v>
                </c:pt>
                <c:pt idx="13119">
                  <c:v>218.66666666666666</c:v>
                </c:pt>
                <c:pt idx="13120">
                  <c:v>218.68333333333334</c:v>
                </c:pt>
                <c:pt idx="13121">
                  <c:v>218.7</c:v>
                </c:pt>
                <c:pt idx="13122">
                  <c:v>218.71666666666667</c:v>
                </c:pt>
                <c:pt idx="13123">
                  <c:v>218.73333333333332</c:v>
                </c:pt>
                <c:pt idx="13124">
                  <c:v>218.75</c:v>
                </c:pt>
                <c:pt idx="13125">
                  <c:v>218.76666666666668</c:v>
                </c:pt>
                <c:pt idx="13126">
                  <c:v>218.78333333333333</c:v>
                </c:pt>
                <c:pt idx="13127">
                  <c:v>218.8</c:v>
                </c:pt>
                <c:pt idx="13128">
                  <c:v>218.81666666666666</c:v>
                </c:pt>
                <c:pt idx="13129">
                  <c:v>218.83333333333334</c:v>
                </c:pt>
                <c:pt idx="13130">
                  <c:v>218.85</c:v>
                </c:pt>
                <c:pt idx="13131">
                  <c:v>218.86666666666667</c:v>
                </c:pt>
                <c:pt idx="13132">
                  <c:v>218.88333333333333</c:v>
                </c:pt>
                <c:pt idx="13133">
                  <c:v>218.9</c:v>
                </c:pt>
                <c:pt idx="13134">
                  <c:v>218.91666666666666</c:v>
                </c:pt>
                <c:pt idx="13135">
                  <c:v>218.93333333333334</c:v>
                </c:pt>
                <c:pt idx="13136">
                  <c:v>218.95</c:v>
                </c:pt>
                <c:pt idx="13137">
                  <c:v>218.96666666666667</c:v>
                </c:pt>
                <c:pt idx="13138">
                  <c:v>218.98333333333332</c:v>
                </c:pt>
                <c:pt idx="13139">
                  <c:v>219</c:v>
                </c:pt>
                <c:pt idx="13140">
                  <c:v>219.01666666666668</c:v>
                </c:pt>
                <c:pt idx="13141">
                  <c:v>219.03333333333333</c:v>
                </c:pt>
                <c:pt idx="13142">
                  <c:v>219.05</c:v>
                </c:pt>
                <c:pt idx="13143">
                  <c:v>219.06666666666666</c:v>
                </c:pt>
                <c:pt idx="13144">
                  <c:v>219.08333333333334</c:v>
                </c:pt>
                <c:pt idx="13145">
                  <c:v>219.1</c:v>
                </c:pt>
                <c:pt idx="13146">
                  <c:v>219.11666666666667</c:v>
                </c:pt>
                <c:pt idx="13147">
                  <c:v>219.13333333333333</c:v>
                </c:pt>
                <c:pt idx="13148">
                  <c:v>219.15</c:v>
                </c:pt>
                <c:pt idx="13149">
                  <c:v>219.16666666666666</c:v>
                </c:pt>
                <c:pt idx="13150">
                  <c:v>219.18333333333334</c:v>
                </c:pt>
                <c:pt idx="13151">
                  <c:v>219.2</c:v>
                </c:pt>
                <c:pt idx="13152">
                  <c:v>219.21666666666667</c:v>
                </c:pt>
                <c:pt idx="13153">
                  <c:v>219.23333333333332</c:v>
                </c:pt>
                <c:pt idx="13154">
                  <c:v>219.25</c:v>
                </c:pt>
                <c:pt idx="13155">
                  <c:v>219.26666666666668</c:v>
                </c:pt>
                <c:pt idx="13156">
                  <c:v>219.28333333333333</c:v>
                </c:pt>
                <c:pt idx="13157">
                  <c:v>219.3</c:v>
                </c:pt>
                <c:pt idx="13158">
                  <c:v>219.31666666666666</c:v>
                </c:pt>
                <c:pt idx="13159">
                  <c:v>219.33333333333334</c:v>
                </c:pt>
                <c:pt idx="13160">
                  <c:v>219.35</c:v>
                </c:pt>
                <c:pt idx="13161">
                  <c:v>219.36666666666667</c:v>
                </c:pt>
                <c:pt idx="13162">
                  <c:v>219.38333333333333</c:v>
                </c:pt>
                <c:pt idx="13163">
                  <c:v>219.4</c:v>
                </c:pt>
                <c:pt idx="13164">
                  <c:v>219.41666666666666</c:v>
                </c:pt>
                <c:pt idx="13165">
                  <c:v>219.43333333333334</c:v>
                </c:pt>
                <c:pt idx="13166">
                  <c:v>219.45</c:v>
                </c:pt>
                <c:pt idx="13167">
                  <c:v>219.46666666666667</c:v>
                </c:pt>
                <c:pt idx="13168">
                  <c:v>219.48333333333332</c:v>
                </c:pt>
                <c:pt idx="13169">
                  <c:v>219.5</c:v>
                </c:pt>
                <c:pt idx="13170">
                  <c:v>219.51666666666668</c:v>
                </c:pt>
                <c:pt idx="13171">
                  <c:v>219.53333333333333</c:v>
                </c:pt>
                <c:pt idx="13172">
                  <c:v>219.55</c:v>
                </c:pt>
                <c:pt idx="13173">
                  <c:v>219.56666666666666</c:v>
                </c:pt>
                <c:pt idx="13174">
                  <c:v>219.58333333333334</c:v>
                </c:pt>
                <c:pt idx="13175">
                  <c:v>219.6</c:v>
                </c:pt>
                <c:pt idx="13176">
                  <c:v>219.61666666666667</c:v>
                </c:pt>
                <c:pt idx="13177">
                  <c:v>219.63333333333333</c:v>
                </c:pt>
                <c:pt idx="13178">
                  <c:v>219.65</c:v>
                </c:pt>
                <c:pt idx="13179">
                  <c:v>219.66666666666666</c:v>
                </c:pt>
                <c:pt idx="13180">
                  <c:v>219.68333333333334</c:v>
                </c:pt>
                <c:pt idx="13181">
                  <c:v>219.7</c:v>
                </c:pt>
                <c:pt idx="13182">
                  <c:v>219.71666666666667</c:v>
                </c:pt>
                <c:pt idx="13183">
                  <c:v>219.73333333333332</c:v>
                </c:pt>
                <c:pt idx="13184">
                  <c:v>219.75</c:v>
                </c:pt>
                <c:pt idx="13185">
                  <c:v>219.76666666666668</c:v>
                </c:pt>
                <c:pt idx="13186">
                  <c:v>219.78333333333333</c:v>
                </c:pt>
                <c:pt idx="13187">
                  <c:v>219.8</c:v>
                </c:pt>
                <c:pt idx="13188">
                  <c:v>219.81666666666666</c:v>
                </c:pt>
                <c:pt idx="13189">
                  <c:v>219.83333333333334</c:v>
                </c:pt>
                <c:pt idx="13190">
                  <c:v>219.85</c:v>
                </c:pt>
                <c:pt idx="13191">
                  <c:v>219.86666666666667</c:v>
                </c:pt>
                <c:pt idx="13192">
                  <c:v>219.88333333333333</c:v>
                </c:pt>
                <c:pt idx="13193">
                  <c:v>219.9</c:v>
                </c:pt>
                <c:pt idx="13194">
                  <c:v>219.91666666666666</c:v>
                </c:pt>
                <c:pt idx="13195">
                  <c:v>219.93333333333334</c:v>
                </c:pt>
                <c:pt idx="13196">
                  <c:v>219.95</c:v>
                </c:pt>
                <c:pt idx="13197">
                  <c:v>219.96666666666667</c:v>
                </c:pt>
                <c:pt idx="13198">
                  <c:v>219.98333333333332</c:v>
                </c:pt>
                <c:pt idx="13199">
                  <c:v>220</c:v>
                </c:pt>
                <c:pt idx="13200">
                  <c:v>220.01666666666668</c:v>
                </c:pt>
                <c:pt idx="13201">
                  <c:v>220.03333333333333</c:v>
                </c:pt>
                <c:pt idx="13202">
                  <c:v>220.05</c:v>
                </c:pt>
                <c:pt idx="13203">
                  <c:v>220.06666666666666</c:v>
                </c:pt>
                <c:pt idx="13204">
                  <c:v>220.08333333333334</c:v>
                </c:pt>
                <c:pt idx="13205">
                  <c:v>220.1</c:v>
                </c:pt>
                <c:pt idx="13206">
                  <c:v>220.11666666666667</c:v>
                </c:pt>
                <c:pt idx="13207">
                  <c:v>220.13333333333333</c:v>
                </c:pt>
                <c:pt idx="13208">
                  <c:v>220.15</c:v>
                </c:pt>
                <c:pt idx="13209">
                  <c:v>220.16666666666666</c:v>
                </c:pt>
                <c:pt idx="13210">
                  <c:v>220.18333333333334</c:v>
                </c:pt>
                <c:pt idx="13211">
                  <c:v>220.2</c:v>
                </c:pt>
                <c:pt idx="13212">
                  <c:v>220.21666666666667</c:v>
                </c:pt>
                <c:pt idx="13213">
                  <c:v>220.23333333333332</c:v>
                </c:pt>
                <c:pt idx="13214">
                  <c:v>220.25</c:v>
                </c:pt>
                <c:pt idx="13215">
                  <c:v>220.26666666666668</c:v>
                </c:pt>
                <c:pt idx="13216">
                  <c:v>220.28333333333333</c:v>
                </c:pt>
                <c:pt idx="13217">
                  <c:v>220.3</c:v>
                </c:pt>
                <c:pt idx="13218">
                  <c:v>220.31666666666666</c:v>
                </c:pt>
                <c:pt idx="13219">
                  <c:v>220.33333333333334</c:v>
                </c:pt>
                <c:pt idx="13220">
                  <c:v>220.35</c:v>
                </c:pt>
                <c:pt idx="13221">
                  <c:v>220.36666666666667</c:v>
                </c:pt>
                <c:pt idx="13222">
                  <c:v>220.38333333333333</c:v>
                </c:pt>
                <c:pt idx="13223">
                  <c:v>220.4</c:v>
                </c:pt>
                <c:pt idx="13224">
                  <c:v>220.41666666666666</c:v>
                </c:pt>
                <c:pt idx="13225">
                  <c:v>220.43333333333334</c:v>
                </c:pt>
                <c:pt idx="13226">
                  <c:v>220.45</c:v>
                </c:pt>
                <c:pt idx="13227">
                  <c:v>220.46666666666667</c:v>
                </c:pt>
                <c:pt idx="13228">
                  <c:v>220.48333333333332</c:v>
                </c:pt>
                <c:pt idx="13229">
                  <c:v>220.5</c:v>
                </c:pt>
                <c:pt idx="13230">
                  <c:v>220.51666666666668</c:v>
                </c:pt>
                <c:pt idx="13231">
                  <c:v>220.53333333333333</c:v>
                </c:pt>
                <c:pt idx="13232">
                  <c:v>220.55</c:v>
                </c:pt>
                <c:pt idx="13233">
                  <c:v>220.56666666666666</c:v>
                </c:pt>
                <c:pt idx="13234">
                  <c:v>220.58333333333334</c:v>
                </c:pt>
                <c:pt idx="13235">
                  <c:v>220.6</c:v>
                </c:pt>
                <c:pt idx="13236">
                  <c:v>220.61666666666667</c:v>
                </c:pt>
                <c:pt idx="13237">
                  <c:v>220.63333333333333</c:v>
                </c:pt>
                <c:pt idx="13238">
                  <c:v>220.65</c:v>
                </c:pt>
                <c:pt idx="13239">
                  <c:v>220.66666666666666</c:v>
                </c:pt>
                <c:pt idx="13240">
                  <c:v>220.68333333333334</c:v>
                </c:pt>
                <c:pt idx="13241">
                  <c:v>220.7</c:v>
                </c:pt>
                <c:pt idx="13242">
                  <c:v>220.71666666666667</c:v>
                </c:pt>
                <c:pt idx="13243">
                  <c:v>220.73333333333332</c:v>
                </c:pt>
                <c:pt idx="13244">
                  <c:v>220.75</c:v>
                </c:pt>
                <c:pt idx="13245">
                  <c:v>220.76666666666668</c:v>
                </c:pt>
                <c:pt idx="13246">
                  <c:v>220.78333333333333</c:v>
                </c:pt>
                <c:pt idx="13247">
                  <c:v>220.8</c:v>
                </c:pt>
                <c:pt idx="13248">
                  <c:v>220.81666666666666</c:v>
                </c:pt>
                <c:pt idx="13249">
                  <c:v>220.83333333333334</c:v>
                </c:pt>
                <c:pt idx="13250">
                  <c:v>220.85</c:v>
                </c:pt>
                <c:pt idx="13251">
                  <c:v>220.86666666666667</c:v>
                </c:pt>
                <c:pt idx="13252">
                  <c:v>220.88333333333333</c:v>
                </c:pt>
                <c:pt idx="13253">
                  <c:v>220.9</c:v>
                </c:pt>
                <c:pt idx="13254">
                  <c:v>220.91666666666666</c:v>
                </c:pt>
                <c:pt idx="13255">
                  <c:v>220.93333333333334</c:v>
                </c:pt>
                <c:pt idx="13256">
                  <c:v>220.95</c:v>
                </c:pt>
                <c:pt idx="13257">
                  <c:v>220.96666666666667</c:v>
                </c:pt>
                <c:pt idx="13258">
                  <c:v>220.98333333333332</c:v>
                </c:pt>
                <c:pt idx="13259">
                  <c:v>221</c:v>
                </c:pt>
                <c:pt idx="13260">
                  <c:v>221.01666666666668</c:v>
                </c:pt>
                <c:pt idx="13261">
                  <c:v>221.03333333333333</c:v>
                </c:pt>
                <c:pt idx="13262">
                  <c:v>221.05</c:v>
                </c:pt>
                <c:pt idx="13263">
                  <c:v>221.06666666666666</c:v>
                </c:pt>
                <c:pt idx="13264">
                  <c:v>221.08333333333334</c:v>
                </c:pt>
                <c:pt idx="13265">
                  <c:v>221.1</c:v>
                </c:pt>
                <c:pt idx="13266">
                  <c:v>221.11666666666667</c:v>
                </c:pt>
                <c:pt idx="13267">
                  <c:v>221.13333333333333</c:v>
                </c:pt>
                <c:pt idx="13268">
                  <c:v>221.15</c:v>
                </c:pt>
                <c:pt idx="13269">
                  <c:v>221.16666666666666</c:v>
                </c:pt>
                <c:pt idx="13270">
                  <c:v>221.18333333333334</c:v>
                </c:pt>
                <c:pt idx="13271">
                  <c:v>221.2</c:v>
                </c:pt>
                <c:pt idx="13272">
                  <c:v>221.21666666666667</c:v>
                </c:pt>
                <c:pt idx="13273">
                  <c:v>221.23333333333332</c:v>
                </c:pt>
                <c:pt idx="13274">
                  <c:v>221.25</c:v>
                </c:pt>
                <c:pt idx="13275">
                  <c:v>221.26666666666668</c:v>
                </c:pt>
                <c:pt idx="13276">
                  <c:v>221.28333333333333</c:v>
                </c:pt>
                <c:pt idx="13277">
                  <c:v>221.3</c:v>
                </c:pt>
                <c:pt idx="13278">
                  <c:v>221.31666666666666</c:v>
                </c:pt>
                <c:pt idx="13279">
                  <c:v>221.33333333333334</c:v>
                </c:pt>
                <c:pt idx="13280">
                  <c:v>221.35</c:v>
                </c:pt>
                <c:pt idx="13281">
                  <c:v>221.36666666666667</c:v>
                </c:pt>
                <c:pt idx="13282">
                  <c:v>221.38333333333333</c:v>
                </c:pt>
                <c:pt idx="13283">
                  <c:v>221.4</c:v>
                </c:pt>
                <c:pt idx="13284">
                  <c:v>221.41666666666666</c:v>
                </c:pt>
                <c:pt idx="13285">
                  <c:v>221.43333333333334</c:v>
                </c:pt>
                <c:pt idx="13286">
                  <c:v>221.45</c:v>
                </c:pt>
                <c:pt idx="13287">
                  <c:v>221.46666666666667</c:v>
                </c:pt>
                <c:pt idx="13288">
                  <c:v>221.48333333333332</c:v>
                </c:pt>
                <c:pt idx="13289">
                  <c:v>221.5</c:v>
                </c:pt>
                <c:pt idx="13290">
                  <c:v>221.51666666666668</c:v>
                </c:pt>
                <c:pt idx="13291">
                  <c:v>221.53333333333333</c:v>
                </c:pt>
                <c:pt idx="13292">
                  <c:v>221.55</c:v>
                </c:pt>
                <c:pt idx="13293">
                  <c:v>221.56666666666666</c:v>
                </c:pt>
                <c:pt idx="13294">
                  <c:v>221.58333333333334</c:v>
                </c:pt>
                <c:pt idx="13295">
                  <c:v>221.6</c:v>
                </c:pt>
                <c:pt idx="13296">
                  <c:v>221.61666666666667</c:v>
                </c:pt>
                <c:pt idx="13297">
                  <c:v>221.63333333333333</c:v>
                </c:pt>
                <c:pt idx="13298">
                  <c:v>221.65</c:v>
                </c:pt>
                <c:pt idx="13299">
                  <c:v>221.66666666666666</c:v>
                </c:pt>
                <c:pt idx="13300">
                  <c:v>221.68333333333334</c:v>
                </c:pt>
                <c:pt idx="13301">
                  <c:v>221.7</c:v>
                </c:pt>
                <c:pt idx="13302">
                  <c:v>221.71666666666667</c:v>
                </c:pt>
                <c:pt idx="13303">
                  <c:v>221.73333333333332</c:v>
                </c:pt>
                <c:pt idx="13304">
                  <c:v>221.75</c:v>
                </c:pt>
                <c:pt idx="13305">
                  <c:v>221.76666666666668</c:v>
                </c:pt>
                <c:pt idx="13306">
                  <c:v>221.78333333333333</c:v>
                </c:pt>
                <c:pt idx="13307">
                  <c:v>221.8</c:v>
                </c:pt>
                <c:pt idx="13308">
                  <c:v>221.81666666666666</c:v>
                </c:pt>
                <c:pt idx="13309">
                  <c:v>221.83333333333334</c:v>
                </c:pt>
                <c:pt idx="13310">
                  <c:v>221.85</c:v>
                </c:pt>
                <c:pt idx="13311">
                  <c:v>221.86666666666667</c:v>
                </c:pt>
                <c:pt idx="13312">
                  <c:v>221.88333333333333</c:v>
                </c:pt>
                <c:pt idx="13313">
                  <c:v>221.9</c:v>
                </c:pt>
                <c:pt idx="13314">
                  <c:v>221.91666666666666</c:v>
                </c:pt>
                <c:pt idx="13315">
                  <c:v>221.93333333333334</c:v>
                </c:pt>
                <c:pt idx="13316">
                  <c:v>221.95</c:v>
                </c:pt>
                <c:pt idx="13317">
                  <c:v>221.96666666666667</c:v>
                </c:pt>
                <c:pt idx="13318">
                  <c:v>221.98333333333332</c:v>
                </c:pt>
                <c:pt idx="13319">
                  <c:v>222</c:v>
                </c:pt>
                <c:pt idx="13320">
                  <c:v>222.01666666666668</c:v>
                </c:pt>
                <c:pt idx="13321">
                  <c:v>222.03333333333333</c:v>
                </c:pt>
                <c:pt idx="13322">
                  <c:v>222.05</c:v>
                </c:pt>
                <c:pt idx="13323">
                  <c:v>222.06666666666666</c:v>
                </c:pt>
                <c:pt idx="13324">
                  <c:v>222.08333333333334</c:v>
                </c:pt>
                <c:pt idx="13325">
                  <c:v>222.1</c:v>
                </c:pt>
                <c:pt idx="13326">
                  <c:v>222.11666666666667</c:v>
                </c:pt>
                <c:pt idx="13327">
                  <c:v>222.13333333333333</c:v>
                </c:pt>
                <c:pt idx="13328">
                  <c:v>222.15</c:v>
                </c:pt>
                <c:pt idx="13329">
                  <c:v>222.16666666666666</c:v>
                </c:pt>
                <c:pt idx="13330">
                  <c:v>222.18333333333334</c:v>
                </c:pt>
                <c:pt idx="13331">
                  <c:v>222.2</c:v>
                </c:pt>
                <c:pt idx="13332">
                  <c:v>222.21666666666667</c:v>
                </c:pt>
                <c:pt idx="13333">
                  <c:v>222.23333333333332</c:v>
                </c:pt>
                <c:pt idx="13334">
                  <c:v>222.25</c:v>
                </c:pt>
                <c:pt idx="13335">
                  <c:v>222.26666666666668</c:v>
                </c:pt>
                <c:pt idx="13336">
                  <c:v>222.28333333333333</c:v>
                </c:pt>
                <c:pt idx="13337">
                  <c:v>222.3</c:v>
                </c:pt>
                <c:pt idx="13338">
                  <c:v>222.31666666666666</c:v>
                </c:pt>
                <c:pt idx="13339">
                  <c:v>222.33333333333334</c:v>
                </c:pt>
                <c:pt idx="13340">
                  <c:v>222.35</c:v>
                </c:pt>
                <c:pt idx="13341">
                  <c:v>222.36666666666667</c:v>
                </c:pt>
                <c:pt idx="13342">
                  <c:v>222.38333333333333</c:v>
                </c:pt>
                <c:pt idx="13343">
                  <c:v>222.4</c:v>
                </c:pt>
                <c:pt idx="13344">
                  <c:v>222.41666666666666</c:v>
                </c:pt>
                <c:pt idx="13345">
                  <c:v>222.43333333333334</c:v>
                </c:pt>
                <c:pt idx="13346">
                  <c:v>222.45</c:v>
                </c:pt>
                <c:pt idx="13347">
                  <c:v>222.46666666666667</c:v>
                </c:pt>
                <c:pt idx="13348">
                  <c:v>222.48333333333332</c:v>
                </c:pt>
                <c:pt idx="13349">
                  <c:v>222.5</c:v>
                </c:pt>
                <c:pt idx="13350">
                  <c:v>222.51666666666668</c:v>
                </c:pt>
                <c:pt idx="13351">
                  <c:v>222.53333333333333</c:v>
                </c:pt>
                <c:pt idx="13352">
                  <c:v>222.55</c:v>
                </c:pt>
                <c:pt idx="13353">
                  <c:v>222.56666666666666</c:v>
                </c:pt>
                <c:pt idx="13354">
                  <c:v>222.58333333333334</c:v>
                </c:pt>
                <c:pt idx="13355">
                  <c:v>222.6</c:v>
                </c:pt>
                <c:pt idx="13356">
                  <c:v>222.61666666666667</c:v>
                </c:pt>
                <c:pt idx="13357">
                  <c:v>222.63333333333333</c:v>
                </c:pt>
                <c:pt idx="13358">
                  <c:v>222.65</c:v>
                </c:pt>
                <c:pt idx="13359">
                  <c:v>222.66666666666666</c:v>
                </c:pt>
                <c:pt idx="13360">
                  <c:v>222.68333333333334</c:v>
                </c:pt>
                <c:pt idx="13361">
                  <c:v>222.7</c:v>
                </c:pt>
                <c:pt idx="13362">
                  <c:v>222.71666666666667</c:v>
                </c:pt>
                <c:pt idx="13363">
                  <c:v>222.73333333333332</c:v>
                </c:pt>
                <c:pt idx="13364">
                  <c:v>222.75</c:v>
                </c:pt>
                <c:pt idx="13365">
                  <c:v>222.76666666666668</c:v>
                </c:pt>
                <c:pt idx="13366">
                  <c:v>222.78333333333333</c:v>
                </c:pt>
                <c:pt idx="13367">
                  <c:v>222.8</c:v>
                </c:pt>
                <c:pt idx="13368">
                  <c:v>222.81666666666666</c:v>
                </c:pt>
                <c:pt idx="13369">
                  <c:v>222.83333333333334</c:v>
                </c:pt>
                <c:pt idx="13370">
                  <c:v>222.85</c:v>
                </c:pt>
                <c:pt idx="13371">
                  <c:v>222.86666666666667</c:v>
                </c:pt>
                <c:pt idx="13372">
                  <c:v>222.88333333333333</c:v>
                </c:pt>
                <c:pt idx="13373">
                  <c:v>222.9</c:v>
                </c:pt>
                <c:pt idx="13374">
                  <c:v>222.91666666666666</c:v>
                </c:pt>
                <c:pt idx="13375">
                  <c:v>222.93333333333334</c:v>
                </c:pt>
                <c:pt idx="13376">
                  <c:v>222.95</c:v>
                </c:pt>
                <c:pt idx="13377">
                  <c:v>222.96666666666667</c:v>
                </c:pt>
                <c:pt idx="13378">
                  <c:v>222.98333333333332</c:v>
                </c:pt>
                <c:pt idx="13379">
                  <c:v>223</c:v>
                </c:pt>
                <c:pt idx="13380">
                  <c:v>223.01666666666668</c:v>
                </c:pt>
                <c:pt idx="13381">
                  <c:v>223.03333333333333</c:v>
                </c:pt>
                <c:pt idx="13382">
                  <c:v>223.05</c:v>
                </c:pt>
                <c:pt idx="13383">
                  <c:v>223.06666666666666</c:v>
                </c:pt>
                <c:pt idx="13384">
                  <c:v>223.08333333333334</c:v>
                </c:pt>
                <c:pt idx="13385">
                  <c:v>223.1</c:v>
                </c:pt>
                <c:pt idx="13386">
                  <c:v>223.11666666666667</c:v>
                </c:pt>
                <c:pt idx="13387">
                  <c:v>223.13333333333333</c:v>
                </c:pt>
                <c:pt idx="13388">
                  <c:v>223.15</c:v>
                </c:pt>
                <c:pt idx="13389">
                  <c:v>223.16666666666666</c:v>
                </c:pt>
                <c:pt idx="13390">
                  <c:v>223.18333333333334</c:v>
                </c:pt>
                <c:pt idx="13391">
                  <c:v>223.2</c:v>
                </c:pt>
                <c:pt idx="13392">
                  <c:v>223.21666666666667</c:v>
                </c:pt>
                <c:pt idx="13393">
                  <c:v>223.23333333333332</c:v>
                </c:pt>
                <c:pt idx="13394">
                  <c:v>223.25</c:v>
                </c:pt>
                <c:pt idx="13395">
                  <c:v>223.26666666666668</c:v>
                </c:pt>
                <c:pt idx="13396">
                  <c:v>223.28333333333333</c:v>
                </c:pt>
                <c:pt idx="13397">
                  <c:v>223.3</c:v>
                </c:pt>
                <c:pt idx="13398">
                  <c:v>223.31666666666666</c:v>
                </c:pt>
                <c:pt idx="13399">
                  <c:v>223.33333333333334</c:v>
                </c:pt>
                <c:pt idx="13400">
                  <c:v>223.35</c:v>
                </c:pt>
                <c:pt idx="13401">
                  <c:v>223.36666666666667</c:v>
                </c:pt>
                <c:pt idx="13402">
                  <c:v>223.38333333333333</c:v>
                </c:pt>
                <c:pt idx="13403">
                  <c:v>223.4</c:v>
                </c:pt>
                <c:pt idx="13404">
                  <c:v>223.41666666666666</c:v>
                </c:pt>
                <c:pt idx="13405">
                  <c:v>223.43333333333334</c:v>
                </c:pt>
                <c:pt idx="13406">
                  <c:v>223.45</c:v>
                </c:pt>
                <c:pt idx="13407">
                  <c:v>223.46666666666667</c:v>
                </c:pt>
                <c:pt idx="13408">
                  <c:v>223.48333333333332</c:v>
                </c:pt>
                <c:pt idx="13409">
                  <c:v>223.5</c:v>
                </c:pt>
                <c:pt idx="13410">
                  <c:v>223.51666666666668</c:v>
                </c:pt>
                <c:pt idx="13411">
                  <c:v>223.53333333333333</c:v>
                </c:pt>
                <c:pt idx="13412">
                  <c:v>223.55</c:v>
                </c:pt>
                <c:pt idx="13413">
                  <c:v>223.56666666666666</c:v>
                </c:pt>
                <c:pt idx="13414">
                  <c:v>223.58333333333334</c:v>
                </c:pt>
                <c:pt idx="13415">
                  <c:v>223.6</c:v>
                </c:pt>
                <c:pt idx="13416">
                  <c:v>223.61666666666667</c:v>
                </c:pt>
                <c:pt idx="13417">
                  <c:v>223.63333333333333</c:v>
                </c:pt>
                <c:pt idx="13418">
                  <c:v>223.65</c:v>
                </c:pt>
                <c:pt idx="13419">
                  <c:v>223.66666666666666</c:v>
                </c:pt>
                <c:pt idx="13420">
                  <c:v>223.68333333333334</c:v>
                </c:pt>
                <c:pt idx="13421">
                  <c:v>223.7</c:v>
                </c:pt>
                <c:pt idx="13422">
                  <c:v>223.71666666666667</c:v>
                </c:pt>
                <c:pt idx="13423">
                  <c:v>223.73333333333332</c:v>
                </c:pt>
                <c:pt idx="13424">
                  <c:v>223.75</c:v>
                </c:pt>
                <c:pt idx="13425">
                  <c:v>223.76666666666668</c:v>
                </c:pt>
                <c:pt idx="13426">
                  <c:v>223.78333333333333</c:v>
                </c:pt>
                <c:pt idx="13427">
                  <c:v>223.8</c:v>
                </c:pt>
                <c:pt idx="13428">
                  <c:v>223.81666666666666</c:v>
                </c:pt>
                <c:pt idx="13429">
                  <c:v>223.83333333333334</c:v>
                </c:pt>
                <c:pt idx="13430">
                  <c:v>223.85</c:v>
                </c:pt>
                <c:pt idx="13431">
                  <c:v>223.86666666666667</c:v>
                </c:pt>
                <c:pt idx="13432">
                  <c:v>223.88333333333333</c:v>
                </c:pt>
                <c:pt idx="13433">
                  <c:v>223.9</c:v>
                </c:pt>
                <c:pt idx="13434">
                  <c:v>223.91666666666666</c:v>
                </c:pt>
                <c:pt idx="13435">
                  <c:v>223.93333333333334</c:v>
                </c:pt>
                <c:pt idx="13436">
                  <c:v>223.95</c:v>
                </c:pt>
                <c:pt idx="13437">
                  <c:v>223.96666666666667</c:v>
                </c:pt>
                <c:pt idx="13438">
                  <c:v>223.98333333333332</c:v>
                </c:pt>
                <c:pt idx="13439">
                  <c:v>224</c:v>
                </c:pt>
                <c:pt idx="13440">
                  <c:v>224.01666666666668</c:v>
                </c:pt>
                <c:pt idx="13441">
                  <c:v>224.03333333333333</c:v>
                </c:pt>
                <c:pt idx="13442">
                  <c:v>224.05</c:v>
                </c:pt>
                <c:pt idx="13443">
                  <c:v>224.06666666666666</c:v>
                </c:pt>
                <c:pt idx="13444">
                  <c:v>224.08333333333334</c:v>
                </c:pt>
                <c:pt idx="13445">
                  <c:v>224.1</c:v>
                </c:pt>
                <c:pt idx="13446">
                  <c:v>224.11666666666667</c:v>
                </c:pt>
                <c:pt idx="13447">
                  <c:v>224.13333333333333</c:v>
                </c:pt>
                <c:pt idx="13448">
                  <c:v>224.15</c:v>
                </c:pt>
                <c:pt idx="13449">
                  <c:v>224.16666666666666</c:v>
                </c:pt>
                <c:pt idx="13450">
                  <c:v>224.18333333333334</c:v>
                </c:pt>
                <c:pt idx="13451">
                  <c:v>224.2</c:v>
                </c:pt>
                <c:pt idx="13452">
                  <c:v>224.21666666666667</c:v>
                </c:pt>
                <c:pt idx="13453">
                  <c:v>224.23333333333332</c:v>
                </c:pt>
                <c:pt idx="13454">
                  <c:v>224.25</c:v>
                </c:pt>
                <c:pt idx="13455">
                  <c:v>224.26666666666668</c:v>
                </c:pt>
                <c:pt idx="13456">
                  <c:v>224.28333333333333</c:v>
                </c:pt>
                <c:pt idx="13457">
                  <c:v>224.3</c:v>
                </c:pt>
                <c:pt idx="13458">
                  <c:v>224.31666666666666</c:v>
                </c:pt>
                <c:pt idx="13459">
                  <c:v>224.33333333333334</c:v>
                </c:pt>
                <c:pt idx="13460">
                  <c:v>224.35</c:v>
                </c:pt>
                <c:pt idx="13461">
                  <c:v>224.36666666666667</c:v>
                </c:pt>
                <c:pt idx="13462">
                  <c:v>224.38333333333333</c:v>
                </c:pt>
                <c:pt idx="13463">
                  <c:v>224.4</c:v>
                </c:pt>
                <c:pt idx="13464">
                  <c:v>224.41666666666666</c:v>
                </c:pt>
                <c:pt idx="13465">
                  <c:v>224.43333333333334</c:v>
                </c:pt>
                <c:pt idx="13466">
                  <c:v>224.45</c:v>
                </c:pt>
                <c:pt idx="13467">
                  <c:v>224.46666666666667</c:v>
                </c:pt>
                <c:pt idx="13468">
                  <c:v>224.48333333333332</c:v>
                </c:pt>
                <c:pt idx="13469">
                  <c:v>224.5</c:v>
                </c:pt>
                <c:pt idx="13470">
                  <c:v>224.51666666666668</c:v>
                </c:pt>
                <c:pt idx="13471">
                  <c:v>224.53333333333333</c:v>
                </c:pt>
                <c:pt idx="13472">
                  <c:v>224.55</c:v>
                </c:pt>
                <c:pt idx="13473">
                  <c:v>224.56666666666666</c:v>
                </c:pt>
                <c:pt idx="13474">
                  <c:v>224.58333333333334</c:v>
                </c:pt>
                <c:pt idx="13475">
                  <c:v>224.6</c:v>
                </c:pt>
                <c:pt idx="13476">
                  <c:v>224.61666666666667</c:v>
                </c:pt>
                <c:pt idx="13477">
                  <c:v>224.63333333333333</c:v>
                </c:pt>
                <c:pt idx="13478">
                  <c:v>224.65</c:v>
                </c:pt>
                <c:pt idx="13479">
                  <c:v>224.66666666666666</c:v>
                </c:pt>
                <c:pt idx="13480">
                  <c:v>224.68333333333334</c:v>
                </c:pt>
                <c:pt idx="13481">
                  <c:v>224.7</c:v>
                </c:pt>
                <c:pt idx="13482">
                  <c:v>224.71666666666667</c:v>
                </c:pt>
                <c:pt idx="13483">
                  <c:v>224.73333333333332</c:v>
                </c:pt>
                <c:pt idx="13484">
                  <c:v>224.75</c:v>
                </c:pt>
                <c:pt idx="13485">
                  <c:v>224.76666666666668</c:v>
                </c:pt>
                <c:pt idx="13486">
                  <c:v>224.78333333333333</c:v>
                </c:pt>
                <c:pt idx="13487">
                  <c:v>224.8</c:v>
                </c:pt>
                <c:pt idx="13488">
                  <c:v>224.81666666666666</c:v>
                </c:pt>
                <c:pt idx="13489">
                  <c:v>224.83333333333334</c:v>
                </c:pt>
                <c:pt idx="13490">
                  <c:v>224.85</c:v>
                </c:pt>
                <c:pt idx="13491">
                  <c:v>224.86666666666667</c:v>
                </c:pt>
                <c:pt idx="13492">
                  <c:v>224.88333333333333</c:v>
                </c:pt>
                <c:pt idx="13493">
                  <c:v>224.9</c:v>
                </c:pt>
                <c:pt idx="13494">
                  <c:v>224.91666666666666</c:v>
                </c:pt>
                <c:pt idx="13495">
                  <c:v>224.93333333333334</c:v>
                </c:pt>
                <c:pt idx="13496">
                  <c:v>224.95</c:v>
                </c:pt>
                <c:pt idx="13497">
                  <c:v>224.96666666666667</c:v>
                </c:pt>
                <c:pt idx="13498">
                  <c:v>224.98333333333332</c:v>
                </c:pt>
                <c:pt idx="13499">
                  <c:v>225</c:v>
                </c:pt>
                <c:pt idx="13500">
                  <c:v>225.01666666666668</c:v>
                </c:pt>
                <c:pt idx="13501">
                  <c:v>225.03333333333333</c:v>
                </c:pt>
                <c:pt idx="13502">
                  <c:v>225.05</c:v>
                </c:pt>
                <c:pt idx="13503">
                  <c:v>225.06666666666666</c:v>
                </c:pt>
                <c:pt idx="13504">
                  <c:v>225.08333333333334</c:v>
                </c:pt>
                <c:pt idx="13505">
                  <c:v>225.1</c:v>
                </c:pt>
                <c:pt idx="13506">
                  <c:v>225.11666666666667</c:v>
                </c:pt>
                <c:pt idx="13507">
                  <c:v>225.13333333333333</c:v>
                </c:pt>
                <c:pt idx="13508">
                  <c:v>225.15</c:v>
                </c:pt>
                <c:pt idx="13509">
                  <c:v>225.16666666666666</c:v>
                </c:pt>
                <c:pt idx="13510">
                  <c:v>225.18333333333334</c:v>
                </c:pt>
                <c:pt idx="13511">
                  <c:v>225.2</c:v>
                </c:pt>
                <c:pt idx="13512">
                  <c:v>225.21666666666667</c:v>
                </c:pt>
                <c:pt idx="13513">
                  <c:v>225.23333333333332</c:v>
                </c:pt>
                <c:pt idx="13514">
                  <c:v>225.25</c:v>
                </c:pt>
                <c:pt idx="13515">
                  <c:v>225.26666666666668</c:v>
                </c:pt>
                <c:pt idx="13516">
                  <c:v>225.28333333333333</c:v>
                </c:pt>
                <c:pt idx="13517">
                  <c:v>225.3</c:v>
                </c:pt>
                <c:pt idx="13518">
                  <c:v>225.31666666666666</c:v>
                </c:pt>
                <c:pt idx="13519">
                  <c:v>225.33333333333334</c:v>
                </c:pt>
                <c:pt idx="13520">
                  <c:v>225.35</c:v>
                </c:pt>
                <c:pt idx="13521">
                  <c:v>225.36666666666667</c:v>
                </c:pt>
                <c:pt idx="13522">
                  <c:v>225.38333333333333</c:v>
                </c:pt>
                <c:pt idx="13523">
                  <c:v>225.4</c:v>
                </c:pt>
                <c:pt idx="13524">
                  <c:v>225.41666666666666</c:v>
                </c:pt>
                <c:pt idx="13525">
                  <c:v>225.43333333333334</c:v>
                </c:pt>
                <c:pt idx="13526">
                  <c:v>225.45</c:v>
                </c:pt>
                <c:pt idx="13527">
                  <c:v>225.46666666666667</c:v>
                </c:pt>
                <c:pt idx="13528">
                  <c:v>225.48333333333332</c:v>
                </c:pt>
                <c:pt idx="13529">
                  <c:v>225.5</c:v>
                </c:pt>
                <c:pt idx="13530">
                  <c:v>225.51666666666668</c:v>
                </c:pt>
                <c:pt idx="13531">
                  <c:v>225.53333333333333</c:v>
                </c:pt>
                <c:pt idx="13532">
                  <c:v>225.55</c:v>
                </c:pt>
                <c:pt idx="13533">
                  <c:v>225.56666666666666</c:v>
                </c:pt>
                <c:pt idx="13534">
                  <c:v>225.58333333333334</c:v>
                </c:pt>
                <c:pt idx="13535">
                  <c:v>225.6</c:v>
                </c:pt>
                <c:pt idx="13536">
                  <c:v>225.61666666666667</c:v>
                </c:pt>
                <c:pt idx="13537">
                  <c:v>225.63333333333333</c:v>
                </c:pt>
                <c:pt idx="13538">
                  <c:v>225.65</c:v>
                </c:pt>
                <c:pt idx="13539">
                  <c:v>225.66666666666666</c:v>
                </c:pt>
                <c:pt idx="13540">
                  <c:v>225.68333333333334</c:v>
                </c:pt>
                <c:pt idx="13541">
                  <c:v>225.7</c:v>
                </c:pt>
                <c:pt idx="13542">
                  <c:v>225.71666666666667</c:v>
                </c:pt>
                <c:pt idx="13543">
                  <c:v>225.73333333333332</c:v>
                </c:pt>
                <c:pt idx="13544">
                  <c:v>225.75</c:v>
                </c:pt>
                <c:pt idx="13545">
                  <c:v>225.76666666666668</c:v>
                </c:pt>
                <c:pt idx="13546">
                  <c:v>225.78333333333333</c:v>
                </c:pt>
                <c:pt idx="13547">
                  <c:v>225.8</c:v>
                </c:pt>
                <c:pt idx="13548">
                  <c:v>225.81666666666666</c:v>
                </c:pt>
                <c:pt idx="13549">
                  <c:v>225.83333333333334</c:v>
                </c:pt>
                <c:pt idx="13550">
                  <c:v>225.85</c:v>
                </c:pt>
                <c:pt idx="13551">
                  <c:v>225.86666666666667</c:v>
                </c:pt>
                <c:pt idx="13552">
                  <c:v>225.88333333333333</c:v>
                </c:pt>
                <c:pt idx="13553">
                  <c:v>225.9</c:v>
                </c:pt>
                <c:pt idx="13554">
                  <c:v>225.91666666666666</c:v>
                </c:pt>
                <c:pt idx="13555">
                  <c:v>225.93333333333334</c:v>
                </c:pt>
                <c:pt idx="13556">
                  <c:v>225.95</c:v>
                </c:pt>
                <c:pt idx="13557">
                  <c:v>225.96666666666667</c:v>
                </c:pt>
                <c:pt idx="13558">
                  <c:v>225.98333333333332</c:v>
                </c:pt>
                <c:pt idx="13559">
                  <c:v>226</c:v>
                </c:pt>
                <c:pt idx="13560">
                  <c:v>226.01666666666668</c:v>
                </c:pt>
                <c:pt idx="13561">
                  <c:v>226.03333333333333</c:v>
                </c:pt>
                <c:pt idx="13562">
                  <c:v>226.05</c:v>
                </c:pt>
                <c:pt idx="13563">
                  <c:v>226.06666666666666</c:v>
                </c:pt>
                <c:pt idx="13564">
                  <c:v>226.08333333333334</c:v>
                </c:pt>
                <c:pt idx="13565">
                  <c:v>226.1</c:v>
                </c:pt>
                <c:pt idx="13566">
                  <c:v>226.11666666666667</c:v>
                </c:pt>
                <c:pt idx="13567">
                  <c:v>226.13333333333333</c:v>
                </c:pt>
                <c:pt idx="13568">
                  <c:v>226.15</c:v>
                </c:pt>
                <c:pt idx="13569">
                  <c:v>226.16666666666666</c:v>
                </c:pt>
                <c:pt idx="13570">
                  <c:v>226.18333333333334</c:v>
                </c:pt>
                <c:pt idx="13571">
                  <c:v>226.2</c:v>
                </c:pt>
                <c:pt idx="13572">
                  <c:v>226.21666666666667</c:v>
                </c:pt>
                <c:pt idx="13573">
                  <c:v>226.23333333333332</c:v>
                </c:pt>
                <c:pt idx="13574">
                  <c:v>226.25</c:v>
                </c:pt>
                <c:pt idx="13575">
                  <c:v>226.26666666666668</c:v>
                </c:pt>
                <c:pt idx="13576">
                  <c:v>226.28333333333333</c:v>
                </c:pt>
                <c:pt idx="13577">
                  <c:v>226.3</c:v>
                </c:pt>
                <c:pt idx="13578">
                  <c:v>226.31666666666666</c:v>
                </c:pt>
                <c:pt idx="13579">
                  <c:v>226.33333333333334</c:v>
                </c:pt>
                <c:pt idx="13580">
                  <c:v>226.35</c:v>
                </c:pt>
                <c:pt idx="13581">
                  <c:v>226.36666666666667</c:v>
                </c:pt>
                <c:pt idx="13582">
                  <c:v>226.38333333333333</c:v>
                </c:pt>
                <c:pt idx="13583">
                  <c:v>226.4</c:v>
                </c:pt>
                <c:pt idx="13584">
                  <c:v>226.41666666666666</c:v>
                </c:pt>
                <c:pt idx="13585">
                  <c:v>226.43333333333334</c:v>
                </c:pt>
                <c:pt idx="13586">
                  <c:v>226.45</c:v>
                </c:pt>
                <c:pt idx="13587">
                  <c:v>226.46666666666667</c:v>
                </c:pt>
                <c:pt idx="13588">
                  <c:v>226.48333333333332</c:v>
                </c:pt>
                <c:pt idx="13589">
                  <c:v>226.5</c:v>
                </c:pt>
                <c:pt idx="13590">
                  <c:v>226.51666666666668</c:v>
                </c:pt>
                <c:pt idx="13591">
                  <c:v>226.53333333333333</c:v>
                </c:pt>
                <c:pt idx="13592">
                  <c:v>226.55</c:v>
                </c:pt>
                <c:pt idx="13593">
                  <c:v>226.56666666666666</c:v>
                </c:pt>
                <c:pt idx="13594">
                  <c:v>226.58333333333334</c:v>
                </c:pt>
                <c:pt idx="13595">
                  <c:v>226.6</c:v>
                </c:pt>
                <c:pt idx="13596">
                  <c:v>226.61666666666667</c:v>
                </c:pt>
                <c:pt idx="13597">
                  <c:v>226.63333333333333</c:v>
                </c:pt>
                <c:pt idx="13598">
                  <c:v>226.65</c:v>
                </c:pt>
                <c:pt idx="13599">
                  <c:v>226.66666666666666</c:v>
                </c:pt>
                <c:pt idx="13600">
                  <c:v>226.68333333333334</c:v>
                </c:pt>
                <c:pt idx="13601">
                  <c:v>226.7</c:v>
                </c:pt>
                <c:pt idx="13602">
                  <c:v>226.71666666666667</c:v>
                </c:pt>
                <c:pt idx="13603">
                  <c:v>226.73333333333332</c:v>
                </c:pt>
                <c:pt idx="13604">
                  <c:v>226.75</c:v>
                </c:pt>
                <c:pt idx="13605">
                  <c:v>226.76666666666668</c:v>
                </c:pt>
                <c:pt idx="13606">
                  <c:v>226.78333333333333</c:v>
                </c:pt>
                <c:pt idx="13607">
                  <c:v>226.8</c:v>
                </c:pt>
                <c:pt idx="13608">
                  <c:v>226.81666666666666</c:v>
                </c:pt>
                <c:pt idx="13609">
                  <c:v>226.83333333333334</c:v>
                </c:pt>
                <c:pt idx="13610">
                  <c:v>226.85</c:v>
                </c:pt>
                <c:pt idx="13611">
                  <c:v>226.86666666666667</c:v>
                </c:pt>
                <c:pt idx="13612">
                  <c:v>226.88333333333333</c:v>
                </c:pt>
                <c:pt idx="13613">
                  <c:v>226.9</c:v>
                </c:pt>
                <c:pt idx="13614">
                  <c:v>226.91666666666666</c:v>
                </c:pt>
                <c:pt idx="13615">
                  <c:v>226.93333333333334</c:v>
                </c:pt>
                <c:pt idx="13616">
                  <c:v>226.95</c:v>
                </c:pt>
                <c:pt idx="13617">
                  <c:v>226.96666666666667</c:v>
                </c:pt>
                <c:pt idx="13618">
                  <c:v>226.98333333333332</c:v>
                </c:pt>
                <c:pt idx="13619">
                  <c:v>227</c:v>
                </c:pt>
                <c:pt idx="13620">
                  <c:v>227.01666666666668</c:v>
                </c:pt>
                <c:pt idx="13621">
                  <c:v>227.03333333333333</c:v>
                </c:pt>
                <c:pt idx="13622">
                  <c:v>227.05</c:v>
                </c:pt>
                <c:pt idx="13623">
                  <c:v>227.06666666666666</c:v>
                </c:pt>
                <c:pt idx="13624">
                  <c:v>227.08333333333334</c:v>
                </c:pt>
                <c:pt idx="13625">
                  <c:v>227.1</c:v>
                </c:pt>
                <c:pt idx="13626">
                  <c:v>227.11666666666667</c:v>
                </c:pt>
                <c:pt idx="13627">
                  <c:v>227.13333333333333</c:v>
                </c:pt>
                <c:pt idx="13628">
                  <c:v>227.15</c:v>
                </c:pt>
                <c:pt idx="13629">
                  <c:v>227.16666666666666</c:v>
                </c:pt>
                <c:pt idx="13630">
                  <c:v>227.18333333333334</c:v>
                </c:pt>
                <c:pt idx="13631">
                  <c:v>227.2</c:v>
                </c:pt>
                <c:pt idx="13632">
                  <c:v>227.21666666666667</c:v>
                </c:pt>
                <c:pt idx="13633">
                  <c:v>227.23333333333332</c:v>
                </c:pt>
                <c:pt idx="13634">
                  <c:v>227.25</c:v>
                </c:pt>
                <c:pt idx="13635">
                  <c:v>227.26666666666668</c:v>
                </c:pt>
                <c:pt idx="13636">
                  <c:v>227.28333333333333</c:v>
                </c:pt>
                <c:pt idx="13637">
                  <c:v>227.3</c:v>
                </c:pt>
                <c:pt idx="13638">
                  <c:v>227.31666666666666</c:v>
                </c:pt>
                <c:pt idx="13639">
                  <c:v>227.33333333333334</c:v>
                </c:pt>
                <c:pt idx="13640">
                  <c:v>227.35</c:v>
                </c:pt>
                <c:pt idx="13641">
                  <c:v>227.36666666666667</c:v>
                </c:pt>
                <c:pt idx="13642">
                  <c:v>227.38333333333333</c:v>
                </c:pt>
                <c:pt idx="13643">
                  <c:v>227.4</c:v>
                </c:pt>
                <c:pt idx="13644">
                  <c:v>227.41666666666666</c:v>
                </c:pt>
                <c:pt idx="13645">
                  <c:v>227.43333333333334</c:v>
                </c:pt>
                <c:pt idx="13646">
                  <c:v>227.45</c:v>
                </c:pt>
                <c:pt idx="13647">
                  <c:v>227.46666666666667</c:v>
                </c:pt>
                <c:pt idx="13648">
                  <c:v>227.48333333333332</c:v>
                </c:pt>
                <c:pt idx="13649">
                  <c:v>227.5</c:v>
                </c:pt>
                <c:pt idx="13650">
                  <c:v>227.51666666666668</c:v>
                </c:pt>
                <c:pt idx="13651">
                  <c:v>227.53333333333333</c:v>
                </c:pt>
                <c:pt idx="13652">
                  <c:v>227.55</c:v>
                </c:pt>
                <c:pt idx="13653">
                  <c:v>227.56666666666666</c:v>
                </c:pt>
                <c:pt idx="13654">
                  <c:v>227.58333333333334</c:v>
                </c:pt>
                <c:pt idx="13655">
                  <c:v>227.6</c:v>
                </c:pt>
                <c:pt idx="13656">
                  <c:v>227.61666666666667</c:v>
                </c:pt>
                <c:pt idx="13657">
                  <c:v>227.63333333333333</c:v>
                </c:pt>
                <c:pt idx="13658">
                  <c:v>227.65</c:v>
                </c:pt>
                <c:pt idx="13659">
                  <c:v>227.66666666666666</c:v>
                </c:pt>
                <c:pt idx="13660">
                  <c:v>227.68333333333334</c:v>
                </c:pt>
                <c:pt idx="13661">
                  <c:v>227.7</c:v>
                </c:pt>
                <c:pt idx="13662">
                  <c:v>227.71666666666667</c:v>
                </c:pt>
                <c:pt idx="13663">
                  <c:v>227.73333333333332</c:v>
                </c:pt>
                <c:pt idx="13664">
                  <c:v>227.75</c:v>
                </c:pt>
                <c:pt idx="13665">
                  <c:v>227.76666666666668</c:v>
                </c:pt>
                <c:pt idx="13666">
                  <c:v>227.78333333333333</c:v>
                </c:pt>
                <c:pt idx="13667">
                  <c:v>227.8</c:v>
                </c:pt>
                <c:pt idx="13668">
                  <c:v>227.81666666666666</c:v>
                </c:pt>
                <c:pt idx="13669">
                  <c:v>227.83333333333334</c:v>
                </c:pt>
                <c:pt idx="13670">
                  <c:v>227.85</c:v>
                </c:pt>
                <c:pt idx="13671">
                  <c:v>227.86666666666667</c:v>
                </c:pt>
                <c:pt idx="13672">
                  <c:v>227.88333333333333</c:v>
                </c:pt>
                <c:pt idx="13673">
                  <c:v>227.9</c:v>
                </c:pt>
                <c:pt idx="13674">
                  <c:v>227.91666666666666</c:v>
                </c:pt>
                <c:pt idx="13675">
                  <c:v>227.93333333333334</c:v>
                </c:pt>
                <c:pt idx="13676">
                  <c:v>227.95</c:v>
                </c:pt>
                <c:pt idx="13677">
                  <c:v>227.96666666666667</c:v>
                </c:pt>
                <c:pt idx="13678">
                  <c:v>227.98333333333332</c:v>
                </c:pt>
                <c:pt idx="13679">
                  <c:v>228</c:v>
                </c:pt>
                <c:pt idx="13680">
                  <c:v>228.01666666666668</c:v>
                </c:pt>
                <c:pt idx="13681">
                  <c:v>228.03333333333333</c:v>
                </c:pt>
                <c:pt idx="13682">
                  <c:v>228.05</c:v>
                </c:pt>
                <c:pt idx="13683">
                  <c:v>228.06666666666666</c:v>
                </c:pt>
                <c:pt idx="13684">
                  <c:v>228.08333333333334</c:v>
                </c:pt>
                <c:pt idx="13685">
                  <c:v>228.1</c:v>
                </c:pt>
                <c:pt idx="13686">
                  <c:v>228.11666666666667</c:v>
                </c:pt>
                <c:pt idx="13687">
                  <c:v>228.13333333333333</c:v>
                </c:pt>
                <c:pt idx="13688">
                  <c:v>228.15</c:v>
                </c:pt>
                <c:pt idx="13689">
                  <c:v>228.16666666666666</c:v>
                </c:pt>
                <c:pt idx="13690">
                  <c:v>228.18333333333334</c:v>
                </c:pt>
                <c:pt idx="13691">
                  <c:v>228.2</c:v>
                </c:pt>
                <c:pt idx="13692">
                  <c:v>228.21666666666667</c:v>
                </c:pt>
                <c:pt idx="13693">
                  <c:v>228.23333333333332</c:v>
                </c:pt>
                <c:pt idx="13694">
                  <c:v>228.25</c:v>
                </c:pt>
                <c:pt idx="13695">
                  <c:v>228.26666666666668</c:v>
                </c:pt>
                <c:pt idx="13696">
                  <c:v>228.28333333333333</c:v>
                </c:pt>
                <c:pt idx="13697">
                  <c:v>228.3</c:v>
                </c:pt>
                <c:pt idx="13698">
                  <c:v>228.31666666666666</c:v>
                </c:pt>
                <c:pt idx="13699">
                  <c:v>228.33333333333334</c:v>
                </c:pt>
                <c:pt idx="13700">
                  <c:v>228.35</c:v>
                </c:pt>
                <c:pt idx="13701">
                  <c:v>228.36666666666667</c:v>
                </c:pt>
                <c:pt idx="13702">
                  <c:v>228.38333333333333</c:v>
                </c:pt>
                <c:pt idx="13703">
                  <c:v>228.4</c:v>
                </c:pt>
                <c:pt idx="13704">
                  <c:v>228.41666666666666</c:v>
                </c:pt>
                <c:pt idx="13705">
                  <c:v>228.43333333333334</c:v>
                </c:pt>
                <c:pt idx="13706">
                  <c:v>228.45</c:v>
                </c:pt>
                <c:pt idx="13707">
                  <c:v>228.46666666666667</c:v>
                </c:pt>
                <c:pt idx="13708">
                  <c:v>228.48333333333332</c:v>
                </c:pt>
                <c:pt idx="13709">
                  <c:v>228.5</c:v>
                </c:pt>
                <c:pt idx="13710">
                  <c:v>228.51666666666668</c:v>
                </c:pt>
                <c:pt idx="13711">
                  <c:v>228.53333333333333</c:v>
                </c:pt>
                <c:pt idx="13712">
                  <c:v>228.55</c:v>
                </c:pt>
                <c:pt idx="13713">
                  <c:v>228.56666666666666</c:v>
                </c:pt>
                <c:pt idx="13714">
                  <c:v>228.58333333333334</c:v>
                </c:pt>
                <c:pt idx="13715">
                  <c:v>228.6</c:v>
                </c:pt>
                <c:pt idx="13716">
                  <c:v>228.61666666666667</c:v>
                </c:pt>
                <c:pt idx="13717">
                  <c:v>228.63333333333333</c:v>
                </c:pt>
                <c:pt idx="13718">
                  <c:v>228.65</c:v>
                </c:pt>
                <c:pt idx="13719">
                  <c:v>228.66666666666666</c:v>
                </c:pt>
                <c:pt idx="13720">
                  <c:v>228.68333333333334</c:v>
                </c:pt>
                <c:pt idx="13721">
                  <c:v>228.7</c:v>
                </c:pt>
                <c:pt idx="13722">
                  <c:v>228.71666666666667</c:v>
                </c:pt>
                <c:pt idx="13723">
                  <c:v>228.73333333333332</c:v>
                </c:pt>
                <c:pt idx="13724">
                  <c:v>228.75</c:v>
                </c:pt>
                <c:pt idx="13725">
                  <c:v>228.76666666666668</c:v>
                </c:pt>
                <c:pt idx="13726">
                  <c:v>228.78333333333333</c:v>
                </c:pt>
                <c:pt idx="13727">
                  <c:v>228.8</c:v>
                </c:pt>
                <c:pt idx="13728">
                  <c:v>228.81666666666666</c:v>
                </c:pt>
                <c:pt idx="13729">
                  <c:v>228.83333333333334</c:v>
                </c:pt>
                <c:pt idx="13730">
                  <c:v>228.85</c:v>
                </c:pt>
                <c:pt idx="13731">
                  <c:v>228.86666666666667</c:v>
                </c:pt>
                <c:pt idx="13732">
                  <c:v>228.88333333333333</c:v>
                </c:pt>
                <c:pt idx="13733">
                  <c:v>228.9</c:v>
                </c:pt>
                <c:pt idx="13734">
                  <c:v>228.91666666666666</c:v>
                </c:pt>
                <c:pt idx="13735">
                  <c:v>228.93333333333334</c:v>
                </c:pt>
                <c:pt idx="13736">
                  <c:v>228.95</c:v>
                </c:pt>
                <c:pt idx="13737">
                  <c:v>228.96666666666667</c:v>
                </c:pt>
                <c:pt idx="13738">
                  <c:v>228.98333333333332</c:v>
                </c:pt>
                <c:pt idx="13739">
                  <c:v>229</c:v>
                </c:pt>
                <c:pt idx="13740">
                  <c:v>229.01666666666668</c:v>
                </c:pt>
                <c:pt idx="13741">
                  <c:v>229.03333333333333</c:v>
                </c:pt>
                <c:pt idx="13742">
                  <c:v>229.05</c:v>
                </c:pt>
                <c:pt idx="13743">
                  <c:v>229.06666666666666</c:v>
                </c:pt>
                <c:pt idx="13744">
                  <c:v>229.08333333333334</c:v>
                </c:pt>
                <c:pt idx="13745">
                  <c:v>229.1</c:v>
                </c:pt>
                <c:pt idx="13746">
                  <c:v>229.11666666666667</c:v>
                </c:pt>
                <c:pt idx="13747">
                  <c:v>229.13333333333333</c:v>
                </c:pt>
                <c:pt idx="13748">
                  <c:v>229.15</c:v>
                </c:pt>
                <c:pt idx="13749">
                  <c:v>229.16666666666666</c:v>
                </c:pt>
                <c:pt idx="13750">
                  <c:v>229.18333333333334</c:v>
                </c:pt>
                <c:pt idx="13751">
                  <c:v>229.2</c:v>
                </c:pt>
                <c:pt idx="13752">
                  <c:v>229.21666666666667</c:v>
                </c:pt>
                <c:pt idx="13753">
                  <c:v>229.23333333333332</c:v>
                </c:pt>
                <c:pt idx="13754">
                  <c:v>229.25</c:v>
                </c:pt>
                <c:pt idx="13755">
                  <c:v>229.26666666666668</c:v>
                </c:pt>
                <c:pt idx="13756">
                  <c:v>229.28333333333333</c:v>
                </c:pt>
                <c:pt idx="13757">
                  <c:v>229.3</c:v>
                </c:pt>
                <c:pt idx="13758">
                  <c:v>229.31666666666666</c:v>
                </c:pt>
                <c:pt idx="13759">
                  <c:v>229.33333333333334</c:v>
                </c:pt>
                <c:pt idx="13760">
                  <c:v>229.35</c:v>
                </c:pt>
                <c:pt idx="13761">
                  <c:v>229.36666666666667</c:v>
                </c:pt>
                <c:pt idx="13762">
                  <c:v>229.38333333333333</c:v>
                </c:pt>
                <c:pt idx="13763">
                  <c:v>229.4</c:v>
                </c:pt>
                <c:pt idx="13764">
                  <c:v>229.41666666666666</c:v>
                </c:pt>
                <c:pt idx="13765">
                  <c:v>229.43333333333334</c:v>
                </c:pt>
                <c:pt idx="13766">
                  <c:v>229.45</c:v>
                </c:pt>
                <c:pt idx="13767">
                  <c:v>229.46666666666667</c:v>
                </c:pt>
                <c:pt idx="13768">
                  <c:v>229.48333333333332</c:v>
                </c:pt>
                <c:pt idx="13769">
                  <c:v>229.5</c:v>
                </c:pt>
                <c:pt idx="13770">
                  <c:v>229.51666666666668</c:v>
                </c:pt>
                <c:pt idx="13771">
                  <c:v>229.53333333333333</c:v>
                </c:pt>
                <c:pt idx="13772">
                  <c:v>229.55</c:v>
                </c:pt>
                <c:pt idx="13773">
                  <c:v>229.56666666666666</c:v>
                </c:pt>
                <c:pt idx="13774">
                  <c:v>229.58333333333334</c:v>
                </c:pt>
                <c:pt idx="13775">
                  <c:v>229.6</c:v>
                </c:pt>
                <c:pt idx="13776">
                  <c:v>229.61666666666667</c:v>
                </c:pt>
                <c:pt idx="13777">
                  <c:v>229.63333333333333</c:v>
                </c:pt>
                <c:pt idx="13778">
                  <c:v>229.65</c:v>
                </c:pt>
                <c:pt idx="13779">
                  <c:v>229.66666666666666</c:v>
                </c:pt>
                <c:pt idx="13780">
                  <c:v>229.68333333333334</c:v>
                </c:pt>
                <c:pt idx="13781">
                  <c:v>229.7</c:v>
                </c:pt>
                <c:pt idx="13782">
                  <c:v>229.71666666666667</c:v>
                </c:pt>
                <c:pt idx="13783">
                  <c:v>229.73333333333332</c:v>
                </c:pt>
                <c:pt idx="13784">
                  <c:v>229.75</c:v>
                </c:pt>
                <c:pt idx="13785">
                  <c:v>229.76666666666668</c:v>
                </c:pt>
                <c:pt idx="13786">
                  <c:v>229.78333333333333</c:v>
                </c:pt>
                <c:pt idx="13787">
                  <c:v>229.8</c:v>
                </c:pt>
                <c:pt idx="13788">
                  <c:v>229.81666666666666</c:v>
                </c:pt>
                <c:pt idx="13789">
                  <c:v>229.83333333333334</c:v>
                </c:pt>
                <c:pt idx="13790">
                  <c:v>229.85</c:v>
                </c:pt>
                <c:pt idx="13791">
                  <c:v>229.86666666666667</c:v>
                </c:pt>
                <c:pt idx="13792">
                  <c:v>229.88333333333333</c:v>
                </c:pt>
                <c:pt idx="13793">
                  <c:v>229.9</c:v>
                </c:pt>
                <c:pt idx="13794">
                  <c:v>229.91666666666666</c:v>
                </c:pt>
                <c:pt idx="13795">
                  <c:v>229.93333333333334</c:v>
                </c:pt>
                <c:pt idx="13796">
                  <c:v>229.95</c:v>
                </c:pt>
                <c:pt idx="13797">
                  <c:v>229.96666666666667</c:v>
                </c:pt>
                <c:pt idx="13798">
                  <c:v>229.98333333333332</c:v>
                </c:pt>
                <c:pt idx="13799">
                  <c:v>230</c:v>
                </c:pt>
                <c:pt idx="13800">
                  <c:v>230.01666666666668</c:v>
                </c:pt>
                <c:pt idx="13801">
                  <c:v>230.03333333333333</c:v>
                </c:pt>
                <c:pt idx="13802">
                  <c:v>230.05</c:v>
                </c:pt>
                <c:pt idx="13803">
                  <c:v>230.06666666666666</c:v>
                </c:pt>
                <c:pt idx="13804">
                  <c:v>230.08333333333334</c:v>
                </c:pt>
                <c:pt idx="13805">
                  <c:v>230.1</c:v>
                </c:pt>
                <c:pt idx="13806">
                  <c:v>230.11666666666667</c:v>
                </c:pt>
                <c:pt idx="13807">
                  <c:v>230.13333333333333</c:v>
                </c:pt>
                <c:pt idx="13808">
                  <c:v>230.15</c:v>
                </c:pt>
                <c:pt idx="13809">
                  <c:v>230.16666666666666</c:v>
                </c:pt>
                <c:pt idx="13810">
                  <c:v>230.18333333333334</c:v>
                </c:pt>
                <c:pt idx="13811">
                  <c:v>230.2</c:v>
                </c:pt>
                <c:pt idx="13812">
                  <c:v>230.21666666666667</c:v>
                </c:pt>
                <c:pt idx="13813">
                  <c:v>230.23333333333332</c:v>
                </c:pt>
                <c:pt idx="13814">
                  <c:v>230.25</c:v>
                </c:pt>
                <c:pt idx="13815">
                  <c:v>230.26666666666668</c:v>
                </c:pt>
                <c:pt idx="13816">
                  <c:v>230.28333333333333</c:v>
                </c:pt>
                <c:pt idx="13817">
                  <c:v>230.3</c:v>
                </c:pt>
                <c:pt idx="13818">
                  <c:v>230.31666666666666</c:v>
                </c:pt>
                <c:pt idx="13819">
                  <c:v>230.33333333333334</c:v>
                </c:pt>
                <c:pt idx="13820">
                  <c:v>230.35</c:v>
                </c:pt>
                <c:pt idx="13821">
                  <c:v>230.36666666666667</c:v>
                </c:pt>
                <c:pt idx="13822">
                  <c:v>230.38333333333333</c:v>
                </c:pt>
                <c:pt idx="13823">
                  <c:v>230.4</c:v>
                </c:pt>
                <c:pt idx="13824">
                  <c:v>230.41666666666666</c:v>
                </c:pt>
                <c:pt idx="13825">
                  <c:v>230.43333333333334</c:v>
                </c:pt>
                <c:pt idx="13826">
                  <c:v>230.45</c:v>
                </c:pt>
                <c:pt idx="13827">
                  <c:v>230.46666666666667</c:v>
                </c:pt>
                <c:pt idx="13828">
                  <c:v>230.48333333333332</c:v>
                </c:pt>
                <c:pt idx="13829">
                  <c:v>230.5</c:v>
                </c:pt>
                <c:pt idx="13830">
                  <c:v>230.51666666666668</c:v>
                </c:pt>
                <c:pt idx="13831">
                  <c:v>230.53333333333333</c:v>
                </c:pt>
                <c:pt idx="13832">
                  <c:v>230.55</c:v>
                </c:pt>
                <c:pt idx="13833">
                  <c:v>230.56666666666666</c:v>
                </c:pt>
                <c:pt idx="13834">
                  <c:v>230.58333333333334</c:v>
                </c:pt>
                <c:pt idx="13835">
                  <c:v>230.6</c:v>
                </c:pt>
                <c:pt idx="13836">
                  <c:v>230.61666666666667</c:v>
                </c:pt>
                <c:pt idx="13837">
                  <c:v>230.63333333333333</c:v>
                </c:pt>
                <c:pt idx="13838">
                  <c:v>230.65</c:v>
                </c:pt>
                <c:pt idx="13839">
                  <c:v>230.66666666666666</c:v>
                </c:pt>
                <c:pt idx="13840">
                  <c:v>230.68333333333334</c:v>
                </c:pt>
                <c:pt idx="13841">
                  <c:v>230.7</c:v>
                </c:pt>
                <c:pt idx="13842">
                  <c:v>230.71666666666667</c:v>
                </c:pt>
                <c:pt idx="13843">
                  <c:v>230.73333333333332</c:v>
                </c:pt>
                <c:pt idx="13844">
                  <c:v>230.75</c:v>
                </c:pt>
                <c:pt idx="13845">
                  <c:v>230.76666666666668</c:v>
                </c:pt>
                <c:pt idx="13846">
                  <c:v>230.78333333333333</c:v>
                </c:pt>
                <c:pt idx="13847">
                  <c:v>230.8</c:v>
                </c:pt>
                <c:pt idx="13848">
                  <c:v>230.81666666666666</c:v>
                </c:pt>
                <c:pt idx="13849">
                  <c:v>230.83333333333334</c:v>
                </c:pt>
                <c:pt idx="13850">
                  <c:v>230.85</c:v>
                </c:pt>
                <c:pt idx="13851">
                  <c:v>230.86666666666667</c:v>
                </c:pt>
                <c:pt idx="13852">
                  <c:v>230.88333333333333</c:v>
                </c:pt>
                <c:pt idx="13853">
                  <c:v>230.9</c:v>
                </c:pt>
                <c:pt idx="13854">
                  <c:v>230.91666666666666</c:v>
                </c:pt>
                <c:pt idx="13855">
                  <c:v>230.93333333333334</c:v>
                </c:pt>
                <c:pt idx="13856">
                  <c:v>230.95</c:v>
                </c:pt>
                <c:pt idx="13857">
                  <c:v>230.96666666666667</c:v>
                </c:pt>
                <c:pt idx="13858">
                  <c:v>230.98333333333332</c:v>
                </c:pt>
                <c:pt idx="13859">
                  <c:v>231</c:v>
                </c:pt>
                <c:pt idx="13860">
                  <c:v>231.01666666666668</c:v>
                </c:pt>
                <c:pt idx="13861">
                  <c:v>231.03333333333333</c:v>
                </c:pt>
                <c:pt idx="13862">
                  <c:v>231.05</c:v>
                </c:pt>
                <c:pt idx="13863">
                  <c:v>231.06666666666666</c:v>
                </c:pt>
                <c:pt idx="13864">
                  <c:v>231.08333333333334</c:v>
                </c:pt>
                <c:pt idx="13865">
                  <c:v>231.1</c:v>
                </c:pt>
                <c:pt idx="13866">
                  <c:v>231.11666666666667</c:v>
                </c:pt>
                <c:pt idx="13867">
                  <c:v>231.13333333333333</c:v>
                </c:pt>
                <c:pt idx="13868">
                  <c:v>231.15</c:v>
                </c:pt>
                <c:pt idx="13869">
                  <c:v>231.16666666666666</c:v>
                </c:pt>
                <c:pt idx="13870">
                  <c:v>231.18333333333334</c:v>
                </c:pt>
                <c:pt idx="13871">
                  <c:v>231.2</c:v>
                </c:pt>
                <c:pt idx="13872">
                  <c:v>231.21666666666667</c:v>
                </c:pt>
                <c:pt idx="13873">
                  <c:v>231.23333333333332</c:v>
                </c:pt>
                <c:pt idx="13874">
                  <c:v>231.25</c:v>
                </c:pt>
                <c:pt idx="13875">
                  <c:v>231.26666666666668</c:v>
                </c:pt>
                <c:pt idx="13876">
                  <c:v>231.28333333333333</c:v>
                </c:pt>
                <c:pt idx="13877">
                  <c:v>231.3</c:v>
                </c:pt>
                <c:pt idx="13878">
                  <c:v>231.31666666666666</c:v>
                </c:pt>
                <c:pt idx="13879">
                  <c:v>231.33333333333334</c:v>
                </c:pt>
                <c:pt idx="13880">
                  <c:v>231.35</c:v>
                </c:pt>
                <c:pt idx="13881">
                  <c:v>231.36666666666667</c:v>
                </c:pt>
                <c:pt idx="13882">
                  <c:v>231.38333333333333</c:v>
                </c:pt>
                <c:pt idx="13883">
                  <c:v>231.4</c:v>
                </c:pt>
                <c:pt idx="13884">
                  <c:v>231.41666666666666</c:v>
                </c:pt>
                <c:pt idx="13885">
                  <c:v>231.43333333333334</c:v>
                </c:pt>
                <c:pt idx="13886">
                  <c:v>231.45</c:v>
                </c:pt>
                <c:pt idx="13887">
                  <c:v>231.46666666666667</c:v>
                </c:pt>
                <c:pt idx="13888">
                  <c:v>231.48333333333332</c:v>
                </c:pt>
                <c:pt idx="13889">
                  <c:v>231.5</c:v>
                </c:pt>
                <c:pt idx="13890">
                  <c:v>231.51666666666668</c:v>
                </c:pt>
                <c:pt idx="13891">
                  <c:v>231.53333333333333</c:v>
                </c:pt>
                <c:pt idx="13892">
                  <c:v>231.55</c:v>
                </c:pt>
                <c:pt idx="13893">
                  <c:v>231.56666666666666</c:v>
                </c:pt>
                <c:pt idx="13894">
                  <c:v>231.58333333333334</c:v>
                </c:pt>
                <c:pt idx="13895">
                  <c:v>231.6</c:v>
                </c:pt>
                <c:pt idx="13896">
                  <c:v>231.61666666666667</c:v>
                </c:pt>
                <c:pt idx="13897">
                  <c:v>231.63333333333333</c:v>
                </c:pt>
                <c:pt idx="13898">
                  <c:v>231.65</c:v>
                </c:pt>
                <c:pt idx="13899">
                  <c:v>231.66666666666666</c:v>
                </c:pt>
                <c:pt idx="13900">
                  <c:v>231.68333333333334</c:v>
                </c:pt>
                <c:pt idx="13901">
                  <c:v>231.7</c:v>
                </c:pt>
                <c:pt idx="13902">
                  <c:v>231.71666666666667</c:v>
                </c:pt>
                <c:pt idx="13903">
                  <c:v>231.73333333333332</c:v>
                </c:pt>
                <c:pt idx="13904">
                  <c:v>231.75</c:v>
                </c:pt>
                <c:pt idx="13905">
                  <c:v>231.76666666666668</c:v>
                </c:pt>
                <c:pt idx="13906">
                  <c:v>231.78333333333333</c:v>
                </c:pt>
                <c:pt idx="13907">
                  <c:v>231.8</c:v>
                </c:pt>
                <c:pt idx="13908">
                  <c:v>231.81666666666666</c:v>
                </c:pt>
                <c:pt idx="13909">
                  <c:v>231.83333333333334</c:v>
                </c:pt>
                <c:pt idx="13910">
                  <c:v>231.85</c:v>
                </c:pt>
                <c:pt idx="13911">
                  <c:v>231.86666666666667</c:v>
                </c:pt>
                <c:pt idx="13912">
                  <c:v>231.88333333333333</c:v>
                </c:pt>
                <c:pt idx="13913">
                  <c:v>231.9</c:v>
                </c:pt>
                <c:pt idx="13914">
                  <c:v>231.91666666666666</c:v>
                </c:pt>
                <c:pt idx="13915">
                  <c:v>231.93333333333334</c:v>
                </c:pt>
                <c:pt idx="13916">
                  <c:v>231.95</c:v>
                </c:pt>
                <c:pt idx="13917">
                  <c:v>231.96666666666667</c:v>
                </c:pt>
                <c:pt idx="13918">
                  <c:v>231.98333333333332</c:v>
                </c:pt>
                <c:pt idx="13919">
                  <c:v>232</c:v>
                </c:pt>
                <c:pt idx="13920">
                  <c:v>232.01666666666668</c:v>
                </c:pt>
                <c:pt idx="13921">
                  <c:v>232.03333333333333</c:v>
                </c:pt>
                <c:pt idx="13922">
                  <c:v>232.05</c:v>
                </c:pt>
                <c:pt idx="13923">
                  <c:v>232.06666666666666</c:v>
                </c:pt>
                <c:pt idx="13924">
                  <c:v>232.08333333333334</c:v>
                </c:pt>
                <c:pt idx="13925">
                  <c:v>232.1</c:v>
                </c:pt>
                <c:pt idx="13926">
                  <c:v>232.11666666666667</c:v>
                </c:pt>
                <c:pt idx="13927">
                  <c:v>232.13333333333333</c:v>
                </c:pt>
                <c:pt idx="13928">
                  <c:v>232.15</c:v>
                </c:pt>
                <c:pt idx="13929">
                  <c:v>232.16666666666666</c:v>
                </c:pt>
                <c:pt idx="13930">
                  <c:v>232.18333333333334</c:v>
                </c:pt>
                <c:pt idx="13931">
                  <c:v>232.2</c:v>
                </c:pt>
                <c:pt idx="13932">
                  <c:v>232.21666666666667</c:v>
                </c:pt>
                <c:pt idx="13933">
                  <c:v>232.23333333333332</c:v>
                </c:pt>
                <c:pt idx="13934">
                  <c:v>232.25</c:v>
                </c:pt>
                <c:pt idx="13935">
                  <c:v>232.26666666666668</c:v>
                </c:pt>
                <c:pt idx="13936">
                  <c:v>232.28333333333333</c:v>
                </c:pt>
                <c:pt idx="13937">
                  <c:v>232.3</c:v>
                </c:pt>
                <c:pt idx="13938">
                  <c:v>232.31666666666666</c:v>
                </c:pt>
                <c:pt idx="13939">
                  <c:v>232.33333333333334</c:v>
                </c:pt>
                <c:pt idx="13940">
                  <c:v>232.35</c:v>
                </c:pt>
                <c:pt idx="13941">
                  <c:v>232.36666666666667</c:v>
                </c:pt>
                <c:pt idx="13942">
                  <c:v>232.38333333333333</c:v>
                </c:pt>
                <c:pt idx="13943">
                  <c:v>232.4</c:v>
                </c:pt>
                <c:pt idx="13944">
                  <c:v>232.41666666666666</c:v>
                </c:pt>
                <c:pt idx="13945">
                  <c:v>232.43333333333334</c:v>
                </c:pt>
                <c:pt idx="13946">
                  <c:v>232.45</c:v>
                </c:pt>
                <c:pt idx="13947">
                  <c:v>232.46666666666667</c:v>
                </c:pt>
                <c:pt idx="13948">
                  <c:v>232.48333333333332</c:v>
                </c:pt>
                <c:pt idx="13949">
                  <c:v>232.5</c:v>
                </c:pt>
                <c:pt idx="13950">
                  <c:v>232.51666666666668</c:v>
                </c:pt>
                <c:pt idx="13951">
                  <c:v>232.53333333333333</c:v>
                </c:pt>
                <c:pt idx="13952">
                  <c:v>232.55</c:v>
                </c:pt>
                <c:pt idx="13953">
                  <c:v>232.56666666666666</c:v>
                </c:pt>
                <c:pt idx="13954">
                  <c:v>232.58333333333334</c:v>
                </c:pt>
                <c:pt idx="13955">
                  <c:v>232.6</c:v>
                </c:pt>
                <c:pt idx="13956">
                  <c:v>232.61666666666667</c:v>
                </c:pt>
                <c:pt idx="13957">
                  <c:v>232.63333333333333</c:v>
                </c:pt>
                <c:pt idx="13958">
                  <c:v>232.65</c:v>
                </c:pt>
                <c:pt idx="13959">
                  <c:v>232.66666666666666</c:v>
                </c:pt>
                <c:pt idx="13960">
                  <c:v>232.68333333333334</c:v>
                </c:pt>
                <c:pt idx="13961">
                  <c:v>232.7</c:v>
                </c:pt>
                <c:pt idx="13962">
                  <c:v>232.71666666666667</c:v>
                </c:pt>
                <c:pt idx="13963">
                  <c:v>232.73333333333332</c:v>
                </c:pt>
                <c:pt idx="13964">
                  <c:v>232.75</c:v>
                </c:pt>
                <c:pt idx="13965">
                  <c:v>232.76666666666668</c:v>
                </c:pt>
                <c:pt idx="13966">
                  <c:v>232.78333333333333</c:v>
                </c:pt>
                <c:pt idx="13967">
                  <c:v>232.8</c:v>
                </c:pt>
                <c:pt idx="13968">
                  <c:v>232.81666666666666</c:v>
                </c:pt>
                <c:pt idx="13969">
                  <c:v>232.83333333333334</c:v>
                </c:pt>
                <c:pt idx="13970">
                  <c:v>232.85</c:v>
                </c:pt>
                <c:pt idx="13971">
                  <c:v>232.86666666666667</c:v>
                </c:pt>
                <c:pt idx="13972">
                  <c:v>232.88333333333333</c:v>
                </c:pt>
                <c:pt idx="13973">
                  <c:v>232.9</c:v>
                </c:pt>
                <c:pt idx="13974">
                  <c:v>232.91666666666666</c:v>
                </c:pt>
                <c:pt idx="13975">
                  <c:v>232.93333333333334</c:v>
                </c:pt>
                <c:pt idx="13976">
                  <c:v>232.95</c:v>
                </c:pt>
                <c:pt idx="13977">
                  <c:v>232.96666666666667</c:v>
                </c:pt>
                <c:pt idx="13978">
                  <c:v>232.98333333333332</c:v>
                </c:pt>
                <c:pt idx="13979">
                  <c:v>233</c:v>
                </c:pt>
                <c:pt idx="13980">
                  <c:v>233.01666666666668</c:v>
                </c:pt>
                <c:pt idx="13981">
                  <c:v>233.03333333333333</c:v>
                </c:pt>
                <c:pt idx="13982">
                  <c:v>233.05</c:v>
                </c:pt>
                <c:pt idx="13983">
                  <c:v>233.06666666666666</c:v>
                </c:pt>
                <c:pt idx="13984">
                  <c:v>233.08333333333334</c:v>
                </c:pt>
                <c:pt idx="13985">
                  <c:v>233.1</c:v>
                </c:pt>
                <c:pt idx="13986">
                  <c:v>233.11666666666667</c:v>
                </c:pt>
                <c:pt idx="13987">
                  <c:v>233.13333333333333</c:v>
                </c:pt>
                <c:pt idx="13988">
                  <c:v>233.15</c:v>
                </c:pt>
                <c:pt idx="13989">
                  <c:v>233.16666666666666</c:v>
                </c:pt>
                <c:pt idx="13990">
                  <c:v>233.18333333333334</c:v>
                </c:pt>
                <c:pt idx="13991">
                  <c:v>233.2</c:v>
                </c:pt>
                <c:pt idx="13992">
                  <c:v>233.21666666666667</c:v>
                </c:pt>
                <c:pt idx="13993">
                  <c:v>233.23333333333332</c:v>
                </c:pt>
                <c:pt idx="13994">
                  <c:v>233.25</c:v>
                </c:pt>
                <c:pt idx="13995">
                  <c:v>233.26666666666668</c:v>
                </c:pt>
                <c:pt idx="13996">
                  <c:v>233.28333333333333</c:v>
                </c:pt>
                <c:pt idx="13997">
                  <c:v>233.3</c:v>
                </c:pt>
                <c:pt idx="13998">
                  <c:v>233.31666666666666</c:v>
                </c:pt>
                <c:pt idx="13999">
                  <c:v>233.33333333333334</c:v>
                </c:pt>
                <c:pt idx="14000">
                  <c:v>233.35</c:v>
                </c:pt>
                <c:pt idx="14001">
                  <c:v>233.36666666666667</c:v>
                </c:pt>
                <c:pt idx="14002">
                  <c:v>233.38333333333333</c:v>
                </c:pt>
                <c:pt idx="14003">
                  <c:v>233.4</c:v>
                </c:pt>
                <c:pt idx="14004">
                  <c:v>233.41666666666666</c:v>
                </c:pt>
                <c:pt idx="14005">
                  <c:v>233.43333333333334</c:v>
                </c:pt>
                <c:pt idx="14006">
                  <c:v>233.45</c:v>
                </c:pt>
                <c:pt idx="14007">
                  <c:v>233.46666666666667</c:v>
                </c:pt>
                <c:pt idx="14008">
                  <c:v>233.48333333333332</c:v>
                </c:pt>
                <c:pt idx="14009">
                  <c:v>233.5</c:v>
                </c:pt>
                <c:pt idx="14010">
                  <c:v>233.51666666666668</c:v>
                </c:pt>
                <c:pt idx="14011">
                  <c:v>233.53333333333333</c:v>
                </c:pt>
                <c:pt idx="14012">
                  <c:v>233.55</c:v>
                </c:pt>
                <c:pt idx="14013">
                  <c:v>233.56666666666666</c:v>
                </c:pt>
                <c:pt idx="14014">
                  <c:v>233.58333333333334</c:v>
                </c:pt>
                <c:pt idx="14015">
                  <c:v>233.6</c:v>
                </c:pt>
                <c:pt idx="14016">
                  <c:v>233.61666666666667</c:v>
                </c:pt>
                <c:pt idx="14017">
                  <c:v>233.63333333333333</c:v>
                </c:pt>
                <c:pt idx="14018">
                  <c:v>233.65</c:v>
                </c:pt>
                <c:pt idx="14019">
                  <c:v>233.66666666666666</c:v>
                </c:pt>
                <c:pt idx="14020">
                  <c:v>233.68333333333334</c:v>
                </c:pt>
                <c:pt idx="14021">
                  <c:v>233.7</c:v>
                </c:pt>
                <c:pt idx="14022">
                  <c:v>233.71666666666667</c:v>
                </c:pt>
                <c:pt idx="14023">
                  <c:v>233.73333333333332</c:v>
                </c:pt>
                <c:pt idx="14024">
                  <c:v>233.75</c:v>
                </c:pt>
                <c:pt idx="14025">
                  <c:v>233.76666666666668</c:v>
                </c:pt>
                <c:pt idx="14026">
                  <c:v>233.78333333333333</c:v>
                </c:pt>
                <c:pt idx="14027">
                  <c:v>233.8</c:v>
                </c:pt>
                <c:pt idx="14028">
                  <c:v>233.81666666666666</c:v>
                </c:pt>
                <c:pt idx="14029">
                  <c:v>233.83333333333334</c:v>
                </c:pt>
                <c:pt idx="14030">
                  <c:v>233.85</c:v>
                </c:pt>
                <c:pt idx="14031">
                  <c:v>233.86666666666667</c:v>
                </c:pt>
                <c:pt idx="14032">
                  <c:v>233.88333333333333</c:v>
                </c:pt>
                <c:pt idx="14033">
                  <c:v>233.9</c:v>
                </c:pt>
                <c:pt idx="14034">
                  <c:v>233.91666666666666</c:v>
                </c:pt>
                <c:pt idx="14035">
                  <c:v>233.93333333333334</c:v>
                </c:pt>
                <c:pt idx="14036">
                  <c:v>233.95</c:v>
                </c:pt>
                <c:pt idx="14037">
                  <c:v>233.96666666666667</c:v>
                </c:pt>
                <c:pt idx="14038">
                  <c:v>233.98333333333332</c:v>
                </c:pt>
                <c:pt idx="14039">
                  <c:v>234</c:v>
                </c:pt>
                <c:pt idx="14040">
                  <c:v>234.01666666666668</c:v>
                </c:pt>
                <c:pt idx="14041">
                  <c:v>234.03333333333333</c:v>
                </c:pt>
                <c:pt idx="14042">
                  <c:v>234.05</c:v>
                </c:pt>
                <c:pt idx="14043">
                  <c:v>234.06666666666666</c:v>
                </c:pt>
                <c:pt idx="14044">
                  <c:v>234.08333333333334</c:v>
                </c:pt>
                <c:pt idx="14045">
                  <c:v>234.1</c:v>
                </c:pt>
                <c:pt idx="14046">
                  <c:v>234.11666666666667</c:v>
                </c:pt>
                <c:pt idx="14047">
                  <c:v>234.13333333333333</c:v>
                </c:pt>
                <c:pt idx="14048">
                  <c:v>234.15</c:v>
                </c:pt>
                <c:pt idx="14049">
                  <c:v>234.16666666666666</c:v>
                </c:pt>
                <c:pt idx="14050">
                  <c:v>234.18333333333334</c:v>
                </c:pt>
                <c:pt idx="14051">
                  <c:v>234.2</c:v>
                </c:pt>
                <c:pt idx="14052">
                  <c:v>234.21666666666667</c:v>
                </c:pt>
                <c:pt idx="14053">
                  <c:v>234.23333333333332</c:v>
                </c:pt>
                <c:pt idx="14054">
                  <c:v>234.25</c:v>
                </c:pt>
                <c:pt idx="14055">
                  <c:v>234.26666666666668</c:v>
                </c:pt>
                <c:pt idx="14056">
                  <c:v>234.28333333333333</c:v>
                </c:pt>
                <c:pt idx="14057">
                  <c:v>234.3</c:v>
                </c:pt>
                <c:pt idx="14058">
                  <c:v>234.31666666666666</c:v>
                </c:pt>
                <c:pt idx="14059">
                  <c:v>234.33333333333334</c:v>
                </c:pt>
                <c:pt idx="14060">
                  <c:v>234.35</c:v>
                </c:pt>
                <c:pt idx="14061">
                  <c:v>234.36666666666667</c:v>
                </c:pt>
                <c:pt idx="14062">
                  <c:v>234.38333333333333</c:v>
                </c:pt>
                <c:pt idx="14063">
                  <c:v>234.4</c:v>
                </c:pt>
                <c:pt idx="14064">
                  <c:v>234.41666666666666</c:v>
                </c:pt>
                <c:pt idx="14065">
                  <c:v>234.43333333333334</c:v>
                </c:pt>
                <c:pt idx="14066">
                  <c:v>234.45</c:v>
                </c:pt>
                <c:pt idx="14067">
                  <c:v>234.46666666666667</c:v>
                </c:pt>
                <c:pt idx="14068">
                  <c:v>234.48333333333332</c:v>
                </c:pt>
                <c:pt idx="14069">
                  <c:v>234.5</c:v>
                </c:pt>
                <c:pt idx="14070">
                  <c:v>234.51666666666668</c:v>
                </c:pt>
                <c:pt idx="14071">
                  <c:v>234.53333333333333</c:v>
                </c:pt>
                <c:pt idx="14072">
                  <c:v>234.55</c:v>
                </c:pt>
                <c:pt idx="14073">
                  <c:v>234.56666666666666</c:v>
                </c:pt>
                <c:pt idx="14074">
                  <c:v>234.58333333333334</c:v>
                </c:pt>
                <c:pt idx="14075">
                  <c:v>234.6</c:v>
                </c:pt>
                <c:pt idx="14076">
                  <c:v>234.61666666666667</c:v>
                </c:pt>
                <c:pt idx="14077">
                  <c:v>234.63333333333333</c:v>
                </c:pt>
                <c:pt idx="14078">
                  <c:v>234.65</c:v>
                </c:pt>
                <c:pt idx="14079">
                  <c:v>234.66666666666666</c:v>
                </c:pt>
                <c:pt idx="14080">
                  <c:v>234.68333333333334</c:v>
                </c:pt>
                <c:pt idx="14081">
                  <c:v>234.7</c:v>
                </c:pt>
                <c:pt idx="14082">
                  <c:v>234.71666666666667</c:v>
                </c:pt>
                <c:pt idx="14083">
                  <c:v>234.73333333333332</c:v>
                </c:pt>
                <c:pt idx="14084">
                  <c:v>234.75</c:v>
                </c:pt>
                <c:pt idx="14085">
                  <c:v>234.76666666666668</c:v>
                </c:pt>
                <c:pt idx="14086">
                  <c:v>234.78333333333333</c:v>
                </c:pt>
                <c:pt idx="14087">
                  <c:v>234.8</c:v>
                </c:pt>
                <c:pt idx="14088">
                  <c:v>234.81666666666666</c:v>
                </c:pt>
                <c:pt idx="14089">
                  <c:v>234.83333333333334</c:v>
                </c:pt>
                <c:pt idx="14090">
                  <c:v>234.85</c:v>
                </c:pt>
                <c:pt idx="14091">
                  <c:v>234.86666666666667</c:v>
                </c:pt>
                <c:pt idx="14092">
                  <c:v>234.88333333333333</c:v>
                </c:pt>
                <c:pt idx="14093">
                  <c:v>234.9</c:v>
                </c:pt>
                <c:pt idx="14094">
                  <c:v>234.91666666666666</c:v>
                </c:pt>
                <c:pt idx="14095">
                  <c:v>234.93333333333334</c:v>
                </c:pt>
                <c:pt idx="14096">
                  <c:v>234.95</c:v>
                </c:pt>
                <c:pt idx="14097">
                  <c:v>234.96666666666667</c:v>
                </c:pt>
                <c:pt idx="14098">
                  <c:v>234.98333333333332</c:v>
                </c:pt>
                <c:pt idx="14099">
                  <c:v>235</c:v>
                </c:pt>
                <c:pt idx="14100">
                  <c:v>235.01666666666668</c:v>
                </c:pt>
                <c:pt idx="14101">
                  <c:v>235.03333333333333</c:v>
                </c:pt>
                <c:pt idx="14102">
                  <c:v>235.05</c:v>
                </c:pt>
                <c:pt idx="14103">
                  <c:v>235.06666666666666</c:v>
                </c:pt>
                <c:pt idx="14104">
                  <c:v>235.08333333333334</c:v>
                </c:pt>
                <c:pt idx="14105">
                  <c:v>235.1</c:v>
                </c:pt>
                <c:pt idx="14106">
                  <c:v>235.11666666666667</c:v>
                </c:pt>
                <c:pt idx="14107">
                  <c:v>235.13333333333333</c:v>
                </c:pt>
                <c:pt idx="14108">
                  <c:v>235.15</c:v>
                </c:pt>
                <c:pt idx="14109">
                  <c:v>235.16666666666666</c:v>
                </c:pt>
                <c:pt idx="14110">
                  <c:v>235.18333333333334</c:v>
                </c:pt>
                <c:pt idx="14111">
                  <c:v>235.2</c:v>
                </c:pt>
                <c:pt idx="14112">
                  <c:v>235.21666666666667</c:v>
                </c:pt>
                <c:pt idx="14113">
                  <c:v>235.23333333333332</c:v>
                </c:pt>
                <c:pt idx="14114">
                  <c:v>235.25</c:v>
                </c:pt>
                <c:pt idx="14115">
                  <c:v>235.26666666666668</c:v>
                </c:pt>
                <c:pt idx="14116">
                  <c:v>235.28333333333333</c:v>
                </c:pt>
                <c:pt idx="14117">
                  <c:v>235.3</c:v>
                </c:pt>
                <c:pt idx="14118">
                  <c:v>235.31666666666666</c:v>
                </c:pt>
                <c:pt idx="14119">
                  <c:v>235.33333333333334</c:v>
                </c:pt>
                <c:pt idx="14120">
                  <c:v>235.35</c:v>
                </c:pt>
                <c:pt idx="14121">
                  <c:v>235.36666666666667</c:v>
                </c:pt>
                <c:pt idx="14122">
                  <c:v>235.38333333333333</c:v>
                </c:pt>
                <c:pt idx="14123">
                  <c:v>235.4</c:v>
                </c:pt>
                <c:pt idx="14124">
                  <c:v>235.41666666666666</c:v>
                </c:pt>
                <c:pt idx="14125">
                  <c:v>235.43333333333334</c:v>
                </c:pt>
                <c:pt idx="14126">
                  <c:v>235.45</c:v>
                </c:pt>
                <c:pt idx="14127">
                  <c:v>235.46666666666667</c:v>
                </c:pt>
                <c:pt idx="14128">
                  <c:v>235.48333333333332</c:v>
                </c:pt>
                <c:pt idx="14129">
                  <c:v>235.5</c:v>
                </c:pt>
                <c:pt idx="14130">
                  <c:v>235.51666666666668</c:v>
                </c:pt>
                <c:pt idx="14131">
                  <c:v>235.53333333333333</c:v>
                </c:pt>
                <c:pt idx="14132">
                  <c:v>235.55</c:v>
                </c:pt>
                <c:pt idx="14133">
                  <c:v>235.56666666666666</c:v>
                </c:pt>
                <c:pt idx="14134">
                  <c:v>235.58333333333334</c:v>
                </c:pt>
                <c:pt idx="14135">
                  <c:v>235.6</c:v>
                </c:pt>
                <c:pt idx="14136">
                  <c:v>235.61666666666667</c:v>
                </c:pt>
                <c:pt idx="14137">
                  <c:v>235.63333333333333</c:v>
                </c:pt>
                <c:pt idx="14138">
                  <c:v>235.65</c:v>
                </c:pt>
                <c:pt idx="14139">
                  <c:v>235.66666666666666</c:v>
                </c:pt>
                <c:pt idx="14140">
                  <c:v>235.68333333333334</c:v>
                </c:pt>
                <c:pt idx="14141">
                  <c:v>235.7</c:v>
                </c:pt>
                <c:pt idx="14142">
                  <c:v>235.71666666666667</c:v>
                </c:pt>
                <c:pt idx="14143">
                  <c:v>235.73333333333332</c:v>
                </c:pt>
                <c:pt idx="14144">
                  <c:v>235.75</c:v>
                </c:pt>
                <c:pt idx="14145">
                  <c:v>235.76666666666668</c:v>
                </c:pt>
                <c:pt idx="14146">
                  <c:v>235.78333333333333</c:v>
                </c:pt>
                <c:pt idx="14147">
                  <c:v>235.8</c:v>
                </c:pt>
                <c:pt idx="14148">
                  <c:v>235.81666666666666</c:v>
                </c:pt>
                <c:pt idx="14149">
                  <c:v>235.83333333333334</c:v>
                </c:pt>
                <c:pt idx="14150">
                  <c:v>235.85</c:v>
                </c:pt>
                <c:pt idx="14151">
                  <c:v>235.86666666666667</c:v>
                </c:pt>
                <c:pt idx="14152">
                  <c:v>235.88333333333333</c:v>
                </c:pt>
                <c:pt idx="14153">
                  <c:v>235.9</c:v>
                </c:pt>
                <c:pt idx="14154">
                  <c:v>235.91666666666666</c:v>
                </c:pt>
                <c:pt idx="14155">
                  <c:v>235.93333333333334</c:v>
                </c:pt>
                <c:pt idx="14156">
                  <c:v>235.95</c:v>
                </c:pt>
                <c:pt idx="14157">
                  <c:v>235.96666666666667</c:v>
                </c:pt>
                <c:pt idx="14158">
                  <c:v>235.98333333333332</c:v>
                </c:pt>
                <c:pt idx="14159">
                  <c:v>236</c:v>
                </c:pt>
                <c:pt idx="14160">
                  <c:v>236.01666666666668</c:v>
                </c:pt>
                <c:pt idx="14161">
                  <c:v>236.03333333333333</c:v>
                </c:pt>
                <c:pt idx="14162">
                  <c:v>236.05</c:v>
                </c:pt>
                <c:pt idx="14163">
                  <c:v>236.06666666666666</c:v>
                </c:pt>
                <c:pt idx="14164">
                  <c:v>236.08333333333334</c:v>
                </c:pt>
                <c:pt idx="14165">
                  <c:v>236.1</c:v>
                </c:pt>
                <c:pt idx="14166">
                  <c:v>236.11666666666667</c:v>
                </c:pt>
                <c:pt idx="14167">
                  <c:v>236.13333333333333</c:v>
                </c:pt>
                <c:pt idx="14168">
                  <c:v>236.15</c:v>
                </c:pt>
                <c:pt idx="14169">
                  <c:v>236.16666666666666</c:v>
                </c:pt>
                <c:pt idx="14170">
                  <c:v>236.18333333333334</c:v>
                </c:pt>
                <c:pt idx="14171">
                  <c:v>236.2</c:v>
                </c:pt>
                <c:pt idx="14172">
                  <c:v>236.21666666666667</c:v>
                </c:pt>
                <c:pt idx="14173">
                  <c:v>236.23333333333332</c:v>
                </c:pt>
                <c:pt idx="14174">
                  <c:v>236.25</c:v>
                </c:pt>
                <c:pt idx="14175">
                  <c:v>236.26666666666668</c:v>
                </c:pt>
                <c:pt idx="14176">
                  <c:v>236.28333333333333</c:v>
                </c:pt>
                <c:pt idx="14177">
                  <c:v>236.3</c:v>
                </c:pt>
                <c:pt idx="14178">
                  <c:v>236.31666666666666</c:v>
                </c:pt>
                <c:pt idx="14179">
                  <c:v>236.33333333333334</c:v>
                </c:pt>
                <c:pt idx="14180">
                  <c:v>236.35</c:v>
                </c:pt>
                <c:pt idx="14181">
                  <c:v>236.36666666666667</c:v>
                </c:pt>
                <c:pt idx="14182">
                  <c:v>236.38333333333333</c:v>
                </c:pt>
                <c:pt idx="14183">
                  <c:v>236.4</c:v>
                </c:pt>
                <c:pt idx="14184">
                  <c:v>236.41666666666666</c:v>
                </c:pt>
                <c:pt idx="14185">
                  <c:v>236.43333333333334</c:v>
                </c:pt>
                <c:pt idx="14186">
                  <c:v>236.45</c:v>
                </c:pt>
                <c:pt idx="14187">
                  <c:v>236.46666666666667</c:v>
                </c:pt>
                <c:pt idx="14188">
                  <c:v>236.48333333333332</c:v>
                </c:pt>
                <c:pt idx="14189">
                  <c:v>236.5</c:v>
                </c:pt>
                <c:pt idx="14190">
                  <c:v>236.51666666666668</c:v>
                </c:pt>
                <c:pt idx="14191">
                  <c:v>236.53333333333333</c:v>
                </c:pt>
                <c:pt idx="14192">
                  <c:v>236.55</c:v>
                </c:pt>
                <c:pt idx="14193">
                  <c:v>236.56666666666666</c:v>
                </c:pt>
                <c:pt idx="14194">
                  <c:v>236.58333333333334</c:v>
                </c:pt>
                <c:pt idx="14195">
                  <c:v>236.6</c:v>
                </c:pt>
                <c:pt idx="14196">
                  <c:v>236.61666666666667</c:v>
                </c:pt>
                <c:pt idx="14197">
                  <c:v>236.63333333333333</c:v>
                </c:pt>
                <c:pt idx="14198">
                  <c:v>236.65</c:v>
                </c:pt>
                <c:pt idx="14199">
                  <c:v>236.66666666666666</c:v>
                </c:pt>
                <c:pt idx="14200">
                  <c:v>236.68333333333334</c:v>
                </c:pt>
                <c:pt idx="14201">
                  <c:v>236.7</c:v>
                </c:pt>
                <c:pt idx="14202">
                  <c:v>236.71666666666667</c:v>
                </c:pt>
                <c:pt idx="14203">
                  <c:v>236.73333333333332</c:v>
                </c:pt>
                <c:pt idx="14204">
                  <c:v>236.75</c:v>
                </c:pt>
                <c:pt idx="14205">
                  <c:v>236.76666666666668</c:v>
                </c:pt>
                <c:pt idx="14206">
                  <c:v>236.78333333333333</c:v>
                </c:pt>
                <c:pt idx="14207">
                  <c:v>236.8</c:v>
                </c:pt>
                <c:pt idx="14208">
                  <c:v>236.81666666666666</c:v>
                </c:pt>
                <c:pt idx="14209">
                  <c:v>236.83333333333334</c:v>
                </c:pt>
                <c:pt idx="14210">
                  <c:v>236.85</c:v>
                </c:pt>
                <c:pt idx="14211">
                  <c:v>236.86666666666667</c:v>
                </c:pt>
                <c:pt idx="14212">
                  <c:v>236.88333333333333</c:v>
                </c:pt>
                <c:pt idx="14213">
                  <c:v>236.9</c:v>
                </c:pt>
                <c:pt idx="14214">
                  <c:v>236.91666666666666</c:v>
                </c:pt>
                <c:pt idx="14215">
                  <c:v>236.93333333333334</c:v>
                </c:pt>
                <c:pt idx="14216">
                  <c:v>236.95</c:v>
                </c:pt>
                <c:pt idx="14217">
                  <c:v>236.96666666666667</c:v>
                </c:pt>
                <c:pt idx="14218">
                  <c:v>236.98333333333332</c:v>
                </c:pt>
                <c:pt idx="14219">
                  <c:v>237</c:v>
                </c:pt>
                <c:pt idx="14220">
                  <c:v>237.01666666666668</c:v>
                </c:pt>
                <c:pt idx="14221">
                  <c:v>237.03333333333333</c:v>
                </c:pt>
                <c:pt idx="14222">
                  <c:v>237.05</c:v>
                </c:pt>
                <c:pt idx="14223">
                  <c:v>237.06666666666666</c:v>
                </c:pt>
                <c:pt idx="14224">
                  <c:v>237.08333333333334</c:v>
                </c:pt>
                <c:pt idx="14225">
                  <c:v>237.1</c:v>
                </c:pt>
                <c:pt idx="14226">
                  <c:v>237.11666666666667</c:v>
                </c:pt>
                <c:pt idx="14227">
                  <c:v>237.13333333333333</c:v>
                </c:pt>
                <c:pt idx="14228">
                  <c:v>237.15</c:v>
                </c:pt>
                <c:pt idx="14229">
                  <c:v>237.16666666666666</c:v>
                </c:pt>
                <c:pt idx="14230">
                  <c:v>237.18333333333334</c:v>
                </c:pt>
                <c:pt idx="14231">
                  <c:v>237.2</c:v>
                </c:pt>
                <c:pt idx="14232">
                  <c:v>237.21666666666667</c:v>
                </c:pt>
                <c:pt idx="14233">
                  <c:v>237.23333333333332</c:v>
                </c:pt>
                <c:pt idx="14234">
                  <c:v>237.25</c:v>
                </c:pt>
                <c:pt idx="14235">
                  <c:v>237.26666666666668</c:v>
                </c:pt>
                <c:pt idx="14236">
                  <c:v>237.28333333333333</c:v>
                </c:pt>
                <c:pt idx="14237">
                  <c:v>237.3</c:v>
                </c:pt>
                <c:pt idx="14238">
                  <c:v>237.31666666666666</c:v>
                </c:pt>
                <c:pt idx="14239">
                  <c:v>237.33333333333334</c:v>
                </c:pt>
                <c:pt idx="14240">
                  <c:v>237.35</c:v>
                </c:pt>
                <c:pt idx="14241">
                  <c:v>237.36666666666667</c:v>
                </c:pt>
                <c:pt idx="14242">
                  <c:v>237.38333333333333</c:v>
                </c:pt>
                <c:pt idx="14243">
                  <c:v>237.4</c:v>
                </c:pt>
                <c:pt idx="14244">
                  <c:v>237.41666666666666</c:v>
                </c:pt>
                <c:pt idx="14245">
                  <c:v>237.43333333333334</c:v>
                </c:pt>
                <c:pt idx="14246">
                  <c:v>237.45</c:v>
                </c:pt>
                <c:pt idx="14247">
                  <c:v>237.46666666666667</c:v>
                </c:pt>
                <c:pt idx="14248">
                  <c:v>237.48333333333332</c:v>
                </c:pt>
                <c:pt idx="14249">
                  <c:v>237.5</c:v>
                </c:pt>
                <c:pt idx="14250">
                  <c:v>237.51666666666668</c:v>
                </c:pt>
                <c:pt idx="14251">
                  <c:v>237.53333333333333</c:v>
                </c:pt>
                <c:pt idx="14252">
                  <c:v>237.55</c:v>
                </c:pt>
                <c:pt idx="14253">
                  <c:v>237.56666666666666</c:v>
                </c:pt>
                <c:pt idx="14254">
                  <c:v>237.58333333333334</c:v>
                </c:pt>
                <c:pt idx="14255">
                  <c:v>237.6</c:v>
                </c:pt>
                <c:pt idx="14256">
                  <c:v>237.61666666666667</c:v>
                </c:pt>
                <c:pt idx="14257">
                  <c:v>237.63333333333333</c:v>
                </c:pt>
                <c:pt idx="14258">
                  <c:v>237.65</c:v>
                </c:pt>
                <c:pt idx="14259">
                  <c:v>237.66666666666666</c:v>
                </c:pt>
                <c:pt idx="14260">
                  <c:v>237.68333333333334</c:v>
                </c:pt>
                <c:pt idx="14261">
                  <c:v>237.7</c:v>
                </c:pt>
                <c:pt idx="14262">
                  <c:v>237.71666666666667</c:v>
                </c:pt>
                <c:pt idx="14263">
                  <c:v>237.73333333333332</c:v>
                </c:pt>
                <c:pt idx="14264">
                  <c:v>237.75</c:v>
                </c:pt>
                <c:pt idx="14265">
                  <c:v>237.76666666666668</c:v>
                </c:pt>
                <c:pt idx="14266">
                  <c:v>237.78333333333333</c:v>
                </c:pt>
                <c:pt idx="14267">
                  <c:v>237.8</c:v>
                </c:pt>
                <c:pt idx="14268">
                  <c:v>237.81666666666666</c:v>
                </c:pt>
                <c:pt idx="14269">
                  <c:v>237.83333333333334</c:v>
                </c:pt>
                <c:pt idx="14270">
                  <c:v>237.85</c:v>
                </c:pt>
                <c:pt idx="14271">
                  <c:v>237.86666666666667</c:v>
                </c:pt>
                <c:pt idx="14272">
                  <c:v>237.88333333333333</c:v>
                </c:pt>
                <c:pt idx="14273">
                  <c:v>237.9</c:v>
                </c:pt>
                <c:pt idx="14274">
                  <c:v>237.91666666666666</c:v>
                </c:pt>
                <c:pt idx="14275">
                  <c:v>237.93333333333334</c:v>
                </c:pt>
                <c:pt idx="14276">
                  <c:v>237.95</c:v>
                </c:pt>
                <c:pt idx="14277">
                  <c:v>237.96666666666667</c:v>
                </c:pt>
                <c:pt idx="14278">
                  <c:v>237.98333333333332</c:v>
                </c:pt>
                <c:pt idx="14279">
                  <c:v>238</c:v>
                </c:pt>
                <c:pt idx="14280">
                  <c:v>238.01666666666668</c:v>
                </c:pt>
                <c:pt idx="14281">
                  <c:v>238.03333333333333</c:v>
                </c:pt>
                <c:pt idx="14282">
                  <c:v>238.05</c:v>
                </c:pt>
                <c:pt idx="14283">
                  <c:v>238.06666666666666</c:v>
                </c:pt>
                <c:pt idx="14284">
                  <c:v>238.08333333333334</c:v>
                </c:pt>
                <c:pt idx="14285">
                  <c:v>238.1</c:v>
                </c:pt>
                <c:pt idx="14286">
                  <c:v>238.11666666666667</c:v>
                </c:pt>
                <c:pt idx="14287">
                  <c:v>238.13333333333333</c:v>
                </c:pt>
                <c:pt idx="14288">
                  <c:v>238.15</c:v>
                </c:pt>
                <c:pt idx="14289">
                  <c:v>238.16666666666666</c:v>
                </c:pt>
                <c:pt idx="14290">
                  <c:v>238.18333333333334</c:v>
                </c:pt>
                <c:pt idx="14291">
                  <c:v>238.2</c:v>
                </c:pt>
                <c:pt idx="14292">
                  <c:v>238.21666666666667</c:v>
                </c:pt>
                <c:pt idx="14293">
                  <c:v>238.23333333333332</c:v>
                </c:pt>
                <c:pt idx="14294">
                  <c:v>238.25</c:v>
                </c:pt>
                <c:pt idx="14295">
                  <c:v>238.26666666666668</c:v>
                </c:pt>
                <c:pt idx="14296">
                  <c:v>238.28333333333333</c:v>
                </c:pt>
                <c:pt idx="14297">
                  <c:v>238.3</c:v>
                </c:pt>
                <c:pt idx="14298">
                  <c:v>238.31666666666666</c:v>
                </c:pt>
                <c:pt idx="14299">
                  <c:v>238.33333333333334</c:v>
                </c:pt>
                <c:pt idx="14300">
                  <c:v>238.35</c:v>
                </c:pt>
                <c:pt idx="14301">
                  <c:v>238.36666666666667</c:v>
                </c:pt>
                <c:pt idx="14302">
                  <c:v>238.38333333333333</c:v>
                </c:pt>
                <c:pt idx="14303">
                  <c:v>238.4</c:v>
                </c:pt>
                <c:pt idx="14304">
                  <c:v>238.41666666666666</c:v>
                </c:pt>
                <c:pt idx="14305">
                  <c:v>238.43333333333334</c:v>
                </c:pt>
                <c:pt idx="14306">
                  <c:v>238.45</c:v>
                </c:pt>
                <c:pt idx="14307">
                  <c:v>238.46666666666667</c:v>
                </c:pt>
                <c:pt idx="14308">
                  <c:v>238.48333333333332</c:v>
                </c:pt>
                <c:pt idx="14309">
                  <c:v>238.5</c:v>
                </c:pt>
                <c:pt idx="14310">
                  <c:v>238.51666666666668</c:v>
                </c:pt>
                <c:pt idx="14311">
                  <c:v>238.53333333333333</c:v>
                </c:pt>
                <c:pt idx="14312">
                  <c:v>238.55</c:v>
                </c:pt>
                <c:pt idx="14313">
                  <c:v>238.56666666666666</c:v>
                </c:pt>
                <c:pt idx="14314">
                  <c:v>238.58333333333334</c:v>
                </c:pt>
                <c:pt idx="14315">
                  <c:v>238.6</c:v>
                </c:pt>
                <c:pt idx="14316">
                  <c:v>238.61666666666667</c:v>
                </c:pt>
                <c:pt idx="14317">
                  <c:v>238.63333333333333</c:v>
                </c:pt>
                <c:pt idx="14318">
                  <c:v>238.65</c:v>
                </c:pt>
                <c:pt idx="14319">
                  <c:v>238.66666666666666</c:v>
                </c:pt>
                <c:pt idx="14320">
                  <c:v>238.68333333333334</c:v>
                </c:pt>
                <c:pt idx="14321">
                  <c:v>238.7</c:v>
                </c:pt>
                <c:pt idx="14322">
                  <c:v>238.71666666666667</c:v>
                </c:pt>
                <c:pt idx="14323">
                  <c:v>238.73333333333332</c:v>
                </c:pt>
                <c:pt idx="14324">
                  <c:v>238.75</c:v>
                </c:pt>
                <c:pt idx="14325">
                  <c:v>238.76666666666668</c:v>
                </c:pt>
                <c:pt idx="14326">
                  <c:v>238.78333333333333</c:v>
                </c:pt>
                <c:pt idx="14327">
                  <c:v>238.8</c:v>
                </c:pt>
                <c:pt idx="14328">
                  <c:v>238.81666666666666</c:v>
                </c:pt>
                <c:pt idx="14329">
                  <c:v>238.83333333333334</c:v>
                </c:pt>
                <c:pt idx="14330">
                  <c:v>238.85</c:v>
                </c:pt>
                <c:pt idx="14331">
                  <c:v>238.86666666666667</c:v>
                </c:pt>
                <c:pt idx="14332">
                  <c:v>238.88333333333333</c:v>
                </c:pt>
                <c:pt idx="14333">
                  <c:v>238.9</c:v>
                </c:pt>
                <c:pt idx="14334">
                  <c:v>238.91666666666666</c:v>
                </c:pt>
                <c:pt idx="14335">
                  <c:v>238.93333333333334</c:v>
                </c:pt>
                <c:pt idx="14336">
                  <c:v>238.95</c:v>
                </c:pt>
                <c:pt idx="14337">
                  <c:v>238.96666666666667</c:v>
                </c:pt>
                <c:pt idx="14338">
                  <c:v>238.98333333333332</c:v>
                </c:pt>
                <c:pt idx="14339">
                  <c:v>239</c:v>
                </c:pt>
                <c:pt idx="14340">
                  <c:v>239.01666666666668</c:v>
                </c:pt>
                <c:pt idx="14341">
                  <c:v>239.03333333333333</c:v>
                </c:pt>
                <c:pt idx="14342">
                  <c:v>239.05</c:v>
                </c:pt>
                <c:pt idx="14343">
                  <c:v>239.06666666666666</c:v>
                </c:pt>
                <c:pt idx="14344">
                  <c:v>239.08333333333334</c:v>
                </c:pt>
                <c:pt idx="14345">
                  <c:v>239.1</c:v>
                </c:pt>
                <c:pt idx="14346">
                  <c:v>239.11666666666667</c:v>
                </c:pt>
                <c:pt idx="14347">
                  <c:v>239.13333333333333</c:v>
                </c:pt>
                <c:pt idx="14348">
                  <c:v>239.15</c:v>
                </c:pt>
                <c:pt idx="14349">
                  <c:v>239.16666666666666</c:v>
                </c:pt>
                <c:pt idx="14350">
                  <c:v>239.18333333333334</c:v>
                </c:pt>
                <c:pt idx="14351">
                  <c:v>239.2</c:v>
                </c:pt>
                <c:pt idx="14352">
                  <c:v>239.21666666666667</c:v>
                </c:pt>
                <c:pt idx="14353">
                  <c:v>239.23333333333332</c:v>
                </c:pt>
                <c:pt idx="14354">
                  <c:v>239.25</c:v>
                </c:pt>
                <c:pt idx="14355">
                  <c:v>239.26666666666668</c:v>
                </c:pt>
                <c:pt idx="14356">
                  <c:v>239.28333333333333</c:v>
                </c:pt>
                <c:pt idx="14357">
                  <c:v>239.3</c:v>
                </c:pt>
                <c:pt idx="14358">
                  <c:v>239.31666666666666</c:v>
                </c:pt>
                <c:pt idx="14359">
                  <c:v>239.33333333333334</c:v>
                </c:pt>
                <c:pt idx="14360">
                  <c:v>239.35</c:v>
                </c:pt>
                <c:pt idx="14361">
                  <c:v>239.36666666666667</c:v>
                </c:pt>
                <c:pt idx="14362">
                  <c:v>239.38333333333333</c:v>
                </c:pt>
                <c:pt idx="14363">
                  <c:v>239.4</c:v>
                </c:pt>
                <c:pt idx="14364">
                  <c:v>239.41666666666666</c:v>
                </c:pt>
                <c:pt idx="14365">
                  <c:v>239.43333333333334</c:v>
                </c:pt>
                <c:pt idx="14366">
                  <c:v>239.45</c:v>
                </c:pt>
                <c:pt idx="14367">
                  <c:v>239.46666666666667</c:v>
                </c:pt>
                <c:pt idx="14368">
                  <c:v>239.48333333333332</c:v>
                </c:pt>
                <c:pt idx="14369">
                  <c:v>239.5</c:v>
                </c:pt>
                <c:pt idx="14370">
                  <c:v>239.51666666666668</c:v>
                </c:pt>
                <c:pt idx="14371">
                  <c:v>239.53333333333333</c:v>
                </c:pt>
                <c:pt idx="14372">
                  <c:v>239.55</c:v>
                </c:pt>
                <c:pt idx="14373">
                  <c:v>239.56666666666666</c:v>
                </c:pt>
                <c:pt idx="14374">
                  <c:v>239.58333333333334</c:v>
                </c:pt>
                <c:pt idx="14375">
                  <c:v>239.6</c:v>
                </c:pt>
                <c:pt idx="14376">
                  <c:v>239.61666666666667</c:v>
                </c:pt>
                <c:pt idx="14377">
                  <c:v>239.63333333333333</c:v>
                </c:pt>
                <c:pt idx="14378">
                  <c:v>239.65</c:v>
                </c:pt>
                <c:pt idx="14379">
                  <c:v>239.66666666666666</c:v>
                </c:pt>
                <c:pt idx="14380">
                  <c:v>239.68333333333334</c:v>
                </c:pt>
                <c:pt idx="14381">
                  <c:v>239.7</c:v>
                </c:pt>
                <c:pt idx="14382">
                  <c:v>239.71666666666667</c:v>
                </c:pt>
                <c:pt idx="14383">
                  <c:v>239.73333333333332</c:v>
                </c:pt>
                <c:pt idx="14384">
                  <c:v>239.75</c:v>
                </c:pt>
                <c:pt idx="14385">
                  <c:v>239.76666666666668</c:v>
                </c:pt>
                <c:pt idx="14386">
                  <c:v>239.78333333333333</c:v>
                </c:pt>
                <c:pt idx="14387">
                  <c:v>239.8</c:v>
                </c:pt>
                <c:pt idx="14388">
                  <c:v>239.81666666666666</c:v>
                </c:pt>
                <c:pt idx="14389">
                  <c:v>239.83333333333334</c:v>
                </c:pt>
                <c:pt idx="14390">
                  <c:v>239.85</c:v>
                </c:pt>
                <c:pt idx="14391">
                  <c:v>239.86666666666667</c:v>
                </c:pt>
                <c:pt idx="14392">
                  <c:v>239.88333333333333</c:v>
                </c:pt>
                <c:pt idx="14393">
                  <c:v>239.9</c:v>
                </c:pt>
                <c:pt idx="14394">
                  <c:v>239.91666666666666</c:v>
                </c:pt>
                <c:pt idx="14395">
                  <c:v>239.93333333333334</c:v>
                </c:pt>
                <c:pt idx="14396">
                  <c:v>239.95</c:v>
                </c:pt>
                <c:pt idx="14397">
                  <c:v>239.96666666666667</c:v>
                </c:pt>
                <c:pt idx="14398">
                  <c:v>239.98333333333332</c:v>
                </c:pt>
                <c:pt idx="14399">
                  <c:v>240</c:v>
                </c:pt>
                <c:pt idx="14400">
                  <c:v>240.01666666666668</c:v>
                </c:pt>
                <c:pt idx="14401">
                  <c:v>240.03333333333333</c:v>
                </c:pt>
                <c:pt idx="14402">
                  <c:v>240.05</c:v>
                </c:pt>
                <c:pt idx="14403">
                  <c:v>240.06666666666666</c:v>
                </c:pt>
                <c:pt idx="14404">
                  <c:v>240.08333333333334</c:v>
                </c:pt>
                <c:pt idx="14405">
                  <c:v>240.1</c:v>
                </c:pt>
                <c:pt idx="14406">
                  <c:v>240.11666666666667</c:v>
                </c:pt>
                <c:pt idx="14407">
                  <c:v>240.13333333333333</c:v>
                </c:pt>
                <c:pt idx="14408">
                  <c:v>240.15</c:v>
                </c:pt>
                <c:pt idx="14409">
                  <c:v>240.16666666666666</c:v>
                </c:pt>
                <c:pt idx="14410">
                  <c:v>240.18333333333334</c:v>
                </c:pt>
                <c:pt idx="14411">
                  <c:v>240.2</c:v>
                </c:pt>
                <c:pt idx="14412">
                  <c:v>240.21666666666667</c:v>
                </c:pt>
                <c:pt idx="14413">
                  <c:v>240.23333333333332</c:v>
                </c:pt>
                <c:pt idx="14414">
                  <c:v>240.25</c:v>
                </c:pt>
                <c:pt idx="14415">
                  <c:v>240.26666666666668</c:v>
                </c:pt>
                <c:pt idx="14416">
                  <c:v>240.28333333333333</c:v>
                </c:pt>
                <c:pt idx="14417">
                  <c:v>240.3</c:v>
                </c:pt>
                <c:pt idx="14418">
                  <c:v>240.31666666666666</c:v>
                </c:pt>
                <c:pt idx="14419">
                  <c:v>240.33333333333334</c:v>
                </c:pt>
                <c:pt idx="14420">
                  <c:v>240.35</c:v>
                </c:pt>
                <c:pt idx="14421">
                  <c:v>240.36666666666667</c:v>
                </c:pt>
                <c:pt idx="14422">
                  <c:v>240.38333333333333</c:v>
                </c:pt>
                <c:pt idx="14423">
                  <c:v>240.4</c:v>
                </c:pt>
                <c:pt idx="14424">
                  <c:v>240.41666666666666</c:v>
                </c:pt>
                <c:pt idx="14425">
                  <c:v>240.43333333333334</c:v>
                </c:pt>
                <c:pt idx="14426">
                  <c:v>240.45</c:v>
                </c:pt>
                <c:pt idx="14427">
                  <c:v>240.46666666666667</c:v>
                </c:pt>
                <c:pt idx="14428">
                  <c:v>240.48333333333332</c:v>
                </c:pt>
                <c:pt idx="14429">
                  <c:v>240.5</c:v>
                </c:pt>
                <c:pt idx="14430">
                  <c:v>240.51666666666668</c:v>
                </c:pt>
                <c:pt idx="14431">
                  <c:v>240.53333333333333</c:v>
                </c:pt>
                <c:pt idx="14432">
                  <c:v>240.55</c:v>
                </c:pt>
                <c:pt idx="14433">
                  <c:v>240.56666666666666</c:v>
                </c:pt>
                <c:pt idx="14434">
                  <c:v>240.58333333333334</c:v>
                </c:pt>
                <c:pt idx="14435">
                  <c:v>240.6</c:v>
                </c:pt>
                <c:pt idx="14436">
                  <c:v>240.61666666666667</c:v>
                </c:pt>
                <c:pt idx="14437">
                  <c:v>240.63333333333333</c:v>
                </c:pt>
                <c:pt idx="14438">
                  <c:v>240.65</c:v>
                </c:pt>
                <c:pt idx="14439">
                  <c:v>240.66666666666666</c:v>
                </c:pt>
                <c:pt idx="14440">
                  <c:v>240.68333333333334</c:v>
                </c:pt>
                <c:pt idx="14441">
                  <c:v>240.7</c:v>
                </c:pt>
                <c:pt idx="14442">
                  <c:v>240.71666666666667</c:v>
                </c:pt>
                <c:pt idx="14443">
                  <c:v>240.73333333333332</c:v>
                </c:pt>
                <c:pt idx="14444">
                  <c:v>240.75</c:v>
                </c:pt>
                <c:pt idx="14445">
                  <c:v>240.76666666666668</c:v>
                </c:pt>
                <c:pt idx="14446">
                  <c:v>240.78333333333333</c:v>
                </c:pt>
                <c:pt idx="14447">
                  <c:v>240.8</c:v>
                </c:pt>
                <c:pt idx="14448">
                  <c:v>240.81666666666666</c:v>
                </c:pt>
                <c:pt idx="14449">
                  <c:v>240.83333333333334</c:v>
                </c:pt>
                <c:pt idx="14450">
                  <c:v>240.85</c:v>
                </c:pt>
                <c:pt idx="14451">
                  <c:v>240.86666666666667</c:v>
                </c:pt>
                <c:pt idx="14452">
                  <c:v>240.88333333333333</c:v>
                </c:pt>
                <c:pt idx="14453">
                  <c:v>240.9</c:v>
                </c:pt>
                <c:pt idx="14454">
                  <c:v>240.91666666666666</c:v>
                </c:pt>
                <c:pt idx="14455">
                  <c:v>240.93333333333334</c:v>
                </c:pt>
                <c:pt idx="14456">
                  <c:v>240.95</c:v>
                </c:pt>
                <c:pt idx="14457">
                  <c:v>240.96666666666667</c:v>
                </c:pt>
                <c:pt idx="14458">
                  <c:v>240.98333333333332</c:v>
                </c:pt>
                <c:pt idx="14459">
                  <c:v>241</c:v>
                </c:pt>
                <c:pt idx="14460">
                  <c:v>241.01666666666668</c:v>
                </c:pt>
                <c:pt idx="14461">
                  <c:v>241.03333333333333</c:v>
                </c:pt>
                <c:pt idx="14462">
                  <c:v>241.05</c:v>
                </c:pt>
                <c:pt idx="14463">
                  <c:v>241.06666666666666</c:v>
                </c:pt>
                <c:pt idx="14464">
                  <c:v>241.08333333333334</c:v>
                </c:pt>
                <c:pt idx="14465">
                  <c:v>241.1</c:v>
                </c:pt>
                <c:pt idx="14466">
                  <c:v>241.11666666666667</c:v>
                </c:pt>
                <c:pt idx="14467">
                  <c:v>241.13333333333333</c:v>
                </c:pt>
                <c:pt idx="14468">
                  <c:v>241.15</c:v>
                </c:pt>
                <c:pt idx="14469">
                  <c:v>241.16666666666666</c:v>
                </c:pt>
                <c:pt idx="14470">
                  <c:v>241.18333333333334</c:v>
                </c:pt>
                <c:pt idx="14471">
                  <c:v>241.2</c:v>
                </c:pt>
                <c:pt idx="14472">
                  <c:v>241.21666666666667</c:v>
                </c:pt>
                <c:pt idx="14473">
                  <c:v>241.23333333333332</c:v>
                </c:pt>
                <c:pt idx="14474">
                  <c:v>241.25</c:v>
                </c:pt>
                <c:pt idx="14475">
                  <c:v>241.26666666666668</c:v>
                </c:pt>
                <c:pt idx="14476">
                  <c:v>241.28333333333333</c:v>
                </c:pt>
                <c:pt idx="14477">
                  <c:v>241.3</c:v>
                </c:pt>
                <c:pt idx="14478">
                  <c:v>241.31666666666666</c:v>
                </c:pt>
                <c:pt idx="14479">
                  <c:v>241.33333333333334</c:v>
                </c:pt>
                <c:pt idx="14480">
                  <c:v>241.35</c:v>
                </c:pt>
                <c:pt idx="14481">
                  <c:v>241.36666666666667</c:v>
                </c:pt>
                <c:pt idx="14482">
                  <c:v>241.38333333333333</c:v>
                </c:pt>
                <c:pt idx="14483">
                  <c:v>241.4</c:v>
                </c:pt>
                <c:pt idx="14484">
                  <c:v>241.41666666666666</c:v>
                </c:pt>
                <c:pt idx="14485">
                  <c:v>241.43333333333334</c:v>
                </c:pt>
                <c:pt idx="14486">
                  <c:v>241.45</c:v>
                </c:pt>
                <c:pt idx="14487">
                  <c:v>241.46666666666667</c:v>
                </c:pt>
                <c:pt idx="14488">
                  <c:v>241.48333333333332</c:v>
                </c:pt>
                <c:pt idx="14489">
                  <c:v>241.5</c:v>
                </c:pt>
                <c:pt idx="14490">
                  <c:v>241.51666666666668</c:v>
                </c:pt>
                <c:pt idx="14491">
                  <c:v>241.53333333333333</c:v>
                </c:pt>
                <c:pt idx="14492">
                  <c:v>241.55</c:v>
                </c:pt>
                <c:pt idx="14493">
                  <c:v>241.56666666666666</c:v>
                </c:pt>
                <c:pt idx="14494">
                  <c:v>241.58333333333334</c:v>
                </c:pt>
                <c:pt idx="14495">
                  <c:v>241.6</c:v>
                </c:pt>
                <c:pt idx="14496">
                  <c:v>241.61666666666667</c:v>
                </c:pt>
                <c:pt idx="14497">
                  <c:v>241.63333333333333</c:v>
                </c:pt>
                <c:pt idx="14498">
                  <c:v>241.65</c:v>
                </c:pt>
                <c:pt idx="14499">
                  <c:v>241.66666666666666</c:v>
                </c:pt>
                <c:pt idx="14500">
                  <c:v>241.68333333333334</c:v>
                </c:pt>
                <c:pt idx="14501">
                  <c:v>241.7</c:v>
                </c:pt>
                <c:pt idx="14502">
                  <c:v>241.71666666666667</c:v>
                </c:pt>
                <c:pt idx="14503">
                  <c:v>241.73333333333332</c:v>
                </c:pt>
                <c:pt idx="14504">
                  <c:v>241.75</c:v>
                </c:pt>
                <c:pt idx="14505">
                  <c:v>241.76666666666668</c:v>
                </c:pt>
                <c:pt idx="14506">
                  <c:v>241.78333333333333</c:v>
                </c:pt>
                <c:pt idx="14507">
                  <c:v>241.8</c:v>
                </c:pt>
                <c:pt idx="14508">
                  <c:v>241.81666666666666</c:v>
                </c:pt>
                <c:pt idx="14509">
                  <c:v>241.83333333333334</c:v>
                </c:pt>
                <c:pt idx="14510">
                  <c:v>241.85</c:v>
                </c:pt>
                <c:pt idx="14511">
                  <c:v>241.86666666666667</c:v>
                </c:pt>
                <c:pt idx="14512">
                  <c:v>241.88333333333333</c:v>
                </c:pt>
                <c:pt idx="14513">
                  <c:v>241.9</c:v>
                </c:pt>
                <c:pt idx="14514">
                  <c:v>241.91666666666666</c:v>
                </c:pt>
                <c:pt idx="14515">
                  <c:v>241.93333333333334</c:v>
                </c:pt>
                <c:pt idx="14516">
                  <c:v>241.95</c:v>
                </c:pt>
                <c:pt idx="14517">
                  <c:v>241.96666666666667</c:v>
                </c:pt>
                <c:pt idx="14518">
                  <c:v>241.98333333333332</c:v>
                </c:pt>
                <c:pt idx="14519">
                  <c:v>242</c:v>
                </c:pt>
                <c:pt idx="14520">
                  <c:v>242.01666666666668</c:v>
                </c:pt>
                <c:pt idx="14521">
                  <c:v>242.03333333333333</c:v>
                </c:pt>
                <c:pt idx="14522">
                  <c:v>242.05</c:v>
                </c:pt>
                <c:pt idx="14523">
                  <c:v>242.06666666666666</c:v>
                </c:pt>
                <c:pt idx="14524">
                  <c:v>242.08333333333334</c:v>
                </c:pt>
                <c:pt idx="14525">
                  <c:v>242.1</c:v>
                </c:pt>
                <c:pt idx="14526">
                  <c:v>242.11666666666667</c:v>
                </c:pt>
                <c:pt idx="14527">
                  <c:v>242.13333333333333</c:v>
                </c:pt>
                <c:pt idx="14528">
                  <c:v>242.15</c:v>
                </c:pt>
                <c:pt idx="14529">
                  <c:v>242.16666666666666</c:v>
                </c:pt>
                <c:pt idx="14530">
                  <c:v>242.18333333333334</c:v>
                </c:pt>
                <c:pt idx="14531">
                  <c:v>242.2</c:v>
                </c:pt>
                <c:pt idx="14532">
                  <c:v>242.21666666666667</c:v>
                </c:pt>
                <c:pt idx="14533">
                  <c:v>242.23333333333332</c:v>
                </c:pt>
                <c:pt idx="14534">
                  <c:v>242.25</c:v>
                </c:pt>
                <c:pt idx="14535">
                  <c:v>242.26666666666668</c:v>
                </c:pt>
                <c:pt idx="14536">
                  <c:v>242.28333333333333</c:v>
                </c:pt>
                <c:pt idx="14537">
                  <c:v>242.3</c:v>
                </c:pt>
                <c:pt idx="14538">
                  <c:v>242.31666666666666</c:v>
                </c:pt>
                <c:pt idx="14539">
                  <c:v>242.33333333333334</c:v>
                </c:pt>
                <c:pt idx="14540">
                  <c:v>242.35</c:v>
                </c:pt>
                <c:pt idx="14541">
                  <c:v>242.36666666666667</c:v>
                </c:pt>
                <c:pt idx="14542">
                  <c:v>242.38333333333333</c:v>
                </c:pt>
                <c:pt idx="14543">
                  <c:v>242.4</c:v>
                </c:pt>
                <c:pt idx="14544">
                  <c:v>242.41666666666666</c:v>
                </c:pt>
                <c:pt idx="14545">
                  <c:v>242.43333333333334</c:v>
                </c:pt>
                <c:pt idx="14546">
                  <c:v>242.45</c:v>
                </c:pt>
                <c:pt idx="14547">
                  <c:v>242.46666666666667</c:v>
                </c:pt>
                <c:pt idx="14548">
                  <c:v>242.48333333333332</c:v>
                </c:pt>
                <c:pt idx="14549">
                  <c:v>242.5</c:v>
                </c:pt>
                <c:pt idx="14550">
                  <c:v>242.51666666666668</c:v>
                </c:pt>
                <c:pt idx="14551">
                  <c:v>242.53333333333333</c:v>
                </c:pt>
                <c:pt idx="14552">
                  <c:v>242.55</c:v>
                </c:pt>
                <c:pt idx="14553">
                  <c:v>242.56666666666666</c:v>
                </c:pt>
                <c:pt idx="14554">
                  <c:v>242.58333333333334</c:v>
                </c:pt>
                <c:pt idx="14555">
                  <c:v>242.6</c:v>
                </c:pt>
                <c:pt idx="14556">
                  <c:v>242.61666666666667</c:v>
                </c:pt>
                <c:pt idx="14557">
                  <c:v>242.63333333333333</c:v>
                </c:pt>
                <c:pt idx="14558">
                  <c:v>242.65</c:v>
                </c:pt>
                <c:pt idx="14559">
                  <c:v>242.66666666666666</c:v>
                </c:pt>
                <c:pt idx="14560">
                  <c:v>242.68333333333334</c:v>
                </c:pt>
                <c:pt idx="14561">
                  <c:v>242.7</c:v>
                </c:pt>
                <c:pt idx="14562">
                  <c:v>242.71666666666667</c:v>
                </c:pt>
                <c:pt idx="14563">
                  <c:v>242.73333333333332</c:v>
                </c:pt>
                <c:pt idx="14564">
                  <c:v>242.75</c:v>
                </c:pt>
                <c:pt idx="14565">
                  <c:v>242.76666666666668</c:v>
                </c:pt>
                <c:pt idx="14566">
                  <c:v>242.78333333333333</c:v>
                </c:pt>
                <c:pt idx="14567">
                  <c:v>242.8</c:v>
                </c:pt>
                <c:pt idx="14568">
                  <c:v>242.81666666666666</c:v>
                </c:pt>
                <c:pt idx="14569">
                  <c:v>242.83333333333334</c:v>
                </c:pt>
                <c:pt idx="14570">
                  <c:v>242.85</c:v>
                </c:pt>
                <c:pt idx="14571">
                  <c:v>242.86666666666667</c:v>
                </c:pt>
                <c:pt idx="14572">
                  <c:v>242.88333333333333</c:v>
                </c:pt>
                <c:pt idx="14573">
                  <c:v>242.9</c:v>
                </c:pt>
                <c:pt idx="14574">
                  <c:v>242.91666666666666</c:v>
                </c:pt>
                <c:pt idx="14575">
                  <c:v>242.93333333333334</c:v>
                </c:pt>
                <c:pt idx="14576">
                  <c:v>242.95</c:v>
                </c:pt>
                <c:pt idx="14577">
                  <c:v>242.96666666666667</c:v>
                </c:pt>
                <c:pt idx="14578">
                  <c:v>242.98333333333332</c:v>
                </c:pt>
                <c:pt idx="14579">
                  <c:v>243</c:v>
                </c:pt>
                <c:pt idx="14580">
                  <c:v>243.01666666666668</c:v>
                </c:pt>
                <c:pt idx="14581">
                  <c:v>243.03333333333333</c:v>
                </c:pt>
                <c:pt idx="14582">
                  <c:v>243.05</c:v>
                </c:pt>
                <c:pt idx="14583">
                  <c:v>243.06666666666666</c:v>
                </c:pt>
                <c:pt idx="14584">
                  <c:v>243.08333333333334</c:v>
                </c:pt>
                <c:pt idx="14585">
                  <c:v>243.1</c:v>
                </c:pt>
                <c:pt idx="14586">
                  <c:v>243.11666666666667</c:v>
                </c:pt>
                <c:pt idx="14587">
                  <c:v>243.13333333333333</c:v>
                </c:pt>
                <c:pt idx="14588">
                  <c:v>243.15</c:v>
                </c:pt>
                <c:pt idx="14589">
                  <c:v>243.16666666666666</c:v>
                </c:pt>
                <c:pt idx="14590">
                  <c:v>243.18333333333334</c:v>
                </c:pt>
                <c:pt idx="14591">
                  <c:v>243.2</c:v>
                </c:pt>
                <c:pt idx="14592">
                  <c:v>243.21666666666667</c:v>
                </c:pt>
                <c:pt idx="14593">
                  <c:v>243.23333333333332</c:v>
                </c:pt>
                <c:pt idx="14594">
                  <c:v>243.25</c:v>
                </c:pt>
                <c:pt idx="14595">
                  <c:v>243.26666666666668</c:v>
                </c:pt>
                <c:pt idx="14596">
                  <c:v>243.28333333333333</c:v>
                </c:pt>
                <c:pt idx="14597">
                  <c:v>243.3</c:v>
                </c:pt>
                <c:pt idx="14598">
                  <c:v>243.31666666666666</c:v>
                </c:pt>
                <c:pt idx="14599">
                  <c:v>243.33333333333334</c:v>
                </c:pt>
                <c:pt idx="14600">
                  <c:v>243.35</c:v>
                </c:pt>
                <c:pt idx="14601">
                  <c:v>243.36666666666667</c:v>
                </c:pt>
                <c:pt idx="14602">
                  <c:v>243.38333333333333</c:v>
                </c:pt>
                <c:pt idx="14603">
                  <c:v>243.4</c:v>
                </c:pt>
                <c:pt idx="14604">
                  <c:v>243.41666666666666</c:v>
                </c:pt>
                <c:pt idx="14605">
                  <c:v>243.43333333333334</c:v>
                </c:pt>
                <c:pt idx="14606">
                  <c:v>243.45</c:v>
                </c:pt>
                <c:pt idx="14607">
                  <c:v>243.46666666666667</c:v>
                </c:pt>
                <c:pt idx="14608">
                  <c:v>243.48333333333332</c:v>
                </c:pt>
                <c:pt idx="14609">
                  <c:v>243.5</c:v>
                </c:pt>
                <c:pt idx="14610">
                  <c:v>243.51666666666668</c:v>
                </c:pt>
                <c:pt idx="14611">
                  <c:v>243.53333333333333</c:v>
                </c:pt>
                <c:pt idx="14612">
                  <c:v>243.55</c:v>
                </c:pt>
                <c:pt idx="14613">
                  <c:v>243.56666666666666</c:v>
                </c:pt>
                <c:pt idx="14614">
                  <c:v>243.58333333333334</c:v>
                </c:pt>
                <c:pt idx="14615">
                  <c:v>243.6</c:v>
                </c:pt>
                <c:pt idx="14616">
                  <c:v>243.61666666666667</c:v>
                </c:pt>
                <c:pt idx="14617">
                  <c:v>243.63333333333333</c:v>
                </c:pt>
                <c:pt idx="14618">
                  <c:v>243.65</c:v>
                </c:pt>
                <c:pt idx="14619">
                  <c:v>243.66666666666666</c:v>
                </c:pt>
                <c:pt idx="14620">
                  <c:v>243.68333333333334</c:v>
                </c:pt>
                <c:pt idx="14621">
                  <c:v>243.7</c:v>
                </c:pt>
                <c:pt idx="14622">
                  <c:v>243.71666666666667</c:v>
                </c:pt>
                <c:pt idx="14623">
                  <c:v>243.73333333333332</c:v>
                </c:pt>
                <c:pt idx="14624">
                  <c:v>243.75</c:v>
                </c:pt>
                <c:pt idx="14625">
                  <c:v>243.76666666666668</c:v>
                </c:pt>
                <c:pt idx="14626">
                  <c:v>243.78333333333333</c:v>
                </c:pt>
                <c:pt idx="14627">
                  <c:v>243.8</c:v>
                </c:pt>
                <c:pt idx="14628">
                  <c:v>243.81666666666666</c:v>
                </c:pt>
                <c:pt idx="14629">
                  <c:v>243.83333333333334</c:v>
                </c:pt>
                <c:pt idx="14630">
                  <c:v>243.85</c:v>
                </c:pt>
                <c:pt idx="14631">
                  <c:v>243.86666666666667</c:v>
                </c:pt>
                <c:pt idx="14632">
                  <c:v>243.88333333333333</c:v>
                </c:pt>
                <c:pt idx="14633">
                  <c:v>243.9</c:v>
                </c:pt>
                <c:pt idx="14634">
                  <c:v>243.91666666666666</c:v>
                </c:pt>
                <c:pt idx="14635">
                  <c:v>243.93333333333334</c:v>
                </c:pt>
                <c:pt idx="14636">
                  <c:v>243.95</c:v>
                </c:pt>
                <c:pt idx="14637">
                  <c:v>243.96666666666667</c:v>
                </c:pt>
                <c:pt idx="14638">
                  <c:v>243.98333333333332</c:v>
                </c:pt>
                <c:pt idx="14639">
                  <c:v>244</c:v>
                </c:pt>
                <c:pt idx="14640">
                  <c:v>244.01666666666668</c:v>
                </c:pt>
                <c:pt idx="14641">
                  <c:v>244.03333333333333</c:v>
                </c:pt>
                <c:pt idx="14642">
                  <c:v>244.05</c:v>
                </c:pt>
                <c:pt idx="14643">
                  <c:v>244.06666666666666</c:v>
                </c:pt>
                <c:pt idx="14644">
                  <c:v>244.08333333333334</c:v>
                </c:pt>
                <c:pt idx="14645">
                  <c:v>244.1</c:v>
                </c:pt>
                <c:pt idx="14646">
                  <c:v>244.11666666666667</c:v>
                </c:pt>
                <c:pt idx="14647">
                  <c:v>244.13333333333333</c:v>
                </c:pt>
                <c:pt idx="14648">
                  <c:v>244.15</c:v>
                </c:pt>
                <c:pt idx="14649">
                  <c:v>244.16666666666666</c:v>
                </c:pt>
                <c:pt idx="14650">
                  <c:v>244.18333333333334</c:v>
                </c:pt>
                <c:pt idx="14651">
                  <c:v>244.2</c:v>
                </c:pt>
                <c:pt idx="14652">
                  <c:v>244.21666666666667</c:v>
                </c:pt>
                <c:pt idx="14653">
                  <c:v>244.23333333333332</c:v>
                </c:pt>
                <c:pt idx="14654">
                  <c:v>244.25</c:v>
                </c:pt>
                <c:pt idx="14655">
                  <c:v>244.26666666666668</c:v>
                </c:pt>
                <c:pt idx="14656">
                  <c:v>244.28333333333333</c:v>
                </c:pt>
                <c:pt idx="14657">
                  <c:v>244.3</c:v>
                </c:pt>
                <c:pt idx="14658">
                  <c:v>244.31666666666666</c:v>
                </c:pt>
                <c:pt idx="14659">
                  <c:v>244.33333333333334</c:v>
                </c:pt>
                <c:pt idx="14660">
                  <c:v>244.35</c:v>
                </c:pt>
                <c:pt idx="14661">
                  <c:v>244.36666666666667</c:v>
                </c:pt>
                <c:pt idx="14662">
                  <c:v>244.38333333333333</c:v>
                </c:pt>
                <c:pt idx="14663">
                  <c:v>244.4</c:v>
                </c:pt>
                <c:pt idx="14664">
                  <c:v>244.41666666666666</c:v>
                </c:pt>
                <c:pt idx="14665">
                  <c:v>244.43333333333334</c:v>
                </c:pt>
                <c:pt idx="14666">
                  <c:v>244.45</c:v>
                </c:pt>
                <c:pt idx="14667">
                  <c:v>244.46666666666667</c:v>
                </c:pt>
                <c:pt idx="14668">
                  <c:v>244.48333333333332</c:v>
                </c:pt>
                <c:pt idx="14669">
                  <c:v>244.5</c:v>
                </c:pt>
                <c:pt idx="14670">
                  <c:v>244.51666666666668</c:v>
                </c:pt>
                <c:pt idx="14671">
                  <c:v>244.53333333333333</c:v>
                </c:pt>
                <c:pt idx="14672">
                  <c:v>244.55</c:v>
                </c:pt>
                <c:pt idx="14673">
                  <c:v>244.56666666666666</c:v>
                </c:pt>
                <c:pt idx="14674">
                  <c:v>244.58333333333334</c:v>
                </c:pt>
                <c:pt idx="14675">
                  <c:v>244.6</c:v>
                </c:pt>
                <c:pt idx="14676">
                  <c:v>244.61666666666667</c:v>
                </c:pt>
                <c:pt idx="14677">
                  <c:v>244.63333333333333</c:v>
                </c:pt>
                <c:pt idx="14678">
                  <c:v>244.65</c:v>
                </c:pt>
                <c:pt idx="14679">
                  <c:v>244.66666666666666</c:v>
                </c:pt>
                <c:pt idx="14680">
                  <c:v>244.68333333333334</c:v>
                </c:pt>
                <c:pt idx="14681">
                  <c:v>244.7</c:v>
                </c:pt>
                <c:pt idx="14682">
                  <c:v>244.71666666666667</c:v>
                </c:pt>
                <c:pt idx="14683">
                  <c:v>244.73333333333332</c:v>
                </c:pt>
                <c:pt idx="14684">
                  <c:v>244.75</c:v>
                </c:pt>
                <c:pt idx="14685">
                  <c:v>244.76666666666668</c:v>
                </c:pt>
                <c:pt idx="14686">
                  <c:v>244.78333333333333</c:v>
                </c:pt>
                <c:pt idx="14687">
                  <c:v>244.8</c:v>
                </c:pt>
                <c:pt idx="14688">
                  <c:v>244.81666666666666</c:v>
                </c:pt>
                <c:pt idx="14689">
                  <c:v>244.83333333333334</c:v>
                </c:pt>
                <c:pt idx="14690">
                  <c:v>244.85</c:v>
                </c:pt>
                <c:pt idx="14691">
                  <c:v>244.86666666666667</c:v>
                </c:pt>
                <c:pt idx="14692">
                  <c:v>244.88333333333333</c:v>
                </c:pt>
                <c:pt idx="14693">
                  <c:v>244.9</c:v>
                </c:pt>
                <c:pt idx="14694">
                  <c:v>244.91666666666666</c:v>
                </c:pt>
                <c:pt idx="14695">
                  <c:v>244.93333333333334</c:v>
                </c:pt>
                <c:pt idx="14696">
                  <c:v>244.95</c:v>
                </c:pt>
                <c:pt idx="14697">
                  <c:v>244.96666666666667</c:v>
                </c:pt>
                <c:pt idx="14698">
                  <c:v>244.98333333333332</c:v>
                </c:pt>
                <c:pt idx="14699">
                  <c:v>245</c:v>
                </c:pt>
                <c:pt idx="14700">
                  <c:v>245.01666666666668</c:v>
                </c:pt>
                <c:pt idx="14701">
                  <c:v>245.03333333333333</c:v>
                </c:pt>
                <c:pt idx="14702">
                  <c:v>245.05</c:v>
                </c:pt>
                <c:pt idx="14703">
                  <c:v>245.06666666666666</c:v>
                </c:pt>
                <c:pt idx="14704">
                  <c:v>245.08333333333334</c:v>
                </c:pt>
                <c:pt idx="14705">
                  <c:v>245.1</c:v>
                </c:pt>
                <c:pt idx="14706">
                  <c:v>245.11666666666667</c:v>
                </c:pt>
                <c:pt idx="14707">
                  <c:v>245.13333333333333</c:v>
                </c:pt>
                <c:pt idx="14708">
                  <c:v>245.15</c:v>
                </c:pt>
                <c:pt idx="14709">
                  <c:v>245.16666666666666</c:v>
                </c:pt>
                <c:pt idx="14710">
                  <c:v>245.18333333333334</c:v>
                </c:pt>
                <c:pt idx="14711">
                  <c:v>245.2</c:v>
                </c:pt>
                <c:pt idx="14712">
                  <c:v>245.21666666666667</c:v>
                </c:pt>
                <c:pt idx="14713">
                  <c:v>245.23333333333332</c:v>
                </c:pt>
                <c:pt idx="14714">
                  <c:v>245.25</c:v>
                </c:pt>
                <c:pt idx="14715">
                  <c:v>245.26666666666668</c:v>
                </c:pt>
                <c:pt idx="14716">
                  <c:v>245.28333333333333</c:v>
                </c:pt>
                <c:pt idx="14717">
                  <c:v>245.3</c:v>
                </c:pt>
                <c:pt idx="14718">
                  <c:v>245.31666666666666</c:v>
                </c:pt>
                <c:pt idx="14719">
                  <c:v>245.33333333333334</c:v>
                </c:pt>
                <c:pt idx="14720">
                  <c:v>245.35</c:v>
                </c:pt>
                <c:pt idx="14721">
                  <c:v>245.36666666666667</c:v>
                </c:pt>
                <c:pt idx="14722">
                  <c:v>245.38333333333333</c:v>
                </c:pt>
                <c:pt idx="14723">
                  <c:v>245.4</c:v>
                </c:pt>
                <c:pt idx="14724">
                  <c:v>245.41666666666666</c:v>
                </c:pt>
                <c:pt idx="14725">
                  <c:v>245.43333333333334</c:v>
                </c:pt>
                <c:pt idx="14726">
                  <c:v>245.45</c:v>
                </c:pt>
                <c:pt idx="14727">
                  <c:v>245.46666666666667</c:v>
                </c:pt>
                <c:pt idx="14728">
                  <c:v>245.48333333333332</c:v>
                </c:pt>
                <c:pt idx="14729">
                  <c:v>245.5</c:v>
                </c:pt>
                <c:pt idx="14730">
                  <c:v>245.51666666666668</c:v>
                </c:pt>
                <c:pt idx="14731">
                  <c:v>245.53333333333333</c:v>
                </c:pt>
                <c:pt idx="14732">
                  <c:v>245.55</c:v>
                </c:pt>
                <c:pt idx="14733">
                  <c:v>245.56666666666666</c:v>
                </c:pt>
                <c:pt idx="14734">
                  <c:v>245.58333333333334</c:v>
                </c:pt>
                <c:pt idx="14735">
                  <c:v>245.6</c:v>
                </c:pt>
                <c:pt idx="14736">
                  <c:v>245.61666666666667</c:v>
                </c:pt>
                <c:pt idx="14737">
                  <c:v>245.63333333333333</c:v>
                </c:pt>
                <c:pt idx="14738">
                  <c:v>245.65</c:v>
                </c:pt>
                <c:pt idx="14739">
                  <c:v>245.66666666666666</c:v>
                </c:pt>
                <c:pt idx="14740">
                  <c:v>245.68333333333334</c:v>
                </c:pt>
                <c:pt idx="14741">
                  <c:v>245.7</c:v>
                </c:pt>
                <c:pt idx="14742">
                  <c:v>245.71666666666667</c:v>
                </c:pt>
                <c:pt idx="14743">
                  <c:v>245.73333333333332</c:v>
                </c:pt>
                <c:pt idx="14744">
                  <c:v>245.75</c:v>
                </c:pt>
                <c:pt idx="14745">
                  <c:v>245.76666666666668</c:v>
                </c:pt>
                <c:pt idx="14746">
                  <c:v>245.78333333333333</c:v>
                </c:pt>
                <c:pt idx="14747">
                  <c:v>245.8</c:v>
                </c:pt>
                <c:pt idx="14748">
                  <c:v>245.81666666666666</c:v>
                </c:pt>
                <c:pt idx="14749">
                  <c:v>245.83333333333334</c:v>
                </c:pt>
                <c:pt idx="14750">
                  <c:v>245.85</c:v>
                </c:pt>
                <c:pt idx="14751">
                  <c:v>245.86666666666667</c:v>
                </c:pt>
                <c:pt idx="14752">
                  <c:v>245.88333333333333</c:v>
                </c:pt>
                <c:pt idx="14753">
                  <c:v>245.9</c:v>
                </c:pt>
                <c:pt idx="14754">
                  <c:v>245.91666666666666</c:v>
                </c:pt>
                <c:pt idx="14755">
                  <c:v>245.93333333333334</c:v>
                </c:pt>
                <c:pt idx="14756">
                  <c:v>245.95</c:v>
                </c:pt>
                <c:pt idx="14757">
                  <c:v>245.96666666666667</c:v>
                </c:pt>
                <c:pt idx="14758">
                  <c:v>245.98333333333332</c:v>
                </c:pt>
                <c:pt idx="14759">
                  <c:v>246</c:v>
                </c:pt>
                <c:pt idx="14760">
                  <c:v>246.01666666666668</c:v>
                </c:pt>
                <c:pt idx="14761">
                  <c:v>246.03333333333333</c:v>
                </c:pt>
                <c:pt idx="14762">
                  <c:v>246.05</c:v>
                </c:pt>
                <c:pt idx="14763">
                  <c:v>246.06666666666666</c:v>
                </c:pt>
                <c:pt idx="14764">
                  <c:v>246.08333333333334</c:v>
                </c:pt>
                <c:pt idx="14765">
                  <c:v>246.1</c:v>
                </c:pt>
                <c:pt idx="14766">
                  <c:v>246.11666666666667</c:v>
                </c:pt>
                <c:pt idx="14767">
                  <c:v>246.13333333333333</c:v>
                </c:pt>
                <c:pt idx="14768">
                  <c:v>246.15</c:v>
                </c:pt>
                <c:pt idx="14769">
                  <c:v>246.16666666666666</c:v>
                </c:pt>
                <c:pt idx="14770">
                  <c:v>246.18333333333334</c:v>
                </c:pt>
                <c:pt idx="14771">
                  <c:v>246.2</c:v>
                </c:pt>
                <c:pt idx="14772">
                  <c:v>246.21666666666667</c:v>
                </c:pt>
                <c:pt idx="14773">
                  <c:v>246.23333333333332</c:v>
                </c:pt>
                <c:pt idx="14774">
                  <c:v>246.25</c:v>
                </c:pt>
                <c:pt idx="14775">
                  <c:v>246.26666666666668</c:v>
                </c:pt>
                <c:pt idx="14776">
                  <c:v>246.28333333333333</c:v>
                </c:pt>
                <c:pt idx="14777">
                  <c:v>246.3</c:v>
                </c:pt>
                <c:pt idx="14778">
                  <c:v>246.31666666666666</c:v>
                </c:pt>
                <c:pt idx="14779">
                  <c:v>246.33333333333334</c:v>
                </c:pt>
                <c:pt idx="14780">
                  <c:v>246.35</c:v>
                </c:pt>
                <c:pt idx="14781">
                  <c:v>246.36666666666667</c:v>
                </c:pt>
                <c:pt idx="14782">
                  <c:v>246.38333333333333</c:v>
                </c:pt>
                <c:pt idx="14783">
                  <c:v>246.4</c:v>
                </c:pt>
                <c:pt idx="14784">
                  <c:v>246.41666666666666</c:v>
                </c:pt>
                <c:pt idx="14785">
                  <c:v>246.43333333333334</c:v>
                </c:pt>
                <c:pt idx="14786">
                  <c:v>246.45</c:v>
                </c:pt>
                <c:pt idx="14787">
                  <c:v>246.46666666666667</c:v>
                </c:pt>
                <c:pt idx="14788">
                  <c:v>246.48333333333332</c:v>
                </c:pt>
                <c:pt idx="14789">
                  <c:v>246.5</c:v>
                </c:pt>
                <c:pt idx="14790">
                  <c:v>246.51666666666668</c:v>
                </c:pt>
                <c:pt idx="14791">
                  <c:v>246.53333333333333</c:v>
                </c:pt>
                <c:pt idx="14792">
                  <c:v>246.55</c:v>
                </c:pt>
                <c:pt idx="14793">
                  <c:v>246.56666666666666</c:v>
                </c:pt>
                <c:pt idx="14794">
                  <c:v>246.58333333333334</c:v>
                </c:pt>
                <c:pt idx="14795">
                  <c:v>246.6</c:v>
                </c:pt>
                <c:pt idx="14796">
                  <c:v>246.61666666666667</c:v>
                </c:pt>
                <c:pt idx="14797">
                  <c:v>246.63333333333333</c:v>
                </c:pt>
                <c:pt idx="14798">
                  <c:v>246.65</c:v>
                </c:pt>
                <c:pt idx="14799">
                  <c:v>246.66666666666666</c:v>
                </c:pt>
                <c:pt idx="14800">
                  <c:v>246.68333333333334</c:v>
                </c:pt>
                <c:pt idx="14801">
                  <c:v>246.7</c:v>
                </c:pt>
                <c:pt idx="14802">
                  <c:v>246.71666666666667</c:v>
                </c:pt>
                <c:pt idx="14803">
                  <c:v>246.73333333333332</c:v>
                </c:pt>
                <c:pt idx="14804">
                  <c:v>246.75</c:v>
                </c:pt>
                <c:pt idx="14805">
                  <c:v>246.76666666666668</c:v>
                </c:pt>
                <c:pt idx="14806">
                  <c:v>246.78333333333333</c:v>
                </c:pt>
                <c:pt idx="14807">
                  <c:v>246.8</c:v>
                </c:pt>
                <c:pt idx="14808">
                  <c:v>246.81666666666666</c:v>
                </c:pt>
                <c:pt idx="14809">
                  <c:v>246.83333333333334</c:v>
                </c:pt>
                <c:pt idx="14810">
                  <c:v>246.85</c:v>
                </c:pt>
                <c:pt idx="14811">
                  <c:v>246.86666666666667</c:v>
                </c:pt>
                <c:pt idx="14812">
                  <c:v>246.88333333333333</c:v>
                </c:pt>
                <c:pt idx="14813">
                  <c:v>246.9</c:v>
                </c:pt>
                <c:pt idx="14814">
                  <c:v>246.91666666666666</c:v>
                </c:pt>
                <c:pt idx="14815">
                  <c:v>246.93333333333334</c:v>
                </c:pt>
                <c:pt idx="14816">
                  <c:v>246.95</c:v>
                </c:pt>
                <c:pt idx="14817">
                  <c:v>246.96666666666667</c:v>
                </c:pt>
                <c:pt idx="14818">
                  <c:v>246.98333333333332</c:v>
                </c:pt>
                <c:pt idx="14819">
                  <c:v>247</c:v>
                </c:pt>
                <c:pt idx="14820">
                  <c:v>247.01666666666668</c:v>
                </c:pt>
                <c:pt idx="14821">
                  <c:v>247.03333333333333</c:v>
                </c:pt>
                <c:pt idx="14822">
                  <c:v>247.05</c:v>
                </c:pt>
                <c:pt idx="14823">
                  <c:v>247.06666666666666</c:v>
                </c:pt>
                <c:pt idx="14824">
                  <c:v>247.08333333333334</c:v>
                </c:pt>
                <c:pt idx="14825">
                  <c:v>247.1</c:v>
                </c:pt>
                <c:pt idx="14826">
                  <c:v>247.11666666666667</c:v>
                </c:pt>
                <c:pt idx="14827">
                  <c:v>247.13333333333333</c:v>
                </c:pt>
                <c:pt idx="14828">
                  <c:v>247.15</c:v>
                </c:pt>
                <c:pt idx="14829">
                  <c:v>247.16666666666666</c:v>
                </c:pt>
                <c:pt idx="14830">
                  <c:v>247.18333333333334</c:v>
                </c:pt>
                <c:pt idx="14831">
                  <c:v>247.2</c:v>
                </c:pt>
                <c:pt idx="14832">
                  <c:v>247.21666666666667</c:v>
                </c:pt>
                <c:pt idx="14833">
                  <c:v>247.23333333333332</c:v>
                </c:pt>
                <c:pt idx="14834">
                  <c:v>247.25</c:v>
                </c:pt>
                <c:pt idx="14835">
                  <c:v>247.26666666666668</c:v>
                </c:pt>
                <c:pt idx="14836">
                  <c:v>247.28333333333333</c:v>
                </c:pt>
                <c:pt idx="14837">
                  <c:v>247.3</c:v>
                </c:pt>
                <c:pt idx="14838">
                  <c:v>247.31666666666666</c:v>
                </c:pt>
                <c:pt idx="14839">
                  <c:v>247.33333333333334</c:v>
                </c:pt>
                <c:pt idx="14840">
                  <c:v>247.35</c:v>
                </c:pt>
                <c:pt idx="14841">
                  <c:v>247.36666666666667</c:v>
                </c:pt>
                <c:pt idx="14842">
                  <c:v>247.38333333333333</c:v>
                </c:pt>
                <c:pt idx="14843">
                  <c:v>247.4</c:v>
                </c:pt>
                <c:pt idx="14844">
                  <c:v>247.41666666666666</c:v>
                </c:pt>
                <c:pt idx="14845">
                  <c:v>247.43333333333334</c:v>
                </c:pt>
                <c:pt idx="14846">
                  <c:v>247.45</c:v>
                </c:pt>
                <c:pt idx="14847">
                  <c:v>247.46666666666667</c:v>
                </c:pt>
                <c:pt idx="14848">
                  <c:v>247.48333333333332</c:v>
                </c:pt>
                <c:pt idx="14849">
                  <c:v>247.5</c:v>
                </c:pt>
                <c:pt idx="14850">
                  <c:v>247.51666666666668</c:v>
                </c:pt>
                <c:pt idx="14851">
                  <c:v>247.53333333333333</c:v>
                </c:pt>
                <c:pt idx="14852">
                  <c:v>247.55</c:v>
                </c:pt>
                <c:pt idx="14853">
                  <c:v>247.56666666666666</c:v>
                </c:pt>
                <c:pt idx="14854">
                  <c:v>247.58333333333334</c:v>
                </c:pt>
                <c:pt idx="14855">
                  <c:v>247.6</c:v>
                </c:pt>
                <c:pt idx="14856">
                  <c:v>247.61666666666667</c:v>
                </c:pt>
                <c:pt idx="14857">
                  <c:v>247.63333333333333</c:v>
                </c:pt>
                <c:pt idx="14858">
                  <c:v>247.65</c:v>
                </c:pt>
                <c:pt idx="14859">
                  <c:v>247.66666666666666</c:v>
                </c:pt>
                <c:pt idx="14860">
                  <c:v>247.68333333333334</c:v>
                </c:pt>
                <c:pt idx="14861">
                  <c:v>247.7</c:v>
                </c:pt>
                <c:pt idx="14862">
                  <c:v>247.71666666666667</c:v>
                </c:pt>
                <c:pt idx="14863">
                  <c:v>247.73333333333332</c:v>
                </c:pt>
                <c:pt idx="14864">
                  <c:v>247.75</c:v>
                </c:pt>
                <c:pt idx="14865">
                  <c:v>247.76666666666668</c:v>
                </c:pt>
                <c:pt idx="14866">
                  <c:v>247.78333333333333</c:v>
                </c:pt>
                <c:pt idx="14867">
                  <c:v>247.8</c:v>
                </c:pt>
                <c:pt idx="14868">
                  <c:v>247.81666666666666</c:v>
                </c:pt>
                <c:pt idx="14869">
                  <c:v>247.83333333333334</c:v>
                </c:pt>
                <c:pt idx="14870">
                  <c:v>247.85</c:v>
                </c:pt>
                <c:pt idx="14871">
                  <c:v>247.86666666666667</c:v>
                </c:pt>
                <c:pt idx="14872">
                  <c:v>247.88333333333333</c:v>
                </c:pt>
                <c:pt idx="14873">
                  <c:v>247.9</c:v>
                </c:pt>
                <c:pt idx="14874">
                  <c:v>247.91666666666666</c:v>
                </c:pt>
                <c:pt idx="14875">
                  <c:v>247.93333333333334</c:v>
                </c:pt>
                <c:pt idx="14876">
                  <c:v>247.95</c:v>
                </c:pt>
                <c:pt idx="14877">
                  <c:v>247.96666666666667</c:v>
                </c:pt>
                <c:pt idx="14878">
                  <c:v>247.98333333333332</c:v>
                </c:pt>
                <c:pt idx="14879">
                  <c:v>248</c:v>
                </c:pt>
                <c:pt idx="14880">
                  <c:v>248.01666666666668</c:v>
                </c:pt>
                <c:pt idx="14881">
                  <c:v>248.03333333333333</c:v>
                </c:pt>
                <c:pt idx="14882">
                  <c:v>248.05</c:v>
                </c:pt>
                <c:pt idx="14883">
                  <c:v>248.06666666666666</c:v>
                </c:pt>
                <c:pt idx="14884">
                  <c:v>248.08333333333334</c:v>
                </c:pt>
                <c:pt idx="14885">
                  <c:v>248.1</c:v>
                </c:pt>
                <c:pt idx="14886">
                  <c:v>248.11666666666667</c:v>
                </c:pt>
                <c:pt idx="14887">
                  <c:v>248.13333333333333</c:v>
                </c:pt>
                <c:pt idx="14888">
                  <c:v>248.15</c:v>
                </c:pt>
                <c:pt idx="14889">
                  <c:v>248.16666666666666</c:v>
                </c:pt>
                <c:pt idx="14890">
                  <c:v>248.18333333333334</c:v>
                </c:pt>
                <c:pt idx="14891">
                  <c:v>248.2</c:v>
                </c:pt>
                <c:pt idx="14892">
                  <c:v>248.21666666666667</c:v>
                </c:pt>
                <c:pt idx="14893">
                  <c:v>248.23333333333332</c:v>
                </c:pt>
                <c:pt idx="14894">
                  <c:v>248.25</c:v>
                </c:pt>
                <c:pt idx="14895">
                  <c:v>248.26666666666668</c:v>
                </c:pt>
                <c:pt idx="14896">
                  <c:v>248.28333333333333</c:v>
                </c:pt>
                <c:pt idx="14897">
                  <c:v>248.3</c:v>
                </c:pt>
                <c:pt idx="14898">
                  <c:v>248.31666666666666</c:v>
                </c:pt>
                <c:pt idx="14899">
                  <c:v>248.33333333333334</c:v>
                </c:pt>
                <c:pt idx="14900">
                  <c:v>248.35</c:v>
                </c:pt>
                <c:pt idx="14901">
                  <c:v>248.36666666666667</c:v>
                </c:pt>
                <c:pt idx="14902">
                  <c:v>248.38333333333333</c:v>
                </c:pt>
                <c:pt idx="14903">
                  <c:v>248.4</c:v>
                </c:pt>
                <c:pt idx="14904">
                  <c:v>248.41666666666666</c:v>
                </c:pt>
                <c:pt idx="14905">
                  <c:v>248.43333333333334</c:v>
                </c:pt>
                <c:pt idx="14906">
                  <c:v>248.45</c:v>
                </c:pt>
                <c:pt idx="14907">
                  <c:v>248.46666666666667</c:v>
                </c:pt>
                <c:pt idx="14908">
                  <c:v>248.48333333333332</c:v>
                </c:pt>
                <c:pt idx="14909">
                  <c:v>248.5</c:v>
                </c:pt>
                <c:pt idx="14910">
                  <c:v>248.51666666666668</c:v>
                </c:pt>
                <c:pt idx="14911">
                  <c:v>248.53333333333333</c:v>
                </c:pt>
                <c:pt idx="14912">
                  <c:v>248.55</c:v>
                </c:pt>
                <c:pt idx="14913">
                  <c:v>248.56666666666666</c:v>
                </c:pt>
                <c:pt idx="14914">
                  <c:v>248.58333333333334</c:v>
                </c:pt>
                <c:pt idx="14915">
                  <c:v>248.6</c:v>
                </c:pt>
                <c:pt idx="14916">
                  <c:v>248.61666666666667</c:v>
                </c:pt>
                <c:pt idx="14917">
                  <c:v>248.63333333333333</c:v>
                </c:pt>
                <c:pt idx="14918">
                  <c:v>248.65</c:v>
                </c:pt>
                <c:pt idx="14919">
                  <c:v>248.66666666666666</c:v>
                </c:pt>
                <c:pt idx="14920">
                  <c:v>248.68333333333334</c:v>
                </c:pt>
                <c:pt idx="14921">
                  <c:v>248.7</c:v>
                </c:pt>
                <c:pt idx="14922">
                  <c:v>248.71666666666667</c:v>
                </c:pt>
                <c:pt idx="14923">
                  <c:v>248.73333333333332</c:v>
                </c:pt>
                <c:pt idx="14924">
                  <c:v>248.75</c:v>
                </c:pt>
                <c:pt idx="14925">
                  <c:v>248.76666666666668</c:v>
                </c:pt>
                <c:pt idx="14926">
                  <c:v>248.78333333333333</c:v>
                </c:pt>
                <c:pt idx="14927">
                  <c:v>248.8</c:v>
                </c:pt>
                <c:pt idx="14928">
                  <c:v>248.81666666666666</c:v>
                </c:pt>
                <c:pt idx="14929">
                  <c:v>248.83333333333334</c:v>
                </c:pt>
                <c:pt idx="14930">
                  <c:v>248.85</c:v>
                </c:pt>
                <c:pt idx="14931">
                  <c:v>248.86666666666667</c:v>
                </c:pt>
                <c:pt idx="14932">
                  <c:v>248.88333333333333</c:v>
                </c:pt>
                <c:pt idx="14933">
                  <c:v>248.9</c:v>
                </c:pt>
                <c:pt idx="14934">
                  <c:v>248.91666666666666</c:v>
                </c:pt>
                <c:pt idx="14935">
                  <c:v>248.93333333333334</c:v>
                </c:pt>
                <c:pt idx="14936">
                  <c:v>248.95</c:v>
                </c:pt>
                <c:pt idx="14937">
                  <c:v>248.96666666666667</c:v>
                </c:pt>
                <c:pt idx="14938">
                  <c:v>248.98333333333332</c:v>
                </c:pt>
                <c:pt idx="14939">
                  <c:v>249</c:v>
                </c:pt>
                <c:pt idx="14940">
                  <c:v>249.01666666666668</c:v>
                </c:pt>
                <c:pt idx="14941">
                  <c:v>249.03333333333333</c:v>
                </c:pt>
                <c:pt idx="14942">
                  <c:v>249.05</c:v>
                </c:pt>
                <c:pt idx="14943">
                  <c:v>249.06666666666666</c:v>
                </c:pt>
                <c:pt idx="14944">
                  <c:v>249.08333333333334</c:v>
                </c:pt>
                <c:pt idx="14945">
                  <c:v>249.1</c:v>
                </c:pt>
                <c:pt idx="14946">
                  <c:v>249.11666666666667</c:v>
                </c:pt>
                <c:pt idx="14947">
                  <c:v>249.13333333333333</c:v>
                </c:pt>
                <c:pt idx="14948">
                  <c:v>249.15</c:v>
                </c:pt>
                <c:pt idx="14949">
                  <c:v>249.16666666666666</c:v>
                </c:pt>
                <c:pt idx="14950">
                  <c:v>249.18333333333334</c:v>
                </c:pt>
                <c:pt idx="14951">
                  <c:v>249.2</c:v>
                </c:pt>
                <c:pt idx="14952">
                  <c:v>249.21666666666667</c:v>
                </c:pt>
                <c:pt idx="14953">
                  <c:v>249.23333333333332</c:v>
                </c:pt>
                <c:pt idx="14954">
                  <c:v>249.25</c:v>
                </c:pt>
                <c:pt idx="14955">
                  <c:v>249.26666666666668</c:v>
                </c:pt>
                <c:pt idx="14956">
                  <c:v>249.28333333333333</c:v>
                </c:pt>
                <c:pt idx="14957">
                  <c:v>249.3</c:v>
                </c:pt>
                <c:pt idx="14958">
                  <c:v>249.31666666666666</c:v>
                </c:pt>
                <c:pt idx="14959">
                  <c:v>249.33333333333334</c:v>
                </c:pt>
                <c:pt idx="14960">
                  <c:v>249.35</c:v>
                </c:pt>
                <c:pt idx="14961">
                  <c:v>249.36666666666667</c:v>
                </c:pt>
                <c:pt idx="14962">
                  <c:v>249.38333333333333</c:v>
                </c:pt>
                <c:pt idx="14963">
                  <c:v>249.4</c:v>
                </c:pt>
                <c:pt idx="14964">
                  <c:v>249.41666666666666</c:v>
                </c:pt>
                <c:pt idx="14965">
                  <c:v>249.43333333333334</c:v>
                </c:pt>
                <c:pt idx="14966">
                  <c:v>249.45</c:v>
                </c:pt>
                <c:pt idx="14967">
                  <c:v>249.46666666666667</c:v>
                </c:pt>
                <c:pt idx="14968">
                  <c:v>249.48333333333332</c:v>
                </c:pt>
                <c:pt idx="14969">
                  <c:v>249.5</c:v>
                </c:pt>
                <c:pt idx="14970">
                  <c:v>249.51666666666668</c:v>
                </c:pt>
                <c:pt idx="14971">
                  <c:v>249.53333333333333</c:v>
                </c:pt>
                <c:pt idx="14972">
                  <c:v>249.55</c:v>
                </c:pt>
                <c:pt idx="14973">
                  <c:v>249.56666666666666</c:v>
                </c:pt>
                <c:pt idx="14974">
                  <c:v>249.58333333333334</c:v>
                </c:pt>
                <c:pt idx="14975">
                  <c:v>249.6</c:v>
                </c:pt>
                <c:pt idx="14976">
                  <c:v>249.61666666666667</c:v>
                </c:pt>
                <c:pt idx="14977">
                  <c:v>249.63333333333333</c:v>
                </c:pt>
                <c:pt idx="14978">
                  <c:v>249.65</c:v>
                </c:pt>
                <c:pt idx="14979">
                  <c:v>249.66666666666666</c:v>
                </c:pt>
                <c:pt idx="14980">
                  <c:v>249.68333333333334</c:v>
                </c:pt>
                <c:pt idx="14981">
                  <c:v>249.7</c:v>
                </c:pt>
                <c:pt idx="14982">
                  <c:v>249.71666666666667</c:v>
                </c:pt>
                <c:pt idx="14983">
                  <c:v>249.73333333333332</c:v>
                </c:pt>
                <c:pt idx="14984">
                  <c:v>249.75</c:v>
                </c:pt>
                <c:pt idx="14985">
                  <c:v>249.76666666666668</c:v>
                </c:pt>
                <c:pt idx="14986">
                  <c:v>249.78333333333333</c:v>
                </c:pt>
                <c:pt idx="14987">
                  <c:v>249.8</c:v>
                </c:pt>
                <c:pt idx="14988">
                  <c:v>249.81666666666666</c:v>
                </c:pt>
                <c:pt idx="14989">
                  <c:v>249.83333333333334</c:v>
                </c:pt>
                <c:pt idx="14990">
                  <c:v>249.85</c:v>
                </c:pt>
                <c:pt idx="14991">
                  <c:v>249.86666666666667</c:v>
                </c:pt>
                <c:pt idx="14992">
                  <c:v>249.88333333333333</c:v>
                </c:pt>
                <c:pt idx="14993">
                  <c:v>249.9</c:v>
                </c:pt>
                <c:pt idx="14994">
                  <c:v>249.91666666666666</c:v>
                </c:pt>
                <c:pt idx="14995">
                  <c:v>249.93333333333334</c:v>
                </c:pt>
                <c:pt idx="14996">
                  <c:v>249.95</c:v>
                </c:pt>
                <c:pt idx="14997">
                  <c:v>249.96666666666667</c:v>
                </c:pt>
                <c:pt idx="14998">
                  <c:v>249.98333333333332</c:v>
                </c:pt>
                <c:pt idx="14999">
                  <c:v>250</c:v>
                </c:pt>
                <c:pt idx="15000">
                  <c:v>250.01666666666668</c:v>
                </c:pt>
                <c:pt idx="15001">
                  <c:v>250.03333333333333</c:v>
                </c:pt>
                <c:pt idx="15002">
                  <c:v>250.05</c:v>
                </c:pt>
                <c:pt idx="15003">
                  <c:v>250.06666666666666</c:v>
                </c:pt>
                <c:pt idx="15004">
                  <c:v>250.08333333333334</c:v>
                </c:pt>
                <c:pt idx="15005">
                  <c:v>250.1</c:v>
                </c:pt>
                <c:pt idx="15006">
                  <c:v>250.11666666666667</c:v>
                </c:pt>
                <c:pt idx="15007">
                  <c:v>250.13333333333333</c:v>
                </c:pt>
                <c:pt idx="15008">
                  <c:v>250.15</c:v>
                </c:pt>
                <c:pt idx="15009">
                  <c:v>250.16666666666666</c:v>
                </c:pt>
                <c:pt idx="15010">
                  <c:v>250.18333333333334</c:v>
                </c:pt>
                <c:pt idx="15011">
                  <c:v>250.2</c:v>
                </c:pt>
                <c:pt idx="15012">
                  <c:v>250.21666666666667</c:v>
                </c:pt>
                <c:pt idx="15013">
                  <c:v>250.23333333333332</c:v>
                </c:pt>
                <c:pt idx="15014">
                  <c:v>250.25</c:v>
                </c:pt>
                <c:pt idx="15015">
                  <c:v>250.26666666666668</c:v>
                </c:pt>
                <c:pt idx="15016">
                  <c:v>250.28333333333333</c:v>
                </c:pt>
                <c:pt idx="15017">
                  <c:v>250.3</c:v>
                </c:pt>
                <c:pt idx="15018">
                  <c:v>250.31666666666666</c:v>
                </c:pt>
                <c:pt idx="15019">
                  <c:v>250.33333333333334</c:v>
                </c:pt>
                <c:pt idx="15020">
                  <c:v>250.35</c:v>
                </c:pt>
                <c:pt idx="15021">
                  <c:v>250.36666666666667</c:v>
                </c:pt>
                <c:pt idx="15022">
                  <c:v>250.38333333333333</c:v>
                </c:pt>
                <c:pt idx="15023">
                  <c:v>250.4</c:v>
                </c:pt>
                <c:pt idx="15024">
                  <c:v>250.41666666666666</c:v>
                </c:pt>
                <c:pt idx="15025">
                  <c:v>250.43333333333334</c:v>
                </c:pt>
                <c:pt idx="15026">
                  <c:v>250.45</c:v>
                </c:pt>
                <c:pt idx="15027">
                  <c:v>250.46666666666667</c:v>
                </c:pt>
                <c:pt idx="15028">
                  <c:v>250.48333333333332</c:v>
                </c:pt>
                <c:pt idx="15029">
                  <c:v>250.5</c:v>
                </c:pt>
                <c:pt idx="15030">
                  <c:v>250.51666666666668</c:v>
                </c:pt>
                <c:pt idx="15031">
                  <c:v>250.53333333333333</c:v>
                </c:pt>
                <c:pt idx="15032">
                  <c:v>250.55</c:v>
                </c:pt>
                <c:pt idx="15033">
                  <c:v>250.56666666666666</c:v>
                </c:pt>
                <c:pt idx="15034">
                  <c:v>250.58333333333334</c:v>
                </c:pt>
                <c:pt idx="15035">
                  <c:v>250.6</c:v>
                </c:pt>
                <c:pt idx="15036">
                  <c:v>250.61666666666667</c:v>
                </c:pt>
                <c:pt idx="15037">
                  <c:v>250.63333333333333</c:v>
                </c:pt>
                <c:pt idx="15038">
                  <c:v>250.65</c:v>
                </c:pt>
                <c:pt idx="15039">
                  <c:v>250.66666666666666</c:v>
                </c:pt>
                <c:pt idx="15040">
                  <c:v>250.68333333333334</c:v>
                </c:pt>
                <c:pt idx="15041">
                  <c:v>250.7</c:v>
                </c:pt>
                <c:pt idx="15042">
                  <c:v>250.71666666666667</c:v>
                </c:pt>
                <c:pt idx="15043">
                  <c:v>250.73333333333332</c:v>
                </c:pt>
                <c:pt idx="15044">
                  <c:v>250.75</c:v>
                </c:pt>
                <c:pt idx="15045">
                  <c:v>250.76666666666668</c:v>
                </c:pt>
                <c:pt idx="15046">
                  <c:v>250.78333333333333</c:v>
                </c:pt>
                <c:pt idx="15047">
                  <c:v>250.8</c:v>
                </c:pt>
                <c:pt idx="15048">
                  <c:v>250.81666666666666</c:v>
                </c:pt>
                <c:pt idx="15049">
                  <c:v>250.83333333333334</c:v>
                </c:pt>
                <c:pt idx="15050">
                  <c:v>250.85</c:v>
                </c:pt>
                <c:pt idx="15051">
                  <c:v>250.86666666666667</c:v>
                </c:pt>
                <c:pt idx="15052">
                  <c:v>250.88333333333333</c:v>
                </c:pt>
                <c:pt idx="15053">
                  <c:v>250.9</c:v>
                </c:pt>
                <c:pt idx="15054">
                  <c:v>250.91666666666666</c:v>
                </c:pt>
                <c:pt idx="15055">
                  <c:v>250.93333333333334</c:v>
                </c:pt>
                <c:pt idx="15056">
                  <c:v>250.95</c:v>
                </c:pt>
                <c:pt idx="15057">
                  <c:v>250.96666666666667</c:v>
                </c:pt>
                <c:pt idx="15058">
                  <c:v>250.98333333333332</c:v>
                </c:pt>
                <c:pt idx="15059">
                  <c:v>251</c:v>
                </c:pt>
                <c:pt idx="15060">
                  <c:v>251.01666666666668</c:v>
                </c:pt>
                <c:pt idx="15061">
                  <c:v>251.03333333333333</c:v>
                </c:pt>
                <c:pt idx="15062">
                  <c:v>251.05</c:v>
                </c:pt>
                <c:pt idx="15063">
                  <c:v>251.06666666666666</c:v>
                </c:pt>
                <c:pt idx="15064">
                  <c:v>251.08333333333334</c:v>
                </c:pt>
                <c:pt idx="15065">
                  <c:v>251.1</c:v>
                </c:pt>
                <c:pt idx="15066">
                  <c:v>251.11666666666667</c:v>
                </c:pt>
                <c:pt idx="15067">
                  <c:v>251.13333333333333</c:v>
                </c:pt>
                <c:pt idx="15068">
                  <c:v>251.15</c:v>
                </c:pt>
                <c:pt idx="15069">
                  <c:v>251.16666666666666</c:v>
                </c:pt>
                <c:pt idx="15070">
                  <c:v>251.18333333333334</c:v>
                </c:pt>
                <c:pt idx="15071">
                  <c:v>251.2</c:v>
                </c:pt>
                <c:pt idx="15072">
                  <c:v>251.21666666666667</c:v>
                </c:pt>
                <c:pt idx="15073">
                  <c:v>251.23333333333332</c:v>
                </c:pt>
                <c:pt idx="15074">
                  <c:v>251.25</c:v>
                </c:pt>
                <c:pt idx="15075">
                  <c:v>251.26666666666668</c:v>
                </c:pt>
                <c:pt idx="15076">
                  <c:v>251.28333333333333</c:v>
                </c:pt>
                <c:pt idx="15077">
                  <c:v>251.3</c:v>
                </c:pt>
                <c:pt idx="15078">
                  <c:v>251.31666666666666</c:v>
                </c:pt>
                <c:pt idx="15079">
                  <c:v>251.33333333333334</c:v>
                </c:pt>
                <c:pt idx="15080">
                  <c:v>251.35</c:v>
                </c:pt>
                <c:pt idx="15081">
                  <c:v>251.36666666666667</c:v>
                </c:pt>
                <c:pt idx="15082">
                  <c:v>251.38333333333333</c:v>
                </c:pt>
                <c:pt idx="15083">
                  <c:v>251.4</c:v>
                </c:pt>
                <c:pt idx="15084">
                  <c:v>251.41666666666666</c:v>
                </c:pt>
                <c:pt idx="15085">
                  <c:v>251.43333333333334</c:v>
                </c:pt>
                <c:pt idx="15086">
                  <c:v>251.45</c:v>
                </c:pt>
                <c:pt idx="15087">
                  <c:v>251.46666666666667</c:v>
                </c:pt>
                <c:pt idx="15088">
                  <c:v>251.48333333333332</c:v>
                </c:pt>
                <c:pt idx="15089">
                  <c:v>251.5</c:v>
                </c:pt>
                <c:pt idx="15090">
                  <c:v>251.51666666666668</c:v>
                </c:pt>
                <c:pt idx="15091">
                  <c:v>251.53333333333333</c:v>
                </c:pt>
                <c:pt idx="15092">
                  <c:v>251.55</c:v>
                </c:pt>
                <c:pt idx="15093">
                  <c:v>251.56666666666666</c:v>
                </c:pt>
                <c:pt idx="15094">
                  <c:v>251.58333333333334</c:v>
                </c:pt>
                <c:pt idx="15095">
                  <c:v>251.6</c:v>
                </c:pt>
                <c:pt idx="15096">
                  <c:v>251.61666666666667</c:v>
                </c:pt>
                <c:pt idx="15097">
                  <c:v>251.63333333333333</c:v>
                </c:pt>
                <c:pt idx="15098">
                  <c:v>251.65</c:v>
                </c:pt>
                <c:pt idx="15099">
                  <c:v>251.66666666666666</c:v>
                </c:pt>
                <c:pt idx="15100">
                  <c:v>251.68333333333334</c:v>
                </c:pt>
                <c:pt idx="15101">
                  <c:v>251.7</c:v>
                </c:pt>
                <c:pt idx="15102">
                  <c:v>251.71666666666667</c:v>
                </c:pt>
                <c:pt idx="15103">
                  <c:v>251.73333333333332</c:v>
                </c:pt>
                <c:pt idx="15104">
                  <c:v>251.75</c:v>
                </c:pt>
                <c:pt idx="15105">
                  <c:v>251.76666666666668</c:v>
                </c:pt>
                <c:pt idx="15106">
                  <c:v>251.78333333333333</c:v>
                </c:pt>
                <c:pt idx="15107">
                  <c:v>251.8</c:v>
                </c:pt>
                <c:pt idx="15108">
                  <c:v>251.81666666666666</c:v>
                </c:pt>
                <c:pt idx="15109">
                  <c:v>251.83333333333334</c:v>
                </c:pt>
                <c:pt idx="15110">
                  <c:v>251.85</c:v>
                </c:pt>
                <c:pt idx="15111">
                  <c:v>251.86666666666667</c:v>
                </c:pt>
                <c:pt idx="15112">
                  <c:v>251.88333333333333</c:v>
                </c:pt>
                <c:pt idx="15113">
                  <c:v>251.9</c:v>
                </c:pt>
                <c:pt idx="15114">
                  <c:v>251.91666666666666</c:v>
                </c:pt>
                <c:pt idx="15115">
                  <c:v>251.93333333333334</c:v>
                </c:pt>
                <c:pt idx="15116">
                  <c:v>251.95</c:v>
                </c:pt>
                <c:pt idx="15117">
                  <c:v>251.96666666666667</c:v>
                </c:pt>
                <c:pt idx="15118">
                  <c:v>251.98333333333332</c:v>
                </c:pt>
                <c:pt idx="15119">
                  <c:v>252</c:v>
                </c:pt>
                <c:pt idx="15120">
                  <c:v>252.01666666666668</c:v>
                </c:pt>
                <c:pt idx="15121">
                  <c:v>252.03333333333333</c:v>
                </c:pt>
                <c:pt idx="15122">
                  <c:v>252.05</c:v>
                </c:pt>
                <c:pt idx="15123">
                  <c:v>252.06666666666666</c:v>
                </c:pt>
                <c:pt idx="15124">
                  <c:v>252.08333333333334</c:v>
                </c:pt>
                <c:pt idx="15125">
                  <c:v>252.1</c:v>
                </c:pt>
                <c:pt idx="15126">
                  <c:v>252.11666666666667</c:v>
                </c:pt>
                <c:pt idx="15127">
                  <c:v>252.13333333333333</c:v>
                </c:pt>
                <c:pt idx="15128">
                  <c:v>252.15</c:v>
                </c:pt>
                <c:pt idx="15129">
                  <c:v>252.16666666666666</c:v>
                </c:pt>
                <c:pt idx="15130">
                  <c:v>252.18333333333334</c:v>
                </c:pt>
                <c:pt idx="15131">
                  <c:v>252.2</c:v>
                </c:pt>
                <c:pt idx="15132">
                  <c:v>252.21666666666667</c:v>
                </c:pt>
                <c:pt idx="15133">
                  <c:v>252.23333333333332</c:v>
                </c:pt>
                <c:pt idx="15134">
                  <c:v>252.25</c:v>
                </c:pt>
                <c:pt idx="15135">
                  <c:v>252.26666666666668</c:v>
                </c:pt>
                <c:pt idx="15136">
                  <c:v>252.28333333333333</c:v>
                </c:pt>
                <c:pt idx="15137">
                  <c:v>252.3</c:v>
                </c:pt>
                <c:pt idx="15138">
                  <c:v>252.31666666666666</c:v>
                </c:pt>
                <c:pt idx="15139">
                  <c:v>252.33333333333334</c:v>
                </c:pt>
                <c:pt idx="15140">
                  <c:v>252.35</c:v>
                </c:pt>
                <c:pt idx="15141">
                  <c:v>252.36666666666667</c:v>
                </c:pt>
                <c:pt idx="15142">
                  <c:v>252.38333333333333</c:v>
                </c:pt>
                <c:pt idx="15143">
                  <c:v>252.4</c:v>
                </c:pt>
                <c:pt idx="15144">
                  <c:v>252.41666666666666</c:v>
                </c:pt>
                <c:pt idx="15145">
                  <c:v>252.43333333333334</c:v>
                </c:pt>
                <c:pt idx="15146">
                  <c:v>252.45</c:v>
                </c:pt>
                <c:pt idx="15147">
                  <c:v>252.46666666666667</c:v>
                </c:pt>
                <c:pt idx="15148">
                  <c:v>252.48333333333332</c:v>
                </c:pt>
                <c:pt idx="15149">
                  <c:v>252.5</c:v>
                </c:pt>
                <c:pt idx="15150">
                  <c:v>252.51666666666668</c:v>
                </c:pt>
                <c:pt idx="15151">
                  <c:v>252.53333333333333</c:v>
                </c:pt>
                <c:pt idx="15152">
                  <c:v>252.55</c:v>
                </c:pt>
                <c:pt idx="15153">
                  <c:v>252.56666666666666</c:v>
                </c:pt>
                <c:pt idx="15154">
                  <c:v>252.58333333333334</c:v>
                </c:pt>
                <c:pt idx="15155">
                  <c:v>252.6</c:v>
                </c:pt>
                <c:pt idx="15156">
                  <c:v>252.61666666666667</c:v>
                </c:pt>
                <c:pt idx="15157">
                  <c:v>252.63333333333333</c:v>
                </c:pt>
                <c:pt idx="15158">
                  <c:v>252.65</c:v>
                </c:pt>
                <c:pt idx="15159">
                  <c:v>252.66666666666666</c:v>
                </c:pt>
                <c:pt idx="15160">
                  <c:v>252.68333333333334</c:v>
                </c:pt>
                <c:pt idx="15161">
                  <c:v>252.7</c:v>
                </c:pt>
                <c:pt idx="15162">
                  <c:v>252.71666666666667</c:v>
                </c:pt>
                <c:pt idx="15163">
                  <c:v>252.73333333333332</c:v>
                </c:pt>
                <c:pt idx="15164">
                  <c:v>252.75</c:v>
                </c:pt>
                <c:pt idx="15165">
                  <c:v>252.76666666666668</c:v>
                </c:pt>
                <c:pt idx="15166">
                  <c:v>252.78333333333333</c:v>
                </c:pt>
                <c:pt idx="15167">
                  <c:v>252.8</c:v>
                </c:pt>
                <c:pt idx="15168">
                  <c:v>252.81666666666666</c:v>
                </c:pt>
                <c:pt idx="15169">
                  <c:v>252.83333333333334</c:v>
                </c:pt>
                <c:pt idx="15170">
                  <c:v>252.85</c:v>
                </c:pt>
                <c:pt idx="15171">
                  <c:v>252.86666666666667</c:v>
                </c:pt>
                <c:pt idx="15172">
                  <c:v>252.88333333333333</c:v>
                </c:pt>
                <c:pt idx="15173">
                  <c:v>252.9</c:v>
                </c:pt>
                <c:pt idx="15174">
                  <c:v>252.91666666666666</c:v>
                </c:pt>
                <c:pt idx="15175">
                  <c:v>252.93333333333334</c:v>
                </c:pt>
                <c:pt idx="15176">
                  <c:v>252.95</c:v>
                </c:pt>
                <c:pt idx="15177">
                  <c:v>252.96666666666667</c:v>
                </c:pt>
                <c:pt idx="15178">
                  <c:v>252.98333333333332</c:v>
                </c:pt>
                <c:pt idx="15179">
                  <c:v>253</c:v>
                </c:pt>
                <c:pt idx="15180">
                  <c:v>253.01666666666668</c:v>
                </c:pt>
                <c:pt idx="15181">
                  <c:v>253.03333333333333</c:v>
                </c:pt>
                <c:pt idx="15182">
                  <c:v>253.05</c:v>
                </c:pt>
                <c:pt idx="15183">
                  <c:v>253.06666666666666</c:v>
                </c:pt>
                <c:pt idx="15184">
                  <c:v>253.08333333333334</c:v>
                </c:pt>
                <c:pt idx="15185">
                  <c:v>253.1</c:v>
                </c:pt>
                <c:pt idx="15186">
                  <c:v>253.11666666666667</c:v>
                </c:pt>
                <c:pt idx="15187">
                  <c:v>253.13333333333333</c:v>
                </c:pt>
                <c:pt idx="15188">
                  <c:v>253.15</c:v>
                </c:pt>
                <c:pt idx="15189">
                  <c:v>253.16666666666666</c:v>
                </c:pt>
                <c:pt idx="15190">
                  <c:v>253.18333333333334</c:v>
                </c:pt>
                <c:pt idx="15191">
                  <c:v>253.2</c:v>
                </c:pt>
                <c:pt idx="15192">
                  <c:v>253.21666666666667</c:v>
                </c:pt>
                <c:pt idx="15193">
                  <c:v>253.23333333333332</c:v>
                </c:pt>
                <c:pt idx="15194">
                  <c:v>253.25</c:v>
                </c:pt>
                <c:pt idx="15195">
                  <c:v>253.26666666666668</c:v>
                </c:pt>
                <c:pt idx="15196">
                  <c:v>253.28333333333333</c:v>
                </c:pt>
                <c:pt idx="15197">
                  <c:v>253.3</c:v>
                </c:pt>
                <c:pt idx="15198">
                  <c:v>253.31666666666666</c:v>
                </c:pt>
                <c:pt idx="15199">
                  <c:v>253.33333333333334</c:v>
                </c:pt>
                <c:pt idx="15200">
                  <c:v>253.35</c:v>
                </c:pt>
                <c:pt idx="15201">
                  <c:v>253.36666666666667</c:v>
                </c:pt>
                <c:pt idx="15202">
                  <c:v>253.38333333333333</c:v>
                </c:pt>
                <c:pt idx="15203">
                  <c:v>253.4</c:v>
                </c:pt>
                <c:pt idx="15204">
                  <c:v>253.41666666666666</c:v>
                </c:pt>
                <c:pt idx="15205">
                  <c:v>253.43333333333334</c:v>
                </c:pt>
                <c:pt idx="15206">
                  <c:v>253.45</c:v>
                </c:pt>
                <c:pt idx="15207">
                  <c:v>253.46666666666667</c:v>
                </c:pt>
                <c:pt idx="15208">
                  <c:v>253.48333333333332</c:v>
                </c:pt>
                <c:pt idx="15209">
                  <c:v>253.5</c:v>
                </c:pt>
                <c:pt idx="15210">
                  <c:v>253.51666666666668</c:v>
                </c:pt>
                <c:pt idx="15211">
                  <c:v>253.53333333333333</c:v>
                </c:pt>
                <c:pt idx="15212">
                  <c:v>253.55</c:v>
                </c:pt>
                <c:pt idx="15213">
                  <c:v>253.56666666666666</c:v>
                </c:pt>
                <c:pt idx="15214">
                  <c:v>253.58333333333334</c:v>
                </c:pt>
                <c:pt idx="15215">
                  <c:v>253.6</c:v>
                </c:pt>
                <c:pt idx="15216">
                  <c:v>253.61666666666667</c:v>
                </c:pt>
                <c:pt idx="15217">
                  <c:v>253.63333333333333</c:v>
                </c:pt>
                <c:pt idx="15218">
                  <c:v>253.65</c:v>
                </c:pt>
                <c:pt idx="15219">
                  <c:v>253.66666666666666</c:v>
                </c:pt>
                <c:pt idx="15220">
                  <c:v>253.68333333333334</c:v>
                </c:pt>
                <c:pt idx="15221">
                  <c:v>253.7</c:v>
                </c:pt>
                <c:pt idx="15222">
                  <c:v>253.71666666666667</c:v>
                </c:pt>
                <c:pt idx="15223">
                  <c:v>253.73333333333332</c:v>
                </c:pt>
                <c:pt idx="15224">
                  <c:v>253.75</c:v>
                </c:pt>
                <c:pt idx="15225">
                  <c:v>253.76666666666668</c:v>
                </c:pt>
                <c:pt idx="15226">
                  <c:v>253.78333333333333</c:v>
                </c:pt>
                <c:pt idx="15227">
                  <c:v>253.8</c:v>
                </c:pt>
                <c:pt idx="15228">
                  <c:v>253.81666666666666</c:v>
                </c:pt>
                <c:pt idx="15229">
                  <c:v>253.83333333333334</c:v>
                </c:pt>
                <c:pt idx="15230">
                  <c:v>253.85</c:v>
                </c:pt>
                <c:pt idx="15231">
                  <c:v>253.86666666666667</c:v>
                </c:pt>
                <c:pt idx="15232">
                  <c:v>253.88333333333333</c:v>
                </c:pt>
                <c:pt idx="15233">
                  <c:v>253.9</c:v>
                </c:pt>
                <c:pt idx="15234">
                  <c:v>253.91666666666666</c:v>
                </c:pt>
                <c:pt idx="15235">
                  <c:v>253.93333333333334</c:v>
                </c:pt>
                <c:pt idx="15236">
                  <c:v>253.95</c:v>
                </c:pt>
                <c:pt idx="15237">
                  <c:v>253.96666666666667</c:v>
                </c:pt>
                <c:pt idx="15238">
                  <c:v>253.98333333333332</c:v>
                </c:pt>
                <c:pt idx="15239">
                  <c:v>254</c:v>
                </c:pt>
                <c:pt idx="15240">
                  <c:v>254.01666666666668</c:v>
                </c:pt>
                <c:pt idx="15241">
                  <c:v>254.03333333333333</c:v>
                </c:pt>
                <c:pt idx="15242">
                  <c:v>254.05</c:v>
                </c:pt>
                <c:pt idx="15243">
                  <c:v>254.06666666666666</c:v>
                </c:pt>
                <c:pt idx="15244">
                  <c:v>254.08333333333334</c:v>
                </c:pt>
                <c:pt idx="15245">
                  <c:v>254.1</c:v>
                </c:pt>
                <c:pt idx="15246">
                  <c:v>254.11666666666667</c:v>
                </c:pt>
                <c:pt idx="15247">
                  <c:v>254.13333333333333</c:v>
                </c:pt>
                <c:pt idx="15248">
                  <c:v>254.15</c:v>
                </c:pt>
                <c:pt idx="15249">
                  <c:v>254.16666666666666</c:v>
                </c:pt>
                <c:pt idx="15250">
                  <c:v>254.18333333333334</c:v>
                </c:pt>
                <c:pt idx="15251">
                  <c:v>254.2</c:v>
                </c:pt>
                <c:pt idx="15252">
                  <c:v>254.21666666666667</c:v>
                </c:pt>
                <c:pt idx="15253">
                  <c:v>254.23333333333332</c:v>
                </c:pt>
                <c:pt idx="15254">
                  <c:v>254.25</c:v>
                </c:pt>
                <c:pt idx="15255">
                  <c:v>254.26666666666668</c:v>
                </c:pt>
                <c:pt idx="15256">
                  <c:v>254.28333333333333</c:v>
                </c:pt>
                <c:pt idx="15257">
                  <c:v>254.3</c:v>
                </c:pt>
                <c:pt idx="15258">
                  <c:v>254.31666666666666</c:v>
                </c:pt>
                <c:pt idx="15259">
                  <c:v>254.33333333333334</c:v>
                </c:pt>
                <c:pt idx="15260">
                  <c:v>254.35</c:v>
                </c:pt>
                <c:pt idx="15261">
                  <c:v>254.36666666666667</c:v>
                </c:pt>
                <c:pt idx="15262">
                  <c:v>254.38333333333333</c:v>
                </c:pt>
                <c:pt idx="15263">
                  <c:v>254.4</c:v>
                </c:pt>
                <c:pt idx="15264">
                  <c:v>254.41666666666666</c:v>
                </c:pt>
                <c:pt idx="15265">
                  <c:v>254.43333333333334</c:v>
                </c:pt>
                <c:pt idx="15266">
                  <c:v>254.45</c:v>
                </c:pt>
                <c:pt idx="15267">
                  <c:v>254.46666666666667</c:v>
                </c:pt>
                <c:pt idx="15268">
                  <c:v>254.48333333333332</c:v>
                </c:pt>
                <c:pt idx="15269">
                  <c:v>254.5</c:v>
                </c:pt>
                <c:pt idx="15270">
                  <c:v>254.51666666666668</c:v>
                </c:pt>
                <c:pt idx="15271">
                  <c:v>254.53333333333333</c:v>
                </c:pt>
                <c:pt idx="15272">
                  <c:v>254.55</c:v>
                </c:pt>
                <c:pt idx="15273">
                  <c:v>254.56666666666666</c:v>
                </c:pt>
                <c:pt idx="15274">
                  <c:v>254.58333333333334</c:v>
                </c:pt>
                <c:pt idx="15275">
                  <c:v>254.6</c:v>
                </c:pt>
                <c:pt idx="15276">
                  <c:v>254.61666666666667</c:v>
                </c:pt>
                <c:pt idx="15277">
                  <c:v>254.63333333333333</c:v>
                </c:pt>
                <c:pt idx="15278">
                  <c:v>254.65</c:v>
                </c:pt>
                <c:pt idx="15279">
                  <c:v>254.66666666666666</c:v>
                </c:pt>
                <c:pt idx="15280">
                  <c:v>254.68333333333334</c:v>
                </c:pt>
                <c:pt idx="15281">
                  <c:v>254.7</c:v>
                </c:pt>
                <c:pt idx="15282">
                  <c:v>254.71666666666667</c:v>
                </c:pt>
                <c:pt idx="15283">
                  <c:v>254.73333333333332</c:v>
                </c:pt>
                <c:pt idx="15284">
                  <c:v>254.75</c:v>
                </c:pt>
                <c:pt idx="15285">
                  <c:v>254.76666666666668</c:v>
                </c:pt>
                <c:pt idx="15286">
                  <c:v>254.78333333333333</c:v>
                </c:pt>
                <c:pt idx="15287">
                  <c:v>254.8</c:v>
                </c:pt>
                <c:pt idx="15288">
                  <c:v>254.81666666666666</c:v>
                </c:pt>
                <c:pt idx="15289">
                  <c:v>254.83333333333334</c:v>
                </c:pt>
                <c:pt idx="15290">
                  <c:v>254.85</c:v>
                </c:pt>
                <c:pt idx="15291">
                  <c:v>254.86666666666667</c:v>
                </c:pt>
                <c:pt idx="15292">
                  <c:v>254.88333333333333</c:v>
                </c:pt>
                <c:pt idx="15293">
                  <c:v>254.9</c:v>
                </c:pt>
                <c:pt idx="15294">
                  <c:v>254.91666666666666</c:v>
                </c:pt>
                <c:pt idx="15295">
                  <c:v>254.93333333333334</c:v>
                </c:pt>
                <c:pt idx="15296">
                  <c:v>254.95</c:v>
                </c:pt>
                <c:pt idx="15297">
                  <c:v>254.96666666666667</c:v>
                </c:pt>
                <c:pt idx="15298">
                  <c:v>254.98333333333332</c:v>
                </c:pt>
                <c:pt idx="15299">
                  <c:v>255</c:v>
                </c:pt>
                <c:pt idx="15300">
                  <c:v>255.01666666666668</c:v>
                </c:pt>
                <c:pt idx="15301">
                  <c:v>255.03333333333333</c:v>
                </c:pt>
                <c:pt idx="15302">
                  <c:v>255.05</c:v>
                </c:pt>
                <c:pt idx="15303">
                  <c:v>255.06666666666666</c:v>
                </c:pt>
                <c:pt idx="15304">
                  <c:v>255.08333333333334</c:v>
                </c:pt>
                <c:pt idx="15305">
                  <c:v>255.1</c:v>
                </c:pt>
                <c:pt idx="15306">
                  <c:v>255.11666666666667</c:v>
                </c:pt>
                <c:pt idx="15307">
                  <c:v>255.13333333333333</c:v>
                </c:pt>
                <c:pt idx="15308">
                  <c:v>255.15</c:v>
                </c:pt>
                <c:pt idx="15309">
                  <c:v>255.16666666666666</c:v>
                </c:pt>
                <c:pt idx="15310">
                  <c:v>255.18333333333334</c:v>
                </c:pt>
                <c:pt idx="15311">
                  <c:v>255.2</c:v>
                </c:pt>
                <c:pt idx="15312">
                  <c:v>255.21666666666667</c:v>
                </c:pt>
                <c:pt idx="15313">
                  <c:v>255.23333333333332</c:v>
                </c:pt>
                <c:pt idx="15314">
                  <c:v>255.25</c:v>
                </c:pt>
                <c:pt idx="15315">
                  <c:v>255.26666666666668</c:v>
                </c:pt>
                <c:pt idx="15316">
                  <c:v>255.28333333333333</c:v>
                </c:pt>
                <c:pt idx="15317">
                  <c:v>255.3</c:v>
                </c:pt>
                <c:pt idx="15318">
                  <c:v>255.31666666666666</c:v>
                </c:pt>
                <c:pt idx="15319">
                  <c:v>255.33333333333334</c:v>
                </c:pt>
                <c:pt idx="15320">
                  <c:v>255.35</c:v>
                </c:pt>
                <c:pt idx="15321">
                  <c:v>255.36666666666667</c:v>
                </c:pt>
                <c:pt idx="15322">
                  <c:v>255.38333333333333</c:v>
                </c:pt>
                <c:pt idx="15323">
                  <c:v>255.4</c:v>
                </c:pt>
                <c:pt idx="15324">
                  <c:v>255.41666666666666</c:v>
                </c:pt>
                <c:pt idx="15325">
                  <c:v>255.43333333333334</c:v>
                </c:pt>
                <c:pt idx="15326">
                  <c:v>255.45</c:v>
                </c:pt>
                <c:pt idx="15327">
                  <c:v>255.46666666666667</c:v>
                </c:pt>
                <c:pt idx="15328">
                  <c:v>255.48333333333332</c:v>
                </c:pt>
                <c:pt idx="15329">
                  <c:v>255.5</c:v>
                </c:pt>
                <c:pt idx="15330">
                  <c:v>255.51666666666668</c:v>
                </c:pt>
                <c:pt idx="15331">
                  <c:v>255.53333333333333</c:v>
                </c:pt>
                <c:pt idx="15332">
                  <c:v>255.55</c:v>
                </c:pt>
                <c:pt idx="15333">
                  <c:v>255.56666666666666</c:v>
                </c:pt>
                <c:pt idx="15334">
                  <c:v>255.58333333333334</c:v>
                </c:pt>
                <c:pt idx="15335">
                  <c:v>255.6</c:v>
                </c:pt>
                <c:pt idx="15336">
                  <c:v>255.61666666666667</c:v>
                </c:pt>
                <c:pt idx="15337">
                  <c:v>255.63333333333333</c:v>
                </c:pt>
                <c:pt idx="15338">
                  <c:v>255.65</c:v>
                </c:pt>
                <c:pt idx="15339">
                  <c:v>255.66666666666666</c:v>
                </c:pt>
                <c:pt idx="15340">
                  <c:v>255.68333333333334</c:v>
                </c:pt>
                <c:pt idx="15341">
                  <c:v>255.7</c:v>
                </c:pt>
                <c:pt idx="15342">
                  <c:v>255.71666666666667</c:v>
                </c:pt>
                <c:pt idx="15343">
                  <c:v>255.73333333333332</c:v>
                </c:pt>
                <c:pt idx="15344">
                  <c:v>255.75</c:v>
                </c:pt>
                <c:pt idx="15345">
                  <c:v>255.76666666666668</c:v>
                </c:pt>
                <c:pt idx="15346">
                  <c:v>255.78333333333333</c:v>
                </c:pt>
                <c:pt idx="15347">
                  <c:v>255.8</c:v>
                </c:pt>
                <c:pt idx="15348">
                  <c:v>255.81666666666666</c:v>
                </c:pt>
                <c:pt idx="15349">
                  <c:v>255.83333333333334</c:v>
                </c:pt>
                <c:pt idx="15350">
                  <c:v>255.85</c:v>
                </c:pt>
                <c:pt idx="15351">
                  <c:v>255.86666666666667</c:v>
                </c:pt>
                <c:pt idx="15352">
                  <c:v>255.88333333333333</c:v>
                </c:pt>
                <c:pt idx="15353">
                  <c:v>255.9</c:v>
                </c:pt>
                <c:pt idx="15354">
                  <c:v>255.91666666666666</c:v>
                </c:pt>
                <c:pt idx="15355">
                  <c:v>255.93333333333334</c:v>
                </c:pt>
                <c:pt idx="15356">
                  <c:v>255.95</c:v>
                </c:pt>
                <c:pt idx="15357">
                  <c:v>255.96666666666667</c:v>
                </c:pt>
                <c:pt idx="15358">
                  <c:v>255.98333333333332</c:v>
                </c:pt>
                <c:pt idx="15359">
                  <c:v>256</c:v>
                </c:pt>
                <c:pt idx="15360">
                  <c:v>256.01666666666665</c:v>
                </c:pt>
                <c:pt idx="15361">
                  <c:v>256.03333333333336</c:v>
                </c:pt>
                <c:pt idx="15362">
                  <c:v>256.05</c:v>
                </c:pt>
                <c:pt idx="15363">
                  <c:v>256.06666666666666</c:v>
                </c:pt>
                <c:pt idx="15364">
                  <c:v>256.08333333333331</c:v>
                </c:pt>
                <c:pt idx="15365">
                  <c:v>256.10000000000002</c:v>
                </c:pt>
                <c:pt idx="15366">
                  <c:v>256.11666666666667</c:v>
                </c:pt>
                <c:pt idx="15367">
                  <c:v>256.13333333333333</c:v>
                </c:pt>
                <c:pt idx="15368">
                  <c:v>256.14999999999998</c:v>
                </c:pt>
                <c:pt idx="15369">
                  <c:v>256.16666666666669</c:v>
                </c:pt>
                <c:pt idx="15370">
                  <c:v>256.18333333333334</c:v>
                </c:pt>
                <c:pt idx="15371">
                  <c:v>256.2</c:v>
                </c:pt>
                <c:pt idx="15372">
                  <c:v>256.21666666666664</c:v>
                </c:pt>
                <c:pt idx="15373">
                  <c:v>256.23333333333335</c:v>
                </c:pt>
                <c:pt idx="15374">
                  <c:v>256.25</c:v>
                </c:pt>
                <c:pt idx="15375">
                  <c:v>256.26666666666665</c:v>
                </c:pt>
                <c:pt idx="15376">
                  <c:v>256.28333333333336</c:v>
                </c:pt>
                <c:pt idx="15377">
                  <c:v>256.3</c:v>
                </c:pt>
                <c:pt idx="15378">
                  <c:v>256.31666666666666</c:v>
                </c:pt>
                <c:pt idx="15379">
                  <c:v>256.33333333333331</c:v>
                </c:pt>
                <c:pt idx="15380">
                  <c:v>256.35000000000002</c:v>
                </c:pt>
                <c:pt idx="15381">
                  <c:v>256.36666666666667</c:v>
                </c:pt>
                <c:pt idx="15382">
                  <c:v>256.38333333333333</c:v>
                </c:pt>
                <c:pt idx="15383">
                  <c:v>256.39999999999998</c:v>
                </c:pt>
                <c:pt idx="15384">
                  <c:v>256.41666666666669</c:v>
                </c:pt>
                <c:pt idx="15385">
                  <c:v>256.43333333333334</c:v>
                </c:pt>
                <c:pt idx="15386">
                  <c:v>256.45</c:v>
                </c:pt>
                <c:pt idx="15387">
                  <c:v>256.46666666666664</c:v>
                </c:pt>
                <c:pt idx="15388">
                  <c:v>256.48333333333335</c:v>
                </c:pt>
                <c:pt idx="15389">
                  <c:v>256.5</c:v>
                </c:pt>
                <c:pt idx="15390">
                  <c:v>256.51666666666665</c:v>
                </c:pt>
                <c:pt idx="15391">
                  <c:v>256.53333333333336</c:v>
                </c:pt>
                <c:pt idx="15392">
                  <c:v>256.55</c:v>
                </c:pt>
                <c:pt idx="15393">
                  <c:v>256.56666666666666</c:v>
                </c:pt>
                <c:pt idx="15394">
                  <c:v>256.58333333333331</c:v>
                </c:pt>
                <c:pt idx="15395">
                  <c:v>256.60000000000002</c:v>
                </c:pt>
                <c:pt idx="15396">
                  <c:v>256.61666666666667</c:v>
                </c:pt>
                <c:pt idx="15397">
                  <c:v>256.63333333333333</c:v>
                </c:pt>
                <c:pt idx="15398">
                  <c:v>256.64999999999998</c:v>
                </c:pt>
                <c:pt idx="15399">
                  <c:v>256.66666666666669</c:v>
                </c:pt>
                <c:pt idx="15400">
                  <c:v>256.68333333333334</c:v>
                </c:pt>
                <c:pt idx="15401">
                  <c:v>256.7</c:v>
                </c:pt>
                <c:pt idx="15402">
                  <c:v>256.71666666666664</c:v>
                </c:pt>
                <c:pt idx="15403">
                  <c:v>256.73333333333335</c:v>
                </c:pt>
                <c:pt idx="15404">
                  <c:v>256.75</c:v>
                </c:pt>
                <c:pt idx="15405">
                  <c:v>256.76666666666665</c:v>
                </c:pt>
                <c:pt idx="15406">
                  <c:v>256.78333333333336</c:v>
                </c:pt>
                <c:pt idx="15407">
                  <c:v>256.8</c:v>
                </c:pt>
                <c:pt idx="15408">
                  <c:v>256.81666666666666</c:v>
                </c:pt>
                <c:pt idx="15409">
                  <c:v>256.83333333333331</c:v>
                </c:pt>
                <c:pt idx="15410">
                  <c:v>256.85000000000002</c:v>
                </c:pt>
                <c:pt idx="15411">
                  <c:v>256.86666666666667</c:v>
                </c:pt>
                <c:pt idx="15412">
                  <c:v>256.88333333333333</c:v>
                </c:pt>
                <c:pt idx="15413">
                  <c:v>256.89999999999998</c:v>
                </c:pt>
                <c:pt idx="15414">
                  <c:v>256.91666666666669</c:v>
                </c:pt>
                <c:pt idx="15415">
                  <c:v>256.93333333333334</c:v>
                </c:pt>
                <c:pt idx="15416">
                  <c:v>256.95</c:v>
                </c:pt>
                <c:pt idx="15417">
                  <c:v>256.96666666666664</c:v>
                </c:pt>
                <c:pt idx="15418">
                  <c:v>256.98333333333335</c:v>
                </c:pt>
                <c:pt idx="15419">
                  <c:v>257</c:v>
                </c:pt>
                <c:pt idx="15420">
                  <c:v>257.01666666666665</c:v>
                </c:pt>
                <c:pt idx="15421">
                  <c:v>257.03333333333336</c:v>
                </c:pt>
                <c:pt idx="15422">
                  <c:v>257.05</c:v>
                </c:pt>
                <c:pt idx="15423">
                  <c:v>257.06666666666666</c:v>
                </c:pt>
                <c:pt idx="15424">
                  <c:v>257.08333333333331</c:v>
                </c:pt>
                <c:pt idx="15425">
                  <c:v>257.10000000000002</c:v>
                </c:pt>
                <c:pt idx="15426">
                  <c:v>257.11666666666667</c:v>
                </c:pt>
                <c:pt idx="15427">
                  <c:v>257.13333333333333</c:v>
                </c:pt>
                <c:pt idx="15428">
                  <c:v>257.14999999999998</c:v>
                </c:pt>
                <c:pt idx="15429">
                  <c:v>257.16666666666669</c:v>
                </c:pt>
                <c:pt idx="15430">
                  <c:v>257.18333333333334</c:v>
                </c:pt>
                <c:pt idx="15431">
                  <c:v>257.2</c:v>
                </c:pt>
                <c:pt idx="15432">
                  <c:v>257.21666666666664</c:v>
                </c:pt>
                <c:pt idx="15433">
                  <c:v>257.23333333333335</c:v>
                </c:pt>
                <c:pt idx="15434">
                  <c:v>257.25</c:v>
                </c:pt>
                <c:pt idx="15435">
                  <c:v>257.26666666666665</c:v>
                </c:pt>
                <c:pt idx="15436">
                  <c:v>257.28333333333336</c:v>
                </c:pt>
                <c:pt idx="15437">
                  <c:v>257.3</c:v>
                </c:pt>
                <c:pt idx="15438">
                  <c:v>257.31666666666666</c:v>
                </c:pt>
                <c:pt idx="15439">
                  <c:v>257.33333333333331</c:v>
                </c:pt>
                <c:pt idx="15440">
                  <c:v>257.35000000000002</c:v>
                </c:pt>
                <c:pt idx="15441">
                  <c:v>257.36666666666667</c:v>
                </c:pt>
                <c:pt idx="15442">
                  <c:v>257.38333333333333</c:v>
                </c:pt>
                <c:pt idx="15443">
                  <c:v>257.39999999999998</c:v>
                </c:pt>
                <c:pt idx="15444">
                  <c:v>257.41666666666669</c:v>
                </c:pt>
                <c:pt idx="15445">
                  <c:v>257.43333333333334</c:v>
                </c:pt>
                <c:pt idx="15446">
                  <c:v>257.45</c:v>
                </c:pt>
                <c:pt idx="15447">
                  <c:v>257.46666666666664</c:v>
                </c:pt>
                <c:pt idx="15448">
                  <c:v>257.48333333333335</c:v>
                </c:pt>
                <c:pt idx="15449">
                  <c:v>257.5</c:v>
                </c:pt>
                <c:pt idx="15450">
                  <c:v>257.51666666666665</c:v>
                </c:pt>
                <c:pt idx="15451">
                  <c:v>257.53333333333336</c:v>
                </c:pt>
                <c:pt idx="15452">
                  <c:v>257.55</c:v>
                </c:pt>
                <c:pt idx="15453">
                  <c:v>257.56666666666666</c:v>
                </c:pt>
                <c:pt idx="15454">
                  <c:v>257.58333333333331</c:v>
                </c:pt>
                <c:pt idx="15455">
                  <c:v>257.60000000000002</c:v>
                </c:pt>
                <c:pt idx="15456">
                  <c:v>257.61666666666667</c:v>
                </c:pt>
                <c:pt idx="15457">
                  <c:v>257.63333333333333</c:v>
                </c:pt>
                <c:pt idx="15458">
                  <c:v>257.64999999999998</c:v>
                </c:pt>
                <c:pt idx="15459">
                  <c:v>257.66666666666669</c:v>
                </c:pt>
                <c:pt idx="15460">
                  <c:v>257.68333333333334</c:v>
                </c:pt>
                <c:pt idx="15461">
                  <c:v>257.7</c:v>
                </c:pt>
                <c:pt idx="15462">
                  <c:v>257.71666666666664</c:v>
                </c:pt>
                <c:pt idx="15463">
                  <c:v>257.73333333333335</c:v>
                </c:pt>
                <c:pt idx="15464">
                  <c:v>257.75</c:v>
                </c:pt>
                <c:pt idx="15465">
                  <c:v>257.76666666666665</c:v>
                </c:pt>
                <c:pt idx="15466">
                  <c:v>257.78333333333336</c:v>
                </c:pt>
                <c:pt idx="15467">
                  <c:v>257.8</c:v>
                </c:pt>
                <c:pt idx="15468">
                  <c:v>257.81666666666666</c:v>
                </c:pt>
                <c:pt idx="15469">
                  <c:v>257.83333333333331</c:v>
                </c:pt>
                <c:pt idx="15470">
                  <c:v>257.85000000000002</c:v>
                </c:pt>
                <c:pt idx="15471">
                  <c:v>257.86666666666667</c:v>
                </c:pt>
                <c:pt idx="15472">
                  <c:v>257.88333333333333</c:v>
                </c:pt>
                <c:pt idx="15473">
                  <c:v>257.89999999999998</c:v>
                </c:pt>
                <c:pt idx="15474">
                  <c:v>257.91666666666669</c:v>
                </c:pt>
                <c:pt idx="15475">
                  <c:v>257.93333333333334</c:v>
                </c:pt>
                <c:pt idx="15476">
                  <c:v>257.95</c:v>
                </c:pt>
                <c:pt idx="15477">
                  <c:v>257.96666666666664</c:v>
                </c:pt>
                <c:pt idx="15478">
                  <c:v>257.98333333333335</c:v>
                </c:pt>
                <c:pt idx="15479">
                  <c:v>258</c:v>
                </c:pt>
                <c:pt idx="15480">
                  <c:v>258.01666666666665</c:v>
                </c:pt>
                <c:pt idx="15481">
                  <c:v>258.03333333333336</c:v>
                </c:pt>
                <c:pt idx="15482">
                  <c:v>258.05</c:v>
                </c:pt>
                <c:pt idx="15483">
                  <c:v>258.06666666666666</c:v>
                </c:pt>
                <c:pt idx="15484">
                  <c:v>258.08333333333331</c:v>
                </c:pt>
                <c:pt idx="15485">
                  <c:v>258.10000000000002</c:v>
                </c:pt>
                <c:pt idx="15486">
                  <c:v>258.11666666666667</c:v>
                </c:pt>
                <c:pt idx="15487">
                  <c:v>258.13333333333333</c:v>
                </c:pt>
                <c:pt idx="15488">
                  <c:v>258.14999999999998</c:v>
                </c:pt>
                <c:pt idx="15489">
                  <c:v>258.16666666666669</c:v>
                </c:pt>
                <c:pt idx="15490">
                  <c:v>258.18333333333334</c:v>
                </c:pt>
                <c:pt idx="15491">
                  <c:v>258.2</c:v>
                </c:pt>
                <c:pt idx="15492">
                  <c:v>258.21666666666664</c:v>
                </c:pt>
                <c:pt idx="15493">
                  <c:v>258.23333333333335</c:v>
                </c:pt>
                <c:pt idx="15494">
                  <c:v>258.25</c:v>
                </c:pt>
                <c:pt idx="15495">
                  <c:v>258.26666666666665</c:v>
                </c:pt>
                <c:pt idx="15496">
                  <c:v>258.28333333333336</c:v>
                </c:pt>
                <c:pt idx="15497">
                  <c:v>258.3</c:v>
                </c:pt>
                <c:pt idx="15498">
                  <c:v>258.31666666666666</c:v>
                </c:pt>
                <c:pt idx="15499">
                  <c:v>258.33333333333331</c:v>
                </c:pt>
                <c:pt idx="15500">
                  <c:v>258.35000000000002</c:v>
                </c:pt>
                <c:pt idx="15501">
                  <c:v>258.36666666666667</c:v>
                </c:pt>
                <c:pt idx="15502">
                  <c:v>258.38333333333333</c:v>
                </c:pt>
                <c:pt idx="15503">
                  <c:v>258.39999999999998</c:v>
                </c:pt>
                <c:pt idx="15504">
                  <c:v>258.41666666666669</c:v>
                </c:pt>
                <c:pt idx="15505">
                  <c:v>258.43333333333334</c:v>
                </c:pt>
                <c:pt idx="15506">
                  <c:v>258.45</c:v>
                </c:pt>
                <c:pt idx="15507">
                  <c:v>258.46666666666664</c:v>
                </c:pt>
                <c:pt idx="15508">
                  <c:v>258.48333333333335</c:v>
                </c:pt>
                <c:pt idx="15509">
                  <c:v>258.5</c:v>
                </c:pt>
                <c:pt idx="15510">
                  <c:v>258.51666666666665</c:v>
                </c:pt>
                <c:pt idx="15511">
                  <c:v>258.53333333333336</c:v>
                </c:pt>
                <c:pt idx="15512">
                  <c:v>258.55</c:v>
                </c:pt>
                <c:pt idx="15513">
                  <c:v>258.56666666666666</c:v>
                </c:pt>
                <c:pt idx="15514">
                  <c:v>258.58333333333331</c:v>
                </c:pt>
                <c:pt idx="15515">
                  <c:v>258.60000000000002</c:v>
                </c:pt>
                <c:pt idx="15516">
                  <c:v>258.61666666666667</c:v>
                </c:pt>
                <c:pt idx="15517">
                  <c:v>258.63333333333333</c:v>
                </c:pt>
                <c:pt idx="15518">
                  <c:v>258.64999999999998</c:v>
                </c:pt>
                <c:pt idx="15519">
                  <c:v>258.66666666666669</c:v>
                </c:pt>
                <c:pt idx="15520">
                  <c:v>258.68333333333334</c:v>
                </c:pt>
                <c:pt idx="15521">
                  <c:v>258.7</c:v>
                </c:pt>
                <c:pt idx="15522">
                  <c:v>258.71666666666664</c:v>
                </c:pt>
                <c:pt idx="15523">
                  <c:v>258.73333333333335</c:v>
                </c:pt>
                <c:pt idx="15524">
                  <c:v>258.75</c:v>
                </c:pt>
                <c:pt idx="15525">
                  <c:v>258.76666666666665</c:v>
                </c:pt>
                <c:pt idx="15526">
                  <c:v>258.78333333333336</c:v>
                </c:pt>
                <c:pt idx="15527">
                  <c:v>258.8</c:v>
                </c:pt>
                <c:pt idx="15528">
                  <c:v>258.81666666666666</c:v>
                </c:pt>
                <c:pt idx="15529">
                  <c:v>258.83333333333331</c:v>
                </c:pt>
                <c:pt idx="15530">
                  <c:v>258.85000000000002</c:v>
                </c:pt>
                <c:pt idx="15531">
                  <c:v>258.86666666666667</c:v>
                </c:pt>
                <c:pt idx="15532">
                  <c:v>258.88333333333333</c:v>
                </c:pt>
                <c:pt idx="15533">
                  <c:v>258.89999999999998</c:v>
                </c:pt>
                <c:pt idx="15534">
                  <c:v>258.91666666666669</c:v>
                </c:pt>
                <c:pt idx="15535">
                  <c:v>258.93333333333334</c:v>
                </c:pt>
                <c:pt idx="15536">
                  <c:v>258.95</c:v>
                </c:pt>
                <c:pt idx="15537">
                  <c:v>258.96666666666664</c:v>
                </c:pt>
                <c:pt idx="15538">
                  <c:v>258.98333333333335</c:v>
                </c:pt>
                <c:pt idx="15539">
                  <c:v>259</c:v>
                </c:pt>
                <c:pt idx="15540">
                  <c:v>259.01666666666665</c:v>
                </c:pt>
                <c:pt idx="15541">
                  <c:v>259.03333333333336</c:v>
                </c:pt>
                <c:pt idx="15542">
                  <c:v>259.05</c:v>
                </c:pt>
                <c:pt idx="15543">
                  <c:v>259.06666666666666</c:v>
                </c:pt>
                <c:pt idx="15544">
                  <c:v>259.08333333333331</c:v>
                </c:pt>
                <c:pt idx="15545">
                  <c:v>259.10000000000002</c:v>
                </c:pt>
                <c:pt idx="15546">
                  <c:v>259.11666666666667</c:v>
                </c:pt>
                <c:pt idx="15547">
                  <c:v>259.13333333333333</c:v>
                </c:pt>
                <c:pt idx="15548">
                  <c:v>259.14999999999998</c:v>
                </c:pt>
                <c:pt idx="15549">
                  <c:v>259.16666666666669</c:v>
                </c:pt>
                <c:pt idx="15550">
                  <c:v>259.18333333333334</c:v>
                </c:pt>
                <c:pt idx="15551">
                  <c:v>259.2</c:v>
                </c:pt>
                <c:pt idx="15552">
                  <c:v>259.21666666666664</c:v>
                </c:pt>
                <c:pt idx="15553">
                  <c:v>259.23333333333335</c:v>
                </c:pt>
                <c:pt idx="15554">
                  <c:v>259.25</c:v>
                </c:pt>
                <c:pt idx="15555">
                  <c:v>259.26666666666665</c:v>
                </c:pt>
                <c:pt idx="15556">
                  <c:v>259.28333333333336</c:v>
                </c:pt>
                <c:pt idx="15557">
                  <c:v>259.3</c:v>
                </c:pt>
                <c:pt idx="15558">
                  <c:v>259.31666666666666</c:v>
                </c:pt>
                <c:pt idx="15559">
                  <c:v>259.33333333333331</c:v>
                </c:pt>
                <c:pt idx="15560">
                  <c:v>259.35000000000002</c:v>
                </c:pt>
                <c:pt idx="15561">
                  <c:v>259.36666666666667</c:v>
                </c:pt>
                <c:pt idx="15562">
                  <c:v>259.38333333333333</c:v>
                </c:pt>
                <c:pt idx="15563">
                  <c:v>259.39999999999998</c:v>
                </c:pt>
                <c:pt idx="15564">
                  <c:v>259.41666666666669</c:v>
                </c:pt>
                <c:pt idx="15565">
                  <c:v>259.43333333333334</c:v>
                </c:pt>
                <c:pt idx="15566">
                  <c:v>259.45</c:v>
                </c:pt>
                <c:pt idx="15567">
                  <c:v>259.46666666666664</c:v>
                </c:pt>
                <c:pt idx="15568">
                  <c:v>259.48333333333335</c:v>
                </c:pt>
                <c:pt idx="15569">
                  <c:v>259.5</c:v>
                </c:pt>
                <c:pt idx="15570">
                  <c:v>259.51666666666665</c:v>
                </c:pt>
                <c:pt idx="15571">
                  <c:v>259.53333333333336</c:v>
                </c:pt>
                <c:pt idx="15572">
                  <c:v>259.55</c:v>
                </c:pt>
                <c:pt idx="15573">
                  <c:v>259.56666666666666</c:v>
                </c:pt>
                <c:pt idx="15574">
                  <c:v>259.58333333333331</c:v>
                </c:pt>
                <c:pt idx="15575">
                  <c:v>259.60000000000002</c:v>
                </c:pt>
                <c:pt idx="15576">
                  <c:v>259.61666666666667</c:v>
                </c:pt>
                <c:pt idx="15577">
                  <c:v>259.63333333333333</c:v>
                </c:pt>
                <c:pt idx="15578">
                  <c:v>259.64999999999998</c:v>
                </c:pt>
                <c:pt idx="15579">
                  <c:v>259.66666666666669</c:v>
                </c:pt>
                <c:pt idx="15580">
                  <c:v>259.68333333333334</c:v>
                </c:pt>
                <c:pt idx="15581">
                  <c:v>259.7</c:v>
                </c:pt>
                <c:pt idx="15582">
                  <c:v>259.71666666666664</c:v>
                </c:pt>
                <c:pt idx="15583">
                  <c:v>259.73333333333335</c:v>
                </c:pt>
                <c:pt idx="15584">
                  <c:v>259.75</c:v>
                </c:pt>
                <c:pt idx="15585">
                  <c:v>259.76666666666665</c:v>
                </c:pt>
                <c:pt idx="15586">
                  <c:v>259.78333333333336</c:v>
                </c:pt>
                <c:pt idx="15587">
                  <c:v>259.8</c:v>
                </c:pt>
                <c:pt idx="15588">
                  <c:v>259.81666666666666</c:v>
                </c:pt>
                <c:pt idx="15589">
                  <c:v>259.83333333333331</c:v>
                </c:pt>
                <c:pt idx="15590">
                  <c:v>259.85000000000002</c:v>
                </c:pt>
                <c:pt idx="15591">
                  <c:v>259.86666666666667</c:v>
                </c:pt>
                <c:pt idx="15592">
                  <c:v>259.88333333333333</c:v>
                </c:pt>
                <c:pt idx="15593">
                  <c:v>259.89999999999998</c:v>
                </c:pt>
                <c:pt idx="15594">
                  <c:v>259.91666666666669</c:v>
                </c:pt>
                <c:pt idx="15595">
                  <c:v>259.93333333333334</c:v>
                </c:pt>
                <c:pt idx="15596">
                  <c:v>259.95</c:v>
                </c:pt>
                <c:pt idx="15597">
                  <c:v>259.96666666666664</c:v>
                </c:pt>
                <c:pt idx="15598">
                  <c:v>259.98333333333335</c:v>
                </c:pt>
                <c:pt idx="15599">
                  <c:v>260</c:v>
                </c:pt>
                <c:pt idx="15600">
                  <c:v>260.01666666666665</c:v>
                </c:pt>
                <c:pt idx="15601">
                  <c:v>260.03333333333336</c:v>
                </c:pt>
                <c:pt idx="15602">
                  <c:v>260.05</c:v>
                </c:pt>
                <c:pt idx="15603">
                  <c:v>260.06666666666666</c:v>
                </c:pt>
                <c:pt idx="15604">
                  <c:v>260.08333333333331</c:v>
                </c:pt>
                <c:pt idx="15605">
                  <c:v>260.10000000000002</c:v>
                </c:pt>
                <c:pt idx="15606">
                  <c:v>260.11666666666667</c:v>
                </c:pt>
                <c:pt idx="15607">
                  <c:v>260.13333333333333</c:v>
                </c:pt>
                <c:pt idx="15608">
                  <c:v>260.14999999999998</c:v>
                </c:pt>
                <c:pt idx="15609">
                  <c:v>260.16666666666669</c:v>
                </c:pt>
                <c:pt idx="15610">
                  <c:v>260.18333333333334</c:v>
                </c:pt>
                <c:pt idx="15611">
                  <c:v>260.2</c:v>
                </c:pt>
                <c:pt idx="15612">
                  <c:v>260.21666666666664</c:v>
                </c:pt>
                <c:pt idx="15613">
                  <c:v>260.23333333333335</c:v>
                </c:pt>
                <c:pt idx="15614">
                  <c:v>260.25</c:v>
                </c:pt>
                <c:pt idx="15615">
                  <c:v>260.26666666666665</c:v>
                </c:pt>
                <c:pt idx="15616">
                  <c:v>260.28333333333336</c:v>
                </c:pt>
                <c:pt idx="15617">
                  <c:v>260.3</c:v>
                </c:pt>
                <c:pt idx="15618">
                  <c:v>260.31666666666666</c:v>
                </c:pt>
                <c:pt idx="15619">
                  <c:v>260.33333333333331</c:v>
                </c:pt>
                <c:pt idx="15620">
                  <c:v>260.35000000000002</c:v>
                </c:pt>
                <c:pt idx="15621">
                  <c:v>260.36666666666667</c:v>
                </c:pt>
                <c:pt idx="15622">
                  <c:v>260.38333333333333</c:v>
                </c:pt>
                <c:pt idx="15623">
                  <c:v>260.39999999999998</c:v>
                </c:pt>
                <c:pt idx="15624">
                  <c:v>260.41666666666669</c:v>
                </c:pt>
                <c:pt idx="15625">
                  <c:v>260.43333333333334</c:v>
                </c:pt>
                <c:pt idx="15626">
                  <c:v>260.45</c:v>
                </c:pt>
                <c:pt idx="15627">
                  <c:v>260.46666666666664</c:v>
                </c:pt>
                <c:pt idx="15628">
                  <c:v>260.48333333333335</c:v>
                </c:pt>
                <c:pt idx="15629">
                  <c:v>260.5</c:v>
                </c:pt>
                <c:pt idx="15630">
                  <c:v>260.51666666666665</c:v>
                </c:pt>
                <c:pt idx="15631">
                  <c:v>260.53333333333336</c:v>
                </c:pt>
                <c:pt idx="15632">
                  <c:v>260.55</c:v>
                </c:pt>
                <c:pt idx="15633">
                  <c:v>260.56666666666666</c:v>
                </c:pt>
                <c:pt idx="15634">
                  <c:v>260.58333333333331</c:v>
                </c:pt>
                <c:pt idx="15635">
                  <c:v>260.60000000000002</c:v>
                </c:pt>
                <c:pt idx="15636">
                  <c:v>260.61666666666667</c:v>
                </c:pt>
                <c:pt idx="15637">
                  <c:v>260.63333333333333</c:v>
                </c:pt>
                <c:pt idx="15638">
                  <c:v>260.64999999999998</c:v>
                </c:pt>
                <c:pt idx="15639">
                  <c:v>260.66666666666669</c:v>
                </c:pt>
                <c:pt idx="15640">
                  <c:v>260.68333333333334</c:v>
                </c:pt>
                <c:pt idx="15641">
                  <c:v>260.7</c:v>
                </c:pt>
                <c:pt idx="15642">
                  <c:v>260.71666666666664</c:v>
                </c:pt>
                <c:pt idx="15643">
                  <c:v>260.73333333333335</c:v>
                </c:pt>
                <c:pt idx="15644">
                  <c:v>260.75</c:v>
                </c:pt>
                <c:pt idx="15645">
                  <c:v>260.76666666666665</c:v>
                </c:pt>
                <c:pt idx="15646">
                  <c:v>260.78333333333336</c:v>
                </c:pt>
                <c:pt idx="15647">
                  <c:v>260.8</c:v>
                </c:pt>
                <c:pt idx="15648">
                  <c:v>260.81666666666666</c:v>
                </c:pt>
                <c:pt idx="15649">
                  <c:v>260.83333333333331</c:v>
                </c:pt>
                <c:pt idx="15650">
                  <c:v>260.85000000000002</c:v>
                </c:pt>
                <c:pt idx="15651">
                  <c:v>260.86666666666667</c:v>
                </c:pt>
                <c:pt idx="15652">
                  <c:v>260.88333333333333</c:v>
                </c:pt>
                <c:pt idx="15653">
                  <c:v>260.89999999999998</c:v>
                </c:pt>
                <c:pt idx="15654">
                  <c:v>260.91666666666669</c:v>
                </c:pt>
                <c:pt idx="15655">
                  <c:v>260.93333333333334</c:v>
                </c:pt>
                <c:pt idx="15656">
                  <c:v>260.95</c:v>
                </c:pt>
                <c:pt idx="15657">
                  <c:v>260.96666666666664</c:v>
                </c:pt>
                <c:pt idx="15658">
                  <c:v>260.98333333333335</c:v>
                </c:pt>
                <c:pt idx="15659">
                  <c:v>261</c:v>
                </c:pt>
                <c:pt idx="15660">
                  <c:v>261.01666666666665</c:v>
                </c:pt>
                <c:pt idx="15661">
                  <c:v>261.03333333333336</c:v>
                </c:pt>
                <c:pt idx="15662">
                  <c:v>261.05</c:v>
                </c:pt>
                <c:pt idx="15663">
                  <c:v>261.06666666666666</c:v>
                </c:pt>
                <c:pt idx="15664">
                  <c:v>261.08333333333331</c:v>
                </c:pt>
                <c:pt idx="15665">
                  <c:v>261.10000000000002</c:v>
                </c:pt>
                <c:pt idx="15666">
                  <c:v>261.11666666666667</c:v>
                </c:pt>
                <c:pt idx="15667">
                  <c:v>261.13333333333333</c:v>
                </c:pt>
                <c:pt idx="15668">
                  <c:v>261.14999999999998</c:v>
                </c:pt>
                <c:pt idx="15669">
                  <c:v>261.16666666666669</c:v>
                </c:pt>
                <c:pt idx="15670">
                  <c:v>261.18333333333334</c:v>
                </c:pt>
                <c:pt idx="15671">
                  <c:v>261.2</c:v>
                </c:pt>
                <c:pt idx="15672">
                  <c:v>261.21666666666664</c:v>
                </c:pt>
                <c:pt idx="15673">
                  <c:v>261.23333333333335</c:v>
                </c:pt>
                <c:pt idx="15674">
                  <c:v>261.25</c:v>
                </c:pt>
                <c:pt idx="15675">
                  <c:v>261.26666666666665</c:v>
                </c:pt>
                <c:pt idx="15676">
                  <c:v>261.28333333333336</c:v>
                </c:pt>
                <c:pt idx="15677">
                  <c:v>261.3</c:v>
                </c:pt>
                <c:pt idx="15678">
                  <c:v>261.31666666666666</c:v>
                </c:pt>
                <c:pt idx="15679">
                  <c:v>261.33333333333331</c:v>
                </c:pt>
                <c:pt idx="15680">
                  <c:v>261.35000000000002</c:v>
                </c:pt>
                <c:pt idx="15681">
                  <c:v>261.36666666666667</c:v>
                </c:pt>
                <c:pt idx="15682">
                  <c:v>261.38333333333333</c:v>
                </c:pt>
                <c:pt idx="15683">
                  <c:v>261.39999999999998</c:v>
                </c:pt>
                <c:pt idx="15684">
                  <c:v>261.41666666666669</c:v>
                </c:pt>
                <c:pt idx="15685">
                  <c:v>261.43333333333334</c:v>
                </c:pt>
                <c:pt idx="15686">
                  <c:v>261.45</c:v>
                </c:pt>
                <c:pt idx="15687">
                  <c:v>261.46666666666664</c:v>
                </c:pt>
                <c:pt idx="15688">
                  <c:v>261.48333333333335</c:v>
                </c:pt>
                <c:pt idx="15689">
                  <c:v>261.5</c:v>
                </c:pt>
                <c:pt idx="15690">
                  <c:v>261.51666666666665</c:v>
                </c:pt>
                <c:pt idx="15691">
                  <c:v>261.53333333333336</c:v>
                </c:pt>
                <c:pt idx="15692">
                  <c:v>261.55</c:v>
                </c:pt>
                <c:pt idx="15693">
                  <c:v>261.56666666666666</c:v>
                </c:pt>
                <c:pt idx="15694">
                  <c:v>261.58333333333331</c:v>
                </c:pt>
                <c:pt idx="15695">
                  <c:v>261.60000000000002</c:v>
                </c:pt>
                <c:pt idx="15696">
                  <c:v>261.61666666666667</c:v>
                </c:pt>
                <c:pt idx="15697">
                  <c:v>261.63333333333333</c:v>
                </c:pt>
                <c:pt idx="15698">
                  <c:v>261.64999999999998</c:v>
                </c:pt>
                <c:pt idx="15699">
                  <c:v>261.66666666666669</c:v>
                </c:pt>
                <c:pt idx="15700">
                  <c:v>261.68333333333334</c:v>
                </c:pt>
                <c:pt idx="15701">
                  <c:v>261.7</c:v>
                </c:pt>
                <c:pt idx="15702">
                  <c:v>261.71666666666664</c:v>
                </c:pt>
                <c:pt idx="15703">
                  <c:v>261.73333333333335</c:v>
                </c:pt>
                <c:pt idx="15704">
                  <c:v>261.75</c:v>
                </c:pt>
                <c:pt idx="15705">
                  <c:v>261.76666666666665</c:v>
                </c:pt>
                <c:pt idx="15706">
                  <c:v>261.78333333333336</c:v>
                </c:pt>
                <c:pt idx="15707">
                  <c:v>261.8</c:v>
                </c:pt>
                <c:pt idx="15708">
                  <c:v>261.81666666666666</c:v>
                </c:pt>
                <c:pt idx="15709">
                  <c:v>261.83333333333331</c:v>
                </c:pt>
                <c:pt idx="15710">
                  <c:v>261.85000000000002</c:v>
                </c:pt>
                <c:pt idx="15711">
                  <c:v>261.86666666666667</c:v>
                </c:pt>
                <c:pt idx="15712">
                  <c:v>261.88333333333333</c:v>
                </c:pt>
                <c:pt idx="15713">
                  <c:v>261.89999999999998</c:v>
                </c:pt>
                <c:pt idx="15714">
                  <c:v>261.91666666666669</c:v>
                </c:pt>
                <c:pt idx="15715">
                  <c:v>261.93333333333334</c:v>
                </c:pt>
                <c:pt idx="15716">
                  <c:v>261.95</c:v>
                </c:pt>
                <c:pt idx="15717">
                  <c:v>261.96666666666664</c:v>
                </c:pt>
                <c:pt idx="15718">
                  <c:v>261.98333333333335</c:v>
                </c:pt>
                <c:pt idx="15719">
                  <c:v>262</c:v>
                </c:pt>
                <c:pt idx="15720">
                  <c:v>262.01666666666665</c:v>
                </c:pt>
                <c:pt idx="15721">
                  <c:v>262.03333333333336</c:v>
                </c:pt>
                <c:pt idx="15722">
                  <c:v>262.05</c:v>
                </c:pt>
                <c:pt idx="15723">
                  <c:v>262.06666666666666</c:v>
                </c:pt>
                <c:pt idx="15724">
                  <c:v>262.08333333333331</c:v>
                </c:pt>
                <c:pt idx="15725">
                  <c:v>262.10000000000002</c:v>
                </c:pt>
                <c:pt idx="15726">
                  <c:v>262.11666666666667</c:v>
                </c:pt>
                <c:pt idx="15727">
                  <c:v>262.13333333333333</c:v>
                </c:pt>
                <c:pt idx="15728">
                  <c:v>262.14999999999998</c:v>
                </c:pt>
                <c:pt idx="15729">
                  <c:v>262.16666666666669</c:v>
                </c:pt>
                <c:pt idx="15730">
                  <c:v>262.18333333333334</c:v>
                </c:pt>
                <c:pt idx="15731">
                  <c:v>262.2</c:v>
                </c:pt>
                <c:pt idx="15732">
                  <c:v>262.21666666666664</c:v>
                </c:pt>
                <c:pt idx="15733">
                  <c:v>262.23333333333335</c:v>
                </c:pt>
                <c:pt idx="15734">
                  <c:v>262.25</c:v>
                </c:pt>
                <c:pt idx="15735">
                  <c:v>262.26666666666665</c:v>
                </c:pt>
                <c:pt idx="15736">
                  <c:v>262.28333333333336</c:v>
                </c:pt>
                <c:pt idx="15737">
                  <c:v>262.3</c:v>
                </c:pt>
                <c:pt idx="15738">
                  <c:v>262.31666666666666</c:v>
                </c:pt>
                <c:pt idx="15739">
                  <c:v>262.33333333333331</c:v>
                </c:pt>
                <c:pt idx="15740">
                  <c:v>262.35000000000002</c:v>
                </c:pt>
                <c:pt idx="15741">
                  <c:v>262.36666666666667</c:v>
                </c:pt>
                <c:pt idx="15742">
                  <c:v>262.38333333333333</c:v>
                </c:pt>
                <c:pt idx="15743">
                  <c:v>262.39999999999998</c:v>
                </c:pt>
                <c:pt idx="15744">
                  <c:v>262.41666666666669</c:v>
                </c:pt>
                <c:pt idx="15745">
                  <c:v>262.43333333333334</c:v>
                </c:pt>
                <c:pt idx="15746">
                  <c:v>262.45</c:v>
                </c:pt>
                <c:pt idx="15747">
                  <c:v>262.46666666666664</c:v>
                </c:pt>
                <c:pt idx="15748">
                  <c:v>262.48333333333335</c:v>
                </c:pt>
                <c:pt idx="15749">
                  <c:v>262.5</c:v>
                </c:pt>
                <c:pt idx="15750">
                  <c:v>262.51666666666665</c:v>
                </c:pt>
                <c:pt idx="15751">
                  <c:v>262.53333333333336</c:v>
                </c:pt>
                <c:pt idx="15752">
                  <c:v>262.55</c:v>
                </c:pt>
                <c:pt idx="15753">
                  <c:v>262.56666666666666</c:v>
                </c:pt>
                <c:pt idx="15754">
                  <c:v>262.58333333333331</c:v>
                </c:pt>
                <c:pt idx="15755">
                  <c:v>262.60000000000002</c:v>
                </c:pt>
                <c:pt idx="15756">
                  <c:v>262.61666666666667</c:v>
                </c:pt>
                <c:pt idx="15757">
                  <c:v>262.63333333333333</c:v>
                </c:pt>
                <c:pt idx="15758">
                  <c:v>262.64999999999998</c:v>
                </c:pt>
                <c:pt idx="15759">
                  <c:v>262.66666666666669</c:v>
                </c:pt>
                <c:pt idx="15760">
                  <c:v>262.68333333333334</c:v>
                </c:pt>
                <c:pt idx="15761">
                  <c:v>262.7</c:v>
                </c:pt>
                <c:pt idx="15762">
                  <c:v>262.71666666666664</c:v>
                </c:pt>
                <c:pt idx="15763">
                  <c:v>262.73333333333335</c:v>
                </c:pt>
                <c:pt idx="15764">
                  <c:v>262.75</c:v>
                </c:pt>
                <c:pt idx="15765">
                  <c:v>262.76666666666665</c:v>
                </c:pt>
                <c:pt idx="15766">
                  <c:v>262.78333333333336</c:v>
                </c:pt>
                <c:pt idx="15767">
                  <c:v>262.8</c:v>
                </c:pt>
                <c:pt idx="15768">
                  <c:v>262.81666666666666</c:v>
                </c:pt>
                <c:pt idx="15769">
                  <c:v>262.83333333333331</c:v>
                </c:pt>
                <c:pt idx="15770">
                  <c:v>262.85000000000002</c:v>
                </c:pt>
                <c:pt idx="15771">
                  <c:v>262.86666666666667</c:v>
                </c:pt>
                <c:pt idx="15772">
                  <c:v>262.88333333333333</c:v>
                </c:pt>
                <c:pt idx="15773">
                  <c:v>262.89999999999998</c:v>
                </c:pt>
                <c:pt idx="15774">
                  <c:v>262.91666666666669</c:v>
                </c:pt>
                <c:pt idx="15775">
                  <c:v>262.93333333333334</c:v>
                </c:pt>
                <c:pt idx="15776">
                  <c:v>262.95</c:v>
                </c:pt>
                <c:pt idx="15777">
                  <c:v>262.96666666666664</c:v>
                </c:pt>
                <c:pt idx="15778">
                  <c:v>262.98333333333335</c:v>
                </c:pt>
                <c:pt idx="15779">
                  <c:v>263</c:v>
                </c:pt>
                <c:pt idx="15780">
                  <c:v>263.01666666666665</c:v>
                </c:pt>
                <c:pt idx="15781">
                  <c:v>263.03333333333336</c:v>
                </c:pt>
                <c:pt idx="15782">
                  <c:v>263.05</c:v>
                </c:pt>
                <c:pt idx="15783">
                  <c:v>263.06666666666666</c:v>
                </c:pt>
                <c:pt idx="15784">
                  <c:v>263.08333333333331</c:v>
                </c:pt>
                <c:pt idx="15785">
                  <c:v>263.10000000000002</c:v>
                </c:pt>
                <c:pt idx="15786">
                  <c:v>263.11666666666667</c:v>
                </c:pt>
                <c:pt idx="15787">
                  <c:v>263.13333333333333</c:v>
                </c:pt>
                <c:pt idx="15788">
                  <c:v>263.14999999999998</c:v>
                </c:pt>
                <c:pt idx="15789">
                  <c:v>263.16666666666669</c:v>
                </c:pt>
                <c:pt idx="15790">
                  <c:v>263.18333333333334</c:v>
                </c:pt>
                <c:pt idx="15791">
                  <c:v>263.2</c:v>
                </c:pt>
                <c:pt idx="15792">
                  <c:v>263.21666666666664</c:v>
                </c:pt>
                <c:pt idx="15793">
                  <c:v>263.23333333333335</c:v>
                </c:pt>
                <c:pt idx="15794">
                  <c:v>263.25</c:v>
                </c:pt>
                <c:pt idx="15795">
                  <c:v>263.26666666666665</c:v>
                </c:pt>
                <c:pt idx="15796">
                  <c:v>263.28333333333336</c:v>
                </c:pt>
                <c:pt idx="15797">
                  <c:v>263.3</c:v>
                </c:pt>
                <c:pt idx="15798">
                  <c:v>263.31666666666666</c:v>
                </c:pt>
                <c:pt idx="15799">
                  <c:v>263.33333333333331</c:v>
                </c:pt>
                <c:pt idx="15800">
                  <c:v>263.35000000000002</c:v>
                </c:pt>
                <c:pt idx="15801">
                  <c:v>263.36666666666667</c:v>
                </c:pt>
                <c:pt idx="15802">
                  <c:v>263.38333333333333</c:v>
                </c:pt>
                <c:pt idx="15803">
                  <c:v>263.39999999999998</c:v>
                </c:pt>
                <c:pt idx="15804">
                  <c:v>263.41666666666669</c:v>
                </c:pt>
                <c:pt idx="15805">
                  <c:v>263.43333333333334</c:v>
                </c:pt>
                <c:pt idx="15806">
                  <c:v>263.45</c:v>
                </c:pt>
                <c:pt idx="15807">
                  <c:v>263.46666666666664</c:v>
                </c:pt>
                <c:pt idx="15808">
                  <c:v>263.48333333333335</c:v>
                </c:pt>
                <c:pt idx="15809">
                  <c:v>263.5</c:v>
                </c:pt>
                <c:pt idx="15810">
                  <c:v>263.51666666666665</c:v>
                </c:pt>
                <c:pt idx="15811">
                  <c:v>263.53333333333336</c:v>
                </c:pt>
                <c:pt idx="15812">
                  <c:v>263.55</c:v>
                </c:pt>
                <c:pt idx="15813">
                  <c:v>263.56666666666666</c:v>
                </c:pt>
                <c:pt idx="15814">
                  <c:v>263.58333333333331</c:v>
                </c:pt>
                <c:pt idx="15815">
                  <c:v>263.60000000000002</c:v>
                </c:pt>
                <c:pt idx="15816">
                  <c:v>263.61666666666667</c:v>
                </c:pt>
                <c:pt idx="15817">
                  <c:v>263.63333333333333</c:v>
                </c:pt>
                <c:pt idx="15818">
                  <c:v>263.64999999999998</c:v>
                </c:pt>
                <c:pt idx="15819">
                  <c:v>263.66666666666669</c:v>
                </c:pt>
                <c:pt idx="15820">
                  <c:v>263.68333333333334</c:v>
                </c:pt>
                <c:pt idx="15821">
                  <c:v>263.7</c:v>
                </c:pt>
                <c:pt idx="15822">
                  <c:v>263.71666666666664</c:v>
                </c:pt>
                <c:pt idx="15823">
                  <c:v>263.73333333333335</c:v>
                </c:pt>
                <c:pt idx="15824">
                  <c:v>263.75</c:v>
                </c:pt>
                <c:pt idx="15825">
                  <c:v>263.76666666666665</c:v>
                </c:pt>
                <c:pt idx="15826">
                  <c:v>263.78333333333336</c:v>
                </c:pt>
                <c:pt idx="15827">
                  <c:v>263.8</c:v>
                </c:pt>
                <c:pt idx="15828">
                  <c:v>263.81666666666666</c:v>
                </c:pt>
                <c:pt idx="15829">
                  <c:v>263.83333333333331</c:v>
                </c:pt>
                <c:pt idx="15830">
                  <c:v>263.85000000000002</c:v>
                </c:pt>
                <c:pt idx="15831">
                  <c:v>263.86666666666667</c:v>
                </c:pt>
                <c:pt idx="15832">
                  <c:v>263.88333333333333</c:v>
                </c:pt>
                <c:pt idx="15833">
                  <c:v>263.89999999999998</c:v>
                </c:pt>
                <c:pt idx="15834">
                  <c:v>263.91666666666669</c:v>
                </c:pt>
                <c:pt idx="15835">
                  <c:v>263.93333333333334</c:v>
                </c:pt>
                <c:pt idx="15836">
                  <c:v>263.95</c:v>
                </c:pt>
                <c:pt idx="15837">
                  <c:v>263.96666666666664</c:v>
                </c:pt>
                <c:pt idx="15838">
                  <c:v>263.98333333333335</c:v>
                </c:pt>
                <c:pt idx="15839">
                  <c:v>264</c:v>
                </c:pt>
                <c:pt idx="15840">
                  <c:v>264.01666666666665</c:v>
                </c:pt>
                <c:pt idx="15841">
                  <c:v>264.03333333333336</c:v>
                </c:pt>
                <c:pt idx="15842">
                  <c:v>264.05</c:v>
                </c:pt>
                <c:pt idx="15843">
                  <c:v>264.06666666666666</c:v>
                </c:pt>
                <c:pt idx="15844">
                  <c:v>264.08333333333331</c:v>
                </c:pt>
                <c:pt idx="15845">
                  <c:v>264.10000000000002</c:v>
                </c:pt>
                <c:pt idx="15846">
                  <c:v>264.11666666666667</c:v>
                </c:pt>
                <c:pt idx="15847">
                  <c:v>264.13333333333333</c:v>
                </c:pt>
                <c:pt idx="15848">
                  <c:v>264.14999999999998</c:v>
                </c:pt>
                <c:pt idx="15849">
                  <c:v>264.16666666666669</c:v>
                </c:pt>
                <c:pt idx="15850">
                  <c:v>264.18333333333334</c:v>
                </c:pt>
                <c:pt idx="15851">
                  <c:v>264.2</c:v>
                </c:pt>
                <c:pt idx="15852">
                  <c:v>264.21666666666664</c:v>
                </c:pt>
                <c:pt idx="15853">
                  <c:v>264.23333333333335</c:v>
                </c:pt>
                <c:pt idx="15854">
                  <c:v>264.25</c:v>
                </c:pt>
                <c:pt idx="15855">
                  <c:v>264.26666666666665</c:v>
                </c:pt>
                <c:pt idx="15856">
                  <c:v>264.28333333333336</c:v>
                </c:pt>
                <c:pt idx="15857">
                  <c:v>264.3</c:v>
                </c:pt>
                <c:pt idx="15858">
                  <c:v>264.31666666666666</c:v>
                </c:pt>
                <c:pt idx="15859">
                  <c:v>264.33333333333331</c:v>
                </c:pt>
                <c:pt idx="15860">
                  <c:v>264.35000000000002</c:v>
                </c:pt>
                <c:pt idx="15861">
                  <c:v>264.36666666666667</c:v>
                </c:pt>
                <c:pt idx="15862">
                  <c:v>264.38333333333333</c:v>
                </c:pt>
                <c:pt idx="15863">
                  <c:v>264.39999999999998</c:v>
                </c:pt>
                <c:pt idx="15864">
                  <c:v>264.41666666666669</c:v>
                </c:pt>
                <c:pt idx="15865">
                  <c:v>264.43333333333334</c:v>
                </c:pt>
                <c:pt idx="15866">
                  <c:v>264.45</c:v>
                </c:pt>
                <c:pt idx="15867">
                  <c:v>264.46666666666664</c:v>
                </c:pt>
                <c:pt idx="15868">
                  <c:v>264.48333333333335</c:v>
                </c:pt>
                <c:pt idx="15869">
                  <c:v>264.5</c:v>
                </c:pt>
                <c:pt idx="15870">
                  <c:v>264.51666666666665</c:v>
                </c:pt>
                <c:pt idx="15871">
                  <c:v>264.53333333333336</c:v>
                </c:pt>
                <c:pt idx="15872">
                  <c:v>264.55</c:v>
                </c:pt>
                <c:pt idx="15873">
                  <c:v>264.56666666666666</c:v>
                </c:pt>
                <c:pt idx="15874">
                  <c:v>264.58333333333331</c:v>
                </c:pt>
                <c:pt idx="15875">
                  <c:v>264.60000000000002</c:v>
                </c:pt>
                <c:pt idx="15876">
                  <c:v>264.61666666666667</c:v>
                </c:pt>
                <c:pt idx="15877">
                  <c:v>264.63333333333333</c:v>
                </c:pt>
                <c:pt idx="15878">
                  <c:v>264.64999999999998</c:v>
                </c:pt>
                <c:pt idx="15879">
                  <c:v>264.66666666666669</c:v>
                </c:pt>
                <c:pt idx="15880">
                  <c:v>264.68333333333334</c:v>
                </c:pt>
                <c:pt idx="15881">
                  <c:v>264.7</c:v>
                </c:pt>
                <c:pt idx="15882">
                  <c:v>264.71666666666664</c:v>
                </c:pt>
                <c:pt idx="15883">
                  <c:v>264.73333333333335</c:v>
                </c:pt>
                <c:pt idx="15884">
                  <c:v>264.75</c:v>
                </c:pt>
                <c:pt idx="15885">
                  <c:v>264.76666666666665</c:v>
                </c:pt>
                <c:pt idx="15886">
                  <c:v>264.78333333333336</c:v>
                </c:pt>
                <c:pt idx="15887">
                  <c:v>264.8</c:v>
                </c:pt>
                <c:pt idx="15888">
                  <c:v>264.81666666666666</c:v>
                </c:pt>
                <c:pt idx="15889">
                  <c:v>264.83333333333331</c:v>
                </c:pt>
                <c:pt idx="15890">
                  <c:v>264.85000000000002</c:v>
                </c:pt>
                <c:pt idx="15891">
                  <c:v>264.86666666666667</c:v>
                </c:pt>
                <c:pt idx="15892">
                  <c:v>264.88333333333333</c:v>
                </c:pt>
                <c:pt idx="15893">
                  <c:v>264.89999999999998</c:v>
                </c:pt>
                <c:pt idx="15894">
                  <c:v>264.91666666666669</c:v>
                </c:pt>
                <c:pt idx="15895">
                  <c:v>264.93333333333334</c:v>
                </c:pt>
                <c:pt idx="15896">
                  <c:v>264.95</c:v>
                </c:pt>
                <c:pt idx="15897">
                  <c:v>264.96666666666664</c:v>
                </c:pt>
                <c:pt idx="15898">
                  <c:v>264.98333333333335</c:v>
                </c:pt>
                <c:pt idx="15899">
                  <c:v>265</c:v>
                </c:pt>
                <c:pt idx="15900">
                  <c:v>265.01666666666665</c:v>
                </c:pt>
                <c:pt idx="15901">
                  <c:v>265.03333333333336</c:v>
                </c:pt>
                <c:pt idx="15902">
                  <c:v>265.05</c:v>
                </c:pt>
                <c:pt idx="15903">
                  <c:v>265.06666666666666</c:v>
                </c:pt>
                <c:pt idx="15904">
                  <c:v>265.08333333333331</c:v>
                </c:pt>
                <c:pt idx="15905">
                  <c:v>265.10000000000002</c:v>
                </c:pt>
                <c:pt idx="15906">
                  <c:v>265.11666666666667</c:v>
                </c:pt>
                <c:pt idx="15907">
                  <c:v>265.13333333333333</c:v>
                </c:pt>
                <c:pt idx="15908">
                  <c:v>265.14999999999998</c:v>
                </c:pt>
                <c:pt idx="15909">
                  <c:v>265.16666666666669</c:v>
                </c:pt>
                <c:pt idx="15910">
                  <c:v>265.18333333333334</c:v>
                </c:pt>
                <c:pt idx="15911">
                  <c:v>265.2</c:v>
                </c:pt>
                <c:pt idx="15912">
                  <c:v>265.21666666666664</c:v>
                </c:pt>
                <c:pt idx="15913">
                  <c:v>265.23333333333335</c:v>
                </c:pt>
                <c:pt idx="15914">
                  <c:v>265.25</c:v>
                </c:pt>
                <c:pt idx="15915">
                  <c:v>265.26666666666665</c:v>
                </c:pt>
                <c:pt idx="15916">
                  <c:v>265.28333333333336</c:v>
                </c:pt>
                <c:pt idx="15917">
                  <c:v>265.3</c:v>
                </c:pt>
                <c:pt idx="15918">
                  <c:v>265.31666666666666</c:v>
                </c:pt>
                <c:pt idx="15919">
                  <c:v>265.33333333333331</c:v>
                </c:pt>
                <c:pt idx="15920">
                  <c:v>265.35000000000002</c:v>
                </c:pt>
                <c:pt idx="15921">
                  <c:v>265.36666666666667</c:v>
                </c:pt>
                <c:pt idx="15922">
                  <c:v>265.38333333333333</c:v>
                </c:pt>
                <c:pt idx="15923">
                  <c:v>265.39999999999998</c:v>
                </c:pt>
                <c:pt idx="15924">
                  <c:v>265.41666666666669</c:v>
                </c:pt>
                <c:pt idx="15925">
                  <c:v>265.43333333333334</c:v>
                </c:pt>
                <c:pt idx="15926">
                  <c:v>265.45</c:v>
                </c:pt>
                <c:pt idx="15927">
                  <c:v>265.46666666666664</c:v>
                </c:pt>
                <c:pt idx="15928">
                  <c:v>265.48333333333335</c:v>
                </c:pt>
                <c:pt idx="15929">
                  <c:v>265.5</c:v>
                </c:pt>
                <c:pt idx="15930">
                  <c:v>265.51666666666665</c:v>
                </c:pt>
                <c:pt idx="15931">
                  <c:v>265.53333333333336</c:v>
                </c:pt>
                <c:pt idx="15932">
                  <c:v>265.55</c:v>
                </c:pt>
                <c:pt idx="15933">
                  <c:v>265.56666666666666</c:v>
                </c:pt>
                <c:pt idx="15934">
                  <c:v>265.58333333333331</c:v>
                </c:pt>
                <c:pt idx="15935">
                  <c:v>265.60000000000002</c:v>
                </c:pt>
                <c:pt idx="15936">
                  <c:v>265.61666666666667</c:v>
                </c:pt>
                <c:pt idx="15937">
                  <c:v>265.63333333333333</c:v>
                </c:pt>
                <c:pt idx="15938">
                  <c:v>265.64999999999998</c:v>
                </c:pt>
                <c:pt idx="15939">
                  <c:v>265.66666666666669</c:v>
                </c:pt>
                <c:pt idx="15940">
                  <c:v>265.68333333333334</c:v>
                </c:pt>
                <c:pt idx="15941">
                  <c:v>265.7</c:v>
                </c:pt>
                <c:pt idx="15942">
                  <c:v>265.71666666666664</c:v>
                </c:pt>
                <c:pt idx="15943">
                  <c:v>265.73333333333335</c:v>
                </c:pt>
                <c:pt idx="15944">
                  <c:v>265.75</c:v>
                </c:pt>
                <c:pt idx="15945">
                  <c:v>265.76666666666665</c:v>
                </c:pt>
                <c:pt idx="15946">
                  <c:v>265.78333333333336</c:v>
                </c:pt>
                <c:pt idx="15947">
                  <c:v>265.8</c:v>
                </c:pt>
                <c:pt idx="15948">
                  <c:v>265.81666666666666</c:v>
                </c:pt>
                <c:pt idx="15949">
                  <c:v>265.83333333333331</c:v>
                </c:pt>
                <c:pt idx="15950">
                  <c:v>265.85000000000002</c:v>
                </c:pt>
                <c:pt idx="15951">
                  <c:v>265.86666666666667</c:v>
                </c:pt>
                <c:pt idx="15952">
                  <c:v>265.88333333333333</c:v>
                </c:pt>
                <c:pt idx="15953">
                  <c:v>265.89999999999998</c:v>
                </c:pt>
                <c:pt idx="15954">
                  <c:v>265.91666666666669</c:v>
                </c:pt>
                <c:pt idx="15955">
                  <c:v>265.93333333333334</c:v>
                </c:pt>
                <c:pt idx="15956">
                  <c:v>265.95</c:v>
                </c:pt>
                <c:pt idx="15957">
                  <c:v>265.96666666666664</c:v>
                </c:pt>
                <c:pt idx="15958">
                  <c:v>265.98333333333335</c:v>
                </c:pt>
                <c:pt idx="15959">
                  <c:v>266</c:v>
                </c:pt>
                <c:pt idx="15960">
                  <c:v>266.01666666666665</c:v>
                </c:pt>
                <c:pt idx="15961">
                  <c:v>266.03333333333336</c:v>
                </c:pt>
                <c:pt idx="15962">
                  <c:v>266.05</c:v>
                </c:pt>
                <c:pt idx="15963">
                  <c:v>266.06666666666666</c:v>
                </c:pt>
                <c:pt idx="15964">
                  <c:v>266.08333333333331</c:v>
                </c:pt>
                <c:pt idx="15965">
                  <c:v>266.10000000000002</c:v>
                </c:pt>
                <c:pt idx="15966">
                  <c:v>266.11666666666667</c:v>
                </c:pt>
                <c:pt idx="15967">
                  <c:v>266.13333333333333</c:v>
                </c:pt>
                <c:pt idx="15968">
                  <c:v>266.14999999999998</c:v>
                </c:pt>
                <c:pt idx="15969">
                  <c:v>266.16666666666669</c:v>
                </c:pt>
                <c:pt idx="15970">
                  <c:v>266.18333333333334</c:v>
                </c:pt>
                <c:pt idx="15971">
                  <c:v>266.2</c:v>
                </c:pt>
                <c:pt idx="15972">
                  <c:v>266.21666666666664</c:v>
                </c:pt>
                <c:pt idx="15973">
                  <c:v>266.23333333333335</c:v>
                </c:pt>
                <c:pt idx="15974">
                  <c:v>266.25</c:v>
                </c:pt>
                <c:pt idx="15975">
                  <c:v>266.26666666666665</c:v>
                </c:pt>
                <c:pt idx="15976">
                  <c:v>266.28333333333336</c:v>
                </c:pt>
                <c:pt idx="15977">
                  <c:v>266.3</c:v>
                </c:pt>
                <c:pt idx="15978">
                  <c:v>266.31666666666666</c:v>
                </c:pt>
                <c:pt idx="15979">
                  <c:v>266.33333333333331</c:v>
                </c:pt>
                <c:pt idx="15980">
                  <c:v>266.35000000000002</c:v>
                </c:pt>
                <c:pt idx="15981">
                  <c:v>266.36666666666667</c:v>
                </c:pt>
                <c:pt idx="15982">
                  <c:v>266.38333333333333</c:v>
                </c:pt>
                <c:pt idx="15983">
                  <c:v>266.39999999999998</c:v>
                </c:pt>
                <c:pt idx="15984">
                  <c:v>266.41666666666669</c:v>
                </c:pt>
                <c:pt idx="15985">
                  <c:v>266.43333333333334</c:v>
                </c:pt>
                <c:pt idx="15986">
                  <c:v>266.45</c:v>
                </c:pt>
                <c:pt idx="15987">
                  <c:v>266.46666666666664</c:v>
                </c:pt>
                <c:pt idx="15988">
                  <c:v>266.48333333333335</c:v>
                </c:pt>
                <c:pt idx="15989">
                  <c:v>266.5</c:v>
                </c:pt>
                <c:pt idx="15990">
                  <c:v>266.51666666666665</c:v>
                </c:pt>
                <c:pt idx="15991">
                  <c:v>266.53333333333336</c:v>
                </c:pt>
                <c:pt idx="15992">
                  <c:v>266.55</c:v>
                </c:pt>
                <c:pt idx="15993">
                  <c:v>266.56666666666666</c:v>
                </c:pt>
                <c:pt idx="15994">
                  <c:v>266.58333333333331</c:v>
                </c:pt>
                <c:pt idx="15995">
                  <c:v>266.60000000000002</c:v>
                </c:pt>
                <c:pt idx="15996">
                  <c:v>266.61666666666667</c:v>
                </c:pt>
                <c:pt idx="15997">
                  <c:v>266.63333333333333</c:v>
                </c:pt>
                <c:pt idx="15998">
                  <c:v>266.64999999999998</c:v>
                </c:pt>
                <c:pt idx="15999">
                  <c:v>266.66666666666669</c:v>
                </c:pt>
                <c:pt idx="16000">
                  <c:v>266.68333333333334</c:v>
                </c:pt>
                <c:pt idx="16001">
                  <c:v>266.7</c:v>
                </c:pt>
                <c:pt idx="16002">
                  <c:v>266.71666666666664</c:v>
                </c:pt>
                <c:pt idx="16003">
                  <c:v>266.73333333333335</c:v>
                </c:pt>
                <c:pt idx="16004">
                  <c:v>266.75</c:v>
                </c:pt>
                <c:pt idx="16005">
                  <c:v>266.76666666666665</c:v>
                </c:pt>
                <c:pt idx="16006">
                  <c:v>266.78333333333336</c:v>
                </c:pt>
                <c:pt idx="16007">
                  <c:v>266.8</c:v>
                </c:pt>
                <c:pt idx="16008">
                  <c:v>266.81666666666666</c:v>
                </c:pt>
                <c:pt idx="16009">
                  <c:v>266.83333333333331</c:v>
                </c:pt>
                <c:pt idx="16010">
                  <c:v>266.85000000000002</c:v>
                </c:pt>
                <c:pt idx="16011">
                  <c:v>266.86666666666667</c:v>
                </c:pt>
                <c:pt idx="16012">
                  <c:v>266.88333333333333</c:v>
                </c:pt>
                <c:pt idx="16013">
                  <c:v>266.89999999999998</c:v>
                </c:pt>
                <c:pt idx="16014">
                  <c:v>266.91666666666669</c:v>
                </c:pt>
                <c:pt idx="16015">
                  <c:v>266.93333333333334</c:v>
                </c:pt>
                <c:pt idx="16016">
                  <c:v>266.95</c:v>
                </c:pt>
                <c:pt idx="16017">
                  <c:v>266.96666666666664</c:v>
                </c:pt>
                <c:pt idx="16018">
                  <c:v>266.98333333333335</c:v>
                </c:pt>
                <c:pt idx="16019">
                  <c:v>267</c:v>
                </c:pt>
                <c:pt idx="16020">
                  <c:v>267.01666666666665</c:v>
                </c:pt>
                <c:pt idx="16021">
                  <c:v>267.03333333333336</c:v>
                </c:pt>
                <c:pt idx="16022">
                  <c:v>267.05</c:v>
                </c:pt>
                <c:pt idx="16023">
                  <c:v>267.06666666666666</c:v>
                </c:pt>
                <c:pt idx="16024">
                  <c:v>267.08333333333331</c:v>
                </c:pt>
                <c:pt idx="16025">
                  <c:v>267.10000000000002</c:v>
                </c:pt>
                <c:pt idx="16026">
                  <c:v>267.11666666666667</c:v>
                </c:pt>
                <c:pt idx="16027">
                  <c:v>267.13333333333333</c:v>
                </c:pt>
                <c:pt idx="16028">
                  <c:v>267.14999999999998</c:v>
                </c:pt>
                <c:pt idx="16029">
                  <c:v>267.16666666666669</c:v>
                </c:pt>
                <c:pt idx="16030">
                  <c:v>267.18333333333334</c:v>
                </c:pt>
                <c:pt idx="16031">
                  <c:v>267.2</c:v>
                </c:pt>
                <c:pt idx="16032">
                  <c:v>267.21666666666664</c:v>
                </c:pt>
                <c:pt idx="16033">
                  <c:v>267.23333333333335</c:v>
                </c:pt>
                <c:pt idx="16034">
                  <c:v>267.25</c:v>
                </c:pt>
                <c:pt idx="16035">
                  <c:v>267.26666666666665</c:v>
                </c:pt>
                <c:pt idx="16036">
                  <c:v>267.28333333333336</c:v>
                </c:pt>
                <c:pt idx="16037">
                  <c:v>267.3</c:v>
                </c:pt>
                <c:pt idx="16038">
                  <c:v>267.31666666666666</c:v>
                </c:pt>
                <c:pt idx="16039">
                  <c:v>267.33333333333331</c:v>
                </c:pt>
                <c:pt idx="16040">
                  <c:v>267.35000000000002</c:v>
                </c:pt>
                <c:pt idx="16041">
                  <c:v>267.36666666666667</c:v>
                </c:pt>
                <c:pt idx="16042">
                  <c:v>267.38333333333333</c:v>
                </c:pt>
                <c:pt idx="16043">
                  <c:v>267.39999999999998</c:v>
                </c:pt>
                <c:pt idx="16044">
                  <c:v>267.41666666666669</c:v>
                </c:pt>
                <c:pt idx="16045">
                  <c:v>267.43333333333334</c:v>
                </c:pt>
                <c:pt idx="16046">
                  <c:v>267.45</c:v>
                </c:pt>
                <c:pt idx="16047">
                  <c:v>267.46666666666664</c:v>
                </c:pt>
                <c:pt idx="16048">
                  <c:v>267.48333333333335</c:v>
                </c:pt>
                <c:pt idx="16049">
                  <c:v>267.5</c:v>
                </c:pt>
                <c:pt idx="16050">
                  <c:v>267.51666666666665</c:v>
                </c:pt>
                <c:pt idx="16051">
                  <c:v>267.53333333333336</c:v>
                </c:pt>
                <c:pt idx="16052">
                  <c:v>267.55</c:v>
                </c:pt>
                <c:pt idx="16053">
                  <c:v>267.56666666666666</c:v>
                </c:pt>
                <c:pt idx="16054">
                  <c:v>267.58333333333331</c:v>
                </c:pt>
                <c:pt idx="16055">
                  <c:v>267.60000000000002</c:v>
                </c:pt>
                <c:pt idx="16056">
                  <c:v>267.61666666666667</c:v>
                </c:pt>
                <c:pt idx="16057">
                  <c:v>267.63333333333333</c:v>
                </c:pt>
                <c:pt idx="16058">
                  <c:v>267.64999999999998</c:v>
                </c:pt>
                <c:pt idx="16059">
                  <c:v>267.66666666666669</c:v>
                </c:pt>
                <c:pt idx="16060">
                  <c:v>267.68333333333334</c:v>
                </c:pt>
                <c:pt idx="16061">
                  <c:v>267.7</c:v>
                </c:pt>
                <c:pt idx="16062">
                  <c:v>267.71666666666664</c:v>
                </c:pt>
                <c:pt idx="16063">
                  <c:v>267.73333333333335</c:v>
                </c:pt>
                <c:pt idx="16064">
                  <c:v>267.75</c:v>
                </c:pt>
                <c:pt idx="16065">
                  <c:v>267.76666666666665</c:v>
                </c:pt>
                <c:pt idx="16066">
                  <c:v>267.78333333333336</c:v>
                </c:pt>
                <c:pt idx="16067">
                  <c:v>267.8</c:v>
                </c:pt>
                <c:pt idx="16068">
                  <c:v>267.81666666666666</c:v>
                </c:pt>
                <c:pt idx="16069">
                  <c:v>267.83333333333331</c:v>
                </c:pt>
                <c:pt idx="16070">
                  <c:v>267.85000000000002</c:v>
                </c:pt>
                <c:pt idx="16071">
                  <c:v>267.86666666666667</c:v>
                </c:pt>
                <c:pt idx="16072">
                  <c:v>267.88333333333333</c:v>
                </c:pt>
                <c:pt idx="16073">
                  <c:v>267.89999999999998</c:v>
                </c:pt>
                <c:pt idx="16074">
                  <c:v>267.91666666666669</c:v>
                </c:pt>
                <c:pt idx="16075">
                  <c:v>267.93333333333334</c:v>
                </c:pt>
                <c:pt idx="16076">
                  <c:v>267.95</c:v>
                </c:pt>
                <c:pt idx="16077">
                  <c:v>267.96666666666664</c:v>
                </c:pt>
                <c:pt idx="16078">
                  <c:v>267.98333333333335</c:v>
                </c:pt>
                <c:pt idx="16079">
                  <c:v>268</c:v>
                </c:pt>
                <c:pt idx="16080">
                  <c:v>268.01666666666665</c:v>
                </c:pt>
                <c:pt idx="16081">
                  <c:v>268.03333333333336</c:v>
                </c:pt>
                <c:pt idx="16082">
                  <c:v>268.05</c:v>
                </c:pt>
                <c:pt idx="16083">
                  <c:v>268.06666666666666</c:v>
                </c:pt>
                <c:pt idx="16084">
                  <c:v>268.08333333333331</c:v>
                </c:pt>
                <c:pt idx="16085">
                  <c:v>268.10000000000002</c:v>
                </c:pt>
                <c:pt idx="16086">
                  <c:v>268.11666666666667</c:v>
                </c:pt>
                <c:pt idx="16087">
                  <c:v>268.13333333333333</c:v>
                </c:pt>
                <c:pt idx="16088">
                  <c:v>268.14999999999998</c:v>
                </c:pt>
                <c:pt idx="16089">
                  <c:v>268.16666666666669</c:v>
                </c:pt>
                <c:pt idx="16090">
                  <c:v>268.18333333333334</c:v>
                </c:pt>
                <c:pt idx="16091">
                  <c:v>268.2</c:v>
                </c:pt>
                <c:pt idx="16092">
                  <c:v>268.21666666666664</c:v>
                </c:pt>
                <c:pt idx="16093">
                  <c:v>268.23333333333335</c:v>
                </c:pt>
                <c:pt idx="16094">
                  <c:v>268.25</c:v>
                </c:pt>
                <c:pt idx="16095">
                  <c:v>268.26666666666665</c:v>
                </c:pt>
                <c:pt idx="16096">
                  <c:v>268.28333333333336</c:v>
                </c:pt>
                <c:pt idx="16097">
                  <c:v>268.3</c:v>
                </c:pt>
                <c:pt idx="16098">
                  <c:v>268.31666666666666</c:v>
                </c:pt>
                <c:pt idx="16099">
                  <c:v>268.33333333333331</c:v>
                </c:pt>
                <c:pt idx="16100">
                  <c:v>268.35000000000002</c:v>
                </c:pt>
                <c:pt idx="16101">
                  <c:v>268.36666666666667</c:v>
                </c:pt>
                <c:pt idx="16102">
                  <c:v>268.38333333333333</c:v>
                </c:pt>
                <c:pt idx="16103">
                  <c:v>268.39999999999998</c:v>
                </c:pt>
                <c:pt idx="16104">
                  <c:v>268.41666666666669</c:v>
                </c:pt>
                <c:pt idx="16105">
                  <c:v>268.43333333333334</c:v>
                </c:pt>
                <c:pt idx="16106">
                  <c:v>268.45</c:v>
                </c:pt>
                <c:pt idx="16107">
                  <c:v>268.46666666666664</c:v>
                </c:pt>
                <c:pt idx="16108">
                  <c:v>268.48333333333335</c:v>
                </c:pt>
                <c:pt idx="16109">
                  <c:v>268.5</c:v>
                </c:pt>
                <c:pt idx="16110">
                  <c:v>268.51666666666665</c:v>
                </c:pt>
                <c:pt idx="16111">
                  <c:v>268.53333333333336</c:v>
                </c:pt>
                <c:pt idx="16112">
                  <c:v>268.55</c:v>
                </c:pt>
                <c:pt idx="16113">
                  <c:v>268.56666666666666</c:v>
                </c:pt>
                <c:pt idx="16114">
                  <c:v>268.58333333333331</c:v>
                </c:pt>
                <c:pt idx="16115">
                  <c:v>268.60000000000002</c:v>
                </c:pt>
                <c:pt idx="16116">
                  <c:v>268.61666666666667</c:v>
                </c:pt>
                <c:pt idx="16117">
                  <c:v>268.63333333333333</c:v>
                </c:pt>
                <c:pt idx="16118">
                  <c:v>268.64999999999998</c:v>
                </c:pt>
                <c:pt idx="16119">
                  <c:v>268.66666666666669</c:v>
                </c:pt>
                <c:pt idx="16120">
                  <c:v>268.68333333333334</c:v>
                </c:pt>
                <c:pt idx="16121">
                  <c:v>268.7</c:v>
                </c:pt>
                <c:pt idx="16122">
                  <c:v>268.71666666666664</c:v>
                </c:pt>
                <c:pt idx="16123">
                  <c:v>268.73333333333335</c:v>
                </c:pt>
                <c:pt idx="16124">
                  <c:v>268.75</c:v>
                </c:pt>
                <c:pt idx="16125">
                  <c:v>268.76666666666665</c:v>
                </c:pt>
                <c:pt idx="16126">
                  <c:v>268.78333333333336</c:v>
                </c:pt>
                <c:pt idx="16127">
                  <c:v>268.8</c:v>
                </c:pt>
                <c:pt idx="16128">
                  <c:v>268.81666666666666</c:v>
                </c:pt>
                <c:pt idx="16129">
                  <c:v>268.83333333333331</c:v>
                </c:pt>
                <c:pt idx="16130">
                  <c:v>268.85000000000002</c:v>
                </c:pt>
                <c:pt idx="16131">
                  <c:v>268.86666666666667</c:v>
                </c:pt>
                <c:pt idx="16132">
                  <c:v>268.88333333333333</c:v>
                </c:pt>
                <c:pt idx="16133">
                  <c:v>268.89999999999998</c:v>
                </c:pt>
                <c:pt idx="16134">
                  <c:v>268.91666666666669</c:v>
                </c:pt>
                <c:pt idx="16135">
                  <c:v>268.93333333333334</c:v>
                </c:pt>
                <c:pt idx="16136">
                  <c:v>268.95</c:v>
                </c:pt>
                <c:pt idx="16137">
                  <c:v>268.96666666666664</c:v>
                </c:pt>
                <c:pt idx="16138">
                  <c:v>268.98333333333335</c:v>
                </c:pt>
                <c:pt idx="16139">
                  <c:v>269</c:v>
                </c:pt>
                <c:pt idx="16140">
                  <c:v>269.01666666666665</c:v>
                </c:pt>
                <c:pt idx="16141">
                  <c:v>269.03333333333336</c:v>
                </c:pt>
                <c:pt idx="16142">
                  <c:v>269.05</c:v>
                </c:pt>
                <c:pt idx="16143">
                  <c:v>269.06666666666666</c:v>
                </c:pt>
                <c:pt idx="16144">
                  <c:v>269.08333333333331</c:v>
                </c:pt>
                <c:pt idx="16145">
                  <c:v>269.10000000000002</c:v>
                </c:pt>
                <c:pt idx="16146">
                  <c:v>269.11666666666667</c:v>
                </c:pt>
                <c:pt idx="16147">
                  <c:v>269.13333333333333</c:v>
                </c:pt>
                <c:pt idx="16148">
                  <c:v>269.14999999999998</c:v>
                </c:pt>
                <c:pt idx="16149">
                  <c:v>269.16666666666669</c:v>
                </c:pt>
                <c:pt idx="16150">
                  <c:v>269.18333333333334</c:v>
                </c:pt>
                <c:pt idx="16151">
                  <c:v>269.2</c:v>
                </c:pt>
                <c:pt idx="16152">
                  <c:v>269.21666666666664</c:v>
                </c:pt>
                <c:pt idx="16153">
                  <c:v>269.23333333333335</c:v>
                </c:pt>
                <c:pt idx="16154">
                  <c:v>269.25</c:v>
                </c:pt>
                <c:pt idx="16155">
                  <c:v>269.26666666666665</c:v>
                </c:pt>
                <c:pt idx="16156">
                  <c:v>269.28333333333336</c:v>
                </c:pt>
                <c:pt idx="16157">
                  <c:v>269.3</c:v>
                </c:pt>
                <c:pt idx="16158">
                  <c:v>269.31666666666666</c:v>
                </c:pt>
                <c:pt idx="16159">
                  <c:v>269.33333333333331</c:v>
                </c:pt>
                <c:pt idx="16160">
                  <c:v>269.35000000000002</c:v>
                </c:pt>
                <c:pt idx="16161">
                  <c:v>269.36666666666667</c:v>
                </c:pt>
                <c:pt idx="16162">
                  <c:v>269.38333333333333</c:v>
                </c:pt>
                <c:pt idx="16163">
                  <c:v>269.39999999999998</c:v>
                </c:pt>
                <c:pt idx="16164">
                  <c:v>269.41666666666669</c:v>
                </c:pt>
                <c:pt idx="16165">
                  <c:v>269.43333333333334</c:v>
                </c:pt>
                <c:pt idx="16166">
                  <c:v>269.45</c:v>
                </c:pt>
                <c:pt idx="16167">
                  <c:v>269.46666666666664</c:v>
                </c:pt>
                <c:pt idx="16168">
                  <c:v>269.48333333333335</c:v>
                </c:pt>
                <c:pt idx="16169">
                  <c:v>269.5</c:v>
                </c:pt>
                <c:pt idx="16170">
                  <c:v>269.51666666666665</c:v>
                </c:pt>
                <c:pt idx="16171">
                  <c:v>269.53333333333336</c:v>
                </c:pt>
                <c:pt idx="16172">
                  <c:v>269.55</c:v>
                </c:pt>
                <c:pt idx="16173">
                  <c:v>269.56666666666666</c:v>
                </c:pt>
                <c:pt idx="16174">
                  <c:v>269.58333333333331</c:v>
                </c:pt>
                <c:pt idx="16175">
                  <c:v>269.60000000000002</c:v>
                </c:pt>
                <c:pt idx="16176">
                  <c:v>269.61666666666667</c:v>
                </c:pt>
                <c:pt idx="16177">
                  <c:v>269.63333333333333</c:v>
                </c:pt>
                <c:pt idx="16178">
                  <c:v>269.64999999999998</c:v>
                </c:pt>
                <c:pt idx="16179">
                  <c:v>269.66666666666669</c:v>
                </c:pt>
                <c:pt idx="16180">
                  <c:v>269.68333333333334</c:v>
                </c:pt>
                <c:pt idx="16181">
                  <c:v>269.7</c:v>
                </c:pt>
                <c:pt idx="16182">
                  <c:v>269.71666666666664</c:v>
                </c:pt>
                <c:pt idx="16183">
                  <c:v>269.73333333333335</c:v>
                </c:pt>
                <c:pt idx="16184">
                  <c:v>269.75</c:v>
                </c:pt>
                <c:pt idx="16185">
                  <c:v>269.76666666666665</c:v>
                </c:pt>
                <c:pt idx="16186">
                  <c:v>269.78333333333336</c:v>
                </c:pt>
                <c:pt idx="16187">
                  <c:v>269.8</c:v>
                </c:pt>
                <c:pt idx="16188">
                  <c:v>269.81666666666666</c:v>
                </c:pt>
                <c:pt idx="16189">
                  <c:v>269.83333333333331</c:v>
                </c:pt>
                <c:pt idx="16190">
                  <c:v>269.85000000000002</c:v>
                </c:pt>
                <c:pt idx="16191">
                  <c:v>269.86666666666667</c:v>
                </c:pt>
                <c:pt idx="16192">
                  <c:v>269.88333333333333</c:v>
                </c:pt>
                <c:pt idx="16193">
                  <c:v>269.89999999999998</c:v>
                </c:pt>
                <c:pt idx="16194">
                  <c:v>269.91666666666669</c:v>
                </c:pt>
                <c:pt idx="16195">
                  <c:v>269.93333333333334</c:v>
                </c:pt>
                <c:pt idx="16196">
                  <c:v>269.95</c:v>
                </c:pt>
                <c:pt idx="16197">
                  <c:v>269.96666666666664</c:v>
                </c:pt>
                <c:pt idx="16198">
                  <c:v>269.98333333333335</c:v>
                </c:pt>
                <c:pt idx="16199">
                  <c:v>270</c:v>
                </c:pt>
                <c:pt idx="16200">
                  <c:v>270.01666666666665</c:v>
                </c:pt>
                <c:pt idx="16201">
                  <c:v>270.03333333333336</c:v>
                </c:pt>
                <c:pt idx="16202">
                  <c:v>270.05</c:v>
                </c:pt>
                <c:pt idx="16203">
                  <c:v>270.06666666666666</c:v>
                </c:pt>
                <c:pt idx="16204">
                  <c:v>270.08333333333331</c:v>
                </c:pt>
                <c:pt idx="16205">
                  <c:v>270.10000000000002</c:v>
                </c:pt>
                <c:pt idx="16206">
                  <c:v>270.11666666666667</c:v>
                </c:pt>
                <c:pt idx="16207">
                  <c:v>270.13333333333333</c:v>
                </c:pt>
                <c:pt idx="16208">
                  <c:v>270.14999999999998</c:v>
                </c:pt>
                <c:pt idx="16209">
                  <c:v>270.16666666666669</c:v>
                </c:pt>
                <c:pt idx="16210">
                  <c:v>270.18333333333334</c:v>
                </c:pt>
                <c:pt idx="16211">
                  <c:v>270.2</c:v>
                </c:pt>
                <c:pt idx="16212">
                  <c:v>270.21666666666664</c:v>
                </c:pt>
                <c:pt idx="16213">
                  <c:v>270.23333333333335</c:v>
                </c:pt>
                <c:pt idx="16214">
                  <c:v>270.25</c:v>
                </c:pt>
                <c:pt idx="16215">
                  <c:v>270.26666666666665</c:v>
                </c:pt>
                <c:pt idx="16216">
                  <c:v>270.28333333333336</c:v>
                </c:pt>
                <c:pt idx="16217">
                  <c:v>270.3</c:v>
                </c:pt>
                <c:pt idx="16218">
                  <c:v>270.31666666666666</c:v>
                </c:pt>
                <c:pt idx="16219">
                  <c:v>270.33333333333331</c:v>
                </c:pt>
                <c:pt idx="16220">
                  <c:v>270.35000000000002</c:v>
                </c:pt>
                <c:pt idx="16221">
                  <c:v>270.36666666666667</c:v>
                </c:pt>
                <c:pt idx="16222">
                  <c:v>270.38333333333333</c:v>
                </c:pt>
                <c:pt idx="16223">
                  <c:v>270.39999999999998</c:v>
                </c:pt>
                <c:pt idx="16224">
                  <c:v>270.41666666666669</c:v>
                </c:pt>
                <c:pt idx="16225">
                  <c:v>270.43333333333334</c:v>
                </c:pt>
                <c:pt idx="16226">
                  <c:v>270.45</c:v>
                </c:pt>
                <c:pt idx="16227">
                  <c:v>270.46666666666664</c:v>
                </c:pt>
                <c:pt idx="16228">
                  <c:v>270.48333333333335</c:v>
                </c:pt>
                <c:pt idx="16229">
                  <c:v>270.5</c:v>
                </c:pt>
                <c:pt idx="16230">
                  <c:v>270.51666666666665</c:v>
                </c:pt>
                <c:pt idx="16231">
                  <c:v>270.53333333333336</c:v>
                </c:pt>
                <c:pt idx="16232">
                  <c:v>270.55</c:v>
                </c:pt>
                <c:pt idx="16233">
                  <c:v>270.56666666666666</c:v>
                </c:pt>
                <c:pt idx="16234">
                  <c:v>270.58333333333331</c:v>
                </c:pt>
                <c:pt idx="16235">
                  <c:v>270.60000000000002</c:v>
                </c:pt>
                <c:pt idx="16236">
                  <c:v>270.61666666666667</c:v>
                </c:pt>
                <c:pt idx="16237">
                  <c:v>270.63333333333333</c:v>
                </c:pt>
                <c:pt idx="16238">
                  <c:v>270.64999999999998</c:v>
                </c:pt>
                <c:pt idx="16239">
                  <c:v>270.66666666666669</c:v>
                </c:pt>
                <c:pt idx="16240">
                  <c:v>270.68333333333334</c:v>
                </c:pt>
                <c:pt idx="16241">
                  <c:v>270.7</c:v>
                </c:pt>
                <c:pt idx="16242">
                  <c:v>270.71666666666664</c:v>
                </c:pt>
                <c:pt idx="16243">
                  <c:v>270.73333333333335</c:v>
                </c:pt>
                <c:pt idx="16244">
                  <c:v>270.75</c:v>
                </c:pt>
                <c:pt idx="16245">
                  <c:v>270.76666666666665</c:v>
                </c:pt>
                <c:pt idx="16246">
                  <c:v>270.78333333333336</c:v>
                </c:pt>
                <c:pt idx="16247">
                  <c:v>270.8</c:v>
                </c:pt>
                <c:pt idx="16248">
                  <c:v>270.81666666666666</c:v>
                </c:pt>
                <c:pt idx="16249">
                  <c:v>270.83333333333331</c:v>
                </c:pt>
                <c:pt idx="16250">
                  <c:v>270.85000000000002</c:v>
                </c:pt>
                <c:pt idx="16251">
                  <c:v>270.86666666666667</c:v>
                </c:pt>
                <c:pt idx="16252">
                  <c:v>270.88333333333333</c:v>
                </c:pt>
                <c:pt idx="16253">
                  <c:v>270.89999999999998</c:v>
                </c:pt>
                <c:pt idx="16254">
                  <c:v>270.91666666666669</c:v>
                </c:pt>
                <c:pt idx="16255">
                  <c:v>270.93333333333334</c:v>
                </c:pt>
                <c:pt idx="16256">
                  <c:v>270.95</c:v>
                </c:pt>
                <c:pt idx="16257">
                  <c:v>270.96666666666664</c:v>
                </c:pt>
                <c:pt idx="16258">
                  <c:v>270.98333333333335</c:v>
                </c:pt>
                <c:pt idx="16259">
                  <c:v>271</c:v>
                </c:pt>
                <c:pt idx="16260">
                  <c:v>271.01666666666665</c:v>
                </c:pt>
                <c:pt idx="16261">
                  <c:v>271.03333333333336</c:v>
                </c:pt>
                <c:pt idx="16262">
                  <c:v>271.05</c:v>
                </c:pt>
                <c:pt idx="16263">
                  <c:v>271.06666666666666</c:v>
                </c:pt>
                <c:pt idx="16264">
                  <c:v>271.08333333333331</c:v>
                </c:pt>
                <c:pt idx="16265">
                  <c:v>271.10000000000002</c:v>
                </c:pt>
                <c:pt idx="16266">
                  <c:v>271.11666666666667</c:v>
                </c:pt>
                <c:pt idx="16267">
                  <c:v>271.13333333333333</c:v>
                </c:pt>
                <c:pt idx="16268">
                  <c:v>271.14999999999998</c:v>
                </c:pt>
                <c:pt idx="16269">
                  <c:v>271.16666666666669</c:v>
                </c:pt>
                <c:pt idx="16270">
                  <c:v>271.18333333333334</c:v>
                </c:pt>
                <c:pt idx="16271">
                  <c:v>271.2</c:v>
                </c:pt>
                <c:pt idx="16272">
                  <c:v>271.21666666666664</c:v>
                </c:pt>
                <c:pt idx="16273">
                  <c:v>271.23333333333335</c:v>
                </c:pt>
                <c:pt idx="16274">
                  <c:v>271.25</c:v>
                </c:pt>
                <c:pt idx="16275">
                  <c:v>271.26666666666665</c:v>
                </c:pt>
                <c:pt idx="16276">
                  <c:v>271.28333333333336</c:v>
                </c:pt>
                <c:pt idx="16277">
                  <c:v>271.3</c:v>
                </c:pt>
                <c:pt idx="16278">
                  <c:v>271.31666666666666</c:v>
                </c:pt>
                <c:pt idx="16279">
                  <c:v>271.33333333333331</c:v>
                </c:pt>
                <c:pt idx="16280">
                  <c:v>271.35000000000002</c:v>
                </c:pt>
                <c:pt idx="16281">
                  <c:v>271.36666666666667</c:v>
                </c:pt>
                <c:pt idx="16282">
                  <c:v>271.38333333333333</c:v>
                </c:pt>
                <c:pt idx="16283">
                  <c:v>271.39999999999998</c:v>
                </c:pt>
                <c:pt idx="16284">
                  <c:v>271.41666666666669</c:v>
                </c:pt>
                <c:pt idx="16285">
                  <c:v>271.43333333333334</c:v>
                </c:pt>
                <c:pt idx="16286">
                  <c:v>271.45</c:v>
                </c:pt>
                <c:pt idx="16287">
                  <c:v>271.46666666666664</c:v>
                </c:pt>
                <c:pt idx="16288">
                  <c:v>271.48333333333335</c:v>
                </c:pt>
                <c:pt idx="16289">
                  <c:v>271.5</c:v>
                </c:pt>
                <c:pt idx="16290">
                  <c:v>271.51666666666665</c:v>
                </c:pt>
                <c:pt idx="16291">
                  <c:v>271.53333333333336</c:v>
                </c:pt>
                <c:pt idx="16292">
                  <c:v>271.55</c:v>
                </c:pt>
                <c:pt idx="16293">
                  <c:v>271.56666666666666</c:v>
                </c:pt>
                <c:pt idx="16294">
                  <c:v>271.58333333333331</c:v>
                </c:pt>
                <c:pt idx="16295">
                  <c:v>271.60000000000002</c:v>
                </c:pt>
                <c:pt idx="16296">
                  <c:v>271.61666666666667</c:v>
                </c:pt>
                <c:pt idx="16297">
                  <c:v>271.63333333333333</c:v>
                </c:pt>
                <c:pt idx="16298">
                  <c:v>271.64999999999998</c:v>
                </c:pt>
                <c:pt idx="16299">
                  <c:v>271.66666666666669</c:v>
                </c:pt>
                <c:pt idx="16300">
                  <c:v>271.68333333333334</c:v>
                </c:pt>
                <c:pt idx="16301">
                  <c:v>271.7</c:v>
                </c:pt>
                <c:pt idx="16302">
                  <c:v>271.71666666666664</c:v>
                </c:pt>
                <c:pt idx="16303">
                  <c:v>271.73333333333335</c:v>
                </c:pt>
                <c:pt idx="16304">
                  <c:v>271.75</c:v>
                </c:pt>
                <c:pt idx="16305">
                  <c:v>271.76666666666665</c:v>
                </c:pt>
                <c:pt idx="16306">
                  <c:v>271.78333333333336</c:v>
                </c:pt>
                <c:pt idx="16307">
                  <c:v>271.8</c:v>
                </c:pt>
                <c:pt idx="16308">
                  <c:v>271.81666666666666</c:v>
                </c:pt>
                <c:pt idx="16309">
                  <c:v>271.83333333333331</c:v>
                </c:pt>
                <c:pt idx="16310">
                  <c:v>271.85000000000002</c:v>
                </c:pt>
                <c:pt idx="16311">
                  <c:v>271.86666666666667</c:v>
                </c:pt>
                <c:pt idx="16312">
                  <c:v>271.88333333333333</c:v>
                </c:pt>
                <c:pt idx="16313">
                  <c:v>271.89999999999998</c:v>
                </c:pt>
                <c:pt idx="16314">
                  <c:v>271.91666666666669</c:v>
                </c:pt>
                <c:pt idx="16315">
                  <c:v>271.93333333333334</c:v>
                </c:pt>
                <c:pt idx="16316">
                  <c:v>271.95</c:v>
                </c:pt>
                <c:pt idx="16317">
                  <c:v>271.96666666666664</c:v>
                </c:pt>
                <c:pt idx="16318">
                  <c:v>271.98333333333335</c:v>
                </c:pt>
                <c:pt idx="16319">
                  <c:v>272</c:v>
                </c:pt>
                <c:pt idx="16320">
                  <c:v>272.01666666666665</c:v>
                </c:pt>
                <c:pt idx="16321">
                  <c:v>272.03333333333336</c:v>
                </c:pt>
                <c:pt idx="16322">
                  <c:v>272.05</c:v>
                </c:pt>
                <c:pt idx="16323">
                  <c:v>272.06666666666666</c:v>
                </c:pt>
                <c:pt idx="16324">
                  <c:v>272.08333333333331</c:v>
                </c:pt>
                <c:pt idx="16325">
                  <c:v>272.10000000000002</c:v>
                </c:pt>
                <c:pt idx="16326">
                  <c:v>272.11666666666667</c:v>
                </c:pt>
                <c:pt idx="16327">
                  <c:v>272.13333333333333</c:v>
                </c:pt>
                <c:pt idx="16328">
                  <c:v>272.14999999999998</c:v>
                </c:pt>
                <c:pt idx="16329">
                  <c:v>272.16666666666669</c:v>
                </c:pt>
                <c:pt idx="16330">
                  <c:v>272.18333333333334</c:v>
                </c:pt>
                <c:pt idx="16331">
                  <c:v>272.2</c:v>
                </c:pt>
                <c:pt idx="16332">
                  <c:v>272.21666666666664</c:v>
                </c:pt>
                <c:pt idx="16333">
                  <c:v>272.23333333333335</c:v>
                </c:pt>
                <c:pt idx="16334">
                  <c:v>272.25</c:v>
                </c:pt>
                <c:pt idx="16335">
                  <c:v>272.26666666666665</c:v>
                </c:pt>
                <c:pt idx="16336">
                  <c:v>272.28333333333336</c:v>
                </c:pt>
                <c:pt idx="16337">
                  <c:v>272.3</c:v>
                </c:pt>
                <c:pt idx="16338">
                  <c:v>272.31666666666666</c:v>
                </c:pt>
                <c:pt idx="16339">
                  <c:v>272.33333333333331</c:v>
                </c:pt>
                <c:pt idx="16340">
                  <c:v>272.35000000000002</c:v>
                </c:pt>
                <c:pt idx="16341">
                  <c:v>272.36666666666667</c:v>
                </c:pt>
                <c:pt idx="16342">
                  <c:v>272.38333333333333</c:v>
                </c:pt>
                <c:pt idx="16343">
                  <c:v>272.39999999999998</c:v>
                </c:pt>
                <c:pt idx="16344">
                  <c:v>272.41666666666669</c:v>
                </c:pt>
                <c:pt idx="16345">
                  <c:v>272.43333333333334</c:v>
                </c:pt>
                <c:pt idx="16346">
                  <c:v>272.45</c:v>
                </c:pt>
                <c:pt idx="16347">
                  <c:v>272.46666666666664</c:v>
                </c:pt>
                <c:pt idx="16348">
                  <c:v>272.48333333333335</c:v>
                </c:pt>
                <c:pt idx="16349">
                  <c:v>272.5</c:v>
                </c:pt>
                <c:pt idx="16350">
                  <c:v>272.51666666666665</c:v>
                </c:pt>
                <c:pt idx="16351">
                  <c:v>272.53333333333336</c:v>
                </c:pt>
                <c:pt idx="16352">
                  <c:v>272.55</c:v>
                </c:pt>
                <c:pt idx="16353">
                  <c:v>272.56666666666666</c:v>
                </c:pt>
                <c:pt idx="16354">
                  <c:v>272.58333333333331</c:v>
                </c:pt>
                <c:pt idx="16355">
                  <c:v>272.60000000000002</c:v>
                </c:pt>
                <c:pt idx="16356">
                  <c:v>272.61666666666667</c:v>
                </c:pt>
                <c:pt idx="16357">
                  <c:v>272.63333333333333</c:v>
                </c:pt>
                <c:pt idx="16358">
                  <c:v>272.64999999999998</c:v>
                </c:pt>
                <c:pt idx="16359">
                  <c:v>272.66666666666669</c:v>
                </c:pt>
                <c:pt idx="16360">
                  <c:v>272.68333333333334</c:v>
                </c:pt>
                <c:pt idx="16361">
                  <c:v>272.7</c:v>
                </c:pt>
                <c:pt idx="16362">
                  <c:v>272.71666666666664</c:v>
                </c:pt>
                <c:pt idx="16363">
                  <c:v>272.73333333333335</c:v>
                </c:pt>
                <c:pt idx="16364">
                  <c:v>272.75</c:v>
                </c:pt>
                <c:pt idx="16365">
                  <c:v>272.76666666666665</c:v>
                </c:pt>
                <c:pt idx="16366">
                  <c:v>272.78333333333336</c:v>
                </c:pt>
                <c:pt idx="16367">
                  <c:v>272.8</c:v>
                </c:pt>
                <c:pt idx="16368">
                  <c:v>272.81666666666666</c:v>
                </c:pt>
                <c:pt idx="16369">
                  <c:v>272.83333333333331</c:v>
                </c:pt>
                <c:pt idx="16370">
                  <c:v>272.85000000000002</c:v>
                </c:pt>
                <c:pt idx="16371">
                  <c:v>272.86666666666667</c:v>
                </c:pt>
                <c:pt idx="16372">
                  <c:v>272.88333333333333</c:v>
                </c:pt>
                <c:pt idx="16373">
                  <c:v>272.89999999999998</c:v>
                </c:pt>
                <c:pt idx="16374">
                  <c:v>272.91666666666669</c:v>
                </c:pt>
                <c:pt idx="16375">
                  <c:v>272.93333333333334</c:v>
                </c:pt>
                <c:pt idx="16376">
                  <c:v>272.95</c:v>
                </c:pt>
                <c:pt idx="16377">
                  <c:v>272.96666666666664</c:v>
                </c:pt>
                <c:pt idx="16378">
                  <c:v>272.98333333333335</c:v>
                </c:pt>
                <c:pt idx="16379">
                  <c:v>273</c:v>
                </c:pt>
                <c:pt idx="16380">
                  <c:v>273.01666666666665</c:v>
                </c:pt>
                <c:pt idx="16381">
                  <c:v>273.03333333333336</c:v>
                </c:pt>
                <c:pt idx="16382">
                  <c:v>273.05</c:v>
                </c:pt>
                <c:pt idx="16383">
                  <c:v>273.06666666666666</c:v>
                </c:pt>
                <c:pt idx="16384">
                  <c:v>273.08333333333331</c:v>
                </c:pt>
                <c:pt idx="16385">
                  <c:v>273.10000000000002</c:v>
                </c:pt>
                <c:pt idx="16386">
                  <c:v>273.11666666666667</c:v>
                </c:pt>
                <c:pt idx="16387">
                  <c:v>273.13333333333333</c:v>
                </c:pt>
                <c:pt idx="16388">
                  <c:v>273.14999999999998</c:v>
                </c:pt>
                <c:pt idx="16389">
                  <c:v>273.16666666666669</c:v>
                </c:pt>
                <c:pt idx="16390">
                  <c:v>273.18333333333334</c:v>
                </c:pt>
                <c:pt idx="16391">
                  <c:v>273.2</c:v>
                </c:pt>
                <c:pt idx="16392">
                  <c:v>273.21666666666664</c:v>
                </c:pt>
                <c:pt idx="16393">
                  <c:v>273.23333333333335</c:v>
                </c:pt>
                <c:pt idx="16394">
                  <c:v>273.25</c:v>
                </c:pt>
                <c:pt idx="16395">
                  <c:v>273.26666666666665</c:v>
                </c:pt>
                <c:pt idx="16396">
                  <c:v>273.28333333333336</c:v>
                </c:pt>
                <c:pt idx="16397">
                  <c:v>273.3</c:v>
                </c:pt>
                <c:pt idx="16398">
                  <c:v>273.31666666666666</c:v>
                </c:pt>
                <c:pt idx="16399">
                  <c:v>273.33333333333331</c:v>
                </c:pt>
                <c:pt idx="16400">
                  <c:v>273.35000000000002</c:v>
                </c:pt>
                <c:pt idx="16401">
                  <c:v>273.36666666666667</c:v>
                </c:pt>
                <c:pt idx="16402">
                  <c:v>273.38333333333333</c:v>
                </c:pt>
                <c:pt idx="16403">
                  <c:v>273.39999999999998</c:v>
                </c:pt>
                <c:pt idx="16404">
                  <c:v>273.41666666666669</c:v>
                </c:pt>
                <c:pt idx="16405">
                  <c:v>273.43333333333334</c:v>
                </c:pt>
                <c:pt idx="16406">
                  <c:v>273.45</c:v>
                </c:pt>
                <c:pt idx="16407">
                  <c:v>273.46666666666664</c:v>
                </c:pt>
                <c:pt idx="16408">
                  <c:v>273.48333333333335</c:v>
                </c:pt>
                <c:pt idx="16409">
                  <c:v>273.5</c:v>
                </c:pt>
                <c:pt idx="16410">
                  <c:v>273.51666666666665</c:v>
                </c:pt>
                <c:pt idx="16411">
                  <c:v>273.53333333333336</c:v>
                </c:pt>
                <c:pt idx="16412">
                  <c:v>273.55</c:v>
                </c:pt>
                <c:pt idx="16413">
                  <c:v>273.56666666666666</c:v>
                </c:pt>
                <c:pt idx="16414">
                  <c:v>273.58333333333331</c:v>
                </c:pt>
                <c:pt idx="16415">
                  <c:v>273.60000000000002</c:v>
                </c:pt>
                <c:pt idx="16416">
                  <c:v>273.61666666666667</c:v>
                </c:pt>
                <c:pt idx="16417">
                  <c:v>273.63333333333333</c:v>
                </c:pt>
                <c:pt idx="16418">
                  <c:v>273.64999999999998</c:v>
                </c:pt>
                <c:pt idx="16419">
                  <c:v>273.66666666666669</c:v>
                </c:pt>
                <c:pt idx="16420">
                  <c:v>273.68333333333334</c:v>
                </c:pt>
                <c:pt idx="16421">
                  <c:v>273.7</c:v>
                </c:pt>
                <c:pt idx="16422">
                  <c:v>273.71666666666664</c:v>
                </c:pt>
                <c:pt idx="16423">
                  <c:v>273.73333333333335</c:v>
                </c:pt>
                <c:pt idx="16424">
                  <c:v>273.75</c:v>
                </c:pt>
                <c:pt idx="16425">
                  <c:v>273.76666666666665</c:v>
                </c:pt>
                <c:pt idx="16426">
                  <c:v>273.78333333333336</c:v>
                </c:pt>
                <c:pt idx="16427">
                  <c:v>273.8</c:v>
                </c:pt>
                <c:pt idx="16428">
                  <c:v>273.81666666666666</c:v>
                </c:pt>
                <c:pt idx="16429">
                  <c:v>273.83333333333331</c:v>
                </c:pt>
                <c:pt idx="16430">
                  <c:v>273.85000000000002</c:v>
                </c:pt>
                <c:pt idx="16431">
                  <c:v>273.86666666666667</c:v>
                </c:pt>
                <c:pt idx="16432">
                  <c:v>273.88333333333333</c:v>
                </c:pt>
                <c:pt idx="16433">
                  <c:v>273.89999999999998</c:v>
                </c:pt>
                <c:pt idx="16434">
                  <c:v>273.91666666666669</c:v>
                </c:pt>
                <c:pt idx="16435">
                  <c:v>273.93333333333334</c:v>
                </c:pt>
                <c:pt idx="16436">
                  <c:v>273.95</c:v>
                </c:pt>
                <c:pt idx="16437">
                  <c:v>273.96666666666664</c:v>
                </c:pt>
                <c:pt idx="16438">
                  <c:v>273.98333333333335</c:v>
                </c:pt>
                <c:pt idx="16439">
                  <c:v>274</c:v>
                </c:pt>
                <c:pt idx="16440">
                  <c:v>274.01666666666665</c:v>
                </c:pt>
                <c:pt idx="16441">
                  <c:v>274.03333333333336</c:v>
                </c:pt>
                <c:pt idx="16442">
                  <c:v>274.05</c:v>
                </c:pt>
                <c:pt idx="16443">
                  <c:v>274.06666666666666</c:v>
                </c:pt>
                <c:pt idx="16444">
                  <c:v>274.08333333333331</c:v>
                </c:pt>
                <c:pt idx="16445">
                  <c:v>274.10000000000002</c:v>
                </c:pt>
                <c:pt idx="16446">
                  <c:v>274.11666666666667</c:v>
                </c:pt>
                <c:pt idx="16447">
                  <c:v>274.13333333333333</c:v>
                </c:pt>
                <c:pt idx="16448">
                  <c:v>274.14999999999998</c:v>
                </c:pt>
                <c:pt idx="16449">
                  <c:v>274.16666666666669</c:v>
                </c:pt>
                <c:pt idx="16450">
                  <c:v>274.18333333333334</c:v>
                </c:pt>
                <c:pt idx="16451">
                  <c:v>274.2</c:v>
                </c:pt>
                <c:pt idx="16452">
                  <c:v>274.21666666666664</c:v>
                </c:pt>
                <c:pt idx="16453">
                  <c:v>274.23333333333335</c:v>
                </c:pt>
                <c:pt idx="16454">
                  <c:v>274.25</c:v>
                </c:pt>
                <c:pt idx="16455">
                  <c:v>274.26666666666665</c:v>
                </c:pt>
                <c:pt idx="16456">
                  <c:v>274.28333333333336</c:v>
                </c:pt>
                <c:pt idx="16457">
                  <c:v>274.3</c:v>
                </c:pt>
                <c:pt idx="16458">
                  <c:v>274.31666666666666</c:v>
                </c:pt>
                <c:pt idx="16459">
                  <c:v>274.33333333333331</c:v>
                </c:pt>
                <c:pt idx="16460">
                  <c:v>274.35000000000002</c:v>
                </c:pt>
                <c:pt idx="16461">
                  <c:v>274.36666666666667</c:v>
                </c:pt>
                <c:pt idx="16462">
                  <c:v>274.38333333333333</c:v>
                </c:pt>
                <c:pt idx="16463">
                  <c:v>274.39999999999998</c:v>
                </c:pt>
                <c:pt idx="16464">
                  <c:v>274.41666666666669</c:v>
                </c:pt>
                <c:pt idx="16465">
                  <c:v>274.43333333333334</c:v>
                </c:pt>
                <c:pt idx="16466">
                  <c:v>274.45</c:v>
                </c:pt>
                <c:pt idx="16467">
                  <c:v>274.46666666666664</c:v>
                </c:pt>
                <c:pt idx="16468">
                  <c:v>274.48333333333335</c:v>
                </c:pt>
                <c:pt idx="16469">
                  <c:v>274.5</c:v>
                </c:pt>
                <c:pt idx="16470">
                  <c:v>274.51666666666665</c:v>
                </c:pt>
                <c:pt idx="16471">
                  <c:v>274.53333333333336</c:v>
                </c:pt>
                <c:pt idx="16472">
                  <c:v>274.55</c:v>
                </c:pt>
                <c:pt idx="16473">
                  <c:v>274.56666666666666</c:v>
                </c:pt>
                <c:pt idx="16474">
                  <c:v>274.58333333333331</c:v>
                </c:pt>
                <c:pt idx="16475">
                  <c:v>274.60000000000002</c:v>
                </c:pt>
                <c:pt idx="16476">
                  <c:v>274.61666666666667</c:v>
                </c:pt>
                <c:pt idx="16477">
                  <c:v>274.63333333333333</c:v>
                </c:pt>
                <c:pt idx="16478">
                  <c:v>274.64999999999998</c:v>
                </c:pt>
                <c:pt idx="16479">
                  <c:v>274.66666666666669</c:v>
                </c:pt>
                <c:pt idx="16480">
                  <c:v>274.68333333333334</c:v>
                </c:pt>
                <c:pt idx="16481">
                  <c:v>274.7</c:v>
                </c:pt>
                <c:pt idx="16482">
                  <c:v>274.71666666666664</c:v>
                </c:pt>
                <c:pt idx="16483">
                  <c:v>274.73333333333335</c:v>
                </c:pt>
                <c:pt idx="16484">
                  <c:v>274.75</c:v>
                </c:pt>
                <c:pt idx="16485">
                  <c:v>274.76666666666665</c:v>
                </c:pt>
                <c:pt idx="16486">
                  <c:v>274.78333333333336</c:v>
                </c:pt>
                <c:pt idx="16487">
                  <c:v>274.8</c:v>
                </c:pt>
                <c:pt idx="16488">
                  <c:v>274.81666666666666</c:v>
                </c:pt>
                <c:pt idx="16489">
                  <c:v>274.83333333333331</c:v>
                </c:pt>
                <c:pt idx="16490">
                  <c:v>274.85000000000002</c:v>
                </c:pt>
                <c:pt idx="16491">
                  <c:v>274.86666666666667</c:v>
                </c:pt>
                <c:pt idx="16492">
                  <c:v>274.88333333333333</c:v>
                </c:pt>
                <c:pt idx="16493">
                  <c:v>274.89999999999998</c:v>
                </c:pt>
                <c:pt idx="16494">
                  <c:v>274.91666666666669</c:v>
                </c:pt>
                <c:pt idx="16495">
                  <c:v>274.93333333333334</c:v>
                </c:pt>
                <c:pt idx="16496">
                  <c:v>274.95</c:v>
                </c:pt>
                <c:pt idx="16497">
                  <c:v>274.96666666666664</c:v>
                </c:pt>
                <c:pt idx="16498">
                  <c:v>274.98333333333335</c:v>
                </c:pt>
                <c:pt idx="16499">
                  <c:v>275</c:v>
                </c:pt>
                <c:pt idx="16500">
                  <c:v>275.01666666666665</c:v>
                </c:pt>
                <c:pt idx="16501">
                  <c:v>275.03333333333336</c:v>
                </c:pt>
                <c:pt idx="16502">
                  <c:v>275.05</c:v>
                </c:pt>
                <c:pt idx="16503">
                  <c:v>275.06666666666666</c:v>
                </c:pt>
                <c:pt idx="16504">
                  <c:v>275.08333333333331</c:v>
                </c:pt>
                <c:pt idx="16505">
                  <c:v>275.10000000000002</c:v>
                </c:pt>
                <c:pt idx="16506">
                  <c:v>275.11666666666667</c:v>
                </c:pt>
                <c:pt idx="16507">
                  <c:v>275.13333333333333</c:v>
                </c:pt>
                <c:pt idx="16508">
                  <c:v>275.14999999999998</c:v>
                </c:pt>
                <c:pt idx="16509">
                  <c:v>275.16666666666669</c:v>
                </c:pt>
                <c:pt idx="16510">
                  <c:v>275.18333333333334</c:v>
                </c:pt>
                <c:pt idx="16511">
                  <c:v>275.2</c:v>
                </c:pt>
                <c:pt idx="16512">
                  <c:v>275.21666666666664</c:v>
                </c:pt>
                <c:pt idx="16513">
                  <c:v>275.23333333333335</c:v>
                </c:pt>
                <c:pt idx="16514">
                  <c:v>275.25</c:v>
                </c:pt>
                <c:pt idx="16515">
                  <c:v>275.26666666666665</c:v>
                </c:pt>
                <c:pt idx="16516">
                  <c:v>275.28333333333336</c:v>
                </c:pt>
                <c:pt idx="16517">
                  <c:v>275.3</c:v>
                </c:pt>
                <c:pt idx="16518">
                  <c:v>275.31666666666666</c:v>
                </c:pt>
                <c:pt idx="16519">
                  <c:v>275.33333333333331</c:v>
                </c:pt>
                <c:pt idx="16520">
                  <c:v>275.35000000000002</c:v>
                </c:pt>
                <c:pt idx="16521">
                  <c:v>275.36666666666667</c:v>
                </c:pt>
                <c:pt idx="16522">
                  <c:v>275.38333333333333</c:v>
                </c:pt>
                <c:pt idx="16523">
                  <c:v>275.39999999999998</c:v>
                </c:pt>
                <c:pt idx="16524">
                  <c:v>275.41666666666669</c:v>
                </c:pt>
                <c:pt idx="16525">
                  <c:v>275.43333333333334</c:v>
                </c:pt>
                <c:pt idx="16526">
                  <c:v>275.45</c:v>
                </c:pt>
                <c:pt idx="16527">
                  <c:v>275.46666666666664</c:v>
                </c:pt>
                <c:pt idx="16528">
                  <c:v>275.48333333333335</c:v>
                </c:pt>
                <c:pt idx="16529">
                  <c:v>275.5</c:v>
                </c:pt>
                <c:pt idx="16530">
                  <c:v>275.51666666666665</c:v>
                </c:pt>
                <c:pt idx="16531">
                  <c:v>275.53333333333336</c:v>
                </c:pt>
                <c:pt idx="16532">
                  <c:v>275.55</c:v>
                </c:pt>
                <c:pt idx="16533">
                  <c:v>275.56666666666666</c:v>
                </c:pt>
                <c:pt idx="16534">
                  <c:v>275.58333333333331</c:v>
                </c:pt>
                <c:pt idx="16535">
                  <c:v>275.60000000000002</c:v>
                </c:pt>
                <c:pt idx="16536">
                  <c:v>275.61666666666667</c:v>
                </c:pt>
                <c:pt idx="16537">
                  <c:v>275.63333333333333</c:v>
                </c:pt>
                <c:pt idx="16538">
                  <c:v>275.64999999999998</c:v>
                </c:pt>
                <c:pt idx="16539">
                  <c:v>275.66666666666669</c:v>
                </c:pt>
                <c:pt idx="16540">
                  <c:v>275.68333333333334</c:v>
                </c:pt>
                <c:pt idx="16541">
                  <c:v>275.7</c:v>
                </c:pt>
                <c:pt idx="16542">
                  <c:v>275.71666666666664</c:v>
                </c:pt>
                <c:pt idx="16543">
                  <c:v>275.73333333333335</c:v>
                </c:pt>
                <c:pt idx="16544">
                  <c:v>275.75</c:v>
                </c:pt>
                <c:pt idx="16545">
                  <c:v>275.76666666666665</c:v>
                </c:pt>
                <c:pt idx="16546">
                  <c:v>275.78333333333336</c:v>
                </c:pt>
                <c:pt idx="16547">
                  <c:v>275.8</c:v>
                </c:pt>
                <c:pt idx="16548">
                  <c:v>275.81666666666666</c:v>
                </c:pt>
                <c:pt idx="16549">
                  <c:v>275.83333333333331</c:v>
                </c:pt>
                <c:pt idx="16550">
                  <c:v>275.85000000000002</c:v>
                </c:pt>
                <c:pt idx="16551">
                  <c:v>275.86666666666667</c:v>
                </c:pt>
                <c:pt idx="16552">
                  <c:v>275.88333333333333</c:v>
                </c:pt>
                <c:pt idx="16553">
                  <c:v>275.89999999999998</c:v>
                </c:pt>
                <c:pt idx="16554">
                  <c:v>275.91666666666669</c:v>
                </c:pt>
                <c:pt idx="16555">
                  <c:v>275.93333333333334</c:v>
                </c:pt>
                <c:pt idx="16556">
                  <c:v>275.95</c:v>
                </c:pt>
                <c:pt idx="16557">
                  <c:v>275.96666666666664</c:v>
                </c:pt>
                <c:pt idx="16558">
                  <c:v>275.98333333333335</c:v>
                </c:pt>
                <c:pt idx="16559">
                  <c:v>276</c:v>
                </c:pt>
                <c:pt idx="16560">
                  <c:v>276.01666666666665</c:v>
                </c:pt>
                <c:pt idx="16561">
                  <c:v>276.03333333333336</c:v>
                </c:pt>
                <c:pt idx="16562">
                  <c:v>276.05</c:v>
                </c:pt>
                <c:pt idx="16563">
                  <c:v>276.06666666666666</c:v>
                </c:pt>
                <c:pt idx="16564">
                  <c:v>276.08333333333331</c:v>
                </c:pt>
                <c:pt idx="16565">
                  <c:v>276.10000000000002</c:v>
                </c:pt>
                <c:pt idx="16566">
                  <c:v>276.11666666666667</c:v>
                </c:pt>
                <c:pt idx="16567">
                  <c:v>276.13333333333333</c:v>
                </c:pt>
                <c:pt idx="16568">
                  <c:v>276.14999999999998</c:v>
                </c:pt>
                <c:pt idx="16569">
                  <c:v>276.16666666666669</c:v>
                </c:pt>
                <c:pt idx="16570">
                  <c:v>276.18333333333334</c:v>
                </c:pt>
                <c:pt idx="16571">
                  <c:v>276.2</c:v>
                </c:pt>
                <c:pt idx="16572">
                  <c:v>276.21666666666664</c:v>
                </c:pt>
                <c:pt idx="16573">
                  <c:v>276.23333333333335</c:v>
                </c:pt>
                <c:pt idx="16574">
                  <c:v>276.25</c:v>
                </c:pt>
                <c:pt idx="16575">
                  <c:v>276.26666666666665</c:v>
                </c:pt>
                <c:pt idx="16576">
                  <c:v>276.28333333333336</c:v>
                </c:pt>
                <c:pt idx="16577">
                  <c:v>276.3</c:v>
                </c:pt>
                <c:pt idx="16578">
                  <c:v>276.31666666666666</c:v>
                </c:pt>
                <c:pt idx="16579">
                  <c:v>276.33333333333331</c:v>
                </c:pt>
                <c:pt idx="16580">
                  <c:v>276.35000000000002</c:v>
                </c:pt>
                <c:pt idx="16581">
                  <c:v>276.36666666666667</c:v>
                </c:pt>
                <c:pt idx="16582">
                  <c:v>276.38333333333333</c:v>
                </c:pt>
                <c:pt idx="16583">
                  <c:v>276.39999999999998</c:v>
                </c:pt>
                <c:pt idx="16584">
                  <c:v>276.41666666666669</c:v>
                </c:pt>
                <c:pt idx="16585">
                  <c:v>276.43333333333334</c:v>
                </c:pt>
                <c:pt idx="16586">
                  <c:v>276.45</c:v>
                </c:pt>
                <c:pt idx="16587">
                  <c:v>276.46666666666664</c:v>
                </c:pt>
                <c:pt idx="16588">
                  <c:v>276.48333333333335</c:v>
                </c:pt>
                <c:pt idx="16589">
                  <c:v>276.5</c:v>
                </c:pt>
                <c:pt idx="16590">
                  <c:v>276.51666666666665</c:v>
                </c:pt>
                <c:pt idx="16591">
                  <c:v>276.53333333333336</c:v>
                </c:pt>
                <c:pt idx="16592">
                  <c:v>276.55</c:v>
                </c:pt>
                <c:pt idx="16593">
                  <c:v>276.56666666666666</c:v>
                </c:pt>
                <c:pt idx="16594">
                  <c:v>276.58333333333331</c:v>
                </c:pt>
                <c:pt idx="16595">
                  <c:v>276.60000000000002</c:v>
                </c:pt>
                <c:pt idx="16596">
                  <c:v>276.61666666666667</c:v>
                </c:pt>
                <c:pt idx="16597">
                  <c:v>276.63333333333333</c:v>
                </c:pt>
                <c:pt idx="16598">
                  <c:v>276.64999999999998</c:v>
                </c:pt>
                <c:pt idx="16599">
                  <c:v>276.66666666666669</c:v>
                </c:pt>
                <c:pt idx="16600">
                  <c:v>276.68333333333334</c:v>
                </c:pt>
                <c:pt idx="16601">
                  <c:v>276.7</c:v>
                </c:pt>
                <c:pt idx="16602">
                  <c:v>276.71666666666664</c:v>
                </c:pt>
                <c:pt idx="16603">
                  <c:v>276.73333333333335</c:v>
                </c:pt>
                <c:pt idx="16604">
                  <c:v>276.75</c:v>
                </c:pt>
                <c:pt idx="16605">
                  <c:v>276.76666666666665</c:v>
                </c:pt>
                <c:pt idx="16606">
                  <c:v>276.78333333333336</c:v>
                </c:pt>
                <c:pt idx="16607">
                  <c:v>276.8</c:v>
                </c:pt>
                <c:pt idx="16608">
                  <c:v>276.81666666666666</c:v>
                </c:pt>
                <c:pt idx="16609">
                  <c:v>276.83333333333331</c:v>
                </c:pt>
                <c:pt idx="16610">
                  <c:v>276.85000000000002</c:v>
                </c:pt>
                <c:pt idx="16611">
                  <c:v>276.86666666666667</c:v>
                </c:pt>
                <c:pt idx="16612">
                  <c:v>276.88333333333333</c:v>
                </c:pt>
                <c:pt idx="16613">
                  <c:v>276.89999999999998</c:v>
                </c:pt>
                <c:pt idx="16614">
                  <c:v>276.91666666666669</c:v>
                </c:pt>
                <c:pt idx="16615">
                  <c:v>276.93333333333334</c:v>
                </c:pt>
                <c:pt idx="16616">
                  <c:v>276.95</c:v>
                </c:pt>
                <c:pt idx="16617">
                  <c:v>276.96666666666664</c:v>
                </c:pt>
                <c:pt idx="16618">
                  <c:v>276.98333333333335</c:v>
                </c:pt>
                <c:pt idx="16619">
                  <c:v>277</c:v>
                </c:pt>
                <c:pt idx="16620">
                  <c:v>277.01666666666665</c:v>
                </c:pt>
                <c:pt idx="16621">
                  <c:v>277.03333333333336</c:v>
                </c:pt>
                <c:pt idx="16622">
                  <c:v>277.05</c:v>
                </c:pt>
                <c:pt idx="16623">
                  <c:v>277.06666666666666</c:v>
                </c:pt>
                <c:pt idx="16624">
                  <c:v>277.08333333333331</c:v>
                </c:pt>
                <c:pt idx="16625">
                  <c:v>277.10000000000002</c:v>
                </c:pt>
                <c:pt idx="16626">
                  <c:v>277.11666666666667</c:v>
                </c:pt>
                <c:pt idx="16627">
                  <c:v>277.13333333333333</c:v>
                </c:pt>
                <c:pt idx="16628">
                  <c:v>277.14999999999998</c:v>
                </c:pt>
                <c:pt idx="16629">
                  <c:v>277.16666666666669</c:v>
                </c:pt>
                <c:pt idx="16630">
                  <c:v>277.18333333333334</c:v>
                </c:pt>
                <c:pt idx="16631">
                  <c:v>277.2</c:v>
                </c:pt>
                <c:pt idx="16632">
                  <c:v>277.21666666666664</c:v>
                </c:pt>
                <c:pt idx="16633">
                  <c:v>277.23333333333335</c:v>
                </c:pt>
                <c:pt idx="16634">
                  <c:v>277.25</c:v>
                </c:pt>
                <c:pt idx="16635">
                  <c:v>277.26666666666665</c:v>
                </c:pt>
                <c:pt idx="16636">
                  <c:v>277.28333333333336</c:v>
                </c:pt>
                <c:pt idx="16637">
                  <c:v>277.3</c:v>
                </c:pt>
                <c:pt idx="16638">
                  <c:v>277.31666666666666</c:v>
                </c:pt>
                <c:pt idx="16639">
                  <c:v>277.33333333333331</c:v>
                </c:pt>
                <c:pt idx="16640">
                  <c:v>277.35000000000002</c:v>
                </c:pt>
                <c:pt idx="16641">
                  <c:v>277.36666666666667</c:v>
                </c:pt>
                <c:pt idx="16642">
                  <c:v>277.38333333333333</c:v>
                </c:pt>
                <c:pt idx="16643">
                  <c:v>277.39999999999998</c:v>
                </c:pt>
                <c:pt idx="16644">
                  <c:v>277.41666666666669</c:v>
                </c:pt>
                <c:pt idx="16645">
                  <c:v>277.43333333333334</c:v>
                </c:pt>
                <c:pt idx="16646">
                  <c:v>277.45</c:v>
                </c:pt>
                <c:pt idx="16647">
                  <c:v>277.46666666666664</c:v>
                </c:pt>
                <c:pt idx="16648">
                  <c:v>277.48333333333335</c:v>
                </c:pt>
                <c:pt idx="16649">
                  <c:v>277.5</c:v>
                </c:pt>
                <c:pt idx="16650">
                  <c:v>277.51666666666665</c:v>
                </c:pt>
                <c:pt idx="16651">
                  <c:v>277.53333333333336</c:v>
                </c:pt>
                <c:pt idx="16652">
                  <c:v>277.55</c:v>
                </c:pt>
                <c:pt idx="16653">
                  <c:v>277.56666666666666</c:v>
                </c:pt>
                <c:pt idx="16654">
                  <c:v>277.58333333333331</c:v>
                </c:pt>
                <c:pt idx="16655">
                  <c:v>277.60000000000002</c:v>
                </c:pt>
                <c:pt idx="16656">
                  <c:v>277.61666666666667</c:v>
                </c:pt>
                <c:pt idx="16657">
                  <c:v>277.63333333333333</c:v>
                </c:pt>
                <c:pt idx="16658">
                  <c:v>277.64999999999998</c:v>
                </c:pt>
                <c:pt idx="16659">
                  <c:v>277.66666666666669</c:v>
                </c:pt>
                <c:pt idx="16660">
                  <c:v>277.68333333333334</c:v>
                </c:pt>
                <c:pt idx="16661">
                  <c:v>277.7</c:v>
                </c:pt>
                <c:pt idx="16662">
                  <c:v>277.71666666666664</c:v>
                </c:pt>
                <c:pt idx="16663">
                  <c:v>277.73333333333335</c:v>
                </c:pt>
                <c:pt idx="16664">
                  <c:v>277.75</c:v>
                </c:pt>
                <c:pt idx="16665">
                  <c:v>277.76666666666665</c:v>
                </c:pt>
                <c:pt idx="16666">
                  <c:v>277.78333333333336</c:v>
                </c:pt>
                <c:pt idx="16667">
                  <c:v>277.8</c:v>
                </c:pt>
                <c:pt idx="16668">
                  <c:v>277.81666666666666</c:v>
                </c:pt>
                <c:pt idx="16669">
                  <c:v>277.83333333333331</c:v>
                </c:pt>
                <c:pt idx="16670">
                  <c:v>277.85000000000002</c:v>
                </c:pt>
                <c:pt idx="16671">
                  <c:v>277.86666666666667</c:v>
                </c:pt>
                <c:pt idx="16672">
                  <c:v>277.88333333333333</c:v>
                </c:pt>
                <c:pt idx="16673">
                  <c:v>277.89999999999998</c:v>
                </c:pt>
                <c:pt idx="16674">
                  <c:v>277.91666666666669</c:v>
                </c:pt>
                <c:pt idx="16675">
                  <c:v>277.93333333333334</c:v>
                </c:pt>
                <c:pt idx="16676">
                  <c:v>277.95</c:v>
                </c:pt>
                <c:pt idx="16677">
                  <c:v>277.96666666666664</c:v>
                </c:pt>
                <c:pt idx="16678">
                  <c:v>277.98333333333335</c:v>
                </c:pt>
                <c:pt idx="16679">
                  <c:v>278</c:v>
                </c:pt>
                <c:pt idx="16680">
                  <c:v>278.01666666666665</c:v>
                </c:pt>
                <c:pt idx="16681">
                  <c:v>278.03333333333336</c:v>
                </c:pt>
                <c:pt idx="16682">
                  <c:v>278.05</c:v>
                </c:pt>
                <c:pt idx="16683">
                  <c:v>278.06666666666666</c:v>
                </c:pt>
                <c:pt idx="16684">
                  <c:v>278.08333333333331</c:v>
                </c:pt>
                <c:pt idx="16685">
                  <c:v>278.10000000000002</c:v>
                </c:pt>
                <c:pt idx="16686">
                  <c:v>278.11666666666667</c:v>
                </c:pt>
                <c:pt idx="16687">
                  <c:v>278.13333333333333</c:v>
                </c:pt>
                <c:pt idx="16688">
                  <c:v>278.14999999999998</c:v>
                </c:pt>
                <c:pt idx="16689">
                  <c:v>278.16666666666669</c:v>
                </c:pt>
                <c:pt idx="16690">
                  <c:v>278.18333333333334</c:v>
                </c:pt>
                <c:pt idx="16691">
                  <c:v>278.2</c:v>
                </c:pt>
                <c:pt idx="16692">
                  <c:v>278.21666666666664</c:v>
                </c:pt>
                <c:pt idx="16693">
                  <c:v>278.23333333333335</c:v>
                </c:pt>
                <c:pt idx="16694">
                  <c:v>278.25</c:v>
                </c:pt>
                <c:pt idx="16695">
                  <c:v>278.26666666666665</c:v>
                </c:pt>
                <c:pt idx="16696">
                  <c:v>278.28333333333336</c:v>
                </c:pt>
                <c:pt idx="16697">
                  <c:v>278.3</c:v>
                </c:pt>
                <c:pt idx="16698">
                  <c:v>278.31666666666666</c:v>
                </c:pt>
                <c:pt idx="16699">
                  <c:v>278.33333333333331</c:v>
                </c:pt>
                <c:pt idx="16700">
                  <c:v>278.35000000000002</c:v>
                </c:pt>
                <c:pt idx="16701">
                  <c:v>278.36666666666667</c:v>
                </c:pt>
                <c:pt idx="16702">
                  <c:v>278.38333333333333</c:v>
                </c:pt>
                <c:pt idx="16703">
                  <c:v>278.39999999999998</c:v>
                </c:pt>
                <c:pt idx="16704">
                  <c:v>278.41666666666669</c:v>
                </c:pt>
                <c:pt idx="16705">
                  <c:v>278.43333333333334</c:v>
                </c:pt>
                <c:pt idx="16706">
                  <c:v>278.45</c:v>
                </c:pt>
                <c:pt idx="16707">
                  <c:v>278.46666666666664</c:v>
                </c:pt>
                <c:pt idx="16708">
                  <c:v>278.48333333333335</c:v>
                </c:pt>
                <c:pt idx="16709">
                  <c:v>278.5</c:v>
                </c:pt>
                <c:pt idx="16710">
                  <c:v>278.51666666666665</c:v>
                </c:pt>
                <c:pt idx="16711">
                  <c:v>278.53333333333336</c:v>
                </c:pt>
                <c:pt idx="16712">
                  <c:v>278.55</c:v>
                </c:pt>
                <c:pt idx="16713">
                  <c:v>278.56666666666666</c:v>
                </c:pt>
                <c:pt idx="16714">
                  <c:v>278.58333333333331</c:v>
                </c:pt>
                <c:pt idx="16715">
                  <c:v>278.60000000000002</c:v>
                </c:pt>
                <c:pt idx="16716">
                  <c:v>278.61666666666667</c:v>
                </c:pt>
                <c:pt idx="16717">
                  <c:v>278.63333333333333</c:v>
                </c:pt>
                <c:pt idx="16718">
                  <c:v>278.64999999999998</c:v>
                </c:pt>
                <c:pt idx="16719">
                  <c:v>278.66666666666669</c:v>
                </c:pt>
                <c:pt idx="16720">
                  <c:v>278.68333333333334</c:v>
                </c:pt>
                <c:pt idx="16721">
                  <c:v>278.7</c:v>
                </c:pt>
                <c:pt idx="16722">
                  <c:v>278.71666666666664</c:v>
                </c:pt>
                <c:pt idx="16723">
                  <c:v>278.73333333333335</c:v>
                </c:pt>
                <c:pt idx="16724">
                  <c:v>278.75</c:v>
                </c:pt>
                <c:pt idx="16725">
                  <c:v>278.76666666666665</c:v>
                </c:pt>
                <c:pt idx="16726">
                  <c:v>278.78333333333336</c:v>
                </c:pt>
                <c:pt idx="16727">
                  <c:v>278.8</c:v>
                </c:pt>
                <c:pt idx="16728">
                  <c:v>278.81666666666666</c:v>
                </c:pt>
                <c:pt idx="16729">
                  <c:v>278.83333333333331</c:v>
                </c:pt>
                <c:pt idx="16730">
                  <c:v>278.85000000000002</c:v>
                </c:pt>
                <c:pt idx="16731">
                  <c:v>278.86666666666667</c:v>
                </c:pt>
                <c:pt idx="16732">
                  <c:v>278.88333333333333</c:v>
                </c:pt>
                <c:pt idx="16733">
                  <c:v>278.89999999999998</c:v>
                </c:pt>
                <c:pt idx="16734">
                  <c:v>278.91666666666669</c:v>
                </c:pt>
                <c:pt idx="16735">
                  <c:v>278.93333333333334</c:v>
                </c:pt>
                <c:pt idx="16736">
                  <c:v>278.95</c:v>
                </c:pt>
                <c:pt idx="16737">
                  <c:v>278.96666666666664</c:v>
                </c:pt>
                <c:pt idx="16738">
                  <c:v>278.98333333333335</c:v>
                </c:pt>
                <c:pt idx="16739">
                  <c:v>279</c:v>
                </c:pt>
                <c:pt idx="16740">
                  <c:v>279.01666666666665</c:v>
                </c:pt>
                <c:pt idx="16741">
                  <c:v>279.03333333333336</c:v>
                </c:pt>
                <c:pt idx="16742">
                  <c:v>279.05</c:v>
                </c:pt>
                <c:pt idx="16743">
                  <c:v>279.06666666666666</c:v>
                </c:pt>
                <c:pt idx="16744">
                  <c:v>279.08333333333331</c:v>
                </c:pt>
                <c:pt idx="16745">
                  <c:v>279.10000000000002</c:v>
                </c:pt>
                <c:pt idx="16746">
                  <c:v>279.11666666666667</c:v>
                </c:pt>
                <c:pt idx="16747">
                  <c:v>279.13333333333333</c:v>
                </c:pt>
                <c:pt idx="16748">
                  <c:v>279.14999999999998</c:v>
                </c:pt>
                <c:pt idx="16749">
                  <c:v>279.16666666666669</c:v>
                </c:pt>
                <c:pt idx="16750">
                  <c:v>279.18333333333334</c:v>
                </c:pt>
                <c:pt idx="16751">
                  <c:v>279.2</c:v>
                </c:pt>
                <c:pt idx="16752">
                  <c:v>279.21666666666664</c:v>
                </c:pt>
                <c:pt idx="16753">
                  <c:v>279.23333333333335</c:v>
                </c:pt>
                <c:pt idx="16754">
                  <c:v>279.25</c:v>
                </c:pt>
                <c:pt idx="16755">
                  <c:v>279.26666666666665</c:v>
                </c:pt>
                <c:pt idx="16756">
                  <c:v>279.28333333333336</c:v>
                </c:pt>
                <c:pt idx="16757">
                  <c:v>279.3</c:v>
                </c:pt>
                <c:pt idx="16758">
                  <c:v>279.31666666666666</c:v>
                </c:pt>
                <c:pt idx="16759">
                  <c:v>279.33333333333331</c:v>
                </c:pt>
                <c:pt idx="16760">
                  <c:v>279.35000000000002</c:v>
                </c:pt>
                <c:pt idx="16761">
                  <c:v>279.36666666666667</c:v>
                </c:pt>
                <c:pt idx="16762">
                  <c:v>279.38333333333333</c:v>
                </c:pt>
                <c:pt idx="16763">
                  <c:v>279.39999999999998</c:v>
                </c:pt>
                <c:pt idx="16764">
                  <c:v>279.41666666666669</c:v>
                </c:pt>
                <c:pt idx="16765">
                  <c:v>279.43333333333334</c:v>
                </c:pt>
                <c:pt idx="16766">
                  <c:v>279.45</c:v>
                </c:pt>
                <c:pt idx="16767">
                  <c:v>279.46666666666664</c:v>
                </c:pt>
                <c:pt idx="16768">
                  <c:v>279.48333333333335</c:v>
                </c:pt>
                <c:pt idx="16769">
                  <c:v>279.5</c:v>
                </c:pt>
                <c:pt idx="16770">
                  <c:v>279.51666666666665</c:v>
                </c:pt>
                <c:pt idx="16771">
                  <c:v>279.53333333333336</c:v>
                </c:pt>
                <c:pt idx="16772">
                  <c:v>279.55</c:v>
                </c:pt>
                <c:pt idx="16773">
                  <c:v>279.56666666666666</c:v>
                </c:pt>
                <c:pt idx="16774">
                  <c:v>279.58333333333331</c:v>
                </c:pt>
                <c:pt idx="16775">
                  <c:v>279.60000000000002</c:v>
                </c:pt>
                <c:pt idx="16776">
                  <c:v>279.61666666666667</c:v>
                </c:pt>
                <c:pt idx="16777">
                  <c:v>279.63333333333333</c:v>
                </c:pt>
                <c:pt idx="16778">
                  <c:v>279.64999999999998</c:v>
                </c:pt>
                <c:pt idx="16779">
                  <c:v>279.66666666666669</c:v>
                </c:pt>
                <c:pt idx="16780">
                  <c:v>279.68333333333334</c:v>
                </c:pt>
                <c:pt idx="16781">
                  <c:v>279.7</c:v>
                </c:pt>
                <c:pt idx="16782">
                  <c:v>279.71666666666664</c:v>
                </c:pt>
                <c:pt idx="16783">
                  <c:v>279.73333333333335</c:v>
                </c:pt>
                <c:pt idx="16784">
                  <c:v>279.75</c:v>
                </c:pt>
                <c:pt idx="16785">
                  <c:v>279.76666666666665</c:v>
                </c:pt>
                <c:pt idx="16786">
                  <c:v>279.78333333333336</c:v>
                </c:pt>
                <c:pt idx="16787">
                  <c:v>279.8</c:v>
                </c:pt>
                <c:pt idx="16788">
                  <c:v>279.81666666666666</c:v>
                </c:pt>
                <c:pt idx="16789">
                  <c:v>279.83333333333331</c:v>
                </c:pt>
                <c:pt idx="16790">
                  <c:v>279.85000000000002</c:v>
                </c:pt>
                <c:pt idx="16791">
                  <c:v>279.86666666666667</c:v>
                </c:pt>
                <c:pt idx="16792">
                  <c:v>279.88333333333333</c:v>
                </c:pt>
                <c:pt idx="16793">
                  <c:v>279.89999999999998</c:v>
                </c:pt>
                <c:pt idx="16794">
                  <c:v>279.91666666666669</c:v>
                </c:pt>
                <c:pt idx="16795">
                  <c:v>279.93333333333334</c:v>
                </c:pt>
                <c:pt idx="16796">
                  <c:v>279.95</c:v>
                </c:pt>
                <c:pt idx="16797">
                  <c:v>279.96666666666664</c:v>
                </c:pt>
                <c:pt idx="16798">
                  <c:v>279.98333333333335</c:v>
                </c:pt>
                <c:pt idx="16799">
                  <c:v>280</c:v>
                </c:pt>
                <c:pt idx="16800">
                  <c:v>280.01666666666665</c:v>
                </c:pt>
                <c:pt idx="16801">
                  <c:v>280.03333333333336</c:v>
                </c:pt>
                <c:pt idx="16802">
                  <c:v>280.05</c:v>
                </c:pt>
                <c:pt idx="16803">
                  <c:v>280.06666666666666</c:v>
                </c:pt>
                <c:pt idx="16804">
                  <c:v>280.08333333333331</c:v>
                </c:pt>
                <c:pt idx="16805">
                  <c:v>280.10000000000002</c:v>
                </c:pt>
                <c:pt idx="16806">
                  <c:v>280.11666666666667</c:v>
                </c:pt>
                <c:pt idx="16807">
                  <c:v>280.13333333333333</c:v>
                </c:pt>
                <c:pt idx="16808">
                  <c:v>280.14999999999998</c:v>
                </c:pt>
                <c:pt idx="16809">
                  <c:v>280.16666666666669</c:v>
                </c:pt>
                <c:pt idx="16810">
                  <c:v>280.18333333333334</c:v>
                </c:pt>
                <c:pt idx="16811">
                  <c:v>280.2</c:v>
                </c:pt>
                <c:pt idx="16812">
                  <c:v>280.21666666666664</c:v>
                </c:pt>
                <c:pt idx="16813">
                  <c:v>280.23333333333335</c:v>
                </c:pt>
                <c:pt idx="16814">
                  <c:v>280.25</c:v>
                </c:pt>
                <c:pt idx="16815">
                  <c:v>280.26666666666665</c:v>
                </c:pt>
                <c:pt idx="16816">
                  <c:v>280.28333333333336</c:v>
                </c:pt>
                <c:pt idx="16817">
                  <c:v>280.3</c:v>
                </c:pt>
                <c:pt idx="16818">
                  <c:v>280.31666666666666</c:v>
                </c:pt>
                <c:pt idx="16819">
                  <c:v>280.33333333333331</c:v>
                </c:pt>
                <c:pt idx="16820">
                  <c:v>280.35000000000002</c:v>
                </c:pt>
                <c:pt idx="16821">
                  <c:v>280.36666666666667</c:v>
                </c:pt>
                <c:pt idx="16822">
                  <c:v>280.38333333333333</c:v>
                </c:pt>
                <c:pt idx="16823">
                  <c:v>280.39999999999998</c:v>
                </c:pt>
                <c:pt idx="16824">
                  <c:v>280.41666666666669</c:v>
                </c:pt>
                <c:pt idx="16825">
                  <c:v>280.43333333333334</c:v>
                </c:pt>
                <c:pt idx="16826">
                  <c:v>280.45</c:v>
                </c:pt>
                <c:pt idx="16827">
                  <c:v>280.46666666666664</c:v>
                </c:pt>
                <c:pt idx="16828">
                  <c:v>280.48333333333335</c:v>
                </c:pt>
                <c:pt idx="16829">
                  <c:v>280.5</c:v>
                </c:pt>
                <c:pt idx="16830">
                  <c:v>280.51666666666665</c:v>
                </c:pt>
                <c:pt idx="16831">
                  <c:v>280.53333333333336</c:v>
                </c:pt>
                <c:pt idx="16832">
                  <c:v>280.55</c:v>
                </c:pt>
                <c:pt idx="16833">
                  <c:v>280.56666666666666</c:v>
                </c:pt>
                <c:pt idx="16834">
                  <c:v>280.58333333333331</c:v>
                </c:pt>
                <c:pt idx="16835">
                  <c:v>280.60000000000002</c:v>
                </c:pt>
                <c:pt idx="16836">
                  <c:v>280.61666666666667</c:v>
                </c:pt>
                <c:pt idx="16837">
                  <c:v>280.63333333333333</c:v>
                </c:pt>
                <c:pt idx="16838">
                  <c:v>280.64999999999998</c:v>
                </c:pt>
                <c:pt idx="16839">
                  <c:v>280.66666666666669</c:v>
                </c:pt>
                <c:pt idx="16840">
                  <c:v>280.68333333333334</c:v>
                </c:pt>
                <c:pt idx="16841">
                  <c:v>280.7</c:v>
                </c:pt>
                <c:pt idx="16842">
                  <c:v>280.71666666666664</c:v>
                </c:pt>
                <c:pt idx="16843">
                  <c:v>280.73333333333335</c:v>
                </c:pt>
                <c:pt idx="16844">
                  <c:v>280.75</c:v>
                </c:pt>
                <c:pt idx="16845">
                  <c:v>280.76666666666665</c:v>
                </c:pt>
                <c:pt idx="16846">
                  <c:v>280.78333333333336</c:v>
                </c:pt>
                <c:pt idx="16847">
                  <c:v>280.8</c:v>
                </c:pt>
                <c:pt idx="16848">
                  <c:v>280.81666666666666</c:v>
                </c:pt>
                <c:pt idx="16849">
                  <c:v>280.83333333333331</c:v>
                </c:pt>
                <c:pt idx="16850">
                  <c:v>280.85000000000002</c:v>
                </c:pt>
                <c:pt idx="16851">
                  <c:v>280.86666666666667</c:v>
                </c:pt>
                <c:pt idx="16852">
                  <c:v>280.88333333333333</c:v>
                </c:pt>
                <c:pt idx="16853">
                  <c:v>280.89999999999998</c:v>
                </c:pt>
                <c:pt idx="16854">
                  <c:v>280.91666666666669</c:v>
                </c:pt>
                <c:pt idx="16855">
                  <c:v>280.93333333333334</c:v>
                </c:pt>
                <c:pt idx="16856">
                  <c:v>280.95</c:v>
                </c:pt>
                <c:pt idx="16857">
                  <c:v>280.96666666666664</c:v>
                </c:pt>
                <c:pt idx="16858">
                  <c:v>280.98333333333335</c:v>
                </c:pt>
                <c:pt idx="16859">
                  <c:v>281</c:v>
                </c:pt>
                <c:pt idx="16860">
                  <c:v>281.01666666666665</c:v>
                </c:pt>
                <c:pt idx="16861">
                  <c:v>281.03333333333336</c:v>
                </c:pt>
                <c:pt idx="16862">
                  <c:v>281.05</c:v>
                </c:pt>
                <c:pt idx="16863">
                  <c:v>281.06666666666666</c:v>
                </c:pt>
                <c:pt idx="16864">
                  <c:v>281.08333333333331</c:v>
                </c:pt>
                <c:pt idx="16865">
                  <c:v>281.10000000000002</c:v>
                </c:pt>
                <c:pt idx="16866">
                  <c:v>281.11666666666667</c:v>
                </c:pt>
                <c:pt idx="16867">
                  <c:v>281.13333333333333</c:v>
                </c:pt>
                <c:pt idx="16868">
                  <c:v>281.14999999999998</c:v>
                </c:pt>
                <c:pt idx="16869">
                  <c:v>281.16666666666669</c:v>
                </c:pt>
                <c:pt idx="16870">
                  <c:v>281.18333333333334</c:v>
                </c:pt>
                <c:pt idx="16871">
                  <c:v>281.2</c:v>
                </c:pt>
                <c:pt idx="16872">
                  <c:v>281.21666666666664</c:v>
                </c:pt>
                <c:pt idx="16873">
                  <c:v>281.23333333333335</c:v>
                </c:pt>
                <c:pt idx="16874">
                  <c:v>281.25</c:v>
                </c:pt>
                <c:pt idx="16875">
                  <c:v>281.26666666666665</c:v>
                </c:pt>
                <c:pt idx="16876">
                  <c:v>281.28333333333336</c:v>
                </c:pt>
                <c:pt idx="16877">
                  <c:v>281.3</c:v>
                </c:pt>
                <c:pt idx="16878">
                  <c:v>281.31666666666666</c:v>
                </c:pt>
                <c:pt idx="16879">
                  <c:v>281.33333333333331</c:v>
                </c:pt>
                <c:pt idx="16880">
                  <c:v>281.35000000000002</c:v>
                </c:pt>
                <c:pt idx="16881">
                  <c:v>281.36666666666667</c:v>
                </c:pt>
                <c:pt idx="16882">
                  <c:v>281.38333333333333</c:v>
                </c:pt>
                <c:pt idx="16883">
                  <c:v>281.39999999999998</c:v>
                </c:pt>
                <c:pt idx="16884">
                  <c:v>281.41666666666669</c:v>
                </c:pt>
                <c:pt idx="16885">
                  <c:v>281.43333333333334</c:v>
                </c:pt>
                <c:pt idx="16886">
                  <c:v>281.45</c:v>
                </c:pt>
                <c:pt idx="16887">
                  <c:v>281.46666666666664</c:v>
                </c:pt>
                <c:pt idx="16888">
                  <c:v>281.48333333333335</c:v>
                </c:pt>
                <c:pt idx="16889">
                  <c:v>281.5</c:v>
                </c:pt>
                <c:pt idx="16890">
                  <c:v>281.51666666666665</c:v>
                </c:pt>
                <c:pt idx="16891">
                  <c:v>281.53333333333336</c:v>
                </c:pt>
                <c:pt idx="16892">
                  <c:v>281.55</c:v>
                </c:pt>
                <c:pt idx="16893">
                  <c:v>281.56666666666666</c:v>
                </c:pt>
                <c:pt idx="16894">
                  <c:v>281.58333333333331</c:v>
                </c:pt>
                <c:pt idx="16895">
                  <c:v>281.60000000000002</c:v>
                </c:pt>
                <c:pt idx="16896">
                  <c:v>281.61666666666667</c:v>
                </c:pt>
                <c:pt idx="16897">
                  <c:v>281.63333333333333</c:v>
                </c:pt>
                <c:pt idx="16898">
                  <c:v>281.64999999999998</c:v>
                </c:pt>
                <c:pt idx="16899">
                  <c:v>281.66666666666669</c:v>
                </c:pt>
                <c:pt idx="16900">
                  <c:v>281.68333333333334</c:v>
                </c:pt>
                <c:pt idx="16901">
                  <c:v>281.7</c:v>
                </c:pt>
                <c:pt idx="16902">
                  <c:v>281.71666666666664</c:v>
                </c:pt>
                <c:pt idx="16903">
                  <c:v>281.73333333333335</c:v>
                </c:pt>
                <c:pt idx="16904">
                  <c:v>281.75</c:v>
                </c:pt>
                <c:pt idx="16905">
                  <c:v>281.76666666666665</c:v>
                </c:pt>
                <c:pt idx="16906">
                  <c:v>281.78333333333336</c:v>
                </c:pt>
                <c:pt idx="16907">
                  <c:v>281.8</c:v>
                </c:pt>
                <c:pt idx="16908">
                  <c:v>281.81666666666666</c:v>
                </c:pt>
                <c:pt idx="16909">
                  <c:v>281.83333333333331</c:v>
                </c:pt>
                <c:pt idx="16910">
                  <c:v>281.85000000000002</c:v>
                </c:pt>
                <c:pt idx="16911">
                  <c:v>281.86666666666667</c:v>
                </c:pt>
                <c:pt idx="16912">
                  <c:v>281.88333333333333</c:v>
                </c:pt>
                <c:pt idx="16913">
                  <c:v>281.89999999999998</c:v>
                </c:pt>
                <c:pt idx="16914">
                  <c:v>281.91666666666669</c:v>
                </c:pt>
                <c:pt idx="16915">
                  <c:v>281.93333333333334</c:v>
                </c:pt>
                <c:pt idx="16916">
                  <c:v>281.95</c:v>
                </c:pt>
                <c:pt idx="16917">
                  <c:v>281.96666666666664</c:v>
                </c:pt>
                <c:pt idx="16918">
                  <c:v>281.98333333333335</c:v>
                </c:pt>
                <c:pt idx="16919">
                  <c:v>282</c:v>
                </c:pt>
                <c:pt idx="16920">
                  <c:v>282.01666666666665</c:v>
                </c:pt>
                <c:pt idx="16921">
                  <c:v>282.03333333333336</c:v>
                </c:pt>
                <c:pt idx="16922">
                  <c:v>282.05</c:v>
                </c:pt>
                <c:pt idx="16923">
                  <c:v>282.06666666666666</c:v>
                </c:pt>
                <c:pt idx="16924">
                  <c:v>282.08333333333331</c:v>
                </c:pt>
                <c:pt idx="16925">
                  <c:v>282.10000000000002</c:v>
                </c:pt>
                <c:pt idx="16926">
                  <c:v>282.11666666666667</c:v>
                </c:pt>
                <c:pt idx="16927">
                  <c:v>282.13333333333333</c:v>
                </c:pt>
                <c:pt idx="16928">
                  <c:v>282.14999999999998</c:v>
                </c:pt>
                <c:pt idx="16929">
                  <c:v>282.16666666666669</c:v>
                </c:pt>
                <c:pt idx="16930">
                  <c:v>282.18333333333334</c:v>
                </c:pt>
                <c:pt idx="16931">
                  <c:v>282.2</c:v>
                </c:pt>
                <c:pt idx="16932">
                  <c:v>282.21666666666664</c:v>
                </c:pt>
                <c:pt idx="16933">
                  <c:v>282.23333333333335</c:v>
                </c:pt>
                <c:pt idx="16934">
                  <c:v>282.25</c:v>
                </c:pt>
                <c:pt idx="16935">
                  <c:v>282.26666666666665</c:v>
                </c:pt>
                <c:pt idx="16936">
                  <c:v>282.28333333333336</c:v>
                </c:pt>
                <c:pt idx="16937">
                  <c:v>282.3</c:v>
                </c:pt>
                <c:pt idx="16938">
                  <c:v>282.31666666666666</c:v>
                </c:pt>
                <c:pt idx="16939">
                  <c:v>282.33333333333331</c:v>
                </c:pt>
                <c:pt idx="16940">
                  <c:v>282.35000000000002</c:v>
                </c:pt>
                <c:pt idx="16941">
                  <c:v>282.36666666666667</c:v>
                </c:pt>
                <c:pt idx="16942">
                  <c:v>282.38333333333333</c:v>
                </c:pt>
                <c:pt idx="16943">
                  <c:v>282.39999999999998</c:v>
                </c:pt>
                <c:pt idx="16944">
                  <c:v>282.41666666666669</c:v>
                </c:pt>
                <c:pt idx="16945">
                  <c:v>282.43333333333334</c:v>
                </c:pt>
                <c:pt idx="16946">
                  <c:v>282.45</c:v>
                </c:pt>
                <c:pt idx="16947">
                  <c:v>282.46666666666664</c:v>
                </c:pt>
                <c:pt idx="16948">
                  <c:v>282.48333333333335</c:v>
                </c:pt>
                <c:pt idx="16949">
                  <c:v>282.5</c:v>
                </c:pt>
                <c:pt idx="16950">
                  <c:v>282.51666666666665</c:v>
                </c:pt>
                <c:pt idx="16951">
                  <c:v>282.53333333333336</c:v>
                </c:pt>
                <c:pt idx="16952">
                  <c:v>282.55</c:v>
                </c:pt>
                <c:pt idx="16953">
                  <c:v>282.56666666666666</c:v>
                </c:pt>
                <c:pt idx="16954">
                  <c:v>282.58333333333331</c:v>
                </c:pt>
                <c:pt idx="16955">
                  <c:v>282.60000000000002</c:v>
                </c:pt>
                <c:pt idx="16956">
                  <c:v>282.61666666666667</c:v>
                </c:pt>
                <c:pt idx="16957">
                  <c:v>282.63333333333333</c:v>
                </c:pt>
                <c:pt idx="16958">
                  <c:v>282.64999999999998</c:v>
                </c:pt>
                <c:pt idx="16959">
                  <c:v>282.66666666666669</c:v>
                </c:pt>
                <c:pt idx="16960">
                  <c:v>282.68333333333334</c:v>
                </c:pt>
                <c:pt idx="16961">
                  <c:v>282.7</c:v>
                </c:pt>
                <c:pt idx="16962">
                  <c:v>282.71666666666664</c:v>
                </c:pt>
                <c:pt idx="16963">
                  <c:v>282.73333333333335</c:v>
                </c:pt>
                <c:pt idx="16964">
                  <c:v>282.75</c:v>
                </c:pt>
                <c:pt idx="16965">
                  <c:v>282.76666666666665</c:v>
                </c:pt>
                <c:pt idx="16966">
                  <c:v>282.78333333333336</c:v>
                </c:pt>
                <c:pt idx="16967">
                  <c:v>282.8</c:v>
                </c:pt>
                <c:pt idx="16968">
                  <c:v>282.81666666666666</c:v>
                </c:pt>
                <c:pt idx="16969">
                  <c:v>282.83333333333331</c:v>
                </c:pt>
                <c:pt idx="16970">
                  <c:v>282.85000000000002</c:v>
                </c:pt>
                <c:pt idx="16971">
                  <c:v>282.86666666666667</c:v>
                </c:pt>
                <c:pt idx="16972">
                  <c:v>282.88333333333333</c:v>
                </c:pt>
                <c:pt idx="16973">
                  <c:v>282.89999999999998</c:v>
                </c:pt>
                <c:pt idx="16974">
                  <c:v>282.91666666666669</c:v>
                </c:pt>
                <c:pt idx="16975">
                  <c:v>282.93333333333334</c:v>
                </c:pt>
                <c:pt idx="16976">
                  <c:v>282.95</c:v>
                </c:pt>
                <c:pt idx="16977">
                  <c:v>282.96666666666664</c:v>
                </c:pt>
                <c:pt idx="16978">
                  <c:v>282.98333333333335</c:v>
                </c:pt>
                <c:pt idx="16979">
                  <c:v>283</c:v>
                </c:pt>
                <c:pt idx="16980">
                  <c:v>283.01666666666665</c:v>
                </c:pt>
                <c:pt idx="16981">
                  <c:v>283.03333333333336</c:v>
                </c:pt>
                <c:pt idx="16982">
                  <c:v>283.05</c:v>
                </c:pt>
                <c:pt idx="16983">
                  <c:v>283.06666666666666</c:v>
                </c:pt>
                <c:pt idx="16984">
                  <c:v>283.08333333333331</c:v>
                </c:pt>
                <c:pt idx="16985">
                  <c:v>283.10000000000002</c:v>
                </c:pt>
                <c:pt idx="16986">
                  <c:v>283.11666666666667</c:v>
                </c:pt>
                <c:pt idx="16987">
                  <c:v>283.13333333333333</c:v>
                </c:pt>
                <c:pt idx="16988">
                  <c:v>283.14999999999998</c:v>
                </c:pt>
                <c:pt idx="16989">
                  <c:v>283.16666666666669</c:v>
                </c:pt>
                <c:pt idx="16990">
                  <c:v>283.18333333333334</c:v>
                </c:pt>
                <c:pt idx="16991">
                  <c:v>283.2</c:v>
                </c:pt>
                <c:pt idx="16992">
                  <c:v>283.21666666666664</c:v>
                </c:pt>
                <c:pt idx="16993">
                  <c:v>283.23333333333335</c:v>
                </c:pt>
                <c:pt idx="16994">
                  <c:v>283.25</c:v>
                </c:pt>
                <c:pt idx="16995">
                  <c:v>283.26666666666665</c:v>
                </c:pt>
                <c:pt idx="16996">
                  <c:v>283.28333333333336</c:v>
                </c:pt>
                <c:pt idx="16997">
                  <c:v>283.3</c:v>
                </c:pt>
                <c:pt idx="16998">
                  <c:v>283.31666666666666</c:v>
                </c:pt>
                <c:pt idx="16999">
                  <c:v>283.33333333333331</c:v>
                </c:pt>
                <c:pt idx="17000">
                  <c:v>283.35000000000002</c:v>
                </c:pt>
                <c:pt idx="17001">
                  <c:v>283.36666666666667</c:v>
                </c:pt>
                <c:pt idx="17002">
                  <c:v>283.38333333333333</c:v>
                </c:pt>
                <c:pt idx="17003">
                  <c:v>283.39999999999998</c:v>
                </c:pt>
                <c:pt idx="17004">
                  <c:v>283.41666666666669</c:v>
                </c:pt>
                <c:pt idx="17005">
                  <c:v>283.43333333333334</c:v>
                </c:pt>
                <c:pt idx="17006">
                  <c:v>283.45</c:v>
                </c:pt>
                <c:pt idx="17007">
                  <c:v>283.46666666666664</c:v>
                </c:pt>
                <c:pt idx="17008">
                  <c:v>283.48333333333335</c:v>
                </c:pt>
                <c:pt idx="17009">
                  <c:v>283.5</c:v>
                </c:pt>
                <c:pt idx="17010">
                  <c:v>283.51666666666665</c:v>
                </c:pt>
                <c:pt idx="17011">
                  <c:v>283.53333333333336</c:v>
                </c:pt>
                <c:pt idx="17012">
                  <c:v>283.55</c:v>
                </c:pt>
                <c:pt idx="17013">
                  <c:v>283.56666666666666</c:v>
                </c:pt>
                <c:pt idx="17014">
                  <c:v>283.58333333333331</c:v>
                </c:pt>
                <c:pt idx="17015">
                  <c:v>283.60000000000002</c:v>
                </c:pt>
                <c:pt idx="17016">
                  <c:v>283.61666666666667</c:v>
                </c:pt>
                <c:pt idx="17017">
                  <c:v>283.63333333333333</c:v>
                </c:pt>
                <c:pt idx="17018">
                  <c:v>283.64999999999998</c:v>
                </c:pt>
                <c:pt idx="17019">
                  <c:v>283.66666666666669</c:v>
                </c:pt>
                <c:pt idx="17020">
                  <c:v>283.68333333333334</c:v>
                </c:pt>
                <c:pt idx="17021">
                  <c:v>283.7</c:v>
                </c:pt>
                <c:pt idx="17022">
                  <c:v>283.71666666666664</c:v>
                </c:pt>
                <c:pt idx="17023">
                  <c:v>283.73333333333335</c:v>
                </c:pt>
                <c:pt idx="17024">
                  <c:v>283.75</c:v>
                </c:pt>
                <c:pt idx="17025">
                  <c:v>283.76666666666665</c:v>
                </c:pt>
                <c:pt idx="17026">
                  <c:v>283.78333333333336</c:v>
                </c:pt>
                <c:pt idx="17027">
                  <c:v>283.8</c:v>
                </c:pt>
                <c:pt idx="17028">
                  <c:v>283.81666666666666</c:v>
                </c:pt>
                <c:pt idx="17029">
                  <c:v>283.83333333333331</c:v>
                </c:pt>
                <c:pt idx="17030">
                  <c:v>283.85000000000002</c:v>
                </c:pt>
                <c:pt idx="17031">
                  <c:v>283.86666666666667</c:v>
                </c:pt>
                <c:pt idx="17032">
                  <c:v>283.88333333333333</c:v>
                </c:pt>
                <c:pt idx="17033">
                  <c:v>283.89999999999998</c:v>
                </c:pt>
                <c:pt idx="17034">
                  <c:v>283.91666666666669</c:v>
                </c:pt>
                <c:pt idx="17035">
                  <c:v>283.93333333333334</c:v>
                </c:pt>
                <c:pt idx="17036">
                  <c:v>283.95</c:v>
                </c:pt>
                <c:pt idx="17037">
                  <c:v>283.96666666666664</c:v>
                </c:pt>
                <c:pt idx="17038">
                  <c:v>283.98333333333335</c:v>
                </c:pt>
                <c:pt idx="17039">
                  <c:v>284</c:v>
                </c:pt>
                <c:pt idx="17040">
                  <c:v>284.01666666666665</c:v>
                </c:pt>
                <c:pt idx="17041">
                  <c:v>284.03333333333336</c:v>
                </c:pt>
                <c:pt idx="17042">
                  <c:v>284.05</c:v>
                </c:pt>
                <c:pt idx="17043">
                  <c:v>284.06666666666666</c:v>
                </c:pt>
                <c:pt idx="17044">
                  <c:v>284.08333333333331</c:v>
                </c:pt>
                <c:pt idx="17045">
                  <c:v>284.10000000000002</c:v>
                </c:pt>
                <c:pt idx="17046">
                  <c:v>284.11666666666667</c:v>
                </c:pt>
                <c:pt idx="17047">
                  <c:v>284.13333333333333</c:v>
                </c:pt>
                <c:pt idx="17048">
                  <c:v>284.14999999999998</c:v>
                </c:pt>
                <c:pt idx="17049">
                  <c:v>284.16666666666669</c:v>
                </c:pt>
                <c:pt idx="17050">
                  <c:v>284.18333333333334</c:v>
                </c:pt>
                <c:pt idx="17051">
                  <c:v>284.2</c:v>
                </c:pt>
                <c:pt idx="17052">
                  <c:v>284.21666666666664</c:v>
                </c:pt>
                <c:pt idx="17053">
                  <c:v>284.23333333333335</c:v>
                </c:pt>
                <c:pt idx="17054">
                  <c:v>284.25</c:v>
                </c:pt>
                <c:pt idx="17055">
                  <c:v>284.26666666666665</c:v>
                </c:pt>
                <c:pt idx="17056">
                  <c:v>284.28333333333336</c:v>
                </c:pt>
                <c:pt idx="17057">
                  <c:v>284.3</c:v>
                </c:pt>
                <c:pt idx="17058">
                  <c:v>284.31666666666666</c:v>
                </c:pt>
                <c:pt idx="17059">
                  <c:v>284.33333333333331</c:v>
                </c:pt>
                <c:pt idx="17060">
                  <c:v>284.35000000000002</c:v>
                </c:pt>
                <c:pt idx="17061">
                  <c:v>284.36666666666667</c:v>
                </c:pt>
                <c:pt idx="17062">
                  <c:v>284.38333333333333</c:v>
                </c:pt>
                <c:pt idx="17063">
                  <c:v>284.39999999999998</c:v>
                </c:pt>
                <c:pt idx="17064">
                  <c:v>284.41666666666669</c:v>
                </c:pt>
                <c:pt idx="17065">
                  <c:v>284.43333333333334</c:v>
                </c:pt>
                <c:pt idx="17066">
                  <c:v>284.45</c:v>
                </c:pt>
                <c:pt idx="17067">
                  <c:v>284.46666666666664</c:v>
                </c:pt>
                <c:pt idx="17068">
                  <c:v>284.48333333333335</c:v>
                </c:pt>
                <c:pt idx="17069">
                  <c:v>284.5</c:v>
                </c:pt>
                <c:pt idx="17070">
                  <c:v>284.51666666666665</c:v>
                </c:pt>
                <c:pt idx="17071">
                  <c:v>284.53333333333336</c:v>
                </c:pt>
                <c:pt idx="17072">
                  <c:v>284.55</c:v>
                </c:pt>
                <c:pt idx="17073">
                  <c:v>284.56666666666666</c:v>
                </c:pt>
                <c:pt idx="17074">
                  <c:v>284.58333333333331</c:v>
                </c:pt>
                <c:pt idx="17075">
                  <c:v>284.60000000000002</c:v>
                </c:pt>
                <c:pt idx="17076">
                  <c:v>284.61666666666667</c:v>
                </c:pt>
                <c:pt idx="17077">
                  <c:v>284.63333333333333</c:v>
                </c:pt>
                <c:pt idx="17078">
                  <c:v>284.64999999999998</c:v>
                </c:pt>
                <c:pt idx="17079">
                  <c:v>284.66666666666669</c:v>
                </c:pt>
                <c:pt idx="17080">
                  <c:v>284.68333333333334</c:v>
                </c:pt>
                <c:pt idx="17081">
                  <c:v>284.7</c:v>
                </c:pt>
                <c:pt idx="17082">
                  <c:v>284.71666666666664</c:v>
                </c:pt>
                <c:pt idx="17083">
                  <c:v>284.73333333333335</c:v>
                </c:pt>
                <c:pt idx="17084">
                  <c:v>284.75</c:v>
                </c:pt>
                <c:pt idx="17085">
                  <c:v>284.76666666666665</c:v>
                </c:pt>
                <c:pt idx="17086">
                  <c:v>284.78333333333336</c:v>
                </c:pt>
                <c:pt idx="17087">
                  <c:v>284.8</c:v>
                </c:pt>
                <c:pt idx="17088">
                  <c:v>284.81666666666666</c:v>
                </c:pt>
                <c:pt idx="17089">
                  <c:v>284.83333333333331</c:v>
                </c:pt>
                <c:pt idx="17090">
                  <c:v>284.85000000000002</c:v>
                </c:pt>
                <c:pt idx="17091">
                  <c:v>284.86666666666667</c:v>
                </c:pt>
                <c:pt idx="17092">
                  <c:v>284.88333333333333</c:v>
                </c:pt>
                <c:pt idx="17093">
                  <c:v>284.89999999999998</c:v>
                </c:pt>
                <c:pt idx="17094">
                  <c:v>284.91666666666669</c:v>
                </c:pt>
                <c:pt idx="17095">
                  <c:v>284.93333333333334</c:v>
                </c:pt>
                <c:pt idx="17096">
                  <c:v>284.95</c:v>
                </c:pt>
                <c:pt idx="17097">
                  <c:v>284.96666666666664</c:v>
                </c:pt>
                <c:pt idx="17098">
                  <c:v>284.98333333333335</c:v>
                </c:pt>
                <c:pt idx="17099">
                  <c:v>285</c:v>
                </c:pt>
                <c:pt idx="17100">
                  <c:v>285.01666666666665</c:v>
                </c:pt>
                <c:pt idx="17101">
                  <c:v>285.03333333333336</c:v>
                </c:pt>
                <c:pt idx="17102">
                  <c:v>285.05</c:v>
                </c:pt>
                <c:pt idx="17103">
                  <c:v>285.06666666666666</c:v>
                </c:pt>
                <c:pt idx="17104">
                  <c:v>285.08333333333331</c:v>
                </c:pt>
                <c:pt idx="17105">
                  <c:v>285.10000000000002</c:v>
                </c:pt>
                <c:pt idx="17106">
                  <c:v>285.11666666666667</c:v>
                </c:pt>
                <c:pt idx="17107">
                  <c:v>285.13333333333333</c:v>
                </c:pt>
                <c:pt idx="17108">
                  <c:v>285.14999999999998</c:v>
                </c:pt>
                <c:pt idx="17109">
                  <c:v>285.16666666666669</c:v>
                </c:pt>
                <c:pt idx="17110">
                  <c:v>285.18333333333334</c:v>
                </c:pt>
                <c:pt idx="17111">
                  <c:v>285.2</c:v>
                </c:pt>
                <c:pt idx="17112">
                  <c:v>285.21666666666664</c:v>
                </c:pt>
                <c:pt idx="17113">
                  <c:v>285.23333333333335</c:v>
                </c:pt>
                <c:pt idx="17114">
                  <c:v>285.25</c:v>
                </c:pt>
                <c:pt idx="17115">
                  <c:v>285.26666666666665</c:v>
                </c:pt>
                <c:pt idx="17116">
                  <c:v>285.28333333333336</c:v>
                </c:pt>
                <c:pt idx="17117">
                  <c:v>285.3</c:v>
                </c:pt>
                <c:pt idx="17118">
                  <c:v>285.31666666666666</c:v>
                </c:pt>
                <c:pt idx="17119">
                  <c:v>285.33333333333331</c:v>
                </c:pt>
                <c:pt idx="17120">
                  <c:v>285.35000000000002</c:v>
                </c:pt>
                <c:pt idx="17121">
                  <c:v>285.36666666666667</c:v>
                </c:pt>
                <c:pt idx="17122">
                  <c:v>285.38333333333333</c:v>
                </c:pt>
                <c:pt idx="17123">
                  <c:v>285.39999999999998</c:v>
                </c:pt>
                <c:pt idx="17124">
                  <c:v>285.41666666666669</c:v>
                </c:pt>
                <c:pt idx="17125">
                  <c:v>285.43333333333334</c:v>
                </c:pt>
                <c:pt idx="17126">
                  <c:v>285.45</c:v>
                </c:pt>
                <c:pt idx="17127">
                  <c:v>285.46666666666664</c:v>
                </c:pt>
                <c:pt idx="17128">
                  <c:v>285.48333333333335</c:v>
                </c:pt>
                <c:pt idx="17129">
                  <c:v>285.5</c:v>
                </c:pt>
                <c:pt idx="17130">
                  <c:v>285.51666666666665</c:v>
                </c:pt>
                <c:pt idx="17131">
                  <c:v>285.53333333333336</c:v>
                </c:pt>
                <c:pt idx="17132">
                  <c:v>285.55</c:v>
                </c:pt>
                <c:pt idx="17133">
                  <c:v>285.56666666666666</c:v>
                </c:pt>
                <c:pt idx="17134">
                  <c:v>285.58333333333331</c:v>
                </c:pt>
                <c:pt idx="17135">
                  <c:v>285.60000000000002</c:v>
                </c:pt>
                <c:pt idx="17136">
                  <c:v>285.61666666666667</c:v>
                </c:pt>
                <c:pt idx="17137">
                  <c:v>285.63333333333333</c:v>
                </c:pt>
                <c:pt idx="17138">
                  <c:v>285.64999999999998</c:v>
                </c:pt>
                <c:pt idx="17139">
                  <c:v>285.66666666666669</c:v>
                </c:pt>
                <c:pt idx="17140">
                  <c:v>285.68333333333334</c:v>
                </c:pt>
                <c:pt idx="17141">
                  <c:v>285.7</c:v>
                </c:pt>
                <c:pt idx="17142">
                  <c:v>285.71666666666664</c:v>
                </c:pt>
                <c:pt idx="17143">
                  <c:v>285.73333333333335</c:v>
                </c:pt>
                <c:pt idx="17144">
                  <c:v>285.75</c:v>
                </c:pt>
                <c:pt idx="17145">
                  <c:v>285.76666666666665</c:v>
                </c:pt>
                <c:pt idx="17146">
                  <c:v>285.78333333333336</c:v>
                </c:pt>
                <c:pt idx="17147">
                  <c:v>285.8</c:v>
                </c:pt>
                <c:pt idx="17148">
                  <c:v>285.81666666666666</c:v>
                </c:pt>
                <c:pt idx="17149">
                  <c:v>285.83333333333331</c:v>
                </c:pt>
                <c:pt idx="17150">
                  <c:v>285.85000000000002</c:v>
                </c:pt>
                <c:pt idx="17151">
                  <c:v>285.86666666666667</c:v>
                </c:pt>
                <c:pt idx="17152">
                  <c:v>285.88333333333333</c:v>
                </c:pt>
                <c:pt idx="17153">
                  <c:v>285.89999999999998</c:v>
                </c:pt>
                <c:pt idx="17154">
                  <c:v>285.91666666666669</c:v>
                </c:pt>
                <c:pt idx="17155">
                  <c:v>285.93333333333334</c:v>
                </c:pt>
                <c:pt idx="17156">
                  <c:v>285.95</c:v>
                </c:pt>
                <c:pt idx="17157">
                  <c:v>285.96666666666664</c:v>
                </c:pt>
                <c:pt idx="17158">
                  <c:v>285.98333333333335</c:v>
                </c:pt>
                <c:pt idx="17159">
                  <c:v>286</c:v>
                </c:pt>
                <c:pt idx="17160">
                  <c:v>286.01666666666665</c:v>
                </c:pt>
                <c:pt idx="17161">
                  <c:v>286.03333333333336</c:v>
                </c:pt>
                <c:pt idx="17162">
                  <c:v>286.05</c:v>
                </c:pt>
                <c:pt idx="17163">
                  <c:v>286.06666666666666</c:v>
                </c:pt>
                <c:pt idx="17164">
                  <c:v>286.08333333333331</c:v>
                </c:pt>
                <c:pt idx="17165">
                  <c:v>286.10000000000002</c:v>
                </c:pt>
                <c:pt idx="17166">
                  <c:v>286.11666666666667</c:v>
                </c:pt>
                <c:pt idx="17167">
                  <c:v>286.13333333333333</c:v>
                </c:pt>
                <c:pt idx="17168">
                  <c:v>286.14999999999998</c:v>
                </c:pt>
                <c:pt idx="17169">
                  <c:v>286.16666666666669</c:v>
                </c:pt>
                <c:pt idx="17170">
                  <c:v>286.18333333333334</c:v>
                </c:pt>
                <c:pt idx="17171">
                  <c:v>286.2</c:v>
                </c:pt>
                <c:pt idx="17172">
                  <c:v>286.21666666666664</c:v>
                </c:pt>
                <c:pt idx="17173">
                  <c:v>286.23333333333335</c:v>
                </c:pt>
                <c:pt idx="17174">
                  <c:v>286.25</c:v>
                </c:pt>
                <c:pt idx="17175">
                  <c:v>286.26666666666665</c:v>
                </c:pt>
                <c:pt idx="17176">
                  <c:v>286.28333333333336</c:v>
                </c:pt>
                <c:pt idx="17177">
                  <c:v>286.3</c:v>
                </c:pt>
                <c:pt idx="17178">
                  <c:v>286.31666666666666</c:v>
                </c:pt>
                <c:pt idx="17179">
                  <c:v>286.33333333333331</c:v>
                </c:pt>
                <c:pt idx="17180">
                  <c:v>286.35000000000002</c:v>
                </c:pt>
                <c:pt idx="17181">
                  <c:v>286.36666666666667</c:v>
                </c:pt>
                <c:pt idx="17182">
                  <c:v>286.38333333333333</c:v>
                </c:pt>
                <c:pt idx="17183">
                  <c:v>286.39999999999998</c:v>
                </c:pt>
                <c:pt idx="17184">
                  <c:v>286.41666666666669</c:v>
                </c:pt>
                <c:pt idx="17185">
                  <c:v>286.43333333333334</c:v>
                </c:pt>
                <c:pt idx="17186">
                  <c:v>286.45</c:v>
                </c:pt>
                <c:pt idx="17187">
                  <c:v>286.46666666666664</c:v>
                </c:pt>
                <c:pt idx="17188">
                  <c:v>286.48333333333335</c:v>
                </c:pt>
                <c:pt idx="17189">
                  <c:v>286.5</c:v>
                </c:pt>
                <c:pt idx="17190">
                  <c:v>286.51666666666665</c:v>
                </c:pt>
                <c:pt idx="17191">
                  <c:v>286.53333333333336</c:v>
                </c:pt>
                <c:pt idx="17192">
                  <c:v>286.55</c:v>
                </c:pt>
                <c:pt idx="17193">
                  <c:v>286.56666666666666</c:v>
                </c:pt>
                <c:pt idx="17194">
                  <c:v>286.58333333333331</c:v>
                </c:pt>
                <c:pt idx="17195">
                  <c:v>286.60000000000002</c:v>
                </c:pt>
                <c:pt idx="17196">
                  <c:v>286.61666666666667</c:v>
                </c:pt>
                <c:pt idx="17197">
                  <c:v>286.63333333333333</c:v>
                </c:pt>
                <c:pt idx="17198">
                  <c:v>286.64999999999998</c:v>
                </c:pt>
                <c:pt idx="17199">
                  <c:v>286.66666666666669</c:v>
                </c:pt>
                <c:pt idx="17200">
                  <c:v>286.68333333333334</c:v>
                </c:pt>
                <c:pt idx="17201">
                  <c:v>286.7</c:v>
                </c:pt>
                <c:pt idx="17202">
                  <c:v>286.71666666666664</c:v>
                </c:pt>
                <c:pt idx="17203">
                  <c:v>286.73333333333335</c:v>
                </c:pt>
                <c:pt idx="17204">
                  <c:v>286.75</c:v>
                </c:pt>
                <c:pt idx="17205">
                  <c:v>286.76666666666665</c:v>
                </c:pt>
                <c:pt idx="17206">
                  <c:v>286.78333333333336</c:v>
                </c:pt>
                <c:pt idx="17207">
                  <c:v>286.8</c:v>
                </c:pt>
                <c:pt idx="17208">
                  <c:v>286.81666666666666</c:v>
                </c:pt>
                <c:pt idx="17209">
                  <c:v>286.83333333333331</c:v>
                </c:pt>
                <c:pt idx="17210">
                  <c:v>286.85000000000002</c:v>
                </c:pt>
                <c:pt idx="17211">
                  <c:v>286.86666666666667</c:v>
                </c:pt>
                <c:pt idx="17212">
                  <c:v>286.88333333333333</c:v>
                </c:pt>
                <c:pt idx="17213">
                  <c:v>286.89999999999998</c:v>
                </c:pt>
                <c:pt idx="17214">
                  <c:v>286.91666666666669</c:v>
                </c:pt>
                <c:pt idx="17215">
                  <c:v>286.93333333333334</c:v>
                </c:pt>
                <c:pt idx="17216">
                  <c:v>286.95</c:v>
                </c:pt>
                <c:pt idx="17217">
                  <c:v>286.96666666666664</c:v>
                </c:pt>
                <c:pt idx="17218">
                  <c:v>286.98333333333335</c:v>
                </c:pt>
                <c:pt idx="17219">
                  <c:v>287</c:v>
                </c:pt>
                <c:pt idx="17220">
                  <c:v>287.01666666666665</c:v>
                </c:pt>
                <c:pt idx="17221">
                  <c:v>287.03333333333336</c:v>
                </c:pt>
                <c:pt idx="17222">
                  <c:v>287.05</c:v>
                </c:pt>
                <c:pt idx="17223">
                  <c:v>287.06666666666666</c:v>
                </c:pt>
                <c:pt idx="17224">
                  <c:v>287.08333333333331</c:v>
                </c:pt>
                <c:pt idx="17225">
                  <c:v>287.10000000000002</c:v>
                </c:pt>
                <c:pt idx="17226">
                  <c:v>287.11666666666667</c:v>
                </c:pt>
                <c:pt idx="17227">
                  <c:v>287.13333333333333</c:v>
                </c:pt>
                <c:pt idx="17228">
                  <c:v>287.14999999999998</c:v>
                </c:pt>
                <c:pt idx="17229">
                  <c:v>287.16666666666669</c:v>
                </c:pt>
                <c:pt idx="17230">
                  <c:v>287.18333333333334</c:v>
                </c:pt>
                <c:pt idx="17231">
                  <c:v>287.2</c:v>
                </c:pt>
                <c:pt idx="17232">
                  <c:v>287.21666666666664</c:v>
                </c:pt>
                <c:pt idx="17233">
                  <c:v>287.23333333333335</c:v>
                </c:pt>
                <c:pt idx="17234">
                  <c:v>287.25</c:v>
                </c:pt>
                <c:pt idx="17235">
                  <c:v>287.26666666666665</c:v>
                </c:pt>
                <c:pt idx="17236">
                  <c:v>287.28333333333336</c:v>
                </c:pt>
                <c:pt idx="17237">
                  <c:v>287.3</c:v>
                </c:pt>
                <c:pt idx="17238">
                  <c:v>287.31666666666666</c:v>
                </c:pt>
                <c:pt idx="17239">
                  <c:v>287.33333333333331</c:v>
                </c:pt>
                <c:pt idx="17240">
                  <c:v>287.35000000000002</c:v>
                </c:pt>
                <c:pt idx="17241">
                  <c:v>287.36666666666667</c:v>
                </c:pt>
                <c:pt idx="17242">
                  <c:v>287.38333333333333</c:v>
                </c:pt>
                <c:pt idx="17243">
                  <c:v>287.39999999999998</c:v>
                </c:pt>
                <c:pt idx="17244">
                  <c:v>287.41666666666669</c:v>
                </c:pt>
                <c:pt idx="17245">
                  <c:v>287.43333333333334</c:v>
                </c:pt>
                <c:pt idx="17246">
                  <c:v>287.45</c:v>
                </c:pt>
                <c:pt idx="17247">
                  <c:v>287.46666666666664</c:v>
                </c:pt>
                <c:pt idx="17248">
                  <c:v>287.48333333333335</c:v>
                </c:pt>
                <c:pt idx="17249">
                  <c:v>287.5</c:v>
                </c:pt>
                <c:pt idx="17250">
                  <c:v>287.51666666666665</c:v>
                </c:pt>
                <c:pt idx="17251">
                  <c:v>287.53333333333336</c:v>
                </c:pt>
                <c:pt idx="17252">
                  <c:v>287.55</c:v>
                </c:pt>
                <c:pt idx="17253">
                  <c:v>287.56666666666666</c:v>
                </c:pt>
                <c:pt idx="17254">
                  <c:v>287.58333333333331</c:v>
                </c:pt>
                <c:pt idx="17255">
                  <c:v>287.60000000000002</c:v>
                </c:pt>
                <c:pt idx="17256">
                  <c:v>287.61666666666667</c:v>
                </c:pt>
                <c:pt idx="17257">
                  <c:v>287.63333333333333</c:v>
                </c:pt>
                <c:pt idx="17258">
                  <c:v>287.64999999999998</c:v>
                </c:pt>
                <c:pt idx="17259">
                  <c:v>287.66666666666669</c:v>
                </c:pt>
                <c:pt idx="17260">
                  <c:v>287.68333333333334</c:v>
                </c:pt>
                <c:pt idx="17261">
                  <c:v>287.7</c:v>
                </c:pt>
                <c:pt idx="17262">
                  <c:v>287.71666666666664</c:v>
                </c:pt>
                <c:pt idx="17263">
                  <c:v>287.73333333333335</c:v>
                </c:pt>
                <c:pt idx="17264">
                  <c:v>287.75</c:v>
                </c:pt>
                <c:pt idx="17265">
                  <c:v>287.76666666666665</c:v>
                </c:pt>
                <c:pt idx="17266">
                  <c:v>287.78333333333336</c:v>
                </c:pt>
                <c:pt idx="17267">
                  <c:v>287.8</c:v>
                </c:pt>
                <c:pt idx="17268">
                  <c:v>287.81666666666666</c:v>
                </c:pt>
                <c:pt idx="17269">
                  <c:v>287.83333333333331</c:v>
                </c:pt>
                <c:pt idx="17270">
                  <c:v>287.85000000000002</c:v>
                </c:pt>
                <c:pt idx="17271">
                  <c:v>287.86666666666667</c:v>
                </c:pt>
                <c:pt idx="17272">
                  <c:v>287.88333333333333</c:v>
                </c:pt>
                <c:pt idx="17273">
                  <c:v>287.89999999999998</c:v>
                </c:pt>
                <c:pt idx="17274">
                  <c:v>287.91666666666669</c:v>
                </c:pt>
                <c:pt idx="17275">
                  <c:v>287.93333333333334</c:v>
                </c:pt>
                <c:pt idx="17276">
                  <c:v>287.95</c:v>
                </c:pt>
                <c:pt idx="17277">
                  <c:v>287.96666666666664</c:v>
                </c:pt>
                <c:pt idx="17278">
                  <c:v>287.98333333333335</c:v>
                </c:pt>
                <c:pt idx="17279">
                  <c:v>288</c:v>
                </c:pt>
                <c:pt idx="17280">
                  <c:v>288.01666666666665</c:v>
                </c:pt>
                <c:pt idx="17281">
                  <c:v>288.03333333333336</c:v>
                </c:pt>
                <c:pt idx="17282">
                  <c:v>288.05</c:v>
                </c:pt>
                <c:pt idx="17283">
                  <c:v>288.06666666666666</c:v>
                </c:pt>
                <c:pt idx="17284">
                  <c:v>288.08333333333331</c:v>
                </c:pt>
                <c:pt idx="17285">
                  <c:v>288.10000000000002</c:v>
                </c:pt>
                <c:pt idx="17286">
                  <c:v>288.11666666666667</c:v>
                </c:pt>
                <c:pt idx="17287">
                  <c:v>288.13333333333333</c:v>
                </c:pt>
                <c:pt idx="17288">
                  <c:v>288.14999999999998</c:v>
                </c:pt>
                <c:pt idx="17289">
                  <c:v>288.16666666666669</c:v>
                </c:pt>
                <c:pt idx="17290">
                  <c:v>288.18333333333334</c:v>
                </c:pt>
                <c:pt idx="17291">
                  <c:v>288.2</c:v>
                </c:pt>
                <c:pt idx="17292">
                  <c:v>288.21666666666664</c:v>
                </c:pt>
                <c:pt idx="17293">
                  <c:v>288.23333333333335</c:v>
                </c:pt>
                <c:pt idx="17294">
                  <c:v>288.25</c:v>
                </c:pt>
                <c:pt idx="17295">
                  <c:v>288.26666666666665</c:v>
                </c:pt>
                <c:pt idx="17296">
                  <c:v>288.28333333333336</c:v>
                </c:pt>
                <c:pt idx="17297">
                  <c:v>288.3</c:v>
                </c:pt>
                <c:pt idx="17298">
                  <c:v>288.31666666666666</c:v>
                </c:pt>
                <c:pt idx="17299">
                  <c:v>288.33333333333331</c:v>
                </c:pt>
                <c:pt idx="17300">
                  <c:v>288.35000000000002</c:v>
                </c:pt>
                <c:pt idx="17301">
                  <c:v>288.36666666666667</c:v>
                </c:pt>
                <c:pt idx="17302">
                  <c:v>288.38333333333333</c:v>
                </c:pt>
                <c:pt idx="17303">
                  <c:v>288.39999999999998</c:v>
                </c:pt>
                <c:pt idx="17304">
                  <c:v>288.41666666666669</c:v>
                </c:pt>
                <c:pt idx="17305">
                  <c:v>288.43333333333334</c:v>
                </c:pt>
                <c:pt idx="17306">
                  <c:v>288.45</c:v>
                </c:pt>
                <c:pt idx="17307">
                  <c:v>288.46666666666664</c:v>
                </c:pt>
                <c:pt idx="17308">
                  <c:v>288.48333333333335</c:v>
                </c:pt>
                <c:pt idx="17309">
                  <c:v>288.5</c:v>
                </c:pt>
                <c:pt idx="17310">
                  <c:v>288.51666666666665</c:v>
                </c:pt>
                <c:pt idx="17311">
                  <c:v>288.53333333333336</c:v>
                </c:pt>
                <c:pt idx="17312">
                  <c:v>288.55</c:v>
                </c:pt>
                <c:pt idx="17313">
                  <c:v>288.56666666666666</c:v>
                </c:pt>
                <c:pt idx="17314">
                  <c:v>288.58333333333331</c:v>
                </c:pt>
                <c:pt idx="17315">
                  <c:v>288.60000000000002</c:v>
                </c:pt>
                <c:pt idx="17316">
                  <c:v>288.61666666666667</c:v>
                </c:pt>
                <c:pt idx="17317">
                  <c:v>288.63333333333333</c:v>
                </c:pt>
                <c:pt idx="17318">
                  <c:v>288.64999999999998</c:v>
                </c:pt>
                <c:pt idx="17319">
                  <c:v>288.66666666666669</c:v>
                </c:pt>
                <c:pt idx="17320">
                  <c:v>288.68333333333334</c:v>
                </c:pt>
                <c:pt idx="17321">
                  <c:v>288.7</c:v>
                </c:pt>
                <c:pt idx="17322">
                  <c:v>288.71666666666664</c:v>
                </c:pt>
                <c:pt idx="17323">
                  <c:v>288.73333333333335</c:v>
                </c:pt>
                <c:pt idx="17324">
                  <c:v>288.75</c:v>
                </c:pt>
                <c:pt idx="17325">
                  <c:v>288.76666666666665</c:v>
                </c:pt>
                <c:pt idx="17326">
                  <c:v>288.78333333333336</c:v>
                </c:pt>
                <c:pt idx="17327">
                  <c:v>288.8</c:v>
                </c:pt>
                <c:pt idx="17328">
                  <c:v>288.81666666666666</c:v>
                </c:pt>
                <c:pt idx="17329">
                  <c:v>288.83333333333331</c:v>
                </c:pt>
                <c:pt idx="17330">
                  <c:v>288.85000000000002</c:v>
                </c:pt>
                <c:pt idx="17331">
                  <c:v>288.86666666666667</c:v>
                </c:pt>
                <c:pt idx="17332">
                  <c:v>288.88333333333333</c:v>
                </c:pt>
                <c:pt idx="17333">
                  <c:v>288.89999999999998</c:v>
                </c:pt>
                <c:pt idx="17334">
                  <c:v>288.91666666666669</c:v>
                </c:pt>
                <c:pt idx="17335">
                  <c:v>288.93333333333334</c:v>
                </c:pt>
                <c:pt idx="17336">
                  <c:v>288.95</c:v>
                </c:pt>
                <c:pt idx="17337">
                  <c:v>288.96666666666664</c:v>
                </c:pt>
                <c:pt idx="17338">
                  <c:v>288.98333333333335</c:v>
                </c:pt>
                <c:pt idx="17339">
                  <c:v>289</c:v>
                </c:pt>
                <c:pt idx="17340">
                  <c:v>289.01666666666665</c:v>
                </c:pt>
                <c:pt idx="17341">
                  <c:v>289.03333333333336</c:v>
                </c:pt>
                <c:pt idx="17342">
                  <c:v>289.05</c:v>
                </c:pt>
                <c:pt idx="17343">
                  <c:v>289.06666666666666</c:v>
                </c:pt>
                <c:pt idx="17344">
                  <c:v>289.08333333333331</c:v>
                </c:pt>
                <c:pt idx="17345">
                  <c:v>289.10000000000002</c:v>
                </c:pt>
                <c:pt idx="17346">
                  <c:v>289.11666666666667</c:v>
                </c:pt>
                <c:pt idx="17347">
                  <c:v>289.13333333333333</c:v>
                </c:pt>
                <c:pt idx="17348">
                  <c:v>289.14999999999998</c:v>
                </c:pt>
                <c:pt idx="17349">
                  <c:v>289.16666666666669</c:v>
                </c:pt>
                <c:pt idx="17350">
                  <c:v>289.18333333333334</c:v>
                </c:pt>
                <c:pt idx="17351">
                  <c:v>289.2</c:v>
                </c:pt>
                <c:pt idx="17352">
                  <c:v>289.21666666666664</c:v>
                </c:pt>
                <c:pt idx="17353">
                  <c:v>289.23333333333335</c:v>
                </c:pt>
                <c:pt idx="17354">
                  <c:v>289.25</c:v>
                </c:pt>
                <c:pt idx="17355">
                  <c:v>289.26666666666665</c:v>
                </c:pt>
                <c:pt idx="17356">
                  <c:v>289.28333333333336</c:v>
                </c:pt>
                <c:pt idx="17357">
                  <c:v>289.3</c:v>
                </c:pt>
                <c:pt idx="17358">
                  <c:v>289.31666666666666</c:v>
                </c:pt>
                <c:pt idx="17359">
                  <c:v>289.33333333333331</c:v>
                </c:pt>
                <c:pt idx="17360">
                  <c:v>289.35000000000002</c:v>
                </c:pt>
                <c:pt idx="17361">
                  <c:v>289.36666666666667</c:v>
                </c:pt>
                <c:pt idx="17362">
                  <c:v>289.38333333333333</c:v>
                </c:pt>
                <c:pt idx="17363">
                  <c:v>289.39999999999998</c:v>
                </c:pt>
                <c:pt idx="17364">
                  <c:v>289.41666666666669</c:v>
                </c:pt>
                <c:pt idx="17365">
                  <c:v>289.43333333333334</c:v>
                </c:pt>
                <c:pt idx="17366">
                  <c:v>289.45</c:v>
                </c:pt>
                <c:pt idx="17367">
                  <c:v>289.46666666666664</c:v>
                </c:pt>
                <c:pt idx="17368">
                  <c:v>289.48333333333335</c:v>
                </c:pt>
                <c:pt idx="17369">
                  <c:v>289.5</c:v>
                </c:pt>
                <c:pt idx="17370">
                  <c:v>289.51666666666665</c:v>
                </c:pt>
                <c:pt idx="17371">
                  <c:v>289.53333333333336</c:v>
                </c:pt>
                <c:pt idx="17372">
                  <c:v>289.55</c:v>
                </c:pt>
                <c:pt idx="17373">
                  <c:v>289.56666666666666</c:v>
                </c:pt>
                <c:pt idx="17374">
                  <c:v>289.58333333333331</c:v>
                </c:pt>
                <c:pt idx="17375">
                  <c:v>289.60000000000002</c:v>
                </c:pt>
                <c:pt idx="17376">
                  <c:v>289.61666666666667</c:v>
                </c:pt>
                <c:pt idx="17377">
                  <c:v>289.63333333333333</c:v>
                </c:pt>
                <c:pt idx="17378">
                  <c:v>289.64999999999998</c:v>
                </c:pt>
                <c:pt idx="17379">
                  <c:v>289.66666666666669</c:v>
                </c:pt>
                <c:pt idx="17380">
                  <c:v>289.68333333333334</c:v>
                </c:pt>
                <c:pt idx="17381">
                  <c:v>289.7</c:v>
                </c:pt>
                <c:pt idx="17382">
                  <c:v>289.71666666666664</c:v>
                </c:pt>
                <c:pt idx="17383">
                  <c:v>289.73333333333335</c:v>
                </c:pt>
                <c:pt idx="17384">
                  <c:v>289.75</c:v>
                </c:pt>
                <c:pt idx="17385">
                  <c:v>289.76666666666665</c:v>
                </c:pt>
                <c:pt idx="17386">
                  <c:v>289.78333333333336</c:v>
                </c:pt>
                <c:pt idx="17387">
                  <c:v>289.8</c:v>
                </c:pt>
                <c:pt idx="17388">
                  <c:v>289.81666666666666</c:v>
                </c:pt>
                <c:pt idx="17389">
                  <c:v>289.83333333333331</c:v>
                </c:pt>
                <c:pt idx="17390">
                  <c:v>289.85000000000002</c:v>
                </c:pt>
                <c:pt idx="17391">
                  <c:v>289.86666666666667</c:v>
                </c:pt>
                <c:pt idx="17392">
                  <c:v>289.88333333333333</c:v>
                </c:pt>
                <c:pt idx="17393">
                  <c:v>289.89999999999998</c:v>
                </c:pt>
                <c:pt idx="17394">
                  <c:v>289.91666666666669</c:v>
                </c:pt>
                <c:pt idx="17395">
                  <c:v>289.93333333333334</c:v>
                </c:pt>
                <c:pt idx="17396">
                  <c:v>289.95</c:v>
                </c:pt>
                <c:pt idx="17397">
                  <c:v>289.96666666666664</c:v>
                </c:pt>
                <c:pt idx="17398">
                  <c:v>289.98333333333335</c:v>
                </c:pt>
                <c:pt idx="17399">
                  <c:v>290</c:v>
                </c:pt>
                <c:pt idx="17400">
                  <c:v>290.01666666666665</c:v>
                </c:pt>
                <c:pt idx="17401">
                  <c:v>290.03333333333336</c:v>
                </c:pt>
                <c:pt idx="17402">
                  <c:v>290.05</c:v>
                </c:pt>
                <c:pt idx="17403">
                  <c:v>290.06666666666666</c:v>
                </c:pt>
                <c:pt idx="17404">
                  <c:v>290.08333333333331</c:v>
                </c:pt>
                <c:pt idx="17405">
                  <c:v>290.10000000000002</c:v>
                </c:pt>
                <c:pt idx="17406">
                  <c:v>290.11666666666667</c:v>
                </c:pt>
                <c:pt idx="17407">
                  <c:v>290.13333333333333</c:v>
                </c:pt>
                <c:pt idx="17408">
                  <c:v>290.14999999999998</c:v>
                </c:pt>
                <c:pt idx="17409">
                  <c:v>290.16666666666669</c:v>
                </c:pt>
                <c:pt idx="17410">
                  <c:v>290.18333333333334</c:v>
                </c:pt>
                <c:pt idx="17411">
                  <c:v>290.2</c:v>
                </c:pt>
                <c:pt idx="17412">
                  <c:v>290.21666666666664</c:v>
                </c:pt>
                <c:pt idx="17413">
                  <c:v>290.23333333333335</c:v>
                </c:pt>
                <c:pt idx="17414">
                  <c:v>290.25</c:v>
                </c:pt>
                <c:pt idx="17415">
                  <c:v>290.26666666666665</c:v>
                </c:pt>
                <c:pt idx="17416">
                  <c:v>290.28333333333336</c:v>
                </c:pt>
                <c:pt idx="17417">
                  <c:v>290.3</c:v>
                </c:pt>
                <c:pt idx="17418">
                  <c:v>290.31666666666666</c:v>
                </c:pt>
                <c:pt idx="17419">
                  <c:v>290.33333333333331</c:v>
                </c:pt>
                <c:pt idx="17420">
                  <c:v>290.35000000000002</c:v>
                </c:pt>
                <c:pt idx="17421">
                  <c:v>290.36666666666667</c:v>
                </c:pt>
                <c:pt idx="17422">
                  <c:v>290.38333333333333</c:v>
                </c:pt>
                <c:pt idx="17423">
                  <c:v>290.39999999999998</c:v>
                </c:pt>
                <c:pt idx="17424">
                  <c:v>290.41666666666669</c:v>
                </c:pt>
                <c:pt idx="17425">
                  <c:v>290.43333333333334</c:v>
                </c:pt>
                <c:pt idx="17426">
                  <c:v>290.45</c:v>
                </c:pt>
                <c:pt idx="17427">
                  <c:v>290.46666666666664</c:v>
                </c:pt>
                <c:pt idx="17428">
                  <c:v>290.48333333333335</c:v>
                </c:pt>
                <c:pt idx="17429">
                  <c:v>290.5</c:v>
                </c:pt>
                <c:pt idx="17430">
                  <c:v>290.51666666666665</c:v>
                </c:pt>
                <c:pt idx="17431">
                  <c:v>290.53333333333336</c:v>
                </c:pt>
                <c:pt idx="17432">
                  <c:v>290.55</c:v>
                </c:pt>
                <c:pt idx="17433">
                  <c:v>290.56666666666666</c:v>
                </c:pt>
                <c:pt idx="17434">
                  <c:v>290.58333333333331</c:v>
                </c:pt>
                <c:pt idx="17435">
                  <c:v>290.60000000000002</c:v>
                </c:pt>
                <c:pt idx="17436">
                  <c:v>290.61666666666667</c:v>
                </c:pt>
                <c:pt idx="17437">
                  <c:v>290.63333333333333</c:v>
                </c:pt>
                <c:pt idx="17438">
                  <c:v>290.64999999999998</c:v>
                </c:pt>
                <c:pt idx="17439">
                  <c:v>290.66666666666669</c:v>
                </c:pt>
                <c:pt idx="17440">
                  <c:v>290.68333333333334</c:v>
                </c:pt>
                <c:pt idx="17441">
                  <c:v>290.7</c:v>
                </c:pt>
                <c:pt idx="17442">
                  <c:v>290.71666666666664</c:v>
                </c:pt>
                <c:pt idx="17443">
                  <c:v>290.73333333333335</c:v>
                </c:pt>
                <c:pt idx="17444">
                  <c:v>290.75</c:v>
                </c:pt>
                <c:pt idx="17445">
                  <c:v>290.76666666666665</c:v>
                </c:pt>
                <c:pt idx="17446">
                  <c:v>290.78333333333336</c:v>
                </c:pt>
                <c:pt idx="17447">
                  <c:v>290.8</c:v>
                </c:pt>
                <c:pt idx="17448">
                  <c:v>290.81666666666666</c:v>
                </c:pt>
                <c:pt idx="17449">
                  <c:v>290.83333333333331</c:v>
                </c:pt>
                <c:pt idx="17450">
                  <c:v>290.85000000000002</c:v>
                </c:pt>
                <c:pt idx="17451">
                  <c:v>290.86666666666667</c:v>
                </c:pt>
                <c:pt idx="17452">
                  <c:v>290.88333333333333</c:v>
                </c:pt>
                <c:pt idx="17453">
                  <c:v>290.89999999999998</c:v>
                </c:pt>
                <c:pt idx="17454">
                  <c:v>290.91666666666669</c:v>
                </c:pt>
                <c:pt idx="17455">
                  <c:v>290.93333333333334</c:v>
                </c:pt>
                <c:pt idx="17456">
                  <c:v>290.95</c:v>
                </c:pt>
                <c:pt idx="17457">
                  <c:v>290.96666666666664</c:v>
                </c:pt>
                <c:pt idx="17458">
                  <c:v>290.98333333333335</c:v>
                </c:pt>
                <c:pt idx="17459">
                  <c:v>291</c:v>
                </c:pt>
                <c:pt idx="17460">
                  <c:v>291.01666666666665</c:v>
                </c:pt>
                <c:pt idx="17461">
                  <c:v>291.03333333333336</c:v>
                </c:pt>
                <c:pt idx="17462">
                  <c:v>291.05</c:v>
                </c:pt>
                <c:pt idx="17463">
                  <c:v>291.06666666666666</c:v>
                </c:pt>
                <c:pt idx="17464">
                  <c:v>291.08333333333331</c:v>
                </c:pt>
                <c:pt idx="17465">
                  <c:v>291.10000000000002</c:v>
                </c:pt>
                <c:pt idx="17466">
                  <c:v>291.11666666666667</c:v>
                </c:pt>
                <c:pt idx="17467">
                  <c:v>291.13333333333333</c:v>
                </c:pt>
                <c:pt idx="17468">
                  <c:v>291.14999999999998</c:v>
                </c:pt>
                <c:pt idx="17469">
                  <c:v>291.16666666666669</c:v>
                </c:pt>
                <c:pt idx="17470">
                  <c:v>291.18333333333334</c:v>
                </c:pt>
                <c:pt idx="17471">
                  <c:v>291.2</c:v>
                </c:pt>
                <c:pt idx="17472">
                  <c:v>291.21666666666664</c:v>
                </c:pt>
                <c:pt idx="17473">
                  <c:v>291.23333333333335</c:v>
                </c:pt>
                <c:pt idx="17474">
                  <c:v>291.25</c:v>
                </c:pt>
                <c:pt idx="17475">
                  <c:v>291.26666666666665</c:v>
                </c:pt>
                <c:pt idx="17476">
                  <c:v>291.28333333333336</c:v>
                </c:pt>
                <c:pt idx="17477">
                  <c:v>291.3</c:v>
                </c:pt>
                <c:pt idx="17478">
                  <c:v>291.31666666666666</c:v>
                </c:pt>
                <c:pt idx="17479">
                  <c:v>291.33333333333331</c:v>
                </c:pt>
                <c:pt idx="17480">
                  <c:v>291.35000000000002</c:v>
                </c:pt>
                <c:pt idx="17481">
                  <c:v>291.36666666666667</c:v>
                </c:pt>
                <c:pt idx="17482">
                  <c:v>291.38333333333333</c:v>
                </c:pt>
                <c:pt idx="17483">
                  <c:v>291.39999999999998</c:v>
                </c:pt>
                <c:pt idx="17484">
                  <c:v>291.41666666666669</c:v>
                </c:pt>
                <c:pt idx="17485">
                  <c:v>291.43333333333334</c:v>
                </c:pt>
                <c:pt idx="17486">
                  <c:v>291.45</c:v>
                </c:pt>
                <c:pt idx="17487">
                  <c:v>291.46666666666664</c:v>
                </c:pt>
                <c:pt idx="17488">
                  <c:v>291.48333333333335</c:v>
                </c:pt>
                <c:pt idx="17489">
                  <c:v>291.5</c:v>
                </c:pt>
                <c:pt idx="17490">
                  <c:v>291.51666666666665</c:v>
                </c:pt>
                <c:pt idx="17491">
                  <c:v>291.53333333333336</c:v>
                </c:pt>
                <c:pt idx="17492">
                  <c:v>291.55</c:v>
                </c:pt>
                <c:pt idx="17493">
                  <c:v>291.56666666666666</c:v>
                </c:pt>
                <c:pt idx="17494">
                  <c:v>291.58333333333331</c:v>
                </c:pt>
                <c:pt idx="17495">
                  <c:v>291.60000000000002</c:v>
                </c:pt>
                <c:pt idx="17496">
                  <c:v>291.61666666666667</c:v>
                </c:pt>
                <c:pt idx="17497">
                  <c:v>291.63333333333333</c:v>
                </c:pt>
                <c:pt idx="17498">
                  <c:v>291.64999999999998</c:v>
                </c:pt>
                <c:pt idx="17499">
                  <c:v>291.66666666666669</c:v>
                </c:pt>
                <c:pt idx="17500">
                  <c:v>291.68333333333334</c:v>
                </c:pt>
                <c:pt idx="17501">
                  <c:v>291.7</c:v>
                </c:pt>
                <c:pt idx="17502">
                  <c:v>291.71666666666664</c:v>
                </c:pt>
                <c:pt idx="17503">
                  <c:v>291.73333333333335</c:v>
                </c:pt>
                <c:pt idx="17504">
                  <c:v>291.75</c:v>
                </c:pt>
                <c:pt idx="17505">
                  <c:v>291.76666666666665</c:v>
                </c:pt>
                <c:pt idx="17506">
                  <c:v>291.78333333333336</c:v>
                </c:pt>
                <c:pt idx="17507">
                  <c:v>291.8</c:v>
                </c:pt>
                <c:pt idx="17508">
                  <c:v>291.81666666666666</c:v>
                </c:pt>
                <c:pt idx="17509">
                  <c:v>291.83333333333331</c:v>
                </c:pt>
                <c:pt idx="17510">
                  <c:v>291.85000000000002</c:v>
                </c:pt>
                <c:pt idx="17511">
                  <c:v>291.86666666666667</c:v>
                </c:pt>
                <c:pt idx="17512">
                  <c:v>291.88333333333333</c:v>
                </c:pt>
                <c:pt idx="17513">
                  <c:v>291.89999999999998</c:v>
                </c:pt>
                <c:pt idx="17514">
                  <c:v>291.91666666666669</c:v>
                </c:pt>
                <c:pt idx="17515">
                  <c:v>291.93333333333334</c:v>
                </c:pt>
                <c:pt idx="17516">
                  <c:v>291.95</c:v>
                </c:pt>
                <c:pt idx="17517">
                  <c:v>291.96666666666664</c:v>
                </c:pt>
                <c:pt idx="17518">
                  <c:v>291.98333333333335</c:v>
                </c:pt>
                <c:pt idx="17519">
                  <c:v>292</c:v>
                </c:pt>
                <c:pt idx="17520">
                  <c:v>292.01666666666665</c:v>
                </c:pt>
                <c:pt idx="17521">
                  <c:v>292.03333333333336</c:v>
                </c:pt>
                <c:pt idx="17522">
                  <c:v>292.05</c:v>
                </c:pt>
                <c:pt idx="17523">
                  <c:v>292.06666666666666</c:v>
                </c:pt>
                <c:pt idx="17524">
                  <c:v>292.08333333333331</c:v>
                </c:pt>
                <c:pt idx="17525">
                  <c:v>292.10000000000002</c:v>
                </c:pt>
                <c:pt idx="17526">
                  <c:v>292.11666666666667</c:v>
                </c:pt>
                <c:pt idx="17527">
                  <c:v>292.13333333333333</c:v>
                </c:pt>
                <c:pt idx="17528">
                  <c:v>292.14999999999998</c:v>
                </c:pt>
                <c:pt idx="17529">
                  <c:v>292.16666666666669</c:v>
                </c:pt>
                <c:pt idx="17530">
                  <c:v>292.18333333333334</c:v>
                </c:pt>
                <c:pt idx="17531">
                  <c:v>292.2</c:v>
                </c:pt>
                <c:pt idx="17532">
                  <c:v>292.21666666666664</c:v>
                </c:pt>
                <c:pt idx="17533">
                  <c:v>292.23333333333335</c:v>
                </c:pt>
                <c:pt idx="17534">
                  <c:v>292.25</c:v>
                </c:pt>
                <c:pt idx="17535">
                  <c:v>292.26666666666665</c:v>
                </c:pt>
                <c:pt idx="17536">
                  <c:v>292.28333333333336</c:v>
                </c:pt>
                <c:pt idx="17537">
                  <c:v>292.3</c:v>
                </c:pt>
                <c:pt idx="17538">
                  <c:v>292.31666666666666</c:v>
                </c:pt>
                <c:pt idx="17539">
                  <c:v>292.33333333333331</c:v>
                </c:pt>
                <c:pt idx="17540">
                  <c:v>292.35000000000002</c:v>
                </c:pt>
                <c:pt idx="17541">
                  <c:v>292.36666666666667</c:v>
                </c:pt>
                <c:pt idx="17542">
                  <c:v>292.38333333333333</c:v>
                </c:pt>
                <c:pt idx="17543">
                  <c:v>292.39999999999998</c:v>
                </c:pt>
                <c:pt idx="17544">
                  <c:v>292.41666666666669</c:v>
                </c:pt>
                <c:pt idx="17545">
                  <c:v>292.43333333333334</c:v>
                </c:pt>
                <c:pt idx="17546">
                  <c:v>292.45</c:v>
                </c:pt>
                <c:pt idx="17547">
                  <c:v>292.46666666666664</c:v>
                </c:pt>
                <c:pt idx="17548">
                  <c:v>292.48333333333335</c:v>
                </c:pt>
                <c:pt idx="17549">
                  <c:v>292.5</c:v>
                </c:pt>
                <c:pt idx="17550">
                  <c:v>292.51666666666665</c:v>
                </c:pt>
                <c:pt idx="17551">
                  <c:v>292.53333333333336</c:v>
                </c:pt>
                <c:pt idx="17552">
                  <c:v>292.55</c:v>
                </c:pt>
                <c:pt idx="17553">
                  <c:v>292.56666666666666</c:v>
                </c:pt>
                <c:pt idx="17554">
                  <c:v>292.58333333333331</c:v>
                </c:pt>
                <c:pt idx="17555">
                  <c:v>292.60000000000002</c:v>
                </c:pt>
                <c:pt idx="17556">
                  <c:v>292.61666666666667</c:v>
                </c:pt>
                <c:pt idx="17557">
                  <c:v>292.63333333333333</c:v>
                </c:pt>
                <c:pt idx="17558">
                  <c:v>292.64999999999998</c:v>
                </c:pt>
                <c:pt idx="17559">
                  <c:v>292.66666666666669</c:v>
                </c:pt>
                <c:pt idx="17560">
                  <c:v>292.68333333333334</c:v>
                </c:pt>
                <c:pt idx="17561">
                  <c:v>292.7</c:v>
                </c:pt>
                <c:pt idx="17562">
                  <c:v>292.71666666666664</c:v>
                </c:pt>
                <c:pt idx="17563">
                  <c:v>292.73333333333335</c:v>
                </c:pt>
                <c:pt idx="17564">
                  <c:v>292.75</c:v>
                </c:pt>
                <c:pt idx="17565">
                  <c:v>292.76666666666665</c:v>
                </c:pt>
                <c:pt idx="17566">
                  <c:v>292.78333333333336</c:v>
                </c:pt>
                <c:pt idx="17567">
                  <c:v>292.8</c:v>
                </c:pt>
                <c:pt idx="17568">
                  <c:v>292.81666666666666</c:v>
                </c:pt>
                <c:pt idx="17569">
                  <c:v>292.83333333333331</c:v>
                </c:pt>
                <c:pt idx="17570">
                  <c:v>292.85000000000002</c:v>
                </c:pt>
                <c:pt idx="17571">
                  <c:v>292.86666666666667</c:v>
                </c:pt>
                <c:pt idx="17572">
                  <c:v>292.88333333333333</c:v>
                </c:pt>
                <c:pt idx="17573">
                  <c:v>292.89999999999998</c:v>
                </c:pt>
                <c:pt idx="17574">
                  <c:v>292.91666666666669</c:v>
                </c:pt>
                <c:pt idx="17575">
                  <c:v>292.93333333333334</c:v>
                </c:pt>
                <c:pt idx="17576">
                  <c:v>292.95</c:v>
                </c:pt>
                <c:pt idx="17577">
                  <c:v>292.96666666666664</c:v>
                </c:pt>
                <c:pt idx="17578">
                  <c:v>292.98333333333335</c:v>
                </c:pt>
                <c:pt idx="17579">
                  <c:v>293</c:v>
                </c:pt>
                <c:pt idx="17580">
                  <c:v>293.01666666666665</c:v>
                </c:pt>
                <c:pt idx="17581">
                  <c:v>293.03333333333336</c:v>
                </c:pt>
                <c:pt idx="17582">
                  <c:v>293.05</c:v>
                </c:pt>
                <c:pt idx="17583">
                  <c:v>293.06666666666666</c:v>
                </c:pt>
                <c:pt idx="17584">
                  <c:v>293.08333333333331</c:v>
                </c:pt>
                <c:pt idx="17585">
                  <c:v>293.10000000000002</c:v>
                </c:pt>
                <c:pt idx="17586">
                  <c:v>293.11666666666667</c:v>
                </c:pt>
                <c:pt idx="17587">
                  <c:v>293.13333333333333</c:v>
                </c:pt>
                <c:pt idx="17588">
                  <c:v>293.14999999999998</c:v>
                </c:pt>
                <c:pt idx="17589">
                  <c:v>293.16666666666669</c:v>
                </c:pt>
                <c:pt idx="17590">
                  <c:v>293.18333333333334</c:v>
                </c:pt>
                <c:pt idx="17591">
                  <c:v>293.2</c:v>
                </c:pt>
                <c:pt idx="17592">
                  <c:v>293.21666666666664</c:v>
                </c:pt>
                <c:pt idx="17593">
                  <c:v>293.23333333333335</c:v>
                </c:pt>
                <c:pt idx="17594">
                  <c:v>293.25</c:v>
                </c:pt>
                <c:pt idx="17595">
                  <c:v>293.26666666666665</c:v>
                </c:pt>
                <c:pt idx="17596">
                  <c:v>293.28333333333336</c:v>
                </c:pt>
                <c:pt idx="17597">
                  <c:v>293.3</c:v>
                </c:pt>
                <c:pt idx="17598">
                  <c:v>293.31666666666666</c:v>
                </c:pt>
                <c:pt idx="17599">
                  <c:v>293.33333333333331</c:v>
                </c:pt>
                <c:pt idx="17600">
                  <c:v>293.35000000000002</c:v>
                </c:pt>
                <c:pt idx="17601">
                  <c:v>293.36666666666667</c:v>
                </c:pt>
                <c:pt idx="17602">
                  <c:v>293.38333333333333</c:v>
                </c:pt>
                <c:pt idx="17603">
                  <c:v>293.39999999999998</c:v>
                </c:pt>
                <c:pt idx="17604">
                  <c:v>293.41666666666669</c:v>
                </c:pt>
                <c:pt idx="17605">
                  <c:v>293.43333333333334</c:v>
                </c:pt>
                <c:pt idx="17606">
                  <c:v>293.45</c:v>
                </c:pt>
                <c:pt idx="17607">
                  <c:v>293.46666666666664</c:v>
                </c:pt>
                <c:pt idx="17608">
                  <c:v>293.48333333333335</c:v>
                </c:pt>
                <c:pt idx="17609">
                  <c:v>293.5</c:v>
                </c:pt>
                <c:pt idx="17610">
                  <c:v>293.51666666666665</c:v>
                </c:pt>
                <c:pt idx="17611">
                  <c:v>293.53333333333336</c:v>
                </c:pt>
                <c:pt idx="17612">
                  <c:v>293.55</c:v>
                </c:pt>
                <c:pt idx="17613">
                  <c:v>293.56666666666666</c:v>
                </c:pt>
                <c:pt idx="17614">
                  <c:v>293.58333333333331</c:v>
                </c:pt>
                <c:pt idx="17615">
                  <c:v>293.60000000000002</c:v>
                </c:pt>
                <c:pt idx="17616">
                  <c:v>293.61666666666667</c:v>
                </c:pt>
                <c:pt idx="17617">
                  <c:v>293.63333333333333</c:v>
                </c:pt>
                <c:pt idx="17618">
                  <c:v>293.64999999999998</c:v>
                </c:pt>
                <c:pt idx="17619">
                  <c:v>293.66666666666669</c:v>
                </c:pt>
                <c:pt idx="17620">
                  <c:v>293.68333333333334</c:v>
                </c:pt>
                <c:pt idx="17621">
                  <c:v>293.7</c:v>
                </c:pt>
                <c:pt idx="17622">
                  <c:v>293.71666666666664</c:v>
                </c:pt>
                <c:pt idx="17623">
                  <c:v>293.73333333333335</c:v>
                </c:pt>
                <c:pt idx="17624">
                  <c:v>293.75</c:v>
                </c:pt>
                <c:pt idx="17625">
                  <c:v>293.76666666666665</c:v>
                </c:pt>
                <c:pt idx="17626">
                  <c:v>293.78333333333336</c:v>
                </c:pt>
                <c:pt idx="17627">
                  <c:v>293.8</c:v>
                </c:pt>
                <c:pt idx="17628">
                  <c:v>293.81666666666666</c:v>
                </c:pt>
                <c:pt idx="17629">
                  <c:v>293.83333333333331</c:v>
                </c:pt>
                <c:pt idx="17630">
                  <c:v>293.85000000000002</c:v>
                </c:pt>
                <c:pt idx="17631">
                  <c:v>293.86666666666667</c:v>
                </c:pt>
                <c:pt idx="17632">
                  <c:v>293.88333333333333</c:v>
                </c:pt>
                <c:pt idx="17633">
                  <c:v>293.89999999999998</c:v>
                </c:pt>
                <c:pt idx="17634">
                  <c:v>293.91666666666669</c:v>
                </c:pt>
                <c:pt idx="17635">
                  <c:v>293.93333333333334</c:v>
                </c:pt>
                <c:pt idx="17636">
                  <c:v>293.95</c:v>
                </c:pt>
                <c:pt idx="17637">
                  <c:v>293.96666666666664</c:v>
                </c:pt>
                <c:pt idx="17638">
                  <c:v>293.98333333333335</c:v>
                </c:pt>
                <c:pt idx="17639">
                  <c:v>294</c:v>
                </c:pt>
                <c:pt idx="17640">
                  <c:v>294.01666666666665</c:v>
                </c:pt>
                <c:pt idx="17641">
                  <c:v>294.03333333333336</c:v>
                </c:pt>
                <c:pt idx="17642">
                  <c:v>294.05</c:v>
                </c:pt>
                <c:pt idx="17643">
                  <c:v>294.06666666666666</c:v>
                </c:pt>
                <c:pt idx="17644">
                  <c:v>294.08333333333331</c:v>
                </c:pt>
                <c:pt idx="17645">
                  <c:v>294.10000000000002</c:v>
                </c:pt>
                <c:pt idx="17646">
                  <c:v>294.11666666666667</c:v>
                </c:pt>
                <c:pt idx="17647">
                  <c:v>294.13333333333333</c:v>
                </c:pt>
                <c:pt idx="17648">
                  <c:v>294.14999999999998</c:v>
                </c:pt>
                <c:pt idx="17649">
                  <c:v>294.16666666666669</c:v>
                </c:pt>
                <c:pt idx="17650">
                  <c:v>294.18333333333334</c:v>
                </c:pt>
                <c:pt idx="17651">
                  <c:v>294.2</c:v>
                </c:pt>
                <c:pt idx="17652">
                  <c:v>294.21666666666664</c:v>
                </c:pt>
                <c:pt idx="17653">
                  <c:v>294.23333333333335</c:v>
                </c:pt>
                <c:pt idx="17654">
                  <c:v>294.25</c:v>
                </c:pt>
                <c:pt idx="17655">
                  <c:v>294.26666666666665</c:v>
                </c:pt>
                <c:pt idx="17656">
                  <c:v>294.28333333333336</c:v>
                </c:pt>
                <c:pt idx="17657">
                  <c:v>294.3</c:v>
                </c:pt>
                <c:pt idx="17658">
                  <c:v>294.31666666666666</c:v>
                </c:pt>
                <c:pt idx="17659">
                  <c:v>294.33333333333331</c:v>
                </c:pt>
                <c:pt idx="17660">
                  <c:v>294.35000000000002</c:v>
                </c:pt>
                <c:pt idx="17661">
                  <c:v>294.36666666666667</c:v>
                </c:pt>
                <c:pt idx="17662">
                  <c:v>294.38333333333333</c:v>
                </c:pt>
                <c:pt idx="17663">
                  <c:v>294.39999999999998</c:v>
                </c:pt>
                <c:pt idx="17664">
                  <c:v>294.41666666666669</c:v>
                </c:pt>
                <c:pt idx="17665">
                  <c:v>294.43333333333334</c:v>
                </c:pt>
                <c:pt idx="17666">
                  <c:v>294.45</c:v>
                </c:pt>
                <c:pt idx="17667">
                  <c:v>294.46666666666664</c:v>
                </c:pt>
                <c:pt idx="17668">
                  <c:v>294.48333333333335</c:v>
                </c:pt>
                <c:pt idx="17669">
                  <c:v>294.5</c:v>
                </c:pt>
                <c:pt idx="17670">
                  <c:v>294.51666666666665</c:v>
                </c:pt>
                <c:pt idx="17671">
                  <c:v>294.53333333333336</c:v>
                </c:pt>
                <c:pt idx="17672">
                  <c:v>294.55</c:v>
                </c:pt>
                <c:pt idx="17673">
                  <c:v>294.56666666666666</c:v>
                </c:pt>
                <c:pt idx="17674">
                  <c:v>294.58333333333331</c:v>
                </c:pt>
                <c:pt idx="17675">
                  <c:v>294.60000000000002</c:v>
                </c:pt>
                <c:pt idx="17676">
                  <c:v>294.61666666666667</c:v>
                </c:pt>
                <c:pt idx="17677">
                  <c:v>294.63333333333333</c:v>
                </c:pt>
                <c:pt idx="17678">
                  <c:v>294.64999999999998</c:v>
                </c:pt>
                <c:pt idx="17679">
                  <c:v>294.66666666666669</c:v>
                </c:pt>
                <c:pt idx="17680">
                  <c:v>294.68333333333334</c:v>
                </c:pt>
                <c:pt idx="17681">
                  <c:v>294.7</c:v>
                </c:pt>
                <c:pt idx="17682">
                  <c:v>294.71666666666664</c:v>
                </c:pt>
                <c:pt idx="17683">
                  <c:v>294.73333333333335</c:v>
                </c:pt>
                <c:pt idx="17684">
                  <c:v>294.75</c:v>
                </c:pt>
                <c:pt idx="17685">
                  <c:v>294.76666666666665</c:v>
                </c:pt>
                <c:pt idx="17686">
                  <c:v>294.78333333333336</c:v>
                </c:pt>
                <c:pt idx="17687">
                  <c:v>294.8</c:v>
                </c:pt>
                <c:pt idx="17688">
                  <c:v>294.81666666666666</c:v>
                </c:pt>
                <c:pt idx="17689">
                  <c:v>294.83333333333331</c:v>
                </c:pt>
                <c:pt idx="17690">
                  <c:v>294.85000000000002</c:v>
                </c:pt>
                <c:pt idx="17691">
                  <c:v>294.86666666666667</c:v>
                </c:pt>
                <c:pt idx="17692">
                  <c:v>294.88333333333333</c:v>
                </c:pt>
                <c:pt idx="17693">
                  <c:v>294.89999999999998</c:v>
                </c:pt>
                <c:pt idx="17694">
                  <c:v>294.91666666666669</c:v>
                </c:pt>
                <c:pt idx="17695">
                  <c:v>294.93333333333334</c:v>
                </c:pt>
                <c:pt idx="17696">
                  <c:v>294.95</c:v>
                </c:pt>
                <c:pt idx="17697">
                  <c:v>294.96666666666664</c:v>
                </c:pt>
                <c:pt idx="17698">
                  <c:v>294.98333333333335</c:v>
                </c:pt>
                <c:pt idx="17699">
                  <c:v>295</c:v>
                </c:pt>
                <c:pt idx="17700">
                  <c:v>295.01666666666665</c:v>
                </c:pt>
                <c:pt idx="17701">
                  <c:v>295.03333333333336</c:v>
                </c:pt>
                <c:pt idx="17702">
                  <c:v>295.05</c:v>
                </c:pt>
                <c:pt idx="17703">
                  <c:v>295.06666666666666</c:v>
                </c:pt>
                <c:pt idx="17704">
                  <c:v>295.08333333333331</c:v>
                </c:pt>
                <c:pt idx="17705">
                  <c:v>295.10000000000002</c:v>
                </c:pt>
                <c:pt idx="17706">
                  <c:v>295.11666666666667</c:v>
                </c:pt>
                <c:pt idx="17707">
                  <c:v>295.13333333333333</c:v>
                </c:pt>
                <c:pt idx="17708">
                  <c:v>295.14999999999998</c:v>
                </c:pt>
                <c:pt idx="17709">
                  <c:v>295.16666666666669</c:v>
                </c:pt>
                <c:pt idx="17710">
                  <c:v>295.18333333333334</c:v>
                </c:pt>
                <c:pt idx="17711">
                  <c:v>295.2</c:v>
                </c:pt>
                <c:pt idx="17712">
                  <c:v>295.21666666666664</c:v>
                </c:pt>
                <c:pt idx="17713">
                  <c:v>295.23333333333335</c:v>
                </c:pt>
                <c:pt idx="17714">
                  <c:v>295.25</c:v>
                </c:pt>
                <c:pt idx="17715">
                  <c:v>295.26666666666665</c:v>
                </c:pt>
                <c:pt idx="17716">
                  <c:v>295.28333333333336</c:v>
                </c:pt>
                <c:pt idx="17717">
                  <c:v>295.3</c:v>
                </c:pt>
                <c:pt idx="17718">
                  <c:v>295.31666666666666</c:v>
                </c:pt>
                <c:pt idx="17719">
                  <c:v>295.33333333333331</c:v>
                </c:pt>
                <c:pt idx="17720">
                  <c:v>295.35000000000002</c:v>
                </c:pt>
                <c:pt idx="17721">
                  <c:v>295.36666666666667</c:v>
                </c:pt>
                <c:pt idx="17722">
                  <c:v>295.38333333333333</c:v>
                </c:pt>
                <c:pt idx="17723">
                  <c:v>295.39999999999998</c:v>
                </c:pt>
                <c:pt idx="17724">
                  <c:v>295.41666666666669</c:v>
                </c:pt>
                <c:pt idx="17725">
                  <c:v>295.43333333333334</c:v>
                </c:pt>
                <c:pt idx="17726">
                  <c:v>295.45</c:v>
                </c:pt>
                <c:pt idx="17727">
                  <c:v>295.46666666666664</c:v>
                </c:pt>
                <c:pt idx="17728">
                  <c:v>295.48333333333335</c:v>
                </c:pt>
                <c:pt idx="17729">
                  <c:v>295.5</c:v>
                </c:pt>
                <c:pt idx="17730">
                  <c:v>295.51666666666665</c:v>
                </c:pt>
                <c:pt idx="17731">
                  <c:v>295.53333333333336</c:v>
                </c:pt>
                <c:pt idx="17732">
                  <c:v>295.55</c:v>
                </c:pt>
                <c:pt idx="17733">
                  <c:v>295.56666666666666</c:v>
                </c:pt>
                <c:pt idx="17734">
                  <c:v>295.58333333333331</c:v>
                </c:pt>
                <c:pt idx="17735">
                  <c:v>295.60000000000002</c:v>
                </c:pt>
                <c:pt idx="17736">
                  <c:v>295.61666666666667</c:v>
                </c:pt>
                <c:pt idx="17737">
                  <c:v>295.63333333333333</c:v>
                </c:pt>
                <c:pt idx="17738">
                  <c:v>295.64999999999998</c:v>
                </c:pt>
                <c:pt idx="17739">
                  <c:v>295.66666666666669</c:v>
                </c:pt>
                <c:pt idx="17740">
                  <c:v>295.68333333333334</c:v>
                </c:pt>
                <c:pt idx="17741">
                  <c:v>295.7</c:v>
                </c:pt>
                <c:pt idx="17742">
                  <c:v>295.71666666666664</c:v>
                </c:pt>
                <c:pt idx="17743">
                  <c:v>295.73333333333335</c:v>
                </c:pt>
                <c:pt idx="17744">
                  <c:v>295.75</c:v>
                </c:pt>
                <c:pt idx="17745">
                  <c:v>295.76666666666665</c:v>
                </c:pt>
                <c:pt idx="17746">
                  <c:v>295.78333333333336</c:v>
                </c:pt>
                <c:pt idx="17747">
                  <c:v>295.8</c:v>
                </c:pt>
                <c:pt idx="17748">
                  <c:v>295.81666666666666</c:v>
                </c:pt>
                <c:pt idx="17749">
                  <c:v>295.83333333333331</c:v>
                </c:pt>
                <c:pt idx="17750">
                  <c:v>295.85000000000002</c:v>
                </c:pt>
                <c:pt idx="17751">
                  <c:v>295.86666666666667</c:v>
                </c:pt>
                <c:pt idx="17752">
                  <c:v>295.88333333333333</c:v>
                </c:pt>
                <c:pt idx="17753">
                  <c:v>295.89999999999998</c:v>
                </c:pt>
                <c:pt idx="17754">
                  <c:v>295.91666666666669</c:v>
                </c:pt>
                <c:pt idx="17755">
                  <c:v>295.93333333333334</c:v>
                </c:pt>
                <c:pt idx="17756">
                  <c:v>295.95</c:v>
                </c:pt>
                <c:pt idx="17757">
                  <c:v>295.96666666666664</c:v>
                </c:pt>
                <c:pt idx="17758">
                  <c:v>295.98333333333335</c:v>
                </c:pt>
                <c:pt idx="17759">
                  <c:v>296</c:v>
                </c:pt>
                <c:pt idx="17760">
                  <c:v>296.01666666666665</c:v>
                </c:pt>
                <c:pt idx="17761">
                  <c:v>296.03333333333336</c:v>
                </c:pt>
                <c:pt idx="17762">
                  <c:v>296.05</c:v>
                </c:pt>
                <c:pt idx="17763">
                  <c:v>296.06666666666666</c:v>
                </c:pt>
                <c:pt idx="17764">
                  <c:v>296.08333333333331</c:v>
                </c:pt>
                <c:pt idx="17765">
                  <c:v>296.10000000000002</c:v>
                </c:pt>
                <c:pt idx="17766">
                  <c:v>296.11666666666667</c:v>
                </c:pt>
                <c:pt idx="17767">
                  <c:v>296.13333333333333</c:v>
                </c:pt>
                <c:pt idx="17768">
                  <c:v>296.14999999999998</c:v>
                </c:pt>
                <c:pt idx="17769">
                  <c:v>296.16666666666669</c:v>
                </c:pt>
                <c:pt idx="17770">
                  <c:v>296.18333333333334</c:v>
                </c:pt>
                <c:pt idx="17771">
                  <c:v>296.2</c:v>
                </c:pt>
                <c:pt idx="17772">
                  <c:v>296.21666666666664</c:v>
                </c:pt>
                <c:pt idx="17773">
                  <c:v>296.23333333333335</c:v>
                </c:pt>
                <c:pt idx="17774">
                  <c:v>296.25</c:v>
                </c:pt>
                <c:pt idx="17775">
                  <c:v>296.26666666666665</c:v>
                </c:pt>
                <c:pt idx="17776">
                  <c:v>296.28333333333336</c:v>
                </c:pt>
                <c:pt idx="17777">
                  <c:v>296.3</c:v>
                </c:pt>
                <c:pt idx="17778">
                  <c:v>296.31666666666666</c:v>
                </c:pt>
                <c:pt idx="17779">
                  <c:v>296.33333333333331</c:v>
                </c:pt>
                <c:pt idx="17780">
                  <c:v>296.35000000000002</c:v>
                </c:pt>
                <c:pt idx="17781">
                  <c:v>296.36666666666667</c:v>
                </c:pt>
                <c:pt idx="17782">
                  <c:v>296.38333333333333</c:v>
                </c:pt>
                <c:pt idx="17783">
                  <c:v>296.39999999999998</c:v>
                </c:pt>
                <c:pt idx="17784">
                  <c:v>296.41666666666669</c:v>
                </c:pt>
                <c:pt idx="17785">
                  <c:v>296.43333333333334</c:v>
                </c:pt>
                <c:pt idx="17786">
                  <c:v>296.45</c:v>
                </c:pt>
                <c:pt idx="17787">
                  <c:v>296.46666666666664</c:v>
                </c:pt>
                <c:pt idx="17788">
                  <c:v>296.48333333333335</c:v>
                </c:pt>
                <c:pt idx="17789">
                  <c:v>296.5</c:v>
                </c:pt>
                <c:pt idx="17790">
                  <c:v>296.51666666666665</c:v>
                </c:pt>
                <c:pt idx="17791">
                  <c:v>296.53333333333336</c:v>
                </c:pt>
                <c:pt idx="17792">
                  <c:v>296.55</c:v>
                </c:pt>
                <c:pt idx="17793">
                  <c:v>296.56666666666666</c:v>
                </c:pt>
                <c:pt idx="17794">
                  <c:v>296.58333333333331</c:v>
                </c:pt>
                <c:pt idx="17795">
                  <c:v>296.60000000000002</c:v>
                </c:pt>
                <c:pt idx="17796">
                  <c:v>296.61666666666667</c:v>
                </c:pt>
                <c:pt idx="17797">
                  <c:v>296.63333333333333</c:v>
                </c:pt>
                <c:pt idx="17798">
                  <c:v>296.64999999999998</c:v>
                </c:pt>
                <c:pt idx="17799">
                  <c:v>296.66666666666669</c:v>
                </c:pt>
                <c:pt idx="17800">
                  <c:v>296.68333333333334</c:v>
                </c:pt>
                <c:pt idx="17801">
                  <c:v>296.7</c:v>
                </c:pt>
                <c:pt idx="17802">
                  <c:v>296.71666666666664</c:v>
                </c:pt>
                <c:pt idx="17803">
                  <c:v>296.73333333333335</c:v>
                </c:pt>
                <c:pt idx="17804">
                  <c:v>296.75</c:v>
                </c:pt>
                <c:pt idx="17805">
                  <c:v>296.76666666666665</c:v>
                </c:pt>
                <c:pt idx="17806">
                  <c:v>296.78333333333336</c:v>
                </c:pt>
                <c:pt idx="17807">
                  <c:v>296.8</c:v>
                </c:pt>
                <c:pt idx="17808">
                  <c:v>296.81666666666666</c:v>
                </c:pt>
                <c:pt idx="17809">
                  <c:v>296.83333333333331</c:v>
                </c:pt>
                <c:pt idx="17810">
                  <c:v>296.85000000000002</c:v>
                </c:pt>
                <c:pt idx="17811">
                  <c:v>296.86666666666667</c:v>
                </c:pt>
                <c:pt idx="17812">
                  <c:v>296.88333333333333</c:v>
                </c:pt>
                <c:pt idx="17813">
                  <c:v>296.89999999999998</c:v>
                </c:pt>
                <c:pt idx="17814">
                  <c:v>296.91666666666669</c:v>
                </c:pt>
                <c:pt idx="17815">
                  <c:v>296.93333333333334</c:v>
                </c:pt>
                <c:pt idx="17816">
                  <c:v>296.95</c:v>
                </c:pt>
                <c:pt idx="17817">
                  <c:v>296.96666666666664</c:v>
                </c:pt>
                <c:pt idx="17818">
                  <c:v>296.98333333333335</c:v>
                </c:pt>
                <c:pt idx="17819">
                  <c:v>297</c:v>
                </c:pt>
                <c:pt idx="17820">
                  <c:v>297.01666666666665</c:v>
                </c:pt>
                <c:pt idx="17821">
                  <c:v>297.03333333333336</c:v>
                </c:pt>
                <c:pt idx="17822">
                  <c:v>297.05</c:v>
                </c:pt>
                <c:pt idx="17823">
                  <c:v>297.06666666666666</c:v>
                </c:pt>
                <c:pt idx="17824">
                  <c:v>297.08333333333331</c:v>
                </c:pt>
                <c:pt idx="17825">
                  <c:v>297.10000000000002</c:v>
                </c:pt>
                <c:pt idx="17826">
                  <c:v>297.11666666666667</c:v>
                </c:pt>
                <c:pt idx="17827">
                  <c:v>297.13333333333333</c:v>
                </c:pt>
                <c:pt idx="17828">
                  <c:v>297.14999999999998</c:v>
                </c:pt>
                <c:pt idx="17829">
                  <c:v>297.16666666666669</c:v>
                </c:pt>
                <c:pt idx="17830">
                  <c:v>297.18333333333334</c:v>
                </c:pt>
                <c:pt idx="17831">
                  <c:v>297.2</c:v>
                </c:pt>
                <c:pt idx="17832">
                  <c:v>297.21666666666664</c:v>
                </c:pt>
                <c:pt idx="17833">
                  <c:v>297.23333333333335</c:v>
                </c:pt>
                <c:pt idx="17834">
                  <c:v>297.25</c:v>
                </c:pt>
                <c:pt idx="17835">
                  <c:v>297.26666666666665</c:v>
                </c:pt>
                <c:pt idx="17836">
                  <c:v>297.28333333333336</c:v>
                </c:pt>
                <c:pt idx="17837">
                  <c:v>297.3</c:v>
                </c:pt>
                <c:pt idx="17838">
                  <c:v>297.31666666666666</c:v>
                </c:pt>
                <c:pt idx="17839">
                  <c:v>297.33333333333331</c:v>
                </c:pt>
                <c:pt idx="17840">
                  <c:v>297.35000000000002</c:v>
                </c:pt>
                <c:pt idx="17841">
                  <c:v>297.36666666666667</c:v>
                </c:pt>
                <c:pt idx="17842">
                  <c:v>297.38333333333333</c:v>
                </c:pt>
                <c:pt idx="17843">
                  <c:v>297.39999999999998</c:v>
                </c:pt>
                <c:pt idx="17844">
                  <c:v>297.41666666666669</c:v>
                </c:pt>
                <c:pt idx="17845">
                  <c:v>297.43333333333334</c:v>
                </c:pt>
                <c:pt idx="17846">
                  <c:v>297.45</c:v>
                </c:pt>
                <c:pt idx="17847">
                  <c:v>297.46666666666664</c:v>
                </c:pt>
                <c:pt idx="17848">
                  <c:v>297.48333333333335</c:v>
                </c:pt>
                <c:pt idx="17849">
                  <c:v>297.5</c:v>
                </c:pt>
                <c:pt idx="17850">
                  <c:v>297.51666666666665</c:v>
                </c:pt>
                <c:pt idx="17851">
                  <c:v>297.53333333333336</c:v>
                </c:pt>
                <c:pt idx="17852">
                  <c:v>297.55</c:v>
                </c:pt>
                <c:pt idx="17853">
                  <c:v>297.56666666666666</c:v>
                </c:pt>
                <c:pt idx="17854">
                  <c:v>297.58333333333331</c:v>
                </c:pt>
                <c:pt idx="17855">
                  <c:v>297.60000000000002</c:v>
                </c:pt>
                <c:pt idx="17856">
                  <c:v>297.61666666666667</c:v>
                </c:pt>
                <c:pt idx="17857">
                  <c:v>297.63333333333333</c:v>
                </c:pt>
                <c:pt idx="17858">
                  <c:v>297.64999999999998</c:v>
                </c:pt>
                <c:pt idx="17859">
                  <c:v>297.66666666666669</c:v>
                </c:pt>
                <c:pt idx="17860">
                  <c:v>297.68333333333334</c:v>
                </c:pt>
                <c:pt idx="17861">
                  <c:v>297.7</c:v>
                </c:pt>
                <c:pt idx="17862">
                  <c:v>297.71666666666664</c:v>
                </c:pt>
                <c:pt idx="17863">
                  <c:v>297.73333333333335</c:v>
                </c:pt>
                <c:pt idx="17864">
                  <c:v>297.75</c:v>
                </c:pt>
                <c:pt idx="17865">
                  <c:v>297.76666666666665</c:v>
                </c:pt>
                <c:pt idx="17866">
                  <c:v>297.78333333333336</c:v>
                </c:pt>
                <c:pt idx="17867">
                  <c:v>297.8</c:v>
                </c:pt>
                <c:pt idx="17868">
                  <c:v>297.81666666666666</c:v>
                </c:pt>
                <c:pt idx="17869">
                  <c:v>297.83333333333331</c:v>
                </c:pt>
                <c:pt idx="17870">
                  <c:v>297.85000000000002</c:v>
                </c:pt>
                <c:pt idx="17871">
                  <c:v>297.86666666666667</c:v>
                </c:pt>
                <c:pt idx="17872">
                  <c:v>297.88333333333333</c:v>
                </c:pt>
                <c:pt idx="17873">
                  <c:v>297.89999999999998</c:v>
                </c:pt>
                <c:pt idx="17874">
                  <c:v>297.91666666666669</c:v>
                </c:pt>
                <c:pt idx="17875">
                  <c:v>297.93333333333334</c:v>
                </c:pt>
                <c:pt idx="17876">
                  <c:v>297.95</c:v>
                </c:pt>
                <c:pt idx="17877">
                  <c:v>297.96666666666664</c:v>
                </c:pt>
                <c:pt idx="17878">
                  <c:v>297.98333333333335</c:v>
                </c:pt>
                <c:pt idx="17879">
                  <c:v>298</c:v>
                </c:pt>
                <c:pt idx="17880">
                  <c:v>298.01666666666665</c:v>
                </c:pt>
                <c:pt idx="17881">
                  <c:v>298.03333333333336</c:v>
                </c:pt>
                <c:pt idx="17882">
                  <c:v>298.05</c:v>
                </c:pt>
                <c:pt idx="17883">
                  <c:v>298.06666666666666</c:v>
                </c:pt>
                <c:pt idx="17884">
                  <c:v>298.08333333333331</c:v>
                </c:pt>
                <c:pt idx="17885">
                  <c:v>298.10000000000002</c:v>
                </c:pt>
                <c:pt idx="17886">
                  <c:v>298.11666666666667</c:v>
                </c:pt>
                <c:pt idx="17887">
                  <c:v>298.13333333333333</c:v>
                </c:pt>
                <c:pt idx="17888">
                  <c:v>298.14999999999998</c:v>
                </c:pt>
                <c:pt idx="17889">
                  <c:v>298.16666666666669</c:v>
                </c:pt>
                <c:pt idx="17890">
                  <c:v>298.18333333333334</c:v>
                </c:pt>
                <c:pt idx="17891">
                  <c:v>298.2</c:v>
                </c:pt>
                <c:pt idx="17892">
                  <c:v>298.21666666666664</c:v>
                </c:pt>
                <c:pt idx="17893">
                  <c:v>298.23333333333335</c:v>
                </c:pt>
                <c:pt idx="17894">
                  <c:v>298.25</c:v>
                </c:pt>
                <c:pt idx="17895">
                  <c:v>298.26666666666665</c:v>
                </c:pt>
                <c:pt idx="17896">
                  <c:v>298.28333333333336</c:v>
                </c:pt>
                <c:pt idx="17897">
                  <c:v>298.3</c:v>
                </c:pt>
                <c:pt idx="17898">
                  <c:v>298.31666666666666</c:v>
                </c:pt>
                <c:pt idx="17899">
                  <c:v>298.33333333333331</c:v>
                </c:pt>
                <c:pt idx="17900">
                  <c:v>298.35000000000002</c:v>
                </c:pt>
                <c:pt idx="17901">
                  <c:v>298.36666666666667</c:v>
                </c:pt>
                <c:pt idx="17902">
                  <c:v>298.38333333333333</c:v>
                </c:pt>
                <c:pt idx="17903">
                  <c:v>298.39999999999998</c:v>
                </c:pt>
                <c:pt idx="17904">
                  <c:v>298.41666666666669</c:v>
                </c:pt>
                <c:pt idx="17905">
                  <c:v>298.43333333333334</c:v>
                </c:pt>
                <c:pt idx="17906">
                  <c:v>298.45</c:v>
                </c:pt>
                <c:pt idx="17907">
                  <c:v>298.46666666666664</c:v>
                </c:pt>
                <c:pt idx="17908">
                  <c:v>298.48333333333335</c:v>
                </c:pt>
                <c:pt idx="17909">
                  <c:v>298.5</c:v>
                </c:pt>
                <c:pt idx="17910">
                  <c:v>298.51666666666665</c:v>
                </c:pt>
                <c:pt idx="17911">
                  <c:v>298.53333333333336</c:v>
                </c:pt>
                <c:pt idx="17912">
                  <c:v>298.55</c:v>
                </c:pt>
                <c:pt idx="17913">
                  <c:v>298.56666666666666</c:v>
                </c:pt>
                <c:pt idx="17914">
                  <c:v>298.58333333333331</c:v>
                </c:pt>
                <c:pt idx="17915">
                  <c:v>298.60000000000002</c:v>
                </c:pt>
                <c:pt idx="17916">
                  <c:v>298.61666666666667</c:v>
                </c:pt>
                <c:pt idx="17917">
                  <c:v>298.63333333333333</c:v>
                </c:pt>
                <c:pt idx="17918">
                  <c:v>298.64999999999998</c:v>
                </c:pt>
                <c:pt idx="17919">
                  <c:v>298.66666666666669</c:v>
                </c:pt>
                <c:pt idx="17920">
                  <c:v>298.68333333333334</c:v>
                </c:pt>
                <c:pt idx="17921">
                  <c:v>298.7</c:v>
                </c:pt>
                <c:pt idx="17922">
                  <c:v>298.71666666666664</c:v>
                </c:pt>
                <c:pt idx="17923">
                  <c:v>298.73333333333335</c:v>
                </c:pt>
                <c:pt idx="17924">
                  <c:v>298.75</c:v>
                </c:pt>
                <c:pt idx="17925">
                  <c:v>298.76666666666665</c:v>
                </c:pt>
                <c:pt idx="17926">
                  <c:v>298.78333333333336</c:v>
                </c:pt>
                <c:pt idx="17927">
                  <c:v>298.8</c:v>
                </c:pt>
                <c:pt idx="17928">
                  <c:v>298.81666666666666</c:v>
                </c:pt>
                <c:pt idx="17929">
                  <c:v>298.83333333333331</c:v>
                </c:pt>
                <c:pt idx="17930">
                  <c:v>298.85000000000002</c:v>
                </c:pt>
                <c:pt idx="17931">
                  <c:v>298.86666666666667</c:v>
                </c:pt>
                <c:pt idx="17932">
                  <c:v>298.88333333333333</c:v>
                </c:pt>
                <c:pt idx="17933">
                  <c:v>298.89999999999998</c:v>
                </c:pt>
                <c:pt idx="17934">
                  <c:v>298.91666666666669</c:v>
                </c:pt>
                <c:pt idx="17935">
                  <c:v>298.93333333333334</c:v>
                </c:pt>
                <c:pt idx="17936">
                  <c:v>298.95</c:v>
                </c:pt>
                <c:pt idx="17937">
                  <c:v>298.96666666666664</c:v>
                </c:pt>
                <c:pt idx="17938">
                  <c:v>298.98333333333335</c:v>
                </c:pt>
                <c:pt idx="17939">
                  <c:v>299</c:v>
                </c:pt>
                <c:pt idx="17940">
                  <c:v>299.01666666666665</c:v>
                </c:pt>
                <c:pt idx="17941">
                  <c:v>299.03333333333336</c:v>
                </c:pt>
                <c:pt idx="17942">
                  <c:v>299.05</c:v>
                </c:pt>
                <c:pt idx="17943">
                  <c:v>299.06666666666666</c:v>
                </c:pt>
                <c:pt idx="17944">
                  <c:v>299.08333333333331</c:v>
                </c:pt>
                <c:pt idx="17945">
                  <c:v>299.10000000000002</c:v>
                </c:pt>
                <c:pt idx="17946">
                  <c:v>299.11666666666667</c:v>
                </c:pt>
                <c:pt idx="17947">
                  <c:v>299.13333333333333</c:v>
                </c:pt>
                <c:pt idx="17948">
                  <c:v>299.14999999999998</c:v>
                </c:pt>
                <c:pt idx="17949">
                  <c:v>299.16666666666669</c:v>
                </c:pt>
                <c:pt idx="17950">
                  <c:v>299.18333333333334</c:v>
                </c:pt>
                <c:pt idx="17951">
                  <c:v>299.2</c:v>
                </c:pt>
                <c:pt idx="17952">
                  <c:v>299.21666666666664</c:v>
                </c:pt>
                <c:pt idx="17953">
                  <c:v>299.23333333333335</c:v>
                </c:pt>
                <c:pt idx="17954">
                  <c:v>299.25</c:v>
                </c:pt>
                <c:pt idx="17955">
                  <c:v>299.26666666666665</c:v>
                </c:pt>
                <c:pt idx="17956">
                  <c:v>299.28333333333336</c:v>
                </c:pt>
                <c:pt idx="17957">
                  <c:v>299.3</c:v>
                </c:pt>
                <c:pt idx="17958">
                  <c:v>299.31666666666666</c:v>
                </c:pt>
                <c:pt idx="17959">
                  <c:v>299.33333333333331</c:v>
                </c:pt>
                <c:pt idx="17960">
                  <c:v>299.35000000000002</c:v>
                </c:pt>
                <c:pt idx="17961">
                  <c:v>299.36666666666667</c:v>
                </c:pt>
                <c:pt idx="17962">
                  <c:v>299.38333333333333</c:v>
                </c:pt>
                <c:pt idx="17963">
                  <c:v>299.39999999999998</c:v>
                </c:pt>
                <c:pt idx="17964">
                  <c:v>299.41666666666669</c:v>
                </c:pt>
                <c:pt idx="17965">
                  <c:v>299.43333333333334</c:v>
                </c:pt>
                <c:pt idx="17966">
                  <c:v>299.45</c:v>
                </c:pt>
                <c:pt idx="17967">
                  <c:v>299.46666666666664</c:v>
                </c:pt>
                <c:pt idx="17968">
                  <c:v>299.48333333333335</c:v>
                </c:pt>
                <c:pt idx="17969">
                  <c:v>299.5</c:v>
                </c:pt>
                <c:pt idx="17970">
                  <c:v>299.51666666666665</c:v>
                </c:pt>
                <c:pt idx="17971">
                  <c:v>299.53333333333336</c:v>
                </c:pt>
                <c:pt idx="17972">
                  <c:v>299.55</c:v>
                </c:pt>
                <c:pt idx="17973">
                  <c:v>299.56666666666666</c:v>
                </c:pt>
                <c:pt idx="17974">
                  <c:v>299.58333333333331</c:v>
                </c:pt>
                <c:pt idx="17975">
                  <c:v>299.60000000000002</c:v>
                </c:pt>
                <c:pt idx="17976">
                  <c:v>299.61666666666667</c:v>
                </c:pt>
                <c:pt idx="17977">
                  <c:v>299.63333333333333</c:v>
                </c:pt>
                <c:pt idx="17978">
                  <c:v>299.64999999999998</c:v>
                </c:pt>
                <c:pt idx="17979">
                  <c:v>299.66666666666669</c:v>
                </c:pt>
                <c:pt idx="17980">
                  <c:v>299.68333333333334</c:v>
                </c:pt>
                <c:pt idx="17981">
                  <c:v>299.7</c:v>
                </c:pt>
                <c:pt idx="17982">
                  <c:v>299.71666666666664</c:v>
                </c:pt>
                <c:pt idx="17983">
                  <c:v>299.73333333333335</c:v>
                </c:pt>
                <c:pt idx="17984">
                  <c:v>299.75</c:v>
                </c:pt>
                <c:pt idx="17985">
                  <c:v>299.76666666666665</c:v>
                </c:pt>
                <c:pt idx="17986">
                  <c:v>299.78333333333336</c:v>
                </c:pt>
                <c:pt idx="17987">
                  <c:v>299.8</c:v>
                </c:pt>
                <c:pt idx="17988">
                  <c:v>299.81666666666666</c:v>
                </c:pt>
                <c:pt idx="17989">
                  <c:v>299.83333333333331</c:v>
                </c:pt>
                <c:pt idx="17990">
                  <c:v>299.85000000000002</c:v>
                </c:pt>
                <c:pt idx="17991">
                  <c:v>299.86666666666667</c:v>
                </c:pt>
                <c:pt idx="17992">
                  <c:v>299.88333333333333</c:v>
                </c:pt>
                <c:pt idx="17993">
                  <c:v>299.89999999999998</c:v>
                </c:pt>
                <c:pt idx="17994">
                  <c:v>299.91666666666669</c:v>
                </c:pt>
                <c:pt idx="17995">
                  <c:v>299.93333333333334</c:v>
                </c:pt>
                <c:pt idx="17996">
                  <c:v>299.95</c:v>
                </c:pt>
                <c:pt idx="17997">
                  <c:v>299.96666666666664</c:v>
                </c:pt>
                <c:pt idx="17998">
                  <c:v>299.98333333333335</c:v>
                </c:pt>
                <c:pt idx="17999">
                  <c:v>300</c:v>
                </c:pt>
                <c:pt idx="18000">
                  <c:v>300.01666666666665</c:v>
                </c:pt>
                <c:pt idx="18001">
                  <c:v>300.03333333333336</c:v>
                </c:pt>
                <c:pt idx="18002">
                  <c:v>300.05</c:v>
                </c:pt>
                <c:pt idx="18003">
                  <c:v>300.06666666666666</c:v>
                </c:pt>
                <c:pt idx="18004">
                  <c:v>300.08333333333331</c:v>
                </c:pt>
                <c:pt idx="18005">
                  <c:v>300.10000000000002</c:v>
                </c:pt>
                <c:pt idx="18006">
                  <c:v>300.11666666666667</c:v>
                </c:pt>
                <c:pt idx="18007">
                  <c:v>300.13333333333333</c:v>
                </c:pt>
                <c:pt idx="18008">
                  <c:v>300.14999999999998</c:v>
                </c:pt>
                <c:pt idx="18009">
                  <c:v>300.16666666666669</c:v>
                </c:pt>
                <c:pt idx="18010">
                  <c:v>300.18333333333334</c:v>
                </c:pt>
                <c:pt idx="18011">
                  <c:v>300.2</c:v>
                </c:pt>
                <c:pt idx="18012">
                  <c:v>300.21666666666664</c:v>
                </c:pt>
                <c:pt idx="18013">
                  <c:v>300.23333333333335</c:v>
                </c:pt>
                <c:pt idx="18014">
                  <c:v>300.25</c:v>
                </c:pt>
                <c:pt idx="18015">
                  <c:v>300.26666666666665</c:v>
                </c:pt>
                <c:pt idx="18016">
                  <c:v>300.28333333333336</c:v>
                </c:pt>
                <c:pt idx="18017">
                  <c:v>300.3</c:v>
                </c:pt>
                <c:pt idx="18018">
                  <c:v>300.31666666666666</c:v>
                </c:pt>
                <c:pt idx="18019">
                  <c:v>300.33333333333331</c:v>
                </c:pt>
                <c:pt idx="18020">
                  <c:v>300.35000000000002</c:v>
                </c:pt>
                <c:pt idx="18021">
                  <c:v>300.36666666666667</c:v>
                </c:pt>
                <c:pt idx="18022">
                  <c:v>300.38333333333333</c:v>
                </c:pt>
                <c:pt idx="18023">
                  <c:v>300.39999999999998</c:v>
                </c:pt>
                <c:pt idx="18024">
                  <c:v>300.41666666666669</c:v>
                </c:pt>
                <c:pt idx="18025">
                  <c:v>300.43333333333334</c:v>
                </c:pt>
                <c:pt idx="18026">
                  <c:v>300.45</c:v>
                </c:pt>
                <c:pt idx="18027">
                  <c:v>300.46666666666664</c:v>
                </c:pt>
                <c:pt idx="18028">
                  <c:v>300.48333333333335</c:v>
                </c:pt>
                <c:pt idx="18029">
                  <c:v>300.5</c:v>
                </c:pt>
                <c:pt idx="18030">
                  <c:v>300.51666666666665</c:v>
                </c:pt>
                <c:pt idx="18031">
                  <c:v>300.53333333333336</c:v>
                </c:pt>
                <c:pt idx="18032">
                  <c:v>300.55</c:v>
                </c:pt>
                <c:pt idx="18033">
                  <c:v>300.56666666666666</c:v>
                </c:pt>
                <c:pt idx="18034">
                  <c:v>300.58333333333331</c:v>
                </c:pt>
                <c:pt idx="18035">
                  <c:v>300.60000000000002</c:v>
                </c:pt>
                <c:pt idx="18036">
                  <c:v>300.61666666666667</c:v>
                </c:pt>
                <c:pt idx="18037">
                  <c:v>300.63333333333333</c:v>
                </c:pt>
                <c:pt idx="18038">
                  <c:v>300.64999999999998</c:v>
                </c:pt>
                <c:pt idx="18039">
                  <c:v>300.66666666666669</c:v>
                </c:pt>
                <c:pt idx="18040">
                  <c:v>300.68333333333334</c:v>
                </c:pt>
                <c:pt idx="18041">
                  <c:v>300.7</c:v>
                </c:pt>
                <c:pt idx="18042">
                  <c:v>300.71666666666664</c:v>
                </c:pt>
                <c:pt idx="18043">
                  <c:v>300.73333333333335</c:v>
                </c:pt>
                <c:pt idx="18044">
                  <c:v>300.75</c:v>
                </c:pt>
                <c:pt idx="18045">
                  <c:v>300.76666666666665</c:v>
                </c:pt>
                <c:pt idx="18046">
                  <c:v>300.78333333333336</c:v>
                </c:pt>
                <c:pt idx="18047">
                  <c:v>300.8</c:v>
                </c:pt>
                <c:pt idx="18048">
                  <c:v>300.81666666666666</c:v>
                </c:pt>
                <c:pt idx="18049">
                  <c:v>300.83333333333331</c:v>
                </c:pt>
                <c:pt idx="18050">
                  <c:v>300.85000000000002</c:v>
                </c:pt>
                <c:pt idx="18051">
                  <c:v>300.86666666666667</c:v>
                </c:pt>
                <c:pt idx="18052">
                  <c:v>300.88333333333333</c:v>
                </c:pt>
                <c:pt idx="18053">
                  <c:v>300.89999999999998</c:v>
                </c:pt>
                <c:pt idx="18054">
                  <c:v>300.91666666666669</c:v>
                </c:pt>
                <c:pt idx="18055">
                  <c:v>300.93333333333334</c:v>
                </c:pt>
                <c:pt idx="18056">
                  <c:v>300.95</c:v>
                </c:pt>
                <c:pt idx="18057">
                  <c:v>300.96666666666664</c:v>
                </c:pt>
                <c:pt idx="18058">
                  <c:v>300.98333333333335</c:v>
                </c:pt>
                <c:pt idx="18059">
                  <c:v>301</c:v>
                </c:pt>
                <c:pt idx="18060">
                  <c:v>301.01666666666665</c:v>
                </c:pt>
                <c:pt idx="18061">
                  <c:v>301.03333333333336</c:v>
                </c:pt>
                <c:pt idx="18062">
                  <c:v>301.05</c:v>
                </c:pt>
                <c:pt idx="18063">
                  <c:v>301.06666666666666</c:v>
                </c:pt>
                <c:pt idx="18064">
                  <c:v>301.08333333333331</c:v>
                </c:pt>
                <c:pt idx="18065">
                  <c:v>301.10000000000002</c:v>
                </c:pt>
                <c:pt idx="18066">
                  <c:v>301.11666666666667</c:v>
                </c:pt>
                <c:pt idx="18067">
                  <c:v>301.13333333333333</c:v>
                </c:pt>
                <c:pt idx="18068">
                  <c:v>301.14999999999998</c:v>
                </c:pt>
                <c:pt idx="18069">
                  <c:v>301.16666666666669</c:v>
                </c:pt>
                <c:pt idx="18070">
                  <c:v>301.18333333333334</c:v>
                </c:pt>
                <c:pt idx="18071">
                  <c:v>301.2</c:v>
                </c:pt>
                <c:pt idx="18072">
                  <c:v>301.21666666666664</c:v>
                </c:pt>
                <c:pt idx="18073">
                  <c:v>301.23333333333335</c:v>
                </c:pt>
                <c:pt idx="18074">
                  <c:v>301.25</c:v>
                </c:pt>
                <c:pt idx="18075">
                  <c:v>301.26666666666665</c:v>
                </c:pt>
                <c:pt idx="18076">
                  <c:v>301.28333333333336</c:v>
                </c:pt>
                <c:pt idx="18077">
                  <c:v>301.3</c:v>
                </c:pt>
                <c:pt idx="18078">
                  <c:v>301.31666666666666</c:v>
                </c:pt>
                <c:pt idx="18079">
                  <c:v>301.33333333333331</c:v>
                </c:pt>
                <c:pt idx="18080">
                  <c:v>301.35000000000002</c:v>
                </c:pt>
                <c:pt idx="18081">
                  <c:v>301.36666666666667</c:v>
                </c:pt>
                <c:pt idx="18082">
                  <c:v>301.38333333333333</c:v>
                </c:pt>
                <c:pt idx="18083">
                  <c:v>301.39999999999998</c:v>
                </c:pt>
                <c:pt idx="18084">
                  <c:v>301.41666666666669</c:v>
                </c:pt>
                <c:pt idx="18085">
                  <c:v>301.43333333333334</c:v>
                </c:pt>
                <c:pt idx="18086">
                  <c:v>301.45</c:v>
                </c:pt>
                <c:pt idx="18087">
                  <c:v>301.46666666666664</c:v>
                </c:pt>
                <c:pt idx="18088">
                  <c:v>301.48333333333335</c:v>
                </c:pt>
                <c:pt idx="18089">
                  <c:v>301.5</c:v>
                </c:pt>
                <c:pt idx="18090">
                  <c:v>301.51666666666665</c:v>
                </c:pt>
                <c:pt idx="18091">
                  <c:v>301.53333333333336</c:v>
                </c:pt>
                <c:pt idx="18092">
                  <c:v>301.55</c:v>
                </c:pt>
                <c:pt idx="18093">
                  <c:v>301.56666666666666</c:v>
                </c:pt>
                <c:pt idx="18094">
                  <c:v>301.58333333333331</c:v>
                </c:pt>
                <c:pt idx="18095">
                  <c:v>301.60000000000002</c:v>
                </c:pt>
                <c:pt idx="18096">
                  <c:v>301.61666666666667</c:v>
                </c:pt>
                <c:pt idx="18097">
                  <c:v>301.63333333333333</c:v>
                </c:pt>
                <c:pt idx="18098">
                  <c:v>301.64999999999998</c:v>
                </c:pt>
                <c:pt idx="18099">
                  <c:v>301.66666666666669</c:v>
                </c:pt>
                <c:pt idx="18100">
                  <c:v>301.68333333333334</c:v>
                </c:pt>
                <c:pt idx="18101">
                  <c:v>301.7</c:v>
                </c:pt>
                <c:pt idx="18102">
                  <c:v>301.71666666666664</c:v>
                </c:pt>
                <c:pt idx="18103">
                  <c:v>301.73333333333335</c:v>
                </c:pt>
                <c:pt idx="18104">
                  <c:v>301.75</c:v>
                </c:pt>
                <c:pt idx="18105">
                  <c:v>301.76666666666665</c:v>
                </c:pt>
                <c:pt idx="18106">
                  <c:v>301.78333333333336</c:v>
                </c:pt>
                <c:pt idx="18107">
                  <c:v>301.8</c:v>
                </c:pt>
                <c:pt idx="18108">
                  <c:v>301.81666666666666</c:v>
                </c:pt>
                <c:pt idx="18109">
                  <c:v>301.83333333333331</c:v>
                </c:pt>
                <c:pt idx="18110">
                  <c:v>301.85000000000002</c:v>
                </c:pt>
                <c:pt idx="18111">
                  <c:v>301.86666666666667</c:v>
                </c:pt>
                <c:pt idx="18112">
                  <c:v>301.88333333333333</c:v>
                </c:pt>
                <c:pt idx="18113">
                  <c:v>301.89999999999998</c:v>
                </c:pt>
                <c:pt idx="18114">
                  <c:v>301.91666666666669</c:v>
                </c:pt>
                <c:pt idx="18115">
                  <c:v>301.93333333333334</c:v>
                </c:pt>
                <c:pt idx="18116">
                  <c:v>301.95</c:v>
                </c:pt>
                <c:pt idx="18117">
                  <c:v>301.96666666666664</c:v>
                </c:pt>
                <c:pt idx="18118">
                  <c:v>301.98333333333335</c:v>
                </c:pt>
                <c:pt idx="18119">
                  <c:v>302</c:v>
                </c:pt>
                <c:pt idx="18120">
                  <c:v>302.01666666666665</c:v>
                </c:pt>
                <c:pt idx="18121">
                  <c:v>302.03333333333336</c:v>
                </c:pt>
                <c:pt idx="18122">
                  <c:v>302.05</c:v>
                </c:pt>
                <c:pt idx="18123">
                  <c:v>302.06666666666666</c:v>
                </c:pt>
                <c:pt idx="18124">
                  <c:v>302.08333333333331</c:v>
                </c:pt>
                <c:pt idx="18125">
                  <c:v>302.10000000000002</c:v>
                </c:pt>
                <c:pt idx="18126">
                  <c:v>302.11666666666667</c:v>
                </c:pt>
                <c:pt idx="18127">
                  <c:v>302.13333333333333</c:v>
                </c:pt>
                <c:pt idx="18128">
                  <c:v>302.14999999999998</c:v>
                </c:pt>
                <c:pt idx="18129">
                  <c:v>302.16666666666669</c:v>
                </c:pt>
                <c:pt idx="18130">
                  <c:v>302.18333333333334</c:v>
                </c:pt>
                <c:pt idx="18131">
                  <c:v>302.2</c:v>
                </c:pt>
                <c:pt idx="18132">
                  <c:v>302.21666666666664</c:v>
                </c:pt>
                <c:pt idx="18133">
                  <c:v>302.23333333333335</c:v>
                </c:pt>
                <c:pt idx="18134">
                  <c:v>302.25</c:v>
                </c:pt>
                <c:pt idx="18135">
                  <c:v>302.26666666666665</c:v>
                </c:pt>
                <c:pt idx="18136">
                  <c:v>302.28333333333336</c:v>
                </c:pt>
                <c:pt idx="18137">
                  <c:v>302.3</c:v>
                </c:pt>
                <c:pt idx="18138">
                  <c:v>302.31666666666666</c:v>
                </c:pt>
                <c:pt idx="18139">
                  <c:v>302.33333333333331</c:v>
                </c:pt>
                <c:pt idx="18140">
                  <c:v>302.35000000000002</c:v>
                </c:pt>
                <c:pt idx="18141">
                  <c:v>302.36666666666667</c:v>
                </c:pt>
                <c:pt idx="18142">
                  <c:v>302.38333333333333</c:v>
                </c:pt>
                <c:pt idx="18143">
                  <c:v>302.39999999999998</c:v>
                </c:pt>
                <c:pt idx="18144">
                  <c:v>302.41666666666669</c:v>
                </c:pt>
                <c:pt idx="18145">
                  <c:v>302.43333333333334</c:v>
                </c:pt>
                <c:pt idx="18146">
                  <c:v>302.45</c:v>
                </c:pt>
                <c:pt idx="18147">
                  <c:v>302.46666666666664</c:v>
                </c:pt>
                <c:pt idx="18148">
                  <c:v>302.48333333333335</c:v>
                </c:pt>
                <c:pt idx="18149">
                  <c:v>302.5</c:v>
                </c:pt>
                <c:pt idx="18150">
                  <c:v>302.51666666666665</c:v>
                </c:pt>
                <c:pt idx="18151">
                  <c:v>302.53333333333336</c:v>
                </c:pt>
                <c:pt idx="18152">
                  <c:v>302.55</c:v>
                </c:pt>
                <c:pt idx="18153">
                  <c:v>302.56666666666666</c:v>
                </c:pt>
                <c:pt idx="18154">
                  <c:v>302.58333333333331</c:v>
                </c:pt>
                <c:pt idx="18155">
                  <c:v>302.60000000000002</c:v>
                </c:pt>
                <c:pt idx="18156">
                  <c:v>302.61666666666667</c:v>
                </c:pt>
                <c:pt idx="18157">
                  <c:v>302.63333333333333</c:v>
                </c:pt>
                <c:pt idx="18158">
                  <c:v>302.64999999999998</c:v>
                </c:pt>
                <c:pt idx="18159">
                  <c:v>302.66666666666669</c:v>
                </c:pt>
                <c:pt idx="18160">
                  <c:v>302.68333333333334</c:v>
                </c:pt>
                <c:pt idx="18161">
                  <c:v>302.7</c:v>
                </c:pt>
                <c:pt idx="18162">
                  <c:v>302.71666666666664</c:v>
                </c:pt>
                <c:pt idx="18163">
                  <c:v>302.73333333333335</c:v>
                </c:pt>
                <c:pt idx="18164">
                  <c:v>302.75</c:v>
                </c:pt>
                <c:pt idx="18165">
                  <c:v>302.76666666666665</c:v>
                </c:pt>
                <c:pt idx="18166">
                  <c:v>302.78333333333336</c:v>
                </c:pt>
                <c:pt idx="18167">
                  <c:v>302.8</c:v>
                </c:pt>
                <c:pt idx="18168">
                  <c:v>302.81666666666666</c:v>
                </c:pt>
                <c:pt idx="18169">
                  <c:v>302.83333333333331</c:v>
                </c:pt>
                <c:pt idx="18170">
                  <c:v>302.85000000000002</c:v>
                </c:pt>
                <c:pt idx="18171">
                  <c:v>302.86666666666667</c:v>
                </c:pt>
                <c:pt idx="18172">
                  <c:v>302.88333333333333</c:v>
                </c:pt>
                <c:pt idx="18173">
                  <c:v>302.89999999999998</c:v>
                </c:pt>
                <c:pt idx="18174">
                  <c:v>302.91666666666669</c:v>
                </c:pt>
                <c:pt idx="18175">
                  <c:v>302.93333333333334</c:v>
                </c:pt>
                <c:pt idx="18176">
                  <c:v>302.95</c:v>
                </c:pt>
                <c:pt idx="18177">
                  <c:v>302.96666666666664</c:v>
                </c:pt>
                <c:pt idx="18178">
                  <c:v>302.98333333333335</c:v>
                </c:pt>
                <c:pt idx="18179">
                  <c:v>303</c:v>
                </c:pt>
                <c:pt idx="18180">
                  <c:v>303.01666666666665</c:v>
                </c:pt>
                <c:pt idx="18181">
                  <c:v>303.03333333333336</c:v>
                </c:pt>
                <c:pt idx="18182">
                  <c:v>303.05</c:v>
                </c:pt>
                <c:pt idx="18183">
                  <c:v>303.06666666666666</c:v>
                </c:pt>
                <c:pt idx="18184">
                  <c:v>303.08333333333331</c:v>
                </c:pt>
                <c:pt idx="18185">
                  <c:v>303.10000000000002</c:v>
                </c:pt>
                <c:pt idx="18186">
                  <c:v>303.11666666666667</c:v>
                </c:pt>
                <c:pt idx="18187">
                  <c:v>303.13333333333333</c:v>
                </c:pt>
                <c:pt idx="18188">
                  <c:v>303.14999999999998</c:v>
                </c:pt>
                <c:pt idx="18189">
                  <c:v>303.16666666666669</c:v>
                </c:pt>
                <c:pt idx="18190">
                  <c:v>303.18333333333334</c:v>
                </c:pt>
                <c:pt idx="18191">
                  <c:v>303.2</c:v>
                </c:pt>
                <c:pt idx="18192">
                  <c:v>303.21666666666664</c:v>
                </c:pt>
                <c:pt idx="18193">
                  <c:v>303.23333333333335</c:v>
                </c:pt>
                <c:pt idx="18194">
                  <c:v>303.25</c:v>
                </c:pt>
                <c:pt idx="18195">
                  <c:v>303.26666666666665</c:v>
                </c:pt>
                <c:pt idx="18196">
                  <c:v>303.28333333333336</c:v>
                </c:pt>
                <c:pt idx="18197">
                  <c:v>303.3</c:v>
                </c:pt>
                <c:pt idx="18198">
                  <c:v>303.31666666666666</c:v>
                </c:pt>
                <c:pt idx="18199">
                  <c:v>303.33333333333331</c:v>
                </c:pt>
                <c:pt idx="18200">
                  <c:v>303.35000000000002</c:v>
                </c:pt>
                <c:pt idx="18201">
                  <c:v>303.36666666666667</c:v>
                </c:pt>
                <c:pt idx="18202">
                  <c:v>303.38333333333333</c:v>
                </c:pt>
                <c:pt idx="18203">
                  <c:v>303.39999999999998</c:v>
                </c:pt>
                <c:pt idx="18204">
                  <c:v>303.41666666666669</c:v>
                </c:pt>
                <c:pt idx="18205">
                  <c:v>303.43333333333334</c:v>
                </c:pt>
                <c:pt idx="18206">
                  <c:v>303.45</c:v>
                </c:pt>
                <c:pt idx="18207">
                  <c:v>303.46666666666664</c:v>
                </c:pt>
                <c:pt idx="18208">
                  <c:v>303.48333333333335</c:v>
                </c:pt>
                <c:pt idx="18209">
                  <c:v>303.5</c:v>
                </c:pt>
                <c:pt idx="18210">
                  <c:v>303.51666666666665</c:v>
                </c:pt>
                <c:pt idx="18211">
                  <c:v>303.53333333333336</c:v>
                </c:pt>
                <c:pt idx="18212">
                  <c:v>303.55</c:v>
                </c:pt>
                <c:pt idx="18213">
                  <c:v>303.56666666666666</c:v>
                </c:pt>
                <c:pt idx="18214">
                  <c:v>303.58333333333331</c:v>
                </c:pt>
                <c:pt idx="18215">
                  <c:v>303.60000000000002</c:v>
                </c:pt>
                <c:pt idx="18216">
                  <c:v>303.61666666666667</c:v>
                </c:pt>
                <c:pt idx="18217">
                  <c:v>303.63333333333333</c:v>
                </c:pt>
                <c:pt idx="18218">
                  <c:v>303.64999999999998</c:v>
                </c:pt>
                <c:pt idx="18219">
                  <c:v>303.66666666666669</c:v>
                </c:pt>
                <c:pt idx="18220">
                  <c:v>303.68333333333334</c:v>
                </c:pt>
                <c:pt idx="18221">
                  <c:v>303.7</c:v>
                </c:pt>
                <c:pt idx="18222">
                  <c:v>303.71666666666664</c:v>
                </c:pt>
                <c:pt idx="18223">
                  <c:v>303.73333333333335</c:v>
                </c:pt>
                <c:pt idx="18224">
                  <c:v>303.75</c:v>
                </c:pt>
                <c:pt idx="18225">
                  <c:v>303.76666666666665</c:v>
                </c:pt>
                <c:pt idx="18226">
                  <c:v>303.78333333333336</c:v>
                </c:pt>
                <c:pt idx="18227">
                  <c:v>303.8</c:v>
                </c:pt>
                <c:pt idx="18228">
                  <c:v>303.81666666666666</c:v>
                </c:pt>
                <c:pt idx="18229">
                  <c:v>303.83333333333331</c:v>
                </c:pt>
                <c:pt idx="18230">
                  <c:v>303.85000000000002</c:v>
                </c:pt>
                <c:pt idx="18231">
                  <c:v>303.86666666666667</c:v>
                </c:pt>
                <c:pt idx="18232">
                  <c:v>303.88333333333333</c:v>
                </c:pt>
                <c:pt idx="18233">
                  <c:v>303.89999999999998</c:v>
                </c:pt>
                <c:pt idx="18234">
                  <c:v>303.91666666666669</c:v>
                </c:pt>
                <c:pt idx="18235">
                  <c:v>303.93333333333334</c:v>
                </c:pt>
                <c:pt idx="18236">
                  <c:v>303.95</c:v>
                </c:pt>
                <c:pt idx="18237">
                  <c:v>303.96666666666664</c:v>
                </c:pt>
                <c:pt idx="18238">
                  <c:v>303.98333333333335</c:v>
                </c:pt>
                <c:pt idx="18239">
                  <c:v>304</c:v>
                </c:pt>
                <c:pt idx="18240">
                  <c:v>304.01666666666665</c:v>
                </c:pt>
                <c:pt idx="18241">
                  <c:v>304.03333333333336</c:v>
                </c:pt>
                <c:pt idx="18242">
                  <c:v>304.05</c:v>
                </c:pt>
                <c:pt idx="18243">
                  <c:v>304.06666666666666</c:v>
                </c:pt>
                <c:pt idx="18244">
                  <c:v>304.08333333333331</c:v>
                </c:pt>
                <c:pt idx="18245">
                  <c:v>304.10000000000002</c:v>
                </c:pt>
                <c:pt idx="18246">
                  <c:v>304.11666666666667</c:v>
                </c:pt>
                <c:pt idx="18247">
                  <c:v>304.13333333333333</c:v>
                </c:pt>
                <c:pt idx="18248">
                  <c:v>304.14999999999998</c:v>
                </c:pt>
                <c:pt idx="18249">
                  <c:v>304.16666666666669</c:v>
                </c:pt>
                <c:pt idx="18250">
                  <c:v>304.18333333333334</c:v>
                </c:pt>
                <c:pt idx="18251">
                  <c:v>304.2</c:v>
                </c:pt>
                <c:pt idx="18252">
                  <c:v>304.21666666666664</c:v>
                </c:pt>
                <c:pt idx="18253">
                  <c:v>304.23333333333335</c:v>
                </c:pt>
                <c:pt idx="18254">
                  <c:v>304.25</c:v>
                </c:pt>
                <c:pt idx="18255">
                  <c:v>304.26666666666665</c:v>
                </c:pt>
                <c:pt idx="18256">
                  <c:v>304.28333333333336</c:v>
                </c:pt>
                <c:pt idx="18257">
                  <c:v>304.3</c:v>
                </c:pt>
                <c:pt idx="18258">
                  <c:v>304.31666666666666</c:v>
                </c:pt>
                <c:pt idx="18259">
                  <c:v>304.33333333333331</c:v>
                </c:pt>
                <c:pt idx="18260">
                  <c:v>304.35000000000002</c:v>
                </c:pt>
                <c:pt idx="18261">
                  <c:v>304.36666666666667</c:v>
                </c:pt>
                <c:pt idx="18262">
                  <c:v>304.38333333333333</c:v>
                </c:pt>
                <c:pt idx="18263">
                  <c:v>304.39999999999998</c:v>
                </c:pt>
                <c:pt idx="18264">
                  <c:v>304.41666666666669</c:v>
                </c:pt>
                <c:pt idx="18265">
                  <c:v>304.43333333333334</c:v>
                </c:pt>
                <c:pt idx="18266">
                  <c:v>304.45</c:v>
                </c:pt>
                <c:pt idx="18267">
                  <c:v>304.46666666666664</c:v>
                </c:pt>
                <c:pt idx="18268">
                  <c:v>304.48333333333335</c:v>
                </c:pt>
                <c:pt idx="18269">
                  <c:v>304.5</c:v>
                </c:pt>
                <c:pt idx="18270">
                  <c:v>304.51666666666665</c:v>
                </c:pt>
                <c:pt idx="18271">
                  <c:v>304.53333333333336</c:v>
                </c:pt>
                <c:pt idx="18272">
                  <c:v>304.55</c:v>
                </c:pt>
                <c:pt idx="18273">
                  <c:v>304.56666666666666</c:v>
                </c:pt>
                <c:pt idx="18274">
                  <c:v>304.58333333333331</c:v>
                </c:pt>
                <c:pt idx="18275">
                  <c:v>304.60000000000002</c:v>
                </c:pt>
                <c:pt idx="18276">
                  <c:v>304.61666666666667</c:v>
                </c:pt>
                <c:pt idx="18277">
                  <c:v>304.63333333333333</c:v>
                </c:pt>
                <c:pt idx="18278">
                  <c:v>304.64999999999998</c:v>
                </c:pt>
                <c:pt idx="18279">
                  <c:v>304.66666666666669</c:v>
                </c:pt>
                <c:pt idx="18280">
                  <c:v>304.68333333333334</c:v>
                </c:pt>
                <c:pt idx="18281">
                  <c:v>304.7</c:v>
                </c:pt>
                <c:pt idx="18282">
                  <c:v>304.71666666666664</c:v>
                </c:pt>
                <c:pt idx="18283">
                  <c:v>304.73333333333335</c:v>
                </c:pt>
                <c:pt idx="18284">
                  <c:v>304.75</c:v>
                </c:pt>
                <c:pt idx="18285">
                  <c:v>304.76666666666665</c:v>
                </c:pt>
                <c:pt idx="18286">
                  <c:v>304.78333333333336</c:v>
                </c:pt>
                <c:pt idx="18287">
                  <c:v>304.8</c:v>
                </c:pt>
                <c:pt idx="18288">
                  <c:v>304.81666666666666</c:v>
                </c:pt>
                <c:pt idx="18289">
                  <c:v>304.83333333333331</c:v>
                </c:pt>
                <c:pt idx="18290">
                  <c:v>304.85000000000002</c:v>
                </c:pt>
                <c:pt idx="18291">
                  <c:v>304.86666666666667</c:v>
                </c:pt>
                <c:pt idx="18292">
                  <c:v>304.88333333333333</c:v>
                </c:pt>
                <c:pt idx="18293">
                  <c:v>304.89999999999998</c:v>
                </c:pt>
                <c:pt idx="18294">
                  <c:v>304.91666666666669</c:v>
                </c:pt>
                <c:pt idx="18295">
                  <c:v>304.93333333333334</c:v>
                </c:pt>
                <c:pt idx="18296">
                  <c:v>304.95</c:v>
                </c:pt>
                <c:pt idx="18297">
                  <c:v>304.96666666666664</c:v>
                </c:pt>
                <c:pt idx="18298">
                  <c:v>304.98333333333335</c:v>
                </c:pt>
                <c:pt idx="18299">
                  <c:v>305</c:v>
                </c:pt>
                <c:pt idx="18300">
                  <c:v>305.01666666666665</c:v>
                </c:pt>
                <c:pt idx="18301">
                  <c:v>305.03333333333336</c:v>
                </c:pt>
                <c:pt idx="18302">
                  <c:v>305.05</c:v>
                </c:pt>
                <c:pt idx="18303">
                  <c:v>305.06666666666666</c:v>
                </c:pt>
                <c:pt idx="18304">
                  <c:v>305.08333333333331</c:v>
                </c:pt>
                <c:pt idx="18305">
                  <c:v>305.10000000000002</c:v>
                </c:pt>
                <c:pt idx="18306">
                  <c:v>305.11666666666667</c:v>
                </c:pt>
                <c:pt idx="18307">
                  <c:v>305.13333333333333</c:v>
                </c:pt>
                <c:pt idx="18308">
                  <c:v>305.14999999999998</c:v>
                </c:pt>
                <c:pt idx="18309">
                  <c:v>305.16666666666669</c:v>
                </c:pt>
                <c:pt idx="18310">
                  <c:v>305.18333333333334</c:v>
                </c:pt>
                <c:pt idx="18311">
                  <c:v>305.2</c:v>
                </c:pt>
                <c:pt idx="18312">
                  <c:v>305.21666666666664</c:v>
                </c:pt>
                <c:pt idx="18313">
                  <c:v>305.23333333333335</c:v>
                </c:pt>
                <c:pt idx="18314">
                  <c:v>305.25</c:v>
                </c:pt>
                <c:pt idx="18315">
                  <c:v>305.26666666666665</c:v>
                </c:pt>
                <c:pt idx="18316">
                  <c:v>305.28333333333336</c:v>
                </c:pt>
                <c:pt idx="18317">
                  <c:v>305.3</c:v>
                </c:pt>
                <c:pt idx="18318">
                  <c:v>305.31666666666666</c:v>
                </c:pt>
                <c:pt idx="18319">
                  <c:v>305.33333333333331</c:v>
                </c:pt>
                <c:pt idx="18320">
                  <c:v>305.35000000000002</c:v>
                </c:pt>
                <c:pt idx="18321">
                  <c:v>305.36666666666667</c:v>
                </c:pt>
                <c:pt idx="18322">
                  <c:v>305.38333333333333</c:v>
                </c:pt>
                <c:pt idx="18323">
                  <c:v>305.39999999999998</c:v>
                </c:pt>
                <c:pt idx="18324">
                  <c:v>305.41666666666669</c:v>
                </c:pt>
                <c:pt idx="18325">
                  <c:v>305.43333333333334</c:v>
                </c:pt>
                <c:pt idx="18326">
                  <c:v>305.45</c:v>
                </c:pt>
                <c:pt idx="18327">
                  <c:v>305.46666666666664</c:v>
                </c:pt>
                <c:pt idx="18328">
                  <c:v>305.48333333333335</c:v>
                </c:pt>
                <c:pt idx="18329">
                  <c:v>305.5</c:v>
                </c:pt>
                <c:pt idx="18330">
                  <c:v>305.51666666666665</c:v>
                </c:pt>
                <c:pt idx="18331">
                  <c:v>305.53333333333336</c:v>
                </c:pt>
                <c:pt idx="18332">
                  <c:v>305.55</c:v>
                </c:pt>
                <c:pt idx="18333">
                  <c:v>305.56666666666666</c:v>
                </c:pt>
                <c:pt idx="18334">
                  <c:v>305.58333333333331</c:v>
                </c:pt>
                <c:pt idx="18335">
                  <c:v>305.60000000000002</c:v>
                </c:pt>
                <c:pt idx="18336">
                  <c:v>305.61666666666667</c:v>
                </c:pt>
                <c:pt idx="18337">
                  <c:v>305.63333333333333</c:v>
                </c:pt>
                <c:pt idx="18338">
                  <c:v>305.64999999999998</c:v>
                </c:pt>
                <c:pt idx="18339">
                  <c:v>305.66666666666669</c:v>
                </c:pt>
                <c:pt idx="18340">
                  <c:v>305.68333333333334</c:v>
                </c:pt>
                <c:pt idx="18341">
                  <c:v>305.7</c:v>
                </c:pt>
                <c:pt idx="18342">
                  <c:v>305.71666666666664</c:v>
                </c:pt>
                <c:pt idx="18343">
                  <c:v>305.73333333333335</c:v>
                </c:pt>
                <c:pt idx="18344">
                  <c:v>305.75</c:v>
                </c:pt>
                <c:pt idx="18345">
                  <c:v>305.76666666666665</c:v>
                </c:pt>
                <c:pt idx="18346">
                  <c:v>305.78333333333336</c:v>
                </c:pt>
                <c:pt idx="18347">
                  <c:v>305.8</c:v>
                </c:pt>
                <c:pt idx="18348">
                  <c:v>305.81666666666666</c:v>
                </c:pt>
                <c:pt idx="18349">
                  <c:v>305.83333333333331</c:v>
                </c:pt>
                <c:pt idx="18350">
                  <c:v>305.85000000000002</c:v>
                </c:pt>
                <c:pt idx="18351">
                  <c:v>305.86666666666667</c:v>
                </c:pt>
                <c:pt idx="18352">
                  <c:v>305.88333333333333</c:v>
                </c:pt>
                <c:pt idx="18353">
                  <c:v>305.89999999999998</c:v>
                </c:pt>
                <c:pt idx="18354">
                  <c:v>305.91666666666669</c:v>
                </c:pt>
                <c:pt idx="18355">
                  <c:v>305.93333333333334</c:v>
                </c:pt>
                <c:pt idx="18356">
                  <c:v>305.95</c:v>
                </c:pt>
                <c:pt idx="18357">
                  <c:v>305.96666666666664</c:v>
                </c:pt>
                <c:pt idx="18358">
                  <c:v>305.98333333333335</c:v>
                </c:pt>
                <c:pt idx="18359">
                  <c:v>306</c:v>
                </c:pt>
                <c:pt idx="18360">
                  <c:v>306.01666666666665</c:v>
                </c:pt>
                <c:pt idx="18361">
                  <c:v>306.03333333333336</c:v>
                </c:pt>
                <c:pt idx="18362">
                  <c:v>306.05</c:v>
                </c:pt>
                <c:pt idx="18363">
                  <c:v>306.06666666666666</c:v>
                </c:pt>
                <c:pt idx="18364">
                  <c:v>306.08333333333331</c:v>
                </c:pt>
                <c:pt idx="18365">
                  <c:v>306.10000000000002</c:v>
                </c:pt>
                <c:pt idx="18366">
                  <c:v>306.11666666666667</c:v>
                </c:pt>
                <c:pt idx="18367">
                  <c:v>306.13333333333333</c:v>
                </c:pt>
                <c:pt idx="18368">
                  <c:v>306.14999999999998</c:v>
                </c:pt>
                <c:pt idx="18369">
                  <c:v>306.16666666666669</c:v>
                </c:pt>
                <c:pt idx="18370">
                  <c:v>306.18333333333334</c:v>
                </c:pt>
                <c:pt idx="18371">
                  <c:v>306.2</c:v>
                </c:pt>
                <c:pt idx="18372">
                  <c:v>306.21666666666664</c:v>
                </c:pt>
                <c:pt idx="18373">
                  <c:v>306.23333333333335</c:v>
                </c:pt>
                <c:pt idx="18374">
                  <c:v>306.25</c:v>
                </c:pt>
                <c:pt idx="18375">
                  <c:v>306.26666666666665</c:v>
                </c:pt>
                <c:pt idx="18376">
                  <c:v>306.28333333333336</c:v>
                </c:pt>
                <c:pt idx="18377">
                  <c:v>306.3</c:v>
                </c:pt>
                <c:pt idx="18378">
                  <c:v>306.31666666666666</c:v>
                </c:pt>
                <c:pt idx="18379">
                  <c:v>306.33333333333331</c:v>
                </c:pt>
                <c:pt idx="18380">
                  <c:v>306.35000000000002</c:v>
                </c:pt>
                <c:pt idx="18381">
                  <c:v>306.36666666666667</c:v>
                </c:pt>
                <c:pt idx="18382">
                  <c:v>306.38333333333333</c:v>
                </c:pt>
                <c:pt idx="18383">
                  <c:v>306.39999999999998</c:v>
                </c:pt>
                <c:pt idx="18384">
                  <c:v>306.41666666666669</c:v>
                </c:pt>
                <c:pt idx="18385">
                  <c:v>306.43333333333334</c:v>
                </c:pt>
                <c:pt idx="18386">
                  <c:v>306.45</c:v>
                </c:pt>
                <c:pt idx="18387">
                  <c:v>306.46666666666664</c:v>
                </c:pt>
                <c:pt idx="18388">
                  <c:v>306.48333333333335</c:v>
                </c:pt>
                <c:pt idx="18389">
                  <c:v>306.5</c:v>
                </c:pt>
                <c:pt idx="18390">
                  <c:v>306.51666666666665</c:v>
                </c:pt>
                <c:pt idx="18391">
                  <c:v>306.53333333333336</c:v>
                </c:pt>
                <c:pt idx="18392">
                  <c:v>306.55</c:v>
                </c:pt>
                <c:pt idx="18393">
                  <c:v>306.56666666666666</c:v>
                </c:pt>
                <c:pt idx="18394">
                  <c:v>306.58333333333331</c:v>
                </c:pt>
                <c:pt idx="18395">
                  <c:v>306.60000000000002</c:v>
                </c:pt>
                <c:pt idx="18396">
                  <c:v>306.61666666666667</c:v>
                </c:pt>
                <c:pt idx="18397">
                  <c:v>306.63333333333333</c:v>
                </c:pt>
                <c:pt idx="18398">
                  <c:v>306.64999999999998</c:v>
                </c:pt>
                <c:pt idx="18399">
                  <c:v>306.66666666666669</c:v>
                </c:pt>
                <c:pt idx="18400">
                  <c:v>306.68333333333334</c:v>
                </c:pt>
                <c:pt idx="18401">
                  <c:v>306.7</c:v>
                </c:pt>
                <c:pt idx="18402">
                  <c:v>306.71666666666664</c:v>
                </c:pt>
                <c:pt idx="18403">
                  <c:v>306.73333333333335</c:v>
                </c:pt>
                <c:pt idx="18404">
                  <c:v>306.75</c:v>
                </c:pt>
                <c:pt idx="18405">
                  <c:v>306.76666666666665</c:v>
                </c:pt>
                <c:pt idx="18406">
                  <c:v>306.78333333333336</c:v>
                </c:pt>
                <c:pt idx="18407">
                  <c:v>306.8</c:v>
                </c:pt>
                <c:pt idx="18408">
                  <c:v>306.81666666666666</c:v>
                </c:pt>
                <c:pt idx="18409">
                  <c:v>306.83333333333331</c:v>
                </c:pt>
                <c:pt idx="18410">
                  <c:v>306.85000000000002</c:v>
                </c:pt>
                <c:pt idx="18411">
                  <c:v>306.86666666666667</c:v>
                </c:pt>
                <c:pt idx="18412">
                  <c:v>306.88333333333333</c:v>
                </c:pt>
                <c:pt idx="18413">
                  <c:v>306.89999999999998</c:v>
                </c:pt>
                <c:pt idx="18414">
                  <c:v>306.91666666666669</c:v>
                </c:pt>
                <c:pt idx="18415">
                  <c:v>306.93333333333334</c:v>
                </c:pt>
                <c:pt idx="18416">
                  <c:v>306.95</c:v>
                </c:pt>
                <c:pt idx="18417">
                  <c:v>306.96666666666664</c:v>
                </c:pt>
                <c:pt idx="18418">
                  <c:v>306.98333333333335</c:v>
                </c:pt>
                <c:pt idx="18419">
                  <c:v>307</c:v>
                </c:pt>
                <c:pt idx="18420">
                  <c:v>307.01666666666665</c:v>
                </c:pt>
                <c:pt idx="18421">
                  <c:v>307.03333333333336</c:v>
                </c:pt>
                <c:pt idx="18422">
                  <c:v>307.05</c:v>
                </c:pt>
                <c:pt idx="18423">
                  <c:v>307.06666666666666</c:v>
                </c:pt>
                <c:pt idx="18424">
                  <c:v>307.08333333333331</c:v>
                </c:pt>
                <c:pt idx="18425">
                  <c:v>307.10000000000002</c:v>
                </c:pt>
                <c:pt idx="18426">
                  <c:v>307.11666666666667</c:v>
                </c:pt>
                <c:pt idx="18427">
                  <c:v>307.13333333333333</c:v>
                </c:pt>
                <c:pt idx="18428">
                  <c:v>307.14999999999998</c:v>
                </c:pt>
                <c:pt idx="18429">
                  <c:v>307.16666666666669</c:v>
                </c:pt>
                <c:pt idx="18430">
                  <c:v>307.18333333333334</c:v>
                </c:pt>
                <c:pt idx="18431">
                  <c:v>307.2</c:v>
                </c:pt>
                <c:pt idx="18432">
                  <c:v>307.21666666666664</c:v>
                </c:pt>
                <c:pt idx="18433">
                  <c:v>307.23333333333335</c:v>
                </c:pt>
                <c:pt idx="18434">
                  <c:v>307.25</c:v>
                </c:pt>
                <c:pt idx="18435">
                  <c:v>307.26666666666665</c:v>
                </c:pt>
                <c:pt idx="18436">
                  <c:v>307.28333333333336</c:v>
                </c:pt>
                <c:pt idx="18437">
                  <c:v>307.3</c:v>
                </c:pt>
                <c:pt idx="18438">
                  <c:v>307.31666666666666</c:v>
                </c:pt>
                <c:pt idx="18439">
                  <c:v>307.33333333333331</c:v>
                </c:pt>
                <c:pt idx="18440">
                  <c:v>307.35000000000002</c:v>
                </c:pt>
                <c:pt idx="18441">
                  <c:v>307.36666666666667</c:v>
                </c:pt>
                <c:pt idx="18442">
                  <c:v>307.38333333333333</c:v>
                </c:pt>
                <c:pt idx="18443">
                  <c:v>307.39999999999998</c:v>
                </c:pt>
                <c:pt idx="18444">
                  <c:v>307.41666666666669</c:v>
                </c:pt>
                <c:pt idx="18445">
                  <c:v>307.43333333333334</c:v>
                </c:pt>
                <c:pt idx="18446">
                  <c:v>307.45</c:v>
                </c:pt>
                <c:pt idx="18447">
                  <c:v>307.46666666666664</c:v>
                </c:pt>
                <c:pt idx="18448">
                  <c:v>307.48333333333335</c:v>
                </c:pt>
                <c:pt idx="18449">
                  <c:v>307.5</c:v>
                </c:pt>
                <c:pt idx="18450">
                  <c:v>307.51666666666665</c:v>
                </c:pt>
                <c:pt idx="18451">
                  <c:v>307.53333333333336</c:v>
                </c:pt>
                <c:pt idx="18452">
                  <c:v>307.55</c:v>
                </c:pt>
                <c:pt idx="18453">
                  <c:v>307.56666666666666</c:v>
                </c:pt>
                <c:pt idx="18454">
                  <c:v>307.58333333333331</c:v>
                </c:pt>
                <c:pt idx="18455">
                  <c:v>307.60000000000002</c:v>
                </c:pt>
                <c:pt idx="18456">
                  <c:v>307.61666666666667</c:v>
                </c:pt>
                <c:pt idx="18457">
                  <c:v>307.63333333333333</c:v>
                </c:pt>
                <c:pt idx="18458">
                  <c:v>307.64999999999998</c:v>
                </c:pt>
                <c:pt idx="18459">
                  <c:v>307.66666666666669</c:v>
                </c:pt>
                <c:pt idx="18460">
                  <c:v>307.68333333333334</c:v>
                </c:pt>
                <c:pt idx="18461">
                  <c:v>307.7</c:v>
                </c:pt>
                <c:pt idx="18462">
                  <c:v>307.71666666666664</c:v>
                </c:pt>
                <c:pt idx="18463">
                  <c:v>307.73333333333335</c:v>
                </c:pt>
                <c:pt idx="18464">
                  <c:v>307.75</c:v>
                </c:pt>
                <c:pt idx="18465">
                  <c:v>307.76666666666665</c:v>
                </c:pt>
                <c:pt idx="18466">
                  <c:v>307.78333333333336</c:v>
                </c:pt>
                <c:pt idx="18467">
                  <c:v>307.8</c:v>
                </c:pt>
                <c:pt idx="18468">
                  <c:v>307.81666666666666</c:v>
                </c:pt>
                <c:pt idx="18469">
                  <c:v>307.83333333333331</c:v>
                </c:pt>
                <c:pt idx="18470">
                  <c:v>307.85000000000002</c:v>
                </c:pt>
                <c:pt idx="18471">
                  <c:v>307.86666666666667</c:v>
                </c:pt>
                <c:pt idx="18472">
                  <c:v>307.88333333333333</c:v>
                </c:pt>
                <c:pt idx="18473">
                  <c:v>307.89999999999998</c:v>
                </c:pt>
                <c:pt idx="18474">
                  <c:v>307.91666666666669</c:v>
                </c:pt>
                <c:pt idx="18475">
                  <c:v>307.93333333333334</c:v>
                </c:pt>
                <c:pt idx="18476">
                  <c:v>307.95</c:v>
                </c:pt>
                <c:pt idx="18477">
                  <c:v>307.96666666666664</c:v>
                </c:pt>
                <c:pt idx="18478">
                  <c:v>307.98333333333335</c:v>
                </c:pt>
                <c:pt idx="18479">
                  <c:v>308</c:v>
                </c:pt>
                <c:pt idx="18480">
                  <c:v>308.01666666666665</c:v>
                </c:pt>
                <c:pt idx="18481">
                  <c:v>308.03333333333336</c:v>
                </c:pt>
                <c:pt idx="18482">
                  <c:v>308.05</c:v>
                </c:pt>
                <c:pt idx="18483">
                  <c:v>308.06666666666666</c:v>
                </c:pt>
                <c:pt idx="18484">
                  <c:v>308.08333333333331</c:v>
                </c:pt>
                <c:pt idx="18485">
                  <c:v>308.10000000000002</c:v>
                </c:pt>
                <c:pt idx="18486">
                  <c:v>308.11666666666667</c:v>
                </c:pt>
                <c:pt idx="18487">
                  <c:v>308.13333333333333</c:v>
                </c:pt>
                <c:pt idx="18488">
                  <c:v>308.14999999999998</c:v>
                </c:pt>
                <c:pt idx="18489">
                  <c:v>308.16666666666669</c:v>
                </c:pt>
                <c:pt idx="18490">
                  <c:v>308.18333333333334</c:v>
                </c:pt>
                <c:pt idx="18491">
                  <c:v>308.2</c:v>
                </c:pt>
                <c:pt idx="18492">
                  <c:v>308.21666666666664</c:v>
                </c:pt>
                <c:pt idx="18493">
                  <c:v>308.23333333333335</c:v>
                </c:pt>
                <c:pt idx="18494">
                  <c:v>308.25</c:v>
                </c:pt>
                <c:pt idx="18495">
                  <c:v>308.26666666666665</c:v>
                </c:pt>
                <c:pt idx="18496">
                  <c:v>308.28333333333336</c:v>
                </c:pt>
                <c:pt idx="18497">
                  <c:v>308.3</c:v>
                </c:pt>
                <c:pt idx="18498">
                  <c:v>308.31666666666666</c:v>
                </c:pt>
                <c:pt idx="18499">
                  <c:v>308.33333333333331</c:v>
                </c:pt>
                <c:pt idx="18500">
                  <c:v>308.35000000000002</c:v>
                </c:pt>
                <c:pt idx="18501">
                  <c:v>308.36666666666667</c:v>
                </c:pt>
                <c:pt idx="18502">
                  <c:v>308.38333333333333</c:v>
                </c:pt>
                <c:pt idx="18503">
                  <c:v>308.39999999999998</c:v>
                </c:pt>
                <c:pt idx="18504">
                  <c:v>308.41666666666669</c:v>
                </c:pt>
                <c:pt idx="18505">
                  <c:v>308.43333333333334</c:v>
                </c:pt>
                <c:pt idx="18506">
                  <c:v>308.45</c:v>
                </c:pt>
                <c:pt idx="18507">
                  <c:v>308.46666666666664</c:v>
                </c:pt>
                <c:pt idx="18508">
                  <c:v>308.48333333333335</c:v>
                </c:pt>
                <c:pt idx="18509">
                  <c:v>308.5</c:v>
                </c:pt>
                <c:pt idx="18510">
                  <c:v>308.51666666666665</c:v>
                </c:pt>
                <c:pt idx="18511">
                  <c:v>308.53333333333336</c:v>
                </c:pt>
                <c:pt idx="18512">
                  <c:v>308.55</c:v>
                </c:pt>
                <c:pt idx="18513">
                  <c:v>308.56666666666666</c:v>
                </c:pt>
                <c:pt idx="18514">
                  <c:v>308.58333333333331</c:v>
                </c:pt>
                <c:pt idx="18515">
                  <c:v>308.60000000000002</c:v>
                </c:pt>
                <c:pt idx="18516">
                  <c:v>308.61666666666667</c:v>
                </c:pt>
                <c:pt idx="18517">
                  <c:v>308.63333333333333</c:v>
                </c:pt>
                <c:pt idx="18518">
                  <c:v>308.64999999999998</c:v>
                </c:pt>
                <c:pt idx="18519">
                  <c:v>308.66666666666669</c:v>
                </c:pt>
                <c:pt idx="18520">
                  <c:v>308.68333333333334</c:v>
                </c:pt>
                <c:pt idx="18521">
                  <c:v>308.7</c:v>
                </c:pt>
                <c:pt idx="18522">
                  <c:v>308.71666666666664</c:v>
                </c:pt>
                <c:pt idx="18523">
                  <c:v>308.73333333333335</c:v>
                </c:pt>
                <c:pt idx="18524">
                  <c:v>308.75</c:v>
                </c:pt>
                <c:pt idx="18525">
                  <c:v>308.76666666666665</c:v>
                </c:pt>
                <c:pt idx="18526">
                  <c:v>308.78333333333336</c:v>
                </c:pt>
                <c:pt idx="18527">
                  <c:v>308.8</c:v>
                </c:pt>
                <c:pt idx="18528">
                  <c:v>308.81666666666666</c:v>
                </c:pt>
                <c:pt idx="18529">
                  <c:v>308.83333333333331</c:v>
                </c:pt>
                <c:pt idx="18530">
                  <c:v>308.85000000000002</c:v>
                </c:pt>
                <c:pt idx="18531">
                  <c:v>308.86666666666667</c:v>
                </c:pt>
                <c:pt idx="18532">
                  <c:v>308.88333333333333</c:v>
                </c:pt>
                <c:pt idx="18533">
                  <c:v>308.89999999999998</c:v>
                </c:pt>
                <c:pt idx="18534">
                  <c:v>308.91666666666669</c:v>
                </c:pt>
                <c:pt idx="18535">
                  <c:v>308.93333333333334</c:v>
                </c:pt>
                <c:pt idx="18536">
                  <c:v>308.95</c:v>
                </c:pt>
                <c:pt idx="18537">
                  <c:v>308.96666666666664</c:v>
                </c:pt>
                <c:pt idx="18538">
                  <c:v>308.98333333333335</c:v>
                </c:pt>
                <c:pt idx="18539">
                  <c:v>309</c:v>
                </c:pt>
                <c:pt idx="18540">
                  <c:v>309.01666666666665</c:v>
                </c:pt>
                <c:pt idx="18541">
                  <c:v>309.03333333333336</c:v>
                </c:pt>
                <c:pt idx="18542">
                  <c:v>309.05</c:v>
                </c:pt>
                <c:pt idx="18543">
                  <c:v>309.06666666666666</c:v>
                </c:pt>
                <c:pt idx="18544">
                  <c:v>309.08333333333331</c:v>
                </c:pt>
                <c:pt idx="18545">
                  <c:v>309.10000000000002</c:v>
                </c:pt>
                <c:pt idx="18546">
                  <c:v>309.11666666666667</c:v>
                </c:pt>
                <c:pt idx="18547">
                  <c:v>309.13333333333333</c:v>
                </c:pt>
                <c:pt idx="18548">
                  <c:v>309.14999999999998</c:v>
                </c:pt>
                <c:pt idx="18549">
                  <c:v>309.16666666666669</c:v>
                </c:pt>
                <c:pt idx="18550">
                  <c:v>309.18333333333334</c:v>
                </c:pt>
                <c:pt idx="18551">
                  <c:v>309.2</c:v>
                </c:pt>
                <c:pt idx="18552">
                  <c:v>309.21666666666664</c:v>
                </c:pt>
                <c:pt idx="18553">
                  <c:v>309.23333333333335</c:v>
                </c:pt>
                <c:pt idx="18554">
                  <c:v>309.25</c:v>
                </c:pt>
                <c:pt idx="18555">
                  <c:v>309.26666666666665</c:v>
                </c:pt>
                <c:pt idx="18556">
                  <c:v>309.28333333333336</c:v>
                </c:pt>
                <c:pt idx="18557">
                  <c:v>309.3</c:v>
                </c:pt>
                <c:pt idx="18558">
                  <c:v>309.31666666666666</c:v>
                </c:pt>
                <c:pt idx="18559">
                  <c:v>309.33333333333331</c:v>
                </c:pt>
                <c:pt idx="18560">
                  <c:v>309.35000000000002</c:v>
                </c:pt>
                <c:pt idx="18561">
                  <c:v>309.36666666666667</c:v>
                </c:pt>
                <c:pt idx="18562">
                  <c:v>309.38333333333333</c:v>
                </c:pt>
                <c:pt idx="18563">
                  <c:v>309.39999999999998</c:v>
                </c:pt>
                <c:pt idx="18564">
                  <c:v>309.41666666666669</c:v>
                </c:pt>
                <c:pt idx="18565">
                  <c:v>309.43333333333334</c:v>
                </c:pt>
                <c:pt idx="18566">
                  <c:v>309.45</c:v>
                </c:pt>
                <c:pt idx="18567">
                  <c:v>309.46666666666664</c:v>
                </c:pt>
                <c:pt idx="18568">
                  <c:v>309.48333333333335</c:v>
                </c:pt>
                <c:pt idx="18569">
                  <c:v>309.5</c:v>
                </c:pt>
                <c:pt idx="18570">
                  <c:v>309.51666666666665</c:v>
                </c:pt>
                <c:pt idx="18571">
                  <c:v>309.53333333333336</c:v>
                </c:pt>
                <c:pt idx="18572">
                  <c:v>309.55</c:v>
                </c:pt>
                <c:pt idx="18573">
                  <c:v>309.56666666666666</c:v>
                </c:pt>
                <c:pt idx="18574">
                  <c:v>309.58333333333331</c:v>
                </c:pt>
                <c:pt idx="18575">
                  <c:v>309.60000000000002</c:v>
                </c:pt>
                <c:pt idx="18576">
                  <c:v>309.61666666666667</c:v>
                </c:pt>
                <c:pt idx="18577">
                  <c:v>309.63333333333333</c:v>
                </c:pt>
                <c:pt idx="18578">
                  <c:v>309.64999999999998</c:v>
                </c:pt>
                <c:pt idx="18579">
                  <c:v>309.66666666666669</c:v>
                </c:pt>
                <c:pt idx="18580">
                  <c:v>309.68333333333334</c:v>
                </c:pt>
                <c:pt idx="18581">
                  <c:v>309.7</c:v>
                </c:pt>
                <c:pt idx="18582">
                  <c:v>309.71666666666664</c:v>
                </c:pt>
                <c:pt idx="18583">
                  <c:v>309.73333333333335</c:v>
                </c:pt>
                <c:pt idx="18584">
                  <c:v>309.75</c:v>
                </c:pt>
                <c:pt idx="18585">
                  <c:v>309.76666666666665</c:v>
                </c:pt>
                <c:pt idx="18586">
                  <c:v>309.78333333333336</c:v>
                </c:pt>
                <c:pt idx="18587">
                  <c:v>309.8</c:v>
                </c:pt>
                <c:pt idx="18588">
                  <c:v>309.81666666666666</c:v>
                </c:pt>
                <c:pt idx="18589">
                  <c:v>309.83333333333331</c:v>
                </c:pt>
                <c:pt idx="18590">
                  <c:v>309.85000000000002</c:v>
                </c:pt>
                <c:pt idx="18591">
                  <c:v>309.86666666666667</c:v>
                </c:pt>
                <c:pt idx="18592">
                  <c:v>309.88333333333333</c:v>
                </c:pt>
                <c:pt idx="18593">
                  <c:v>309.89999999999998</c:v>
                </c:pt>
                <c:pt idx="18594">
                  <c:v>309.91666666666669</c:v>
                </c:pt>
                <c:pt idx="18595">
                  <c:v>309.93333333333334</c:v>
                </c:pt>
                <c:pt idx="18596">
                  <c:v>309.95</c:v>
                </c:pt>
                <c:pt idx="18597">
                  <c:v>309.96666666666664</c:v>
                </c:pt>
                <c:pt idx="18598">
                  <c:v>309.98333333333335</c:v>
                </c:pt>
                <c:pt idx="18599">
                  <c:v>310</c:v>
                </c:pt>
                <c:pt idx="18600">
                  <c:v>310.01666666666665</c:v>
                </c:pt>
                <c:pt idx="18601">
                  <c:v>310.03333333333336</c:v>
                </c:pt>
                <c:pt idx="18602">
                  <c:v>310.05</c:v>
                </c:pt>
                <c:pt idx="18603">
                  <c:v>310.06666666666666</c:v>
                </c:pt>
                <c:pt idx="18604">
                  <c:v>310.08333333333331</c:v>
                </c:pt>
                <c:pt idx="18605">
                  <c:v>310.10000000000002</c:v>
                </c:pt>
                <c:pt idx="18606">
                  <c:v>310.11666666666667</c:v>
                </c:pt>
                <c:pt idx="18607">
                  <c:v>310.13333333333333</c:v>
                </c:pt>
                <c:pt idx="18608">
                  <c:v>310.14999999999998</c:v>
                </c:pt>
                <c:pt idx="18609">
                  <c:v>310.16666666666669</c:v>
                </c:pt>
                <c:pt idx="18610">
                  <c:v>310.18333333333334</c:v>
                </c:pt>
                <c:pt idx="18611">
                  <c:v>310.2</c:v>
                </c:pt>
                <c:pt idx="18612">
                  <c:v>310.21666666666664</c:v>
                </c:pt>
                <c:pt idx="18613">
                  <c:v>310.23333333333335</c:v>
                </c:pt>
                <c:pt idx="18614">
                  <c:v>310.25</c:v>
                </c:pt>
                <c:pt idx="18615">
                  <c:v>310.26666666666665</c:v>
                </c:pt>
                <c:pt idx="18616">
                  <c:v>310.28333333333336</c:v>
                </c:pt>
                <c:pt idx="18617">
                  <c:v>310.3</c:v>
                </c:pt>
                <c:pt idx="18618">
                  <c:v>310.31666666666666</c:v>
                </c:pt>
                <c:pt idx="18619">
                  <c:v>310.33333333333331</c:v>
                </c:pt>
                <c:pt idx="18620">
                  <c:v>310.35000000000002</c:v>
                </c:pt>
                <c:pt idx="18621">
                  <c:v>310.36666666666667</c:v>
                </c:pt>
                <c:pt idx="18622">
                  <c:v>310.38333333333333</c:v>
                </c:pt>
                <c:pt idx="18623">
                  <c:v>310.39999999999998</c:v>
                </c:pt>
                <c:pt idx="18624">
                  <c:v>310.41666666666669</c:v>
                </c:pt>
                <c:pt idx="18625">
                  <c:v>310.43333333333334</c:v>
                </c:pt>
                <c:pt idx="18626">
                  <c:v>310.45</c:v>
                </c:pt>
                <c:pt idx="18627">
                  <c:v>310.46666666666664</c:v>
                </c:pt>
                <c:pt idx="18628">
                  <c:v>310.48333333333335</c:v>
                </c:pt>
                <c:pt idx="18629">
                  <c:v>310.5</c:v>
                </c:pt>
                <c:pt idx="18630">
                  <c:v>310.51666666666665</c:v>
                </c:pt>
                <c:pt idx="18631">
                  <c:v>310.53333333333336</c:v>
                </c:pt>
                <c:pt idx="18632">
                  <c:v>310.55</c:v>
                </c:pt>
                <c:pt idx="18633">
                  <c:v>310.56666666666666</c:v>
                </c:pt>
                <c:pt idx="18634">
                  <c:v>310.58333333333331</c:v>
                </c:pt>
                <c:pt idx="18635">
                  <c:v>310.60000000000002</c:v>
                </c:pt>
                <c:pt idx="18636">
                  <c:v>310.61666666666667</c:v>
                </c:pt>
                <c:pt idx="18637">
                  <c:v>310.63333333333333</c:v>
                </c:pt>
                <c:pt idx="18638">
                  <c:v>310.64999999999998</c:v>
                </c:pt>
                <c:pt idx="18639">
                  <c:v>310.66666666666669</c:v>
                </c:pt>
                <c:pt idx="18640">
                  <c:v>310.68333333333334</c:v>
                </c:pt>
                <c:pt idx="18641">
                  <c:v>310.7</c:v>
                </c:pt>
                <c:pt idx="18642">
                  <c:v>310.71666666666664</c:v>
                </c:pt>
                <c:pt idx="18643">
                  <c:v>310.73333333333335</c:v>
                </c:pt>
                <c:pt idx="18644">
                  <c:v>310.75</c:v>
                </c:pt>
                <c:pt idx="18645">
                  <c:v>310.76666666666665</c:v>
                </c:pt>
                <c:pt idx="18646">
                  <c:v>310.78333333333336</c:v>
                </c:pt>
                <c:pt idx="18647">
                  <c:v>310.8</c:v>
                </c:pt>
                <c:pt idx="18648">
                  <c:v>310.81666666666666</c:v>
                </c:pt>
                <c:pt idx="18649">
                  <c:v>310.83333333333331</c:v>
                </c:pt>
                <c:pt idx="18650">
                  <c:v>310.85000000000002</c:v>
                </c:pt>
                <c:pt idx="18651">
                  <c:v>310.86666666666667</c:v>
                </c:pt>
                <c:pt idx="18652">
                  <c:v>310.88333333333333</c:v>
                </c:pt>
                <c:pt idx="18653">
                  <c:v>310.89999999999998</c:v>
                </c:pt>
                <c:pt idx="18654">
                  <c:v>310.91666666666669</c:v>
                </c:pt>
                <c:pt idx="18655">
                  <c:v>310.93333333333334</c:v>
                </c:pt>
                <c:pt idx="18656">
                  <c:v>310.95</c:v>
                </c:pt>
                <c:pt idx="18657">
                  <c:v>310.96666666666664</c:v>
                </c:pt>
                <c:pt idx="18658">
                  <c:v>310.98333333333335</c:v>
                </c:pt>
                <c:pt idx="18659">
                  <c:v>311</c:v>
                </c:pt>
                <c:pt idx="18660">
                  <c:v>311.01666666666665</c:v>
                </c:pt>
                <c:pt idx="18661">
                  <c:v>311.03333333333336</c:v>
                </c:pt>
                <c:pt idx="18662">
                  <c:v>311.05</c:v>
                </c:pt>
                <c:pt idx="18663">
                  <c:v>311.06666666666666</c:v>
                </c:pt>
                <c:pt idx="18664">
                  <c:v>311.08333333333331</c:v>
                </c:pt>
                <c:pt idx="18665">
                  <c:v>311.10000000000002</c:v>
                </c:pt>
                <c:pt idx="18666">
                  <c:v>311.11666666666667</c:v>
                </c:pt>
                <c:pt idx="18667">
                  <c:v>311.13333333333333</c:v>
                </c:pt>
                <c:pt idx="18668">
                  <c:v>311.14999999999998</c:v>
                </c:pt>
                <c:pt idx="18669">
                  <c:v>311.16666666666669</c:v>
                </c:pt>
                <c:pt idx="18670">
                  <c:v>311.18333333333334</c:v>
                </c:pt>
                <c:pt idx="18671">
                  <c:v>311.2</c:v>
                </c:pt>
                <c:pt idx="18672">
                  <c:v>311.21666666666664</c:v>
                </c:pt>
                <c:pt idx="18673">
                  <c:v>311.23333333333335</c:v>
                </c:pt>
                <c:pt idx="18674">
                  <c:v>311.25</c:v>
                </c:pt>
                <c:pt idx="18675">
                  <c:v>311.26666666666665</c:v>
                </c:pt>
                <c:pt idx="18676">
                  <c:v>311.28333333333336</c:v>
                </c:pt>
                <c:pt idx="18677">
                  <c:v>311.3</c:v>
                </c:pt>
                <c:pt idx="18678">
                  <c:v>311.31666666666666</c:v>
                </c:pt>
                <c:pt idx="18679">
                  <c:v>311.33333333333331</c:v>
                </c:pt>
                <c:pt idx="18680">
                  <c:v>311.35000000000002</c:v>
                </c:pt>
                <c:pt idx="18681">
                  <c:v>311.36666666666667</c:v>
                </c:pt>
                <c:pt idx="18682">
                  <c:v>311.38333333333333</c:v>
                </c:pt>
                <c:pt idx="18683">
                  <c:v>311.39999999999998</c:v>
                </c:pt>
                <c:pt idx="18684">
                  <c:v>311.41666666666669</c:v>
                </c:pt>
                <c:pt idx="18685">
                  <c:v>311.43333333333334</c:v>
                </c:pt>
                <c:pt idx="18686">
                  <c:v>311.45</c:v>
                </c:pt>
                <c:pt idx="18687">
                  <c:v>311.46666666666664</c:v>
                </c:pt>
                <c:pt idx="18688">
                  <c:v>311.48333333333335</c:v>
                </c:pt>
                <c:pt idx="18689">
                  <c:v>311.5</c:v>
                </c:pt>
                <c:pt idx="18690">
                  <c:v>311.51666666666665</c:v>
                </c:pt>
                <c:pt idx="18691">
                  <c:v>311.53333333333336</c:v>
                </c:pt>
                <c:pt idx="18692">
                  <c:v>311.55</c:v>
                </c:pt>
                <c:pt idx="18693">
                  <c:v>311.56666666666666</c:v>
                </c:pt>
                <c:pt idx="18694">
                  <c:v>311.58333333333331</c:v>
                </c:pt>
                <c:pt idx="18695">
                  <c:v>311.60000000000002</c:v>
                </c:pt>
                <c:pt idx="18696">
                  <c:v>311.61666666666667</c:v>
                </c:pt>
                <c:pt idx="18697">
                  <c:v>311.63333333333333</c:v>
                </c:pt>
                <c:pt idx="18698">
                  <c:v>311.64999999999998</c:v>
                </c:pt>
                <c:pt idx="18699">
                  <c:v>311.66666666666669</c:v>
                </c:pt>
                <c:pt idx="18700">
                  <c:v>311.68333333333334</c:v>
                </c:pt>
                <c:pt idx="18701">
                  <c:v>311.7</c:v>
                </c:pt>
                <c:pt idx="18702">
                  <c:v>311.71666666666664</c:v>
                </c:pt>
                <c:pt idx="18703">
                  <c:v>311.73333333333335</c:v>
                </c:pt>
                <c:pt idx="18704">
                  <c:v>311.75</c:v>
                </c:pt>
                <c:pt idx="18705">
                  <c:v>311.76666666666665</c:v>
                </c:pt>
                <c:pt idx="18706">
                  <c:v>311.78333333333336</c:v>
                </c:pt>
                <c:pt idx="18707">
                  <c:v>311.8</c:v>
                </c:pt>
                <c:pt idx="18708">
                  <c:v>311.81666666666666</c:v>
                </c:pt>
                <c:pt idx="18709">
                  <c:v>311.83333333333331</c:v>
                </c:pt>
                <c:pt idx="18710">
                  <c:v>311.85000000000002</c:v>
                </c:pt>
                <c:pt idx="18711">
                  <c:v>311.86666666666667</c:v>
                </c:pt>
                <c:pt idx="18712">
                  <c:v>311.88333333333333</c:v>
                </c:pt>
                <c:pt idx="18713">
                  <c:v>311.89999999999998</c:v>
                </c:pt>
                <c:pt idx="18714">
                  <c:v>311.91666666666669</c:v>
                </c:pt>
                <c:pt idx="18715">
                  <c:v>311.93333333333334</c:v>
                </c:pt>
                <c:pt idx="18716">
                  <c:v>311.95</c:v>
                </c:pt>
                <c:pt idx="18717">
                  <c:v>311.96666666666664</c:v>
                </c:pt>
                <c:pt idx="18718">
                  <c:v>311.98333333333335</c:v>
                </c:pt>
                <c:pt idx="18719">
                  <c:v>312</c:v>
                </c:pt>
                <c:pt idx="18720">
                  <c:v>312.01666666666665</c:v>
                </c:pt>
                <c:pt idx="18721">
                  <c:v>312.03333333333336</c:v>
                </c:pt>
                <c:pt idx="18722">
                  <c:v>312.05</c:v>
                </c:pt>
                <c:pt idx="18723">
                  <c:v>312.06666666666666</c:v>
                </c:pt>
                <c:pt idx="18724">
                  <c:v>312.08333333333331</c:v>
                </c:pt>
                <c:pt idx="18725">
                  <c:v>312.10000000000002</c:v>
                </c:pt>
                <c:pt idx="18726">
                  <c:v>312.11666666666667</c:v>
                </c:pt>
                <c:pt idx="18727">
                  <c:v>312.13333333333333</c:v>
                </c:pt>
                <c:pt idx="18728">
                  <c:v>312.14999999999998</c:v>
                </c:pt>
                <c:pt idx="18729">
                  <c:v>312.16666666666669</c:v>
                </c:pt>
                <c:pt idx="18730">
                  <c:v>312.18333333333334</c:v>
                </c:pt>
                <c:pt idx="18731">
                  <c:v>312.2</c:v>
                </c:pt>
                <c:pt idx="18732">
                  <c:v>312.21666666666664</c:v>
                </c:pt>
                <c:pt idx="18733">
                  <c:v>312.23333333333335</c:v>
                </c:pt>
                <c:pt idx="18734">
                  <c:v>312.25</c:v>
                </c:pt>
                <c:pt idx="18735">
                  <c:v>312.26666666666665</c:v>
                </c:pt>
                <c:pt idx="18736">
                  <c:v>312.28333333333336</c:v>
                </c:pt>
                <c:pt idx="18737">
                  <c:v>312.3</c:v>
                </c:pt>
                <c:pt idx="18738">
                  <c:v>312.31666666666666</c:v>
                </c:pt>
                <c:pt idx="18739">
                  <c:v>312.33333333333331</c:v>
                </c:pt>
                <c:pt idx="18740">
                  <c:v>312.35000000000002</c:v>
                </c:pt>
                <c:pt idx="18741">
                  <c:v>312.36666666666667</c:v>
                </c:pt>
                <c:pt idx="18742">
                  <c:v>312.38333333333333</c:v>
                </c:pt>
                <c:pt idx="18743">
                  <c:v>312.39999999999998</c:v>
                </c:pt>
                <c:pt idx="18744">
                  <c:v>312.41666666666669</c:v>
                </c:pt>
                <c:pt idx="18745">
                  <c:v>312.43333333333334</c:v>
                </c:pt>
                <c:pt idx="18746">
                  <c:v>312.45</c:v>
                </c:pt>
                <c:pt idx="18747">
                  <c:v>312.46666666666664</c:v>
                </c:pt>
                <c:pt idx="18748">
                  <c:v>312.48333333333335</c:v>
                </c:pt>
                <c:pt idx="18749">
                  <c:v>312.5</c:v>
                </c:pt>
                <c:pt idx="18750">
                  <c:v>312.51666666666665</c:v>
                </c:pt>
                <c:pt idx="18751">
                  <c:v>312.53333333333336</c:v>
                </c:pt>
                <c:pt idx="18752">
                  <c:v>312.55</c:v>
                </c:pt>
                <c:pt idx="18753">
                  <c:v>312.56666666666666</c:v>
                </c:pt>
                <c:pt idx="18754">
                  <c:v>312.58333333333331</c:v>
                </c:pt>
                <c:pt idx="18755">
                  <c:v>312.60000000000002</c:v>
                </c:pt>
                <c:pt idx="18756">
                  <c:v>312.61666666666667</c:v>
                </c:pt>
                <c:pt idx="18757">
                  <c:v>312.63333333333333</c:v>
                </c:pt>
                <c:pt idx="18758">
                  <c:v>312.64999999999998</c:v>
                </c:pt>
                <c:pt idx="18759">
                  <c:v>312.66666666666669</c:v>
                </c:pt>
                <c:pt idx="18760">
                  <c:v>312.68333333333334</c:v>
                </c:pt>
                <c:pt idx="18761">
                  <c:v>312.7</c:v>
                </c:pt>
                <c:pt idx="18762">
                  <c:v>312.71666666666664</c:v>
                </c:pt>
                <c:pt idx="18763">
                  <c:v>312.73333333333335</c:v>
                </c:pt>
                <c:pt idx="18764">
                  <c:v>312.75</c:v>
                </c:pt>
                <c:pt idx="18765">
                  <c:v>312.76666666666665</c:v>
                </c:pt>
                <c:pt idx="18766">
                  <c:v>312.78333333333336</c:v>
                </c:pt>
                <c:pt idx="18767">
                  <c:v>312.8</c:v>
                </c:pt>
                <c:pt idx="18768">
                  <c:v>312.81666666666666</c:v>
                </c:pt>
                <c:pt idx="18769">
                  <c:v>312.83333333333331</c:v>
                </c:pt>
                <c:pt idx="18770">
                  <c:v>312.85000000000002</c:v>
                </c:pt>
                <c:pt idx="18771">
                  <c:v>312.86666666666667</c:v>
                </c:pt>
                <c:pt idx="18772">
                  <c:v>312.88333333333333</c:v>
                </c:pt>
                <c:pt idx="18773">
                  <c:v>312.89999999999998</c:v>
                </c:pt>
                <c:pt idx="18774">
                  <c:v>312.91666666666669</c:v>
                </c:pt>
                <c:pt idx="18775">
                  <c:v>312.93333333333334</c:v>
                </c:pt>
                <c:pt idx="18776">
                  <c:v>312.95</c:v>
                </c:pt>
                <c:pt idx="18777">
                  <c:v>312.96666666666664</c:v>
                </c:pt>
                <c:pt idx="18778">
                  <c:v>312.98333333333335</c:v>
                </c:pt>
                <c:pt idx="18779">
                  <c:v>313</c:v>
                </c:pt>
                <c:pt idx="18780">
                  <c:v>313.01666666666665</c:v>
                </c:pt>
                <c:pt idx="18781">
                  <c:v>313.03333333333336</c:v>
                </c:pt>
                <c:pt idx="18782">
                  <c:v>313.05</c:v>
                </c:pt>
                <c:pt idx="18783">
                  <c:v>313.06666666666666</c:v>
                </c:pt>
                <c:pt idx="18784">
                  <c:v>313.08333333333331</c:v>
                </c:pt>
                <c:pt idx="18785">
                  <c:v>313.10000000000002</c:v>
                </c:pt>
                <c:pt idx="18786">
                  <c:v>313.11666666666667</c:v>
                </c:pt>
                <c:pt idx="18787">
                  <c:v>313.13333333333333</c:v>
                </c:pt>
                <c:pt idx="18788">
                  <c:v>313.14999999999998</c:v>
                </c:pt>
                <c:pt idx="18789">
                  <c:v>313.16666666666669</c:v>
                </c:pt>
                <c:pt idx="18790">
                  <c:v>313.18333333333334</c:v>
                </c:pt>
                <c:pt idx="18791">
                  <c:v>313.2</c:v>
                </c:pt>
                <c:pt idx="18792">
                  <c:v>313.21666666666664</c:v>
                </c:pt>
                <c:pt idx="18793">
                  <c:v>313.23333333333335</c:v>
                </c:pt>
                <c:pt idx="18794">
                  <c:v>313.25</c:v>
                </c:pt>
                <c:pt idx="18795">
                  <c:v>313.26666666666665</c:v>
                </c:pt>
                <c:pt idx="18796">
                  <c:v>313.28333333333336</c:v>
                </c:pt>
                <c:pt idx="18797">
                  <c:v>313.3</c:v>
                </c:pt>
                <c:pt idx="18798">
                  <c:v>313.31666666666666</c:v>
                </c:pt>
                <c:pt idx="18799">
                  <c:v>313.33333333333331</c:v>
                </c:pt>
                <c:pt idx="18800">
                  <c:v>313.35000000000002</c:v>
                </c:pt>
                <c:pt idx="18801">
                  <c:v>313.36666666666667</c:v>
                </c:pt>
                <c:pt idx="18802">
                  <c:v>313.38333333333333</c:v>
                </c:pt>
                <c:pt idx="18803">
                  <c:v>313.39999999999998</c:v>
                </c:pt>
                <c:pt idx="18804">
                  <c:v>313.41666666666669</c:v>
                </c:pt>
                <c:pt idx="18805">
                  <c:v>313.43333333333334</c:v>
                </c:pt>
                <c:pt idx="18806">
                  <c:v>313.45</c:v>
                </c:pt>
                <c:pt idx="18807">
                  <c:v>313.46666666666664</c:v>
                </c:pt>
                <c:pt idx="18808">
                  <c:v>313.48333333333335</c:v>
                </c:pt>
                <c:pt idx="18809">
                  <c:v>313.5</c:v>
                </c:pt>
                <c:pt idx="18810">
                  <c:v>313.51666666666665</c:v>
                </c:pt>
                <c:pt idx="18811">
                  <c:v>313.53333333333336</c:v>
                </c:pt>
                <c:pt idx="18812">
                  <c:v>313.55</c:v>
                </c:pt>
                <c:pt idx="18813">
                  <c:v>313.56666666666666</c:v>
                </c:pt>
                <c:pt idx="18814">
                  <c:v>313.58333333333331</c:v>
                </c:pt>
                <c:pt idx="18815">
                  <c:v>313.60000000000002</c:v>
                </c:pt>
                <c:pt idx="18816">
                  <c:v>313.61666666666667</c:v>
                </c:pt>
                <c:pt idx="18817">
                  <c:v>313.63333333333333</c:v>
                </c:pt>
                <c:pt idx="18818">
                  <c:v>313.64999999999998</c:v>
                </c:pt>
                <c:pt idx="18819">
                  <c:v>313.66666666666669</c:v>
                </c:pt>
                <c:pt idx="18820">
                  <c:v>313.68333333333334</c:v>
                </c:pt>
                <c:pt idx="18821">
                  <c:v>313.7</c:v>
                </c:pt>
                <c:pt idx="18822">
                  <c:v>313.71666666666664</c:v>
                </c:pt>
                <c:pt idx="18823">
                  <c:v>313.73333333333335</c:v>
                </c:pt>
                <c:pt idx="18824">
                  <c:v>313.75</c:v>
                </c:pt>
                <c:pt idx="18825">
                  <c:v>313.76666666666665</c:v>
                </c:pt>
                <c:pt idx="18826">
                  <c:v>313.78333333333336</c:v>
                </c:pt>
                <c:pt idx="18827">
                  <c:v>313.8</c:v>
                </c:pt>
                <c:pt idx="18828">
                  <c:v>313.81666666666666</c:v>
                </c:pt>
                <c:pt idx="18829">
                  <c:v>313.83333333333331</c:v>
                </c:pt>
                <c:pt idx="18830">
                  <c:v>313.85000000000002</c:v>
                </c:pt>
                <c:pt idx="18831">
                  <c:v>313.86666666666667</c:v>
                </c:pt>
                <c:pt idx="18832">
                  <c:v>313.88333333333333</c:v>
                </c:pt>
                <c:pt idx="18833">
                  <c:v>313.89999999999998</c:v>
                </c:pt>
                <c:pt idx="18834">
                  <c:v>313.91666666666669</c:v>
                </c:pt>
                <c:pt idx="18835">
                  <c:v>313.93333333333334</c:v>
                </c:pt>
                <c:pt idx="18836">
                  <c:v>313.95</c:v>
                </c:pt>
                <c:pt idx="18837">
                  <c:v>313.96666666666664</c:v>
                </c:pt>
                <c:pt idx="18838">
                  <c:v>313.98333333333335</c:v>
                </c:pt>
                <c:pt idx="18839">
                  <c:v>314</c:v>
                </c:pt>
                <c:pt idx="18840">
                  <c:v>314.01666666666665</c:v>
                </c:pt>
                <c:pt idx="18841">
                  <c:v>314.03333333333336</c:v>
                </c:pt>
                <c:pt idx="18842">
                  <c:v>314.05</c:v>
                </c:pt>
                <c:pt idx="18843">
                  <c:v>314.06666666666666</c:v>
                </c:pt>
                <c:pt idx="18844">
                  <c:v>314.08333333333331</c:v>
                </c:pt>
                <c:pt idx="18845">
                  <c:v>314.10000000000002</c:v>
                </c:pt>
                <c:pt idx="18846">
                  <c:v>314.11666666666667</c:v>
                </c:pt>
                <c:pt idx="18847">
                  <c:v>314.13333333333333</c:v>
                </c:pt>
                <c:pt idx="18848">
                  <c:v>314.14999999999998</c:v>
                </c:pt>
                <c:pt idx="18849">
                  <c:v>314.16666666666669</c:v>
                </c:pt>
                <c:pt idx="18850">
                  <c:v>314.18333333333334</c:v>
                </c:pt>
                <c:pt idx="18851">
                  <c:v>314.2</c:v>
                </c:pt>
                <c:pt idx="18852">
                  <c:v>314.21666666666664</c:v>
                </c:pt>
                <c:pt idx="18853">
                  <c:v>314.23333333333335</c:v>
                </c:pt>
                <c:pt idx="18854">
                  <c:v>314.25</c:v>
                </c:pt>
                <c:pt idx="18855">
                  <c:v>314.26666666666665</c:v>
                </c:pt>
                <c:pt idx="18856">
                  <c:v>314.28333333333336</c:v>
                </c:pt>
                <c:pt idx="18857">
                  <c:v>314.3</c:v>
                </c:pt>
                <c:pt idx="18858">
                  <c:v>314.31666666666666</c:v>
                </c:pt>
                <c:pt idx="18859">
                  <c:v>314.33333333333331</c:v>
                </c:pt>
                <c:pt idx="18860">
                  <c:v>314.35000000000002</c:v>
                </c:pt>
                <c:pt idx="18861">
                  <c:v>314.36666666666667</c:v>
                </c:pt>
                <c:pt idx="18862">
                  <c:v>314.38333333333333</c:v>
                </c:pt>
                <c:pt idx="18863">
                  <c:v>314.39999999999998</c:v>
                </c:pt>
                <c:pt idx="18864">
                  <c:v>314.41666666666669</c:v>
                </c:pt>
                <c:pt idx="18865">
                  <c:v>314.43333333333334</c:v>
                </c:pt>
                <c:pt idx="18866">
                  <c:v>314.45</c:v>
                </c:pt>
                <c:pt idx="18867">
                  <c:v>314.46666666666664</c:v>
                </c:pt>
                <c:pt idx="18868">
                  <c:v>314.48333333333335</c:v>
                </c:pt>
                <c:pt idx="18869">
                  <c:v>314.5</c:v>
                </c:pt>
                <c:pt idx="18870">
                  <c:v>314.51666666666665</c:v>
                </c:pt>
                <c:pt idx="18871">
                  <c:v>314.53333333333336</c:v>
                </c:pt>
                <c:pt idx="18872">
                  <c:v>314.55</c:v>
                </c:pt>
                <c:pt idx="18873">
                  <c:v>314.56666666666666</c:v>
                </c:pt>
                <c:pt idx="18874">
                  <c:v>314.58333333333331</c:v>
                </c:pt>
                <c:pt idx="18875">
                  <c:v>314.60000000000002</c:v>
                </c:pt>
                <c:pt idx="18876">
                  <c:v>314.61666666666667</c:v>
                </c:pt>
                <c:pt idx="18877">
                  <c:v>314.63333333333333</c:v>
                </c:pt>
                <c:pt idx="18878">
                  <c:v>314.64999999999998</c:v>
                </c:pt>
                <c:pt idx="18879">
                  <c:v>314.66666666666669</c:v>
                </c:pt>
                <c:pt idx="18880">
                  <c:v>314.68333333333334</c:v>
                </c:pt>
                <c:pt idx="18881">
                  <c:v>314.7</c:v>
                </c:pt>
                <c:pt idx="18882">
                  <c:v>314.71666666666664</c:v>
                </c:pt>
                <c:pt idx="18883">
                  <c:v>314.73333333333335</c:v>
                </c:pt>
                <c:pt idx="18884">
                  <c:v>314.75</c:v>
                </c:pt>
                <c:pt idx="18885">
                  <c:v>314.76666666666665</c:v>
                </c:pt>
                <c:pt idx="18886">
                  <c:v>314.78333333333336</c:v>
                </c:pt>
                <c:pt idx="18887">
                  <c:v>314.8</c:v>
                </c:pt>
                <c:pt idx="18888">
                  <c:v>314.81666666666666</c:v>
                </c:pt>
                <c:pt idx="18889">
                  <c:v>314.83333333333331</c:v>
                </c:pt>
                <c:pt idx="18890">
                  <c:v>314.85000000000002</c:v>
                </c:pt>
                <c:pt idx="18891">
                  <c:v>314.86666666666667</c:v>
                </c:pt>
                <c:pt idx="18892">
                  <c:v>314.88333333333333</c:v>
                </c:pt>
                <c:pt idx="18893">
                  <c:v>314.89999999999998</c:v>
                </c:pt>
                <c:pt idx="18894">
                  <c:v>314.91666666666669</c:v>
                </c:pt>
                <c:pt idx="18895">
                  <c:v>314.93333333333334</c:v>
                </c:pt>
                <c:pt idx="18896">
                  <c:v>314.95</c:v>
                </c:pt>
                <c:pt idx="18897">
                  <c:v>314.96666666666664</c:v>
                </c:pt>
                <c:pt idx="18898">
                  <c:v>314.98333333333335</c:v>
                </c:pt>
                <c:pt idx="18899">
                  <c:v>315</c:v>
                </c:pt>
                <c:pt idx="18900">
                  <c:v>315.01666666666665</c:v>
                </c:pt>
                <c:pt idx="18901">
                  <c:v>315.03333333333336</c:v>
                </c:pt>
                <c:pt idx="18902">
                  <c:v>315.05</c:v>
                </c:pt>
                <c:pt idx="18903">
                  <c:v>315.06666666666666</c:v>
                </c:pt>
                <c:pt idx="18904">
                  <c:v>315.08333333333331</c:v>
                </c:pt>
                <c:pt idx="18905">
                  <c:v>315.10000000000002</c:v>
                </c:pt>
                <c:pt idx="18906">
                  <c:v>315.11666666666667</c:v>
                </c:pt>
                <c:pt idx="18907">
                  <c:v>315.13333333333333</c:v>
                </c:pt>
                <c:pt idx="18908">
                  <c:v>315.14999999999998</c:v>
                </c:pt>
                <c:pt idx="18909">
                  <c:v>315.16666666666669</c:v>
                </c:pt>
                <c:pt idx="18910">
                  <c:v>315.18333333333334</c:v>
                </c:pt>
                <c:pt idx="18911">
                  <c:v>315.2</c:v>
                </c:pt>
                <c:pt idx="18912">
                  <c:v>315.21666666666664</c:v>
                </c:pt>
                <c:pt idx="18913">
                  <c:v>315.23333333333335</c:v>
                </c:pt>
                <c:pt idx="18914">
                  <c:v>315.25</c:v>
                </c:pt>
                <c:pt idx="18915">
                  <c:v>315.26666666666665</c:v>
                </c:pt>
                <c:pt idx="18916">
                  <c:v>315.28333333333336</c:v>
                </c:pt>
                <c:pt idx="18917">
                  <c:v>315.3</c:v>
                </c:pt>
                <c:pt idx="18918">
                  <c:v>315.31666666666666</c:v>
                </c:pt>
                <c:pt idx="18919">
                  <c:v>315.33333333333331</c:v>
                </c:pt>
                <c:pt idx="18920">
                  <c:v>315.35000000000002</c:v>
                </c:pt>
                <c:pt idx="18921">
                  <c:v>315.36666666666667</c:v>
                </c:pt>
                <c:pt idx="18922">
                  <c:v>315.38333333333333</c:v>
                </c:pt>
                <c:pt idx="18923">
                  <c:v>315.39999999999998</c:v>
                </c:pt>
                <c:pt idx="18924">
                  <c:v>315.41666666666669</c:v>
                </c:pt>
                <c:pt idx="18925">
                  <c:v>315.43333333333334</c:v>
                </c:pt>
                <c:pt idx="18926">
                  <c:v>315.45</c:v>
                </c:pt>
                <c:pt idx="18927">
                  <c:v>315.46666666666664</c:v>
                </c:pt>
                <c:pt idx="18928">
                  <c:v>315.48333333333335</c:v>
                </c:pt>
                <c:pt idx="18929">
                  <c:v>315.5</c:v>
                </c:pt>
                <c:pt idx="18930">
                  <c:v>315.51666666666665</c:v>
                </c:pt>
                <c:pt idx="18931">
                  <c:v>315.53333333333336</c:v>
                </c:pt>
                <c:pt idx="18932">
                  <c:v>315.55</c:v>
                </c:pt>
                <c:pt idx="18933">
                  <c:v>315.56666666666666</c:v>
                </c:pt>
                <c:pt idx="18934">
                  <c:v>315.58333333333331</c:v>
                </c:pt>
                <c:pt idx="18935">
                  <c:v>315.60000000000002</c:v>
                </c:pt>
                <c:pt idx="18936">
                  <c:v>315.61666666666667</c:v>
                </c:pt>
                <c:pt idx="18937">
                  <c:v>315.63333333333333</c:v>
                </c:pt>
                <c:pt idx="18938">
                  <c:v>315.64999999999998</c:v>
                </c:pt>
                <c:pt idx="18939">
                  <c:v>315.66666666666669</c:v>
                </c:pt>
                <c:pt idx="18940">
                  <c:v>315.68333333333334</c:v>
                </c:pt>
                <c:pt idx="18941">
                  <c:v>315.7</c:v>
                </c:pt>
                <c:pt idx="18942">
                  <c:v>315.71666666666664</c:v>
                </c:pt>
                <c:pt idx="18943">
                  <c:v>315.73333333333335</c:v>
                </c:pt>
                <c:pt idx="18944">
                  <c:v>315.75</c:v>
                </c:pt>
                <c:pt idx="18945">
                  <c:v>315.76666666666665</c:v>
                </c:pt>
                <c:pt idx="18946">
                  <c:v>315.78333333333336</c:v>
                </c:pt>
                <c:pt idx="18947">
                  <c:v>315.8</c:v>
                </c:pt>
                <c:pt idx="18948">
                  <c:v>315.81666666666666</c:v>
                </c:pt>
                <c:pt idx="18949">
                  <c:v>315.83333333333331</c:v>
                </c:pt>
                <c:pt idx="18950">
                  <c:v>315.85000000000002</c:v>
                </c:pt>
                <c:pt idx="18951">
                  <c:v>315.86666666666667</c:v>
                </c:pt>
                <c:pt idx="18952">
                  <c:v>315.88333333333333</c:v>
                </c:pt>
                <c:pt idx="18953">
                  <c:v>315.89999999999998</c:v>
                </c:pt>
                <c:pt idx="18954">
                  <c:v>315.91666666666669</c:v>
                </c:pt>
                <c:pt idx="18955">
                  <c:v>315.93333333333334</c:v>
                </c:pt>
                <c:pt idx="18956">
                  <c:v>315.95</c:v>
                </c:pt>
                <c:pt idx="18957">
                  <c:v>315.96666666666664</c:v>
                </c:pt>
                <c:pt idx="18958">
                  <c:v>315.98333333333335</c:v>
                </c:pt>
                <c:pt idx="18959">
                  <c:v>316</c:v>
                </c:pt>
                <c:pt idx="18960">
                  <c:v>316.01666666666665</c:v>
                </c:pt>
                <c:pt idx="18961">
                  <c:v>316.03333333333336</c:v>
                </c:pt>
                <c:pt idx="18962">
                  <c:v>316.05</c:v>
                </c:pt>
                <c:pt idx="18963">
                  <c:v>316.06666666666666</c:v>
                </c:pt>
                <c:pt idx="18964">
                  <c:v>316.08333333333331</c:v>
                </c:pt>
                <c:pt idx="18965">
                  <c:v>316.10000000000002</c:v>
                </c:pt>
                <c:pt idx="18966">
                  <c:v>316.11666666666667</c:v>
                </c:pt>
                <c:pt idx="18967">
                  <c:v>316.13333333333333</c:v>
                </c:pt>
                <c:pt idx="18968">
                  <c:v>316.14999999999998</c:v>
                </c:pt>
                <c:pt idx="18969">
                  <c:v>316.16666666666669</c:v>
                </c:pt>
                <c:pt idx="18970">
                  <c:v>316.18333333333334</c:v>
                </c:pt>
                <c:pt idx="18971">
                  <c:v>316.2</c:v>
                </c:pt>
                <c:pt idx="18972">
                  <c:v>316.21666666666664</c:v>
                </c:pt>
                <c:pt idx="18973">
                  <c:v>316.23333333333335</c:v>
                </c:pt>
                <c:pt idx="18974">
                  <c:v>316.25</c:v>
                </c:pt>
                <c:pt idx="18975">
                  <c:v>316.26666666666665</c:v>
                </c:pt>
                <c:pt idx="18976">
                  <c:v>316.28333333333336</c:v>
                </c:pt>
                <c:pt idx="18977">
                  <c:v>316.3</c:v>
                </c:pt>
                <c:pt idx="18978">
                  <c:v>316.31666666666666</c:v>
                </c:pt>
                <c:pt idx="18979">
                  <c:v>316.33333333333331</c:v>
                </c:pt>
                <c:pt idx="18980">
                  <c:v>316.35000000000002</c:v>
                </c:pt>
                <c:pt idx="18981">
                  <c:v>316.36666666666667</c:v>
                </c:pt>
                <c:pt idx="18982">
                  <c:v>316.38333333333333</c:v>
                </c:pt>
                <c:pt idx="18983">
                  <c:v>316.39999999999998</c:v>
                </c:pt>
                <c:pt idx="18984">
                  <c:v>316.41666666666669</c:v>
                </c:pt>
                <c:pt idx="18985">
                  <c:v>316.43333333333334</c:v>
                </c:pt>
                <c:pt idx="18986">
                  <c:v>316.45</c:v>
                </c:pt>
                <c:pt idx="18987">
                  <c:v>316.46666666666664</c:v>
                </c:pt>
                <c:pt idx="18988">
                  <c:v>316.48333333333335</c:v>
                </c:pt>
                <c:pt idx="18989">
                  <c:v>316.5</c:v>
                </c:pt>
                <c:pt idx="18990">
                  <c:v>316.51666666666665</c:v>
                </c:pt>
                <c:pt idx="18991">
                  <c:v>316.53333333333336</c:v>
                </c:pt>
                <c:pt idx="18992">
                  <c:v>316.55</c:v>
                </c:pt>
                <c:pt idx="18993">
                  <c:v>316.56666666666666</c:v>
                </c:pt>
                <c:pt idx="18994">
                  <c:v>316.58333333333331</c:v>
                </c:pt>
                <c:pt idx="18995">
                  <c:v>316.60000000000002</c:v>
                </c:pt>
                <c:pt idx="18996">
                  <c:v>316.61666666666667</c:v>
                </c:pt>
                <c:pt idx="18997">
                  <c:v>316.63333333333333</c:v>
                </c:pt>
                <c:pt idx="18998">
                  <c:v>316.64999999999998</c:v>
                </c:pt>
                <c:pt idx="18999">
                  <c:v>316.66666666666669</c:v>
                </c:pt>
                <c:pt idx="19000">
                  <c:v>316.68333333333334</c:v>
                </c:pt>
                <c:pt idx="19001">
                  <c:v>316.7</c:v>
                </c:pt>
                <c:pt idx="19002">
                  <c:v>316.71666666666664</c:v>
                </c:pt>
                <c:pt idx="19003">
                  <c:v>316.73333333333335</c:v>
                </c:pt>
                <c:pt idx="19004">
                  <c:v>316.75</c:v>
                </c:pt>
                <c:pt idx="19005">
                  <c:v>316.76666666666665</c:v>
                </c:pt>
                <c:pt idx="19006">
                  <c:v>316.78333333333336</c:v>
                </c:pt>
                <c:pt idx="19007">
                  <c:v>316.8</c:v>
                </c:pt>
                <c:pt idx="19008">
                  <c:v>316.81666666666666</c:v>
                </c:pt>
                <c:pt idx="19009">
                  <c:v>316.83333333333331</c:v>
                </c:pt>
                <c:pt idx="19010">
                  <c:v>316.85000000000002</c:v>
                </c:pt>
                <c:pt idx="19011">
                  <c:v>316.86666666666667</c:v>
                </c:pt>
                <c:pt idx="19012">
                  <c:v>316.88333333333333</c:v>
                </c:pt>
                <c:pt idx="19013">
                  <c:v>316.89999999999998</c:v>
                </c:pt>
                <c:pt idx="19014">
                  <c:v>316.91666666666669</c:v>
                </c:pt>
                <c:pt idx="19015">
                  <c:v>316.93333333333334</c:v>
                </c:pt>
                <c:pt idx="19016">
                  <c:v>316.95</c:v>
                </c:pt>
                <c:pt idx="19017">
                  <c:v>316.96666666666664</c:v>
                </c:pt>
                <c:pt idx="19018">
                  <c:v>316.98333333333335</c:v>
                </c:pt>
                <c:pt idx="19019">
                  <c:v>317</c:v>
                </c:pt>
                <c:pt idx="19020">
                  <c:v>317.01666666666665</c:v>
                </c:pt>
                <c:pt idx="19021">
                  <c:v>317.03333333333336</c:v>
                </c:pt>
                <c:pt idx="19022">
                  <c:v>317.05</c:v>
                </c:pt>
                <c:pt idx="19023">
                  <c:v>317.06666666666666</c:v>
                </c:pt>
                <c:pt idx="19024">
                  <c:v>317.08333333333331</c:v>
                </c:pt>
                <c:pt idx="19025">
                  <c:v>317.10000000000002</c:v>
                </c:pt>
                <c:pt idx="19026">
                  <c:v>317.11666666666667</c:v>
                </c:pt>
                <c:pt idx="19027">
                  <c:v>317.13333333333333</c:v>
                </c:pt>
                <c:pt idx="19028">
                  <c:v>317.14999999999998</c:v>
                </c:pt>
                <c:pt idx="19029">
                  <c:v>317.16666666666669</c:v>
                </c:pt>
                <c:pt idx="19030">
                  <c:v>317.18333333333334</c:v>
                </c:pt>
                <c:pt idx="19031">
                  <c:v>317.2</c:v>
                </c:pt>
                <c:pt idx="19032">
                  <c:v>317.21666666666664</c:v>
                </c:pt>
                <c:pt idx="19033">
                  <c:v>317.23333333333335</c:v>
                </c:pt>
                <c:pt idx="19034">
                  <c:v>317.25</c:v>
                </c:pt>
                <c:pt idx="19035">
                  <c:v>317.26666666666665</c:v>
                </c:pt>
                <c:pt idx="19036">
                  <c:v>317.28333333333336</c:v>
                </c:pt>
                <c:pt idx="19037">
                  <c:v>317.3</c:v>
                </c:pt>
                <c:pt idx="19038">
                  <c:v>317.31666666666666</c:v>
                </c:pt>
                <c:pt idx="19039">
                  <c:v>317.33333333333331</c:v>
                </c:pt>
                <c:pt idx="19040">
                  <c:v>317.35000000000002</c:v>
                </c:pt>
                <c:pt idx="19041">
                  <c:v>317.36666666666667</c:v>
                </c:pt>
                <c:pt idx="19042">
                  <c:v>317.38333333333333</c:v>
                </c:pt>
                <c:pt idx="19043">
                  <c:v>317.39999999999998</c:v>
                </c:pt>
                <c:pt idx="19044">
                  <c:v>317.41666666666669</c:v>
                </c:pt>
                <c:pt idx="19045">
                  <c:v>317.43333333333334</c:v>
                </c:pt>
                <c:pt idx="19046">
                  <c:v>317.45</c:v>
                </c:pt>
                <c:pt idx="19047">
                  <c:v>317.46666666666664</c:v>
                </c:pt>
                <c:pt idx="19048">
                  <c:v>317.48333333333335</c:v>
                </c:pt>
                <c:pt idx="19049">
                  <c:v>317.5</c:v>
                </c:pt>
                <c:pt idx="19050">
                  <c:v>317.51666666666665</c:v>
                </c:pt>
                <c:pt idx="19051">
                  <c:v>317.53333333333336</c:v>
                </c:pt>
                <c:pt idx="19052">
                  <c:v>317.55</c:v>
                </c:pt>
                <c:pt idx="19053">
                  <c:v>317.56666666666666</c:v>
                </c:pt>
                <c:pt idx="19054">
                  <c:v>317.58333333333331</c:v>
                </c:pt>
                <c:pt idx="19055">
                  <c:v>317.60000000000002</c:v>
                </c:pt>
                <c:pt idx="19056">
                  <c:v>317.61666666666667</c:v>
                </c:pt>
                <c:pt idx="19057">
                  <c:v>317.63333333333333</c:v>
                </c:pt>
                <c:pt idx="19058">
                  <c:v>317.64999999999998</c:v>
                </c:pt>
                <c:pt idx="19059">
                  <c:v>317.66666666666669</c:v>
                </c:pt>
                <c:pt idx="19060">
                  <c:v>317.68333333333334</c:v>
                </c:pt>
                <c:pt idx="19061">
                  <c:v>317.7</c:v>
                </c:pt>
                <c:pt idx="19062">
                  <c:v>317.71666666666664</c:v>
                </c:pt>
                <c:pt idx="19063">
                  <c:v>317.73333333333335</c:v>
                </c:pt>
                <c:pt idx="19064">
                  <c:v>317.75</c:v>
                </c:pt>
                <c:pt idx="19065">
                  <c:v>317.76666666666665</c:v>
                </c:pt>
                <c:pt idx="19066">
                  <c:v>317.78333333333336</c:v>
                </c:pt>
                <c:pt idx="19067">
                  <c:v>317.8</c:v>
                </c:pt>
                <c:pt idx="19068">
                  <c:v>317.81666666666666</c:v>
                </c:pt>
                <c:pt idx="19069">
                  <c:v>317.83333333333331</c:v>
                </c:pt>
                <c:pt idx="19070">
                  <c:v>317.85000000000002</c:v>
                </c:pt>
                <c:pt idx="19071">
                  <c:v>317.86666666666667</c:v>
                </c:pt>
                <c:pt idx="19072">
                  <c:v>317.88333333333333</c:v>
                </c:pt>
                <c:pt idx="19073">
                  <c:v>317.89999999999998</c:v>
                </c:pt>
                <c:pt idx="19074">
                  <c:v>317.91666666666669</c:v>
                </c:pt>
                <c:pt idx="19075">
                  <c:v>317.93333333333334</c:v>
                </c:pt>
                <c:pt idx="19076">
                  <c:v>317.95</c:v>
                </c:pt>
                <c:pt idx="19077">
                  <c:v>317.96666666666664</c:v>
                </c:pt>
                <c:pt idx="19078">
                  <c:v>317.98333333333335</c:v>
                </c:pt>
                <c:pt idx="19079">
                  <c:v>318</c:v>
                </c:pt>
                <c:pt idx="19080">
                  <c:v>318.01666666666665</c:v>
                </c:pt>
                <c:pt idx="19081">
                  <c:v>318.03333333333336</c:v>
                </c:pt>
                <c:pt idx="19082">
                  <c:v>318.05</c:v>
                </c:pt>
                <c:pt idx="19083">
                  <c:v>318.06666666666666</c:v>
                </c:pt>
                <c:pt idx="19084">
                  <c:v>318.08333333333331</c:v>
                </c:pt>
                <c:pt idx="19085">
                  <c:v>318.10000000000002</c:v>
                </c:pt>
                <c:pt idx="19086">
                  <c:v>318.11666666666667</c:v>
                </c:pt>
                <c:pt idx="19087">
                  <c:v>318.13333333333333</c:v>
                </c:pt>
                <c:pt idx="19088">
                  <c:v>318.14999999999998</c:v>
                </c:pt>
                <c:pt idx="19089">
                  <c:v>318.16666666666669</c:v>
                </c:pt>
                <c:pt idx="19090">
                  <c:v>318.18333333333334</c:v>
                </c:pt>
                <c:pt idx="19091">
                  <c:v>318.2</c:v>
                </c:pt>
                <c:pt idx="19092">
                  <c:v>318.21666666666664</c:v>
                </c:pt>
                <c:pt idx="19093">
                  <c:v>318.23333333333335</c:v>
                </c:pt>
                <c:pt idx="19094">
                  <c:v>318.25</c:v>
                </c:pt>
                <c:pt idx="19095">
                  <c:v>318.26666666666665</c:v>
                </c:pt>
                <c:pt idx="19096">
                  <c:v>318.28333333333336</c:v>
                </c:pt>
                <c:pt idx="19097">
                  <c:v>318.3</c:v>
                </c:pt>
                <c:pt idx="19098">
                  <c:v>318.31666666666666</c:v>
                </c:pt>
                <c:pt idx="19099">
                  <c:v>318.33333333333331</c:v>
                </c:pt>
                <c:pt idx="19100">
                  <c:v>318.35000000000002</c:v>
                </c:pt>
                <c:pt idx="19101">
                  <c:v>318.36666666666667</c:v>
                </c:pt>
                <c:pt idx="19102">
                  <c:v>318.38333333333333</c:v>
                </c:pt>
                <c:pt idx="19103">
                  <c:v>318.39999999999998</c:v>
                </c:pt>
                <c:pt idx="19104">
                  <c:v>318.41666666666669</c:v>
                </c:pt>
                <c:pt idx="19105">
                  <c:v>318.43333333333334</c:v>
                </c:pt>
                <c:pt idx="19106">
                  <c:v>318.45</c:v>
                </c:pt>
                <c:pt idx="19107">
                  <c:v>318.46666666666664</c:v>
                </c:pt>
                <c:pt idx="19108">
                  <c:v>318.48333333333335</c:v>
                </c:pt>
                <c:pt idx="19109">
                  <c:v>318.5</c:v>
                </c:pt>
                <c:pt idx="19110">
                  <c:v>318.51666666666665</c:v>
                </c:pt>
                <c:pt idx="19111">
                  <c:v>318.53333333333336</c:v>
                </c:pt>
                <c:pt idx="19112">
                  <c:v>318.55</c:v>
                </c:pt>
                <c:pt idx="19113">
                  <c:v>318.56666666666666</c:v>
                </c:pt>
                <c:pt idx="19114">
                  <c:v>318.58333333333331</c:v>
                </c:pt>
                <c:pt idx="19115">
                  <c:v>318.60000000000002</c:v>
                </c:pt>
                <c:pt idx="19116">
                  <c:v>318.61666666666667</c:v>
                </c:pt>
                <c:pt idx="19117">
                  <c:v>318.63333333333333</c:v>
                </c:pt>
                <c:pt idx="19118">
                  <c:v>318.64999999999998</c:v>
                </c:pt>
                <c:pt idx="19119">
                  <c:v>318.66666666666669</c:v>
                </c:pt>
                <c:pt idx="19120">
                  <c:v>318.68333333333334</c:v>
                </c:pt>
                <c:pt idx="19121">
                  <c:v>318.7</c:v>
                </c:pt>
                <c:pt idx="19122">
                  <c:v>318.71666666666664</c:v>
                </c:pt>
                <c:pt idx="19123">
                  <c:v>318.73333333333335</c:v>
                </c:pt>
                <c:pt idx="19124">
                  <c:v>318.75</c:v>
                </c:pt>
                <c:pt idx="19125">
                  <c:v>318.76666666666665</c:v>
                </c:pt>
                <c:pt idx="19126">
                  <c:v>318.78333333333336</c:v>
                </c:pt>
                <c:pt idx="19127">
                  <c:v>318.8</c:v>
                </c:pt>
                <c:pt idx="19128">
                  <c:v>318.81666666666666</c:v>
                </c:pt>
                <c:pt idx="19129">
                  <c:v>318.83333333333331</c:v>
                </c:pt>
                <c:pt idx="19130">
                  <c:v>318.85000000000002</c:v>
                </c:pt>
                <c:pt idx="19131">
                  <c:v>318.86666666666667</c:v>
                </c:pt>
                <c:pt idx="19132">
                  <c:v>318.88333333333333</c:v>
                </c:pt>
                <c:pt idx="19133">
                  <c:v>318.89999999999998</c:v>
                </c:pt>
                <c:pt idx="19134">
                  <c:v>318.91666666666669</c:v>
                </c:pt>
                <c:pt idx="19135">
                  <c:v>318.93333333333334</c:v>
                </c:pt>
                <c:pt idx="19136">
                  <c:v>318.95</c:v>
                </c:pt>
                <c:pt idx="19137">
                  <c:v>318.96666666666664</c:v>
                </c:pt>
                <c:pt idx="19138">
                  <c:v>318.98333333333335</c:v>
                </c:pt>
                <c:pt idx="19139">
                  <c:v>319</c:v>
                </c:pt>
                <c:pt idx="19140">
                  <c:v>319.01666666666665</c:v>
                </c:pt>
                <c:pt idx="19141">
                  <c:v>319.03333333333336</c:v>
                </c:pt>
                <c:pt idx="19142">
                  <c:v>319.05</c:v>
                </c:pt>
                <c:pt idx="19143">
                  <c:v>319.06666666666666</c:v>
                </c:pt>
                <c:pt idx="19144">
                  <c:v>319.08333333333331</c:v>
                </c:pt>
                <c:pt idx="19145">
                  <c:v>319.10000000000002</c:v>
                </c:pt>
                <c:pt idx="19146">
                  <c:v>319.11666666666667</c:v>
                </c:pt>
                <c:pt idx="19147">
                  <c:v>319.13333333333333</c:v>
                </c:pt>
                <c:pt idx="19148">
                  <c:v>319.14999999999998</c:v>
                </c:pt>
                <c:pt idx="19149">
                  <c:v>319.16666666666669</c:v>
                </c:pt>
                <c:pt idx="19150">
                  <c:v>319.18333333333334</c:v>
                </c:pt>
                <c:pt idx="19151">
                  <c:v>319.2</c:v>
                </c:pt>
                <c:pt idx="19152">
                  <c:v>319.21666666666664</c:v>
                </c:pt>
                <c:pt idx="19153">
                  <c:v>319.23333333333335</c:v>
                </c:pt>
                <c:pt idx="19154">
                  <c:v>319.25</c:v>
                </c:pt>
                <c:pt idx="19155">
                  <c:v>319.26666666666665</c:v>
                </c:pt>
                <c:pt idx="19156">
                  <c:v>319.28333333333336</c:v>
                </c:pt>
                <c:pt idx="19157">
                  <c:v>319.3</c:v>
                </c:pt>
                <c:pt idx="19158">
                  <c:v>319.31666666666666</c:v>
                </c:pt>
                <c:pt idx="19159">
                  <c:v>319.33333333333331</c:v>
                </c:pt>
                <c:pt idx="19160">
                  <c:v>319.35000000000002</c:v>
                </c:pt>
                <c:pt idx="19161">
                  <c:v>319.36666666666667</c:v>
                </c:pt>
                <c:pt idx="19162">
                  <c:v>319.38333333333333</c:v>
                </c:pt>
                <c:pt idx="19163">
                  <c:v>319.39999999999998</c:v>
                </c:pt>
                <c:pt idx="19164">
                  <c:v>319.41666666666669</c:v>
                </c:pt>
                <c:pt idx="19165">
                  <c:v>319.43333333333334</c:v>
                </c:pt>
                <c:pt idx="19166">
                  <c:v>319.45</c:v>
                </c:pt>
                <c:pt idx="19167">
                  <c:v>319.46666666666664</c:v>
                </c:pt>
                <c:pt idx="19168">
                  <c:v>319.48333333333335</c:v>
                </c:pt>
                <c:pt idx="19169">
                  <c:v>319.5</c:v>
                </c:pt>
                <c:pt idx="19170">
                  <c:v>319.51666666666665</c:v>
                </c:pt>
                <c:pt idx="19171">
                  <c:v>319.53333333333336</c:v>
                </c:pt>
                <c:pt idx="19172">
                  <c:v>319.55</c:v>
                </c:pt>
                <c:pt idx="19173">
                  <c:v>319.56666666666666</c:v>
                </c:pt>
                <c:pt idx="19174">
                  <c:v>319.58333333333331</c:v>
                </c:pt>
                <c:pt idx="19175">
                  <c:v>319.60000000000002</c:v>
                </c:pt>
                <c:pt idx="19176">
                  <c:v>319.61666666666667</c:v>
                </c:pt>
                <c:pt idx="19177">
                  <c:v>319.63333333333333</c:v>
                </c:pt>
                <c:pt idx="19178">
                  <c:v>319.64999999999998</c:v>
                </c:pt>
                <c:pt idx="19179">
                  <c:v>319.66666666666669</c:v>
                </c:pt>
                <c:pt idx="19180">
                  <c:v>319.68333333333334</c:v>
                </c:pt>
                <c:pt idx="19181">
                  <c:v>319.7</c:v>
                </c:pt>
                <c:pt idx="19182">
                  <c:v>319.71666666666664</c:v>
                </c:pt>
                <c:pt idx="19183">
                  <c:v>319.73333333333335</c:v>
                </c:pt>
                <c:pt idx="19184">
                  <c:v>319.75</c:v>
                </c:pt>
                <c:pt idx="19185">
                  <c:v>319.76666666666665</c:v>
                </c:pt>
                <c:pt idx="19186">
                  <c:v>319.78333333333336</c:v>
                </c:pt>
                <c:pt idx="19187">
                  <c:v>319.8</c:v>
                </c:pt>
                <c:pt idx="19188">
                  <c:v>319.81666666666666</c:v>
                </c:pt>
                <c:pt idx="19189">
                  <c:v>319.83333333333331</c:v>
                </c:pt>
                <c:pt idx="19190">
                  <c:v>319.85000000000002</c:v>
                </c:pt>
                <c:pt idx="19191">
                  <c:v>319.86666666666667</c:v>
                </c:pt>
                <c:pt idx="19192">
                  <c:v>319.88333333333333</c:v>
                </c:pt>
                <c:pt idx="19193">
                  <c:v>319.89999999999998</c:v>
                </c:pt>
                <c:pt idx="19194">
                  <c:v>319.91666666666669</c:v>
                </c:pt>
                <c:pt idx="19195">
                  <c:v>319.93333333333334</c:v>
                </c:pt>
                <c:pt idx="19196">
                  <c:v>319.95</c:v>
                </c:pt>
                <c:pt idx="19197">
                  <c:v>319.96666666666664</c:v>
                </c:pt>
                <c:pt idx="19198">
                  <c:v>319.98333333333335</c:v>
                </c:pt>
                <c:pt idx="19199">
                  <c:v>320</c:v>
                </c:pt>
                <c:pt idx="19200">
                  <c:v>320.01666666666665</c:v>
                </c:pt>
                <c:pt idx="19201">
                  <c:v>320.03333333333336</c:v>
                </c:pt>
                <c:pt idx="19202">
                  <c:v>320.05</c:v>
                </c:pt>
                <c:pt idx="19203">
                  <c:v>320.06666666666666</c:v>
                </c:pt>
                <c:pt idx="19204">
                  <c:v>320.08333333333331</c:v>
                </c:pt>
                <c:pt idx="19205">
                  <c:v>320.10000000000002</c:v>
                </c:pt>
                <c:pt idx="19206">
                  <c:v>320.11666666666667</c:v>
                </c:pt>
                <c:pt idx="19207">
                  <c:v>320.13333333333333</c:v>
                </c:pt>
                <c:pt idx="19208">
                  <c:v>320.14999999999998</c:v>
                </c:pt>
                <c:pt idx="19209">
                  <c:v>320.16666666666669</c:v>
                </c:pt>
                <c:pt idx="19210">
                  <c:v>320.18333333333334</c:v>
                </c:pt>
                <c:pt idx="19211">
                  <c:v>320.2</c:v>
                </c:pt>
                <c:pt idx="19212">
                  <c:v>320.21666666666664</c:v>
                </c:pt>
                <c:pt idx="19213">
                  <c:v>320.23333333333335</c:v>
                </c:pt>
                <c:pt idx="19214">
                  <c:v>320.25</c:v>
                </c:pt>
                <c:pt idx="19215">
                  <c:v>320.26666666666665</c:v>
                </c:pt>
                <c:pt idx="19216">
                  <c:v>320.28333333333336</c:v>
                </c:pt>
                <c:pt idx="19217">
                  <c:v>320.3</c:v>
                </c:pt>
                <c:pt idx="19218">
                  <c:v>320.31666666666666</c:v>
                </c:pt>
                <c:pt idx="19219">
                  <c:v>320.33333333333331</c:v>
                </c:pt>
                <c:pt idx="19220">
                  <c:v>320.35000000000002</c:v>
                </c:pt>
                <c:pt idx="19221">
                  <c:v>320.36666666666667</c:v>
                </c:pt>
                <c:pt idx="19222">
                  <c:v>320.38333333333333</c:v>
                </c:pt>
                <c:pt idx="19223">
                  <c:v>320.39999999999998</c:v>
                </c:pt>
                <c:pt idx="19224">
                  <c:v>320.41666666666669</c:v>
                </c:pt>
                <c:pt idx="19225">
                  <c:v>320.43333333333334</c:v>
                </c:pt>
                <c:pt idx="19226">
                  <c:v>320.45</c:v>
                </c:pt>
                <c:pt idx="19227">
                  <c:v>320.46666666666664</c:v>
                </c:pt>
                <c:pt idx="19228">
                  <c:v>320.48333333333335</c:v>
                </c:pt>
                <c:pt idx="19229">
                  <c:v>320.5</c:v>
                </c:pt>
                <c:pt idx="19230">
                  <c:v>320.51666666666665</c:v>
                </c:pt>
                <c:pt idx="19231">
                  <c:v>320.53333333333336</c:v>
                </c:pt>
                <c:pt idx="19232">
                  <c:v>320.55</c:v>
                </c:pt>
                <c:pt idx="19233">
                  <c:v>320.56666666666666</c:v>
                </c:pt>
                <c:pt idx="19234">
                  <c:v>320.58333333333331</c:v>
                </c:pt>
                <c:pt idx="19235">
                  <c:v>320.60000000000002</c:v>
                </c:pt>
                <c:pt idx="19236">
                  <c:v>320.61666666666667</c:v>
                </c:pt>
                <c:pt idx="19237">
                  <c:v>320.63333333333333</c:v>
                </c:pt>
                <c:pt idx="19238">
                  <c:v>320.64999999999998</c:v>
                </c:pt>
                <c:pt idx="19239">
                  <c:v>320.66666666666669</c:v>
                </c:pt>
                <c:pt idx="19240">
                  <c:v>320.68333333333334</c:v>
                </c:pt>
                <c:pt idx="19241">
                  <c:v>320.7</c:v>
                </c:pt>
                <c:pt idx="19242">
                  <c:v>320.71666666666664</c:v>
                </c:pt>
                <c:pt idx="19243">
                  <c:v>320.73333333333335</c:v>
                </c:pt>
                <c:pt idx="19244">
                  <c:v>320.75</c:v>
                </c:pt>
                <c:pt idx="19245">
                  <c:v>320.76666666666665</c:v>
                </c:pt>
                <c:pt idx="19246">
                  <c:v>320.78333333333336</c:v>
                </c:pt>
                <c:pt idx="19247">
                  <c:v>320.8</c:v>
                </c:pt>
                <c:pt idx="19248">
                  <c:v>320.81666666666666</c:v>
                </c:pt>
                <c:pt idx="19249">
                  <c:v>320.83333333333331</c:v>
                </c:pt>
                <c:pt idx="19250">
                  <c:v>320.85000000000002</c:v>
                </c:pt>
                <c:pt idx="19251">
                  <c:v>320.86666666666667</c:v>
                </c:pt>
                <c:pt idx="19252">
                  <c:v>320.88333333333333</c:v>
                </c:pt>
                <c:pt idx="19253">
                  <c:v>320.89999999999998</c:v>
                </c:pt>
                <c:pt idx="19254">
                  <c:v>320.91666666666669</c:v>
                </c:pt>
                <c:pt idx="19255">
                  <c:v>320.93333333333334</c:v>
                </c:pt>
                <c:pt idx="19256">
                  <c:v>320.95</c:v>
                </c:pt>
                <c:pt idx="19257">
                  <c:v>320.96666666666664</c:v>
                </c:pt>
                <c:pt idx="19258">
                  <c:v>320.98333333333335</c:v>
                </c:pt>
                <c:pt idx="19259">
                  <c:v>321</c:v>
                </c:pt>
                <c:pt idx="19260">
                  <c:v>321.01666666666665</c:v>
                </c:pt>
                <c:pt idx="19261">
                  <c:v>321.03333333333336</c:v>
                </c:pt>
                <c:pt idx="19262">
                  <c:v>321.05</c:v>
                </c:pt>
                <c:pt idx="19263">
                  <c:v>321.06666666666666</c:v>
                </c:pt>
                <c:pt idx="19264">
                  <c:v>321.08333333333331</c:v>
                </c:pt>
                <c:pt idx="19265">
                  <c:v>321.10000000000002</c:v>
                </c:pt>
                <c:pt idx="19266">
                  <c:v>321.11666666666667</c:v>
                </c:pt>
                <c:pt idx="19267">
                  <c:v>321.13333333333333</c:v>
                </c:pt>
                <c:pt idx="19268">
                  <c:v>321.14999999999998</c:v>
                </c:pt>
                <c:pt idx="19269">
                  <c:v>321.16666666666669</c:v>
                </c:pt>
                <c:pt idx="19270">
                  <c:v>321.18333333333334</c:v>
                </c:pt>
                <c:pt idx="19271">
                  <c:v>321.2</c:v>
                </c:pt>
                <c:pt idx="19272">
                  <c:v>321.21666666666664</c:v>
                </c:pt>
                <c:pt idx="19273">
                  <c:v>321.23333333333335</c:v>
                </c:pt>
                <c:pt idx="19274">
                  <c:v>321.25</c:v>
                </c:pt>
                <c:pt idx="19275">
                  <c:v>321.26666666666665</c:v>
                </c:pt>
                <c:pt idx="19276">
                  <c:v>321.28333333333336</c:v>
                </c:pt>
                <c:pt idx="19277">
                  <c:v>321.3</c:v>
                </c:pt>
                <c:pt idx="19278">
                  <c:v>321.31666666666666</c:v>
                </c:pt>
                <c:pt idx="19279">
                  <c:v>321.33333333333331</c:v>
                </c:pt>
                <c:pt idx="19280">
                  <c:v>321.35000000000002</c:v>
                </c:pt>
                <c:pt idx="19281">
                  <c:v>321.36666666666667</c:v>
                </c:pt>
                <c:pt idx="19282">
                  <c:v>321.38333333333333</c:v>
                </c:pt>
                <c:pt idx="19283">
                  <c:v>321.39999999999998</c:v>
                </c:pt>
                <c:pt idx="19284">
                  <c:v>321.41666666666669</c:v>
                </c:pt>
                <c:pt idx="19285">
                  <c:v>321.43333333333334</c:v>
                </c:pt>
                <c:pt idx="19286">
                  <c:v>321.45</c:v>
                </c:pt>
                <c:pt idx="19287">
                  <c:v>321.46666666666664</c:v>
                </c:pt>
                <c:pt idx="19288">
                  <c:v>321.48333333333335</c:v>
                </c:pt>
                <c:pt idx="19289">
                  <c:v>321.5</c:v>
                </c:pt>
                <c:pt idx="19290">
                  <c:v>321.51666666666665</c:v>
                </c:pt>
                <c:pt idx="19291">
                  <c:v>321.53333333333336</c:v>
                </c:pt>
                <c:pt idx="19292">
                  <c:v>321.55</c:v>
                </c:pt>
                <c:pt idx="19293">
                  <c:v>321.56666666666666</c:v>
                </c:pt>
                <c:pt idx="19294">
                  <c:v>321.58333333333331</c:v>
                </c:pt>
                <c:pt idx="19295">
                  <c:v>321.60000000000002</c:v>
                </c:pt>
                <c:pt idx="19296">
                  <c:v>321.61666666666667</c:v>
                </c:pt>
                <c:pt idx="19297">
                  <c:v>321.63333333333333</c:v>
                </c:pt>
                <c:pt idx="19298">
                  <c:v>321.64999999999998</c:v>
                </c:pt>
                <c:pt idx="19299">
                  <c:v>321.66666666666669</c:v>
                </c:pt>
                <c:pt idx="19300">
                  <c:v>321.68333333333334</c:v>
                </c:pt>
                <c:pt idx="19301">
                  <c:v>321.7</c:v>
                </c:pt>
                <c:pt idx="19302">
                  <c:v>321.71666666666664</c:v>
                </c:pt>
                <c:pt idx="19303">
                  <c:v>321.73333333333335</c:v>
                </c:pt>
                <c:pt idx="19304">
                  <c:v>321.75</c:v>
                </c:pt>
                <c:pt idx="19305">
                  <c:v>321.76666666666665</c:v>
                </c:pt>
                <c:pt idx="19306">
                  <c:v>321.78333333333336</c:v>
                </c:pt>
                <c:pt idx="19307">
                  <c:v>321.8</c:v>
                </c:pt>
                <c:pt idx="19308">
                  <c:v>321.81666666666666</c:v>
                </c:pt>
                <c:pt idx="19309">
                  <c:v>321.83333333333331</c:v>
                </c:pt>
                <c:pt idx="19310">
                  <c:v>321.85000000000002</c:v>
                </c:pt>
                <c:pt idx="19311">
                  <c:v>321.86666666666667</c:v>
                </c:pt>
                <c:pt idx="19312">
                  <c:v>321.88333333333333</c:v>
                </c:pt>
                <c:pt idx="19313">
                  <c:v>321.89999999999998</c:v>
                </c:pt>
                <c:pt idx="19314">
                  <c:v>321.91666666666669</c:v>
                </c:pt>
                <c:pt idx="19315">
                  <c:v>321.93333333333334</c:v>
                </c:pt>
                <c:pt idx="19316">
                  <c:v>321.95</c:v>
                </c:pt>
                <c:pt idx="19317">
                  <c:v>321.96666666666664</c:v>
                </c:pt>
                <c:pt idx="19318">
                  <c:v>321.98333333333335</c:v>
                </c:pt>
                <c:pt idx="19319">
                  <c:v>322</c:v>
                </c:pt>
                <c:pt idx="19320">
                  <c:v>322.01666666666665</c:v>
                </c:pt>
                <c:pt idx="19321">
                  <c:v>322.03333333333336</c:v>
                </c:pt>
                <c:pt idx="19322">
                  <c:v>322.05</c:v>
                </c:pt>
                <c:pt idx="19323">
                  <c:v>322.06666666666666</c:v>
                </c:pt>
                <c:pt idx="19324">
                  <c:v>322.08333333333331</c:v>
                </c:pt>
                <c:pt idx="19325">
                  <c:v>322.10000000000002</c:v>
                </c:pt>
                <c:pt idx="19326">
                  <c:v>322.11666666666667</c:v>
                </c:pt>
                <c:pt idx="19327">
                  <c:v>322.13333333333333</c:v>
                </c:pt>
                <c:pt idx="19328">
                  <c:v>322.14999999999998</c:v>
                </c:pt>
                <c:pt idx="19329">
                  <c:v>322.16666666666669</c:v>
                </c:pt>
                <c:pt idx="19330">
                  <c:v>322.18333333333334</c:v>
                </c:pt>
                <c:pt idx="19331">
                  <c:v>322.2</c:v>
                </c:pt>
                <c:pt idx="19332">
                  <c:v>322.21666666666664</c:v>
                </c:pt>
                <c:pt idx="19333">
                  <c:v>322.23333333333335</c:v>
                </c:pt>
                <c:pt idx="19334">
                  <c:v>322.25</c:v>
                </c:pt>
                <c:pt idx="19335">
                  <c:v>322.26666666666665</c:v>
                </c:pt>
                <c:pt idx="19336">
                  <c:v>322.28333333333336</c:v>
                </c:pt>
                <c:pt idx="19337">
                  <c:v>322.3</c:v>
                </c:pt>
                <c:pt idx="19338">
                  <c:v>322.31666666666666</c:v>
                </c:pt>
                <c:pt idx="19339">
                  <c:v>322.33333333333331</c:v>
                </c:pt>
                <c:pt idx="19340">
                  <c:v>322.35000000000002</c:v>
                </c:pt>
                <c:pt idx="19341">
                  <c:v>322.36666666666667</c:v>
                </c:pt>
                <c:pt idx="19342">
                  <c:v>322.38333333333333</c:v>
                </c:pt>
                <c:pt idx="19343">
                  <c:v>322.39999999999998</c:v>
                </c:pt>
                <c:pt idx="19344">
                  <c:v>322.41666666666669</c:v>
                </c:pt>
                <c:pt idx="19345">
                  <c:v>322.43333333333334</c:v>
                </c:pt>
                <c:pt idx="19346">
                  <c:v>322.45</c:v>
                </c:pt>
                <c:pt idx="19347">
                  <c:v>322.46666666666664</c:v>
                </c:pt>
                <c:pt idx="19348">
                  <c:v>322.48333333333335</c:v>
                </c:pt>
                <c:pt idx="19349">
                  <c:v>322.5</c:v>
                </c:pt>
                <c:pt idx="19350">
                  <c:v>322.51666666666665</c:v>
                </c:pt>
                <c:pt idx="19351">
                  <c:v>322.53333333333336</c:v>
                </c:pt>
                <c:pt idx="19352">
                  <c:v>322.55</c:v>
                </c:pt>
                <c:pt idx="19353">
                  <c:v>322.56666666666666</c:v>
                </c:pt>
                <c:pt idx="19354">
                  <c:v>322.58333333333331</c:v>
                </c:pt>
                <c:pt idx="19355">
                  <c:v>322.60000000000002</c:v>
                </c:pt>
                <c:pt idx="19356">
                  <c:v>322.61666666666667</c:v>
                </c:pt>
                <c:pt idx="19357">
                  <c:v>322.63333333333333</c:v>
                </c:pt>
                <c:pt idx="19358">
                  <c:v>322.64999999999998</c:v>
                </c:pt>
                <c:pt idx="19359">
                  <c:v>322.66666666666669</c:v>
                </c:pt>
                <c:pt idx="19360">
                  <c:v>322.68333333333334</c:v>
                </c:pt>
                <c:pt idx="19361">
                  <c:v>322.7</c:v>
                </c:pt>
                <c:pt idx="19362">
                  <c:v>322.71666666666664</c:v>
                </c:pt>
                <c:pt idx="19363">
                  <c:v>322.73333333333335</c:v>
                </c:pt>
                <c:pt idx="19364">
                  <c:v>322.75</c:v>
                </c:pt>
                <c:pt idx="19365">
                  <c:v>322.76666666666665</c:v>
                </c:pt>
                <c:pt idx="19366">
                  <c:v>322.78333333333336</c:v>
                </c:pt>
                <c:pt idx="19367">
                  <c:v>322.8</c:v>
                </c:pt>
                <c:pt idx="19368">
                  <c:v>322.81666666666666</c:v>
                </c:pt>
                <c:pt idx="19369">
                  <c:v>322.83333333333331</c:v>
                </c:pt>
                <c:pt idx="19370">
                  <c:v>322.85000000000002</c:v>
                </c:pt>
                <c:pt idx="19371">
                  <c:v>322.86666666666667</c:v>
                </c:pt>
                <c:pt idx="19372">
                  <c:v>322.88333333333333</c:v>
                </c:pt>
                <c:pt idx="19373">
                  <c:v>322.89999999999998</c:v>
                </c:pt>
                <c:pt idx="19374">
                  <c:v>322.91666666666669</c:v>
                </c:pt>
                <c:pt idx="19375">
                  <c:v>322.93333333333334</c:v>
                </c:pt>
                <c:pt idx="19376">
                  <c:v>322.95</c:v>
                </c:pt>
                <c:pt idx="19377">
                  <c:v>322.96666666666664</c:v>
                </c:pt>
                <c:pt idx="19378">
                  <c:v>322.98333333333335</c:v>
                </c:pt>
                <c:pt idx="19379">
                  <c:v>323</c:v>
                </c:pt>
                <c:pt idx="19380">
                  <c:v>323.01666666666665</c:v>
                </c:pt>
                <c:pt idx="19381">
                  <c:v>323.03333333333336</c:v>
                </c:pt>
                <c:pt idx="19382">
                  <c:v>323.05</c:v>
                </c:pt>
                <c:pt idx="19383">
                  <c:v>323.06666666666666</c:v>
                </c:pt>
                <c:pt idx="19384">
                  <c:v>323.08333333333331</c:v>
                </c:pt>
                <c:pt idx="19385">
                  <c:v>323.10000000000002</c:v>
                </c:pt>
                <c:pt idx="19386">
                  <c:v>323.11666666666667</c:v>
                </c:pt>
                <c:pt idx="19387">
                  <c:v>323.13333333333333</c:v>
                </c:pt>
                <c:pt idx="19388">
                  <c:v>323.14999999999998</c:v>
                </c:pt>
                <c:pt idx="19389">
                  <c:v>323.16666666666669</c:v>
                </c:pt>
                <c:pt idx="19390">
                  <c:v>323.18333333333334</c:v>
                </c:pt>
                <c:pt idx="19391">
                  <c:v>323.2</c:v>
                </c:pt>
                <c:pt idx="19392">
                  <c:v>323.21666666666664</c:v>
                </c:pt>
                <c:pt idx="19393">
                  <c:v>323.23333333333335</c:v>
                </c:pt>
                <c:pt idx="19394">
                  <c:v>323.25</c:v>
                </c:pt>
                <c:pt idx="19395">
                  <c:v>323.26666666666665</c:v>
                </c:pt>
                <c:pt idx="19396">
                  <c:v>323.28333333333336</c:v>
                </c:pt>
                <c:pt idx="19397">
                  <c:v>323.3</c:v>
                </c:pt>
                <c:pt idx="19398">
                  <c:v>323.31666666666666</c:v>
                </c:pt>
                <c:pt idx="19399">
                  <c:v>323.33333333333331</c:v>
                </c:pt>
                <c:pt idx="19400">
                  <c:v>323.35000000000002</c:v>
                </c:pt>
                <c:pt idx="19401">
                  <c:v>323.36666666666667</c:v>
                </c:pt>
                <c:pt idx="19402">
                  <c:v>323.38333333333333</c:v>
                </c:pt>
                <c:pt idx="19403">
                  <c:v>323.39999999999998</c:v>
                </c:pt>
                <c:pt idx="19404">
                  <c:v>323.41666666666669</c:v>
                </c:pt>
                <c:pt idx="19405">
                  <c:v>323.43333333333334</c:v>
                </c:pt>
                <c:pt idx="19406">
                  <c:v>323.45</c:v>
                </c:pt>
                <c:pt idx="19407">
                  <c:v>323.46666666666664</c:v>
                </c:pt>
                <c:pt idx="19408">
                  <c:v>323.48333333333335</c:v>
                </c:pt>
                <c:pt idx="19409">
                  <c:v>323.5</c:v>
                </c:pt>
                <c:pt idx="19410">
                  <c:v>323.51666666666665</c:v>
                </c:pt>
                <c:pt idx="19411">
                  <c:v>323.53333333333336</c:v>
                </c:pt>
                <c:pt idx="19412">
                  <c:v>323.55</c:v>
                </c:pt>
                <c:pt idx="19413">
                  <c:v>323.56666666666666</c:v>
                </c:pt>
                <c:pt idx="19414">
                  <c:v>323.58333333333331</c:v>
                </c:pt>
                <c:pt idx="19415">
                  <c:v>323.60000000000002</c:v>
                </c:pt>
                <c:pt idx="19416">
                  <c:v>323.61666666666667</c:v>
                </c:pt>
                <c:pt idx="19417">
                  <c:v>323.63333333333333</c:v>
                </c:pt>
                <c:pt idx="19418">
                  <c:v>323.64999999999998</c:v>
                </c:pt>
                <c:pt idx="19419">
                  <c:v>323.66666666666669</c:v>
                </c:pt>
                <c:pt idx="19420">
                  <c:v>323.68333333333334</c:v>
                </c:pt>
                <c:pt idx="19421">
                  <c:v>323.7</c:v>
                </c:pt>
                <c:pt idx="19422">
                  <c:v>323.71666666666664</c:v>
                </c:pt>
                <c:pt idx="19423">
                  <c:v>323.73333333333335</c:v>
                </c:pt>
                <c:pt idx="19424">
                  <c:v>323.75</c:v>
                </c:pt>
                <c:pt idx="19425">
                  <c:v>323.76666666666665</c:v>
                </c:pt>
                <c:pt idx="19426">
                  <c:v>323.78333333333336</c:v>
                </c:pt>
                <c:pt idx="19427">
                  <c:v>323.8</c:v>
                </c:pt>
                <c:pt idx="19428">
                  <c:v>323.81666666666666</c:v>
                </c:pt>
                <c:pt idx="19429">
                  <c:v>323.83333333333331</c:v>
                </c:pt>
                <c:pt idx="19430">
                  <c:v>323.85000000000002</c:v>
                </c:pt>
                <c:pt idx="19431">
                  <c:v>323.86666666666667</c:v>
                </c:pt>
                <c:pt idx="19432">
                  <c:v>323.88333333333333</c:v>
                </c:pt>
                <c:pt idx="19433">
                  <c:v>323.89999999999998</c:v>
                </c:pt>
                <c:pt idx="19434">
                  <c:v>323.91666666666669</c:v>
                </c:pt>
                <c:pt idx="19435">
                  <c:v>323.93333333333334</c:v>
                </c:pt>
                <c:pt idx="19436">
                  <c:v>323.95</c:v>
                </c:pt>
                <c:pt idx="19437">
                  <c:v>323.96666666666664</c:v>
                </c:pt>
                <c:pt idx="19438">
                  <c:v>323.98333333333335</c:v>
                </c:pt>
                <c:pt idx="19439">
                  <c:v>324</c:v>
                </c:pt>
                <c:pt idx="19440">
                  <c:v>324.01666666666665</c:v>
                </c:pt>
                <c:pt idx="19441">
                  <c:v>324.03333333333336</c:v>
                </c:pt>
                <c:pt idx="19442">
                  <c:v>324.05</c:v>
                </c:pt>
                <c:pt idx="19443">
                  <c:v>324.06666666666666</c:v>
                </c:pt>
                <c:pt idx="19444">
                  <c:v>324.08333333333331</c:v>
                </c:pt>
                <c:pt idx="19445">
                  <c:v>324.10000000000002</c:v>
                </c:pt>
                <c:pt idx="19446">
                  <c:v>324.11666666666667</c:v>
                </c:pt>
                <c:pt idx="19447">
                  <c:v>324.13333333333333</c:v>
                </c:pt>
                <c:pt idx="19448">
                  <c:v>324.14999999999998</c:v>
                </c:pt>
                <c:pt idx="19449">
                  <c:v>324.16666666666669</c:v>
                </c:pt>
                <c:pt idx="19450">
                  <c:v>324.18333333333334</c:v>
                </c:pt>
                <c:pt idx="19451">
                  <c:v>324.2</c:v>
                </c:pt>
                <c:pt idx="19452">
                  <c:v>324.21666666666664</c:v>
                </c:pt>
                <c:pt idx="19453">
                  <c:v>324.23333333333335</c:v>
                </c:pt>
                <c:pt idx="19454">
                  <c:v>324.25</c:v>
                </c:pt>
                <c:pt idx="19455">
                  <c:v>324.26666666666665</c:v>
                </c:pt>
                <c:pt idx="19456">
                  <c:v>324.28333333333336</c:v>
                </c:pt>
                <c:pt idx="19457">
                  <c:v>324.3</c:v>
                </c:pt>
                <c:pt idx="19458">
                  <c:v>324.31666666666666</c:v>
                </c:pt>
                <c:pt idx="19459">
                  <c:v>324.33333333333331</c:v>
                </c:pt>
                <c:pt idx="19460">
                  <c:v>324.35000000000002</c:v>
                </c:pt>
                <c:pt idx="19461">
                  <c:v>324.36666666666667</c:v>
                </c:pt>
                <c:pt idx="19462">
                  <c:v>324.38333333333333</c:v>
                </c:pt>
                <c:pt idx="19463">
                  <c:v>324.39999999999998</c:v>
                </c:pt>
                <c:pt idx="19464">
                  <c:v>324.41666666666669</c:v>
                </c:pt>
                <c:pt idx="19465">
                  <c:v>324.43333333333334</c:v>
                </c:pt>
                <c:pt idx="19466">
                  <c:v>324.45</c:v>
                </c:pt>
                <c:pt idx="19467">
                  <c:v>324.46666666666664</c:v>
                </c:pt>
                <c:pt idx="19468">
                  <c:v>324.48333333333335</c:v>
                </c:pt>
                <c:pt idx="19469">
                  <c:v>324.5</c:v>
                </c:pt>
                <c:pt idx="19470">
                  <c:v>324.51666666666665</c:v>
                </c:pt>
                <c:pt idx="19471">
                  <c:v>324.53333333333336</c:v>
                </c:pt>
                <c:pt idx="19472">
                  <c:v>324.55</c:v>
                </c:pt>
                <c:pt idx="19473">
                  <c:v>324.56666666666666</c:v>
                </c:pt>
                <c:pt idx="19474">
                  <c:v>324.58333333333331</c:v>
                </c:pt>
                <c:pt idx="19475">
                  <c:v>324.60000000000002</c:v>
                </c:pt>
                <c:pt idx="19476">
                  <c:v>324.61666666666667</c:v>
                </c:pt>
                <c:pt idx="19477">
                  <c:v>324.63333333333333</c:v>
                </c:pt>
                <c:pt idx="19478">
                  <c:v>324.64999999999998</c:v>
                </c:pt>
                <c:pt idx="19479">
                  <c:v>324.66666666666669</c:v>
                </c:pt>
                <c:pt idx="19480">
                  <c:v>324.68333333333334</c:v>
                </c:pt>
                <c:pt idx="19481">
                  <c:v>324.7</c:v>
                </c:pt>
                <c:pt idx="19482">
                  <c:v>324.71666666666664</c:v>
                </c:pt>
                <c:pt idx="19483">
                  <c:v>324.73333333333335</c:v>
                </c:pt>
                <c:pt idx="19484">
                  <c:v>324.75</c:v>
                </c:pt>
                <c:pt idx="19485">
                  <c:v>324.76666666666665</c:v>
                </c:pt>
                <c:pt idx="19486">
                  <c:v>324.78333333333336</c:v>
                </c:pt>
                <c:pt idx="19487">
                  <c:v>324.8</c:v>
                </c:pt>
                <c:pt idx="19488">
                  <c:v>324.81666666666666</c:v>
                </c:pt>
                <c:pt idx="19489">
                  <c:v>324.83333333333331</c:v>
                </c:pt>
                <c:pt idx="19490">
                  <c:v>324.85000000000002</c:v>
                </c:pt>
                <c:pt idx="19491">
                  <c:v>324.86666666666667</c:v>
                </c:pt>
                <c:pt idx="19492">
                  <c:v>324.88333333333333</c:v>
                </c:pt>
                <c:pt idx="19493">
                  <c:v>324.89999999999998</c:v>
                </c:pt>
                <c:pt idx="19494">
                  <c:v>324.91666666666669</c:v>
                </c:pt>
                <c:pt idx="19495">
                  <c:v>324.93333333333334</c:v>
                </c:pt>
                <c:pt idx="19496">
                  <c:v>324.95</c:v>
                </c:pt>
                <c:pt idx="19497">
                  <c:v>324.96666666666664</c:v>
                </c:pt>
                <c:pt idx="19498">
                  <c:v>324.98333333333335</c:v>
                </c:pt>
                <c:pt idx="19499">
                  <c:v>325</c:v>
                </c:pt>
                <c:pt idx="19500">
                  <c:v>325.01666666666665</c:v>
                </c:pt>
                <c:pt idx="19501">
                  <c:v>325.03333333333336</c:v>
                </c:pt>
                <c:pt idx="19502">
                  <c:v>325.05</c:v>
                </c:pt>
                <c:pt idx="19503">
                  <c:v>325.06666666666666</c:v>
                </c:pt>
                <c:pt idx="19504">
                  <c:v>325.08333333333331</c:v>
                </c:pt>
                <c:pt idx="19505">
                  <c:v>325.10000000000002</c:v>
                </c:pt>
                <c:pt idx="19506">
                  <c:v>325.11666666666667</c:v>
                </c:pt>
                <c:pt idx="19507">
                  <c:v>325.13333333333333</c:v>
                </c:pt>
                <c:pt idx="19508">
                  <c:v>325.14999999999998</c:v>
                </c:pt>
                <c:pt idx="19509">
                  <c:v>325.16666666666669</c:v>
                </c:pt>
                <c:pt idx="19510">
                  <c:v>325.18333333333334</c:v>
                </c:pt>
                <c:pt idx="19511">
                  <c:v>325.2</c:v>
                </c:pt>
                <c:pt idx="19512">
                  <c:v>325.21666666666664</c:v>
                </c:pt>
                <c:pt idx="19513">
                  <c:v>325.23333333333335</c:v>
                </c:pt>
                <c:pt idx="19514">
                  <c:v>325.25</c:v>
                </c:pt>
                <c:pt idx="19515">
                  <c:v>325.26666666666665</c:v>
                </c:pt>
                <c:pt idx="19516">
                  <c:v>325.28333333333336</c:v>
                </c:pt>
                <c:pt idx="19517">
                  <c:v>325.3</c:v>
                </c:pt>
                <c:pt idx="19518">
                  <c:v>325.31666666666666</c:v>
                </c:pt>
                <c:pt idx="19519">
                  <c:v>325.33333333333331</c:v>
                </c:pt>
                <c:pt idx="19520">
                  <c:v>325.35000000000002</c:v>
                </c:pt>
                <c:pt idx="19521">
                  <c:v>325.36666666666667</c:v>
                </c:pt>
                <c:pt idx="19522">
                  <c:v>325.38333333333333</c:v>
                </c:pt>
                <c:pt idx="19523">
                  <c:v>325.39999999999998</c:v>
                </c:pt>
                <c:pt idx="19524">
                  <c:v>325.41666666666669</c:v>
                </c:pt>
                <c:pt idx="19525">
                  <c:v>325.43333333333334</c:v>
                </c:pt>
                <c:pt idx="19526">
                  <c:v>325.45</c:v>
                </c:pt>
                <c:pt idx="19527">
                  <c:v>325.46666666666664</c:v>
                </c:pt>
                <c:pt idx="19528">
                  <c:v>325.48333333333335</c:v>
                </c:pt>
                <c:pt idx="19529">
                  <c:v>325.5</c:v>
                </c:pt>
                <c:pt idx="19530">
                  <c:v>325.51666666666665</c:v>
                </c:pt>
                <c:pt idx="19531">
                  <c:v>325.53333333333336</c:v>
                </c:pt>
                <c:pt idx="19532">
                  <c:v>325.55</c:v>
                </c:pt>
                <c:pt idx="19533">
                  <c:v>325.56666666666666</c:v>
                </c:pt>
                <c:pt idx="19534">
                  <c:v>325.58333333333331</c:v>
                </c:pt>
                <c:pt idx="19535">
                  <c:v>325.60000000000002</c:v>
                </c:pt>
                <c:pt idx="19536">
                  <c:v>325.61666666666667</c:v>
                </c:pt>
                <c:pt idx="19537">
                  <c:v>325.63333333333333</c:v>
                </c:pt>
                <c:pt idx="19538">
                  <c:v>325.64999999999998</c:v>
                </c:pt>
                <c:pt idx="19539">
                  <c:v>325.66666666666669</c:v>
                </c:pt>
                <c:pt idx="19540">
                  <c:v>325.68333333333334</c:v>
                </c:pt>
                <c:pt idx="19541">
                  <c:v>325.7</c:v>
                </c:pt>
                <c:pt idx="19542">
                  <c:v>325.71666666666664</c:v>
                </c:pt>
                <c:pt idx="19543">
                  <c:v>325.73333333333335</c:v>
                </c:pt>
                <c:pt idx="19544">
                  <c:v>325.75</c:v>
                </c:pt>
                <c:pt idx="19545">
                  <c:v>325.76666666666665</c:v>
                </c:pt>
                <c:pt idx="19546">
                  <c:v>325.78333333333336</c:v>
                </c:pt>
                <c:pt idx="19547">
                  <c:v>325.8</c:v>
                </c:pt>
                <c:pt idx="19548">
                  <c:v>325.81666666666666</c:v>
                </c:pt>
                <c:pt idx="19549">
                  <c:v>325.83333333333331</c:v>
                </c:pt>
                <c:pt idx="19550">
                  <c:v>325.85000000000002</c:v>
                </c:pt>
                <c:pt idx="19551">
                  <c:v>325.86666666666667</c:v>
                </c:pt>
                <c:pt idx="19552">
                  <c:v>325.88333333333333</c:v>
                </c:pt>
                <c:pt idx="19553">
                  <c:v>325.89999999999998</c:v>
                </c:pt>
                <c:pt idx="19554">
                  <c:v>325.91666666666669</c:v>
                </c:pt>
                <c:pt idx="19555">
                  <c:v>325.93333333333334</c:v>
                </c:pt>
                <c:pt idx="19556">
                  <c:v>325.95</c:v>
                </c:pt>
                <c:pt idx="19557">
                  <c:v>325.96666666666664</c:v>
                </c:pt>
                <c:pt idx="19558">
                  <c:v>325.98333333333335</c:v>
                </c:pt>
                <c:pt idx="19559">
                  <c:v>326</c:v>
                </c:pt>
                <c:pt idx="19560">
                  <c:v>326.01666666666665</c:v>
                </c:pt>
                <c:pt idx="19561">
                  <c:v>326.03333333333336</c:v>
                </c:pt>
                <c:pt idx="19562">
                  <c:v>326.05</c:v>
                </c:pt>
                <c:pt idx="19563">
                  <c:v>326.06666666666666</c:v>
                </c:pt>
                <c:pt idx="19564">
                  <c:v>326.08333333333331</c:v>
                </c:pt>
                <c:pt idx="19565">
                  <c:v>326.10000000000002</c:v>
                </c:pt>
                <c:pt idx="19566">
                  <c:v>326.11666666666667</c:v>
                </c:pt>
                <c:pt idx="19567">
                  <c:v>326.13333333333333</c:v>
                </c:pt>
                <c:pt idx="19568">
                  <c:v>326.14999999999998</c:v>
                </c:pt>
                <c:pt idx="19569">
                  <c:v>326.16666666666669</c:v>
                </c:pt>
                <c:pt idx="19570">
                  <c:v>326.18333333333334</c:v>
                </c:pt>
                <c:pt idx="19571">
                  <c:v>326.2</c:v>
                </c:pt>
                <c:pt idx="19572">
                  <c:v>326.21666666666664</c:v>
                </c:pt>
                <c:pt idx="19573">
                  <c:v>326.23333333333335</c:v>
                </c:pt>
                <c:pt idx="19574">
                  <c:v>326.25</c:v>
                </c:pt>
                <c:pt idx="19575">
                  <c:v>326.26666666666665</c:v>
                </c:pt>
                <c:pt idx="19576">
                  <c:v>326.28333333333336</c:v>
                </c:pt>
                <c:pt idx="19577">
                  <c:v>326.3</c:v>
                </c:pt>
                <c:pt idx="19578">
                  <c:v>326.31666666666666</c:v>
                </c:pt>
                <c:pt idx="19579">
                  <c:v>326.33333333333331</c:v>
                </c:pt>
                <c:pt idx="19580">
                  <c:v>326.35000000000002</c:v>
                </c:pt>
                <c:pt idx="19581">
                  <c:v>326.36666666666667</c:v>
                </c:pt>
                <c:pt idx="19582">
                  <c:v>326.38333333333333</c:v>
                </c:pt>
                <c:pt idx="19583">
                  <c:v>326.39999999999998</c:v>
                </c:pt>
                <c:pt idx="19584">
                  <c:v>326.41666666666669</c:v>
                </c:pt>
                <c:pt idx="19585">
                  <c:v>326.43333333333334</c:v>
                </c:pt>
                <c:pt idx="19586">
                  <c:v>326.45</c:v>
                </c:pt>
                <c:pt idx="19587">
                  <c:v>326.46666666666664</c:v>
                </c:pt>
                <c:pt idx="19588">
                  <c:v>326.48333333333335</c:v>
                </c:pt>
                <c:pt idx="19589">
                  <c:v>326.5</c:v>
                </c:pt>
                <c:pt idx="19590">
                  <c:v>326.51666666666665</c:v>
                </c:pt>
                <c:pt idx="19591">
                  <c:v>326.53333333333336</c:v>
                </c:pt>
                <c:pt idx="19592">
                  <c:v>326.55</c:v>
                </c:pt>
                <c:pt idx="19593">
                  <c:v>326.56666666666666</c:v>
                </c:pt>
                <c:pt idx="19594">
                  <c:v>326.58333333333331</c:v>
                </c:pt>
                <c:pt idx="19595">
                  <c:v>326.60000000000002</c:v>
                </c:pt>
                <c:pt idx="19596">
                  <c:v>326.61666666666667</c:v>
                </c:pt>
                <c:pt idx="19597">
                  <c:v>326.63333333333333</c:v>
                </c:pt>
                <c:pt idx="19598">
                  <c:v>326.64999999999998</c:v>
                </c:pt>
                <c:pt idx="19599">
                  <c:v>326.66666666666669</c:v>
                </c:pt>
                <c:pt idx="19600">
                  <c:v>326.68333333333334</c:v>
                </c:pt>
                <c:pt idx="19601">
                  <c:v>326.7</c:v>
                </c:pt>
                <c:pt idx="19602">
                  <c:v>326.71666666666664</c:v>
                </c:pt>
                <c:pt idx="19603">
                  <c:v>326.73333333333335</c:v>
                </c:pt>
                <c:pt idx="19604">
                  <c:v>326.75</c:v>
                </c:pt>
                <c:pt idx="19605">
                  <c:v>326.76666666666665</c:v>
                </c:pt>
                <c:pt idx="19606">
                  <c:v>326.78333333333336</c:v>
                </c:pt>
                <c:pt idx="19607">
                  <c:v>326.8</c:v>
                </c:pt>
                <c:pt idx="19608">
                  <c:v>326.81666666666666</c:v>
                </c:pt>
                <c:pt idx="19609">
                  <c:v>326.83333333333331</c:v>
                </c:pt>
                <c:pt idx="19610">
                  <c:v>326.85000000000002</c:v>
                </c:pt>
                <c:pt idx="19611">
                  <c:v>326.86666666666667</c:v>
                </c:pt>
                <c:pt idx="19612">
                  <c:v>326.88333333333333</c:v>
                </c:pt>
                <c:pt idx="19613">
                  <c:v>326.89999999999998</c:v>
                </c:pt>
                <c:pt idx="19614">
                  <c:v>326.91666666666669</c:v>
                </c:pt>
                <c:pt idx="19615">
                  <c:v>326.93333333333334</c:v>
                </c:pt>
                <c:pt idx="19616">
                  <c:v>326.95</c:v>
                </c:pt>
                <c:pt idx="19617">
                  <c:v>326.96666666666664</c:v>
                </c:pt>
                <c:pt idx="19618">
                  <c:v>326.98333333333335</c:v>
                </c:pt>
                <c:pt idx="19619">
                  <c:v>327</c:v>
                </c:pt>
                <c:pt idx="19620">
                  <c:v>327.01666666666665</c:v>
                </c:pt>
                <c:pt idx="19621">
                  <c:v>327.03333333333336</c:v>
                </c:pt>
                <c:pt idx="19622">
                  <c:v>327.05</c:v>
                </c:pt>
                <c:pt idx="19623">
                  <c:v>327.06666666666666</c:v>
                </c:pt>
                <c:pt idx="19624">
                  <c:v>327.08333333333331</c:v>
                </c:pt>
                <c:pt idx="19625">
                  <c:v>327.10000000000002</c:v>
                </c:pt>
                <c:pt idx="19626">
                  <c:v>327.11666666666667</c:v>
                </c:pt>
                <c:pt idx="19627">
                  <c:v>327.13333333333333</c:v>
                </c:pt>
                <c:pt idx="19628">
                  <c:v>327.14999999999998</c:v>
                </c:pt>
                <c:pt idx="19629">
                  <c:v>327.16666666666669</c:v>
                </c:pt>
                <c:pt idx="19630">
                  <c:v>327.18333333333334</c:v>
                </c:pt>
                <c:pt idx="19631">
                  <c:v>327.2</c:v>
                </c:pt>
                <c:pt idx="19632">
                  <c:v>327.21666666666664</c:v>
                </c:pt>
                <c:pt idx="19633">
                  <c:v>327.23333333333335</c:v>
                </c:pt>
                <c:pt idx="19634">
                  <c:v>327.25</c:v>
                </c:pt>
                <c:pt idx="19635">
                  <c:v>327.26666666666665</c:v>
                </c:pt>
                <c:pt idx="19636">
                  <c:v>327.28333333333336</c:v>
                </c:pt>
                <c:pt idx="19637">
                  <c:v>327.3</c:v>
                </c:pt>
                <c:pt idx="19638">
                  <c:v>327.31666666666666</c:v>
                </c:pt>
                <c:pt idx="19639">
                  <c:v>327.33333333333331</c:v>
                </c:pt>
                <c:pt idx="19640">
                  <c:v>327.35000000000002</c:v>
                </c:pt>
                <c:pt idx="19641">
                  <c:v>327.36666666666667</c:v>
                </c:pt>
                <c:pt idx="19642">
                  <c:v>327.38333333333333</c:v>
                </c:pt>
                <c:pt idx="19643">
                  <c:v>327.39999999999998</c:v>
                </c:pt>
                <c:pt idx="19644">
                  <c:v>327.41666666666669</c:v>
                </c:pt>
                <c:pt idx="19645">
                  <c:v>327.43333333333334</c:v>
                </c:pt>
                <c:pt idx="19646">
                  <c:v>327.45</c:v>
                </c:pt>
                <c:pt idx="19647">
                  <c:v>327.46666666666664</c:v>
                </c:pt>
                <c:pt idx="19648">
                  <c:v>327.48333333333335</c:v>
                </c:pt>
                <c:pt idx="19649">
                  <c:v>327.5</c:v>
                </c:pt>
                <c:pt idx="19650">
                  <c:v>327.51666666666665</c:v>
                </c:pt>
                <c:pt idx="19651">
                  <c:v>327.53333333333336</c:v>
                </c:pt>
                <c:pt idx="19652">
                  <c:v>327.55</c:v>
                </c:pt>
                <c:pt idx="19653">
                  <c:v>327.56666666666666</c:v>
                </c:pt>
                <c:pt idx="19654">
                  <c:v>327.58333333333331</c:v>
                </c:pt>
                <c:pt idx="19655">
                  <c:v>327.60000000000002</c:v>
                </c:pt>
                <c:pt idx="19656">
                  <c:v>327.61666666666667</c:v>
                </c:pt>
                <c:pt idx="19657">
                  <c:v>327.63333333333333</c:v>
                </c:pt>
                <c:pt idx="19658">
                  <c:v>327.64999999999998</c:v>
                </c:pt>
                <c:pt idx="19659">
                  <c:v>327.66666666666669</c:v>
                </c:pt>
                <c:pt idx="19660">
                  <c:v>327.68333333333334</c:v>
                </c:pt>
                <c:pt idx="19661">
                  <c:v>327.7</c:v>
                </c:pt>
                <c:pt idx="19662">
                  <c:v>327.71666666666664</c:v>
                </c:pt>
                <c:pt idx="19663">
                  <c:v>327.73333333333335</c:v>
                </c:pt>
                <c:pt idx="19664">
                  <c:v>327.75</c:v>
                </c:pt>
                <c:pt idx="19665">
                  <c:v>327.76666666666665</c:v>
                </c:pt>
                <c:pt idx="19666">
                  <c:v>327.78333333333336</c:v>
                </c:pt>
                <c:pt idx="19667">
                  <c:v>327.8</c:v>
                </c:pt>
                <c:pt idx="19668">
                  <c:v>327.81666666666666</c:v>
                </c:pt>
                <c:pt idx="19669">
                  <c:v>327.83333333333331</c:v>
                </c:pt>
                <c:pt idx="19670">
                  <c:v>327.85</c:v>
                </c:pt>
                <c:pt idx="19671">
                  <c:v>327.86666666666667</c:v>
                </c:pt>
                <c:pt idx="19672">
                  <c:v>327.88333333333333</c:v>
                </c:pt>
                <c:pt idx="19673">
                  <c:v>327.9</c:v>
                </c:pt>
                <c:pt idx="19674">
                  <c:v>327.91666666666669</c:v>
                </c:pt>
                <c:pt idx="19675">
                  <c:v>327.93333333333334</c:v>
                </c:pt>
                <c:pt idx="19676">
                  <c:v>327.95</c:v>
                </c:pt>
                <c:pt idx="19677">
                  <c:v>327.96666666666664</c:v>
                </c:pt>
                <c:pt idx="19678">
                  <c:v>327.98333333333335</c:v>
                </c:pt>
                <c:pt idx="19679">
                  <c:v>328</c:v>
                </c:pt>
                <c:pt idx="19680">
                  <c:v>328.01666666666665</c:v>
                </c:pt>
                <c:pt idx="19681">
                  <c:v>328.03333333333336</c:v>
                </c:pt>
                <c:pt idx="19682">
                  <c:v>328.05</c:v>
                </c:pt>
                <c:pt idx="19683">
                  <c:v>328.06666666666666</c:v>
                </c:pt>
                <c:pt idx="19684">
                  <c:v>328.08333333333331</c:v>
                </c:pt>
                <c:pt idx="19685">
                  <c:v>328.1</c:v>
                </c:pt>
                <c:pt idx="19686">
                  <c:v>328.11666666666667</c:v>
                </c:pt>
                <c:pt idx="19687">
                  <c:v>328.13333333333333</c:v>
                </c:pt>
                <c:pt idx="19688">
                  <c:v>328.15</c:v>
                </c:pt>
                <c:pt idx="19689">
                  <c:v>328.16666666666669</c:v>
                </c:pt>
                <c:pt idx="19690">
                  <c:v>328.18333333333334</c:v>
                </c:pt>
                <c:pt idx="19691">
                  <c:v>328.2</c:v>
                </c:pt>
                <c:pt idx="19692">
                  <c:v>328.21666666666664</c:v>
                </c:pt>
                <c:pt idx="19693">
                  <c:v>328.23333333333335</c:v>
                </c:pt>
                <c:pt idx="19694">
                  <c:v>328.25</c:v>
                </c:pt>
                <c:pt idx="19695">
                  <c:v>328.26666666666665</c:v>
                </c:pt>
                <c:pt idx="19696">
                  <c:v>328.28333333333336</c:v>
                </c:pt>
                <c:pt idx="19697">
                  <c:v>328.3</c:v>
                </c:pt>
                <c:pt idx="19698">
                  <c:v>328.31666666666666</c:v>
                </c:pt>
                <c:pt idx="19699">
                  <c:v>328.33333333333331</c:v>
                </c:pt>
                <c:pt idx="19700">
                  <c:v>328.35</c:v>
                </c:pt>
                <c:pt idx="19701">
                  <c:v>328.36666666666667</c:v>
                </c:pt>
                <c:pt idx="19702">
                  <c:v>328.38333333333333</c:v>
                </c:pt>
                <c:pt idx="19703">
                  <c:v>328.4</c:v>
                </c:pt>
                <c:pt idx="19704">
                  <c:v>328.41666666666669</c:v>
                </c:pt>
                <c:pt idx="19705">
                  <c:v>328.43333333333334</c:v>
                </c:pt>
                <c:pt idx="19706">
                  <c:v>328.45</c:v>
                </c:pt>
                <c:pt idx="19707">
                  <c:v>328.46666666666664</c:v>
                </c:pt>
                <c:pt idx="19708">
                  <c:v>328.48333333333335</c:v>
                </c:pt>
                <c:pt idx="19709">
                  <c:v>328.5</c:v>
                </c:pt>
                <c:pt idx="19710">
                  <c:v>328.51666666666665</c:v>
                </c:pt>
                <c:pt idx="19711">
                  <c:v>328.53333333333336</c:v>
                </c:pt>
                <c:pt idx="19712">
                  <c:v>328.55</c:v>
                </c:pt>
                <c:pt idx="19713">
                  <c:v>328.56666666666666</c:v>
                </c:pt>
                <c:pt idx="19714">
                  <c:v>328.58333333333331</c:v>
                </c:pt>
                <c:pt idx="19715">
                  <c:v>328.6</c:v>
                </c:pt>
                <c:pt idx="19716">
                  <c:v>328.61666666666667</c:v>
                </c:pt>
                <c:pt idx="19717">
                  <c:v>328.63333333333333</c:v>
                </c:pt>
                <c:pt idx="19718">
                  <c:v>328.65</c:v>
                </c:pt>
                <c:pt idx="19719">
                  <c:v>328.66666666666669</c:v>
                </c:pt>
                <c:pt idx="19720">
                  <c:v>328.68333333333334</c:v>
                </c:pt>
                <c:pt idx="19721">
                  <c:v>328.7</c:v>
                </c:pt>
                <c:pt idx="19722">
                  <c:v>328.71666666666664</c:v>
                </c:pt>
                <c:pt idx="19723">
                  <c:v>328.73333333333335</c:v>
                </c:pt>
                <c:pt idx="19724">
                  <c:v>328.75</c:v>
                </c:pt>
                <c:pt idx="19725">
                  <c:v>328.76666666666665</c:v>
                </c:pt>
                <c:pt idx="19726">
                  <c:v>328.78333333333336</c:v>
                </c:pt>
                <c:pt idx="19727">
                  <c:v>328.8</c:v>
                </c:pt>
                <c:pt idx="19728">
                  <c:v>328.81666666666666</c:v>
                </c:pt>
                <c:pt idx="19729">
                  <c:v>328.83333333333331</c:v>
                </c:pt>
                <c:pt idx="19730">
                  <c:v>328.85</c:v>
                </c:pt>
                <c:pt idx="19731">
                  <c:v>328.86666666666667</c:v>
                </c:pt>
                <c:pt idx="19732">
                  <c:v>328.88333333333333</c:v>
                </c:pt>
                <c:pt idx="19733">
                  <c:v>328.9</c:v>
                </c:pt>
                <c:pt idx="19734">
                  <c:v>328.91666666666669</c:v>
                </c:pt>
                <c:pt idx="19735">
                  <c:v>328.93333333333334</c:v>
                </c:pt>
                <c:pt idx="19736">
                  <c:v>328.95</c:v>
                </c:pt>
                <c:pt idx="19737">
                  <c:v>328.96666666666664</c:v>
                </c:pt>
                <c:pt idx="19738">
                  <c:v>328.98333333333335</c:v>
                </c:pt>
                <c:pt idx="19739">
                  <c:v>329</c:v>
                </c:pt>
                <c:pt idx="19740">
                  <c:v>329.01666666666665</c:v>
                </c:pt>
                <c:pt idx="19741">
                  <c:v>329.03333333333336</c:v>
                </c:pt>
                <c:pt idx="19742">
                  <c:v>329.05</c:v>
                </c:pt>
                <c:pt idx="19743">
                  <c:v>329.06666666666666</c:v>
                </c:pt>
                <c:pt idx="19744">
                  <c:v>329.08333333333331</c:v>
                </c:pt>
                <c:pt idx="19745">
                  <c:v>329.1</c:v>
                </c:pt>
                <c:pt idx="19746">
                  <c:v>329.11666666666667</c:v>
                </c:pt>
                <c:pt idx="19747">
                  <c:v>329.13333333333333</c:v>
                </c:pt>
                <c:pt idx="19748">
                  <c:v>329.15</c:v>
                </c:pt>
                <c:pt idx="19749">
                  <c:v>329.16666666666669</c:v>
                </c:pt>
                <c:pt idx="19750">
                  <c:v>329.18333333333334</c:v>
                </c:pt>
                <c:pt idx="19751">
                  <c:v>329.2</c:v>
                </c:pt>
                <c:pt idx="19752">
                  <c:v>329.21666666666664</c:v>
                </c:pt>
                <c:pt idx="19753">
                  <c:v>329.23333333333335</c:v>
                </c:pt>
                <c:pt idx="19754">
                  <c:v>329.25</c:v>
                </c:pt>
                <c:pt idx="19755">
                  <c:v>329.26666666666665</c:v>
                </c:pt>
                <c:pt idx="19756">
                  <c:v>329.28333333333336</c:v>
                </c:pt>
                <c:pt idx="19757">
                  <c:v>329.3</c:v>
                </c:pt>
                <c:pt idx="19758">
                  <c:v>329.31666666666666</c:v>
                </c:pt>
                <c:pt idx="19759">
                  <c:v>329.33333333333331</c:v>
                </c:pt>
                <c:pt idx="19760">
                  <c:v>329.35</c:v>
                </c:pt>
                <c:pt idx="19761">
                  <c:v>329.36666666666667</c:v>
                </c:pt>
                <c:pt idx="19762">
                  <c:v>329.38333333333333</c:v>
                </c:pt>
                <c:pt idx="19763">
                  <c:v>329.4</c:v>
                </c:pt>
                <c:pt idx="19764">
                  <c:v>329.41666666666669</c:v>
                </c:pt>
                <c:pt idx="19765">
                  <c:v>329.43333333333334</c:v>
                </c:pt>
                <c:pt idx="19766">
                  <c:v>329.45</c:v>
                </c:pt>
                <c:pt idx="19767">
                  <c:v>329.46666666666664</c:v>
                </c:pt>
                <c:pt idx="19768">
                  <c:v>329.48333333333335</c:v>
                </c:pt>
                <c:pt idx="19769">
                  <c:v>329.5</c:v>
                </c:pt>
                <c:pt idx="19770">
                  <c:v>329.51666666666665</c:v>
                </c:pt>
                <c:pt idx="19771">
                  <c:v>329.53333333333336</c:v>
                </c:pt>
                <c:pt idx="19772">
                  <c:v>329.55</c:v>
                </c:pt>
                <c:pt idx="19773">
                  <c:v>329.56666666666666</c:v>
                </c:pt>
                <c:pt idx="19774">
                  <c:v>329.58333333333331</c:v>
                </c:pt>
                <c:pt idx="19775">
                  <c:v>329.6</c:v>
                </c:pt>
                <c:pt idx="19776">
                  <c:v>329.61666666666667</c:v>
                </c:pt>
                <c:pt idx="19777">
                  <c:v>329.63333333333333</c:v>
                </c:pt>
                <c:pt idx="19778">
                  <c:v>329.65</c:v>
                </c:pt>
                <c:pt idx="19779">
                  <c:v>329.66666666666669</c:v>
                </c:pt>
                <c:pt idx="19780">
                  <c:v>329.68333333333334</c:v>
                </c:pt>
                <c:pt idx="19781">
                  <c:v>329.7</c:v>
                </c:pt>
                <c:pt idx="19782">
                  <c:v>329.71666666666664</c:v>
                </c:pt>
                <c:pt idx="19783">
                  <c:v>329.73333333333335</c:v>
                </c:pt>
                <c:pt idx="19784">
                  <c:v>329.75</c:v>
                </c:pt>
                <c:pt idx="19785">
                  <c:v>329.76666666666665</c:v>
                </c:pt>
                <c:pt idx="19786">
                  <c:v>329.78333333333336</c:v>
                </c:pt>
                <c:pt idx="19787">
                  <c:v>329.8</c:v>
                </c:pt>
                <c:pt idx="19788">
                  <c:v>329.81666666666666</c:v>
                </c:pt>
                <c:pt idx="19789">
                  <c:v>329.83333333333331</c:v>
                </c:pt>
                <c:pt idx="19790">
                  <c:v>329.85</c:v>
                </c:pt>
                <c:pt idx="19791">
                  <c:v>329.86666666666667</c:v>
                </c:pt>
                <c:pt idx="19792">
                  <c:v>329.88333333333333</c:v>
                </c:pt>
                <c:pt idx="19793">
                  <c:v>329.9</c:v>
                </c:pt>
                <c:pt idx="19794">
                  <c:v>329.91666666666669</c:v>
                </c:pt>
                <c:pt idx="19795">
                  <c:v>329.93333333333334</c:v>
                </c:pt>
                <c:pt idx="19796">
                  <c:v>329.95</c:v>
                </c:pt>
                <c:pt idx="19797">
                  <c:v>329.96666666666664</c:v>
                </c:pt>
                <c:pt idx="19798">
                  <c:v>329.98333333333335</c:v>
                </c:pt>
                <c:pt idx="19799">
                  <c:v>330</c:v>
                </c:pt>
                <c:pt idx="19800">
                  <c:v>330.01666666666665</c:v>
                </c:pt>
                <c:pt idx="19801">
                  <c:v>330.03333333333336</c:v>
                </c:pt>
                <c:pt idx="19802">
                  <c:v>330.05</c:v>
                </c:pt>
                <c:pt idx="19803">
                  <c:v>330.06666666666666</c:v>
                </c:pt>
                <c:pt idx="19804">
                  <c:v>330.08333333333331</c:v>
                </c:pt>
                <c:pt idx="19805">
                  <c:v>330.1</c:v>
                </c:pt>
                <c:pt idx="19806">
                  <c:v>330.11666666666667</c:v>
                </c:pt>
                <c:pt idx="19807">
                  <c:v>330.13333333333333</c:v>
                </c:pt>
                <c:pt idx="19808">
                  <c:v>330.15</c:v>
                </c:pt>
                <c:pt idx="19809">
                  <c:v>330.16666666666669</c:v>
                </c:pt>
                <c:pt idx="19810">
                  <c:v>330.18333333333334</c:v>
                </c:pt>
                <c:pt idx="19811">
                  <c:v>330.2</c:v>
                </c:pt>
                <c:pt idx="19812">
                  <c:v>330.21666666666664</c:v>
                </c:pt>
                <c:pt idx="19813">
                  <c:v>330.23333333333335</c:v>
                </c:pt>
                <c:pt idx="19814">
                  <c:v>330.25</c:v>
                </c:pt>
                <c:pt idx="19815">
                  <c:v>330.26666666666665</c:v>
                </c:pt>
                <c:pt idx="19816">
                  <c:v>330.28333333333336</c:v>
                </c:pt>
                <c:pt idx="19817">
                  <c:v>330.3</c:v>
                </c:pt>
                <c:pt idx="19818">
                  <c:v>330.31666666666666</c:v>
                </c:pt>
                <c:pt idx="19819">
                  <c:v>330.33333333333331</c:v>
                </c:pt>
                <c:pt idx="19820">
                  <c:v>330.35</c:v>
                </c:pt>
                <c:pt idx="19821">
                  <c:v>330.36666666666667</c:v>
                </c:pt>
                <c:pt idx="19822">
                  <c:v>330.38333333333333</c:v>
                </c:pt>
                <c:pt idx="19823">
                  <c:v>330.4</c:v>
                </c:pt>
                <c:pt idx="19824">
                  <c:v>330.41666666666669</c:v>
                </c:pt>
                <c:pt idx="19825">
                  <c:v>330.43333333333334</c:v>
                </c:pt>
                <c:pt idx="19826">
                  <c:v>330.45</c:v>
                </c:pt>
                <c:pt idx="19827">
                  <c:v>330.46666666666664</c:v>
                </c:pt>
                <c:pt idx="19828">
                  <c:v>330.48333333333335</c:v>
                </c:pt>
                <c:pt idx="19829">
                  <c:v>330.5</c:v>
                </c:pt>
                <c:pt idx="19830">
                  <c:v>330.51666666666665</c:v>
                </c:pt>
                <c:pt idx="19831">
                  <c:v>330.53333333333336</c:v>
                </c:pt>
                <c:pt idx="19832">
                  <c:v>330.55</c:v>
                </c:pt>
                <c:pt idx="19833">
                  <c:v>330.56666666666666</c:v>
                </c:pt>
                <c:pt idx="19834">
                  <c:v>330.58333333333331</c:v>
                </c:pt>
                <c:pt idx="19835">
                  <c:v>330.6</c:v>
                </c:pt>
                <c:pt idx="19836">
                  <c:v>330.61666666666667</c:v>
                </c:pt>
                <c:pt idx="19837">
                  <c:v>330.63333333333333</c:v>
                </c:pt>
                <c:pt idx="19838">
                  <c:v>330.65</c:v>
                </c:pt>
                <c:pt idx="19839">
                  <c:v>330.66666666666669</c:v>
                </c:pt>
                <c:pt idx="19840">
                  <c:v>330.68333333333334</c:v>
                </c:pt>
                <c:pt idx="19841">
                  <c:v>330.7</c:v>
                </c:pt>
                <c:pt idx="19842">
                  <c:v>330.71666666666664</c:v>
                </c:pt>
                <c:pt idx="19843">
                  <c:v>330.73333333333335</c:v>
                </c:pt>
                <c:pt idx="19844">
                  <c:v>330.75</c:v>
                </c:pt>
                <c:pt idx="19845">
                  <c:v>330.76666666666665</c:v>
                </c:pt>
                <c:pt idx="19846">
                  <c:v>330.78333333333336</c:v>
                </c:pt>
                <c:pt idx="19847">
                  <c:v>330.8</c:v>
                </c:pt>
                <c:pt idx="19848">
                  <c:v>330.81666666666666</c:v>
                </c:pt>
                <c:pt idx="19849">
                  <c:v>330.83333333333331</c:v>
                </c:pt>
                <c:pt idx="19850">
                  <c:v>330.85</c:v>
                </c:pt>
                <c:pt idx="19851">
                  <c:v>330.86666666666667</c:v>
                </c:pt>
                <c:pt idx="19852">
                  <c:v>330.88333333333333</c:v>
                </c:pt>
                <c:pt idx="19853">
                  <c:v>330.9</c:v>
                </c:pt>
                <c:pt idx="19854">
                  <c:v>330.91666666666669</c:v>
                </c:pt>
                <c:pt idx="19855">
                  <c:v>330.93333333333334</c:v>
                </c:pt>
                <c:pt idx="19856">
                  <c:v>330.95</c:v>
                </c:pt>
                <c:pt idx="19857">
                  <c:v>330.96666666666664</c:v>
                </c:pt>
                <c:pt idx="19858">
                  <c:v>330.98333333333335</c:v>
                </c:pt>
                <c:pt idx="19859">
                  <c:v>331</c:v>
                </c:pt>
                <c:pt idx="19860">
                  <c:v>331.01666666666665</c:v>
                </c:pt>
                <c:pt idx="19861">
                  <c:v>331.03333333333336</c:v>
                </c:pt>
                <c:pt idx="19862">
                  <c:v>331.05</c:v>
                </c:pt>
                <c:pt idx="19863">
                  <c:v>331.06666666666666</c:v>
                </c:pt>
                <c:pt idx="19864">
                  <c:v>331.08333333333331</c:v>
                </c:pt>
                <c:pt idx="19865">
                  <c:v>331.1</c:v>
                </c:pt>
                <c:pt idx="19866">
                  <c:v>331.11666666666667</c:v>
                </c:pt>
                <c:pt idx="19867">
                  <c:v>331.13333333333333</c:v>
                </c:pt>
                <c:pt idx="19868">
                  <c:v>331.15</c:v>
                </c:pt>
                <c:pt idx="19869">
                  <c:v>331.16666666666669</c:v>
                </c:pt>
                <c:pt idx="19870">
                  <c:v>331.18333333333334</c:v>
                </c:pt>
                <c:pt idx="19871">
                  <c:v>331.2</c:v>
                </c:pt>
                <c:pt idx="19872">
                  <c:v>331.21666666666664</c:v>
                </c:pt>
                <c:pt idx="19873">
                  <c:v>331.23333333333335</c:v>
                </c:pt>
                <c:pt idx="19874">
                  <c:v>331.25</c:v>
                </c:pt>
                <c:pt idx="19875">
                  <c:v>331.26666666666665</c:v>
                </c:pt>
                <c:pt idx="19876">
                  <c:v>331.28333333333336</c:v>
                </c:pt>
                <c:pt idx="19877">
                  <c:v>331.3</c:v>
                </c:pt>
                <c:pt idx="19878">
                  <c:v>331.31666666666666</c:v>
                </c:pt>
                <c:pt idx="19879">
                  <c:v>331.33333333333331</c:v>
                </c:pt>
                <c:pt idx="19880">
                  <c:v>331.35</c:v>
                </c:pt>
                <c:pt idx="19881">
                  <c:v>331.36666666666667</c:v>
                </c:pt>
                <c:pt idx="19882">
                  <c:v>331.38333333333333</c:v>
                </c:pt>
                <c:pt idx="19883">
                  <c:v>331.4</c:v>
                </c:pt>
                <c:pt idx="19884">
                  <c:v>331.41666666666669</c:v>
                </c:pt>
                <c:pt idx="19885">
                  <c:v>331.43333333333334</c:v>
                </c:pt>
                <c:pt idx="19886">
                  <c:v>331.45</c:v>
                </c:pt>
                <c:pt idx="19887">
                  <c:v>331.46666666666664</c:v>
                </c:pt>
                <c:pt idx="19888">
                  <c:v>331.48333333333335</c:v>
                </c:pt>
                <c:pt idx="19889">
                  <c:v>331.5</c:v>
                </c:pt>
                <c:pt idx="19890">
                  <c:v>331.51666666666665</c:v>
                </c:pt>
                <c:pt idx="19891">
                  <c:v>331.53333333333336</c:v>
                </c:pt>
                <c:pt idx="19892">
                  <c:v>331.55</c:v>
                </c:pt>
                <c:pt idx="19893">
                  <c:v>331.56666666666666</c:v>
                </c:pt>
                <c:pt idx="19894">
                  <c:v>331.58333333333331</c:v>
                </c:pt>
                <c:pt idx="19895">
                  <c:v>331.6</c:v>
                </c:pt>
                <c:pt idx="19896">
                  <c:v>331.61666666666667</c:v>
                </c:pt>
                <c:pt idx="19897">
                  <c:v>331.63333333333333</c:v>
                </c:pt>
                <c:pt idx="19898">
                  <c:v>331.65</c:v>
                </c:pt>
                <c:pt idx="19899">
                  <c:v>331.66666666666669</c:v>
                </c:pt>
                <c:pt idx="19900">
                  <c:v>331.68333333333334</c:v>
                </c:pt>
                <c:pt idx="19901">
                  <c:v>331.7</c:v>
                </c:pt>
                <c:pt idx="19902">
                  <c:v>331.71666666666664</c:v>
                </c:pt>
                <c:pt idx="19903">
                  <c:v>331.73333333333335</c:v>
                </c:pt>
                <c:pt idx="19904">
                  <c:v>331.75</c:v>
                </c:pt>
                <c:pt idx="19905">
                  <c:v>331.76666666666665</c:v>
                </c:pt>
                <c:pt idx="19906">
                  <c:v>331.78333333333336</c:v>
                </c:pt>
                <c:pt idx="19907">
                  <c:v>331.8</c:v>
                </c:pt>
                <c:pt idx="19908">
                  <c:v>331.81666666666666</c:v>
                </c:pt>
                <c:pt idx="19909">
                  <c:v>331.83333333333331</c:v>
                </c:pt>
                <c:pt idx="19910">
                  <c:v>331.85</c:v>
                </c:pt>
                <c:pt idx="19911">
                  <c:v>331.86666666666667</c:v>
                </c:pt>
                <c:pt idx="19912">
                  <c:v>331.88333333333333</c:v>
                </c:pt>
                <c:pt idx="19913">
                  <c:v>331.9</c:v>
                </c:pt>
                <c:pt idx="19914">
                  <c:v>331.91666666666669</c:v>
                </c:pt>
                <c:pt idx="19915">
                  <c:v>331.93333333333334</c:v>
                </c:pt>
                <c:pt idx="19916">
                  <c:v>331.95</c:v>
                </c:pt>
                <c:pt idx="19917">
                  <c:v>331.96666666666664</c:v>
                </c:pt>
                <c:pt idx="19918">
                  <c:v>331.98333333333335</c:v>
                </c:pt>
                <c:pt idx="19919">
                  <c:v>332</c:v>
                </c:pt>
                <c:pt idx="19920">
                  <c:v>332.01666666666665</c:v>
                </c:pt>
                <c:pt idx="19921">
                  <c:v>332.03333333333336</c:v>
                </c:pt>
                <c:pt idx="19922">
                  <c:v>332.05</c:v>
                </c:pt>
                <c:pt idx="19923">
                  <c:v>332.06666666666666</c:v>
                </c:pt>
                <c:pt idx="19924">
                  <c:v>332.08333333333331</c:v>
                </c:pt>
                <c:pt idx="19925">
                  <c:v>332.1</c:v>
                </c:pt>
                <c:pt idx="19926">
                  <c:v>332.11666666666667</c:v>
                </c:pt>
                <c:pt idx="19927">
                  <c:v>332.13333333333333</c:v>
                </c:pt>
                <c:pt idx="19928">
                  <c:v>332.15</c:v>
                </c:pt>
                <c:pt idx="19929">
                  <c:v>332.16666666666669</c:v>
                </c:pt>
                <c:pt idx="19930">
                  <c:v>332.18333333333334</c:v>
                </c:pt>
                <c:pt idx="19931">
                  <c:v>332.2</c:v>
                </c:pt>
                <c:pt idx="19932">
                  <c:v>332.21666666666664</c:v>
                </c:pt>
                <c:pt idx="19933">
                  <c:v>332.23333333333335</c:v>
                </c:pt>
                <c:pt idx="19934">
                  <c:v>332.25</c:v>
                </c:pt>
                <c:pt idx="19935">
                  <c:v>332.26666666666665</c:v>
                </c:pt>
                <c:pt idx="19936">
                  <c:v>332.28333333333336</c:v>
                </c:pt>
                <c:pt idx="19937">
                  <c:v>332.3</c:v>
                </c:pt>
                <c:pt idx="19938">
                  <c:v>332.31666666666666</c:v>
                </c:pt>
                <c:pt idx="19939">
                  <c:v>332.33333333333331</c:v>
                </c:pt>
                <c:pt idx="19940">
                  <c:v>332.35</c:v>
                </c:pt>
                <c:pt idx="19941">
                  <c:v>332.36666666666667</c:v>
                </c:pt>
                <c:pt idx="19942">
                  <c:v>332.38333333333333</c:v>
                </c:pt>
                <c:pt idx="19943">
                  <c:v>332.4</c:v>
                </c:pt>
                <c:pt idx="19944">
                  <c:v>332.41666666666669</c:v>
                </c:pt>
                <c:pt idx="19945">
                  <c:v>332.43333333333334</c:v>
                </c:pt>
                <c:pt idx="19946">
                  <c:v>332.45</c:v>
                </c:pt>
                <c:pt idx="19947">
                  <c:v>332.46666666666664</c:v>
                </c:pt>
                <c:pt idx="19948">
                  <c:v>332.48333333333335</c:v>
                </c:pt>
                <c:pt idx="19949">
                  <c:v>332.5</c:v>
                </c:pt>
                <c:pt idx="19950">
                  <c:v>332.51666666666665</c:v>
                </c:pt>
                <c:pt idx="19951">
                  <c:v>332.53333333333336</c:v>
                </c:pt>
                <c:pt idx="19952">
                  <c:v>332.55</c:v>
                </c:pt>
                <c:pt idx="19953">
                  <c:v>332.56666666666666</c:v>
                </c:pt>
                <c:pt idx="19954">
                  <c:v>332.58333333333331</c:v>
                </c:pt>
                <c:pt idx="19955">
                  <c:v>332.6</c:v>
                </c:pt>
                <c:pt idx="19956">
                  <c:v>332.61666666666667</c:v>
                </c:pt>
                <c:pt idx="19957">
                  <c:v>332.63333333333333</c:v>
                </c:pt>
                <c:pt idx="19958">
                  <c:v>332.65</c:v>
                </c:pt>
                <c:pt idx="19959">
                  <c:v>332.66666666666669</c:v>
                </c:pt>
                <c:pt idx="19960">
                  <c:v>332.68333333333334</c:v>
                </c:pt>
                <c:pt idx="19961">
                  <c:v>332.7</c:v>
                </c:pt>
                <c:pt idx="19962">
                  <c:v>332.71666666666664</c:v>
                </c:pt>
                <c:pt idx="19963">
                  <c:v>332.73333333333335</c:v>
                </c:pt>
                <c:pt idx="19964">
                  <c:v>332.75</c:v>
                </c:pt>
                <c:pt idx="19965">
                  <c:v>332.76666666666665</c:v>
                </c:pt>
                <c:pt idx="19966">
                  <c:v>332.78333333333336</c:v>
                </c:pt>
                <c:pt idx="19967">
                  <c:v>332.8</c:v>
                </c:pt>
                <c:pt idx="19968">
                  <c:v>332.81666666666666</c:v>
                </c:pt>
                <c:pt idx="19969">
                  <c:v>332.83333333333331</c:v>
                </c:pt>
                <c:pt idx="19970">
                  <c:v>332.85</c:v>
                </c:pt>
                <c:pt idx="19971">
                  <c:v>332.86666666666667</c:v>
                </c:pt>
                <c:pt idx="19972">
                  <c:v>332.88333333333333</c:v>
                </c:pt>
                <c:pt idx="19973">
                  <c:v>332.9</c:v>
                </c:pt>
                <c:pt idx="19974">
                  <c:v>332.91666666666669</c:v>
                </c:pt>
                <c:pt idx="19975">
                  <c:v>332.93333333333334</c:v>
                </c:pt>
                <c:pt idx="19976">
                  <c:v>332.95</c:v>
                </c:pt>
                <c:pt idx="19977">
                  <c:v>332.96666666666664</c:v>
                </c:pt>
                <c:pt idx="19978">
                  <c:v>332.98333333333335</c:v>
                </c:pt>
                <c:pt idx="19979">
                  <c:v>333</c:v>
                </c:pt>
                <c:pt idx="19980">
                  <c:v>333.01666666666665</c:v>
                </c:pt>
                <c:pt idx="19981">
                  <c:v>333.03333333333336</c:v>
                </c:pt>
                <c:pt idx="19982">
                  <c:v>333.05</c:v>
                </c:pt>
                <c:pt idx="19983">
                  <c:v>333.06666666666666</c:v>
                </c:pt>
                <c:pt idx="19984">
                  <c:v>333.08333333333331</c:v>
                </c:pt>
                <c:pt idx="19985">
                  <c:v>333.1</c:v>
                </c:pt>
                <c:pt idx="19986">
                  <c:v>333.11666666666667</c:v>
                </c:pt>
                <c:pt idx="19987">
                  <c:v>333.13333333333333</c:v>
                </c:pt>
                <c:pt idx="19988">
                  <c:v>333.15</c:v>
                </c:pt>
                <c:pt idx="19989">
                  <c:v>333.16666666666669</c:v>
                </c:pt>
                <c:pt idx="19990">
                  <c:v>333.18333333333334</c:v>
                </c:pt>
                <c:pt idx="19991">
                  <c:v>333.2</c:v>
                </c:pt>
                <c:pt idx="19992">
                  <c:v>333.21666666666664</c:v>
                </c:pt>
                <c:pt idx="19993">
                  <c:v>333.23333333333335</c:v>
                </c:pt>
                <c:pt idx="19994">
                  <c:v>333.25</c:v>
                </c:pt>
                <c:pt idx="19995">
                  <c:v>333.26666666666665</c:v>
                </c:pt>
                <c:pt idx="19996">
                  <c:v>333.28333333333336</c:v>
                </c:pt>
                <c:pt idx="19997">
                  <c:v>333.3</c:v>
                </c:pt>
                <c:pt idx="19998">
                  <c:v>333.31666666666666</c:v>
                </c:pt>
                <c:pt idx="19999">
                  <c:v>333.33333333333331</c:v>
                </c:pt>
                <c:pt idx="20000">
                  <c:v>333.35</c:v>
                </c:pt>
                <c:pt idx="20001">
                  <c:v>333.36666666666667</c:v>
                </c:pt>
                <c:pt idx="20002">
                  <c:v>333.38333333333333</c:v>
                </c:pt>
                <c:pt idx="20003">
                  <c:v>333.4</c:v>
                </c:pt>
                <c:pt idx="20004">
                  <c:v>333.41666666666669</c:v>
                </c:pt>
                <c:pt idx="20005">
                  <c:v>333.43333333333334</c:v>
                </c:pt>
                <c:pt idx="20006">
                  <c:v>333.45</c:v>
                </c:pt>
                <c:pt idx="20007">
                  <c:v>333.46666666666664</c:v>
                </c:pt>
                <c:pt idx="20008">
                  <c:v>333.48333333333335</c:v>
                </c:pt>
                <c:pt idx="20009">
                  <c:v>333.5</c:v>
                </c:pt>
                <c:pt idx="20010">
                  <c:v>333.51666666666665</c:v>
                </c:pt>
                <c:pt idx="20011">
                  <c:v>333.53333333333336</c:v>
                </c:pt>
                <c:pt idx="20012">
                  <c:v>333.55</c:v>
                </c:pt>
                <c:pt idx="20013">
                  <c:v>333.56666666666666</c:v>
                </c:pt>
                <c:pt idx="20014">
                  <c:v>333.58333333333331</c:v>
                </c:pt>
                <c:pt idx="20015">
                  <c:v>333.6</c:v>
                </c:pt>
                <c:pt idx="20016">
                  <c:v>333.61666666666667</c:v>
                </c:pt>
                <c:pt idx="20017">
                  <c:v>333.63333333333333</c:v>
                </c:pt>
                <c:pt idx="20018">
                  <c:v>333.65</c:v>
                </c:pt>
                <c:pt idx="20019">
                  <c:v>333.66666666666669</c:v>
                </c:pt>
                <c:pt idx="20020">
                  <c:v>333.68333333333334</c:v>
                </c:pt>
                <c:pt idx="20021">
                  <c:v>333.7</c:v>
                </c:pt>
                <c:pt idx="20022">
                  <c:v>333.71666666666664</c:v>
                </c:pt>
                <c:pt idx="20023">
                  <c:v>333.73333333333335</c:v>
                </c:pt>
                <c:pt idx="20024">
                  <c:v>333.75</c:v>
                </c:pt>
                <c:pt idx="20025">
                  <c:v>333.76666666666665</c:v>
                </c:pt>
                <c:pt idx="20026">
                  <c:v>333.78333333333336</c:v>
                </c:pt>
                <c:pt idx="20027">
                  <c:v>333.8</c:v>
                </c:pt>
                <c:pt idx="20028">
                  <c:v>333.81666666666666</c:v>
                </c:pt>
                <c:pt idx="20029">
                  <c:v>333.83333333333331</c:v>
                </c:pt>
                <c:pt idx="20030">
                  <c:v>333.85</c:v>
                </c:pt>
                <c:pt idx="20031">
                  <c:v>333.86666666666667</c:v>
                </c:pt>
                <c:pt idx="20032">
                  <c:v>333.88333333333333</c:v>
                </c:pt>
                <c:pt idx="20033">
                  <c:v>333.9</c:v>
                </c:pt>
                <c:pt idx="20034">
                  <c:v>333.91666666666669</c:v>
                </c:pt>
                <c:pt idx="20035">
                  <c:v>333.93333333333334</c:v>
                </c:pt>
                <c:pt idx="20036">
                  <c:v>333.95</c:v>
                </c:pt>
                <c:pt idx="20037">
                  <c:v>333.96666666666664</c:v>
                </c:pt>
                <c:pt idx="20038">
                  <c:v>333.98333333333335</c:v>
                </c:pt>
                <c:pt idx="20039">
                  <c:v>334</c:v>
                </c:pt>
                <c:pt idx="20040">
                  <c:v>334.01666666666665</c:v>
                </c:pt>
                <c:pt idx="20041">
                  <c:v>334.03333333333336</c:v>
                </c:pt>
                <c:pt idx="20042">
                  <c:v>334.05</c:v>
                </c:pt>
                <c:pt idx="20043">
                  <c:v>334.06666666666666</c:v>
                </c:pt>
                <c:pt idx="20044">
                  <c:v>334.08333333333331</c:v>
                </c:pt>
                <c:pt idx="20045">
                  <c:v>334.1</c:v>
                </c:pt>
                <c:pt idx="20046">
                  <c:v>334.11666666666667</c:v>
                </c:pt>
                <c:pt idx="20047">
                  <c:v>334.13333333333333</c:v>
                </c:pt>
                <c:pt idx="20048">
                  <c:v>334.15</c:v>
                </c:pt>
                <c:pt idx="20049">
                  <c:v>334.16666666666669</c:v>
                </c:pt>
                <c:pt idx="20050">
                  <c:v>334.18333333333334</c:v>
                </c:pt>
                <c:pt idx="20051">
                  <c:v>334.2</c:v>
                </c:pt>
                <c:pt idx="20052">
                  <c:v>334.21666666666664</c:v>
                </c:pt>
                <c:pt idx="20053">
                  <c:v>334.23333333333335</c:v>
                </c:pt>
                <c:pt idx="20054">
                  <c:v>334.25</c:v>
                </c:pt>
                <c:pt idx="20055">
                  <c:v>334.26666666666665</c:v>
                </c:pt>
                <c:pt idx="20056">
                  <c:v>334.28333333333336</c:v>
                </c:pt>
                <c:pt idx="20057">
                  <c:v>334.3</c:v>
                </c:pt>
                <c:pt idx="20058">
                  <c:v>334.31666666666666</c:v>
                </c:pt>
                <c:pt idx="20059">
                  <c:v>334.33333333333331</c:v>
                </c:pt>
                <c:pt idx="20060">
                  <c:v>334.35</c:v>
                </c:pt>
                <c:pt idx="20061">
                  <c:v>334.36666666666667</c:v>
                </c:pt>
                <c:pt idx="20062">
                  <c:v>334.38333333333333</c:v>
                </c:pt>
                <c:pt idx="20063">
                  <c:v>334.4</c:v>
                </c:pt>
                <c:pt idx="20064">
                  <c:v>334.41666666666669</c:v>
                </c:pt>
                <c:pt idx="20065">
                  <c:v>334.43333333333334</c:v>
                </c:pt>
                <c:pt idx="20066">
                  <c:v>334.45</c:v>
                </c:pt>
                <c:pt idx="20067">
                  <c:v>334.46666666666664</c:v>
                </c:pt>
                <c:pt idx="20068">
                  <c:v>334.48333333333335</c:v>
                </c:pt>
                <c:pt idx="20069">
                  <c:v>334.5</c:v>
                </c:pt>
                <c:pt idx="20070">
                  <c:v>334.51666666666665</c:v>
                </c:pt>
                <c:pt idx="20071">
                  <c:v>334.53333333333336</c:v>
                </c:pt>
                <c:pt idx="20072">
                  <c:v>334.55</c:v>
                </c:pt>
                <c:pt idx="20073">
                  <c:v>334.56666666666666</c:v>
                </c:pt>
                <c:pt idx="20074">
                  <c:v>334.58333333333331</c:v>
                </c:pt>
                <c:pt idx="20075">
                  <c:v>334.6</c:v>
                </c:pt>
                <c:pt idx="20076">
                  <c:v>334.61666666666667</c:v>
                </c:pt>
                <c:pt idx="20077">
                  <c:v>334.63333333333333</c:v>
                </c:pt>
                <c:pt idx="20078">
                  <c:v>334.65</c:v>
                </c:pt>
                <c:pt idx="20079">
                  <c:v>334.66666666666669</c:v>
                </c:pt>
                <c:pt idx="20080">
                  <c:v>334.68333333333334</c:v>
                </c:pt>
                <c:pt idx="20081">
                  <c:v>334.7</c:v>
                </c:pt>
                <c:pt idx="20082">
                  <c:v>334.71666666666664</c:v>
                </c:pt>
                <c:pt idx="20083">
                  <c:v>334.73333333333335</c:v>
                </c:pt>
                <c:pt idx="20084">
                  <c:v>334.75</c:v>
                </c:pt>
                <c:pt idx="20085">
                  <c:v>334.76666666666665</c:v>
                </c:pt>
                <c:pt idx="20086">
                  <c:v>334.78333333333336</c:v>
                </c:pt>
                <c:pt idx="20087">
                  <c:v>334.8</c:v>
                </c:pt>
                <c:pt idx="20088">
                  <c:v>334.81666666666666</c:v>
                </c:pt>
                <c:pt idx="20089">
                  <c:v>334.83333333333331</c:v>
                </c:pt>
                <c:pt idx="20090">
                  <c:v>334.85</c:v>
                </c:pt>
                <c:pt idx="20091">
                  <c:v>334.86666666666667</c:v>
                </c:pt>
                <c:pt idx="20092">
                  <c:v>334.88333333333333</c:v>
                </c:pt>
                <c:pt idx="20093">
                  <c:v>334.9</c:v>
                </c:pt>
                <c:pt idx="20094">
                  <c:v>334.91666666666669</c:v>
                </c:pt>
                <c:pt idx="20095">
                  <c:v>334.93333333333334</c:v>
                </c:pt>
                <c:pt idx="20096">
                  <c:v>334.95</c:v>
                </c:pt>
                <c:pt idx="20097">
                  <c:v>334.96666666666664</c:v>
                </c:pt>
                <c:pt idx="20098">
                  <c:v>334.98333333333335</c:v>
                </c:pt>
                <c:pt idx="20099">
                  <c:v>335</c:v>
                </c:pt>
                <c:pt idx="20100">
                  <c:v>335.01666666666665</c:v>
                </c:pt>
                <c:pt idx="20101">
                  <c:v>335.03333333333336</c:v>
                </c:pt>
                <c:pt idx="20102">
                  <c:v>335.05</c:v>
                </c:pt>
                <c:pt idx="20103">
                  <c:v>335.06666666666666</c:v>
                </c:pt>
                <c:pt idx="20104">
                  <c:v>335.08333333333331</c:v>
                </c:pt>
                <c:pt idx="20105">
                  <c:v>335.1</c:v>
                </c:pt>
                <c:pt idx="20106">
                  <c:v>335.11666666666667</c:v>
                </c:pt>
                <c:pt idx="20107">
                  <c:v>335.13333333333333</c:v>
                </c:pt>
                <c:pt idx="20108">
                  <c:v>335.15</c:v>
                </c:pt>
                <c:pt idx="20109">
                  <c:v>335.16666666666669</c:v>
                </c:pt>
                <c:pt idx="20110">
                  <c:v>335.18333333333334</c:v>
                </c:pt>
                <c:pt idx="20111">
                  <c:v>335.2</c:v>
                </c:pt>
                <c:pt idx="20112">
                  <c:v>335.21666666666664</c:v>
                </c:pt>
                <c:pt idx="20113">
                  <c:v>335.23333333333335</c:v>
                </c:pt>
                <c:pt idx="20114">
                  <c:v>335.25</c:v>
                </c:pt>
                <c:pt idx="20115">
                  <c:v>335.26666666666665</c:v>
                </c:pt>
                <c:pt idx="20116">
                  <c:v>335.28333333333336</c:v>
                </c:pt>
                <c:pt idx="20117">
                  <c:v>335.3</c:v>
                </c:pt>
                <c:pt idx="20118">
                  <c:v>335.31666666666666</c:v>
                </c:pt>
                <c:pt idx="20119">
                  <c:v>335.33333333333331</c:v>
                </c:pt>
                <c:pt idx="20120">
                  <c:v>335.35</c:v>
                </c:pt>
                <c:pt idx="20121">
                  <c:v>335.36666666666667</c:v>
                </c:pt>
                <c:pt idx="20122">
                  <c:v>335.38333333333333</c:v>
                </c:pt>
                <c:pt idx="20123">
                  <c:v>335.4</c:v>
                </c:pt>
                <c:pt idx="20124">
                  <c:v>335.41666666666669</c:v>
                </c:pt>
                <c:pt idx="20125">
                  <c:v>335.43333333333334</c:v>
                </c:pt>
                <c:pt idx="20126">
                  <c:v>335.45</c:v>
                </c:pt>
                <c:pt idx="20127">
                  <c:v>335.46666666666664</c:v>
                </c:pt>
                <c:pt idx="20128">
                  <c:v>335.48333333333335</c:v>
                </c:pt>
                <c:pt idx="20129">
                  <c:v>335.5</c:v>
                </c:pt>
                <c:pt idx="20130">
                  <c:v>335.51666666666665</c:v>
                </c:pt>
                <c:pt idx="20131">
                  <c:v>335.53333333333336</c:v>
                </c:pt>
                <c:pt idx="20132">
                  <c:v>335.55</c:v>
                </c:pt>
                <c:pt idx="20133">
                  <c:v>335.56666666666666</c:v>
                </c:pt>
                <c:pt idx="20134">
                  <c:v>335.58333333333331</c:v>
                </c:pt>
                <c:pt idx="20135">
                  <c:v>335.6</c:v>
                </c:pt>
                <c:pt idx="20136">
                  <c:v>335.61666666666667</c:v>
                </c:pt>
                <c:pt idx="20137">
                  <c:v>335.63333333333333</c:v>
                </c:pt>
                <c:pt idx="20138">
                  <c:v>335.65</c:v>
                </c:pt>
                <c:pt idx="20139">
                  <c:v>335.66666666666669</c:v>
                </c:pt>
                <c:pt idx="20140">
                  <c:v>335.68333333333334</c:v>
                </c:pt>
                <c:pt idx="20141">
                  <c:v>335.7</c:v>
                </c:pt>
                <c:pt idx="20142">
                  <c:v>335.71666666666664</c:v>
                </c:pt>
                <c:pt idx="20143">
                  <c:v>335.73333333333335</c:v>
                </c:pt>
                <c:pt idx="20144">
                  <c:v>335.75</c:v>
                </c:pt>
                <c:pt idx="20145">
                  <c:v>335.76666666666665</c:v>
                </c:pt>
                <c:pt idx="20146">
                  <c:v>335.78333333333336</c:v>
                </c:pt>
                <c:pt idx="20147">
                  <c:v>335.8</c:v>
                </c:pt>
                <c:pt idx="20148">
                  <c:v>335.81666666666666</c:v>
                </c:pt>
                <c:pt idx="20149">
                  <c:v>335.83333333333331</c:v>
                </c:pt>
                <c:pt idx="20150">
                  <c:v>335.85</c:v>
                </c:pt>
                <c:pt idx="20151">
                  <c:v>335.86666666666667</c:v>
                </c:pt>
                <c:pt idx="20152">
                  <c:v>335.88333333333333</c:v>
                </c:pt>
                <c:pt idx="20153">
                  <c:v>335.9</c:v>
                </c:pt>
                <c:pt idx="20154">
                  <c:v>335.91666666666669</c:v>
                </c:pt>
                <c:pt idx="20155">
                  <c:v>335.93333333333334</c:v>
                </c:pt>
                <c:pt idx="20156">
                  <c:v>335.95</c:v>
                </c:pt>
                <c:pt idx="20157">
                  <c:v>335.96666666666664</c:v>
                </c:pt>
                <c:pt idx="20158">
                  <c:v>335.98333333333335</c:v>
                </c:pt>
                <c:pt idx="20159">
                  <c:v>336</c:v>
                </c:pt>
                <c:pt idx="20160">
                  <c:v>336.01666666666665</c:v>
                </c:pt>
                <c:pt idx="20161">
                  <c:v>336.03333333333336</c:v>
                </c:pt>
                <c:pt idx="20162">
                  <c:v>336.05</c:v>
                </c:pt>
                <c:pt idx="20163">
                  <c:v>336.06666666666666</c:v>
                </c:pt>
                <c:pt idx="20164">
                  <c:v>336.08333333333331</c:v>
                </c:pt>
                <c:pt idx="20165">
                  <c:v>336.1</c:v>
                </c:pt>
                <c:pt idx="20166">
                  <c:v>336.11666666666667</c:v>
                </c:pt>
                <c:pt idx="20167">
                  <c:v>336.13333333333333</c:v>
                </c:pt>
                <c:pt idx="20168">
                  <c:v>336.15</c:v>
                </c:pt>
                <c:pt idx="20169">
                  <c:v>336.16666666666669</c:v>
                </c:pt>
                <c:pt idx="20170">
                  <c:v>336.18333333333334</c:v>
                </c:pt>
                <c:pt idx="20171">
                  <c:v>336.2</c:v>
                </c:pt>
                <c:pt idx="20172">
                  <c:v>336.21666666666664</c:v>
                </c:pt>
                <c:pt idx="20173">
                  <c:v>336.23333333333335</c:v>
                </c:pt>
                <c:pt idx="20174">
                  <c:v>336.25</c:v>
                </c:pt>
                <c:pt idx="20175">
                  <c:v>336.26666666666665</c:v>
                </c:pt>
                <c:pt idx="20176">
                  <c:v>336.28333333333336</c:v>
                </c:pt>
                <c:pt idx="20177">
                  <c:v>336.3</c:v>
                </c:pt>
                <c:pt idx="20178">
                  <c:v>336.31666666666666</c:v>
                </c:pt>
                <c:pt idx="20179">
                  <c:v>336.33333333333331</c:v>
                </c:pt>
                <c:pt idx="20180">
                  <c:v>336.35</c:v>
                </c:pt>
                <c:pt idx="20181">
                  <c:v>336.36666666666667</c:v>
                </c:pt>
                <c:pt idx="20182">
                  <c:v>336.38333333333333</c:v>
                </c:pt>
                <c:pt idx="20183">
                  <c:v>336.4</c:v>
                </c:pt>
                <c:pt idx="20184">
                  <c:v>336.41666666666669</c:v>
                </c:pt>
                <c:pt idx="20185">
                  <c:v>336.43333333333334</c:v>
                </c:pt>
                <c:pt idx="20186">
                  <c:v>336.45</c:v>
                </c:pt>
                <c:pt idx="20187">
                  <c:v>336.46666666666664</c:v>
                </c:pt>
                <c:pt idx="20188">
                  <c:v>336.48333333333335</c:v>
                </c:pt>
                <c:pt idx="20189">
                  <c:v>336.5</c:v>
                </c:pt>
                <c:pt idx="20190">
                  <c:v>336.51666666666665</c:v>
                </c:pt>
                <c:pt idx="20191">
                  <c:v>336.53333333333336</c:v>
                </c:pt>
                <c:pt idx="20192">
                  <c:v>336.55</c:v>
                </c:pt>
                <c:pt idx="20193">
                  <c:v>336.56666666666666</c:v>
                </c:pt>
                <c:pt idx="20194">
                  <c:v>336.58333333333331</c:v>
                </c:pt>
                <c:pt idx="20195">
                  <c:v>336.6</c:v>
                </c:pt>
                <c:pt idx="20196">
                  <c:v>336.61666666666667</c:v>
                </c:pt>
                <c:pt idx="20197">
                  <c:v>336.63333333333333</c:v>
                </c:pt>
                <c:pt idx="20198">
                  <c:v>336.65</c:v>
                </c:pt>
                <c:pt idx="20199">
                  <c:v>336.66666666666669</c:v>
                </c:pt>
                <c:pt idx="20200">
                  <c:v>336.68333333333334</c:v>
                </c:pt>
                <c:pt idx="20201">
                  <c:v>336.7</c:v>
                </c:pt>
                <c:pt idx="20202">
                  <c:v>336.71666666666664</c:v>
                </c:pt>
                <c:pt idx="20203">
                  <c:v>336.73333333333335</c:v>
                </c:pt>
                <c:pt idx="20204">
                  <c:v>336.75</c:v>
                </c:pt>
                <c:pt idx="20205">
                  <c:v>336.76666666666665</c:v>
                </c:pt>
                <c:pt idx="20206">
                  <c:v>336.78333333333336</c:v>
                </c:pt>
                <c:pt idx="20207">
                  <c:v>336.8</c:v>
                </c:pt>
                <c:pt idx="20208">
                  <c:v>336.81666666666666</c:v>
                </c:pt>
                <c:pt idx="20209">
                  <c:v>336.83333333333331</c:v>
                </c:pt>
                <c:pt idx="20210">
                  <c:v>336.85</c:v>
                </c:pt>
                <c:pt idx="20211">
                  <c:v>336.86666666666667</c:v>
                </c:pt>
                <c:pt idx="20212">
                  <c:v>336.88333333333333</c:v>
                </c:pt>
                <c:pt idx="20213">
                  <c:v>336.9</c:v>
                </c:pt>
                <c:pt idx="20214">
                  <c:v>336.91666666666669</c:v>
                </c:pt>
                <c:pt idx="20215">
                  <c:v>336.93333333333334</c:v>
                </c:pt>
                <c:pt idx="20216">
                  <c:v>336.95</c:v>
                </c:pt>
                <c:pt idx="20217">
                  <c:v>336.96666666666664</c:v>
                </c:pt>
                <c:pt idx="20218">
                  <c:v>336.98333333333335</c:v>
                </c:pt>
                <c:pt idx="20219">
                  <c:v>337</c:v>
                </c:pt>
                <c:pt idx="20220">
                  <c:v>337.01666666666665</c:v>
                </c:pt>
                <c:pt idx="20221">
                  <c:v>337.03333333333336</c:v>
                </c:pt>
                <c:pt idx="20222">
                  <c:v>337.05</c:v>
                </c:pt>
                <c:pt idx="20223">
                  <c:v>337.06666666666666</c:v>
                </c:pt>
                <c:pt idx="20224">
                  <c:v>337.08333333333331</c:v>
                </c:pt>
                <c:pt idx="20225">
                  <c:v>337.1</c:v>
                </c:pt>
                <c:pt idx="20226">
                  <c:v>337.11666666666667</c:v>
                </c:pt>
                <c:pt idx="20227">
                  <c:v>337.13333333333333</c:v>
                </c:pt>
                <c:pt idx="20228">
                  <c:v>337.15</c:v>
                </c:pt>
                <c:pt idx="20229">
                  <c:v>337.16666666666669</c:v>
                </c:pt>
                <c:pt idx="20230">
                  <c:v>337.18333333333334</c:v>
                </c:pt>
                <c:pt idx="20231">
                  <c:v>337.2</c:v>
                </c:pt>
                <c:pt idx="20232">
                  <c:v>337.21666666666664</c:v>
                </c:pt>
                <c:pt idx="20233">
                  <c:v>337.23333333333335</c:v>
                </c:pt>
                <c:pt idx="20234">
                  <c:v>337.25</c:v>
                </c:pt>
                <c:pt idx="20235">
                  <c:v>337.26666666666665</c:v>
                </c:pt>
                <c:pt idx="20236">
                  <c:v>337.28333333333336</c:v>
                </c:pt>
                <c:pt idx="20237">
                  <c:v>337.3</c:v>
                </c:pt>
                <c:pt idx="20238">
                  <c:v>337.31666666666666</c:v>
                </c:pt>
                <c:pt idx="20239">
                  <c:v>337.33333333333331</c:v>
                </c:pt>
                <c:pt idx="20240">
                  <c:v>337.35</c:v>
                </c:pt>
                <c:pt idx="20241">
                  <c:v>337.36666666666667</c:v>
                </c:pt>
                <c:pt idx="20242">
                  <c:v>337.38333333333333</c:v>
                </c:pt>
                <c:pt idx="20243">
                  <c:v>337.4</c:v>
                </c:pt>
                <c:pt idx="20244">
                  <c:v>337.41666666666669</c:v>
                </c:pt>
                <c:pt idx="20245">
                  <c:v>337.43333333333334</c:v>
                </c:pt>
                <c:pt idx="20246">
                  <c:v>337.45</c:v>
                </c:pt>
                <c:pt idx="20247">
                  <c:v>337.46666666666664</c:v>
                </c:pt>
                <c:pt idx="20248">
                  <c:v>337.48333333333335</c:v>
                </c:pt>
                <c:pt idx="20249">
                  <c:v>337.5</c:v>
                </c:pt>
                <c:pt idx="20250">
                  <c:v>337.51666666666665</c:v>
                </c:pt>
                <c:pt idx="20251">
                  <c:v>337.53333333333336</c:v>
                </c:pt>
                <c:pt idx="20252">
                  <c:v>337.55</c:v>
                </c:pt>
                <c:pt idx="20253">
                  <c:v>337.56666666666666</c:v>
                </c:pt>
                <c:pt idx="20254">
                  <c:v>337.58333333333331</c:v>
                </c:pt>
                <c:pt idx="20255">
                  <c:v>337.6</c:v>
                </c:pt>
                <c:pt idx="20256">
                  <c:v>337.61666666666667</c:v>
                </c:pt>
                <c:pt idx="20257">
                  <c:v>337.63333333333333</c:v>
                </c:pt>
                <c:pt idx="20258">
                  <c:v>337.65</c:v>
                </c:pt>
                <c:pt idx="20259">
                  <c:v>337.66666666666669</c:v>
                </c:pt>
                <c:pt idx="20260">
                  <c:v>337.68333333333334</c:v>
                </c:pt>
                <c:pt idx="20261">
                  <c:v>337.7</c:v>
                </c:pt>
                <c:pt idx="20262">
                  <c:v>337.71666666666664</c:v>
                </c:pt>
                <c:pt idx="20263">
                  <c:v>337.73333333333335</c:v>
                </c:pt>
                <c:pt idx="20264">
                  <c:v>337.75</c:v>
                </c:pt>
                <c:pt idx="20265">
                  <c:v>337.76666666666665</c:v>
                </c:pt>
                <c:pt idx="20266">
                  <c:v>337.78333333333336</c:v>
                </c:pt>
                <c:pt idx="20267">
                  <c:v>337.8</c:v>
                </c:pt>
                <c:pt idx="20268">
                  <c:v>337.81666666666666</c:v>
                </c:pt>
                <c:pt idx="20269">
                  <c:v>337.83333333333331</c:v>
                </c:pt>
                <c:pt idx="20270">
                  <c:v>337.85</c:v>
                </c:pt>
                <c:pt idx="20271">
                  <c:v>337.86666666666667</c:v>
                </c:pt>
                <c:pt idx="20272">
                  <c:v>337.88333333333333</c:v>
                </c:pt>
                <c:pt idx="20273">
                  <c:v>337.9</c:v>
                </c:pt>
                <c:pt idx="20274">
                  <c:v>337.91666666666669</c:v>
                </c:pt>
                <c:pt idx="20275">
                  <c:v>337.93333333333334</c:v>
                </c:pt>
                <c:pt idx="20276">
                  <c:v>337.95</c:v>
                </c:pt>
                <c:pt idx="20277">
                  <c:v>337.96666666666664</c:v>
                </c:pt>
                <c:pt idx="20278">
                  <c:v>337.98333333333335</c:v>
                </c:pt>
                <c:pt idx="20279">
                  <c:v>338</c:v>
                </c:pt>
                <c:pt idx="20280">
                  <c:v>338.01666666666665</c:v>
                </c:pt>
                <c:pt idx="20281">
                  <c:v>338.03333333333336</c:v>
                </c:pt>
                <c:pt idx="20282">
                  <c:v>338.05</c:v>
                </c:pt>
                <c:pt idx="20283">
                  <c:v>338.06666666666666</c:v>
                </c:pt>
                <c:pt idx="20284">
                  <c:v>338.08333333333331</c:v>
                </c:pt>
                <c:pt idx="20285">
                  <c:v>338.1</c:v>
                </c:pt>
                <c:pt idx="20286">
                  <c:v>338.11666666666667</c:v>
                </c:pt>
                <c:pt idx="20287">
                  <c:v>338.13333333333333</c:v>
                </c:pt>
                <c:pt idx="20288">
                  <c:v>338.15</c:v>
                </c:pt>
                <c:pt idx="20289">
                  <c:v>338.16666666666669</c:v>
                </c:pt>
                <c:pt idx="20290">
                  <c:v>338.18333333333334</c:v>
                </c:pt>
                <c:pt idx="20291">
                  <c:v>338.2</c:v>
                </c:pt>
                <c:pt idx="20292">
                  <c:v>338.21666666666664</c:v>
                </c:pt>
                <c:pt idx="20293">
                  <c:v>338.23333333333335</c:v>
                </c:pt>
                <c:pt idx="20294">
                  <c:v>338.25</c:v>
                </c:pt>
                <c:pt idx="20295">
                  <c:v>338.26666666666665</c:v>
                </c:pt>
                <c:pt idx="20296">
                  <c:v>338.28333333333336</c:v>
                </c:pt>
                <c:pt idx="20297">
                  <c:v>338.3</c:v>
                </c:pt>
                <c:pt idx="20298">
                  <c:v>338.31666666666666</c:v>
                </c:pt>
                <c:pt idx="20299">
                  <c:v>338.33333333333331</c:v>
                </c:pt>
                <c:pt idx="20300">
                  <c:v>338.35</c:v>
                </c:pt>
                <c:pt idx="20301">
                  <c:v>338.36666666666667</c:v>
                </c:pt>
                <c:pt idx="20302">
                  <c:v>338.38333333333333</c:v>
                </c:pt>
                <c:pt idx="20303">
                  <c:v>338.4</c:v>
                </c:pt>
                <c:pt idx="20304">
                  <c:v>338.41666666666669</c:v>
                </c:pt>
                <c:pt idx="20305">
                  <c:v>338.43333333333334</c:v>
                </c:pt>
                <c:pt idx="20306">
                  <c:v>338.45</c:v>
                </c:pt>
                <c:pt idx="20307">
                  <c:v>338.46666666666664</c:v>
                </c:pt>
                <c:pt idx="20308">
                  <c:v>338.48333333333335</c:v>
                </c:pt>
                <c:pt idx="20309">
                  <c:v>338.5</c:v>
                </c:pt>
                <c:pt idx="20310">
                  <c:v>338.51666666666665</c:v>
                </c:pt>
                <c:pt idx="20311">
                  <c:v>338.53333333333336</c:v>
                </c:pt>
                <c:pt idx="20312">
                  <c:v>338.55</c:v>
                </c:pt>
                <c:pt idx="20313">
                  <c:v>338.56666666666666</c:v>
                </c:pt>
                <c:pt idx="20314">
                  <c:v>338.58333333333331</c:v>
                </c:pt>
                <c:pt idx="20315">
                  <c:v>338.6</c:v>
                </c:pt>
                <c:pt idx="20316">
                  <c:v>338.61666666666667</c:v>
                </c:pt>
                <c:pt idx="20317">
                  <c:v>338.63333333333333</c:v>
                </c:pt>
                <c:pt idx="20318">
                  <c:v>338.65</c:v>
                </c:pt>
                <c:pt idx="20319">
                  <c:v>338.66666666666669</c:v>
                </c:pt>
                <c:pt idx="20320">
                  <c:v>338.68333333333334</c:v>
                </c:pt>
                <c:pt idx="20321">
                  <c:v>338.7</c:v>
                </c:pt>
                <c:pt idx="20322">
                  <c:v>338.71666666666664</c:v>
                </c:pt>
                <c:pt idx="20323">
                  <c:v>338.73333333333335</c:v>
                </c:pt>
                <c:pt idx="20324">
                  <c:v>338.75</c:v>
                </c:pt>
                <c:pt idx="20325">
                  <c:v>338.76666666666665</c:v>
                </c:pt>
                <c:pt idx="20326">
                  <c:v>338.78333333333336</c:v>
                </c:pt>
                <c:pt idx="20327">
                  <c:v>338.8</c:v>
                </c:pt>
                <c:pt idx="20328">
                  <c:v>338.81666666666666</c:v>
                </c:pt>
                <c:pt idx="20329">
                  <c:v>338.83333333333331</c:v>
                </c:pt>
                <c:pt idx="20330">
                  <c:v>338.85</c:v>
                </c:pt>
                <c:pt idx="20331">
                  <c:v>338.86666666666667</c:v>
                </c:pt>
                <c:pt idx="20332">
                  <c:v>338.88333333333333</c:v>
                </c:pt>
                <c:pt idx="20333">
                  <c:v>338.9</c:v>
                </c:pt>
                <c:pt idx="20334">
                  <c:v>338.91666666666669</c:v>
                </c:pt>
                <c:pt idx="20335">
                  <c:v>338.93333333333334</c:v>
                </c:pt>
                <c:pt idx="20336">
                  <c:v>338.95</c:v>
                </c:pt>
                <c:pt idx="20337">
                  <c:v>338.96666666666664</c:v>
                </c:pt>
                <c:pt idx="20338">
                  <c:v>338.98333333333335</c:v>
                </c:pt>
                <c:pt idx="20339">
                  <c:v>339</c:v>
                </c:pt>
                <c:pt idx="20340">
                  <c:v>339.01666666666665</c:v>
                </c:pt>
                <c:pt idx="20341">
                  <c:v>339.03333333333336</c:v>
                </c:pt>
                <c:pt idx="20342">
                  <c:v>339.05</c:v>
                </c:pt>
                <c:pt idx="20343">
                  <c:v>339.06666666666666</c:v>
                </c:pt>
                <c:pt idx="20344">
                  <c:v>339.08333333333331</c:v>
                </c:pt>
                <c:pt idx="20345">
                  <c:v>339.1</c:v>
                </c:pt>
                <c:pt idx="20346">
                  <c:v>339.11666666666667</c:v>
                </c:pt>
                <c:pt idx="20347">
                  <c:v>339.13333333333333</c:v>
                </c:pt>
                <c:pt idx="20348">
                  <c:v>339.15</c:v>
                </c:pt>
                <c:pt idx="20349">
                  <c:v>339.16666666666669</c:v>
                </c:pt>
                <c:pt idx="20350">
                  <c:v>339.18333333333334</c:v>
                </c:pt>
                <c:pt idx="20351">
                  <c:v>339.2</c:v>
                </c:pt>
                <c:pt idx="20352">
                  <c:v>339.21666666666664</c:v>
                </c:pt>
                <c:pt idx="20353">
                  <c:v>339.23333333333335</c:v>
                </c:pt>
                <c:pt idx="20354">
                  <c:v>339.25</c:v>
                </c:pt>
                <c:pt idx="20355">
                  <c:v>339.26666666666665</c:v>
                </c:pt>
                <c:pt idx="20356">
                  <c:v>339.28333333333336</c:v>
                </c:pt>
                <c:pt idx="20357">
                  <c:v>339.3</c:v>
                </c:pt>
                <c:pt idx="20358">
                  <c:v>339.31666666666666</c:v>
                </c:pt>
                <c:pt idx="20359">
                  <c:v>339.33333333333331</c:v>
                </c:pt>
                <c:pt idx="20360">
                  <c:v>339.35</c:v>
                </c:pt>
                <c:pt idx="20361">
                  <c:v>339.36666666666667</c:v>
                </c:pt>
                <c:pt idx="20362">
                  <c:v>339.38333333333333</c:v>
                </c:pt>
                <c:pt idx="20363">
                  <c:v>339.4</c:v>
                </c:pt>
                <c:pt idx="20364">
                  <c:v>339.41666666666669</c:v>
                </c:pt>
                <c:pt idx="20365">
                  <c:v>339.43333333333334</c:v>
                </c:pt>
                <c:pt idx="20366">
                  <c:v>339.45</c:v>
                </c:pt>
                <c:pt idx="20367">
                  <c:v>339.46666666666664</c:v>
                </c:pt>
                <c:pt idx="20368">
                  <c:v>339.48333333333335</c:v>
                </c:pt>
                <c:pt idx="20369">
                  <c:v>339.5</c:v>
                </c:pt>
                <c:pt idx="20370">
                  <c:v>339.51666666666665</c:v>
                </c:pt>
                <c:pt idx="20371">
                  <c:v>339.53333333333336</c:v>
                </c:pt>
                <c:pt idx="20372">
                  <c:v>339.55</c:v>
                </c:pt>
                <c:pt idx="20373">
                  <c:v>339.56666666666666</c:v>
                </c:pt>
                <c:pt idx="20374">
                  <c:v>339.58333333333331</c:v>
                </c:pt>
                <c:pt idx="20375">
                  <c:v>339.6</c:v>
                </c:pt>
                <c:pt idx="20376">
                  <c:v>339.61666666666667</c:v>
                </c:pt>
                <c:pt idx="20377">
                  <c:v>339.63333333333333</c:v>
                </c:pt>
                <c:pt idx="20378">
                  <c:v>339.65</c:v>
                </c:pt>
                <c:pt idx="20379">
                  <c:v>339.66666666666669</c:v>
                </c:pt>
                <c:pt idx="20380">
                  <c:v>339.68333333333334</c:v>
                </c:pt>
                <c:pt idx="20381">
                  <c:v>339.7</c:v>
                </c:pt>
                <c:pt idx="20382">
                  <c:v>339.71666666666664</c:v>
                </c:pt>
                <c:pt idx="20383">
                  <c:v>339.73333333333335</c:v>
                </c:pt>
                <c:pt idx="20384">
                  <c:v>339.75</c:v>
                </c:pt>
                <c:pt idx="20385">
                  <c:v>339.76666666666665</c:v>
                </c:pt>
                <c:pt idx="20386">
                  <c:v>339.78333333333336</c:v>
                </c:pt>
                <c:pt idx="20387">
                  <c:v>339.8</c:v>
                </c:pt>
                <c:pt idx="20388">
                  <c:v>339.81666666666666</c:v>
                </c:pt>
                <c:pt idx="20389">
                  <c:v>339.83333333333331</c:v>
                </c:pt>
                <c:pt idx="20390">
                  <c:v>339.85</c:v>
                </c:pt>
                <c:pt idx="20391">
                  <c:v>339.86666666666667</c:v>
                </c:pt>
                <c:pt idx="20392">
                  <c:v>339.88333333333333</c:v>
                </c:pt>
                <c:pt idx="20393">
                  <c:v>339.9</c:v>
                </c:pt>
                <c:pt idx="20394">
                  <c:v>339.91666666666669</c:v>
                </c:pt>
                <c:pt idx="20395">
                  <c:v>339.93333333333334</c:v>
                </c:pt>
                <c:pt idx="20396">
                  <c:v>339.95</c:v>
                </c:pt>
                <c:pt idx="20397">
                  <c:v>339.96666666666664</c:v>
                </c:pt>
                <c:pt idx="20398">
                  <c:v>339.98333333333335</c:v>
                </c:pt>
                <c:pt idx="20399">
                  <c:v>340</c:v>
                </c:pt>
                <c:pt idx="20400">
                  <c:v>340.01666666666665</c:v>
                </c:pt>
                <c:pt idx="20401">
                  <c:v>340.03333333333336</c:v>
                </c:pt>
                <c:pt idx="20402">
                  <c:v>340.05</c:v>
                </c:pt>
                <c:pt idx="20403">
                  <c:v>340.06666666666666</c:v>
                </c:pt>
                <c:pt idx="20404">
                  <c:v>340.08333333333331</c:v>
                </c:pt>
                <c:pt idx="20405">
                  <c:v>340.1</c:v>
                </c:pt>
                <c:pt idx="20406">
                  <c:v>340.11666666666667</c:v>
                </c:pt>
                <c:pt idx="20407">
                  <c:v>340.13333333333333</c:v>
                </c:pt>
                <c:pt idx="20408">
                  <c:v>340.15</c:v>
                </c:pt>
                <c:pt idx="20409">
                  <c:v>340.16666666666669</c:v>
                </c:pt>
                <c:pt idx="20410">
                  <c:v>340.18333333333334</c:v>
                </c:pt>
                <c:pt idx="20411">
                  <c:v>340.2</c:v>
                </c:pt>
                <c:pt idx="20412">
                  <c:v>340.21666666666664</c:v>
                </c:pt>
                <c:pt idx="20413">
                  <c:v>340.23333333333335</c:v>
                </c:pt>
                <c:pt idx="20414">
                  <c:v>340.25</c:v>
                </c:pt>
                <c:pt idx="20415">
                  <c:v>340.26666666666665</c:v>
                </c:pt>
                <c:pt idx="20416">
                  <c:v>340.28333333333336</c:v>
                </c:pt>
                <c:pt idx="20417">
                  <c:v>340.3</c:v>
                </c:pt>
                <c:pt idx="20418">
                  <c:v>340.31666666666666</c:v>
                </c:pt>
                <c:pt idx="20419">
                  <c:v>340.33333333333331</c:v>
                </c:pt>
                <c:pt idx="20420">
                  <c:v>340.35</c:v>
                </c:pt>
                <c:pt idx="20421">
                  <c:v>340.36666666666667</c:v>
                </c:pt>
                <c:pt idx="20422">
                  <c:v>340.38333333333333</c:v>
                </c:pt>
                <c:pt idx="20423">
                  <c:v>340.4</c:v>
                </c:pt>
                <c:pt idx="20424">
                  <c:v>340.41666666666669</c:v>
                </c:pt>
                <c:pt idx="20425">
                  <c:v>340.43333333333334</c:v>
                </c:pt>
                <c:pt idx="20426">
                  <c:v>340.45</c:v>
                </c:pt>
                <c:pt idx="20427">
                  <c:v>340.46666666666664</c:v>
                </c:pt>
                <c:pt idx="20428">
                  <c:v>340.48333333333335</c:v>
                </c:pt>
                <c:pt idx="20429">
                  <c:v>340.5</c:v>
                </c:pt>
                <c:pt idx="20430">
                  <c:v>340.51666666666665</c:v>
                </c:pt>
                <c:pt idx="20431">
                  <c:v>340.53333333333336</c:v>
                </c:pt>
                <c:pt idx="20432">
                  <c:v>340.55</c:v>
                </c:pt>
                <c:pt idx="20433">
                  <c:v>340.56666666666666</c:v>
                </c:pt>
                <c:pt idx="20434">
                  <c:v>340.58333333333331</c:v>
                </c:pt>
                <c:pt idx="20435">
                  <c:v>340.6</c:v>
                </c:pt>
                <c:pt idx="20436">
                  <c:v>340.61666666666667</c:v>
                </c:pt>
                <c:pt idx="20437">
                  <c:v>340.63333333333333</c:v>
                </c:pt>
                <c:pt idx="20438">
                  <c:v>340.65</c:v>
                </c:pt>
                <c:pt idx="20439">
                  <c:v>340.66666666666669</c:v>
                </c:pt>
                <c:pt idx="20440">
                  <c:v>340.68333333333334</c:v>
                </c:pt>
                <c:pt idx="20441">
                  <c:v>340.7</c:v>
                </c:pt>
                <c:pt idx="20442">
                  <c:v>340.71666666666664</c:v>
                </c:pt>
                <c:pt idx="20443">
                  <c:v>340.73333333333335</c:v>
                </c:pt>
                <c:pt idx="20444">
                  <c:v>340.75</c:v>
                </c:pt>
                <c:pt idx="20445">
                  <c:v>340.76666666666665</c:v>
                </c:pt>
                <c:pt idx="20446">
                  <c:v>340.78333333333336</c:v>
                </c:pt>
                <c:pt idx="20447">
                  <c:v>340.8</c:v>
                </c:pt>
                <c:pt idx="20448">
                  <c:v>340.81666666666666</c:v>
                </c:pt>
                <c:pt idx="20449">
                  <c:v>340.83333333333331</c:v>
                </c:pt>
                <c:pt idx="20450">
                  <c:v>340.85</c:v>
                </c:pt>
                <c:pt idx="20451">
                  <c:v>340.86666666666667</c:v>
                </c:pt>
                <c:pt idx="20452">
                  <c:v>340.88333333333333</c:v>
                </c:pt>
                <c:pt idx="20453">
                  <c:v>340.9</c:v>
                </c:pt>
                <c:pt idx="20454">
                  <c:v>340.91666666666669</c:v>
                </c:pt>
                <c:pt idx="20455">
                  <c:v>340.93333333333334</c:v>
                </c:pt>
                <c:pt idx="20456">
                  <c:v>340.95</c:v>
                </c:pt>
                <c:pt idx="20457">
                  <c:v>340.96666666666664</c:v>
                </c:pt>
                <c:pt idx="20458">
                  <c:v>340.98333333333335</c:v>
                </c:pt>
                <c:pt idx="20459">
                  <c:v>341</c:v>
                </c:pt>
                <c:pt idx="20460">
                  <c:v>341.01666666666665</c:v>
                </c:pt>
                <c:pt idx="20461">
                  <c:v>341.03333333333336</c:v>
                </c:pt>
                <c:pt idx="20462">
                  <c:v>341.05</c:v>
                </c:pt>
                <c:pt idx="20463">
                  <c:v>341.06666666666666</c:v>
                </c:pt>
                <c:pt idx="20464">
                  <c:v>341.08333333333331</c:v>
                </c:pt>
                <c:pt idx="20465">
                  <c:v>341.1</c:v>
                </c:pt>
                <c:pt idx="20466">
                  <c:v>341.11666666666667</c:v>
                </c:pt>
                <c:pt idx="20467">
                  <c:v>341.13333333333333</c:v>
                </c:pt>
                <c:pt idx="20468">
                  <c:v>341.15</c:v>
                </c:pt>
                <c:pt idx="20469">
                  <c:v>341.16666666666669</c:v>
                </c:pt>
                <c:pt idx="20470">
                  <c:v>341.18333333333334</c:v>
                </c:pt>
                <c:pt idx="20471">
                  <c:v>341.2</c:v>
                </c:pt>
                <c:pt idx="20472">
                  <c:v>341.21666666666664</c:v>
                </c:pt>
                <c:pt idx="20473">
                  <c:v>341.23333333333335</c:v>
                </c:pt>
                <c:pt idx="20474">
                  <c:v>341.25</c:v>
                </c:pt>
                <c:pt idx="20475">
                  <c:v>341.26666666666665</c:v>
                </c:pt>
                <c:pt idx="20476">
                  <c:v>341.28333333333336</c:v>
                </c:pt>
                <c:pt idx="20477">
                  <c:v>341.3</c:v>
                </c:pt>
                <c:pt idx="20478">
                  <c:v>341.31666666666666</c:v>
                </c:pt>
                <c:pt idx="20479">
                  <c:v>341.33333333333331</c:v>
                </c:pt>
                <c:pt idx="20480">
                  <c:v>341.35</c:v>
                </c:pt>
                <c:pt idx="20481">
                  <c:v>341.36666666666667</c:v>
                </c:pt>
                <c:pt idx="20482">
                  <c:v>341.38333333333333</c:v>
                </c:pt>
                <c:pt idx="20483">
                  <c:v>341.4</c:v>
                </c:pt>
                <c:pt idx="20484">
                  <c:v>341.41666666666669</c:v>
                </c:pt>
                <c:pt idx="20485">
                  <c:v>341.43333333333334</c:v>
                </c:pt>
                <c:pt idx="20486">
                  <c:v>341.45</c:v>
                </c:pt>
                <c:pt idx="20487">
                  <c:v>341.46666666666664</c:v>
                </c:pt>
                <c:pt idx="20488">
                  <c:v>341.48333333333335</c:v>
                </c:pt>
                <c:pt idx="20489">
                  <c:v>341.5</c:v>
                </c:pt>
                <c:pt idx="20490">
                  <c:v>341.51666666666665</c:v>
                </c:pt>
                <c:pt idx="20491">
                  <c:v>341.53333333333336</c:v>
                </c:pt>
                <c:pt idx="20492">
                  <c:v>341.55</c:v>
                </c:pt>
                <c:pt idx="20493">
                  <c:v>341.56666666666666</c:v>
                </c:pt>
                <c:pt idx="20494">
                  <c:v>341.58333333333331</c:v>
                </c:pt>
                <c:pt idx="20495">
                  <c:v>341.6</c:v>
                </c:pt>
                <c:pt idx="20496">
                  <c:v>341.61666666666667</c:v>
                </c:pt>
                <c:pt idx="20497">
                  <c:v>341.63333333333333</c:v>
                </c:pt>
                <c:pt idx="20498">
                  <c:v>341.65</c:v>
                </c:pt>
                <c:pt idx="20499">
                  <c:v>341.66666666666669</c:v>
                </c:pt>
                <c:pt idx="20500">
                  <c:v>341.68333333333334</c:v>
                </c:pt>
                <c:pt idx="20501">
                  <c:v>341.7</c:v>
                </c:pt>
                <c:pt idx="20502">
                  <c:v>341.71666666666664</c:v>
                </c:pt>
                <c:pt idx="20503">
                  <c:v>341.73333333333335</c:v>
                </c:pt>
                <c:pt idx="20504">
                  <c:v>341.75</c:v>
                </c:pt>
                <c:pt idx="20505">
                  <c:v>341.76666666666665</c:v>
                </c:pt>
                <c:pt idx="20506">
                  <c:v>341.78333333333336</c:v>
                </c:pt>
                <c:pt idx="20507">
                  <c:v>341.8</c:v>
                </c:pt>
                <c:pt idx="20508">
                  <c:v>341.81666666666666</c:v>
                </c:pt>
                <c:pt idx="20509">
                  <c:v>341.83333333333331</c:v>
                </c:pt>
                <c:pt idx="20510">
                  <c:v>341.85</c:v>
                </c:pt>
                <c:pt idx="20511">
                  <c:v>341.86666666666667</c:v>
                </c:pt>
                <c:pt idx="20512">
                  <c:v>341.88333333333333</c:v>
                </c:pt>
                <c:pt idx="20513">
                  <c:v>341.9</c:v>
                </c:pt>
                <c:pt idx="20514">
                  <c:v>341.91666666666669</c:v>
                </c:pt>
                <c:pt idx="20515">
                  <c:v>341.93333333333334</c:v>
                </c:pt>
                <c:pt idx="20516">
                  <c:v>341.95</c:v>
                </c:pt>
                <c:pt idx="20517">
                  <c:v>341.96666666666664</c:v>
                </c:pt>
                <c:pt idx="20518">
                  <c:v>341.98333333333335</c:v>
                </c:pt>
                <c:pt idx="20519">
                  <c:v>342</c:v>
                </c:pt>
                <c:pt idx="20520">
                  <c:v>342.01666666666665</c:v>
                </c:pt>
                <c:pt idx="20521">
                  <c:v>342.03333333333336</c:v>
                </c:pt>
                <c:pt idx="20522">
                  <c:v>342.05</c:v>
                </c:pt>
                <c:pt idx="20523">
                  <c:v>342.06666666666666</c:v>
                </c:pt>
                <c:pt idx="20524">
                  <c:v>342.08333333333331</c:v>
                </c:pt>
                <c:pt idx="20525">
                  <c:v>342.1</c:v>
                </c:pt>
                <c:pt idx="20526">
                  <c:v>342.11666666666667</c:v>
                </c:pt>
                <c:pt idx="20527">
                  <c:v>342.13333333333333</c:v>
                </c:pt>
                <c:pt idx="20528">
                  <c:v>342.15</c:v>
                </c:pt>
                <c:pt idx="20529">
                  <c:v>342.16666666666669</c:v>
                </c:pt>
                <c:pt idx="20530">
                  <c:v>342.18333333333334</c:v>
                </c:pt>
                <c:pt idx="20531">
                  <c:v>342.2</c:v>
                </c:pt>
                <c:pt idx="20532">
                  <c:v>342.21666666666664</c:v>
                </c:pt>
                <c:pt idx="20533">
                  <c:v>342.23333333333335</c:v>
                </c:pt>
                <c:pt idx="20534">
                  <c:v>342.25</c:v>
                </c:pt>
                <c:pt idx="20535">
                  <c:v>342.26666666666665</c:v>
                </c:pt>
                <c:pt idx="20536">
                  <c:v>342.28333333333336</c:v>
                </c:pt>
                <c:pt idx="20537">
                  <c:v>342.3</c:v>
                </c:pt>
                <c:pt idx="20538">
                  <c:v>342.31666666666666</c:v>
                </c:pt>
                <c:pt idx="20539">
                  <c:v>342.33333333333331</c:v>
                </c:pt>
                <c:pt idx="20540">
                  <c:v>342.35</c:v>
                </c:pt>
                <c:pt idx="20541">
                  <c:v>342.36666666666667</c:v>
                </c:pt>
                <c:pt idx="20542">
                  <c:v>342.38333333333333</c:v>
                </c:pt>
                <c:pt idx="20543">
                  <c:v>342.4</c:v>
                </c:pt>
                <c:pt idx="20544">
                  <c:v>342.41666666666669</c:v>
                </c:pt>
                <c:pt idx="20545">
                  <c:v>342.43333333333334</c:v>
                </c:pt>
                <c:pt idx="20546">
                  <c:v>342.45</c:v>
                </c:pt>
                <c:pt idx="20547">
                  <c:v>342.46666666666664</c:v>
                </c:pt>
                <c:pt idx="20548">
                  <c:v>342.48333333333335</c:v>
                </c:pt>
                <c:pt idx="20549">
                  <c:v>342.5</c:v>
                </c:pt>
                <c:pt idx="20550">
                  <c:v>342.51666666666665</c:v>
                </c:pt>
                <c:pt idx="20551">
                  <c:v>342.53333333333336</c:v>
                </c:pt>
                <c:pt idx="20552">
                  <c:v>342.55</c:v>
                </c:pt>
                <c:pt idx="20553">
                  <c:v>342.56666666666666</c:v>
                </c:pt>
                <c:pt idx="20554">
                  <c:v>342.58333333333331</c:v>
                </c:pt>
                <c:pt idx="20555">
                  <c:v>342.6</c:v>
                </c:pt>
                <c:pt idx="20556">
                  <c:v>342.61666666666667</c:v>
                </c:pt>
                <c:pt idx="20557">
                  <c:v>342.63333333333333</c:v>
                </c:pt>
                <c:pt idx="20558">
                  <c:v>342.65</c:v>
                </c:pt>
                <c:pt idx="20559">
                  <c:v>342.66666666666669</c:v>
                </c:pt>
                <c:pt idx="20560">
                  <c:v>342.68333333333334</c:v>
                </c:pt>
                <c:pt idx="20561">
                  <c:v>342.7</c:v>
                </c:pt>
                <c:pt idx="20562">
                  <c:v>342.71666666666664</c:v>
                </c:pt>
                <c:pt idx="20563">
                  <c:v>342.73333333333335</c:v>
                </c:pt>
                <c:pt idx="20564">
                  <c:v>342.75</c:v>
                </c:pt>
                <c:pt idx="20565">
                  <c:v>342.76666666666665</c:v>
                </c:pt>
                <c:pt idx="20566">
                  <c:v>342.78333333333336</c:v>
                </c:pt>
                <c:pt idx="20567">
                  <c:v>342.8</c:v>
                </c:pt>
                <c:pt idx="20568">
                  <c:v>342.81666666666666</c:v>
                </c:pt>
                <c:pt idx="20569">
                  <c:v>342.83333333333331</c:v>
                </c:pt>
                <c:pt idx="20570">
                  <c:v>342.85</c:v>
                </c:pt>
                <c:pt idx="20571">
                  <c:v>342.86666666666667</c:v>
                </c:pt>
                <c:pt idx="20572">
                  <c:v>342.88333333333333</c:v>
                </c:pt>
                <c:pt idx="20573">
                  <c:v>342.9</c:v>
                </c:pt>
                <c:pt idx="20574">
                  <c:v>342.91666666666669</c:v>
                </c:pt>
                <c:pt idx="20575">
                  <c:v>342.93333333333334</c:v>
                </c:pt>
                <c:pt idx="20576">
                  <c:v>342.95</c:v>
                </c:pt>
                <c:pt idx="20577">
                  <c:v>342.96666666666664</c:v>
                </c:pt>
                <c:pt idx="20578">
                  <c:v>342.98333333333335</c:v>
                </c:pt>
                <c:pt idx="20579">
                  <c:v>343</c:v>
                </c:pt>
                <c:pt idx="20580">
                  <c:v>343.01666666666665</c:v>
                </c:pt>
                <c:pt idx="20581">
                  <c:v>343.03333333333336</c:v>
                </c:pt>
                <c:pt idx="20582">
                  <c:v>343.05</c:v>
                </c:pt>
                <c:pt idx="20583">
                  <c:v>343.06666666666666</c:v>
                </c:pt>
                <c:pt idx="20584">
                  <c:v>343.08333333333331</c:v>
                </c:pt>
                <c:pt idx="20585">
                  <c:v>343.1</c:v>
                </c:pt>
                <c:pt idx="20586">
                  <c:v>343.11666666666667</c:v>
                </c:pt>
                <c:pt idx="20587">
                  <c:v>343.13333333333333</c:v>
                </c:pt>
                <c:pt idx="20588">
                  <c:v>343.15</c:v>
                </c:pt>
                <c:pt idx="20589">
                  <c:v>343.16666666666669</c:v>
                </c:pt>
                <c:pt idx="20590">
                  <c:v>343.18333333333334</c:v>
                </c:pt>
                <c:pt idx="20591">
                  <c:v>343.2</c:v>
                </c:pt>
                <c:pt idx="20592">
                  <c:v>343.21666666666664</c:v>
                </c:pt>
                <c:pt idx="20593">
                  <c:v>343.23333333333335</c:v>
                </c:pt>
                <c:pt idx="20594">
                  <c:v>343.25</c:v>
                </c:pt>
                <c:pt idx="20595">
                  <c:v>343.26666666666665</c:v>
                </c:pt>
                <c:pt idx="20596">
                  <c:v>343.28333333333336</c:v>
                </c:pt>
                <c:pt idx="20597">
                  <c:v>343.3</c:v>
                </c:pt>
                <c:pt idx="20598">
                  <c:v>343.31666666666666</c:v>
                </c:pt>
                <c:pt idx="20599">
                  <c:v>343.33333333333331</c:v>
                </c:pt>
                <c:pt idx="20600">
                  <c:v>343.35</c:v>
                </c:pt>
                <c:pt idx="20601">
                  <c:v>343.36666666666667</c:v>
                </c:pt>
                <c:pt idx="20602">
                  <c:v>343.38333333333333</c:v>
                </c:pt>
                <c:pt idx="20603">
                  <c:v>343.4</c:v>
                </c:pt>
                <c:pt idx="20604">
                  <c:v>343.41666666666669</c:v>
                </c:pt>
                <c:pt idx="20605">
                  <c:v>343.43333333333334</c:v>
                </c:pt>
                <c:pt idx="20606">
                  <c:v>343.45</c:v>
                </c:pt>
                <c:pt idx="20607">
                  <c:v>343.46666666666664</c:v>
                </c:pt>
                <c:pt idx="20608">
                  <c:v>343.48333333333335</c:v>
                </c:pt>
                <c:pt idx="20609">
                  <c:v>343.5</c:v>
                </c:pt>
                <c:pt idx="20610">
                  <c:v>343.51666666666665</c:v>
                </c:pt>
                <c:pt idx="20611">
                  <c:v>343.53333333333336</c:v>
                </c:pt>
                <c:pt idx="20612">
                  <c:v>343.55</c:v>
                </c:pt>
                <c:pt idx="20613">
                  <c:v>343.56666666666666</c:v>
                </c:pt>
                <c:pt idx="20614">
                  <c:v>343.58333333333331</c:v>
                </c:pt>
                <c:pt idx="20615">
                  <c:v>343.6</c:v>
                </c:pt>
                <c:pt idx="20616">
                  <c:v>343.61666666666667</c:v>
                </c:pt>
                <c:pt idx="20617">
                  <c:v>343.63333333333333</c:v>
                </c:pt>
                <c:pt idx="20618">
                  <c:v>343.65</c:v>
                </c:pt>
                <c:pt idx="20619">
                  <c:v>343.66666666666669</c:v>
                </c:pt>
                <c:pt idx="20620">
                  <c:v>343.68333333333334</c:v>
                </c:pt>
                <c:pt idx="20621">
                  <c:v>343.7</c:v>
                </c:pt>
                <c:pt idx="20622">
                  <c:v>343.71666666666664</c:v>
                </c:pt>
                <c:pt idx="20623">
                  <c:v>343.73333333333335</c:v>
                </c:pt>
                <c:pt idx="20624">
                  <c:v>343.75</c:v>
                </c:pt>
                <c:pt idx="20625">
                  <c:v>343.76666666666665</c:v>
                </c:pt>
                <c:pt idx="20626">
                  <c:v>343.78333333333336</c:v>
                </c:pt>
                <c:pt idx="20627">
                  <c:v>343.8</c:v>
                </c:pt>
                <c:pt idx="20628">
                  <c:v>343.81666666666666</c:v>
                </c:pt>
                <c:pt idx="20629">
                  <c:v>343.83333333333331</c:v>
                </c:pt>
                <c:pt idx="20630">
                  <c:v>343.85</c:v>
                </c:pt>
                <c:pt idx="20631">
                  <c:v>343.86666666666667</c:v>
                </c:pt>
                <c:pt idx="20632">
                  <c:v>343.88333333333333</c:v>
                </c:pt>
                <c:pt idx="20633">
                  <c:v>343.9</c:v>
                </c:pt>
                <c:pt idx="20634">
                  <c:v>343.91666666666669</c:v>
                </c:pt>
                <c:pt idx="20635">
                  <c:v>343.93333333333334</c:v>
                </c:pt>
                <c:pt idx="20636">
                  <c:v>343.95</c:v>
                </c:pt>
                <c:pt idx="20637">
                  <c:v>343.96666666666664</c:v>
                </c:pt>
                <c:pt idx="20638">
                  <c:v>343.98333333333335</c:v>
                </c:pt>
                <c:pt idx="20639">
                  <c:v>344</c:v>
                </c:pt>
                <c:pt idx="20640">
                  <c:v>344.01666666666665</c:v>
                </c:pt>
                <c:pt idx="20641">
                  <c:v>344.03333333333336</c:v>
                </c:pt>
                <c:pt idx="20642">
                  <c:v>344.05</c:v>
                </c:pt>
                <c:pt idx="20643">
                  <c:v>344.06666666666666</c:v>
                </c:pt>
                <c:pt idx="20644">
                  <c:v>344.08333333333331</c:v>
                </c:pt>
                <c:pt idx="20645">
                  <c:v>344.1</c:v>
                </c:pt>
                <c:pt idx="20646">
                  <c:v>344.11666666666667</c:v>
                </c:pt>
                <c:pt idx="20647">
                  <c:v>344.13333333333333</c:v>
                </c:pt>
                <c:pt idx="20648">
                  <c:v>344.15</c:v>
                </c:pt>
                <c:pt idx="20649">
                  <c:v>344.16666666666669</c:v>
                </c:pt>
                <c:pt idx="20650">
                  <c:v>344.18333333333334</c:v>
                </c:pt>
                <c:pt idx="20651">
                  <c:v>344.2</c:v>
                </c:pt>
                <c:pt idx="20652">
                  <c:v>344.21666666666664</c:v>
                </c:pt>
                <c:pt idx="20653">
                  <c:v>344.23333333333335</c:v>
                </c:pt>
                <c:pt idx="20654">
                  <c:v>344.25</c:v>
                </c:pt>
                <c:pt idx="20655">
                  <c:v>344.26666666666665</c:v>
                </c:pt>
                <c:pt idx="20656">
                  <c:v>344.28333333333336</c:v>
                </c:pt>
                <c:pt idx="20657">
                  <c:v>344.3</c:v>
                </c:pt>
                <c:pt idx="20658">
                  <c:v>344.31666666666666</c:v>
                </c:pt>
                <c:pt idx="20659">
                  <c:v>344.33333333333331</c:v>
                </c:pt>
                <c:pt idx="20660">
                  <c:v>344.35</c:v>
                </c:pt>
                <c:pt idx="20661">
                  <c:v>344.36666666666667</c:v>
                </c:pt>
                <c:pt idx="20662">
                  <c:v>344.38333333333333</c:v>
                </c:pt>
                <c:pt idx="20663">
                  <c:v>344.4</c:v>
                </c:pt>
                <c:pt idx="20664">
                  <c:v>344.41666666666669</c:v>
                </c:pt>
                <c:pt idx="20665">
                  <c:v>344.43333333333334</c:v>
                </c:pt>
                <c:pt idx="20666">
                  <c:v>344.45</c:v>
                </c:pt>
                <c:pt idx="20667">
                  <c:v>344.46666666666664</c:v>
                </c:pt>
                <c:pt idx="20668">
                  <c:v>344.48333333333335</c:v>
                </c:pt>
                <c:pt idx="20669">
                  <c:v>344.5</c:v>
                </c:pt>
                <c:pt idx="20670">
                  <c:v>344.51666666666665</c:v>
                </c:pt>
                <c:pt idx="20671">
                  <c:v>344.53333333333336</c:v>
                </c:pt>
                <c:pt idx="20672">
                  <c:v>344.55</c:v>
                </c:pt>
                <c:pt idx="20673">
                  <c:v>344.56666666666666</c:v>
                </c:pt>
                <c:pt idx="20674">
                  <c:v>344.58333333333331</c:v>
                </c:pt>
                <c:pt idx="20675">
                  <c:v>344.6</c:v>
                </c:pt>
                <c:pt idx="20676">
                  <c:v>344.61666666666667</c:v>
                </c:pt>
                <c:pt idx="20677">
                  <c:v>344.63333333333333</c:v>
                </c:pt>
                <c:pt idx="20678">
                  <c:v>344.65</c:v>
                </c:pt>
                <c:pt idx="20679">
                  <c:v>344.66666666666669</c:v>
                </c:pt>
                <c:pt idx="20680">
                  <c:v>344.68333333333334</c:v>
                </c:pt>
                <c:pt idx="20681">
                  <c:v>344.7</c:v>
                </c:pt>
                <c:pt idx="20682">
                  <c:v>344.71666666666664</c:v>
                </c:pt>
                <c:pt idx="20683">
                  <c:v>344.73333333333335</c:v>
                </c:pt>
                <c:pt idx="20684">
                  <c:v>344.75</c:v>
                </c:pt>
                <c:pt idx="20685">
                  <c:v>344.76666666666665</c:v>
                </c:pt>
                <c:pt idx="20686">
                  <c:v>344.78333333333336</c:v>
                </c:pt>
                <c:pt idx="20687">
                  <c:v>344.8</c:v>
                </c:pt>
                <c:pt idx="20688">
                  <c:v>344.81666666666666</c:v>
                </c:pt>
                <c:pt idx="20689">
                  <c:v>344.83333333333331</c:v>
                </c:pt>
                <c:pt idx="20690">
                  <c:v>344.85</c:v>
                </c:pt>
                <c:pt idx="20691">
                  <c:v>344.86666666666667</c:v>
                </c:pt>
                <c:pt idx="20692">
                  <c:v>344.88333333333333</c:v>
                </c:pt>
                <c:pt idx="20693">
                  <c:v>344.9</c:v>
                </c:pt>
                <c:pt idx="20694">
                  <c:v>344.91666666666669</c:v>
                </c:pt>
                <c:pt idx="20695">
                  <c:v>344.93333333333334</c:v>
                </c:pt>
                <c:pt idx="20696">
                  <c:v>344.95</c:v>
                </c:pt>
                <c:pt idx="20697">
                  <c:v>344.96666666666664</c:v>
                </c:pt>
                <c:pt idx="20698">
                  <c:v>344.98333333333335</c:v>
                </c:pt>
                <c:pt idx="20699">
                  <c:v>345</c:v>
                </c:pt>
                <c:pt idx="20700">
                  <c:v>345.01666666666665</c:v>
                </c:pt>
                <c:pt idx="20701">
                  <c:v>345.03333333333336</c:v>
                </c:pt>
                <c:pt idx="20702">
                  <c:v>345.05</c:v>
                </c:pt>
                <c:pt idx="20703">
                  <c:v>345.06666666666666</c:v>
                </c:pt>
                <c:pt idx="20704">
                  <c:v>345.08333333333331</c:v>
                </c:pt>
                <c:pt idx="20705">
                  <c:v>345.1</c:v>
                </c:pt>
                <c:pt idx="20706">
                  <c:v>345.11666666666667</c:v>
                </c:pt>
                <c:pt idx="20707">
                  <c:v>345.13333333333333</c:v>
                </c:pt>
                <c:pt idx="20708">
                  <c:v>345.15</c:v>
                </c:pt>
                <c:pt idx="20709">
                  <c:v>345.16666666666669</c:v>
                </c:pt>
                <c:pt idx="20710">
                  <c:v>345.18333333333334</c:v>
                </c:pt>
                <c:pt idx="20711">
                  <c:v>345.2</c:v>
                </c:pt>
                <c:pt idx="20712">
                  <c:v>345.21666666666664</c:v>
                </c:pt>
                <c:pt idx="20713">
                  <c:v>345.23333333333335</c:v>
                </c:pt>
                <c:pt idx="20714">
                  <c:v>345.25</c:v>
                </c:pt>
                <c:pt idx="20715">
                  <c:v>345.26666666666665</c:v>
                </c:pt>
                <c:pt idx="20716">
                  <c:v>345.28333333333336</c:v>
                </c:pt>
                <c:pt idx="20717">
                  <c:v>345.3</c:v>
                </c:pt>
                <c:pt idx="20718">
                  <c:v>345.31666666666666</c:v>
                </c:pt>
                <c:pt idx="20719">
                  <c:v>345.33333333333331</c:v>
                </c:pt>
                <c:pt idx="20720">
                  <c:v>345.35</c:v>
                </c:pt>
                <c:pt idx="20721">
                  <c:v>345.36666666666667</c:v>
                </c:pt>
                <c:pt idx="20722">
                  <c:v>345.38333333333333</c:v>
                </c:pt>
                <c:pt idx="20723">
                  <c:v>345.4</c:v>
                </c:pt>
                <c:pt idx="20724">
                  <c:v>345.41666666666669</c:v>
                </c:pt>
                <c:pt idx="20725">
                  <c:v>345.43333333333334</c:v>
                </c:pt>
                <c:pt idx="20726">
                  <c:v>345.45</c:v>
                </c:pt>
                <c:pt idx="20727">
                  <c:v>345.46666666666664</c:v>
                </c:pt>
                <c:pt idx="20728">
                  <c:v>345.48333333333335</c:v>
                </c:pt>
                <c:pt idx="20729">
                  <c:v>345.5</c:v>
                </c:pt>
                <c:pt idx="20730">
                  <c:v>345.51666666666665</c:v>
                </c:pt>
                <c:pt idx="20731">
                  <c:v>345.53333333333336</c:v>
                </c:pt>
                <c:pt idx="20732">
                  <c:v>345.55</c:v>
                </c:pt>
                <c:pt idx="20733">
                  <c:v>345.56666666666666</c:v>
                </c:pt>
                <c:pt idx="20734">
                  <c:v>345.58333333333331</c:v>
                </c:pt>
                <c:pt idx="20735">
                  <c:v>345.6</c:v>
                </c:pt>
                <c:pt idx="20736">
                  <c:v>345.61666666666667</c:v>
                </c:pt>
                <c:pt idx="20737">
                  <c:v>345.63333333333333</c:v>
                </c:pt>
                <c:pt idx="20738">
                  <c:v>345.65</c:v>
                </c:pt>
                <c:pt idx="20739">
                  <c:v>345.66666666666669</c:v>
                </c:pt>
                <c:pt idx="20740">
                  <c:v>345.68333333333334</c:v>
                </c:pt>
                <c:pt idx="20741">
                  <c:v>345.7</c:v>
                </c:pt>
                <c:pt idx="20742">
                  <c:v>345.71666666666664</c:v>
                </c:pt>
                <c:pt idx="20743">
                  <c:v>345.73333333333335</c:v>
                </c:pt>
                <c:pt idx="20744">
                  <c:v>345.75</c:v>
                </c:pt>
                <c:pt idx="20745">
                  <c:v>345.76666666666665</c:v>
                </c:pt>
                <c:pt idx="20746">
                  <c:v>345.78333333333336</c:v>
                </c:pt>
                <c:pt idx="20747">
                  <c:v>345.8</c:v>
                </c:pt>
                <c:pt idx="20748">
                  <c:v>345.81666666666666</c:v>
                </c:pt>
                <c:pt idx="20749">
                  <c:v>345.83333333333331</c:v>
                </c:pt>
                <c:pt idx="20750">
                  <c:v>345.85</c:v>
                </c:pt>
                <c:pt idx="20751">
                  <c:v>345.86666666666667</c:v>
                </c:pt>
                <c:pt idx="20752">
                  <c:v>345.88333333333333</c:v>
                </c:pt>
                <c:pt idx="20753">
                  <c:v>345.9</c:v>
                </c:pt>
                <c:pt idx="20754">
                  <c:v>345.91666666666669</c:v>
                </c:pt>
                <c:pt idx="20755">
                  <c:v>345.93333333333334</c:v>
                </c:pt>
                <c:pt idx="20756">
                  <c:v>345.95</c:v>
                </c:pt>
                <c:pt idx="20757">
                  <c:v>345.96666666666664</c:v>
                </c:pt>
                <c:pt idx="20758">
                  <c:v>345.98333333333335</c:v>
                </c:pt>
                <c:pt idx="20759">
                  <c:v>346</c:v>
                </c:pt>
                <c:pt idx="20760">
                  <c:v>346.01666666666665</c:v>
                </c:pt>
                <c:pt idx="20761">
                  <c:v>346.03333333333336</c:v>
                </c:pt>
                <c:pt idx="20762">
                  <c:v>346.05</c:v>
                </c:pt>
                <c:pt idx="20763">
                  <c:v>346.06666666666666</c:v>
                </c:pt>
                <c:pt idx="20764">
                  <c:v>346.08333333333331</c:v>
                </c:pt>
                <c:pt idx="20765">
                  <c:v>346.1</c:v>
                </c:pt>
                <c:pt idx="20766">
                  <c:v>346.11666666666667</c:v>
                </c:pt>
                <c:pt idx="20767">
                  <c:v>346.13333333333333</c:v>
                </c:pt>
                <c:pt idx="20768">
                  <c:v>346.15</c:v>
                </c:pt>
                <c:pt idx="20769">
                  <c:v>346.16666666666669</c:v>
                </c:pt>
                <c:pt idx="20770">
                  <c:v>346.18333333333334</c:v>
                </c:pt>
                <c:pt idx="20771">
                  <c:v>346.2</c:v>
                </c:pt>
                <c:pt idx="20772">
                  <c:v>346.21666666666664</c:v>
                </c:pt>
                <c:pt idx="20773">
                  <c:v>346.23333333333335</c:v>
                </c:pt>
                <c:pt idx="20774">
                  <c:v>346.25</c:v>
                </c:pt>
                <c:pt idx="20775">
                  <c:v>346.26666666666665</c:v>
                </c:pt>
                <c:pt idx="20776">
                  <c:v>346.28333333333336</c:v>
                </c:pt>
                <c:pt idx="20777">
                  <c:v>346.3</c:v>
                </c:pt>
                <c:pt idx="20778">
                  <c:v>346.31666666666666</c:v>
                </c:pt>
                <c:pt idx="20779">
                  <c:v>346.33333333333331</c:v>
                </c:pt>
                <c:pt idx="20780">
                  <c:v>346.35</c:v>
                </c:pt>
                <c:pt idx="20781">
                  <c:v>346.36666666666667</c:v>
                </c:pt>
                <c:pt idx="20782">
                  <c:v>346.38333333333333</c:v>
                </c:pt>
                <c:pt idx="20783">
                  <c:v>346.4</c:v>
                </c:pt>
                <c:pt idx="20784">
                  <c:v>346.41666666666669</c:v>
                </c:pt>
                <c:pt idx="20785">
                  <c:v>346.43333333333334</c:v>
                </c:pt>
                <c:pt idx="20786">
                  <c:v>346.45</c:v>
                </c:pt>
                <c:pt idx="20787">
                  <c:v>346.46666666666664</c:v>
                </c:pt>
                <c:pt idx="20788">
                  <c:v>346.48333333333335</c:v>
                </c:pt>
                <c:pt idx="20789">
                  <c:v>346.5</c:v>
                </c:pt>
                <c:pt idx="20790">
                  <c:v>346.51666666666665</c:v>
                </c:pt>
                <c:pt idx="20791">
                  <c:v>346.53333333333336</c:v>
                </c:pt>
                <c:pt idx="20792">
                  <c:v>346.55</c:v>
                </c:pt>
                <c:pt idx="20793">
                  <c:v>346.56666666666666</c:v>
                </c:pt>
                <c:pt idx="20794">
                  <c:v>346.58333333333331</c:v>
                </c:pt>
                <c:pt idx="20795">
                  <c:v>346.6</c:v>
                </c:pt>
                <c:pt idx="20796">
                  <c:v>346.61666666666667</c:v>
                </c:pt>
                <c:pt idx="20797">
                  <c:v>346.63333333333333</c:v>
                </c:pt>
                <c:pt idx="20798">
                  <c:v>346.65</c:v>
                </c:pt>
                <c:pt idx="20799">
                  <c:v>346.66666666666669</c:v>
                </c:pt>
                <c:pt idx="20800">
                  <c:v>346.68333333333334</c:v>
                </c:pt>
                <c:pt idx="20801">
                  <c:v>346.7</c:v>
                </c:pt>
                <c:pt idx="20802">
                  <c:v>346.71666666666664</c:v>
                </c:pt>
                <c:pt idx="20803">
                  <c:v>346.73333333333335</c:v>
                </c:pt>
                <c:pt idx="20804">
                  <c:v>346.75</c:v>
                </c:pt>
                <c:pt idx="20805">
                  <c:v>346.76666666666665</c:v>
                </c:pt>
                <c:pt idx="20806">
                  <c:v>346.78333333333336</c:v>
                </c:pt>
                <c:pt idx="20807">
                  <c:v>346.8</c:v>
                </c:pt>
                <c:pt idx="20808">
                  <c:v>346.81666666666666</c:v>
                </c:pt>
                <c:pt idx="20809">
                  <c:v>346.83333333333331</c:v>
                </c:pt>
                <c:pt idx="20810">
                  <c:v>346.85</c:v>
                </c:pt>
                <c:pt idx="20811">
                  <c:v>346.86666666666667</c:v>
                </c:pt>
                <c:pt idx="20812">
                  <c:v>346.88333333333333</c:v>
                </c:pt>
                <c:pt idx="20813">
                  <c:v>346.9</c:v>
                </c:pt>
                <c:pt idx="20814">
                  <c:v>346.91666666666669</c:v>
                </c:pt>
                <c:pt idx="20815">
                  <c:v>346.93333333333334</c:v>
                </c:pt>
                <c:pt idx="20816">
                  <c:v>346.95</c:v>
                </c:pt>
                <c:pt idx="20817">
                  <c:v>346.96666666666664</c:v>
                </c:pt>
                <c:pt idx="20818">
                  <c:v>346.98333333333335</c:v>
                </c:pt>
                <c:pt idx="20819">
                  <c:v>347</c:v>
                </c:pt>
                <c:pt idx="20820">
                  <c:v>347.01666666666665</c:v>
                </c:pt>
                <c:pt idx="20821">
                  <c:v>347.03333333333336</c:v>
                </c:pt>
                <c:pt idx="20822">
                  <c:v>347.05</c:v>
                </c:pt>
                <c:pt idx="20823">
                  <c:v>347.06666666666666</c:v>
                </c:pt>
                <c:pt idx="20824">
                  <c:v>347.08333333333331</c:v>
                </c:pt>
                <c:pt idx="20825">
                  <c:v>347.1</c:v>
                </c:pt>
                <c:pt idx="20826">
                  <c:v>347.11666666666667</c:v>
                </c:pt>
                <c:pt idx="20827">
                  <c:v>347.13333333333333</c:v>
                </c:pt>
                <c:pt idx="20828">
                  <c:v>347.15</c:v>
                </c:pt>
                <c:pt idx="20829">
                  <c:v>347.16666666666669</c:v>
                </c:pt>
                <c:pt idx="20830">
                  <c:v>347.18333333333334</c:v>
                </c:pt>
                <c:pt idx="20831">
                  <c:v>347.2</c:v>
                </c:pt>
                <c:pt idx="20832">
                  <c:v>347.21666666666664</c:v>
                </c:pt>
                <c:pt idx="20833">
                  <c:v>347.23333333333335</c:v>
                </c:pt>
                <c:pt idx="20834">
                  <c:v>347.25</c:v>
                </c:pt>
                <c:pt idx="20835">
                  <c:v>347.26666666666665</c:v>
                </c:pt>
                <c:pt idx="20836">
                  <c:v>347.28333333333336</c:v>
                </c:pt>
                <c:pt idx="20837">
                  <c:v>347.3</c:v>
                </c:pt>
                <c:pt idx="20838">
                  <c:v>347.31666666666666</c:v>
                </c:pt>
                <c:pt idx="20839">
                  <c:v>347.33333333333331</c:v>
                </c:pt>
                <c:pt idx="20840">
                  <c:v>347.35</c:v>
                </c:pt>
                <c:pt idx="20841">
                  <c:v>347.36666666666667</c:v>
                </c:pt>
                <c:pt idx="20842">
                  <c:v>347.38333333333333</c:v>
                </c:pt>
                <c:pt idx="20843">
                  <c:v>347.4</c:v>
                </c:pt>
                <c:pt idx="20844">
                  <c:v>347.41666666666669</c:v>
                </c:pt>
                <c:pt idx="20845">
                  <c:v>347.43333333333334</c:v>
                </c:pt>
                <c:pt idx="20846">
                  <c:v>347.45</c:v>
                </c:pt>
                <c:pt idx="20847">
                  <c:v>347.46666666666664</c:v>
                </c:pt>
                <c:pt idx="20848">
                  <c:v>347.48333333333335</c:v>
                </c:pt>
                <c:pt idx="20849">
                  <c:v>347.5</c:v>
                </c:pt>
                <c:pt idx="20850">
                  <c:v>347.51666666666665</c:v>
                </c:pt>
                <c:pt idx="20851">
                  <c:v>347.53333333333336</c:v>
                </c:pt>
                <c:pt idx="20852">
                  <c:v>347.55</c:v>
                </c:pt>
                <c:pt idx="20853">
                  <c:v>347.56666666666666</c:v>
                </c:pt>
                <c:pt idx="20854">
                  <c:v>347.58333333333331</c:v>
                </c:pt>
                <c:pt idx="20855">
                  <c:v>347.6</c:v>
                </c:pt>
                <c:pt idx="20856">
                  <c:v>347.61666666666667</c:v>
                </c:pt>
                <c:pt idx="20857">
                  <c:v>347.63333333333333</c:v>
                </c:pt>
                <c:pt idx="20858">
                  <c:v>347.65</c:v>
                </c:pt>
                <c:pt idx="20859">
                  <c:v>347.66666666666669</c:v>
                </c:pt>
                <c:pt idx="20860">
                  <c:v>347.68333333333334</c:v>
                </c:pt>
                <c:pt idx="20861">
                  <c:v>347.7</c:v>
                </c:pt>
                <c:pt idx="20862">
                  <c:v>347.71666666666664</c:v>
                </c:pt>
                <c:pt idx="20863">
                  <c:v>347.73333333333335</c:v>
                </c:pt>
                <c:pt idx="20864">
                  <c:v>347.75</c:v>
                </c:pt>
                <c:pt idx="20865">
                  <c:v>347.76666666666665</c:v>
                </c:pt>
                <c:pt idx="20866">
                  <c:v>347.78333333333336</c:v>
                </c:pt>
                <c:pt idx="20867">
                  <c:v>347.8</c:v>
                </c:pt>
                <c:pt idx="20868">
                  <c:v>347.81666666666666</c:v>
                </c:pt>
                <c:pt idx="20869">
                  <c:v>347.83333333333331</c:v>
                </c:pt>
                <c:pt idx="20870">
                  <c:v>347.85</c:v>
                </c:pt>
                <c:pt idx="20871">
                  <c:v>347.86666666666667</c:v>
                </c:pt>
                <c:pt idx="20872">
                  <c:v>347.88333333333333</c:v>
                </c:pt>
                <c:pt idx="20873">
                  <c:v>347.9</c:v>
                </c:pt>
                <c:pt idx="20874">
                  <c:v>347.91666666666669</c:v>
                </c:pt>
                <c:pt idx="20875">
                  <c:v>347.93333333333334</c:v>
                </c:pt>
                <c:pt idx="20876">
                  <c:v>347.95</c:v>
                </c:pt>
                <c:pt idx="20877">
                  <c:v>347.96666666666664</c:v>
                </c:pt>
                <c:pt idx="20878">
                  <c:v>347.98333333333335</c:v>
                </c:pt>
                <c:pt idx="20879">
                  <c:v>348</c:v>
                </c:pt>
                <c:pt idx="20880">
                  <c:v>348.01666666666665</c:v>
                </c:pt>
                <c:pt idx="20881">
                  <c:v>348.03333333333336</c:v>
                </c:pt>
              </c:numCache>
            </c:numRef>
          </c:cat>
          <c:val>
            <c:numRef>
              <c:f>TestResults!$E$4:$E$20885</c:f>
              <c:numCache>
                <c:formatCode>General</c:formatCode>
                <c:ptCount val="20882"/>
                <c:pt idx="0">
                  <c:v>19</c:v>
                </c:pt>
                <c:pt idx="1">
                  <c:v>17.329999923706055</c:v>
                </c:pt>
                <c:pt idx="2">
                  <c:v>19</c:v>
                </c:pt>
                <c:pt idx="3">
                  <c:v>17.350000381469727</c:v>
                </c:pt>
                <c:pt idx="4">
                  <c:v>17.819999694824219</c:v>
                </c:pt>
                <c:pt idx="5">
                  <c:v>18.450000762939453</c:v>
                </c:pt>
                <c:pt idx="6">
                  <c:v>18.120000839233398</c:v>
                </c:pt>
                <c:pt idx="7">
                  <c:v>18.090000152587891</c:v>
                </c:pt>
                <c:pt idx="8">
                  <c:v>18.549999237060547</c:v>
                </c:pt>
                <c:pt idx="9">
                  <c:v>18.059999465942383</c:v>
                </c:pt>
                <c:pt idx="10">
                  <c:v>18.239999771118164</c:v>
                </c:pt>
                <c:pt idx="11">
                  <c:v>17.489999771118164</c:v>
                </c:pt>
                <c:pt idx="12">
                  <c:v>19.059999465942383</c:v>
                </c:pt>
                <c:pt idx="13">
                  <c:v>17.290000915527344</c:v>
                </c:pt>
                <c:pt idx="14">
                  <c:v>19.069999694824219</c:v>
                </c:pt>
                <c:pt idx="15">
                  <c:v>17.370000839233398</c:v>
                </c:pt>
                <c:pt idx="16">
                  <c:v>17.319999694824219</c:v>
                </c:pt>
                <c:pt idx="17">
                  <c:v>17.479999542236328</c:v>
                </c:pt>
                <c:pt idx="18">
                  <c:v>17.309999465942383</c:v>
                </c:pt>
                <c:pt idx="19">
                  <c:v>18.940000534057617</c:v>
                </c:pt>
                <c:pt idx="20">
                  <c:v>17.399999618530273</c:v>
                </c:pt>
                <c:pt idx="21">
                  <c:v>18.770000457763672</c:v>
                </c:pt>
                <c:pt idx="22">
                  <c:v>17.819999694824219</c:v>
                </c:pt>
                <c:pt idx="23">
                  <c:v>18.510000228881836</c:v>
                </c:pt>
                <c:pt idx="24">
                  <c:v>17.959999084472656</c:v>
                </c:pt>
                <c:pt idx="25">
                  <c:v>18.239999771118164</c:v>
                </c:pt>
                <c:pt idx="26">
                  <c:v>18.639999389648438</c:v>
                </c:pt>
                <c:pt idx="27">
                  <c:v>17.829999923706055</c:v>
                </c:pt>
                <c:pt idx="28">
                  <c:v>18.959999084472656</c:v>
                </c:pt>
                <c:pt idx="29">
                  <c:v>18.309999465942383</c:v>
                </c:pt>
                <c:pt idx="30">
                  <c:v>17.649999618530273</c:v>
                </c:pt>
                <c:pt idx="31">
                  <c:v>18.719999313354492</c:v>
                </c:pt>
                <c:pt idx="32">
                  <c:v>17.489999771118164</c:v>
                </c:pt>
                <c:pt idx="33">
                  <c:v>18.930000305175781</c:v>
                </c:pt>
                <c:pt idx="34">
                  <c:v>17.309999465942383</c:v>
                </c:pt>
                <c:pt idx="35">
                  <c:v>18.840000152587891</c:v>
                </c:pt>
                <c:pt idx="36">
                  <c:v>18.870000839233398</c:v>
                </c:pt>
                <c:pt idx="37">
                  <c:v>18.969999313354492</c:v>
                </c:pt>
                <c:pt idx="38">
                  <c:v>17.5</c:v>
                </c:pt>
                <c:pt idx="39">
                  <c:v>18.729999542236328</c:v>
                </c:pt>
                <c:pt idx="40">
                  <c:v>17.739999771118164</c:v>
                </c:pt>
                <c:pt idx="41">
                  <c:v>18.489999771118164</c:v>
                </c:pt>
                <c:pt idx="42">
                  <c:v>17.959999084472656</c:v>
                </c:pt>
                <c:pt idx="43">
                  <c:v>18.200000762939453</c:v>
                </c:pt>
                <c:pt idx="44">
                  <c:v>18.260000228881836</c:v>
                </c:pt>
                <c:pt idx="45">
                  <c:v>17.809999465942383</c:v>
                </c:pt>
                <c:pt idx="46">
                  <c:v>17.399999618530273</c:v>
                </c:pt>
                <c:pt idx="47">
                  <c:v>19</c:v>
                </c:pt>
                <c:pt idx="48">
                  <c:v>17.360000610351563</c:v>
                </c:pt>
                <c:pt idx="49">
                  <c:v>18.899999618530273</c:v>
                </c:pt>
                <c:pt idx="50">
                  <c:v>17.5</c:v>
                </c:pt>
                <c:pt idx="51">
                  <c:v>18.600000381469727</c:v>
                </c:pt>
                <c:pt idx="52">
                  <c:v>17.899999618530273</c:v>
                </c:pt>
                <c:pt idx="53">
                  <c:v>18.520000457763672</c:v>
                </c:pt>
                <c:pt idx="54">
                  <c:v>18.219999313354492</c:v>
                </c:pt>
                <c:pt idx="55">
                  <c:v>17.799999237060547</c:v>
                </c:pt>
                <c:pt idx="56">
                  <c:v>17.600000381469727</c:v>
                </c:pt>
                <c:pt idx="57">
                  <c:v>18.690000534057617</c:v>
                </c:pt>
                <c:pt idx="58">
                  <c:v>18.079999923706055</c:v>
                </c:pt>
                <c:pt idx="59">
                  <c:v>18.530000686645508</c:v>
                </c:pt>
                <c:pt idx="60">
                  <c:v>17.590000152587891</c:v>
                </c:pt>
                <c:pt idx="61">
                  <c:v>17.930000305175781</c:v>
                </c:pt>
                <c:pt idx="62">
                  <c:v>18.479999542236328</c:v>
                </c:pt>
                <c:pt idx="63">
                  <c:v>17.719999313354492</c:v>
                </c:pt>
                <c:pt idx="64">
                  <c:v>18.760000228881836</c:v>
                </c:pt>
                <c:pt idx="65">
                  <c:v>17.280000686645508</c:v>
                </c:pt>
                <c:pt idx="66">
                  <c:v>18.840000152587891</c:v>
                </c:pt>
                <c:pt idx="67">
                  <c:v>17.219999313354492</c:v>
                </c:pt>
                <c:pt idx="68">
                  <c:v>18.809999465942383</c:v>
                </c:pt>
                <c:pt idx="69">
                  <c:v>17.319999694824219</c:v>
                </c:pt>
                <c:pt idx="70">
                  <c:v>18.790000915527344</c:v>
                </c:pt>
                <c:pt idx="71">
                  <c:v>17.430000305175781</c:v>
                </c:pt>
                <c:pt idx="72">
                  <c:v>18.549999237060547</c:v>
                </c:pt>
                <c:pt idx="73">
                  <c:v>17.600000381469727</c:v>
                </c:pt>
                <c:pt idx="74">
                  <c:v>18.430000305175781</c:v>
                </c:pt>
                <c:pt idx="75">
                  <c:v>17.860000610351563</c:v>
                </c:pt>
                <c:pt idx="76">
                  <c:v>18.280000686645508</c:v>
                </c:pt>
                <c:pt idx="77">
                  <c:v>18.069999694824219</c:v>
                </c:pt>
                <c:pt idx="78">
                  <c:v>17.979999542236328</c:v>
                </c:pt>
                <c:pt idx="79">
                  <c:v>18.319999694824219</c:v>
                </c:pt>
                <c:pt idx="80">
                  <c:v>17.700000762939453</c:v>
                </c:pt>
                <c:pt idx="81">
                  <c:v>18.190000534057617</c:v>
                </c:pt>
                <c:pt idx="82">
                  <c:v>18.110000610351563</c:v>
                </c:pt>
                <c:pt idx="83">
                  <c:v>17.889999389648438</c:v>
                </c:pt>
                <c:pt idx="84">
                  <c:v>18.309999465942383</c:v>
                </c:pt>
                <c:pt idx="85">
                  <c:v>17.700000762939453</c:v>
                </c:pt>
                <c:pt idx="86">
                  <c:v>18.579999923706055</c:v>
                </c:pt>
                <c:pt idx="87">
                  <c:v>18.159999847412109</c:v>
                </c:pt>
                <c:pt idx="88">
                  <c:v>17.719999313354492</c:v>
                </c:pt>
                <c:pt idx="89">
                  <c:v>18.229999542236328</c:v>
                </c:pt>
                <c:pt idx="90">
                  <c:v>18.489999771118164</c:v>
                </c:pt>
                <c:pt idx="91">
                  <c:v>17.329999923706055</c:v>
                </c:pt>
                <c:pt idx="92">
                  <c:v>18.540000915527344</c:v>
                </c:pt>
                <c:pt idx="93">
                  <c:v>17.530000686645508</c:v>
                </c:pt>
                <c:pt idx="94">
                  <c:v>18.559999465942383</c:v>
                </c:pt>
                <c:pt idx="95">
                  <c:v>17.540000915527344</c:v>
                </c:pt>
                <c:pt idx="96">
                  <c:v>18.389999389648438</c:v>
                </c:pt>
                <c:pt idx="97">
                  <c:v>17.579999923706055</c:v>
                </c:pt>
                <c:pt idx="98">
                  <c:v>17.299999237060547</c:v>
                </c:pt>
                <c:pt idx="99">
                  <c:v>18.600000381469727</c:v>
                </c:pt>
                <c:pt idx="100">
                  <c:v>17.309999465942383</c:v>
                </c:pt>
                <c:pt idx="101">
                  <c:v>18.639999389648438</c:v>
                </c:pt>
                <c:pt idx="102">
                  <c:v>17.340000152587891</c:v>
                </c:pt>
                <c:pt idx="103">
                  <c:v>18.639999389648438</c:v>
                </c:pt>
                <c:pt idx="104">
                  <c:v>17.299999237060547</c:v>
                </c:pt>
                <c:pt idx="105">
                  <c:v>18.639999389648438</c:v>
                </c:pt>
                <c:pt idx="106">
                  <c:v>17.389999389648438</c:v>
                </c:pt>
                <c:pt idx="107">
                  <c:v>18.700000762939453</c:v>
                </c:pt>
                <c:pt idx="108">
                  <c:v>17.440000534057617</c:v>
                </c:pt>
                <c:pt idx="109">
                  <c:v>18.620000839233398</c:v>
                </c:pt>
                <c:pt idx="110">
                  <c:v>18.280000686645508</c:v>
                </c:pt>
                <c:pt idx="111">
                  <c:v>17.829999923706055</c:v>
                </c:pt>
                <c:pt idx="112">
                  <c:v>18.370000839233398</c:v>
                </c:pt>
                <c:pt idx="113">
                  <c:v>17.739999771118164</c:v>
                </c:pt>
                <c:pt idx="114">
                  <c:v>18.430000305175781</c:v>
                </c:pt>
                <c:pt idx="115">
                  <c:v>17.680000305175781</c:v>
                </c:pt>
                <c:pt idx="116">
                  <c:v>18.360000610351563</c:v>
                </c:pt>
                <c:pt idx="117">
                  <c:v>17.540000915527344</c:v>
                </c:pt>
                <c:pt idx="118">
                  <c:v>18.399999618530273</c:v>
                </c:pt>
                <c:pt idx="119">
                  <c:v>17.540000915527344</c:v>
                </c:pt>
                <c:pt idx="120">
                  <c:v>18.040000915527344</c:v>
                </c:pt>
                <c:pt idx="121">
                  <c:v>17.950000762939453</c:v>
                </c:pt>
                <c:pt idx="122">
                  <c:v>17.940000534057617</c:v>
                </c:pt>
                <c:pt idx="123">
                  <c:v>18.040000915527344</c:v>
                </c:pt>
                <c:pt idx="124">
                  <c:v>17.979999542236328</c:v>
                </c:pt>
                <c:pt idx="125">
                  <c:v>17.379999160766602</c:v>
                </c:pt>
                <c:pt idx="126">
                  <c:v>18.629999160766602</c:v>
                </c:pt>
                <c:pt idx="127">
                  <c:v>18.059999465942383</c:v>
                </c:pt>
                <c:pt idx="128">
                  <c:v>17.870000839233398</c:v>
                </c:pt>
                <c:pt idx="129">
                  <c:v>18.239999771118164</c:v>
                </c:pt>
                <c:pt idx="130">
                  <c:v>17.799999237060547</c:v>
                </c:pt>
                <c:pt idx="131">
                  <c:v>18.090000152587891</c:v>
                </c:pt>
                <c:pt idx="132">
                  <c:v>17.770000457763672</c:v>
                </c:pt>
                <c:pt idx="133">
                  <c:v>18.219999313354492</c:v>
                </c:pt>
                <c:pt idx="134">
                  <c:v>17.829999923706055</c:v>
                </c:pt>
                <c:pt idx="135">
                  <c:v>18.100000381469727</c:v>
                </c:pt>
                <c:pt idx="136">
                  <c:v>17.809999465942383</c:v>
                </c:pt>
                <c:pt idx="137">
                  <c:v>18.159999847412109</c:v>
                </c:pt>
                <c:pt idx="138">
                  <c:v>17.860000610351563</c:v>
                </c:pt>
                <c:pt idx="139">
                  <c:v>18.129999160766602</c:v>
                </c:pt>
                <c:pt idx="140">
                  <c:v>17.840000152587891</c:v>
                </c:pt>
                <c:pt idx="141">
                  <c:v>18.079999923706055</c:v>
                </c:pt>
                <c:pt idx="142">
                  <c:v>17.889999389648438</c:v>
                </c:pt>
                <c:pt idx="143">
                  <c:v>17.370000839233398</c:v>
                </c:pt>
                <c:pt idx="144">
                  <c:v>17.930000305175781</c:v>
                </c:pt>
                <c:pt idx="145">
                  <c:v>18.120000839233398</c:v>
                </c:pt>
                <c:pt idx="146">
                  <c:v>18.010000228881836</c:v>
                </c:pt>
                <c:pt idx="147">
                  <c:v>18.100000381469727</c:v>
                </c:pt>
                <c:pt idx="148">
                  <c:v>17.940000534057617</c:v>
                </c:pt>
                <c:pt idx="149">
                  <c:v>18.010000228881836</c:v>
                </c:pt>
                <c:pt idx="150">
                  <c:v>17.860000610351563</c:v>
                </c:pt>
                <c:pt idx="151">
                  <c:v>17.959999084472656</c:v>
                </c:pt>
                <c:pt idx="152">
                  <c:v>18.059999465942383</c:v>
                </c:pt>
                <c:pt idx="153">
                  <c:v>18</c:v>
                </c:pt>
                <c:pt idx="154">
                  <c:v>18</c:v>
                </c:pt>
                <c:pt idx="155">
                  <c:v>18.069999694824219</c:v>
                </c:pt>
                <c:pt idx="156">
                  <c:v>17.950000762939453</c:v>
                </c:pt>
                <c:pt idx="157">
                  <c:v>17.969999313354492</c:v>
                </c:pt>
                <c:pt idx="158">
                  <c:v>17.840000152587891</c:v>
                </c:pt>
                <c:pt idx="159">
                  <c:v>18.469999313354492</c:v>
                </c:pt>
                <c:pt idx="160">
                  <c:v>17.459999084472656</c:v>
                </c:pt>
                <c:pt idx="161">
                  <c:v>18.469999313354492</c:v>
                </c:pt>
                <c:pt idx="162">
                  <c:v>17.450000762939453</c:v>
                </c:pt>
                <c:pt idx="163">
                  <c:v>18.360000610351563</c:v>
                </c:pt>
                <c:pt idx="164">
                  <c:v>17.530000686645508</c:v>
                </c:pt>
                <c:pt idx="165">
                  <c:v>18.430000305175781</c:v>
                </c:pt>
                <c:pt idx="166">
                  <c:v>17.569999694824219</c:v>
                </c:pt>
                <c:pt idx="167">
                  <c:v>17.190000534057617</c:v>
                </c:pt>
                <c:pt idx="168">
                  <c:v>18.700000762939453</c:v>
                </c:pt>
                <c:pt idx="169">
                  <c:v>17.190000534057617</c:v>
                </c:pt>
                <c:pt idx="170">
                  <c:v>18.680000305175781</c:v>
                </c:pt>
                <c:pt idx="171">
                  <c:v>17.239999771118164</c:v>
                </c:pt>
                <c:pt idx="172">
                  <c:v>18.75</c:v>
                </c:pt>
                <c:pt idx="173">
                  <c:v>17.340000152587891</c:v>
                </c:pt>
                <c:pt idx="174">
                  <c:v>18.670000076293945</c:v>
                </c:pt>
                <c:pt idx="175">
                  <c:v>17.340000152587891</c:v>
                </c:pt>
                <c:pt idx="176">
                  <c:v>18.690000534057617</c:v>
                </c:pt>
                <c:pt idx="177">
                  <c:v>17.350000381469727</c:v>
                </c:pt>
                <c:pt idx="178">
                  <c:v>17.270000457763672</c:v>
                </c:pt>
                <c:pt idx="179">
                  <c:v>18.860000610351563</c:v>
                </c:pt>
                <c:pt idx="180">
                  <c:v>17.239999771118164</c:v>
                </c:pt>
                <c:pt idx="181">
                  <c:v>18.799999237060547</c:v>
                </c:pt>
                <c:pt idx="182">
                  <c:v>18.530000686645508</c:v>
                </c:pt>
                <c:pt idx="183">
                  <c:v>17.649999618530273</c:v>
                </c:pt>
                <c:pt idx="184">
                  <c:v>18.5</c:v>
                </c:pt>
                <c:pt idx="185">
                  <c:v>17.629999160766602</c:v>
                </c:pt>
                <c:pt idx="186">
                  <c:v>18.520000457763672</c:v>
                </c:pt>
                <c:pt idx="187">
                  <c:v>17.979999542236328</c:v>
                </c:pt>
                <c:pt idx="188">
                  <c:v>18.079999923706055</c:v>
                </c:pt>
                <c:pt idx="189">
                  <c:v>17.850000381469727</c:v>
                </c:pt>
                <c:pt idx="190">
                  <c:v>18.399999618530273</c:v>
                </c:pt>
                <c:pt idx="191">
                  <c:v>17.719999313354492</c:v>
                </c:pt>
                <c:pt idx="192">
                  <c:v>18.520000457763672</c:v>
                </c:pt>
                <c:pt idx="193">
                  <c:v>17.709999084472656</c:v>
                </c:pt>
                <c:pt idx="194">
                  <c:v>18.520000457763672</c:v>
                </c:pt>
                <c:pt idx="195">
                  <c:v>17.649999618530273</c:v>
                </c:pt>
                <c:pt idx="196">
                  <c:v>18.659999847412109</c:v>
                </c:pt>
                <c:pt idx="197">
                  <c:v>17.540000915527344</c:v>
                </c:pt>
                <c:pt idx="198">
                  <c:v>18.729999542236328</c:v>
                </c:pt>
                <c:pt idx="199">
                  <c:v>17.549999237060547</c:v>
                </c:pt>
                <c:pt idx="200">
                  <c:v>17.370000839233398</c:v>
                </c:pt>
                <c:pt idx="201">
                  <c:v>18.809999465942383</c:v>
                </c:pt>
                <c:pt idx="202">
                  <c:v>17.430000305175781</c:v>
                </c:pt>
                <c:pt idx="203">
                  <c:v>18.860000610351563</c:v>
                </c:pt>
                <c:pt idx="204">
                  <c:v>17.510000228881836</c:v>
                </c:pt>
                <c:pt idx="205">
                  <c:v>18.799999237060547</c:v>
                </c:pt>
                <c:pt idx="206">
                  <c:v>17.629999160766602</c:v>
                </c:pt>
                <c:pt idx="207">
                  <c:v>18.649999618530273</c:v>
                </c:pt>
                <c:pt idx="208">
                  <c:v>17.770000457763672</c:v>
                </c:pt>
                <c:pt idx="209">
                  <c:v>18.379999160766602</c:v>
                </c:pt>
                <c:pt idx="210">
                  <c:v>18.010000228881836</c:v>
                </c:pt>
                <c:pt idx="211">
                  <c:v>18.520000457763672</c:v>
                </c:pt>
                <c:pt idx="212">
                  <c:v>17.739999771118164</c:v>
                </c:pt>
                <c:pt idx="213">
                  <c:v>18.690000534057617</c:v>
                </c:pt>
                <c:pt idx="214">
                  <c:v>17.659999847412109</c:v>
                </c:pt>
                <c:pt idx="215">
                  <c:v>17.25</c:v>
                </c:pt>
                <c:pt idx="216">
                  <c:v>17.479999542236328</c:v>
                </c:pt>
                <c:pt idx="217">
                  <c:v>18.799999237060547</c:v>
                </c:pt>
                <c:pt idx="218">
                  <c:v>18.889999389648438</c:v>
                </c:pt>
                <c:pt idx="219">
                  <c:v>17.459999084472656</c:v>
                </c:pt>
                <c:pt idx="220">
                  <c:v>17.329999923706055</c:v>
                </c:pt>
                <c:pt idx="221">
                  <c:v>18.899999618530273</c:v>
                </c:pt>
                <c:pt idx="222">
                  <c:v>17.280000686645508</c:v>
                </c:pt>
                <c:pt idx="223">
                  <c:v>17.610000610351563</c:v>
                </c:pt>
                <c:pt idx="224">
                  <c:v>18.680000305175781</c:v>
                </c:pt>
                <c:pt idx="225">
                  <c:v>17.780000686645508</c:v>
                </c:pt>
                <c:pt idx="226">
                  <c:v>18.639999389648438</c:v>
                </c:pt>
                <c:pt idx="227">
                  <c:v>17.930000305175781</c:v>
                </c:pt>
                <c:pt idx="228">
                  <c:v>18.459999084472656</c:v>
                </c:pt>
                <c:pt idx="229">
                  <c:v>18.799999237060547</c:v>
                </c:pt>
                <c:pt idx="230">
                  <c:v>17.739999771118164</c:v>
                </c:pt>
                <c:pt idx="231">
                  <c:v>18.680000305175781</c:v>
                </c:pt>
                <c:pt idx="232">
                  <c:v>18.069999694824219</c:v>
                </c:pt>
                <c:pt idx="233">
                  <c:v>18.389999389648438</c:v>
                </c:pt>
                <c:pt idx="234">
                  <c:v>18.129999160766602</c:v>
                </c:pt>
                <c:pt idx="235">
                  <c:v>18</c:v>
                </c:pt>
                <c:pt idx="236">
                  <c:v>18.569999694824219</c:v>
                </c:pt>
                <c:pt idx="237">
                  <c:v>17.729999542236328</c:v>
                </c:pt>
                <c:pt idx="238">
                  <c:v>18.850000381469727</c:v>
                </c:pt>
                <c:pt idx="239">
                  <c:v>17.600000381469727</c:v>
                </c:pt>
                <c:pt idx="240">
                  <c:v>17.540000915527344</c:v>
                </c:pt>
                <c:pt idx="241">
                  <c:v>18.969999313354492</c:v>
                </c:pt>
                <c:pt idx="242">
                  <c:v>17.829999923706055</c:v>
                </c:pt>
                <c:pt idx="243">
                  <c:v>18.620000839233398</c:v>
                </c:pt>
                <c:pt idx="244">
                  <c:v>18.079999923706055</c:v>
                </c:pt>
                <c:pt idx="245">
                  <c:v>18.379999160766602</c:v>
                </c:pt>
                <c:pt idx="246">
                  <c:v>18.489999771118164</c:v>
                </c:pt>
                <c:pt idx="247">
                  <c:v>19.100000381469727</c:v>
                </c:pt>
                <c:pt idx="248">
                  <c:v>18.75</c:v>
                </c:pt>
                <c:pt idx="249">
                  <c:v>17.780000686645508</c:v>
                </c:pt>
                <c:pt idx="250">
                  <c:v>17.620000839233398</c:v>
                </c:pt>
                <c:pt idx="251">
                  <c:v>18.930000305175781</c:v>
                </c:pt>
                <c:pt idx="252">
                  <c:v>17.690000534057617</c:v>
                </c:pt>
                <c:pt idx="253">
                  <c:v>18.690000534057617</c:v>
                </c:pt>
                <c:pt idx="254">
                  <c:v>17.879999160766602</c:v>
                </c:pt>
                <c:pt idx="255">
                  <c:v>18.329999923706055</c:v>
                </c:pt>
                <c:pt idx="256">
                  <c:v>18.370000839233398</c:v>
                </c:pt>
                <c:pt idx="257">
                  <c:v>18.049999237060547</c:v>
                </c:pt>
                <c:pt idx="258">
                  <c:v>18.760000228881836</c:v>
                </c:pt>
                <c:pt idx="259">
                  <c:v>17.780000686645508</c:v>
                </c:pt>
                <c:pt idx="260">
                  <c:v>18.969999313354492</c:v>
                </c:pt>
                <c:pt idx="261">
                  <c:v>19.069999694824219</c:v>
                </c:pt>
                <c:pt idx="262">
                  <c:v>17.850000381469727</c:v>
                </c:pt>
                <c:pt idx="263">
                  <c:v>18.930000305175781</c:v>
                </c:pt>
                <c:pt idx="264">
                  <c:v>18.180000305175781</c:v>
                </c:pt>
                <c:pt idx="265">
                  <c:v>18.659999847412109</c:v>
                </c:pt>
                <c:pt idx="266">
                  <c:v>18.610000610351563</c:v>
                </c:pt>
                <c:pt idx="267">
                  <c:v>18.139999389648438</c:v>
                </c:pt>
                <c:pt idx="268">
                  <c:v>17.600000381469727</c:v>
                </c:pt>
                <c:pt idx="269">
                  <c:v>19.270000457763672</c:v>
                </c:pt>
                <c:pt idx="270">
                  <c:v>17.690000534057617</c:v>
                </c:pt>
                <c:pt idx="271">
                  <c:v>19.090000152587891</c:v>
                </c:pt>
                <c:pt idx="272">
                  <c:v>18.120000839233398</c:v>
                </c:pt>
                <c:pt idx="273">
                  <c:v>18.909999847412109</c:v>
                </c:pt>
                <c:pt idx="274">
                  <c:v>18.370000839233398</c:v>
                </c:pt>
                <c:pt idx="275">
                  <c:v>18.329999923706055</c:v>
                </c:pt>
                <c:pt idx="276">
                  <c:v>18.879999160766602</c:v>
                </c:pt>
                <c:pt idx="277">
                  <c:v>18.010000228881836</c:v>
                </c:pt>
                <c:pt idx="278">
                  <c:v>19.200000762939453</c:v>
                </c:pt>
                <c:pt idx="279">
                  <c:v>17.819999694824219</c:v>
                </c:pt>
                <c:pt idx="280">
                  <c:v>17.950000762939453</c:v>
                </c:pt>
                <c:pt idx="281">
                  <c:v>19.010000228881836</c:v>
                </c:pt>
                <c:pt idx="282">
                  <c:v>18.25</c:v>
                </c:pt>
                <c:pt idx="283">
                  <c:v>18.659999847412109</c:v>
                </c:pt>
                <c:pt idx="284">
                  <c:v>18.690000534057617</c:v>
                </c:pt>
                <c:pt idx="285">
                  <c:v>18.409999847412109</c:v>
                </c:pt>
                <c:pt idx="286">
                  <c:v>19.079999923706055</c:v>
                </c:pt>
                <c:pt idx="287">
                  <c:v>18.690000534057617</c:v>
                </c:pt>
                <c:pt idx="288">
                  <c:v>19.299999237060547</c:v>
                </c:pt>
                <c:pt idx="289">
                  <c:v>17.809999465942383</c:v>
                </c:pt>
                <c:pt idx="290">
                  <c:v>19.350000381469727</c:v>
                </c:pt>
                <c:pt idx="291">
                  <c:v>17.879999160766602</c:v>
                </c:pt>
                <c:pt idx="292">
                  <c:v>19.260000228881836</c:v>
                </c:pt>
                <c:pt idx="293">
                  <c:v>18.100000381469727</c:v>
                </c:pt>
                <c:pt idx="294">
                  <c:v>19.049999237060547</c:v>
                </c:pt>
                <c:pt idx="295">
                  <c:v>18.450000762939453</c:v>
                </c:pt>
                <c:pt idx="296">
                  <c:v>18.850000381469727</c:v>
                </c:pt>
                <c:pt idx="297">
                  <c:v>18.680000305175781</c:v>
                </c:pt>
                <c:pt idx="298">
                  <c:v>18.530000686645508</c:v>
                </c:pt>
                <c:pt idx="299">
                  <c:v>19.139999389648438</c:v>
                </c:pt>
                <c:pt idx="300">
                  <c:v>18.309999465942383</c:v>
                </c:pt>
                <c:pt idx="301">
                  <c:v>19.430000305175781</c:v>
                </c:pt>
                <c:pt idx="302">
                  <c:v>19.440000534057617</c:v>
                </c:pt>
                <c:pt idx="303">
                  <c:v>18.049999237060547</c:v>
                </c:pt>
                <c:pt idx="304">
                  <c:v>19.329999923706055</c:v>
                </c:pt>
                <c:pt idx="305">
                  <c:v>18.209999084472656</c:v>
                </c:pt>
                <c:pt idx="306">
                  <c:v>19.110000610351563</c:v>
                </c:pt>
                <c:pt idx="307">
                  <c:v>18.549999237060547</c:v>
                </c:pt>
                <c:pt idx="308">
                  <c:v>19.290000915527344</c:v>
                </c:pt>
                <c:pt idx="309">
                  <c:v>18.299999237060547</c:v>
                </c:pt>
                <c:pt idx="310">
                  <c:v>19.469999313354492</c:v>
                </c:pt>
                <c:pt idx="311">
                  <c:v>17.899999618530273</c:v>
                </c:pt>
                <c:pt idx="312">
                  <c:v>19.520000457763672</c:v>
                </c:pt>
                <c:pt idx="313">
                  <c:v>18</c:v>
                </c:pt>
                <c:pt idx="314">
                  <c:v>18.159999847412109</c:v>
                </c:pt>
                <c:pt idx="315">
                  <c:v>18.129999160766602</c:v>
                </c:pt>
                <c:pt idx="316">
                  <c:v>19.479999542236328</c:v>
                </c:pt>
                <c:pt idx="317">
                  <c:v>18.409999847412109</c:v>
                </c:pt>
                <c:pt idx="318">
                  <c:v>19.399999618530273</c:v>
                </c:pt>
                <c:pt idx="319">
                  <c:v>18.450000762939453</c:v>
                </c:pt>
                <c:pt idx="320">
                  <c:v>19.180000305175781</c:v>
                </c:pt>
                <c:pt idx="321">
                  <c:v>18.760000228881836</c:v>
                </c:pt>
                <c:pt idx="322">
                  <c:v>19.090000152587891</c:v>
                </c:pt>
                <c:pt idx="323">
                  <c:v>19.040000915527344</c:v>
                </c:pt>
                <c:pt idx="324">
                  <c:v>18.930000305175781</c:v>
                </c:pt>
                <c:pt idx="325">
                  <c:v>19.309999465942383</c:v>
                </c:pt>
                <c:pt idx="326">
                  <c:v>18.819999694824219</c:v>
                </c:pt>
                <c:pt idx="327">
                  <c:v>18.170000076293945</c:v>
                </c:pt>
                <c:pt idx="328">
                  <c:v>19.819999694824219</c:v>
                </c:pt>
                <c:pt idx="329">
                  <c:v>18.139999389648438</c:v>
                </c:pt>
                <c:pt idx="330">
                  <c:v>19.690000534057617</c:v>
                </c:pt>
                <c:pt idx="331">
                  <c:v>18.290000915527344</c:v>
                </c:pt>
                <c:pt idx="332">
                  <c:v>19.760000228881836</c:v>
                </c:pt>
                <c:pt idx="333">
                  <c:v>18.510000228881836</c:v>
                </c:pt>
                <c:pt idx="334">
                  <c:v>19.629999160766602</c:v>
                </c:pt>
                <c:pt idx="335">
                  <c:v>18.649999618530273</c:v>
                </c:pt>
                <c:pt idx="336">
                  <c:v>19.420000076293945</c:v>
                </c:pt>
                <c:pt idx="337">
                  <c:v>18.870000839233398</c:v>
                </c:pt>
                <c:pt idx="338">
                  <c:v>19.370000839233398</c:v>
                </c:pt>
                <c:pt idx="339">
                  <c:v>19.239999771118164</c:v>
                </c:pt>
                <c:pt idx="340">
                  <c:v>19.129999160766602</c:v>
                </c:pt>
                <c:pt idx="341">
                  <c:v>19.409999847412109</c:v>
                </c:pt>
                <c:pt idx="342">
                  <c:v>19.930000305175781</c:v>
                </c:pt>
                <c:pt idx="343">
                  <c:v>18.340000152587891</c:v>
                </c:pt>
                <c:pt idx="344">
                  <c:v>19.940000534057617</c:v>
                </c:pt>
                <c:pt idx="345">
                  <c:v>18.329999923706055</c:v>
                </c:pt>
                <c:pt idx="346">
                  <c:v>19.909999847412109</c:v>
                </c:pt>
                <c:pt idx="347">
                  <c:v>18.479999542236328</c:v>
                </c:pt>
                <c:pt idx="348">
                  <c:v>19.870000839233398</c:v>
                </c:pt>
                <c:pt idx="349">
                  <c:v>18.680000305175781</c:v>
                </c:pt>
                <c:pt idx="350">
                  <c:v>19.75</c:v>
                </c:pt>
                <c:pt idx="351">
                  <c:v>18.920000076293945</c:v>
                </c:pt>
                <c:pt idx="352">
                  <c:v>19.5</c:v>
                </c:pt>
                <c:pt idx="353">
                  <c:v>18.430000305175781</c:v>
                </c:pt>
                <c:pt idx="354">
                  <c:v>20.079999923706055</c:v>
                </c:pt>
                <c:pt idx="355">
                  <c:v>18.520000457763672</c:v>
                </c:pt>
                <c:pt idx="356">
                  <c:v>19.049999237060547</c:v>
                </c:pt>
                <c:pt idx="357">
                  <c:v>18.799999237060547</c:v>
                </c:pt>
                <c:pt idx="358">
                  <c:v>19.319999694824219</c:v>
                </c:pt>
                <c:pt idx="359">
                  <c:v>19.389999389648438</c:v>
                </c:pt>
                <c:pt idx="360">
                  <c:v>19.510000228881836</c:v>
                </c:pt>
                <c:pt idx="361">
                  <c:v>19.110000610351563</c:v>
                </c:pt>
                <c:pt idx="362">
                  <c:v>19.809999465942383</c:v>
                </c:pt>
                <c:pt idx="363">
                  <c:v>18.930000305175781</c:v>
                </c:pt>
                <c:pt idx="364">
                  <c:v>20.180000305175781</c:v>
                </c:pt>
                <c:pt idx="365">
                  <c:v>18.639999389648438</c:v>
                </c:pt>
                <c:pt idx="366">
                  <c:v>20.180000305175781</c:v>
                </c:pt>
                <c:pt idx="367">
                  <c:v>18.729999542236328</c:v>
                </c:pt>
                <c:pt idx="368">
                  <c:v>20.139999389648438</c:v>
                </c:pt>
                <c:pt idx="369">
                  <c:v>18.739999771118164</c:v>
                </c:pt>
                <c:pt idx="370">
                  <c:v>20.129999160766602</c:v>
                </c:pt>
                <c:pt idx="371">
                  <c:v>18.979999542236328</c:v>
                </c:pt>
                <c:pt idx="372">
                  <c:v>19.270000457763672</c:v>
                </c:pt>
                <c:pt idx="373">
                  <c:v>20.280000686645508</c:v>
                </c:pt>
                <c:pt idx="374">
                  <c:v>19.190000534057617</c:v>
                </c:pt>
                <c:pt idx="375">
                  <c:v>20.319999694824219</c:v>
                </c:pt>
                <c:pt idx="376">
                  <c:v>18.950000762939453</c:v>
                </c:pt>
                <c:pt idx="377">
                  <c:v>20.409999847412109</c:v>
                </c:pt>
                <c:pt idx="378">
                  <c:v>18.909999847412109</c:v>
                </c:pt>
                <c:pt idx="379">
                  <c:v>20.389999389648438</c:v>
                </c:pt>
                <c:pt idx="380">
                  <c:v>18.969999313354492</c:v>
                </c:pt>
                <c:pt idx="381">
                  <c:v>20.459999084472656</c:v>
                </c:pt>
                <c:pt idx="382">
                  <c:v>20.040000915527344</c:v>
                </c:pt>
                <c:pt idx="383">
                  <c:v>19.430000305175781</c:v>
                </c:pt>
                <c:pt idx="384">
                  <c:v>20.319999694824219</c:v>
                </c:pt>
                <c:pt idx="385">
                  <c:v>19.280000686645508</c:v>
                </c:pt>
                <c:pt idx="386">
                  <c:v>19.809999465942383</c:v>
                </c:pt>
                <c:pt idx="387">
                  <c:v>20.110000610351563</c:v>
                </c:pt>
                <c:pt idx="388">
                  <c:v>19.680000305175781</c:v>
                </c:pt>
                <c:pt idx="389">
                  <c:v>20.510000228881836</c:v>
                </c:pt>
                <c:pt idx="390">
                  <c:v>19.430000305175781</c:v>
                </c:pt>
                <c:pt idx="391">
                  <c:v>20.459999084472656</c:v>
                </c:pt>
                <c:pt idx="392">
                  <c:v>19.290000915527344</c:v>
                </c:pt>
                <c:pt idx="393">
                  <c:v>20.659999847412109</c:v>
                </c:pt>
                <c:pt idx="394">
                  <c:v>19.149999618530273</c:v>
                </c:pt>
                <c:pt idx="395">
                  <c:v>20.690000534057617</c:v>
                </c:pt>
                <c:pt idx="396">
                  <c:v>19.200000762939453</c:v>
                </c:pt>
                <c:pt idx="397">
                  <c:v>20.729999542236328</c:v>
                </c:pt>
                <c:pt idx="398">
                  <c:v>19.319999694824219</c:v>
                </c:pt>
                <c:pt idx="399">
                  <c:v>20.579999923706055</c:v>
                </c:pt>
                <c:pt idx="400">
                  <c:v>19.409999847412109</c:v>
                </c:pt>
                <c:pt idx="401">
                  <c:v>20.510000228881836</c:v>
                </c:pt>
                <c:pt idx="402">
                  <c:v>19.799999237060547</c:v>
                </c:pt>
                <c:pt idx="403">
                  <c:v>20.340000152587891</c:v>
                </c:pt>
                <c:pt idx="404">
                  <c:v>20</c:v>
                </c:pt>
                <c:pt idx="405">
                  <c:v>20.190000534057617</c:v>
                </c:pt>
                <c:pt idx="406">
                  <c:v>20.389999389648438</c:v>
                </c:pt>
                <c:pt idx="407">
                  <c:v>19.959999084472656</c:v>
                </c:pt>
                <c:pt idx="408">
                  <c:v>20.829999923706055</c:v>
                </c:pt>
                <c:pt idx="409">
                  <c:v>19.790000915527344</c:v>
                </c:pt>
                <c:pt idx="410">
                  <c:v>20.989999771118164</c:v>
                </c:pt>
                <c:pt idx="411">
                  <c:v>20.829999923706055</c:v>
                </c:pt>
                <c:pt idx="412">
                  <c:v>19.75</c:v>
                </c:pt>
                <c:pt idx="413">
                  <c:v>21.090000152587891</c:v>
                </c:pt>
                <c:pt idx="414">
                  <c:v>19.629999160766602</c:v>
                </c:pt>
                <c:pt idx="415">
                  <c:v>19.809999465942383</c:v>
                </c:pt>
                <c:pt idx="416">
                  <c:v>19.649999618530273</c:v>
                </c:pt>
                <c:pt idx="417">
                  <c:v>20.920000076293945</c:v>
                </c:pt>
                <c:pt idx="418">
                  <c:v>20.180000305175781</c:v>
                </c:pt>
                <c:pt idx="419">
                  <c:v>20.530000686645508</c:v>
                </c:pt>
                <c:pt idx="420">
                  <c:v>20.760000228881836</c:v>
                </c:pt>
                <c:pt idx="421">
                  <c:v>21.079999923706055</c:v>
                </c:pt>
                <c:pt idx="422">
                  <c:v>20.409999847412109</c:v>
                </c:pt>
                <c:pt idx="423">
                  <c:v>20.680000305175781</c:v>
                </c:pt>
                <c:pt idx="424">
                  <c:v>20.680000305175781</c:v>
                </c:pt>
                <c:pt idx="425">
                  <c:v>20.399999618530273</c:v>
                </c:pt>
                <c:pt idx="426">
                  <c:v>21.159999847412109</c:v>
                </c:pt>
                <c:pt idx="427">
                  <c:v>20.049999237060547</c:v>
                </c:pt>
                <c:pt idx="428">
                  <c:v>21.360000610351563</c:v>
                </c:pt>
                <c:pt idx="429">
                  <c:v>19.739999771118164</c:v>
                </c:pt>
                <c:pt idx="430">
                  <c:v>21.260000228881836</c:v>
                </c:pt>
                <c:pt idx="431">
                  <c:v>20.100000381469727</c:v>
                </c:pt>
                <c:pt idx="432">
                  <c:v>20.940000534057617</c:v>
                </c:pt>
                <c:pt idx="433">
                  <c:v>20.690000534057617</c:v>
                </c:pt>
                <c:pt idx="434">
                  <c:v>20.270000457763672</c:v>
                </c:pt>
                <c:pt idx="435">
                  <c:v>20.790000915527344</c:v>
                </c:pt>
                <c:pt idx="436">
                  <c:v>20.200000762939453</c:v>
                </c:pt>
                <c:pt idx="437">
                  <c:v>20.329999923706055</c:v>
                </c:pt>
                <c:pt idx="438">
                  <c:v>20.040000915527344</c:v>
                </c:pt>
                <c:pt idx="439">
                  <c:v>21.530000686645508</c:v>
                </c:pt>
                <c:pt idx="440">
                  <c:v>20.280000686645508</c:v>
                </c:pt>
                <c:pt idx="441">
                  <c:v>21.190000534057617</c:v>
                </c:pt>
                <c:pt idx="442">
                  <c:v>20.879999160766602</c:v>
                </c:pt>
                <c:pt idx="443">
                  <c:v>20.780000686645508</c:v>
                </c:pt>
                <c:pt idx="444">
                  <c:v>21.360000610351563</c:v>
                </c:pt>
                <c:pt idx="445">
                  <c:v>20.459999084472656</c:v>
                </c:pt>
                <c:pt idx="446">
                  <c:v>21.579999923706055</c:v>
                </c:pt>
                <c:pt idx="447">
                  <c:v>21.540000915527344</c:v>
                </c:pt>
                <c:pt idx="448">
                  <c:v>20.360000610351563</c:v>
                </c:pt>
                <c:pt idx="449">
                  <c:v>21.690000534057617</c:v>
                </c:pt>
                <c:pt idx="450">
                  <c:v>20.069999694824219</c:v>
                </c:pt>
                <c:pt idx="451">
                  <c:v>21.670000076293945</c:v>
                </c:pt>
                <c:pt idx="452">
                  <c:v>21.799999237060547</c:v>
                </c:pt>
                <c:pt idx="453">
                  <c:v>21.639999389648438</c:v>
                </c:pt>
                <c:pt idx="454">
                  <c:v>20.540000915527344</c:v>
                </c:pt>
                <c:pt idx="455">
                  <c:v>21.930000305175781</c:v>
                </c:pt>
                <c:pt idx="456">
                  <c:v>20.549999237060547</c:v>
                </c:pt>
                <c:pt idx="457">
                  <c:v>21.709999084472656</c:v>
                </c:pt>
                <c:pt idx="458">
                  <c:v>21.879999160766602</c:v>
                </c:pt>
                <c:pt idx="459">
                  <c:v>21.510000228881836</c:v>
                </c:pt>
                <c:pt idx="460">
                  <c:v>21.229999542236328</c:v>
                </c:pt>
                <c:pt idx="461">
                  <c:v>20.979999542236328</c:v>
                </c:pt>
                <c:pt idx="462">
                  <c:v>21.459999084472656</c:v>
                </c:pt>
                <c:pt idx="463">
                  <c:v>20.799999237060547</c:v>
                </c:pt>
                <c:pt idx="464">
                  <c:v>21.930000305175781</c:v>
                </c:pt>
                <c:pt idx="465">
                  <c:v>20.780000686645508</c:v>
                </c:pt>
                <c:pt idx="466">
                  <c:v>20.850000381469727</c:v>
                </c:pt>
                <c:pt idx="467">
                  <c:v>21.459999084472656</c:v>
                </c:pt>
                <c:pt idx="468">
                  <c:v>21.770000457763672</c:v>
                </c:pt>
                <c:pt idx="469">
                  <c:v>21.049999237060547</c:v>
                </c:pt>
                <c:pt idx="470">
                  <c:v>21.319999694824219</c:v>
                </c:pt>
                <c:pt idx="471">
                  <c:v>21.899999618530273</c:v>
                </c:pt>
                <c:pt idx="472">
                  <c:v>21.059999465942383</c:v>
                </c:pt>
                <c:pt idx="473">
                  <c:v>22.219999313354492</c:v>
                </c:pt>
                <c:pt idx="474">
                  <c:v>20.989999771118164</c:v>
                </c:pt>
                <c:pt idx="475">
                  <c:v>22.319999694824219</c:v>
                </c:pt>
                <c:pt idx="476">
                  <c:v>20.989999771118164</c:v>
                </c:pt>
                <c:pt idx="477">
                  <c:v>22.319999694824219</c:v>
                </c:pt>
                <c:pt idx="478">
                  <c:v>21.299999237060547</c:v>
                </c:pt>
                <c:pt idx="479">
                  <c:v>22.020000457763672</c:v>
                </c:pt>
                <c:pt idx="480">
                  <c:v>22.309999465942383</c:v>
                </c:pt>
                <c:pt idx="481">
                  <c:v>21.440000534057617</c:v>
                </c:pt>
                <c:pt idx="482">
                  <c:v>21.959999084472656</c:v>
                </c:pt>
                <c:pt idx="483">
                  <c:v>21.799999237060547</c:v>
                </c:pt>
                <c:pt idx="484">
                  <c:v>21.709999084472656</c:v>
                </c:pt>
                <c:pt idx="485">
                  <c:v>22.25</c:v>
                </c:pt>
                <c:pt idx="486">
                  <c:v>21.340000152587891</c:v>
                </c:pt>
                <c:pt idx="487">
                  <c:v>22.569999694824219</c:v>
                </c:pt>
                <c:pt idx="488">
                  <c:v>21.190000534057617</c:v>
                </c:pt>
                <c:pt idx="489">
                  <c:v>21.459999084472656</c:v>
                </c:pt>
                <c:pt idx="490">
                  <c:v>22.409999847412109</c:v>
                </c:pt>
                <c:pt idx="491">
                  <c:v>21.659999847412109</c:v>
                </c:pt>
                <c:pt idx="492">
                  <c:v>22.120000839233398</c:v>
                </c:pt>
                <c:pt idx="493">
                  <c:v>22.149999618530273</c:v>
                </c:pt>
                <c:pt idx="494">
                  <c:v>21.799999237060547</c:v>
                </c:pt>
                <c:pt idx="495">
                  <c:v>22.540000915527344</c:v>
                </c:pt>
                <c:pt idx="496">
                  <c:v>21.549999237060547</c:v>
                </c:pt>
                <c:pt idx="497">
                  <c:v>22.799999237060547</c:v>
                </c:pt>
                <c:pt idx="498">
                  <c:v>21.459999084472656</c:v>
                </c:pt>
                <c:pt idx="499">
                  <c:v>22.850000381469727</c:v>
                </c:pt>
                <c:pt idx="500">
                  <c:v>22.870000839233398</c:v>
                </c:pt>
                <c:pt idx="501">
                  <c:v>21.579999923706055</c:v>
                </c:pt>
                <c:pt idx="502">
                  <c:v>22.950000762939453</c:v>
                </c:pt>
                <c:pt idx="503">
                  <c:v>21.569999694824219</c:v>
                </c:pt>
                <c:pt idx="504">
                  <c:v>22.920000076293945</c:v>
                </c:pt>
                <c:pt idx="505">
                  <c:v>22.540000915527344</c:v>
                </c:pt>
                <c:pt idx="506">
                  <c:v>22.219999313354492</c:v>
                </c:pt>
                <c:pt idx="507">
                  <c:v>22.139999389648438</c:v>
                </c:pt>
                <c:pt idx="508">
                  <c:v>22.479999542236328</c:v>
                </c:pt>
                <c:pt idx="509">
                  <c:v>22.069999694824219</c:v>
                </c:pt>
                <c:pt idx="510">
                  <c:v>22.709999084472656</c:v>
                </c:pt>
                <c:pt idx="511">
                  <c:v>21.989999771118164</c:v>
                </c:pt>
                <c:pt idx="512">
                  <c:v>23</c:v>
                </c:pt>
                <c:pt idx="513">
                  <c:v>21.840000152587891</c:v>
                </c:pt>
                <c:pt idx="514">
                  <c:v>23.120000839233398</c:v>
                </c:pt>
                <c:pt idx="515">
                  <c:v>21.809999465942383</c:v>
                </c:pt>
                <c:pt idx="516">
                  <c:v>23.270000457763672</c:v>
                </c:pt>
                <c:pt idx="517">
                  <c:v>21.809999465942383</c:v>
                </c:pt>
                <c:pt idx="518">
                  <c:v>23.209999084472656</c:v>
                </c:pt>
                <c:pt idx="519">
                  <c:v>22.010000228881836</c:v>
                </c:pt>
                <c:pt idx="520">
                  <c:v>23.229999542236328</c:v>
                </c:pt>
                <c:pt idx="521">
                  <c:v>22.209999084472656</c:v>
                </c:pt>
                <c:pt idx="522">
                  <c:v>22.659999847412109</c:v>
                </c:pt>
                <c:pt idx="523">
                  <c:v>22.280000686645508</c:v>
                </c:pt>
                <c:pt idx="524">
                  <c:v>22.920000076293945</c:v>
                </c:pt>
                <c:pt idx="525">
                  <c:v>22.530000686645508</c:v>
                </c:pt>
                <c:pt idx="526">
                  <c:v>23.120000839233398</c:v>
                </c:pt>
                <c:pt idx="527">
                  <c:v>22.350000381469727</c:v>
                </c:pt>
                <c:pt idx="528">
                  <c:v>23.389999389648438</c:v>
                </c:pt>
                <c:pt idx="529">
                  <c:v>22.309999465942383</c:v>
                </c:pt>
                <c:pt idx="530">
                  <c:v>23.590000152587891</c:v>
                </c:pt>
                <c:pt idx="531">
                  <c:v>23.610000610351563</c:v>
                </c:pt>
                <c:pt idx="532">
                  <c:v>22.329999923706055</c:v>
                </c:pt>
                <c:pt idx="533">
                  <c:v>23.530000686645508</c:v>
                </c:pt>
                <c:pt idx="534">
                  <c:v>22.520000457763672</c:v>
                </c:pt>
                <c:pt idx="535">
                  <c:v>23.420000076293945</c:v>
                </c:pt>
                <c:pt idx="536">
                  <c:v>22.680000305175781</c:v>
                </c:pt>
                <c:pt idx="537">
                  <c:v>23.229999542236328</c:v>
                </c:pt>
                <c:pt idx="538">
                  <c:v>22.590000152587891</c:v>
                </c:pt>
                <c:pt idx="539">
                  <c:v>23.549999237060547</c:v>
                </c:pt>
                <c:pt idx="540">
                  <c:v>22.610000610351563</c:v>
                </c:pt>
                <c:pt idx="541">
                  <c:v>23.760000228881836</c:v>
                </c:pt>
                <c:pt idx="542">
                  <c:v>22.600000381469727</c:v>
                </c:pt>
                <c:pt idx="543">
                  <c:v>23.840000152587891</c:v>
                </c:pt>
                <c:pt idx="544">
                  <c:v>22.479999542236328</c:v>
                </c:pt>
                <c:pt idx="545">
                  <c:v>23.940000534057617</c:v>
                </c:pt>
                <c:pt idx="546">
                  <c:v>22.530000686645508</c:v>
                </c:pt>
                <c:pt idx="547">
                  <c:v>23.950000762939453</c:v>
                </c:pt>
                <c:pt idx="548">
                  <c:v>22.639999389648438</c:v>
                </c:pt>
                <c:pt idx="549">
                  <c:v>23.040000915527344</c:v>
                </c:pt>
                <c:pt idx="550">
                  <c:v>23.569999694824219</c:v>
                </c:pt>
                <c:pt idx="551">
                  <c:v>23.209999084472656</c:v>
                </c:pt>
                <c:pt idx="552">
                  <c:v>23.350000381469727</c:v>
                </c:pt>
                <c:pt idx="553">
                  <c:v>23.440000534057617</c:v>
                </c:pt>
                <c:pt idx="554">
                  <c:v>23.299999237060547</c:v>
                </c:pt>
                <c:pt idx="555">
                  <c:v>23.719999313354492</c:v>
                </c:pt>
                <c:pt idx="556">
                  <c:v>23.139999389648438</c:v>
                </c:pt>
                <c:pt idx="557">
                  <c:v>23.659999847412109</c:v>
                </c:pt>
                <c:pt idx="558">
                  <c:v>23.549999237060547</c:v>
                </c:pt>
                <c:pt idx="559">
                  <c:v>24.059999465942383</c:v>
                </c:pt>
                <c:pt idx="560">
                  <c:v>23.020000457763672</c:v>
                </c:pt>
                <c:pt idx="561">
                  <c:v>24.139999389648438</c:v>
                </c:pt>
                <c:pt idx="562">
                  <c:v>23.860000610351563</c:v>
                </c:pt>
                <c:pt idx="563">
                  <c:v>24.290000915527344</c:v>
                </c:pt>
                <c:pt idx="564">
                  <c:v>23.040000915527344</c:v>
                </c:pt>
                <c:pt idx="565">
                  <c:v>24.379999160766602</c:v>
                </c:pt>
                <c:pt idx="566">
                  <c:v>23.020000457763672</c:v>
                </c:pt>
                <c:pt idx="567">
                  <c:v>24.459999084472656</c:v>
                </c:pt>
                <c:pt idx="568">
                  <c:v>23.120000839233398</c:v>
                </c:pt>
                <c:pt idx="569">
                  <c:v>24.479999542236328</c:v>
                </c:pt>
                <c:pt idx="570">
                  <c:v>23.329999923706055</c:v>
                </c:pt>
                <c:pt idx="571">
                  <c:v>23.729999542236328</c:v>
                </c:pt>
                <c:pt idx="572">
                  <c:v>23.870000839233398</c:v>
                </c:pt>
                <c:pt idx="573">
                  <c:v>24.020000457763672</c:v>
                </c:pt>
                <c:pt idx="574">
                  <c:v>23.709999084472656</c:v>
                </c:pt>
                <c:pt idx="575">
                  <c:v>24.290000915527344</c:v>
                </c:pt>
                <c:pt idx="576">
                  <c:v>23.639999389648438</c:v>
                </c:pt>
                <c:pt idx="577">
                  <c:v>24.489999771118164</c:v>
                </c:pt>
                <c:pt idx="578">
                  <c:v>23.510000228881836</c:v>
                </c:pt>
                <c:pt idx="579">
                  <c:v>24.620000839233398</c:v>
                </c:pt>
                <c:pt idx="580">
                  <c:v>23.370000839233398</c:v>
                </c:pt>
                <c:pt idx="581">
                  <c:v>23.420000076293945</c:v>
                </c:pt>
                <c:pt idx="582">
                  <c:v>23.399999618530273</c:v>
                </c:pt>
                <c:pt idx="583">
                  <c:v>23.559999465942383</c:v>
                </c:pt>
                <c:pt idx="584">
                  <c:v>24.670000076293945</c:v>
                </c:pt>
                <c:pt idx="585">
                  <c:v>23.770000457763672</c:v>
                </c:pt>
                <c:pt idx="586">
                  <c:v>24.75</c:v>
                </c:pt>
                <c:pt idx="587">
                  <c:v>23.930000305175781</c:v>
                </c:pt>
                <c:pt idx="588">
                  <c:v>24.549999237060547</c:v>
                </c:pt>
                <c:pt idx="589">
                  <c:v>24.110000610351563</c:v>
                </c:pt>
                <c:pt idx="590">
                  <c:v>24.760000228881836</c:v>
                </c:pt>
                <c:pt idx="591">
                  <c:v>23.870000839233398</c:v>
                </c:pt>
                <c:pt idx="592">
                  <c:v>24.389999389648438</c:v>
                </c:pt>
                <c:pt idx="593">
                  <c:v>24.549999237060547</c:v>
                </c:pt>
                <c:pt idx="594">
                  <c:v>25.030000686645508</c:v>
                </c:pt>
                <c:pt idx="595">
                  <c:v>23.819999694824219</c:v>
                </c:pt>
                <c:pt idx="596">
                  <c:v>25.129999160766602</c:v>
                </c:pt>
                <c:pt idx="597">
                  <c:v>23.829999923706055</c:v>
                </c:pt>
                <c:pt idx="598">
                  <c:v>25.260000228881836</c:v>
                </c:pt>
                <c:pt idx="599">
                  <c:v>23.840000152587891</c:v>
                </c:pt>
                <c:pt idx="600">
                  <c:v>25.309999465942383</c:v>
                </c:pt>
                <c:pt idx="601">
                  <c:v>23.819999694824219</c:v>
                </c:pt>
                <c:pt idx="602">
                  <c:v>25.370000839233398</c:v>
                </c:pt>
                <c:pt idx="603">
                  <c:v>25.379999160766602</c:v>
                </c:pt>
                <c:pt idx="604">
                  <c:v>25.190000534057617</c:v>
                </c:pt>
                <c:pt idx="605">
                  <c:v>24.409999847412109</c:v>
                </c:pt>
                <c:pt idx="606">
                  <c:v>25.299999237060547</c:v>
                </c:pt>
                <c:pt idx="607">
                  <c:v>24.389999389648438</c:v>
                </c:pt>
                <c:pt idx="608">
                  <c:v>25.530000686645508</c:v>
                </c:pt>
                <c:pt idx="609">
                  <c:v>24.469999313354492</c:v>
                </c:pt>
                <c:pt idx="610">
                  <c:v>25.680000305175781</c:v>
                </c:pt>
                <c:pt idx="611">
                  <c:v>25.75</c:v>
                </c:pt>
                <c:pt idx="612">
                  <c:v>25.760000228881836</c:v>
                </c:pt>
                <c:pt idx="613">
                  <c:v>25.370000839233398</c:v>
                </c:pt>
                <c:pt idx="614">
                  <c:v>24.860000610351563</c:v>
                </c:pt>
                <c:pt idx="615">
                  <c:v>25.579999923706055</c:v>
                </c:pt>
                <c:pt idx="616">
                  <c:v>25.950000762939453</c:v>
                </c:pt>
                <c:pt idx="617">
                  <c:v>25.700000762939453</c:v>
                </c:pt>
                <c:pt idx="618">
                  <c:v>25.989999771118164</c:v>
                </c:pt>
                <c:pt idx="619">
                  <c:v>24.600000381469727</c:v>
                </c:pt>
                <c:pt idx="620">
                  <c:v>26.020000457763672</c:v>
                </c:pt>
                <c:pt idx="621">
                  <c:v>24.659999847412109</c:v>
                </c:pt>
                <c:pt idx="622">
                  <c:v>26.129999160766602</c:v>
                </c:pt>
                <c:pt idx="623">
                  <c:v>24.690000534057617</c:v>
                </c:pt>
                <c:pt idx="624">
                  <c:v>26.170000076293945</c:v>
                </c:pt>
                <c:pt idx="625">
                  <c:v>24.829999923706055</c:v>
                </c:pt>
                <c:pt idx="626">
                  <c:v>26.219999313354492</c:v>
                </c:pt>
                <c:pt idx="627">
                  <c:v>24.940000534057617</c:v>
                </c:pt>
                <c:pt idx="628">
                  <c:v>26.25</c:v>
                </c:pt>
                <c:pt idx="629">
                  <c:v>25.030000686645508</c:v>
                </c:pt>
                <c:pt idx="630">
                  <c:v>26.229999542236328</c:v>
                </c:pt>
                <c:pt idx="631">
                  <c:v>25.100000381469727</c:v>
                </c:pt>
                <c:pt idx="632">
                  <c:v>26.239999771118164</c:v>
                </c:pt>
                <c:pt idx="633">
                  <c:v>25.229999542236328</c:v>
                </c:pt>
                <c:pt idx="634">
                  <c:v>26.120000839233398</c:v>
                </c:pt>
                <c:pt idx="635">
                  <c:v>25.379999160766602</c:v>
                </c:pt>
                <c:pt idx="636">
                  <c:v>25.159999847412109</c:v>
                </c:pt>
                <c:pt idx="637">
                  <c:v>26.569999694824219</c:v>
                </c:pt>
                <c:pt idx="638">
                  <c:v>26.129999160766602</c:v>
                </c:pt>
                <c:pt idx="639">
                  <c:v>25.610000610351563</c:v>
                </c:pt>
                <c:pt idx="640">
                  <c:v>26.059999465942383</c:v>
                </c:pt>
                <c:pt idx="641">
                  <c:v>25.940000534057617</c:v>
                </c:pt>
                <c:pt idx="642">
                  <c:v>25.969999313354492</c:v>
                </c:pt>
                <c:pt idx="643">
                  <c:v>26.129999160766602</c:v>
                </c:pt>
                <c:pt idx="644">
                  <c:v>25.819999694824219</c:v>
                </c:pt>
                <c:pt idx="645">
                  <c:v>26.309999465942383</c:v>
                </c:pt>
                <c:pt idx="646">
                  <c:v>25.729999542236328</c:v>
                </c:pt>
                <c:pt idx="647">
                  <c:v>26.559999465942383</c:v>
                </c:pt>
                <c:pt idx="648">
                  <c:v>25.649999618530273</c:v>
                </c:pt>
                <c:pt idx="649">
                  <c:v>25.389999389648438</c:v>
                </c:pt>
                <c:pt idx="650">
                  <c:v>26.840000152587891</c:v>
                </c:pt>
                <c:pt idx="651">
                  <c:v>25.440000534057617</c:v>
                </c:pt>
                <c:pt idx="652">
                  <c:v>26.879999160766602</c:v>
                </c:pt>
                <c:pt idx="653">
                  <c:v>25.569999694824219</c:v>
                </c:pt>
                <c:pt idx="654">
                  <c:v>26.879999160766602</c:v>
                </c:pt>
                <c:pt idx="655">
                  <c:v>25.770000457763672</c:v>
                </c:pt>
                <c:pt idx="656">
                  <c:v>26.950000762939453</c:v>
                </c:pt>
                <c:pt idx="657">
                  <c:v>25.879999160766602</c:v>
                </c:pt>
                <c:pt idx="658">
                  <c:v>26.860000610351563</c:v>
                </c:pt>
                <c:pt idx="659">
                  <c:v>26.219999313354492</c:v>
                </c:pt>
                <c:pt idx="660">
                  <c:v>26.719999313354492</c:v>
                </c:pt>
                <c:pt idx="661">
                  <c:v>26.399999618530273</c:v>
                </c:pt>
                <c:pt idx="662">
                  <c:v>26.610000610351563</c:v>
                </c:pt>
                <c:pt idx="663">
                  <c:v>26.680000305175781</c:v>
                </c:pt>
                <c:pt idx="664">
                  <c:v>27.120000839233398</c:v>
                </c:pt>
                <c:pt idx="665">
                  <c:v>25.940000534057617</c:v>
                </c:pt>
                <c:pt idx="666">
                  <c:v>26.280000686645508</c:v>
                </c:pt>
                <c:pt idx="667">
                  <c:v>27.219999313354492</c:v>
                </c:pt>
                <c:pt idx="668">
                  <c:v>26.149999618530273</c:v>
                </c:pt>
                <c:pt idx="669">
                  <c:v>27.459999084472656</c:v>
                </c:pt>
                <c:pt idx="670">
                  <c:v>26.139999389648438</c:v>
                </c:pt>
                <c:pt idx="671">
                  <c:v>27.450000762939453</c:v>
                </c:pt>
                <c:pt idx="672">
                  <c:v>26.200000762939453</c:v>
                </c:pt>
                <c:pt idx="673">
                  <c:v>26.610000610351563</c:v>
                </c:pt>
                <c:pt idx="674">
                  <c:v>26.930000305175781</c:v>
                </c:pt>
                <c:pt idx="675">
                  <c:v>26.229999542236328</c:v>
                </c:pt>
                <c:pt idx="676">
                  <c:v>27.600000381469727</c:v>
                </c:pt>
                <c:pt idx="677">
                  <c:v>27.209999084472656</c:v>
                </c:pt>
                <c:pt idx="678">
                  <c:v>26.920000076293945</c:v>
                </c:pt>
                <c:pt idx="679">
                  <c:v>26.959999084472656</c:v>
                </c:pt>
                <c:pt idx="680">
                  <c:v>27.309999465942383</c:v>
                </c:pt>
                <c:pt idx="681">
                  <c:v>26.760000228881836</c:v>
                </c:pt>
                <c:pt idx="682">
                  <c:v>27.709999084472656</c:v>
                </c:pt>
                <c:pt idx="683">
                  <c:v>27.420000076293945</c:v>
                </c:pt>
                <c:pt idx="684">
                  <c:v>27.879999160766602</c:v>
                </c:pt>
                <c:pt idx="685">
                  <c:v>26.549999237060547</c:v>
                </c:pt>
                <c:pt idx="686">
                  <c:v>28.090000152587891</c:v>
                </c:pt>
                <c:pt idx="687">
                  <c:v>26.620000839233398</c:v>
                </c:pt>
                <c:pt idx="688">
                  <c:v>28.079999923706055</c:v>
                </c:pt>
                <c:pt idx="689">
                  <c:v>26.770000457763672</c:v>
                </c:pt>
                <c:pt idx="690">
                  <c:v>27.760000228881836</c:v>
                </c:pt>
                <c:pt idx="691">
                  <c:v>26.909999847412109</c:v>
                </c:pt>
                <c:pt idx="692">
                  <c:v>26.969999313354492</c:v>
                </c:pt>
                <c:pt idx="693">
                  <c:v>27.860000610351563</c:v>
                </c:pt>
                <c:pt idx="694">
                  <c:v>27.020000457763672</c:v>
                </c:pt>
                <c:pt idx="695">
                  <c:v>28.25</c:v>
                </c:pt>
                <c:pt idx="696">
                  <c:v>26.909999847412109</c:v>
                </c:pt>
                <c:pt idx="697">
                  <c:v>28.229999542236328</c:v>
                </c:pt>
                <c:pt idx="698">
                  <c:v>27.049999237060547</c:v>
                </c:pt>
                <c:pt idx="699">
                  <c:v>28.260000228881836</c:v>
                </c:pt>
                <c:pt idx="700">
                  <c:v>27.290000915527344</c:v>
                </c:pt>
                <c:pt idx="701">
                  <c:v>27.959999084472656</c:v>
                </c:pt>
                <c:pt idx="702">
                  <c:v>27.620000839233398</c:v>
                </c:pt>
                <c:pt idx="703">
                  <c:v>27.760000228881836</c:v>
                </c:pt>
                <c:pt idx="704">
                  <c:v>27.159999847412109</c:v>
                </c:pt>
                <c:pt idx="705">
                  <c:v>28.530000686645508</c:v>
                </c:pt>
                <c:pt idx="706">
                  <c:v>27.180000305175781</c:v>
                </c:pt>
                <c:pt idx="707">
                  <c:v>28.629999160766602</c:v>
                </c:pt>
                <c:pt idx="708">
                  <c:v>27.229999542236328</c:v>
                </c:pt>
                <c:pt idx="709">
                  <c:v>28.600000381469727</c:v>
                </c:pt>
                <c:pt idx="710">
                  <c:v>27.450000762939453</c:v>
                </c:pt>
                <c:pt idx="711">
                  <c:v>28.090000152587891</c:v>
                </c:pt>
                <c:pt idx="712">
                  <c:v>27.879999160766602</c:v>
                </c:pt>
                <c:pt idx="713">
                  <c:v>28.360000610351563</c:v>
                </c:pt>
                <c:pt idx="714">
                  <c:v>27.770000457763672</c:v>
                </c:pt>
                <c:pt idx="715">
                  <c:v>28.559999465942383</c:v>
                </c:pt>
                <c:pt idx="716">
                  <c:v>27.590000152587891</c:v>
                </c:pt>
                <c:pt idx="717">
                  <c:v>28.770000457763672</c:v>
                </c:pt>
                <c:pt idx="718">
                  <c:v>28.770000457763672</c:v>
                </c:pt>
                <c:pt idx="719">
                  <c:v>27.579999923706055</c:v>
                </c:pt>
                <c:pt idx="720">
                  <c:v>28.75</c:v>
                </c:pt>
                <c:pt idx="721">
                  <c:v>27.899999618530273</c:v>
                </c:pt>
                <c:pt idx="722">
                  <c:v>28.620000839233398</c:v>
                </c:pt>
                <c:pt idx="723">
                  <c:v>28.180000305175781</c:v>
                </c:pt>
                <c:pt idx="724">
                  <c:v>28.430000305175781</c:v>
                </c:pt>
                <c:pt idx="725">
                  <c:v>27.870000839233398</c:v>
                </c:pt>
                <c:pt idx="726">
                  <c:v>28.209999084472656</c:v>
                </c:pt>
                <c:pt idx="727">
                  <c:v>28.760000228881836</c:v>
                </c:pt>
                <c:pt idx="728">
                  <c:v>28.040000915527344</c:v>
                </c:pt>
                <c:pt idx="729">
                  <c:v>29.190000534057617</c:v>
                </c:pt>
                <c:pt idx="730">
                  <c:v>29.270000457763672</c:v>
                </c:pt>
                <c:pt idx="731">
                  <c:v>28.049999237060547</c:v>
                </c:pt>
                <c:pt idx="732">
                  <c:v>29.139999389648438</c:v>
                </c:pt>
                <c:pt idx="733">
                  <c:v>28.340000152587891</c:v>
                </c:pt>
                <c:pt idx="734">
                  <c:v>28.950000762939453</c:v>
                </c:pt>
                <c:pt idx="735">
                  <c:v>28.600000381469727</c:v>
                </c:pt>
                <c:pt idx="736">
                  <c:v>29.260000228881836</c:v>
                </c:pt>
                <c:pt idx="737">
                  <c:v>28.200000762939453</c:v>
                </c:pt>
                <c:pt idx="738">
                  <c:v>29.430000305175781</c:v>
                </c:pt>
                <c:pt idx="739">
                  <c:v>28.090000152587891</c:v>
                </c:pt>
                <c:pt idx="740">
                  <c:v>29.5</c:v>
                </c:pt>
                <c:pt idx="741">
                  <c:v>28.280000686645508</c:v>
                </c:pt>
                <c:pt idx="742">
                  <c:v>29.479999542236328</c:v>
                </c:pt>
                <c:pt idx="743">
                  <c:v>28.950000762939453</c:v>
                </c:pt>
                <c:pt idx="744">
                  <c:v>29.139999389648438</c:v>
                </c:pt>
                <c:pt idx="745">
                  <c:v>28.790000915527344</c:v>
                </c:pt>
                <c:pt idx="746">
                  <c:v>29.459999084472656</c:v>
                </c:pt>
                <c:pt idx="747">
                  <c:v>28.659999847412109</c:v>
                </c:pt>
                <c:pt idx="748">
                  <c:v>28.430000305175781</c:v>
                </c:pt>
                <c:pt idx="749">
                  <c:v>29.819999694824219</c:v>
                </c:pt>
                <c:pt idx="750">
                  <c:v>28.520000457763672</c:v>
                </c:pt>
                <c:pt idx="751">
                  <c:v>29.739999771118164</c:v>
                </c:pt>
                <c:pt idx="752">
                  <c:v>28.75</c:v>
                </c:pt>
                <c:pt idx="753">
                  <c:v>29.690000534057617</c:v>
                </c:pt>
                <c:pt idx="754">
                  <c:v>28.930000305175781</c:v>
                </c:pt>
                <c:pt idx="755">
                  <c:v>29.540000915527344</c:v>
                </c:pt>
                <c:pt idx="756">
                  <c:v>29.25</c:v>
                </c:pt>
                <c:pt idx="757">
                  <c:v>29.309999465942383</c:v>
                </c:pt>
                <c:pt idx="758">
                  <c:v>28.819999694824219</c:v>
                </c:pt>
                <c:pt idx="759">
                  <c:v>30.049999237060547</c:v>
                </c:pt>
                <c:pt idx="760">
                  <c:v>28.690000534057617</c:v>
                </c:pt>
                <c:pt idx="761">
                  <c:v>30.180000305175781</c:v>
                </c:pt>
                <c:pt idx="762">
                  <c:v>28.850000381469727</c:v>
                </c:pt>
                <c:pt idx="763">
                  <c:v>29.399999618530273</c:v>
                </c:pt>
                <c:pt idx="764">
                  <c:v>29.75</c:v>
                </c:pt>
                <c:pt idx="765">
                  <c:v>29.600000381469727</c:v>
                </c:pt>
                <c:pt idx="766">
                  <c:v>29.469999313354492</c:v>
                </c:pt>
                <c:pt idx="767">
                  <c:v>29.940000534057617</c:v>
                </c:pt>
                <c:pt idx="768">
                  <c:v>29.649999618530273</c:v>
                </c:pt>
                <c:pt idx="769">
                  <c:v>29.680000305175781</c:v>
                </c:pt>
                <c:pt idx="770">
                  <c:v>30.079999923706055</c:v>
                </c:pt>
                <c:pt idx="771">
                  <c:v>29.430000305175781</c:v>
                </c:pt>
                <c:pt idx="772">
                  <c:v>29.180000305175781</c:v>
                </c:pt>
                <c:pt idx="773">
                  <c:v>30.530000686645508</c:v>
                </c:pt>
                <c:pt idx="774">
                  <c:v>29.319999694824219</c:v>
                </c:pt>
                <c:pt idx="775">
                  <c:v>30.420000076293945</c:v>
                </c:pt>
                <c:pt idx="776">
                  <c:v>29.610000610351563</c:v>
                </c:pt>
                <c:pt idx="777">
                  <c:v>30.219999313354492</c:v>
                </c:pt>
                <c:pt idx="778">
                  <c:v>29.649999618530273</c:v>
                </c:pt>
                <c:pt idx="779">
                  <c:v>30.739999771118164</c:v>
                </c:pt>
                <c:pt idx="780">
                  <c:v>29.459999084472656</c:v>
                </c:pt>
                <c:pt idx="781">
                  <c:v>30.780000686645508</c:v>
                </c:pt>
                <c:pt idx="782">
                  <c:v>29.450000762939453</c:v>
                </c:pt>
                <c:pt idx="783">
                  <c:v>30.829999923706055</c:v>
                </c:pt>
                <c:pt idx="784">
                  <c:v>30.370000839233398</c:v>
                </c:pt>
                <c:pt idx="785">
                  <c:v>30.389999389648438</c:v>
                </c:pt>
                <c:pt idx="786">
                  <c:v>30.020000457763672</c:v>
                </c:pt>
                <c:pt idx="787">
                  <c:v>30.729999542236328</c:v>
                </c:pt>
                <c:pt idx="788">
                  <c:v>29.700000762939453</c:v>
                </c:pt>
                <c:pt idx="789">
                  <c:v>30.819999694824219</c:v>
                </c:pt>
                <c:pt idx="790">
                  <c:v>29.649999618530273</c:v>
                </c:pt>
                <c:pt idx="791">
                  <c:v>29.920000076293945</c:v>
                </c:pt>
                <c:pt idx="792">
                  <c:v>30.670000076293945</c:v>
                </c:pt>
                <c:pt idx="793">
                  <c:v>30.280000686645508</c:v>
                </c:pt>
                <c:pt idx="794">
                  <c:v>30.409999847412109</c:v>
                </c:pt>
                <c:pt idx="795">
                  <c:v>30.629999160766602</c:v>
                </c:pt>
                <c:pt idx="796">
                  <c:v>30.209999084472656</c:v>
                </c:pt>
                <c:pt idx="797">
                  <c:v>29.950000762939453</c:v>
                </c:pt>
                <c:pt idx="798">
                  <c:v>30.069999694824219</c:v>
                </c:pt>
                <c:pt idx="799">
                  <c:v>30.069999694824219</c:v>
                </c:pt>
                <c:pt idx="800">
                  <c:v>31.270000457763672</c:v>
                </c:pt>
                <c:pt idx="801">
                  <c:v>30.190000534057617</c:v>
                </c:pt>
                <c:pt idx="802">
                  <c:v>31.110000610351563</c:v>
                </c:pt>
                <c:pt idx="803">
                  <c:v>30.5</c:v>
                </c:pt>
                <c:pt idx="804">
                  <c:v>30.920000076293945</c:v>
                </c:pt>
                <c:pt idx="805">
                  <c:v>30.879999160766602</c:v>
                </c:pt>
                <c:pt idx="806">
                  <c:v>30.690000534057617</c:v>
                </c:pt>
                <c:pt idx="807">
                  <c:v>30.219999313354492</c:v>
                </c:pt>
                <c:pt idx="808">
                  <c:v>31.610000610351563</c:v>
                </c:pt>
                <c:pt idx="809">
                  <c:v>30.209999084472656</c:v>
                </c:pt>
                <c:pt idx="810">
                  <c:v>31.659999847412109</c:v>
                </c:pt>
                <c:pt idx="811">
                  <c:v>31.290000915527344</c:v>
                </c:pt>
                <c:pt idx="812">
                  <c:v>30.899999618530273</c:v>
                </c:pt>
                <c:pt idx="813">
                  <c:v>31.129999160766602</c:v>
                </c:pt>
                <c:pt idx="814">
                  <c:v>31.139999389648438</c:v>
                </c:pt>
                <c:pt idx="815">
                  <c:v>31.110000610351563</c:v>
                </c:pt>
                <c:pt idx="816">
                  <c:v>31.430000305175781</c:v>
                </c:pt>
                <c:pt idx="817">
                  <c:v>30.840000152587891</c:v>
                </c:pt>
                <c:pt idx="818">
                  <c:v>31.709999084472656</c:v>
                </c:pt>
                <c:pt idx="819">
                  <c:v>31.959999084472656</c:v>
                </c:pt>
                <c:pt idx="820">
                  <c:v>30.629999160766602</c:v>
                </c:pt>
                <c:pt idx="821">
                  <c:v>31.969999313354492</c:v>
                </c:pt>
                <c:pt idx="822">
                  <c:v>30.879999160766602</c:v>
                </c:pt>
                <c:pt idx="823">
                  <c:v>31.809999465942383</c:v>
                </c:pt>
                <c:pt idx="824">
                  <c:v>31.219999313354492</c:v>
                </c:pt>
                <c:pt idx="825">
                  <c:v>31.709999084472656</c:v>
                </c:pt>
                <c:pt idx="826">
                  <c:v>31.010000228881836</c:v>
                </c:pt>
                <c:pt idx="827">
                  <c:v>31.510000228881836</c:v>
                </c:pt>
                <c:pt idx="828">
                  <c:v>30.940000534057617</c:v>
                </c:pt>
                <c:pt idx="829">
                  <c:v>32.220001220703125</c:v>
                </c:pt>
                <c:pt idx="830">
                  <c:v>30.809999465942383</c:v>
                </c:pt>
                <c:pt idx="831">
                  <c:v>32.240001678466797</c:v>
                </c:pt>
                <c:pt idx="832">
                  <c:v>31.930000305175781</c:v>
                </c:pt>
                <c:pt idx="833">
                  <c:v>31.459999084472656</c:v>
                </c:pt>
                <c:pt idx="834">
                  <c:v>31.819999694824219</c:v>
                </c:pt>
                <c:pt idx="835">
                  <c:v>31.889999389648438</c:v>
                </c:pt>
                <c:pt idx="836">
                  <c:v>31.559999465942383</c:v>
                </c:pt>
                <c:pt idx="837">
                  <c:v>32.409999847412109</c:v>
                </c:pt>
                <c:pt idx="838">
                  <c:v>32.630001068115234</c:v>
                </c:pt>
                <c:pt idx="839">
                  <c:v>31.290000915527344</c:v>
                </c:pt>
                <c:pt idx="840">
                  <c:v>32.619998931884766</c:v>
                </c:pt>
                <c:pt idx="841">
                  <c:v>31.610000610351563</c:v>
                </c:pt>
                <c:pt idx="842">
                  <c:v>32.5</c:v>
                </c:pt>
                <c:pt idx="843">
                  <c:v>31.870000839233398</c:v>
                </c:pt>
                <c:pt idx="844">
                  <c:v>32.569999694824219</c:v>
                </c:pt>
                <c:pt idx="845">
                  <c:v>31.620000839233398</c:v>
                </c:pt>
                <c:pt idx="846">
                  <c:v>32.930000305175781</c:v>
                </c:pt>
                <c:pt idx="847">
                  <c:v>31.590000152587891</c:v>
                </c:pt>
                <c:pt idx="848">
                  <c:v>32.930000305175781</c:v>
                </c:pt>
                <c:pt idx="849">
                  <c:v>31.680000305175781</c:v>
                </c:pt>
                <c:pt idx="850">
                  <c:v>32.810001373291016</c:v>
                </c:pt>
                <c:pt idx="851">
                  <c:v>32</c:v>
                </c:pt>
                <c:pt idx="852">
                  <c:v>32.659999847412109</c:v>
                </c:pt>
                <c:pt idx="853">
                  <c:v>32.409999847412109</c:v>
                </c:pt>
                <c:pt idx="854">
                  <c:v>32.150001525878906</c:v>
                </c:pt>
                <c:pt idx="855">
                  <c:v>32.909999847412109</c:v>
                </c:pt>
                <c:pt idx="856">
                  <c:v>31.950000762939453</c:v>
                </c:pt>
                <c:pt idx="857">
                  <c:v>33.189998626708984</c:v>
                </c:pt>
                <c:pt idx="858">
                  <c:v>31.809999465942383</c:v>
                </c:pt>
                <c:pt idx="859">
                  <c:v>33.220001220703125</c:v>
                </c:pt>
                <c:pt idx="860">
                  <c:v>32.099998474121094</c:v>
                </c:pt>
                <c:pt idx="861">
                  <c:v>33.060001373291016</c:v>
                </c:pt>
                <c:pt idx="862">
                  <c:v>32.590000152587891</c:v>
                </c:pt>
                <c:pt idx="863">
                  <c:v>33.189998626708984</c:v>
                </c:pt>
                <c:pt idx="864">
                  <c:v>32.119998931884766</c:v>
                </c:pt>
                <c:pt idx="865">
                  <c:v>33.549999237060547</c:v>
                </c:pt>
                <c:pt idx="866">
                  <c:v>32.180000305175781</c:v>
                </c:pt>
                <c:pt idx="867">
                  <c:v>33.349998474121094</c:v>
                </c:pt>
                <c:pt idx="868">
                  <c:v>32.650001525878906</c:v>
                </c:pt>
                <c:pt idx="869">
                  <c:v>33.009998321533203</c:v>
                </c:pt>
                <c:pt idx="870">
                  <c:v>32.340000152587891</c:v>
                </c:pt>
                <c:pt idx="871">
                  <c:v>33.659999847412109</c:v>
                </c:pt>
                <c:pt idx="872">
                  <c:v>32.349998474121094</c:v>
                </c:pt>
                <c:pt idx="873">
                  <c:v>33.639999389648438</c:v>
                </c:pt>
                <c:pt idx="874">
                  <c:v>33</c:v>
                </c:pt>
                <c:pt idx="875">
                  <c:v>33.389999389648438</c:v>
                </c:pt>
                <c:pt idx="876">
                  <c:v>32.669998168945313</c:v>
                </c:pt>
                <c:pt idx="877">
                  <c:v>33.75</c:v>
                </c:pt>
                <c:pt idx="878">
                  <c:v>32.549999237060547</c:v>
                </c:pt>
                <c:pt idx="879">
                  <c:v>33.900001525878906</c:v>
                </c:pt>
                <c:pt idx="880">
                  <c:v>32.770000457763672</c:v>
                </c:pt>
                <c:pt idx="881">
                  <c:v>33.759998321533203</c:v>
                </c:pt>
                <c:pt idx="882">
                  <c:v>33.049999237060547</c:v>
                </c:pt>
                <c:pt idx="883">
                  <c:v>33.790000915527344</c:v>
                </c:pt>
                <c:pt idx="884">
                  <c:v>32.709999084472656</c:v>
                </c:pt>
                <c:pt idx="885">
                  <c:v>34.119998931884766</c:v>
                </c:pt>
                <c:pt idx="886">
                  <c:v>32.779998779296875</c:v>
                </c:pt>
                <c:pt idx="887">
                  <c:v>33.229999542236328</c:v>
                </c:pt>
                <c:pt idx="888">
                  <c:v>33.509998321533203</c:v>
                </c:pt>
                <c:pt idx="889">
                  <c:v>33.709999084472656</c:v>
                </c:pt>
                <c:pt idx="890">
                  <c:v>33.229999542236328</c:v>
                </c:pt>
                <c:pt idx="891">
                  <c:v>34.130001068115234</c:v>
                </c:pt>
                <c:pt idx="892">
                  <c:v>32.979999542236328</c:v>
                </c:pt>
                <c:pt idx="893">
                  <c:v>33.189998626708984</c:v>
                </c:pt>
                <c:pt idx="894">
                  <c:v>34.040000915527344</c:v>
                </c:pt>
                <c:pt idx="895">
                  <c:v>33.610000610351563</c:v>
                </c:pt>
                <c:pt idx="896">
                  <c:v>33.840000152587891</c:v>
                </c:pt>
                <c:pt idx="897">
                  <c:v>34.020000457763672</c:v>
                </c:pt>
                <c:pt idx="898">
                  <c:v>33.479999542236328</c:v>
                </c:pt>
                <c:pt idx="899">
                  <c:v>34.349998474121094</c:v>
                </c:pt>
                <c:pt idx="900">
                  <c:v>33.319999694824219</c:v>
                </c:pt>
                <c:pt idx="901">
                  <c:v>34.720001220703125</c:v>
                </c:pt>
                <c:pt idx="902">
                  <c:v>33.220001220703125</c:v>
                </c:pt>
                <c:pt idx="903">
                  <c:v>34.630001068115234</c:v>
                </c:pt>
                <c:pt idx="904">
                  <c:v>33.360000610351563</c:v>
                </c:pt>
                <c:pt idx="905">
                  <c:v>34.590000152587891</c:v>
                </c:pt>
                <c:pt idx="906">
                  <c:v>34.029998779296875</c:v>
                </c:pt>
                <c:pt idx="907">
                  <c:v>34.349998474121094</c:v>
                </c:pt>
                <c:pt idx="908">
                  <c:v>33.880001068115234</c:v>
                </c:pt>
                <c:pt idx="909">
                  <c:v>34.680000305175781</c:v>
                </c:pt>
                <c:pt idx="910">
                  <c:v>33.689998626708984</c:v>
                </c:pt>
                <c:pt idx="911">
                  <c:v>34.909999847412109</c:v>
                </c:pt>
                <c:pt idx="912">
                  <c:v>33.680000305175781</c:v>
                </c:pt>
                <c:pt idx="913">
                  <c:v>35.060001373291016</c:v>
                </c:pt>
                <c:pt idx="914">
                  <c:v>34.860000610351563</c:v>
                </c:pt>
                <c:pt idx="915">
                  <c:v>33.990001678466797</c:v>
                </c:pt>
                <c:pt idx="916">
                  <c:v>34.700000762939453</c:v>
                </c:pt>
                <c:pt idx="917">
                  <c:v>34.240001678466797</c:v>
                </c:pt>
                <c:pt idx="918">
                  <c:v>34.560001373291016</c:v>
                </c:pt>
                <c:pt idx="919">
                  <c:v>34.430000305175781</c:v>
                </c:pt>
                <c:pt idx="920">
                  <c:v>34.479999542236328</c:v>
                </c:pt>
                <c:pt idx="921">
                  <c:v>34.659999847412109</c:v>
                </c:pt>
                <c:pt idx="922">
                  <c:v>34.389999389648438</c:v>
                </c:pt>
                <c:pt idx="923">
                  <c:v>34.799999237060547</c:v>
                </c:pt>
                <c:pt idx="924">
                  <c:v>34.169998168945313</c:v>
                </c:pt>
                <c:pt idx="925">
                  <c:v>35</c:v>
                </c:pt>
                <c:pt idx="926">
                  <c:v>35.319999694824219</c:v>
                </c:pt>
                <c:pt idx="927">
                  <c:v>33.869998931884766</c:v>
                </c:pt>
                <c:pt idx="928">
                  <c:v>35.299999237060547</c:v>
                </c:pt>
                <c:pt idx="929">
                  <c:v>33.979999542236328</c:v>
                </c:pt>
                <c:pt idx="930">
                  <c:v>35.290000915527344</c:v>
                </c:pt>
                <c:pt idx="931">
                  <c:v>34.139999389648438</c:v>
                </c:pt>
                <c:pt idx="932">
                  <c:v>35.259998321533203</c:v>
                </c:pt>
                <c:pt idx="933">
                  <c:v>34.349998474121094</c:v>
                </c:pt>
                <c:pt idx="934">
                  <c:v>35.619998931884766</c:v>
                </c:pt>
                <c:pt idx="935">
                  <c:v>34.369998931884766</c:v>
                </c:pt>
                <c:pt idx="936">
                  <c:v>35.740001678466797</c:v>
                </c:pt>
                <c:pt idx="937">
                  <c:v>34.389999389648438</c:v>
                </c:pt>
                <c:pt idx="938">
                  <c:v>34.599998474121094</c:v>
                </c:pt>
                <c:pt idx="939">
                  <c:v>35.619998931884766</c:v>
                </c:pt>
                <c:pt idx="940">
                  <c:v>34.830001831054688</c:v>
                </c:pt>
                <c:pt idx="941">
                  <c:v>35.5</c:v>
                </c:pt>
                <c:pt idx="942">
                  <c:v>35</c:v>
                </c:pt>
                <c:pt idx="943">
                  <c:v>35.430000305175781</c:v>
                </c:pt>
                <c:pt idx="944">
                  <c:v>34.930000305175781</c:v>
                </c:pt>
                <c:pt idx="945">
                  <c:v>35.849998474121094</c:v>
                </c:pt>
                <c:pt idx="946">
                  <c:v>34.889999389648438</c:v>
                </c:pt>
                <c:pt idx="947">
                  <c:v>36.060001373291016</c:v>
                </c:pt>
                <c:pt idx="948">
                  <c:v>34.919998168945313</c:v>
                </c:pt>
                <c:pt idx="949">
                  <c:v>36.139999389648438</c:v>
                </c:pt>
                <c:pt idx="950">
                  <c:v>34.799999237060547</c:v>
                </c:pt>
                <c:pt idx="951">
                  <c:v>36.240001678466797</c:v>
                </c:pt>
                <c:pt idx="952">
                  <c:v>35.979999542236328</c:v>
                </c:pt>
                <c:pt idx="953">
                  <c:v>35.169998168945313</c:v>
                </c:pt>
                <c:pt idx="954">
                  <c:v>36.009998321533203</c:v>
                </c:pt>
                <c:pt idx="955">
                  <c:v>35.349998474121094</c:v>
                </c:pt>
                <c:pt idx="956">
                  <c:v>35.959999084472656</c:v>
                </c:pt>
                <c:pt idx="957">
                  <c:v>35.590000152587891</c:v>
                </c:pt>
                <c:pt idx="958">
                  <c:v>36.229999542236328</c:v>
                </c:pt>
                <c:pt idx="959">
                  <c:v>35.380001068115234</c:v>
                </c:pt>
                <c:pt idx="960">
                  <c:v>36.330001831054688</c:v>
                </c:pt>
                <c:pt idx="961">
                  <c:v>35.349998474121094</c:v>
                </c:pt>
                <c:pt idx="962">
                  <c:v>36.549999237060547</c:v>
                </c:pt>
                <c:pt idx="963">
                  <c:v>35.360000610351563</c:v>
                </c:pt>
                <c:pt idx="964">
                  <c:v>36.549999237060547</c:v>
                </c:pt>
                <c:pt idx="965">
                  <c:v>36.560001373291016</c:v>
                </c:pt>
                <c:pt idx="966">
                  <c:v>35.419998168945313</c:v>
                </c:pt>
                <c:pt idx="967">
                  <c:v>36.569999694824219</c:v>
                </c:pt>
                <c:pt idx="968">
                  <c:v>35.580001831054688</c:v>
                </c:pt>
                <c:pt idx="969">
                  <c:v>35.340000152587891</c:v>
                </c:pt>
                <c:pt idx="970">
                  <c:v>36.720001220703125</c:v>
                </c:pt>
                <c:pt idx="971">
                  <c:v>35.430000305175781</c:v>
                </c:pt>
                <c:pt idx="972">
                  <c:v>36.919998168945313</c:v>
                </c:pt>
                <c:pt idx="973">
                  <c:v>36.950000762939453</c:v>
                </c:pt>
                <c:pt idx="974">
                  <c:v>35.689998626708984</c:v>
                </c:pt>
                <c:pt idx="975">
                  <c:v>37.049999237060547</c:v>
                </c:pt>
                <c:pt idx="976">
                  <c:v>35.75</c:v>
                </c:pt>
                <c:pt idx="977">
                  <c:v>37.090000152587891</c:v>
                </c:pt>
                <c:pt idx="978">
                  <c:v>35.759998321533203</c:v>
                </c:pt>
                <c:pt idx="979">
                  <c:v>37.25</c:v>
                </c:pt>
                <c:pt idx="980">
                  <c:v>37.119998931884766</c:v>
                </c:pt>
                <c:pt idx="981">
                  <c:v>37.310001373291016</c:v>
                </c:pt>
                <c:pt idx="982">
                  <c:v>37.200000762939453</c:v>
                </c:pt>
                <c:pt idx="983">
                  <c:v>36.099998474121094</c:v>
                </c:pt>
                <c:pt idx="984">
                  <c:v>37.240001678466797</c:v>
                </c:pt>
                <c:pt idx="985">
                  <c:v>36.229999542236328</c:v>
                </c:pt>
                <c:pt idx="986">
                  <c:v>37.279998779296875</c:v>
                </c:pt>
                <c:pt idx="987">
                  <c:v>36.869998931884766</c:v>
                </c:pt>
                <c:pt idx="988">
                  <c:v>37.290000915527344</c:v>
                </c:pt>
                <c:pt idx="989">
                  <c:v>36.380001068115234</c:v>
                </c:pt>
                <c:pt idx="990">
                  <c:v>37.400001525878906</c:v>
                </c:pt>
                <c:pt idx="991">
                  <c:v>36.349998474121094</c:v>
                </c:pt>
                <c:pt idx="992">
                  <c:v>37.490001678466797</c:v>
                </c:pt>
                <c:pt idx="993">
                  <c:v>36.529998779296875</c:v>
                </c:pt>
                <c:pt idx="994">
                  <c:v>37.490001678466797</c:v>
                </c:pt>
                <c:pt idx="995">
                  <c:v>37.729999542236328</c:v>
                </c:pt>
                <c:pt idx="996">
                  <c:v>36.330001831054688</c:v>
                </c:pt>
                <c:pt idx="997">
                  <c:v>37.790000915527344</c:v>
                </c:pt>
                <c:pt idx="998">
                  <c:v>36.369998931884766</c:v>
                </c:pt>
                <c:pt idx="999">
                  <c:v>37.770000457763672</c:v>
                </c:pt>
                <c:pt idx="1000">
                  <c:v>36.430000305175781</c:v>
                </c:pt>
                <c:pt idx="1001">
                  <c:v>37.900001525878906</c:v>
                </c:pt>
                <c:pt idx="1002">
                  <c:v>36.590000152587891</c:v>
                </c:pt>
                <c:pt idx="1003">
                  <c:v>38.020000457763672</c:v>
                </c:pt>
                <c:pt idx="1004">
                  <c:v>36.569999694824219</c:v>
                </c:pt>
                <c:pt idx="1005">
                  <c:v>38.020000457763672</c:v>
                </c:pt>
                <c:pt idx="1006">
                  <c:v>36.720001220703125</c:v>
                </c:pt>
                <c:pt idx="1007">
                  <c:v>38.110000610351563</c:v>
                </c:pt>
                <c:pt idx="1008">
                  <c:v>36.939998626708984</c:v>
                </c:pt>
                <c:pt idx="1009">
                  <c:v>38.209999084472656</c:v>
                </c:pt>
                <c:pt idx="1010">
                  <c:v>36.970001220703125</c:v>
                </c:pt>
                <c:pt idx="1011">
                  <c:v>38.259998321533203</c:v>
                </c:pt>
                <c:pt idx="1012">
                  <c:v>37.869998931884766</c:v>
                </c:pt>
                <c:pt idx="1013">
                  <c:v>37.330001831054688</c:v>
                </c:pt>
                <c:pt idx="1014">
                  <c:v>37.909999847412109</c:v>
                </c:pt>
                <c:pt idx="1015">
                  <c:v>37.400001525878906</c:v>
                </c:pt>
                <c:pt idx="1016">
                  <c:v>38.029998779296875</c:v>
                </c:pt>
                <c:pt idx="1017">
                  <c:v>37.520000457763672</c:v>
                </c:pt>
                <c:pt idx="1018">
                  <c:v>38.080001831054688</c:v>
                </c:pt>
                <c:pt idx="1019">
                  <c:v>37.619998931884766</c:v>
                </c:pt>
                <c:pt idx="1020">
                  <c:v>38.130001068115234</c:v>
                </c:pt>
                <c:pt idx="1021">
                  <c:v>37.560001373291016</c:v>
                </c:pt>
                <c:pt idx="1022">
                  <c:v>38.150001525878906</c:v>
                </c:pt>
                <c:pt idx="1023">
                  <c:v>37.709999084472656</c:v>
                </c:pt>
                <c:pt idx="1024">
                  <c:v>38.389999389648438</c:v>
                </c:pt>
                <c:pt idx="1025">
                  <c:v>37.779998779296875</c:v>
                </c:pt>
                <c:pt idx="1026">
                  <c:v>38.509998321533203</c:v>
                </c:pt>
                <c:pt idx="1027">
                  <c:v>37.700000762939453</c:v>
                </c:pt>
                <c:pt idx="1028">
                  <c:v>38.549999237060547</c:v>
                </c:pt>
                <c:pt idx="1029">
                  <c:v>37.75</c:v>
                </c:pt>
                <c:pt idx="1030">
                  <c:v>38.180000305175781</c:v>
                </c:pt>
                <c:pt idx="1031">
                  <c:v>38.409999847412109</c:v>
                </c:pt>
                <c:pt idx="1032">
                  <c:v>38.259998321533203</c:v>
                </c:pt>
                <c:pt idx="1033">
                  <c:v>38.509998321533203</c:v>
                </c:pt>
                <c:pt idx="1034">
                  <c:v>38.979999542236328</c:v>
                </c:pt>
                <c:pt idx="1035">
                  <c:v>38.590000152587891</c:v>
                </c:pt>
                <c:pt idx="1036">
                  <c:v>39.009998321533203</c:v>
                </c:pt>
                <c:pt idx="1037">
                  <c:v>37.75</c:v>
                </c:pt>
                <c:pt idx="1038">
                  <c:v>39</c:v>
                </c:pt>
                <c:pt idx="1039">
                  <c:v>37.849998474121094</c:v>
                </c:pt>
                <c:pt idx="1040">
                  <c:v>39.200000762939453</c:v>
                </c:pt>
                <c:pt idx="1041">
                  <c:v>37.909999847412109</c:v>
                </c:pt>
                <c:pt idx="1042">
                  <c:v>39.299999237060547</c:v>
                </c:pt>
                <c:pt idx="1043">
                  <c:v>37.959999084472656</c:v>
                </c:pt>
                <c:pt idx="1044">
                  <c:v>39.360000610351563</c:v>
                </c:pt>
                <c:pt idx="1045">
                  <c:v>38.080001831054688</c:v>
                </c:pt>
                <c:pt idx="1046">
                  <c:v>39.430000305175781</c:v>
                </c:pt>
                <c:pt idx="1047">
                  <c:v>38.119998931884766</c:v>
                </c:pt>
                <c:pt idx="1048">
                  <c:v>39.409999847412109</c:v>
                </c:pt>
                <c:pt idx="1049">
                  <c:v>38.240001678466797</c:v>
                </c:pt>
                <c:pt idx="1050">
                  <c:v>39.520000457763672</c:v>
                </c:pt>
                <c:pt idx="1051">
                  <c:v>39.669998168945313</c:v>
                </c:pt>
                <c:pt idx="1052">
                  <c:v>38.229999542236328</c:v>
                </c:pt>
                <c:pt idx="1053">
                  <c:v>38.569999694824219</c:v>
                </c:pt>
                <c:pt idx="1054">
                  <c:v>38.409999847412109</c:v>
                </c:pt>
                <c:pt idx="1055">
                  <c:v>38.520000457763672</c:v>
                </c:pt>
                <c:pt idx="1056">
                  <c:v>38.900001525878906</c:v>
                </c:pt>
                <c:pt idx="1057">
                  <c:v>39.419998168945313</c:v>
                </c:pt>
                <c:pt idx="1058">
                  <c:v>39.189998626708984</c:v>
                </c:pt>
                <c:pt idx="1059">
                  <c:v>39.720001220703125</c:v>
                </c:pt>
                <c:pt idx="1060">
                  <c:v>39.360000610351563</c:v>
                </c:pt>
                <c:pt idx="1061">
                  <c:v>39.240001678466797</c:v>
                </c:pt>
                <c:pt idx="1062">
                  <c:v>39.540000915527344</c:v>
                </c:pt>
                <c:pt idx="1063">
                  <c:v>39.189998626708984</c:v>
                </c:pt>
                <c:pt idx="1064">
                  <c:v>39.700000762939453</c:v>
                </c:pt>
                <c:pt idx="1065">
                  <c:v>39.520000457763672</c:v>
                </c:pt>
                <c:pt idx="1066">
                  <c:v>40.020000457763672</c:v>
                </c:pt>
                <c:pt idx="1067">
                  <c:v>39.029998779296875</c:v>
                </c:pt>
                <c:pt idx="1068">
                  <c:v>40.200000762939453</c:v>
                </c:pt>
                <c:pt idx="1069">
                  <c:v>39.099998474121094</c:v>
                </c:pt>
                <c:pt idx="1070">
                  <c:v>40.430000305175781</c:v>
                </c:pt>
                <c:pt idx="1071">
                  <c:v>39.060001373291016</c:v>
                </c:pt>
                <c:pt idx="1072">
                  <c:v>40.529998779296875</c:v>
                </c:pt>
                <c:pt idx="1073">
                  <c:v>39.110000610351563</c:v>
                </c:pt>
                <c:pt idx="1074">
                  <c:v>40.430000305175781</c:v>
                </c:pt>
                <c:pt idx="1075">
                  <c:v>39.189998626708984</c:v>
                </c:pt>
                <c:pt idx="1076">
                  <c:v>40.5</c:v>
                </c:pt>
                <c:pt idx="1077">
                  <c:v>39.290000915527344</c:v>
                </c:pt>
                <c:pt idx="1078">
                  <c:v>40.430000305175781</c:v>
                </c:pt>
                <c:pt idx="1079">
                  <c:v>39.580001831054688</c:v>
                </c:pt>
                <c:pt idx="1080">
                  <c:v>40.159999847412109</c:v>
                </c:pt>
                <c:pt idx="1081">
                  <c:v>39.770000457763672</c:v>
                </c:pt>
                <c:pt idx="1082">
                  <c:v>40.270000457763672</c:v>
                </c:pt>
                <c:pt idx="1083">
                  <c:v>39.990001678466797</c:v>
                </c:pt>
                <c:pt idx="1084">
                  <c:v>40.529998779296875</c:v>
                </c:pt>
                <c:pt idx="1085">
                  <c:v>40.290000915527344</c:v>
                </c:pt>
                <c:pt idx="1086">
                  <c:v>40.799999237060547</c:v>
                </c:pt>
                <c:pt idx="1087">
                  <c:v>39.639999389648438</c:v>
                </c:pt>
                <c:pt idx="1088">
                  <c:v>40.900001525878906</c:v>
                </c:pt>
                <c:pt idx="1089">
                  <c:v>39.659999847412109</c:v>
                </c:pt>
                <c:pt idx="1090">
                  <c:v>41.020000457763672</c:v>
                </c:pt>
                <c:pt idx="1091">
                  <c:v>39.720001220703125</c:v>
                </c:pt>
                <c:pt idx="1092">
                  <c:v>41.090000152587891</c:v>
                </c:pt>
                <c:pt idx="1093">
                  <c:v>39.740001678466797</c:v>
                </c:pt>
                <c:pt idx="1094">
                  <c:v>41.189998626708984</c:v>
                </c:pt>
                <c:pt idx="1095">
                  <c:v>39.840000152587891</c:v>
                </c:pt>
                <c:pt idx="1096">
                  <c:v>39.939998626708984</c:v>
                </c:pt>
                <c:pt idx="1097">
                  <c:v>39.930000305175781</c:v>
                </c:pt>
                <c:pt idx="1098">
                  <c:v>41.259998321533203</c:v>
                </c:pt>
                <c:pt idx="1099">
                  <c:v>40.049999237060547</c:v>
                </c:pt>
                <c:pt idx="1100">
                  <c:v>41.319999694824219</c:v>
                </c:pt>
                <c:pt idx="1101">
                  <c:v>40.060001373291016</c:v>
                </c:pt>
                <c:pt idx="1102">
                  <c:v>41.360000610351563</c:v>
                </c:pt>
                <c:pt idx="1103">
                  <c:v>40.200000762939453</c:v>
                </c:pt>
                <c:pt idx="1104">
                  <c:v>41.459999084472656</c:v>
                </c:pt>
                <c:pt idx="1105">
                  <c:v>40.340000152587891</c:v>
                </c:pt>
                <c:pt idx="1106">
                  <c:v>41.529998779296875</c:v>
                </c:pt>
                <c:pt idx="1107">
                  <c:v>40.369998931884766</c:v>
                </c:pt>
                <c:pt idx="1108">
                  <c:v>41.610000610351563</c:v>
                </c:pt>
                <c:pt idx="1109">
                  <c:v>40.560001373291016</c:v>
                </c:pt>
                <c:pt idx="1110">
                  <c:v>41.659999847412109</c:v>
                </c:pt>
                <c:pt idx="1111">
                  <c:v>40.610000610351563</c:v>
                </c:pt>
                <c:pt idx="1112">
                  <c:v>41.610000610351563</c:v>
                </c:pt>
                <c:pt idx="1113">
                  <c:v>40.819999694824219</c:v>
                </c:pt>
                <c:pt idx="1114">
                  <c:v>41.340000152587891</c:v>
                </c:pt>
                <c:pt idx="1115">
                  <c:v>41.119998931884766</c:v>
                </c:pt>
                <c:pt idx="1116">
                  <c:v>41.470001220703125</c:v>
                </c:pt>
                <c:pt idx="1117">
                  <c:v>41.060001373291016</c:v>
                </c:pt>
                <c:pt idx="1118">
                  <c:v>41.540000915527344</c:v>
                </c:pt>
                <c:pt idx="1119">
                  <c:v>41.209999084472656</c:v>
                </c:pt>
                <c:pt idx="1120">
                  <c:v>41.659999847412109</c:v>
                </c:pt>
                <c:pt idx="1121">
                  <c:v>41.110000610351563</c:v>
                </c:pt>
                <c:pt idx="1122">
                  <c:v>40.830001831054688</c:v>
                </c:pt>
                <c:pt idx="1123">
                  <c:v>42.220001220703125</c:v>
                </c:pt>
                <c:pt idx="1124">
                  <c:v>41.909999847412109</c:v>
                </c:pt>
                <c:pt idx="1125">
                  <c:v>41.169998168945313</c:v>
                </c:pt>
                <c:pt idx="1126">
                  <c:v>41.970001220703125</c:v>
                </c:pt>
                <c:pt idx="1127">
                  <c:v>41.270000457763672</c:v>
                </c:pt>
                <c:pt idx="1128">
                  <c:v>41.099998474121094</c:v>
                </c:pt>
                <c:pt idx="1129">
                  <c:v>42.439998626708984</c:v>
                </c:pt>
                <c:pt idx="1130">
                  <c:v>41.099998474121094</c:v>
                </c:pt>
                <c:pt idx="1131">
                  <c:v>42.549999237060547</c:v>
                </c:pt>
                <c:pt idx="1132">
                  <c:v>41.270000457763672</c:v>
                </c:pt>
                <c:pt idx="1133">
                  <c:v>42.639999389648438</c:v>
                </c:pt>
                <c:pt idx="1134">
                  <c:v>41.279998779296875</c:v>
                </c:pt>
                <c:pt idx="1135">
                  <c:v>42.590000152587891</c:v>
                </c:pt>
                <c:pt idx="1136">
                  <c:v>41.369998931884766</c:v>
                </c:pt>
                <c:pt idx="1137">
                  <c:v>41.900001525878906</c:v>
                </c:pt>
                <c:pt idx="1138">
                  <c:v>42.310001373291016</c:v>
                </c:pt>
                <c:pt idx="1139">
                  <c:v>41.979999542236328</c:v>
                </c:pt>
                <c:pt idx="1140">
                  <c:v>42.279998779296875</c:v>
                </c:pt>
                <c:pt idx="1141">
                  <c:v>42.150001525878906</c:v>
                </c:pt>
                <c:pt idx="1142">
                  <c:v>42.220001220703125</c:v>
                </c:pt>
                <c:pt idx="1143">
                  <c:v>42.270000457763672</c:v>
                </c:pt>
                <c:pt idx="1144">
                  <c:v>42.279998779296875</c:v>
                </c:pt>
                <c:pt idx="1145">
                  <c:v>41.889999389648438</c:v>
                </c:pt>
                <c:pt idx="1146">
                  <c:v>42.310001373291016</c:v>
                </c:pt>
                <c:pt idx="1147">
                  <c:v>41.880001068115234</c:v>
                </c:pt>
                <c:pt idx="1148">
                  <c:v>42.959999084472656</c:v>
                </c:pt>
                <c:pt idx="1149">
                  <c:v>41.880001068115234</c:v>
                </c:pt>
                <c:pt idx="1150">
                  <c:v>42.349998474121094</c:v>
                </c:pt>
                <c:pt idx="1151">
                  <c:v>41.869998931884766</c:v>
                </c:pt>
                <c:pt idx="1152">
                  <c:v>42.470001220703125</c:v>
                </c:pt>
                <c:pt idx="1153">
                  <c:v>42.860000610351563</c:v>
                </c:pt>
                <c:pt idx="1154">
                  <c:v>42.490001678466797</c:v>
                </c:pt>
                <c:pt idx="1155">
                  <c:v>42.110000610351563</c:v>
                </c:pt>
                <c:pt idx="1156">
                  <c:v>43.340000152587891</c:v>
                </c:pt>
                <c:pt idx="1157">
                  <c:v>42.060001373291016</c:v>
                </c:pt>
                <c:pt idx="1158">
                  <c:v>43.419998168945313</c:v>
                </c:pt>
                <c:pt idx="1159">
                  <c:v>42.099998474121094</c:v>
                </c:pt>
                <c:pt idx="1160">
                  <c:v>43.540000915527344</c:v>
                </c:pt>
                <c:pt idx="1161">
                  <c:v>42.189998626708984</c:v>
                </c:pt>
                <c:pt idx="1162">
                  <c:v>43.650001525878906</c:v>
                </c:pt>
                <c:pt idx="1163">
                  <c:v>42.180000305175781</c:v>
                </c:pt>
                <c:pt idx="1164">
                  <c:v>43.569999694824219</c:v>
                </c:pt>
                <c:pt idx="1165">
                  <c:v>42.270000457763672</c:v>
                </c:pt>
                <c:pt idx="1166">
                  <c:v>43.799999237060547</c:v>
                </c:pt>
                <c:pt idx="1167">
                  <c:v>43.419998168945313</c:v>
                </c:pt>
                <c:pt idx="1168">
                  <c:v>43.810001373291016</c:v>
                </c:pt>
                <c:pt idx="1169">
                  <c:v>42.479999542236328</c:v>
                </c:pt>
                <c:pt idx="1170">
                  <c:v>43.840000152587891</c:v>
                </c:pt>
                <c:pt idx="1171">
                  <c:v>43.490001678466797</c:v>
                </c:pt>
                <c:pt idx="1172">
                  <c:v>43.060001373291016</c:v>
                </c:pt>
                <c:pt idx="1173">
                  <c:v>43.509998321533203</c:v>
                </c:pt>
                <c:pt idx="1174">
                  <c:v>43.119998931884766</c:v>
                </c:pt>
                <c:pt idx="1175">
                  <c:v>43.540000915527344</c:v>
                </c:pt>
                <c:pt idx="1176">
                  <c:v>43.270000457763672</c:v>
                </c:pt>
                <c:pt idx="1177">
                  <c:v>43.479999542236328</c:v>
                </c:pt>
                <c:pt idx="1178">
                  <c:v>43.419998168945313</c:v>
                </c:pt>
                <c:pt idx="1179">
                  <c:v>43.549999237060547</c:v>
                </c:pt>
                <c:pt idx="1180">
                  <c:v>43.990001678466797</c:v>
                </c:pt>
                <c:pt idx="1181">
                  <c:v>43.549999237060547</c:v>
                </c:pt>
                <c:pt idx="1182">
                  <c:v>43.799999237060547</c:v>
                </c:pt>
                <c:pt idx="1183">
                  <c:v>43.470001220703125</c:v>
                </c:pt>
                <c:pt idx="1184">
                  <c:v>44</c:v>
                </c:pt>
                <c:pt idx="1185">
                  <c:v>43.270000457763672</c:v>
                </c:pt>
                <c:pt idx="1186">
                  <c:v>44.229999542236328</c:v>
                </c:pt>
                <c:pt idx="1187">
                  <c:v>43.400001525878906</c:v>
                </c:pt>
                <c:pt idx="1188">
                  <c:v>44.450000762939453</c:v>
                </c:pt>
                <c:pt idx="1189">
                  <c:v>43.220001220703125</c:v>
                </c:pt>
                <c:pt idx="1190">
                  <c:v>44.659999847412109</c:v>
                </c:pt>
                <c:pt idx="1191">
                  <c:v>43.189998626708984</c:v>
                </c:pt>
                <c:pt idx="1192">
                  <c:v>44.639999389648438</c:v>
                </c:pt>
                <c:pt idx="1193">
                  <c:v>43.310001373291016</c:v>
                </c:pt>
                <c:pt idx="1194">
                  <c:v>44.540000915527344</c:v>
                </c:pt>
                <c:pt idx="1195">
                  <c:v>43.610000610351563</c:v>
                </c:pt>
                <c:pt idx="1196">
                  <c:v>44.619998931884766</c:v>
                </c:pt>
                <c:pt idx="1197">
                  <c:v>44.009998321533203</c:v>
                </c:pt>
                <c:pt idx="1198">
                  <c:v>44.310001373291016</c:v>
                </c:pt>
                <c:pt idx="1199">
                  <c:v>43.860000610351563</c:v>
                </c:pt>
                <c:pt idx="1200">
                  <c:v>44.709999084472656</c:v>
                </c:pt>
                <c:pt idx="1201">
                  <c:v>43.819999694824219</c:v>
                </c:pt>
                <c:pt idx="1202">
                  <c:v>44.869998931884766</c:v>
                </c:pt>
                <c:pt idx="1203">
                  <c:v>43.75</c:v>
                </c:pt>
                <c:pt idx="1204">
                  <c:v>45.040000915527344</c:v>
                </c:pt>
                <c:pt idx="1205">
                  <c:v>43.720001220703125</c:v>
                </c:pt>
                <c:pt idx="1206">
                  <c:v>45.130001068115234</c:v>
                </c:pt>
                <c:pt idx="1207">
                  <c:v>44.759998321533203</c:v>
                </c:pt>
                <c:pt idx="1208">
                  <c:v>44.360000610351563</c:v>
                </c:pt>
                <c:pt idx="1209">
                  <c:v>44.590000152587891</c:v>
                </c:pt>
                <c:pt idx="1210">
                  <c:v>44.639999389648438</c:v>
                </c:pt>
                <c:pt idx="1211">
                  <c:v>44.509998321533203</c:v>
                </c:pt>
                <c:pt idx="1212">
                  <c:v>44.840000152587891</c:v>
                </c:pt>
                <c:pt idx="1213">
                  <c:v>44.360000610351563</c:v>
                </c:pt>
                <c:pt idx="1214">
                  <c:v>45.049999237060547</c:v>
                </c:pt>
                <c:pt idx="1215">
                  <c:v>44.25</c:v>
                </c:pt>
                <c:pt idx="1216">
                  <c:v>44.029998779296875</c:v>
                </c:pt>
                <c:pt idx="1217">
                  <c:v>45.400001525878906</c:v>
                </c:pt>
                <c:pt idx="1218">
                  <c:v>44.25</c:v>
                </c:pt>
                <c:pt idx="1219">
                  <c:v>45.349998474121094</c:v>
                </c:pt>
                <c:pt idx="1220">
                  <c:v>44.459999084472656</c:v>
                </c:pt>
                <c:pt idx="1221">
                  <c:v>45.319999694824219</c:v>
                </c:pt>
                <c:pt idx="1222">
                  <c:v>44.700000762939453</c:v>
                </c:pt>
                <c:pt idx="1223">
                  <c:v>45.25</c:v>
                </c:pt>
                <c:pt idx="1224">
                  <c:v>44.959999084472656</c:v>
                </c:pt>
                <c:pt idx="1225">
                  <c:v>45.259998321533203</c:v>
                </c:pt>
                <c:pt idx="1226">
                  <c:v>45.060001373291016</c:v>
                </c:pt>
                <c:pt idx="1227">
                  <c:v>45.169998168945313</c:v>
                </c:pt>
                <c:pt idx="1228">
                  <c:v>45.229999542236328</c:v>
                </c:pt>
                <c:pt idx="1229">
                  <c:v>45.159999847412109</c:v>
                </c:pt>
                <c:pt idx="1230">
                  <c:v>44.680000305175781</c:v>
                </c:pt>
                <c:pt idx="1231">
                  <c:v>45.889999389648438</c:v>
                </c:pt>
                <c:pt idx="1232">
                  <c:v>44.700000762939453</c:v>
                </c:pt>
                <c:pt idx="1233">
                  <c:v>45.979999542236328</c:v>
                </c:pt>
                <c:pt idx="1234">
                  <c:v>44.650001525878906</c:v>
                </c:pt>
                <c:pt idx="1235">
                  <c:v>46.020000457763672</c:v>
                </c:pt>
                <c:pt idx="1236">
                  <c:v>44.729999542236328</c:v>
                </c:pt>
                <c:pt idx="1237">
                  <c:v>46.130001068115234</c:v>
                </c:pt>
                <c:pt idx="1238">
                  <c:v>44.799999237060547</c:v>
                </c:pt>
                <c:pt idx="1239">
                  <c:v>46.209999084472656</c:v>
                </c:pt>
                <c:pt idx="1240">
                  <c:v>45.939998626708984</c:v>
                </c:pt>
                <c:pt idx="1241">
                  <c:v>45.290000915527344</c:v>
                </c:pt>
                <c:pt idx="1242">
                  <c:v>45.900001525878906</c:v>
                </c:pt>
                <c:pt idx="1243">
                  <c:v>45.389999389648438</c:v>
                </c:pt>
                <c:pt idx="1244">
                  <c:v>45.849998474121094</c:v>
                </c:pt>
                <c:pt idx="1245">
                  <c:v>45.680000305175781</c:v>
                </c:pt>
                <c:pt idx="1246">
                  <c:v>45.729999542236328</c:v>
                </c:pt>
                <c:pt idx="1247">
                  <c:v>45.240001678466797</c:v>
                </c:pt>
                <c:pt idx="1248">
                  <c:v>46.389999389648438</c:v>
                </c:pt>
                <c:pt idx="1249">
                  <c:v>46.180000305175781</c:v>
                </c:pt>
                <c:pt idx="1250">
                  <c:v>46.509998321533203</c:v>
                </c:pt>
                <c:pt idx="1251">
                  <c:v>46.650001525878906</c:v>
                </c:pt>
                <c:pt idx="1252">
                  <c:v>46.479999542236328</c:v>
                </c:pt>
                <c:pt idx="1253">
                  <c:v>45.639999389648438</c:v>
                </c:pt>
                <c:pt idx="1254">
                  <c:v>45.450000762939453</c:v>
                </c:pt>
                <c:pt idx="1255">
                  <c:v>46.790000915527344</c:v>
                </c:pt>
                <c:pt idx="1256">
                  <c:v>45.630001068115234</c:v>
                </c:pt>
                <c:pt idx="1257">
                  <c:v>46.029998779296875</c:v>
                </c:pt>
                <c:pt idx="1258">
                  <c:v>46.25</c:v>
                </c:pt>
                <c:pt idx="1259">
                  <c:v>46.650001525878906</c:v>
                </c:pt>
                <c:pt idx="1260">
                  <c:v>46.169998168945313</c:v>
                </c:pt>
                <c:pt idx="1261">
                  <c:v>46.619998931884766</c:v>
                </c:pt>
                <c:pt idx="1262">
                  <c:v>46.040000915527344</c:v>
                </c:pt>
                <c:pt idx="1263">
                  <c:v>46.830001831054688</c:v>
                </c:pt>
                <c:pt idx="1264">
                  <c:v>45.939998626708984</c:v>
                </c:pt>
                <c:pt idx="1265">
                  <c:v>47.130001068115234</c:v>
                </c:pt>
                <c:pt idx="1266">
                  <c:v>45.959999084472656</c:v>
                </c:pt>
                <c:pt idx="1267">
                  <c:v>47.259998321533203</c:v>
                </c:pt>
                <c:pt idx="1268">
                  <c:v>45.909999847412109</c:v>
                </c:pt>
                <c:pt idx="1269">
                  <c:v>46.139999389648438</c:v>
                </c:pt>
                <c:pt idx="1270">
                  <c:v>47.090000152587891</c:v>
                </c:pt>
                <c:pt idx="1271">
                  <c:v>46.389999389648438</c:v>
                </c:pt>
                <c:pt idx="1272">
                  <c:v>47.020000457763672</c:v>
                </c:pt>
                <c:pt idx="1273">
                  <c:v>46.590000152587891</c:v>
                </c:pt>
                <c:pt idx="1274">
                  <c:v>46.860000610351563</c:v>
                </c:pt>
                <c:pt idx="1275">
                  <c:v>46.799999237060547</c:v>
                </c:pt>
                <c:pt idx="1276">
                  <c:v>46.810001373291016</c:v>
                </c:pt>
                <c:pt idx="1277">
                  <c:v>46.970001220703125</c:v>
                </c:pt>
                <c:pt idx="1278">
                  <c:v>46.650001525878906</c:v>
                </c:pt>
                <c:pt idx="1279">
                  <c:v>46.279998779296875</c:v>
                </c:pt>
                <c:pt idx="1280">
                  <c:v>47.639999389648438</c:v>
                </c:pt>
                <c:pt idx="1281">
                  <c:v>46.330001831054688</c:v>
                </c:pt>
                <c:pt idx="1282">
                  <c:v>47.639999389648438</c:v>
                </c:pt>
                <c:pt idx="1283">
                  <c:v>46.450000762939453</c:v>
                </c:pt>
                <c:pt idx="1284">
                  <c:v>47.669998168945313</c:v>
                </c:pt>
                <c:pt idx="1285">
                  <c:v>46.580001831054688</c:v>
                </c:pt>
                <c:pt idx="1286">
                  <c:v>47.709999084472656</c:v>
                </c:pt>
                <c:pt idx="1287">
                  <c:v>46.709999084472656</c:v>
                </c:pt>
                <c:pt idx="1288">
                  <c:v>47.709999084472656</c:v>
                </c:pt>
                <c:pt idx="1289">
                  <c:v>46.939998626708984</c:v>
                </c:pt>
                <c:pt idx="1290">
                  <c:v>47.450000762939453</c:v>
                </c:pt>
                <c:pt idx="1291">
                  <c:v>47</c:v>
                </c:pt>
                <c:pt idx="1292">
                  <c:v>47.650001525878906</c:v>
                </c:pt>
                <c:pt idx="1293">
                  <c:v>47</c:v>
                </c:pt>
                <c:pt idx="1294">
                  <c:v>47.880001068115234</c:v>
                </c:pt>
                <c:pt idx="1295">
                  <c:v>46.909999847412109</c:v>
                </c:pt>
                <c:pt idx="1296">
                  <c:v>48.040000915527344</c:v>
                </c:pt>
                <c:pt idx="1297">
                  <c:v>48.180000305175781</c:v>
                </c:pt>
                <c:pt idx="1298">
                  <c:v>46.819999694824219</c:v>
                </c:pt>
                <c:pt idx="1299">
                  <c:v>48.159999847412109</c:v>
                </c:pt>
                <c:pt idx="1300">
                  <c:v>47.119998931884766</c:v>
                </c:pt>
                <c:pt idx="1301">
                  <c:v>48.229999542236328</c:v>
                </c:pt>
                <c:pt idx="1302">
                  <c:v>47.259998321533203</c:v>
                </c:pt>
                <c:pt idx="1303">
                  <c:v>48.229999542236328</c:v>
                </c:pt>
                <c:pt idx="1304">
                  <c:v>47.369998931884766</c:v>
                </c:pt>
                <c:pt idx="1305">
                  <c:v>48.119998931884766</c:v>
                </c:pt>
                <c:pt idx="1306">
                  <c:v>47.560001373291016</c:v>
                </c:pt>
                <c:pt idx="1307">
                  <c:v>48.169998168945313</c:v>
                </c:pt>
                <c:pt idx="1308">
                  <c:v>47.569999694824219</c:v>
                </c:pt>
                <c:pt idx="1309">
                  <c:v>48.319999694824219</c:v>
                </c:pt>
                <c:pt idx="1310">
                  <c:v>47.450000762939453</c:v>
                </c:pt>
                <c:pt idx="1311">
                  <c:v>48.490001678466797</c:v>
                </c:pt>
                <c:pt idx="1312">
                  <c:v>47.5</c:v>
                </c:pt>
                <c:pt idx="1313">
                  <c:v>48.700000762939453</c:v>
                </c:pt>
                <c:pt idx="1314">
                  <c:v>47.490001678466797</c:v>
                </c:pt>
                <c:pt idx="1315">
                  <c:v>48.770000457763672</c:v>
                </c:pt>
                <c:pt idx="1316">
                  <c:v>47.509998321533203</c:v>
                </c:pt>
                <c:pt idx="1317">
                  <c:v>48.830001831054688</c:v>
                </c:pt>
                <c:pt idx="1318">
                  <c:v>47.529998779296875</c:v>
                </c:pt>
                <c:pt idx="1319">
                  <c:v>48.849998474121094</c:v>
                </c:pt>
                <c:pt idx="1320">
                  <c:v>47.669998168945313</c:v>
                </c:pt>
                <c:pt idx="1321">
                  <c:v>48.799999237060547</c:v>
                </c:pt>
                <c:pt idx="1322">
                  <c:v>47.970001220703125</c:v>
                </c:pt>
                <c:pt idx="1323">
                  <c:v>48.479999542236328</c:v>
                </c:pt>
                <c:pt idx="1324">
                  <c:v>48.180000305175781</c:v>
                </c:pt>
                <c:pt idx="1325">
                  <c:v>48.590000152587891</c:v>
                </c:pt>
                <c:pt idx="1326">
                  <c:v>48.419998168945313</c:v>
                </c:pt>
                <c:pt idx="1327">
                  <c:v>48.509998321533203</c:v>
                </c:pt>
                <c:pt idx="1328">
                  <c:v>48.689998626708984</c:v>
                </c:pt>
                <c:pt idx="1329">
                  <c:v>48.419998168945313</c:v>
                </c:pt>
                <c:pt idx="1330">
                  <c:v>48.990001678466797</c:v>
                </c:pt>
                <c:pt idx="1331">
                  <c:v>48.200000762939453</c:v>
                </c:pt>
                <c:pt idx="1332">
                  <c:v>48.020000457763672</c:v>
                </c:pt>
                <c:pt idx="1333">
                  <c:v>49.470001220703125</c:v>
                </c:pt>
                <c:pt idx="1334">
                  <c:v>48.099998474121094</c:v>
                </c:pt>
                <c:pt idx="1335">
                  <c:v>49.279998779296875</c:v>
                </c:pt>
                <c:pt idx="1336">
                  <c:v>48.259998321533203</c:v>
                </c:pt>
                <c:pt idx="1337">
                  <c:v>49.270000457763672</c:v>
                </c:pt>
                <c:pt idx="1338">
                  <c:v>48.590000152587891</c:v>
                </c:pt>
                <c:pt idx="1339">
                  <c:v>49.080001831054688</c:v>
                </c:pt>
                <c:pt idx="1340">
                  <c:v>48.770000457763672</c:v>
                </c:pt>
                <c:pt idx="1341">
                  <c:v>48.939998626708984</c:v>
                </c:pt>
                <c:pt idx="1342">
                  <c:v>49.099998474121094</c:v>
                </c:pt>
                <c:pt idx="1343">
                  <c:v>49.680000305175781</c:v>
                </c:pt>
                <c:pt idx="1344">
                  <c:v>48.479999542236328</c:v>
                </c:pt>
                <c:pt idx="1345">
                  <c:v>49.799999237060547</c:v>
                </c:pt>
                <c:pt idx="1346">
                  <c:v>48.439998626708984</c:v>
                </c:pt>
                <c:pt idx="1347">
                  <c:v>49.849998474121094</c:v>
                </c:pt>
                <c:pt idx="1348">
                  <c:v>48.430000305175781</c:v>
                </c:pt>
                <c:pt idx="1349">
                  <c:v>49.810001373291016</c:v>
                </c:pt>
                <c:pt idx="1350">
                  <c:v>48.619998931884766</c:v>
                </c:pt>
                <c:pt idx="1351">
                  <c:v>49.860000610351563</c:v>
                </c:pt>
                <c:pt idx="1352">
                  <c:v>48.779998779296875</c:v>
                </c:pt>
                <c:pt idx="1353">
                  <c:v>49.770000457763672</c:v>
                </c:pt>
                <c:pt idx="1354">
                  <c:v>49.330001831054688</c:v>
                </c:pt>
                <c:pt idx="1355">
                  <c:v>49.340000152587891</c:v>
                </c:pt>
                <c:pt idx="1356">
                  <c:v>49.540000915527344</c:v>
                </c:pt>
                <c:pt idx="1357">
                  <c:v>49.610000610351563</c:v>
                </c:pt>
                <c:pt idx="1358">
                  <c:v>49.380001068115234</c:v>
                </c:pt>
                <c:pt idx="1359">
                  <c:v>49.840000152587891</c:v>
                </c:pt>
                <c:pt idx="1360">
                  <c:v>49.189998626708984</c:v>
                </c:pt>
                <c:pt idx="1361">
                  <c:v>50.060001373291016</c:v>
                </c:pt>
                <c:pt idx="1362">
                  <c:v>49.130001068115234</c:v>
                </c:pt>
                <c:pt idx="1363">
                  <c:v>50.25</c:v>
                </c:pt>
                <c:pt idx="1364">
                  <c:v>49</c:v>
                </c:pt>
                <c:pt idx="1365">
                  <c:v>50.490001678466797</c:v>
                </c:pt>
                <c:pt idx="1366">
                  <c:v>49.220001220703125</c:v>
                </c:pt>
                <c:pt idx="1367">
                  <c:v>50.569999694824219</c:v>
                </c:pt>
                <c:pt idx="1368">
                  <c:v>49.209999084472656</c:v>
                </c:pt>
                <c:pt idx="1369">
                  <c:v>50.569999694824219</c:v>
                </c:pt>
                <c:pt idx="1370">
                  <c:v>50.369998931884766</c:v>
                </c:pt>
                <c:pt idx="1371">
                  <c:v>50.639999389648438</c:v>
                </c:pt>
                <c:pt idx="1372">
                  <c:v>50.180000305175781</c:v>
                </c:pt>
                <c:pt idx="1373">
                  <c:v>50.189998626708984</c:v>
                </c:pt>
                <c:pt idx="1374">
                  <c:v>49.939998626708984</c:v>
                </c:pt>
                <c:pt idx="1375">
                  <c:v>50.419998168945313</c:v>
                </c:pt>
                <c:pt idx="1376">
                  <c:v>49.919998168945313</c:v>
                </c:pt>
                <c:pt idx="1377">
                  <c:v>50.759998321533203</c:v>
                </c:pt>
                <c:pt idx="1378">
                  <c:v>49.729999542236328</c:v>
                </c:pt>
                <c:pt idx="1379">
                  <c:v>50.970001220703125</c:v>
                </c:pt>
                <c:pt idx="1380">
                  <c:v>49.729999542236328</c:v>
                </c:pt>
                <c:pt idx="1381">
                  <c:v>50.970001220703125</c:v>
                </c:pt>
                <c:pt idx="1382">
                  <c:v>49.619998931884766</c:v>
                </c:pt>
                <c:pt idx="1383">
                  <c:v>51.040000915527344</c:v>
                </c:pt>
                <c:pt idx="1384">
                  <c:v>49.779998779296875</c:v>
                </c:pt>
                <c:pt idx="1385">
                  <c:v>51.090000152587891</c:v>
                </c:pt>
                <c:pt idx="1386">
                  <c:v>50.700000762939453</c:v>
                </c:pt>
                <c:pt idx="1387">
                  <c:v>50.389999389648438</c:v>
                </c:pt>
                <c:pt idx="1388">
                  <c:v>50.599998474121094</c:v>
                </c:pt>
                <c:pt idx="1389">
                  <c:v>50.580001831054688</c:v>
                </c:pt>
                <c:pt idx="1390">
                  <c:v>50.369998931884766</c:v>
                </c:pt>
                <c:pt idx="1391">
                  <c:v>50.759998321533203</c:v>
                </c:pt>
                <c:pt idx="1392">
                  <c:v>50.279998779296875</c:v>
                </c:pt>
                <c:pt idx="1393">
                  <c:v>49.979999542236328</c:v>
                </c:pt>
                <c:pt idx="1394">
                  <c:v>51.520000457763672</c:v>
                </c:pt>
                <c:pt idx="1395">
                  <c:v>50.180000305175781</c:v>
                </c:pt>
                <c:pt idx="1396">
                  <c:v>51.540000915527344</c:v>
                </c:pt>
                <c:pt idx="1397">
                  <c:v>50.25</c:v>
                </c:pt>
                <c:pt idx="1398">
                  <c:v>51.540000915527344</c:v>
                </c:pt>
                <c:pt idx="1399">
                  <c:v>50.330001831054688</c:v>
                </c:pt>
                <c:pt idx="1400">
                  <c:v>51.509998321533203</c:v>
                </c:pt>
                <c:pt idx="1401">
                  <c:v>50.490001678466797</c:v>
                </c:pt>
                <c:pt idx="1402">
                  <c:v>51.450000762939453</c:v>
                </c:pt>
                <c:pt idx="1403">
                  <c:v>50.729999542236328</c:v>
                </c:pt>
                <c:pt idx="1404">
                  <c:v>51.369998931884766</c:v>
                </c:pt>
                <c:pt idx="1405">
                  <c:v>50.939998626708984</c:v>
                </c:pt>
                <c:pt idx="1406">
                  <c:v>51.290000915527344</c:v>
                </c:pt>
                <c:pt idx="1407">
                  <c:v>51.310001373291016</c:v>
                </c:pt>
                <c:pt idx="1408">
                  <c:v>51.040000915527344</c:v>
                </c:pt>
                <c:pt idx="1409">
                  <c:v>50.610000610351563</c:v>
                </c:pt>
                <c:pt idx="1410">
                  <c:v>51.990001678466797</c:v>
                </c:pt>
                <c:pt idx="1411">
                  <c:v>50.619998931884766</c:v>
                </c:pt>
                <c:pt idx="1412">
                  <c:v>52.110000610351563</c:v>
                </c:pt>
                <c:pt idx="1413">
                  <c:v>50.720001220703125</c:v>
                </c:pt>
                <c:pt idx="1414">
                  <c:v>52.150001525878906</c:v>
                </c:pt>
                <c:pt idx="1415">
                  <c:v>51.770000457763672</c:v>
                </c:pt>
                <c:pt idx="1416">
                  <c:v>51.25</c:v>
                </c:pt>
                <c:pt idx="1417">
                  <c:v>51.799999237060547</c:v>
                </c:pt>
                <c:pt idx="1418">
                  <c:v>51.549999237060547</c:v>
                </c:pt>
                <c:pt idx="1419">
                  <c:v>51.639999389648438</c:v>
                </c:pt>
                <c:pt idx="1420">
                  <c:v>51.75</c:v>
                </c:pt>
                <c:pt idx="1421">
                  <c:v>51.569999694824219</c:v>
                </c:pt>
                <c:pt idx="1422">
                  <c:v>51.939998626708984</c:v>
                </c:pt>
                <c:pt idx="1423">
                  <c:v>51.419998168945313</c:v>
                </c:pt>
                <c:pt idx="1424">
                  <c:v>52.090000152587891</c:v>
                </c:pt>
                <c:pt idx="1425">
                  <c:v>51.400001525878906</c:v>
                </c:pt>
                <c:pt idx="1426">
                  <c:v>52.099998474121094</c:v>
                </c:pt>
                <c:pt idx="1427">
                  <c:v>51.360000610351563</c:v>
                </c:pt>
                <c:pt idx="1428">
                  <c:v>51.200000762939453</c:v>
                </c:pt>
                <c:pt idx="1429">
                  <c:v>52.580001831054688</c:v>
                </c:pt>
                <c:pt idx="1430">
                  <c:v>51.299999237060547</c:v>
                </c:pt>
                <c:pt idx="1431">
                  <c:v>52.689998626708984</c:v>
                </c:pt>
                <c:pt idx="1432">
                  <c:v>51.419998168945313</c:v>
                </c:pt>
                <c:pt idx="1433">
                  <c:v>52.680000305175781</c:v>
                </c:pt>
                <c:pt idx="1434">
                  <c:v>51.439998626708984</c:v>
                </c:pt>
                <c:pt idx="1435">
                  <c:v>52.689998626708984</c:v>
                </c:pt>
                <c:pt idx="1436">
                  <c:v>51.479999542236328</c:v>
                </c:pt>
                <c:pt idx="1437">
                  <c:v>51.990001678466797</c:v>
                </c:pt>
                <c:pt idx="1438">
                  <c:v>52.200000762939453</c:v>
                </c:pt>
                <c:pt idx="1439">
                  <c:v>52.099998474121094</c:v>
                </c:pt>
                <c:pt idx="1440">
                  <c:v>52.189998626708984</c:v>
                </c:pt>
                <c:pt idx="1441">
                  <c:v>52.380001068115234</c:v>
                </c:pt>
                <c:pt idx="1442">
                  <c:v>52.110000610351563</c:v>
                </c:pt>
                <c:pt idx="1443">
                  <c:v>52.529998779296875</c:v>
                </c:pt>
                <c:pt idx="1444">
                  <c:v>52.25</c:v>
                </c:pt>
                <c:pt idx="1445">
                  <c:v>52.779998779296875</c:v>
                </c:pt>
                <c:pt idx="1446">
                  <c:v>52.090000152587891</c:v>
                </c:pt>
                <c:pt idx="1447">
                  <c:v>53.020000457763672</c:v>
                </c:pt>
                <c:pt idx="1448">
                  <c:v>52.049999237060547</c:v>
                </c:pt>
                <c:pt idx="1449">
                  <c:v>53.229999542236328</c:v>
                </c:pt>
                <c:pt idx="1450">
                  <c:v>52.049999237060547</c:v>
                </c:pt>
                <c:pt idx="1451">
                  <c:v>53.209999084472656</c:v>
                </c:pt>
                <c:pt idx="1452">
                  <c:v>53.349998474121094</c:v>
                </c:pt>
                <c:pt idx="1453">
                  <c:v>51.990001678466797</c:v>
                </c:pt>
                <c:pt idx="1454">
                  <c:v>53.430000305175781</c:v>
                </c:pt>
                <c:pt idx="1455">
                  <c:v>52.080001831054688</c:v>
                </c:pt>
                <c:pt idx="1456">
                  <c:v>53.319999694824219</c:v>
                </c:pt>
                <c:pt idx="1457">
                  <c:v>52.040000915527344</c:v>
                </c:pt>
                <c:pt idx="1458">
                  <c:v>53.330001831054688</c:v>
                </c:pt>
                <c:pt idx="1459">
                  <c:v>52.119998931884766</c:v>
                </c:pt>
                <c:pt idx="1460">
                  <c:v>52.650001525878906</c:v>
                </c:pt>
                <c:pt idx="1461">
                  <c:v>53.110000610351563</c:v>
                </c:pt>
                <c:pt idx="1462">
                  <c:v>52.75</c:v>
                </c:pt>
                <c:pt idx="1463">
                  <c:v>53.020000457763672</c:v>
                </c:pt>
                <c:pt idx="1464">
                  <c:v>52.979999542236328</c:v>
                </c:pt>
                <c:pt idx="1465">
                  <c:v>53.490001678466797</c:v>
                </c:pt>
                <c:pt idx="1466">
                  <c:v>52.529998779296875</c:v>
                </c:pt>
                <c:pt idx="1467">
                  <c:v>53.840000152587891</c:v>
                </c:pt>
                <c:pt idx="1468">
                  <c:v>52.569999694824219</c:v>
                </c:pt>
                <c:pt idx="1469">
                  <c:v>53.939998626708984</c:v>
                </c:pt>
                <c:pt idx="1470">
                  <c:v>52.560001373291016</c:v>
                </c:pt>
                <c:pt idx="1471">
                  <c:v>53.939998626708984</c:v>
                </c:pt>
                <c:pt idx="1472">
                  <c:v>52.560001373291016</c:v>
                </c:pt>
                <c:pt idx="1473">
                  <c:v>52.889999389648438</c:v>
                </c:pt>
                <c:pt idx="1474">
                  <c:v>53.630001068115234</c:v>
                </c:pt>
                <c:pt idx="1475">
                  <c:v>53.110000610351563</c:v>
                </c:pt>
                <c:pt idx="1476">
                  <c:v>53.430000305175781</c:v>
                </c:pt>
                <c:pt idx="1477">
                  <c:v>53.430000305175781</c:v>
                </c:pt>
                <c:pt idx="1478">
                  <c:v>53.259998321533203</c:v>
                </c:pt>
                <c:pt idx="1479">
                  <c:v>53.619998931884766</c:v>
                </c:pt>
                <c:pt idx="1480">
                  <c:v>53.200000762939453</c:v>
                </c:pt>
                <c:pt idx="1481">
                  <c:v>53.869998931884766</c:v>
                </c:pt>
                <c:pt idx="1482">
                  <c:v>53</c:v>
                </c:pt>
                <c:pt idx="1483">
                  <c:v>54.119998931884766</c:v>
                </c:pt>
                <c:pt idx="1484">
                  <c:v>52.990001678466797</c:v>
                </c:pt>
                <c:pt idx="1485">
                  <c:v>54.319999694824219</c:v>
                </c:pt>
                <c:pt idx="1486">
                  <c:v>53.029998779296875</c:v>
                </c:pt>
                <c:pt idx="1487">
                  <c:v>53.290000915527344</c:v>
                </c:pt>
                <c:pt idx="1488">
                  <c:v>53.049999237060547</c:v>
                </c:pt>
                <c:pt idx="1489">
                  <c:v>54.340000152587891</c:v>
                </c:pt>
                <c:pt idx="1490">
                  <c:v>53.970001220703125</c:v>
                </c:pt>
                <c:pt idx="1491">
                  <c:v>53.770000457763672</c:v>
                </c:pt>
                <c:pt idx="1492">
                  <c:v>53.310001373291016</c:v>
                </c:pt>
                <c:pt idx="1493">
                  <c:v>53.970001220703125</c:v>
                </c:pt>
                <c:pt idx="1494">
                  <c:v>53.840000152587891</c:v>
                </c:pt>
                <c:pt idx="1495">
                  <c:v>54.270000457763672</c:v>
                </c:pt>
                <c:pt idx="1496">
                  <c:v>53.599998474121094</c:v>
                </c:pt>
                <c:pt idx="1497">
                  <c:v>54.529998779296875</c:v>
                </c:pt>
                <c:pt idx="1498">
                  <c:v>54.709999084472656</c:v>
                </c:pt>
                <c:pt idx="1499">
                  <c:v>53.330001831054688</c:v>
                </c:pt>
                <c:pt idx="1500">
                  <c:v>54.709999084472656</c:v>
                </c:pt>
                <c:pt idx="1501">
                  <c:v>53.540000915527344</c:v>
                </c:pt>
                <c:pt idx="1502">
                  <c:v>54.639999389648438</c:v>
                </c:pt>
                <c:pt idx="1503">
                  <c:v>53.75</c:v>
                </c:pt>
                <c:pt idx="1504">
                  <c:v>54.580001831054688</c:v>
                </c:pt>
                <c:pt idx="1505">
                  <c:v>53.959999084472656</c:v>
                </c:pt>
                <c:pt idx="1506">
                  <c:v>54.349998474121094</c:v>
                </c:pt>
                <c:pt idx="1507">
                  <c:v>54.180000305175781</c:v>
                </c:pt>
                <c:pt idx="1508">
                  <c:v>54.259998321533203</c:v>
                </c:pt>
                <c:pt idx="1509">
                  <c:v>53.819999694824219</c:v>
                </c:pt>
                <c:pt idx="1510">
                  <c:v>54.029998779296875</c:v>
                </c:pt>
                <c:pt idx="1511">
                  <c:v>53.75</c:v>
                </c:pt>
                <c:pt idx="1512">
                  <c:v>55.029998779296875</c:v>
                </c:pt>
                <c:pt idx="1513">
                  <c:v>53.779998779296875</c:v>
                </c:pt>
                <c:pt idx="1514">
                  <c:v>55.119998931884766</c:v>
                </c:pt>
                <c:pt idx="1515">
                  <c:v>54.049999237060547</c:v>
                </c:pt>
                <c:pt idx="1516">
                  <c:v>55.200000762939453</c:v>
                </c:pt>
                <c:pt idx="1517">
                  <c:v>55.159999847412109</c:v>
                </c:pt>
                <c:pt idx="1518">
                  <c:v>55.110000610351563</c:v>
                </c:pt>
                <c:pt idx="1519">
                  <c:v>55.069999694824219</c:v>
                </c:pt>
                <c:pt idx="1520">
                  <c:v>54.139999389648438</c:v>
                </c:pt>
                <c:pt idx="1521">
                  <c:v>54.080001831054688</c:v>
                </c:pt>
                <c:pt idx="1522">
                  <c:v>55.409999847412109</c:v>
                </c:pt>
                <c:pt idx="1523">
                  <c:v>54.319999694824219</c:v>
                </c:pt>
                <c:pt idx="1524">
                  <c:v>55.259998321533203</c:v>
                </c:pt>
                <c:pt idx="1525">
                  <c:v>54.450000762939453</c:v>
                </c:pt>
                <c:pt idx="1526">
                  <c:v>55.200000762939453</c:v>
                </c:pt>
                <c:pt idx="1527">
                  <c:v>54.770000457763672</c:v>
                </c:pt>
                <c:pt idx="1528">
                  <c:v>54.439998626708984</c:v>
                </c:pt>
                <c:pt idx="1529">
                  <c:v>55.220001220703125</c:v>
                </c:pt>
                <c:pt idx="1530">
                  <c:v>54.689998626708984</c:v>
                </c:pt>
                <c:pt idx="1531">
                  <c:v>55.189998626708984</c:v>
                </c:pt>
                <c:pt idx="1532">
                  <c:v>55.060001373291016</c:v>
                </c:pt>
                <c:pt idx="1533">
                  <c:v>54.909999847412109</c:v>
                </c:pt>
                <c:pt idx="1534">
                  <c:v>55.509998321533203</c:v>
                </c:pt>
                <c:pt idx="1535">
                  <c:v>54.669998168945313</c:v>
                </c:pt>
                <c:pt idx="1536">
                  <c:v>55.830001831054688</c:v>
                </c:pt>
                <c:pt idx="1537">
                  <c:v>55.759998321533203</c:v>
                </c:pt>
                <c:pt idx="1538">
                  <c:v>54.729999542236328</c:v>
                </c:pt>
                <c:pt idx="1539">
                  <c:v>55.650001525878906</c:v>
                </c:pt>
                <c:pt idx="1540">
                  <c:v>55.099998474121094</c:v>
                </c:pt>
                <c:pt idx="1541">
                  <c:v>55.290000915527344</c:v>
                </c:pt>
                <c:pt idx="1542">
                  <c:v>55.619998931884766</c:v>
                </c:pt>
                <c:pt idx="1543">
                  <c:v>54.990001678466797</c:v>
                </c:pt>
                <c:pt idx="1544">
                  <c:v>55.930000305175781</c:v>
                </c:pt>
                <c:pt idx="1545">
                  <c:v>54.669998168945313</c:v>
                </c:pt>
                <c:pt idx="1546">
                  <c:v>56.069999694824219</c:v>
                </c:pt>
                <c:pt idx="1547">
                  <c:v>54.729999542236328</c:v>
                </c:pt>
                <c:pt idx="1548">
                  <c:v>55.959999084472656</c:v>
                </c:pt>
                <c:pt idx="1549">
                  <c:v>55.020000457763672</c:v>
                </c:pt>
                <c:pt idx="1550">
                  <c:v>55.740001678466797</c:v>
                </c:pt>
                <c:pt idx="1551">
                  <c:v>55.389999389648438</c:v>
                </c:pt>
                <c:pt idx="1552">
                  <c:v>55.599998474121094</c:v>
                </c:pt>
                <c:pt idx="1553">
                  <c:v>55.020000457763672</c:v>
                </c:pt>
                <c:pt idx="1554">
                  <c:v>56.330001831054688</c:v>
                </c:pt>
                <c:pt idx="1555">
                  <c:v>54.900001525878906</c:v>
                </c:pt>
                <c:pt idx="1556">
                  <c:v>56.369998931884766</c:v>
                </c:pt>
                <c:pt idx="1557">
                  <c:v>55.020000457763672</c:v>
                </c:pt>
                <c:pt idx="1558">
                  <c:v>56.419998168945313</c:v>
                </c:pt>
                <c:pt idx="1559">
                  <c:v>55.319999694824219</c:v>
                </c:pt>
                <c:pt idx="1560">
                  <c:v>55.880001068115234</c:v>
                </c:pt>
                <c:pt idx="1561">
                  <c:v>55.599998474121094</c:v>
                </c:pt>
                <c:pt idx="1562">
                  <c:v>56.049999237060547</c:v>
                </c:pt>
                <c:pt idx="1563">
                  <c:v>56.029998779296875</c:v>
                </c:pt>
                <c:pt idx="1564">
                  <c:v>55.680000305175781</c:v>
                </c:pt>
                <c:pt idx="1565">
                  <c:v>56.209999084472656</c:v>
                </c:pt>
                <c:pt idx="1566">
                  <c:v>55.349998474121094</c:v>
                </c:pt>
                <c:pt idx="1567">
                  <c:v>56.509998321533203</c:v>
                </c:pt>
                <c:pt idx="1568">
                  <c:v>55.409999847412109</c:v>
                </c:pt>
                <c:pt idx="1569">
                  <c:v>55.759998321533203</c:v>
                </c:pt>
                <c:pt idx="1570">
                  <c:v>55.360000610351563</c:v>
                </c:pt>
                <c:pt idx="1571">
                  <c:v>55.5</c:v>
                </c:pt>
                <c:pt idx="1572">
                  <c:v>56.869998931884766</c:v>
                </c:pt>
                <c:pt idx="1573">
                  <c:v>55.619998931884766</c:v>
                </c:pt>
                <c:pt idx="1574">
                  <c:v>55.830001831054688</c:v>
                </c:pt>
                <c:pt idx="1575">
                  <c:v>56.529998779296875</c:v>
                </c:pt>
                <c:pt idx="1576">
                  <c:v>56.790000915527344</c:v>
                </c:pt>
                <c:pt idx="1577">
                  <c:v>56.330001831054688</c:v>
                </c:pt>
                <c:pt idx="1578">
                  <c:v>56.759998321533203</c:v>
                </c:pt>
                <c:pt idx="1579">
                  <c:v>56.040000915527344</c:v>
                </c:pt>
                <c:pt idx="1580">
                  <c:v>56.639999389648438</c:v>
                </c:pt>
                <c:pt idx="1581">
                  <c:v>56.229999542236328</c:v>
                </c:pt>
                <c:pt idx="1582">
                  <c:v>56.799999237060547</c:v>
                </c:pt>
                <c:pt idx="1583">
                  <c:v>56.529998779296875</c:v>
                </c:pt>
                <c:pt idx="1584">
                  <c:v>57.139999389648438</c:v>
                </c:pt>
                <c:pt idx="1585">
                  <c:v>55.979999542236328</c:v>
                </c:pt>
                <c:pt idx="1586">
                  <c:v>57.209999084472656</c:v>
                </c:pt>
                <c:pt idx="1587">
                  <c:v>55.930000305175781</c:v>
                </c:pt>
                <c:pt idx="1588">
                  <c:v>57.279998779296875</c:v>
                </c:pt>
                <c:pt idx="1589">
                  <c:v>55.880001068115234</c:v>
                </c:pt>
                <c:pt idx="1590">
                  <c:v>57.419998168945313</c:v>
                </c:pt>
                <c:pt idx="1591">
                  <c:v>57.259998321533203</c:v>
                </c:pt>
                <c:pt idx="1592">
                  <c:v>56.020000457763672</c:v>
                </c:pt>
                <c:pt idx="1593">
                  <c:v>57.369998931884766</c:v>
                </c:pt>
                <c:pt idx="1594">
                  <c:v>56.099998474121094</c:v>
                </c:pt>
                <c:pt idx="1595">
                  <c:v>57.419998168945313</c:v>
                </c:pt>
                <c:pt idx="1596">
                  <c:v>56.040000915527344</c:v>
                </c:pt>
                <c:pt idx="1597">
                  <c:v>57.520000457763672</c:v>
                </c:pt>
                <c:pt idx="1598">
                  <c:v>56.110000610351563</c:v>
                </c:pt>
                <c:pt idx="1599">
                  <c:v>57.419998168945313</c:v>
                </c:pt>
                <c:pt idx="1600">
                  <c:v>56.279998779296875</c:v>
                </c:pt>
                <c:pt idx="1601">
                  <c:v>56.880001068115234</c:v>
                </c:pt>
                <c:pt idx="1602">
                  <c:v>56.959999084472656</c:v>
                </c:pt>
                <c:pt idx="1603">
                  <c:v>57.360000610351563</c:v>
                </c:pt>
                <c:pt idx="1604">
                  <c:v>56.700000762939453</c:v>
                </c:pt>
                <c:pt idx="1605">
                  <c:v>57.180000305175781</c:v>
                </c:pt>
                <c:pt idx="1606">
                  <c:v>56.860000610351563</c:v>
                </c:pt>
                <c:pt idx="1607">
                  <c:v>57.509998321533203</c:v>
                </c:pt>
                <c:pt idx="1608">
                  <c:v>57.099998474121094</c:v>
                </c:pt>
                <c:pt idx="1609">
                  <c:v>57.080001831054688</c:v>
                </c:pt>
                <c:pt idx="1610">
                  <c:v>57.169998168945313</c:v>
                </c:pt>
                <c:pt idx="1611">
                  <c:v>56.959999084472656</c:v>
                </c:pt>
                <c:pt idx="1612">
                  <c:v>57.409999847412109</c:v>
                </c:pt>
                <c:pt idx="1613">
                  <c:v>57.860000610351563</c:v>
                </c:pt>
                <c:pt idx="1614">
                  <c:v>56.509998321533203</c:v>
                </c:pt>
                <c:pt idx="1615">
                  <c:v>56.869998931884766</c:v>
                </c:pt>
                <c:pt idx="1616">
                  <c:v>57.770000457763672</c:v>
                </c:pt>
                <c:pt idx="1617">
                  <c:v>56.860000610351563</c:v>
                </c:pt>
                <c:pt idx="1618">
                  <c:v>57.779998779296875</c:v>
                </c:pt>
                <c:pt idx="1619">
                  <c:v>56.799999237060547</c:v>
                </c:pt>
                <c:pt idx="1620">
                  <c:v>58.049999237060547</c:v>
                </c:pt>
                <c:pt idx="1621">
                  <c:v>56.75</c:v>
                </c:pt>
                <c:pt idx="1622">
                  <c:v>58.119998931884766</c:v>
                </c:pt>
                <c:pt idx="1623">
                  <c:v>56.830001831054688</c:v>
                </c:pt>
                <c:pt idx="1624">
                  <c:v>58.099998474121094</c:v>
                </c:pt>
                <c:pt idx="1625">
                  <c:v>56.880001068115234</c:v>
                </c:pt>
                <c:pt idx="1626">
                  <c:v>57.340000152587891</c:v>
                </c:pt>
                <c:pt idx="1627">
                  <c:v>57</c:v>
                </c:pt>
                <c:pt idx="1628">
                  <c:v>57.529998779296875</c:v>
                </c:pt>
                <c:pt idx="1629">
                  <c:v>57.540000915527344</c:v>
                </c:pt>
                <c:pt idx="1630">
                  <c:v>57.759998321533203</c:v>
                </c:pt>
                <c:pt idx="1631">
                  <c:v>57.369998931884766</c:v>
                </c:pt>
                <c:pt idx="1632">
                  <c:v>58.069999694824219</c:v>
                </c:pt>
                <c:pt idx="1633">
                  <c:v>57.790000915527344</c:v>
                </c:pt>
                <c:pt idx="1634">
                  <c:v>58.279998779296875</c:v>
                </c:pt>
                <c:pt idx="1635">
                  <c:v>57.020000457763672</c:v>
                </c:pt>
                <c:pt idx="1636">
                  <c:v>58.330001831054688</c:v>
                </c:pt>
                <c:pt idx="1637">
                  <c:v>57.049999237060547</c:v>
                </c:pt>
                <c:pt idx="1638">
                  <c:v>58.430000305175781</c:v>
                </c:pt>
                <c:pt idx="1639">
                  <c:v>57.180000305175781</c:v>
                </c:pt>
                <c:pt idx="1640">
                  <c:v>58.330001831054688</c:v>
                </c:pt>
                <c:pt idx="1641">
                  <c:v>57.409999847412109</c:v>
                </c:pt>
                <c:pt idx="1642">
                  <c:v>58.220001220703125</c:v>
                </c:pt>
                <c:pt idx="1643">
                  <c:v>57.270000457763672</c:v>
                </c:pt>
                <c:pt idx="1644">
                  <c:v>58.639999389648438</c:v>
                </c:pt>
                <c:pt idx="1645">
                  <c:v>57.259998321533203</c:v>
                </c:pt>
                <c:pt idx="1646">
                  <c:v>58.729999542236328</c:v>
                </c:pt>
                <c:pt idx="1647">
                  <c:v>57.299999237060547</c:v>
                </c:pt>
                <c:pt idx="1648">
                  <c:v>58.669998168945313</c:v>
                </c:pt>
                <c:pt idx="1649">
                  <c:v>57.450000762939453</c:v>
                </c:pt>
                <c:pt idx="1650">
                  <c:v>58.630001068115234</c:v>
                </c:pt>
                <c:pt idx="1651">
                  <c:v>57.509998321533203</c:v>
                </c:pt>
                <c:pt idx="1652">
                  <c:v>58.590000152587891</c:v>
                </c:pt>
                <c:pt idx="1653">
                  <c:v>57.770000457763672</c:v>
                </c:pt>
                <c:pt idx="1654">
                  <c:v>58.740001678466797</c:v>
                </c:pt>
                <c:pt idx="1655">
                  <c:v>57.880001068115234</c:v>
                </c:pt>
                <c:pt idx="1656">
                  <c:v>58.319999694824219</c:v>
                </c:pt>
                <c:pt idx="1657">
                  <c:v>58.119998931884766</c:v>
                </c:pt>
                <c:pt idx="1658">
                  <c:v>58.419998168945313</c:v>
                </c:pt>
                <c:pt idx="1659">
                  <c:v>58.080001831054688</c:v>
                </c:pt>
                <c:pt idx="1660">
                  <c:v>58.580001831054688</c:v>
                </c:pt>
                <c:pt idx="1661">
                  <c:v>58</c:v>
                </c:pt>
                <c:pt idx="1662">
                  <c:v>58.669998168945313</c:v>
                </c:pt>
                <c:pt idx="1663">
                  <c:v>58.069999694824219</c:v>
                </c:pt>
                <c:pt idx="1664">
                  <c:v>58.819999694824219</c:v>
                </c:pt>
                <c:pt idx="1665">
                  <c:v>58.069999694824219</c:v>
                </c:pt>
                <c:pt idx="1666">
                  <c:v>57.659999847412109</c:v>
                </c:pt>
                <c:pt idx="1667">
                  <c:v>59.099998474121094</c:v>
                </c:pt>
                <c:pt idx="1668">
                  <c:v>57.75</c:v>
                </c:pt>
                <c:pt idx="1669">
                  <c:v>59.139999389648438</c:v>
                </c:pt>
                <c:pt idx="1670">
                  <c:v>57.759998321533203</c:v>
                </c:pt>
                <c:pt idx="1671">
                  <c:v>58.090000152587891</c:v>
                </c:pt>
                <c:pt idx="1672">
                  <c:v>58.950000762939453</c:v>
                </c:pt>
                <c:pt idx="1673">
                  <c:v>58.229999542236328</c:v>
                </c:pt>
                <c:pt idx="1674">
                  <c:v>58.939998626708984</c:v>
                </c:pt>
                <c:pt idx="1675">
                  <c:v>58.389999389648438</c:v>
                </c:pt>
                <c:pt idx="1676">
                  <c:v>58.959999084472656</c:v>
                </c:pt>
                <c:pt idx="1677">
                  <c:v>58.450000762939453</c:v>
                </c:pt>
                <c:pt idx="1678">
                  <c:v>58.950000762939453</c:v>
                </c:pt>
                <c:pt idx="1679">
                  <c:v>58.689998626708984</c:v>
                </c:pt>
                <c:pt idx="1680">
                  <c:v>58.919998168945313</c:v>
                </c:pt>
                <c:pt idx="1681">
                  <c:v>58.090000152587891</c:v>
                </c:pt>
                <c:pt idx="1682">
                  <c:v>59.5</c:v>
                </c:pt>
                <c:pt idx="1683">
                  <c:v>58.259998321533203</c:v>
                </c:pt>
                <c:pt idx="1684">
                  <c:v>58.659999847412109</c:v>
                </c:pt>
                <c:pt idx="1685">
                  <c:v>59.069999694824219</c:v>
                </c:pt>
                <c:pt idx="1686">
                  <c:v>59.409999847412109</c:v>
                </c:pt>
                <c:pt idx="1687">
                  <c:v>59.569999694824219</c:v>
                </c:pt>
                <c:pt idx="1688">
                  <c:v>58.299999237060547</c:v>
                </c:pt>
                <c:pt idx="1689">
                  <c:v>59.520000457763672</c:v>
                </c:pt>
                <c:pt idx="1690">
                  <c:v>58.529998779296875</c:v>
                </c:pt>
                <c:pt idx="1691">
                  <c:v>59.090000152587891</c:v>
                </c:pt>
                <c:pt idx="1692">
                  <c:v>58.689998626708984</c:v>
                </c:pt>
                <c:pt idx="1693">
                  <c:v>59.270000457763672</c:v>
                </c:pt>
                <c:pt idx="1694">
                  <c:v>58.740001678466797</c:v>
                </c:pt>
                <c:pt idx="1695">
                  <c:v>59.099998474121094</c:v>
                </c:pt>
                <c:pt idx="1696">
                  <c:v>59.259998321533203</c:v>
                </c:pt>
                <c:pt idx="1697">
                  <c:v>58.930000305175781</c:v>
                </c:pt>
                <c:pt idx="1698">
                  <c:v>59.509998321533203</c:v>
                </c:pt>
                <c:pt idx="1699">
                  <c:v>58.779998779296875</c:v>
                </c:pt>
                <c:pt idx="1700">
                  <c:v>59.810001373291016</c:v>
                </c:pt>
                <c:pt idx="1701">
                  <c:v>58.659999847412109</c:v>
                </c:pt>
                <c:pt idx="1702">
                  <c:v>59.860000610351563</c:v>
                </c:pt>
                <c:pt idx="1703">
                  <c:v>58.520000457763672</c:v>
                </c:pt>
                <c:pt idx="1704">
                  <c:v>59.970001220703125</c:v>
                </c:pt>
                <c:pt idx="1705">
                  <c:v>58.630001068115234</c:v>
                </c:pt>
                <c:pt idx="1706">
                  <c:v>59.139999389648438</c:v>
                </c:pt>
                <c:pt idx="1707">
                  <c:v>59.479999542236328</c:v>
                </c:pt>
                <c:pt idx="1708">
                  <c:v>59.479999542236328</c:v>
                </c:pt>
                <c:pt idx="1709">
                  <c:v>59.209999084472656</c:v>
                </c:pt>
                <c:pt idx="1710">
                  <c:v>59.680000305175781</c:v>
                </c:pt>
                <c:pt idx="1711">
                  <c:v>59.319999694824219</c:v>
                </c:pt>
                <c:pt idx="1712">
                  <c:v>59.490001678466797</c:v>
                </c:pt>
                <c:pt idx="1713">
                  <c:v>59.540000915527344</c:v>
                </c:pt>
                <c:pt idx="1714">
                  <c:v>59.150001525878906</c:v>
                </c:pt>
                <c:pt idx="1715">
                  <c:v>59.849998474121094</c:v>
                </c:pt>
                <c:pt idx="1716">
                  <c:v>59.439998626708984</c:v>
                </c:pt>
                <c:pt idx="1717">
                  <c:v>59.75</c:v>
                </c:pt>
                <c:pt idx="1718">
                  <c:v>58.900001525878906</c:v>
                </c:pt>
                <c:pt idx="1719">
                  <c:v>59.060001373291016</c:v>
                </c:pt>
                <c:pt idx="1720">
                  <c:v>60.169998168945313</c:v>
                </c:pt>
                <c:pt idx="1721">
                  <c:v>59.029998779296875</c:v>
                </c:pt>
                <c:pt idx="1722">
                  <c:v>60.049999237060547</c:v>
                </c:pt>
                <c:pt idx="1723">
                  <c:v>60.470001220703125</c:v>
                </c:pt>
                <c:pt idx="1724">
                  <c:v>60</c:v>
                </c:pt>
                <c:pt idx="1725">
                  <c:v>60.479999542236328</c:v>
                </c:pt>
                <c:pt idx="1726">
                  <c:v>59.990001678466797</c:v>
                </c:pt>
                <c:pt idx="1727">
                  <c:v>60.619998931884766</c:v>
                </c:pt>
                <c:pt idx="1728">
                  <c:v>59.950000762939453</c:v>
                </c:pt>
                <c:pt idx="1729">
                  <c:v>60.680000305175781</c:v>
                </c:pt>
                <c:pt idx="1730">
                  <c:v>59.919998168945313</c:v>
                </c:pt>
                <c:pt idx="1731">
                  <c:v>60.700000762939453</c:v>
                </c:pt>
                <c:pt idx="1732">
                  <c:v>59.860000610351563</c:v>
                </c:pt>
                <c:pt idx="1733">
                  <c:v>60.479999542236328</c:v>
                </c:pt>
                <c:pt idx="1734">
                  <c:v>59.900001525878906</c:v>
                </c:pt>
                <c:pt idx="1735">
                  <c:v>61.009998321533203</c:v>
                </c:pt>
                <c:pt idx="1736">
                  <c:v>59.950000762939453</c:v>
                </c:pt>
                <c:pt idx="1737">
                  <c:v>61.220001220703125</c:v>
                </c:pt>
                <c:pt idx="1738">
                  <c:v>59.919998168945313</c:v>
                </c:pt>
                <c:pt idx="1739">
                  <c:v>61.270000457763672</c:v>
                </c:pt>
                <c:pt idx="1740">
                  <c:v>59.909999847412109</c:v>
                </c:pt>
                <c:pt idx="1741">
                  <c:v>61.259998321533203</c:v>
                </c:pt>
                <c:pt idx="1742">
                  <c:v>61.189998626708984</c:v>
                </c:pt>
                <c:pt idx="1743">
                  <c:v>61.330001831054688</c:v>
                </c:pt>
                <c:pt idx="1744">
                  <c:v>60.159999847412109</c:v>
                </c:pt>
                <c:pt idx="1745">
                  <c:v>61.209999084472656</c:v>
                </c:pt>
                <c:pt idx="1746">
                  <c:v>60.349998474121094</c:v>
                </c:pt>
                <c:pt idx="1747">
                  <c:v>60.950000762939453</c:v>
                </c:pt>
                <c:pt idx="1748">
                  <c:v>60.580001831054688</c:v>
                </c:pt>
                <c:pt idx="1749">
                  <c:v>60.860000610351563</c:v>
                </c:pt>
                <c:pt idx="1750">
                  <c:v>60.880001068115234</c:v>
                </c:pt>
                <c:pt idx="1751">
                  <c:v>60.639999389648438</c:v>
                </c:pt>
                <c:pt idx="1752">
                  <c:v>61.340000152587891</c:v>
                </c:pt>
                <c:pt idx="1753">
                  <c:v>60.509998321533203</c:v>
                </c:pt>
                <c:pt idx="1754">
                  <c:v>61.549999237060547</c:v>
                </c:pt>
                <c:pt idx="1755">
                  <c:v>60.380001068115234</c:v>
                </c:pt>
                <c:pt idx="1756">
                  <c:v>60.349998474121094</c:v>
                </c:pt>
                <c:pt idx="1757">
                  <c:v>61.459999084472656</c:v>
                </c:pt>
                <c:pt idx="1758">
                  <c:v>60.590000152587891</c:v>
                </c:pt>
                <c:pt idx="1759">
                  <c:v>61.290000915527344</c:v>
                </c:pt>
                <c:pt idx="1760">
                  <c:v>60.900001525878906</c:v>
                </c:pt>
                <c:pt idx="1761">
                  <c:v>60.590000152587891</c:v>
                </c:pt>
                <c:pt idx="1762">
                  <c:v>61.450000762939453</c:v>
                </c:pt>
                <c:pt idx="1763">
                  <c:v>60.849998474121094</c:v>
                </c:pt>
                <c:pt idx="1764">
                  <c:v>61.229999542236328</c:v>
                </c:pt>
                <c:pt idx="1765">
                  <c:v>61.130001068115234</c:v>
                </c:pt>
                <c:pt idx="1766">
                  <c:v>61.75</c:v>
                </c:pt>
                <c:pt idx="1767">
                  <c:v>60.520000457763672</c:v>
                </c:pt>
                <c:pt idx="1768">
                  <c:v>61.799999237060547</c:v>
                </c:pt>
                <c:pt idx="1769">
                  <c:v>60.439998626708984</c:v>
                </c:pt>
                <c:pt idx="1770">
                  <c:v>61.900001525878906</c:v>
                </c:pt>
                <c:pt idx="1771">
                  <c:v>60.619998931884766</c:v>
                </c:pt>
                <c:pt idx="1772">
                  <c:v>61.919998168945313</c:v>
                </c:pt>
                <c:pt idx="1773">
                  <c:v>60.740001678466797</c:v>
                </c:pt>
                <c:pt idx="1774">
                  <c:v>61.770000457763672</c:v>
                </c:pt>
                <c:pt idx="1775">
                  <c:v>61.229999542236328</c:v>
                </c:pt>
                <c:pt idx="1776">
                  <c:v>61.659999847412109</c:v>
                </c:pt>
                <c:pt idx="1777">
                  <c:v>61.169998168945313</c:v>
                </c:pt>
                <c:pt idx="1778">
                  <c:v>61.869998931884766</c:v>
                </c:pt>
                <c:pt idx="1779">
                  <c:v>61</c:v>
                </c:pt>
                <c:pt idx="1780">
                  <c:v>62.130001068115234</c:v>
                </c:pt>
                <c:pt idx="1781">
                  <c:v>60.860000610351563</c:v>
                </c:pt>
                <c:pt idx="1782">
                  <c:v>62.180000305175781</c:v>
                </c:pt>
                <c:pt idx="1783">
                  <c:v>60.889999389648438</c:v>
                </c:pt>
                <c:pt idx="1784">
                  <c:v>61.310001373291016</c:v>
                </c:pt>
                <c:pt idx="1785">
                  <c:v>61.790000915527344</c:v>
                </c:pt>
                <c:pt idx="1786">
                  <c:v>61.569999694824219</c:v>
                </c:pt>
                <c:pt idx="1787">
                  <c:v>61.290000915527344</c:v>
                </c:pt>
                <c:pt idx="1788">
                  <c:v>61.810001373291016</c:v>
                </c:pt>
                <c:pt idx="1789">
                  <c:v>61.639999389648438</c:v>
                </c:pt>
                <c:pt idx="1790">
                  <c:v>62.229999542236328</c:v>
                </c:pt>
                <c:pt idx="1791">
                  <c:v>60.930000305175781</c:v>
                </c:pt>
                <c:pt idx="1792">
                  <c:v>61.310001373291016</c:v>
                </c:pt>
                <c:pt idx="1793">
                  <c:v>61</c:v>
                </c:pt>
                <c:pt idx="1794">
                  <c:v>62.319999694824219</c:v>
                </c:pt>
                <c:pt idx="1795">
                  <c:v>61.130001068115234</c:v>
                </c:pt>
                <c:pt idx="1796">
                  <c:v>62.259998321533203</c:v>
                </c:pt>
                <c:pt idx="1797">
                  <c:v>61.509998321533203</c:v>
                </c:pt>
                <c:pt idx="1798">
                  <c:v>61.279998779296875</c:v>
                </c:pt>
                <c:pt idx="1799">
                  <c:v>61.470001220703125</c:v>
                </c:pt>
                <c:pt idx="1800">
                  <c:v>62.060001373291016</c:v>
                </c:pt>
                <c:pt idx="1801">
                  <c:v>61.860000610351563</c:v>
                </c:pt>
                <c:pt idx="1802">
                  <c:v>61.569999694824219</c:v>
                </c:pt>
                <c:pt idx="1803">
                  <c:v>62.150001525878906</c:v>
                </c:pt>
                <c:pt idx="1804">
                  <c:v>61.900001525878906</c:v>
                </c:pt>
                <c:pt idx="1805">
                  <c:v>62</c:v>
                </c:pt>
                <c:pt idx="1806">
                  <c:v>62.279998779296875</c:v>
                </c:pt>
                <c:pt idx="1807">
                  <c:v>61.740001678466797</c:v>
                </c:pt>
                <c:pt idx="1808">
                  <c:v>62.540000915527344</c:v>
                </c:pt>
                <c:pt idx="1809">
                  <c:v>61.450000762939453</c:v>
                </c:pt>
                <c:pt idx="1810">
                  <c:v>62.619998931884766</c:v>
                </c:pt>
                <c:pt idx="1811">
                  <c:v>61.319999694824219</c:v>
                </c:pt>
                <c:pt idx="1812">
                  <c:v>62.700000762939453</c:v>
                </c:pt>
                <c:pt idx="1813">
                  <c:v>61.470001220703125</c:v>
                </c:pt>
                <c:pt idx="1814">
                  <c:v>62.689998626708984</c:v>
                </c:pt>
                <c:pt idx="1815">
                  <c:v>61.599998474121094</c:v>
                </c:pt>
                <c:pt idx="1816">
                  <c:v>62.630001068115234</c:v>
                </c:pt>
                <c:pt idx="1817">
                  <c:v>61.959999084472656</c:v>
                </c:pt>
                <c:pt idx="1818">
                  <c:v>62.540000915527344</c:v>
                </c:pt>
                <c:pt idx="1819">
                  <c:v>61.759998321533203</c:v>
                </c:pt>
                <c:pt idx="1820">
                  <c:v>62.75</c:v>
                </c:pt>
                <c:pt idx="1821">
                  <c:v>61.560001373291016</c:v>
                </c:pt>
                <c:pt idx="1822">
                  <c:v>62.939998626708984</c:v>
                </c:pt>
                <c:pt idx="1823">
                  <c:v>61.590000152587891</c:v>
                </c:pt>
                <c:pt idx="1824">
                  <c:v>62.970001220703125</c:v>
                </c:pt>
                <c:pt idx="1825">
                  <c:v>61.740001678466797</c:v>
                </c:pt>
                <c:pt idx="1826">
                  <c:v>62.810001373291016</c:v>
                </c:pt>
                <c:pt idx="1827">
                  <c:v>61.990001678466797</c:v>
                </c:pt>
                <c:pt idx="1828">
                  <c:v>62.619998931884766</c:v>
                </c:pt>
                <c:pt idx="1829">
                  <c:v>62.400001525878906</c:v>
                </c:pt>
                <c:pt idx="1830">
                  <c:v>62.290000915527344</c:v>
                </c:pt>
                <c:pt idx="1831">
                  <c:v>61.849998474121094</c:v>
                </c:pt>
                <c:pt idx="1832">
                  <c:v>63.040000915527344</c:v>
                </c:pt>
                <c:pt idx="1833">
                  <c:v>61.779998779296875</c:v>
                </c:pt>
                <c:pt idx="1834">
                  <c:v>63.130001068115234</c:v>
                </c:pt>
                <c:pt idx="1835">
                  <c:v>62.009998321533203</c:v>
                </c:pt>
                <c:pt idx="1836">
                  <c:v>62.950000762939453</c:v>
                </c:pt>
                <c:pt idx="1837">
                  <c:v>62.340000152587891</c:v>
                </c:pt>
                <c:pt idx="1838">
                  <c:v>62.619998931884766</c:v>
                </c:pt>
                <c:pt idx="1839">
                  <c:v>62.840000152587891</c:v>
                </c:pt>
                <c:pt idx="1840">
                  <c:v>62.259998321533203</c:v>
                </c:pt>
                <c:pt idx="1841">
                  <c:v>63.229999542236328</c:v>
                </c:pt>
                <c:pt idx="1842">
                  <c:v>61.979999542236328</c:v>
                </c:pt>
                <c:pt idx="1843">
                  <c:v>63.310001373291016</c:v>
                </c:pt>
                <c:pt idx="1844">
                  <c:v>62.080001831054688</c:v>
                </c:pt>
                <c:pt idx="1845">
                  <c:v>63.119998931884766</c:v>
                </c:pt>
                <c:pt idx="1846">
                  <c:v>62.520000457763672</c:v>
                </c:pt>
                <c:pt idx="1847">
                  <c:v>62.790000915527344</c:v>
                </c:pt>
                <c:pt idx="1848">
                  <c:v>63.049999237060547</c:v>
                </c:pt>
                <c:pt idx="1849">
                  <c:v>62.220001220703125</c:v>
                </c:pt>
                <c:pt idx="1850">
                  <c:v>63.369998931884766</c:v>
                </c:pt>
                <c:pt idx="1851">
                  <c:v>62.130001068115234</c:v>
                </c:pt>
                <c:pt idx="1852">
                  <c:v>63.490001678466797</c:v>
                </c:pt>
                <c:pt idx="1853">
                  <c:v>62.380001068115234</c:v>
                </c:pt>
                <c:pt idx="1854">
                  <c:v>63.020000457763672</c:v>
                </c:pt>
                <c:pt idx="1855">
                  <c:v>62.659999847412109</c:v>
                </c:pt>
                <c:pt idx="1856">
                  <c:v>63.459999084472656</c:v>
                </c:pt>
                <c:pt idx="1857">
                  <c:v>62.270000457763672</c:v>
                </c:pt>
                <c:pt idx="1858">
                  <c:v>63.619998931884766</c:v>
                </c:pt>
                <c:pt idx="1859">
                  <c:v>62.330001831054688</c:v>
                </c:pt>
                <c:pt idx="1860">
                  <c:v>63.419998168945313</c:v>
                </c:pt>
                <c:pt idx="1861">
                  <c:v>62.729999542236328</c:v>
                </c:pt>
                <c:pt idx="1862">
                  <c:v>63.119998931884766</c:v>
                </c:pt>
                <c:pt idx="1863">
                  <c:v>63.380001068115234</c:v>
                </c:pt>
                <c:pt idx="1864">
                  <c:v>62.689998626708984</c:v>
                </c:pt>
                <c:pt idx="1865">
                  <c:v>63.790000915527344</c:v>
                </c:pt>
                <c:pt idx="1866">
                  <c:v>63.650001525878906</c:v>
                </c:pt>
                <c:pt idx="1867">
                  <c:v>62.729999542236328</c:v>
                </c:pt>
                <c:pt idx="1868">
                  <c:v>63.330001831054688</c:v>
                </c:pt>
                <c:pt idx="1869">
                  <c:v>63.220001220703125</c:v>
                </c:pt>
                <c:pt idx="1870">
                  <c:v>62.950000762939453</c:v>
                </c:pt>
                <c:pt idx="1871">
                  <c:v>63.740001678466797</c:v>
                </c:pt>
                <c:pt idx="1872">
                  <c:v>62.549999237060547</c:v>
                </c:pt>
                <c:pt idx="1873">
                  <c:v>62.680000305175781</c:v>
                </c:pt>
                <c:pt idx="1874">
                  <c:v>63.560001373291016</c:v>
                </c:pt>
                <c:pt idx="1875">
                  <c:v>63.099998474121094</c:v>
                </c:pt>
                <c:pt idx="1876">
                  <c:v>63.150001525878906</c:v>
                </c:pt>
                <c:pt idx="1877">
                  <c:v>63.520000457763672</c:v>
                </c:pt>
                <c:pt idx="1878">
                  <c:v>62.740001678466797</c:v>
                </c:pt>
                <c:pt idx="1879">
                  <c:v>63.930000305175781</c:v>
                </c:pt>
                <c:pt idx="1880">
                  <c:v>62.659999847412109</c:v>
                </c:pt>
                <c:pt idx="1881">
                  <c:v>64.040000915527344</c:v>
                </c:pt>
                <c:pt idx="1882">
                  <c:v>62.759998321533203</c:v>
                </c:pt>
                <c:pt idx="1883">
                  <c:v>63.950000762939453</c:v>
                </c:pt>
                <c:pt idx="1884">
                  <c:v>63.430000305175781</c:v>
                </c:pt>
                <c:pt idx="1885">
                  <c:v>63.279998779296875</c:v>
                </c:pt>
                <c:pt idx="1886">
                  <c:v>63.819999694824219</c:v>
                </c:pt>
                <c:pt idx="1887">
                  <c:v>62.990001678466797</c:v>
                </c:pt>
                <c:pt idx="1888">
                  <c:v>64.160003662109375</c:v>
                </c:pt>
                <c:pt idx="1889">
                  <c:v>62.889999389648438</c:v>
                </c:pt>
                <c:pt idx="1890">
                  <c:v>64.260002136230469</c:v>
                </c:pt>
                <c:pt idx="1891">
                  <c:v>63.909999847412109</c:v>
                </c:pt>
                <c:pt idx="1892">
                  <c:v>63.470001220703125</c:v>
                </c:pt>
                <c:pt idx="1893">
                  <c:v>63.639999389648438</c:v>
                </c:pt>
                <c:pt idx="1894">
                  <c:v>63.849998474121094</c:v>
                </c:pt>
                <c:pt idx="1895">
                  <c:v>63.229999542236328</c:v>
                </c:pt>
                <c:pt idx="1896">
                  <c:v>64.160003662109375</c:v>
                </c:pt>
                <c:pt idx="1897">
                  <c:v>64.239997863769531</c:v>
                </c:pt>
                <c:pt idx="1898">
                  <c:v>63.119998931884766</c:v>
                </c:pt>
                <c:pt idx="1899">
                  <c:v>64.180000305175781</c:v>
                </c:pt>
                <c:pt idx="1900">
                  <c:v>63.470001220703125</c:v>
                </c:pt>
                <c:pt idx="1901">
                  <c:v>63.880001068115234</c:v>
                </c:pt>
                <c:pt idx="1902">
                  <c:v>63.290000915527344</c:v>
                </c:pt>
                <c:pt idx="1903">
                  <c:v>63.680000305175781</c:v>
                </c:pt>
                <c:pt idx="1904">
                  <c:v>64.220001220703125</c:v>
                </c:pt>
                <c:pt idx="1905">
                  <c:v>64.529998779296875</c:v>
                </c:pt>
                <c:pt idx="1906">
                  <c:v>63.180000305175781</c:v>
                </c:pt>
                <c:pt idx="1907">
                  <c:v>63.150001525878906</c:v>
                </c:pt>
                <c:pt idx="1908">
                  <c:v>64.540000915527344</c:v>
                </c:pt>
                <c:pt idx="1909">
                  <c:v>63.200000762939453</c:v>
                </c:pt>
                <c:pt idx="1910">
                  <c:v>63.669998168945313</c:v>
                </c:pt>
                <c:pt idx="1911">
                  <c:v>63.990001678466797</c:v>
                </c:pt>
                <c:pt idx="1912">
                  <c:v>63.889999389648438</c:v>
                </c:pt>
                <c:pt idx="1913">
                  <c:v>63.799999237060547</c:v>
                </c:pt>
                <c:pt idx="1914">
                  <c:v>64.25</c:v>
                </c:pt>
                <c:pt idx="1915">
                  <c:v>64.69000244140625</c:v>
                </c:pt>
                <c:pt idx="1916">
                  <c:v>64.589996337890625</c:v>
                </c:pt>
                <c:pt idx="1917">
                  <c:v>63.409999847412109</c:v>
                </c:pt>
                <c:pt idx="1918">
                  <c:v>63.459999084472656</c:v>
                </c:pt>
                <c:pt idx="1919">
                  <c:v>64.529998779296875</c:v>
                </c:pt>
                <c:pt idx="1920">
                  <c:v>63.779998779296875</c:v>
                </c:pt>
                <c:pt idx="1921">
                  <c:v>64.360000610351563</c:v>
                </c:pt>
                <c:pt idx="1922">
                  <c:v>64.230003356933594</c:v>
                </c:pt>
                <c:pt idx="1923">
                  <c:v>63.909999847412109</c:v>
                </c:pt>
                <c:pt idx="1924">
                  <c:v>63.470001220703125</c:v>
                </c:pt>
                <c:pt idx="1925">
                  <c:v>64.910003662109375</c:v>
                </c:pt>
                <c:pt idx="1926">
                  <c:v>63.5</c:v>
                </c:pt>
                <c:pt idx="1927">
                  <c:v>64.839996337890625</c:v>
                </c:pt>
                <c:pt idx="1928">
                  <c:v>63.619998931884766</c:v>
                </c:pt>
                <c:pt idx="1929">
                  <c:v>64.650001525878906</c:v>
                </c:pt>
                <c:pt idx="1930">
                  <c:v>64.849998474121094</c:v>
                </c:pt>
                <c:pt idx="1931">
                  <c:v>63.75</c:v>
                </c:pt>
                <c:pt idx="1932">
                  <c:v>64.339996337890625</c:v>
                </c:pt>
                <c:pt idx="1933">
                  <c:v>64.19000244140625</c:v>
                </c:pt>
                <c:pt idx="1934">
                  <c:v>64.650001525878906</c:v>
                </c:pt>
                <c:pt idx="1935">
                  <c:v>63.950000762939453</c:v>
                </c:pt>
                <c:pt idx="1936">
                  <c:v>64.919998168945313</c:v>
                </c:pt>
                <c:pt idx="1937">
                  <c:v>63.740001678466797</c:v>
                </c:pt>
                <c:pt idx="1938">
                  <c:v>63.900001525878906</c:v>
                </c:pt>
                <c:pt idx="1939">
                  <c:v>64.900001525878906</c:v>
                </c:pt>
                <c:pt idx="1940">
                  <c:v>64</c:v>
                </c:pt>
                <c:pt idx="1941">
                  <c:v>64.779998779296875</c:v>
                </c:pt>
                <c:pt idx="1942">
                  <c:v>64.279998779296875</c:v>
                </c:pt>
                <c:pt idx="1943">
                  <c:v>64.529998779296875</c:v>
                </c:pt>
                <c:pt idx="1944">
                  <c:v>64.589996337890625</c:v>
                </c:pt>
                <c:pt idx="1945">
                  <c:v>65.150001525878906</c:v>
                </c:pt>
                <c:pt idx="1946">
                  <c:v>63.959999084472656</c:v>
                </c:pt>
                <c:pt idx="1947">
                  <c:v>65.199996948242188</c:v>
                </c:pt>
                <c:pt idx="1948">
                  <c:v>63.939998626708984</c:v>
                </c:pt>
                <c:pt idx="1949">
                  <c:v>65.239997863769531</c:v>
                </c:pt>
                <c:pt idx="1950">
                  <c:v>63.840000152587891</c:v>
                </c:pt>
                <c:pt idx="1951">
                  <c:v>65.30999755859375</c:v>
                </c:pt>
                <c:pt idx="1952">
                  <c:v>63.990001678466797</c:v>
                </c:pt>
                <c:pt idx="1953">
                  <c:v>65.269996643066406</c:v>
                </c:pt>
                <c:pt idx="1954">
                  <c:v>65.010002136230469</c:v>
                </c:pt>
                <c:pt idx="1955">
                  <c:v>64.370002746582031</c:v>
                </c:pt>
                <c:pt idx="1956">
                  <c:v>64.989997863769531</c:v>
                </c:pt>
                <c:pt idx="1957">
                  <c:v>64.449996948242188</c:v>
                </c:pt>
                <c:pt idx="1958">
                  <c:v>65.019996643066406</c:v>
                </c:pt>
                <c:pt idx="1959">
                  <c:v>64.569999694824219</c:v>
                </c:pt>
                <c:pt idx="1960">
                  <c:v>65.029998779296875</c:v>
                </c:pt>
                <c:pt idx="1961">
                  <c:v>64.569999694824219</c:v>
                </c:pt>
                <c:pt idx="1962">
                  <c:v>65.150001525878906</c:v>
                </c:pt>
                <c:pt idx="1963">
                  <c:v>64.620002746582031</c:v>
                </c:pt>
                <c:pt idx="1964">
                  <c:v>65.180000305175781</c:v>
                </c:pt>
                <c:pt idx="1965">
                  <c:v>65.540000915527344</c:v>
                </c:pt>
                <c:pt idx="1966">
                  <c:v>64.199996948242188</c:v>
                </c:pt>
                <c:pt idx="1967">
                  <c:v>65.540000915527344</c:v>
                </c:pt>
                <c:pt idx="1968">
                  <c:v>64.370002746582031</c:v>
                </c:pt>
                <c:pt idx="1969">
                  <c:v>64.30999755859375</c:v>
                </c:pt>
                <c:pt idx="1970">
                  <c:v>65.639999389648438</c:v>
                </c:pt>
                <c:pt idx="1971">
                  <c:v>64.30999755859375</c:v>
                </c:pt>
                <c:pt idx="1972">
                  <c:v>65.55999755859375</c:v>
                </c:pt>
                <c:pt idx="1973">
                  <c:v>64.260002136230469</c:v>
                </c:pt>
                <c:pt idx="1974">
                  <c:v>64.620002746582031</c:v>
                </c:pt>
                <c:pt idx="1975">
                  <c:v>65.519996643066406</c:v>
                </c:pt>
                <c:pt idx="1976">
                  <c:v>64.730003356933594</c:v>
                </c:pt>
                <c:pt idx="1977">
                  <c:v>65.569999694824219</c:v>
                </c:pt>
                <c:pt idx="1978">
                  <c:v>64.790000915527344</c:v>
                </c:pt>
                <c:pt idx="1979">
                  <c:v>65.5</c:v>
                </c:pt>
                <c:pt idx="1980">
                  <c:v>64.870002746582031</c:v>
                </c:pt>
                <c:pt idx="1981">
                  <c:v>65.639999389648438</c:v>
                </c:pt>
                <c:pt idx="1982">
                  <c:v>64.830001831054688</c:v>
                </c:pt>
                <c:pt idx="1983">
                  <c:v>65.650001525878906</c:v>
                </c:pt>
                <c:pt idx="1984">
                  <c:v>64.889999389648438</c:v>
                </c:pt>
                <c:pt idx="1985">
                  <c:v>65.389999389648438</c:v>
                </c:pt>
                <c:pt idx="1986">
                  <c:v>64.94000244140625</c:v>
                </c:pt>
                <c:pt idx="1987">
                  <c:v>65.760002136230469</c:v>
                </c:pt>
                <c:pt idx="1988">
                  <c:v>64.839996337890625</c:v>
                </c:pt>
                <c:pt idx="1989">
                  <c:v>65.839996337890625</c:v>
                </c:pt>
                <c:pt idx="1990">
                  <c:v>64.790000915527344</c:v>
                </c:pt>
                <c:pt idx="1991">
                  <c:v>65.94000244140625</c:v>
                </c:pt>
                <c:pt idx="1992">
                  <c:v>65.550003051757813</c:v>
                </c:pt>
                <c:pt idx="1993">
                  <c:v>65.169998168945313</c:v>
                </c:pt>
                <c:pt idx="1994">
                  <c:v>65.69000244140625</c:v>
                </c:pt>
                <c:pt idx="1995">
                  <c:v>65.19000244140625</c:v>
                </c:pt>
                <c:pt idx="1996">
                  <c:v>65.849998474121094</c:v>
                </c:pt>
                <c:pt idx="1997">
                  <c:v>65.160003662109375</c:v>
                </c:pt>
                <c:pt idx="1998">
                  <c:v>65.589996337890625</c:v>
                </c:pt>
                <c:pt idx="1999">
                  <c:v>65.550003051757813</c:v>
                </c:pt>
                <c:pt idx="2000">
                  <c:v>65.480003356933594</c:v>
                </c:pt>
                <c:pt idx="2001">
                  <c:v>65.75</c:v>
                </c:pt>
                <c:pt idx="2002">
                  <c:v>65.370002746582031</c:v>
                </c:pt>
                <c:pt idx="2003">
                  <c:v>65.879997253417969</c:v>
                </c:pt>
                <c:pt idx="2004">
                  <c:v>65.300003051757813</c:v>
                </c:pt>
                <c:pt idx="2005">
                  <c:v>65.900001525878906</c:v>
                </c:pt>
                <c:pt idx="2006">
                  <c:v>65.529998779296875</c:v>
                </c:pt>
                <c:pt idx="2007">
                  <c:v>65.779998779296875</c:v>
                </c:pt>
                <c:pt idx="2008">
                  <c:v>65.80999755859375</c:v>
                </c:pt>
                <c:pt idx="2009">
                  <c:v>65.739997863769531</c:v>
                </c:pt>
                <c:pt idx="2010">
                  <c:v>65.769996643066406</c:v>
                </c:pt>
                <c:pt idx="2011">
                  <c:v>65.669998168945313</c:v>
                </c:pt>
                <c:pt idx="2012">
                  <c:v>66.069999694824219</c:v>
                </c:pt>
                <c:pt idx="2013">
                  <c:v>65.660003662109375</c:v>
                </c:pt>
                <c:pt idx="2014">
                  <c:v>65.910003662109375</c:v>
                </c:pt>
                <c:pt idx="2015">
                  <c:v>65.569999694824219</c:v>
                </c:pt>
                <c:pt idx="2016">
                  <c:v>66.069999694824219</c:v>
                </c:pt>
                <c:pt idx="2017">
                  <c:v>65.589996337890625</c:v>
                </c:pt>
                <c:pt idx="2018">
                  <c:v>66.089996337890625</c:v>
                </c:pt>
                <c:pt idx="2019">
                  <c:v>65.75</c:v>
                </c:pt>
                <c:pt idx="2020">
                  <c:v>66.05999755859375</c:v>
                </c:pt>
                <c:pt idx="2021">
                  <c:v>65.839996337890625</c:v>
                </c:pt>
                <c:pt idx="2022">
                  <c:v>66.05999755859375</c:v>
                </c:pt>
                <c:pt idx="2023">
                  <c:v>65.839996337890625</c:v>
                </c:pt>
                <c:pt idx="2024">
                  <c:v>66.040000915527344</c:v>
                </c:pt>
                <c:pt idx="2025">
                  <c:v>65.959999084472656</c:v>
                </c:pt>
                <c:pt idx="2026">
                  <c:v>65.580001831054688</c:v>
                </c:pt>
                <c:pt idx="2027">
                  <c:v>66.169998168945313</c:v>
                </c:pt>
                <c:pt idx="2028">
                  <c:v>65.699996948242188</c:v>
                </c:pt>
                <c:pt idx="2029">
                  <c:v>66.180000305175781</c:v>
                </c:pt>
                <c:pt idx="2030">
                  <c:v>65.790000915527344</c:v>
                </c:pt>
                <c:pt idx="2031">
                  <c:v>66.279998779296875</c:v>
                </c:pt>
                <c:pt idx="2032">
                  <c:v>65.970001220703125</c:v>
                </c:pt>
                <c:pt idx="2033">
                  <c:v>66.419998168945313</c:v>
                </c:pt>
                <c:pt idx="2034">
                  <c:v>65.769996643066406</c:v>
                </c:pt>
                <c:pt idx="2035">
                  <c:v>66.349998474121094</c:v>
                </c:pt>
                <c:pt idx="2036">
                  <c:v>65.830001831054688</c:v>
                </c:pt>
                <c:pt idx="2037">
                  <c:v>66.5</c:v>
                </c:pt>
                <c:pt idx="2038">
                  <c:v>65.830001831054688</c:v>
                </c:pt>
                <c:pt idx="2039">
                  <c:v>66.5</c:v>
                </c:pt>
                <c:pt idx="2040">
                  <c:v>65.900001525878906</c:v>
                </c:pt>
                <c:pt idx="2041">
                  <c:v>66.779998779296875</c:v>
                </c:pt>
                <c:pt idx="2042">
                  <c:v>65.860000610351563</c:v>
                </c:pt>
                <c:pt idx="2043">
                  <c:v>66.769996643066406</c:v>
                </c:pt>
                <c:pt idx="2044">
                  <c:v>65.80999755859375</c:v>
                </c:pt>
                <c:pt idx="2045">
                  <c:v>66.819999694824219</c:v>
                </c:pt>
                <c:pt idx="2046">
                  <c:v>66.370002746582031</c:v>
                </c:pt>
                <c:pt idx="2047">
                  <c:v>66.449996948242188</c:v>
                </c:pt>
                <c:pt idx="2048">
                  <c:v>66.410003662109375</c:v>
                </c:pt>
                <c:pt idx="2049">
                  <c:v>66.480003356933594</c:v>
                </c:pt>
                <c:pt idx="2050">
                  <c:v>66.430000305175781</c:v>
                </c:pt>
                <c:pt idx="2051">
                  <c:v>66.449996948242188</c:v>
                </c:pt>
                <c:pt idx="2052">
                  <c:v>66.660003662109375</c:v>
                </c:pt>
                <c:pt idx="2053">
                  <c:v>66.389999389648438</c:v>
                </c:pt>
                <c:pt idx="2054">
                  <c:v>66.050003051757813</c:v>
                </c:pt>
                <c:pt idx="2055">
                  <c:v>66.430000305175781</c:v>
                </c:pt>
                <c:pt idx="2056">
                  <c:v>66.69000244140625</c:v>
                </c:pt>
                <c:pt idx="2057">
                  <c:v>66.430000305175781</c:v>
                </c:pt>
                <c:pt idx="2058">
                  <c:v>66.769996643066406</c:v>
                </c:pt>
                <c:pt idx="2059">
                  <c:v>66.5</c:v>
                </c:pt>
                <c:pt idx="2060">
                  <c:v>66.919998168945313</c:v>
                </c:pt>
                <c:pt idx="2061">
                  <c:v>66.599998474121094</c:v>
                </c:pt>
                <c:pt idx="2062">
                  <c:v>67.110000610351563</c:v>
                </c:pt>
                <c:pt idx="2063">
                  <c:v>66.480003356933594</c:v>
                </c:pt>
                <c:pt idx="2064">
                  <c:v>67.080001831054688</c:v>
                </c:pt>
                <c:pt idx="2065">
                  <c:v>66.510002136230469</c:v>
                </c:pt>
                <c:pt idx="2066">
                  <c:v>67.180000305175781</c:v>
                </c:pt>
                <c:pt idx="2067">
                  <c:v>66.5</c:v>
                </c:pt>
                <c:pt idx="2068">
                  <c:v>66.180000305175781</c:v>
                </c:pt>
                <c:pt idx="2069">
                  <c:v>67.44000244140625</c:v>
                </c:pt>
                <c:pt idx="2070">
                  <c:v>66.139999389648438</c:v>
                </c:pt>
                <c:pt idx="2071">
                  <c:v>67.599998474121094</c:v>
                </c:pt>
                <c:pt idx="2072">
                  <c:v>66.370002746582031</c:v>
                </c:pt>
                <c:pt idx="2073">
                  <c:v>67.660003662109375</c:v>
                </c:pt>
                <c:pt idx="2074">
                  <c:v>66.419998168945313</c:v>
                </c:pt>
                <c:pt idx="2075">
                  <c:v>67.650001525878906</c:v>
                </c:pt>
                <c:pt idx="2076">
                  <c:v>67.569999694824219</c:v>
                </c:pt>
                <c:pt idx="2077">
                  <c:v>66.389999389648438</c:v>
                </c:pt>
                <c:pt idx="2078">
                  <c:v>67.610000610351563</c:v>
                </c:pt>
                <c:pt idx="2079">
                  <c:v>66.430000305175781</c:v>
                </c:pt>
                <c:pt idx="2080">
                  <c:v>67.629997253417969</c:v>
                </c:pt>
                <c:pt idx="2081">
                  <c:v>67.220001220703125</c:v>
                </c:pt>
                <c:pt idx="2082">
                  <c:v>66.930000305175781</c:v>
                </c:pt>
                <c:pt idx="2083">
                  <c:v>67.25</c:v>
                </c:pt>
                <c:pt idx="2084">
                  <c:v>66.970001220703125</c:v>
                </c:pt>
                <c:pt idx="2085">
                  <c:v>67.510002136230469</c:v>
                </c:pt>
                <c:pt idx="2086">
                  <c:v>66.800003051757813</c:v>
                </c:pt>
                <c:pt idx="2087">
                  <c:v>67.589996337890625</c:v>
                </c:pt>
                <c:pt idx="2088">
                  <c:v>66.699996948242188</c:v>
                </c:pt>
                <c:pt idx="2089">
                  <c:v>67.69000244140625</c:v>
                </c:pt>
                <c:pt idx="2090">
                  <c:v>67.879997253417969</c:v>
                </c:pt>
                <c:pt idx="2091">
                  <c:v>66.629997253417969</c:v>
                </c:pt>
                <c:pt idx="2092">
                  <c:v>67.930000305175781</c:v>
                </c:pt>
                <c:pt idx="2093">
                  <c:v>67.720001220703125</c:v>
                </c:pt>
                <c:pt idx="2094">
                  <c:v>67</c:v>
                </c:pt>
                <c:pt idx="2095">
                  <c:v>67.639999389648438</c:v>
                </c:pt>
                <c:pt idx="2096">
                  <c:v>67.110000610351563</c:v>
                </c:pt>
                <c:pt idx="2097">
                  <c:v>67.610000610351563</c:v>
                </c:pt>
                <c:pt idx="2098">
                  <c:v>67.199996948242188</c:v>
                </c:pt>
                <c:pt idx="2099">
                  <c:v>67.569999694824219</c:v>
                </c:pt>
                <c:pt idx="2100">
                  <c:v>66.94000244140625</c:v>
                </c:pt>
                <c:pt idx="2101">
                  <c:v>67.910003662109375</c:v>
                </c:pt>
                <c:pt idx="2102">
                  <c:v>66.930000305175781</c:v>
                </c:pt>
                <c:pt idx="2103">
                  <c:v>68.019996643066406</c:v>
                </c:pt>
                <c:pt idx="2104">
                  <c:v>66.959999084472656</c:v>
                </c:pt>
                <c:pt idx="2105">
                  <c:v>66.849998474121094</c:v>
                </c:pt>
                <c:pt idx="2106">
                  <c:v>68.099998474121094</c:v>
                </c:pt>
                <c:pt idx="2107">
                  <c:v>66.949996948242188</c:v>
                </c:pt>
                <c:pt idx="2108">
                  <c:v>68.05999755859375</c:v>
                </c:pt>
                <c:pt idx="2109">
                  <c:v>67.730003356933594</c:v>
                </c:pt>
                <c:pt idx="2110">
                  <c:v>67.489997863769531</c:v>
                </c:pt>
                <c:pt idx="2111">
                  <c:v>67.510002136230469</c:v>
                </c:pt>
                <c:pt idx="2112">
                  <c:v>67.639999389648438</c:v>
                </c:pt>
                <c:pt idx="2113">
                  <c:v>67.569999694824219</c:v>
                </c:pt>
                <c:pt idx="2114">
                  <c:v>67.120002746582031</c:v>
                </c:pt>
                <c:pt idx="2115">
                  <c:v>68.25</c:v>
                </c:pt>
                <c:pt idx="2116">
                  <c:v>67.110000610351563</c:v>
                </c:pt>
                <c:pt idx="2117">
                  <c:v>68.410003662109375</c:v>
                </c:pt>
                <c:pt idx="2118">
                  <c:v>68.339996337890625</c:v>
                </c:pt>
                <c:pt idx="2119">
                  <c:v>67.209999084472656</c:v>
                </c:pt>
                <c:pt idx="2120">
                  <c:v>68.239997863769531</c:v>
                </c:pt>
                <c:pt idx="2121">
                  <c:v>67.260002136230469</c:v>
                </c:pt>
                <c:pt idx="2122">
                  <c:v>67.830001831054688</c:v>
                </c:pt>
                <c:pt idx="2123">
                  <c:v>67.419998168945313</c:v>
                </c:pt>
                <c:pt idx="2124">
                  <c:v>68.040000915527344</c:v>
                </c:pt>
                <c:pt idx="2125">
                  <c:v>67.279998779296875</c:v>
                </c:pt>
                <c:pt idx="2126">
                  <c:v>67.120002746582031</c:v>
                </c:pt>
                <c:pt idx="2127">
                  <c:v>68.410003662109375</c:v>
                </c:pt>
                <c:pt idx="2128">
                  <c:v>67.160003662109375</c:v>
                </c:pt>
                <c:pt idx="2129">
                  <c:v>68.339996337890625</c:v>
                </c:pt>
                <c:pt idx="2130">
                  <c:v>67.339996337890625</c:v>
                </c:pt>
                <c:pt idx="2131">
                  <c:v>68.379997253417969</c:v>
                </c:pt>
                <c:pt idx="2132">
                  <c:v>67.839996337890625</c:v>
                </c:pt>
                <c:pt idx="2133">
                  <c:v>68.239997863769531</c:v>
                </c:pt>
                <c:pt idx="2134">
                  <c:v>67.510002136230469</c:v>
                </c:pt>
                <c:pt idx="2135">
                  <c:v>68.489997863769531</c:v>
                </c:pt>
                <c:pt idx="2136">
                  <c:v>67.419998168945313</c:v>
                </c:pt>
                <c:pt idx="2137">
                  <c:v>67.410003662109375</c:v>
                </c:pt>
                <c:pt idx="2138">
                  <c:v>68.629997253417969</c:v>
                </c:pt>
                <c:pt idx="2139">
                  <c:v>67.669998168945313</c:v>
                </c:pt>
                <c:pt idx="2140">
                  <c:v>68.360000610351563</c:v>
                </c:pt>
                <c:pt idx="2141">
                  <c:v>68.069999694824219</c:v>
                </c:pt>
                <c:pt idx="2142">
                  <c:v>68.680000305175781</c:v>
                </c:pt>
                <c:pt idx="2143">
                  <c:v>68.449996948242188</c:v>
                </c:pt>
                <c:pt idx="2144">
                  <c:v>68.849998474121094</c:v>
                </c:pt>
                <c:pt idx="2145">
                  <c:v>68.699996948242188</c:v>
                </c:pt>
                <c:pt idx="2146">
                  <c:v>68.819999694824219</c:v>
                </c:pt>
                <c:pt idx="2147">
                  <c:v>67.699996948242188</c:v>
                </c:pt>
                <c:pt idx="2148">
                  <c:v>68.580001831054688</c:v>
                </c:pt>
                <c:pt idx="2149">
                  <c:v>68.099998474121094</c:v>
                </c:pt>
                <c:pt idx="2150">
                  <c:v>68.75</c:v>
                </c:pt>
                <c:pt idx="2151">
                  <c:v>67.769996643066406</c:v>
                </c:pt>
                <c:pt idx="2152">
                  <c:v>68.989997863769531</c:v>
                </c:pt>
                <c:pt idx="2153">
                  <c:v>67.650001525878906</c:v>
                </c:pt>
                <c:pt idx="2154">
                  <c:v>69</c:v>
                </c:pt>
                <c:pt idx="2155">
                  <c:v>67.730003356933594</c:v>
                </c:pt>
                <c:pt idx="2156">
                  <c:v>68.879997253417969</c:v>
                </c:pt>
                <c:pt idx="2157">
                  <c:v>67.989997863769531</c:v>
                </c:pt>
                <c:pt idx="2158">
                  <c:v>68.660003662109375</c:v>
                </c:pt>
                <c:pt idx="2159">
                  <c:v>68.339996337890625</c:v>
                </c:pt>
                <c:pt idx="2160">
                  <c:v>68.949996948242188</c:v>
                </c:pt>
                <c:pt idx="2161">
                  <c:v>67.790000915527344</c:v>
                </c:pt>
                <c:pt idx="2162">
                  <c:v>69.110000610351563</c:v>
                </c:pt>
                <c:pt idx="2163">
                  <c:v>67.779998779296875</c:v>
                </c:pt>
                <c:pt idx="2164">
                  <c:v>69.050003051757813</c:v>
                </c:pt>
                <c:pt idx="2165">
                  <c:v>68.029998779296875</c:v>
                </c:pt>
                <c:pt idx="2166">
                  <c:v>68.790000915527344</c:v>
                </c:pt>
                <c:pt idx="2167">
                  <c:v>68.260002136230469</c:v>
                </c:pt>
                <c:pt idx="2168">
                  <c:v>69.019996643066406</c:v>
                </c:pt>
                <c:pt idx="2169">
                  <c:v>67.959999084472656</c:v>
                </c:pt>
                <c:pt idx="2170">
                  <c:v>69.129997253417969</c:v>
                </c:pt>
                <c:pt idx="2171">
                  <c:v>67.830001831054688</c:v>
                </c:pt>
                <c:pt idx="2172">
                  <c:v>69.019996643066406</c:v>
                </c:pt>
                <c:pt idx="2173">
                  <c:v>69.230003356933594</c:v>
                </c:pt>
                <c:pt idx="2174">
                  <c:v>68.05999755859375</c:v>
                </c:pt>
                <c:pt idx="2175">
                  <c:v>69.160003662109375</c:v>
                </c:pt>
                <c:pt idx="2176">
                  <c:v>68.419998168945313</c:v>
                </c:pt>
                <c:pt idx="2177">
                  <c:v>68.830001831054688</c:v>
                </c:pt>
                <c:pt idx="2178">
                  <c:v>68.699996948242188</c:v>
                </c:pt>
                <c:pt idx="2179">
                  <c:v>69.370002746582031</c:v>
                </c:pt>
                <c:pt idx="2180">
                  <c:v>68.19000244140625</c:v>
                </c:pt>
                <c:pt idx="2181">
                  <c:v>68.269996643066406</c:v>
                </c:pt>
                <c:pt idx="2182">
                  <c:v>68.199996948242188</c:v>
                </c:pt>
                <c:pt idx="2183">
                  <c:v>69.349998474121094</c:v>
                </c:pt>
                <c:pt idx="2184">
                  <c:v>68.529998779296875</c:v>
                </c:pt>
                <c:pt idx="2185">
                  <c:v>69.19000244140625</c:v>
                </c:pt>
                <c:pt idx="2186">
                  <c:v>68.830001831054688</c:v>
                </c:pt>
                <c:pt idx="2187">
                  <c:v>69.550003051757813</c:v>
                </c:pt>
                <c:pt idx="2188">
                  <c:v>68.30999755859375</c:v>
                </c:pt>
                <c:pt idx="2189">
                  <c:v>69.580001831054688</c:v>
                </c:pt>
                <c:pt idx="2190">
                  <c:v>68.25</c:v>
                </c:pt>
                <c:pt idx="2191">
                  <c:v>68.769996643066406</c:v>
                </c:pt>
                <c:pt idx="2192">
                  <c:v>69.019996643066406</c:v>
                </c:pt>
                <c:pt idx="2193">
                  <c:v>69.209999084472656</c:v>
                </c:pt>
                <c:pt idx="2194">
                  <c:v>68.639999389648438</c:v>
                </c:pt>
                <c:pt idx="2195">
                  <c:v>69.510002136230469</c:v>
                </c:pt>
                <c:pt idx="2196">
                  <c:v>68.430000305175781</c:v>
                </c:pt>
                <c:pt idx="2197">
                  <c:v>68.449996948242188</c:v>
                </c:pt>
                <c:pt idx="2198">
                  <c:v>69.639999389648438</c:v>
                </c:pt>
                <c:pt idx="2199">
                  <c:v>68.650001525878906</c:v>
                </c:pt>
                <c:pt idx="2200">
                  <c:v>69.339996337890625</c:v>
                </c:pt>
                <c:pt idx="2201">
                  <c:v>69.05999755859375</c:v>
                </c:pt>
                <c:pt idx="2202">
                  <c:v>69.110000610351563</c:v>
                </c:pt>
                <c:pt idx="2203">
                  <c:v>69.349998474121094</c:v>
                </c:pt>
                <c:pt idx="2204">
                  <c:v>68.94000244140625</c:v>
                </c:pt>
                <c:pt idx="2205">
                  <c:v>68.660003662109375</c:v>
                </c:pt>
                <c:pt idx="2206">
                  <c:v>69.900001525878906</c:v>
                </c:pt>
                <c:pt idx="2207">
                  <c:v>68.589996337890625</c:v>
                </c:pt>
                <c:pt idx="2208">
                  <c:v>69.80999755859375</c:v>
                </c:pt>
                <c:pt idx="2209">
                  <c:v>68.970001220703125</c:v>
                </c:pt>
                <c:pt idx="2210">
                  <c:v>68.75</c:v>
                </c:pt>
                <c:pt idx="2211">
                  <c:v>69.839996337890625</c:v>
                </c:pt>
                <c:pt idx="2212">
                  <c:v>69.410003662109375</c:v>
                </c:pt>
                <c:pt idx="2213">
                  <c:v>69.55999755859375</c:v>
                </c:pt>
                <c:pt idx="2214">
                  <c:v>69.099998474121094</c:v>
                </c:pt>
                <c:pt idx="2215">
                  <c:v>69.870002746582031</c:v>
                </c:pt>
                <c:pt idx="2216">
                  <c:v>68.970001220703125</c:v>
                </c:pt>
                <c:pt idx="2217">
                  <c:v>70.169998168945313</c:v>
                </c:pt>
                <c:pt idx="2218">
                  <c:v>68.790000915527344</c:v>
                </c:pt>
                <c:pt idx="2219">
                  <c:v>70.19000244140625</c:v>
                </c:pt>
                <c:pt idx="2220">
                  <c:v>69.900001525878906</c:v>
                </c:pt>
                <c:pt idx="2221">
                  <c:v>69.339996337890625</c:v>
                </c:pt>
                <c:pt idx="2222">
                  <c:v>69.55999755859375</c:v>
                </c:pt>
                <c:pt idx="2223">
                  <c:v>69.580001831054688</c:v>
                </c:pt>
                <c:pt idx="2224">
                  <c:v>69.30999755859375</c:v>
                </c:pt>
                <c:pt idx="2225">
                  <c:v>69.870002746582031</c:v>
                </c:pt>
                <c:pt idx="2226">
                  <c:v>70.25</c:v>
                </c:pt>
                <c:pt idx="2227">
                  <c:v>68.879997253417969</c:v>
                </c:pt>
                <c:pt idx="2228">
                  <c:v>70.199996948242188</c:v>
                </c:pt>
                <c:pt idx="2229">
                  <c:v>69.05999755859375</c:v>
                </c:pt>
                <c:pt idx="2230">
                  <c:v>70.180000305175781</c:v>
                </c:pt>
                <c:pt idx="2231">
                  <c:v>69.709999084472656</c:v>
                </c:pt>
                <c:pt idx="2232">
                  <c:v>69.790000915527344</c:v>
                </c:pt>
                <c:pt idx="2233">
                  <c:v>69.599998474121094</c:v>
                </c:pt>
                <c:pt idx="2234">
                  <c:v>70.019996643066406</c:v>
                </c:pt>
                <c:pt idx="2235">
                  <c:v>69.400001525878906</c:v>
                </c:pt>
                <c:pt idx="2236">
                  <c:v>69.089996337890625</c:v>
                </c:pt>
                <c:pt idx="2237">
                  <c:v>70.349998474121094</c:v>
                </c:pt>
                <c:pt idx="2238">
                  <c:v>69.169998168945313</c:v>
                </c:pt>
                <c:pt idx="2239">
                  <c:v>70.470001220703125</c:v>
                </c:pt>
                <c:pt idx="2240">
                  <c:v>69.980003356933594</c:v>
                </c:pt>
                <c:pt idx="2241">
                  <c:v>69.830001831054688</c:v>
                </c:pt>
                <c:pt idx="2242">
                  <c:v>70</c:v>
                </c:pt>
                <c:pt idx="2243">
                  <c:v>70.120002746582031</c:v>
                </c:pt>
                <c:pt idx="2244">
                  <c:v>69.900001525878906</c:v>
                </c:pt>
                <c:pt idx="2245">
                  <c:v>70.319999694824219</c:v>
                </c:pt>
                <c:pt idx="2246">
                  <c:v>69.790000915527344</c:v>
                </c:pt>
                <c:pt idx="2247">
                  <c:v>70.519996643066406</c:v>
                </c:pt>
                <c:pt idx="2248">
                  <c:v>69.779998779296875</c:v>
                </c:pt>
                <c:pt idx="2249">
                  <c:v>69.430000305175781</c:v>
                </c:pt>
                <c:pt idx="2250">
                  <c:v>70.849998474121094</c:v>
                </c:pt>
                <c:pt idx="2251">
                  <c:v>69.589996337890625</c:v>
                </c:pt>
                <c:pt idx="2252">
                  <c:v>70.839996337890625</c:v>
                </c:pt>
                <c:pt idx="2253">
                  <c:v>69.790000915527344</c:v>
                </c:pt>
                <c:pt idx="2254">
                  <c:v>70.80999755859375</c:v>
                </c:pt>
                <c:pt idx="2255">
                  <c:v>70.330001831054688</c:v>
                </c:pt>
                <c:pt idx="2256">
                  <c:v>70.69000244140625</c:v>
                </c:pt>
                <c:pt idx="2257">
                  <c:v>70.30999755859375</c:v>
                </c:pt>
                <c:pt idx="2258">
                  <c:v>71.25</c:v>
                </c:pt>
                <c:pt idx="2259">
                  <c:v>69.819999694824219</c:v>
                </c:pt>
                <c:pt idx="2260">
                  <c:v>71.260002136230469</c:v>
                </c:pt>
                <c:pt idx="2261">
                  <c:v>70.760002136230469</c:v>
                </c:pt>
                <c:pt idx="2262">
                  <c:v>71.160003662109375</c:v>
                </c:pt>
                <c:pt idx="2263">
                  <c:v>70.650001525878906</c:v>
                </c:pt>
                <c:pt idx="2264">
                  <c:v>70.919998168945313</c:v>
                </c:pt>
                <c:pt idx="2265">
                  <c:v>70.470001220703125</c:v>
                </c:pt>
                <c:pt idx="2266">
                  <c:v>71.099998474121094</c:v>
                </c:pt>
                <c:pt idx="2267">
                  <c:v>70.319999694824219</c:v>
                </c:pt>
                <c:pt idx="2268">
                  <c:v>70.230003356933594</c:v>
                </c:pt>
                <c:pt idx="2269">
                  <c:v>71.55999755859375</c:v>
                </c:pt>
                <c:pt idx="2270">
                  <c:v>70.44000244140625</c:v>
                </c:pt>
                <c:pt idx="2271">
                  <c:v>71.610000610351563</c:v>
                </c:pt>
                <c:pt idx="2272">
                  <c:v>70.599998474121094</c:v>
                </c:pt>
                <c:pt idx="2273">
                  <c:v>71.069999694824219</c:v>
                </c:pt>
                <c:pt idx="2274">
                  <c:v>71.05999755859375</c:v>
                </c:pt>
                <c:pt idx="2275">
                  <c:v>71.379997253417969</c:v>
                </c:pt>
                <c:pt idx="2276">
                  <c:v>70.889999389648438</c:v>
                </c:pt>
                <c:pt idx="2277">
                  <c:v>71.510002136230469</c:v>
                </c:pt>
                <c:pt idx="2278">
                  <c:v>70.610000610351563</c:v>
                </c:pt>
                <c:pt idx="2279">
                  <c:v>71.790000915527344</c:v>
                </c:pt>
                <c:pt idx="2280">
                  <c:v>70.769996643066406</c:v>
                </c:pt>
                <c:pt idx="2281">
                  <c:v>72.069999694824219</c:v>
                </c:pt>
                <c:pt idx="2282">
                  <c:v>72</c:v>
                </c:pt>
                <c:pt idx="2283">
                  <c:v>70.919998168945313</c:v>
                </c:pt>
                <c:pt idx="2284">
                  <c:v>71.980003356933594</c:v>
                </c:pt>
                <c:pt idx="2285">
                  <c:v>71.160003662109375</c:v>
                </c:pt>
                <c:pt idx="2286">
                  <c:v>71.949996948242188</c:v>
                </c:pt>
                <c:pt idx="2287">
                  <c:v>71.30999755859375</c:v>
                </c:pt>
                <c:pt idx="2288">
                  <c:v>71.980003356933594</c:v>
                </c:pt>
                <c:pt idx="2289">
                  <c:v>71.480003356933594</c:v>
                </c:pt>
                <c:pt idx="2290">
                  <c:v>72.089996337890625</c:v>
                </c:pt>
                <c:pt idx="2291">
                  <c:v>71.330001831054688</c:v>
                </c:pt>
                <c:pt idx="2292">
                  <c:v>72.220001220703125</c:v>
                </c:pt>
                <c:pt idx="2293">
                  <c:v>71.19000244140625</c:v>
                </c:pt>
                <c:pt idx="2294">
                  <c:v>72.339996337890625</c:v>
                </c:pt>
                <c:pt idx="2295">
                  <c:v>72.44000244140625</c:v>
                </c:pt>
                <c:pt idx="2296">
                  <c:v>71.230003356933594</c:v>
                </c:pt>
                <c:pt idx="2297">
                  <c:v>72.5</c:v>
                </c:pt>
                <c:pt idx="2298">
                  <c:v>71.330001831054688</c:v>
                </c:pt>
                <c:pt idx="2299">
                  <c:v>71.860000610351563</c:v>
                </c:pt>
                <c:pt idx="2300">
                  <c:v>72.089996337890625</c:v>
                </c:pt>
                <c:pt idx="2301">
                  <c:v>72.05999755859375</c:v>
                </c:pt>
                <c:pt idx="2302">
                  <c:v>72.029998779296875</c:v>
                </c:pt>
                <c:pt idx="2303">
                  <c:v>71.550003051757813</c:v>
                </c:pt>
                <c:pt idx="2304">
                  <c:v>72.720001220703125</c:v>
                </c:pt>
                <c:pt idx="2305">
                  <c:v>71.610000610351563</c:v>
                </c:pt>
                <c:pt idx="2306">
                  <c:v>72.620002746582031</c:v>
                </c:pt>
                <c:pt idx="2307">
                  <c:v>71.569999694824219</c:v>
                </c:pt>
                <c:pt idx="2308">
                  <c:v>72.889999389648438</c:v>
                </c:pt>
                <c:pt idx="2309">
                  <c:v>72.819999694824219</c:v>
                </c:pt>
                <c:pt idx="2310">
                  <c:v>71.669998168945313</c:v>
                </c:pt>
                <c:pt idx="2311">
                  <c:v>72.800003051757813</c:v>
                </c:pt>
                <c:pt idx="2312">
                  <c:v>71.760002136230469</c:v>
                </c:pt>
                <c:pt idx="2313">
                  <c:v>72.739997863769531</c:v>
                </c:pt>
                <c:pt idx="2314">
                  <c:v>72.25</c:v>
                </c:pt>
                <c:pt idx="2315">
                  <c:v>72.339996337890625</c:v>
                </c:pt>
                <c:pt idx="2316">
                  <c:v>72.099998474121094</c:v>
                </c:pt>
                <c:pt idx="2317">
                  <c:v>72.55999755859375</c:v>
                </c:pt>
                <c:pt idx="2318">
                  <c:v>72.010002136230469</c:v>
                </c:pt>
                <c:pt idx="2319">
                  <c:v>71.769996643066406</c:v>
                </c:pt>
                <c:pt idx="2320">
                  <c:v>73.129997253417969</c:v>
                </c:pt>
                <c:pt idx="2321">
                  <c:v>71.800003051757813</c:v>
                </c:pt>
                <c:pt idx="2322">
                  <c:v>73.239997863769531</c:v>
                </c:pt>
                <c:pt idx="2323">
                  <c:v>72.980003356933594</c:v>
                </c:pt>
                <c:pt idx="2324">
                  <c:v>72.379997253417969</c:v>
                </c:pt>
                <c:pt idx="2325">
                  <c:v>72.870002746582031</c:v>
                </c:pt>
                <c:pt idx="2326">
                  <c:v>72.529998779296875</c:v>
                </c:pt>
                <c:pt idx="2327">
                  <c:v>72.830001831054688</c:v>
                </c:pt>
                <c:pt idx="2328">
                  <c:v>72.220001220703125</c:v>
                </c:pt>
                <c:pt idx="2329">
                  <c:v>73.260002136230469</c:v>
                </c:pt>
                <c:pt idx="2330">
                  <c:v>72.169998168945313</c:v>
                </c:pt>
                <c:pt idx="2331">
                  <c:v>73.470001220703125</c:v>
                </c:pt>
                <c:pt idx="2332">
                  <c:v>73.319999694824219</c:v>
                </c:pt>
                <c:pt idx="2333">
                  <c:v>72.370002746582031</c:v>
                </c:pt>
                <c:pt idx="2334">
                  <c:v>73.349998474121094</c:v>
                </c:pt>
                <c:pt idx="2335">
                  <c:v>72.680000305175781</c:v>
                </c:pt>
                <c:pt idx="2336">
                  <c:v>73.230003356933594</c:v>
                </c:pt>
                <c:pt idx="2337">
                  <c:v>72.569999694824219</c:v>
                </c:pt>
                <c:pt idx="2338">
                  <c:v>73.449996948242188</c:v>
                </c:pt>
                <c:pt idx="2339">
                  <c:v>72.410003662109375</c:v>
                </c:pt>
                <c:pt idx="2340">
                  <c:v>73.569999694824219</c:v>
                </c:pt>
                <c:pt idx="2341">
                  <c:v>73.610000610351563</c:v>
                </c:pt>
                <c:pt idx="2342">
                  <c:v>72.629997253417969</c:v>
                </c:pt>
                <c:pt idx="2343">
                  <c:v>73.519996643066406</c:v>
                </c:pt>
                <c:pt idx="2344">
                  <c:v>72.870002746582031</c:v>
                </c:pt>
                <c:pt idx="2345">
                  <c:v>73.319999694824219</c:v>
                </c:pt>
                <c:pt idx="2346">
                  <c:v>73.290000915527344</c:v>
                </c:pt>
                <c:pt idx="2347">
                  <c:v>73.769996643066406</c:v>
                </c:pt>
                <c:pt idx="2348">
                  <c:v>72.739997863769531</c:v>
                </c:pt>
                <c:pt idx="2349">
                  <c:v>73.870002746582031</c:v>
                </c:pt>
                <c:pt idx="2350">
                  <c:v>72.599998474121094</c:v>
                </c:pt>
                <c:pt idx="2351">
                  <c:v>73.930000305175781</c:v>
                </c:pt>
                <c:pt idx="2352">
                  <c:v>73.550003051757813</c:v>
                </c:pt>
                <c:pt idx="2353">
                  <c:v>73.330001831054688</c:v>
                </c:pt>
                <c:pt idx="2354">
                  <c:v>73.239997863769531</c:v>
                </c:pt>
                <c:pt idx="2355">
                  <c:v>73.75</c:v>
                </c:pt>
                <c:pt idx="2356">
                  <c:v>72.849998474121094</c:v>
                </c:pt>
                <c:pt idx="2357">
                  <c:v>72.739997863769531</c:v>
                </c:pt>
                <c:pt idx="2358">
                  <c:v>74.010002136230469</c:v>
                </c:pt>
                <c:pt idx="2359">
                  <c:v>73.19000244140625</c:v>
                </c:pt>
                <c:pt idx="2360">
                  <c:v>73.800003051757813</c:v>
                </c:pt>
                <c:pt idx="2361">
                  <c:v>73.430000305175781</c:v>
                </c:pt>
                <c:pt idx="2362">
                  <c:v>73.489997863769531</c:v>
                </c:pt>
                <c:pt idx="2363">
                  <c:v>73.819999694824219</c:v>
                </c:pt>
                <c:pt idx="2364">
                  <c:v>74.269996643066406</c:v>
                </c:pt>
                <c:pt idx="2365">
                  <c:v>73.019996643066406</c:v>
                </c:pt>
                <c:pt idx="2366">
                  <c:v>74.269996643066406</c:v>
                </c:pt>
                <c:pt idx="2367">
                  <c:v>73.139999389648438</c:v>
                </c:pt>
                <c:pt idx="2368">
                  <c:v>73.69000244140625</c:v>
                </c:pt>
                <c:pt idx="2369">
                  <c:v>73.680000305175781</c:v>
                </c:pt>
                <c:pt idx="2370">
                  <c:v>74.080001831054688</c:v>
                </c:pt>
                <c:pt idx="2371">
                  <c:v>73.360000610351563</c:v>
                </c:pt>
                <c:pt idx="2372">
                  <c:v>74.290000915527344</c:v>
                </c:pt>
                <c:pt idx="2373">
                  <c:v>73.110000610351563</c:v>
                </c:pt>
                <c:pt idx="2374">
                  <c:v>74.480003356933594</c:v>
                </c:pt>
                <c:pt idx="2375">
                  <c:v>74.169998168945313</c:v>
                </c:pt>
                <c:pt idx="2376">
                  <c:v>73.75</c:v>
                </c:pt>
                <c:pt idx="2377">
                  <c:v>73.879997253417969</c:v>
                </c:pt>
                <c:pt idx="2378">
                  <c:v>74.080001831054688</c:v>
                </c:pt>
                <c:pt idx="2379">
                  <c:v>74.589996337890625</c:v>
                </c:pt>
                <c:pt idx="2380">
                  <c:v>73.25</c:v>
                </c:pt>
                <c:pt idx="2381">
                  <c:v>74.660003662109375</c:v>
                </c:pt>
                <c:pt idx="2382">
                  <c:v>73.470001220703125</c:v>
                </c:pt>
                <c:pt idx="2383">
                  <c:v>74.050003051757813</c:v>
                </c:pt>
                <c:pt idx="2384">
                  <c:v>74.080001831054688</c:v>
                </c:pt>
                <c:pt idx="2385">
                  <c:v>74.389999389648438</c:v>
                </c:pt>
                <c:pt idx="2386">
                  <c:v>73.779998779296875</c:v>
                </c:pt>
                <c:pt idx="2387">
                  <c:v>74.75</c:v>
                </c:pt>
                <c:pt idx="2388">
                  <c:v>73.669998168945313</c:v>
                </c:pt>
                <c:pt idx="2389">
                  <c:v>73.639999389648438</c:v>
                </c:pt>
                <c:pt idx="2390">
                  <c:v>74.709999084472656</c:v>
                </c:pt>
                <c:pt idx="2391">
                  <c:v>74.010002136230469</c:v>
                </c:pt>
                <c:pt idx="2392">
                  <c:v>74.510002136230469</c:v>
                </c:pt>
                <c:pt idx="2393">
                  <c:v>74.349998474121094</c:v>
                </c:pt>
                <c:pt idx="2394">
                  <c:v>74.839996337890625</c:v>
                </c:pt>
                <c:pt idx="2395">
                  <c:v>73.629997253417969</c:v>
                </c:pt>
                <c:pt idx="2396">
                  <c:v>75.099998474121094</c:v>
                </c:pt>
                <c:pt idx="2397">
                  <c:v>73.730003356933594</c:v>
                </c:pt>
                <c:pt idx="2398">
                  <c:v>75.05999755859375</c:v>
                </c:pt>
                <c:pt idx="2399">
                  <c:v>74.550003051757813</c:v>
                </c:pt>
                <c:pt idx="2400">
                  <c:v>74.769996643066406</c:v>
                </c:pt>
                <c:pt idx="2401">
                  <c:v>74.169998168945313</c:v>
                </c:pt>
                <c:pt idx="2402">
                  <c:v>75.110000610351563</c:v>
                </c:pt>
                <c:pt idx="2403">
                  <c:v>73.910003662109375</c:v>
                </c:pt>
                <c:pt idx="2404">
                  <c:v>74.040000915527344</c:v>
                </c:pt>
                <c:pt idx="2405">
                  <c:v>74.930000305175781</c:v>
                </c:pt>
                <c:pt idx="2406">
                  <c:v>75.129997253417969</c:v>
                </c:pt>
                <c:pt idx="2407">
                  <c:v>74.589996337890625</c:v>
                </c:pt>
                <c:pt idx="2408">
                  <c:v>74.959999084472656</c:v>
                </c:pt>
                <c:pt idx="2409">
                  <c:v>74.25</c:v>
                </c:pt>
                <c:pt idx="2410">
                  <c:v>75.25</c:v>
                </c:pt>
                <c:pt idx="2411">
                  <c:v>75.290000915527344</c:v>
                </c:pt>
                <c:pt idx="2412">
                  <c:v>74.330001831054688</c:v>
                </c:pt>
                <c:pt idx="2413">
                  <c:v>75.199996948242188</c:v>
                </c:pt>
                <c:pt idx="2414">
                  <c:v>74.660003662109375</c:v>
                </c:pt>
                <c:pt idx="2415">
                  <c:v>74.80999755859375</c:v>
                </c:pt>
                <c:pt idx="2416">
                  <c:v>74.290000915527344</c:v>
                </c:pt>
                <c:pt idx="2417">
                  <c:v>75.480003356933594</c:v>
                </c:pt>
                <c:pt idx="2418">
                  <c:v>74.209999084472656</c:v>
                </c:pt>
                <c:pt idx="2419">
                  <c:v>75.569999694824219</c:v>
                </c:pt>
                <c:pt idx="2420">
                  <c:v>75.370002746582031</c:v>
                </c:pt>
                <c:pt idx="2421">
                  <c:v>74.839996337890625</c:v>
                </c:pt>
                <c:pt idx="2422">
                  <c:v>75.099998474121094</c:v>
                </c:pt>
                <c:pt idx="2423">
                  <c:v>75.069999694824219</c:v>
                </c:pt>
                <c:pt idx="2424">
                  <c:v>74.849998474121094</c:v>
                </c:pt>
                <c:pt idx="2425">
                  <c:v>75.400001525878906</c:v>
                </c:pt>
                <c:pt idx="2426">
                  <c:v>75.769996643066406</c:v>
                </c:pt>
                <c:pt idx="2427">
                  <c:v>74.389999389648438</c:v>
                </c:pt>
                <c:pt idx="2428">
                  <c:v>75.730003356933594</c:v>
                </c:pt>
                <c:pt idx="2429">
                  <c:v>75.669998168945313</c:v>
                </c:pt>
                <c:pt idx="2430">
                  <c:v>74.69000244140625</c:v>
                </c:pt>
                <c:pt idx="2431">
                  <c:v>75.139999389648438</c:v>
                </c:pt>
                <c:pt idx="2432">
                  <c:v>74.889999389648438</c:v>
                </c:pt>
                <c:pt idx="2433">
                  <c:v>75.459999084472656</c:v>
                </c:pt>
                <c:pt idx="2434">
                  <c:v>74.830001831054688</c:v>
                </c:pt>
                <c:pt idx="2435">
                  <c:v>75.739997863769531</c:v>
                </c:pt>
                <c:pt idx="2436">
                  <c:v>74.699996948242188</c:v>
                </c:pt>
                <c:pt idx="2437">
                  <c:v>74.599998474121094</c:v>
                </c:pt>
                <c:pt idx="2438">
                  <c:v>75.75</c:v>
                </c:pt>
                <c:pt idx="2439">
                  <c:v>74.800003051757813</c:v>
                </c:pt>
                <c:pt idx="2440">
                  <c:v>75.819999694824219</c:v>
                </c:pt>
                <c:pt idx="2441">
                  <c:v>74.790000915527344</c:v>
                </c:pt>
                <c:pt idx="2442">
                  <c:v>75.849998474121094</c:v>
                </c:pt>
                <c:pt idx="2443">
                  <c:v>74.860000610351563</c:v>
                </c:pt>
                <c:pt idx="2444">
                  <c:v>76.050003051757813</c:v>
                </c:pt>
                <c:pt idx="2445">
                  <c:v>74.790000915527344</c:v>
                </c:pt>
                <c:pt idx="2446">
                  <c:v>74.989997863769531</c:v>
                </c:pt>
                <c:pt idx="2447">
                  <c:v>75.970001220703125</c:v>
                </c:pt>
                <c:pt idx="2448">
                  <c:v>75.599998474121094</c:v>
                </c:pt>
                <c:pt idx="2449">
                  <c:v>76.290000915527344</c:v>
                </c:pt>
                <c:pt idx="2450">
                  <c:v>75.019996643066406</c:v>
                </c:pt>
                <c:pt idx="2451">
                  <c:v>75.5</c:v>
                </c:pt>
                <c:pt idx="2452">
                  <c:v>75.800003051757813</c:v>
                </c:pt>
                <c:pt idx="2453">
                  <c:v>75.730003356933594</c:v>
                </c:pt>
                <c:pt idx="2454">
                  <c:v>75.629997253417969</c:v>
                </c:pt>
                <c:pt idx="2455">
                  <c:v>75.169998168945313</c:v>
                </c:pt>
                <c:pt idx="2456">
                  <c:v>76.5</c:v>
                </c:pt>
                <c:pt idx="2457">
                  <c:v>75.199996948242188</c:v>
                </c:pt>
                <c:pt idx="2458">
                  <c:v>76.489997863769531</c:v>
                </c:pt>
                <c:pt idx="2459">
                  <c:v>75.300003051757813</c:v>
                </c:pt>
                <c:pt idx="2460">
                  <c:v>76.5</c:v>
                </c:pt>
                <c:pt idx="2461">
                  <c:v>76.019996643066406</c:v>
                </c:pt>
                <c:pt idx="2462">
                  <c:v>76.410003662109375</c:v>
                </c:pt>
                <c:pt idx="2463">
                  <c:v>75.610000610351563</c:v>
                </c:pt>
                <c:pt idx="2464">
                  <c:v>76.139999389648438</c:v>
                </c:pt>
                <c:pt idx="2465">
                  <c:v>75.730003356933594</c:v>
                </c:pt>
                <c:pt idx="2466">
                  <c:v>76.209999084472656</c:v>
                </c:pt>
                <c:pt idx="2467">
                  <c:v>75.550003051757813</c:v>
                </c:pt>
                <c:pt idx="2468">
                  <c:v>75.459999084472656</c:v>
                </c:pt>
                <c:pt idx="2469">
                  <c:v>76.779998779296875</c:v>
                </c:pt>
                <c:pt idx="2470">
                  <c:v>75.470001220703125</c:v>
                </c:pt>
                <c:pt idx="2471">
                  <c:v>76.739997863769531</c:v>
                </c:pt>
                <c:pt idx="2472">
                  <c:v>75.680000305175781</c:v>
                </c:pt>
                <c:pt idx="2473">
                  <c:v>76.739997863769531</c:v>
                </c:pt>
                <c:pt idx="2474">
                  <c:v>76.290000915527344</c:v>
                </c:pt>
                <c:pt idx="2475">
                  <c:v>76.319999694824219</c:v>
                </c:pt>
                <c:pt idx="2476">
                  <c:v>76.069999694824219</c:v>
                </c:pt>
                <c:pt idx="2477">
                  <c:v>76.55999755859375</c:v>
                </c:pt>
                <c:pt idx="2478">
                  <c:v>76.230003356933594</c:v>
                </c:pt>
                <c:pt idx="2479">
                  <c:v>76.540000915527344</c:v>
                </c:pt>
                <c:pt idx="2480">
                  <c:v>75.959999084472656</c:v>
                </c:pt>
                <c:pt idx="2481">
                  <c:v>76.80999755859375</c:v>
                </c:pt>
                <c:pt idx="2482">
                  <c:v>75.739997863769531</c:v>
                </c:pt>
                <c:pt idx="2483">
                  <c:v>76.94000244140625</c:v>
                </c:pt>
                <c:pt idx="2484">
                  <c:v>76.910003662109375</c:v>
                </c:pt>
                <c:pt idx="2485">
                  <c:v>75.849998474121094</c:v>
                </c:pt>
                <c:pt idx="2486">
                  <c:v>77.029998779296875</c:v>
                </c:pt>
                <c:pt idx="2487">
                  <c:v>76.099998474121094</c:v>
                </c:pt>
                <c:pt idx="2488">
                  <c:v>76.989997863769531</c:v>
                </c:pt>
                <c:pt idx="2489">
                  <c:v>76.519996643066406</c:v>
                </c:pt>
                <c:pt idx="2490">
                  <c:v>76.75</c:v>
                </c:pt>
                <c:pt idx="2491">
                  <c:v>76.410003662109375</c:v>
                </c:pt>
                <c:pt idx="2492">
                  <c:v>76.989997863769531</c:v>
                </c:pt>
                <c:pt idx="2493">
                  <c:v>76.379997253417969</c:v>
                </c:pt>
                <c:pt idx="2494">
                  <c:v>77.069999694824219</c:v>
                </c:pt>
                <c:pt idx="2495">
                  <c:v>76.269996643066406</c:v>
                </c:pt>
                <c:pt idx="2496">
                  <c:v>77.110000610351563</c:v>
                </c:pt>
                <c:pt idx="2497">
                  <c:v>76.150001525878906</c:v>
                </c:pt>
                <c:pt idx="2498">
                  <c:v>76.069999694824219</c:v>
                </c:pt>
                <c:pt idx="2499">
                  <c:v>77.370002746582031</c:v>
                </c:pt>
                <c:pt idx="2500">
                  <c:v>76.160003662109375</c:v>
                </c:pt>
                <c:pt idx="2501">
                  <c:v>77.319999694824219</c:v>
                </c:pt>
                <c:pt idx="2502">
                  <c:v>76.239997863769531</c:v>
                </c:pt>
                <c:pt idx="2503">
                  <c:v>77.30999755859375</c:v>
                </c:pt>
                <c:pt idx="2504">
                  <c:v>76.919998168945313</c:v>
                </c:pt>
                <c:pt idx="2505">
                  <c:v>76.830001831054688</c:v>
                </c:pt>
                <c:pt idx="2506">
                  <c:v>76.730003356933594</c:v>
                </c:pt>
                <c:pt idx="2507">
                  <c:v>77.080001831054688</c:v>
                </c:pt>
                <c:pt idx="2508">
                  <c:v>76.550003051757813</c:v>
                </c:pt>
                <c:pt idx="2509">
                  <c:v>76.290000915527344</c:v>
                </c:pt>
                <c:pt idx="2510">
                  <c:v>77.580001831054688</c:v>
                </c:pt>
                <c:pt idx="2511">
                  <c:v>76.319999694824219</c:v>
                </c:pt>
                <c:pt idx="2512">
                  <c:v>77.620002746582031</c:v>
                </c:pt>
                <c:pt idx="2513">
                  <c:v>76.410003662109375</c:v>
                </c:pt>
                <c:pt idx="2514">
                  <c:v>77.459999084472656</c:v>
                </c:pt>
                <c:pt idx="2515">
                  <c:v>76.589996337890625</c:v>
                </c:pt>
                <c:pt idx="2516">
                  <c:v>77.220001220703125</c:v>
                </c:pt>
                <c:pt idx="2517">
                  <c:v>76.860000610351563</c:v>
                </c:pt>
                <c:pt idx="2518">
                  <c:v>77.589996337890625</c:v>
                </c:pt>
                <c:pt idx="2519">
                  <c:v>76.580001831054688</c:v>
                </c:pt>
                <c:pt idx="2520">
                  <c:v>77.730003356933594</c:v>
                </c:pt>
                <c:pt idx="2521">
                  <c:v>76.419998168945313</c:v>
                </c:pt>
                <c:pt idx="2522">
                  <c:v>77.779998779296875</c:v>
                </c:pt>
                <c:pt idx="2523">
                  <c:v>77.419998168945313</c:v>
                </c:pt>
                <c:pt idx="2524">
                  <c:v>77</c:v>
                </c:pt>
                <c:pt idx="2525">
                  <c:v>77.180000305175781</c:v>
                </c:pt>
                <c:pt idx="2526">
                  <c:v>77.370002746582031</c:v>
                </c:pt>
                <c:pt idx="2527">
                  <c:v>76.970001220703125</c:v>
                </c:pt>
                <c:pt idx="2528">
                  <c:v>77.660003662109375</c:v>
                </c:pt>
                <c:pt idx="2529">
                  <c:v>76.650001525878906</c:v>
                </c:pt>
                <c:pt idx="2530">
                  <c:v>76.629997253417969</c:v>
                </c:pt>
                <c:pt idx="2531">
                  <c:v>77.769996643066406</c:v>
                </c:pt>
                <c:pt idx="2532">
                  <c:v>76.80999755859375</c:v>
                </c:pt>
                <c:pt idx="2533">
                  <c:v>77.589996337890625</c:v>
                </c:pt>
                <c:pt idx="2534">
                  <c:v>77.089996337890625</c:v>
                </c:pt>
                <c:pt idx="2535">
                  <c:v>77.379997253417969</c:v>
                </c:pt>
                <c:pt idx="2536">
                  <c:v>76.870002746582031</c:v>
                </c:pt>
                <c:pt idx="2537">
                  <c:v>77.919998168945313</c:v>
                </c:pt>
                <c:pt idx="2538">
                  <c:v>76.739997863769531</c:v>
                </c:pt>
                <c:pt idx="2539">
                  <c:v>78.069999694824219</c:v>
                </c:pt>
                <c:pt idx="2540">
                  <c:v>76.680000305175781</c:v>
                </c:pt>
                <c:pt idx="2541">
                  <c:v>78.080001831054688</c:v>
                </c:pt>
                <c:pt idx="2542">
                  <c:v>76.870002746582031</c:v>
                </c:pt>
                <c:pt idx="2543">
                  <c:v>77.459999084472656</c:v>
                </c:pt>
                <c:pt idx="2544">
                  <c:v>77.470001220703125</c:v>
                </c:pt>
                <c:pt idx="2545">
                  <c:v>77.680000305175781</c:v>
                </c:pt>
                <c:pt idx="2546">
                  <c:v>77.260002136230469</c:v>
                </c:pt>
                <c:pt idx="2547">
                  <c:v>77.900001525878906</c:v>
                </c:pt>
                <c:pt idx="2548">
                  <c:v>77.05999755859375</c:v>
                </c:pt>
                <c:pt idx="2549">
                  <c:v>76.94000244140625</c:v>
                </c:pt>
                <c:pt idx="2550">
                  <c:v>78.199996948242188</c:v>
                </c:pt>
                <c:pt idx="2551">
                  <c:v>77</c:v>
                </c:pt>
                <c:pt idx="2552">
                  <c:v>78.129997253417969</c:v>
                </c:pt>
                <c:pt idx="2553">
                  <c:v>77.25</c:v>
                </c:pt>
                <c:pt idx="2554">
                  <c:v>77.930000305175781</c:v>
                </c:pt>
                <c:pt idx="2555">
                  <c:v>77.489997863769531</c:v>
                </c:pt>
                <c:pt idx="2556">
                  <c:v>77.830001831054688</c:v>
                </c:pt>
                <c:pt idx="2557">
                  <c:v>77.80999755859375</c:v>
                </c:pt>
                <c:pt idx="2558">
                  <c:v>77.639999389648438</c:v>
                </c:pt>
                <c:pt idx="2559">
                  <c:v>77.089996337890625</c:v>
                </c:pt>
                <c:pt idx="2560">
                  <c:v>78.30999755859375</c:v>
                </c:pt>
                <c:pt idx="2561">
                  <c:v>76.980003356933594</c:v>
                </c:pt>
                <c:pt idx="2562">
                  <c:v>78.300003051757813</c:v>
                </c:pt>
                <c:pt idx="2563">
                  <c:v>77.150001525878906</c:v>
                </c:pt>
                <c:pt idx="2564">
                  <c:v>78.339996337890625</c:v>
                </c:pt>
                <c:pt idx="2565">
                  <c:v>78.339996337890625</c:v>
                </c:pt>
                <c:pt idx="2566">
                  <c:v>77</c:v>
                </c:pt>
                <c:pt idx="2567">
                  <c:v>78.430000305175781</c:v>
                </c:pt>
                <c:pt idx="2568">
                  <c:v>77.279998779296875</c:v>
                </c:pt>
                <c:pt idx="2569">
                  <c:v>78.269996643066406</c:v>
                </c:pt>
                <c:pt idx="2570">
                  <c:v>77.5</c:v>
                </c:pt>
                <c:pt idx="2571">
                  <c:v>78</c:v>
                </c:pt>
                <c:pt idx="2572">
                  <c:v>77.279998779296875</c:v>
                </c:pt>
                <c:pt idx="2573">
                  <c:v>78.19000244140625</c:v>
                </c:pt>
                <c:pt idx="2574">
                  <c:v>77.089996337890625</c:v>
                </c:pt>
                <c:pt idx="2575">
                  <c:v>78.330001831054688</c:v>
                </c:pt>
                <c:pt idx="2576">
                  <c:v>77.05999755859375</c:v>
                </c:pt>
                <c:pt idx="2577">
                  <c:v>77.349998474121094</c:v>
                </c:pt>
                <c:pt idx="2578">
                  <c:v>78.25</c:v>
                </c:pt>
                <c:pt idx="2579">
                  <c:v>78.339996337890625</c:v>
                </c:pt>
                <c:pt idx="2580">
                  <c:v>77.870002746582031</c:v>
                </c:pt>
                <c:pt idx="2581">
                  <c:v>77.860000610351563</c:v>
                </c:pt>
                <c:pt idx="2582">
                  <c:v>77.80999755859375</c:v>
                </c:pt>
                <c:pt idx="2583">
                  <c:v>78.25</c:v>
                </c:pt>
                <c:pt idx="2584">
                  <c:v>78.55999755859375</c:v>
                </c:pt>
                <c:pt idx="2585">
                  <c:v>77.230003356933594</c:v>
                </c:pt>
                <c:pt idx="2586">
                  <c:v>78.540000915527344</c:v>
                </c:pt>
                <c:pt idx="2587">
                  <c:v>77.410003662109375</c:v>
                </c:pt>
                <c:pt idx="2588">
                  <c:v>78.44000244140625</c:v>
                </c:pt>
                <c:pt idx="2589">
                  <c:v>77.720001220703125</c:v>
                </c:pt>
                <c:pt idx="2590">
                  <c:v>78.220001220703125</c:v>
                </c:pt>
                <c:pt idx="2591">
                  <c:v>77.580001831054688</c:v>
                </c:pt>
                <c:pt idx="2592">
                  <c:v>78.639999389648438</c:v>
                </c:pt>
                <c:pt idx="2593">
                  <c:v>77.379997253417969</c:v>
                </c:pt>
                <c:pt idx="2594">
                  <c:v>78.709999084472656</c:v>
                </c:pt>
                <c:pt idx="2595">
                  <c:v>77.480003356933594</c:v>
                </c:pt>
                <c:pt idx="2596">
                  <c:v>77.949996948242188</c:v>
                </c:pt>
                <c:pt idx="2597">
                  <c:v>78.25</c:v>
                </c:pt>
                <c:pt idx="2598">
                  <c:v>78.349998474121094</c:v>
                </c:pt>
                <c:pt idx="2599">
                  <c:v>78.019996643066406</c:v>
                </c:pt>
                <c:pt idx="2600">
                  <c:v>78.720001220703125</c:v>
                </c:pt>
                <c:pt idx="2601">
                  <c:v>78.889999389648438</c:v>
                </c:pt>
                <c:pt idx="2602">
                  <c:v>78.980003356933594</c:v>
                </c:pt>
                <c:pt idx="2603">
                  <c:v>77.959999084472656</c:v>
                </c:pt>
                <c:pt idx="2604">
                  <c:v>78.75</c:v>
                </c:pt>
                <c:pt idx="2605">
                  <c:v>78.389999389648438</c:v>
                </c:pt>
                <c:pt idx="2606">
                  <c:v>78.540000915527344</c:v>
                </c:pt>
                <c:pt idx="2607">
                  <c:v>78.790000915527344</c:v>
                </c:pt>
                <c:pt idx="2608">
                  <c:v>78.260002136230469</c:v>
                </c:pt>
                <c:pt idx="2609">
                  <c:v>79.129997253417969</c:v>
                </c:pt>
                <c:pt idx="2610">
                  <c:v>78.050003051757813</c:v>
                </c:pt>
                <c:pt idx="2611">
                  <c:v>78.139999389648438</c:v>
                </c:pt>
                <c:pt idx="2612">
                  <c:v>79.25</c:v>
                </c:pt>
                <c:pt idx="2613">
                  <c:v>78.489997863769531</c:v>
                </c:pt>
                <c:pt idx="2614">
                  <c:v>78.970001220703125</c:v>
                </c:pt>
                <c:pt idx="2615">
                  <c:v>78.930000305175781</c:v>
                </c:pt>
                <c:pt idx="2616">
                  <c:v>78.639999389648438</c:v>
                </c:pt>
                <c:pt idx="2617">
                  <c:v>79.19000244140625</c:v>
                </c:pt>
                <c:pt idx="2618">
                  <c:v>78.269996643066406</c:v>
                </c:pt>
                <c:pt idx="2619">
                  <c:v>79.519996643066406</c:v>
                </c:pt>
                <c:pt idx="2620">
                  <c:v>78.230003356933594</c:v>
                </c:pt>
                <c:pt idx="2621">
                  <c:v>79.580001831054688</c:v>
                </c:pt>
                <c:pt idx="2622">
                  <c:v>78.55999755859375</c:v>
                </c:pt>
                <c:pt idx="2623">
                  <c:v>79.019996643066406</c:v>
                </c:pt>
                <c:pt idx="2624">
                  <c:v>78.760002136230469</c:v>
                </c:pt>
                <c:pt idx="2625">
                  <c:v>79.419998168945313</c:v>
                </c:pt>
                <c:pt idx="2626">
                  <c:v>78.580001831054688</c:v>
                </c:pt>
                <c:pt idx="2627">
                  <c:v>78.669998168945313</c:v>
                </c:pt>
                <c:pt idx="2628">
                  <c:v>79.650001525878906</c:v>
                </c:pt>
                <c:pt idx="2629">
                  <c:v>78.5</c:v>
                </c:pt>
                <c:pt idx="2630">
                  <c:v>79.879997253417969</c:v>
                </c:pt>
                <c:pt idx="2631">
                  <c:v>78.599998474121094</c:v>
                </c:pt>
                <c:pt idx="2632">
                  <c:v>79.800003051757813</c:v>
                </c:pt>
                <c:pt idx="2633">
                  <c:v>79.150001525878906</c:v>
                </c:pt>
                <c:pt idx="2634">
                  <c:v>79.489997863769531</c:v>
                </c:pt>
                <c:pt idx="2635">
                  <c:v>78.830001831054688</c:v>
                </c:pt>
                <c:pt idx="2636">
                  <c:v>79.830001831054688</c:v>
                </c:pt>
                <c:pt idx="2637">
                  <c:v>78.55999755859375</c:v>
                </c:pt>
                <c:pt idx="2638">
                  <c:v>78.889999389648438</c:v>
                </c:pt>
                <c:pt idx="2639">
                  <c:v>79.620002746582031</c:v>
                </c:pt>
                <c:pt idx="2640">
                  <c:v>79.220001220703125</c:v>
                </c:pt>
                <c:pt idx="2641">
                  <c:v>79.290000915527344</c:v>
                </c:pt>
                <c:pt idx="2642">
                  <c:v>79.760002136230469</c:v>
                </c:pt>
                <c:pt idx="2643">
                  <c:v>79</c:v>
                </c:pt>
                <c:pt idx="2644">
                  <c:v>78.779998779296875</c:v>
                </c:pt>
                <c:pt idx="2645">
                  <c:v>80.040000915527344</c:v>
                </c:pt>
                <c:pt idx="2646">
                  <c:v>79.080001831054688</c:v>
                </c:pt>
                <c:pt idx="2647">
                  <c:v>78.919998168945313</c:v>
                </c:pt>
                <c:pt idx="2648">
                  <c:v>79.959999084472656</c:v>
                </c:pt>
                <c:pt idx="2649">
                  <c:v>79.110000610351563</c:v>
                </c:pt>
                <c:pt idx="2650">
                  <c:v>79.75</c:v>
                </c:pt>
                <c:pt idx="2651">
                  <c:v>79.430000305175781</c:v>
                </c:pt>
                <c:pt idx="2652">
                  <c:v>79.610000610351563</c:v>
                </c:pt>
                <c:pt idx="2653">
                  <c:v>79.150001525878906</c:v>
                </c:pt>
                <c:pt idx="2654">
                  <c:v>79.360000610351563</c:v>
                </c:pt>
                <c:pt idx="2655">
                  <c:v>80.029998779296875</c:v>
                </c:pt>
                <c:pt idx="2656">
                  <c:v>79.220001220703125</c:v>
                </c:pt>
                <c:pt idx="2657">
                  <c:v>79.05999755859375</c:v>
                </c:pt>
                <c:pt idx="2658">
                  <c:v>80.230003356933594</c:v>
                </c:pt>
                <c:pt idx="2659">
                  <c:v>79.230003356933594</c:v>
                </c:pt>
                <c:pt idx="2660">
                  <c:v>80.05999755859375</c:v>
                </c:pt>
                <c:pt idx="2661">
                  <c:v>79.44000244140625</c:v>
                </c:pt>
                <c:pt idx="2662">
                  <c:v>79.889999389648438</c:v>
                </c:pt>
                <c:pt idx="2663">
                  <c:v>79.650001525878906</c:v>
                </c:pt>
                <c:pt idx="2664">
                  <c:v>79.510002136230469</c:v>
                </c:pt>
                <c:pt idx="2665">
                  <c:v>79.120002746582031</c:v>
                </c:pt>
                <c:pt idx="2666">
                  <c:v>80.30999755859375</c:v>
                </c:pt>
                <c:pt idx="2667">
                  <c:v>79.05999755859375</c:v>
                </c:pt>
                <c:pt idx="2668">
                  <c:v>80.319999694824219</c:v>
                </c:pt>
                <c:pt idx="2669">
                  <c:v>80.30999755859375</c:v>
                </c:pt>
                <c:pt idx="2670">
                  <c:v>80.169998168945313</c:v>
                </c:pt>
                <c:pt idx="2671">
                  <c:v>80.239997863769531</c:v>
                </c:pt>
                <c:pt idx="2672">
                  <c:v>79.680000305175781</c:v>
                </c:pt>
                <c:pt idx="2673">
                  <c:v>80.019996643066406</c:v>
                </c:pt>
                <c:pt idx="2674">
                  <c:v>79.580001831054688</c:v>
                </c:pt>
                <c:pt idx="2675">
                  <c:v>80.389999389648438</c:v>
                </c:pt>
                <c:pt idx="2676">
                  <c:v>79.319999694824219</c:v>
                </c:pt>
                <c:pt idx="2677">
                  <c:v>80.599998474121094</c:v>
                </c:pt>
                <c:pt idx="2678">
                  <c:v>79.230003356933594</c:v>
                </c:pt>
                <c:pt idx="2679">
                  <c:v>80.480003356933594</c:v>
                </c:pt>
                <c:pt idx="2680">
                  <c:v>79.370002746582031</c:v>
                </c:pt>
                <c:pt idx="2681">
                  <c:v>80.180000305175781</c:v>
                </c:pt>
                <c:pt idx="2682">
                  <c:v>79.589996337890625</c:v>
                </c:pt>
                <c:pt idx="2683">
                  <c:v>80.099998474121094</c:v>
                </c:pt>
                <c:pt idx="2684">
                  <c:v>80.150001525878906</c:v>
                </c:pt>
                <c:pt idx="2685">
                  <c:v>79.830001831054688</c:v>
                </c:pt>
                <c:pt idx="2686">
                  <c:v>79.400001525878906</c:v>
                </c:pt>
                <c:pt idx="2687">
                  <c:v>79.660003662109375</c:v>
                </c:pt>
                <c:pt idx="2688">
                  <c:v>80.800003051757813</c:v>
                </c:pt>
                <c:pt idx="2689">
                  <c:v>80.650001525878906</c:v>
                </c:pt>
                <c:pt idx="2690">
                  <c:v>79.959999084472656</c:v>
                </c:pt>
                <c:pt idx="2691">
                  <c:v>79.680000305175781</c:v>
                </c:pt>
                <c:pt idx="2692">
                  <c:v>80.589996337890625</c:v>
                </c:pt>
                <c:pt idx="2693">
                  <c:v>80.040000915527344</c:v>
                </c:pt>
                <c:pt idx="2694">
                  <c:v>80.239997863769531</c:v>
                </c:pt>
                <c:pt idx="2695">
                  <c:v>80.44000244140625</c:v>
                </c:pt>
                <c:pt idx="2696">
                  <c:v>80.900001525878906</c:v>
                </c:pt>
                <c:pt idx="2697">
                  <c:v>79.669998168945313</c:v>
                </c:pt>
                <c:pt idx="2698">
                  <c:v>80.910003662109375</c:v>
                </c:pt>
                <c:pt idx="2699">
                  <c:v>81.040000915527344</c:v>
                </c:pt>
                <c:pt idx="2700">
                  <c:v>80.80999755859375</c:v>
                </c:pt>
                <c:pt idx="2701">
                  <c:v>80.230003356933594</c:v>
                </c:pt>
                <c:pt idx="2702">
                  <c:v>80.709999084472656</c:v>
                </c:pt>
                <c:pt idx="2703">
                  <c:v>80.650001525878906</c:v>
                </c:pt>
                <c:pt idx="2704">
                  <c:v>80.480003356933594</c:v>
                </c:pt>
                <c:pt idx="2705">
                  <c:v>79.970001220703125</c:v>
                </c:pt>
                <c:pt idx="2706">
                  <c:v>81.300003051757813</c:v>
                </c:pt>
                <c:pt idx="2707">
                  <c:v>80.069999694824219</c:v>
                </c:pt>
                <c:pt idx="2708">
                  <c:v>81.25</c:v>
                </c:pt>
                <c:pt idx="2709">
                  <c:v>80.349998474121094</c:v>
                </c:pt>
                <c:pt idx="2710">
                  <c:v>80.930000305175781</c:v>
                </c:pt>
                <c:pt idx="2711">
                  <c:v>80.720001220703125</c:v>
                </c:pt>
                <c:pt idx="2712">
                  <c:v>80.699996948242188</c:v>
                </c:pt>
                <c:pt idx="2713">
                  <c:v>81.120002746582031</c:v>
                </c:pt>
                <c:pt idx="2714">
                  <c:v>80.430000305175781</c:v>
                </c:pt>
                <c:pt idx="2715">
                  <c:v>80.730003356933594</c:v>
                </c:pt>
                <c:pt idx="2716">
                  <c:v>81.180000305175781</c:v>
                </c:pt>
                <c:pt idx="2717">
                  <c:v>81.529998779296875</c:v>
                </c:pt>
                <c:pt idx="2718">
                  <c:v>80.230003356933594</c:v>
                </c:pt>
                <c:pt idx="2719">
                  <c:v>81.449996948242188</c:v>
                </c:pt>
                <c:pt idx="2720">
                  <c:v>80.55999755859375</c:v>
                </c:pt>
                <c:pt idx="2721">
                  <c:v>80.430000305175781</c:v>
                </c:pt>
                <c:pt idx="2722">
                  <c:v>81.489997863769531</c:v>
                </c:pt>
                <c:pt idx="2723">
                  <c:v>80.900001525878906</c:v>
                </c:pt>
                <c:pt idx="2724">
                  <c:v>81.230003356933594</c:v>
                </c:pt>
                <c:pt idx="2725">
                  <c:v>80.610000610351563</c:v>
                </c:pt>
                <c:pt idx="2726">
                  <c:v>81.569999694824219</c:v>
                </c:pt>
                <c:pt idx="2727">
                  <c:v>80.470001220703125</c:v>
                </c:pt>
                <c:pt idx="2728">
                  <c:v>81.730003356933594</c:v>
                </c:pt>
                <c:pt idx="2729">
                  <c:v>80.550003051757813</c:v>
                </c:pt>
                <c:pt idx="2730">
                  <c:v>81.790000915527344</c:v>
                </c:pt>
                <c:pt idx="2731">
                  <c:v>81.230003356933594</c:v>
                </c:pt>
                <c:pt idx="2732">
                  <c:v>81.489997863769531</c:v>
                </c:pt>
                <c:pt idx="2733">
                  <c:v>80.970001220703125</c:v>
                </c:pt>
                <c:pt idx="2734">
                  <c:v>81.830001831054688</c:v>
                </c:pt>
                <c:pt idx="2735">
                  <c:v>80.80999755859375</c:v>
                </c:pt>
                <c:pt idx="2736">
                  <c:v>80.739997863769531</c:v>
                </c:pt>
                <c:pt idx="2737">
                  <c:v>81.720001220703125</c:v>
                </c:pt>
                <c:pt idx="2738">
                  <c:v>81.900001525878906</c:v>
                </c:pt>
                <c:pt idx="2739">
                  <c:v>81.44000244140625</c:v>
                </c:pt>
                <c:pt idx="2740">
                  <c:v>81.699996948242188</c:v>
                </c:pt>
                <c:pt idx="2741">
                  <c:v>80.839996337890625</c:v>
                </c:pt>
                <c:pt idx="2742">
                  <c:v>82.139999389648438</c:v>
                </c:pt>
                <c:pt idx="2743">
                  <c:v>80.900001525878906</c:v>
                </c:pt>
                <c:pt idx="2744">
                  <c:v>82.139999389648438</c:v>
                </c:pt>
                <c:pt idx="2745">
                  <c:v>81.019996643066406</c:v>
                </c:pt>
                <c:pt idx="2746">
                  <c:v>81.80999755859375</c:v>
                </c:pt>
                <c:pt idx="2747">
                  <c:v>81.44000244140625</c:v>
                </c:pt>
                <c:pt idx="2748">
                  <c:v>82</c:v>
                </c:pt>
                <c:pt idx="2749">
                  <c:v>81.120002746582031</c:v>
                </c:pt>
                <c:pt idx="2750">
                  <c:v>82.269996643066406</c:v>
                </c:pt>
                <c:pt idx="2751">
                  <c:v>81.069999694824219</c:v>
                </c:pt>
                <c:pt idx="2752">
                  <c:v>82.300003051757813</c:v>
                </c:pt>
                <c:pt idx="2753">
                  <c:v>82.19000244140625</c:v>
                </c:pt>
                <c:pt idx="2754">
                  <c:v>81.489997863769531</c:v>
                </c:pt>
                <c:pt idx="2755">
                  <c:v>82.029998779296875</c:v>
                </c:pt>
                <c:pt idx="2756">
                  <c:v>81.730003356933594</c:v>
                </c:pt>
                <c:pt idx="2757">
                  <c:v>81.839996337890625</c:v>
                </c:pt>
                <c:pt idx="2758">
                  <c:v>82.029998779296875</c:v>
                </c:pt>
                <c:pt idx="2759">
                  <c:v>82.449996948242188</c:v>
                </c:pt>
                <c:pt idx="2760">
                  <c:v>81.110000610351563</c:v>
                </c:pt>
                <c:pt idx="2761">
                  <c:v>81.300003051757813</c:v>
                </c:pt>
                <c:pt idx="2762">
                  <c:v>82.319999694824219</c:v>
                </c:pt>
                <c:pt idx="2763">
                  <c:v>81.230003356933594</c:v>
                </c:pt>
                <c:pt idx="2764">
                  <c:v>82.519996643066406</c:v>
                </c:pt>
                <c:pt idx="2765">
                  <c:v>81.269996643066406</c:v>
                </c:pt>
                <c:pt idx="2766">
                  <c:v>82.55999755859375</c:v>
                </c:pt>
                <c:pt idx="2767">
                  <c:v>82.25</c:v>
                </c:pt>
                <c:pt idx="2768">
                  <c:v>81.730003356933594</c:v>
                </c:pt>
                <c:pt idx="2769">
                  <c:v>82.129997253417969</c:v>
                </c:pt>
                <c:pt idx="2770">
                  <c:v>81.919998168945313</c:v>
                </c:pt>
                <c:pt idx="2771">
                  <c:v>81.610000610351563</c:v>
                </c:pt>
                <c:pt idx="2772">
                  <c:v>82.339996337890625</c:v>
                </c:pt>
                <c:pt idx="2773">
                  <c:v>81.760002136230469</c:v>
                </c:pt>
                <c:pt idx="2774">
                  <c:v>82.169998168945313</c:v>
                </c:pt>
                <c:pt idx="2775">
                  <c:v>82.069999694824219</c:v>
                </c:pt>
                <c:pt idx="2776">
                  <c:v>82.050003051757813</c:v>
                </c:pt>
                <c:pt idx="2777">
                  <c:v>82.529998779296875</c:v>
                </c:pt>
                <c:pt idx="2778">
                  <c:v>81.989997863769531</c:v>
                </c:pt>
                <c:pt idx="2779">
                  <c:v>82.269996643066406</c:v>
                </c:pt>
                <c:pt idx="2780">
                  <c:v>82.010002136230469</c:v>
                </c:pt>
                <c:pt idx="2781">
                  <c:v>81.839996337890625</c:v>
                </c:pt>
                <c:pt idx="2782">
                  <c:v>82.239997863769531</c:v>
                </c:pt>
                <c:pt idx="2783">
                  <c:v>81.760002136230469</c:v>
                </c:pt>
                <c:pt idx="2784">
                  <c:v>82.449996948242188</c:v>
                </c:pt>
                <c:pt idx="2785">
                  <c:v>81.669998168945313</c:v>
                </c:pt>
                <c:pt idx="2786">
                  <c:v>81.470001220703125</c:v>
                </c:pt>
                <c:pt idx="2787">
                  <c:v>82.860000610351563</c:v>
                </c:pt>
                <c:pt idx="2788">
                  <c:v>81.800003051757813</c:v>
                </c:pt>
                <c:pt idx="2789">
                  <c:v>82.900001525878906</c:v>
                </c:pt>
                <c:pt idx="2790">
                  <c:v>82.489997863769531</c:v>
                </c:pt>
                <c:pt idx="2791">
                  <c:v>82.819999694824219</c:v>
                </c:pt>
                <c:pt idx="2792">
                  <c:v>81.959999084472656</c:v>
                </c:pt>
                <c:pt idx="2793">
                  <c:v>82.819999694824219</c:v>
                </c:pt>
                <c:pt idx="2794">
                  <c:v>82.230003356933594</c:v>
                </c:pt>
                <c:pt idx="2795">
                  <c:v>82.669998168945313</c:v>
                </c:pt>
                <c:pt idx="2796">
                  <c:v>82.029998779296875</c:v>
                </c:pt>
                <c:pt idx="2797">
                  <c:v>82.80999755859375</c:v>
                </c:pt>
                <c:pt idx="2798">
                  <c:v>81.900001525878906</c:v>
                </c:pt>
                <c:pt idx="2799">
                  <c:v>82.949996948242188</c:v>
                </c:pt>
                <c:pt idx="2800">
                  <c:v>81.800003051757813</c:v>
                </c:pt>
                <c:pt idx="2801">
                  <c:v>83.129997253417969</c:v>
                </c:pt>
                <c:pt idx="2802">
                  <c:v>81.790000915527344</c:v>
                </c:pt>
                <c:pt idx="2803">
                  <c:v>83.209999084472656</c:v>
                </c:pt>
                <c:pt idx="2804">
                  <c:v>81.930000305175781</c:v>
                </c:pt>
                <c:pt idx="2805">
                  <c:v>82.160003662109375</c:v>
                </c:pt>
                <c:pt idx="2806">
                  <c:v>82.889999389648438</c:v>
                </c:pt>
                <c:pt idx="2807">
                  <c:v>82.400001525878906</c:v>
                </c:pt>
                <c:pt idx="2808">
                  <c:v>82.720001220703125</c:v>
                </c:pt>
                <c:pt idx="2809">
                  <c:v>82.580001831054688</c:v>
                </c:pt>
                <c:pt idx="2810">
                  <c:v>82.569999694824219</c:v>
                </c:pt>
                <c:pt idx="2811">
                  <c:v>82.919998168945313</c:v>
                </c:pt>
                <c:pt idx="2812">
                  <c:v>83.220001220703125</c:v>
                </c:pt>
                <c:pt idx="2813">
                  <c:v>82.430000305175781</c:v>
                </c:pt>
                <c:pt idx="2814">
                  <c:v>82.860000610351563</c:v>
                </c:pt>
                <c:pt idx="2815">
                  <c:v>82.680000305175781</c:v>
                </c:pt>
                <c:pt idx="2816">
                  <c:v>83.400001525878906</c:v>
                </c:pt>
                <c:pt idx="2817">
                  <c:v>82.19000244140625</c:v>
                </c:pt>
                <c:pt idx="2818">
                  <c:v>83.400001525878906</c:v>
                </c:pt>
                <c:pt idx="2819">
                  <c:v>82.19000244140625</c:v>
                </c:pt>
                <c:pt idx="2820">
                  <c:v>83.44000244140625</c:v>
                </c:pt>
                <c:pt idx="2821">
                  <c:v>83.129997253417969</c:v>
                </c:pt>
                <c:pt idx="2822">
                  <c:v>82.589996337890625</c:v>
                </c:pt>
                <c:pt idx="2823">
                  <c:v>82.910003662109375</c:v>
                </c:pt>
                <c:pt idx="2824">
                  <c:v>82.919998168945313</c:v>
                </c:pt>
                <c:pt idx="2825">
                  <c:v>82.69000244140625</c:v>
                </c:pt>
                <c:pt idx="2826">
                  <c:v>83.269996643066406</c:v>
                </c:pt>
                <c:pt idx="2827">
                  <c:v>82.410003662109375</c:v>
                </c:pt>
                <c:pt idx="2828">
                  <c:v>83.419998168945313</c:v>
                </c:pt>
                <c:pt idx="2829">
                  <c:v>83.370002746582031</c:v>
                </c:pt>
                <c:pt idx="2830">
                  <c:v>82.709999084472656</c:v>
                </c:pt>
                <c:pt idx="2831">
                  <c:v>83.19000244140625</c:v>
                </c:pt>
                <c:pt idx="2832">
                  <c:v>82.930000305175781</c:v>
                </c:pt>
                <c:pt idx="2833">
                  <c:v>82.839996337890625</c:v>
                </c:pt>
                <c:pt idx="2834">
                  <c:v>83.400001525878906</c:v>
                </c:pt>
                <c:pt idx="2835">
                  <c:v>82.669998168945313</c:v>
                </c:pt>
                <c:pt idx="2836">
                  <c:v>82.889999389648438</c:v>
                </c:pt>
                <c:pt idx="2837">
                  <c:v>83.269996643066406</c:v>
                </c:pt>
                <c:pt idx="2838">
                  <c:v>82.660003662109375</c:v>
                </c:pt>
                <c:pt idx="2839">
                  <c:v>83.550003051757813</c:v>
                </c:pt>
                <c:pt idx="2840">
                  <c:v>82.510002136230469</c:v>
                </c:pt>
                <c:pt idx="2841">
                  <c:v>83.800003051757813</c:v>
                </c:pt>
                <c:pt idx="2842">
                  <c:v>83.569999694824219</c:v>
                </c:pt>
                <c:pt idx="2843">
                  <c:v>83.80999755859375</c:v>
                </c:pt>
                <c:pt idx="2844">
                  <c:v>83.75</c:v>
                </c:pt>
                <c:pt idx="2845">
                  <c:v>82.529998779296875</c:v>
                </c:pt>
                <c:pt idx="2846">
                  <c:v>83.769996643066406</c:v>
                </c:pt>
                <c:pt idx="2847">
                  <c:v>82.910003662109375</c:v>
                </c:pt>
                <c:pt idx="2848">
                  <c:v>83.660003662109375</c:v>
                </c:pt>
                <c:pt idx="2849">
                  <c:v>83.779998779296875</c:v>
                </c:pt>
                <c:pt idx="2850">
                  <c:v>82.980003356933594</c:v>
                </c:pt>
                <c:pt idx="2851">
                  <c:v>83.94000244140625</c:v>
                </c:pt>
                <c:pt idx="2852">
                  <c:v>82.790000915527344</c:v>
                </c:pt>
                <c:pt idx="2853">
                  <c:v>83.910003662109375</c:v>
                </c:pt>
                <c:pt idx="2854">
                  <c:v>82.610000610351563</c:v>
                </c:pt>
                <c:pt idx="2855">
                  <c:v>84.040000915527344</c:v>
                </c:pt>
                <c:pt idx="2856">
                  <c:v>83.739997863769531</c:v>
                </c:pt>
                <c:pt idx="2857">
                  <c:v>82.870002746582031</c:v>
                </c:pt>
                <c:pt idx="2858">
                  <c:v>83.589996337890625</c:v>
                </c:pt>
                <c:pt idx="2859">
                  <c:v>82.720001220703125</c:v>
                </c:pt>
                <c:pt idx="2860">
                  <c:v>84.019996643066406</c:v>
                </c:pt>
                <c:pt idx="2861">
                  <c:v>83.739997863769531</c:v>
                </c:pt>
                <c:pt idx="2862">
                  <c:v>83.260002136230469</c:v>
                </c:pt>
                <c:pt idx="2863">
                  <c:v>83.55999755859375</c:v>
                </c:pt>
                <c:pt idx="2864">
                  <c:v>83.400001525878906</c:v>
                </c:pt>
                <c:pt idx="2865">
                  <c:v>83.550003051757813</c:v>
                </c:pt>
                <c:pt idx="2866">
                  <c:v>82.819999694824219</c:v>
                </c:pt>
                <c:pt idx="2867">
                  <c:v>84.199996948242188</c:v>
                </c:pt>
                <c:pt idx="2868">
                  <c:v>82.790000915527344</c:v>
                </c:pt>
                <c:pt idx="2869">
                  <c:v>84.080001831054688</c:v>
                </c:pt>
                <c:pt idx="2870">
                  <c:v>83.019996643066406</c:v>
                </c:pt>
                <c:pt idx="2871">
                  <c:v>84.19000244140625</c:v>
                </c:pt>
                <c:pt idx="2872">
                  <c:v>83.449996948242188</c:v>
                </c:pt>
                <c:pt idx="2873">
                  <c:v>83.660003662109375</c:v>
                </c:pt>
                <c:pt idx="2874">
                  <c:v>83.529998779296875</c:v>
                </c:pt>
                <c:pt idx="2875">
                  <c:v>83.800003051757813</c:v>
                </c:pt>
                <c:pt idx="2876">
                  <c:v>83.569999694824219</c:v>
                </c:pt>
                <c:pt idx="2877">
                  <c:v>83.80999755859375</c:v>
                </c:pt>
                <c:pt idx="2878">
                  <c:v>83.720001220703125</c:v>
                </c:pt>
                <c:pt idx="2879">
                  <c:v>83.709999084472656</c:v>
                </c:pt>
                <c:pt idx="2880">
                  <c:v>83.139999389648438</c:v>
                </c:pt>
                <c:pt idx="2881">
                  <c:v>84.430000305175781</c:v>
                </c:pt>
                <c:pt idx="2882">
                  <c:v>83.120002746582031</c:v>
                </c:pt>
                <c:pt idx="2883">
                  <c:v>84.180000305175781</c:v>
                </c:pt>
                <c:pt idx="2884">
                  <c:v>83.639999389648438</c:v>
                </c:pt>
                <c:pt idx="2885">
                  <c:v>83.949996948242188</c:v>
                </c:pt>
                <c:pt idx="2886">
                  <c:v>83.489997863769531</c:v>
                </c:pt>
                <c:pt idx="2887">
                  <c:v>84.209999084472656</c:v>
                </c:pt>
                <c:pt idx="2888">
                  <c:v>83.870002746582031</c:v>
                </c:pt>
                <c:pt idx="2889">
                  <c:v>84.029998779296875</c:v>
                </c:pt>
                <c:pt idx="2890">
                  <c:v>83.620002746582031</c:v>
                </c:pt>
                <c:pt idx="2891">
                  <c:v>84.260002136230469</c:v>
                </c:pt>
                <c:pt idx="2892">
                  <c:v>83.930000305175781</c:v>
                </c:pt>
                <c:pt idx="2893">
                  <c:v>84.25</c:v>
                </c:pt>
                <c:pt idx="2894">
                  <c:v>83.55999755859375</c:v>
                </c:pt>
                <c:pt idx="2895">
                  <c:v>84.220001220703125</c:v>
                </c:pt>
                <c:pt idx="2896">
                  <c:v>83.959999084472656</c:v>
                </c:pt>
                <c:pt idx="2897">
                  <c:v>83.650001525878906</c:v>
                </c:pt>
                <c:pt idx="2898">
                  <c:v>84.449996948242188</c:v>
                </c:pt>
                <c:pt idx="2899">
                  <c:v>83.949996948242188</c:v>
                </c:pt>
                <c:pt idx="2900">
                  <c:v>83.75</c:v>
                </c:pt>
                <c:pt idx="2901">
                  <c:v>84.779998779296875</c:v>
                </c:pt>
                <c:pt idx="2902">
                  <c:v>83.610000610351563</c:v>
                </c:pt>
                <c:pt idx="2903">
                  <c:v>84.819999694824219</c:v>
                </c:pt>
                <c:pt idx="2904">
                  <c:v>84.980003356933594</c:v>
                </c:pt>
                <c:pt idx="2905">
                  <c:v>83.550003051757813</c:v>
                </c:pt>
                <c:pt idx="2906">
                  <c:v>84.889999389648438</c:v>
                </c:pt>
                <c:pt idx="2907">
                  <c:v>83.680000305175781</c:v>
                </c:pt>
                <c:pt idx="2908">
                  <c:v>84.730003356933594</c:v>
                </c:pt>
                <c:pt idx="2909">
                  <c:v>84.239997863769531</c:v>
                </c:pt>
                <c:pt idx="2910">
                  <c:v>84.69000244140625</c:v>
                </c:pt>
                <c:pt idx="2911">
                  <c:v>83.910003662109375</c:v>
                </c:pt>
                <c:pt idx="2912">
                  <c:v>84.239997863769531</c:v>
                </c:pt>
                <c:pt idx="2913">
                  <c:v>84.480003356933594</c:v>
                </c:pt>
                <c:pt idx="2914">
                  <c:v>84.400001525878906</c:v>
                </c:pt>
                <c:pt idx="2915">
                  <c:v>84.150001525878906</c:v>
                </c:pt>
                <c:pt idx="2916">
                  <c:v>84.510002136230469</c:v>
                </c:pt>
                <c:pt idx="2917">
                  <c:v>84.040000915527344</c:v>
                </c:pt>
                <c:pt idx="2918">
                  <c:v>84.959999084472656</c:v>
                </c:pt>
                <c:pt idx="2919">
                  <c:v>84.709999084472656</c:v>
                </c:pt>
                <c:pt idx="2920">
                  <c:v>84.389999389648438</c:v>
                </c:pt>
                <c:pt idx="2921">
                  <c:v>84.099998474121094</c:v>
                </c:pt>
                <c:pt idx="2922">
                  <c:v>84.849998474121094</c:v>
                </c:pt>
                <c:pt idx="2923">
                  <c:v>84.519996643066406</c:v>
                </c:pt>
                <c:pt idx="2924">
                  <c:v>85.029998779296875</c:v>
                </c:pt>
                <c:pt idx="2925">
                  <c:v>83.980003356933594</c:v>
                </c:pt>
                <c:pt idx="2926">
                  <c:v>85.19000244140625</c:v>
                </c:pt>
                <c:pt idx="2927">
                  <c:v>84.849998474121094</c:v>
                </c:pt>
                <c:pt idx="2928">
                  <c:v>84.449996948242188</c:v>
                </c:pt>
                <c:pt idx="2929">
                  <c:v>84.220001220703125</c:v>
                </c:pt>
                <c:pt idx="2930">
                  <c:v>85.279998779296875</c:v>
                </c:pt>
                <c:pt idx="2931">
                  <c:v>85.029998779296875</c:v>
                </c:pt>
                <c:pt idx="2932">
                  <c:v>85.05999755859375</c:v>
                </c:pt>
                <c:pt idx="2933">
                  <c:v>84.459999084472656</c:v>
                </c:pt>
                <c:pt idx="2934">
                  <c:v>84.959999084472656</c:v>
                </c:pt>
                <c:pt idx="2935">
                  <c:v>84.029998779296875</c:v>
                </c:pt>
                <c:pt idx="2936">
                  <c:v>85.150001525878906</c:v>
                </c:pt>
                <c:pt idx="2937">
                  <c:v>84.290000915527344</c:v>
                </c:pt>
                <c:pt idx="2938">
                  <c:v>84.910003662109375</c:v>
                </c:pt>
                <c:pt idx="2939">
                  <c:v>84.55999755859375</c:v>
                </c:pt>
                <c:pt idx="2940">
                  <c:v>84.720001220703125</c:v>
                </c:pt>
                <c:pt idx="2941">
                  <c:v>85.180000305175781</c:v>
                </c:pt>
                <c:pt idx="2942">
                  <c:v>84.300003051757813</c:v>
                </c:pt>
                <c:pt idx="2943">
                  <c:v>84.180000305175781</c:v>
                </c:pt>
                <c:pt idx="2944">
                  <c:v>84.199996948242188</c:v>
                </c:pt>
                <c:pt idx="2945">
                  <c:v>84.25</c:v>
                </c:pt>
                <c:pt idx="2946">
                  <c:v>84.209999084472656</c:v>
                </c:pt>
                <c:pt idx="2947">
                  <c:v>85.519996643066406</c:v>
                </c:pt>
                <c:pt idx="2948">
                  <c:v>84.5</c:v>
                </c:pt>
                <c:pt idx="2949">
                  <c:v>84.290000915527344</c:v>
                </c:pt>
                <c:pt idx="2950">
                  <c:v>85.5</c:v>
                </c:pt>
                <c:pt idx="2951">
                  <c:v>84.480003356933594</c:v>
                </c:pt>
                <c:pt idx="2952">
                  <c:v>84.330001831054688</c:v>
                </c:pt>
                <c:pt idx="2953">
                  <c:v>84.800003051757813</c:v>
                </c:pt>
                <c:pt idx="2954">
                  <c:v>84.879997253417969</c:v>
                </c:pt>
                <c:pt idx="2955">
                  <c:v>85.230003356933594</c:v>
                </c:pt>
                <c:pt idx="2956">
                  <c:v>84.489997863769531</c:v>
                </c:pt>
                <c:pt idx="2957">
                  <c:v>85.480003356933594</c:v>
                </c:pt>
                <c:pt idx="2958">
                  <c:v>84.410003662109375</c:v>
                </c:pt>
                <c:pt idx="2959">
                  <c:v>85.540000915527344</c:v>
                </c:pt>
                <c:pt idx="2960">
                  <c:v>84.25</c:v>
                </c:pt>
                <c:pt idx="2961">
                  <c:v>85.629997253417969</c:v>
                </c:pt>
                <c:pt idx="2962">
                  <c:v>84.449996948242188</c:v>
                </c:pt>
                <c:pt idx="2963">
                  <c:v>85.510002136230469</c:v>
                </c:pt>
                <c:pt idx="2964">
                  <c:v>84.769996643066406</c:v>
                </c:pt>
                <c:pt idx="2965">
                  <c:v>85.410003662109375</c:v>
                </c:pt>
                <c:pt idx="2966">
                  <c:v>84.800003051757813</c:v>
                </c:pt>
                <c:pt idx="2967">
                  <c:v>85.629997253417969</c:v>
                </c:pt>
                <c:pt idx="2968">
                  <c:v>84.660003662109375</c:v>
                </c:pt>
                <c:pt idx="2969">
                  <c:v>85.80999755859375</c:v>
                </c:pt>
                <c:pt idx="2970">
                  <c:v>84.540000915527344</c:v>
                </c:pt>
                <c:pt idx="2971">
                  <c:v>85.849998474121094</c:v>
                </c:pt>
                <c:pt idx="2972">
                  <c:v>84.480003356933594</c:v>
                </c:pt>
                <c:pt idx="2973">
                  <c:v>85.75</c:v>
                </c:pt>
                <c:pt idx="2974">
                  <c:v>85.44000244140625</c:v>
                </c:pt>
                <c:pt idx="2975">
                  <c:v>84.519996643066406</c:v>
                </c:pt>
                <c:pt idx="2976">
                  <c:v>84.879997253417969</c:v>
                </c:pt>
                <c:pt idx="2977">
                  <c:v>85.75</c:v>
                </c:pt>
                <c:pt idx="2978">
                  <c:v>84.610000610351563</c:v>
                </c:pt>
                <c:pt idx="2979">
                  <c:v>84.739997863769531</c:v>
                </c:pt>
                <c:pt idx="2980">
                  <c:v>85.839996337890625</c:v>
                </c:pt>
                <c:pt idx="2981">
                  <c:v>84.910003662109375</c:v>
                </c:pt>
                <c:pt idx="2982">
                  <c:v>85.519996643066406</c:v>
                </c:pt>
                <c:pt idx="2983">
                  <c:v>85.199996948242188</c:v>
                </c:pt>
                <c:pt idx="2984">
                  <c:v>85.260002136230469</c:v>
                </c:pt>
                <c:pt idx="2985">
                  <c:v>84.790000915527344</c:v>
                </c:pt>
                <c:pt idx="2986">
                  <c:v>85.94000244140625</c:v>
                </c:pt>
                <c:pt idx="2987">
                  <c:v>84.69000244140625</c:v>
                </c:pt>
                <c:pt idx="2988">
                  <c:v>85.930000305175781</c:v>
                </c:pt>
                <c:pt idx="2989">
                  <c:v>85.639999389648438</c:v>
                </c:pt>
                <c:pt idx="2990">
                  <c:v>85.949996948242188</c:v>
                </c:pt>
                <c:pt idx="2991">
                  <c:v>84.860000610351563</c:v>
                </c:pt>
                <c:pt idx="2992">
                  <c:v>85.410003662109375</c:v>
                </c:pt>
                <c:pt idx="2993">
                  <c:v>85.069999694824219</c:v>
                </c:pt>
                <c:pt idx="2994">
                  <c:v>85.540000915527344</c:v>
                </c:pt>
                <c:pt idx="2995">
                  <c:v>85</c:v>
                </c:pt>
                <c:pt idx="2996">
                  <c:v>85.730003356933594</c:v>
                </c:pt>
                <c:pt idx="2997">
                  <c:v>84.819999694824219</c:v>
                </c:pt>
                <c:pt idx="2998">
                  <c:v>84.919998168945313</c:v>
                </c:pt>
                <c:pt idx="2999">
                  <c:v>85.980003356933594</c:v>
                </c:pt>
                <c:pt idx="3000">
                  <c:v>85.080001831054688</c:v>
                </c:pt>
                <c:pt idx="3001">
                  <c:v>85.760002136230469</c:v>
                </c:pt>
                <c:pt idx="3002">
                  <c:v>85.30999755859375</c:v>
                </c:pt>
                <c:pt idx="3003">
                  <c:v>85.489997863769531</c:v>
                </c:pt>
                <c:pt idx="3004">
                  <c:v>85.529998779296875</c:v>
                </c:pt>
                <c:pt idx="3005">
                  <c:v>86.089996337890625</c:v>
                </c:pt>
                <c:pt idx="3006">
                  <c:v>84.860000610351563</c:v>
                </c:pt>
                <c:pt idx="3007">
                  <c:v>86.110000610351563</c:v>
                </c:pt>
                <c:pt idx="3008">
                  <c:v>84.949996948242188</c:v>
                </c:pt>
                <c:pt idx="3009">
                  <c:v>86.089996337890625</c:v>
                </c:pt>
                <c:pt idx="3010">
                  <c:v>85.089996337890625</c:v>
                </c:pt>
                <c:pt idx="3011">
                  <c:v>85.849998474121094</c:v>
                </c:pt>
                <c:pt idx="3012">
                  <c:v>85.449996948242188</c:v>
                </c:pt>
                <c:pt idx="3013">
                  <c:v>85.930000305175781</c:v>
                </c:pt>
                <c:pt idx="3014">
                  <c:v>85.080001831054688</c:v>
                </c:pt>
                <c:pt idx="3015">
                  <c:v>86.209999084472656</c:v>
                </c:pt>
                <c:pt idx="3016">
                  <c:v>86.180000305175781</c:v>
                </c:pt>
                <c:pt idx="3017">
                  <c:v>85.19000244140625</c:v>
                </c:pt>
                <c:pt idx="3018">
                  <c:v>85.970001220703125</c:v>
                </c:pt>
                <c:pt idx="3019">
                  <c:v>85.419998168945313</c:v>
                </c:pt>
                <c:pt idx="3020">
                  <c:v>86.010002136230469</c:v>
                </c:pt>
                <c:pt idx="3021">
                  <c:v>85.230003356933594</c:v>
                </c:pt>
                <c:pt idx="3022">
                  <c:v>86.260002136230469</c:v>
                </c:pt>
                <c:pt idx="3023">
                  <c:v>85.150001525878906</c:v>
                </c:pt>
                <c:pt idx="3024">
                  <c:v>86.349998474121094</c:v>
                </c:pt>
                <c:pt idx="3025">
                  <c:v>86.029998779296875</c:v>
                </c:pt>
                <c:pt idx="3026">
                  <c:v>85.5</c:v>
                </c:pt>
                <c:pt idx="3027">
                  <c:v>85.889999389648438</c:v>
                </c:pt>
                <c:pt idx="3028">
                  <c:v>85.669998168945313</c:v>
                </c:pt>
                <c:pt idx="3029">
                  <c:v>86.160003662109375</c:v>
                </c:pt>
                <c:pt idx="3030">
                  <c:v>85.050003051757813</c:v>
                </c:pt>
                <c:pt idx="3031">
                  <c:v>85.260002136230469</c:v>
                </c:pt>
                <c:pt idx="3032">
                  <c:v>86.339996337890625</c:v>
                </c:pt>
                <c:pt idx="3033">
                  <c:v>85.080001831054688</c:v>
                </c:pt>
                <c:pt idx="3034">
                  <c:v>86.30999755859375</c:v>
                </c:pt>
                <c:pt idx="3035">
                  <c:v>86.010002136230469</c:v>
                </c:pt>
                <c:pt idx="3036">
                  <c:v>85.510002136230469</c:v>
                </c:pt>
                <c:pt idx="3037">
                  <c:v>85.760002136230469</c:v>
                </c:pt>
                <c:pt idx="3038">
                  <c:v>85.860000610351563</c:v>
                </c:pt>
                <c:pt idx="3039">
                  <c:v>86.360000610351563</c:v>
                </c:pt>
                <c:pt idx="3040">
                  <c:v>85.19000244140625</c:v>
                </c:pt>
                <c:pt idx="3041">
                  <c:v>86.389999389648438</c:v>
                </c:pt>
                <c:pt idx="3042">
                  <c:v>85.230003356933594</c:v>
                </c:pt>
                <c:pt idx="3043">
                  <c:v>86.480003356933594</c:v>
                </c:pt>
                <c:pt idx="3044">
                  <c:v>85.300003051757813</c:v>
                </c:pt>
                <c:pt idx="3045">
                  <c:v>85.790000915527344</c:v>
                </c:pt>
                <c:pt idx="3046">
                  <c:v>85.870002746582031</c:v>
                </c:pt>
                <c:pt idx="3047">
                  <c:v>85.870002746582031</c:v>
                </c:pt>
                <c:pt idx="3048">
                  <c:v>85.699996948242188</c:v>
                </c:pt>
                <c:pt idx="3049">
                  <c:v>85.129997253417969</c:v>
                </c:pt>
                <c:pt idx="3050">
                  <c:v>86.480003356933594</c:v>
                </c:pt>
                <c:pt idx="3051">
                  <c:v>85.230003356933594</c:v>
                </c:pt>
                <c:pt idx="3052">
                  <c:v>86.529998779296875</c:v>
                </c:pt>
                <c:pt idx="3053">
                  <c:v>85.269996643066406</c:v>
                </c:pt>
                <c:pt idx="3054">
                  <c:v>86.449996948242188</c:v>
                </c:pt>
                <c:pt idx="3055">
                  <c:v>86.010002136230469</c:v>
                </c:pt>
                <c:pt idx="3056">
                  <c:v>85.910003662109375</c:v>
                </c:pt>
                <c:pt idx="3057">
                  <c:v>86.019996643066406</c:v>
                </c:pt>
                <c:pt idx="3058">
                  <c:v>86.169998168945313</c:v>
                </c:pt>
                <c:pt idx="3059">
                  <c:v>86.639999389648438</c:v>
                </c:pt>
                <c:pt idx="3060">
                  <c:v>85.269996643066406</c:v>
                </c:pt>
                <c:pt idx="3061">
                  <c:v>86.55999755859375</c:v>
                </c:pt>
                <c:pt idx="3062">
                  <c:v>85.25</c:v>
                </c:pt>
                <c:pt idx="3063">
                  <c:v>85.419998168945313</c:v>
                </c:pt>
                <c:pt idx="3064">
                  <c:v>86.370002746582031</c:v>
                </c:pt>
                <c:pt idx="3065">
                  <c:v>85.639999389648438</c:v>
                </c:pt>
                <c:pt idx="3066">
                  <c:v>86.319999694824219</c:v>
                </c:pt>
                <c:pt idx="3067">
                  <c:v>85.790000915527344</c:v>
                </c:pt>
                <c:pt idx="3068">
                  <c:v>86.300003051757813</c:v>
                </c:pt>
                <c:pt idx="3069">
                  <c:v>85.790000915527344</c:v>
                </c:pt>
                <c:pt idx="3070">
                  <c:v>86.470001220703125</c:v>
                </c:pt>
                <c:pt idx="3071">
                  <c:v>85.790000915527344</c:v>
                </c:pt>
                <c:pt idx="3072">
                  <c:v>86.540000915527344</c:v>
                </c:pt>
                <c:pt idx="3073">
                  <c:v>85.629997253417969</c:v>
                </c:pt>
                <c:pt idx="3074">
                  <c:v>86.510002136230469</c:v>
                </c:pt>
                <c:pt idx="3075">
                  <c:v>86.75</c:v>
                </c:pt>
                <c:pt idx="3076">
                  <c:v>85.449996948242188</c:v>
                </c:pt>
                <c:pt idx="3077">
                  <c:v>85.480003356933594</c:v>
                </c:pt>
                <c:pt idx="3078">
                  <c:v>85.510002136230469</c:v>
                </c:pt>
                <c:pt idx="3079">
                  <c:v>86.669998168945313</c:v>
                </c:pt>
                <c:pt idx="3080">
                  <c:v>85.699996948242188</c:v>
                </c:pt>
                <c:pt idx="3081">
                  <c:v>86.650001525878906</c:v>
                </c:pt>
                <c:pt idx="3082">
                  <c:v>86.239997863769531</c:v>
                </c:pt>
                <c:pt idx="3083">
                  <c:v>86.269996643066406</c:v>
                </c:pt>
                <c:pt idx="3084">
                  <c:v>86.139999389648438</c:v>
                </c:pt>
                <c:pt idx="3085">
                  <c:v>86.360000610351563</c:v>
                </c:pt>
                <c:pt idx="3086">
                  <c:v>86.05999755859375</c:v>
                </c:pt>
                <c:pt idx="3087">
                  <c:v>85.599998474121094</c:v>
                </c:pt>
                <c:pt idx="3088">
                  <c:v>86.819999694824219</c:v>
                </c:pt>
                <c:pt idx="3089">
                  <c:v>85.620002746582031</c:v>
                </c:pt>
                <c:pt idx="3090">
                  <c:v>86.879997253417969</c:v>
                </c:pt>
                <c:pt idx="3091">
                  <c:v>86.569999694824219</c:v>
                </c:pt>
                <c:pt idx="3092">
                  <c:v>85.949996948242188</c:v>
                </c:pt>
                <c:pt idx="3093">
                  <c:v>86.569999694824219</c:v>
                </c:pt>
                <c:pt idx="3094">
                  <c:v>86.080001831054688</c:v>
                </c:pt>
                <c:pt idx="3095">
                  <c:v>86.830001831054688</c:v>
                </c:pt>
                <c:pt idx="3096">
                  <c:v>86.489997863769531</c:v>
                </c:pt>
                <c:pt idx="3097">
                  <c:v>86.879997253417969</c:v>
                </c:pt>
                <c:pt idx="3098">
                  <c:v>85.730003356933594</c:v>
                </c:pt>
                <c:pt idx="3099">
                  <c:v>87.010002136230469</c:v>
                </c:pt>
                <c:pt idx="3100">
                  <c:v>85.69000244140625</c:v>
                </c:pt>
                <c:pt idx="3101">
                  <c:v>86.910003662109375</c:v>
                </c:pt>
                <c:pt idx="3102">
                  <c:v>85.720001220703125</c:v>
                </c:pt>
                <c:pt idx="3103">
                  <c:v>86.860000610351563</c:v>
                </c:pt>
                <c:pt idx="3104">
                  <c:v>85.889999389648438</c:v>
                </c:pt>
                <c:pt idx="3105">
                  <c:v>86.389999389648438</c:v>
                </c:pt>
                <c:pt idx="3106">
                  <c:v>86.220001220703125</c:v>
                </c:pt>
                <c:pt idx="3107">
                  <c:v>86.660003662109375</c:v>
                </c:pt>
                <c:pt idx="3108">
                  <c:v>86.019996643066406</c:v>
                </c:pt>
                <c:pt idx="3109">
                  <c:v>87.019996643066406</c:v>
                </c:pt>
                <c:pt idx="3110">
                  <c:v>85.819999694824219</c:v>
                </c:pt>
                <c:pt idx="3111">
                  <c:v>85.769996643066406</c:v>
                </c:pt>
                <c:pt idx="3112">
                  <c:v>86.849998474121094</c:v>
                </c:pt>
                <c:pt idx="3113">
                  <c:v>85.989997863769531</c:v>
                </c:pt>
                <c:pt idx="3114">
                  <c:v>86.739997863769531</c:v>
                </c:pt>
                <c:pt idx="3115">
                  <c:v>86.110000610351563</c:v>
                </c:pt>
                <c:pt idx="3116">
                  <c:v>86.75</c:v>
                </c:pt>
                <c:pt idx="3117">
                  <c:v>85.930000305175781</c:v>
                </c:pt>
                <c:pt idx="3118">
                  <c:v>86.919998168945313</c:v>
                </c:pt>
                <c:pt idx="3119">
                  <c:v>87.019996643066406</c:v>
                </c:pt>
                <c:pt idx="3120">
                  <c:v>86.949996948242188</c:v>
                </c:pt>
                <c:pt idx="3121">
                  <c:v>86.949996948242188</c:v>
                </c:pt>
                <c:pt idx="3122">
                  <c:v>85.949996948242188</c:v>
                </c:pt>
                <c:pt idx="3123">
                  <c:v>86.900001525878906</c:v>
                </c:pt>
                <c:pt idx="3124">
                  <c:v>86.080001831054688</c:v>
                </c:pt>
                <c:pt idx="3125">
                  <c:v>86.730003356933594</c:v>
                </c:pt>
                <c:pt idx="3126">
                  <c:v>86.400001525878906</c:v>
                </c:pt>
                <c:pt idx="3127">
                  <c:v>86.80999755859375</c:v>
                </c:pt>
                <c:pt idx="3128">
                  <c:v>86.150001525878906</c:v>
                </c:pt>
                <c:pt idx="3129">
                  <c:v>85.849998474121094</c:v>
                </c:pt>
                <c:pt idx="3130">
                  <c:v>87.089996337890625</c:v>
                </c:pt>
                <c:pt idx="3131">
                  <c:v>85.889999389648438</c:v>
                </c:pt>
                <c:pt idx="3132">
                  <c:v>87.099998474121094</c:v>
                </c:pt>
                <c:pt idx="3133">
                  <c:v>85.900001525878906</c:v>
                </c:pt>
                <c:pt idx="3134">
                  <c:v>86.239997863769531</c:v>
                </c:pt>
                <c:pt idx="3135">
                  <c:v>86.930000305175781</c:v>
                </c:pt>
                <c:pt idx="3136">
                  <c:v>86.379997253417969</c:v>
                </c:pt>
                <c:pt idx="3137">
                  <c:v>86.819999694824219</c:v>
                </c:pt>
                <c:pt idx="3138">
                  <c:v>86.470001220703125</c:v>
                </c:pt>
                <c:pt idx="3139">
                  <c:v>86.839996337890625</c:v>
                </c:pt>
                <c:pt idx="3140">
                  <c:v>86.169998168945313</c:v>
                </c:pt>
                <c:pt idx="3141">
                  <c:v>86.779998779296875</c:v>
                </c:pt>
                <c:pt idx="3142">
                  <c:v>86.160003662109375</c:v>
                </c:pt>
                <c:pt idx="3143">
                  <c:v>87.019996643066406</c:v>
                </c:pt>
                <c:pt idx="3144">
                  <c:v>86.05999755859375</c:v>
                </c:pt>
                <c:pt idx="3145">
                  <c:v>86.919998168945313</c:v>
                </c:pt>
                <c:pt idx="3146">
                  <c:v>86.180000305175781</c:v>
                </c:pt>
                <c:pt idx="3147">
                  <c:v>85.830001831054688</c:v>
                </c:pt>
                <c:pt idx="3148">
                  <c:v>87.129997253417969</c:v>
                </c:pt>
                <c:pt idx="3149">
                  <c:v>85.849998474121094</c:v>
                </c:pt>
                <c:pt idx="3150">
                  <c:v>87.110000610351563</c:v>
                </c:pt>
                <c:pt idx="3151">
                  <c:v>87.089996337890625</c:v>
                </c:pt>
                <c:pt idx="3152">
                  <c:v>85.989997863769531</c:v>
                </c:pt>
                <c:pt idx="3153">
                  <c:v>87.120002746582031</c:v>
                </c:pt>
                <c:pt idx="3154">
                  <c:v>86.019996643066406</c:v>
                </c:pt>
                <c:pt idx="3155">
                  <c:v>87.129997253417969</c:v>
                </c:pt>
                <c:pt idx="3156">
                  <c:v>85.989997863769531</c:v>
                </c:pt>
                <c:pt idx="3157">
                  <c:v>86.370002746582031</c:v>
                </c:pt>
                <c:pt idx="3158">
                  <c:v>86.959999084472656</c:v>
                </c:pt>
                <c:pt idx="3159">
                  <c:v>86.230003356933594</c:v>
                </c:pt>
                <c:pt idx="3160">
                  <c:v>87</c:v>
                </c:pt>
                <c:pt idx="3161">
                  <c:v>86.470001220703125</c:v>
                </c:pt>
                <c:pt idx="3162">
                  <c:v>86.550003051757813</c:v>
                </c:pt>
                <c:pt idx="3163">
                  <c:v>86.44000244140625</c:v>
                </c:pt>
                <c:pt idx="3164">
                  <c:v>86.550003051757813</c:v>
                </c:pt>
                <c:pt idx="3165">
                  <c:v>86.620002746582031</c:v>
                </c:pt>
                <c:pt idx="3166">
                  <c:v>86.230003356933594</c:v>
                </c:pt>
                <c:pt idx="3167">
                  <c:v>86.989997863769531</c:v>
                </c:pt>
                <c:pt idx="3168">
                  <c:v>86.379997253417969</c:v>
                </c:pt>
                <c:pt idx="3169">
                  <c:v>86.849998474121094</c:v>
                </c:pt>
                <c:pt idx="3170">
                  <c:v>86.269996643066406</c:v>
                </c:pt>
                <c:pt idx="3171">
                  <c:v>85.900001525878906</c:v>
                </c:pt>
                <c:pt idx="3172">
                  <c:v>86.230003356933594</c:v>
                </c:pt>
                <c:pt idx="3173">
                  <c:v>86.620002746582031</c:v>
                </c:pt>
                <c:pt idx="3174">
                  <c:v>87.099998474121094</c:v>
                </c:pt>
                <c:pt idx="3175">
                  <c:v>85.930000305175781</c:v>
                </c:pt>
                <c:pt idx="3176">
                  <c:v>87.040000915527344</c:v>
                </c:pt>
                <c:pt idx="3177">
                  <c:v>85.980003356933594</c:v>
                </c:pt>
                <c:pt idx="3178">
                  <c:v>85.839996337890625</c:v>
                </c:pt>
                <c:pt idx="3179">
                  <c:v>87.029998779296875</c:v>
                </c:pt>
                <c:pt idx="3180">
                  <c:v>85.919998168945313</c:v>
                </c:pt>
                <c:pt idx="3181">
                  <c:v>87.129997253417969</c:v>
                </c:pt>
                <c:pt idx="3182">
                  <c:v>85.919998168945313</c:v>
                </c:pt>
                <c:pt idx="3183">
                  <c:v>86.19000244140625</c:v>
                </c:pt>
                <c:pt idx="3184">
                  <c:v>86.800003051757813</c:v>
                </c:pt>
                <c:pt idx="3185">
                  <c:v>86.209999084472656</c:v>
                </c:pt>
                <c:pt idx="3186">
                  <c:v>86.870002746582031</c:v>
                </c:pt>
                <c:pt idx="3187">
                  <c:v>86.260002136230469</c:v>
                </c:pt>
                <c:pt idx="3188">
                  <c:v>86.279998779296875</c:v>
                </c:pt>
                <c:pt idx="3189">
                  <c:v>87.040000915527344</c:v>
                </c:pt>
                <c:pt idx="3190">
                  <c:v>86.139999389648438</c:v>
                </c:pt>
                <c:pt idx="3191">
                  <c:v>86.709999084472656</c:v>
                </c:pt>
                <c:pt idx="3192">
                  <c:v>86.239997863769531</c:v>
                </c:pt>
                <c:pt idx="3193">
                  <c:v>87.099998474121094</c:v>
                </c:pt>
                <c:pt idx="3194">
                  <c:v>86.180000305175781</c:v>
                </c:pt>
                <c:pt idx="3195">
                  <c:v>87.029998779296875</c:v>
                </c:pt>
                <c:pt idx="3196">
                  <c:v>86.150001525878906</c:v>
                </c:pt>
                <c:pt idx="3197">
                  <c:v>86.489997863769531</c:v>
                </c:pt>
                <c:pt idx="3198">
                  <c:v>86.720001220703125</c:v>
                </c:pt>
                <c:pt idx="3199">
                  <c:v>86.69000244140625</c:v>
                </c:pt>
                <c:pt idx="3200">
                  <c:v>86.680000305175781</c:v>
                </c:pt>
                <c:pt idx="3201">
                  <c:v>86.669998168945313</c:v>
                </c:pt>
                <c:pt idx="3202">
                  <c:v>87.180000305175781</c:v>
                </c:pt>
                <c:pt idx="3203">
                  <c:v>86.209999084472656</c:v>
                </c:pt>
                <c:pt idx="3204">
                  <c:v>87.139999389648438</c:v>
                </c:pt>
                <c:pt idx="3205">
                  <c:v>86.290000915527344</c:v>
                </c:pt>
                <c:pt idx="3206">
                  <c:v>86.180000305175781</c:v>
                </c:pt>
                <c:pt idx="3207">
                  <c:v>87.44000244140625</c:v>
                </c:pt>
                <c:pt idx="3208">
                  <c:v>86.239997863769531</c:v>
                </c:pt>
                <c:pt idx="3209">
                  <c:v>87.540000915527344</c:v>
                </c:pt>
                <c:pt idx="3210">
                  <c:v>87.330001831054688</c:v>
                </c:pt>
                <c:pt idx="3211">
                  <c:v>86.620002746582031</c:v>
                </c:pt>
                <c:pt idx="3212">
                  <c:v>87.279998779296875</c:v>
                </c:pt>
                <c:pt idx="3213">
                  <c:v>86.620002746582031</c:v>
                </c:pt>
                <c:pt idx="3214">
                  <c:v>87.169998168945313</c:v>
                </c:pt>
                <c:pt idx="3215">
                  <c:v>86.529998779296875</c:v>
                </c:pt>
                <c:pt idx="3216">
                  <c:v>87.180000305175781</c:v>
                </c:pt>
                <c:pt idx="3217">
                  <c:v>86.55999755859375</c:v>
                </c:pt>
                <c:pt idx="3218">
                  <c:v>87.430000305175781</c:v>
                </c:pt>
                <c:pt idx="3219">
                  <c:v>86.489997863769531</c:v>
                </c:pt>
                <c:pt idx="3220">
                  <c:v>86.209999084472656</c:v>
                </c:pt>
                <c:pt idx="3221">
                  <c:v>86.370002746582031</c:v>
                </c:pt>
                <c:pt idx="3222">
                  <c:v>87.589996337890625</c:v>
                </c:pt>
                <c:pt idx="3223">
                  <c:v>86.489997863769531</c:v>
                </c:pt>
                <c:pt idx="3224">
                  <c:v>86.459999084472656</c:v>
                </c:pt>
                <c:pt idx="3225">
                  <c:v>86.349998474121094</c:v>
                </c:pt>
                <c:pt idx="3226">
                  <c:v>86.589996337890625</c:v>
                </c:pt>
                <c:pt idx="3227">
                  <c:v>87.470001220703125</c:v>
                </c:pt>
                <c:pt idx="3228">
                  <c:v>86.769996643066406</c:v>
                </c:pt>
                <c:pt idx="3229">
                  <c:v>87.449996948242188</c:v>
                </c:pt>
                <c:pt idx="3230">
                  <c:v>86.830001831054688</c:v>
                </c:pt>
                <c:pt idx="3231">
                  <c:v>87.389999389648438</c:v>
                </c:pt>
                <c:pt idx="3232">
                  <c:v>86.769996643066406</c:v>
                </c:pt>
                <c:pt idx="3233">
                  <c:v>87.5</c:v>
                </c:pt>
                <c:pt idx="3234">
                  <c:v>86.709999084472656</c:v>
                </c:pt>
                <c:pt idx="3235">
                  <c:v>86.580001831054688</c:v>
                </c:pt>
                <c:pt idx="3236">
                  <c:v>87.910003662109375</c:v>
                </c:pt>
                <c:pt idx="3237">
                  <c:v>86.580001831054688</c:v>
                </c:pt>
                <c:pt idx="3238">
                  <c:v>87.75</c:v>
                </c:pt>
                <c:pt idx="3239">
                  <c:v>87.419998168945313</c:v>
                </c:pt>
                <c:pt idx="3240">
                  <c:v>87.279998779296875</c:v>
                </c:pt>
                <c:pt idx="3241">
                  <c:v>87.05999755859375</c:v>
                </c:pt>
                <c:pt idx="3242">
                  <c:v>87.459999084472656</c:v>
                </c:pt>
                <c:pt idx="3243">
                  <c:v>86.949996948242188</c:v>
                </c:pt>
                <c:pt idx="3244">
                  <c:v>86.529998779296875</c:v>
                </c:pt>
                <c:pt idx="3245">
                  <c:v>88.050003051757813</c:v>
                </c:pt>
                <c:pt idx="3246">
                  <c:v>86.650001525878906</c:v>
                </c:pt>
                <c:pt idx="3247">
                  <c:v>87.010002136230469</c:v>
                </c:pt>
                <c:pt idx="3248">
                  <c:v>87.610000610351563</c:v>
                </c:pt>
                <c:pt idx="3249">
                  <c:v>87.290000915527344</c:v>
                </c:pt>
                <c:pt idx="3250">
                  <c:v>87.389999389648438</c:v>
                </c:pt>
                <c:pt idx="3251">
                  <c:v>86.790000915527344</c:v>
                </c:pt>
                <c:pt idx="3252">
                  <c:v>87.330001831054688</c:v>
                </c:pt>
                <c:pt idx="3253">
                  <c:v>87.550003051757813</c:v>
                </c:pt>
                <c:pt idx="3254">
                  <c:v>87.220001220703125</c:v>
                </c:pt>
                <c:pt idx="3255">
                  <c:v>86.699996948242188</c:v>
                </c:pt>
                <c:pt idx="3256">
                  <c:v>87.839996337890625</c:v>
                </c:pt>
                <c:pt idx="3257">
                  <c:v>86.599998474121094</c:v>
                </c:pt>
                <c:pt idx="3258">
                  <c:v>87.830001831054688</c:v>
                </c:pt>
                <c:pt idx="3259">
                  <c:v>86.660003662109375</c:v>
                </c:pt>
                <c:pt idx="3260">
                  <c:v>87.849998474121094</c:v>
                </c:pt>
                <c:pt idx="3261">
                  <c:v>87.800003051757813</c:v>
                </c:pt>
                <c:pt idx="3262">
                  <c:v>86.900001525878906</c:v>
                </c:pt>
                <c:pt idx="3263">
                  <c:v>87.849998474121094</c:v>
                </c:pt>
                <c:pt idx="3264">
                  <c:v>86.830001831054688</c:v>
                </c:pt>
                <c:pt idx="3265">
                  <c:v>87.919998168945313</c:v>
                </c:pt>
                <c:pt idx="3266">
                  <c:v>87.519996643066406</c:v>
                </c:pt>
                <c:pt idx="3267">
                  <c:v>87.239997863769531</c:v>
                </c:pt>
                <c:pt idx="3268">
                  <c:v>87.470001220703125</c:v>
                </c:pt>
                <c:pt idx="3269">
                  <c:v>87.290000915527344</c:v>
                </c:pt>
                <c:pt idx="3270">
                  <c:v>87.870002746582031</c:v>
                </c:pt>
                <c:pt idx="3271">
                  <c:v>87.029998779296875</c:v>
                </c:pt>
                <c:pt idx="3272">
                  <c:v>87.830001831054688</c:v>
                </c:pt>
                <c:pt idx="3273">
                  <c:v>87.180000305175781</c:v>
                </c:pt>
                <c:pt idx="3274">
                  <c:v>86.900001525878906</c:v>
                </c:pt>
                <c:pt idx="3275">
                  <c:v>88.099998474121094</c:v>
                </c:pt>
                <c:pt idx="3276">
                  <c:v>86.839996337890625</c:v>
                </c:pt>
                <c:pt idx="3277">
                  <c:v>87.989997863769531</c:v>
                </c:pt>
                <c:pt idx="3278">
                  <c:v>88.040000915527344</c:v>
                </c:pt>
                <c:pt idx="3279">
                  <c:v>86.830001831054688</c:v>
                </c:pt>
                <c:pt idx="3280">
                  <c:v>88</c:v>
                </c:pt>
                <c:pt idx="3281">
                  <c:v>86.800003051757813</c:v>
                </c:pt>
                <c:pt idx="3282">
                  <c:v>88.150001525878906</c:v>
                </c:pt>
                <c:pt idx="3283">
                  <c:v>88</c:v>
                </c:pt>
                <c:pt idx="3284">
                  <c:v>87</c:v>
                </c:pt>
                <c:pt idx="3285">
                  <c:v>88.150001525878906</c:v>
                </c:pt>
                <c:pt idx="3286">
                  <c:v>87.819999694824219</c:v>
                </c:pt>
                <c:pt idx="3287">
                  <c:v>87.360000610351563</c:v>
                </c:pt>
                <c:pt idx="3288">
                  <c:v>87.730003356933594</c:v>
                </c:pt>
                <c:pt idx="3289">
                  <c:v>87.220001220703125</c:v>
                </c:pt>
                <c:pt idx="3290">
                  <c:v>87.930000305175781</c:v>
                </c:pt>
                <c:pt idx="3291">
                  <c:v>87.449996948242188</c:v>
                </c:pt>
                <c:pt idx="3292">
                  <c:v>87.69000244140625</c:v>
                </c:pt>
                <c:pt idx="3293">
                  <c:v>87.569999694824219</c:v>
                </c:pt>
                <c:pt idx="3294">
                  <c:v>87.629997253417969</c:v>
                </c:pt>
                <c:pt idx="3295">
                  <c:v>88.19000244140625</c:v>
                </c:pt>
                <c:pt idx="3296">
                  <c:v>87.610000610351563</c:v>
                </c:pt>
                <c:pt idx="3297">
                  <c:v>87.669998168945313</c:v>
                </c:pt>
                <c:pt idx="3298">
                  <c:v>87.5</c:v>
                </c:pt>
                <c:pt idx="3299">
                  <c:v>87.980003356933594</c:v>
                </c:pt>
                <c:pt idx="3300">
                  <c:v>87.470001220703125</c:v>
                </c:pt>
                <c:pt idx="3301">
                  <c:v>87.769996643066406</c:v>
                </c:pt>
                <c:pt idx="3302">
                  <c:v>87.5</c:v>
                </c:pt>
                <c:pt idx="3303">
                  <c:v>87.120002746582031</c:v>
                </c:pt>
                <c:pt idx="3304">
                  <c:v>88.199996948242188</c:v>
                </c:pt>
                <c:pt idx="3305">
                  <c:v>87.260002136230469</c:v>
                </c:pt>
                <c:pt idx="3306">
                  <c:v>88.180000305175781</c:v>
                </c:pt>
                <c:pt idx="3307">
                  <c:v>88.44000244140625</c:v>
                </c:pt>
                <c:pt idx="3308">
                  <c:v>87.05999755859375</c:v>
                </c:pt>
                <c:pt idx="3309">
                  <c:v>88.360000610351563</c:v>
                </c:pt>
                <c:pt idx="3310">
                  <c:v>88.209999084472656</c:v>
                </c:pt>
                <c:pt idx="3311">
                  <c:v>87.230003356933594</c:v>
                </c:pt>
                <c:pt idx="3312">
                  <c:v>88.370002746582031</c:v>
                </c:pt>
                <c:pt idx="3313">
                  <c:v>87.129997253417969</c:v>
                </c:pt>
                <c:pt idx="3314">
                  <c:v>88.339996337890625</c:v>
                </c:pt>
                <c:pt idx="3315">
                  <c:v>88.180000305175781</c:v>
                </c:pt>
                <c:pt idx="3316">
                  <c:v>87.599998474121094</c:v>
                </c:pt>
                <c:pt idx="3317">
                  <c:v>88.199996948242188</c:v>
                </c:pt>
                <c:pt idx="3318">
                  <c:v>87.489997863769531</c:v>
                </c:pt>
                <c:pt idx="3319">
                  <c:v>88.300003051757813</c:v>
                </c:pt>
                <c:pt idx="3320">
                  <c:v>87.839996337890625</c:v>
                </c:pt>
                <c:pt idx="3321">
                  <c:v>88.019996643066406</c:v>
                </c:pt>
                <c:pt idx="3322">
                  <c:v>88.010002136230469</c:v>
                </c:pt>
                <c:pt idx="3323">
                  <c:v>87.459999084472656</c:v>
                </c:pt>
                <c:pt idx="3324">
                  <c:v>88.239997863769531</c:v>
                </c:pt>
                <c:pt idx="3325">
                  <c:v>87.589996337890625</c:v>
                </c:pt>
                <c:pt idx="3326">
                  <c:v>88.279998779296875</c:v>
                </c:pt>
                <c:pt idx="3327">
                  <c:v>87.629997253417969</c:v>
                </c:pt>
                <c:pt idx="3328">
                  <c:v>87.169998168945313</c:v>
                </c:pt>
                <c:pt idx="3329">
                  <c:v>88.400001525878906</c:v>
                </c:pt>
                <c:pt idx="3330">
                  <c:v>87.099998474121094</c:v>
                </c:pt>
                <c:pt idx="3331">
                  <c:v>88.239997863769531</c:v>
                </c:pt>
                <c:pt idx="3332">
                  <c:v>87.239997863769531</c:v>
                </c:pt>
                <c:pt idx="3333">
                  <c:v>88.279998779296875</c:v>
                </c:pt>
                <c:pt idx="3334">
                  <c:v>87.239997863769531</c:v>
                </c:pt>
                <c:pt idx="3335">
                  <c:v>88.19000244140625</c:v>
                </c:pt>
                <c:pt idx="3336">
                  <c:v>87.379997253417969</c:v>
                </c:pt>
                <c:pt idx="3337">
                  <c:v>87.099998474121094</c:v>
                </c:pt>
                <c:pt idx="3338">
                  <c:v>88.389999389648438</c:v>
                </c:pt>
                <c:pt idx="3339">
                  <c:v>87.050003051757813</c:v>
                </c:pt>
                <c:pt idx="3340">
                  <c:v>87.279998779296875</c:v>
                </c:pt>
                <c:pt idx="3341">
                  <c:v>88.330001831054688</c:v>
                </c:pt>
                <c:pt idx="3342">
                  <c:v>87.379997253417969</c:v>
                </c:pt>
                <c:pt idx="3343">
                  <c:v>88.459999084472656</c:v>
                </c:pt>
                <c:pt idx="3344">
                  <c:v>87.389999389648438</c:v>
                </c:pt>
                <c:pt idx="3345">
                  <c:v>88.480003356933594</c:v>
                </c:pt>
                <c:pt idx="3346">
                  <c:v>88.150001525878906</c:v>
                </c:pt>
                <c:pt idx="3347">
                  <c:v>87.760002136230469</c:v>
                </c:pt>
                <c:pt idx="3348">
                  <c:v>88.069999694824219</c:v>
                </c:pt>
                <c:pt idx="3349">
                  <c:v>87.69000244140625</c:v>
                </c:pt>
                <c:pt idx="3350">
                  <c:v>88.239997863769531</c:v>
                </c:pt>
                <c:pt idx="3351">
                  <c:v>87.599998474121094</c:v>
                </c:pt>
                <c:pt idx="3352">
                  <c:v>88.360000610351563</c:v>
                </c:pt>
                <c:pt idx="3353">
                  <c:v>88.599998474121094</c:v>
                </c:pt>
                <c:pt idx="3354">
                  <c:v>87.30999755859375</c:v>
                </c:pt>
                <c:pt idx="3355">
                  <c:v>88.620002746582031</c:v>
                </c:pt>
                <c:pt idx="3356">
                  <c:v>87.349998474121094</c:v>
                </c:pt>
                <c:pt idx="3357">
                  <c:v>87.680000305175781</c:v>
                </c:pt>
                <c:pt idx="3358">
                  <c:v>88.480003356933594</c:v>
                </c:pt>
                <c:pt idx="3359">
                  <c:v>87.599998474121094</c:v>
                </c:pt>
                <c:pt idx="3360">
                  <c:v>88.169998168945313</c:v>
                </c:pt>
                <c:pt idx="3361">
                  <c:v>88.050003051757813</c:v>
                </c:pt>
                <c:pt idx="3362">
                  <c:v>88.220001220703125</c:v>
                </c:pt>
                <c:pt idx="3363">
                  <c:v>88.050003051757813</c:v>
                </c:pt>
                <c:pt idx="3364">
                  <c:v>88.30999755859375</c:v>
                </c:pt>
                <c:pt idx="3365">
                  <c:v>88.69000244140625</c:v>
                </c:pt>
                <c:pt idx="3366">
                  <c:v>87.510002136230469</c:v>
                </c:pt>
                <c:pt idx="3367">
                  <c:v>88.680000305175781</c:v>
                </c:pt>
                <c:pt idx="3368">
                  <c:v>87.529998779296875</c:v>
                </c:pt>
                <c:pt idx="3369">
                  <c:v>87.489997863769531</c:v>
                </c:pt>
                <c:pt idx="3370">
                  <c:v>88.620002746582031</c:v>
                </c:pt>
                <c:pt idx="3371">
                  <c:v>87.489997863769531</c:v>
                </c:pt>
                <c:pt idx="3372">
                  <c:v>88.629997253417969</c:v>
                </c:pt>
                <c:pt idx="3373">
                  <c:v>88.279998779296875</c:v>
                </c:pt>
                <c:pt idx="3374">
                  <c:v>88</c:v>
                </c:pt>
                <c:pt idx="3375">
                  <c:v>88.160003662109375</c:v>
                </c:pt>
                <c:pt idx="3376">
                  <c:v>88.089996337890625</c:v>
                </c:pt>
                <c:pt idx="3377">
                  <c:v>88.540000915527344</c:v>
                </c:pt>
                <c:pt idx="3378">
                  <c:v>87.599998474121094</c:v>
                </c:pt>
                <c:pt idx="3379">
                  <c:v>88.629997253417969</c:v>
                </c:pt>
                <c:pt idx="3380">
                  <c:v>87.529998779296875</c:v>
                </c:pt>
                <c:pt idx="3381">
                  <c:v>87.540000915527344</c:v>
                </c:pt>
                <c:pt idx="3382">
                  <c:v>88.730003356933594</c:v>
                </c:pt>
                <c:pt idx="3383">
                  <c:v>87.550003051757813</c:v>
                </c:pt>
                <c:pt idx="3384">
                  <c:v>87.839996337890625</c:v>
                </c:pt>
                <c:pt idx="3385">
                  <c:v>88.30999755859375</c:v>
                </c:pt>
                <c:pt idx="3386">
                  <c:v>87.930000305175781</c:v>
                </c:pt>
                <c:pt idx="3387">
                  <c:v>88.269996643066406</c:v>
                </c:pt>
                <c:pt idx="3388">
                  <c:v>87.819999694824219</c:v>
                </c:pt>
                <c:pt idx="3389">
                  <c:v>88.69000244140625</c:v>
                </c:pt>
                <c:pt idx="3390">
                  <c:v>87.849998474121094</c:v>
                </c:pt>
                <c:pt idx="3391">
                  <c:v>88.720001220703125</c:v>
                </c:pt>
                <c:pt idx="3392">
                  <c:v>87.80999755859375</c:v>
                </c:pt>
                <c:pt idx="3393">
                  <c:v>87.489997863769531</c:v>
                </c:pt>
                <c:pt idx="3394">
                  <c:v>88.839996337890625</c:v>
                </c:pt>
                <c:pt idx="3395">
                  <c:v>87.680000305175781</c:v>
                </c:pt>
                <c:pt idx="3396">
                  <c:v>88.800003051757813</c:v>
                </c:pt>
                <c:pt idx="3397">
                  <c:v>88.370002746582031</c:v>
                </c:pt>
                <c:pt idx="3398">
                  <c:v>88.120002746582031</c:v>
                </c:pt>
                <c:pt idx="3399">
                  <c:v>88.319999694824219</c:v>
                </c:pt>
                <c:pt idx="3400">
                  <c:v>87.900001525878906</c:v>
                </c:pt>
                <c:pt idx="3401">
                  <c:v>88.819999694824219</c:v>
                </c:pt>
                <c:pt idx="3402">
                  <c:v>87.849998474121094</c:v>
                </c:pt>
                <c:pt idx="3403">
                  <c:v>89.050003051757813</c:v>
                </c:pt>
                <c:pt idx="3404">
                  <c:v>89</c:v>
                </c:pt>
                <c:pt idx="3405">
                  <c:v>87.879997253417969</c:v>
                </c:pt>
                <c:pt idx="3406">
                  <c:v>88.94000244140625</c:v>
                </c:pt>
                <c:pt idx="3407">
                  <c:v>87.860000610351563</c:v>
                </c:pt>
                <c:pt idx="3408">
                  <c:v>88.819999694824219</c:v>
                </c:pt>
                <c:pt idx="3409">
                  <c:v>88.339996337890625</c:v>
                </c:pt>
                <c:pt idx="3410">
                  <c:v>88.430000305175781</c:v>
                </c:pt>
                <c:pt idx="3411">
                  <c:v>88.269996643066406</c:v>
                </c:pt>
                <c:pt idx="3412">
                  <c:v>88.69000244140625</c:v>
                </c:pt>
                <c:pt idx="3413">
                  <c:v>89.05999755859375</c:v>
                </c:pt>
                <c:pt idx="3414">
                  <c:v>87.769996643066406</c:v>
                </c:pt>
                <c:pt idx="3415">
                  <c:v>89.099998474121094</c:v>
                </c:pt>
                <c:pt idx="3416">
                  <c:v>87.860000610351563</c:v>
                </c:pt>
                <c:pt idx="3417">
                  <c:v>88.019996643066406</c:v>
                </c:pt>
                <c:pt idx="3418">
                  <c:v>89.040000915527344</c:v>
                </c:pt>
                <c:pt idx="3419">
                  <c:v>88.089996337890625</c:v>
                </c:pt>
                <c:pt idx="3420">
                  <c:v>88.879997253417969</c:v>
                </c:pt>
                <c:pt idx="3421">
                  <c:v>88.209999084472656</c:v>
                </c:pt>
                <c:pt idx="3422">
                  <c:v>88.839996337890625</c:v>
                </c:pt>
                <c:pt idx="3423">
                  <c:v>88.339996337890625</c:v>
                </c:pt>
                <c:pt idx="3424">
                  <c:v>88.80999755859375</c:v>
                </c:pt>
                <c:pt idx="3425">
                  <c:v>89.089996337890625</c:v>
                </c:pt>
                <c:pt idx="3426">
                  <c:v>87.870002746582031</c:v>
                </c:pt>
                <c:pt idx="3427">
                  <c:v>89.160003662109375</c:v>
                </c:pt>
                <c:pt idx="3428">
                  <c:v>87.980003356933594</c:v>
                </c:pt>
                <c:pt idx="3429">
                  <c:v>88.279998779296875</c:v>
                </c:pt>
                <c:pt idx="3430">
                  <c:v>88.769996643066406</c:v>
                </c:pt>
                <c:pt idx="3431">
                  <c:v>88.470001220703125</c:v>
                </c:pt>
                <c:pt idx="3432">
                  <c:v>88.660003662109375</c:v>
                </c:pt>
                <c:pt idx="3433">
                  <c:v>88.150001525878906</c:v>
                </c:pt>
                <c:pt idx="3434">
                  <c:v>89.269996643066406</c:v>
                </c:pt>
                <c:pt idx="3435">
                  <c:v>88.120002746582031</c:v>
                </c:pt>
                <c:pt idx="3436">
                  <c:v>89.239997863769531</c:v>
                </c:pt>
                <c:pt idx="3437">
                  <c:v>89.080001831054688</c:v>
                </c:pt>
                <c:pt idx="3438">
                  <c:v>88.400001525878906</c:v>
                </c:pt>
                <c:pt idx="3439">
                  <c:v>88.949996948242188</c:v>
                </c:pt>
                <c:pt idx="3440">
                  <c:v>88.660003662109375</c:v>
                </c:pt>
                <c:pt idx="3441">
                  <c:v>88.769996643066406</c:v>
                </c:pt>
                <c:pt idx="3442">
                  <c:v>89.05999755859375</c:v>
                </c:pt>
                <c:pt idx="3443">
                  <c:v>88.430000305175781</c:v>
                </c:pt>
                <c:pt idx="3444">
                  <c:v>89</c:v>
                </c:pt>
                <c:pt idx="3445">
                  <c:v>88.290000915527344</c:v>
                </c:pt>
                <c:pt idx="3446">
                  <c:v>88.010002136230469</c:v>
                </c:pt>
                <c:pt idx="3447">
                  <c:v>89.349998474121094</c:v>
                </c:pt>
                <c:pt idx="3448">
                  <c:v>87.989997863769531</c:v>
                </c:pt>
                <c:pt idx="3449">
                  <c:v>89.279998779296875</c:v>
                </c:pt>
                <c:pt idx="3450">
                  <c:v>88.290000915527344</c:v>
                </c:pt>
                <c:pt idx="3451">
                  <c:v>88.720001220703125</c:v>
                </c:pt>
                <c:pt idx="3452">
                  <c:v>88.580001831054688</c:v>
                </c:pt>
                <c:pt idx="3453">
                  <c:v>88.989997863769531</c:v>
                </c:pt>
                <c:pt idx="3454">
                  <c:v>88.419998168945313</c:v>
                </c:pt>
                <c:pt idx="3455">
                  <c:v>88.040000915527344</c:v>
                </c:pt>
                <c:pt idx="3456">
                  <c:v>89.279998779296875</c:v>
                </c:pt>
                <c:pt idx="3457">
                  <c:v>88.069999694824219</c:v>
                </c:pt>
                <c:pt idx="3458">
                  <c:v>89.220001220703125</c:v>
                </c:pt>
                <c:pt idx="3459">
                  <c:v>88.480003356933594</c:v>
                </c:pt>
                <c:pt idx="3460">
                  <c:v>88.05999755859375</c:v>
                </c:pt>
                <c:pt idx="3461">
                  <c:v>89.400001525878906</c:v>
                </c:pt>
                <c:pt idx="3462">
                  <c:v>89.290000915527344</c:v>
                </c:pt>
                <c:pt idx="3463">
                  <c:v>88.139999389648438</c:v>
                </c:pt>
                <c:pt idx="3464">
                  <c:v>89.540000915527344</c:v>
                </c:pt>
                <c:pt idx="3465">
                  <c:v>89.459999084472656</c:v>
                </c:pt>
                <c:pt idx="3466">
                  <c:v>88.290000915527344</c:v>
                </c:pt>
                <c:pt idx="3467">
                  <c:v>89.5</c:v>
                </c:pt>
                <c:pt idx="3468">
                  <c:v>88.389999389648438</c:v>
                </c:pt>
                <c:pt idx="3469">
                  <c:v>89.370002746582031</c:v>
                </c:pt>
                <c:pt idx="3470">
                  <c:v>89.55999755859375</c:v>
                </c:pt>
                <c:pt idx="3471">
                  <c:v>88.300003051757813</c:v>
                </c:pt>
                <c:pt idx="3472">
                  <c:v>89.720001220703125</c:v>
                </c:pt>
                <c:pt idx="3473">
                  <c:v>88.339996337890625</c:v>
                </c:pt>
                <c:pt idx="3474">
                  <c:v>89.739997863769531</c:v>
                </c:pt>
                <c:pt idx="3475">
                  <c:v>89.519996643066406</c:v>
                </c:pt>
                <c:pt idx="3476">
                  <c:v>89.760002136230469</c:v>
                </c:pt>
                <c:pt idx="3477">
                  <c:v>88.449996948242188</c:v>
                </c:pt>
                <c:pt idx="3478">
                  <c:v>89.639999389648438</c:v>
                </c:pt>
                <c:pt idx="3479">
                  <c:v>88.449996948242188</c:v>
                </c:pt>
                <c:pt idx="3480">
                  <c:v>89.620002746582031</c:v>
                </c:pt>
                <c:pt idx="3481">
                  <c:v>88.44000244140625</c:v>
                </c:pt>
                <c:pt idx="3482">
                  <c:v>88.80999755859375</c:v>
                </c:pt>
                <c:pt idx="3483">
                  <c:v>89.459999084472656</c:v>
                </c:pt>
                <c:pt idx="3484">
                  <c:v>88.739997863769531</c:v>
                </c:pt>
                <c:pt idx="3485">
                  <c:v>89.220001220703125</c:v>
                </c:pt>
                <c:pt idx="3486">
                  <c:v>88.970001220703125</c:v>
                </c:pt>
                <c:pt idx="3487">
                  <c:v>89.279998779296875</c:v>
                </c:pt>
                <c:pt idx="3488">
                  <c:v>88.819999694824219</c:v>
                </c:pt>
                <c:pt idx="3489">
                  <c:v>89.470001220703125</c:v>
                </c:pt>
                <c:pt idx="3490">
                  <c:v>88.94000244140625</c:v>
                </c:pt>
                <c:pt idx="3491">
                  <c:v>89.470001220703125</c:v>
                </c:pt>
                <c:pt idx="3492">
                  <c:v>88.910003662109375</c:v>
                </c:pt>
                <c:pt idx="3493">
                  <c:v>89.480003356933594</c:v>
                </c:pt>
                <c:pt idx="3494">
                  <c:v>89.779998779296875</c:v>
                </c:pt>
                <c:pt idx="3495">
                  <c:v>88.550003051757813</c:v>
                </c:pt>
                <c:pt idx="3496">
                  <c:v>89.949996948242188</c:v>
                </c:pt>
                <c:pt idx="3497">
                  <c:v>88.550003051757813</c:v>
                </c:pt>
                <c:pt idx="3498">
                  <c:v>89.910003662109375</c:v>
                </c:pt>
                <c:pt idx="3499">
                  <c:v>88.550003051757813</c:v>
                </c:pt>
                <c:pt idx="3500">
                  <c:v>88.919998168945313</c:v>
                </c:pt>
                <c:pt idx="3501">
                  <c:v>89.69000244140625</c:v>
                </c:pt>
                <c:pt idx="3502">
                  <c:v>89.089996337890625</c:v>
                </c:pt>
                <c:pt idx="3503">
                  <c:v>89.620002746582031</c:v>
                </c:pt>
                <c:pt idx="3504">
                  <c:v>89.129997253417969</c:v>
                </c:pt>
                <c:pt idx="3505">
                  <c:v>89.330001831054688</c:v>
                </c:pt>
                <c:pt idx="3506">
                  <c:v>88.94000244140625</c:v>
                </c:pt>
                <c:pt idx="3507">
                  <c:v>88.589996337890625</c:v>
                </c:pt>
                <c:pt idx="3508">
                  <c:v>89.919998168945313</c:v>
                </c:pt>
                <c:pt idx="3509">
                  <c:v>89.709999084472656</c:v>
                </c:pt>
                <c:pt idx="3510">
                  <c:v>88.790000915527344</c:v>
                </c:pt>
                <c:pt idx="3511">
                  <c:v>88.589996337890625</c:v>
                </c:pt>
                <c:pt idx="3512">
                  <c:v>89.930000305175781</c:v>
                </c:pt>
                <c:pt idx="3513">
                  <c:v>88.699996948242188</c:v>
                </c:pt>
                <c:pt idx="3514">
                  <c:v>89.900001525878906</c:v>
                </c:pt>
                <c:pt idx="3515">
                  <c:v>88.639999389648438</c:v>
                </c:pt>
                <c:pt idx="3516">
                  <c:v>88.790000915527344</c:v>
                </c:pt>
                <c:pt idx="3517">
                  <c:v>89.949996948242188</c:v>
                </c:pt>
                <c:pt idx="3518">
                  <c:v>89.75</c:v>
                </c:pt>
                <c:pt idx="3519">
                  <c:v>89.050003051757813</c:v>
                </c:pt>
                <c:pt idx="3520">
                  <c:v>88.680000305175781</c:v>
                </c:pt>
                <c:pt idx="3521">
                  <c:v>90.010002136230469</c:v>
                </c:pt>
                <c:pt idx="3522">
                  <c:v>88.800003051757813</c:v>
                </c:pt>
                <c:pt idx="3523">
                  <c:v>89.949996948242188</c:v>
                </c:pt>
                <c:pt idx="3524">
                  <c:v>89.589996337890625</c:v>
                </c:pt>
                <c:pt idx="3525">
                  <c:v>89.239997863769531</c:v>
                </c:pt>
                <c:pt idx="3526">
                  <c:v>89.370002746582031</c:v>
                </c:pt>
                <c:pt idx="3527">
                  <c:v>89.5</c:v>
                </c:pt>
                <c:pt idx="3528">
                  <c:v>89.120002746582031</c:v>
                </c:pt>
                <c:pt idx="3529">
                  <c:v>89.830001831054688</c:v>
                </c:pt>
                <c:pt idx="3530">
                  <c:v>90.029998779296875</c:v>
                </c:pt>
                <c:pt idx="3531">
                  <c:v>88.790000915527344</c:v>
                </c:pt>
                <c:pt idx="3532">
                  <c:v>90.139999389648438</c:v>
                </c:pt>
                <c:pt idx="3533">
                  <c:v>88.849998474121094</c:v>
                </c:pt>
                <c:pt idx="3534">
                  <c:v>89.279998779296875</c:v>
                </c:pt>
                <c:pt idx="3535">
                  <c:v>89.44000244140625</c:v>
                </c:pt>
                <c:pt idx="3536">
                  <c:v>89.5</c:v>
                </c:pt>
                <c:pt idx="3537">
                  <c:v>89.239997863769531</c:v>
                </c:pt>
                <c:pt idx="3538">
                  <c:v>89.699996948242188</c:v>
                </c:pt>
                <c:pt idx="3539">
                  <c:v>88.839996337890625</c:v>
                </c:pt>
                <c:pt idx="3540">
                  <c:v>89.930000305175781</c:v>
                </c:pt>
                <c:pt idx="3541">
                  <c:v>88.930000305175781</c:v>
                </c:pt>
                <c:pt idx="3542">
                  <c:v>90.099998474121094</c:v>
                </c:pt>
                <c:pt idx="3543">
                  <c:v>88.709999084472656</c:v>
                </c:pt>
                <c:pt idx="3544">
                  <c:v>90.05999755859375</c:v>
                </c:pt>
                <c:pt idx="3545">
                  <c:v>88.769996643066406</c:v>
                </c:pt>
                <c:pt idx="3546">
                  <c:v>89.290000915527344</c:v>
                </c:pt>
                <c:pt idx="3547">
                  <c:v>89.550003051757813</c:v>
                </c:pt>
                <c:pt idx="3548">
                  <c:v>89.419998168945313</c:v>
                </c:pt>
                <c:pt idx="3549">
                  <c:v>89.709999084472656</c:v>
                </c:pt>
                <c:pt idx="3550">
                  <c:v>89.379997253417969</c:v>
                </c:pt>
                <c:pt idx="3551">
                  <c:v>89.839996337890625</c:v>
                </c:pt>
                <c:pt idx="3552">
                  <c:v>89.169998168945313</c:v>
                </c:pt>
                <c:pt idx="3553">
                  <c:v>89.949996948242188</c:v>
                </c:pt>
                <c:pt idx="3554">
                  <c:v>88.970001220703125</c:v>
                </c:pt>
                <c:pt idx="3555">
                  <c:v>88.959999084472656</c:v>
                </c:pt>
                <c:pt idx="3556">
                  <c:v>89</c:v>
                </c:pt>
                <c:pt idx="3557">
                  <c:v>90.180000305175781</c:v>
                </c:pt>
                <c:pt idx="3558">
                  <c:v>90.339996337890625</c:v>
                </c:pt>
                <c:pt idx="3559">
                  <c:v>88.919998168945313</c:v>
                </c:pt>
                <c:pt idx="3560">
                  <c:v>90.339996337890625</c:v>
                </c:pt>
                <c:pt idx="3561">
                  <c:v>89.970001220703125</c:v>
                </c:pt>
                <c:pt idx="3562">
                  <c:v>90.319999694824219</c:v>
                </c:pt>
                <c:pt idx="3563">
                  <c:v>89.080001831054688</c:v>
                </c:pt>
                <c:pt idx="3564">
                  <c:v>90.139999389648438</c:v>
                </c:pt>
                <c:pt idx="3565">
                  <c:v>89.80999755859375</c:v>
                </c:pt>
                <c:pt idx="3566">
                  <c:v>89.629997253417969</c:v>
                </c:pt>
                <c:pt idx="3567">
                  <c:v>89.730003356933594</c:v>
                </c:pt>
                <c:pt idx="3568">
                  <c:v>89.769996643066406</c:v>
                </c:pt>
                <c:pt idx="3569">
                  <c:v>89.620002746582031</c:v>
                </c:pt>
                <c:pt idx="3570">
                  <c:v>89.949996948242188</c:v>
                </c:pt>
                <c:pt idx="3571">
                  <c:v>90.290000915527344</c:v>
                </c:pt>
                <c:pt idx="3572">
                  <c:v>89.029998779296875</c:v>
                </c:pt>
                <c:pt idx="3573">
                  <c:v>89.290000915527344</c:v>
                </c:pt>
                <c:pt idx="3574">
                  <c:v>89.110000610351563</c:v>
                </c:pt>
                <c:pt idx="3575">
                  <c:v>90.370002746582031</c:v>
                </c:pt>
                <c:pt idx="3576">
                  <c:v>89.239997863769531</c:v>
                </c:pt>
                <c:pt idx="3577">
                  <c:v>90.400001525878906</c:v>
                </c:pt>
                <c:pt idx="3578">
                  <c:v>89.319999694824219</c:v>
                </c:pt>
                <c:pt idx="3579">
                  <c:v>89.75</c:v>
                </c:pt>
                <c:pt idx="3580">
                  <c:v>89.900001525878906</c:v>
                </c:pt>
                <c:pt idx="3581">
                  <c:v>89.94000244140625</c:v>
                </c:pt>
                <c:pt idx="3582">
                  <c:v>89.819999694824219</c:v>
                </c:pt>
                <c:pt idx="3583">
                  <c:v>90.069999694824219</c:v>
                </c:pt>
                <c:pt idx="3584">
                  <c:v>90.389999389648438</c:v>
                </c:pt>
                <c:pt idx="3585">
                  <c:v>89.300003051757813</c:v>
                </c:pt>
                <c:pt idx="3586">
                  <c:v>90.580001831054688</c:v>
                </c:pt>
                <c:pt idx="3587">
                  <c:v>89.25</c:v>
                </c:pt>
                <c:pt idx="3588">
                  <c:v>89.540000915527344</c:v>
                </c:pt>
                <c:pt idx="3589">
                  <c:v>89.290000915527344</c:v>
                </c:pt>
                <c:pt idx="3590">
                  <c:v>90.540000915527344</c:v>
                </c:pt>
                <c:pt idx="3591">
                  <c:v>90.180000305175781</c:v>
                </c:pt>
                <c:pt idx="3592">
                  <c:v>89.80999755859375</c:v>
                </c:pt>
                <c:pt idx="3593">
                  <c:v>90.120002746582031</c:v>
                </c:pt>
                <c:pt idx="3594">
                  <c:v>90.050003051757813</c:v>
                </c:pt>
                <c:pt idx="3595">
                  <c:v>89.959999084472656</c:v>
                </c:pt>
                <c:pt idx="3596">
                  <c:v>90.169998168945313</c:v>
                </c:pt>
                <c:pt idx="3597">
                  <c:v>90.580001831054688</c:v>
                </c:pt>
                <c:pt idx="3598">
                  <c:v>89.400001525878906</c:v>
                </c:pt>
                <c:pt idx="3599">
                  <c:v>90.680000305175781</c:v>
                </c:pt>
                <c:pt idx="3600">
                  <c:v>89.370002746582031</c:v>
                </c:pt>
                <c:pt idx="3601">
                  <c:v>90.720001220703125</c:v>
                </c:pt>
                <c:pt idx="3602">
                  <c:v>89.44000244140625</c:v>
                </c:pt>
                <c:pt idx="3603">
                  <c:v>89.769996643066406</c:v>
                </c:pt>
                <c:pt idx="3604">
                  <c:v>90.279998779296875</c:v>
                </c:pt>
                <c:pt idx="3605">
                  <c:v>89.830001831054688</c:v>
                </c:pt>
                <c:pt idx="3606">
                  <c:v>90.139999389648438</c:v>
                </c:pt>
                <c:pt idx="3607">
                  <c:v>89.75</c:v>
                </c:pt>
                <c:pt idx="3608">
                  <c:v>90.05999755859375</c:v>
                </c:pt>
                <c:pt idx="3609">
                  <c:v>90.300003051757813</c:v>
                </c:pt>
                <c:pt idx="3610">
                  <c:v>89.900001525878906</c:v>
                </c:pt>
                <c:pt idx="3611">
                  <c:v>90.5</c:v>
                </c:pt>
                <c:pt idx="3612">
                  <c:v>89.720001220703125</c:v>
                </c:pt>
                <c:pt idx="3613">
                  <c:v>90.669998168945313</c:v>
                </c:pt>
                <c:pt idx="3614">
                  <c:v>89.699996948242188</c:v>
                </c:pt>
                <c:pt idx="3615">
                  <c:v>90.680000305175781</c:v>
                </c:pt>
                <c:pt idx="3616">
                  <c:v>90.849998474121094</c:v>
                </c:pt>
                <c:pt idx="3617">
                  <c:v>89.629997253417969</c:v>
                </c:pt>
                <c:pt idx="3618">
                  <c:v>90.760002136230469</c:v>
                </c:pt>
                <c:pt idx="3619">
                  <c:v>89.760002136230469</c:v>
                </c:pt>
                <c:pt idx="3620">
                  <c:v>90.830001831054688</c:v>
                </c:pt>
                <c:pt idx="3621">
                  <c:v>89.75</c:v>
                </c:pt>
                <c:pt idx="3622">
                  <c:v>90.650001525878906</c:v>
                </c:pt>
                <c:pt idx="3623">
                  <c:v>89.800003051757813</c:v>
                </c:pt>
                <c:pt idx="3624">
                  <c:v>90.739997863769531</c:v>
                </c:pt>
                <c:pt idx="3625">
                  <c:v>89.879997253417969</c:v>
                </c:pt>
                <c:pt idx="3626">
                  <c:v>90.430000305175781</c:v>
                </c:pt>
                <c:pt idx="3627">
                  <c:v>90.349998474121094</c:v>
                </c:pt>
                <c:pt idx="3628">
                  <c:v>90.510002136230469</c:v>
                </c:pt>
                <c:pt idx="3629">
                  <c:v>90.169998168945313</c:v>
                </c:pt>
                <c:pt idx="3630">
                  <c:v>89.660003662109375</c:v>
                </c:pt>
                <c:pt idx="3631">
                  <c:v>90.879997253417969</c:v>
                </c:pt>
                <c:pt idx="3632">
                  <c:v>90.730003356933594</c:v>
                </c:pt>
                <c:pt idx="3633">
                  <c:v>90.160003662109375</c:v>
                </c:pt>
                <c:pt idx="3634">
                  <c:v>90.449996948242188</c:v>
                </c:pt>
                <c:pt idx="3635">
                  <c:v>90.05999755859375</c:v>
                </c:pt>
                <c:pt idx="3636">
                  <c:v>90.669998168945313</c:v>
                </c:pt>
                <c:pt idx="3637">
                  <c:v>90.050003051757813</c:v>
                </c:pt>
                <c:pt idx="3638">
                  <c:v>90.680000305175781</c:v>
                </c:pt>
                <c:pt idx="3639">
                  <c:v>90.150001525878906</c:v>
                </c:pt>
                <c:pt idx="3640">
                  <c:v>90.720001220703125</c:v>
                </c:pt>
                <c:pt idx="3641">
                  <c:v>91.010002136230469</c:v>
                </c:pt>
                <c:pt idx="3642">
                  <c:v>89.800003051757813</c:v>
                </c:pt>
                <c:pt idx="3643">
                  <c:v>91.110000610351563</c:v>
                </c:pt>
                <c:pt idx="3644">
                  <c:v>90.75</c:v>
                </c:pt>
                <c:pt idx="3645">
                  <c:v>90.19000244140625</c:v>
                </c:pt>
                <c:pt idx="3646">
                  <c:v>90.870002746582031</c:v>
                </c:pt>
                <c:pt idx="3647">
                  <c:v>90.180000305175781</c:v>
                </c:pt>
                <c:pt idx="3648">
                  <c:v>89.889999389648438</c:v>
                </c:pt>
                <c:pt idx="3649">
                  <c:v>91.169998168945313</c:v>
                </c:pt>
                <c:pt idx="3650">
                  <c:v>90.930000305175781</c:v>
                </c:pt>
                <c:pt idx="3651">
                  <c:v>91.230003356933594</c:v>
                </c:pt>
                <c:pt idx="3652">
                  <c:v>89.930000305175781</c:v>
                </c:pt>
                <c:pt idx="3653">
                  <c:v>91.25</c:v>
                </c:pt>
                <c:pt idx="3654">
                  <c:v>90.989997863769531</c:v>
                </c:pt>
                <c:pt idx="3655">
                  <c:v>91.349998474121094</c:v>
                </c:pt>
                <c:pt idx="3656">
                  <c:v>91.110000610351563</c:v>
                </c:pt>
                <c:pt idx="3657">
                  <c:v>91.230003356933594</c:v>
                </c:pt>
                <c:pt idx="3658">
                  <c:v>90.069999694824219</c:v>
                </c:pt>
                <c:pt idx="3659">
                  <c:v>91.160003662109375</c:v>
                </c:pt>
                <c:pt idx="3660">
                  <c:v>90.120002746582031</c:v>
                </c:pt>
                <c:pt idx="3661">
                  <c:v>90.5</c:v>
                </c:pt>
                <c:pt idx="3662">
                  <c:v>90.730003356933594</c:v>
                </c:pt>
                <c:pt idx="3663">
                  <c:v>90.75</c:v>
                </c:pt>
                <c:pt idx="3664">
                  <c:v>90.620002746582031</c:v>
                </c:pt>
                <c:pt idx="3665">
                  <c:v>90.949996948242188</c:v>
                </c:pt>
                <c:pt idx="3666">
                  <c:v>91.339996337890625</c:v>
                </c:pt>
                <c:pt idx="3667">
                  <c:v>90.269996643066406</c:v>
                </c:pt>
                <c:pt idx="3668">
                  <c:v>91.44000244140625</c:v>
                </c:pt>
                <c:pt idx="3669">
                  <c:v>90.269996643066406</c:v>
                </c:pt>
                <c:pt idx="3670">
                  <c:v>90.480003356933594</c:v>
                </c:pt>
                <c:pt idx="3671">
                  <c:v>91.410003662109375</c:v>
                </c:pt>
                <c:pt idx="3672">
                  <c:v>90.75</c:v>
                </c:pt>
                <c:pt idx="3673">
                  <c:v>91.220001220703125</c:v>
                </c:pt>
                <c:pt idx="3674">
                  <c:v>90.580001831054688</c:v>
                </c:pt>
                <c:pt idx="3675">
                  <c:v>91.300003051757813</c:v>
                </c:pt>
                <c:pt idx="3676">
                  <c:v>90.610000610351563</c:v>
                </c:pt>
                <c:pt idx="3677">
                  <c:v>90.239997863769531</c:v>
                </c:pt>
                <c:pt idx="3678">
                  <c:v>91.639999389648438</c:v>
                </c:pt>
                <c:pt idx="3679">
                  <c:v>90.360000610351563</c:v>
                </c:pt>
                <c:pt idx="3680">
                  <c:v>90.75</c:v>
                </c:pt>
                <c:pt idx="3681">
                  <c:v>90.959999084472656</c:v>
                </c:pt>
                <c:pt idx="3682">
                  <c:v>90.980003356933594</c:v>
                </c:pt>
                <c:pt idx="3683">
                  <c:v>90.830001831054688</c:v>
                </c:pt>
                <c:pt idx="3684">
                  <c:v>91.169998168945313</c:v>
                </c:pt>
                <c:pt idx="3685">
                  <c:v>91.650001525878906</c:v>
                </c:pt>
                <c:pt idx="3686">
                  <c:v>90.400001525878906</c:v>
                </c:pt>
                <c:pt idx="3687">
                  <c:v>91.629997253417969</c:v>
                </c:pt>
                <c:pt idx="3688">
                  <c:v>91.510002136230469</c:v>
                </c:pt>
                <c:pt idx="3689">
                  <c:v>90.80999755859375</c:v>
                </c:pt>
                <c:pt idx="3690">
                  <c:v>91.44000244140625</c:v>
                </c:pt>
                <c:pt idx="3691">
                  <c:v>91.180000305175781</c:v>
                </c:pt>
                <c:pt idx="3692">
                  <c:v>91.769996643066406</c:v>
                </c:pt>
                <c:pt idx="3693">
                  <c:v>90.540000915527344</c:v>
                </c:pt>
                <c:pt idx="3694">
                  <c:v>91.629997253417969</c:v>
                </c:pt>
                <c:pt idx="3695">
                  <c:v>90.599998474121094</c:v>
                </c:pt>
                <c:pt idx="3696">
                  <c:v>91.25</c:v>
                </c:pt>
                <c:pt idx="3697">
                  <c:v>91.180000305175781</c:v>
                </c:pt>
                <c:pt idx="3698">
                  <c:v>91.510002136230469</c:v>
                </c:pt>
                <c:pt idx="3699">
                  <c:v>91.870002746582031</c:v>
                </c:pt>
                <c:pt idx="3700">
                  <c:v>90.629997253417969</c:v>
                </c:pt>
                <c:pt idx="3701">
                  <c:v>91.879997253417969</c:v>
                </c:pt>
                <c:pt idx="3702">
                  <c:v>90.629997253417969</c:v>
                </c:pt>
                <c:pt idx="3703">
                  <c:v>90.930000305175781</c:v>
                </c:pt>
                <c:pt idx="3704">
                  <c:v>91.260002136230469</c:v>
                </c:pt>
                <c:pt idx="3705">
                  <c:v>91.129997253417969</c:v>
                </c:pt>
                <c:pt idx="3706">
                  <c:v>91.169998168945313</c:v>
                </c:pt>
                <c:pt idx="3707">
                  <c:v>91.44000244140625</c:v>
                </c:pt>
                <c:pt idx="3708">
                  <c:v>90.989997863769531</c:v>
                </c:pt>
                <c:pt idx="3709">
                  <c:v>91.540000915527344</c:v>
                </c:pt>
                <c:pt idx="3710">
                  <c:v>90.860000610351563</c:v>
                </c:pt>
                <c:pt idx="3711">
                  <c:v>90.599998474121094</c:v>
                </c:pt>
                <c:pt idx="3712">
                  <c:v>91.769996643066406</c:v>
                </c:pt>
                <c:pt idx="3713">
                  <c:v>90.830001831054688</c:v>
                </c:pt>
                <c:pt idx="3714">
                  <c:v>91.75</c:v>
                </c:pt>
                <c:pt idx="3715">
                  <c:v>90.930000305175781</c:v>
                </c:pt>
                <c:pt idx="3716">
                  <c:v>91.730003356933594</c:v>
                </c:pt>
                <c:pt idx="3717">
                  <c:v>91.110000610351563</c:v>
                </c:pt>
                <c:pt idx="3718">
                  <c:v>91.680000305175781</c:v>
                </c:pt>
                <c:pt idx="3719">
                  <c:v>90.900001525878906</c:v>
                </c:pt>
                <c:pt idx="3720">
                  <c:v>91.879997253417969</c:v>
                </c:pt>
                <c:pt idx="3721">
                  <c:v>91.900001525878906</c:v>
                </c:pt>
                <c:pt idx="3722">
                  <c:v>90.610000610351563</c:v>
                </c:pt>
                <c:pt idx="3723">
                  <c:v>91.839996337890625</c:v>
                </c:pt>
                <c:pt idx="3724">
                  <c:v>90.769996643066406</c:v>
                </c:pt>
                <c:pt idx="3725">
                  <c:v>91.269996643066406</c:v>
                </c:pt>
                <c:pt idx="3726">
                  <c:v>91.470001220703125</c:v>
                </c:pt>
                <c:pt idx="3727">
                  <c:v>91.379997253417969</c:v>
                </c:pt>
                <c:pt idx="3728">
                  <c:v>91.660003662109375</c:v>
                </c:pt>
                <c:pt idx="3729">
                  <c:v>91</c:v>
                </c:pt>
                <c:pt idx="3730">
                  <c:v>91.730003356933594</c:v>
                </c:pt>
                <c:pt idx="3731">
                  <c:v>91.05999755859375</c:v>
                </c:pt>
                <c:pt idx="3732">
                  <c:v>91.639999389648438</c:v>
                </c:pt>
                <c:pt idx="3733">
                  <c:v>91.910003662109375</c:v>
                </c:pt>
                <c:pt idx="3734">
                  <c:v>91.180000305175781</c:v>
                </c:pt>
                <c:pt idx="3735">
                  <c:v>91.949996948242188</c:v>
                </c:pt>
                <c:pt idx="3736">
                  <c:v>91.19000244140625</c:v>
                </c:pt>
                <c:pt idx="3737">
                  <c:v>91.44000244140625</c:v>
                </c:pt>
                <c:pt idx="3738">
                  <c:v>91.580001831054688</c:v>
                </c:pt>
                <c:pt idx="3739">
                  <c:v>92.120002746582031</c:v>
                </c:pt>
                <c:pt idx="3740">
                  <c:v>90.889999389648438</c:v>
                </c:pt>
                <c:pt idx="3741">
                  <c:v>91.129997253417969</c:v>
                </c:pt>
                <c:pt idx="3742">
                  <c:v>92</c:v>
                </c:pt>
                <c:pt idx="3743">
                  <c:v>90.900001525878906</c:v>
                </c:pt>
                <c:pt idx="3744">
                  <c:v>91.919998168945313</c:v>
                </c:pt>
                <c:pt idx="3745">
                  <c:v>91.139999389648438</c:v>
                </c:pt>
                <c:pt idx="3746">
                  <c:v>92.040000915527344</c:v>
                </c:pt>
                <c:pt idx="3747">
                  <c:v>92.19000244140625</c:v>
                </c:pt>
                <c:pt idx="3748">
                  <c:v>90.889999389648438</c:v>
                </c:pt>
                <c:pt idx="3749">
                  <c:v>92.209999084472656</c:v>
                </c:pt>
                <c:pt idx="3750">
                  <c:v>90.959999084472656</c:v>
                </c:pt>
                <c:pt idx="3751">
                  <c:v>92.290000915527344</c:v>
                </c:pt>
                <c:pt idx="3752">
                  <c:v>90.879997253417969</c:v>
                </c:pt>
                <c:pt idx="3753">
                  <c:v>91.94000244140625</c:v>
                </c:pt>
                <c:pt idx="3754">
                  <c:v>91.360000610351563</c:v>
                </c:pt>
                <c:pt idx="3755">
                  <c:v>91.94000244140625</c:v>
                </c:pt>
                <c:pt idx="3756">
                  <c:v>92.19000244140625</c:v>
                </c:pt>
                <c:pt idx="3757">
                  <c:v>90.910003662109375</c:v>
                </c:pt>
                <c:pt idx="3758">
                  <c:v>92.169998168945313</c:v>
                </c:pt>
                <c:pt idx="3759">
                  <c:v>90.889999389648438</c:v>
                </c:pt>
                <c:pt idx="3760">
                  <c:v>91.010002136230469</c:v>
                </c:pt>
                <c:pt idx="3761">
                  <c:v>91.709999084472656</c:v>
                </c:pt>
                <c:pt idx="3762">
                  <c:v>91.569999694824219</c:v>
                </c:pt>
                <c:pt idx="3763">
                  <c:v>91.489997863769531</c:v>
                </c:pt>
                <c:pt idx="3764">
                  <c:v>91.879997253417969</c:v>
                </c:pt>
                <c:pt idx="3765">
                  <c:v>91.529998779296875</c:v>
                </c:pt>
                <c:pt idx="3766">
                  <c:v>91.739997863769531</c:v>
                </c:pt>
                <c:pt idx="3767">
                  <c:v>91.110000610351563</c:v>
                </c:pt>
                <c:pt idx="3768">
                  <c:v>91.260002136230469</c:v>
                </c:pt>
                <c:pt idx="3769">
                  <c:v>91.910003662109375</c:v>
                </c:pt>
                <c:pt idx="3770">
                  <c:v>91.040000915527344</c:v>
                </c:pt>
                <c:pt idx="3771">
                  <c:v>92.419998168945313</c:v>
                </c:pt>
                <c:pt idx="3772">
                  <c:v>92.129997253417969</c:v>
                </c:pt>
                <c:pt idx="3773">
                  <c:v>91.360000610351563</c:v>
                </c:pt>
                <c:pt idx="3774">
                  <c:v>92.160003662109375</c:v>
                </c:pt>
                <c:pt idx="3775">
                  <c:v>92.419998168945313</c:v>
                </c:pt>
                <c:pt idx="3776">
                  <c:v>92.279998779296875</c:v>
                </c:pt>
                <c:pt idx="3777">
                  <c:v>91.279998779296875</c:v>
                </c:pt>
                <c:pt idx="3778">
                  <c:v>92.410003662109375</c:v>
                </c:pt>
                <c:pt idx="3779">
                  <c:v>92.379997253417969</c:v>
                </c:pt>
                <c:pt idx="3780">
                  <c:v>91.269996643066406</c:v>
                </c:pt>
                <c:pt idx="3781">
                  <c:v>92.269996643066406</c:v>
                </c:pt>
                <c:pt idx="3782">
                  <c:v>91.30999755859375</c:v>
                </c:pt>
                <c:pt idx="3783">
                  <c:v>92.25</c:v>
                </c:pt>
                <c:pt idx="3784">
                  <c:v>91.330001831054688</c:v>
                </c:pt>
                <c:pt idx="3785">
                  <c:v>92.19000244140625</c:v>
                </c:pt>
                <c:pt idx="3786">
                  <c:v>91.489997863769531</c:v>
                </c:pt>
                <c:pt idx="3787">
                  <c:v>91.160003662109375</c:v>
                </c:pt>
                <c:pt idx="3788">
                  <c:v>91.660003662109375</c:v>
                </c:pt>
                <c:pt idx="3789">
                  <c:v>91.889999389648438</c:v>
                </c:pt>
                <c:pt idx="3790">
                  <c:v>91.839996337890625</c:v>
                </c:pt>
                <c:pt idx="3791">
                  <c:v>91.900001525878906</c:v>
                </c:pt>
                <c:pt idx="3792">
                  <c:v>91.730003356933594</c:v>
                </c:pt>
                <c:pt idx="3793">
                  <c:v>91.779998779296875</c:v>
                </c:pt>
                <c:pt idx="3794">
                  <c:v>92.010002136230469</c:v>
                </c:pt>
                <c:pt idx="3795">
                  <c:v>92.370002746582031</c:v>
                </c:pt>
                <c:pt idx="3796">
                  <c:v>91.330001831054688</c:v>
                </c:pt>
                <c:pt idx="3797">
                  <c:v>92.480003356933594</c:v>
                </c:pt>
                <c:pt idx="3798">
                  <c:v>92.470001220703125</c:v>
                </c:pt>
                <c:pt idx="3799">
                  <c:v>91.139999389648438</c:v>
                </c:pt>
                <c:pt idx="3800">
                  <c:v>92.459999084472656</c:v>
                </c:pt>
                <c:pt idx="3801">
                  <c:v>91.360000610351563</c:v>
                </c:pt>
                <c:pt idx="3802">
                  <c:v>91.720001220703125</c:v>
                </c:pt>
                <c:pt idx="3803">
                  <c:v>91.989997863769531</c:v>
                </c:pt>
                <c:pt idx="3804">
                  <c:v>91.800003051757813</c:v>
                </c:pt>
                <c:pt idx="3805">
                  <c:v>91.80999755859375</c:v>
                </c:pt>
                <c:pt idx="3806">
                  <c:v>92.019996643066406</c:v>
                </c:pt>
                <c:pt idx="3807">
                  <c:v>91.800003051757813</c:v>
                </c:pt>
                <c:pt idx="3808">
                  <c:v>91.349998474121094</c:v>
                </c:pt>
                <c:pt idx="3809">
                  <c:v>92.449996948242188</c:v>
                </c:pt>
                <c:pt idx="3810">
                  <c:v>91.260002136230469</c:v>
                </c:pt>
                <c:pt idx="3811">
                  <c:v>91.44000244140625</c:v>
                </c:pt>
                <c:pt idx="3812">
                  <c:v>92.400001525878906</c:v>
                </c:pt>
                <c:pt idx="3813">
                  <c:v>91.449996948242188</c:v>
                </c:pt>
                <c:pt idx="3814">
                  <c:v>92.5</c:v>
                </c:pt>
                <c:pt idx="3815">
                  <c:v>92.089996337890625</c:v>
                </c:pt>
                <c:pt idx="3816">
                  <c:v>92.209999084472656</c:v>
                </c:pt>
                <c:pt idx="3817">
                  <c:v>91.94000244140625</c:v>
                </c:pt>
                <c:pt idx="3818">
                  <c:v>91.339996337890625</c:v>
                </c:pt>
                <c:pt idx="3819">
                  <c:v>92.669998168945313</c:v>
                </c:pt>
                <c:pt idx="3820">
                  <c:v>91.44000244140625</c:v>
                </c:pt>
                <c:pt idx="3821">
                  <c:v>92.69000244140625</c:v>
                </c:pt>
                <c:pt idx="3822">
                  <c:v>92.510002136230469</c:v>
                </c:pt>
                <c:pt idx="3823">
                  <c:v>91.580001831054688</c:v>
                </c:pt>
                <c:pt idx="3824">
                  <c:v>92.519996643066406</c:v>
                </c:pt>
                <c:pt idx="3825">
                  <c:v>91.629997253417969</c:v>
                </c:pt>
                <c:pt idx="3826">
                  <c:v>92.510002136230469</c:v>
                </c:pt>
                <c:pt idx="3827">
                  <c:v>91.779998779296875</c:v>
                </c:pt>
                <c:pt idx="3828">
                  <c:v>92.260002136230469</c:v>
                </c:pt>
                <c:pt idx="3829">
                  <c:v>92.05999755859375</c:v>
                </c:pt>
                <c:pt idx="3830">
                  <c:v>92.300003051757813</c:v>
                </c:pt>
                <c:pt idx="3831">
                  <c:v>92.819999694824219</c:v>
                </c:pt>
                <c:pt idx="3832">
                  <c:v>91.580001831054688</c:v>
                </c:pt>
                <c:pt idx="3833">
                  <c:v>92.760002136230469</c:v>
                </c:pt>
                <c:pt idx="3834">
                  <c:v>92.779998779296875</c:v>
                </c:pt>
                <c:pt idx="3835">
                  <c:v>91.569999694824219</c:v>
                </c:pt>
                <c:pt idx="3836">
                  <c:v>92.639999389648438</c:v>
                </c:pt>
                <c:pt idx="3837">
                  <c:v>91.80999755859375</c:v>
                </c:pt>
                <c:pt idx="3838">
                  <c:v>92.80999755859375</c:v>
                </c:pt>
                <c:pt idx="3839">
                  <c:v>92.209999084472656</c:v>
                </c:pt>
                <c:pt idx="3840">
                  <c:v>92.169998168945313</c:v>
                </c:pt>
                <c:pt idx="3841">
                  <c:v>92.150001525878906</c:v>
                </c:pt>
                <c:pt idx="3842">
                  <c:v>92.30999755859375</c:v>
                </c:pt>
                <c:pt idx="3843">
                  <c:v>92.769996643066406</c:v>
                </c:pt>
                <c:pt idx="3844">
                  <c:v>91.860000610351563</c:v>
                </c:pt>
                <c:pt idx="3845">
                  <c:v>92.879997253417969</c:v>
                </c:pt>
                <c:pt idx="3846">
                  <c:v>91.949996948242188</c:v>
                </c:pt>
                <c:pt idx="3847">
                  <c:v>92.800003051757813</c:v>
                </c:pt>
                <c:pt idx="3848">
                  <c:v>92.099998474121094</c:v>
                </c:pt>
                <c:pt idx="3849">
                  <c:v>92.830001831054688</c:v>
                </c:pt>
                <c:pt idx="3850">
                  <c:v>93.120002746582031</c:v>
                </c:pt>
                <c:pt idx="3851">
                  <c:v>91.75</c:v>
                </c:pt>
                <c:pt idx="3852">
                  <c:v>93.069999694824219</c:v>
                </c:pt>
                <c:pt idx="3853">
                  <c:v>93.010002136230469</c:v>
                </c:pt>
                <c:pt idx="3854">
                  <c:v>91.94000244140625</c:v>
                </c:pt>
                <c:pt idx="3855">
                  <c:v>92.900001525878906</c:v>
                </c:pt>
                <c:pt idx="3856">
                  <c:v>92.639999389648438</c:v>
                </c:pt>
                <c:pt idx="3857">
                  <c:v>92.360000610351563</c:v>
                </c:pt>
                <c:pt idx="3858">
                  <c:v>92.650001525878906</c:v>
                </c:pt>
                <c:pt idx="3859">
                  <c:v>92.389999389648438</c:v>
                </c:pt>
                <c:pt idx="3860">
                  <c:v>92.919998168945313</c:v>
                </c:pt>
                <c:pt idx="3861">
                  <c:v>92.19000244140625</c:v>
                </c:pt>
                <c:pt idx="3862">
                  <c:v>92.930000305175781</c:v>
                </c:pt>
                <c:pt idx="3863">
                  <c:v>92.230003356933594</c:v>
                </c:pt>
                <c:pt idx="3864">
                  <c:v>92.029998779296875</c:v>
                </c:pt>
                <c:pt idx="3865">
                  <c:v>93.160003662109375</c:v>
                </c:pt>
                <c:pt idx="3866">
                  <c:v>91.949996948242188</c:v>
                </c:pt>
                <c:pt idx="3867">
                  <c:v>93.269996643066406</c:v>
                </c:pt>
                <c:pt idx="3868">
                  <c:v>92.129997253417969</c:v>
                </c:pt>
                <c:pt idx="3869">
                  <c:v>92.300003051757813</c:v>
                </c:pt>
                <c:pt idx="3870">
                  <c:v>93.160003662109375</c:v>
                </c:pt>
                <c:pt idx="3871">
                  <c:v>92.410003662109375</c:v>
                </c:pt>
                <c:pt idx="3872">
                  <c:v>93.099998474121094</c:v>
                </c:pt>
                <c:pt idx="3873">
                  <c:v>92.370002746582031</c:v>
                </c:pt>
                <c:pt idx="3874">
                  <c:v>93.169998168945313</c:v>
                </c:pt>
                <c:pt idx="3875">
                  <c:v>92.410003662109375</c:v>
                </c:pt>
                <c:pt idx="3876">
                  <c:v>93.349998474121094</c:v>
                </c:pt>
                <c:pt idx="3877">
                  <c:v>93.430000305175781</c:v>
                </c:pt>
                <c:pt idx="3878">
                  <c:v>92.239997863769531</c:v>
                </c:pt>
                <c:pt idx="3879">
                  <c:v>93.449996948242188</c:v>
                </c:pt>
                <c:pt idx="3880">
                  <c:v>92.260002136230469</c:v>
                </c:pt>
                <c:pt idx="3881">
                  <c:v>92.650001525878906</c:v>
                </c:pt>
                <c:pt idx="3882">
                  <c:v>93.220001220703125</c:v>
                </c:pt>
                <c:pt idx="3883">
                  <c:v>92.709999084472656</c:v>
                </c:pt>
                <c:pt idx="3884">
                  <c:v>93.180000305175781</c:v>
                </c:pt>
                <c:pt idx="3885">
                  <c:v>92.680000305175781</c:v>
                </c:pt>
                <c:pt idx="3886">
                  <c:v>93.220001220703125</c:v>
                </c:pt>
                <c:pt idx="3887">
                  <c:v>92.720001220703125</c:v>
                </c:pt>
                <c:pt idx="3888">
                  <c:v>93.080001831054688</c:v>
                </c:pt>
                <c:pt idx="3889">
                  <c:v>92.529998779296875</c:v>
                </c:pt>
                <c:pt idx="3890">
                  <c:v>93.400001525878906</c:v>
                </c:pt>
                <c:pt idx="3891">
                  <c:v>92.5</c:v>
                </c:pt>
                <c:pt idx="3892">
                  <c:v>93.330001831054688</c:v>
                </c:pt>
                <c:pt idx="3893">
                  <c:v>93.610000610351563</c:v>
                </c:pt>
                <c:pt idx="3894">
                  <c:v>92.379997253417969</c:v>
                </c:pt>
                <c:pt idx="3895">
                  <c:v>93.599998474121094</c:v>
                </c:pt>
                <c:pt idx="3896">
                  <c:v>93.5</c:v>
                </c:pt>
                <c:pt idx="3897">
                  <c:v>93.360000610351563</c:v>
                </c:pt>
                <c:pt idx="3898">
                  <c:v>92.620002746582031</c:v>
                </c:pt>
                <c:pt idx="3899">
                  <c:v>93.199996948242188</c:v>
                </c:pt>
                <c:pt idx="3900">
                  <c:v>92.779998779296875</c:v>
                </c:pt>
                <c:pt idx="3901">
                  <c:v>93.199996948242188</c:v>
                </c:pt>
                <c:pt idx="3902">
                  <c:v>92.620002746582031</c:v>
                </c:pt>
                <c:pt idx="3903">
                  <c:v>92.519996643066406</c:v>
                </c:pt>
                <c:pt idx="3904">
                  <c:v>93.650001525878906</c:v>
                </c:pt>
                <c:pt idx="3905">
                  <c:v>92.489997863769531</c:v>
                </c:pt>
                <c:pt idx="3906">
                  <c:v>93.800003051757813</c:v>
                </c:pt>
                <c:pt idx="3907">
                  <c:v>93.510002136230469</c:v>
                </c:pt>
                <c:pt idx="3908">
                  <c:v>92.760002136230469</c:v>
                </c:pt>
                <c:pt idx="3909">
                  <c:v>93.349998474121094</c:v>
                </c:pt>
                <c:pt idx="3910">
                  <c:v>92.669998168945313</c:v>
                </c:pt>
                <c:pt idx="3911">
                  <c:v>93.419998168945313</c:v>
                </c:pt>
                <c:pt idx="3912">
                  <c:v>92.529998779296875</c:v>
                </c:pt>
                <c:pt idx="3913">
                  <c:v>93.529998779296875</c:v>
                </c:pt>
                <c:pt idx="3914">
                  <c:v>93.769996643066406</c:v>
                </c:pt>
                <c:pt idx="3915">
                  <c:v>92.550003051757813</c:v>
                </c:pt>
                <c:pt idx="3916">
                  <c:v>93.580001831054688</c:v>
                </c:pt>
                <c:pt idx="3917">
                  <c:v>92.55999755859375</c:v>
                </c:pt>
                <c:pt idx="3918">
                  <c:v>93.410003662109375</c:v>
                </c:pt>
                <c:pt idx="3919">
                  <c:v>93.610000610351563</c:v>
                </c:pt>
                <c:pt idx="3920">
                  <c:v>93.300003051757813</c:v>
                </c:pt>
                <c:pt idx="3921">
                  <c:v>92.889999389648438</c:v>
                </c:pt>
                <c:pt idx="3922">
                  <c:v>93.19000244140625</c:v>
                </c:pt>
                <c:pt idx="3923">
                  <c:v>92.660003662109375</c:v>
                </c:pt>
                <c:pt idx="3924">
                  <c:v>93.379997253417969</c:v>
                </c:pt>
                <c:pt idx="3925">
                  <c:v>92.449996948242188</c:v>
                </c:pt>
                <c:pt idx="3926">
                  <c:v>93.620002746582031</c:v>
                </c:pt>
                <c:pt idx="3927">
                  <c:v>92.529998779296875</c:v>
                </c:pt>
                <c:pt idx="3928">
                  <c:v>92.430000305175781</c:v>
                </c:pt>
                <c:pt idx="3929">
                  <c:v>93.480003356933594</c:v>
                </c:pt>
                <c:pt idx="3930">
                  <c:v>92.55999755859375</c:v>
                </c:pt>
                <c:pt idx="3931">
                  <c:v>93.550003051757813</c:v>
                </c:pt>
                <c:pt idx="3932">
                  <c:v>92.769996643066406</c:v>
                </c:pt>
                <c:pt idx="3933">
                  <c:v>93.459999084472656</c:v>
                </c:pt>
                <c:pt idx="3934">
                  <c:v>92.879997253417969</c:v>
                </c:pt>
                <c:pt idx="3935">
                  <c:v>93.44000244140625</c:v>
                </c:pt>
                <c:pt idx="3936">
                  <c:v>92.669998168945313</c:v>
                </c:pt>
                <c:pt idx="3937">
                  <c:v>92.459999084472656</c:v>
                </c:pt>
                <c:pt idx="3938">
                  <c:v>92.709999084472656</c:v>
                </c:pt>
                <c:pt idx="3939">
                  <c:v>93.660003662109375</c:v>
                </c:pt>
                <c:pt idx="3940">
                  <c:v>92.510002136230469</c:v>
                </c:pt>
                <c:pt idx="3941">
                  <c:v>92.55999755859375</c:v>
                </c:pt>
                <c:pt idx="3942">
                  <c:v>93.379997253417969</c:v>
                </c:pt>
                <c:pt idx="3943">
                  <c:v>93.480003356933594</c:v>
                </c:pt>
                <c:pt idx="3944">
                  <c:v>92.980003356933594</c:v>
                </c:pt>
                <c:pt idx="3945">
                  <c:v>93.760002136230469</c:v>
                </c:pt>
                <c:pt idx="3946">
                  <c:v>92.709999084472656</c:v>
                </c:pt>
                <c:pt idx="3947">
                  <c:v>93.709999084472656</c:v>
                </c:pt>
                <c:pt idx="3948">
                  <c:v>93.889999389648438</c:v>
                </c:pt>
                <c:pt idx="3949">
                  <c:v>92.760002136230469</c:v>
                </c:pt>
                <c:pt idx="3950">
                  <c:v>93.900001525878906</c:v>
                </c:pt>
                <c:pt idx="3951">
                  <c:v>92.660003662109375</c:v>
                </c:pt>
                <c:pt idx="3952">
                  <c:v>93.730003356933594</c:v>
                </c:pt>
                <c:pt idx="3953">
                  <c:v>93.349998474121094</c:v>
                </c:pt>
                <c:pt idx="3954">
                  <c:v>93.379997253417969</c:v>
                </c:pt>
                <c:pt idx="3955">
                  <c:v>93.239997863769531</c:v>
                </c:pt>
                <c:pt idx="3956">
                  <c:v>92.650001525878906</c:v>
                </c:pt>
                <c:pt idx="3957">
                  <c:v>93.819999694824219</c:v>
                </c:pt>
                <c:pt idx="3958">
                  <c:v>92.580001831054688</c:v>
                </c:pt>
                <c:pt idx="3959">
                  <c:v>93.989997863769531</c:v>
                </c:pt>
                <c:pt idx="3960">
                  <c:v>92.529998779296875</c:v>
                </c:pt>
                <c:pt idx="3961">
                  <c:v>92.830001831054688</c:v>
                </c:pt>
                <c:pt idx="3962">
                  <c:v>93.489997863769531</c:v>
                </c:pt>
                <c:pt idx="3963">
                  <c:v>92.819999694824219</c:v>
                </c:pt>
                <c:pt idx="3964">
                  <c:v>93.389999389648438</c:v>
                </c:pt>
                <c:pt idx="3965">
                  <c:v>93.010002136230469</c:v>
                </c:pt>
                <c:pt idx="3966">
                  <c:v>93.580001831054688</c:v>
                </c:pt>
                <c:pt idx="3967">
                  <c:v>92.879997253417969</c:v>
                </c:pt>
                <c:pt idx="3968">
                  <c:v>93.860000610351563</c:v>
                </c:pt>
                <c:pt idx="3969">
                  <c:v>93.839996337890625</c:v>
                </c:pt>
                <c:pt idx="3970">
                  <c:v>92.839996337890625</c:v>
                </c:pt>
                <c:pt idx="3971">
                  <c:v>93.900001525878906</c:v>
                </c:pt>
                <c:pt idx="3972">
                  <c:v>92.94000244140625</c:v>
                </c:pt>
                <c:pt idx="3973">
                  <c:v>93.430000305175781</c:v>
                </c:pt>
                <c:pt idx="3974">
                  <c:v>93.089996337890625</c:v>
                </c:pt>
                <c:pt idx="3975">
                  <c:v>93.55999755859375</c:v>
                </c:pt>
                <c:pt idx="3976">
                  <c:v>93.069999694824219</c:v>
                </c:pt>
                <c:pt idx="3977">
                  <c:v>92.699996948242188</c:v>
                </c:pt>
                <c:pt idx="3978">
                  <c:v>94.029998779296875</c:v>
                </c:pt>
                <c:pt idx="3979">
                  <c:v>92.69000244140625</c:v>
                </c:pt>
                <c:pt idx="3980">
                  <c:v>93.730003356933594</c:v>
                </c:pt>
                <c:pt idx="3981">
                  <c:v>93.459999084472656</c:v>
                </c:pt>
                <c:pt idx="3982">
                  <c:v>93.379997253417969</c:v>
                </c:pt>
                <c:pt idx="3983">
                  <c:v>93.339996337890625</c:v>
                </c:pt>
                <c:pt idx="3984">
                  <c:v>93.510002136230469</c:v>
                </c:pt>
                <c:pt idx="3985">
                  <c:v>93.919998168945313</c:v>
                </c:pt>
                <c:pt idx="3986">
                  <c:v>92.720001220703125</c:v>
                </c:pt>
                <c:pt idx="3987">
                  <c:v>94.019996643066406</c:v>
                </c:pt>
                <c:pt idx="3988">
                  <c:v>92.680000305175781</c:v>
                </c:pt>
                <c:pt idx="3989">
                  <c:v>92.94000244140625</c:v>
                </c:pt>
                <c:pt idx="3990">
                  <c:v>93.949996948242188</c:v>
                </c:pt>
                <c:pt idx="3991">
                  <c:v>93.089996337890625</c:v>
                </c:pt>
                <c:pt idx="3992">
                  <c:v>93.680000305175781</c:v>
                </c:pt>
                <c:pt idx="3993">
                  <c:v>93.199996948242188</c:v>
                </c:pt>
                <c:pt idx="3994">
                  <c:v>93.779998779296875</c:v>
                </c:pt>
                <c:pt idx="3995">
                  <c:v>93.150001525878906</c:v>
                </c:pt>
                <c:pt idx="3996">
                  <c:v>92.889999389648438</c:v>
                </c:pt>
                <c:pt idx="3997">
                  <c:v>94.040000915527344</c:v>
                </c:pt>
                <c:pt idx="3998">
                  <c:v>92.779998779296875</c:v>
                </c:pt>
                <c:pt idx="3999">
                  <c:v>94.129997253417969</c:v>
                </c:pt>
                <c:pt idx="4000">
                  <c:v>93.980003356933594</c:v>
                </c:pt>
                <c:pt idx="4001">
                  <c:v>93.069999694824219</c:v>
                </c:pt>
                <c:pt idx="4002">
                  <c:v>93.839996337890625</c:v>
                </c:pt>
                <c:pt idx="4003">
                  <c:v>93.050003051757813</c:v>
                </c:pt>
                <c:pt idx="4004">
                  <c:v>93.589996337890625</c:v>
                </c:pt>
                <c:pt idx="4005">
                  <c:v>93.319999694824219</c:v>
                </c:pt>
                <c:pt idx="4006">
                  <c:v>93.819999694824219</c:v>
                </c:pt>
                <c:pt idx="4007">
                  <c:v>94.099998474121094</c:v>
                </c:pt>
                <c:pt idx="4008">
                  <c:v>92.879997253417969</c:v>
                </c:pt>
                <c:pt idx="4009">
                  <c:v>94.199996948242188</c:v>
                </c:pt>
                <c:pt idx="4010">
                  <c:v>94.069999694824219</c:v>
                </c:pt>
                <c:pt idx="4011">
                  <c:v>93.080001831054688</c:v>
                </c:pt>
                <c:pt idx="4012">
                  <c:v>93.959999084472656</c:v>
                </c:pt>
                <c:pt idx="4013">
                  <c:v>93.199996948242188</c:v>
                </c:pt>
                <c:pt idx="4014">
                  <c:v>93.709999084472656</c:v>
                </c:pt>
                <c:pt idx="4015">
                  <c:v>93.169998168945313</c:v>
                </c:pt>
                <c:pt idx="4016">
                  <c:v>93.830001831054688</c:v>
                </c:pt>
                <c:pt idx="4017">
                  <c:v>93.129997253417969</c:v>
                </c:pt>
                <c:pt idx="4018">
                  <c:v>92.769996643066406</c:v>
                </c:pt>
                <c:pt idx="4019">
                  <c:v>94.19000244140625</c:v>
                </c:pt>
                <c:pt idx="4020">
                  <c:v>92.889999389648438</c:v>
                </c:pt>
                <c:pt idx="4021">
                  <c:v>94.010002136230469</c:v>
                </c:pt>
                <c:pt idx="4022">
                  <c:v>93.569999694824219</c:v>
                </c:pt>
                <c:pt idx="4023">
                  <c:v>93.589996337890625</c:v>
                </c:pt>
                <c:pt idx="4024">
                  <c:v>93.290000915527344</c:v>
                </c:pt>
                <c:pt idx="4025">
                  <c:v>93.75</c:v>
                </c:pt>
                <c:pt idx="4026">
                  <c:v>94.139999389648438</c:v>
                </c:pt>
                <c:pt idx="4027">
                  <c:v>92.900001525878906</c:v>
                </c:pt>
                <c:pt idx="4028">
                  <c:v>94.279998779296875</c:v>
                </c:pt>
                <c:pt idx="4029">
                  <c:v>94.029998779296875</c:v>
                </c:pt>
                <c:pt idx="4030">
                  <c:v>93.330001831054688</c:v>
                </c:pt>
                <c:pt idx="4031">
                  <c:v>93.69000244140625</c:v>
                </c:pt>
                <c:pt idx="4032">
                  <c:v>93.75</c:v>
                </c:pt>
                <c:pt idx="4033">
                  <c:v>94.050003051757813</c:v>
                </c:pt>
                <c:pt idx="4034">
                  <c:v>93.029998779296875</c:v>
                </c:pt>
                <c:pt idx="4035">
                  <c:v>94.169998168945313</c:v>
                </c:pt>
                <c:pt idx="4036">
                  <c:v>93.989997863769531</c:v>
                </c:pt>
                <c:pt idx="4037">
                  <c:v>93.360000610351563</c:v>
                </c:pt>
                <c:pt idx="4038">
                  <c:v>93.879997253417969</c:v>
                </c:pt>
                <c:pt idx="4039">
                  <c:v>93.290000915527344</c:v>
                </c:pt>
                <c:pt idx="4040">
                  <c:v>93.930000305175781</c:v>
                </c:pt>
                <c:pt idx="4041">
                  <c:v>93.599998474121094</c:v>
                </c:pt>
                <c:pt idx="4042">
                  <c:v>94.139999389648438</c:v>
                </c:pt>
                <c:pt idx="4043">
                  <c:v>93.209999084472656</c:v>
                </c:pt>
                <c:pt idx="4044">
                  <c:v>94.040000915527344</c:v>
                </c:pt>
                <c:pt idx="4045">
                  <c:v>93.010002136230469</c:v>
                </c:pt>
                <c:pt idx="4046">
                  <c:v>93.019996643066406</c:v>
                </c:pt>
                <c:pt idx="4047">
                  <c:v>94.129997253417969</c:v>
                </c:pt>
                <c:pt idx="4048">
                  <c:v>93.330001831054688</c:v>
                </c:pt>
                <c:pt idx="4049">
                  <c:v>93.900001525878906</c:v>
                </c:pt>
                <c:pt idx="4050">
                  <c:v>93.389999389648438</c:v>
                </c:pt>
                <c:pt idx="4051">
                  <c:v>93.830001831054688</c:v>
                </c:pt>
                <c:pt idx="4052">
                  <c:v>93.19000244140625</c:v>
                </c:pt>
                <c:pt idx="4053">
                  <c:v>93.050003051757813</c:v>
                </c:pt>
                <c:pt idx="4054">
                  <c:v>94.269996643066406</c:v>
                </c:pt>
                <c:pt idx="4055">
                  <c:v>92.910003662109375</c:v>
                </c:pt>
                <c:pt idx="4056">
                  <c:v>93.370002746582031</c:v>
                </c:pt>
                <c:pt idx="4057">
                  <c:v>93.959999084472656</c:v>
                </c:pt>
                <c:pt idx="4058">
                  <c:v>93.400001525878906</c:v>
                </c:pt>
                <c:pt idx="4059">
                  <c:v>93.830001831054688</c:v>
                </c:pt>
                <c:pt idx="4060">
                  <c:v>93.449996948242188</c:v>
                </c:pt>
                <c:pt idx="4061">
                  <c:v>94.110000610351563</c:v>
                </c:pt>
                <c:pt idx="4062">
                  <c:v>93.199996948242188</c:v>
                </c:pt>
                <c:pt idx="4063">
                  <c:v>94.290000915527344</c:v>
                </c:pt>
                <c:pt idx="4064">
                  <c:v>93.120002746582031</c:v>
                </c:pt>
                <c:pt idx="4065">
                  <c:v>93.050003051757813</c:v>
                </c:pt>
                <c:pt idx="4066">
                  <c:v>94.279998779296875</c:v>
                </c:pt>
                <c:pt idx="4067">
                  <c:v>92.959999084472656</c:v>
                </c:pt>
                <c:pt idx="4068">
                  <c:v>93.459999084472656</c:v>
                </c:pt>
                <c:pt idx="4069">
                  <c:v>93.849998474121094</c:v>
                </c:pt>
                <c:pt idx="4070">
                  <c:v>93.529998779296875</c:v>
                </c:pt>
                <c:pt idx="4071">
                  <c:v>93.849998474121094</c:v>
                </c:pt>
                <c:pt idx="4072">
                  <c:v>93.610000610351563</c:v>
                </c:pt>
                <c:pt idx="4073">
                  <c:v>94.110000610351563</c:v>
                </c:pt>
                <c:pt idx="4074">
                  <c:v>93.620002746582031</c:v>
                </c:pt>
                <c:pt idx="4075">
                  <c:v>93.099998474121094</c:v>
                </c:pt>
                <c:pt idx="4076">
                  <c:v>94.230003356933594</c:v>
                </c:pt>
                <c:pt idx="4077">
                  <c:v>93.110000610351563</c:v>
                </c:pt>
                <c:pt idx="4078">
                  <c:v>94.230003356933594</c:v>
                </c:pt>
                <c:pt idx="4079">
                  <c:v>92.949996948242188</c:v>
                </c:pt>
                <c:pt idx="4080">
                  <c:v>94.269996643066406</c:v>
                </c:pt>
                <c:pt idx="4081">
                  <c:v>94.260002136230469</c:v>
                </c:pt>
                <c:pt idx="4082">
                  <c:v>93.199996948242188</c:v>
                </c:pt>
                <c:pt idx="4083">
                  <c:v>94.269996643066406</c:v>
                </c:pt>
                <c:pt idx="4084">
                  <c:v>93.900001525878906</c:v>
                </c:pt>
                <c:pt idx="4085">
                  <c:v>93.540000915527344</c:v>
                </c:pt>
                <c:pt idx="4086">
                  <c:v>93.849998474121094</c:v>
                </c:pt>
                <c:pt idx="4087">
                  <c:v>93.330001831054688</c:v>
                </c:pt>
                <c:pt idx="4088">
                  <c:v>94.019996643066406</c:v>
                </c:pt>
                <c:pt idx="4089">
                  <c:v>93.430000305175781</c:v>
                </c:pt>
                <c:pt idx="4090">
                  <c:v>94.110000610351563</c:v>
                </c:pt>
                <c:pt idx="4091">
                  <c:v>93.480003356933594</c:v>
                </c:pt>
                <c:pt idx="4092">
                  <c:v>92.980003356933594</c:v>
                </c:pt>
                <c:pt idx="4093">
                  <c:v>94.269996643066406</c:v>
                </c:pt>
                <c:pt idx="4094">
                  <c:v>93.099998474121094</c:v>
                </c:pt>
                <c:pt idx="4095">
                  <c:v>93.150001525878906</c:v>
                </c:pt>
                <c:pt idx="4096">
                  <c:v>93.050003051757813</c:v>
                </c:pt>
                <c:pt idx="4097">
                  <c:v>94.330001831054688</c:v>
                </c:pt>
                <c:pt idx="4098">
                  <c:v>93.080001831054688</c:v>
                </c:pt>
                <c:pt idx="4099">
                  <c:v>93.169998168945313</c:v>
                </c:pt>
                <c:pt idx="4100">
                  <c:v>94.370002746582031</c:v>
                </c:pt>
                <c:pt idx="4101">
                  <c:v>93.120002746582031</c:v>
                </c:pt>
                <c:pt idx="4102">
                  <c:v>93.529998779296875</c:v>
                </c:pt>
                <c:pt idx="4103">
                  <c:v>94.279998779296875</c:v>
                </c:pt>
                <c:pt idx="4104">
                  <c:v>93.529998779296875</c:v>
                </c:pt>
                <c:pt idx="4105">
                  <c:v>94.339996337890625</c:v>
                </c:pt>
                <c:pt idx="4106">
                  <c:v>93.5</c:v>
                </c:pt>
                <c:pt idx="4107">
                  <c:v>94</c:v>
                </c:pt>
                <c:pt idx="4108">
                  <c:v>93.779998779296875</c:v>
                </c:pt>
                <c:pt idx="4109">
                  <c:v>93.989997863769531</c:v>
                </c:pt>
                <c:pt idx="4110">
                  <c:v>94.269996643066406</c:v>
                </c:pt>
                <c:pt idx="4111">
                  <c:v>93.319999694824219</c:v>
                </c:pt>
                <c:pt idx="4112">
                  <c:v>94.430000305175781</c:v>
                </c:pt>
                <c:pt idx="4113">
                  <c:v>93.269996643066406</c:v>
                </c:pt>
                <c:pt idx="4114">
                  <c:v>93.209999084472656</c:v>
                </c:pt>
                <c:pt idx="4115">
                  <c:v>94.470001220703125</c:v>
                </c:pt>
                <c:pt idx="4116">
                  <c:v>93.349998474121094</c:v>
                </c:pt>
                <c:pt idx="4117">
                  <c:v>94.430000305175781</c:v>
                </c:pt>
                <c:pt idx="4118">
                  <c:v>94.279998779296875</c:v>
                </c:pt>
                <c:pt idx="4119">
                  <c:v>93.519996643066406</c:v>
                </c:pt>
                <c:pt idx="4120">
                  <c:v>94.449996948242188</c:v>
                </c:pt>
                <c:pt idx="4121">
                  <c:v>93.599998474121094</c:v>
                </c:pt>
                <c:pt idx="4122">
                  <c:v>94.080001831054688</c:v>
                </c:pt>
                <c:pt idx="4123">
                  <c:v>93.589996337890625</c:v>
                </c:pt>
                <c:pt idx="4124">
                  <c:v>94.05999755859375</c:v>
                </c:pt>
                <c:pt idx="4125">
                  <c:v>94.55999755859375</c:v>
                </c:pt>
                <c:pt idx="4126">
                  <c:v>93.319999694824219</c:v>
                </c:pt>
                <c:pt idx="4127">
                  <c:v>94.639999389648438</c:v>
                </c:pt>
                <c:pt idx="4128">
                  <c:v>94.650001525878906</c:v>
                </c:pt>
                <c:pt idx="4129">
                  <c:v>93.379997253417969</c:v>
                </c:pt>
                <c:pt idx="4130">
                  <c:v>94.610000610351563</c:v>
                </c:pt>
                <c:pt idx="4131">
                  <c:v>93.529998779296875</c:v>
                </c:pt>
                <c:pt idx="4132">
                  <c:v>93.94000244140625</c:v>
                </c:pt>
                <c:pt idx="4133">
                  <c:v>93.849998474121094</c:v>
                </c:pt>
                <c:pt idx="4134">
                  <c:v>94.010002136230469</c:v>
                </c:pt>
                <c:pt idx="4135">
                  <c:v>93.760002136230469</c:v>
                </c:pt>
                <c:pt idx="4136">
                  <c:v>93.300003051757813</c:v>
                </c:pt>
                <c:pt idx="4137">
                  <c:v>94.480003356933594</c:v>
                </c:pt>
                <c:pt idx="4138">
                  <c:v>93.279998779296875</c:v>
                </c:pt>
                <c:pt idx="4139">
                  <c:v>94.569999694824219</c:v>
                </c:pt>
                <c:pt idx="4140">
                  <c:v>94.279998779296875</c:v>
                </c:pt>
                <c:pt idx="4141">
                  <c:v>93.720001220703125</c:v>
                </c:pt>
                <c:pt idx="4142">
                  <c:v>94.199996948242188</c:v>
                </c:pt>
                <c:pt idx="4143">
                  <c:v>93.870002746582031</c:v>
                </c:pt>
                <c:pt idx="4144">
                  <c:v>94.44000244140625</c:v>
                </c:pt>
                <c:pt idx="4145">
                  <c:v>93.449996948242188</c:v>
                </c:pt>
                <c:pt idx="4146">
                  <c:v>94.419998168945313</c:v>
                </c:pt>
                <c:pt idx="4147">
                  <c:v>93.349998474121094</c:v>
                </c:pt>
                <c:pt idx="4148">
                  <c:v>93.279998779296875</c:v>
                </c:pt>
                <c:pt idx="4149">
                  <c:v>94.650001525878906</c:v>
                </c:pt>
                <c:pt idx="4150">
                  <c:v>93.419998168945313</c:v>
                </c:pt>
                <c:pt idx="4151">
                  <c:v>94.580001831054688</c:v>
                </c:pt>
                <c:pt idx="4152">
                  <c:v>93.94000244140625</c:v>
                </c:pt>
                <c:pt idx="4153">
                  <c:v>94.580001831054688</c:v>
                </c:pt>
                <c:pt idx="4154">
                  <c:v>93.879997253417969</c:v>
                </c:pt>
                <c:pt idx="4155">
                  <c:v>94.239997863769531</c:v>
                </c:pt>
                <c:pt idx="4156">
                  <c:v>93.639999389648438</c:v>
                </c:pt>
                <c:pt idx="4157">
                  <c:v>94.279998779296875</c:v>
                </c:pt>
                <c:pt idx="4158">
                  <c:v>94.709999084472656</c:v>
                </c:pt>
                <c:pt idx="4159">
                  <c:v>93.30999755859375</c:v>
                </c:pt>
                <c:pt idx="4160">
                  <c:v>94.620002746582031</c:v>
                </c:pt>
                <c:pt idx="4161">
                  <c:v>94.589996337890625</c:v>
                </c:pt>
                <c:pt idx="4162">
                  <c:v>93.800003051757813</c:v>
                </c:pt>
                <c:pt idx="4163">
                  <c:v>94.449996948242188</c:v>
                </c:pt>
                <c:pt idx="4164">
                  <c:v>93.760002136230469</c:v>
                </c:pt>
                <c:pt idx="4165">
                  <c:v>94.290000915527344</c:v>
                </c:pt>
                <c:pt idx="4166">
                  <c:v>94.110000610351563</c:v>
                </c:pt>
                <c:pt idx="4167">
                  <c:v>94.519996643066406</c:v>
                </c:pt>
                <c:pt idx="4168">
                  <c:v>93.599998474121094</c:v>
                </c:pt>
                <c:pt idx="4169">
                  <c:v>94.69000244140625</c:v>
                </c:pt>
                <c:pt idx="4170">
                  <c:v>94.680000305175781</c:v>
                </c:pt>
                <c:pt idx="4171">
                  <c:v>94.730003356933594</c:v>
                </c:pt>
                <c:pt idx="4172">
                  <c:v>94.989997863769531</c:v>
                </c:pt>
                <c:pt idx="4173">
                  <c:v>93.580001831054688</c:v>
                </c:pt>
                <c:pt idx="4174">
                  <c:v>94.610000610351563</c:v>
                </c:pt>
                <c:pt idx="4175">
                  <c:v>94.040000915527344</c:v>
                </c:pt>
                <c:pt idx="4176">
                  <c:v>94.360000610351563</c:v>
                </c:pt>
                <c:pt idx="4177">
                  <c:v>93.94000244140625</c:v>
                </c:pt>
                <c:pt idx="4178">
                  <c:v>94.419998168945313</c:v>
                </c:pt>
                <c:pt idx="4179">
                  <c:v>94.80999755859375</c:v>
                </c:pt>
                <c:pt idx="4180">
                  <c:v>93.489997863769531</c:v>
                </c:pt>
                <c:pt idx="4181">
                  <c:v>94.919998168945313</c:v>
                </c:pt>
                <c:pt idx="4182">
                  <c:v>94.75</c:v>
                </c:pt>
                <c:pt idx="4183">
                  <c:v>93.730003356933594</c:v>
                </c:pt>
                <c:pt idx="4184">
                  <c:v>94.620002746582031</c:v>
                </c:pt>
                <c:pt idx="4185">
                  <c:v>94.050003051757813</c:v>
                </c:pt>
                <c:pt idx="4186">
                  <c:v>94.419998168945313</c:v>
                </c:pt>
                <c:pt idx="4187">
                  <c:v>93.870002746582031</c:v>
                </c:pt>
                <c:pt idx="4188">
                  <c:v>94.639999389648438</c:v>
                </c:pt>
                <c:pt idx="4189">
                  <c:v>94.80999755859375</c:v>
                </c:pt>
                <c:pt idx="4190">
                  <c:v>93.610000610351563</c:v>
                </c:pt>
                <c:pt idx="4191">
                  <c:v>94.730003356933594</c:v>
                </c:pt>
                <c:pt idx="4192">
                  <c:v>94.569999694824219</c:v>
                </c:pt>
                <c:pt idx="4193">
                  <c:v>93.889999389648438</c:v>
                </c:pt>
                <c:pt idx="4194">
                  <c:v>94.419998168945313</c:v>
                </c:pt>
                <c:pt idx="4195">
                  <c:v>94.099998474121094</c:v>
                </c:pt>
                <c:pt idx="4196">
                  <c:v>94.620002746582031</c:v>
                </c:pt>
                <c:pt idx="4197">
                  <c:v>93.459999084472656</c:v>
                </c:pt>
                <c:pt idx="4198">
                  <c:v>94.569999694824219</c:v>
                </c:pt>
                <c:pt idx="4199">
                  <c:v>93.510002136230469</c:v>
                </c:pt>
                <c:pt idx="4200">
                  <c:v>93.610000610351563</c:v>
                </c:pt>
                <c:pt idx="4201">
                  <c:v>94.760002136230469</c:v>
                </c:pt>
                <c:pt idx="4202">
                  <c:v>93.599998474121094</c:v>
                </c:pt>
                <c:pt idx="4203">
                  <c:v>94.80999755859375</c:v>
                </c:pt>
                <c:pt idx="4204">
                  <c:v>94.199996948242188</c:v>
                </c:pt>
                <c:pt idx="4205">
                  <c:v>94.389999389648438</c:v>
                </c:pt>
                <c:pt idx="4206">
                  <c:v>93.94000244140625</c:v>
                </c:pt>
                <c:pt idx="4207">
                  <c:v>94.349998474121094</c:v>
                </c:pt>
                <c:pt idx="4208">
                  <c:v>94.75</c:v>
                </c:pt>
                <c:pt idx="4209">
                  <c:v>93.529998779296875</c:v>
                </c:pt>
                <c:pt idx="4210">
                  <c:v>94.839996337890625</c:v>
                </c:pt>
                <c:pt idx="4211">
                  <c:v>93.529998779296875</c:v>
                </c:pt>
                <c:pt idx="4212">
                  <c:v>93.660003662109375</c:v>
                </c:pt>
                <c:pt idx="4213">
                  <c:v>94.800003051757813</c:v>
                </c:pt>
                <c:pt idx="4214">
                  <c:v>93.800003051757813</c:v>
                </c:pt>
                <c:pt idx="4215">
                  <c:v>94.610000610351563</c:v>
                </c:pt>
                <c:pt idx="4216">
                  <c:v>93.680000305175781</c:v>
                </c:pt>
                <c:pt idx="4217">
                  <c:v>94.389999389648438</c:v>
                </c:pt>
                <c:pt idx="4218">
                  <c:v>93.629997253417969</c:v>
                </c:pt>
                <c:pt idx="4219">
                  <c:v>94.349998474121094</c:v>
                </c:pt>
                <c:pt idx="4220">
                  <c:v>93.819999694824219</c:v>
                </c:pt>
                <c:pt idx="4221">
                  <c:v>93.620002746582031</c:v>
                </c:pt>
                <c:pt idx="4222">
                  <c:v>94.830001831054688</c:v>
                </c:pt>
                <c:pt idx="4223">
                  <c:v>93.510002136230469</c:v>
                </c:pt>
                <c:pt idx="4224">
                  <c:v>94.949996948242188</c:v>
                </c:pt>
                <c:pt idx="4225">
                  <c:v>94.790000915527344</c:v>
                </c:pt>
                <c:pt idx="4226">
                  <c:v>93.800003051757813</c:v>
                </c:pt>
                <c:pt idx="4227">
                  <c:v>94.639999389648438</c:v>
                </c:pt>
                <c:pt idx="4228">
                  <c:v>93.959999084472656</c:v>
                </c:pt>
                <c:pt idx="4229">
                  <c:v>94.379997253417969</c:v>
                </c:pt>
                <c:pt idx="4230">
                  <c:v>94.019996643066406</c:v>
                </c:pt>
                <c:pt idx="4231">
                  <c:v>94.620002746582031</c:v>
                </c:pt>
                <c:pt idx="4232">
                  <c:v>94.769996643066406</c:v>
                </c:pt>
                <c:pt idx="4233">
                  <c:v>93.540000915527344</c:v>
                </c:pt>
                <c:pt idx="4234">
                  <c:v>94.879997253417969</c:v>
                </c:pt>
                <c:pt idx="4235">
                  <c:v>93.699996948242188</c:v>
                </c:pt>
                <c:pt idx="4236">
                  <c:v>94.040000915527344</c:v>
                </c:pt>
                <c:pt idx="4237">
                  <c:v>94.510002136230469</c:v>
                </c:pt>
                <c:pt idx="4238">
                  <c:v>94.239997863769531</c:v>
                </c:pt>
                <c:pt idx="4239">
                  <c:v>94.860000610351563</c:v>
                </c:pt>
                <c:pt idx="4240">
                  <c:v>93.629997253417969</c:v>
                </c:pt>
                <c:pt idx="4241">
                  <c:v>94.889999389648438</c:v>
                </c:pt>
                <c:pt idx="4242">
                  <c:v>93.55999755859375</c:v>
                </c:pt>
                <c:pt idx="4243">
                  <c:v>93.879997253417969</c:v>
                </c:pt>
                <c:pt idx="4244">
                  <c:v>94.800003051757813</c:v>
                </c:pt>
                <c:pt idx="4245">
                  <c:v>94.220001220703125</c:v>
                </c:pt>
                <c:pt idx="4246">
                  <c:v>94.610000610351563</c:v>
                </c:pt>
                <c:pt idx="4247">
                  <c:v>93.75</c:v>
                </c:pt>
                <c:pt idx="4248">
                  <c:v>94.669998168945313</c:v>
                </c:pt>
                <c:pt idx="4249">
                  <c:v>93.69000244140625</c:v>
                </c:pt>
                <c:pt idx="4250">
                  <c:v>95.019996643066406</c:v>
                </c:pt>
                <c:pt idx="4251">
                  <c:v>94.989997863769531</c:v>
                </c:pt>
                <c:pt idx="4252">
                  <c:v>93.930000305175781</c:v>
                </c:pt>
                <c:pt idx="4253">
                  <c:v>94.75</c:v>
                </c:pt>
                <c:pt idx="4254">
                  <c:v>94.19000244140625</c:v>
                </c:pt>
                <c:pt idx="4255">
                  <c:v>94.629997253417969</c:v>
                </c:pt>
                <c:pt idx="4256">
                  <c:v>93.989997863769531</c:v>
                </c:pt>
                <c:pt idx="4257">
                  <c:v>94.800003051757813</c:v>
                </c:pt>
                <c:pt idx="4258">
                  <c:v>93.69000244140625</c:v>
                </c:pt>
                <c:pt idx="4259">
                  <c:v>93.889999389648438</c:v>
                </c:pt>
                <c:pt idx="4260">
                  <c:v>94.949996948242188</c:v>
                </c:pt>
                <c:pt idx="4261">
                  <c:v>94.099998474121094</c:v>
                </c:pt>
                <c:pt idx="4262">
                  <c:v>94.569999694824219</c:v>
                </c:pt>
                <c:pt idx="4263">
                  <c:v>93.910003662109375</c:v>
                </c:pt>
                <c:pt idx="4264">
                  <c:v>94.760002136230469</c:v>
                </c:pt>
                <c:pt idx="4265">
                  <c:v>94.660003662109375</c:v>
                </c:pt>
                <c:pt idx="4266">
                  <c:v>93.910003662109375</c:v>
                </c:pt>
                <c:pt idx="4267">
                  <c:v>94.860000610351563</c:v>
                </c:pt>
                <c:pt idx="4268">
                  <c:v>94.970001220703125</c:v>
                </c:pt>
                <c:pt idx="4269">
                  <c:v>93.699996948242188</c:v>
                </c:pt>
                <c:pt idx="4270">
                  <c:v>95.180000305175781</c:v>
                </c:pt>
                <c:pt idx="4271">
                  <c:v>94.040000915527344</c:v>
                </c:pt>
                <c:pt idx="4272">
                  <c:v>94.819999694824219</c:v>
                </c:pt>
                <c:pt idx="4273">
                  <c:v>93.930000305175781</c:v>
                </c:pt>
                <c:pt idx="4274">
                  <c:v>94.800003051757813</c:v>
                </c:pt>
                <c:pt idx="4275">
                  <c:v>95.110000610351563</c:v>
                </c:pt>
                <c:pt idx="4276">
                  <c:v>93.970001220703125</c:v>
                </c:pt>
                <c:pt idx="4277">
                  <c:v>94.669998168945313</c:v>
                </c:pt>
                <c:pt idx="4278">
                  <c:v>94.110000610351563</c:v>
                </c:pt>
                <c:pt idx="4279">
                  <c:v>94.610000610351563</c:v>
                </c:pt>
                <c:pt idx="4280">
                  <c:v>93.75</c:v>
                </c:pt>
                <c:pt idx="4281">
                  <c:v>94.69000244140625</c:v>
                </c:pt>
                <c:pt idx="4282">
                  <c:v>93.55999755859375</c:v>
                </c:pt>
                <c:pt idx="4283">
                  <c:v>93.900001525878906</c:v>
                </c:pt>
                <c:pt idx="4284">
                  <c:v>94.720001220703125</c:v>
                </c:pt>
                <c:pt idx="4285">
                  <c:v>94.150001525878906</c:v>
                </c:pt>
                <c:pt idx="4286">
                  <c:v>94.69000244140625</c:v>
                </c:pt>
                <c:pt idx="4287">
                  <c:v>93.970001220703125</c:v>
                </c:pt>
                <c:pt idx="4288">
                  <c:v>94.930000305175781</c:v>
                </c:pt>
                <c:pt idx="4289">
                  <c:v>93.760002136230469</c:v>
                </c:pt>
                <c:pt idx="4290">
                  <c:v>93.769996643066406</c:v>
                </c:pt>
                <c:pt idx="4291">
                  <c:v>93.669998168945313</c:v>
                </c:pt>
                <c:pt idx="4292">
                  <c:v>94.029998779296875</c:v>
                </c:pt>
                <c:pt idx="4293">
                  <c:v>94.290000915527344</c:v>
                </c:pt>
                <c:pt idx="4294">
                  <c:v>94.5</c:v>
                </c:pt>
                <c:pt idx="4295">
                  <c:v>93.889999389648438</c:v>
                </c:pt>
                <c:pt idx="4296">
                  <c:v>94.889999389648438</c:v>
                </c:pt>
                <c:pt idx="4297">
                  <c:v>93.680000305175781</c:v>
                </c:pt>
                <c:pt idx="4298">
                  <c:v>94.949996948242188</c:v>
                </c:pt>
                <c:pt idx="4299">
                  <c:v>93.790000915527344</c:v>
                </c:pt>
                <c:pt idx="4300">
                  <c:v>94.180000305175781</c:v>
                </c:pt>
                <c:pt idx="4301">
                  <c:v>95.120002746582031</c:v>
                </c:pt>
                <c:pt idx="4302">
                  <c:v>94.360000610351563</c:v>
                </c:pt>
                <c:pt idx="4303">
                  <c:v>94.779998779296875</c:v>
                </c:pt>
                <c:pt idx="4304">
                  <c:v>93.870002746582031</c:v>
                </c:pt>
                <c:pt idx="4305">
                  <c:v>94.80999755859375</c:v>
                </c:pt>
                <c:pt idx="4306">
                  <c:v>93.660003662109375</c:v>
                </c:pt>
                <c:pt idx="4307">
                  <c:v>93.910003662109375</c:v>
                </c:pt>
                <c:pt idx="4308">
                  <c:v>95.220001220703125</c:v>
                </c:pt>
                <c:pt idx="4309">
                  <c:v>93.989997863769531</c:v>
                </c:pt>
                <c:pt idx="4310">
                  <c:v>94.830001831054688</c:v>
                </c:pt>
                <c:pt idx="4311">
                  <c:v>94.05999755859375</c:v>
                </c:pt>
                <c:pt idx="4312">
                  <c:v>94.889999389648438</c:v>
                </c:pt>
                <c:pt idx="4313">
                  <c:v>93.930000305175781</c:v>
                </c:pt>
                <c:pt idx="4314">
                  <c:v>95</c:v>
                </c:pt>
                <c:pt idx="4315">
                  <c:v>95.25</c:v>
                </c:pt>
                <c:pt idx="4316">
                  <c:v>95.139999389648438</c:v>
                </c:pt>
                <c:pt idx="4317">
                  <c:v>95.069999694824219</c:v>
                </c:pt>
                <c:pt idx="4318">
                  <c:v>94.069999694824219</c:v>
                </c:pt>
                <c:pt idx="4319">
                  <c:v>94.680000305175781</c:v>
                </c:pt>
                <c:pt idx="4320">
                  <c:v>94.330001831054688</c:v>
                </c:pt>
                <c:pt idx="4321">
                  <c:v>94.839996337890625</c:v>
                </c:pt>
                <c:pt idx="4322">
                  <c:v>93.80999755859375</c:v>
                </c:pt>
                <c:pt idx="4323">
                  <c:v>95.05999755859375</c:v>
                </c:pt>
                <c:pt idx="4324">
                  <c:v>95.099998474121094</c:v>
                </c:pt>
                <c:pt idx="4325">
                  <c:v>94.160003662109375</c:v>
                </c:pt>
                <c:pt idx="4326">
                  <c:v>94.849998474121094</c:v>
                </c:pt>
                <c:pt idx="4327">
                  <c:v>94.360000610351563</c:v>
                </c:pt>
                <c:pt idx="4328">
                  <c:v>94.75</c:v>
                </c:pt>
                <c:pt idx="4329">
                  <c:v>93.980003356933594</c:v>
                </c:pt>
                <c:pt idx="4330">
                  <c:v>95.019996643066406</c:v>
                </c:pt>
                <c:pt idx="4331">
                  <c:v>95.180000305175781</c:v>
                </c:pt>
                <c:pt idx="4332">
                  <c:v>94.010002136230469</c:v>
                </c:pt>
                <c:pt idx="4333">
                  <c:v>95.129997253417969</c:v>
                </c:pt>
                <c:pt idx="4334">
                  <c:v>94.400001525878906</c:v>
                </c:pt>
                <c:pt idx="4335">
                  <c:v>94.709999084472656</c:v>
                </c:pt>
                <c:pt idx="4336">
                  <c:v>94.05999755859375</c:v>
                </c:pt>
                <c:pt idx="4337">
                  <c:v>95.010002136230469</c:v>
                </c:pt>
                <c:pt idx="4338">
                  <c:v>93.80999755859375</c:v>
                </c:pt>
                <c:pt idx="4339">
                  <c:v>94.019996643066406</c:v>
                </c:pt>
                <c:pt idx="4340">
                  <c:v>95.269996643066406</c:v>
                </c:pt>
                <c:pt idx="4341">
                  <c:v>94.160003662109375</c:v>
                </c:pt>
                <c:pt idx="4342">
                  <c:v>94.870002746582031</c:v>
                </c:pt>
                <c:pt idx="4343">
                  <c:v>94.129997253417969</c:v>
                </c:pt>
                <c:pt idx="4344">
                  <c:v>94.879997253417969</c:v>
                </c:pt>
                <c:pt idx="4345">
                  <c:v>93.900001525878906</c:v>
                </c:pt>
                <c:pt idx="4346">
                  <c:v>93.879997253417969</c:v>
                </c:pt>
                <c:pt idx="4347">
                  <c:v>95.180000305175781</c:v>
                </c:pt>
                <c:pt idx="4348">
                  <c:v>94.089996337890625</c:v>
                </c:pt>
                <c:pt idx="4349">
                  <c:v>94.629997253417969</c:v>
                </c:pt>
                <c:pt idx="4350">
                  <c:v>94.55999755859375</c:v>
                </c:pt>
                <c:pt idx="4351">
                  <c:v>94.699996948242188</c:v>
                </c:pt>
                <c:pt idx="4352">
                  <c:v>93.94000244140625</c:v>
                </c:pt>
                <c:pt idx="4353">
                  <c:v>93.849998474121094</c:v>
                </c:pt>
                <c:pt idx="4354">
                  <c:v>95.279998779296875</c:v>
                </c:pt>
                <c:pt idx="4355">
                  <c:v>94.080001831054688</c:v>
                </c:pt>
                <c:pt idx="4356">
                  <c:v>95.220001220703125</c:v>
                </c:pt>
                <c:pt idx="4357">
                  <c:v>94.980003356933594</c:v>
                </c:pt>
                <c:pt idx="4358">
                  <c:v>94.69000244140625</c:v>
                </c:pt>
                <c:pt idx="4359">
                  <c:v>94.599998474121094</c:v>
                </c:pt>
                <c:pt idx="4360">
                  <c:v>93.80999755859375</c:v>
                </c:pt>
                <c:pt idx="4361">
                  <c:v>95.139999389648438</c:v>
                </c:pt>
                <c:pt idx="4362">
                  <c:v>93.930000305175781</c:v>
                </c:pt>
                <c:pt idx="4363">
                  <c:v>95.209999084472656</c:v>
                </c:pt>
                <c:pt idx="4364">
                  <c:v>94.800003051757813</c:v>
                </c:pt>
                <c:pt idx="4365">
                  <c:v>94.389999389648438</c:v>
                </c:pt>
                <c:pt idx="4366">
                  <c:v>94.529998779296875</c:v>
                </c:pt>
                <c:pt idx="4367">
                  <c:v>93.959999084472656</c:v>
                </c:pt>
                <c:pt idx="4368">
                  <c:v>95.19000244140625</c:v>
                </c:pt>
                <c:pt idx="4369">
                  <c:v>93.839996337890625</c:v>
                </c:pt>
                <c:pt idx="4370">
                  <c:v>95.139999389648438</c:v>
                </c:pt>
                <c:pt idx="4371">
                  <c:v>95.080001831054688</c:v>
                </c:pt>
                <c:pt idx="4372">
                  <c:v>94.489997863769531</c:v>
                </c:pt>
                <c:pt idx="4373">
                  <c:v>94.720001220703125</c:v>
                </c:pt>
                <c:pt idx="4374">
                  <c:v>94.610000610351563</c:v>
                </c:pt>
                <c:pt idx="4375">
                  <c:v>95.05999755859375</c:v>
                </c:pt>
                <c:pt idx="4376">
                  <c:v>94</c:v>
                </c:pt>
                <c:pt idx="4377">
                  <c:v>95.199996948242188</c:v>
                </c:pt>
                <c:pt idx="4378">
                  <c:v>95.319999694824219</c:v>
                </c:pt>
                <c:pt idx="4379">
                  <c:v>94.410003662109375</c:v>
                </c:pt>
                <c:pt idx="4380">
                  <c:v>94.930000305175781</c:v>
                </c:pt>
                <c:pt idx="4381">
                  <c:v>94.639999389648438</c:v>
                </c:pt>
                <c:pt idx="4382">
                  <c:v>94.449996948242188</c:v>
                </c:pt>
                <c:pt idx="4383">
                  <c:v>95</c:v>
                </c:pt>
                <c:pt idx="4384">
                  <c:v>95.150001525878906</c:v>
                </c:pt>
                <c:pt idx="4385">
                  <c:v>93.889999389648438</c:v>
                </c:pt>
                <c:pt idx="4386">
                  <c:v>95.330001831054688</c:v>
                </c:pt>
                <c:pt idx="4387">
                  <c:v>95.160003662109375</c:v>
                </c:pt>
                <c:pt idx="4388">
                  <c:v>94.389999389648438</c:v>
                </c:pt>
                <c:pt idx="4389">
                  <c:v>94.730003356933594</c:v>
                </c:pt>
                <c:pt idx="4390">
                  <c:v>94.180000305175781</c:v>
                </c:pt>
                <c:pt idx="4391">
                  <c:v>95</c:v>
                </c:pt>
                <c:pt idx="4392">
                  <c:v>93.900001525878906</c:v>
                </c:pt>
                <c:pt idx="4393">
                  <c:v>94</c:v>
                </c:pt>
                <c:pt idx="4394">
                  <c:v>95.30999755859375</c:v>
                </c:pt>
                <c:pt idx="4395">
                  <c:v>94.220001220703125</c:v>
                </c:pt>
                <c:pt idx="4396">
                  <c:v>95.220001220703125</c:v>
                </c:pt>
                <c:pt idx="4397">
                  <c:v>94.220001220703125</c:v>
                </c:pt>
                <c:pt idx="4398">
                  <c:v>94.980003356933594</c:v>
                </c:pt>
                <c:pt idx="4399">
                  <c:v>93.959999084472656</c:v>
                </c:pt>
                <c:pt idx="4400">
                  <c:v>93.930000305175781</c:v>
                </c:pt>
                <c:pt idx="4401">
                  <c:v>95.389999389648438</c:v>
                </c:pt>
                <c:pt idx="4402">
                  <c:v>94.019996643066406</c:v>
                </c:pt>
                <c:pt idx="4403">
                  <c:v>95.290000915527344</c:v>
                </c:pt>
                <c:pt idx="4404">
                  <c:v>94.800003051757813</c:v>
                </c:pt>
                <c:pt idx="4405">
                  <c:v>94.870002746582031</c:v>
                </c:pt>
                <c:pt idx="4406">
                  <c:v>94.220001220703125</c:v>
                </c:pt>
                <c:pt idx="4407">
                  <c:v>93.970001220703125</c:v>
                </c:pt>
                <c:pt idx="4408">
                  <c:v>95.339996337890625</c:v>
                </c:pt>
                <c:pt idx="4409">
                  <c:v>93.870002746582031</c:v>
                </c:pt>
                <c:pt idx="4410">
                  <c:v>95.330001831054688</c:v>
                </c:pt>
                <c:pt idx="4411">
                  <c:v>94.239997863769531</c:v>
                </c:pt>
                <c:pt idx="4412">
                  <c:v>95.230003356933594</c:v>
                </c:pt>
                <c:pt idx="4413">
                  <c:v>94.370002746582031</c:v>
                </c:pt>
                <c:pt idx="4414">
                  <c:v>94.800003051757813</c:v>
                </c:pt>
                <c:pt idx="4415">
                  <c:v>94.169998168945313</c:v>
                </c:pt>
                <c:pt idx="4416">
                  <c:v>93.930000305175781</c:v>
                </c:pt>
                <c:pt idx="4417">
                  <c:v>95.290000915527344</c:v>
                </c:pt>
                <c:pt idx="4418">
                  <c:v>94.230003356933594</c:v>
                </c:pt>
                <c:pt idx="4419">
                  <c:v>94.819999694824219</c:v>
                </c:pt>
                <c:pt idx="4420">
                  <c:v>94.209999084472656</c:v>
                </c:pt>
                <c:pt idx="4421">
                  <c:v>95.019996643066406</c:v>
                </c:pt>
                <c:pt idx="4422">
                  <c:v>93.959999084472656</c:v>
                </c:pt>
                <c:pt idx="4423">
                  <c:v>94.150001525878906</c:v>
                </c:pt>
                <c:pt idx="4424">
                  <c:v>95.19000244140625</c:v>
                </c:pt>
                <c:pt idx="4425">
                  <c:v>94.419998168945313</c:v>
                </c:pt>
                <c:pt idx="4426">
                  <c:v>94.739997863769531</c:v>
                </c:pt>
                <c:pt idx="4427">
                  <c:v>94.19000244140625</c:v>
                </c:pt>
                <c:pt idx="4428">
                  <c:v>95.279998779296875</c:v>
                </c:pt>
                <c:pt idx="4429">
                  <c:v>95.449996948242188</c:v>
                </c:pt>
                <c:pt idx="4430">
                  <c:v>94.25</c:v>
                </c:pt>
                <c:pt idx="4431">
                  <c:v>95.150001525878906</c:v>
                </c:pt>
                <c:pt idx="4432">
                  <c:v>94.720001220703125</c:v>
                </c:pt>
                <c:pt idx="4433">
                  <c:v>94.510002136230469</c:v>
                </c:pt>
                <c:pt idx="4434">
                  <c:v>94.05999755859375</c:v>
                </c:pt>
                <c:pt idx="4435">
                  <c:v>95.239997863769531</c:v>
                </c:pt>
                <c:pt idx="4436">
                  <c:v>94.019996643066406</c:v>
                </c:pt>
                <c:pt idx="4437">
                  <c:v>94.620002746582031</c:v>
                </c:pt>
                <c:pt idx="4438">
                  <c:v>94.650001525878906</c:v>
                </c:pt>
                <c:pt idx="4439">
                  <c:v>94.860000610351563</c:v>
                </c:pt>
                <c:pt idx="4440">
                  <c:v>94.139999389648438</c:v>
                </c:pt>
                <c:pt idx="4441">
                  <c:v>94.010002136230469</c:v>
                </c:pt>
                <c:pt idx="4442">
                  <c:v>95.389999389648438</c:v>
                </c:pt>
                <c:pt idx="4443">
                  <c:v>94.519996643066406</c:v>
                </c:pt>
                <c:pt idx="4444">
                  <c:v>94.830001831054688</c:v>
                </c:pt>
                <c:pt idx="4445">
                  <c:v>94</c:v>
                </c:pt>
                <c:pt idx="4446">
                  <c:v>95.220001220703125</c:v>
                </c:pt>
                <c:pt idx="4447">
                  <c:v>93.889999389648438</c:v>
                </c:pt>
                <c:pt idx="4448">
                  <c:v>94.220001220703125</c:v>
                </c:pt>
                <c:pt idx="4449">
                  <c:v>95.269996643066406</c:v>
                </c:pt>
                <c:pt idx="4450">
                  <c:v>94.620002746582031</c:v>
                </c:pt>
                <c:pt idx="4451">
                  <c:v>94.75</c:v>
                </c:pt>
                <c:pt idx="4452">
                  <c:v>93.980003356933594</c:v>
                </c:pt>
                <c:pt idx="4453">
                  <c:v>95.410003662109375</c:v>
                </c:pt>
                <c:pt idx="4454">
                  <c:v>94.180000305175781</c:v>
                </c:pt>
                <c:pt idx="4455">
                  <c:v>95.389999389648438</c:v>
                </c:pt>
                <c:pt idx="4456">
                  <c:v>95.129997253417969</c:v>
                </c:pt>
                <c:pt idx="4457">
                  <c:v>94.75</c:v>
                </c:pt>
                <c:pt idx="4458">
                  <c:v>94.709999084472656</c:v>
                </c:pt>
                <c:pt idx="4459">
                  <c:v>94</c:v>
                </c:pt>
                <c:pt idx="4460">
                  <c:v>95.389999389648438</c:v>
                </c:pt>
                <c:pt idx="4461">
                  <c:v>94.019996643066406</c:v>
                </c:pt>
                <c:pt idx="4462">
                  <c:v>95.550003051757813</c:v>
                </c:pt>
                <c:pt idx="4463">
                  <c:v>95.349998474121094</c:v>
                </c:pt>
                <c:pt idx="4464">
                  <c:v>94.830001831054688</c:v>
                </c:pt>
                <c:pt idx="4465">
                  <c:v>94.699996948242188</c:v>
                </c:pt>
                <c:pt idx="4466">
                  <c:v>94.040000915527344</c:v>
                </c:pt>
                <c:pt idx="4467">
                  <c:v>95.230003356933594</c:v>
                </c:pt>
                <c:pt idx="4468">
                  <c:v>94.110000610351563</c:v>
                </c:pt>
                <c:pt idx="4469">
                  <c:v>95.419998168945313</c:v>
                </c:pt>
                <c:pt idx="4470">
                  <c:v>94.94000244140625</c:v>
                </c:pt>
                <c:pt idx="4471">
                  <c:v>95</c:v>
                </c:pt>
                <c:pt idx="4472">
                  <c:v>94.860000610351563</c:v>
                </c:pt>
                <c:pt idx="4473">
                  <c:v>95.510002136230469</c:v>
                </c:pt>
                <c:pt idx="4474">
                  <c:v>94.160003662109375</c:v>
                </c:pt>
                <c:pt idx="4475">
                  <c:v>95.589996337890625</c:v>
                </c:pt>
                <c:pt idx="4476">
                  <c:v>95.360000610351563</c:v>
                </c:pt>
                <c:pt idx="4477">
                  <c:v>94.730003356933594</c:v>
                </c:pt>
                <c:pt idx="4478">
                  <c:v>94.839996337890625</c:v>
                </c:pt>
                <c:pt idx="4479">
                  <c:v>94.199996948242188</c:v>
                </c:pt>
                <c:pt idx="4480">
                  <c:v>95.230003356933594</c:v>
                </c:pt>
                <c:pt idx="4481">
                  <c:v>94.139999389648438</c:v>
                </c:pt>
                <c:pt idx="4482">
                  <c:v>95.489997863769531</c:v>
                </c:pt>
                <c:pt idx="4483">
                  <c:v>94.120002746582031</c:v>
                </c:pt>
                <c:pt idx="4484">
                  <c:v>94.5</c:v>
                </c:pt>
                <c:pt idx="4485">
                  <c:v>95.360000610351563</c:v>
                </c:pt>
                <c:pt idx="4486">
                  <c:v>94.699996948242188</c:v>
                </c:pt>
                <c:pt idx="4487">
                  <c:v>95.029998779296875</c:v>
                </c:pt>
                <c:pt idx="4488">
                  <c:v>94.30999755859375</c:v>
                </c:pt>
                <c:pt idx="4489">
                  <c:v>95.319999694824219</c:v>
                </c:pt>
                <c:pt idx="4490">
                  <c:v>94.089996337890625</c:v>
                </c:pt>
                <c:pt idx="4491">
                  <c:v>94.339996337890625</c:v>
                </c:pt>
                <c:pt idx="4492">
                  <c:v>95.489997863769531</c:v>
                </c:pt>
                <c:pt idx="4493">
                  <c:v>94.669998168945313</c:v>
                </c:pt>
                <c:pt idx="4494">
                  <c:v>95.30999755859375</c:v>
                </c:pt>
                <c:pt idx="4495">
                  <c:v>94.580001831054688</c:v>
                </c:pt>
                <c:pt idx="4496">
                  <c:v>95.199996948242188</c:v>
                </c:pt>
                <c:pt idx="4497">
                  <c:v>94.260002136230469</c:v>
                </c:pt>
                <c:pt idx="4498">
                  <c:v>94.319999694824219</c:v>
                </c:pt>
                <c:pt idx="4499">
                  <c:v>95.669998168945313</c:v>
                </c:pt>
                <c:pt idx="4500">
                  <c:v>94.370002746582031</c:v>
                </c:pt>
                <c:pt idx="4501">
                  <c:v>95.519996643066406</c:v>
                </c:pt>
                <c:pt idx="4502">
                  <c:v>94.769996643066406</c:v>
                </c:pt>
                <c:pt idx="4503">
                  <c:v>95.010002136230469</c:v>
                </c:pt>
                <c:pt idx="4504">
                  <c:v>94.339996337890625</c:v>
                </c:pt>
                <c:pt idx="4505">
                  <c:v>95.230003356933594</c:v>
                </c:pt>
                <c:pt idx="4506">
                  <c:v>95.510002136230469</c:v>
                </c:pt>
                <c:pt idx="4507">
                  <c:v>94.279998779296875</c:v>
                </c:pt>
                <c:pt idx="4508">
                  <c:v>95.760002136230469</c:v>
                </c:pt>
                <c:pt idx="4509">
                  <c:v>94.419998168945313</c:v>
                </c:pt>
                <c:pt idx="4510">
                  <c:v>94.910003662109375</c:v>
                </c:pt>
                <c:pt idx="4511">
                  <c:v>94.80999755859375</c:v>
                </c:pt>
                <c:pt idx="4512">
                  <c:v>94.870002746582031</c:v>
                </c:pt>
                <c:pt idx="4513">
                  <c:v>95.389999389648438</c:v>
                </c:pt>
                <c:pt idx="4514">
                  <c:v>94.169998168945313</c:v>
                </c:pt>
                <c:pt idx="4515">
                  <c:v>95.459999084472656</c:v>
                </c:pt>
                <c:pt idx="4516">
                  <c:v>95.55999755859375</c:v>
                </c:pt>
                <c:pt idx="4517">
                  <c:v>94.669998168945313</c:v>
                </c:pt>
                <c:pt idx="4518">
                  <c:v>95.620002746582031</c:v>
                </c:pt>
                <c:pt idx="4519">
                  <c:v>94.660003662109375</c:v>
                </c:pt>
                <c:pt idx="4520">
                  <c:v>95.569999694824219</c:v>
                </c:pt>
                <c:pt idx="4521">
                  <c:v>94.69000244140625</c:v>
                </c:pt>
                <c:pt idx="4522">
                  <c:v>95.169998168945313</c:v>
                </c:pt>
                <c:pt idx="4523">
                  <c:v>94.470001220703125</c:v>
                </c:pt>
                <c:pt idx="4524">
                  <c:v>94.300003051757813</c:v>
                </c:pt>
                <c:pt idx="4525">
                  <c:v>95.589996337890625</c:v>
                </c:pt>
                <c:pt idx="4526">
                  <c:v>94.360000610351563</c:v>
                </c:pt>
                <c:pt idx="4527">
                  <c:v>94.569999694824219</c:v>
                </c:pt>
                <c:pt idx="4528">
                  <c:v>95.599998474121094</c:v>
                </c:pt>
                <c:pt idx="4529">
                  <c:v>94.75</c:v>
                </c:pt>
                <c:pt idx="4530">
                  <c:v>94.989997863769531</c:v>
                </c:pt>
                <c:pt idx="4531">
                  <c:v>94.790000915527344</c:v>
                </c:pt>
                <c:pt idx="4532">
                  <c:v>94.879997253417969</c:v>
                </c:pt>
                <c:pt idx="4533">
                  <c:v>95.470001220703125</c:v>
                </c:pt>
                <c:pt idx="4534">
                  <c:v>94.230003356933594</c:v>
                </c:pt>
                <c:pt idx="4535">
                  <c:v>95.629997253417969</c:v>
                </c:pt>
                <c:pt idx="4536">
                  <c:v>94.180000305175781</c:v>
                </c:pt>
                <c:pt idx="4537">
                  <c:v>95.669998168945313</c:v>
                </c:pt>
                <c:pt idx="4538">
                  <c:v>94.379997253417969</c:v>
                </c:pt>
                <c:pt idx="4539">
                  <c:v>94.389999389648438</c:v>
                </c:pt>
                <c:pt idx="4540">
                  <c:v>95.529998779296875</c:v>
                </c:pt>
                <c:pt idx="4541">
                  <c:v>94.489997863769531</c:v>
                </c:pt>
                <c:pt idx="4542">
                  <c:v>95.620002746582031</c:v>
                </c:pt>
                <c:pt idx="4543">
                  <c:v>95.370002746582031</c:v>
                </c:pt>
                <c:pt idx="4544">
                  <c:v>95.040000915527344</c:v>
                </c:pt>
                <c:pt idx="4545">
                  <c:v>95.360000610351563</c:v>
                </c:pt>
                <c:pt idx="4546">
                  <c:v>94.449996948242188</c:v>
                </c:pt>
                <c:pt idx="4547">
                  <c:v>95.330001831054688</c:v>
                </c:pt>
                <c:pt idx="4548">
                  <c:v>94.330001831054688</c:v>
                </c:pt>
                <c:pt idx="4549">
                  <c:v>95.589996337890625</c:v>
                </c:pt>
                <c:pt idx="4550">
                  <c:v>94.180000305175781</c:v>
                </c:pt>
                <c:pt idx="4551">
                  <c:v>95.480003356933594</c:v>
                </c:pt>
                <c:pt idx="4552">
                  <c:v>94.330001831054688</c:v>
                </c:pt>
                <c:pt idx="4553">
                  <c:v>94.330001831054688</c:v>
                </c:pt>
                <c:pt idx="4554">
                  <c:v>95.769996643066406</c:v>
                </c:pt>
                <c:pt idx="4555">
                  <c:v>94.419998168945313</c:v>
                </c:pt>
                <c:pt idx="4556">
                  <c:v>94.80999755859375</c:v>
                </c:pt>
                <c:pt idx="4557">
                  <c:v>95.589996337890625</c:v>
                </c:pt>
                <c:pt idx="4558">
                  <c:v>94.930000305175781</c:v>
                </c:pt>
                <c:pt idx="4559">
                  <c:v>95.239997863769531</c:v>
                </c:pt>
                <c:pt idx="4560">
                  <c:v>94.379997253417969</c:v>
                </c:pt>
                <c:pt idx="4561">
                  <c:v>95.330001831054688</c:v>
                </c:pt>
                <c:pt idx="4562">
                  <c:v>94.339996337890625</c:v>
                </c:pt>
                <c:pt idx="4563">
                  <c:v>94.389999389648438</c:v>
                </c:pt>
                <c:pt idx="4564">
                  <c:v>95.720001220703125</c:v>
                </c:pt>
                <c:pt idx="4565">
                  <c:v>94.419998168945313</c:v>
                </c:pt>
                <c:pt idx="4566">
                  <c:v>94.870002746582031</c:v>
                </c:pt>
                <c:pt idx="4567">
                  <c:v>95.400001525878906</c:v>
                </c:pt>
                <c:pt idx="4568">
                  <c:v>94.849998474121094</c:v>
                </c:pt>
                <c:pt idx="4569">
                  <c:v>94.819999694824219</c:v>
                </c:pt>
                <c:pt idx="4570">
                  <c:v>94.480003356933594</c:v>
                </c:pt>
                <c:pt idx="4571">
                  <c:v>95.650001525878906</c:v>
                </c:pt>
                <c:pt idx="4572">
                  <c:v>94.410003662109375</c:v>
                </c:pt>
                <c:pt idx="4573">
                  <c:v>95.639999389648438</c:v>
                </c:pt>
                <c:pt idx="4574">
                  <c:v>94.330001831054688</c:v>
                </c:pt>
                <c:pt idx="4575">
                  <c:v>95.010002136230469</c:v>
                </c:pt>
                <c:pt idx="4576">
                  <c:v>95.529998779296875</c:v>
                </c:pt>
                <c:pt idx="4577">
                  <c:v>94.720001220703125</c:v>
                </c:pt>
                <c:pt idx="4578">
                  <c:v>95.489997863769531</c:v>
                </c:pt>
                <c:pt idx="4579">
                  <c:v>94.209999084472656</c:v>
                </c:pt>
                <c:pt idx="4580">
                  <c:v>95.510002136230469</c:v>
                </c:pt>
                <c:pt idx="4581">
                  <c:v>94.430000305175781</c:v>
                </c:pt>
                <c:pt idx="4582">
                  <c:v>94.769996643066406</c:v>
                </c:pt>
                <c:pt idx="4583">
                  <c:v>95.489997863769531</c:v>
                </c:pt>
                <c:pt idx="4584">
                  <c:v>95.019996643066406</c:v>
                </c:pt>
                <c:pt idx="4585">
                  <c:v>95.349998474121094</c:v>
                </c:pt>
                <c:pt idx="4586">
                  <c:v>94.400001525878906</c:v>
                </c:pt>
                <c:pt idx="4587">
                  <c:v>95.599998474121094</c:v>
                </c:pt>
                <c:pt idx="4588">
                  <c:v>95.849998474121094</c:v>
                </c:pt>
                <c:pt idx="4589">
                  <c:v>94.599998474121094</c:v>
                </c:pt>
                <c:pt idx="4590">
                  <c:v>95.720001220703125</c:v>
                </c:pt>
                <c:pt idx="4591">
                  <c:v>95.050003051757813</c:v>
                </c:pt>
                <c:pt idx="4592">
                  <c:v>95.029998779296875</c:v>
                </c:pt>
                <c:pt idx="4593">
                  <c:v>94.589996337890625</c:v>
                </c:pt>
                <c:pt idx="4594">
                  <c:v>95.410003662109375</c:v>
                </c:pt>
                <c:pt idx="4595">
                  <c:v>94.449996948242188</c:v>
                </c:pt>
                <c:pt idx="4596">
                  <c:v>94.349998474121094</c:v>
                </c:pt>
                <c:pt idx="4597">
                  <c:v>95.849998474121094</c:v>
                </c:pt>
                <c:pt idx="4598">
                  <c:v>95.449996948242188</c:v>
                </c:pt>
                <c:pt idx="4599">
                  <c:v>94.739997863769531</c:v>
                </c:pt>
                <c:pt idx="4600">
                  <c:v>95.269996643066406</c:v>
                </c:pt>
                <c:pt idx="4601">
                  <c:v>95.019996643066406</c:v>
                </c:pt>
                <c:pt idx="4602">
                  <c:v>95.580001831054688</c:v>
                </c:pt>
                <c:pt idx="4603">
                  <c:v>94.339996337890625</c:v>
                </c:pt>
                <c:pt idx="4604">
                  <c:v>95.790000915527344</c:v>
                </c:pt>
                <c:pt idx="4605">
                  <c:v>95.529998779296875</c:v>
                </c:pt>
                <c:pt idx="4606">
                  <c:v>94.989997863769531</c:v>
                </c:pt>
                <c:pt idx="4607">
                  <c:v>95.400001525878906</c:v>
                </c:pt>
                <c:pt idx="4608">
                  <c:v>94.879997253417969</c:v>
                </c:pt>
                <c:pt idx="4609">
                  <c:v>94.900001525878906</c:v>
                </c:pt>
                <c:pt idx="4610">
                  <c:v>95.319999694824219</c:v>
                </c:pt>
                <c:pt idx="4611">
                  <c:v>94.730003356933594</c:v>
                </c:pt>
                <c:pt idx="4612">
                  <c:v>95.5</c:v>
                </c:pt>
                <c:pt idx="4613">
                  <c:v>95.959999084472656</c:v>
                </c:pt>
                <c:pt idx="4614">
                  <c:v>94.69000244140625</c:v>
                </c:pt>
                <c:pt idx="4615">
                  <c:v>95.900001525878906</c:v>
                </c:pt>
                <c:pt idx="4616">
                  <c:v>94.870002746582031</c:v>
                </c:pt>
                <c:pt idx="4617">
                  <c:v>95.080001831054688</c:v>
                </c:pt>
                <c:pt idx="4618">
                  <c:v>94.930000305175781</c:v>
                </c:pt>
                <c:pt idx="4619">
                  <c:v>95.529998779296875</c:v>
                </c:pt>
                <c:pt idx="4620">
                  <c:v>94.540000915527344</c:v>
                </c:pt>
                <c:pt idx="4621">
                  <c:v>94.489997863769531</c:v>
                </c:pt>
                <c:pt idx="4622">
                  <c:v>95.80999755859375</c:v>
                </c:pt>
                <c:pt idx="4623">
                  <c:v>94.599998474121094</c:v>
                </c:pt>
                <c:pt idx="4624">
                  <c:v>95.790000915527344</c:v>
                </c:pt>
                <c:pt idx="4625">
                  <c:v>95.199996948242188</c:v>
                </c:pt>
                <c:pt idx="4626">
                  <c:v>95.680000305175781</c:v>
                </c:pt>
                <c:pt idx="4627">
                  <c:v>94.889999389648438</c:v>
                </c:pt>
                <c:pt idx="4628">
                  <c:v>95.239997863769531</c:v>
                </c:pt>
                <c:pt idx="4629">
                  <c:v>95.110000610351563</c:v>
                </c:pt>
                <c:pt idx="4630">
                  <c:v>95.099998474121094</c:v>
                </c:pt>
                <c:pt idx="4631">
                  <c:v>95.419998168945313</c:v>
                </c:pt>
                <c:pt idx="4632">
                  <c:v>95.910003662109375</c:v>
                </c:pt>
                <c:pt idx="4633">
                  <c:v>94.519996643066406</c:v>
                </c:pt>
                <c:pt idx="4634">
                  <c:v>95.94000244140625</c:v>
                </c:pt>
                <c:pt idx="4635">
                  <c:v>94.680000305175781</c:v>
                </c:pt>
                <c:pt idx="4636">
                  <c:v>94.739997863769531</c:v>
                </c:pt>
                <c:pt idx="4637">
                  <c:v>95.410003662109375</c:v>
                </c:pt>
                <c:pt idx="4638">
                  <c:v>95.089996337890625</c:v>
                </c:pt>
                <c:pt idx="4639">
                  <c:v>95.650001525878906</c:v>
                </c:pt>
                <c:pt idx="4640">
                  <c:v>94.410003662109375</c:v>
                </c:pt>
                <c:pt idx="4641">
                  <c:v>95.800003051757813</c:v>
                </c:pt>
                <c:pt idx="4642">
                  <c:v>94.529998779296875</c:v>
                </c:pt>
                <c:pt idx="4643">
                  <c:v>94.769996643066406</c:v>
                </c:pt>
                <c:pt idx="4644">
                  <c:v>95.769996643066406</c:v>
                </c:pt>
                <c:pt idx="4645">
                  <c:v>94.970001220703125</c:v>
                </c:pt>
                <c:pt idx="4646">
                  <c:v>95.319999694824219</c:v>
                </c:pt>
                <c:pt idx="4647">
                  <c:v>94.879997253417969</c:v>
                </c:pt>
                <c:pt idx="4648">
                  <c:v>95.44000244140625</c:v>
                </c:pt>
                <c:pt idx="4649">
                  <c:v>94.739997863769531</c:v>
                </c:pt>
                <c:pt idx="4650">
                  <c:v>95.620002746582031</c:v>
                </c:pt>
                <c:pt idx="4651">
                  <c:v>94.699996948242188</c:v>
                </c:pt>
                <c:pt idx="4652">
                  <c:v>95.819999694824219</c:v>
                </c:pt>
                <c:pt idx="4653">
                  <c:v>95.830001831054688</c:v>
                </c:pt>
                <c:pt idx="4654">
                  <c:v>95.760002136230469</c:v>
                </c:pt>
                <c:pt idx="4655">
                  <c:v>95.870002746582031</c:v>
                </c:pt>
                <c:pt idx="4656">
                  <c:v>94.910003662109375</c:v>
                </c:pt>
                <c:pt idx="4657">
                  <c:v>95.129997253417969</c:v>
                </c:pt>
                <c:pt idx="4658">
                  <c:v>94.959999084472656</c:v>
                </c:pt>
                <c:pt idx="4659">
                  <c:v>95.400001525878906</c:v>
                </c:pt>
                <c:pt idx="4660">
                  <c:v>94.709999084472656</c:v>
                </c:pt>
                <c:pt idx="4661">
                  <c:v>94.480003356933594</c:v>
                </c:pt>
                <c:pt idx="4662">
                  <c:v>95.989997863769531</c:v>
                </c:pt>
                <c:pt idx="4663">
                  <c:v>94.620002746582031</c:v>
                </c:pt>
                <c:pt idx="4664">
                  <c:v>94.919998168945313</c:v>
                </c:pt>
                <c:pt idx="4665">
                  <c:v>95.410003662109375</c:v>
                </c:pt>
                <c:pt idx="4666">
                  <c:v>95.279998779296875</c:v>
                </c:pt>
                <c:pt idx="4667">
                  <c:v>95.769996643066406</c:v>
                </c:pt>
                <c:pt idx="4668">
                  <c:v>94.5</c:v>
                </c:pt>
                <c:pt idx="4669">
                  <c:v>94.389999389648438</c:v>
                </c:pt>
                <c:pt idx="4670">
                  <c:v>94.519996643066406</c:v>
                </c:pt>
                <c:pt idx="4671">
                  <c:v>95.769996643066406</c:v>
                </c:pt>
                <c:pt idx="4672">
                  <c:v>94.910003662109375</c:v>
                </c:pt>
                <c:pt idx="4673">
                  <c:v>95.169998168945313</c:v>
                </c:pt>
                <c:pt idx="4674">
                  <c:v>95.139999389648438</c:v>
                </c:pt>
                <c:pt idx="4675">
                  <c:v>95.599998474121094</c:v>
                </c:pt>
                <c:pt idx="4676">
                  <c:v>94.540000915527344</c:v>
                </c:pt>
                <c:pt idx="4677">
                  <c:v>94.69000244140625</c:v>
                </c:pt>
                <c:pt idx="4678">
                  <c:v>95.930000305175781</c:v>
                </c:pt>
                <c:pt idx="4679">
                  <c:v>94.860000610351563</c:v>
                </c:pt>
                <c:pt idx="4680">
                  <c:v>95.199996948242188</c:v>
                </c:pt>
                <c:pt idx="4681">
                  <c:v>94.779998779296875</c:v>
                </c:pt>
                <c:pt idx="4682">
                  <c:v>95.620002746582031</c:v>
                </c:pt>
                <c:pt idx="4683">
                  <c:v>96</c:v>
                </c:pt>
                <c:pt idx="4684">
                  <c:v>94.779998779296875</c:v>
                </c:pt>
                <c:pt idx="4685">
                  <c:v>95.839996337890625</c:v>
                </c:pt>
                <c:pt idx="4686">
                  <c:v>94.980003356933594</c:v>
                </c:pt>
                <c:pt idx="4687">
                  <c:v>95.430000305175781</c:v>
                </c:pt>
                <c:pt idx="4688">
                  <c:v>95</c:v>
                </c:pt>
                <c:pt idx="4689">
                  <c:v>95.019996643066406</c:v>
                </c:pt>
                <c:pt idx="4690">
                  <c:v>95.480003356933594</c:v>
                </c:pt>
                <c:pt idx="4691">
                  <c:v>94.889999389648438</c:v>
                </c:pt>
                <c:pt idx="4692">
                  <c:v>95.730003356933594</c:v>
                </c:pt>
                <c:pt idx="4693">
                  <c:v>96.029998779296875</c:v>
                </c:pt>
                <c:pt idx="4694">
                  <c:v>94.800003051757813</c:v>
                </c:pt>
                <c:pt idx="4695">
                  <c:v>95.919998168945313</c:v>
                </c:pt>
                <c:pt idx="4696">
                  <c:v>95.419998168945313</c:v>
                </c:pt>
                <c:pt idx="4697">
                  <c:v>95.370002746582031</c:v>
                </c:pt>
                <c:pt idx="4698">
                  <c:v>94.739997863769531</c:v>
                </c:pt>
                <c:pt idx="4699">
                  <c:v>94.639999389648438</c:v>
                </c:pt>
                <c:pt idx="4700">
                  <c:v>95.959999084472656</c:v>
                </c:pt>
                <c:pt idx="4701">
                  <c:v>94.879997253417969</c:v>
                </c:pt>
                <c:pt idx="4702">
                  <c:v>95.099998474121094</c:v>
                </c:pt>
                <c:pt idx="4703">
                  <c:v>95.419998168945313</c:v>
                </c:pt>
                <c:pt idx="4704">
                  <c:v>95.419998168945313</c:v>
                </c:pt>
                <c:pt idx="4705">
                  <c:v>95.870002746582031</c:v>
                </c:pt>
                <c:pt idx="4706">
                  <c:v>94.550003051757813</c:v>
                </c:pt>
                <c:pt idx="4707">
                  <c:v>95.849998474121094</c:v>
                </c:pt>
                <c:pt idx="4708">
                  <c:v>95.05999755859375</c:v>
                </c:pt>
                <c:pt idx="4709">
                  <c:v>94.800003051757813</c:v>
                </c:pt>
                <c:pt idx="4710">
                  <c:v>95.330001831054688</c:v>
                </c:pt>
                <c:pt idx="4711">
                  <c:v>94.800003051757813</c:v>
                </c:pt>
                <c:pt idx="4712">
                  <c:v>95.75</c:v>
                </c:pt>
                <c:pt idx="4713">
                  <c:v>96</c:v>
                </c:pt>
                <c:pt idx="4714">
                  <c:v>94.860000610351563</c:v>
                </c:pt>
                <c:pt idx="4715">
                  <c:v>95.839996337890625</c:v>
                </c:pt>
                <c:pt idx="4716">
                  <c:v>95.30999755859375</c:v>
                </c:pt>
                <c:pt idx="4717">
                  <c:v>95.569999694824219</c:v>
                </c:pt>
                <c:pt idx="4718">
                  <c:v>94.839996337890625</c:v>
                </c:pt>
                <c:pt idx="4719">
                  <c:v>95.779998779296875</c:v>
                </c:pt>
                <c:pt idx="4720">
                  <c:v>95.989997863769531</c:v>
                </c:pt>
                <c:pt idx="4721">
                  <c:v>94.849998474121094</c:v>
                </c:pt>
                <c:pt idx="4722">
                  <c:v>95.94000244140625</c:v>
                </c:pt>
                <c:pt idx="4723">
                  <c:v>95.290000915527344</c:v>
                </c:pt>
                <c:pt idx="4724">
                  <c:v>95.44000244140625</c:v>
                </c:pt>
                <c:pt idx="4725">
                  <c:v>94.839996337890625</c:v>
                </c:pt>
                <c:pt idx="4726">
                  <c:v>94.720001220703125</c:v>
                </c:pt>
                <c:pt idx="4727">
                  <c:v>96.029998779296875</c:v>
                </c:pt>
                <c:pt idx="4728">
                  <c:v>94.620002746582031</c:v>
                </c:pt>
                <c:pt idx="4729">
                  <c:v>96.019996643066406</c:v>
                </c:pt>
                <c:pt idx="4730">
                  <c:v>95.830001831054688</c:v>
                </c:pt>
                <c:pt idx="4731">
                  <c:v>95.080001831054688</c:v>
                </c:pt>
                <c:pt idx="4732">
                  <c:v>95.459999084472656</c:v>
                </c:pt>
                <c:pt idx="4733">
                  <c:v>94.730003356933594</c:v>
                </c:pt>
                <c:pt idx="4734">
                  <c:v>96.069999694824219</c:v>
                </c:pt>
                <c:pt idx="4735">
                  <c:v>94.680000305175781</c:v>
                </c:pt>
                <c:pt idx="4736">
                  <c:v>94.970001220703125</c:v>
                </c:pt>
                <c:pt idx="4737">
                  <c:v>95.830001831054688</c:v>
                </c:pt>
                <c:pt idx="4738">
                  <c:v>94.919998168945313</c:v>
                </c:pt>
                <c:pt idx="4739">
                  <c:v>95.620002746582031</c:v>
                </c:pt>
                <c:pt idx="4740">
                  <c:v>94.739997863769531</c:v>
                </c:pt>
                <c:pt idx="4741">
                  <c:v>95.819999694824219</c:v>
                </c:pt>
                <c:pt idx="4742">
                  <c:v>94.680000305175781</c:v>
                </c:pt>
                <c:pt idx="4743">
                  <c:v>94.860000610351563</c:v>
                </c:pt>
                <c:pt idx="4744">
                  <c:v>95.980003356933594</c:v>
                </c:pt>
                <c:pt idx="4745">
                  <c:v>95</c:v>
                </c:pt>
                <c:pt idx="4746">
                  <c:v>95.44000244140625</c:v>
                </c:pt>
                <c:pt idx="4747">
                  <c:v>95.05999755859375</c:v>
                </c:pt>
                <c:pt idx="4748">
                  <c:v>95.709999084472656</c:v>
                </c:pt>
                <c:pt idx="4749">
                  <c:v>94.80999755859375</c:v>
                </c:pt>
                <c:pt idx="4750">
                  <c:v>95.849998474121094</c:v>
                </c:pt>
                <c:pt idx="4751">
                  <c:v>94.540000915527344</c:v>
                </c:pt>
                <c:pt idx="4752">
                  <c:v>96.010002136230469</c:v>
                </c:pt>
                <c:pt idx="4753">
                  <c:v>94.730003356933594</c:v>
                </c:pt>
                <c:pt idx="4754">
                  <c:v>95.080001831054688</c:v>
                </c:pt>
                <c:pt idx="4755">
                  <c:v>95.959999084472656</c:v>
                </c:pt>
                <c:pt idx="4756">
                  <c:v>94.930000305175781</c:v>
                </c:pt>
                <c:pt idx="4757">
                  <c:v>95.629997253417969</c:v>
                </c:pt>
                <c:pt idx="4758">
                  <c:v>94.760002136230469</c:v>
                </c:pt>
                <c:pt idx="4759">
                  <c:v>95.720001220703125</c:v>
                </c:pt>
                <c:pt idx="4760">
                  <c:v>94.669998168945313</c:v>
                </c:pt>
                <c:pt idx="4761">
                  <c:v>94.839996337890625</c:v>
                </c:pt>
                <c:pt idx="4762">
                  <c:v>95.970001220703125</c:v>
                </c:pt>
                <c:pt idx="4763">
                  <c:v>94.779998779296875</c:v>
                </c:pt>
                <c:pt idx="4764">
                  <c:v>95.230003356933594</c:v>
                </c:pt>
                <c:pt idx="4765">
                  <c:v>95.120002746582031</c:v>
                </c:pt>
                <c:pt idx="4766">
                  <c:v>95.709999084472656</c:v>
                </c:pt>
                <c:pt idx="4767">
                  <c:v>95.989997863769531</c:v>
                </c:pt>
                <c:pt idx="4768">
                  <c:v>95.870002746582031</c:v>
                </c:pt>
                <c:pt idx="4769">
                  <c:v>95.660003662109375</c:v>
                </c:pt>
                <c:pt idx="4770">
                  <c:v>94.720001220703125</c:v>
                </c:pt>
                <c:pt idx="4771">
                  <c:v>95.819999694824219</c:v>
                </c:pt>
                <c:pt idx="4772">
                  <c:v>95.849998474121094</c:v>
                </c:pt>
                <c:pt idx="4773">
                  <c:v>95.129997253417969</c:v>
                </c:pt>
                <c:pt idx="4774">
                  <c:v>95.819999694824219</c:v>
                </c:pt>
                <c:pt idx="4775">
                  <c:v>94.980003356933594</c:v>
                </c:pt>
                <c:pt idx="4776">
                  <c:v>95.760002136230469</c:v>
                </c:pt>
                <c:pt idx="4777">
                  <c:v>94.610000610351563</c:v>
                </c:pt>
                <c:pt idx="4778">
                  <c:v>94.959999084472656</c:v>
                </c:pt>
                <c:pt idx="4779">
                  <c:v>96.040000915527344</c:v>
                </c:pt>
                <c:pt idx="4780">
                  <c:v>95.19000244140625</c:v>
                </c:pt>
                <c:pt idx="4781">
                  <c:v>95.730003356933594</c:v>
                </c:pt>
                <c:pt idx="4782">
                  <c:v>95.080001831054688</c:v>
                </c:pt>
                <c:pt idx="4783">
                  <c:v>95.889999389648438</c:v>
                </c:pt>
                <c:pt idx="4784">
                  <c:v>94.629997253417969</c:v>
                </c:pt>
                <c:pt idx="4785">
                  <c:v>94.930000305175781</c:v>
                </c:pt>
                <c:pt idx="4786">
                  <c:v>95.919998168945313</c:v>
                </c:pt>
                <c:pt idx="4787">
                  <c:v>94.849998474121094</c:v>
                </c:pt>
                <c:pt idx="4788">
                  <c:v>95.69000244140625</c:v>
                </c:pt>
                <c:pt idx="4789">
                  <c:v>95.319999694824219</c:v>
                </c:pt>
                <c:pt idx="4790">
                  <c:v>95.970001220703125</c:v>
                </c:pt>
                <c:pt idx="4791">
                  <c:v>94.779998779296875</c:v>
                </c:pt>
                <c:pt idx="4792">
                  <c:v>96.010002136230469</c:v>
                </c:pt>
                <c:pt idx="4793">
                  <c:v>95.970001220703125</c:v>
                </c:pt>
                <c:pt idx="4794">
                  <c:v>95.029998779296875</c:v>
                </c:pt>
                <c:pt idx="4795">
                  <c:v>95.660003662109375</c:v>
                </c:pt>
                <c:pt idx="4796">
                  <c:v>95.30999755859375</c:v>
                </c:pt>
                <c:pt idx="4797">
                  <c:v>95.910003662109375</c:v>
                </c:pt>
                <c:pt idx="4798">
                  <c:v>94.610000610351563</c:v>
                </c:pt>
                <c:pt idx="4799">
                  <c:v>95.970001220703125</c:v>
                </c:pt>
                <c:pt idx="4800">
                  <c:v>95.769996643066406</c:v>
                </c:pt>
                <c:pt idx="4801">
                  <c:v>94.900001525878906</c:v>
                </c:pt>
                <c:pt idx="4802">
                  <c:v>95.55999755859375</c:v>
                </c:pt>
                <c:pt idx="4803">
                  <c:v>94.709999084472656</c:v>
                </c:pt>
                <c:pt idx="4804">
                  <c:v>95.970001220703125</c:v>
                </c:pt>
                <c:pt idx="4805">
                  <c:v>94.599998474121094</c:v>
                </c:pt>
                <c:pt idx="4806">
                  <c:v>95.110000610351563</c:v>
                </c:pt>
                <c:pt idx="4807">
                  <c:v>95.930000305175781</c:v>
                </c:pt>
                <c:pt idx="4808">
                  <c:v>94.879997253417969</c:v>
                </c:pt>
                <c:pt idx="4809">
                  <c:v>95.080001831054688</c:v>
                </c:pt>
                <c:pt idx="4810">
                  <c:v>96.029998779296875</c:v>
                </c:pt>
                <c:pt idx="4811">
                  <c:v>95.110000610351563</c:v>
                </c:pt>
                <c:pt idx="4812">
                  <c:v>95.739997863769531</c:v>
                </c:pt>
                <c:pt idx="4813">
                  <c:v>94.879997253417969</c:v>
                </c:pt>
                <c:pt idx="4814">
                  <c:v>96.05999755859375</c:v>
                </c:pt>
                <c:pt idx="4815">
                  <c:v>96.089996337890625</c:v>
                </c:pt>
                <c:pt idx="4816">
                  <c:v>94.970001220703125</c:v>
                </c:pt>
                <c:pt idx="4817">
                  <c:v>96.080001831054688</c:v>
                </c:pt>
                <c:pt idx="4818">
                  <c:v>96.089996337890625</c:v>
                </c:pt>
                <c:pt idx="4819">
                  <c:v>95.029998779296875</c:v>
                </c:pt>
                <c:pt idx="4820">
                  <c:v>95.870002746582031</c:v>
                </c:pt>
                <c:pt idx="4821">
                  <c:v>95.260002136230469</c:v>
                </c:pt>
                <c:pt idx="4822">
                  <c:v>95.660003662109375</c:v>
                </c:pt>
                <c:pt idx="4823">
                  <c:v>95.029998779296875</c:v>
                </c:pt>
                <c:pt idx="4824">
                  <c:v>95.970001220703125</c:v>
                </c:pt>
                <c:pt idx="4825">
                  <c:v>96.129997253417969</c:v>
                </c:pt>
                <c:pt idx="4826">
                  <c:v>94.769996643066406</c:v>
                </c:pt>
                <c:pt idx="4827">
                  <c:v>95.989997863769531</c:v>
                </c:pt>
                <c:pt idx="4828">
                  <c:v>96.120002746582031</c:v>
                </c:pt>
                <c:pt idx="4829">
                  <c:v>94.709999084472656</c:v>
                </c:pt>
                <c:pt idx="4830">
                  <c:v>96.120002746582031</c:v>
                </c:pt>
                <c:pt idx="4831">
                  <c:v>95.849998474121094</c:v>
                </c:pt>
                <c:pt idx="4832">
                  <c:v>95.339996337890625</c:v>
                </c:pt>
                <c:pt idx="4833">
                  <c:v>95.410003662109375</c:v>
                </c:pt>
                <c:pt idx="4834">
                  <c:v>95.699996948242188</c:v>
                </c:pt>
                <c:pt idx="4835">
                  <c:v>94.989997863769531</c:v>
                </c:pt>
                <c:pt idx="4836">
                  <c:v>96.069999694824219</c:v>
                </c:pt>
                <c:pt idx="4837">
                  <c:v>95.959999084472656</c:v>
                </c:pt>
                <c:pt idx="4838">
                  <c:v>95.019996643066406</c:v>
                </c:pt>
                <c:pt idx="4839">
                  <c:v>95.80999755859375</c:v>
                </c:pt>
                <c:pt idx="4840">
                  <c:v>94.879997253417969</c:v>
                </c:pt>
                <c:pt idx="4841">
                  <c:v>96.029998779296875</c:v>
                </c:pt>
                <c:pt idx="4842">
                  <c:v>94.80999755859375</c:v>
                </c:pt>
                <c:pt idx="4843">
                  <c:v>95.05999755859375</c:v>
                </c:pt>
                <c:pt idx="4844">
                  <c:v>95.910003662109375</c:v>
                </c:pt>
                <c:pt idx="4845">
                  <c:v>95.339996337890625</c:v>
                </c:pt>
                <c:pt idx="4846">
                  <c:v>95.129997253417969</c:v>
                </c:pt>
                <c:pt idx="4847">
                  <c:v>94.800003051757813</c:v>
                </c:pt>
                <c:pt idx="4848">
                  <c:v>96.110000610351563</c:v>
                </c:pt>
                <c:pt idx="4849">
                  <c:v>94.75</c:v>
                </c:pt>
                <c:pt idx="4850">
                  <c:v>96.239997863769531</c:v>
                </c:pt>
                <c:pt idx="4851">
                  <c:v>94.779998779296875</c:v>
                </c:pt>
                <c:pt idx="4852">
                  <c:v>95.959999084472656</c:v>
                </c:pt>
                <c:pt idx="4853">
                  <c:v>95.360000610351563</c:v>
                </c:pt>
                <c:pt idx="4854">
                  <c:v>95.760002136230469</c:v>
                </c:pt>
                <c:pt idx="4855">
                  <c:v>94.779998779296875</c:v>
                </c:pt>
                <c:pt idx="4856">
                  <c:v>94.849998474121094</c:v>
                </c:pt>
                <c:pt idx="4857">
                  <c:v>96.069999694824219</c:v>
                </c:pt>
                <c:pt idx="4858">
                  <c:v>94.860000610351563</c:v>
                </c:pt>
                <c:pt idx="4859">
                  <c:v>95.849998474121094</c:v>
                </c:pt>
                <c:pt idx="4860">
                  <c:v>95.25</c:v>
                </c:pt>
                <c:pt idx="4861">
                  <c:v>95.839996337890625</c:v>
                </c:pt>
                <c:pt idx="4862">
                  <c:v>94.769996643066406</c:v>
                </c:pt>
                <c:pt idx="4863">
                  <c:v>94.889999389648438</c:v>
                </c:pt>
                <c:pt idx="4864">
                  <c:v>96.05999755859375</c:v>
                </c:pt>
                <c:pt idx="4865">
                  <c:v>94.889999389648438</c:v>
                </c:pt>
                <c:pt idx="4866">
                  <c:v>95.540000915527344</c:v>
                </c:pt>
                <c:pt idx="4867">
                  <c:v>95.300003051757813</c:v>
                </c:pt>
                <c:pt idx="4868">
                  <c:v>95.80999755859375</c:v>
                </c:pt>
                <c:pt idx="4869">
                  <c:v>96.180000305175781</c:v>
                </c:pt>
                <c:pt idx="4870">
                  <c:v>95.019996643066406</c:v>
                </c:pt>
                <c:pt idx="4871">
                  <c:v>96.230003356933594</c:v>
                </c:pt>
                <c:pt idx="4872">
                  <c:v>95.69000244140625</c:v>
                </c:pt>
                <c:pt idx="4873">
                  <c:v>95.480003356933594</c:v>
                </c:pt>
                <c:pt idx="4874">
                  <c:v>95.19000244140625</c:v>
                </c:pt>
                <c:pt idx="4875">
                  <c:v>94.839996337890625</c:v>
                </c:pt>
                <c:pt idx="4876">
                  <c:v>96.209999084472656</c:v>
                </c:pt>
                <c:pt idx="4877">
                  <c:v>94.80999755859375</c:v>
                </c:pt>
                <c:pt idx="4878">
                  <c:v>94.949996948242188</c:v>
                </c:pt>
                <c:pt idx="4879">
                  <c:v>95.860000610351563</c:v>
                </c:pt>
                <c:pt idx="4880">
                  <c:v>95.300003051757813</c:v>
                </c:pt>
                <c:pt idx="4881">
                  <c:v>95.610000610351563</c:v>
                </c:pt>
                <c:pt idx="4882">
                  <c:v>94.80999755859375</c:v>
                </c:pt>
                <c:pt idx="4883">
                  <c:v>96.150001525878906</c:v>
                </c:pt>
                <c:pt idx="4884">
                  <c:v>94.900001525878906</c:v>
                </c:pt>
                <c:pt idx="4885">
                  <c:v>95.099998474121094</c:v>
                </c:pt>
                <c:pt idx="4886">
                  <c:v>95.839996337890625</c:v>
                </c:pt>
                <c:pt idx="4887">
                  <c:v>95.239997863769531</c:v>
                </c:pt>
                <c:pt idx="4888">
                  <c:v>95.949996948242188</c:v>
                </c:pt>
                <c:pt idx="4889">
                  <c:v>94.819999694824219</c:v>
                </c:pt>
                <c:pt idx="4890">
                  <c:v>96.029998779296875</c:v>
                </c:pt>
                <c:pt idx="4891">
                  <c:v>96.169998168945313</c:v>
                </c:pt>
                <c:pt idx="4892">
                  <c:v>94.819999694824219</c:v>
                </c:pt>
                <c:pt idx="4893">
                  <c:v>95.959999084472656</c:v>
                </c:pt>
                <c:pt idx="4894">
                  <c:v>95.319999694824219</c:v>
                </c:pt>
                <c:pt idx="4895">
                  <c:v>95.819999694824219</c:v>
                </c:pt>
                <c:pt idx="4896">
                  <c:v>94.94000244140625</c:v>
                </c:pt>
                <c:pt idx="4897">
                  <c:v>94.669998168945313</c:v>
                </c:pt>
                <c:pt idx="4898">
                  <c:v>96.230003356933594</c:v>
                </c:pt>
                <c:pt idx="4899">
                  <c:v>94.879997253417969</c:v>
                </c:pt>
                <c:pt idx="4900">
                  <c:v>96.05999755859375</c:v>
                </c:pt>
                <c:pt idx="4901">
                  <c:v>95.790000915527344</c:v>
                </c:pt>
                <c:pt idx="4902">
                  <c:v>95.319999694824219</c:v>
                </c:pt>
                <c:pt idx="4903">
                  <c:v>95.459999084472656</c:v>
                </c:pt>
                <c:pt idx="4904">
                  <c:v>94.709999084472656</c:v>
                </c:pt>
                <c:pt idx="4905">
                  <c:v>95.959999084472656</c:v>
                </c:pt>
                <c:pt idx="4906">
                  <c:v>94.599998474121094</c:v>
                </c:pt>
                <c:pt idx="4907">
                  <c:v>96.080001831054688</c:v>
                </c:pt>
                <c:pt idx="4908">
                  <c:v>94.910003662109375</c:v>
                </c:pt>
                <c:pt idx="4909">
                  <c:v>94.930000305175781</c:v>
                </c:pt>
                <c:pt idx="4910">
                  <c:v>95.779998779296875</c:v>
                </c:pt>
                <c:pt idx="4911">
                  <c:v>95.489997863769531</c:v>
                </c:pt>
                <c:pt idx="4912">
                  <c:v>95.449996948242188</c:v>
                </c:pt>
                <c:pt idx="4913">
                  <c:v>94.900001525878906</c:v>
                </c:pt>
                <c:pt idx="4914">
                  <c:v>96.269996643066406</c:v>
                </c:pt>
                <c:pt idx="4915">
                  <c:v>94.980003356933594</c:v>
                </c:pt>
                <c:pt idx="4916">
                  <c:v>94.930000305175781</c:v>
                </c:pt>
                <c:pt idx="4917">
                  <c:v>95.75</c:v>
                </c:pt>
                <c:pt idx="4918">
                  <c:v>95.449996948242188</c:v>
                </c:pt>
                <c:pt idx="4919">
                  <c:v>96.089996337890625</c:v>
                </c:pt>
                <c:pt idx="4920">
                  <c:v>94.800003051757813</c:v>
                </c:pt>
                <c:pt idx="4921">
                  <c:v>96.099998474121094</c:v>
                </c:pt>
                <c:pt idx="4922">
                  <c:v>96.089996337890625</c:v>
                </c:pt>
                <c:pt idx="4923">
                  <c:v>95.150001525878906</c:v>
                </c:pt>
                <c:pt idx="4924">
                  <c:v>95.800003051757813</c:v>
                </c:pt>
                <c:pt idx="4925">
                  <c:v>95.5</c:v>
                </c:pt>
                <c:pt idx="4926">
                  <c:v>95.239997863769531</c:v>
                </c:pt>
                <c:pt idx="4927">
                  <c:v>94.629997253417969</c:v>
                </c:pt>
                <c:pt idx="4928">
                  <c:v>96.180000305175781</c:v>
                </c:pt>
                <c:pt idx="4929">
                  <c:v>94.989997863769531</c:v>
                </c:pt>
                <c:pt idx="4930">
                  <c:v>96.389999389648438</c:v>
                </c:pt>
                <c:pt idx="4931">
                  <c:v>95.25</c:v>
                </c:pt>
                <c:pt idx="4932">
                  <c:v>95.370002746582031</c:v>
                </c:pt>
                <c:pt idx="4933">
                  <c:v>95.419998168945313</c:v>
                </c:pt>
                <c:pt idx="4934">
                  <c:v>95.830001831054688</c:v>
                </c:pt>
                <c:pt idx="4935">
                  <c:v>96.199996948242188</c:v>
                </c:pt>
                <c:pt idx="4936">
                  <c:v>94.900001525878906</c:v>
                </c:pt>
                <c:pt idx="4937">
                  <c:v>96.239997863769531</c:v>
                </c:pt>
                <c:pt idx="4938">
                  <c:v>94.819999694824219</c:v>
                </c:pt>
                <c:pt idx="4939">
                  <c:v>95.639999389648438</c:v>
                </c:pt>
                <c:pt idx="4940">
                  <c:v>95.199996948242188</c:v>
                </c:pt>
                <c:pt idx="4941">
                  <c:v>96.19000244140625</c:v>
                </c:pt>
                <c:pt idx="4942">
                  <c:v>96.25</c:v>
                </c:pt>
                <c:pt idx="4943">
                  <c:v>94.900001525878906</c:v>
                </c:pt>
                <c:pt idx="4944">
                  <c:v>96.010002136230469</c:v>
                </c:pt>
                <c:pt idx="4945">
                  <c:v>95.120002746582031</c:v>
                </c:pt>
                <c:pt idx="4946">
                  <c:v>95.830001831054688</c:v>
                </c:pt>
                <c:pt idx="4947">
                  <c:v>94.849998474121094</c:v>
                </c:pt>
                <c:pt idx="4948">
                  <c:v>96.099998474121094</c:v>
                </c:pt>
                <c:pt idx="4949">
                  <c:v>96.300003051757813</c:v>
                </c:pt>
                <c:pt idx="4950">
                  <c:v>94.919998168945313</c:v>
                </c:pt>
                <c:pt idx="4951">
                  <c:v>96.080001831054688</c:v>
                </c:pt>
                <c:pt idx="4952">
                  <c:v>95.099998474121094</c:v>
                </c:pt>
                <c:pt idx="4953">
                  <c:v>95.919998168945313</c:v>
                </c:pt>
                <c:pt idx="4954">
                  <c:v>94.830001831054688</c:v>
                </c:pt>
                <c:pt idx="4955">
                  <c:v>96.220001220703125</c:v>
                </c:pt>
                <c:pt idx="4956">
                  <c:v>96.120002746582031</c:v>
                </c:pt>
                <c:pt idx="4957">
                  <c:v>94.910003662109375</c:v>
                </c:pt>
                <c:pt idx="4958">
                  <c:v>95.860000610351563</c:v>
                </c:pt>
                <c:pt idx="4959">
                  <c:v>95.150001525878906</c:v>
                </c:pt>
                <c:pt idx="4960">
                  <c:v>96.120002746582031</c:v>
                </c:pt>
                <c:pt idx="4961">
                  <c:v>94.970001220703125</c:v>
                </c:pt>
                <c:pt idx="4962">
                  <c:v>96.230003356933594</c:v>
                </c:pt>
                <c:pt idx="4963">
                  <c:v>96.040000915527344</c:v>
                </c:pt>
                <c:pt idx="4964">
                  <c:v>95.05999755859375</c:v>
                </c:pt>
                <c:pt idx="4965">
                  <c:v>95.75</c:v>
                </c:pt>
                <c:pt idx="4966">
                  <c:v>94.830001831054688</c:v>
                </c:pt>
                <c:pt idx="4967">
                  <c:v>96.209999084472656</c:v>
                </c:pt>
                <c:pt idx="4968">
                  <c:v>94.910003662109375</c:v>
                </c:pt>
                <c:pt idx="4969">
                  <c:v>96.260002136230469</c:v>
                </c:pt>
                <c:pt idx="4970">
                  <c:v>96</c:v>
                </c:pt>
                <c:pt idx="4971">
                  <c:v>95.300003051757813</c:v>
                </c:pt>
                <c:pt idx="4972">
                  <c:v>95.489997863769531</c:v>
                </c:pt>
                <c:pt idx="4973">
                  <c:v>94.889999389648438</c:v>
                </c:pt>
                <c:pt idx="4974">
                  <c:v>96.069999694824219</c:v>
                </c:pt>
                <c:pt idx="4975">
                  <c:v>94.849998474121094</c:v>
                </c:pt>
                <c:pt idx="4976">
                  <c:v>95.120002746582031</c:v>
                </c:pt>
                <c:pt idx="4977">
                  <c:v>95.959999084472656</c:v>
                </c:pt>
                <c:pt idx="4978">
                  <c:v>95.360000610351563</c:v>
                </c:pt>
                <c:pt idx="4979">
                  <c:v>96.05999755859375</c:v>
                </c:pt>
                <c:pt idx="4980">
                  <c:v>94.790000915527344</c:v>
                </c:pt>
                <c:pt idx="4981">
                  <c:v>96.199996948242188</c:v>
                </c:pt>
                <c:pt idx="4982">
                  <c:v>96.040000915527344</c:v>
                </c:pt>
                <c:pt idx="4983">
                  <c:v>94.889999389648438</c:v>
                </c:pt>
                <c:pt idx="4984">
                  <c:v>95.879997253417969</c:v>
                </c:pt>
                <c:pt idx="4985">
                  <c:v>95.199996948242188</c:v>
                </c:pt>
                <c:pt idx="4986">
                  <c:v>96.199996948242188</c:v>
                </c:pt>
                <c:pt idx="4987">
                  <c:v>94.800003051757813</c:v>
                </c:pt>
                <c:pt idx="4988">
                  <c:v>96.150001525878906</c:v>
                </c:pt>
                <c:pt idx="4989">
                  <c:v>94.980003356933594</c:v>
                </c:pt>
                <c:pt idx="4990">
                  <c:v>95.150001525878906</c:v>
                </c:pt>
                <c:pt idx="4991">
                  <c:v>95.839996337890625</c:v>
                </c:pt>
                <c:pt idx="4992">
                  <c:v>95.639999389648438</c:v>
                </c:pt>
                <c:pt idx="4993">
                  <c:v>96.139999389648438</c:v>
                </c:pt>
                <c:pt idx="4994">
                  <c:v>94.919998168945313</c:v>
                </c:pt>
                <c:pt idx="4995">
                  <c:v>96.300003051757813</c:v>
                </c:pt>
                <c:pt idx="4996">
                  <c:v>95.870002746582031</c:v>
                </c:pt>
                <c:pt idx="4997">
                  <c:v>95.480003356933594</c:v>
                </c:pt>
                <c:pt idx="4998">
                  <c:v>95.5</c:v>
                </c:pt>
                <c:pt idx="4999">
                  <c:v>95.879997253417969</c:v>
                </c:pt>
                <c:pt idx="5000">
                  <c:v>96.25</c:v>
                </c:pt>
                <c:pt idx="5001">
                  <c:v>95.089996337890625</c:v>
                </c:pt>
                <c:pt idx="5002">
                  <c:v>96.370002746582031</c:v>
                </c:pt>
                <c:pt idx="5003">
                  <c:v>95.669998168945313</c:v>
                </c:pt>
                <c:pt idx="5004">
                  <c:v>95.730003356933594</c:v>
                </c:pt>
                <c:pt idx="5005">
                  <c:v>95.220001220703125</c:v>
                </c:pt>
                <c:pt idx="5006">
                  <c:v>96.05999755859375</c:v>
                </c:pt>
                <c:pt idx="5007">
                  <c:v>94.790000915527344</c:v>
                </c:pt>
                <c:pt idx="5008">
                  <c:v>94.900001525878906</c:v>
                </c:pt>
                <c:pt idx="5009">
                  <c:v>96.099998474121094</c:v>
                </c:pt>
                <c:pt idx="5010">
                  <c:v>95.089996337890625</c:v>
                </c:pt>
                <c:pt idx="5011">
                  <c:v>96.05999755859375</c:v>
                </c:pt>
                <c:pt idx="5012">
                  <c:v>95.050003051757813</c:v>
                </c:pt>
                <c:pt idx="5013">
                  <c:v>96.220001220703125</c:v>
                </c:pt>
                <c:pt idx="5014">
                  <c:v>96.400001525878906</c:v>
                </c:pt>
                <c:pt idx="5015">
                  <c:v>94.989997863769531</c:v>
                </c:pt>
                <c:pt idx="5016">
                  <c:v>95.970001220703125</c:v>
                </c:pt>
                <c:pt idx="5017">
                  <c:v>95.120002746582031</c:v>
                </c:pt>
                <c:pt idx="5018">
                  <c:v>96.19000244140625</c:v>
                </c:pt>
                <c:pt idx="5019">
                  <c:v>94.980003356933594</c:v>
                </c:pt>
                <c:pt idx="5020">
                  <c:v>96.160003662109375</c:v>
                </c:pt>
                <c:pt idx="5021">
                  <c:v>95.94000244140625</c:v>
                </c:pt>
                <c:pt idx="5022">
                  <c:v>95.180000305175781</c:v>
                </c:pt>
                <c:pt idx="5023">
                  <c:v>95.699996948242188</c:v>
                </c:pt>
                <c:pt idx="5024">
                  <c:v>94.870002746582031</c:v>
                </c:pt>
                <c:pt idx="5025">
                  <c:v>96.199996948242188</c:v>
                </c:pt>
                <c:pt idx="5026">
                  <c:v>95.019996643066406</c:v>
                </c:pt>
                <c:pt idx="5027">
                  <c:v>96.269996643066406</c:v>
                </c:pt>
                <c:pt idx="5028">
                  <c:v>95.860000610351563</c:v>
                </c:pt>
                <c:pt idx="5029">
                  <c:v>95.580001831054688</c:v>
                </c:pt>
                <c:pt idx="5030">
                  <c:v>95.349998474121094</c:v>
                </c:pt>
                <c:pt idx="5031">
                  <c:v>95.949996948242188</c:v>
                </c:pt>
                <c:pt idx="5032">
                  <c:v>96.360000610351563</c:v>
                </c:pt>
                <c:pt idx="5033">
                  <c:v>94.839996337890625</c:v>
                </c:pt>
                <c:pt idx="5034">
                  <c:v>96.150001525878906</c:v>
                </c:pt>
                <c:pt idx="5035">
                  <c:v>95.269996643066406</c:v>
                </c:pt>
                <c:pt idx="5036">
                  <c:v>95.870002746582031</c:v>
                </c:pt>
                <c:pt idx="5037">
                  <c:v>94.870002746582031</c:v>
                </c:pt>
                <c:pt idx="5038">
                  <c:v>94.830001831054688</c:v>
                </c:pt>
                <c:pt idx="5039">
                  <c:v>96.220001220703125</c:v>
                </c:pt>
                <c:pt idx="5040">
                  <c:v>95.099998474121094</c:v>
                </c:pt>
                <c:pt idx="5041">
                  <c:v>96.029998779296875</c:v>
                </c:pt>
                <c:pt idx="5042">
                  <c:v>95.319999694824219</c:v>
                </c:pt>
                <c:pt idx="5043">
                  <c:v>96.099998474121094</c:v>
                </c:pt>
                <c:pt idx="5044">
                  <c:v>94.900001525878906</c:v>
                </c:pt>
                <c:pt idx="5045">
                  <c:v>96.319999694824219</c:v>
                </c:pt>
                <c:pt idx="5046">
                  <c:v>94.949996948242188</c:v>
                </c:pt>
                <c:pt idx="5047">
                  <c:v>95.209999084472656</c:v>
                </c:pt>
                <c:pt idx="5048">
                  <c:v>95.650001525878906</c:v>
                </c:pt>
                <c:pt idx="5049">
                  <c:v>95.569999694824219</c:v>
                </c:pt>
                <c:pt idx="5050">
                  <c:v>96.160003662109375</c:v>
                </c:pt>
                <c:pt idx="5051">
                  <c:v>94.839996337890625</c:v>
                </c:pt>
                <c:pt idx="5052">
                  <c:v>96.230003356933594</c:v>
                </c:pt>
                <c:pt idx="5053">
                  <c:v>96.019996643066406</c:v>
                </c:pt>
                <c:pt idx="5054">
                  <c:v>95.220001220703125</c:v>
                </c:pt>
                <c:pt idx="5055">
                  <c:v>95.720001220703125</c:v>
                </c:pt>
                <c:pt idx="5056">
                  <c:v>95.69000244140625</c:v>
                </c:pt>
                <c:pt idx="5057">
                  <c:v>96.279998779296875</c:v>
                </c:pt>
                <c:pt idx="5058">
                  <c:v>94.970001220703125</c:v>
                </c:pt>
                <c:pt idx="5059">
                  <c:v>96.260002136230469</c:v>
                </c:pt>
                <c:pt idx="5060">
                  <c:v>95.900001525878906</c:v>
                </c:pt>
                <c:pt idx="5061">
                  <c:v>95.360000610351563</c:v>
                </c:pt>
                <c:pt idx="5062">
                  <c:v>95.360000610351563</c:v>
                </c:pt>
                <c:pt idx="5063">
                  <c:v>94.919998168945313</c:v>
                </c:pt>
                <c:pt idx="5064">
                  <c:v>96.150001525878906</c:v>
                </c:pt>
                <c:pt idx="5065">
                  <c:v>94.879997253417969</c:v>
                </c:pt>
                <c:pt idx="5066">
                  <c:v>94.989997863769531</c:v>
                </c:pt>
                <c:pt idx="5067">
                  <c:v>96.099998474121094</c:v>
                </c:pt>
                <c:pt idx="5068">
                  <c:v>95.510002136230469</c:v>
                </c:pt>
                <c:pt idx="5069">
                  <c:v>96.040000915527344</c:v>
                </c:pt>
                <c:pt idx="5070">
                  <c:v>94.80999755859375</c:v>
                </c:pt>
                <c:pt idx="5071">
                  <c:v>96.349998474121094</c:v>
                </c:pt>
                <c:pt idx="5072">
                  <c:v>95.069999694824219</c:v>
                </c:pt>
                <c:pt idx="5073">
                  <c:v>95.05999755859375</c:v>
                </c:pt>
                <c:pt idx="5074">
                  <c:v>95.94000244140625</c:v>
                </c:pt>
                <c:pt idx="5075">
                  <c:v>95.620002746582031</c:v>
                </c:pt>
                <c:pt idx="5076">
                  <c:v>96.230003356933594</c:v>
                </c:pt>
                <c:pt idx="5077">
                  <c:v>94.930000305175781</c:v>
                </c:pt>
                <c:pt idx="5078">
                  <c:v>96.25</c:v>
                </c:pt>
                <c:pt idx="5079">
                  <c:v>96.05999755859375</c:v>
                </c:pt>
                <c:pt idx="5080">
                  <c:v>95.290000915527344</c:v>
                </c:pt>
                <c:pt idx="5081">
                  <c:v>95.919998168945313</c:v>
                </c:pt>
                <c:pt idx="5082">
                  <c:v>95.139999389648438</c:v>
                </c:pt>
                <c:pt idx="5083">
                  <c:v>96.260002136230469</c:v>
                </c:pt>
                <c:pt idx="5084">
                  <c:v>94.930000305175781</c:v>
                </c:pt>
                <c:pt idx="5085">
                  <c:v>94.830001831054688</c:v>
                </c:pt>
                <c:pt idx="5086">
                  <c:v>96.129997253417969</c:v>
                </c:pt>
                <c:pt idx="5087">
                  <c:v>95.230003356933594</c:v>
                </c:pt>
                <c:pt idx="5088">
                  <c:v>95.870002746582031</c:v>
                </c:pt>
                <c:pt idx="5089">
                  <c:v>95.160003662109375</c:v>
                </c:pt>
                <c:pt idx="5090">
                  <c:v>96.199996948242188</c:v>
                </c:pt>
                <c:pt idx="5091">
                  <c:v>94.930000305175781</c:v>
                </c:pt>
                <c:pt idx="5092">
                  <c:v>94.830001831054688</c:v>
                </c:pt>
                <c:pt idx="5093">
                  <c:v>96.279998779296875</c:v>
                </c:pt>
                <c:pt idx="5094">
                  <c:v>95.029998779296875</c:v>
                </c:pt>
                <c:pt idx="5095">
                  <c:v>95.860000610351563</c:v>
                </c:pt>
                <c:pt idx="5096">
                  <c:v>95.209999084472656</c:v>
                </c:pt>
                <c:pt idx="5097">
                  <c:v>96.230003356933594</c:v>
                </c:pt>
                <c:pt idx="5098">
                  <c:v>94.900001525878906</c:v>
                </c:pt>
                <c:pt idx="5099">
                  <c:v>94.889999389648438</c:v>
                </c:pt>
                <c:pt idx="5100">
                  <c:v>96.199996948242188</c:v>
                </c:pt>
                <c:pt idx="5101">
                  <c:v>95.139999389648438</c:v>
                </c:pt>
                <c:pt idx="5102">
                  <c:v>95.889999389648438</c:v>
                </c:pt>
                <c:pt idx="5103">
                  <c:v>94.930000305175781</c:v>
                </c:pt>
                <c:pt idx="5104">
                  <c:v>96.230003356933594</c:v>
                </c:pt>
                <c:pt idx="5105">
                  <c:v>94.930000305175781</c:v>
                </c:pt>
                <c:pt idx="5106">
                  <c:v>96.379997253417969</c:v>
                </c:pt>
                <c:pt idx="5107">
                  <c:v>96.180000305175781</c:v>
                </c:pt>
                <c:pt idx="5108">
                  <c:v>95.19000244140625</c:v>
                </c:pt>
                <c:pt idx="5109">
                  <c:v>95.709999084472656</c:v>
                </c:pt>
                <c:pt idx="5110">
                  <c:v>95.480003356933594</c:v>
                </c:pt>
                <c:pt idx="5111">
                  <c:v>96.129997253417969</c:v>
                </c:pt>
                <c:pt idx="5112">
                  <c:v>94.819999694824219</c:v>
                </c:pt>
                <c:pt idx="5113">
                  <c:v>96.319999694824219</c:v>
                </c:pt>
                <c:pt idx="5114">
                  <c:v>95.019996643066406</c:v>
                </c:pt>
                <c:pt idx="5115">
                  <c:v>95.279998779296875</c:v>
                </c:pt>
                <c:pt idx="5116">
                  <c:v>95.910003662109375</c:v>
                </c:pt>
                <c:pt idx="5117">
                  <c:v>95.540000915527344</c:v>
                </c:pt>
                <c:pt idx="5118">
                  <c:v>96.209999084472656</c:v>
                </c:pt>
                <c:pt idx="5119">
                  <c:v>94.830001831054688</c:v>
                </c:pt>
                <c:pt idx="5120">
                  <c:v>96.430000305175781</c:v>
                </c:pt>
                <c:pt idx="5121">
                  <c:v>96.19000244140625</c:v>
                </c:pt>
                <c:pt idx="5122">
                  <c:v>95.050003051757813</c:v>
                </c:pt>
                <c:pt idx="5123">
                  <c:v>96.260002136230469</c:v>
                </c:pt>
                <c:pt idx="5124">
                  <c:v>95.389999389648438</c:v>
                </c:pt>
                <c:pt idx="5125">
                  <c:v>95.849998474121094</c:v>
                </c:pt>
                <c:pt idx="5126">
                  <c:v>95.209999084472656</c:v>
                </c:pt>
                <c:pt idx="5127">
                  <c:v>96.19000244140625</c:v>
                </c:pt>
                <c:pt idx="5128">
                  <c:v>94.889999389648438</c:v>
                </c:pt>
                <c:pt idx="5129">
                  <c:v>94.910003662109375</c:v>
                </c:pt>
                <c:pt idx="5130">
                  <c:v>96.300003051757813</c:v>
                </c:pt>
                <c:pt idx="5131">
                  <c:v>95.069999694824219</c:v>
                </c:pt>
                <c:pt idx="5132">
                  <c:v>95.69000244140625</c:v>
                </c:pt>
                <c:pt idx="5133">
                  <c:v>95.580001831054688</c:v>
                </c:pt>
                <c:pt idx="5134">
                  <c:v>95.870002746582031</c:v>
                </c:pt>
                <c:pt idx="5135">
                  <c:v>96.150001525878906</c:v>
                </c:pt>
                <c:pt idx="5136">
                  <c:v>94.819999694824219</c:v>
                </c:pt>
                <c:pt idx="5137">
                  <c:v>96.25</c:v>
                </c:pt>
                <c:pt idx="5138">
                  <c:v>95.029998779296875</c:v>
                </c:pt>
                <c:pt idx="5139">
                  <c:v>95.260002136230469</c:v>
                </c:pt>
                <c:pt idx="5140">
                  <c:v>95.739997863769531</c:v>
                </c:pt>
                <c:pt idx="5141">
                  <c:v>95.55999755859375</c:v>
                </c:pt>
                <c:pt idx="5142">
                  <c:v>96.069999694824219</c:v>
                </c:pt>
                <c:pt idx="5143">
                  <c:v>94.839996337890625</c:v>
                </c:pt>
                <c:pt idx="5144">
                  <c:v>96.360000610351563</c:v>
                </c:pt>
                <c:pt idx="5145">
                  <c:v>94.849998474121094</c:v>
                </c:pt>
                <c:pt idx="5146">
                  <c:v>94.94000244140625</c:v>
                </c:pt>
                <c:pt idx="5147">
                  <c:v>96.05999755859375</c:v>
                </c:pt>
                <c:pt idx="5148">
                  <c:v>95.160003662109375</c:v>
                </c:pt>
                <c:pt idx="5149">
                  <c:v>95.949996948242188</c:v>
                </c:pt>
                <c:pt idx="5150">
                  <c:v>94.980003356933594</c:v>
                </c:pt>
                <c:pt idx="5151">
                  <c:v>96.120002746582031</c:v>
                </c:pt>
                <c:pt idx="5152">
                  <c:v>94.839996337890625</c:v>
                </c:pt>
                <c:pt idx="5153">
                  <c:v>94.94000244140625</c:v>
                </c:pt>
                <c:pt idx="5154">
                  <c:v>96.139999389648438</c:v>
                </c:pt>
                <c:pt idx="5155">
                  <c:v>94.949996948242188</c:v>
                </c:pt>
                <c:pt idx="5156">
                  <c:v>95.449996948242188</c:v>
                </c:pt>
                <c:pt idx="5157">
                  <c:v>95.650001525878906</c:v>
                </c:pt>
                <c:pt idx="5158">
                  <c:v>95.839996337890625</c:v>
                </c:pt>
                <c:pt idx="5159">
                  <c:v>96.220001220703125</c:v>
                </c:pt>
                <c:pt idx="5160">
                  <c:v>94.94000244140625</c:v>
                </c:pt>
                <c:pt idx="5161">
                  <c:v>96.410003662109375</c:v>
                </c:pt>
                <c:pt idx="5162">
                  <c:v>96.25</c:v>
                </c:pt>
                <c:pt idx="5163">
                  <c:v>95.169998168945313</c:v>
                </c:pt>
                <c:pt idx="5164">
                  <c:v>96.019996643066406</c:v>
                </c:pt>
                <c:pt idx="5165">
                  <c:v>95.489997863769531</c:v>
                </c:pt>
                <c:pt idx="5166">
                  <c:v>95.889999389648438</c:v>
                </c:pt>
                <c:pt idx="5167">
                  <c:v>95.349998474121094</c:v>
                </c:pt>
                <c:pt idx="5168">
                  <c:v>95</c:v>
                </c:pt>
                <c:pt idx="5169">
                  <c:v>96.44000244140625</c:v>
                </c:pt>
                <c:pt idx="5170">
                  <c:v>94.849998474121094</c:v>
                </c:pt>
                <c:pt idx="5171">
                  <c:v>96.300003051757813</c:v>
                </c:pt>
                <c:pt idx="5172">
                  <c:v>96.150001525878906</c:v>
                </c:pt>
                <c:pt idx="5173">
                  <c:v>95.279998779296875</c:v>
                </c:pt>
                <c:pt idx="5174">
                  <c:v>95.959999084472656</c:v>
                </c:pt>
                <c:pt idx="5175">
                  <c:v>95.339996337890625</c:v>
                </c:pt>
                <c:pt idx="5176">
                  <c:v>95.910003662109375</c:v>
                </c:pt>
                <c:pt idx="5177">
                  <c:v>95.239997863769531</c:v>
                </c:pt>
                <c:pt idx="5178">
                  <c:v>96.040000915527344</c:v>
                </c:pt>
                <c:pt idx="5179">
                  <c:v>96.44000244140625</c:v>
                </c:pt>
                <c:pt idx="5180">
                  <c:v>94.959999084472656</c:v>
                </c:pt>
                <c:pt idx="5181">
                  <c:v>96.379997253417969</c:v>
                </c:pt>
                <c:pt idx="5182">
                  <c:v>96.239997863769531</c:v>
                </c:pt>
                <c:pt idx="5183">
                  <c:v>95.050003051757813</c:v>
                </c:pt>
                <c:pt idx="5184">
                  <c:v>96.180000305175781</c:v>
                </c:pt>
                <c:pt idx="5185">
                  <c:v>95.180000305175781</c:v>
                </c:pt>
                <c:pt idx="5186">
                  <c:v>96.150001525878906</c:v>
                </c:pt>
                <c:pt idx="5187">
                  <c:v>95.370002746582031</c:v>
                </c:pt>
                <c:pt idx="5188">
                  <c:v>95.94000244140625</c:v>
                </c:pt>
                <c:pt idx="5189">
                  <c:v>94.980003356933594</c:v>
                </c:pt>
                <c:pt idx="5190">
                  <c:v>96.19000244140625</c:v>
                </c:pt>
                <c:pt idx="5191">
                  <c:v>96.300003051757813</c:v>
                </c:pt>
                <c:pt idx="5192">
                  <c:v>94.889999389648438</c:v>
                </c:pt>
                <c:pt idx="5193">
                  <c:v>96.389999389648438</c:v>
                </c:pt>
                <c:pt idx="5194">
                  <c:v>95.980003356933594</c:v>
                </c:pt>
                <c:pt idx="5195">
                  <c:v>95.330001831054688</c:v>
                </c:pt>
                <c:pt idx="5196">
                  <c:v>95.75</c:v>
                </c:pt>
                <c:pt idx="5197">
                  <c:v>94.889999389648438</c:v>
                </c:pt>
                <c:pt idx="5198">
                  <c:v>96.290000915527344</c:v>
                </c:pt>
                <c:pt idx="5199">
                  <c:v>94.849998474121094</c:v>
                </c:pt>
                <c:pt idx="5200">
                  <c:v>96.209999084472656</c:v>
                </c:pt>
                <c:pt idx="5201">
                  <c:v>96.389999389648438</c:v>
                </c:pt>
                <c:pt idx="5202">
                  <c:v>94.790000915527344</c:v>
                </c:pt>
                <c:pt idx="5203">
                  <c:v>96.300003051757813</c:v>
                </c:pt>
                <c:pt idx="5204">
                  <c:v>94.900001525878906</c:v>
                </c:pt>
                <c:pt idx="5205">
                  <c:v>95.389999389648438</c:v>
                </c:pt>
                <c:pt idx="5206">
                  <c:v>96.010002136230469</c:v>
                </c:pt>
                <c:pt idx="5207">
                  <c:v>95.5</c:v>
                </c:pt>
                <c:pt idx="5208">
                  <c:v>95.839996337890625</c:v>
                </c:pt>
                <c:pt idx="5209">
                  <c:v>95.580001831054688</c:v>
                </c:pt>
                <c:pt idx="5210">
                  <c:v>96.19000244140625</c:v>
                </c:pt>
                <c:pt idx="5211">
                  <c:v>95.010002136230469</c:v>
                </c:pt>
                <c:pt idx="5212">
                  <c:v>96.300003051757813</c:v>
                </c:pt>
                <c:pt idx="5213">
                  <c:v>96.459999084472656</c:v>
                </c:pt>
                <c:pt idx="5214">
                  <c:v>94.860000610351563</c:v>
                </c:pt>
                <c:pt idx="5215">
                  <c:v>96.419998168945313</c:v>
                </c:pt>
                <c:pt idx="5216">
                  <c:v>95.05999755859375</c:v>
                </c:pt>
                <c:pt idx="5217">
                  <c:v>95.220001220703125</c:v>
                </c:pt>
                <c:pt idx="5218">
                  <c:v>96.120002746582031</c:v>
                </c:pt>
                <c:pt idx="5219">
                  <c:v>95.150001525878906</c:v>
                </c:pt>
                <c:pt idx="5220">
                  <c:v>95.779998779296875</c:v>
                </c:pt>
                <c:pt idx="5221">
                  <c:v>95.589996337890625</c:v>
                </c:pt>
                <c:pt idx="5222">
                  <c:v>95.910003662109375</c:v>
                </c:pt>
                <c:pt idx="5223">
                  <c:v>96.290000915527344</c:v>
                </c:pt>
                <c:pt idx="5224">
                  <c:v>94.790000915527344</c:v>
                </c:pt>
                <c:pt idx="5225">
                  <c:v>95.620002746582031</c:v>
                </c:pt>
                <c:pt idx="5226">
                  <c:v>95.050003051757813</c:v>
                </c:pt>
                <c:pt idx="5227">
                  <c:v>96.419998168945313</c:v>
                </c:pt>
                <c:pt idx="5228">
                  <c:v>94.800003051757813</c:v>
                </c:pt>
                <c:pt idx="5229">
                  <c:v>96.339996337890625</c:v>
                </c:pt>
                <c:pt idx="5230">
                  <c:v>96.400001525878906</c:v>
                </c:pt>
                <c:pt idx="5231">
                  <c:v>94.790000915527344</c:v>
                </c:pt>
                <c:pt idx="5232">
                  <c:v>96.400001525878906</c:v>
                </c:pt>
                <c:pt idx="5233">
                  <c:v>94.800003051757813</c:v>
                </c:pt>
                <c:pt idx="5234">
                  <c:v>96.370002746582031</c:v>
                </c:pt>
                <c:pt idx="5235">
                  <c:v>94.800003051757813</c:v>
                </c:pt>
                <c:pt idx="5236">
                  <c:v>95.300003051757813</c:v>
                </c:pt>
                <c:pt idx="5237">
                  <c:v>96.099998474121094</c:v>
                </c:pt>
                <c:pt idx="5238">
                  <c:v>95.319999694824219</c:v>
                </c:pt>
                <c:pt idx="5239">
                  <c:v>96.05999755859375</c:v>
                </c:pt>
                <c:pt idx="5240">
                  <c:v>95.400001525878906</c:v>
                </c:pt>
                <c:pt idx="5241">
                  <c:v>95.910003662109375</c:v>
                </c:pt>
                <c:pt idx="5242">
                  <c:v>95.319999694824219</c:v>
                </c:pt>
                <c:pt idx="5243">
                  <c:v>96.010002136230469</c:v>
                </c:pt>
                <c:pt idx="5244">
                  <c:v>95.319999694824219</c:v>
                </c:pt>
                <c:pt idx="5245">
                  <c:v>95.029998779296875</c:v>
                </c:pt>
                <c:pt idx="5246">
                  <c:v>96.389999389648438</c:v>
                </c:pt>
                <c:pt idx="5247">
                  <c:v>95</c:v>
                </c:pt>
                <c:pt idx="5248">
                  <c:v>95.029998779296875</c:v>
                </c:pt>
                <c:pt idx="5249">
                  <c:v>96.419998168945313</c:v>
                </c:pt>
                <c:pt idx="5250">
                  <c:v>95.010002136230469</c:v>
                </c:pt>
                <c:pt idx="5251">
                  <c:v>96.360000610351563</c:v>
                </c:pt>
                <c:pt idx="5252">
                  <c:v>96.129997253417969</c:v>
                </c:pt>
                <c:pt idx="5253">
                  <c:v>95.510002136230469</c:v>
                </c:pt>
                <c:pt idx="5254">
                  <c:v>96.209999084472656</c:v>
                </c:pt>
                <c:pt idx="5255">
                  <c:v>95.480003356933594</c:v>
                </c:pt>
                <c:pt idx="5256">
                  <c:v>95.790000915527344</c:v>
                </c:pt>
                <c:pt idx="5257">
                  <c:v>95.540000915527344</c:v>
                </c:pt>
                <c:pt idx="5258">
                  <c:v>94.900001525878906</c:v>
                </c:pt>
                <c:pt idx="5259">
                  <c:v>96.279998779296875</c:v>
                </c:pt>
                <c:pt idx="5260">
                  <c:v>94.889999389648438</c:v>
                </c:pt>
                <c:pt idx="5261">
                  <c:v>96.239997863769531</c:v>
                </c:pt>
                <c:pt idx="5262">
                  <c:v>96.459999084472656</c:v>
                </c:pt>
                <c:pt idx="5263">
                  <c:v>94.870002746582031</c:v>
                </c:pt>
                <c:pt idx="5264">
                  <c:v>96.379997253417969</c:v>
                </c:pt>
                <c:pt idx="5265">
                  <c:v>94.94000244140625</c:v>
                </c:pt>
                <c:pt idx="5266">
                  <c:v>96.44000244140625</c:v>
                </c:pt>
                <c:pt idx="5267">
                  <c:v>96.400001525878906</c:v>
                </c:pt>
                <c:pt idx="5268">
                  <c:v>94.900001525878906</c:v>
                </c:pt>
                <c:pt idx="5269">
                  <c:v>96.290000915527344</c:v>
                </c:pt>
                <c:pt idx="5270">
                  <c:v>94.970001220703125</c:v>
                </c:pt>
                <c:pt idx="5271">
                  <c:v>96.349998474121094</c:v>
                </c:pt>
                <c:pt idx="5272">
                  <c:v>96.069999694824219</c:v>
                </c:pt>
                <c:pt idx="5273">
                  <c:v>95.239997863769531</c:v>
                </c:pt>
                <c:pt idx="5274">
                  <c:v>96.019996643066406</c:v>
                </c:pt>
                <c:pt idx="5275">
                  <c:v>95.680000305175781</c:v>
                </c:pt>
                <c:pt idx="5276">
                  <c:v>95.839996337890625</c:v>
                </c:pt>
                <c:pt idx="5277">
                  <c:v>95.680000305175781</c:v>
                </c:pt>
                <c:pt idx="5278">
                  <c:v>95.669998168945313</c:v>
                </c:pt>
                <c:pt idx="5279">
                  <c:v>96.230003356933594</c:v>
                </c:pt>
                <c:pt idx="5280">
                  <c:v>95.040000915527344</c:v>
                </c:pt>
                <c:pt idx="5281">
                  <c:v>96.269996643066406</c:v>
                </c:pt>
                <c:pt idx="5282">
                  <c:v>96.290000915527344</c:v>
                </c:pt>
                <c:pt idx="5283">
                  <c:v>94.819999694824219</c:v>
                </c:pt>
                <c:pt idx="5284">
                  <c:v>96.30999755859375</c:v>
                </c:pt>
                <c:pt idx="5285">
                  <c:v>94.839996337890625</c:v>
                </c:pt>
                <c:pt idx="5286">
                  <c:v>96.30999755859375</c:v>
                </c:pt>
                <c:pt idx="5287">
                  <c:v>96.410003662109375</c:v>
                </c:pt>
                <c:pt idx="5288">
                  <c:v>95.05999755859375</c:v>
                </c:pt>
                <c:pt idx="5289">
                  <c:v>96.55999755859375</c:v>
                </c:pt>
                <c:pt idx="5290">
                  <c:v>96.069999694824219</c:v>
                </c:pt>
                <c:pt idx="5291">
                  <c:v>95.339996337890625</c:v>
                </c:pt>
                <c:pt idx="5292">
                  <c:v>96.169998168945313</c:v>
                </c:pt>
                <c:pt idx="5293">
                  <c:v>95.480003356933594</c:v>
                </c:pt>
                <c:pt idx="5294">
                  <c:v>95.879997253417969</c:v>
                </c:pt>
                <c:pt idx="5295">
                  <c:v>95.569999694824219</c:v>
                </c:pt>
                <c:pt idx="5296">
                  <c:v>95.970001220703125</c:v>
                </c:pt>
                <c:pt idx="5297">
                  <c:v>96.379997253417969</c:v>
                </c:pt>
                <c:pt idx="5298">
                  <c:v>95.080001831054688</c:v>
                </c:pt>
                <c:pt idx="5299">
                  <c:v>96.430000305175781</c:v>
                </c:pt>
                <c:pt idx="5300">
                  <c:v>96.480003356933594</c:v>
                </c:pt>
                <c:pt idx="5301">
                  <c:v>96.410003662109375</c:v>
                </c:pt>
                <c:pt idx="5302">
                  <c:v>96.419998168945313</c:v>
                </c:pt>
                <c:pt idx="5303">
                  <c:v>94.870002746582031</c:v>
                </c:pt>
                <c:pt idx="5304">
                  <c:v>96.459999084472656</c:v>
                </c:pt>
                <c:pt idx="5305">
                  <c:v>95.150001525878906</c:v>
                </c:pt>
                <c:pt idx="5306">
                  <c:v>95.330001831054688</c:v>
                </c:pt>
                <c:pt idx="5307">
                  <c:v>96</c:v>
                </c:pt>
                <c:pt idx="5308">
                  <c:v>95.410003662109375</c:v>
                </c:pt>
                <c:pt idx="5309">
                  <c:v>95.800003051757813</c:v>
                </c:pt>
                <c:pt idx="5310">
                  <c:v>95.290000915527344</c:v>
                </c:pt>
                <c:pt idx="5311">
                  <c:v>96.110000610351563</c:v>
                </c:pt>
                <c:pt idx="5312">
                  <c:v>95.230003356933594</c:v>
                </c:pt>
                <c:pt idx="5313">
                  <c:v>94.800003051757813</c:v>
                </c:pt>
                <c:pt idx="5314">
                  <c:v>96.510002136230469</c:v>
                </c:pt>
                <c:pt idx="5315">
                  <c:v>95.029998779296875</c:v>
                </c:pt>
                <c:pt idx="5316">
                  <c:v>96.389999389648438</c:v>
                </c:pt>
                <c:pt idx="5317">
                  <c:v>96.150001525878906</c:v>
                </c:pt>
                <c:pt idx="5318">
                  <c:v>95.220001220703125</c:v>
                </c:pt>
                <c:pt idx="5319">
                  <c:v>96.279998779296875</c:v>
                </c:pt>
                <c:pt idx="5320">
                  <c:v>95.80999755859375</c:v>
                </c:pt>
                <c:pt idx="5321">
                  <c:v>95.769996643066406</c:v>
                </c:pt>
                <c:pt idx="5322">
                  <c:v>95.660003662109375</c:v>
                </c:pt>
                <c:pt idx="5323">
                  <c:v>94.80999755859375</c:v>
                </c:pt>
                <c:pt idx="5324">
                  <c:v>96.370002746582031</c:v>
                </c:pt>
                <c:pt idx="5325">
                  <c:v>94.889999389648438</c:v>
                </c:pt>
                <c:pt idx="5326">
                  <c:v>96.410003662109375</c:v>
                </c:pt>
                <c:pt idx="5327">
                  <c:v>96.360000610351563</c:v>
                </c:pt>
                <c:pt idx="5328">
                  <c:v>94.849998474121094</c:v>
                </c:pt>
                <c:pt idx="5329">
                  <c:v>96.389999389648438</c:v>
                </c:pt>
                <c:pt idx="5330">
                  <c:v>95</c:v>
                </c:pt>
                <c:pt idx="5331">
                  <c:v>95.319999694824219</c:v>
                </c:pt>
                <c:pt idx="5332">
                  <c:v>96.069999694824219</c:v>
                </c:pt>
                <c:pt idx="5333">
                  <c:v>95.510002136230469</c:v>
                </c:pt>
                <c:pt idx="5334">
                  <c:v>96.260002136230469</c:v>
                </c:pt>
                <c:pt idx="5335">
                  <c:v>95.160003662109375</c:v>
                </c:pt>
                <c:pt idx="5336">
                  <c:v>96.319999694824219</c:v>
                </c:pt>
                <c:pt idx="5337">
                  <c:v>95.230003356933594</c:v>
                </c:pt>
                <c:pt idx="5338">
                  <c:v>94.930000305175781</c:v>
                </c:pt>
                <c:pt idx="5339">
                  <c:v>96.550003051757813</c:v>
                </c:pt>
                <c:pt idx="5340">
                  <c:v>94.989997863769531</c:v>
                </c:pt>
                <c:pt idx="5341">
                  <c:v>95.360000610351563</c:v>
                </c:pt>
                <c:pt idx="5342">
                  <c:v>96.220001220703125</c:v>
                </c:pt>
                <c:pt idx="5343">
                  <c:v>95.400001525878906</c:v>
                </c:pt>
                <c:pt idx="5344">
                  <c:v>96.040000915527344</c:v>
                </c:pt>
                <c:pt idx="5345">
                  <c:v>95.430000305175781</c:v>
                </c:pt>
                <c:pt idx="5346">
                  <c:v>96.160003662109375</c:v>
                </c:pt>
                <c:pt idx="5347">
                  <c:v>95.209999084472656</c:v>
                </c:pt>
                <c:pt idx="5348">
                  <c:v>94.959999084472656</c:v>
                </c:pt>
                <c:pt idx="5349">
                  <c:v>96.519996643066406</c:v>
                </c:pt>
                <c:pt idx="5350">
                  <c:v>94.910003662109375</c:v>
                </c:pt>
                <c:pt idx="5351">
                  <c:v>95.430000305175781</c:v>
                </c:pt>
                <c:pt idx="5352">
                  <c:v>95.900001525878906</c:v>
                </c:pt>
                <c:pt idx="5353">
                  <c:v>95.699996948242188</c:v>
                </c:pt>
                <c:pt idx="5354">
                  <c:v>96.370002746582031</c:v>
                </c:pt>
                <c:pt idx="5355">
                  <c:v>94.910003662109375</c:v>
                </c:pt>
                <c:pt idx="5356">
                  <c:v>96.300003051757813</c:v>
                </c:pt>
                <c:pt idx="5357">
                  <c:v>96.459999084472656</c:v>
                </c:pt>
                <c:pt idx="5358">
                  <c:v>95.199996948242188</c:v>
                </c:pt>
                <c:pt idx="5359">
                  <c:v>96.150001525878906</c:v>
                </c:pt>
                <c:pt idx="5360">
                  <c:v>95.349998474121094</c:v>
                </c:pt>
                <c:pt idx="5361">
                  <c:v>96.199996948242188</c:v>
                </c:pt>
                <c:pt idx="5362">
                  <c:v>94.970001220703125</c:v>
                </c:pt>
                <c:pt idx="5363">
                  <c:v>95.050003051757813</c:v>
                </c:pt>
                <c:pt idx="5364">
                  <c:v>96.339996337890625</c:v>
                </c:pt>
                <c:pt idx="5365">
                  <c:v>95.199996948242188</c:v>
                </c:pt>
                <c:pt idx="5366">
                  <c:v>96.25</c:v>
                </c:pt>
                <c:pt idx="5367">
                  <c:v>95.580001831054688</c:v>
                </c:pt>
                <c:pt idx="5368">
                  <c:v>96.319999694824219</c:v>
                </c:pt>
                <c:pt idx="5369">
                  <c:v>95.040000915527344</c:v>
                </c:pt>
                <c:pt idx="5370">
                  <c:v>96.360000610351563</c:v>
                </c:pt>
                <c:pt idx="5371">
                  <c:v>96.489997863769531</c:v>
                </c:pt>
                <c:pt idx="5372">
                  <c:v>95.069999694824219</c:v>
                </c:pt>
                <c:pt idx="5373">
                  <c:v>96.139999389648438</c:v>
                </c:pt>
                <c:pt idx="5374">
                  <c:v>95.459999084472656</c:v>
                </c:pt>
                <c:pt idx="5375">
                  <c:v>96.209999084472656</c:v>
                </c:pt>
                <c:pt idx="5376">
                  <c:v>94.970001220703125</c:v>
                </c:pt>
                <c:pt idx="5377">
                  <c:v>96.330001831054688</c:v>
                </c:pt>
                <c:pt idx="5378">
                  <c:v>96.5</c:v>
                </c:pt>
                <c:pt idx="5379">
                  <c:v>95.260002136230469</c:v>
                </c:pt>
                <c:pt idx="5380">
                  <c:v>96.239997863769531</c:v>
                </c:pt>
                <c:pt idx="5381">
                  <c:v>95.55999755859375</c:v>
                </c:pt>
                <c:pt idx="5382">
                  <c:v>96.25</c:v>
                </c:pt>
                <c:pt idx="5383">
                  <c:v>95.160003662109375</c:v>
                </c:pt>
                <c:pt idx="5384">
                  <c:v>96.410003662109375</c:v>
                </c:pt>
                <c:pt idx="5385">
                  <c:v>94.889999389648438</c:v>
                </c:pt>
                <c:pt idx="5386">
                  <c:v>95.110000610351563</c:v>
                </c:pt>
                <c:pt idx="5387">
                  <c:v>96.150001525878906</c:v>
                </c:pt>
                <c:pt idx="5388">
                  <c:v>95.519996643066406</c:v>
                </c:pt>
                <c:pt idx="5389">
                  <c:v>96.30999755859375</c:v>
                </c:pt>
                <c:pt idx="5390">
                  <c:v>95.029998779296875</c:v>
                </c:pt>
                <c:pt idx="5391">
                  <c:v>96.510002136230469</c:v>
                </c:pt>
                <c:pt idx="5392">
                  <c:v>96.449996948242188</c:v>
                </c:pt>
                <c:pt idx="5393">
                  <c:v>95.349998474121094</c:v>
                </c:pt>
                <c:pt idx="5394">
                  <c:v>96.080001831054688</c:v>
                </c:pt>
                <c:pt idx="5395">
                  <c:v>95.709999084472656</c:v>
                </c:pt>
                <c:pt idx="5396">
                  <c:v>96.300003051757813</c:v>
                </c:pt>
                <c:pt idx="5397">
                  <c:v>94.980003356933594</c:v>
                </c:pt>
                <c:pt idx="5398">
                  <c:v>95.269996643066406</c:v>
                </c:pt>
                <c:pt idx="5399">
                  <c:v>94.94000244140625</c:v>
                </c:pt>
                <c:pt idx="5400">
                  <c:v>96.480003356933594</c:v>
                </c:pt>
                <c:pt idx="5401">
                  <c:v>95.05999755859375</c:v>
                </c:pt>
                <c:pt idx="5402">
                  <c:v>96.550003051757813</c:v>
                </c:pt>
                <c:pt idx="5403">
                  <c:v>95.720001220703125</c:v>
                </c:pt>
                <c:pt idx="5404">
                  <c:v>95.949996948242188</c:v>
                </c:pt>
                <c:pt idx="5405">
                  <c:v>95.419998168945313</c:v>
                </c:pt>
                <c:pt idx="5406">
                  <c:v>94.980003356933594</c:v>
                </c:pt>
                <c:pt idx="5407">
                  <c:v>96.629997253417969</c:v>
                </c:pt>
                <c:pt idx="5408">
                  <c:v>95.029998779296875</c:v>
                </c:pt>
                <c:pt idx="5409">
                  <c:v>95.489997863769531</c:v>
                </c:pt>
                <c:pt idx="5410">
                  <c:v>96.110000610351563</c:v>
                </c:pt>
                <c:pt idx="5411">
                  <c:v>95.580001831054688</c:v>
                </c:pt>
                <c:pt idx="5412">
                  <c:v>96.25</c:v>
                </c:pt>
                <c:pt idx="5413">
                  <c:v>94.970001220703125</c:v>
                </c:pt>
                <c:pt idx="5414">
                  <c:v>96.349998474121094</c:v>
                </c:pt>
                <c:pt idx="5415">
                  <c:v>95.050003051757813</c:v>
                </c:pt>
                <c:pt idx="5416">
                  <c:v>95.199996948242188</c:v>
                </c:pt>
                <c:pt idx="5417">
                  <c:v>96.489997863769531</c:v>
                </c:pt>
                <c:pt idx="5418">
                  <c:v>95.239997863769531</c:v>
                </c:pt>
                <c:pt idx="5419">
                  <c:v>96.010002136230469</c:v>
                </c:pt>
                <c:pt idx="5420">
                  <c:v>95.510002136230469</c:v>
                </c:pt>
                <c:pt idx="5421">
                  <c:v>96.199996948242188</c:v>
                </c:pt>
                <c:pt idx="5422">
                  <c:v>96.599998474121094</c:v>
                </c:pt>
                <c:pt idx="5423">
                  <c:v>94.889999389648438</c:v>
                </c:pt>
                <c:pt idx="5424">
                  <c:v>96.529998779296875</c:v>
                </c:pt>
                <c:pt idx="5425">
                  <c:v>95.05999755859375</c:v>
                </c:pt>
                <c:pt idx="5426">
                  <c:v>95.620002746582031</c:v>
                </c:pt>
                <c:pt idx="5427">
                  <c:v>96.120002746582031</c:v>
                </c:pt>
                <c:pt idx="5428">
                  <c:v>95.839996337890625</c:v>
                </c:pt>
                <c:pt idx="5429">
                  <c:v>96.339996337890625</c:v>
                </c:pt>
                <c:pt idx="5430">
                  <c:v>95.050003051757813</c:v>
                </c:pt>
                <c:pt idx="5431">
                  <c:v>96.459999084472656</c:v>
                </c:pt>
                <c:pt idx="5432">
                  <c:v>96.510002136230469</c:v>
                </c:pt>
                <c:pt idx="5433">
                  <c:v>95.139999389648438</c:v>
                </c:pt>
                <c:pt idx="5434">
                  <c:v>96.370002746582031</c:v>
                </c:pt>
                <c:pt idx="5435">
                  <c:v>95.319999694824219</c:v>
                </c:pt>
                <c:pt idx="5436">
                  <c:v>96.010002136230469</c:v>
                </c:pt>
                <c:pt idx="5437">
                  <c:v>95.660003662109375</c:v>
                </c:pt>
                <c:pt idx="5438">
                  <c:v>96.169998168945313</c:v>
                </c:pt>
                <c:pt idx="5439">
                  <c:v>95.360000610351563</c:v>
                </c:pt>
                <c:pt idx="5440">
                  <c:v>94.919998168945313</c:v>
                </c:pt>
                <c:pt idx="5441">
                  <c:v>96.519996643066406</c:v>
                </c:pt>
                <c:pt idx="5442">
                  <c:v>94.930000305175781</c:v>
                </c:pt>
                <c:pt idx="5443">
                  <c:v>96.660003662109375</c:v>
                </c:pt>
                <c:pt idx="5444">
                  <c:v>96.150001525878906</c:v>
                </c:pt>
                <c:pt idx="5445">
                  <c:v>95.629997253417969</c:v>
                </c:pt>
                <c:pt idx="5446">
                  <c:v>96.129997253417969</c:v>
                </c:pt>
                <c:pt idx="5447">
                  <c:v>95.410003662109375</c:v>
                </c:pt>
                <c:pt idx="5448">
                  <c:v>96.389999389648438</c:v>
                </c:pt>
                <c:pt idx="5449">
                  <c:v>95.040000915527344</c:v>
                </c:pt>
                <c:pt idx="5450">
                  <c:v>94.910003662109375</c:v>
                </c:pt>
                <c:pt idx="5451">
                  <c:v>96.610000610351563</c:v>
                </c:pt>
                <c:pt idx="5452">
                  <c:v>95.050003051757813</c:v>
                </c:pt>
                <c:pt idx="5453">
                  <c:v>96.550003051757813</c:v>
                </c:pt>
                <c:pt idx="5454">
                  <c:v>95.989997863769531</c:v>
                </c:pt>
                <c:pt idx="5455">
                  <c:v>95.699996948242188</c:v>
                </c:pt>
                <c:pt idx="5456">
                  <c:v>95.830001831054688</c:v>
                </c:pt>
                <c:pt idx="5457">
                  <c:v>95.05999755859375</c:v>
                </c:pt>
                <c:pt idx="5458">
                  <c:v>96.449996948242188</c:v>
                </c:pt>
                <c:pt idx="5459">
                  <c:v>95.080001831054688</c:v>
                </c:pt>
                <c:pt idx="5460">
                  <c:v>94.870002746582031</c:v>
                </c:pt>
                <c:pt idx="5461">
                  <c:v>96.050003051757813</c:v>
                </c:pt>
                <c:pt idx="5462">
                  <c:v>94.919998168945313</c:v>
                </c:pt>
                <c:pt idx="5463">
                  <c:v>95.629997253417969</c:v>
                </c:pt>
                <c:pt idx="5464">
                  <c:v>94.80999755859375</c:v>
                </c:pt>
                <c:pt idx="5465">
                  <c:v>95.129997253417969</c:v>
                </c:pt>
                <c:pt idx="5466">
                  <c:v>94.529998779296875</c:v>
                </c:pt>
                <c:pt idx="5467">
                  <c:v>95.30999755859375</c:v>
                </c:pt>
                <c:pt idx="5468">
                  <c:v>95.529998779296875</c:v>
                </c:pt>
                <c:pt idx="5469">
                  <c:v>94.220001220703125</c:v>
                </c:pt>
                <c:pt idx="5470">
                  <c:v>95.629997253417969</c:v>
                </c:pt>
                <c:pt idx="5471">
                  <c:v>94.959999084472656</c:v>
                </c:pt>
                <c:pt idx="5472">
                  <c:v>94.790000915527344</c:v>
                </c:pt>
                <c:pt idx="5473">
                  <c:v>94.830001831054688</c:v>
                </c:pt>
                <c:pt idx="5474">
                  <c:v>95.029998779296875</c:v>
                </c:pt>
                <c:pt idx="5475">
                  <c:v>95.389999389648438</c:v>
                </c:pt>
                <c:pt idx="5476">
                  <c:v>95.010002136230469</c:v>
                </c:pt>
                <c:pt idx="5477">
                  <c:v>94.349998474121094</c:v>
                </c:pt>
                <c:pt idx="5478">
                  <c:v>94.150001525878906</c:v>
                </c:pt>
                <c:pt idx="5479">
                  <c:v>95.55999755859375</c:v>
                </c:pt>
                <c:pt idx="5480">
                  <c:v>94.25</c:v>
                </c:pt>
                <c:pt idx="5481">
                  <c:v>94.779998779296875</c:v>
                </c:pt>
                <c:pt idx="5482">
                  <c:v>94.970001220703125</c:v>
                </c:pt>
                <c:pt idx="5483">
                  <c:v>94.919998168945313</c:v>
                </c:pt>
                <c:pt idx="5484">
                  <c:v>95.260002136230469</c:v>
                </c:pt>
                <c:pt idx="5485">
                  <c:v>94.029998779296875</c:v>
                </c:pt>
                <c:pt idx="5486">
                  <c:v>95.400001525878906</c:v>
                </c:pt>
                <c:pt idx="5487">
                  <c:v>94.040000915527344</c:v>
                </c:pt>
                <c:pt idx="5488">
                  <c:v>94.470001220703125</c:v>
                </c:pt>
                <c:pt idx="5489">
                  <c:v>95.319999694824219</c:v>
                </c:pt>
                <c:pt idx="5490">
                  <c:v>94.30999755859375</c:v>
                </c:pt>
                <c:pt idx="5491">
                  <c:v>95.230003356933594</c:v>
                </c:pt>
                <c:pt idx="5492">
                  <c:v>94.239997863769531</c:v>
                </c:pt>
                <c:pt idx="5493">
                  <c:v>94.230003356933594</c:v>
                </c:pt>
                <c:pt idx="5494">
                  <c:v>95.489997863769531</c:v>
                </c:pt>
                <c:pt idx="5495">
                  <c:v>94.580001831054688</c:v>
                </c:pt>
                <c:pt idx="5496">
                  <c:v>95.330001831054688</c:v>
                </c:pt>
                <c:pt idx="5497">
                  <c:v>94.870002746582031</c:v>
                </c:pt>
                <c:pt idx="5498">
                  <c:v>95.209999084472656</c:v>
                </c:pt>
                <c:pt idx="5499">
                  <c:v>94.349998474121094</c:v>
                </c:pt>
                <c:pt idx="5500">
                  <c:v>95.610000610351563</c:v>
                </c:pt>
                <c:pt idx="5501">
                  <c:v>94.089996337890625</c:v>
                </c:pt>
                <c:pt idx="5502">
                  <c:v>94.650001525878906</c:v>
                </c:pt>
                <c:pt idx="5503">
                  <c:v>95.519996643066406</c:v>
                </c:pt>
                <c:pt idx="5504">
                  <c:v>95.089996337890625</c:v>
                </c:pt>
                <c:pt idx="5505">
                  <c:v>95.30999755859375</c:v>
                </c:pt>
                <c:pt idx="5506">
                  <c:v>94.260002136230469</c:v>
                </c:pt>
                <c:pt idx="5507">
                  <c:v>95.69000244140625</c:v>
                </c:pt>
                <c:pt idx="5508">
                  <c:v>95.709999084472656</c:v>
                </c:pt>
                <c:pt idx="5509">
                  <c:v>94.680000305175781</c:v>
                </c:pt>
                <c:pt idx="5510">
                  <c:v>95.449996948242188</c:v>
                </c:pt>
                <c:pt idx="5511">
                  <c:v>94.730003356933594</c:v>
                </c:pt>
                <c:pt idx="5512">
                  <c:v>95.330001831054688</c:v>
                </c:pt>
                <c:pt idx="5513">
                  <c:v>94.459999084472656</c:v>
                </c:pt>
                <c:pt idx="5514">
                  <c:v>95.44000244140625</c:v>
                </c:pt>
                <c:pt idx="5515">
                  <c:v>94.319999694824219</c:v>
                </c:pt>
                <c:pt idx="5516">
                  <c:v>94.550003051757813</c:v>
                </c:pt>
                <c:pt idx="5517">
                  <c:v>95.730003356933594</c:v>
                </c:pt>
                <c:pt idx="5518">
                  <c:v>94.980003356933594</c:v>
                </c:pt>
                <c:pt idx="5519">
                  <c:v>95.260002136230469</c:v>
                </c:pt>
                <c:pt idx="5520">
                  <c:v>94.580001831054688</c:v>
                </c:pt>
                <c:pt idx="5521">
                  <c:v>95.510002136230469</c:v>
                </c:pt>
                <c:pt idx="5522">
                  <c:v>94.199996948242188</c:v>
                </c:pt>
                <c:pt idx="5523">
                  <c:v>94.480003356933594</c:v>
                </c:pt>
                <c:pt idx="5524">
                  <c:v>95.680000305175781</c:v>
                </c:pt>
                <c:pt idx="5525">
                  <c:v>94.75</c:v>
                </c:pt>
                <c:pt idx="5526">
                  <c:v>95.550003051757813</c:v>
                </c:pt>
                <c:pt idx="5527">
                  <c:v>94.75</c:v>
                </c:pt>
                <c:pt idx="5528">
                  <c:v>95.449996948242188</c:v>
                </c:pt>
                <c:pt idx="5529">
                  <c:v>94.400001525878906</c:v>
                </c:pt>
                <c:pt idx="5530">
                  <c:v>94.389999389648438</c:v>
                </c:pt>
                <c:pt idx="5531">
                  <c:v>95.839996337890625</c:v>
                </c:pt>
                <c:pt idx="5532">
                  <c:v>94.540000915527344</c:v>
                </c:pt>
                <c:pt idx="5533">
                  <c:v>95.160003662109375</c:v>
                </c:pt>
                <c:pt idx="5534">
                  <c:v>95.319999694824219</c:v>
                </c:pt>
                <c:pt idx="5535">
                  <c:v>95.010002136230469</c:v>
                </c:pt>
                <c:pt idx="5536">
                  <c:v>94.910003662109375</c:v>
                </c:pt>
                <c:pt idx="5537">
                  <c:v>95.209999084472656</c:v>
                </c:pt>
                <c:pt idx="5538">
                  <c:v>95.75</c:v>
                </c:pt>
                <c:pt idx="5539">
                  <c:v>94.44000244140625</c:v>
                </c:pt>
                <c:pt idx="5540">
                  <c:v>95.889999389648438</c:v>
                </c:pt>
                <c:pt idx="5541">
                  <c:v>94.510002136230469</c:v>
                </c:pt>
                <c:pt idx="5542">
                  <c:v>94.819999694824219</c:v>
                </c:pt>
                <c:pt idx="5543">
                  <c:v>95.660003662109375</c:v>
                </c:pt>
                <c:pt idx="5544">
                  <c:v>95.180000305175781</c:v>
                </c:pt>
                <c:pt idx="5545">
                  <c:v>95.279998779296875</c:v>
                </c:pt>
                <c:pt idx="5546">
                  <c:v>94.730003356933594</c:v>
                </c:pt>
                <c:pt idx="5547">
                  <c:v>95.650001525878906</c:v>
                </c:pt>
                <c:pt idx="5548">
                  <c:v>94.650001525878906</c:v>
                </c:pt>
                <c:pt idx="5549">
                  <c:v>94.739997863769531</c:v>
                </c:pt>
                <c:pt idx="5550">
                  <c:v>95.930000305175781</c:v>
                </c:pt>
                <c:pt idx="5551">
                  <c:v>94.75</c:v>
                </c:pt>
                <c:pt idx="5552">
                  <c:v>95.860000610351563</c:v>
                </c:pt>
                <c:pt idx="5553">
                  <c:v>94.870002746582031</c:v>
                </c:pt>
                <c:pt idx="5554">
                  <c:v>95.269996643066406</c:v>
                </c:pt>
                <c:pt idx="5555">
                  <c:v>94.739997863769531</c:v>
                </c:pt>
                <c:pt idx="5556">
                  <c:v>94.449996948242188</c:v>
                </c:pt>
                <c:pt idx="5557">
                  <c:v>95.879997253417969</c:v>
                </c:pt>
                <c:pt idx="5558">
                  <c:v>94.489997863769531</c:v>
                </c:pt>
                <c:pt idx="5559">
                  <c:v>94.839996337890625</c:v>
                </c:pt>
                <c:pt idx="5560">
                  <c:v>95.739997863769531</c:v>
                </c:pt>
                <c:pt idx="5561">
                  <c:v>95.169998168945313</c:v>
                </c:pt>
                <c:pt idx="5562">
                  <c:v>95.599998474121094</c:v>
                </c:pt>
                <c:pt idx="5563">
                  <c:v>95.010002136230469</c:v>
                </c:pt>
                <c:pt idx="5564">
                  <c:v>95.660003662109375</c:v>
                </c:pt>
                <c:pt idx="5565">
                  <c:v>94.610000610351563</c:v>
                </c:pt>
                <c:pt idx="5566">
                  <c:v>95.870002746582031</c:v>
                </c:pt>
                <c:pt idx="5567">
                  <c:v>95.900001525878906</c:v>
                </c:pt>
                <c:pt idx="5568">
                  <c:v>94.839996337890625</c:v>
                </c:pt>
                <c:pt idx="5569">
                  <c:v>95.949996948242188</c:v>
                </c:pt>
                <c:pt idx="5570">
                  <c:v>95.55999755859375</c:v>
                </c:pt>
                <c:pt idx="5571">
                  <c:v>95.080001831054688</c:v>
                </c:pt>
                <c:pt idx="5572">
                  <c:v>95.319999694824219</c:v>
                </c:pt>
                <c:pt idx="5573">
                  <c:v>94.519996643066406</c:v>
                </c:pt>
                <c:pt idx="5574">
                  <c:v>95.849998474121094</c:v>
                </c:pt>
                <c:pt idx="5575">
                  <c:v>94.480003356933594</c:v>
                </c:pt>
                <c:pt idx="5576">
                  <c:v>94.69000244140625</c:v>
                </c:pt>
                <c:pt idx="5577">
                  <c:v>95.919998168945313</c:v>
                </c:pt>
                <c:pt idx="5578">
                  <c:v>94.930000305175781</c:v>
                </c:pt>
                <c:pt idx="5579">
                  <c:v>95.069999694824219</c:v>
                </c:pt>
                <c:pt idx="5580">
                  <c:v>95.319999694824219</c:v>
                </c:pt>
                <c:pt idx="5581">
                  <c:v>95.220001220703125</c:v>
                </c:pt>
                <c:pt idx="5582">
                  <c:v>94.989997863769531</c:v>
                </c:pt>
                <c:pt idx="5583">
                  <c:v>95.419998168945313</c:v>
                </c:pt>
                <c:pt idx="5584">
                  <c:v>95.94000244140625</c:v>
                </c:pt>
                <c:pt idx="5585">
                  <c:v>94.639999389648438</c:v>
                </c:pt>
                <c:pt idx="5586">
                  <c:v>95.980003356933594</c:v>
                </c:pt>
                <c:pt idx="5587">
                  <c:v>95.860000610351563</c:v>
                </c:pt>
                <c:pt idx="5588">
                  <c:v>95.029998779296875</c:v>
                </c:pt>
                <c:pt idx="5589">
                  <c:v>95.790000915527344</c:v>
                </c:pt>
                <c:pt idx="5590">
                  <c:v>95.220001220703125</c:v>
                </c:pt>
                <c:pt idx="5591">
                  <c:v>95.30999755859375</c:v>
                </c:pt>
                <c:pt idx="5592">
                  <c:v>94.910003662109375</c:v>
                </c:pt>
                <c:pt idx="5593">
                  <c:v>95.430000305175781</c:v>
                </c:pt>
                <c:pt idx="5594">
                  <c:v>95.830001831054688</c:v>
                </c:pt>
                <c:pt idx="5595">
                  <c:v>94.550003051757813</c:v>
                </c:pt>
                <c:pt idx="5596">
                  <c:v>95.879997253417969</c:v>
                </c:pt>
                <c:pt idx="5597">
                  <c:v>94.540000915527344</c:v>
                </c:pt>
                <c:pt idx="5598">
                  <c:v>94.80999755859375</c:v>
                </c:pt>
                <c:pt idx="5599">
                  <c:v>96.069999694824219</c:v>
                </c:pt>
                <c:pt idx="5600">
                  <c:v>94.910003662109375</c:v>
                </c:pt>
                <c:pt idx="5601">
                  <c:v>96.050003051757813</c:v>
                </c:pt>
                <c:pt idx="5602">
                  <c:v>95.480003356933594</c:v>
                </c:pt>
                <c:pt idx="5603">
                  <c:v>94.910003662109375</c:v>
                </c:pt>
                <c:pt idx="5604">
                  <c:v>95.449996948242188</c:v>
                </c:pt>
                <c:pt idx="5605">
                  <c:v>95.19000244140625</c:v>
                </c:pt>
                <c:pt idx="5606">
                  <c:v>95.80999755859375</c:v>
                </c:pt>
                <c:pt idx="5607">
                  <c:v>94.889999389648438</c:v>
                </c:pt>
                <c:pt idx="5608">
                  <c:v>95.669998168945313</c:v>
                </c:pt>
                <c:pt idx="5609">
                  <c:v>96</c:v>
                </c:pt>
                <c:pt idx="5610">
                  <c:v>94.69000244140625</c:v>
                </c:pt>
                <c:pt idx="5611">
                  <c:v>95.959999084472656</c:v>
                </c:pt>
                <c:pt idx="5612">
                  <c:v>95.94000244140625</c:v>
                </c:pt>
                <c:pt idx="5613">
                  <c:v>94.980003356933594</c:v>
                </c:pt>
                <c:pt idx="5614">
                  <c:v>95.989997863769531</c:v>
                </c:pt>
                <c:pt idx="5615">
                  <c:v>95.400001525878906</c:v>
                </c:pt>
                <c:pt idx="5616">
                  <c:v>95.239997863769531</c:v>
                </c:pt>
                <c:pt idx="5617">
                  <c:v>95.489997863769531</c:v>
                </c:pt>
                <c:pt idx="5618">
                  <c:v>95.430000305175781</c:v>
                </c:pt>
                <c:pt idx="5619">
                  <c:v>95.879997253417969</c:v>
                </c:pt>
                <c:pt idx="5620">
                  <c:v>94.739997863769531</c:v>
                </c:pt>
                <c:pt idx="5621">
                  <c:v>95.980003356933594</c:v>
                </c:pt>
                <c:pt idx="5622">
                  <c:v>94.580001831054688</c:v>
                </c:pt>
                <c:pt idx="5623">
                  <c:v>94.879997253417969</c:v>
                </c:pt>
                <c:pt idx="5624">
                  <c:v>95.779998779296875</c:v>
                </c:pt>
                <c:pt idx="5625">
                  <c:v>95.089996337890625</c:v>
                </c:pt>
                <c:pt idx="5626">
                  <c:v>95.699996948242188</c:v>
                </c:pt>
                <c:pt idx="5627">
                  <c:v>95.120002746582031</c:v>
                </c:pt>
                <c:pt idx="5628">
                  <c:v>95.730003356933594</c:v>
                </c:pt>
                <c:pt idx="5629">
                  <c:v>94.699996948242188</c:v>
                </c:pt>
                <c:pt idx="5630">
                  <c:v>94.80999755859375</c:v>
                </c:pt>
                <c:pt idx="5631">
                  <c:v>96</c:v>
                </c:pt>
                <c:pt idx="5632">
                  <c:v>94.769996643066406</c:v>
                </c:pt>
                <c:pt idx="5633">
                  <c:v>95.050003051757813</c:v>
                </c:pt>
                <c:pt idx="5634">
                  <c:v>95.480003356933594</c:v>
                </c:pt>
                <c:pt idx="5635">
                  <c:v>95.370002746582031</c:v>
                </c:pt>
                <c:pt idx="5636">
                  <c:v>94.889999389648438</c:v>
                </c:pt>
                <c:pt idx="5637">
                  <c:v>94.540000915527344</c:v>
                </c:pt>
                <c:pt idx="5638">
                  <c:v>95.989997863769531</c:v>
                </c:pt>
                <c:pt idx="5639">
                  <c:v>94.699996948242188</c:v>
                </c:pt>
                <c:pt idx="5640">
                  <c:v>95.900001525878906</c:v>
                </c:pt>
                <c:pt idx="5641">
                  <c:v>95.55999755859375</c:v>
                </c:pt>
                <c:pt idx="5642">
                  <c:v>95.099998474121094</c:v>
                </c:pt>
                <c:pt idx="5643">
                  <c:v>95.040000915527344</c:v>
                </c:pt>
                <c:pt idx="5644">
                  <c:v>94.639999389648438</c:v>
                </c:pt>
                <c:pt idx="5645">
                  <c:v>95.889999389648438</c:v>
                </c:pt>
                <c:pt idx="5646">
                  <c:v>94.629997253417969</c:v>
                </c:pt>
                <c:pt idx="5647">
                  <c:v>95.139999389648438</c:v>
                </c:pt>
                <c:pt idx="5648">
                  <c:v>95.75</c:v>
                </c:pt>
                <c:pt idx="5649">
                  <c:v>95.199996948242188</c:v>
                </c:pt>
                <c:pt idx="5650">
                  <c:v>95.279998779296875</c:v>
                </c:pt>
                <c:pt idx="5651">
                  <c:v>94.650001525878906</c:v>
                </c:pt>
                <c:pt idx="5652">
                  <c:v>96.040000915527344</c:v>
                </c:pt>
                <c:pt idx="5653">
                  <c:v>94.779998779296875</c:v>
                </c:pt>
                <c:pt idx="5654">
                  <c:v>94.900001525878906</c:v>
                </c:pt>
                <c:pt idx="5655">
                  <c:v>95.790000915527344</c:v>
                </c:pt>
                <c:pt idx="5656">
                  <c:v>95.279998779296875</c:v>
                </c:pt>
                <c:pt idx="5657">
                  <c:v>95.19000244140625</c:v>
                </c:pt>
                <c:pt idx="5658">
                  <c:v>94.569999694824219</c:v>
                </c:pt>
                <c:pt idx="5659">
                  <c:v>96</c:v>
                </c:pt>
                <c:pt idx="5660">
                  <c:v>94.610000610351563</c:v>
                </c:pt>
                <c:pt idx="5661">
                  <c:v>94.94000244140625</c:v>
                </c:pt>
                <c:pt idx="5662">
                  <c:v>95.379997253417969</c:v>
                </c:pt>
                <c:pt idx="5663">
                  <c:v>95.300003051757813</c:v>
                </c:pt>
                <c:pt idx="5664">
                  <c:v>94.769996643066406</c:v>
                </c:pt>
                <c:pt idx="5665">
                  <c:v>94.550003051757813</c:v>
                </c:pt>
                <c:pt idx="5666">
                  <c:v>95.930000305175781</c:v>
                </c:pt>
                <c:pt idx="5667">
                  <c:v>94.879997253417969</c:v>
                </c:pt>
                <c:pt idx="5668">
                  <c:v>95.099998474121094</c:v>
                </c:pt>
                <c:pt idx="5669">
                  <c:v>95.199996948242188</c:v>
                </c:pt>
                <c:pt idx="5670">
                  <c:v>95.75</c:v>
                </c:pt>
                <c:pt idx="5671">
                  <c:v>96.010002136230469</c:v>
                </c:pt>
                <c:pt idx="5672">
                  <c:v>94.739997863769531</c:v>
                </c:pt>
                <c:pt idx="5673">
                  <c:v>95.800003051757813</c:v>
                </c:pt>
                <c:pt idx="5674">
                  <c:v>94.949996948242188</c:v>
                </c:pt>
                <c:pt idx="5675">
                  <c:v>95.430000305175781</c:v>
                </c:pt>
                <c:pt idx="5676">
                  <c:v>94.699996948242188</c:v>
                </c:pt>
                <c:pt idx="5677">
                  <c:v>94.650001525878906</c:v>
                </c:pt>
                <c:pt idx="5678">
                  <c:v>95.949996948242188</c:v>
                </c:pt>
                <c:pt idx="5679">
                  <c:v>95.970001220703125</c:v>
                </c:pt>
                <c:pt idx="5680">
                  <c:v>95.839996337890625</c:v>
                </c:pt>
                <c:pt idx="5681">
                  <c:v>94.989997863769531</c:v>
                </c:pt>
                <c:pt idx="5682">
                  <c:v>95.160003662109375</c:v>
                </c:pt>
                <c:pt idx="5683">
                  <c:v>94.639999389648438</c:v>
                </c:pt>
                <c:pt idx="5684">
                  <c:v>96.089996337890625</c:v>
                </c:pt>
                <c:pt idx="5685">
                  <c:v>94.55999755859375</c:v>
                </c:pt>
                <c:pt idx="5686">
                  <c:v>94.959999084472656</c:v>
                </c:pt>
                <c:pt idx="5687">
                  <c:v>95.480003356933594</c:v>
                </c:pt>
                <c:pt idx="5688">
                  <c:v>95.230003356933594</c:v>
                </c:pt>
                <c:pt idx="5689">
                  <c:v>94.839996337890625</c:v>
                </c:pt>
                <c:pt idx="5690">
                  <c:v>94.699996948242188</c:v>
                </c:pt>
                <c:pt idx="5691">
                  <c:v>96.180000305175781</c:v>
                </c:pt>
                <c:pt idx="5692">
                  <c:v>94.889999389648438</c:v>
                </c:pt>
                <c:pt idx="5693">
                  <c:v>95.330001831054688</c:v>
                </c:pt>
                <c:pt idx="5694">
                  <c:v>94.989997863769531</c:v>
                </c:pt>
                <c:pt idx="5695">
                  <c:v>95.779998779296875</c:v>
                </c:pt>
                <c:pt idx="5696">
                  <c:v>95.919998168945313</c:v>
                </c:pt>
                <c:pt idx="5697">
                  <c:v>94.870002746582031</c:v>
                </c:pt>
                <c:pt idx="5698">
                  <c:v>96.080001831054688</c:v>
                </c:pt>
                <c:pt idx="5699">
                  <c:v>95.199996948242188</c:v>
                </c:pt>
                <c:pt idx="5700">
                  <c:v>95.830001831054688</c:v>
                </c:pt>
                <c:pt idx="5701">
                  <c:v>95.050003051757813</c:v>
                </c:pt>
                <c:pt idx="5702">
                  <c:v>95.489997863769531</c:v>
                </c:pt>
                <c:pt idx="5703">
                  <c:v>94.819999694824219</c:v>
                </c:pt>
                <c:pt idx="5704">
                  <c:v>96.069999694824219</c:v>
                </c:pt>
                <c:pt idx="5705">
                  <c:v>94.830001831054688</c:v>
                </c:pt>
                <c:pt idx="5706">
                  <c:v>94.860000610351563</c:v>
                </c:pt>
                <c:pt idx="5707">
                  <c:v>95.790000915527344</c:v>
                </c:pt>
                <c:pt idx="5708">
                  <c:v>94.94000244140625</c:v>
                </c:pt>
                <c:pt idx="5709">
                  <c:v>95.730003356933594</c:v>
                </c:pt>
                <c:pt idx="5710">
                  <c:v>94.779998779296875</c:v>
                </c:pt>
                <c:pt idx="5711">
                  <c:v>95.970001220703125</c:v>
                </c:pt>
                <c:pt idx="5712">
                  <c:v>94.830001831054688</c:v>
                </c:pt>
                <c:pt idx="5713">
                  <c:v>95.160003662109375</c:v>
                </c:pt>
                <c:pt idx="5714">
                  <c:v>96.040000915527344</c:v>
                </c:pt>
                <c:pt idx="5715">
                  <c:v>94.900001525878906</c:v>
                </c:pt>
                <c:pt idx="5716">
                  <c:v>95.69000244140625</c:v>
                </c:pt>
                <c:pt idx="5717">
                  <c:v>94.870002746582031</c:v>
                </c:pt>
                <c:pt idx="5718">
                  <c:v>95.949996948242188</c:v>
                </c:pt>
                <c:pt idx="5719">
                  <c:v>94.769996643066406</c:v>
                </c:pt>
                <c:pt idx="5720">
                  <c:v>94.970001220703125</c:v>
                </c:pt>
                <c:pt idx="5721">
                  <c:v>96.220001220703125</c:v>
                </c:pt>
                <c:pt idx="5722">
                  <c:v>94.980003356933594</c:v>
                </c:pt>
                <c:pt idx="5723">
                  <c:v>95.580001831054688</c:v>
                </c:pt>
                <c:pt idx="5724">
                  <c:v>95.470001220703125</c:v>
                </c:pt>
                <c:pt idx="5725">
                  <c:v>95.889999389648438</c:v>
                </c:pt>
                <c:pt idx="5726">
                  <c:v>95.449996948242188</c:v>
                </c:pt>
                <c:pt idx="5727">
                  <c:v>95.05999755859375</c:v>
                </c:pt>
                <c:pt idx="5728">
                  <c:v>96.269996643066406</c:v>
                </c:pt>
                <c:pt idx="5729">
                  <c:v>94.94000244140625</c:v>
                </c:pt>
                <c:pt idx="5730">
                  <c:v>95.120002746582031</c:v>
                </c:pt>
                <c:pt idx="5731">
                  <c:v>96.040000915527344</c:v>
                </c:pt>
                <c:pt idx="5732">
                  <c:v>95.139999389648438</c:v>
                </c:pt>
                <c:pt idx="5733">
                  <c:v>96.029998779296875</c:v>
                </c:pt>
                <c:pt idx="5734">
                  <c:v>95.680000305175781</c:v>
                </c:pt>
                <c:pt idx="5735">
                  <c:v>96.110000610351563</c:v>
                </c:pt>
                <c:pt idx="5736">
                  <c:v>95.69000244140625</c:v>
                </c:pt>
                <c:pt idx="5737">
                  <c:v>95.150001525878906</c:v>
                </c:pt>
                <c:pt idx="5738">
                  <c:v>96.55999755859375</c:v>
                </c:pt>
                <c:pt idx="5739">
                  <c:v>95.160003662109375</c:v>
                </c:pt>
                <c:pt idx="5740">
                  <c:v>96.620002746582031</c:v>
                </c:pt>
                <c:pt idx="5741">
                  <c:v>96.699996948242188</c:v>
                </c:pt>
                <c:pt idx="5742">
                  <c:v>95.430000305175781</c:v>
                </c:pt>
                <c:pt idx="5743">
                  <c:v>96.680000305175781</c:v>
                </c:pt>
                <c:pt idx="5744">
                  <c:v>96.239997863769531</c:v>
                </c:pt>
                <c:pt idx="5745">
                  <c:v>96.120002746582031</c:v>
                </c:pt>
                <c:pt idx="5746">
                  <c:v>96.169998168945313</c:v>
                </c:pt>
                <c:pt idx="5747">
                  <c:v>95.769996643066406</c:v>
                </c:pt>
                <c:pt idx="5748">
                  <c:v>96.830001831054688</c:v>
                </c:pt>
                <c:pt idx="5749">
                  <c:v>95.699996948242188</c:v>
                </c:pt>
                <c:pt idx="5750">
                  <c:v>95.430000305175781</c:v>
                </c:pt>
                <c:pt idx="5751">
                  <c:v>96.970001220703125</c:v>
                </c:pt>
                <c:pt idx="5752">
                  <c:v>95.230003356933594</c:v>
                </c:pt>
                <c:pt idx="5753">
                  <c:v>96.819999694824219</c:v>
                </c:pt>
                <c:pt idx="5754">
                  <c:v>96.970001220703125</c:v>
                </c:pt>
                <c:pt idx="5755">
                  <c:v>95.430000305175781</c:v>
                </c:pt>
                <c:pt idx="5756">
                  <c:v>96.900001525878906</c:v>
                </c:pt>
                <c:pt idx="5757">
                  <c:v>95.180000305175781</c:v>
                </c:pt>
                <c:pt idx="5758">
                  <c:v>95.519996643066406</c:v>
                </c:pt>
                <c:pt idx="5759">
                  <c:v>96.819999694824219</c:v>
                </c:pt>
                <c:pt idx="5760">
                  <c:v>95.449996948242188</c:v>
                </c:pt>
                <c:pt idx="5761">
                  <c:v>97.069999694824219</c:v>
                </c:pt>
                <c:pt idx="5762">
                  <c:v>95.5</c:v>
                </c:pt>
                <c:pt idx="5763">
                  <c:v>95.839996337890625</c:v>
                </c:pt>
                <c:pt idx="5764">
                  <c:v>96.779998779296875</c:v>
                </c:pt>
                <c:pt idx="5765">
                  <c:v>95.849998474121094</c:v>
                </c:pt>
                <c:pt idx="5766">
                  <c:v>96.260002136230469</c:v>
                </c:pt>
                <c:pt idx="5767">
                  <c:v>96.300003051757813</c:v>
                </c:pt>
                <c:pt idx="5768">
                  <c:v>96.129997253417969</c:v>
                </c:pt>
                <c:pt idx="5769">
                  <c:v>96.699996948242188</c:v>
                </c:pt>
                <c:pt idx="5770">
                  <c:v>95.949996948242188</c:v>
                </c:pt>
                <c:pt idx="5771">
                  <c:v>96.760002136230469</c:v>
                </c:pt>
                <c:pt idx="5772">
                  <c:v>96.050003051757813</c:v>
                </c:pt>
                <c:pt idx="5773">
                  <c:v>95.510002136230469</c:v>
                </c:pt>
                <c:pt idx="5774">
                  <c:v>96.879997253417969</c:v>
                </c:pt>
                <c:pt idx="5775">
                  <c:v>95.44000244140625</c:v>
                </c:pt>
                <c:pt idx="5776">
                  <c:v>95.370002746582031</c:v>
                </c:pt>
                <c:pt idx="5777">
                  <c:v>97.089996337890625</c:v>
                </c:pt>
                <c:pt idx="5778">
                  <c:v>95.529998779296875</c:v>
                </c:pt>
                <c:pt idx="5779">
                  <c:v>97.139999389648438</c:v>
                </c:pt>
                <c:pt idx="5780">
                  <c:v>96.879997253417969</c:v>
                </c:pt>
                <c:pt idx="5781">
                  <c:v>95.639999389648438</c:v>
                </c:pt>
                <c:pt idx="5782">
                  <c:v>97.010002136230469</c:v>
                </c:pt>
                <c:pt idx="5783">
                  <c:v>95.519996643066406</c:v>
                </c:pt>
                <c:pt idx="5784">
                  <c:v>95.919998168945313</c:v>
                </c:pt>
                <c:pt idx="5785">
                  <c:v>96.599998474121094</c:v>
                </c:pt>
                <c:pt idx="5786">
                  <c:v>95.970001220703125</c:v>
                </c:pt>
                <c:pt idx="5787">
                  <c:v>96.5</c:v>
                </c:pt>
                <c:pt idx="5788">
                  <c:v>96.260002136230469</c:v>
                </c:pt>
                <c:pt idx="5789">
                  <c:v>96.370002746582031</c:v>
                </c:pt>
                <c:pt idx="5790">
                  <c:v>96.550003051757813</c:v>
                </c:pt>
                <c:pt idx="5791">
                  <c:v>95.760002136230469</c:v>
                </c:pt>
                <c:pt idx="5792">
                  <c:v>96.660003662109375</c:v>
                </c:pt>
                <c:pt idx="5793">
                  <c:v>95.919998168945313</c:v>
                </c:pt>
                <c:pt idx="5794">
                  <c:v>95.459999084472656</c:v>
                </c:pt>
                <c:pt idx="5795">
                  <c:v>96.959999084472656</c:v>
                </c:pt>
                <c:pt idx="5796">
                  <c:v>95.730003356933594</c:v>
                </c:pt>
                <c:pt idx="5797">
                  <c:v>95.449996948242188</c:v>
                </c:pt>
                <c:pt idx="5798">
                  <c:v>96.970001220703125</c:v>
                </c:pt>
                <c:pt idx="5799">
                  <c:v>95.370002746582031</c:v>
                </c:pt>
                <c:pt idx="5800">
                  <c:v>96.959999084472656</c:v>
                </c:pt>
                <c:pt idx="5801">
                  <c:v>97</c:v>
                </c:pt>
                <c:pt idx="5802">
                  <c:v>95.55999755859375</c:v>
                </c:pt>
                <c:pt idx="5803">
                  <c:v>97.010002136230469</c:v>
                </c:pt>
                <c:pt idx="5804">
                  <c:v>96.989997863769531</c:v>
                </c:pt>
                <c:pt idx="5805">
                  <c:v>95.769996643066406</c:v>
                </c:pt>
                <c:pt idx="5806">
                  <c:v>96.989997863769531</c:v>
                </c:pt>
                <c:pt idx="5807">
                  <c:v>96.540000915527344</c:v>
                </c:pt>
                <c:pt idx="5808">
                  <c:v>95.94000244140625</c:v>
                </c:pt>
                <c:pt idx="5809">
                  <c:v>96.849998474121094</c:v>
                </c:pt>
                <c:pt idx="5810">
                  <c:v>96.279998779296875</c:v>
                </c:pt>
                <c:pt idx="5811">
                  <c:v>96.319999694824219</c:v>
                </c:pt>
                <c:pt idx="5812">
                  <c:v>96.44000244140625</c:v>
                </c:pt>
                <c:pt idx="5813">
                  <c:v>96.110000610351563</c:v>
                </c:pt>
                <c:pt idx="5814">
                  <c:v>96.779998779296875</c:v>
                </c:pt>
                <c:pt idx="5815">
                  <c:v>96.05999755859375</c:v>
                </c:pt>
                <c:pt idx="5816">
                  <c:v>96.580001831054688</c:v>
                </c:pt>
                <c:pt idx="5817">
                  <c:v>96.230003356933594</c:v>
                </c:pt>
                <c:pt idx="5818">
                  <c:v>96.449996948242188</c:v>
                </c:pt>
                <c:pt idx="5819">
                  <c:v>96.970001220703125</c:v>
                </c:pt>
                <c:pt idx="5820">
                  <c:v>96.010002136230469</c:v>
                </c:pt>
                <c:pt idx="5821">
                  <c:v>96.739997863769531</c:v>
                </c:pt>
                <c:pt idx="5822">
                  <c:v>96.040000915527344</c:v>
                </c:pt>
                <c:pt idx="5823">
                  <c:v>95.580001831054688</c:v>
                </c:pt>
                <c:pt idx="5824">
                  <c:v>97.050003051757813</c:v>
                </c:pt>
                <c:pt idx="5825">
                  <c:v>95.620002746582031</c:v>
                </c:pt>
                <c:pt idx="5826">
                  <c:v>95.540000915527344</c:v>
                </c:pt>
                <c:pt idx="5827">
                  <c:v>97.139999389648438</c:v>
                </c:pt>
                <c:pt idx="5828">
                  <c:v>95.540000915527344</c:v>
                </c:pt>
                <c:pt idx="5829">
                  <c:v>95.69000244140625</c:v>
                </c:pt>
                <c:pt idx="5830">
                  <c:v>97.099998474121094</c:v>
                </c:pt>
                <c:pt idx="5831">
                  <c:v>95.69000244140625</c:v>
                </c:pt>
                <c:pt idx="5832">
                  <c:v>97.019996643066406</c:v>
                </c:pt>
                <c:pt idx="5833">
                  <c:v>97</c:v>
                </c:pt>
                <c:pt idx="5834">
                  <c:v>95.80999755859375</c:v>
                </c:pt>
                <c:pt idx="5835">
                  <c:v>96.970001220703125</c:v>
                </c:pt>
                <c:pt idx="5836">
                  <c:v>96.459999084472656</c:v>
                </c:pt>
                <c:pt idx="5837">
                  <c:v>96.30999755859375</c:v>
                </c:pt>
                <c:pt idx="5838">
                  <c:v>96.620002746582031</c:v>
                </c:pt>
                <c:pt idx="5839">
                  <c:v>96.209999084472656</c:v>
                </c:pt>
                <c:pt idx="5840">
                  <c:v>96.720001220703125</c:v>
                </c:pt>
                <c:pt idx="5841">
                  <c:v>95.980003356933594</c:v>
                </c:pt>
                <c:pt idx="5842">
                  <c:v>96.589996337890625</c:v>
                </c:pt>
                <c:pt idx="5843">
                  <c:v>96.339996337890625</c:v>
                </c:pt>
                <c:pt idx="5844">
                  <c:v>96.330001831054688</c:v>
                </c:pt>
                <c:pt idx="5845">
                  <c:v>96.910003662109375</c:v>
                </c:pt>
                <c:pt idx="5846">
                  <c:v>95.69000244140625</c:v>
                </c:pt>
                <c:pt idx="5847">
                  <c:v>96.819999694824219</c:v>
                </c:pt>
                <c:pt idx="5848">
                  <c:v>97.160003662109375</c:v>
                </c:pt>
                <c:pt idx="5849">
                  <c:v>95.629997253417969</c:v>
                </c:pt>
                <c:pt idx="5850">
                  <c:v>96.959999084472656</c:v>
                </c:pt>
                <c:pt idx="5851">
                  <c:v>95.709999084472656</c:v>
                </c:pt>
                <c:pt idx="5852">
                  <c:v>95.480003356933594</c:v>
                </c:pt>
                <c:pt idx="5853">
                  <c:v>97.129997253417969</c:v>
                </c:pt>
                <c:pt idx="5854">
                  <c:v>95.620002746582031</c:v>
                </c:pt>
                <c:pt idx="5855">
                  <c:v>95.620002746582031</c:v>
                </c:pt>
                <c:pt idx="5856">
                  <c:v>97.05999755859375</c:v>
                </c:pt>
                <c:pt idx="5857">
                  <c:v>95.589996337890625</c:v>
                </c:pt>
                <c:pt idx="5858">
                  <c:v>97.269996643066406</c:v>
                </c:pt>
                <c:pt idx="5859">
                  <c:v>95.610000610351563</c:v>
                </c:pt>
                <c:pt idx="5860">
                  <c:v>97.180000305175781</c:v>
                </c:pt>
                <c:pt idx="5861">
                  <c:v>97.019996643066406</c:v>
                </c:pt>
                <c:pt idx="5862">
                  <c:v>95.709999084472656</c:v>
                </c:pt>
                <c:pt idx="5863">
                  <c:v>96.959999084472656</c:v>
                </c:pt>
                <c:pt idx="5864">
                  <c:v>96.650001525878906</c:v>
                </c:pt>
                <c:pt idx="5865">
                  <c:v>96.150001525878906</c:v>
                </c:pt>
                <c:pt idx="5866">
                  <c:v>96.800003051757813</c:v>
                </c:pt>
                <c:pt idx="5867">
                  <c:v>96.139999389648438</c:v>
                </c:pt>
                <c:pt idx="5868">
                  <c:v>96.459999084472656</c:v>
                </c:pt>
                <c:pt idx="5869">
                  <c:v>96.089996337890625</c:v>
                </c:pt>
                <c:pt idx="5870">
                  <c:v>96.430000305175781</c:v>
                </c:pt>
                <c:pt idx="5871">
                  <c:v>96.540000915527344</c:v>
                </c:pt>
                <c:pt idx="5872">
                  <c:v>95.959999084472656</c:v>
                </c:pt>
                <c:pt idx="5873">
                  <c:v>96.970001220703125</c:v>
                </c:pt>
                <c:pt idx="5874">
                  <c:v>95.949996948242188</c:v>
                </c:pt>
                <c:pt idx="5875">
                  <c:v>95.510002136230469</c:v>
                </c:pt>
                <c:pt idx="5876">
                  <c:v>97.129997253417969</c:v>
                </c:pt>
                <c:pt idx="5877">
                  <c:v>95.419998168945313</c:v>
                </c:pt>
                <c:pt idx="5878">
                  <c:v>95.779998779296875</c:v>
                </c:pt>
                <c:pt idx="5879">
                  <c:v>97.269996643066406</c:v>
                </c:pt>
                <c:pt idx="5880">
                  <c:v>95.650001525878906</c:v>
                </c:pt>
                <c:pt idx="5881">
                  <c:v>97.180000305175781</c:v>
                </c:pt>
                <c:pt idx="5882">
                  <c:v>97.110000610351563</c:v>
                </c:pt>
                <c:pt idx="5883">
                  <c:v>97.199996948242188</c:v>
                </c:pt>
                <c:pt idx="5884">
                  <c:v>95.410003662109375</c:v>
                </c:pt>
                <c:pt idx="5885">
                  <c:v>97.160003662109375</c:v>
                </c:pt>
                <c:pt idx="5886">
                  <c:v>95.540000915527344</c:v>
                </c:pt>
                <c:pt idx="5887">
                  <c:v>97.19000244140625</c:v>
                </c:pt>
                <c:pt idx="5888">
                  <c:v>97.110000610351563</c:v>
                </c:pt>
                <c:pt idx="5889">
                  <c:v>95.760002136230469</c:v>
                </c:pt>
                <c:pt idx="5890">
                  <c:v>97.209999084472656</c:v>
                </c:pt>
                <c:pt idx="5891">
                  <c:v>97.010002136230469</c:v>
                </c:pt>
                <c:pt idx="5892">
                  <c:v>95.830001831054688</c:v>
                </c:pt>
                <c:pt idx="5893">
                  <c:v>97.120002746582031</c:v>
                </c:pt>
                <c:pt idx="5894">
                  <c:v>96.44000244140625</c:v>
                </c:pt>
                <c:pt idx="5895">
                  <c:v>96.360000610351563</c:v>
                </c:pt>
                <c:pt idx="5896">
                  <c:v>96.529998779296875</c:v>
                </c:pt>
                <c:pt idx="5897">
                  <c:v>95.959999084472656</c:v>
                </c:pt>
                <c:pt idx="5898">
                  <c:v>96.849998474121094</c:v>
                </c:pt>
                <c:pt idx="5899">
                  <c:v>96.019996643066406</c:v>
                </c:pt>
                <c:pt idx="5900">
                  <c:v>96.94000244140625</c:v>
                </c:pt>
                <c:pt idx="5901">
                  <c:v>97.209999084472656</c:v>
                </c:pt>
                <c:pt idx="5902">
                  <c:v>95.5</c:v>
                </c:pt>
                <c:pt idx="5903">
                  <c:v>97.05999755859375</c:v>
                </c:pt>
                <c:pt idx="5904">
                  <c:v>97.050003051757813</c:v>
                </c:pt>
                <c:pt idx="5905">
                  <c:v>95.680000305175781</c:v>
                </c:pt>
                <c:pt idx="5906">
                  <c:v>97.110000610351563</c:v>
                </c:pt>
                <c:pt idx="5907">
                  <c:v>95.819999694824219</c:v>
                </c:pt>
                <c:pt idx="5908">
                  <c:v>96.040000915527344</c:v>
                </c:pt>
                <c:pt idx="5909">
                  <c:v>96.860000610351563</c:v>
                </c:pt>
                <c:pt idx="5910">
                  <c:v>95.94000244140625</c:v>
                </c:pt>
                <c:pt idx="5911">
                  <c:v>96.550003051757813</c:v>
                </c:pt>
                <c:pt idx="5912">
                  <c:v>96.319999694824219</c:v>
                </c:pt>
                <c:pt idx="5913">
                  <c:v>96.540000915527344</c:v>
                </c:pt>
                <c:pt idx="5914">
                  <c:v>97.120002746582031</c:v>
                </c:pt>
                <c:pt idx="5915">
                  <c:v>95.709999084472656</c:v>
                </c:pt>
                <c:pt idx="5916">
                  <c:v>97.010002136230469</c:v>
                </c:pt>
                <c:pt idx="5917">
                  <c:v>95.529998779296875</c:v>
                </c:pt>
                <c:pt idx="5918">
                  <c:v>97.080001831054688</c:v>
                </c:pt>
                <c:pt idx="5919">
                  <c:v>97.129997253417969</c:v>
                </c:pt>
                <c:pt idx="5920">
                  <c:v>95.69000244140625</c:v>
                </c:pt>
                <c:pt idx="5921">
                  <c:v>97.25</c:v>
                </c:pt>
                <c:pt idx="5922">
                  <c:v>96.849998474121094</c:v>
                </c:pt>
                <c:pt idx="5923">
                  <c:v>96.370002746582031</c:v>
                </c:pt>
                <c:pt idx="5924">
                  <c:v>96.819999694824219</c:v>
                </c:pt>
                <c:pt idx="5925">
                  <c:v>96.169998168945313</c:v>
                </c:pt>
                <c:pt idx="5926">
                  <c:v>96.900001525878906</c:v>
                </c:pt>
                <c:pt idx="5927">
                  <c:v>95.860000610351563</c:v>
                </c:pt>
                <c:pt idx="5928">
                  <c:v>95.569999694824219</c:v>
                </c:pt>
                <c:pt idx="5929">
                  <c:v>97.199996948242188</c:v>
                </c:pt>
                <c:pt idx="5930">
                  <c:v>95.680000305175781</c:v>
                </c:pt>
                <c:pt idx="5931">
                  <c:v>95.839996337890625</c:v>
                </c:pt>
                <c:pt idx="5932">
                  <c:v>97.110000610351563</c:v>
                </c:pt>
                <c:pt idx="5933">
                  <c:v>95.769996643066406</c:v>
                </c:pt>
                <c:pt idx="5934">
                  <c:v>97.010002136230469</c:v>
                </c:pt>
                <c:pt idx="5935">
                  <c:v>96.410003662109375</c:v>
                </c:pt>
                <c:pt idx="5936">
                  <c:v>96.370002746582031</c:v>
                </c:pt>
                <c:pt idx="5937">
                  <c:v>96.480003356933594</c:v>
                </c:pt>
                <c:pt idx="5938">
                  <c:v>95.779998779296875</c:v>
                </c:pt>
                <c:pt idx="5939">
                  <c:v>96.889999389648438</c:v>
                </c:pt>
                <c:pt idx="5940">
                  <c:v>95.839996337890625</c:v>
                </c:pt>
                <c:pt idx="5941">
                  <c:v>95.550003051757813</c:v>
                </c:pt>
                <c:pt idx="5942">
                  <c:v>97.209999084472656</c:v>
                </c:pt>
                <c:pt idx="5943">
                  <c:v>95.650001525878906</c:v>
                </c:pt>
                <c:pt idx="5944">
                  <c:v>97.279998779296875</c:v>
                </c:pt>
                <c:pt idx="5945">
                  <c:v>96.760002136230469</c:v>
                </c:pt>
                <c:pt idx="5946">
                  <c:v>96.239997863769531</c:v>
                </c:pt>
                <c:pt idx="5947">
                  <c:v>96.610000610351563</c:v>
                </c:pt>
                <c:pt idx="5948">
                  <c:v>96.069999694824219</c:v>
                </c:pt>
                <c:pt idx="5949">
                  <c:v>97.050003051757813</c:v>
                </c:pt>
                <c:pt idx="5950">
                  <c:v>95.790000915527344</c:v>
                </c:pt>
                <c:pt idx="5951">
                  <c:v>95.720001220703125</c:v>
                </c:pt>
                <c:pt idx="5952">
                  <c:v>97.269996643066406</c:v>
                </c:pt>
                <c:pt idx="5953">
                  <c:v>95.680000305175781</c:v>
                </c:pt>
                <c:pt idx="5954">
                  <c:v>96.339996337890625</c:v>
                </c:pt>
                <c:pt idx="5955">
                  <c:v>96.519996643066406</c:v>
                </c:pt>
                <c:pt idx="5956">
                  <c:v>96.580001831054688</c:v>
                </c:pt>
                <c:pt idx="5957">
                  <c:v>97.220001220703125</c:v>
                </c:pt>
                <c:pt idx="5958">
                  <c:v>95.629997253417969</c:v>
                </c:pt>
                <c:pt idx="5959">
                  <c:v>97.260002136230469</c:v>
                </c:pt>
                <c:pt idx="5960">
                  <c:v>97.029998779296875</c:v>
                </c:pt>
                <c:pt idx="5961">
                  <c:v>96</c:v>
                </c:pt>
                <c:pt idx="5962">
                  <c:v>96.889999389648438</c:v>
                </c:pt>
                <c:pt idx="5963">
                  <c:v>96.339996337890625</c:v>
                </c:pt>
                <c:pt idx="5964">
                  <c:v>97.069999694824219</c:v>
                </c:pt>
                <c:pt idx="5965">
                  <c:v>95.650001525878906</c:v>
                </c:pt>
                <c:pt idx="5966">
                  <c:v>97.120002746582031</c:v>
                </c:pt>
                <c:pt idx="5967">
                  <c:v>96.830001831054688</c:v>
                </c:pt>
                <c:pt idx="5968">
                  <c:v>95.75</c:v>
                </c:pt>
                <c:pt idx="5969">
                  <c:v>96.980003356933594</c:v>
                </c:pt>
                <c:pt idx="5970">
                  <c:v>96.239997863769531</c:v>
                </c:pt>
                <c:pt idx="5971">
                  <c:v>96.919998168945313</c:v>
                </c:pt>
                <c:pt idx="5972">
                  <c:v>95.930000305175781</c:v>
                </c:pt>
                <c:pt idx="5973">
                  <c:v>97.180000305175781</c:v>
                </c:pt>
                <c:pt idx="5974">
                  <c:v>97.269996643066406</c:v>
                </c:pt>
                <c:pt idx="5975">
                  <c:v>95.800003051757813</c:v>
                </c:pt>
                <c:pt idx="5976">
                  <c:v>97.089996337890625</c:v>
                </c:pt>
                <c:pt idx="5977">
                  <c:v>95.989997863769531</c:v>
                </c:pt>
                <c:pt idx="5978">
                  <c:v>96.930000305175781</c:v>
                </c:pt>
                <c:pt idx="5979">
                  <c:v>96.290000915527344</c:v>
                </c:pt>
                <c:pt idx="5980">
                  <c:v>97.010002136230469</c:v>
                </c:pt>
                <c:pt idx="5981">
                  <c:v>96.029998779296875</c:v>
                </c:pt>
                <c:pt idx="5982">
                  <c:v>95.790000915527344</c:v>
                </c:pt>
                <c:pt idx="5983">
                  <c:v>97.360000610351563</c:v>
                </c:pt>
                <c:pt idx="5984">
                  <c:v>95.730003356933594</c:v>
                </c:pt>
                <c:pt idx="5985">
                  <c:v>97.169998168945313</c:v>
                </c:pt>
                <c:pt idx="5986">
                  <c:v>96.540000915527344</c:v>
                </c:pt>
                <c:pt idx="5987">
                  <c:v>96.730003356933594</c:v>
                </c:pt>
                <c:pt idx="5988">
                  <c:v>96.25</c:v>
                </c:pt>
                <c:pt idx="5989">
                  <c:v>95.709999084472656</c:v>
                </c:pt>
                <c:pt idx="5990">
                  <c:v>97.30999755859375</c:v>
                </c:pt>
                <c:pt idx="5991">
                  <c:v>95.800003051757813</c:v>
                </c:pt>
                <c:pt idx="5992">
                  <c:v>96.150001525878906</c:v>
                </c:pt>
                <c:pt idx="5993">
                  <c:v>96.970001220703125</c:v>
                </c:pt>
                <c:pt idx="5994">
                  <c:v>96.650001525878906</c:v>
                </c:pt>
                <c:pt idx="5995">
                  <c:v>97.209999084472656</c:v>
                </c:pt>
                <c:pt idx="5996">
                  <c:v>95.529998779296875</c:v>
                </c:pt>
                <c:pt idx="5997">
                  <c:v>97.120002746582031</c:v>
                </c:pt>
                <c:pt idx="5998">
                  <c:v>95.669998168945313</c:v>
                </c:pt>
                <c:pt idx="5999">
                  <c:v>97.339996337890625</c:v>
                </c:pt>
                <c:pt idx="6000">
                  <c:v>96.580001831054688</c:v>
                </c:pt>
                <c:pt idx="6001">
                  <c:v>96.470001220703125</c:v>
                </c:pt>
                <c:pt idx="6002">
                  <c:v>96.150001525878906</c:v>
                </c:pt>
                <c:pt idx="6003">
                  <c:v>95.629997253417969</c:v>
                </c:pt>
                <c:pt idx="6004">
                  <c:v>97.400001525878906</c:v>
                </c:pt>
                <c:pt idx="6005">
                  <c:v>95.680000305175781</c:v>
                </c:pt>
                <c:pt idx="6006">
                  <c:v>96.129997253417969</c:v>
                </c:pt>
                <c:pt idx="6007">
                  <c:v>96.760002136230469</c:v>
                </c:pt>
                <c:pt idx="6008">
                  <c:v>96.599998474121094</c:v>
                </c:pt>
                <c:pt idx="6009">
                  <c:v>96.360000610351563</c:v>
                </c:pt>
                <c:pt idx="6010">
                  <c:v>95.730003356933594</c:v>
                </c:pt>
                <c:pt idx="6011">
                  <c:v>97.220001220703125</c:v>
                </c:pt>
                <c:pt idx="6012">
                  <c:v>95.680000305175781</c:v>
                </c:pt>
                <c:pt idx="6013">
                  <c:v>96.370002746582031</c:v>
                </c:pt>
                <c:pt idx="6014">
                  <c:v>96.379997253417969</c:v>
                </c:pt>
                <c:pt idx="6015">
                  <c:v>96.75</c:v>
                </c:pt>
                <c:pt idx="6016">
                  <c:v>95.889999389648438</c:v>
                </c:pt>
                <c:pt idx="6017">
                  <c:v>95.669998168945313</c:v>
                </c:pt>
                <c:pt idx="6018">
                  <c:v>97.099998474121094</c:v>
                </c:pt>
                <c:pt idx="6019">
                  <c:v>95.860000610351563</c:v>
                </c:pt>
                <c:pt idx="6020">
                  <c:v>96.639999389648438</c:v>
                </c:pt>
                <c:pt idx="6021">
                  <c:v>95.970001220703125</c:v>
                </c:pt>
                <c:pt idx="6022">
                  <c:v>97.080001831054688</c:v>
                </c:pt>
                <c:pt idx="6023">
                  <c:v>97.180000305175781</c:v>
                </c:pt>
                <c:pt idx="6024">
                  <c:v>95.819999694824219</c:v>
                </c:pt>
                <c:pt idx="6025">
                  <c:v>96.910003662109375</c:v>
                </c:pt>
                <c:pt idx="6026">
                  <c:v>96.199996948242188</c:v>
                </c:pt>
                <c:pt idx="6027">
                  <c:v>97.089996337890625</c:v>
                </c:pt>
                <c:pt idx="6028">
                  <c:v>95.709999084472656</c:v>
                </c:pt>
                <c:pt idx="6029">
                  <c:v>97.260002136230469</c:v>
                </c:pt>
                <c:pt idx="6030">
                  <c:v>97.040000915527344</c:v>
                </c:pt>
                <c:pt idx="6031">
                  <c:v>96.139999389648438</c:v>
                </c:pt>
                <c:pt idx="6032">
                  <c:v>96.709999084472656</c:v>
                </c:pt>
                <c:pt idx="6033">
                  <c:v>95.629997253417969</c:v>
                </c:pt>
                <c:pt idx="6034">
                  <c:v>97.069999694824219</c:v>
                </c:pt>
                <c:pt idx="6035">
                  <c:v>95.5</c:v>
                </c:pt>
                <c:pt idx="6036">
                  <c:v>97.199996948242188</c:v>
                </c:pt>
                <c:pt idx="6037">
                  <c:v>95.739997863769531</c:v>
                </c:pt>
                <c:pt idx="6038">
                  <c:v>97.029998779296875</c:v>
                </c:pt>
                <c:pt idx="6039">
                  <c:v>96.139999389648438</c:v>
                </c:pt>
                <c:pt idx="6040">
                  <c:v>96.819999694824219</c:v>
                </c:pt>
                <c:pt idx="6041">
                  <c:v>95.720001220703125</c:v>
                </c:pt>
                <c:pt idx="6042">
                  <c:v>97.139999389648438</c:v>
                </c:pt>
                <c:pt idx="6043">
                  <c:v>95.599998474121094</c:v>
                </c:pt>
                <c:pt idx="6044">
                  <c:v>97.239997863769531</c:v>
                </c:pt>
                <c:pt idx="6045">
                  <c:v>96.980003356933594</c:v>
                </c:pt>
                <c:pt idx="6046">
                  <c:v>96.300003051757813</c:v>
                </c:pt>
                <c:pt idx="6047">
                  <c:v>96.599998474121094</c:v>
                </c:pt>
                <c:pt idx="6048">
                  <c:v>95.790000915527344</c:v>
                </c:pt>
                <c:pt idx="6049">
                  <c:v>97.180000305175781</c:v>
                </c:pt>
                <c:pt idx="6050">
                  <c:v>95.620002746582031</c:v>
                </c:pt>
                <c:pt idx="6051">
                  <c:v>95.910003662109375</c:v>
                </c:pt>
                <c:pt idx="6052">
                  <c:v>96.870002746582031</c:v>
                </c:pt>
                <c:pt idx="6053">
                  <c:v>96.330001831054688</c:v>
                </c:pt>
                <c:pt idx="6054">
                  <c:v>97.120002746582031</c:v>
                </c:pt>
                <c:pt idx="6055">
                  <c:v>95.760002136230469</c:v>
                </c:pt>
                <c:pt idx="6056">
                  <c:v>97.239997863769531</c:v>
                </c:pt>
                <c:pt idx="6057">
                  <c:v>95.790000915527344</c:v>
                </c:pt>
                <c:pt idx="6058">
                  <c:v>95.989997863769531</c:v>
                </c:pt>
                <c:pt idx="6059">
                  <c:v>97.019996643066406</c:v>
                </c:pt>
                <c:pt idx="6060">
                  <c:v>96.199996948242188</c:v>
                </c:pt>
                <c:pt idx="6061">
                  <c:v>96.959999084472656</c:v>
                </c:pt>
                <c:pt idx="6062">
                  <c:v>95.75</c:v>
                </c:pt>
                <c:pt idx="6063">
                  <c:v>97.129997253417969</c:v>
                </c:pt>
                <c:pt idx="6064">
                  <c:v>95.669998168945313</c:v>
                </c:pt>
                <c:pt idx="6065">
                  <c:v>95.94000244140625</c:v>
                </c:pt>
                <c:pt idx="6066">
                  <c:v>96.830001831054688</c:v>
                </c:pt>
                <c:pt idx="6067">
                  <c:v>96.089996337890625</c:v>
                </c:pt>
                <c:pt idx="6068">
                  <c:v>96.80999755859375</c:v>
                </c:pt>
                <c:pt idx="6069">
                  <c:v>96.150001525878906</c:v>
                </c:pt>
                <c:pt idx="6070">
                  <c:v>97.029998779296875</c:v>
                </c:pt>
                <c:pt idx="6071">
                  <c:v>95.830001831054688</c:v>
                </c:pt>
                <c:pt idx="6072">
                  <c:v>95.769996643066406</c:v>
                </c:pt>
                <c:pt idx="6073">
                  <c:v>97.099998474121094</c:v>
                </c:pt>
                <c:pt idx="6074">
                  <c:v>95.870002746582031</c:v>
                </c:pt>
                <c:pt idx="6075">
                  <c:v>96.550003051757813</c:v>
                </c:pt>
                <c:pt idx="6076">
                  <c:v>96.290000915527344</c:v>
                </c:pt>
                <c:pt idx="6077">
                  <c:v>96.94000244140625</c:v>
                </c:pt>
                <c:pt idx="6078">
                  <c:v>96.169998168945313</c:v>
                </c:pt>
                <c:pt idx="6079">
                  <c:v>96.980003356933594</c:v>
                </c:pt>
                <c:pt idx="6080">
                  <c:v>97.220001220703125</c:v>
                </c:pt>
                <c:pt idx="6081">
                  <c:v>95.610000610351563</c:v>
                </c:pt>
                <c:pt idx="6082">
                  <c:v>97.05999755859375</c:v>
                </c:pt>
                <c:pt idx="6083">
                  <c:v>96.55999755859375</c:v>
                </c:pt>
                <c:pt idx="6084">
                  <c:v>96.129997253417969</c:v>
                </c:pt>
                <c:pt idx="6085">
                  <c:v>96.339996337890625</c:v>
                </c:pt>
                <c:pt idx="6086">
                  <c:v>96.319999694824219</c:v>
                </c:pt>
                <c:pt idx="6087">
                  <c:v>96.760002136230469</c:v>
                </c:pt>
                <c:pt idx="6088">
                  <c:v>95.260002136230469</c:v>
                </c:pt>
                <c:pt idx="6089">
                  <c:v>96.760002136230469</c:v>
                </c:pt>
                <c:pt idx="6090">
                  <c:v>96.860000610351563</c:v>
                </c:pt>
                <c:pt idx="6091">
                  <c:v>95.30999755859375</c:v>
                </c:pt>
                <c:pt idx="6092">
                  <c:v>96.80999755859375</c:v>
                </c:pt>
                <c:pt idx="6093">
                  <c:v>95.510002136230469</c:v>
                </c:pt>
                <c:pt idx="6094">
                  <c:v>96.370002746582031</c:v>
                </c:pt>
                <c:pt idx="6095">
                  <c:v>96.080001831054688</c:v>
                </c:pt>
                <c:pt idx="6096">
                  <c:v>96.589996337890625</c:v>
                </c:pt>
                <c:pt idx="6097">
                  <c:v>97</c:v>
                </c:pt>
                <c:pt idx="6098">
                  <c:v>95.459999084472656</c:v>
                </c:pt>
                <c:pt idx="6099">
                  <c:v>97.05999755859375</c:v>
                </c:pt>
                <c:pt idx="6100">
                  <c:v>97.25</c:v>
                </c:pt>
                <c:pt idx="6101">
                  <c:v>95.650001525878906</c:v>
                </c:pt>
                <c:pt idx="6102">
                  <c:v>97.129997253417969</c:v>
                </c:pt>
                <c:pt idx="6103">
                  <c:v>95.569999694824219</c:v>
                </c:pt>
                <c:pt idx="6104">
                  <c:v>96.260002136230469</c:v>
                </c:pt>
                <c:pt idx="6105">
                  <c:v>95.529998779296875</c:v>
                </c:pt>
                <c:pt idx="6106">
                  <c:v>96.180000305175781</c:v>
                </c:pt>
                <c:pt idx="6107">
                  <c:v>96.599998474121094</c:v>
                </c:pt>
                <c:pt idx="6108">
                  <c:v>96.239997863769531</c:v>
                </c:pt>
                <c:pt idx="6109">
                  <c:v>96.849998474121094</c:v>
                </c:pt>
                <c:pt idx="6110">
                  <c:v>95.870002746582031</c:v>
                </c:pt>
                <c:pt idx="6111">
                  <c:v>96.80999755859375</c:v>
                </c:pt>
                <c:pt idx="6112">
                  <c:v>97.169998168945313</c:v>
                </c:pt>
                <c:pt idx="6113">
                  <c:v>95.470001220703125</c:v>
                </c:pt>
                <c:pt idx="6114">
                  <c:v>97.099998474121094</c:v>
                </c:pt>
                <c:pt idx="6115">
                  <c:v>95.449996948242188</c:v>
                </c:pt>
                <c:pt idx="6116">
                  <c:v>97.05999755859375</c:v>
                </c:pt>
                <c:pt idx="6117">
                  <c:v>96.910003662109375</c:v>
                </c:pt>
                <c:pt idx="6118">
                  <c:v>95.80999755859375</c:v>
                </c:pt>
                <c:pt idx="6119">
                  <c:v>96.959999084472656</c:v>
                </c:pt>
                <c:pt idx="6120">
                  <c:v>95.949996948242188</c:v>
                </c:pt>
                <c:pt idx="6121">
                  <c:v>96.489997863769531</c:v>
                </c:pt>
                <c:pt idx="6122">
                  <c:v>96.349998474121094</c:v>
                </c:pt>
                <c:pt idx="6123">
                  <c:v>96.599998474121094</c:v>
                </c:pt>
                <c:pt idx="6124">
                  <c:v>96.230003356933594</c:v>
                </c:pt>
                <c:pt idx="6125">
                  <c:v>95.580001831054688</c:v>
                </c:pt>
                <c:pt idx="6126">
                  <c:v>97.169998168945313</c:v>
                </c:pt>
                <c:pt idx="6127">
                  <c:v>95.720001220703125</c:v>
                </c:pt>
                <c:pt idx="6128">
                  <c:v>95.75</c:v>
                </c:pt>
                <c:pt idx="6129">
                  <c:v>97.110000610351563</c:v>
                </c:pt>
                <c:pt idx="6130">
                  <c:v>95.849998474121094</c:v>
                </c:pt>
                <c:pt idx="6131">
                  <c:v>96.430000305175781</c:v>
                </c:pt>
                <c:pt idx="6132">
                  <c:v>96.480003356933594</c:v>
                </c:pt>
                <c:pt idx="6133">
                  <c:v>96.519996643066406</c:v>
                </c:pt>
                <c:pt idx="6134">
                  <c:v>97.220001220703125</c:v>
                </c:pt>
                <c:pt idx="6135">
                  <c:v>95.629997253417969</c:v>
                </c:pt>
                <c:pt idx="6136">
                  <c:v>97.120002746582031</c:v>
                </c:pt>
                <c:pt idx="6137">
                  <c:v>95.680000305175781</c:v>
                </c:pt>
                <c:pt idx="6138">
                  <c:v>95.849998474121094</c:v>
                </c:pt>
                <c:pt idx="6139">
                  <c:v>97.120002746582031</c:v>
                </c:pt>
                <c:pt idx="6140">
                  <c:v>96.050003051757813</c:v>
                </c:pt>
                <c:pt idx="6141">
                  <c:v>96.730003356933594</c:v>
                </c:pt>
                <c:pt idx="6142">
                  <c:v>96</c:v>
                </c:pt>
                <c:pt idx="6143">
                  <c:v>96.949996948242188</c:v>
                </c:pt>
                <c:pt idx="6144">
                  <c:v>95.860000610351563</c:v>
                </c:pt>
                <c:pt idx="6145">
                  <c:v>95.819999694824219</c:v>
                </c:pt>
                <c:pt idx="6146">
                  <c:v>97.220001220703125</c:v>
                </c:pt>
                <c:pt idx="6147">
                  <c:v>95.860000610351563</c:v>
                </c:pt>
                <c:pt idx="6148">
                  <c:v>97.089996337890625</c:v>
                </c:pt>
                <c:pt idx="6149">
                  <c:v>96.629997253417969</c:v>
                </c:pt>
                <c:pt idx="6150">
                  <c:v>96.639999389648438</c:v>
                </c:pt>
                <c:pt idx="6151">
                  <c:v>96.5</c:v>
                </c:pt>
                <c:pt idx="6152">
                  <c:v>96.849998474121094</c:v>
                </c:pt>
                <c:pt idx="6153">
                  <c:v>97.139999389648438</c:v>
                </c:pt>
                <c:pt idx="6154">
                  <c:v>95.519996643066406</c:v>
                </c:pt>
                <c:pt idx="6155">
                  <c:v>97.360000610351563</c:v>
                </c:pt>
                <c:pt idx="6156">
                  <c:v>95.730003356933594</c:v>
                </c:pt>
                <c:pt idx="6157">
                  <c:v>95.919998168945313</c:v>
                </c:pt>
                <c:pt idx="6158">
                  <c:v>97.05999755859375</c:v>
                </c:pt>
                <c:pt idx="6159">
                  <c:v>96.180000305175781</c:v>
                </c:pt>
                <c:pt idx="6160">
                  <c:v>96.900001525878906</c:v>
                </c:pt>
                <c:pt idx="6161">
                  <c:v>95.94000244140625</c:v>
                </c:pt>
                <c:pt idx="6162">
                  <c:v>97.160003662109375</c:v>
                </c:pt>
                <c:pt idx="6163">
                  <c:v>95.620002746582031</c:v>
                </c:pt>
                <c:pt idx="6164">
                  <c:v>97.150001525878906</c:v>
                </c:pt>
                <c:pt idx="6165">
                  <c:v>97.220001220703125</c:v>
                </c:pt>
                <c:pt idx="6166">
                  <c:v>95.970001220703125</c:v>
                </c:pt>
                <c:pt idx="6167">
                  <c:v>96.919998168945313</c:v>
                </c:pt>
                <c:pt idx="6168">
                  <c:v>96.30999755859375</c:v>
                </c:pt>
                <c:pt idx="6169">
                  <c:v>96.94000244140625</c:v>
                </c:pt>
                <c:pt idx="6170">
                  <c:v>95.800003051757813</c:v>
                </c:pt>
                <c:pt idx="6171">
                  <c:v>97.150001525878906</c:v>
                </c:pt>
                <c:pt idx="6172">
                  <c:v>95.580001831054688</c:v>
                </c:pt>
                <c:pt idx="6173">
                  <c:v>95.919998168945313</c:v>
                </c:pt>
                <c:pt idx="6174">
                  <c:v>95.69000244140625</c:v>
                </c:pt>
                <c:pt idx="6175">
                  <c:v>96.370002746582031</c:v>
                </c:pt>
                <c:pt idx="6176">
                  <c:v>96.510002136230469</c:v>
                </c:pt>
                <c:pt idx="6177">
                  <c:v>96.779998779296875</c:v>
                </c:pt>
                <c:pt idx="6178">
                  <c:v>97.19000244140625</c:v>
                </c:pt>
                <c:pt idx="6179">
                  <c:v>95.620002746582031</c:v>
                </c:pt>
                <c:pt idx="6180">
                  <c:v>97.279998779296875</c:v>
                </c:pt>
                <c:pt idx="6181">
                  <c:v>96.620002746582031</c:v>
                </c:pt>
                <c:pt idx="6182">
                  <c:v>96.540000915527344</c:v>
                </c:pt>
                <c:pt idx="6183">
                  <c:v>96.180000305175781</c:v>
                </c:pt>
                <c:pt idx="6184">
                  <c:v>95.529998779296875</c:v>
                </c:pt>
                <c:pt idx="6185">
                  <c:v>97.319999694824219</c:v>
                </c:pt>
                <c:pt idx="6186">
                  <c:v>95.620002746582031</c:v>
                </c:pt>
                <c:pt idx="6187">
                  <c:v>97.19000244140625</c:v>
                </c:pt>
                <c:pt idx="6188">
                  <c:v>96.580001831054688</c:v>
                </c:pt>
                <c:pt idx="6189">
                  <c:v>96.75</c:v>
                </c:pt>
                <c:pt idx="6190">
                  <c:v>96.019996643066406</c:v>
                </c:pt>
                <c:pt idx="6191">
                  <c:v>95.529998779296875</c:v>
                </c:pt>
                <c:pt idx="6192">
                  <c:v>97.209999084472656</c:v>
                </c:pt>
                <c:pt idx="6193">
                  <c:v>95.800003051757813</c:v>
                </c:pt>
                <c:pt idx="6194">
                  <c:v>97.120002746582031</c:v>
                </c:pt>
                <c:pt idx="6195">
                  <c:v>96.199996948242188</c:v>
                </c:pt>
                <c:pt idx="6196">
                  <c:v>96.849998474121094</c:v>
                </c:pt>
                <c:pt idx="6197">
                  <c:v>95.839996337890625</c:v>
                </c:pt>
                <c:pt idx="6198">
                  <c:v>95.819999694824219</c:v>
                </c:pt>
                <c:pt idx="6199">
                  <c:v>97.139999389648438</c:v>
                </c:pt>
                <c:pt idx="6200">
                  <c:v>96.05999755859375</c:v>
                </c:pt>
                <c:pt idx="6201">
                  <c:v>96.629997253417969</c:v>
                </c:pt>
                <c:pt idx="6202">
                  <c:v>96.160003662109375</c:v>
                </c:pt>
                <c:pt idx="6203">
                  <c:v>97.160003662109375</c:v>
                </c:pt>
                <c:pt idx="6204">
                  <c:v>95.580001831054688</c:v>
                </c:pt>
                <c:pt idx="6205">
                  <c:v>95.879997253417969</c:v>
                </c:pt>
                <c:pt idx="6206">
                  <c:v>97.029998779296875</c:v>
                </c:pt>
                <c:pt idx="6207">
                  <c:v>95.980003356933594</c:v>
                </c:pt>
                <c:pt idx="6208">
                  <c:v>96.819999694824219</c:v>
                </c:pt>
                <c:pt idx="6209">
                  <c:v>96.169998168945313</c:v>
                </c:pt>
                <c:pt idx="6210">
                  <c:v>97.209999084472656</c:v>
                </c:pt>
                <c:pt idx="6211">
                  <c:v>97.269996643066406</c:v>
                </c:pt>
                <c:pt idx="6212">
                  <c:v>95.709999084472656</c:v>
                </c:pt>
                <c:pt idx="6213">
                  <c:v>96.900001525878906</c:v>
                </c:pt>
                <c:pt idx="6214">
                  <c:v>96.150001525878906</c:v>
                </c:pt>
                <c:pt idx="6215">
                  <c:v>96.879997253417969</c:v>
                </c:pt>
                <c:pt idx="6216">
                  <c:v>95.75</c:v>
                </c:pt>
                <c:pt idx="6217">
                  <c:v>97.050003051757813</c:v>
                </c:pt>
                <c:pt idx="6218">
                  <c:v>95.510002136230469</c:v>
                </c:pt>
                <c:pt idx="6219">
                  <c:v>95.889999389648438</c:v>
                </c:pt>
                <c:pt idx="6220">
                  <c:v>96.75</c:v>
                </c:pt>
                <c:pt idx="6221">
                  <c:v>96.379997253417969</c:v>
                </c:pt>
                <c:pt idx="6222">
                  <c:v>97.099998474121094</c:v>
                </c:pt>
                <c:pt idx="6223">
                  <c:v>95.589996337890625</c:v>
                </c:pt>
                <c:pt idx="6224">
                  <c:v>97.25</c:v>
                </c:pt>
                <c:pt idx="6225">
                  <c:v>97.040000915527344</c:v>
                </c:pt>
                <c:pt idx="6226">
                  <c:v>96.339996337890625</c:v>
                </c:pt>
                <c:pt idx="6227">
                  <c:v>96.389999389648438</c:v>
                </c:pt>
                <c:pt idx="6228">
                  <c:v>96.870002746582031</c:v>
                </c:pt>
                <c:pt idx="6229">
                  <c:v>97.209999084472656</c:v>
                </c:pt>
                <c:pt idx="6230">
                  <c:v>95.629997253417969</c:v>
                </c:pt>
                <c:pt idx="6231">
                  <c:v>97.089996337890625</c:v>
                </c:pt>
                <c:pt idx="6232">
                  <c:v>96.610000610351563</c:v>
                </c:pt>
                <c:pt idx="6233">
                  <c:v>96.839996337890625</c:v>
                </c:pt>
                <c:pt idx="6234">
                  <c:v>96.129997253417969</c:v>
                </c:pt>
                <c:pt idx="6235">
                  <c:v>97.029998779296875</c:v>
                </c:pt>
                <c:pt idx="6236">
                  <c:v>97.339996337890625</c:v>
                </c:pt>
                <c:pt idx="6237">
                  <c:v>95.889999389648438</c:v>
                </c:pt>
                <c:pt idx="6238">
                  <c:v>96.970001220703125</c:v>
                </c:pt>
                <c:pt idx="6239">
                  <c:v>96.389999389648438</c:v>
                </c:pt>
                <c:pt idx="6240">
                  <c:v>97.099998474121094</c:v>
                </c:pt>
                <c:pt idx="6241">
                  <c:v>95.699996948242188</c:v>
                </c:pt>
                <c:pt idx="6242">
                  <c:v>97.230003356933594</c:v>
                </c:pt>
                <c:pt idx="6243">
                  <c:v>97.040000915527344</c:v>
                </c:pt>
                <c:pt idx="6244">
                  <c:v>95.900001525878906</c:v>
                </c:pt>
                <c:pt idx="6245">
                  <c:v>96.589996337890625</c:v>
                </c:pt>
                <c:pt idx="6246">
                  <c:v>96.260002136230469</c:v>
                </c:pt>
                <c:pt idx="6247">
                  <c:v>97.279998779296875</c:v>
                </c:pt>
                <c:pt idx="6248">
                  <c:v>95.680000305175781</c:v>
                </c:pt>
                <c:pt idx="6249">
                  <c:v>97.230003356933594</c:v>
                </c:pt>
                <c:pt idx="6250">
                  <c:v>97.040000915527344</c:v>
                </c:pt>
                <c:pt idx="6251">
                  <c:v>96.099998474121094</c:v>
                </c:pt>
                <c:pt idx="6252">
                  <c:v>96.879997253417969</c:v>
                </c:pt>
                <c:pt idx="6253">
                  <c:v>95.900001525878906</c:v>
                </c:pt>
                <c:pt idx="6254">
                  <c:v>97.069999694824219</c:v>
                </c:pt>
                <c:pt idx="6255">
                  <c:v>95.489997863769531</c:v>
                </c:pt>
                <c:pt idx="6256">
                  <c:v>97.239997863769531</c:v>
                </c:pt>
                <c:pt idx="6257">
                  <c:v>96.870002746582031</c:v>
                </c:pt>
                <c:pt idx="6258">
                  <c:v>96.379997253417969</c:v>
                </c:pt>
                <c:pt idx="6259">
                  <c:v>96.55999755859375</c:v>
                </c:pt>
                <c:pt idx="6260">
                  <c:v>95.930000305175781</c:v>
                </c:pt>
                <c:pt idx="6261">
                  <c:v>97.290000915527344</c:v>
                </c:pt>
                <c:pt idx="6262">
                  <c:v>95.860000610351563</c:v>
                </c:pt>
                <c:pt idx="6263">
                  <c:v>97.370002746582031</c:v>
                </c:pt>
                <c:pt idx="6264">
                  <c:v>95.959999084472656</c:v>
                </c:pt>
                <c:pt idx="6265">
                  <c:v>97.139999389648438</c:v>
                </c:pt>
                <c:pt idx="6266">
                  <c:v>96.580001831054688</c:v>
                </c:pt>
                <c:pt idx="6267">
                  <c:v>96.860000610351563</c:v>
                </c:pt>
                <c:pt idx="6268">
                  <c:v>96.040000915527344</c:v>
                </c:pt>
                <c:pt idx="6269">
                  <c:v>95.540000915527344</c:v>
                </c:pt>
                <c:pt idx="6270">
                  <c:v>97.230003356933594</c:v>
                </c:pt>
                <c:pt idx="6271">
                  <c:v>95.830001831054688</c:v>
                </c:pt>
                <c:pt idx="6272">
                  <c:v>95.769996643066406</c:v>
                </c:pt>
                <c:pt idx="6273">
                  <c:v>95.720001220703125</c:v>
                </c:pt>
                <c:pt idx="6274">
                  <c:v>97.370002746582031</c:v>
                </c:pt>
                <c:pt idx="6275">
                  <c:v>95.949996948242188</c:v>
                </c:pt>
                <c:pt idx="6276">
                  <c:v>97.120002746582031</c:v>
                </c:pt>
                <c:pt idx="6277">
                  <c:v>97.239997863769531</c:v>
                </c:pt>
                <c:pt idx="6278">
                  <c:v>96.69000244140625</c:v>
                </c:pt>
                <c:pt idx="6279">
                  <c:v>96.650001525878906</c:v>
                </c:pt>
                <c:pt idx="6280">
                  <c:v>96.419998168945313</c:v>
                </c:pt>
                <c:pt idx="6281">
                  <c:v>95.620002746582031</c:v>
                </c:pt>
                <c:pt idx="6282">
                  <c:v>97.349998474121094</c:v>
                </c:pt>
                <c:pt idx="6283">
                  <c:v>95.819999694824219</c:v>
                </c:pt>
                <c:pt idx="6284">
                  <c:v>96.169998168945313</c:v>
                </c:pt>
                <c:pt idx="6285">
                  <c:v>96.550003051757813</c:v>
                </c:pt>
                <c:pt idx="6286">
                  <c:v>96.660003662109375</c:v>
                </c:pt>
                <c:pt idx="6287">
                  <c:v>96.230003356933594</c:v>
                </c:pt>
                <c:pt idx="6288">
                  <c:v>95.830001831054688</c:v>
                </c:pt>
                <c:pt idx="6289">
                  <c:v>97.339996337890625</c:v>
                </c:pt>
                <c:pt idx="6290">
                  <c:v>95.769996643066406</c:v>
                </c:pt>
                <c:pt idx="6291">
                  <c:v>96.120002746582031</c:v>
                </c:pt>
                <c:pt idx="6292">
                  <c:v>96.849998474121094</c:v>
                </c:pt>
                <c:pt idx="6293">
                  <c:v>96.389999389648438</c:v>
                </c:pt>
                <c:pt idx="6294">
                  <c:v>96.599998474121094</c:v>
                </c:pt>
                <c:pt idx="6295">
                  <c:v>95.669998168945313</c:v>
                </c:pt>
                <c:pt idx="6296">
                  <c:v>97.199996948242188</c:v>
                </c:pt>
                <c:pt idx="6297">
                  <c:v>95.660003662109375</c:v>
                </c:pt>
                <c:pt idx="6298">
                  <c:v>97.389999389648438</c:v>
                </c:pt>
                <c:pt idx="6299">
                  <c:v>97.099998474121094</c:v>
                </c:pt>
                <c:pt idx="6300">
                  <c:v>96.319999694824219</c:v>
                </c:pt>
                <c:pt idx="6301">
                  <c:v>96.879997253417969</c:v>
                </c:pt>
                <c:pt idx="6302">
                  <c:v>95.919998168945313</c:v>
                </c:pt>
                <c:pt idx="6303">
                  <c:v>97.379997253417969</c:v>
                </c:pt>
                <c:pt idx="6304">
                  <c:v>95.69000244140625</c:v>
                </c:pt>
                <c:pt idx="6305">
                  <c:v>97.379997253417969</c:v>
                </c:pt>
                <c:pt idx="6306">
                  <c:v>95.709999084472656</c:v>
                </c:pt>
                <c:pt idx="6307">
                  <c:v>96.410003662109375</c:v>
                </c:pt>
                <c:pt idx="6308">
                  <c:v>96.680000305175781</c:v>
                </c:pt>
                <c:pt idx="6309">
                  <c:v>96.800003051757813</c:v>
                </c:pt>
                <c:pt idx="6310">
                  <c:v>96.269996643066406</c:v>
                </c:pt>
                <c:pt idx="6311">
                  <c:v>95.80999755859375</c:v>
                </c:pt>
                <c:pt idx="6312">
                  <c:v>97.349998474121094</c:v>
                </c:pt>
                <c:pt idx="6313">
                  <c:v>95.910003662109375</c:v>
                </c:pt>
                <c:pt idx="6314">
                  <c:v>96.449996948242188</c:v>
                </c:pt>
                <c:pt idx="6315">
                  <c:v>96.430000305175781</c:v>
                </c:pt>
                <c:pt idx="6316">
                  <c:v>97.029998779296875</c:v>
                </c:pt>
                <c:pt idx="6317">
                  <c:v>95.949996948242188</c:v>
                </c:pt>
                <c:pt idx="6318">
                  <c:v>95.769996643066406</c:v>
                </c:pt>
                <c:pt idx="6319">
                  <c:v>97.260002136230469</c:v>
                </c:pt>
                <c:pt idx="6320">
                  <c:v>95.870002746582031</c:v>
                </c:pt>
                <c:pt idx="6321">
                  <c:v>96.730003356933594</c:v>
                </c:pt>
                <c:pt idx="6322">
                  <c:v>96.120002746582031</c:v>
                </c:pt>
                <c:pt idx="6323">
                  <c:v>97.19000244140625</c:v>
                </c:pt>
                <c:pt idx="6324">
                  <c:v>97.209999084472656</c:v>
                </c:pt>
                <c:pt idx="6325">
                  <c:v>95.919998168945313</c:v>
                </c:pt>
                <c:pt idx="6326">
                  <c:v>97.05999755859375</c:v>
                </c:pt>
                <c:pt idx="6327">
                  <c:v>96.519996643066406</c:v>
                </c:pt>
                <c:pt idx="6328">
                  <c:v>96.870002746582031</c:v>
                </c:pt>
                <c:pt idx="6329">
                  <c:v>96.120002746582031</c:v>
                </c:pt>
                <c:pt idx="6330">
                  <c:v>97.199996948242188</c:v>
                </c:pt>
                <c:pt idx="6331">
                  <c:v>97.25</c:v>
                </c:pt>
                <c:pt idx="6332">
                  <c:v>95.94000244140625</c:v>
                </c:pt>
                <c:pt idx="6333">
                  <c:v>97.239997863769531</c:v>
                </c:pt>
                <c:pt idx="6334">
                  <c:v>96.459999084472656</c:v>
                </c:pt>
                <c:pt idx="6335">
                  <c:v>96.930000305175781</c:v>
                </c:pt>
                <c:pt idx="6336">
                  <c:v>95.970001220703125</c:v>
                </c:pt>
                <c:pt idx="6337">
                  <c:v>97.169998168945313</c:v>
                </c:pt>
                <c:pt idx="6338">
                  <c:v>97.349998474121094</c:v>
                </c:pt>
                <c:pt idx="6339">
                  <c:v>95.980003356933594</c:v>
                </c:pt>
                <c:pt idx="6340">
                  <c:v>97.110000610351563</c:v>
                </c:pt>
                <c:pt idx="6341">
                  <c:v>96.44000244140625</c:v>
                </c:pt>
                <c:pt idx="6342">
                  <c:v>97</c:v>
                </c:pt>
                <c:pt idx="6343">
                  <c:v>96.139999389648438</c:v>
                </c:pt>
                <c:pt idx="6344">
                  <c:v>97.19000244140625</c:v>
                </c:pt>
                <c:pt idx="6345">
                  <c:v>97.400001525878906</c:v>
                </c:pt>
                <c:pt idx="6346">
                  <c:v>95.819999694824219</c:v>
                </c:pt>
                <c:pt idx="6347">
                  <c:v>97.129997253417969</c:v>
                </c:pt>
                <c:pt idx="6348">
                  <c:v>96.599998474121094</c:v>
                </c:pt>
                <c:pt idx="6349">
                  <c:v>96.720001220703125</c:v>
                </c:pt>
                <c:pt idx="6350">
                  <c:v>96.349998474121094</c:v>
                </c:pt>
                <c:pt idx="6351">
                  <c:v>95.660003662109375</c:v>
                </c:pt>
                <c:pt idx="6352">
                  <c:v>97.349998474121094</c:v>
                </c:pt>
                <c:pt idx="6353">
                  <c:v>95.730003356933594</c:v>
                </c:pt>
                <c:pt idx="6354">
                  <c:v>97.370002746582031</c:v>
                </c:pt>
                <c:pt idx="6355">
                  <c:v>95.699996948242188</c:v>
                </c:pt>
                <c:pt idx="6356">
                  <c:v>96.339996337890625</c:v>
                </c:pt>
                <c:pt idx="6357">
                  <c:v>96.529998779296875</c:v>
                </c:pt>
                <c:pt idx="6358">
                  <c:v>96.650001525878906</c:v>
                </c:pt>
                <c:pt idx="6359">
                  <c:v>97.25</c:v>
                </c:pt>
                <c:pt idx="6360">
                  <c:v>95.510002136230469</c:v>
                </c:pt>
                <c:pt idx="6361">
                  <c:v>96.970001220703125</c:v>
                </c:pt>
                <c:pt idx="6362">
                  <c:v>96.69000244140625</c:v>
                </c:pt>
                <c:pt idx="6363">
                  <c:v>95.739997863769531</c:v>
                </c:pt>
                <c:pt idx="6364">
                  <c:v>96.239997863769531</c:v>
                </c:pt>
                <c:pt idx="6365">
                  <c:v>96.05999755859375</c:v>
                </c:pt>
                <c:pt idx="6366">
                  <c:v>96.660003662109375</c:v>
                </c:pt>
                <c:pt idx="6367">
                  <c:v>95</c:v>
                </c:pt>
                <c:pt idx="6368">
                  <c:v>96.660003662109375</c:v>
                </c:pt>
                <c:pt idx="6369">
                  <c:v>95.069999694824219</c:v>
                </c:pt>
                <c:pt idx="6370">
                  <c:v>95.529998779296875</c:v>
                </c:pt>
                <c:pt idx="6371">
                  <c:v>96.230003356933594</c:v>
                </c:pt>
                <c:pt idx="6372">
                  <c:v>95.80999755859375</c:v>
                </c:pt>
                <c:pt idx="6373">
                  <c:v>96.669998168945313</c:v>
                </c:pt>
                <c:pt idx="6374">
                  <c:v>95.160003662109375</c:v>
                </c:pt>
                <c:pt idx="6375">
                  <c:v>96.519996643066406</c:v>
                </c:pt>
                <c:pt idx="6376">
                  <c:v>95.019996643066406</c:v>
                </c:pt>
                <c:pt idx="6377">
                  <c:v>95.419998168945313</c:v>
                </c:pt>
                <c:pt idx="6378">
                  <c:v>96.199996948242188</c:v>
                </c:pt>
                <c:pt idx="6379">
                  <c:v>96.010002136230469</c:v>
                </c:pt>
                <c:pt idx="6380">
                  <c:v>96.620002746582031</c:v>
                </c:pt>
                <c:pt idx="6381">
                  <c:v>95.019996643066406</c:v>
                </c:pt>
                <c:pt idx="6382">
                  <c:v>96.769996643066406</c:v>
                </c:pt>
                <c:pt idx="6383">
                  <c:v>95.230003356933594</c:v>
                </c:pt>
                <c:pt idx="6384">
                  <c:v>95.760002136230469</c:v>
                </c:pt>
                <c:pt idx="6385">
                  <c:v>96.180000305175781</c:v>
                </c:pt>
                <c:pt idx="6386">
                  <c:v>96.319999694824219</c:v>
                </c:pt>
                <c:pt idx="6387">
                  <c:v>96.680000305175781</c:v>
                </c:pt>
                <c:pt idx="6388">
                  <c:v>95.120002746582031</c:v>
                </c:pt>
                <c:pt idx="6389">
                  <c:v>96.790000915527344</c:v>
                </c:pt>
                <c:pt idx="6390">
                  <c:v>95.389999389648438</c:v>
                </c:pt>
                <c:pt idx="6391">
                  <c:v>96.05999755859375</c:v>
                </c:pt>
                <c:pt idx="6392">
                  <c:v>95.819999694824219</c:v>
                </c:pt>
                <c:pt idx="6393">
                  <c:v>96.550003051757813</c:v>
                </c:pt>
                <c:pt idx="6394">
                  <c:v>95.55999755859375</c:v>
                </c:pt>
                <c:pt idx="6395">
                  <c:v>95.339996337890625</c:v>
                </c:pt>
                <c:pt idx="6396">
                  <c:v>96.949996948242188</c:v>
                </c:pt>
                <c:pt idx="6397">
                  <c:v>95.459999084472656</c:v>
                </c:pt>
                <c:pt idx="6398">
                  <c:v>96.019996643066406</c:v>
                </c:pt>
                <c:pt idx="6399">
                  <c:v>96.160003662109375</c:v>
                </c:pt>
                <c:pt idx="6400">
                  <c:v>96.449996948242188</c:v>
                </c:pt>
                <c:pt idx="6401">
                  <c:v>96.870002746582031</c:v>
                </c:pt>
                <c:pt idx="6402">
                  <c:v>95.419998168945313</c:v>
                </c:pt>
                <c:pt idx="6403">
                  <c:v>97.129997253417969</c:v>
                </c:pt>
                <c:pt idx="6404">
                  <c:v>96.69000244140625</c:v>
                </c:pt>
                <c:pt idx="6405">
                  <c:v>96.069999694824219</c:v>
                </c:pt>
                <c:pt idx="6406">
                  <c:v>96.400001525878906</c:v>
                </c:pt>
                <c:pt idx="6407">
                  <c:v>96.480003356933594</c:v>
                </c:pt>
                <c:pt idx="6408">
                  <c:v>97.010002136230469</c:v>
                </c:pt>
                <c:pt idx="6409">
                  <c:v>95.470001220703125</c:v>
                </c:pt>
                <c:pt idx="6410">
                  <c:v>96.94000244140625</c:v>
                </c:pt>
                <c:pt idx="6411">
                  <c:v>95.470001220703125</c:v>
                </c:pt>
                <c:pt idx="6412">
                  <c:v>95.980003356933594</c:v>
                </c:pt>
                <c:pt idx="6413">
                  <c:v>96.580001831054688</c:v>
                </c:pt>
                <c:pt idx="6414">
                  <c:v>96.510002136230469</c:v>
                </c:pt>
                <c:pt idx="6415">
                  <c:v>96.989997863769531</c:v>
                </c:pt>
                <c:pt idx="6416">
                  <c:v>95.459999084472656</c:v>
                </c:pt>
                <c:pt idx="6417">
                  <c:v>97.150001525878906</c:v>
                </c:pt>
                <c:pt idx="6418">
                  <c:v>95.629997253417969</c:v>
                </c:pt>
                <c:pt idx="6419">
                  <c:v>97.040000915527344</c:v>
                </c:pt>
                <c:pt idx="6420">
                  <c:v>96.30999755859375</c:v>
                </c:pt>
                <c:pt idx="6421">
                  <c:v>96.589996337890625</c:v>
                </c:pt>
                <c:pt idx="6422">
                  <c:v>95.870002746582031</c:v>
                </c:pt>
                <c:pt idx="6423">
                  <c:v>95.660003662109375</c:v>
                </c:pt>
                <c:pt idx="6424">
                  <c:v>97.050003051757813</c:v>
                </c:pt>
                <c:pt idx="6425">
                  <c:v>95.779998779296875</c:v>
                </c:pt>
                <c:pt idx="6426">
                  <c:v>96.260002136230469</c:v>
                </c:pt>
                <c:pt idx="6427">
                  <c:v>96.290000915527344</c:v>
                </c:pt>
                <c:pt idx="6428">
                  <c:v>96.620002746582031</c:v>
                </c:pt>
                <c:pt idx="6429">
                  <c:v>95.55999755859375</c:v>
                </c:pt>
                <c:pt idx="6430">
                  <c:v>95.510002136230469</c:v>
                </c:pt>
                <c:pt idx="6431">
                  <c:v>96.790000915527344</c:v>
                </c:pt>
                <c:pt idx="6432">
                  <c:v>95.430000305175781</c:v>
                </c:pt>
                <c:pt idx="6433">
                  <c:v>96.610000610351563</c:v>
                </c:pt>
                <c:pt idx="6434">
                  <c:v>96.010002136230469</c:v>
                </c:pt>
                <c:pt idx="6435">
                  <c:v>96.44000244140625</c:v>
                </c:pt>
                <c:pt idx="6436">
                  <c:v>95.419998168945313</c:v>
                </c:pt>
                <c:pt idx="6437">
                  <c:v>94.980003356933594</c:v>
                </c:pt>
                <c:pt idx="6438">
                  <c:v>96.660003662109375</c:v>
                </c:pt>
                <c:pt idx="6439">
                  <c:v>95.19000244140625</c:v>
                </c:pt>
                <c:pt idx="6440">
                  <c:v>95.839996337890625</c:v>
                </c:pt>
                <c:pt idx="6441">
                  <c:v>95.510002136230469</c:v>
                </c:pt>
                <c:pt idx="6442">
                  <c:v>96.139999389648438</c:v>
                </c:pt>
                <c:pt idx="6443">
                  <c:v>96.430000305175781</c:v>
                </c:pt>
                <c:pt idx="6444">
                  <c:v>94.970001220703125</c:v>
                </c:pt>
                <c:pt idx="6445">
                  <c:v>96.379997253417969</c:v>
                </c:pt>
                <c:pt idx="6446">
                  <c:v>96.169998168945313</c:v>
                </c:pt>
                <c:pt idx="6447">
                  <c:v>95.720001220703125</c:v>
                </c:pt>
                <c:pt idx="6448">
                  <c:v>95.69000244140625</c:v>
                </c:pt>
                <c:pt idx="6449">
                  <c:v>95.910003662109375</c:v>
                </c:pt>
                <c:pt idx="6450">
                  <c:v>96.30999755859375</c:v>
                </c:pt>
                <c:pt idx="6451">
                  <c:v>95</c:v>
                </c:pt>
                <c:pt idx="6452">
                  <c:v>96.5</c:v>
                </c:pt>
                <c:pt idx="6453">
                  <c:v>96.330001831054688</c:v>
                </c:pt>
                <c:pt idx="6454">
                  <c:v>95.25</c:v>
                </c:pt>
                <c:pt idx="6455">
                  <c:v>96.089996337890625</c:v>
                </c:pt>
                <c:pt idx="6456">
                  <c:v>95.400001525878906</c:v>
                </c:pt>
                <c:pt idx="6457">
                  <c:v>96.089996337890625</c:v>
                </c:pt>
                <c:pt idx="6458">
                  <c:v>95.19000244140625</c:v>
                </c:pt>
                <c:pt idx="6459">
                  <c:v>96.260002136230469</c:v>
                </c:pt>
                <c:pt idx="6460">
                  <c:v>96.629997253417969</c:v>
                </c:pt>
                <c:pt idx="6461">
                  <c:v>94.910003662109375</c:v>
                </c:pt>
                <c:pt idx="6462">
                  <c:v>96.569999694824219</c:v>
                </c:pt>
                <c:pt idx="6463">
                  <c:v>95.930000305175781</c:v>
                </c:pt>
                <c:pt idx="6464">
                  <c:v>95.550003051757813</c:v>
                </c:pt>
                <c:pt idx="6465">
                  <c:v>95.919998168945313</c:v>
                </c:pt>
                <c:pt idx="6466">
                  <c:v>95.739997863769531</c:v>
                </c:pt>
                <c:pt idx="6467">
                  <c:v>96.5</c:v>
                </c:pt>
                <c:pt idx="6468">
                  <c:v>95.069999694824219</c:v>
                </c:pt>
                <c:pt idx="6469">
                  <c:v>96.30999755859375</c:v>
                </c:pt>
                <c:pt idx="6470">
                  <c:v>95.080001831054688</c:v>
                </c:pt>
                <c:pt idx="6471">
                  <c:v>95.05999755859375</c:v>
                </c:pt>
                <c:pt idx="6472">
                  <c:v>96.620002746582031</c:v>
                </c:pt>
                <c:pt idx="6473">
                  <c:v>95.129997253417969</c:v>
                </c:pt>
                <c:pt idx="6474">
                  <c:v>96.580001831054688</c:v>
                </c:pt>
                <c:pt idx="6475">
                  <c:v>96.230003356933594</c:v>
                </c:pt>
                <c:pt idx="6476">
                  <c:v>95.589996337890625</c:v>
                </c:pt>
                <c:pt idx="6477">
                  <c:v>96.139999389648438</c:v>
                </c:pt>
                <c:pt idx="6478">
                  <c:v>95.790000915527344</c:v>
                </c:pt>
                <c:pt idx="6479">
                  <c:v>96.379997253417969</c:v>
                </c:pt>
                <c:pt idx="6480">
                  <c:v>95.220001220703125</c:v>
                </c:pt>
                <c:pt idx="6481">
                  <c:v>96.150001525878906</c:v>
                </c:pt>
                <c:pt idx="6482">
                  <c:v>96.489997863769531</c:v>
                </c:pt>
                <c:pt idx="6483">
                  <c:v>95.010002136230469</c:v>
                </c:pt>
                <c:pt idx="6484">
                  <c:v>96.470001220703125</c:v>
                </c:pt>
                <c:pt idx="6485">
                  <c:v>95.040000915527344</c:v>
                </c:pt>
                <c:pt idx="6486">
                  <c:v>95.220001220703125</c:v>
                </c:pt>
                <c:pt idx="6487">
                  <c:v>96.389999389648438</c:v>
                </c:pt>
                <c:pt idx="6488">
                  <c:v>95.25</c:v>
                </c:pt>
                <c:pt idx="6489">
                  <c:v>95.800003051757813</c:v>
                </c:pt>
                <c:pt idx="6490">
                  <c:v>95.959999084472656</c:v>
                </c:pt>
                <c:pt idx="6491">
                  <c:v>96.010002136230469</c:v>
                </c:pt>
                <c:pt idx="6492">
                  <c:v>95.980003356933594</c:v>
                </c:pt>
                <c:pt idx="6493">
                  <c:v>95.300003051757813</c:v>
                </c:pt>
                <c:pt idx="6494">
                  <c:v>96.550003051757813</c:v>
                </c:pt>
                <c:pt idx="6495">
                  <c:v>95.239997863769531</c:v>
                </c:pt>
                <c:pt idx="6496">
                  <c:v>96.599998474121094</c:v>
                </c:pt>
                <c:pt idx="6497">
                  <c:v>95.160003662109375</c:v>
                </c:pt>
                <c:pt idx="6498">
                  <c:v>95.110000610351563</c:v>
                </c:pt>
                <c:pt idx="6499">
                  <c:v>96.699996948242188</c:v>
                </c:pt>
                <c:pt idx="6500">
                  <c:v>95.05999755859375</c:v>
                </c:pt>
                <c:pt idx="6501">
                  <c:v>96.80999755859375</c:v>
                </c:pt>
                <c:pt idx="6502">
                  <c:v>96.319999694824219</c:v>
                </c:pt>
                <c:pt idx="6503">
                  <c:v>95.819999694824219</c:v>
                </c:pt>
                <c:pt idx="6504">
                  <c:v>96.19000244140625</c:v>
                </c:pt>
                <c:pt idx="6505">
                  <c:v>95.470001220703125</c:v>
                </c:pt>
                <c:pt idx="6506">
                  <c:v>96.629997253417969</c:v>
                </c:pt>
                <c:pt idx="6507">
                  <c:v>95.269996643066406</c:v>
                </c:pt>
                <c:pt idx="6508">
                  <c:v>95.269996643066406</c:v>
                </c:pt>
                <c:pt idx="6509">
                  <c:v>96.730003356933594</c:v>
                </c:pt>
                <c:pt idx="6510">
                  <c:v>95.419998168945313</c:v>
                </c:pt>
                <c:pt idx="6511">
                  <c:v>96.680000305175781</c:v>
                </c:pt>
                <c:pt idx="6512">
                  <c:v>95.510002136230469</c:v>
                </c:pt>
                <c:pt idx="6513">
                  <c:v>96.760002136230469</c:v>
                </c:pt>
                <c:pt idx="6514">
                  <c:v>95.849998474121094</c:v>
                </c:pt>
                <c:pt idx="6515">
                  <c:v>96.55999755859375</c:v>
                </c:pt>
                <c:pt idx="6516">
                  <c:v>95.870002746582031</c:v>
                </c:pt>
                <c:pt idx="6517">
                  <c:v>96.860000610351563</c:v>
                </c:pt>
                <c:pt idx="6518">
                  <c:v>97</c:v>
                </c:pt>
                <c:pt idx="6519">
                  <c:v>95.489997863769531</c:v>
                </c:pt>
                <c:pt idx="6520">
                  <c:v>97.050003051757813</c:v>
                </c:pt>
                <c:pt idx="6521">
                  <c:v>96.389999389648438</c:v>
                </c:pt>
                <c:pt idx="6522">
                  <c:v>96.580001831054688</c:v>
                </c:pt>
                <c:pt idx="6523">
                  <c:v>96.220001220703125</c:v>
                </c:pt>
                <c:pt idx="6524">
                  <c:v>96.949996948242188</c:v>
                </c:pt>
                <c:pt idx="6525">
                  <c:v>95.800003051757813</c:v>
                </c:pt>
                <c:pt idx="6526">
                  <c:v>95.779998779296875</c:v>
                </c:pt>
                <c:pt idx="6527">
                  <c:v>97.080001831054688</c:v>
                </c:pt>
                <c:pt idx="6528">
                  <c:v>96.169998168945313</c:v>
                </c:pt>
                <c:pt idx="6529">
                  <c:v>96.970001220703125</c:v>
                </c:pt>
                <c:pt idx="6530">
                  <c:v>95.989997863769531</c:v>
                </c:pt>
                <c:pt idx="6531">
                  <c:v>97.169998168945313</c:v>
                </c:pt>
                <c:pt idx="6532">
                  <c:v>95.629997253417969</c:v>
                </c:pt>
                <c:pt idx="6533">
                  <c:v>97.300003051757813</c:v>
                </c:pt>
                <c:pt idx="6534">
                  <c:v>97.19000244140625</c:v>
                </c:pt>
                <c:pt idx="6535">
                  <c:v>96.160003662109375</c:v>
                </c:pt>
                <c:pt idx="6536">
                  <c:v>96.779998779296875</c:v>
                </c:pt>
                <c:pt idx="6537">
                  <c:v>96.540000915527344</c:v>
                </c:pt>
                <c:pt idx="6538">
                  <c:v>97.120002746582031</c:v>
                </c:pt>
                <c:pt idx="6539">
                  <c:v>95.650001525878906</c:v>
                </c:pt>
                <c:pt idx="6540">
                  <c:v>97.199996948242188</c:v>
                </c:pt>
                <c:pt idx="6541">
                  <c:v>97.120002746582031</c:v>
                </c:pt>
                <c:pt idx="6542">
                  <c:v>96.379997253417969</c:v>
                </c:pt>
                <c:pt idx="6543">
                  <c:v>96.610000610351563</c:v>
                </c:pt>
                <c:pt idx="6544">
                  <c:v>95.80999755859375</c:v>
                </c:pt>
                <c:pt idx="6545">
                  <c:v>97.300003051757813</c:v>
                </c:pt>
                <c:pt idx="6546">
                  <c:v>95.720001220703125</c:v>
                </c:pt>
                <c:pt idx="6547">
                  <c:v>97.430000305175781</c:v>
                </c:pt>
                <c:pt idx="6548">
                  <c:v>96.930000305175781</c:v>
                </c:pt>
                <c:pt idx="6549">
                  <c:v>96.5</c:v>
                </c:pt>
                <c:pt idx="6550">
                  <c:v>96.349998474121094</c:v>
                </c:pt>
                <c:pt idx="6551">
                  <c:v>95.910003662109375</c:v>
                </c:pt>
                <c:pt idx="6552">
                  <c:v>97.379997253417969</c:v>
                </c:pt>
                <c:pt idx="6553">
                  <c:v>95.769996643066406</c:v>
                </c:pt>
                <c:pt idx="6554">
                  <c:v>97.220001220703125</c:v>
                </c:pt>
                <c:pt idx="6555">
                  <c:v>96.919998168945313</c:v>
                </c:pt>
                <c:pt idx="6556">
                  <c:v>96.599998474121094</c:v>
                </c:pt>
                <c:pt idx="6557">
                  <c:v>96.330001831054688</c:v>
                </c:pt>
                <c:pt idx="6558">
                  <c:v>97.120002746582031</c:v>
                </c:pt>
                <c:pt idx="6559">
                  <c:v>97.449996948242188</c:v>
                </c:pt>
                <c:pt idx="6560">
                  <c:v>95.790000915527344</c:v>
                </c:pt>
                <c:pt idx="6561">
                  <c:v>97.230003356933594</c:v>
                </c:pt>
                <c:pt idx="6562">
                  <c:v>96.230003356933594</c:v>
                </c:pt>
                <c:pt idx="6563">
                  <c:v>96.94000244140625</c:v>
                </c:pt>
                <c:pt idx="6564">
                  <c:v>96.019996643066406</c:v>
                </c:pt>
                <c:pt idx="6565">
                  <c:v>97.239997863769531</c:v>
                </c:pt>
                <c:pt idx="6566">
                  <c:v>97.389999389648438</c:v>
                </c:pt>
                <c:pt idx="6567">
                  <c:v>96</c:v>
                </c:pt>
                <c:pt idx="6568">
                  <c:v>97.120002746582031</c:v>
                </c:pt>
                <c:pt idx="6569">
                  <c:v>96.370002746582031</c:v>
                </c:pt>
                <c:pt idx="6570">
                  <c:v>97.19000244140625</c:v>
                </c:pt>
                <c:pt idx="6571">
                  <c:v>95.879997253417969</c:v>
                </c:pt>
                <c:pt idx="6572">
                  <c:v>97.410003662109375</c:v>
                </c:pt>
                <c:pt idx="6573">
                  <c:v>95.69000244140625</c:v>
                </c:pt>
                <c:pt idx="6574">
                  <c:v>96.269996643066406</c:v>
                </c:pt>
                <c:pt idx="6575">
                  <c:v>96.919998168945313</c:v>
                </c:pt>
                <c:pt idx="6576">
                  <c:v>96.669998168945313</c:v>
                </c:pt>
                <c:pt idx="6577">
                  <c:v>96.349998474121094</c:v>
                </c:pt>
                <c:pt idx="6578">
                  <c:v>95.699996948242188</c:v>
                </c:pt>
                <c:pt idx="6579">
                  <c:v>97.360000610351563</c:v>
                </c:pt>
                <c:pt idx="6580">
                  <c:v>95.949996948242188</c:v>
                </c:pt>
                <c:pt idx="6581">
                  <c:v>96.489997863769531</c:v>
                </c:pt>
                <c:pt idx="6582">
                  <c:v>96.720001220703125</c:v>
                </c:pt>
                <c:pt idx="6583">
                  <c:v>97.139999389648438</c:v>
                </c:pt>
                <c:pt idx="6584">
                  <c:v>97.330001831054688</c:v>
                </c:pt>
                <c:pt idx="6585">
                  <c:v>96.459999084472656</c:v>
                </c:pt>
                <c:pt idx="6586">
                  <c:v>96.650001525878906</c:v>
                </c:pt>
                <c:pt idx="6587">
                  <c:v>95.980003356933594</c:v>
                </c:pt>
                <c:pt idx="6588">
                  <c:v>97.370002746582031</c:v>
                </c:pt>
                <c:pt idx="6589">
                  <c:v>95.819999694824219</c:v>
                </c:pt>
                <c:pt idx="6590">
                  <c:v>96.290000915527344</c:v>
                </c:pt>
                <c:pt idx="6591">
                  <c:v>96.949996948242188</c:v>
                </c:pt>
                <c:pt idx="6592">
                  <c:v>96.830001831054688</c:v>
                </c:pt>
                <c:pt idx="6593">
                  <c:v>96.330001831054688</c:v>
                </c:pt>
                <c:pt idx="6594">
                  <c:v>97.339996337890625</c:v>
                </c:pt>
                <c:pt idx="6595">
                  <c:v>95.949996948242188</c:v>
                </c:pt>
                <c:pt idx="6596">
                  <c:v>97.370002746582031</c:v>
                </c:pt>
                <c:pt idx="6597">
                  <c:v>97.269996643066406</c:v>
                </c:pt>
                <c:pt idx="6598">
                  <c:v>96.389999389648438</c:v>
                </c:pt>
                <c:pt idx="6599">
                  <c:v>96.930000305175781</c:v>
                </c:pt>
                <c:pt idx="6600">
                  <c:v>96.069999694824219</c:v>
                </c:pt>
                <c:pt idx="6601">
                  <c:v>97.330001831054688</c:v>
                </c:pt>
                <c:pt idx="6602">
                  <c:v>95.94000244140625</c:v>
                </c:pt>
                <c:pt idx="6603">
                  <c:v>96.220001220703125</c:v>
                </c:pt>
                <c:pt idx="6604">
                  <c:v>97.019996643066406</c:v>
                </c:pt>
                <c:pt idx="6605">
                  <c:v>96.769996643066406</c:v>
                </c:pt>
                <c:pt idx="6606">
                  <c:v>96.639999389648438</c:v>
                </c:pt>
                <c:pt idx="6607">
                  <c:v>97.029998779296875</c:v>
                </c:pt>
                <c:pt idx="6608">
                  <c:v>97.510002136230469</c:v>
                </c:pt>
                <c:pt idx="6609">
                  <c:v>95.910003662109375</c:v>
                </c:pt>
                <c:pt idx="6610">
                  <c:v>97.44000244140625</c:v>
                </c:pt>
                <c:pt idx="6611">
                  <c:v>97.050003051757813</c:v>
                </c:pt>
                <c:pt idx="6612">
                  <c:v>96.569999694824219</c:v>
                </c:pt>
                <c:pt idx="6613">
                  <c:v>96.889999389648438</c:v>
                </c:pt>
                <c:pt idx="6614">
                  <c:v>96.919998168945313</c:v>
                </c:pt>
                <c:pt idx="6615">
                  <c:v>96.360000610351563</c:v>
                </c:pt>
                <c:pt idx="6616">
                  <c:v>95.75</c:v>
                </c:pt>
                <c:pt idx="6617">
                  <c:v>97.55999755859375</c:v>
                </c:pt>
                <c:pt idx="6618">
                  <c:v>96.05999755859375</c:v>
                </c:pt>
                <c:pt idx="6619">
                  <c:v>96.389999389648438</c:v>
                </c:pt>
                <c:pt idx="6620">
                  <c:v>96.949996948242188</c:v>
                </c:pt>
                <c:pt idx="6621">
                  <c:v>96.870002746582031</c:v>
                </c:pt>
                <c:pt idx="6622">
                  <c:v>96.720001220703125</c:v>
                </c:pt>
                <c:pt idx="6623">
                  <c:v>95.779998779296875</c:v>
                </c:pt>
                <c:pt idx="6624">
                  <c:v>97.540000915527344</c:v>
                </c:pt>
                <c:pt idx="6625">
                  <c:v>95.80999755859375</c:v>
                </c:pt>
                <c:pt idx="6626">
                  <c:v>96.470001220703125</c:v>
                </c:pt>
                <c:pt idx="6627">
                  <c:v>97.180000305175781</c:v>
                </c:pt>
                <c:pt idx="6628">
                  <c:v>96.550003051757813</c:v>
                </c:pt>
                <c:pt idx="6629">
                  <c:v>96.800003051757813</c:v>
                </c:pt>
                <c:pt idx="6630">
                  <c:v>96.279998779296875</c:v>
                </c:pt>
                <c:pt idx="6631">
                  <c:v>97.419998168945313</c:v>
                </c:pt>
                <c:pt idx="6632">
                  <c:v>95.959999084472656</c:v>
                </c:pt>
                <c:pt idx="6633">
                  <c:v>97.330001831054688</c:v>
                </c:pt>
                <c:pt idx="6634">
                  <c:v>97.459999084472656</c:v>
                </c:pt>
                <c:pt idx="6635">
                  <c:v>96.099998474121094</c:v>
                </c:pt>
                <c:pt idx="6636">
                  <c:v>97.370002746582031</c:v>
                </c:pt>
                <c:pt idx="6637">
                  <c:v>96.540000915527344</c:v>
                </c:pt>
                <c:pt idx="6638">
                  <c:v>96.279998779296875</c:v>
                </c:pt>
                <c:pt idx="6639">
                  <c:v>95.959999084472656</c:v>
                </c:pt>
                <c:pt idx="6640">
                  <c:v>97.620002746582031</c:v>
                </c:pt>
                <c:pt idx="6641">
                  <c:v>96.069999694824219</c:v>
                </c:pt>
                <c:pt idx="6642">
                  <c:v>96.419998168945313</c:v>
                </c:pt>
                <c:pt idx="6643">
                  <c:v>97</c:v>
                </c:pt>
                <c:pt idx="6644">
                  <c:v>96.900001525878906</c:v>
                </c:pt>
                <c:pt idx="6645">
                  <c:v>96.610000610351563</c:v>
                </c:pt>
                <c:pt idx="6646">
                  <c:v>95.889999389648438</c:v>
                </c:pt>
                <c:pt idx="6647">
                  <c:v>97.470001220703125</c:v>
                </c:pt>
                <c:pt idx="6648">
                  <c:v>95.970001220703125</c:v>
                </c:pt>
                <c:pt idx="6649">
                  <c:v>97.510002136230469</c:v>
                </c:pt>
                <c:pt idx="6650">
                  <c:v>97.19000244140625</c:v>
                </c:pt>
                <c:pt idx="6651">
                  <c:v>96.400001525878906</c:v>
                </c:pt>
                <c:pt idx="6652">
                  <c:v>97.050003051757813</c:v>
                </c:pt>
                <c:pt idx="6653">
                  <c:v>96.720001220703125</c:v>
                </c:pt>
                <c:pt idx="6654">
                  <c:v>97.370002746582031</c:v>
                </c:pt>
                <c:pt idx="6655">
                  <c:v>96.040000915527344</c:v>
                </c:pt>
                <c:pt idx="6656">
                  <c:v>97.370002746582031</c:v>
                </c:pt>
                <c:pt idx="6657">
                  <c:v>97.540000915527344</c:v>
                </c:pt>
                <c:pt idx="6658">
                  <c:v>96.139999389648438</c:v>
                </c:pt>
                <c:pt idx="6659">
                  <c:v>97.55999755859375</c:v>
                </c:pt>
                <c:pt idx="6660">
                  <c:v>96.169998168945313</c:v>
                </c:pt>
                <c:pt idx="6661">
                  <c:v>96.730003356933594</c:v>
                </c:pt>
                <c:pt idx="6662">
                  <c:v>97.089996337890625</c:v>
                </c:pt>
                <c:pt idx="6663">
                  <c:v>96.80999755859375</c:v>
                </c:pt>
                <c:pt idx="6664">
                  <c:v>97.389999389648438</c:v>
                </c:pt>
                <c:pt idx="6665">
                  <c:v>96.019996643066406</c:v>
                </c:pt>
                <c:pt idx="6666">
                  <c:v>97.569999694824219</c:v>
                </c:pt>
                <c:pt idx="6667">
                  <c:v>97.580001831054688</c:v>
                </c:pt>
                <c:pt idx="6668">
                  <c:v>96.19000244140625</c:v>
                </c:pt>
                <c:pt idx="6669">
                  <c:v>97.550003051757813</c:v>
                </c:pt>
                <c:pt idx="6670">
                  <c:v>96.230003356933594</c:v>
                </c:pt>
                <c:pt idx="6671">
                  <c:v>96.870002746582031</c:v>
                </c:pt>
                <c:pt idx="6672">
                  <c:v>96.80999755859375</c:v>
                </c:pt>
                <c:pt idx="6673">
                  <c:v>97.129997253417969</c:v>
                </c:pt>
                <c:pt idx="6674">
                  <c:v>97.5</c:v>
                </c:pt>
                <c:pt idx="6675">
                  <c:v>95.830001831054688</c:v>
                </c:pt>
                <c:pt idx="6676">
                  <c:v>97.510002136230469</c:v>
                </c:pt>
                <c:pt idx="6677">
                  <c:v>95.849998474121094</c:v>
                </c:pt>
                <c:pt idx="6678">
                  <c:v>96.180000305175781</c:v>
                </c:pt>
                <c:pt idx="6679">
                  <c:v>97.470001220703125</c:v>
                </c:pt>
                <c:pt idx="6680">
                  <c:v>96.269996643066406</c:v>
                </c:pt>
                <c:pt idx="6681">
                  <c:v>96.889999389648438</c:v>
                </c:pt>
                <c:pt idx="6682">
                  <c:v>96.849998474121094</c:v>
                </c:pt>
                <c:pt idx="6683">
                  <c:v>97.019996643066406</c:v>
                </c:pt>
                <c:pt idx="6684">
                  <c:v>97.639999389648438</c:v>
                </c:pt>
                <c:pt idx="6685">
                  <c:v>95.900001525878906</c:v>
                </c:pt>
                <c:pt idx="6686">
                  <c:v>97.480003356933594</c:v>
                </c:pt>
                <c:pt idx="6687">
                  <c:v>97.449996948242188</c:v>
                </c:pt>
                <c:pt idx="6688">
                  <c:v>96.180000305175781</c:v>
                </c:pt>
                <c:pt idx="6689">
                  <c:v>97.5</c:v>
                </c:pt>
                <c:pt idx="6690">
                  <c:v>96.300003051757813</c:v>
                </c:pt>
                <c:pt idx="6691">
                  <c:v>97.489997863769531</c:v>
                </c:pt>
                <c:pt idx="6692">
                  <c:v>96.319999694824219</c:v>
                </c:pt>
                <c:pt idx="6693">
                  <c:v>97.169998168945313</c:v>
                </c:pt>
                <c:pt idx="6694">
                  <c:v>96.599998474121094</c:v>
                </c:pt>
                <c:pt idx="6695">
                  <c:v>97.330001831054688</c:v>
                </c:pt>
                <c:pt idx="6696">
                  <c:v>97.580001831054688</c:v>
                </c:pt>
                <c:pt idx="6697">
                  <c:v>96.089996337890625</c:v>
                </c:pt>
                <c:pt idx="6698">
                  <c:v>97.449996948242188</c:v>
                </c:pt>
                <c:pt idx="6699">
                  <c:v>95.949996948242188</c:v>
                </c:pt>
                <c:pt idx="6700">
                  <c:v>96.389999389648438</c:v>
                </c:pt>
                <c:pt idx="6701">
                  <c:v>97.279998779296875</c:v>
                </c:pt>
                <c:pt idx="6702">
                  <c:v>96.580001831054688</c:v>
                </c:pt>
                <c:pt idx="6703">
                  <c:v>97.330001831054688</c:v>
                </c:pt>
                <c:pt idx="6704">
                  <c:v>96.040000915527344</c:v>
                </c:pt>
                <c:pt idx="6705">
                  <c:v>97.389999389648438</c:v>
                </c:pt>
                <c:pt idx="6706">
                  <c:v>95.94000244140625</c:v>
                </c:pt>
                <c:pt idx="6707">
                  <c:v>96.139999389648438</c:v>
                </c:pt>
                <c:pt idx="6708">
                  <c:v>97.379997253417969</c:v>
                </c:pt>
                <c:pt idx="6709">
                  <c:v>96.290000915527344</c:v>
                </c:pt>
                <c:pt idx="6710">
                  <c:v>97.290000915527344</c:v>
                </c:pt>
                <c:pt idx="6711">
                  <c:v>96.400001525878906</c:v>
                </c:pt>
                <c:pt idx="6712">
                  <c:v>97.19000244140625</c:v>
                </c:pt>
                <c:pt idx="6713">
                  <c:v>96.379997253417969</c:v>
                </c:pt>
                <c:pt idx="6714">
                  <c:v>97.419998168945313</c:v>
                </c:pt>
                <c:pt idx="6715">
                  <c:v>97.510002136230469</c:v>
                </c:pt>
                <c:pt idx="6716">
                  <c:v>96.080001831054688</c:v>
                </c:pt>
                <c:pt idx="6717">
                  <c:v>97.459999084472656</c:v>
                </c:pt>
                <c:pt idx="6718">
                  <c:v>97.029998779296875</c:v>
                </c:pt>
                <c:pt idx="6719">
                  <c:v>96.80999755859375</c:v>
                </c:pt>
                <c:pt idx="6720">
                  <c:v>96.610000610351563</c:v>
                </c:pt>
                <c:pt idx="6721">
                  <c:v>97.269996643066406</c:v>
                </c:pt>
                <c:pt idx="6722">
                  <c:v>97.589996337890625</c:v>
                </c:pt>
                <c:pt idx="6723">
                  <c:v>95.989997863769531</c:v>
                </c:pt>
                <c:pt idx="6724">
                  <c:v>97.639999389648438</c:v>
                </c:pt>
                <c:pt idx="6725">
                  <c:v>96.029998779296875</c:v>
                </c:pt>
                <c:pt idx="6726">
                  <c:v>96.610000610351563</c:v>
                </c:pt>
                <c:pt idx="6727">
                  <c:v>97.239997863769531</c:v>
                </c:pt>
                <c:pt idx="6728">
                  <c:v>96.889999389648438</c:v>
                </c:pt>
                <c:pt idx="6729">
                  <c:v>97.540000915527344</c:v>
                </c:pt>
                <c:pt idx="6730">
                  <c:v>95.879997253417969</c:v>
                </c:pt>
                <c:pt idx="6731">
                  <c:v>97.540000915527344</c:v>
                </c:pt>
                <c:pt idx="6732">
                  <c:v>95.94000244140625</c:v>
                </c:pt>
                <c:pt idx="6733">
                  <c:v>96.360000610351563</c:v>
                </c:pt>
                <c:pt idx="6734">
                  <c:v>97.239997863769531</c:v>
                </c:pt>
                <c:pt idx="6735">
                  <c:v>96.519996643066406</c:v>
                </c:pt>
                <c:pt idx="6736">
                  <c:v>97.540000915527344</c:v>
                </c:pt>
                <c:pt idx="6737">
                  <c:v>96.099998474121094</c:v>
                </c:pt>
                <c:pt idx="6738">
                  <c:v>97.540000915527344</c:v>
                </c:pt>
                <c:pt idx="6739">
                  <c:v>97.620002746582031</c:v>
                </c:pt>
                <c:pt idx="6740">
                  <c:v>96.180000305175781</c:v>
                </c:pt>
                <c:pt idx="6741">
                  <c:v>97.44000244140625</c:v>
                </c:pt>
                <c:pt idx="6742">
                  <c:v>96.779998779296875</c:v>
                </c:pt>
                <c:pt idx="6743">
                  <c:v>97.239997863769531</c:v>
                </c:pt>
                <c:pt idx="6744">
                  <c:v>96.5</c:v>
                </c:pt>
                <c:pt idx="6745">
                  <c:v>97.44000244140625</c:v>
                </c:pt>
                <c:pt idx="6746">
                  <c:v>97.720001220703125</c:v>
                </c:pt>
                <c:pt idx="6747">
                  <c:v>96.010002136230469</c:v>
                </c:pt>
                <c:pt idx="6748">
                  <c:v>97.489997863769531</c:v>
                </c:pt>
                <c:pt idx="6749">
                  <c:v>96.269996643066406</c:v>
                </c:pt>
                <c:pt idx="6750">
                  <c:v>96.779998779296875</c:v>
                </c:pt>
                <c:pt idx="6751">
                  <c:v>96.94000244140625</c:v>
                </c:pt>
                <c:pt idx="6752">
                  <c:v>96.930000305175781</c:v>
                </c:pt>
                <c:pt idx="6753">
                  <c:v>96.669998168945313</c:v>
                </c:pt>
                <c:pt idx="6754">
                  <c:v>96.110000610351563</c:v>
                </c:pt>
                <c:pt idx="6755">
                  <c:v>97.459999084472656</c:v>
                </c:pt>
                <c:pt idx="6756">
                  <c:v>96.120002746582031</c:v>
                </c:pt>
                <c:pt idx="6757">
                  <c:v>96.180000305175781</c:v>
                </c:pt>
                <c:pt idx="6758">
                  <c:v>97.389999389648438</c:v>
                </c:pt>
                <c:pt idx="6759">
                  <c:v>96.25</c:v>
                </c:pt>
                <c:pt idx="6760">
                  <c:v>97.010002136230469</c:v>
                </c:pt>
                <c:pt idx="6761">
                  <c:v>96.760002136230469</c:v>
                </c:pt>
                <c:pt idx="6762">
                  <c:v>97.110000610351563</c:v>
                </c:pt>
                <c:pt idx="6763">
                  <c:v>96.540000915527344</c:v>
                </c:pt>
                <c:pt idx="6764">
                  <c:v>96</c:v>
                </c:pt>
                <c:pt idx="6765">
                  <c:v>97.580001831054688</c:v>
                </c:pt>
                <c:pt idx="6766">
                  <c:v>96.019996643066406</c:v>
                </c:pt>
                <c:pt idx="6767">
                  <c:v>96.120002746582031</c:v>
                </c:pt>
                <c:pt idx="6768">
                  <c:v>97.360000610351563</c:v>
                </c:pt>
                <c:pt idx="6769">
                  <c:v>96.339996337890625</c:v>
                </c:pt>
                <c:pt idx="6770">
                  <c:v>97.370002746582031</c:v>
                </c:pt>
                <c:pt idx="6771">
                  <c:v>96.30999755859375</c:v>
                </c:pt>
                <c:pt idx="6772">
                  <c:v>97.290000915527344</c:v>
                </c:pt>
                <c:pt idx="6773">
                  <c:v>96.709999084472656</c:v>
                </c:pt>
                <c:pt idx="6774">
                  <c:v>97.300003051757813</c:v>
                </c:pt>
                <c:pt idx="6775">
                  <c:v>96.779998779296875</c:v>
                </c:pt>
                <c:pt idx="6776">
                  <c:v>96.019996643066406</c:v>
                </c:pt>
                <c:pt idx="6777">
                  <c:v>97.519996643066406</c:v>
                </c:pt>
                <c:pt idx="6778">
                  <c:v>95.879997253417969</c:v>
                </c:pt>
                <c:pt idx="6779">
                  <c:v>96.239997863769531</c:v>
                </c:pt>
                <c:pt idx="6780">
                  <c:v>97.540000915527344</c:v>
                </c:pt>
                <c:pt idx="6781">
                  <c:v>96.269996643066406</c:v>
                </c:pt>
                <c:pt idx="6782">
                  <c:v>97.650001525878906</c:v>
                </c:pt>
                <c:pt idx="6783">
                  <c:v>97.400001525878906</c:v>
                </c:pt>
                <c:pt idx="6784">
                  <c:v>96.69000244140625</c:v>
                </c:pt>
                <c:pt idx="6785">
                  <c:v>97.389999389648438</c:v>
                </c:pt>
                <c:pt idx="6786">
                  <c:v>96.580001831054688</c:v>
                </c:pt>
                <c:pt idx="6787">
                  <c:v>97.279998779296875</c:v>
                </c:pt>
                <c:pt idx="6788">
                  <c:v>96.599998474121094</c:v>
                </c:pt>
                <c:pt idx="6789">
                  <c:v>96.209999084472656</c:v>
                </c:pt>
                <c:pt idx="6790">
                  <c:v>97.55999755859375</c:v>
                </c:pt>
                <c:pt idx="6791">
                  <c:v>96.269996643066406</c:v>
                </c:pt>
                <c:pt idx="6792">
                  <c:v>97.510002136230469</c:v>
                </c:pt>
                <c:pt idx="6793">
                  <c:v>97.699996948242188</c:v>
                </c:pt>
                <c:pt idx="6794">
                  <c:v>96.169998168945313</c:v>
                </c:pt>
                <c:pt idx="6795">
                  <c:v>97.639999389648438</c:v>
                </c:pt>
                <c:pt idx="6796">
                  <c:v>96.19000244140625</c:v>
                </c:pt>
                <c:pt idx="6797">
                  <c:v>96.580001831054688</c:v>
                </c:pt>
                <c:pt idx="6798">
                  <c:v>97.25</c:v>
                </c:pt>
                <c:pt idx="6799">
                  <c:v>96.620002746582031</c:v>
                </c:pt>
                <c:pt idx="6800">
                  <c:v>97.319999694824219</c:v>
                </c:pt>
                <c:pt idx="6801">
                  <c:v>96.510002136230469</c:v>
                </c:pt>
                <c:pt idx="6802">
                  <c:v>97.480003356933594</c:v>
                </c:pt>
                <c:pt idx="6803">
                  <c:v>97.709999084472656</c:v>
                </c:pt>
                <c:pt idx="6804">
                  <c:v>96.019996643066406</c:v>
                </c:pt>
                <c:pt idx="6805">
                  <c:v>97.669998168945313</c:v>
                </c:pt>
                <c:pt idx="6806">
                  <c:v>96.129997253417969</c:v>
                </c:pt>
                <c:pt idx="6807">
                  <c:v>97.739997863769531</c:v>
                </c:pt>
                <c:pt idx="6808">
                  <c:v>97.489997863769531</c:v>
                </c:pt>
                <c:pt idx="6809">
                  <c:v>96.569999694824219</c:v>
                </c:pt>
                <c:pt idx="6810">
                  <c:v>96.269996643066406</c:v>
                </c:pt>
                <c:pt idx="6811">
                  <c:v>96.680000305175781</c:v>
                </c:pt>
                <c:pt idx="6812">
                  <c:v>97.269996643066406</c:v>
                </c:pt>
                <c:pt idx="6813">
                  <c:v>96.879997253417969</c:v>
                </c:pt>
                <c:pt idx="6814">
                  <c:v>97.319999694824219</c:v>
                </c:pt>
                <c:pt idx="6815">
                  <c:v>96.379997253417969</c:v>
                </c:pt>
                <c:pt idx="6816">
                  <c:v>97.519996643066406</c:v>
                </c:pt>
                <c:pt idx="6817">
                  <c:v>96.339996337890625</c:v>
                </c:pt>
                <c:pt idx="6818">
                  <c:v>96.220001220703125</c:v>
                </c:pt>
                <c:pt idx="6819">
                  <c:v>97.80999755859375</c:v>
                </c:pt>
                <c:pt idx="6820">
                  <c:v>96.319999694824219</c:v>
                </c:pt>
                <c:pt idx="6821">
                  <c:v>96.470001220703125</c:v>
                </c:pt>
                <c:pt idx="6822">
                  <c:v>97.430000305175781</c:v>
                </c:pt>
                <c:pt idx="6823">
                  <c:v>96.779998779296875</c:v>
                </c:pt>
                <c:pt idx="6824">
                  <c:v>97.430000305175781</c:v>
                </c:pt>
                <c:pt idx="6825">
                  <c:v>96.470001220703125</c:v>
                </c:pt>
                <c:pt idx="6826">
                  <c:v>97.540000915527344</c:v>
                </c:pt>
                <c:pt idx="6827">
                  <c:v>96.44000244140625</c:v>
                </c:pt>
                <c:pt idx="6828">
                  <c:v>97.620002746582031</c:v>
                </c:pt>
                <c:pt idx="6829">
                  <c:v>97.839996337890625</c:v>
                </c:pt>
                <c:pt idx="6830">
                  <c:v>96.110000610351563</c:v>
                </c:pt>
                <c:pt idx="6831">
                  <c:v>97.860000610351563</c:v>
                </c:pt>
                <c:pt idx="6832">
                  <c:v>96.330001831054688</c:v>
                </c:pt>
                <c:pt idx="6833">
                  <c:v>97.720001220703125</c:v>
                </c:pt>
                <c:pt idx="6834">
                  <c:v>97.339996337890625</c:v>
                </c:pt>
                <c:pt idx="6835">
                  <c:v>96.639999389648438</c:v>
                </c:pt>
                <c:pt idx="6836">
                  <c:v>97.269996643066406</c:v>
                </c:pt>
                <c:pt idx="6837">
                  <c:v>96.629997253417969</c:v>
                </c:pt>
                <c:pt idx="6838">
                  <c:v>97.510002136230469</c:v>
                </c:pt>
                <c:pt idx="6839">
                  <c:v>96.599998474121094</c:v>
                </c:pt>
                <c:pt idx="6840">
                  <c:v>96.120002746582031</c:v>
                </c:pt>
                <c:pt idx="6841">
                  <c:v>97.819999694824219</c:v>
                </c:pt>
                <c:pt idx="6842">
                  <c:v>96.180000305175781</c:v>
                </c:pt>
                <c:pt idx="6843">
                  <c:v>97.819999694824219</c:v>
                </c:pt>
                <c:pt idx="6844">
                  <c:v>97.660003662109375</c:v>
                </c:pt>
                <c:pt idx="6845">
                  <c:v>96.489997863769531</c:v>
                </c:pt>
                <c:pt idx="6846">
                  <c:v>97.69000244140625</c:v>
                </c:pt>
                <c:pt idx="6847">
                  <c:v>97.269996643066406</c:v>
                </c:pt>
                <c:pt idx="6848">
                  <c:v>96.80999755859375</c:v>
                </c:pt>
                <c:pt idx="6849">
                  <c:v>97.360000610351563</c:v>
                </c:pt>
                <c:pt idx="6850">
                  <c:v>96.849998474121094</c:v>
                </c:pt>
                <c:pt idx="6851">
                  <c:v>97.580001831054688</c:v>
                </c:pt>
                <c:pt idx="6852">
                  <c:v>96.370002746582031</c:v>
                </c:pt>
                <c:pt idx="6853">
                  <c:v>97.489997863769531</c:v>
                </c:pt>
                <c:pt idx="6854">
                  <c:v>96.660003662109375</c:v>
                </c:pt>
                <c:pt idx="6855">
                  <c:v>96.05999755859375</c:v>
                </c:pt>
                <c:pt idx="6856">
                  <c:v>97.739997863769531</c:v>
                </c:pt>
                <c:pt idx="6857">
                  <c:v>96.269996643066406</c:v>
                </c:pt>
                <c:pt idx="6858">
                  <c:v>96.319999694824219</c:v>
                </c:pt>
                <c:pt idx="6859">
                  <c:v>97.860000610351563</c:v>
                </c:pt>
                <c:pt idx="6860">
                  <c:v>96.180000305175781</c:v>
                </c:pt>
                <c:pt idx="6861">
                  <c:v>96.540000915527344</c:v>
                </c:pt>
                <c:pt idx="6862">
                  <c:v>97.510002136230469</c:v>
                </c:pt>
                <c:pt idx="6863">
                  <c:v>96.55999755859375</c:v>
                </c:pt>
                <c:pt idx="6864">
                  <c:v>97.660003662109375</c:v>
                </c:pt>
                <c:pt idx="6865">
                  <c:v>97.360000610351563</c:v>
                </c:pt>
                <c:pt idx="6866">
                  <c:v>96.839996337890625</c:v>
                </c:pt>
                <c:pt idx="6867">
                  <c:v>97.389999389648438</c:v>
                </c:pt>
                <c:pt idx="6868">
                  <c:v>96.849998474121094</c:v>
                </c:pt>
                <c:pt idx="6869">
                  <c:v>97.370002746582031</c:v>
                </c:pt>
                <c:pt idx="6870">
                  <c:v>96.980003356933594</c:v>
                </c:pt>
                <c:pt idx="6871">
                  <c:v>97.209999084472656</c:v>
                </c:pt>
                <c:pt idx="6872">
                  <c:v>96.790000915527344</c:v>
                </c:pt>
                <c:pt idx="6873">
                  <c:v>96.319999694824219</c:v>
                </c:pt>
                <c:pt idx="6874">
                  <c:v>97.650001525878906</c:v>
                </c:pt>
                <c:pt idx="6875">
                  <c:v>96.279998779296875</c:v>
                </c:pt>
                <c:pt idx="6876">
                  <c:v>96.230003356933594</c:v>
                </c:pt>
                <c:pt idx="6877">
                  <c:v>97.769996643066406</c:v>
                </c:pt>
                <c:pt idx="6878">
                  <c:v>96.199996948242188</c:v>
                </c:pt>
                <c:pt idx="6879">
                  <c:v>96.5</c:v>
                </c:pt>
                <c:pt idx="6880">
                  <c:v>97.739997863769531</c:v>
                </c:pt>
                <c:pt idx="6881">
                  <c:v>96.589996337890625</c:v>
                </c:pt>
                <c:pt idx="6882">
                  <c:v>97.669998168945313</c:v>
                </c:pt>
                <c:pt idx="6883">
                  <c:v>96.900001525878906</c:v>
                </c:pt>
                <c:pt idx="6884">
                  <c:v>97.069999694824219</c:v>
                </c:pt>
                <c:pt idx="6885">
                  <c:v>96.970001220703125</c:v>
                </c:pt>
                <c:pt idx="6886">
                  <c:v>96.330001831054688</c:v>
                </c:pt>
                <c:pt idx="6887">
                  <c:v>97.650001525878906</c:v>
                </c:pt>
                <c:pt idx="6888">
                  <c:v>96.330001831054688</c:v>
                </c:pt>
                <c:pt idx="6889">
                  <c:v>96.199996948242188</c:v>
                </c:pt>
                <c:pt idx="6890">
                  <c:v>97.830001831054688</c:v>
                </c:pt>
                <c:pt idx="6891">
                  <c:v>96.019996643066406</c:v>
                </c:pt>
                <c:pt idx="6892">
                  <c:v>96.510002136230469</c:v>
                </c:pt>
                <c:pt idx="6893">
                  <c:v>96.010002136230469</c:v>
                </c:pt>
                <c:pt idx="6894">
                  <c:v>97.709999084472656</c:v>
                </c:pt>
                <c:pt idx="6895">
                  <c:v>97.599998474121094</c:v>
                </c:pt>
                <c:pt idx="6896">
                  <c:v>96.260002136230469</c:v>
                </c:pt>
                <c:pt idx="6897">
                  <c:v>97.779998779296875</c:v>
                </c:pt>
                <c:pt idx="6898">
                  <c:v>97.319999694824219</c:v>
                </c:pt>
                <c:pt idx="6899">
                  <c:v>96.709999084472656</c:v>
                </c:pt>
                <c:pt idx="6900">
                  <c:v>97.5</c:v>
                </c:pt>
                <c:pt idx="6901">
                  <c:v>96.660003662109375</c:v>
                </c:pt>
                <c:pt idx="6902">
                  <c:v>97.19000244140625</c:v>
                </c:pt>
                <c:pt idx="6903">
                  <c:v>96.930000305175781</c:v>
                </c:pt>
                <c:pt idx="6904">
                  <c:v>97.180000305175781</c:v>
                </c:pt>
                <c:pt idx="6905">
                  <c:v>97.779998779296875</c:v>
                </c:pt>
                <c:pt idx="6906">
                  <c:v>96.400001525878906</c:v>
                </c:pt>
                <c:pt idx="6907">
                  <c:v>97.75</c:v>
                </c:pt>
                <c:pt idx="6908">
                  <c:v>97.739997863769531</c:v>
                </c:pt>
                <c:pt idx="6909">
                  <c:v>96.30999755859375</c:v>
                </c:pt>
                <c:pt idx="6910">
                  <c:v>97.819999694824219</c:v>
                </c:pt>
                <c:pt idx="6911">
                  <c:v>96.110000610351563</c:v>
                </c:pt>
                <c:pt idx="6912">
                  <c:v>96.459999084472656</c:v>
                </c:pt>
                <c:pt idx="6913">
                  <c:v>97.610000610351563</c:v>
                </c:pt>
                <c:pt idx="6914">
                  <c:v>96.449996948242188</c:v>
                </c:pt>
                <c:pt idx="6915">
                  <c:v>97.669998168945313</c:v>
                </c:pt>
                <c:pt idx="6916">
                  <c:v>97.199996948242188</c:v>
                </c:pt>
                <c:pt idx="6917">
                  <c:v>96.989997863769531</c:v>
                </c:pt>
                <c:pt idx="6918">
                  <c:v>97.139999389648438</c:v>
                </c:pt>
                <c:pt idx="6919">
                  <c:v>96.55999755859375</c:v>
                </c:pt>
                <c:pt idx="6920">
                  <c:v>97.620002746582031</c:v>
                </c:pt>
                <c:pt idx="6921">
                  <c:v>96.610000610351563</c:v>
                </c:pt>
                <c:pt idx="6922">
                  <c:v>97.449996948242188</c:v>
                </c:pt>
                <c:pt idx="6923">
                  <c:v>96.629997253417969</c:v>
                </c:pt>
                <c:pt idx="6924">
                  <c:v>96.129997253417969</c:v>
                </c:pt>
                <c:pt idx="6925">
                  <c:v>97.699996948242188</c:v>
                </c:pt>
                <c:pt idx="6926">
                  <c:v>96.089996337890625</c:v>
                </c:pt>
                <c:pt idx="6927">
                  <c:v>96.339996337890625</c:v>
                </c:pt>
                <c:pt idx="6928">
                  <c:v>97.75</c:v>
                </c:pt>
                <c:pt idx="6929">
                  <c:v>96.30999755859375</c:v>
                </c:pt>
                <c:pt idx="6930">
                  <c:v>97.870002746582031</c:v>
                </c:pt>
                <c:pt idx="6931">
                  <c:v>97.569999694824219</c:v>
                </c:pt>
                <c:pt idx="6932">
                  <c:v>96.639999389648438</c:v>
                </c:pt>
                <c:pt idx="6933">
                  <c:v>97.610000610351563</c:v>
                </c:pt>
                <c:pt idx="6934">
                  <c:v>96.589996337890625</c:v>
                </c:pt>
                <c:pt idx="6935">
                  <c:v>97.180000305175781</c:v>
                </c:pt>
                <c:pt idx="6936">
                  <c:v>97.019996643066406</c:v>
                </c:pt>
                <c:pt idx="6937">
                  <c:v>97.150001525878906</c:v>
                </c:pt>
                <c:pt idx="6938">
                  <c:v>97.819999694824219</c:v>
                </c:pt>
                <c:pt idx="6939">
                  <c:v>96.400001525878906</c:v>
                </c:pt>
                <c:pt idx="6940">
                  <c:v>97.779998779296875</c:v>
                </c:pt>
                <c:pt idx="6941">
                  <c:v>97.819999694824219</c:v>
                </c:pt>
                <c:pt idx="6942">
                  <c:v>96.319999694824219</c:v>
                </c:pt>
                <c:pt idx="6943">
                  <c:v>97.930000305175781</c:v>
                </c:pt>
                <c:pt idx="6944">
                  <c:v>96.19000244140625</c:v>
                </c:pt>
                <c:pt idx="6945">
                  <c:v>96.519996643066406</c:v>
                </c:pt>
                <c:pt idx="6946">
                  <c:v>97.709999084472656</c:v>
                </c:pt>
                <c:pt idx="6947">
                  <c:v>96.55999755859375</c:v>
                </c:pt>
                <c:pt idx="6948">
                  <c:v>97.620002746582031</c:v>
                </c:pt>
                <c:pt idx="6949">
                  <c:v>97.220001220703125</c:v>
                </c:pt>
                <c:pt idx="6950">
                  <c:v>97.099998474121094</c:v>
                </c:pt>
                <c:pt idx="6951">
                  <c:v>96.930000305175781</c:v>
                </c:pt>
                <c:pt idx="6952">
                  <c:v>97.230003356933594</c:v>
                </c:pt>
                <c:pt idx="6953">
                  <c:v>97.739997863769531</c:v>
                </c:pt>
                <c:pt idx="6954">
                  <c:v>96.349998474121094</c:v>
                </c:pt>
                <c:pt idx="6955">
                  <c:v>97.739997863769531</c:v>
                </c:pt>
                <c:pt idx="6956">
                  <c:v>97.860000610351563</c:v>
                </c:pt>
                <c:pt idx="6957">
                  <c:v>96.279998779296875</c:v>
                </c:pt>
                <c:pt idx="6958">
                  <c:v>97.830001831054688</c:v>
                </c:pt>
                <c:pt idx="6959">
                  <c:v>97.599998474121094</c:v>
                </c:pt>
                <c:pt idx="6960">
                  <c:v>96.919998168945313</c:v>
                </c:pt>
                <c:pt idx="6961">
                  <c:v>97.230003356933594</c:v>
                </c:pt>
                <c:pt idx="6962">
                  <c:v>96.919998168945313</c:v>
                </c:pt>
                <c:pt idx="6963">
                  <c:v>97.449996948242188</c:v>
                </c:pt>
                <c:pt idx="6964">
                  <c:v>96.569999694824219</c:v>
                </c:pt>
                <c:pt idx="6965">
                  <c:v>97.620002746582031</c:v>
                </c:pt>
                <c:pt idx="6966">
                  <c:v>97.779998779296875</c:v>
                </c:pt>
                <c:pt idx="6967">
                  <c:v>96.230003356933594</c:v>
                </c:pt>
                <c:pt idx="6968">
                  <c:v>97.849998474121094</c:v>
                </c:pt>
                <c:pt idx="6969">
                  <c:v>97.569999694824219</c:v>
                </c:pt>
                <c:pt idx="6970">
                  <c:v>96.580001831054688</c:v>
                </c:pt>
                <c:pt idx="6971">
                  <c:v>97.349998474121094</c:v>
                </c:pt>
                <c:pt idx="6972">
                  <c:v>96.75</c:v>
                </c:pt>
                <c:pt idx="6973">
                  <c:v>97.569999694824219</c:v>
                </c:pt>
                <c:pt idx="6974">
                  <c:v>96.540000915527344</c:v>
                </c:pt>
                <c:pt idx="6975">
                  <c:v>96.050003051757813</c:v>
                </c:pt>
                <c:pt idx="6976">
                  <c:v>97.910003662109375</c:v>
                </c:pt>
                <c:pt idx="6977">
                  <c:v>96.110000610351563</c:v>
                </c:pt>
                <c:pt idx="6978">
                  <c:v>97.769996643066406</c:v>
                </c:pt>
                <c:pt idx="6979">
                  <c:v>97.330001831054688</c:v>
                </c:pt>
                <c:pt idx="6980">
                  <c:v>97.050003051757813</c:v>
                </c:pt>
                <c:pt idx="6981">
                  <c:v>97</c:v>
                </c:pt>
                <c:pt idx="6982">
                  <c:v>96.410003662109375</c:v>
                </c:pt>
                <c:pt idx="6983">
                  <c:v>97.870002746582031</c:v>
                </c:pt>
                <c:pt idx="6984">
                  <c:v>96.300003051757813</c:v>
                </c:pt>
                <c:pt idx="6985">
                  <c:v>97.830001831054688</c:v>
                </c:pt>
                <c:pt idx="6986">
                  <c:v>96.330001831054688</c:v>
                </c:pt>
                <c:pt idx="6987">
                  <c:v>96.69000244140625</c:v>
                </c:pt>
                <c:pt idx="6988">
                  <c:v>97.389999389648438</c:v>
                </c:pt>
                <c:pt idx="6989">
                  <c:v>97.029998779296875</c:v>
                </c:pt>
                <c:pt idx="6990">
                  <c:v>97.629997253417969</c:v>
                </c:pt>
                <c:pt idx="6991">
                  <c:v>96.099998474121094</c:v>
                </c:pt>
                <c:pt idx="6992">
                  <c:v>97.819999694824219</c:v>
                </c:pt>
                <c:pt idx="6993">
                  <c:v>96.19000244140625</c:v>
                </c:pt>
                <c:pt idx="6994">
                  <c:v>96.489997863769531</c:v>
                </c:pt>
                <c:pt idx="6995">
                  <c:v>97.330001831054688</c:v>
                </c:pt>
                <c:pt idx="6996">
                  <c:v>97.010002136230469</c:v>
                </c:pt>
                <c:pt idx="6997">
                  <c:v>97.519996643066406</c:v>
                </c:pt>
                <c:pt idx="6998">
                  <c:v>96.300003051757813</c:v>
                </c:pt>
                <c:pt idx="6999">
                  <c:v>97.819999694824219</c:v>
                </c:pt>
                <c:pt idx="7000">
                  <c:v>96.209999084472656</c:v>
                </c:pt>
                <c:pt idx="7001">
                  <c:v>96.599998474121094</c:v>
                </c:pt>
                <c:pt idx="7002">
                  <c:v>97.389999389648438</c:v>
                </c:pt>
                <c:pt idx="7003">
                  <c:v>96.930000305175781</c:v>
                </c:pt>
                <c:pt idx="7004">
                  <c:v>96.900001525878906</c:v>
                </c:pt>
                <c:pt idx="7005">
                  <c:v>97.419998168945313</c:v>
                </c:pt>
                <c:pt idx="7006">
                  <c:v>97.819999694824219</c:v>
                </c:pt>
                <c:pt idx="7007">
                  <c:v>96.25</c:v>
                </c:pt>
                <c:pt idx="7008">
                  <c:v>97.75</c:v>
                </c:pt>
                <c:pt idx="7009">
                  <c:v>97.410003662109375</c:v>
                </c:pt>
                <c:pt idx="7010">
                  <c:v>96.900001525878906</c:v>
                </c:pt>
                <c:pt idx="7011">
                  <c:v>96.980003356933594</c:v>
                </c:pt>
                <c:pt idx="7012">
                  <c:v>96.05999755859375</c:v>
                </c:pt>
                <c:pt idx="7013">
                  <c:v>97.769996643066406</c:v>
                </c:pt>
                <c:pt idx="7014">
                  <c:v>96.080001831054688</c:v>
                </c:pt>
                <c:pt idx="7015">
                  <c:v>97.879997253417969</c:v>
                </c:pt>
                <c:pt idx="7016">
                  <c:v>97.239997863769531</c:v>
                </c:pt>
                <c:pt idx="7017">
                  <c:v>97.029998779296875</c:v>
                </c:pt>
                <c:pt idx="7018">
                  <c:v>96.800003051757813</c:v>
                </c:pt>
                <c:pt idx="7019">
                  <c:v>96.139999389648438</c:v>
                </c:pt>
                <c:pt idx="7020">
                  <c:v>97.889999389648438</c:v>
                </c:pt>
                <c:pt idx="7021">
                  <c:v>96.349998474121094</c:v>
                </c:pt>
                <c:pt idx="7022">
                  <c:v>97.830001831054688</c:v>
                </c:pt>
                <c:pt idx="7023">
                  <c:v>97.209999084472656</c:v>
                </c:pt>
                <c:pt idx="7024">
                  <c:v>97.400001525878906</c:v>
                </c:pt>
                <c:pt idx="7025">
                  <c:v>96.610000610351563</c:v>
                </c:pt>
                <c:pt idx="7026">
                  <c:v>96.110000610351563</c:v>
                </c:pt>
                <c:pt idx="7027">
                  <c:v>97.879997253417969</c:v>
                </c:pt>
                <c:pt idx="7028">
                  <c:v>96.459999084472656</c:v>
                </c:pt>
                <c:pt idx="7029">
                  <c:v>97.639999389648438</c:v>
                </c:pt>
                <c:pt idx="7030">
                  <c:v>96.980003356933594</c:v>
                </c:pt>
                <c:pt idx="7031">
                  <c:v>97.610000610351563</c:v>
                </c:pt>
                <c:pt idx="7032">
                  <c:v>96.379997253417969</c:v>
                </c:pt>
                <c:pt idx="7033">
                  <c:v>97.800003051757813</c:v>
                </c:pt>
                <c:pt idx="7034">
                  <c:v>96.569999694824219</c:v>
                </c:pt>
                <c:pt idx="7035">
                  <c:v>97.480003356933594</c:v>
                </c:pt>
                <c:pt idx="7036">
                  <c:v>96.55999755859375</c:v>
                </c:pt>
                <c:pt idx="7037">
                  <c:v>97.69000244140625</c:v>
                </c:pt>
                <c:pt idx="7038">
                  <c:v>95.930000305175781</c:v>
                </c:pt>
                <c:pt idx="7039">
                  <c:v>96.300003051757813</c:v>
                </c:pt>
                <c:pt idx="7040">
                  <c:v>97.550003051757813</c:v>
                </c:pt>
                <c:pt idx="7041">
                  <c:v>96.720001220703125</c:v>
                </c:pt>
                <c:pt idx="7042">
                  <c:v>97.589996337890625</c:v>
                </c:pt>
                <c:pt idx="7043">
                  <c:v>96.449996948242188</c:v>
                </c:pt>
                <c:pt idx="7044">
                  <c:v>97.830001831054688</c:v>
                </c:pt>
                <c:pt idx="7045">
                  <c:v>96.230003356933594</c:v>
                </c:pt>
                <c:pt idx="7046">
                  <c:v>96.55999755859375</c:v>
                </c:pt>
                <c:pt idx="7047">
                  <c:v>97.44000244140625</c:v>
                </c:pt>
                <c:pt idx="7048">
                  <c:v>96.900001525878906</c:v>
                </c:pt>
                <c:pt idx="7049">
                  <c:v>96.970001220703125</c:v>
                </c:pt>
                <c:pt idx="7050">
                  <c:v>96.089996337890625</c:v>
                </c:pt>
                <c:pt idx="7051">
                  <c:v>97.800003051757813</c:v>
                </c:pt>
                <c:pt idx="7052">
                  <c:v>96.080001831054688</c:v>
                </c:pt>
                <c:pt idx="7053">
                  <c:v>96.699996948242188</c:v>
                </c:pt>
                <c:pt idx="7054">
                  <c:v>97.419998168945313</c:v>
                </c:pt>
                <c:pt idx="7055">
                  <c:v>97.160003662109375</c:v>
                </c:pt>
                <c:pt idx="7056">
                  <c:v>97.80999755859375</c:v>
                </c:pt>
                <c:pt idx="7057">
                  <c:v>96.25</c:v>
                </c:pt>
                <c:pt idx="7058">
                  <c:v>97.790000915527344</c:v>
                </c:pt>
                <c:pt idx="7059">
                  <c:v>96.339996337890625</c:v>
                </c:pt>
                <c:pt idx="7060">
                  <c:v>96.69000244140625</c:v>
                </c:pt>
                <c:pt idx="7061">
                  <c:v>97.510002136230469</c:v>
                </c:pt>
                <c:pt idx="7062">
                  <c:v>97.05999755859375</c:v>
                </c:pt>
                <c:pt idx="7063">
                  <c:v>97</c:v>
                </c:pt>
                <c:pt idx="7064">
                  <c:v>97.339996337890625</c:v>
                </c:pt>
                <c:pt idx="7065">
                  <c:v>97.779998779296875</c:v>
                </c:pt>
                <c:pt idx="7066">
                  <c:v>96.120002746582031</c:v>
                </c:pt>
                <c:pt idx="7067">
                  <c:v>97.730003356933594</c:v>
                </c:pt>
                <c:pt idx="7068">
                  <c:v>97.230003356933594</c:v>
                </c:pt>
                <c:pt idx="7069">
                  <c:v>96.980003356933594</c:v>
                </c:pt>
                <c:pt idx="7070">
                  <c:v>97.040000915527344</c:v>
                </c:pt>
                <c:pt idx="7071">
                  <c:v>96.400001525878906</c:v>
                </c:pt>
                <c:pt idx="7072">
                  <c:v>96.709999084472656</c:v>
                </c:pt>
                <c:pt idx="7073">
                  <c:v>96.180000305175781</c:v>
                </c:pt>
                <c:pt idx="7074">
                  <c:v>97.879997253417969</c:v>
                </c:pt>
                <c:pt idx="7075">
                  <c:v>96.220001220703125</c:v>
                </c:pt>
                <c:pt idx="7076">
                  <c:v>97.860000610351563</c:v>
                </c:pt>
                <c:pt idx="7077">
                  <c:v>97.080001831054688</c:v>
                </c:pt>
                <c:pt idx="7078">
                  <c:v>97.449996948242188</c:v>
                </c:pt>
                <c:pt idx="7079">
                  <c:v>96.680000305175781</c:v>
                </c:pt>
                <c:pt idx="7080">
                  <c:v>96.089996337890625</c:v>
                </c:pt>
                <c:pt idx="7081">
                  <c:v>97.949996948242188</c:v>
                </c:pt>
                <c:pt idx="7082">
                  <c:v>96.319999694824219</c:v>
                </c:pt>
                <c:pt idx="7083">
                  <c:v>96.819999694824219</c:v>
                </c:pt>
                <c:pt idx="7084">
                  <c:v>97.230003356933594</c:v>
                </c:pt>
                <c:pt idx="7085">
                  <c:v>97.239997863769531</c:v>
                </c:pt>
                <c:pt idx="7086">
                  <c:v>96.949996948242188</c:v>
                </c:pt>
                <c:pt idx="7087">
                  <c:v>96.089996337890625</c:v>
                </c:pt>
                <c:pt idx="7088">
                  <c:v>97.819999694824219</c:v>
                </c:pt>
                <c:pt idx="7089">
                  <c:v>96.279998779296875</c:v>
                </c:pt>
                <c:pt idx="7090">
                  <c:v>97.860000610351563</c:v>
                </c:pt>
                <c:pt idx="7091">
                  <c:v>97.160003662109375</c:v>
                </c:pt>
                <c:pt idx="7092">
                  <c:v>97.25</c:v>
                </c:pt>
                <c:pt idx="7093">
                  <c:v>96.75</c:v>
                </c:pt>
                <c:pt idx="7094">
                  <c:v>96.260002136230469</c:v>
                </c:pt>
                <c:pt idx="7095">
                  <c:v>97.779998779296875</c:v>
                </c:pt>
                <c:pt idx="7096">
                  <c:v>96.260002136230469</c:v>
                </c:pt>
                <c:pt idx="7097">
                  <c:v>97.830001831054688</c:v>
                </c:pt>
                <c:pt idx="7098">
                  <c:v>97.419998168945313</c:v>
                </c:pt>
                <c:pt idx="7099">
                  <c:v>96.949996948242188</c:v>
                </c:pt>
                <c:pt idx="7100">
                  <c:v>96.930000305175781</c:v>
                </c:pt>
                <c:pt idx="7101">
                  <c:v>96.150001525878906</c:v>
                </c:pt>
                <c:pt idx="7102">
                  <c:v>97.720001220703125</c:v>
                </c:pt>
                <c:pt idx="7103">
                  <c:v>96.19000244140625</c:v>
                </c:pt>
                <c:pt idx="7104">
                  <c:v>96.589996337890625</c:v>
                </c:pt>
                <c:pt idx="7105">
                  <c:v>97.449996948242188</c:v>
                </c:pt>
                <c:pt idx="7106">
                  <c:v>97.139999389648438</c:v>
                </c:pt>
                <c:pt idx="7107">
                  <c:v>96.870002746582031</c:v>
                </c:pt>
                <c:pt idx="7108">
                  <c:v>96.139999389648438</c:v>
                </c:pt>
                <c:pt idx="7109">
                  <c:v>97.819999694824219</c:v>
                </c:pt>
                <c:pt idx="7110">
                  <c:v>96.180000305175781</c:v>
                </c:pt>
                <c:pt idx="7111">
                  <c:v>97.819999694824219</c:v>
                </c:pt>
                <c:pt idx="7112">
                  <c:v>97.110000610351563</c:v>
                </c:pt>
                <c:pt idx="7113">
                  <c:v>97.260002136230469</c:v>
                </c:pt>
                <c:pt idx="7114">
                  <c:v>96.589996337890625</c:v>
                </c:pt>
                <c:pt idx="7115">
                  <c:v>96.25</c:v>
                </c:pt>
                <c:pt idx="7116">
                  <c:v>97.919998168945313</c:v>
                </c:pt>
                <c:pt idx="7117">
                  <c:v>96.260002136230469</c:v>
                </c:pt>
                <c:pt idx="7118">
                  <c:v>97.699996948242188</c:v>
                </c:pt>
                <c:pt idx="7119">
                  <c:v>97.040000915527344</c:v>
                </c:pt>
                <c:pt idx="7120">
                  <c:v>97.239997863769531</c:v>
                </c:pt>
                <c:pt idx="7121">
                  <c:v>96.589996337890625</c:v>
                </c:pt>
                <c:pt idx="7122">
                  <c:v>96.230003356933594</c:v>
                </c:pt>
                <c:pt idx="7123">
                  <c:v>97.870002746582031</c:v>
                </c:pt>
                <c:pt idx="7124">
                  <c:v>96.300003051757813</c:v>
                </c:pt>
                <c:pt idx="7125">
                  <c:v>97.010002136230469</c:v>
                </c:pt>
                <c:pt idx="7126">
                  <c:v>96.879997253417969</c:v>
                </c:pt>
                <c:pt idx="7127">
                  <c:v>97.489997863769531</c:v>
                </c:pt>
                <c:pt idx="7128">
                  <c:v>96.470001220703125</c:v>
                </c:pt>
                <c:pt idx="7129">
                  <c:v>96.180000305175781</c:v>
                </c:pt>
                <c:pt idx="7130">
                  <c:v>97.800003051757813</c:v>
                </c:pt>
                <c:pt idx="7131">
                  <c:v>96.489997863769531</c:v>
                </c:pt>
                <c:pt idx="7132">
                  <c:v>97.069999694824219</c:v>
                </c:pt>
                <c:pt idx="7133">
                  <c:v>96.949996948242188</c:v>
                </c:pt>
                <c:pt idx="7134">
                  <c:v>97.470001220703125</c:v>
                </c:pt>
                <c:pt idx="7135">
                  <c:v>97.839996337890625</c:v>
                </c:pt>
                <c:pt idx="7136">
                  <c:v>96.199996948242188</c:v>
                </c:pt>
                <c:pt idx="7137">
                  <c:v>97.879997253417969</c:v>
                </c:pt>
                <c:pt idx="7138">
                  <c:v>97.239997863769531</c:v>
                </c:pt>
                <c:pt idx="7139">
                  <c:v>97.169998168945313</c:v>
                </c:pt>
                <c:pt idx="7140">
                  <c:v>96.879997253417969</c:v>
                </c:pt>
                <c:pt idx="7141">
                  <c:v>97.610000610351563</c:v>
                </c:pt>
                <c:pt idx="7142">
                  <c:v>96.370002746582031</c:v>
                </c:pt>
                <c:pt idx="7143">
                  <c:v>96.370002746582031</c:v>
                </c:pt>
                <c:pt idx="7144">
                  <c:v>97.709999084472656</c:v>
                </c:pt>
                <c:pt idx="7145">
                  <c:v>96.680000305175781</c:v>
                </c:pt>
                <c:pt idx="7146">
                  <c:v>97.319999694824219</c:v>
                </c:pt>
                <c:pt idx="7147">
                  <c:v>96.910003662109375</c:v>
                </c:pt>
                <c:pt idx="7148">
                  <c:v>97.620002746582031</c:v>
                </c:pt>
                <c:pt idx="7149">
                  <c:v>96.430000305175781</c:v>
                </c:pt>
                <c:pt idx="7150">
                  <c:v>97.75</c:v>
                </c:pt>
                <c:pt idx="7151">
                  <c:v>97.779998779296875</c:v>
                </c:pt>
                <c:pt idx="7152">
                  <c:v>97.879997253417969</c:v>
                </c:pt>
                <c:pt idx="7153">
                  <c:v>97.5</c:v>
                </c:pt>
                <c:pt idx="7154">
                  <c:v>96.970001220703125</c:v>
                </c:pt>
                <c:pt idx="7155">
                  <c:v>97.139999389648438</c:v>
                </c:pt>
                <c:pt idx="7156">
                  <c:v>97.239997863769531</c:v>
                </c:pt>
                <c:pt idx="7157">
                  <c:v>97.870002746582031</c:v>
                </c:pt>
                <c:pt idx="7158">
                  <c:v>96.239997863769531</c:v>
                </c:pt>
                <c:pt idx="7159">
                  <c:v>97.860000610351563</c:v>
                </c:pt>
                <c:pt idx="7160">
                  <c:v>97.830001831054688</c:v>
                </c:pt>
                <c:pt idx="7161">
                  <c:v>96.599998474121094</c:v>
                </c:pt>
                <c:pt idx="7162">
                  <c:v>97.510002136230469</c:v>
                </c:pt>
                <c:pt idx="7163">
                  <c:v>96.949996948242188</c:v>
                </c:pt>
                <c:pt idx="7164">
                  <c:v>97.75</c:v>
                </c:pt>
                <c:pt idx="7165">
                  <c:v>96.430000305175781</c:v>
                </c:pt>
                <c:pt idx="7166">
                  <c:v>97.860000610351563</c:v>
                </c:pt>
                <c:pt idx="7167">
                  <c:v>97.830001831054688</c:v>
                </c:pt>
                <c:pt idx="7168">
                  <c:v>96.650001525878906</c:v>
                </c:pt>
                <c:pt idx="7169">
                  <c:v>97.580001831054688</c:v>
                </c:pt>
                <c:pt idx="7170">
                  <c:v>97.040000915527344</c:v>
                </c:pt>
                <c:pt idx="7171">
                  <c:v>97.599998474121094</c:v>
                </c:pt>
                <c:pt idx="7172">
                  <c:v>96.550003051757813</c:v>
                </c:pt>
                <c:pt idx="7173">
                  <c:v>97.790000915527344</c:v>
                </c:pt>
                <c:pt idx="7174">
                  <c:v>97.949996948242188</c:v>
                </c:pt>
                <c:pt idx="7175">
                  <c:v>96.319999694824219</c:v>
                </c:pt>
                <c:pt idx="7176">
                  <c:v>97.769996643066406</c:v>
                </c:pt>
                <c:pt idx="7177">
                  <c:v>96.55999755859375</c:v>
                </c:pt>
                <c:pt idx="7178">
                  <c:v>97.449996948242188</c:v>
                </c:pt>
                <c:pt idx="7179">
                  <c:v>96.800003051757813</c:v>
                </c:pt>
                <c:pt idx="7180">
                  <c:v>97.569999694824219</c:v>
                </c:pt>
                <c:pt idx="7181">
                  <c:v>97.800003051757813</c:v>
                </c:pt>
                <c:pt idx="7182">
                  <c:v>96.220001220703125</c:v>
                </c:pt>
                <c:pt idx="7183">
                  <c:v>97.720001220703125</c:v>
                </c:pt>
                <c:pt idx="7184">
                  <c:v>97.230003356933594</c:v>
                </c:pt>
                <c:pt idx="7185">
                  <c:v>96.94000244140625</c:v>
                </c:pt>
                <c:pt idx="7186">
                  <c:v>97.129997253417969</c:v>
                </c:pt>
                <c:pt idx="7187">
                  <c:v>97.589996337890625</c:v>
                </c:pt>
                <c:pt idx="7188">
                  <c:v>97.930000305175781</c:v>
                </c:pt>
                <c:pt idx="7189">
                  <c:v>96.269996643066406</c:v>
                </c:pt>
                <c:pt idx="7190">
                  <c:v>97.949996948242188</c:v>
                </c:pt>
                <c:pt idx="7191">
                  <c:v>96.290000915527344</c:v>
                </c:pt>
                <c:pt idx="7192">
                  <c:v>96.730003356933594</c:v>
                </c:pt>
                <c:pt idx="7193">
                  <c:v>97.269996643066406</c:v>
                </c:pt>
                <c:pt idx="7194">
                  <c:v>96.660003662109375</c:v>
                </c:pt>
                <c:pt idx="7195">
                  <c:v>97.080001831054688</c:v>
                </c:pt>
                <c:pt idx="7196">
                  <c:v>96.209999084472656</c:v>
                </c:pt>
                <c:pt idx="7197">
                  <c:v>97.339996337890625</c:v>
                </c:pt>
                <c:pt idx="7198">
                  <c:v>96.050003051757813</c:v>
                </c:pt>
                <c:pt idx="7199">
                  <c:v>97.430000305175781</c:v>
                </c:pt>
                <c:pt idx="7200">
                  <c:v>97.529998779296875</c:v>
                </c:pt>
                <c:pt idx="7201">
                  <c:v>96.120002746582031</c:v>
                </c:pt>
                <c:pt idx="7202">
                  <c:v>97.510002136230469</c:v>
                </c:pt>
                <c:pt idx="7203">
                  <c:v>97.230003356933594</c:v>
                </c:pt>
                <c:pt idx="7204">
                  <c:v>96.269996643066406</c:v>
                </c:pt>
                <c:pt idx="7205">
                  <c:v>97.269996643066406</c:v>
                </c:pt>
                <c:pt idx="7206">
                  <c:v>96.430000305175781</c:v>
                </c:pt>
                <c:pt idx="7207">
                  <c:v>97.019996643066406</c:v>
                </c:pt>
                <c:pt idx="7208">
                  <c:v>96.650001525878906</c:v>
                </c:pt>
                <c:pt idx="7209">
                  <c:v>97.220001220703125</c:v>
                </c:pt>
                <c:pt idx="7210">
                  <c:v>97.610000610351563</c:v>
                </c:pt>
                <c:pt idx="7211">
                  <c:v>95.94000244140625</c:v>
                </c:pt>
                <c:pt idx="7212">
                  <c:v>97.540000915527344</c:v>
                </c:pt>
                <c:pt idx="7213">
                  <c:v>97.760002136230469</c:v>
                </c:pt>
                <c:pt idx="7214">
                  <c:v>96.239997863769531</c:v>
                </c:pt>
                <c:pt idx="7215">
                  <c:v>97.800003051757813</c:v>
                </c:pt>
                <c:pt idx="7216">
                  <c:v>96.199996948242188</c:v>
                </c:pt>
                <c:pt idx="7217">
                  <c:v>96.75</c:v>
                </c:pt>
                <c:pt idx="7218">
                  <c:v>97.339996337890625</c:v>
                </c:pt>
                <c:pt idx="7219">
                  <c:v>96.790000915527344</c:v>
                </c:pt>
                <c:pt idx="7220">
                  <c:v>97.489997863769531</c:v>
                </c:pt>
                <c:pt idx="7221">
                  <c:v>96.680000305175781</c:v>
                </c:pt>
                <c:pt idx="7222">
                  <c:v>97.569999694824219</c:v>
                </c:pt>
                <c:pt idx="7223">
                  <c:v>97.730003356933594</c:v>
                </c:pt>
                <c:pt idx="7224">
                  <c:v>96.19000244140625</c:v>
                </c:pt>
                <c:pt idx="7225">
                  <c:v>97.860000610351563</c:v>
                </c:pt>
                <c:pt idx="7226">
                  <c:v>96.30999755859375</c:v>
                </c:pt>
                <c:pt idx="7227">
                  <c:v>96.489997863769531</c:v>
                </c:pt>
                <c:pt idx="7228">
                  <c:v>97.720001220703125</c:v>
                </c:pt>
                <c:pt idx="7229">
                  <c:v>96.699996948242188</c:v>
                </c:pt>
                <c:pt idx="7230">
                  <c:v>97.150001525878906</c:v>
                </c:pt>
                <c:pt idx="7231">
                  <c:v>97.099998474121094</c:v>
                </c:pt>
                <c:pt idx="7232">
                  <c:v>97.239997863769531</c:v>
                </c:pt>
                <c:pt idx="7233">
                  <c:v>97.680000305175781</c:v>
                </c:pt>
                <c:pt idx="7234">
                  <c:v>96.25</c:v>
                </c:pt>
                <c:pt idx="7235">
                  <c:v>97.730003356933594</c:v>
                </c:pt>
                <c:pt idx="7236">
                  <c:v>97.720001220703125</c:v>
                </c:pt>
                <c:pt idx="7237">
                  <c:v>96.410003662109375</c:v>
                </c:pt>
                <c:pt idx="7238">
                  <c:v>97.699996948242188</c:v>
                </c:pt>
                <c:pt idx="7239">
                  <c:v>96.529998779296875</c:v>
                </c:pt>
                <c:pt idx="7240">
                  <c:v>97.050003051757813</c:v>
                </c:pt>
                <c:pt idx="7241">
                  <c:v>97.05999755859375</c:v>
                </c:pt>
                <c:pt idx="7242">
                  <c:v>96.199996948242188</c:v>
                </c:pt>
                <c:pt idx="7243">
                  <c:v>97.800003051757813</c:v>
                </c:pt>
                <c:pt idx="7244">
                  <c:v>96.389999389648438</c:v>
                </c:pt>
                <c:pt idx="7245">
                  <c:v>97.790000915527344</c:v>
                </c:pt>
                <c:pt idx="7246">
                  <c:v>97.349998474121094</c:v>
                </c:pt>
                <c:pt idx="7247">
                  <c:v>96.910003662109375</c:v>
                </c:pt>
                <c:pt idx="7248">
                  <c:v>97.050003051757813</c:v>
                </c:pt>
                <c:pt idx="7249">
                  <c:v>96.400001525878906</c:v>
                </c:pt>
                <c:pt idx="7250">
                  <c:v>97.769996643066406</c:v>
                </c:pt>
                <c:pt idx="7251">
                  <c:v>96.230003356933594</c:v>
                </c:pt>
                <c:pt idx="7252">
                  <c:v>97.800003051757813</c:v>
                </c:pt>
                <c:pt idx="7253">
                  <c:v>96.199996948242188</c:v>
                </c:pt>
                <c:pt idx="7254">
                  <c:v>96.480003356933594</c:v>
                </c:pt>
                <c:pt idx="7255">
                  <c:v>97.669998168945313</c:v>
                </c:pt>
                <c:pt idx="7256">
                  <c:v>96.529998779296875</c:v>
                </c:pt>
                <c:pt idx="7257">
                  <c:v>97.410003662109375</c:v>
                </c:pt>
                <c:pt idx="7258">
                  <c:v>96.610000610351563</c:v>
                </c:pt>
                <c:pt idx="7259">
                  <c:v>97.610000610351563</c:v>
                </c:pt>
                <c:pt idx="7260">
                  <c:v>97.80999755859375</c:v>
                </c:pt>
                <c:pt idx="7261">
                  <c:v>96.300003051757813</c:v>
                </c:pt>
                <c:pt idx="7262">
                  <c:v>97.790000915527344</c:v>
                </c:pt>
                <c:pt idx="7263">
                  <c:v>96.480003356933594</c:v>
                </c:pt>
                <c:pt idx="7264">
                  <c:v>97.05999755859375</c:v>
                </c:pt>
                <c:pt idx="7265">
                  <c:v>96.949996948242188</c:v>
                </c:pt>
                <c:pt idx="7266">
                  <c:v>97.449996948242188</c:v>
                </c:pt>
                <c:pt idx="7267">
                  <c:v>96.569999694824219</c:v>
                </c:pt>
                <c:pt idx="7268">
                  <c:v>96.089996337890625</c:v>
                </c:pt>
                <c:pt idx="7269">
                  <c:v>97.790000915527344</c:v>
                </c:pt>
                <c:pt idx="7270">
                  <c:v>96.230003356933594</c:v>
                </c:pt>
                <c:pt idx="7271">
                  <c:v>96.80999755859375</c:v>
                </c:pt>
                <c:pt idx="7272">
                  <c:v>97.260002136230469</c:v>
                </c:pt>
                <c:pt idx="7273">
                  <c:v>96.970001220703125</c:v>
                </c:pt>
                <c:pt idx="7274">
                  <c:v>97.290000915527344</c:v>
                </c:pt>
                <c:pt idx="7275">
                  <c:v>96.349998474121094</c:v>
                </c:pt>
                <c:pt idx="7276">
                  <c:v>97.669998168945313</c:v>
                </c:pt>
                <c:pt idx="7277">
                  <c:v>96.180000305175781</c:v>
                </c:pt>
                <c:pt idx="7278">
                  <c:v>96.290000915527344</c:v>
                </c:pt>
                <c:pt idx="7279">
                  <c:v>97.849998474121094</c:v>
                </c:pt>
                <c:pt idx="7280">
                  <c:v>96.410003662109375</c:v>
                </c:pt>
                <c:pt idx="7281">
                  <c:v>96.760002136230469</c:v>
                </c:pt>
                <c:pt idx="7282">
                  <c:v>97.120002746582031</c:v>
                </c:pt>
                <c:pt idx="7283">
                  <c:v>97.029998779296875</c:v>
                </c:pt>
                <c:pt idx="7284">
                  <c:v>97.050003051757813</c:v>
                </c:pt>
                <c:pt idx="7285">
                  <c:v>96.410003662109375</c:v>
                </c:pt>
                <c:pt idx="7286">
                  <c:v>97.580001831054688</c:v>
                </c:pt>
                <c:pt idx="7287">
                  <c:v>96.269996643066406</c:v>
                </c:pt>
                <c:pt idx="7288">
                  <c:v>97.769996643066406</c:v>
                </c:pt>
                <c:pt idx="7289">
                  <c:v>97.819999694824219</c:v>
                </c:pt>
                <c:pt idx="7290">
                  <c:v>96.339996337890625</c:v>
                </c:pt>
                <c:pt idx="7291">
                  <c:v>97.699996948242188</c:v>
                </c:pt>
                <c:pt idx="7292">
                  <c:v>97.330001831054688</c:v>
                </c:pt>
                <c:pt idx="7293">
                  <c:v>96.870002746582031</c:v>
                </c:pt>
                <c:pt idx="7294">
                  <c:v>97.389999389648438</c:v>
                </c:pt>
                <c:pt idx="7295">
                  <c:v>96.449996948242188</c:v>
                </c:pt>
                <c:pt idx="7296">
                  <c:v>97.629997253417969</c:v>
                </c:pt>
                <c:pt idx="7297">
                  <c:v>96.449996948242188</c:v>
                </c:pt>
                <c:pt idx="7298">
                  <c:v>96.290000915527344</c:v>
                </c:pt>
                <c:pt idx="7299">
                  <c:v>97.760002136230469</c:v>
                </c:pt>
                <c:pt idx="7300">
                  <c:v>96.25</c:v>
                </c:pt>
                <c:pt idx="7301">
                  <c:v>97.779998779296875</c:v>
                </c:pt>
                <c:pt idx="7302">
                  <c:v>97.769996643066406</c:v>
                </c:pt>
                <c:pt idx="7303">
                  <c:v>96.480003356933594</c:v>
                </c:pt>
                <c:pt idx="7304">
                  <c:v>97.629997253417969</c:v>
                </c:pt>
                <c:pt idx="7305">
                  <c:v>96.419998168945313</c:v>
                </c:pt>
                <c:pt idx="7306">
                  <c:v>96.889999389648438</c:v>
                </c:pt>
                <c:pt idx="7307">
                  <c:v>97.080001831054688</c:v>
                </c:pt>
                <c:pt idx="7308">
                  <c:v>96.980003356933594</c:v>
                </c:pt>
                <c:pt idx="7309">
                  <c:v>97.05999755859375</c:v>
                </c:pt>
                <c:pt idx="7310">
                  <c:v>96.410003662109375</c:v>
                </c:pt>
                <c:pt idx="7311">
                  <c:v>97.699996948242188</c:v>
                </c:pt>
                <c:pt idx="7312">
                  <c:v>96.300003051757813</c:v>
                </c:pt>
                <c:pt idx="7313">
                  <c:v>96.220001220703125</c:v>
                </c:pt>
                <c:pt idx="7314">
                  <c:v>97.849998474121094</c:v>
                </c:pt>
                <c:pt idx="7315">
                  <c:v>96.209999084472656</c:v>
                </c:pt>
                <c:pt idx="7316">
                  <c:v>97.739997863769531</c:v>
                </c:pt>
                <c:pt idx="7317">
                  <c:v>97.370002746582031</c:v>
                </c:pt>
                <c:pt idx="7318">
                  <c:v>96.540000915527344</c:v>
                </c:pt>
                <c:pt idx="7319">
                  <c:v>97.430000305175781</c:v>
                </c:pt>
                <c:pt idx="7320">
                  <c:v>96.900001525878906</c:v>
                </c:pt>
                <c:pt idx="7321">
                  <c:v>97.19000244140625</c:v>
                </c:pt>
                <c:pt idx="7322">
                  <c:v>96.709999084472656</c:v>
                </c:pt>
                <c:pt idx="7323">
                  <c:v>96.010002136230469</c:v>
                </c:pt>
                <c:pt idx="7324">
                  <c:v>97.699996948242188</c:v>
                </c:pt>
                <c:pt idx="7325">
                  <c:v>96.139999389648438</c:v>
                </c:pt>
                <c:pt idx="7326">
                  <c:v>97.769996643066406</c:v>
                </c:pt>
                <c:pt idx="7327">
                  <c:v>96.230003356933594</c:v>
                </c:pt>
                <c:pt idx="7328">
                  <c:v>96.269996643066406</c:v>
                </c:pt>
                <c:pt idx="7329">
                  <c:v>97.669998168945313</c:v>
                </c:pt>
                <c:pt idx="7330">
                  <c:v>96.220001220703125</c:v>
                </c:pt>
                <c:pt idx="7331">
                  <c:v>96.75</c:v>
                </c:pt>
                <c:pt idx="7332">
                  <c:v>97.239997863769531</c:v>
                </c:pt>
                <c:pt idx="7333">
                  <c:v>96.860000610351563</c:v>
                </c:pt>
                <c:pt idx="7334">
                  <c:v>97.459999084472656</c:v>
                </c:pt>
                <c:pt idx="7335">
                  <c:v>96.569999694824219</c:v>
                </c:pt>
                <c:pt idx="7336">
                  <c:v>97.529998779296875</c:v>
                </c:pt>
                <c:pt idx="7337">
                  <c:v>96.319999694824219</c:v>
                </c:pt>
                <c:pt idx="7338">
                  <c:v>96.110000610351563</c:v>
                </c:pt>
                <c:pt idx="7339">
                  <c:v>97.800003051757813</c:v>
                </c:pt>
                <c:pt idx="7340">
                  <c:v>96.089996337890625</c:v>
                </c:pt>
                <c:pt idx="7341">
                  <c:v>96.300003051757813</c:v>
                </c:pt>
                <c:pt idx="7342">
                  <c:v>97.720001220703125</c:v>
                </c:pt>
                <c:pt idx="7343">
                  <c:v>96.44000244140625</c:v>
                </c:pt>
                <c:pt idx="7344">
                  <c:v>96.849998474121094</c:v>
                </c:pt>
                <c:pt idx="7345">
                  <c:v>97.25</c:v>
                </c:pt>
                <c:pt idx="7346">
                  <c:v>96.75</c:v>
                </c:pt>
                <c:pt idx="7347">
                  <c:v>97.449996948242188</c:v>
                </c:pt>
                <c:pt idx="7348">
                  <c:v>96.430000305175781</c:v>
                </c:pt>
                <c:pt idx="7349">
                  <c:v>97.569999694824219</c:v>
                </c:pt>
                <c:pt idx="7350">
                  <c:v>97.800003051757813</c:v>
                </c:pt>
                <c:pt idx="7351">
                  <c:v>96.230003356933594</c:v>
                </c:pt>
                <c:pt idx="7352">
                  <c:v>97.669998168945313</c:v>
                </c:pt>
                <c:pt idx="7353">
                  <c:v>97.669998168945313</c:v>
                </c:pt>
                <c:pt idx="7354">
                  <c:v>96.160003662109375</c:v>
                </c:pt>
                <c:pt idx="7355">
                  <c:v>97.760002136230469</c:v>
                </c:pt>
                <c:pt idx="7356">
                  <c:v>96.25</c:v>
                </c:pt>
                <c:pt idx="7357">
                  <c:v>96.790000915527344</c:v>
                </c:pt>
                <c:pt idx="7358">
                  <c:v>97.360000610351563</c:v>
                </c:pt>
                <c:pt idx="7359">
                  <c:v>96.769996643066406</c:v>
                </c:pt>
                <c:pt idx="7360">
                  <c:v>97.480003356933594</c:v>
                </c:pt>
                <c:pt idx="7361">
                  <c:v>96.680000305175781</c:v>
                </c:pt>
                <c:pt idx="7362">
                  <c:v>97.510002136230469</c:v>
                </c:pt>
                <c:pt idx="7363">
                  <c:v>96.599998474121094</c:v>
                </c:pt>
                <c:pt idx="7364">
                  <c:v>95.919998168945313</c:v>
                </c:pt>
                <c:pt idx="7365">
                  <c:v>97.860000610351563</c:v>
                </c:pt>
                <c:pt idx="7366">
                  <c:v>96.169998168945313</c:v>
                </c:pt>
                <c:pt idx="7367">
                  <c:v>97.790000915527344</c:v>
                </c:pt>
                <c:pt idx="7368">
                  <c:v>97.540000915527344</c:v>
                </c:pt>
                <c:pt idx="7369">
                  <c:v>96.550003051757813</c:v>
                </c:pt>
                <c:pt idx="7370">
                  <c:v>97.30999755859375</c:v>
                </c:pt>
                <c:pt idx="7371">
                  <c:v>96.69000244140625</c:v>
                </c:pt>
                <c:pt idx="7372">
                  <c:v>97.379997253417969</c:v>
                </c:pt>
                <c:pt idx="7373">
                  <c:v>96.620002746582031</c:v>
                </c:pt>
                <c:pt idx="7374">
                  <c:v>97.410003662109375</c:v>
                </c:pt>
                <c:pt idx="7375">
                  <c:v>97.80999755859375</c:v>
                </c:pt>
                <c:pt idx="7376">
                  <c:v>96.199996948242188</c:v>
                </c:pt>
                <c:pt idx="7377">
                  <c:v>97.779998779296875</c:v>
                </c:pt>
                <c:pt idx="7378">
                  <c:v>96.260002136230469</c:v>
                </c:pt>
                <c:pt idx="7379">
                  <c:v>96.599998474121094</c:v>
                </c:pt>
                <c:pt idx="7380">
                  <c:v>97.239997863769531</c:v>
                </c:pt>
                <c:pt idx="7381">
                  <c:v>96.800003051757813</c:v>
                </c:pt>
                <c:pt idx="7382">
                  <c:v>97.550003051757813</c:v>
                </c:pt>
                <c:pt idx="7383">
                  <c:v>96.300003051757813</c:v>
                </c:pt>
                <c:pt idx="7384">
                  <c:v>97.55999755859375</c:v>
                </c:pt>
                <c:pt idx="7385">
                  <c:v>96.050003051757813</c:v>
                </c:pt>
                <c:pt idx="7386">
                  <c:v>97.540000915527344</c:v>
                </c:pt>
                <c:pt idx="7387">
                  <c:v>97.55999755859375</c:v>
                </c:pt>
                <c:pt idx="7388">
                  <c:v>96.19000244140625</c:v>
                </c:pt>
                <c:pt idx="7389">
                  <c:v>97.330001831054688</c:v>
                </c:pt>
                <c:pt idx="7390">
                  <c:v>96.860000610351563</c:v>
                </c:pt>
                <c:pt idx="7391">
                  <c:v>97.290000915527344</c:v>
                </c:pt>
                <c:pt idx="7392">
                  <c:v>96.480003356933594</c:v>
                </c:pt>
                <c:pt idx="7393">
                  <c:v>97.569999694824219</c:v>
                </c:pt>
                <c:pt idx="7394">
                  <c:v>97.669998168945313</c:v>
                </c:pt>
                <c:pt idx="7395">
                  <c:v>96.269996643066406</c:v>
                </c:pt>
                <c:pt idx="7396">
                  <c:v>97.620002746582031</c:v>
                </c:pt>
                <c:pt idx="7397">
                  <c:v>96.860000610351563</c:v>
                </c:pt>
                <c:pt idx="7398">
                  <c:v>97.139999389648438</c:v>
                </c:pt>
                <c:pt idx="7399">
                  <c:v>96.389999389648438</c:v>
                </c:pt>
                <c:pt idx="7400">
                  <c:v>96</c:v>
                </c:pt>
                <c:pt idx="7401">
                  <c:v>97.610000610351563</c:v>
                </c:pt>
                <c:pt idx="7402">
                  <c:v>96.279998779296875</c:v>
                </c:pt>
                <c:pt idx="7403">
                  <c:v>97.279998779296875</c:v>
                </c:pt>
                <c:pt idx="7404">
                  <c:v>96.769996643066406</c:v>
                </c:pt>
                <c:pt idx="7405">
                  <c:v>97.319999694824219</c:v>
                </c:pt>
                <c:pt idx="7406">
                  <c:v>96.209999084472656</c:v>
                </c:pt>
                <c:pt idx="7407">
                  <c:v>97.419998168945313</c:v>
                </c:pt>
                <c:pt idx="7408">
                  <c:v>95.739997863769531</c:v>
                </c:pt>
                <c:pt idx="7409">
                  <c:v>96.150001525878906</c:v>
                </c:pt>
                <c:pt idx="7410">
                  <c:v>97.110000610351563</c:v>
                </c:pt>
                <c:pt idx="7411">
                  <c:v>96.430000305175781</c:v>
                </c:pt>
                <c:pt idx="7412">
                  <c:v>97.069999694824219</c:v>
                </c:pt>
                <c:pt idx="7413">
                  <c:v>95.830001831054688</c:v>
                </c:pt>
                <c:pt idx="7414">
                  <c:v>97.370002746582031</c:v>
                </c:pt>
                <c:pt idx="7415">
                  <c:v>95.800003051757813</c:v>
                </c:pt>
                <c:pt idx="7416">
                  <c:v>96.120002746582031</c:v>
                </c:pt>
                <c:pt idx="7417">
                  <c:v>97.139999389648438</c:v>
                </c:pt>
                <c:pt idx="7418">
                  <c:v>96.410003662109375</c:v>
                </c:pt>
                <c:pt idx="7419">
                  <c:v>97.220001220703125</c:v>
                </c:pt>
                <c:pt idx="7420">
                  <c:v>95.870002746582031</c:v>
                </c:pt>
                <c:pt idx="7421">
                  <c:v>97.370002746582031</c:v>
                </c:pt>
                <c:pt idx="7422">
                  <c:v>95.800003051757813</c:v>
                </c:pt>
                <c:pt idx="7423">
                  <c:v>96.180000305175781</c:v>
                </c:pt>
                <c:pt idx="7424">
                  <c:v>96.830001831054688</c:v>
                </c:pt>
                <c:pt idx="7425">
                  <c:v>96.589996337890625</c:v>
                </c:pt>
                <c:pt idx="7426">
                  <c:v>96.349998474121094</c:v>
                </c:pt>
                <c:pt idx="7427">
                  <c:v>95.760002136230469</c:v>
                </c:pt>
                <c:pt idx="7428">
                  <c:v>97.330001831054688</c:v>
                </c:pt>
                <c:pt idx="7429">
                  <c:v>95.819999694824219</c:v>
                </c:pt>
                <c:pt idx="7430">
                  <c:v>96.620002746582031</c:v>
                </c:pt>
                <c:pt idx="7431">
                  <c:v>96.540000915527344</c:v>
                </c:pt>
                <c:pt idx="7432">
                  <c:v>97.040000915527344</c:v>
                </c:pt>
                <c:pt idx="7433">
                  <c:v>97.370002746582031</c:v>
                </c:pt>
                <c:pt idx="7434">
                  <c:v>95.699996948242188</c:v>
                </c:pt>
                <c:pt idx="7435">
                  <c:v>97.209999084472656</c:v>
                </c:pt>
                <c:pt idx="7436">
                  <c:v>96.510002136230469</c:v>
                </c:pt>
                <c:pt idx="7437">
                  <c:v>97.069999694824219</c:v>
                </c:pt>
                <c:pt idx="7438">
                  <c:v>95.970001220703125</c:v>
                </c:pt>
                <c:pt idx="7439">
                  <c:v>97.239997863769531</c:v>
                </c:pt>
                <c:pt idx="7440">
                  <c:v>97.25</c:v>
                </c:pt>
                <c:pt idx="7441">
                  <c:v>96.169998168945313</c:v>
                </c:pt>
                <c:pt idx="7442">
                  <c:v>96.980003356933594</c:v>
                </c:pt>
                <c:pt idx="7443">
                  <c:v>96.05999755859375</c:v>
                </c:pt>
                <c:pt idx="7444">
                  <c:v>97.25</c:v>
                </c:pt>
                <c:pt idx="7445">
                  <c:v>95.769996643066406</c:v>
                </c:pt>
                <c:pt idx="7446">
                  <c:v>97.449996948242188</c:v>
                </c:pt>
                <c:pt idx="7447">
                  <c:v>96.819999694824219</c:v>
                </c:pt>
                <c:pt idx="7448">
                  <c:v>96.69000244140625</c:v>
                </c:pt>
                <c:pt idx="7449">
                  <c:v>97.279998779296875</c:v>
                </c:pt>
                <c:pt idx="7450">
                  <c:v>97.110000610351563</c:v>
                </c:pt>
                <c:pt idx="7451">
                  <c:v>96.610000610351563</c:v>
                </c:pt>
                <c:pt idx="7452">
                  <c:v>97.339996337890625</c:v>
                </c:pt>
                <c:pt idx="7453">
                  <c:v>95.75</c:v>
                </c:pt>
                <c:pt idx="7454">
                  <c:v>97.400001525878906</c:v>
                </c:pt>
                <c:pt idx="7455">
                  <c:v>95.900001525878906</c:v>
                </c:pt>
                <c:pt idx="7456">
                  <c:v>96.779998779296875</c:v>
                </c:pt>
                <c:pt idx="7457">
                  <c:v>96.419998168945313</c:v>
                </c:pt>
                <c:pt idx="7458">
                  <c:v>97.199996948242188</c:v>
                </c:pt>
                <c:pt idx="7459">
                  <c:v>95.620002746582031</c:v>
                </c:pt>
                <c:pt idx="7460">
                  <c:v>95.870002746582031</c:v>
                </c:pt>
                <c:pt idx="7461">
                  <c:v>97.069999694824219</c:v>
                </c:pt>
                <c:pt idx="7462">
                  <c:v>96.180000305175781</c:v>
                </c:pt>
                <c:pt idx="7463">
                  <c:v>97.069999694824219</c:v>
                </c:pt>
                <c:pt idx="7464">
                  <c:v>95.610000610351563</c:v>
                </c:pt>
                <c:pt idx="7465">
                  <c:v>97.220001220703125</c:v>
                </c:pt>
                <c:pt idx="7466">
                  <c:v>95.529998779296875</c:v>
                </c:pt>
                <c:pt idx="7467">
                  <c:v>96.099998474121094</c:v>
                </c:pt>
                <c:pt idx="7468">
                  <c:v>96.699996948242188</c:v>
                </c:pt>
                <c:pt idx="7469">
                  <c:v>96.769996643066406</c:v>
                </c:pt>
                <c:pt idx="7470">
                  <c:v>97.260002136230469</c:v>
                </c:pt>
                <c:pt idx="7471">
                  <c:v>95.459999084472656</c:v>
                </c:pt>
                <c:pt idx="7472">
                  <c:v>97.339996337890625</c:v>
                </c:pt>
                <c:pt idx="7473">
                  <c:v>95.790000915527344</c:v>
                </c:pt>
                <c:pt idx="7474">
                  <c:v>96.449996948242188</c:v>
                </c:pt>
                <c:pt idx="7475">
                  <c:v>96.150001525878906</c:v>
                </c:pt>
                <c:pt idx="7476">
                  <c:v>96.959999084472656</c:v>
                </c:pt>
                <c:pt idx="7477">
                  <c:v>97.330001831054688</c:v>
                </c:pt>
                <c:pt idx="7478">
                  <c:v>95.800003051757813</c:v>
                </c:pt>
                <c:pt idx="7479">
                  <c:v>97.239997863769531</c:v>
                </c:pt>
                <c:pt idx="7480">
                  <c:v>96.010002136230469</c:v>
                </c:pt>
                <c:pt idx="7481">
                  <c:v>96.910003662109375</c:v>
                </c:pt>
                <c:pt idx="7482">
                  <c:v>96.220001220703125</c:v>
                </c:pt>
                <c:pt idx="7483">
                  <c:v>97.139999389648438</c:v>
                </c:pt>
                <c:pt idx="7484">
                  <c:v>97.430000305175781</c:v>
                </c:pt>
                <c:pt idx="7485">
                  <c:v>95.830001831054688</c:v>
                </c:pt>
                <c:pt idx="7486">
                  <c:v>97.269996643066406</c:v>
                </c:pt>
                <c:pt idx="7487">
                  <c:v>96.550003051757813</c:v>
                </c:pt>
                <c:pt idx="7488">
                  <c:v>96.910003662109375</c:v>
                </c:pt>
                <c:pt idx="7489">
                  <c:v>96.199996948242188</c:v>
                </c:pt>
                <c:pt idx="7490">
                  <c:v>95.839996337890625</c:v>
                </c:pt>
                <c:pt idx="7491">
                  <c:v>97.370002746582031</c:v>
                </c:pt>
                <c:pt idx="7492">
                  <c:v>95.849998474121094</c:v>
                </c:pt>
                <c:pt idx="7493">
                  <c:v>97.319999694824219</c:v>
                </c:pt>
                <c:pt idx="7494">
                  <c:v>96.55999755859375</c:v>
                </c:pt>
                <c:pt idx="7495">
                  <c:v>96.760002136230469</c:v>
                </c:pt>
                <c:pt idx="7496">
                  <c:v>96.040000915527344</c:v>
                </c:pt>
                <c:pt idx="7497">
                  <c:v>95.839996337890625</c:v>
                </c:pt>
                <c:pt idx="7498">
                  <c:v>97.449996948242188</c:v>
                </c:pt>
                <c:pt idx="7499">
                  <c:v>95.94000244140625</c:v>
                </c:pt>
                <c:pt idx="7500">
                  <c:v>97.169998168945313</c:v>
                </c:pt>
                <c:pt idx="7501">
                  <c:v>96.790000915527344</c:v>
                </c:pt>
                <c:pt idx="7502">
                  <c:v>96.839996337890625</c:v>
                </c:pt>
                <c:pt idx="7503">
                  <c:v>96.379997253417969</c:v>
                </c:pt>
                <c:pt idx="7504">
                  <c:v>95.589996337890625</c:v>
                </c:pt>
                <c:pt idx="7505">
                  <c:v>97.379997253417969</c:v>
                </c:pt>
                <c:pt idx="7506">
                  <c:v>95.680000305175781</c:v>
                </c:pt>
                <c:pt idx="7507">
                  <c:v>96.339996337890625</c:v>
                </c:pt>
                <c:pt idx="7508">
                  <c:v>96.779998779296875</c:v>
                </c:pt>
                <c:pt idx="7509">
                  <c:v>96.529998779296875</c:v>
                </c:pt>
                <c:pt idx="7510">
                  <c:v>96.519996643066406</c:v>
                </c:pt>
                <c:pt idx="7511">
                  <c:v>95.779998779296875</c:v>
                </c:pt>
                <c:pt idx="7512">
                  <c:v>97.209999084472656</c:v>
                </c:pt>
                <c:pt idx="7513">
                  <c:v>95.629997253417969</c:v>
                </c:pt>
                <c:pt idx="7514">
                  <c:v>96.040000915527344</c:v>
                </c:pt>
                <c:pt idx="7515">
                  <c:v>97.220001220703125</c:v>
                </c:pt>
                <c:pt idx="7516">
                  <c:v>96.150001525878906</c:v>
                </c:pt>
                <c:pt idx="7517">
                  <c:v>96.830001831054688</c:v>
                </c:pt>
                <c:pt idx="7518">
                  <c:v>96.470001220703125</c:v>
                </c:pt>
                <c:pt idx="7519">
                  <c:v>96.860000610351563</c:v>
                </c:pt>
                <c:pt idx="7520">
                  <c:v>96.360000610351563</c:v>
                </c:pt>
                <c:pt idx="7521">
                  <c:v>97.230003356933594</c:v>
                </c:pt>
                <c:pt idx="7522">
                  <c:v>97.379997253417969</c:v>
                </c:pt>
                <c:pt idx="7523">
                  <c:v>95.819999694824219</c:v>
                </c:pt>
                <c:pt idx="7524">
                  <c:v>97.430000305175781</c:v>
                </c:pt>
                <c:pt idx="7525">
                  <c:v>95.849998474121094</c:v>
                </c:pt>
                <c:pt idx="7526">
                  <c:v>96.349998474121094</c:v>
                </c:pt>
                <c:pt idx="7527">
                  <c:v>97.019996643066406</c:v>
                </c:pt>
                <c:pt idx="7528">
                  <c:v>96.529998779296875</c:v>
                </c:pt>
                <c:pt idx="7529">
                  <c:v>97.279998779296875</c:v>
                </c:pt>
                <c:pt idx="7530">
                  <c:v>95.860000610351563</c:v>
                </c:pt>
                <c:pt idx="7531">
                  <c:v>97.360000610351563</c:v>
                </c:pt>
                <c:pt idx="7532">
                  <c:v>95.790000915527344</c:v>
                </c:pt>
                <c:pt idx="7533">
                  <c:v>96.220001220703125</c:v>
                </c:pt>
                <c:pt idx="7534">
                  <c:v>96.980003356933594</c:v>
                </c:pt>
                <c:pt idx="7535">
                  <c:v>96.129997253417969</c:v>
                </c:pt>
                <c:pt idx="7536">
                  <c:v>95.800003051757813</c:v>
                </c:pt>
                <c:pt idx="7537">
                  <c:v>97.400001525878906</c:v>
                </c:pt>
                <c:pt idx="7538">
                  <c:v>95.769996643066406</c:v>
                </c:pt>
                <c:pt idx="7539">
                  <c:v>97.349998474121094</c:v>
                </c:pt>
                <c:pt idx="7540">
                  <c:v>95.949996948242188</c:v>
                </c:pt>
                <c:pt idx="7541">
                  <c:v>96.379997253417969</c:v>
                </c:pt>
                <c:pt idx="7542">
                  <c:v>96.959999084472656</c:v>
                </c:pt>
                <c:pt idx="7543">
                  <c:v>96.480003356933594</c:v>
                </c:pt>
                <c:pt idx="7544">
                  <c:v>97.120002746582031</c:v>
                </c:pt>
                <c:pt idx="7545">
                  <c:v>95.919998168945313</c:v>
                </c:pt>
                <c:pt idx="7546">
                  <c:v>97.199996948242188</c:v>
                </c:pt>
                <c:pt idx="7547">
                  <c:v>97.19000244140625</c:v>
                </c:pt>
                <c:pt idx="7548">
                  <c:v>95.949996948242188</c:v>
                </c:pt>
                <c:pt idx="7549">
                  <c:v>97.180000305175781</c:v>
                </c:pt>
                <c:pt idx="7550">
                  <c:v>96.580001831054688</c:v>
                </c:pt>
                <c:pt idx="7551">
                  <c:v>96.870002746582031</c:v>
                </c:pt>
                <c:pt idx="7552">
                  <c:v>96.330001831054688</c:v>
                </c:pt>
                <c:pt idx="7553">
                  <c:v>97.209999084472656</c:v>
                </c:pt>
                <c:pt idx="7554">
                  <c:v>97.510002136230469</c:v>
                </c:pt>
                <c:pt idx="7555">
                  <c:v>95.870002746582031</c:v>
                </c:pt>
                <c:pt idx="7556">
                  <c:v>97.419998168945313</c:v>
                </c:pt>
                <c:pt idx="7557">
                  <c:v>96.849998474121094</c:v>
                </c:pt>
                <c:pt idx="7558">
                  <c:v>96.660003662109375</c:v>
                </c:pt>
                <c:pt idx="7559">
                  <c:v>96.489997863769531</c:v>
                </c:pt>
                <c:pt idx="7560">
                  <c:v>97.139999389648438</c:v>
                </c:pt>
                <c:pt idx="7561">
                  <c:v>97.44000244140625</c:v>
                </c:pt>
                <c:pt idx="7562">
                  <c:v>95.819999694824219</c:v>
                </c:pt>
                <c:pt idx="7563">
                  <c:v>97.319999694824219</c:v>
                </c:pt>
                <c:pt idx="7564">
                  <c:v>95.970001220703125</c:v>
                </c:pt>
                <c:pt idx="7565">
                  <c:v>96.639999389648438</c:v>
                </c:pt>
                <c:pt idx="7566">
                  <c:v>96.180000305175781</c:v>
                </c:pt>
                <c:pt idx="7567">
                  <c:v>96.860000610351563</c:v>
                </c:pt>
                <c:pt idx="7568">
                  <c:v>97.25</c:v>
                </c:pt>
                <c:pt idx="7569">
                  <c:v>95.660003662109375</c:v>
                </c:pt>
                <c:pt idx="7570">
                  <c:v>97.19000244140625</c:v>
                </c:pt>
                <c:pt idx="7571">
                  <c:v>96.849998474121094</c:v>
                </c:pt>
                <c:pt idx="7572">
                  <c:v>96.419998168945313</c:v>
                </c:pt>
                <c:pt idx="7573">
                  <c:v>96.389999389648438</c:v>
                </c:pt>
                <c:pt idx="7574">
                  <c:v>96.870002746582031</c:v>
                </c:pt>
                <c:pt idx="7575">
                  <c:v>97.19000244140625</c:v>
                </c:pt>
                <c:pt idx="7576">
                  <c:v>95.739997863769531</c:v>
                </c:pt>
                <c:pt idx="7577">
                  <c:v>97.419998168945313</c:v>
                </c:pt>
                <c:pt idx="7578">
                  <c:v>96.910003662109375</c:v>
                </c:pt>
                <c:pt idx="7579">
                  <c:v>96.569999694824219</c:v>
                </c:pt>
                <c:pt idx="7580">
                  <c:v>96.519996643066406</c:v>
                </c:pt>
                <c:pt idx="7581">
                  <c:v>96.860000610351563</c:v>
                </c:pt>
                <c:pt idx="7582">
                  <c:v>97.349998474121094</c:v>
                </c:pt>
                <c:pt idx="7583">
                  <c:v>95.739997863769531</c:v>
                </c:pt>
                <c:pt idx="7584">
                  <c:v>97.370002746582031</c:v>
                </c:pt>
                <c:pt idx="7585">
                  <c:v>97.040000915527344</c:v>
                </c:pt>
                <c:pt idx="7586">
                  <c:v>96.379997253417969</c:v>
                </c:pt>
                <c:pt idx="7587">
                  <c:v>96.80999755859375</c:v>
                </c:pt>
                <c:pt idx="7588">
                  <c:v>96.580001831054688</c:v>
                </c:pt>
                <c:pt idx="7589">
                  <c:v>97.239997863769531</c:v>
                </c:pt>
                <c:pt idx="7590">
                  <c:v>95.739997863769531</c:v>
                </c:pt>
                <c:pt idx="7591">
                  <c:v>97.339996337890625</c:v>
                </c:pt>
                <c:pt idx="7592">
                  <c:v>97.230003356933594</c:v>
                </c:pt>
                <c:pt idx="7593">
                  <c:v>96.150001525878906</c:v>
                </c:pt>
                <c:pt idx="7594">
                  <c:v>96.989997863769531</c:v>
                </c:pt>
                <c:pt idx="7595">
                  <c:v>96.370002746582031</c:v>
                </c:pt>
                <c:pt idx="7596">
                  <c:v>96.730003356933594</c:v>
                </c:pt>
                <c:pt idx="7597">
                  <c:v>95.870002746582031</c:v>
                </c:pt>
                <c:pt idx="7598">
                  <c:v>97.169998168945313</c:v>
                </c:pt>
                <c:pt idx="7599">
                  <c:v>95.680000305175781</c:v>
                </c:pt>
                <c:pt idx="7600">
                  <c:v>97.239997863769531</c:v>
                </c:pt>
                <c:pt idx="7601">
                  <c:v>97.319999694824219</c:v>
                </c:pt>
                <c:pt idx="7602">
                  <c:v>96.040000915527344</c:v>
                </c:pt>
                <c:pt idx="7603">
                  <c:v>97.19000244140625</c:v>
                </c:pt>
                <c:pt idx="7604">
                  <c:v>96.739997863769531</c:v>
                </c:pt>
                <c:pt idx="7605">
                  <c:v>96.709999084472656</c:v>
                </c:pt>
                <c:pt idx="7606">
                  <c:v>96.370002746582031</c:v>
                </c:pt>
                <c:pt idx="7607">
                  <c:v>96.819999694824219</c:v>
                </c:pt>
                <c:pt idx="7608">
                  <c:v>97.209999084472656</c:v>
                </c:pt>
                <c:pt idx="7609">
                  <c:v>95.569999694824219</c:v>
                </c:pt>
                <c:pt idx="7610">
                  <c:v>97.400001525878906</c:v>
                </c:pt>
                <c:pt idx="7611">
                  <c:v>97.120002746582031</c:v>
                </c:pt>
                <c:pt idx="7612">
                  <c:v>95.970001220703125</c:v>
                </c:pt>
                <c:pt idx="7613">
                  <c:v>97.05999755859375</c:v>
                </c:pt>
                <c:pt idx="7614">
                  <c:v>96.050003051757813</c:v>
                </c:pt>
                <c:pt idx="7615">
                  <c:v>96.790000915527344</c:v>
                </c:pt>
                <c:pt idx="7616">
                  <c:v>96.129997253417969</c:v>
                </c:pt>
                <c:pt idx="7617">
                  <c:v>97.019996643066406</c:v>
                </c:pt>
                <c:pt idx="7618">
                  <c:v>97.410003662109375</c:v>
                </c:pt>
                <c:pt idx="7619">
                  <c:v>95.610000610351563</c:v>
                </c:pt>
                <c:pt idx="7620">
                  <c:v>97.319999694824219</c:v>
                </c:pt>
                <c:pt idx="7621">
                  <c:v>95.730003356933594</c:v>
                </c:pt>
                <c:pt idx="7622">
                  <c:v>96.290000915527344</c:v>
                </c:pt>
                <c:pt idx="7623">
                  <c:v>96.800003051757813</c:v>
                </c:pt>
                <c:pt idx="7624">
                  <c:v>96.360000610351563</c:v>
                </c:pt>
                <c:pt idx="7625">
                  <c:v>97</c:v>
                </c:pt>
                <c:pt idx="7626">
                  <c:v>96.129997253417969</c:v>
                </c:pt>
                <c:pt idx="7627">
                  <c:v>97.050003051757813</c:v>
                </c:pt>
                <c:pt idx="7628">
                  <c:v>97.25</c:v>
                </c:pt>
                <c:pt idx="7629">
                  <c:v>95.699996948242188</c:v>
                </c:pt>
                <c:pt idx="7630">
                  <c:v>97.220001220703125</c:v>
                </c:pt>
                <c:pt idx="7631">
                  <c:v>97.30999755859375</c:v>
                </c:pt>
                <c:pt idx="7632">
                  <c:v>96.069999694824219</c:v>
                </c:pt>
                <c:pt idx="7633">
                  <c:v>97.260002136230469</c:v>
                </c:pt>
                <c:pt idx="7634">
                  <c:v>96.699996948242188</c:v>
                </c:pt>
                <c:pt idx="7635">
                  <c:v>96.349998474121094</c:v>
                </c:pt>
                <c:pt idx="7636">
                  <c:v>96.839996337890625</c:v>
                </c:pt>
                <c:pt idx="7637">
                  <c:v>96.400001525878906</c:v>
                </c:pt>
                <c:pt idx="7638">
                  <c:v>97.080001831054688</c:v>
                </c:pt>
                <c:pt idx="7639">
                  <c:v>96.230003356933594</c:v>
                </c:pt>
                <c:pt idx="7640">
                  <c:v>97.120002746582031</c:v>
                </c:pt>
                <c:pt idx="7641">
                  <c:v>97.300003051757813</c:v>
                </c:pt>
                <c:pt idx="7642">
                  <c:v>95.739997863769531</c:v>
                </c:pt>
                <c:pt idx="7643">
                  <c:v>97.25</c:v>
                </c:pt>
                <c:pt idx="7644">
                  <c:v>95.639999389648438</c:v>
                </c:pt>
                <c:pt idx="7645">
                  <c:v>95.849998474121094</c:v>
                </c:pt>
                <c:pt idx="7646">
                  <c:v>97.30999755859375</c:v>
                </c:pt>
                <c:pt idx="7647">
                  <c:v>95.830001831054688</c:v>
                </c:pt>
                <c:pt idx="7648">
                  <c:v>96.239997863769531</c:v>
                </c:pt>
                <c:pt idx="7649">
                  <c:v>96.959999084472656</c:v>
                </c:pt>
                <c:pt idx="7650">
                  <c:v>96.230003356933594</c:v>
                </c:pt>
                <c:pt idx="7651">
                  <c:v>96.970001220703125</c:v>
                </c:pt>
                <c:pt idx="7652">
                  <c:v>96.279998779296875</c:v>
                </c:pt>
                <c:pt idx="7653">
                  <c:v>97.069999694824219</c:v>
                </c:pt>
                <c:pt idx="7654">
                  <c:v>97.419998168945313</c:v>
                </c:pt>
                <c:pt idx="7655">
                  <c:v>95.730003356933594</c:v>
                </c:pt>
                <c:pt idx="7656">
                  <c:v>97.360000610351563</c:v>
                </c:pt>
                <c:pt idx="7657">
                  <c:v>95.839996337890625</c:v>
                </c:pt>
                <c:pt idx="7658">
                  <c:v>95.80999755859375</c:v>
                </c:pt>
                <c:pt idx="7659">
                  <c:v>97.209999084472656</c:v>
                </c:pt>
                <c:pt idx="7660">
                  <c:v>95.790000915527344</c:v>
                </c:pt>
                <c:pt idx="7661">
                  <c:v>97.180000305175781</c:v>
                </c:pt>
                <c:pt idx="7662">
                  <c:v>96.139999389648438</c:v>
                </c:pt>
                <c:pt idx="7663">
                  <c:v>96.669998168945313</c:v>
                </c:pt>
                <c:pt idx="7664">
                  <c:v>96.629997253417969</c:v>
                </c:pt>
                <c:pt idx="7665">
                  <c:v>96.660003662109375</c:v>
                </c:pt>
                <c:pt idx="7666">
                  <c:v>97.25</c:v>
                </c:pt>
                <c:pt idx="7667">
                  <c:v>95.930000305175781</c:v>
                </c:pt>
                <c:pt idx="7668">
                  <c:v>97.279998779296875</c:v>
                </c:pt>
                <c:pt idx="7669">
                  <c:v>97.519996643066406</c:v>
                </c:pt>
                <c:pt idx="7670">
                  <c:v>95.870002746582031</c:v>
                </c:pt>
                <c:pt idx="7671">
                  <c:v>97.400001525878906</c:v>
                </c:pt>
                <c:pt idx="7672">
                  <c:v>96.930000305175781</c:v>
                </c:pt>
                <c:pt idx="7673">
                  <c:v>96.599998474121094</c:v>
                </c:pt>
                <c:pt idx="7674">
                  <c:v>96.760002136230469</c:v>
                </c:pt>
                <c:pt idx="7675">
                  <c:v>96.779998779296875</c:v>
                </c:pt>
                <c:pt idx="7676">
                  <c:v>97.339996337890625</c:v>
                </c:pt>
                <c:pt idx="7677">
                  <c:v>95.830001831054688</c:v>
                </c:pt>
                <c:pt idx="7678">
                  <c:v>97.459999084472656</c:v>
                </c:pt>
                <c:pt idx="7679">
                  <c:v>95.709999084472656</c:v>
                </c:pt>
                <c:pt idx="7680">
                  <c:v>96.120002746582031</c:v>
                </c:pt>
                <c:pt idx="7681">
                  <c:v>97.209999084472656</c:v>
                </c:pt>
                <c:pt idx="7682">
                  <c:v>96.19000244140625</c:v>
                </c:pt>
                <c:pt idx="7683">
                  <c:v>96.839996337890625</c:v>
                </c:pt>
                <c:pt idx="7684">
                  <c:v>96.510002136230469</c:v>
                </c:pt>
                <c:pt idx="7685">
                  <c:v>97.069999694824219</c:v>
                </c:pt>
                <c:pt idx="7686">
                  <c:v>96.089996337890625</c:v>
                </c:pt>
                <c:pt idx="7687">
                  <c:v>96.610000610351563</c:v>
                </c:pt>
                <c:pt idx="7688">
                  <c:v>96.650001525878906</c:v>
                </c:pt>
                <c:pt idx="7689">
                  <c:v>96.819999694824219</c:v>
                </c:pt>
                <c:pt idx="7690">
                  <c:v>97.260002136230469</c:v>
                </c:pt>
                <c:pt idx="7691">
                  <c:v>95.930000305175781</c:v>
                </c:pt>
                <c:pt idx="7692">
                  <c:v>97.449996948242188</c:v>
                </c:pt>
                <c:pt idx="7693">
                  <c:v>95.650001525878906</c:v>
                </c:pt>
                <c:pt idx="7694">
                  <c:v>96.019996643066406</c:v>
                </c:pt>
                <c:pt idx="7695">
                  <c:v>97.400001525878906</c:v>
                </c:pt>
                <c:pt idx="7696">
                  <c:v>96.160003662109375</c:v>
                </c:pt>
                <c:pt idx="7697">
                  <c:v>97.459999084472656</c:v>
                </c:pt>
                <c:pt idx="7698">
                  <c:v>96.849998474121094</c:v>
                </c:pt>
                <c:pt idx="7699">
                  <c:v>96.660003662109375</c:v>
                </c:pt>
                <c:pt idx="7700">
                  <c:v>96.69000244140625</c:v>
                </c:pt>
                <c:pt idx="7701">
                  <c:v>96.709999084472656</c:v>
                </c:pt>
                <c:pt idx="7702">
                  <c:v>97.209999084472656</c:v>
                </c:pt>
                <c:pt idx="7703">
                  <c:v>95.80999755859375</c:v>
                </c:pt>
                <c:pt idx="7704">
                  <c:v>97.419998168945313</c:v>
                </c:pt>
                <c:pt idx="7705">
                  <c:v>97.360000610351563</c:v>
                </c:pt>
                <c:pt idx="7706">
                  <c:v>95.879997253417969</c:v>
                </c:pt>
                <c:pt idx="7707">
                  <c:v>97.430000305175781</c:v>
                </c:pt>
                <c:pt idx="7708">
                  <c:v>96.760002136230469</c:v>
                </c:pt>
                <c:pt idx="7709">
                  <c:v>95.680000305175781</c:v>
                </c:pt>
                <c:pt idx="7710">
                  <c:v>97.360000610351563</c:v>
                </c:pt>
                <c:pt idx="7711">
                  <c:v>97.300003051757813</c:v>
                </c:pt>
                <c:pt idx="7712">
                  <c:v>96.080001831054688</c:v>
                </c:pt>
                <c:pt idx="7713">
                  <c:v>97.339996337890625</c:v>
                </c:pt>
                <c:pt idx="7714">
                  <c:v>97.029998779296875</c:v>
                </c:pt>
                <c:pt idx="7715">
                  <c:v>96.569999694824219</c:v>
                </c:pt>
                <c:pt idx="7716">
                  <c:v>96.839996337890625</c:v>
                </c:pt>
                <c:pt idx="7717">
                  <c:v>96.839996337890625</c:v>
                </c:pt>
                <c:pt idx="7718">
                  <c:v>96.75</c:v>
                </c:pt>
                <c:pt idx="7719">
                  <c:v>95.980003356933594</c:v>
                </c:pt>
                <c:pt idx="7720">
                  <c:v>97.279998779296875</c:v>
                </c:pt>
                <c:pt idx="7721">
                  <c:v>96.069999694824219</c:v>
                </c:pt>
                <c:pt idx="7722">
                  <c:v>95.879997253417969</c:v>
                </c:pt>
                <c:pt idx="7723">
                  <c:v>97.370002746582031</c:v>
                </c:pt>
                <c:pt idx="7724">
                  <c:v>95.989997863769531</c:v>
                </c:pt>
                <c:pt idx="7725">
                  <c:v>96.139999389648438</c:v>
                </c:pt>
                <c:pt idx="7726">
                  <c:v>97.260002136230469</c:v>
                </c:pt>
                <c:pt idx="7727">
                  <c:v>96.319999694824219</c:v>
                </c:pt>
                <c:pt idx="7728">
                  <c:v>97.360000610351563</c:v>
                </c:pt>
                <c:pt idx="7729">
                  <c:v>96.779998779296875</c:v>
                </c:pt>
                <c:pt idx="7730">
                  <c:v>96.80999755859375</c:v>
                </c:pt>
                <c:pt idx="7731">
                  <c:v>96.720001220703125</c:v>
                </c:pt>
                <c:pt idx="7732">
                  <c:v>96.650001525878906</c:v>
                </c:pt>
                <c:pt idx="7733">
                  <c:v>97.319999694824219</c:v>
                </c:pt>
                <c:pt idx="7734">
                  <c:v>96.199996948242188</c:v>
                </c:pt>
                <c:pt idx="7735">
                  <c:v>97.169998168945313</c:v>
                </c:pt>
                <c:pt idx="7736">
                  <c:v>97.430000305175781</c:v>
                </c:pt>
                <c:pt idx="7737">
                  <c:v>95.819999694824219</c:v>
                </c:pt>
                <c:pt idx="7738">
                  <c:v>97.519996643066406</c:v>
                </c:pt>
                <c:pt idx="7739">
                  <c:v>97.400001525878906</c:v>
                </c:pt>
                <c:pt idx="7740">
                  <c:v>97.419998168945313</c:v>
                </c:pt>
                <c:pt idx="7741">
                  <c:v>97.529998779296875</c:v>
                </c:pt>
                <c:pt idx="7742">
                  <c:v>95.819999694824219</c:v>
                </c:pt>
                <c:pt idx="7743">
                  <c:v>97.349998474121094</c:v>
                </c:pt>
                <c:pt idx="7744">
                  <c:v>97.029998779296875</c:v>
                </c:pt>
                <c:pt idx="7745">
                  <c:v>96.419998168945313</c:v>
                </c:pt>
                <c:pt idx="7746">
                  <c:v>96.94000244140625</c:v>
                </c:pt>
                <c:pt idx="7747">
                  <c:v>96.290000915527344</c:v>
                </c:pt>
                <c:pt idx="7748">
                  <c:v>96.959999084472656</c:v>
                </c:pt>
                <c:pt idx="7749">
                  <c:v>96.410003662109375</c:v>
                </c:pt>
                <c:pt idx="7750">
                  <c:v>95.569999694824219</c:v>
                </c:pt>
                <c:pt idx="7751">
                  <c:v>97.360000610351563</c:v>
                </c:pt>
                <c:pt idx="7752">
                  <c:v>95.720001220703125</c:v>
                </c:pt>
                <c:pt idx="7753">
                  <c:v>95.980003356933594</c:v>
                </c:pt>
                <c:pt idx="7754">
                  <c:v>97.30999755859375</c:v>
                </c:pt>
                <c:pt idx="7755">
                  <c:v>95.949996948242188</c:v>
                </c:pt>
                <c:pt idx="7756">
                  <c:v>96.300003051757813</c:v>
                </c:pt>
                <c:pt idx="7757">
                  <c:v>95.860000610351563</c:v>
                </c:pt>
                <c:pt idx="7758">
                  <c:v>97.269996643066406</c:v>
                </c:pt>
                <c:pt idx="7759">
                  <c:v>96.739997863769531</c:v>
                </c:pt>
                <c:pt idx="7760">
                  <c:v>96.589996337890625</c:v>
                </c:pt>
                <c:pt idx="7761">
                  <c:v>96.819999694824219</c:v>
                </c:pt>
                <c:pt idx="7762">
                  <c:v>96.660003662109375</c:v>
                </c:pt>
                <c:pt idx="7763">
                  <c:v>97.25</c:v>
                </c:pt>
                <c:pt idx="7764">
                  <c:v>96.080001831054688</c:v>
                </c:pt>
                <c:pt idx="7765">
                  <c:v>97.129997253417969</c:v>
                </c:pt>
                <c:pt idx="7766">
                  <c:v>97.449996948242188</c:v>
                </c:pt>
                <c:pt idx="7767">
                  <c:v>95.699996948242188</c:v>
                </c:pt>
                <c:pt idx="7768">
                  <c:v>97.480003356933594</c:v>
                </c:pt>
                <c:pt idx="7769">
                  <c:v>97.099998474121094</c:v>
                </c:pt>
                <c:pt idx="7770">
                  <c:v>96.080001831054688</c:v>
                </c:pt>
                <c:pt idx="7771">
                  <c:v>97.199996948242188</c:v>
                </c:pt>
                <c:pt idx="7772">
                  <c:v>96.529998779296875</c:v>
                </c:pt>
                <c:pt idx="7773">
                  <c:v>96.849998474121094</c:v>
                </c:pt>
                <c:pt idx="7774">
                  <c:v>96.519996643066406</c:v>
                </c:pt>
                <c:pt idx="7775">
                  <c:v>96.889999389648438</c:v>
                </c:pt>
                <c:pt idx="7776">
                  <c:v>97.400001525878906</c:v>
                </c:pt>
                <c:pt idx="7777">
                  <c:v>95.660003662109375</c:v>
                </c:pt>
                <c:pt idx="7778">
                  <c:v>97.389999389648438</c:v>
                </c:pt>
                <c:pt idx="7779">
                  <c:v>95.680000305175781</c:v>
                </c:pt>
                <c:pt idx="7780">
                  <c:v>96.019996643066406</c:v>
                </c:pt>
                <c:pt idx="7781">
                  <c:v>97.19000244140625</c:v>
                </c:pt>
                <c:pt idx="7782">
                  <c:v>96.089996337890625</c:v>
                </c:pt>
                <c:pt idx="7783">
                  <c:v>96.620002746582031</c:v>
                </c:pt>
                <c:pt idx="7784">
                  <c:v>96.760002136230469</c:v>
                </c:pt>
                <c:pt idx="7785">
                  <c:v>96.889999389648438</c:v>
                </c:pt>
                <c:pt idx="7786">
                  <c:v>97.290000915527344</c:v>
                </c:pt>
                <c:pt idx="7787">
                  <c:v>95.599998474121094</c:v>
                </c:pt>
                <c:pt idx="7788">
                  <c:v>97.339996337890625</c:v>
                </c:pt>
                <c:pt idx="7789">
                  <c:v>97.279998779296875</c:v>
                </c:pt>
                <c:pt idx="7790">
                  <c:v>97.319999694824219</c:v>
                </c:pt>
                <c:pt idx="7791">
                  <c:v>95.779998779296875</c:v>
                </c:pt>
                <c:pt idx="7792">
                  <c:v>96.05999755859375</c:v>
                </c:pt>
                <c:pt idx="7793">
                  <c:v>97.169998168945313</c:v>
                </c:pt>
                <c:pt idx="7794">
                  <c:v>96.150001525878906</c:v>
                </c:pt>
                <c:pt idx="7795">
                  <c:v>97.029998779296875</c:v>
                </c:pt>
                <c:pt idx="7796">
                  <c:v>96.379997253417969</c:v>
                </c:pt>
                <c:pt idx="7797">
                  <c:v>96.959999084472656</c:v>
                </c:pt>
                <c:pt idx="7798">
                  <c:v>96.319999694824219</c:v>
                </c:pt>
                <c:pt idx="7799">
                  <c:v>96.94000244140625</c:v>
                </c:pt>
                <c:pt idx="7800">
                  <c:v>95.94000244140625</c:v>
                </c:pt>
                <c:pt idx="7801">
                  <c:v>97.139999389648438</c:v>
                </c:pt>
                <c:pt idx="7802">
                  <c:v>97.319999694824219</c:v>
                </c:pt>
                <c:pt idx="7803">
                  <c:v>97.089996337890625</c:v>
                </c:pt>
                <c:pt idx="7804">
                  <c:v>97.370002746582031</c:v>
                </c:pt>
                <c:pt idx="7805">
                  <c:v>95.790000915527344</c:v>
                </c:pt>
                <c:pt idx="7806">
                  <c:v>97.290000915527344</c:v>
                </c:pt>
                <c:pt idx="7807">
                  <c:v>96.959999084472656</c:v>
                </c:pt>
                <c:pt idx="7808">
                  <c:v>96.050003051757813</c:v>
                </c:pt>
                <c:pt idx="7809">
                  <c:v>96.910003662109375</c:v>
                </c:pt>
                <c:pt idx="7810">
                  <c:v>96.110000610351563</c:v>
                </c:pt>
                <c:pt idx="7811">
                  <c:v>96.900001525878906</c:v>
                </c:pt>
                <c:pt idx="7812">
                  <c:v>95.959999084472656</c:v>
                </c:pt>
                <c:pt idx="7813">
                  <c:v>97.169998168945313</c:v>
                </c:pt>
                <c:pt idx="7814">
                  <c:v>97.300003051757813</c:v>
                </c:pt>
                <c:pt idx="7815">
                  <c:v>95.699996948242188</c:v>
                </c:pt>
                <c:pt idx="7816">
                  <c:v>97.319999694824219</c:v>
                </c:pt>
                <c:pt idx="7817">
                  <c:v>95.760002136230469</c:v>
                </c:pt>
                <c:pt idx="7818">
                  <c:v>96.220001220703125</c:v>
                </c:pt>
                <c:pt idx="7819">
                  <c:v>96.879997253417969</c:v>
                </c:pt>
                <c:pt idx="7820">
                  <c:v>96.319999694824219</c:v>
                </c:pt>
                <c:pt idx="7821">
                  <c:v>96.900001525878906</c:v>
                </c:pt>
                <c:pt idx="7822">
                  <c:v>96.139999389648438</c:v>
                </c:pt>
                <c:pt idx="7823">
                  <c:v>97.169998168945313</c:v>
                </c:pt>
                <c:pt idx="7824">
                  <c:v>95.819999694824219</c:v>
                </c:pt>
                <c:pt idx="7825">
                  <c:v>95.769996643066406</c:v>
                </c:pt>
                <c:pt idx="7826">
                  <c:v>97.419998168945313</c:v>
                </c:pt>
                <c:pt idx="7827">
                  <c:v>95.900001525878906</c:v>
                </c:pt>
                <c:pt idx="7828">
                  <c:v>97.269996643066406</c:v>
                </c:pt>
                <c:pt idx="7829">
                  <c:v>96.959999084472656</c:v>
                </c:pt>
                <c:pt idx="7830">
                  <c:v>96.319999694824219</c:v>
                </c:pt>
                <c:pt idx="7831">
                  <c:v>96.790000915527344</c:v>
                </c:pt>
                <c:pt idx="7832">
                  <c:v>96.120002746582031</c:v>
                </c:pt>
                <c:pt idx="7833">
                  <c:v>97.139999389648438</c:v>
                </c:pt>
                <c:pt idx="7834">
                  <c:v>96.120002746582031</c:v>
                </c:pt>
                <c:pt idx="7835">
                  <c:v>95.800003051757813</c:v>
                </c:pt>
                <c:pt idx="7836">
                  <c:v>97.339996337890625</c:v>
                </c:pt>
                <c:pt idx="7837">
                  <c:v>95.650001525878906</c:v>
                </c:pt>
                <c:pt idx="7838">
                  <c:v>97.370002746582031</c:v>
                </c:pt>
                <c:pt idx="7839">
                  <c:v>97.129997253417969</c:v>
                </c:pt>
                <c:pt idx="7840">
                  <c:v>96.099998474121094</c:v>
                </c:pt>
                <c:pt idx="7841">
                  <c:v>97</c:v>
                </c:pt>
                <c:pt idx="7842">
                  <c:v>96.550003051757813</c:v>
                </c:pt>
                <c:pt idx="7843">
                  <c:v>96.650001525878906</c:v>
                </c:pt>
                <c:pt idx="7844">
                  <c:v>96.5</c:v>
                </c:pt>
                <c:pt idx="7845">
                  <c:v>96.819999694824219</c:v>
                </c:pt>
                <c:pt idx="7846">
                  <c:v>97.339996337890625</c:v>
                </c:pt>
                <c:pt idx="7847">
                  <c:v>95.790000915527344</c:v>
                </c:pt>
                <c:pt idx="7848">
                  <c:v>97.279998779296875</c:v>
                </c:pt>
                <c:pt idx="7849">
                  <c:v>97.279998779296875</c:v>
                </c:pt>
                <c:pt idx="7850">
                  <c:v>95.779998779296875</c:v>
                </c:pt>
                <c:pt idx="7851">
                  <c:v>97.419998168945313</c:v>
                </c:pt>
                <c:pt idx="7852">
                  <c:v>95.819999694824219</c:v>
                </c:pt>
                <c:pt idx="7853">
                  <c:v>97.459999084472656</c:v>
                </c:pt>
                <c:pt idx="7854">
                  <c:v>97.010002136230469</c:v>
                </c:pt>
                <c:pt idx="7855">
                  <c:v>96.220001220703125</c:v>
                </c:pt>
                <c:pt idx="7856">
                  <c:v>97.050003051757813</c:v>
                </c:pt>
                <c:pt idx="7857">
                  <c:v>96.230003356933594</c:v>
                </c:pt>
                <c:pt idx="7858">
                  <c:v>96.959999084472656</c:v>
                </c:pt>
                <c:pt idx="7859">
                  <c:v>96.419998168945313</c:v>
                </c:pt>
                <c:pt idx="7860">
                  <c:v>96.769996643066406</c:v>
                </c:pt>
                <c:pt idx="7861">
                  <c:v>96.430000305175781</c:v>
                </c:pt>
                <c:pt idx="7862">
                  <c:v>97.220001220703125</c:v>
                </c:pt>
                <c:pt idx="7863">
                  <c:v>96.05999755859375</c:v>
                </c:pt>
                <c:pt idx="7864">
                  <c:v>97.239997863769531</c:v>
                </c:pt>
                <c:pt idx="7865">
                  <c:v>97.449996948242188</c:v>
                </c:pt>
                <c:pt idx="7866">
                  <c:v>95.779998779296875</c:v>
                </c:pt>
                <c:pt idx="7867">
                  <c:v>97.339996337890625</c:v>
                </c:pt>
                <c:pt idx="7868">
                  <c:v>95.769996643066406</c:v>
                </c:pt>
                <c:pt idx="7869">
                  <c:v>96.360000610351563</c:v>
                </c:pt>
                <c:pt idx="7870">
                  <c:v>96.660003662109375</c:v>
                </c:pt>
                <c:pt idx="7871">
                  <c:v>96.55999755859375</c:v>
                </c:pt>
                <c:pt idx="7872">
                  <c:v>97.180000305175781</c:v>
                </c:pt>
                <c:pt idx="7873">
                  <c:v>95.94000244140625</c:v>
                </c:pt>
                <c:pt idx="7874">
                  <c:v>97.180000305175781</c:v>
                </c:pt>
                <c:pt idx="7875">
                  <c:v>97.290000915527344</c:v>
                </c:pt>
                <c:pt idx="7876">
                  <c:v>95.69000244140625</c:v>
                </c:pt>
                <c:pt idx="7877">
                  <c:v>97.430000305175781</c:v>
                </c:pt>
                <c:pt idx="7878">
                  <c:v>96.050003051757813</c:v>
                </c:pt>
                <c:pt idx="7879">
                  <c:v>96.620002746582031</c:v>
                </c:pt>
                <c:pt idx="7880">
                  <c:v>96.589996337890625</c:v>
                </c:pt>
                <c:pt idx="7881">
                  <c:v>96.790000915527344</c:v>
                </c:pt>
                <c:pt idx="7882">
                  <c:v>97.30999755859375</c:v>
                </c:pt>
                <c:pt idx="7883">
                  <c:v>95.779998779296875</c:v>
                </c:pt>
                <c:pt idx="7884">
                  <c:v>97.30999755859375</c:v>
                </c:pt>
                <c:pt idx="7885">
                  <c:v>95.779998779296875</c:v>
                </c:pt>
                <c:pt idx="7886">
                  <c:v>96.019996643066406</c:v>
                </c:pt>
                <c:pt idx="7887">
                  <c:v>97.260002136230469</c:v>
                </c:pt>
                <c:pt idx="7888">
                  <c:v>96.040000915527344</c:v>
                </c:pt>
                <c:pt idx="7889">
                  <c:v>96.910003662109375</c:v>
                </c:pt>
                <c:pt idx="7890">
                  <c:v>96.300003051757813</c:v>
                </c:pt>
                <c:pt idx="7891">
                  <c:v>96.980003356933594</c:v>
                </c:pt>
                <c:pt idx="7892">
                  <c:v>96.040000915527344</c:v>
                </c:pt>
                <c:pt idx="7893">
                  <c:v>97.239997863769531</c:v>
                </c:pt>
                <c:pt idx="7894">
                  <c:v>95.860000610351563</c:v>
                </c:pt>
                <c:pt idx="7895">
                  <c:v>95.80999755859375</c:v>
                </c:pt>
                <c:pt idx="7896">
                  <c:v>97.449996948242188</c:v>
                </c:pt>
                <c:pt idx="7897">
                  <c:v>95.779998779296875</c:v>
                </c:pt>
                <c:pt idx="7898">
                  <c:v>96.510002136230469</c:v>
                </c:pt>
                <c:pt idx="7899">
                  <c:v>96.650001525878906</c:v>
                </c:pt>
                <c:pt idx="7900">
                  <c:v>96.69000244140625</c:v>
                </c:pt>
                <c:pt idx="7901">
                  <c:v>96.419998168945313</c:v>
                </c:pt>
                <c:pt idx="7902">
                  <c:v>95.839996337890625</c:v>
                </c:pt>
                <c:pt idx="7903">
                  <c:v>97.330001831054688</c:v>
                </c:pt>
                <c:pt idx="7904">
                  <c:v>95.790000915527344</c:v>
                </c:pt>
                <c:pt idx="7905">
                  <c:v>96.05999755859375</c:v>
                </c:pt>
                <c:pt idx="7906">
                  <c:v>97.199996948242188</c:v>
                </c:pt>
                <c:pt idx="7907">
                  <c:v>96.110000610351563</c:v>
                </c:pt>
                <c:pt idx="7908">
                  <c:v>96.760002136230469</c:v>
                </c:pt>
                <c:pt idx="7909">
                  <c:v>96.300003051757813</c:v>
                </c:pt>
                <c:pt idx="7910">
                  <c:v>97.169998168945313</c:v>
                </c:pt>
                <c:pt idx="7911">
                  <c:v>96.069999694824219</c:v>
                </c:pt>
                <c:pt idx="7912">
                  <c:v>97.220001220703125</c:v>
                </c:pt>
                <c:pt idx="7913">
                  <c:v>97.410003662109375</c:v>
                </c:pt>
                <c:pt idx="7914">
                  <c:v>95.919998168945313</c:v>
                </c:pt>
                <c:pt idx="7915">
                  <c:v>97.279998779296875</c:v>
                </c:pt>
                <c:pt idx="7916">
                  <c:v>97.199996948242188</c:v>
                </c:pt>
                <c:pt idx="7917">
                  <c:v>96.180000305175781</c:v>
                </c:pt>
                <c:pt idx="7918">
                  <c:v>97.089996337890625</c:v>
                </c:pt>
                <c:pt idx="7919">
                  <c:v>96.260002136230469</c:v>
                </c:pt>
                <c:pt idx="7920">
                  <c:v>97.029998779296875</c:v>
                </c:pt>
                <c:pt idx="7921">
                  <c:v>96.370002746582031</c:v>
                </c:pt>
                <c:pt idx="7922">
                  <c:v>97.169998168945313</c:v>
                </c:pt>
                <c:pt idx="7923">
                  <c:v>96.050003051757813</c:v>
                </c:pt>
                <c:pt idx="7924">
                  <c:v>97.069999694824219</c:v>
                </c:pt>
                <c:pt idx="7925">
                  <c:v>96.19000244140625</c:v>
                </c:pt>
                <c:pt idx="7926">
                  <c:v>95.790000915527344</c:v>
                </c:pt>
                <c:pt idx="7927">
                  <c:v>97.470001220703125</c:v>
                </c:pt>
                <c:pt idx="7928">
                  <c:v>95.660003662109375</c:v>
                </c:pt>
                <c:pt idx="7929">
                  <c:v>96.519996643066406</c:v>
                </c:pt>
                <c:pt idx="7930">
                  <c:v>97.239997863769531</c:v>
                </c:pt>
                <c:pt idx="7931">
                  <c:v>96.089996337890625</c:v>
                </c:pt>
                <c:pt idx="7932">
                  <c:v>97.239997863769531</c:v>
                </c:pt>
                <c:pt idx="7933">
                  <c:v>97.419998168945313</c:v>
                </c:pt>
                <c:pt idx="7934">
                  <c:v>95.819999694824219</c:v>
                </c:pt>
                <c:pt idx="7935">
                  <c:v>97.290000915527344</c:v>
                </c:pt>
                <c:pt idx="7936">
                  <c:v>95.779998779296875</c:v>
                </c:pt>
                <c:pt idx="7937">
                  <c:v>97.44000244140625</c:v>
                </c:pt>
                <c:pt idx="7938">
                  <c:v>97.180000305175781</c:v>
                </c:pt>
                <c:pt idx="7939">
                  <c:v>95.94000244140625</c:v>
                </c:pt>
                <c:pt idx="7940">
                  <c:v>97.279998779296875</c:v>
                </c:pt>
                <c:pt idx="7941">
                  <c:v>96.930000305175781</c:v>
                </c:pt>
                <c:pt idx="7942">
                  <c:v>96.330001831054688</c:v>
                </c:pt>
                <c:pt idx="7943">
                  <c:v>96.900001525878906</c:v>
                </c:pt>
                <c:pt idx="7944">
                  <c:v>96.209999084472656</c:v>
                </c:pt>
                <c:pt idx="7945">
                  <c:v>97.029998779296875</c:v>
                </c:pt>
                <c:pt idx="7946">
                  <c:v>96.160003662109375</c:v>
                </c:pt>
                <c:pt idx="7947">
                  <c:v>95.650001525878906</c:v>
                </c:pt>
                <c:pt idx="7948">
                  <c:v>97.370002746582031</c:v>
                </c:pt>
                <c:pt idx="7949">
                  <c:v>95.620002746582031</c:v>
                </c:pt>
                <c:pt idx="7950">
                  <c:v>97.30999755859375</c:v>
                </c:pt>
                <c:pt idx="7951">
                  <c:v>97.30999755859375</c:v>
                </c:pt>
                <c:pt idx="7952">
                  <c:v>95.910003662109375</c:v>
                </c:pt>
                <c:pt idx="7953">
                  <c:v>97.169998168945313</c:v>
                </c:pt>
                <c:pt idx="7954">
                  <c:v>96.819999694824219</c:v>
                </c:pt>
                <c:pt idx="7955">
                  <c:v>96.5</c:v>
                </c:pt>
                <c:pt idx="7956">
                  <c:v>96.790000915527344</c:v>
                </c:pt>
                <c:pt idx="7957">
                  <c:v>96.550003051757813</c:v>
                </c:pt>
                <c:pt idx="7958">
                  <c:v>97.239997863769531</c:v>
                </c:pt>
                <c:pt idx="7959">
                  <c:v>95.919998168945313</c:v>
                </c:pt>
                <c:pt idx="7960">
                  <c:v>97.19000244140625</c:v>
                </c:pt>
                <c:pt idx="7961">
                  <c:v>95.870002746582031</c:v>
                </c:pt>
                <c:pt idx="7962">
                  <c:v>95.80999755859375</c:v>
                </c:pt>
                <c:pt idx="7963">
                  <c:v>97.449996948242188</c:v>
                </c:pt>
                <c:pt idx="7964">
                  <c:v>95.739997863769531</c:v>
                </c:pt>
                <c:pt idx="7965">
                  <c:v>96.239997863769531</c:v>
                </c:pt>
                <c:pt idx="7966">
                  <c:v>97.010002136230469</c:v>
                </c:pt>
                <c:pt idx="7967">
                  <c:v>96.419998168945313</c:v>
                </c:pt>
                <c:pt idx="7968">
                  <c:v>96.75</c:v>
                </c:pt>
                <c:pt idx="7969">
                  <c:v>95.919998168945313</c:v>
                </c:pt>
                <c:pt idx="7970">
                  <c:v>97.260002136230469</c:v>
                </c:pt>
                <c:pt idx="7971">
                  <c:v>95.650001525878906</c:v>
                </c:pt>
                <c:pt idx="7972">
                  <c:v>97.139999389648438</c:v>
                </c:pt>
                <c:pt idx="7973">
                  <c:v>97.209999084472656</c:v>
                </c:pt>
                <c:pt idx="7974">
                  <c:v>96</c:v>
                </c:pt>
                <c:pt idx="7975">
                  <c:v>97.269996643066406</c:v>
                </c:pt>
                <c:pt idx="7976">
                  <c:v>96.44000244140625</c:v>
                </c:pt>
                <c:pt idx="7977">
                  <c:v>96.919998168945313</c:v>
                </c:pt>
                <c:pt idx="7978">
                  <c:v>96.089996337890625</c:v>
                </c:pt>
                <c:pt idx="7979">
                  <c:v>97.290000915527344</c:v>
                </c:pt>
                <c:pt idx="7980">
                  <c:v>97.379997253417969</c:v>
                </c:pt>
                <c:pt idx="7981">
                  <c:v>95.860000610351563</c:v>
                </c:pt>
                <c:pt idx="7982">
                  <c:v>97.290000915527344</c:v>
                </c:pt>
                <c:pt idx="7983">
                  <c:v>96.5</c:v>
                </c:pt>
                <c:pt idx="7984">
                  <c:v>96.919998168945313</c:v>
                </c:pt>
                <c:pt idx="7985">
                  <c:v>96.19000244140625</c:v>
                </c:pt>
                <c:pt idx="7986">
                  <c:v>95.699996948242188</c:v>
                </c:pt>
                <c:pt idx="7987">
                  <c:v>97.360000610351563</c:v>
                </c:pt>
                <c:pt idx="7988">
                  <c:v>95.760002136230469</c:v>
                </c:pt>
                <c:pt idx="7989">
                  <c:v>97.089996337890625</c:v>
                </c:pt>
                <c:pt idx="7990">
                  <c:v>96.400001525878906</c:v>
                </c:pt>
                <c:pt idx="7991">
                  <c:v>96.949996948242188</c:v>
                </c:pt>
                <c:pt idx="7992">
                  <c:v>95.769996643066406</c:v>
                </c:pt>
                <c:pt idx="7993">
                  <c:v>95.760002136230469</c:v>
                </c:pt>
                <c:pt idx="7994">
                  <c:v>97.110000610351563</c:v>
                </c:pt>
                <c:pt idx="7995">
                  <c:v>96.019996643066406</c:v>
                </c:pt>
                <c:pt idx="7996">
                  <c:v>96.989997863769531</c:v>
                </c:pt>
                <c:pt idx="7997">
                  <c:v>96.209999084472656</c:v>
                </c:pt>
                <c:pt idx="7998">
                  <c:v>97.099998474121094</c:v>
                </c:pt>
                <c:pt idx="7999">
                  <c:v>95.849998474121094</c:v>
                </c:pt>
                <c:pt idx="8000">
                  <c:v>95.80999755859375</c:v>
                </c:pt>
                <c:pt idx="8001">
                  <c:v>97.199996948242188</c:v>
                </c:pt>
                <c:pt idx="8002">
                  <c:v>96.169998168945313</c:v>
                </c:pt>
                <c:pt idx="8003">
                  <c:v>96.800003051757813</c:v>
                </c:pt>
                <c:pt idx="8004">
                  <c:v>95.980003356933594</c:v>
                </c:pt>
                <c:pt idx="8005">
                  <c:v>97.169998168945313</c:v>
                </c:pt>
                <c:pt idx="8006">
                  <c:v>97.430000305175781</c:v>
                </c:pt>
                <c:pt idx="8007">
                  <c:v>95.860000610351563</c:v>
                </c:pt>
                <c:pt idx="8008">
                  <c:v>97.150001525878906</c:v>
                </c:pt>
                <c:pt idx="8009">
                  <c:v>96.410003662109375</c:v>
                </c:pt>
                <c:pt idx="8010">
                  <c:v>97</c:v>
                </c:pt>
                <c:pt idx="8011">
                  <c:v>96.050003051757813</c:v>
                </c:pt>
                <c:pt idx="8012">
                  <c:v>97.19000244140625</c:v>
                </c:pt>
                <c:pt idx="8013">
                  <c:v>95.75</c:v>
                </c:pt>
                <c:pt idx="8014">
                  <c:v>96.069999694824219</c:v>
                </c:pt>
                <c:pt idx="8015">
                  <c:v>96.989997863769531</c:v>
                </c:pt>
                <c:pt idx="8016">
                  <c:v>96.30999755859375</c:v>
                </c:pt>
                <c:pt idx="8017">
                  <c:v>97.169998168945313</c:v>
                </c:pt>
                <c:pt idx="8018">
                  <c:v>95.620002746582031</c:v>
                </c:pt>
                <c:pt idx="8019">
                  <c:v>97.230003356933594</c:v>
                </c:pt>
                <c:pt idx="8020">
                  <c:v>95.760002136230469</c:v>
                </c:pt>
                <c:pt idx="8021">
                  <c:v>96.05999755859375</c:v>
                </c:pt>
                <c:pt idx="8022">
                  <c:v>96.889999389648438</c:v>
                </c:pt>
                <c:pt idx="8023">
                  <c:v>96.69000244140625</c:v>
                </c:pt>
                <c:pt idx="8024">
                  <c:v>97.010002136230469</c:v>
                </c:pt>
                <c:pt idx="8025">
                  <c:v>95.660003662109375</c:v>
                </c:pt>
                <c:pt idx="8026">
                  <c:v>97.389999389648438</c:v>
                </c:pt>
                <c:pt idx="8027">
                  <c:v>95.830001831054688</c:v>
                </c:pt>
                <c:pt idx="8028">
                  <c:v>96.150001525878906</c:v>
                </c:pt>
                <c:pt idx="8029">
                  <c:v>96.949996948242188</c:v>
                </c:pt>
                <c:pt idx="8030">
                  <c:v>96.519996643066406</c:v>
                </c:pt>
                <c:pt idx="8031">
                  <c:v>97.239997863769531</c:v>
                </c:pt>
                <c:pt idx="8032">
                  <c:v>95.75</c:v>
                </c:pt>
                <c:pt idx="8033">
                  <c:v>97.410003662109375</c:v>
                </c:pt>
                <c:pt idx="8034">
                  <c:v>95.800003051757813</c:v>
                </c:pt>
                <c:pt idx="8035">
                  <c:v>96.139999389648438</c:v>
                </c:pt>
                <c:pt idx="8036">
                  <c:v>96.980003356933594</c:v>
                </c:pt>
                <c:pt idx="8037">
                  <c:v>96.330001831054688</c:v>
                </c:pt>
                <c:pt idx="8038">
                  <c:v>97.099998474121094</c:v>
                </c:pt>
                <c:pt idx="8039">
                  <c:v>96</c:v>
                </c:pt>
                <c:pt idx="8040">
                  <c:v>97.300003051757813</c:v>
                </c:pt>
                <c:pt idx="8041">
                  <c:v>97.349998474121094</c:v>
                </c:pt>
                <c:pt idx="8042">
                  <c:v>95.910003662109375</c:v>
                </c:pt>
                <c:pt idx="8043">
                  <c:v>97.389999389648438</c:v>
                </c:pt>
                <c:pt idx="8044">
                  <c:v>95.989997863769531</c:v>
                </c:pt>
                <c:pt idx="8045">
                  <c:v>96.800003051757813</c:v>
                </c:pt>
                <c:pt idx="8046">
                  <c:v>96.480003356933594</c:v>
                </c:pt>
                <c:pt idx="8047">
                  <c:v>96.900001525878906</c:v>
                </c:pt>
                <c:pt idx="8048">
                  <c:v>97.319999694824219</c:v>
                </c:pt>
                <c:pt idx="8049">
                  <c:v>95.5</c:v>
                </c:pt>
                <c:pt idx="8050">
                  <c:v>97.419998168945313</c:v>
                </c:pt>
                <c:pt idx="8051">
                  <c:v>95.75</c:v>
                </c:pt>
                <c:pt idx="8052">
                  <c:v>96.120002746582031</c:v>
                </c:pt>
                <c:pt idx="8053">
                  <c:v>96.80999755859375</c:v>
                </c:pt>
                <c:pt idx="8054">
                  <c:v>96.199996948242188</c:v>
                </c:pt>
                <c:pt idx="8055">
                  <c:v>96.970001220703125</c:v>
                </c:pt>
                <c:pt idx="8056">
                  <c:v>96</c:v>
                </c:pt>
                <c:pt idx="8057">
                  <c:v>97.089996337890625</c:v>
                </c:pt>
                <c:pt idx="8058">
                  <c:v>97.430000305175781</c:v>
                </c:pt>
                <c:pt idx="8059">
                  <c:v>95.790000915527344</c:v>
                </c:pt>
                <c:pt idx="8060">
                  <c:v>97.449996948242188</c:v>
                </c:pt>
                <c:pt idx="8061">
                  <c:v>95.860000610351563</c:v>
                </c:pt>
                <c:pt idx="8062">
                  <c:v>96.44000244140625</c:v>
                </c:pt>
                <c:pt idx="8063">
                  <c:v>96.75</c:v>
                </c:pt>
                <c:pt idx="8064">
                  <c:v>96.819999694824219</c:v>
                </c:pt>
                <c:pt idx="8065">
                  <c:v>97.290000915527344</c:v>
                </c:pt>
                <c:pt idx="8066">
                  <c:v>95.919998168945313</c:v>
                </c:pt>
                <c:pt idx="8067">
                  <c:v>97.290000915527344</c:v>
                </c:pt>
                <c:pt idx="8068">
                  <c:v>95.849998474121094</c:v>
                </c:pt>
                <c:pt idx="8069">
                  <c:v>97.260002136230469</c:v>
                </c:pt>
                <c:pt idx="8070">
                  <c:v>95.699996948242188</c:v>
                </c:pt>
                <c:pt idx="8071">
                  <c:v>96.069999694824219</c:v>
                </c:pt>
                <c:pt idx="8072">
                  <c:v>97.050003051757813</c:v>
                </c:pt>
                <c:pt idx="8073">
                  <c:v>96.239997863769531</c:v>
                </c:pt>
                <c:pt idx="8074">
                  <c:v>96.900001525878906</c:v>
                </c:pt>
                <c:pt idx="8075">
                  <c:v>96.379997253417969</c:v>
                </c:pt>
                <c:pt idx="8076">
                  <c:v>97.139999389648438</c:v>
                </c:pt>
                <c:pt idx="8077">
                  <c:v>96.110000610351563</c:v>
                </c:pt>
                <c:pt idx="8078">
                  <c:v>95.650001525878906</c:v>
                </c:pt>
                <c:pt idx="8079">
                  <c:v>97.449996948242188</c:v>
                </c:pt>
                <c:pt idx="8080">
                  <c:v>95.599998474121094</c:v>
                </c:pt>
                <c:pt idx="8081">
                  <c:v>96.129997253417969</c:v>
                </c:pt>
                <c:pt idx="8082">
                  <c:v>97.209999084472656</c:v>
                </c:pt>
                <c:pt idx="8083">
                  <c:v>96.279998779296875</c:v>
                </c:pt>
                <c:pt idx="8084">
                  <c:v>96.790000915527344</c:v>
                </c:pt>
                <c:pt idx="8085">
                  <c:v>96.430000305175781</c:v>
                </c:pt>
                <c:pt idx="8086">
                  <c:v>96.910003662109375</c:v>
                </c:pt>
                <c:pt idx="8087">
                  <c:v>97.260002136230469</c:v>
                </c:pt>
                <c:pt idx="8088">
                  <c:v>95.5</c:v>
                </c:pt>
                <c:pt idx="8089">
                  <c:v>97.349998474121094</c:v>
                </c:pt>
                <c:pt idx="8090">
                  <c:v>97.269996643066406</c:v>
                </c:pt>
                <c:pt idx="8091">
                  <c:v>95.949996948242188</c:v>
                </c:pt>
                <c:pt idx="8092">
                  <c:v>97.339996337890625</c:v>
                </c:pt>
                <c:pt idx="8093">
                  <c:v>96.910003662109375</c:v>
                </c:pt>
                <c:pt idx="8094">
                  <c:v>96.199996948242188</c:v>
                </c:pt>
                <c:pt idx="8095">
                  <c:v>97.040000915527344</c:v>
                </c:pt>
                <c:pt idx="8096">
                  <c:v>96.220001220703125</c:v>
                </c:pt>
                <c:pt idx="8097">
                  <c:v>96.949996948242188</c:v>
                </c:pt>
                <c:pt idx="8098">
                  <c:v>96.209999084472656</c:v>
                </c:pt>
                <c:pt idx="8099">
                  <c:v>96.989997863769531</c:v>
                </c:pt>
                <c:pt idx="8100">
                  <c:v>97.379997253417969</c:v>
                </c:pt>
                <c:pt idx="8101">
                  <c:v>95.800003051757813</c:v>
                </c:pt>
                <c:pt idx="8102">
                  <c:v>97.290000915527344</c:v>
                </c:pt>
                <c:pt idx="8103">
                  <c:v>97.260002136230469</c:v>
                </c:pt>
                <c:pt idx="8104">
                  <c:v>95.760002136230469</c:v>
                </c:pt>
                <c:pt idx="8105">
                  <c:v>97.400001525878906</c:v>
                </c:pt>
                <c:pt idx="8106">
                  <c:v>96.910003662109375</c:v>
                </c:pt>
                <c:pt idx="8107">
                  <c:v>96.459999084472656</c:v>
                </c:pt>
                <c:pt idx="8108">
                  <c:v>96.739997863769531</c:v>
                </c:pt>
                <c:pt idx="8109">
                  <c:v>96.400001525878906</c:v>
                </c:pt>
                <c:pt idx="8110">
                  <c:v>97.089996337890625</c:v>
                </c:pt>
                <c:pt idx="8111">
                  <c:v>96.150001525878906</c:v>
                </c:pt>
                <c:pt idx="8112">
                  <c:v>97.089996337890625</c:v>
                </c:pt>
                <c:pt idx="8113">
                  <c:v>97.339996337890625</c:v>
                </c:pt>
                <c:pt idx="8114">
                  <c:v>95.580001831054688</c:v>
                </c:pt>
                <c:pt idx="8115">
                  <c:v>97.290000915527344</c:v>
                </c:pt>
                <c:pt idx="8116">
                  <c:v>95.769996643066406</c:v>
                </c:pt>
                <c:pt idx="8117">
                  <c:v>96.199996948242188</c:v>
                </c:pt>
                <c:pt idx="8118">
                  <c:v>97.160003662109375</c:v>
                </c:pt>
                <c:pt idx="8119">
                  <c:v>96.269996643066406</c:v>
                </c:pt>
                <c:pt idx="8120">
                  <c:v>96.889999389648438</c:v>
                </c:pt>
                <c:pt idx="8121">
                  <c:v>96.239997863769531</c:v>
                </c:pt>
                <c:pt idx="8122">
                  <c:v>96.980003356933594</c:v>
                </c:pt>
                <c:pt idx="8123">
                  <c:v>97.269996643066406</c:v>
                </c:pt>
                <c:pt idx="8124">
                  <c:v>95.669998168945313</c:v>
                </c:pt>
                <c:pt idx="8125">
                  <c:v>97.360000610351563</c:v>
                </c:pt>
                <c:pt idx="8126">
                  <c:v>95.720001220703125</c:v>
                </c:pt>
                <c:pt idx="8127">
                  <c:v>96.120002746582031</c:v>
                </c:pt>
                <c:pt idx="8128">
                  <c:v>97.080001831054688</c:v>
                </c:pt>
                <c:pt idx="8129">
                  <c:v>96.129997253417969</c:v>
                </c:pt>
                <c:pt idx="8130">
                  <c:v>96.889999389648438</c:v>
                </c:pt>
                <c:pt idx="8131">
                  <c:v>96.269996643066406</c:v>
                </c:pt>
                <c:pt idx="8132">
                  <c:v>96.870002746582031</c:v>
                </c:pt>
                <c:pt idx="8133">
                  <c:v>95.930000305175781</c:v>
                </c:pt>
                <c:pt idx="8134">
                  <c:v>97.290000915527344</c:v>
                </c:pt>
                <c:pt idx="8135">
                  <c:v>95.779998779296875</c:v>
                </c:pt>
                <c:pt idx="8136">
                  <c:v>95.870002746582031</c:v>
                </c:pt>
                <c:pt idx="8137">
                  <c:v>97.389999389648438</c:v>
                </c:pt>
                <c:pt idx="8138">
                  <c:v>95.80999755859375</c:v>
                </c:pt>
                <c:pt idx="8139">
                  <c:v>97.25</c:v>
                </c:pt>
                <c:pt idx="8140">
                  <c:v>96.860000610351563</c:v>
                </c:pt>
                <c:pt idx="8141">
                  <c:v>96.430000305175781</c:v>
                </c:pt>
                <c:pt idx="8142">
                  <c:v>96.879997253417969</c:v>
                </c:pt>
                <c:pt idx="8143">
                  <c:v>95.779998779296875</c:v>
                </c:pt>
                <c:pt idx="8144">
                  <c:v>97.239997863769531</c:v>
                </c:pt>
                <c:pt idx="8145">
                  <c:v>95.870002746582031</c:v>
                </c:pt>
                <c:pt idx="8146">
                  <c:v>95.860000610351563</c:v>
                </c:pt>
                <c:pt idx="8147">
                  <c:v>97.19000244140625</c:v>
                </c:pt>
                <c:pt idx="8148">
                  <c:v>95.919998168945313</c:v>
                </c:pt>
                <c:pt idx="8149">
                  <c:v>97.290000915527344</c:v>
                </c:pt>
                <c:pt idx="8150">
                  <c:v>96.769996643066406</c:v>
                </c:pt>
                <c:pt idx="8151">
                  <c:v>96.599998474121094</c:v>
                </c:pt>
                <c:pt idx="8152">
                  <c:v>96.589996337890625</c:v>
                </c:pt>
                <c:pt idx="8153">
                  <c:v>95.849998474121094</c:v>
                </c:pt>
                <c:pt idx="8154">
                  <c:v>97.25</c:v>
                </c:pt>
                <c:pt idx="8155">
                  <c:v>95.800003051757813</c:v>
                </c:pt>
                <c:pt idx="8156">
                  <c:v>96</c:v>
                </c:pt>
                <c:pt idx="8157">
                  <c:v>97.379997253417969</c:v>
                </c:pt>
                <c:pt idx="8158">
                  <c:v>96.199996948242188</c:v>
                </c:pt>
                <c:pt idx="8159">
                  <c:v>97.120002746582031</c:v>
                </c:pt>
                <c:pt idx="8160">
                  <c:v>96.510002136230469</c:v>
                </c:pt>
                <c:pt idx="8161">
                  <c:v>97.089996337890625</c:v>
                </c:pt>
                <c:pt idx="8162">
                  <c:v>96.120002746582031</c:v>
                </c:pt>
                <c:pt idx="8163">
                  <c:v>95.75</c:v>
                </c:pt>
                <c:pt idx="8164">
                  <c:v>97.349998474121094</c:v>
                </c:pt>
                <c:pt idx="8165">
                  <c:v>95.900001525878906</c:v>
                </c:pt>
                <c:pt idx="8166">
                  <c:v>96.360000610351563</c:v>
                </c:pt>
                <c:pt idx="8167">
                  <c:v>96.769996643066406</c:v>
                </c:pt>
                <c:pt idx="8168">
                  <c:v>96.699996948242188</c:v>
                </c:pt>
                <c:pt idx="8169">
                  <c:v>97.180000305175781</c:v>
                </c:pt>
                <c:pt idx="8170">
                  <c:v>95.650001525878906</c:v>
                </c:pt>
                <c:pt idx="8171">
                  <c:v>97.319999694824219</c:v>
                </c:pt>
                <c:pt idx="8172">
                  <c:v>95.830001831054688</c:v>
                </c:pt>
                <c:pt idx="8173">
                  <c:v>97.239997863769531</c:v>
                </c:pt>
                <c:pt idx="8174">
                  <c:v>96.400001525878906</c:v>
                </c:pt>
                <c:pt idx="8175">
                  <c:v>97</c:v>
                </c:pt>
                <c:pt idx="8176">
                  <c:v>96</c:v>
                </c:pt>
                <c:pt idx="8177">
                  <c:v>95.900001525878906</c:v>
                </c:pt>
                <c:pt idx="8178">
                  <c:v>97.360000610351563</c:v>
                </c:pt>
                <c:pt idx="8179">
                  <c:v>96.169998168945313</c:v>
                </c:pt>
                <c:pt idx="8180">
                  <c:v>97.010002136230469</c:v>
                </c:pt>
                <c:pt idx="8181">
                  <c:v>96.300003051757813</c:v>
                </c:pt>
                <c:pt idx="8182">
                  <c:v>97.239997863769531</c:v>
                </c:pt>
                <c:pt idx="8183">
                  <c:v>95.819999694824219</c:v>
                </c:pt>
                <c:pt idx="8184">
                  <c:v>97.319999694824219</c:v>
                </c:pt>
                <c:pt idx="8185">
                  <c:v>97.279998779296875</c:v>
                </c:pt>
                <c:pt idx="8186">
                  <c:v>96.260002136230469</c:v>
                </c:pt>
                <c:pt idx="8187">
                  <c:v>96.80999755859375</c:v>
                </c:pt>
                <c:pt idx="8188">
                  <c:v>95.94000244140625</c:v>
                </c:pt>
                <c:pt idx="8189">
                  <c:v>97.199996948242188</c:v>
                </c:pt>
                <c:pt idx="8190">
                  <c:v>96.680000305175781</c:v>
                </c:pt>
                <c:pt idx="8191">
                  <c:v>96.389999389648438</c:v>
                </c:pt>
                <c:pt idx="8192">
                  <c:v>97.209999084472656</c:v>
                </c:pt>
                <c:pt idx="8193">
                  <c:v>95.910003662109375</c:v>
                </c:pt>
                <c:pt idx="8194">
                  <c:v>95.769996643066406</c:v>
                </c:pt>
                <c:pt idx="8195">
                  <c:v>97.300003051757813</c:v>
                </c:pt>
                <c:pt idx="8196">
                  <c:v>96.209999084472656</c:v>
                </c:pt>
                <c:pt idx="8197">
                  <c:v>97.099998474121094</c:v>
                </c:pt>
                <c:pt idx="8198">
                  <c:v>96.069999694824219</c:v>
                </c:pt>
                <c:pt idx="8199">
                  <c:v>97.30999755859375</c:v>
                </c:pt>
                <c:pt idx="8200">
                  <c:v>97.410003662109375</c:v>
                </c:pt>
                <c:pt idx="8201">
                  <c:v>96.129997253417969</c:v>
                </c:pt>
                <c:pt idx="8202">
                  <c:v>97.05999755859375</c:v>
                </c:pt>
                <c:pt idx="8203">
                  <c:v>96.099998474121094</c:v>
                </c:pt>
                <c:pt idx="8204">
                  <c:v>97.099998474121094</c:v>
                </c:pt>
                <c:pt idx="8205">
                  <c:v>95.720001220703125</c:v>
                </c:pt>
                <c:pt idx="8206">
                  <c:v>95.930000305175781</c:v>
                </c:pt>
                <c:pt idx="8207">
                  <c:v>97.120002746582031</c:v>
                </c:pt>
                <c:pt idx="8208">
                  <c:v>96.139999389648438</c:v>
                </c:pt>
                <c:pt idx="8209">
                  <c:v>96.879997253417969</c:v>
                </c:pt>
                <c:pt idx="8210">
                  <c:v>96.050003051757813</c:v>
                </c:pt>
                <c:pt idx="8211">
                  <c:v>97.330001831054688</c:v>
                </c:pt>
                <c:pt idx="8212">
                  <c:v>95.800003051757813</c:v>
                </c:pt>
                <c:pt idx="8213">
                  <c:v>95.879997253417969</c:v>
                </c:pt>
                <c:pt idx="8214">
                  <c:v>97.180000305175781</c:v>
                </c:pt>
                <c:pt idx="8215">
                  <c:v>96.169998168945313</c:v>
                </c:pt>
                <c:pt idx="8216">
                  <c:v>96.900001525878906</c:v>
                </c:pt>
                <c:pt idx="8217">
                  <c:v>96.129997253417969</c:v>
                </c:pt>
                <c:pt idx="8218">
                  <c:v>97.290000915527344</c:v>
                </c:pt>
                <c:pt idx="8219">
                  <c:v>97.360000610351563</c:v>
                </c:pt>
                <c:pt idx="8220">
                  <c:v>95.819999694824219</c:v>
                </c:pt>
                <c:pt idx="8221">
                  <c:v>97.319999694824219</c:v>
                </c:pt>
                <c:pt idx="8222">
                  <c:v>96.830001831054688</c:v>
                </c:pt>
                <c:pt idx="8223">
                  <c:v>96.760002136230469</c:v>
                </c:pt>
                <c:pt idx="8224">
                  <c:v>96.470001220703125</c:v>
                </c:pt>
                <c:pt idx="8225">
                  <c:v>95.720001220703125</c:v>
                </c:pt>
                <c:pt idx="8226">
                  <c:v>97.230003356933594</c:v>
                </c:pt>
                <c:pt idx="8227">
                  <c:v>95.779998779296875</c:v>
                </c:pt>
                <c:pt idx="8228">
                  <c:v>97.349998474121094</c:v>
                </c:pt>
                <c:pt idx="8229">
                  <c:v>95.849998474121094</c:v>
                </c:pt>
                <c:pt idx="8230">
                  <c:v>96.470001220703125</c:v>
                </c:pt>
                <c:pt idx="8231">
                  <c:v>96.650001525878906</c:v>
                </c:pt>
                <c:pt idx="8232">
                  <c:v>96.870002746582031</c:v>
                </c:pt>
                <c:pt idx="8233">
                  <c:v>97.349998474121094</c:v>
                </c:pt>
                <c:pt idx="8234">
                  <c:v>95.910003662109375</c:v>
                </c:pt>
                <c:pt idx="8235">
                  <c:v>97.379997253417969</c:v>
                </c:pt>
                <c:pt idx="8236">
                  <c:v>97.069999694824219</c:v>
                </c:pt>
                <c:pt idx="8237">
                  <c:v>96.470001220703125</c:v>
                </c:pt>
                <c:pt idx="8238">
                  <c:v>96.669998168945313</c:v>
                </c:pt>
                <c:pt idx="8239">
                  <c:v>95.830001831054688</c:v>
                </c:pt>
                <c:pt idx="8240">
                  <c:v>97.449996948242188</c:v>
                </c:pt>
                <c:pt idx="8241">
                  <c:v>95.870002746582031</c:v>
                </c:pt>
                <c:pt idx="8242">
                  <c:v>97.389999389648438</c:v>
                </c:pt>
                <c:pt idx="8243">
                  <c:v>95.980003356933594</c:v>
                </c:pt>
                <c:pt idx="8244">
                  <c:v>96.739997863769531</c:v>
                </c:pt>
                <c:pt idx="8245">
                  <c:v>96.400001525878906</c:v>
                </c:pt>
                <c:pt idx="8246">
                  <c:v>97.290000915527344</c:v>
                </c:pt>
                <c:pt idx="8247">
                  <c:v>97.430000305175781</c:v>
                </c:pt>
                <c:pt idx="8248">
                  <c:v>96</c:v>
                </c:pt>
                <c:pt idx="8249">
                  <c:v>97.319999694824219</c:v>
                </c:pt>
                <c:pt idx="8250">
                  <c:v>96.269996643066406</c:v>
                </c:pt>
                <c:pt idx="8251">
                  <c:v>96.989997863769531</c:v>
                </c:pt>
                <c:pt idx="8252">
                  <c:v>96.239997863769531</c:v>
                </c:pt>
                <c:pt idx="8253">
                  <c:v>97.25</c:v>
                </c:pt>
                <c:pt idx="8254">
                  <c:v>95.849998474121094</c:v>
                </c:pt>
                <c:pt idx="8255">
                  <c:v>95.930000305175781</c:v>
                </c:pt>
                <c:pt idx="8256">
                  <c:v>97.199996948242188</c:v>
                </c:pt>
                <c:pt idx="8257">
                  <c:v>96.379997253417969</c:v>
                </c:pt>
                <c:pt idx="8258">
                  <c:v>97.260002136230469</c:v>
                </c:pt>
                <c:pt idx="8259">
                  <c:v>95.970001220703125</c:v>
                </c:pt>
                <c:pt idx="8260">
                  <c:v>97.55999755859375</c:v>
                </c:pt>
                <c:pt idx="8261">
                  <c:v>95.819999694824219</c:v>
                </c:pt>
                <c:pt idx="8262">
                  <c:v>96.160003662109375</c:v>
                </c:pt>
                <c:pt idx="8263">
                  <c:v>97.209999084472656</c:v>
                </c:pt>
                <c:pt idx="8264">
                  <c:v>96.580001831054688</c:v>
                </c:pt>
                <c:pt idx="8265">
                  <c:v>97.220001220703125</c:v>
                </c:pt>
                <c:pt idx="8266">
                  <c:v>95.94000244140625</c:v>
                </c:pt>
                <c:pt idx="8267">
                  <c:v>97.430000305175781</c:v>
                </c:pt>
                <c:pt idx="8268">
                  <c:v>97.540000915527344</c:v>
                </c:pt>
                <c:pt idx="8269">
                  <c:v>97.569999694824219</c:v>
                </c:pt>
                <c:pt idx="8270">
                  <c:v>97.199996948242188</c:v>
                </c:pt>
                <c:pt idx="8271">
                  <c:v>96.430000305175781</c:v>
                </c:pt>
                <c:pt idx="8272">
                  <c:v>96.889999389648438</c:v>
                </c:pt>
                <c:pt idx="8273">
                  <c:v>96.199996948242188</c:v>
                </c:pt>
                <c:pt idx="8274">
                  <c:v>97.449996948242188</c:v>
                </c:pt>
                <c:pt idx="8275">
                  <c:v>97.69000244140625</c:v>
                </c:pt>
                <c:pt idx="8276">
                  <c:v>95.989997863769531</c:v>
                </c:pt>
                <c:pt idx="8277">
                  <c:v>97.550003051757813</c:v>
                </c:pt>
                <c:pt idx="8278">
                  <c:v>97.050003051757813</c:v>
                </c:pt>
                <c:pt idx="8279">
                  <c:v>97.050003051757813</c:v>
                </c:pt>
                <c:pt idx="8280">
                  <c:v>96.629997253417969</c:v>
                </c:pt>
                <c:pt idx="8281">
                  <c:v>96.839996337890625</c:v>
                </c:pt>
                <c:pt idx="8282">
                  <c:v>96.029998779296875</c:v>
                </c:pt>
                <c:pt idx="8283">
                  <c:v>97.589996337890625</c:v>
                </c:pt>
                <c:pt idx="8284">
                  <c:v>96.029998779296875</c:v>
                </c:pt>
                <c:pt idx="8285">
                  <c:v>96.30999755859375</c:v>
                </c:pt>
                <c:pt idx="8286">
                  <c:v>97.199996948242188</c:v>
                </c:pt>
                <c:pt idx="8287">
                  <c:v>96.69000244140625</c:v>
                </c:pt>
                <c:pt idx="8288">
                  <c:v>97.379997253417969</c:v>
                </c:pt>
                <c:pt idx="8289">
                  <c:v>97.019996643066406</c:v>
                </c:pt>
                <c:pt idx="8290">
                  <c:v>97.610000610351563</c:v>
                </c:pt>
                <c:pt idx="8291">
                  <c:v>96.019996643066406</c:v>
                </c:pt>
                <c:pt idx="8292">
                  <c:v>97.55999755859375</c:v>
                </c:pt>
                <c:pt idx="8293">
                  <c:v>97.5</c:v>
                </c:pt>
                <c:pt idx="8294">
                  <c:v>96.349998474121094</c:v>
                </c:pt>
                <c:pt idx="8295">
                  <c:v>97.160003662109375</c:v>
                </c:pt>
                <c:pt idx="8296">
                  <c:v>96.279998779296875</c:v>
                </c:pt>
                <c:pt idx="8297">
                  <c:v>97.319999694824219</c:v>
                </c:pt>
                <c:pt idx="8298">
                  <c:v>96.019996643066406</c:v>
                </c:pt>
                <c:pt idx="8299">
                  <c:v>97.519996643066406</c:v>
                </c:pt>
                <c:pt idx="8300">
                  <c:v>97.639999389648438</c:v>
                </c:pt>
                <c:pt idx="8301">
                  <c:v>96.169998168945313</c:v>
                </c:pt>
                <c:pt idx="8302">
                  <c:v>97.489997863769531</c:v>
                </c:pt>
                <c:pt idx="8303">
                  <c:v>96.44000244140625</c:v>
                </c:pt>
                <c:pt idx="8304">
                  <c:v>97.029998779296875</c:v>
                </c:pt>
                <c:pt idx="8305">
                  <c:v>96.660003662109375</c:v>
                </c:pt>
                <c:pt idx="8306">
                  <c:v>97.349998474121094</c:v>
                </c:pt>
                <c:pt idx="8307">
                  <c:v>97.650001525878906</c:v>
                </c:pt>
                <c:pt idx="8308">
                  <c:v>96</c:v>
                </c:pt>
                <c:pt idx="8309">
                  <c:v>97.589996337890625</c:v>
                </c:pt>
                <c:pt idx="8310">
                  <c:v>96.269996643066406</c:v>
                </c:pt>
                <c:pt idx="8311">
                  <c:v>97.580001831054688</c:v>
                </c:pt>
                <c:pt idx="8312">
                  <c:v>97.010002136230469</c:v>
                </c:pt>
                <c:pt idx="8313">
                  <c:v>97.080001831054688</c:v>
                </c:pt>
                <c:pt idx="8314">
                  <c:v>96.540000915527344</c:v>
                </c:pt>
                <c:pt idx="8315">
                  <c:v>96.080001831054688</c:v>
                </c:pt>
                <c:pt idx="8316">
                  <c:v>97.610000610351563</c:v>
                </c:pt>
                <c:pt idx="8317">
                  <c:v>95.970001220703125</c:v>
                </c:pt>
                <c:pt idx="8318">
                  <c:v>96.430000305175781</c:v>
                </c:pt>
                <c:pt idx="8319">
                  <c:v>97.160003662109375</c:v>
                </c:pt>
                <c:pt idx="8320">
                  <c:v>96.860000610351563</c:v>
                </c:pt>
                <c:pt idx="8321">
                  <c:v>96.839996337890625</c:v>
                </c:pt>
                <c:pt idx="8322">
                  <c:v>96.209999084472656</c:v>
                </c:pt>
                <c:pt idx="8323">
                  <c:v>97.419998168945313</c:v>
                </c:pt>
                <c:pt idx="8324">
                  <c:v>96.050003051757813</c:v>
                </c:pt>
                <c:pt idx="8325">
                  <c:v>96.19000244140625</c:v>
                </c:pt>
                <c:pt idx="8326">
                  <c:v>97.550003051757813</c:v>
                </c:pt>
                <c:pt idx="8327">
                  <c:v>96.30999755859375</c:v>
                </c:pt>
                <c:pt idx="8328">
                  <c:v>97.05999755859375</c:v>
                </c:pt>
                <c:pt idx="8329">
                  <c:v>96.529998779296875</c:v>
                </c:pt>
                <c:pt idx="8330">
                  <c:v>97.099998474121094</c:v>
                </c:pt>
                <c:pt idx="8331">
                  <c:v>96.379997253417969</c:v>
                </c:pt>
                <c:pt idx="8332">
                  <c:v>97.430000305175781</c:v>
                </c:pt>
                <c:pt idx="8333">
                  <c:v>96.300003051757813</c:v>
                </c:pt>
                <c:pt idx="8334">
                  <c:v>96.220001220703125</c:v>
                </c:pt>
                <c:pt idx="8335">
                  <c:v>97.55999755859375</c:v>
                </c:pt>
                <c:pt idx="8336">
                  <c:v>96.220001220703125</c:v>
                </c:pt>
                <c:pt idx="8337">
                  <c:v>96.599998474121094</c:v>
                </c:pt>
                <c:pt idx="8338">
                  <c:v>97.349998474121094</c:v>
                </c:pt>
                <c:pt idx="8339">
                  <c:v>96.879997253417969</c:v>
                </c:pt>
                <c:pt idx="8340">
                  <c:v>97.089996337890625</c:v>
                </c:pt>
                <c:pt idx="8341">
                  <c:v>96.199996948242188</c:v>
                </c:pt>
                <c:pt idx="8342">
                  <c:v>97.419998168945313</c:v>
                </c:pt>
                <c:pt idx="8343">
                  <c:v>96.050003051757813</c:v>
                </c:pt>
                <c:pt idx="8344">
                  <c:v>96.300003051757813</c:v>
                </c:pt>
                <c:pt idx="8345">
                  <c:v>97.69000244140625</c:v>
                </c:pt>
                <c:pt idx="8346">
                  <c:v>96.330001831054688</c:v>
                </c:pt>
                <c:pt idx="8347">
                  <c:v>96.879997253417969</c:v>
                </c:pt>
                <c:pt idx="8348">
                  <c:v>96.919998168945313</c:v>
                </c:pt>
                <c:pt idx="8349">
                  <c:v>97.209999084472656</c:v>
                </c:pt>
                <c:pt idx="8350">
                  <c:v>96.550003051757813</c:v>
                </c:pt>
                <c:pt idx="8351">
                  <c:v>97.25</c:v>
                </c:pt>
                <c:pt idx="8352">
                  <c:v>97.550003051757813</c:v>
                </c:pt>
                <c:pt idx="8353">
                  <c:v>96.010002136230469</c:v>
                </c:pt>
                <c:pt idx="8354">
                  <c:v>97.660003662109375</c:v>
                </c:pt>
                <c:pt idx="8355">
                  <c:v>96.209999084472656</c:v>
                </c:pt>
                <c:pt idx="8356">
                  <c:v>96.55999755859375</c:v>
                </c:pt>
                <c:pt idx="8357">
                  <c:v>97.330001831054688</c:v>
                </c:pt>
                <c:pt idx="8358">
                  <c:v>96.550003051757813</c:v>
                </c:pt>
                <c:pt idx="8359">
                  <c:v>97.339996337890625</c:v>
                </c:pt>
                <c:pt idx="8360">
                  <c:v>96.449996948242188</c:v>
                </c:pt>
                <c:pt idx="8361">
                  <c:v>97.370002746582031</c:v>
                </c:pt>
                <c:pt idx="8362">
                  <c:v>96.139999389648438</c:v>
                </c:pt>
                <c:pt idx="8363">
                  <c:v>96.209999084472656</c:v>
                </c:pt>
                <c:pt idx="8364">
                  <c:v>97.660003662109375</c:v>
                </c:pt>
                <c:pt idx="8365">
                  <c:v>96.129997253417969</c:v>
                </c:pt>
                <c:pt idx="8366">
                  <c:v>97.650001525878906</c:v>
                </c:pt>
                <c:pt idx="8367">
                  <c:v>97.25</c:v>
                </c:pt>
                <c:pt idx="8368">
                  <c:v>96.790000915527344</c:v>
                </c:pt>
                <c:pt idx="8369">
                  <c:v>97.139999389648438</c:v>
                </c:pt>
                <c:pt idx="8370">
                  <c:v>96.110000610351563</c:v>
                </c:pt>
                <c:pt idx="8371">
                  <c:v>97.569999694824219</c:v>
                </c:pt>
                <c:pt idx="8372">
                  <c:v>96.160003662109375</c:v>
                </c:pt>
                <c:pt idx="8373">
                  <c:v>97.610000610351563</c:v>
                </c:pt>
                <c:pt idx="8374">
                  <c:v>97.529998779296875</c:v>
                </c:pt>
                <c:pt idx="8375">
                  <c:v>96.260002136230469</c:v>
                </c:pt>
                <c:pt idx="8376">
                  <c:v>97.589996337890625</c:v>
                </c:pt>
                <c:pt idx="8377">
                  <c:v>97.129997253417969</c:v>
                </c:pt>
                <c:pt idx="8378">
                  <c:v>96.80999755859375</c:v>
                </c:pt>
                <c:pt idx="8379">
                  <c:v>97.120002746582031</c:v>
                </c:pt>
                <c:pt idx="8380">
                  <c:v>96.910003662109375</c:v>
                </c:pt>
                <c:pt idx="8381">
                  <c:v>97.569999694824219</c:v>
                </c:pt>
                <c:pt idx="8382">
                  <c:v>96.19000244140625</c:v>
                </c:pt>
                <c:pt idx="8383">
                  <c:v>97.519996643066406</c:v>
                </c:pt>
                <c:pt idx="8384">
                  <c:v>97.69000244140625</c:v>
                </c:pt>
                <c:pt idx="8385">
                  <c:v>96.209999084472656</c:v>
                </c:pt>
                <c:pt idx="8386">
                  <c:v>97.699996948242188</c:v>
                </c:pt>
                <c:pt idx="8387">
                  <c:v>97.290000915527344</c:v>
                </c:pt>
                <c:pt idx="8388">
                  <c:v>96.779998779296875</c:v>
                </c:pt>
                <c:pt idx="8389">
                  <c:v>97.319999694824219</c:v>
                </c:pt>
                <c:pt idx="8390">
                  <c:v>96.739997863769531</c:v>
                </c:pt>
                <c:pt idx="8391">
                  <c:v>97.419998168945313</c:v>
                </c:pt>
                <c:pt idx="8392">
                  <c:v>96.480003356933594</c:v>
                </c:pt>
                <c:pt idx="8393">
                  <c:v>97.580001831054688</c:v>
                </c:pt>
                <c:pt idx="8394">
                  <c:v>97.800003051757813</c:v>
                </c:pt>
                <c:pt idx="8395">
                  <c:v>96.199996948242188</c:v>
                </c:pt>
                <c:pt idx="8396">
                  <c:v>97.839996337890625</c:v>
                </c:pt>
                <c:pt idx="8397">
                  <c:v>96.080001831054688</c:v>
                </c:pt>
                <c:pt idx="8398">
                  <c:v>96.389999389648438</c:v>
                </c:pt>
                <c:pt idx="8399">
                  <c:v>97.620002746582031</c:v>
                </c:pt>
                <c:pt idx="8400">
                  <c:v>96.209999084472656</c:v>
                </c:pt>
                <c:pt idx="8401">
                  <c:v>96.930000305175781</c:v>
                </c:pt>
                <c:pt idx="8402">
                  <c:v>97.180000305175781</c:v>
                </c:pt>
                <c:pt idx="8403">
                  <c:v>96.779998779296875</c:v>
                </c:pt>
                <c:pt idx="8404">
                  <c:v>97.379997253417969</c:v>
                </c:pt>
                <c:pt idx="8405">
                  <c:v>96.389999389648438</c:v>
                </c:pt>
                <c:pt idx="8406">
                  <c:v>97.410003662109375</c:v>
                </c:pt>
                <c:pt idx="8407">
                  <c:v>97.669998168945313</c:v>
                </c:pt>
                <c:pt idx="8408">
                  <c:v>96.25</c:v>
                </c:pt>
                <c:pt idx="8409">
                  <c:v>97.669998168945313</c:v>
                </c:pt>
                <c:pt idx="8410">
                  <c:v>96.150001525878906</c:v>
                </c:pt>
                <c:pt idx="8411">
                  <c:v>96.129997253417969</c:v>
                </c:pt>
                <c:pt idx="8412">
                  <c:v>97.720001220703125</c:v>
                </c:pt>
                <c:pt idx="8413">
                  <c:v>96.180000305175781</c:v>
                </c:pt>
                <c:pt idx="8414">
                  <c:v>97.75</c:v>
                </c:pt>
                <c:pt idx="8415">
                  <c:v>97.419998168945313</c:v>
                </c:pt>
                <c:pt idx="8416">
                  <c:v>96.5</c:v>
                </c:pt>
                <c:pt idx="8417">
                  <c:v>97.430000305175781</c:v>
                </c:pt>
                <c:pt idx="8418">
                  <c:v>97.05999755859375</c:v>
                </c:pt>
                <c:pt idx="8419">
                  <c:v>97.019996643066406</c:v>
                </c:pt>
                <c:pt idx="8420">
                  <c:v>97.339996337890625</c:v>
                </c:pt>
                <c:pt idx="8421">
                  <c:v>96.930000305175781</c:v>
                </c:pt>
                <c:pt idx="8422">
                  <c:v>97.510002136230469</c:v>
                </c:pt>
                <c:pt idx="8423">
                  <c:v>96.629997253417969</c:v>
                </c:pt>
                <c:pt idx="8424">
                  <c:v>97.360000610351563</c:v>
                </c:pt>
                <c:pt idx="8425">
                  <c:v>97.720001220703125</c:v>
                </c:pt>
                <c:pt idx="8426">
                  <c:v>96.099998474121094</c:v>
                </c:pt>
                <c:pt idx="8427">
                  <c:v>97.680000305175781</c:v>
                </c:pt>
                <c:pt idx="8428">
                  <c:v>97.75</c:v>
                </c:pt>
                <c:pt idx="8429">
                  <c:v>96.169998168945313</c:v>
                </c:pt>
                <c:pt idx="8430">
                  <c:v>97.730003356933594</c:v>
                </c:pt>
                <c:pt idx="8431">
                  <c:v>96.239997863769531</c:v>
                </c:pt>
                <c:pt idx="8432">
                  <c:v>97.80999755859375</c:v>
                </c:pt>
                <c:pt idx="8433">
                  <c:v>97.529998779296875</c:v>
                </c:pt>
                <c:pt idx="8434">
                  <c:v>96.379997253417969</c:v>
                </c:pt>
                <c:pt idx="8435">
                  <c:v>97.569999694824219</c:v>
                </c:pt>
                <c:pt idx="8436">
                  <c:v>97.279998779296875</c:v>
                </c:pt>
                <c:pt idx="8437">
                  <c:v>96.889999389648438</c:v>
                </c:pt>
                <c:pt idx="8438">
                  <c:v>97.209999084472656</c:v>
                </c:pt>
                <c:pt idx="8439">
                  <c:v>96.699996948242188</c:v>
                </c:pt>
                <c:pt idx="8440">
                  <c:v>97.199996948242188</c:v>
                </c:pt>
                <c:pt idx="8441">
                  <c:v>96.819999694824219</c:v>
                </c:pt>
                <c:pt idx="8442">
                  <c:v>97.360000610351563</c:v>
                </c:pt>
                <c:pt idx="8443">
                  <c:v>96.709999084472656</c:v>
                </c:pt>
                <c:pt idx="8444">
                  <c:v>97.300003051757813</c:v>
                </c:pt>
                <c:pt idx="8445">
                  <c:v>97.599998474121094</c:v>
                </c:pt>
                <c:pt idx="8446">
                  <c:v>96.010002136230469</c:v>
                </c:pt>
                <c:pt idx="8447">
                  <c:v>97.769996643066406</c:v>
                </c:pt>
                <c:pt idx="8448">
                  <c:v>96</c:v>
                </c:pt>
                <c:pt idx="8449">
                  <c:v>97.669998168945313</c:v>
                </c:pt>
                <c:pt idx="8450">
                  <c:v>97.839996337890625</c:v>
                </c:pt>
                <c:pt idx="8451">
                  <c:v>96.400001525878906</c:v>
                </c:pt>
                <c:pt idx="8452">
                  <c:v>97.870002746582031</c:v>
                </c:pt>
                <c:pt idx="8453">
                  <c:v>97.449996948242188</c:v>
                </c:pt>
                <c:pt idx="8454">
                  <c:v>96.510002136230469</c:v>
                </c:pt>
                <c:pt idx="8455">
                  <c:v>97.489997863769531</c:v>
                </c:pt>
                <c:pt idx="8456">
                  <c:v>96.720001220703125</c:v>
                </c:pt>
                <c:pt idx="8457">
                  <c:v>97.110000610351563</c:v>
                </c:pt>
                <c:pt idx="8458">
                  <c:v>96.830001831054688</c:v>
                </c:pt>
                <c:pt idx="8459">
                  <c:v>97.129997253417969</c:v>
                </c:pt>
                <c:pt idx="8460">
                  <c:v>97.620002746582031</c:v>
                </c:pt>
                <c:pt idx="8461">
                  <c:v>96.400001525878906</c:v>
                </c:pt>
                <c:pt idx="8462">
                  <c:v>97.610000610351563</c:v>
                </c:pt>
                <c:pt idx="8463">
                  <c:v>96.239997863769531</c:v>
                </c:pt>
                <c:pt idx="8464">
                  <c:v>96.099998474121094</c:v>
                </c:pt>
                <c:pt idx="8465">
                  <c:v>97.709999084472656</c:v>
                </c:pt>
                <c:pt idx="8466">
                  <c:v>96.120002746582031</c:v>
                </c:pt>
                <c:pt idx="8467">
                  <c:v>97.769996643066406</c:v>
                </c:pt>
                <c:pt idx="8468">
                  <c:v>97.620002746582031</c:v>
                </c:pt>
                <c:pt idx="8469">
                  <c:v>96.529998779296875</c:v>
                </c:pt>
                <c:pt idx="8470">
                  <c:v>97.629997253417969</c:v>
                </c:pt>
                <c:pt idx="8471">
                  <c:v>97</c:v>
                </c:pt>
                <c:pt idx="8472">
                  <c:v>96.989997863769531</c:v>
                </c:pt>
                <c:pt idx="8473">
                  <c:v>97.010002136230469</c:v>
                </c:pt>
                <c:pt idx="8474">
                  <c:v>96.370002746582031</c:v>
                </c:pt>
                <c:pt idx="8475">
                  <c:v>97.629997253417969</c:v>
                </c:pt>
                <c:pt idx="8476">
                  <c:v>96.419998168945313</c:v>
                </c:pt>
                <c:pt idx="8477">
                  <c:v>97.610000610351563</c:v>
                </c:pt>
                <c:pt idx="8478">
                  <c:v>96.25</c:v>
                </c:pt>
                <c:pt idx="8479">
                  <c:v>97.739997863769531</c:v>
                </c:pt>
                <c:pt idx="8480">
                  <c:v>97.80999755859375</c:v>
                </c:pt>
                <c:pt idx="8481">
                  <c:v>96.069999694824219</c:v>
                </c:pt>
                <c:pt idx="8482">
                  <c:v>97.800003051757813</c:v>
                </c:pt>
                <c:pt idx="8483">
                  <c:v>96.069999694824219</c:v>
                </c:pt>
                <c:pt idx="8484">
                  <c:v>96.569999694824219</c:v>
                </c:pt>
                <c:pt idx="8485">
                  <c:v>97.419998168945313</c:v>
                </c:pt>
                <c:pt idx="8486">
                  <c:v>96.80999755859375</c:v>
                </c:pt>
                <c:pt idx="8487">
                  <c:v>97.300003051757813</c:v>
                </c:pt>
                <c:pt idx="8488">
                  <c:v>96.769996643066406</c:v>
                </c:pt>
                <c:pt idx="8489">
                  <c:v>97.449996948242188</c:v>
                </c:pt>
                <c:pt idx="8490">
                  <c:v>96.730003356933594</c:v>
                </c:pt>
                <c:pt idx="8491">
                  <c:v>96.209999084472656</c:v>
                </c:pt>
                <c:pt idx="8492">
                  <c:v>97.709999084472656</c:v>
                </c:pt>
                <c:pt idx="8493">
                  <c:v>96.260002136230469</c:v>
                </c:pt>
                <c:pt idx="8494">
                  <c:v>96.599998474121094</c:v>
                </c:pt>
                <c:pt idx="8495">
                  <c:v>97.540000915527344</c:v>
                </c:pt>
                <c:pt idx="8496">
                  <c:v>96.480003356933594</c:v>
                </c:pt>
                <c:pt idx="8497">
                  <c:v>97.400001525878906</c:v>
                </c:pt>
                <c:pt idx="8498">
                  <c:v>96.55999755859375</c:v>
                </c:pt>
                <c:pt idx="8499">
                  <c:v>97.470001220703125</c:v>
                </c:pt>
                <c:pt idx="8500">
                  <c:v>96.30999755859375</c:v>
                </c:pt>
                <c:pt idx="8501">
                  <c:v>96.300003051757813</c:v>
                </c:pt>
                <c:pt idx="8502">
                  <c:v>97.639999389648438</c:v>
                </c:pt>
                <c:pt idx="8503">
                  <c:v>97.589996337890625</c:v>
                </c:pt>
                <c:pt idx="8504">
                  <c:v>97.800003051757813</c:v>
                </c:pt>
                <c:pt idx="8505">
                  <c:v>96.470001220703125</c:v>
                </c:pt>
                <c:pt idx="8506">
                  <c:v>97.660003662109375</c:v>
                </c:pt>
                <c:pt idx="8507">
                  <c:v>97.150001525878906</c:v>
                </c:pt>
                <c:pt idx="8508">
                  <c:v>97.129997253417969</c:v>
                </c:pt>
                <c:pt idx="8509">
                  <c:v>97.050003051757813</c:v>
                </c:pt>
                <c:pt idx="8510">
                  <c:v>97.099998474121094</c:v>
                </c:pt>
                <c:pt idx="8511">
                  <c:v>97.540000915527344</c:v>
                </c:pt>
                <c:pt idx="8512">
                  <c:v>96.169998168945313</c:v>
                </c:pt>
                <c:pt idx="8513">
                  <c:v>97.69000244140625</c:v>
                </c:pt>
                <c:pt idx="8514">
                  <c:v>97.55999755859375</c:v>
                </c:pt>
                <c:pt idx="8515">
                  <c:v>96.44000244140625</c:v>
                </c:pt>
                <c:pt idx="8516">
                  <c:v>97.489997863769531</c:v>
                </c:pt>
                <c:pt idx="8517">
                  <c:v>96.660003662109375</c:v>
                </c:pt>
                <c:pt idx="8518">
                  <c:v>97.44000244140625</c:v>
                </c:pt>
                <c:pt idx="8519">
                  <c:v>96.669998168945313</c:v>
                </c:pt>
                <c:pt idx="8520">
                  <c:v>97.709999084472656</c:v>
                </c:pt>
                <c:pt idx="8521">
                  <c:v>97.870002746582031</c:v>
                </c:pt>
                <c:pt idx="8522">
                  <c:v>96.269996643066406</c:v>
                </c:pt>
                <c:pt idx="8523">
                  <c:v>97.80999755859375</c:v>
                </c:pt>
                <c:pt idx="8524">
                  <c:v>96.5</c:v>
                </c:pt>
                <c:pt idx="8525">
                  <c:v>97.30999755859375</c:v>
                </c:pt>
                <c:pt idx="8526">
                  <c:v>96.639999389648438</c:v>
                </c:pt>
                <c:pt idx="8527">
                  <c:v>97.599998474121094</c:v>
                </c:pt>
                <c:pt idx="8528">
                  <c:v>97.80999755859375</c:v>
                </c:pt>
                <c:pt idx="8529">
                  <c:v>96.349998474121094</c:v>
                </c:pt>
                <c:pt idx="8530">
                  <c:v>97.69000244140625</c:v>
                </c:pt>
                <c:pt idx="8531">
                  <c:v>97.290000915527344</c:v>
                </c:pt>
                <c:pt idx="8532">
                  <c:v>97.529998779296875</c:v>
                </c:pt>
                <c:pt idx="8533">
                  <c:v>97.029998779296875</c:v>
                </c:pt>
                <c:pt idx="8534">
                  <c:v>97.580001831054688</c:v>
                </c:pt>
                <c:pt idx="8535">
                  <c:v>96.550003051757813</c:v>
                </c:pt>
                <c:pt idx="8536">
                  <c:v>96.300003051757813</c:v>
                </c:pt>
                <c:pt idx="8537">
                  <c:v>97.910003662109375</c:v>
                </c:pt>
                <c:pt idx="8538">
                  <c:v>96.519996643066406</c:v>
                </c:pt>
                <c:pt idx="8539">
                  <c:v>97.839996337890625</c:v>
                </c:pt>
                <c:pt idx="8540">
                  <c:v>97.349998474121094</c:v>
                </c:pt>
                <c:pt idx="8541">
                  <c:v>97.05999755859375</c:v>
                </c:pt>
                <c:pt idx="8542">
                  <c:v>96.970001220703125</c:v>
                </c:pt>
                <c:pt idx="8543">
                  <c:v>97.379997253417969</c:v>
                </c:pt>
                <c:pt idx="8544">
                  <c:v>97.790000915527344</c:v>
                </c:pt>
                <c:pt idx="8545">
                  <c:v>96.089996337890625</c:v>
                </c:pt>
                <c:pt idx="8546">
                  <c:v>97.970001220703125</c:v>
                </c:pt>
                <c:pt idx="8547">
                  <c:v>97.69000244140625</c:v>
                </c:pt>
                <c:pt idx="8548">
                  <c:v>96.660003662109375</c:v>
                </c:pt>
                <c:pt idx="8549">
                  <c:v>97.489997863769531</c:v>
                </c:pt>
                <c:pt idx="8550">
                  <c:v>96.860000610351563</c:v>
                </c:pt>
                <c:pt idx="8551">
                  <c:v>97.449996948242188</c:v>
                </c:pt>
                <c:pt idx="8552">
                  <c:v>96.730003356933594</c:v>
                </c:pt>
                <c:pt idx="8553">
                  <c:v>97.629997253417969</c:v>
                </c:pt>
                <c:pt idx="8554">
                  <c:v>97.849998474121094</c:v>
                </c:pt>
                <c:pt idx="8555">
                  <c:v>96</c:v>
                </c:pt>
                <c:pt idx="8556">
                  <c:v>97.879997253417969</c:v>
                </c:pt>
                <c:pt idx="8557">
                  <c:v>97.730003356933594</c:v>
                </c:pt>
                <c:pt idx="8558">
                  <c:v>96.660003662109375</c:v>
                </c:pt>
                <c:pt idx="8559">
                  <c:v>97.540000915527344</c:v>
                </c:pt>
                <c:pt idx="8560">
                  <c:v>96.94000244140625</c:v>
                </c:pt>
                <c:pt idx="8561">
                  <c:v>97.430000305175781</c:v>
                </c:pt>
                <c:pt idx="8562">
                  <c:v>96.699996948242188</c:v>
                </c:pt>
                <c:pt idx="8563">
                  <c:v>97.730003356933594</c:v>
                </c:pt>
                <c:pt idx="8564">
                  <c:v>96.370002746582031</c:v>
                </c:pt>
                <c:pt idx="8565">
                  <c:v>97.860000610351563</c:v>
                </c:pt>
                <c:pt idx="8566">
                  <c:v>96.279998779296875</c:v>
                </c:pt>
                <c:pt idx="8567">
                  <c:v>96.300003051757813</c:v>
                </c:pt>
                <c:pt idx="8568">
                  <c:v>97.849998474121094</c:v>
                </c:pt>
                <c:pt idx="8569">
                  <c:v>96.629997253417969</c:v>
                </c:pt>
                <c:pt idx="8570">
                  <c:v>97.290000915527344</c:v>
                </c:pt>
                <c:pt idx="8571">
                  <c:v>96.849998474121094</c:v>
                </c:pt>
                <c:pt idx="8572">
                  <c:v>97.779998779296875</c:v>
                </c:pt>
                <c:pt idx="8573">
                  <c:v>96.540000915527344</c:v>
                </c:pt>
                <c:pt idx="8574">
                  <c:v>96.410003662109375</c:v>
                </c:pt>
                <c:pt idx="8575">
                  <c:v>97.849998474121094</c:v>
                </c:pt>
                <c:pt idx="8576">
                  <c:v>96.620002746582031</c:v>
                </c:pt>
                <c:pt idx="8577">
                  <c:v>97.19000244140625</c:v>
                </c:pt>
                <c:pt idx="8578">
                  <c:v>97.029998779296875</c:v>
                </c:pt>
                <c:pt idx="8579">
                  <c:v>97.550003051757813</c:v>
                </c:pt>
                <c:pt idx="8580">
                  <c:v>98.069999694824219</c:v>
                </c:pt>
                <c:pt idx="8581">
                  <c:v>96.30999755859375</c:v>
                </c:pt>
                <c:pt idx="8582">
                  <c:v>97.849998474121094</c:v>
                </c:pt>
                <c:pt idx="8583">
                  <c:v>96.459999084472656</c:v>
                </c:pt>
                <c:pt idx="8584">
                  <c:v>97.800003051757813</c:v>
                </c:pt>
                <c:pt idx="8585">
                  <c:v>97.430000305175781</c:v>
                </c:pt>
                <c:pt idx="8586">
                  <c:v>97.370002746582031</c:v>
                </c:pt>
                <c:pt idx="8587">
                  <c:v>96.919998168945313</c:v>
                </c:pt>
                <c:pt idx="8588">
                  <c:v>96.180000305175781</c:v>
                </c:pt>
                <c:pt idx="8589">
                  <c:v>98</c:v>
                </c:pt>
                <c:pt idx="8590">
                  <c:v>96.25</c:v>
                </c:pt>
                <c:pt idx="8591">
                  <c:v>96.80999755859375</c:v>
                </c:pt>
                <c:pt idx="8592">
                  <c:v>97.529998779296875</c:v>
                </c:pt>
                <c:pt idx="8593">
                  <c:v>97.19000244140625</c:v>
                </c:pt>
                <c:pt idx="8594">
                  <c:v>97.099998474121094</c:v>
                </c:pt>
                <c:pt idx="8595">
                  <c:v>96.379997253417969</c:v>
                </c:pt>
                <c:pt idx="8596">
                  <c:v>97.94000244140625</c:v>
                </c:pt>
                <c:pt idx="8597">
                  <c:v>96.410003662109375</c:v>
                </c:pt>
                <c:pt idx="8598">
                  <c:v>96.760002136230469</c:v>
                </c:pt>
                <c:pt idx="8599">
                  <c:v>97.650001525878906</c:v>
                </c:pt>
                <c:pt idx="8600">
                  <c:v>97.099998474121094</c:v>
                </c:pt>
                <c:pt idx="8601">
                  <c:v>97.849998474121094</c:v>
                </c:pt>
                <c:pt idx="8602">
                  <c:v>96.30999755859375</c:v>
                </c:pt>
                <c:pt idx="8603">
                  <c:v>97.830001831054688</c:v>
                </c:pt>
                <c:pt idx="8604">
                  <c:v>96.300003051757813</c:v>
                </c:pt>
                <c:pt idx="8605">
                  <c:v>96.739997863769531</c:v>
                </c:pt>
                <c:pt idx="8606">
                  <c:v>97.660003662109375</c:v>
                </c:pt>
                <c:pt idx="8607">
                  <c:v>96.919998168945313</c:v>
                </c:pt>
                <c:pt idx="8608">
                  <c:v>97.360000610351563</c:v>
                </c:pt>
                <c:pt idx="8609">
                  <c:v>96.449996948242188</c:v>
                </c:pt>
                <c:pt idx="8610">
                  <c:v>97.760002136230469</c:v>
                </c:pt>
                <c:pt idx="8611">
                  <c:v>96.199996948242188</c:v>
                </c:pt>
                <c:pt idx="8612">
                  <c:v>97.930000305175781</c:v>
                </c:pt>
                <c:pt idx="8613">
                  <c:v>97.80999755859375</c:v>
                </c:pt>
                <c:pt idx="8614">
                  <c:v>96.75</c:v>
                </c:pt>
                <c:pt idx="8615">
                  <c:v>97.629997253417969</c:v>
                </c:pt>
                <c:pt idx="8616">
                  <c:v>96.849998474121094</c:v>
                </c:pt>
                <c:pt idx="8617">
                  <c:v>97.589996337890625</c:v>
                </c:pt>
                <c:pt idx="8618">
                  <c:v>96.629997253417969</c:v>
                </c:pt>
                <c:pt idx="8619">
                  <c:v>97.730003356933594</c:v>
                </c:pt>
                <c:pt idx="8620">
                  <c:v>97.94000244140625</c:v>
                </c:pt>
                <c:pt idx="8621">
                  <c:v>96.290000915527344</c:v>
                </c:pt>
                <c:pt idx="8622">
                  <c:v>98</c:v>
                </c:pt>
                <c:pt idx="8623">
                  <c:v>96.599998474121094</c:v>
                </c:pt>
                <c:pt idx="8624">
                  <c:v>97.339996337890625</c:v>
                </c:pt>
                <c:pt idx="8625">
                  <c:v>97.199996948242188</c:v>
                </c:pt>
                <c:pt idx="8626">
                  <c:v>97.05999755859375</c:v>
                </c:pt>
                <c:pt idx="8627">
                  <c:v>96.389999389648438</c:v>
                </c:pt>
                <c:pt idx="8628">
                  <c:v>97.959999084472656</c:v>
                </c:pt>
                <c:pt idx="8629">
                  <c:v>96.389999389648438</c:v>
                </c:pt>
                <c:pt idx="8630">
                  <c:v>97.910003662109375</c:v>
                </c:pt>
                <c:pt idx="8631">
                  <c:v>97.900001525878906</c:v>
                </c:pt>
                <c:pt idx="8632">
                  <c:v>96.639999389648438</c:v>
                </c:pt>
                <c:pt idx="8633">
                  <c:v>97.69000244140625</c:v>
                </c:pt>
                <c:pt idx="8634">
                  <c:v>97.010002136230469</c:v>
                </c:pt>
                <c:pt idx="8635">
                  <c:v>97.44000244140625</c:v>
                </c:pt>
                <c:pt idx="8636">
                  <c:v>96.900001525878906</c:v>
                </c:pt>
                <c:pt idx="8637">
                  <c:v>97.620002746582031</c:v>
                </c:pt>
                <c:pt idx="8638">
                  <c:v>97.970001220703125</c:v>
                </c:pt>
                <c:pt idx="8639">
                  <c:v>96.430000305175781</c:v>
                </c:pt>
                <c:pt idx="8640">
                  <c:v>97.919998168945313</c:v>
                </c:pt>
                <c:pt idx="8641">
                  <c:v>97.800003051757813</c:v>
                </c:pt>
                <c:pt idx="8642">
                  <c:v>96.959999084472656</c:v>
                </c:pt>
                <c:pt idx="8643">
                  <c:v>97.580001831054688</c:v>
                </c:pt>
                <c:pt idx="8644">
                  <c:v>97.080001831054688</c:v>
                </c:pt>
                <c:pt idx="8645">
                  <c:v>97.660003662109375</c:v>
                </c:pt>
                <c:pt idx="8646">
                  <c:v>96.69000244140625</c:v>
                </c:pt>
                <c:pt idx="8647">
                  <c:v>97.819999694824219</c:v>
                </c:pt>
                <c:pt idx="8648">
                  <c:v>97.980003356933594</c:v>
                </c:pt>
                <c:pt idx="8649">
                  <c:v>96.379997253417969</c:v>
                </c:pt>
                <c:pt idx="8650">
                  <c:v>97.879997253417969</c:v>
                </c:pt>
                <c:pt idx="8651">
                  <c:v>97.569999694824219</c:v>
                </c:pt>
                <c:pt idx="8652">
                  <c:v>96.879997253417969</c:v>
                </c:pt>
                <c:pt idx="8653">
                  <c:v>97.529998779296875</c:v>
                </c:pt>
                <c:pt idx="8654">
                  <c:v>96.69000244140625</c:v>
                </c:pt>
                <c:pt idx="8655">
                  <c:v>97.910003662109375</c:v>
                </c:pt>
                <c:pt idx="8656">
                  <c:v>96.550003051757813</c:v>
                </c:pt>
                <c:pt idx="8657">
                  <c:v>97.75</c:v>
                </c:pt>
                <c:pt idx="8658">
                  <c:v>97.980003356933594</c:v>
                </c:pt>
                <c:pt idx="8659">
                  <c:v>96.370002746582031</c:v>
                </c:pt>
                <c:pt idx="8660">
                  <c:v>98.040000915527344</c:v>
                </c:pt>
                <c:pt idx="8661">
                  <c:v>97.599998474121094</c:v>
                </c:pt>
                <c:pt idx="8662">
                  <c:v>96.970001220703125</c:v>
                </c:pt>
                <c:pt idx="8663">
                  <c:v>97.650001525878906</c:v>
                </c:pt>
                <c:pt idx="8664">
                  <c:v>97.099998474121094</c:v>
                </c:pt>
                <c:pt idx="8665">
                  <c:v>97.779998779296875</c:v>
                </c:pt>
                <c:pt idx="8666">
                  <c:v>96.860000610351563</c:v>
                </c:pt>
                <c:pt idx="8667">
                  <c:v>97.839996337890625</c:v>
                </c:pt>
                <c:pt idx="8668">
                  <c:v>96.669998168945313</c:v>
                </c:pt>
                <c:pt idx="8669">
                  <c:v>96.230003356933594</c:v>
                </c:pt>
                <c:pt idx="8670">
                  <c:v>98.010002136230469</c:v>
                </c:pt>
                <c:pt idx="8671">
                  <c:v>96.629997253417969</c:v>
                </c:pt>
                <c:pt idx="8672">
                  <c:v>96.889999389648438</c:v>
                </c:pt>
                <c:pt idx="8673">
                  <c:v>97.870002746582031</c:v>
                </c:pt>
                <c:pt idx="8674">
                  <c:v>96.879997253417969</c:v>
                </c:pt>
                <c:pt idx="8675">
                  <c:v>97.400001525878906</c:v>
                </c:pt>
                <c:pt idx="8676">
                  <c:v>97.389999389648438</c:v>
                </c:pt>
                <c:pt idx="8677">
                  <c:v>97.44000244140625</c:v>
                </c:pt>
                <c:pt idx="8678">
                  <c:v>97.220001220703125</c:v>
                </c:pt>
                <c:pt idx="8679">
                  <c:v>96.410003662109375</c:v>
                </c:pt>
                <c:pt idx="8680">
                  <c:v>98.040000915527344</c:v>
                </c:pt>
                <c:pt idx="8681">
                  <c:v>96.550003051757813</c:v>
                </c:pt>
                <c:pt idx="8682">
                  <c:v>96.55999755859375</c:v>
                </c:pt>
                <c:pt idx="8683">
                  <c:v>98.05999755859375</c:v>
                </c:pt>
                <c:pt idx="8684">
                  <c:v>96.69000244140625</c:v>
                </c:pt>
                <c:pt idx="8685">
                  <c:v>97.989997863769531</c:v>
                </c:pt>
                <c:pt idx="8686">
                  <c:v>96.669998168945313</c:v>
                </c:pt>
                <c:pt idx="8687">
                  <c:v>97.199996948242188</c:v>
                </c:pt>
                <c:pt idx="8688">
                  <c:v>97.55999755859375</c:v>
                </c:pt>
                <c:pt idx="8689">
                  <c:v>97.300003051757813</c:v>
                </c:pt>
                <c:pt idx="8690">
                  <c:v>97.839996337890625</c:v>
                </c:pt>
                <c:pt idx="8691">
                  <c:v>96.620002746582031</c:v>
                </c:pt>
                <c:pt idx="8692">
                  <c:v>97.949996948242188</c:v>
                </c:pt>
                <c:pt idx="8693">
                  <c:v>98.019996643066406</c:v>
                </c:pt>
                <c:pt idx="8694">
                  <c:v>96.300003051757813</c:v>
                </c:pt>
                <c:pt idx="8695">
                  <c:v>98.099998474121094</c:v>
                </c:pt>
                <c:pt idx="8696">
                  <c:v>96.370002746582031</c:v>
                </c:pt>
                <c:pt idx="8697">
                  <c:v>96.900001525878906</c:v>
                </c:pt>
                <c:pt idx="8698">
                  <c:v>97.639999389648438</c:v>
                </c:pt>
                <c:pt idx="8699">
                  <c:v>96.900001525878906</c:v>
                </c:pt>
                <c:pt idx="8700">
                  <c:v>97.739997863769531</c:v>
                </c:pt>
                <c:pt idx="8701">
                  <c:v>96.879997253417969</c:v>
                </c:pt>
                <c:pt idx="8702">
                  <c:v>97.459999084472656</c:v>
                </c:pt>
                <c:pt idx="8703">
                  <c:v>97.160003662109375</c:v>
                </c:pt>
                <c:pt idx="8704">
                  <c:v>97.669998168945313</c:v>
                </c:pt>
                <c:pt idx="8705">
                  <c:v>96.870002746582031</c:v>
                </c:pt>
                <c:pt idx="8706">
                  <c:v>97.839996337890625</c:v>
                </c:pt>
                <c:pt idx="8707">
                  <c:v>96.720001220703125</c:v>
                </c:pt>
                <c:pt idx="8708">
                  <c:v>96.480003356933594</c:v>
                </c:pt>
                <c:pt idx="8709">
                  <c:v>98.019996643066406</c:v>
                </c:pt>
                <c:pt idx="8710">
                  <c:v>96.5</c:v>
                </c:pt>
                <c:pt idx="8711">
                  <c:v>96.760002136230469</c:v>
                </c:pt>
                <c:pt idx="8712">
                  <c:v>97.589996337890625</c:v>
                </c:pt>
                <c:pt idx="8713">
                  <c:v>96.849998474121094</c:v>
                </c:pt>
                <c:pt idx="8714">
                  <c:v>97.709999084472656</c:v>
                </c:pt>
                <c:pt idx="8715">
                  <c:v>97.010002136230469</c:v>
                </c:pt>
                <c:pt idx="8716">
                  <c:v>97.769996643066406</c:v>
                </c:pt>
                <c:pt idx="8717">
                  <c:v>96.620002746582031</c:v>
                </c:pt>
                <c:pt idx="8718">
                  <c:v>96.519996643066406</c:v>
                </c:pt>
                <c:pt idx="8719">
                  <c:v>98.129997253417969</c:v>
                </c:pt>
                <c:pt idx="8720">
                  <c:v>96.610000610351563</c:v>
                </c:pt>
                <c:pt idx="8721">
                  <c:v>97.040000915527344</c:v>
                </c:pt>
                <c:pt idx="8722">
                  <c:v>97.709999084472656</c:v>
                </c:pt>
                <c:pt idx="8723">
                  <c:v>97.120002746582031</c:v>
                </c:pt>
                <c:pt idx="8724">
                  <c:v>97.730003356933594</c:v>
                </c:pt>
                <c:pt idx="8725">
                  <c:v>96.760002136230469</c:v>
                </c:pt>
                <c:pt idx="8726">
                  <c:v>97.949996948242188</c:v>
                </c:pt>
                <c:pt idx="8727">
                  <c:v>98.010002136230469</c:v>
                </c:pt>
                <c:pt idx="8728">
                  <c:v>96.620002746582031</c:v>
                </c:pt>
                <c:pt idx="8729">
                  <c:v>97.980003356933594</c:v>
                </c:pt>
                <c:pt idx="8730">
                  <c:v>96.680000305175781</c:v>
                </c:pt>
                <c:pt idx="8731">
                  <c:v>97.80999755859375</c:v>
                </c:pt>
                <c:pt idx="8732">
                  <c:v>97.379997253417969</c:v>
                </c:pt>
                <c:pt idx="8733">
                  <c:v>97.529998779296875</c:v>
                </c:pt>
                <c:pt idx="8734">
                  <c:v>97.150001525878906</c:v>
                </c:pt>
                <c:pt idx="8735">
                  <c:v>96.389999389648438</c:v>
                </c:pt>
                <c:pt idx="8736">
                  <c:v>98.19000244140625</c:v>
                </c:pt>
                <c:pt idx="8737">
                  <c:v>96.580001831054688</c:v>
                </c:pt>
                <c:pt idx="8738">
                  <c:v>98.180000305175781</c:v>
                </c:pt>
                <c:pt idx="8739">
                  <c:v>97.970001220703125</c:v>
                </c:pt>
                <c:pt idx="8740">
                  <c:v>96.860000610351563</c:v>
                </c:pt>
                <c:pt idx="8741">
                  <c:v>97.839996337890625</c:v>
                </c:pt>
                <c:pt idx="8742">
                  <c:v>97.160003662109375</c:v>
                </c:pt>
                <c:pt idx="8743">
                  <c:v>97.660003662109375</c:v>
                </c:pt>
                <c:pt idx="8744">
                  <c:v>97.05999755859375</c:v>
                </c:pt>
                <c:pt idx="8745">
                  <c:v>97.870002746582031</c:v>
                </c:pt>
                <c:pt idx="8746">
                  <c:v>98.220001220703125</c:v>
                </c:pt>
                <c:pt idx="8747">
                  <c:v>96.480003356933594</c:v>
                </c:pt>
                <c:pt idx="8748">
                  <c:v>98.199996948242188</c:v>
                </c:pt>
                <c:pt idx="8749">
                  <c:v>97.870002746582031</c:v>
                </c:pt>
                <c:pt idx="8750">
                  <c:v>96.849998474121094</c:v>
                </c:pt>
                <c:pt idx="8751">
                  <c:v>97.790000915527344</c:v>
                </c:pt>
                <c:pt idx="8752">
                  <c:v>97.169998168945313</c:v>
                </c:pt>
                <c:pt idx="8753">
                  <c:v>97.69000244140625</c:v>
                </c:pt>
                <c:pt idx="8754">
                  <c:v>97.230003356933594</c:v>
                </c:pt>
                <c:pt idx="8755">
                  <c:v>96.510002136230469</c:v>
                </c:pt>
                <c:pt idx="8756">
                  <c:v>97.970001220703125</c:v>
                </c:pt>
                <c:pt idx="8757">
                  <c:v>96.489997863769531</c:v>
                </c:pt>
                <c:pt idx="8758">
                  <c:v>96.790000915527344</c:v>
                </c:pt>
                <c:pt idx="8759">
                  <c:v>98.089996337890625</c:v>
                </c:pt>
                <c:pt idx="8760">
                  <c:v>96.80999755859375</c:v>
                </c:pt>
                <c:pt idx="8761">
                  <c:v>98.029998779296875</c:v>
                </c:pt>
                <c:pt idx="8762">
                  <c:v>96.730003356933594</c:v>
                </c:pt>
                <c:pt idx="8763">
                  <c:v>97.360000610351563</c:v>
                </c:pt>
                <c:pt idx="8764">
                  <c:v>97.470001220703125</c:v>
                </c:pt>
                <c:pt idx="8765">
                  <c:v>97.480003356933594</c:v>
                </c:pt>
                <c:pt idx="8766">
                  <c:v>98.069999694824219</c:v>
                </c:pt>
                <c:pt idx="8767">
                  <c:v>96.669998168945313</c:v>
                </c:pt>
                <c:pt idx="8768">
                  <c:v>98.069999694824219</c:v>
                </c:pt>
                <c:pt idx="8769">
                  <c:v>96.739997863769531</c:v>
                </c:pt>
                <c:pt idx="8770">
                  <c:v>96.5</c:v>
                </c:pt>
                <c:pt idx="8771">
                  <c:v>98.19000244140625</c:v>
                </c:pt>
                <c:pt idx="8772">
                  <c:v>97.980003356933594</c:v>
                </c:pt>
                <c:pt idx="8773">
                  <c:v>97.029998779296875</c:v>
                </c:pt>
                <c:pt idx="8774">
                  <c:v>97.790000915527344</c:v>
                </c:pt>
                <c:pt idx="8775">
                  <c:v>97.120002746582031</c:v>
                </c:pt>
                <c:pt idx="8776">
                  <c:v>97.80999755859375</c:v>
                </c:pt>
                <c:pt idx="8777">
                  <c:v>97.139999389648438</c:v>
                </c:pt>
                <c:pt idx="8778">
                  <c:v>97.930000305175781</c:v>
                </c:pt>
                <c:pt idx="8779">
                  <c:v>97.019996643066406</c:v>
                </c:pt>
                <c:pt idx="8780">
                  <c:v>98.010002136230469</c:v>
                </c:pt>
                <c:pt idx="8781">
                  <c:v>96.889999389648438</c:v>
                </c:pt>
                <c:pt idx="8782">
                  <c:v>97.989997863769531</c:v>
                </c:pt>
                <c:pt idx="8783">
                  <c:v>96.620002746582031</c:v>
                </c:pt>
                <c:pt idx="8784">
                  <c:v>96.589996337890625</c:v>
                </c:pt>
                <c:pt idx="8785">
                  <c:v>98.150001525878906</c:v>
                </c:pt>
                <c:pt idx="8786">
                  <c:v>96.900001525878906</c:v>
                </c:pt>
                <c:pt idx="8787">
                  <c:v>97.379997253417969</c:v>
                </c:pt>
                <c:pt idx="8788">
                  <c:v>97.360000610351563</c:v>
                </c:pt>
                <c:pt idx="8789">
                  <c:v>97.669998168945313</c:v>
                </c:pt>
                <c:pt idx="8790">
                  <c:v>97.110000610351563</c:v>
                </c:pt>
                <c:pt idx="8791">
                  <c:v>96.669998168945313</c:v>
                </c:pt>
                <c:pt idx="8792">
                  <c:v>98.260002136230469</c:v>
                </c:pt>
                <c:pt idx="8793">
                  <c:v>96.610000610351563</c:v>
                </c:pt>
                <c:pt idx="8794">
                  <c:v>96.959999084472656</c:v>
                </c:pt>
                <c:pt idx="8795">
                  <c:v>97.800003051757813</c:v>
                </c:pt>
                <c:pt idx="8796">
                  <c:v>97.319999694824219</c:v>
                </c:pt>
                <c:pt idx="8797">
                  <c:v>98.05999755859375</c:v>
                </c:pt>
                <c:pt idx="8798">
                  <c:v>96.730003356933594</c:v>
                </c:pt>
                <c:pt idx="8799">
                  <c:v>98.300003051757813</c:v>
                </c:pt>
                <c:pt idx="8800">
                  <c:v>96.569999694824219</c:v>
                </c:pt>
                <c:pt idx="8801">
                  <c:v>98.160003662109375</c:v>
                </c:pt>
                <c:pt idx="8802">
                  <c:v>97.860000610351563</c:v>
                </c:pt>
                <c:pt idx="8803">
                  <c:v>97.169998168945313</c:v>
                </c:pt>
                <c:pt idx="8804">
                  <c:v>97.639999389648438</c:v>
                </c:pt>
                <c:pt idx="8805">
                  <c:v>96.739997863769531</c:v>
                </c:pt>
                <c:pt idx="8806">
                  <c:v>98.150001525878906</c:v>
                </c:pt>
                <c:pt idx="8807">
                  <c:v>96.5</c:v>
                </c:pt>
                <c:pt idx="8808">
                  <c:v>96.930000305175781</c:v>
                </c:pt>
                <c:pt idx="8809">
                  <c:v>97.959999084472656</c:v>
                </c:pt>
                <c:pt idx="8810">
                  <c:v>97.019996643066406</c:v>
                </c:pt>
                <c:pt idx="8811">
                  <c:v>97.830001831054688</c:v>
                </c:pt>
                <c:pt idx="8812">
                  <c:v>97.160003662109375</c:v>
                </c:pt>
                <c:pt idx="8813">
                  <c:v>98.029998779296875</c:v>
                </c:pt>
                <c:pt idx="8814">
                  <c:v>96.720001220703125</c:v>
                </c:pt>
                <c:pt idx="8815">
                  <c:v>96.69000244140625</c:v>
                </c:pt>
                <c:pt idx="8816">
                  <c:v>98.220001220703125</c:v>
                </c:pt>
                <c:pt idx="8817">
                  <c:v>96.819999694824219</c:v>
                </c:pt>
                <c:pt idx="8818">
                  <c:v>97.5</c:v>
                </c:pt>
                <c:pt idx="8819">
                  <c:v>97.379997253417969</c:v>
                </c:pt>
                <c:pt idx="8820">
                  <c:v>97.610000610351563</c:v>
                </c:pt>
                <c:pt idx="8821">
                  <c:v>97.199996948242188</c:v>
                </c:pt>
                <c:pt idx="8822">
                  <c:v>96.669998168945313</c:v>
                </c:pt>
                <c:pt idx="8823">
                  <c:v>98.139999389648438</c:v>
                </c:pt>
                <c:pt idx="8824">
                  <c:v>96.69000244140625</c:v>
                </c:pt>
                <c:pt idx="8825">
                  <c:v>98.300003051757813</c:v>
                </c:pt>
                <c:pt idx="8826">
                  <c:v>98.080001831054688</c:v>
                </c:pt>
                <c:pt idx="8827">
                  <c:v>97.139999389648438</c:v>
                </c:pt>
                <c:pt idx="8828">
                  <c:v>97.959999084472656</c:v>
                </c:pt>
                <c:pt idx="8829">
                  <c:v>97.160003662109375</c:v>
                </c:pt>
                <c:pt idx="8830">
                  <c:v>97.849998474121094</c:v>
                </c:pt>
                <c:pt idx="8831">
                  <c:v>96.910003662109375</c:v>
                </c:pt>
                <c:pt idx="8832">
                  <c:v>96.699996948242188</c:v>
                </c:pt>
                <c:pt idx="8833">
                  <c:v>98.150001525878906</c:v>
                </c:pt>
                <c:pt idx="8834">
                  <c:v>96.650001525878906</c:v>
                </c:pt>
                <c:pt idx="8835">
                  <c:v>97.290000915527344</c:v>
                </c:pt>
                <c:pt idx="8836">
                  <c:v>97.55999755859375</c:v>
                </c:pt>
                <c:pt idx="8837">
                  <c:v>97.540000915527344</c:v>
                </c:pt>
                <c:pt idx="8838">
                  <c:v>97.349998474121094</c:v>
                </c:pt>
                <c:pt idx="8839">
                  <c:v>96.709999084472656</c:v>
                </c:pt>
                <c:pt idx="8840">
                  <c:v>98.279998779296875</c:v>
                </c:pt>
                <c:pt idx="8841">
                  <c:v>96.629997253417969</c:v>
                </c:pt>
                <c:pt idx="8842">
                  <c:v>97.05999755859375</c:v>
                </c:pt>
                <c:pt idx="8843">
                  <c:v>97.900001525878906</c:v>
                </c:pt>
                <c:pt idx="8844">
                  <c:v>97.510002136230469</c:v>
                </c:pt>
                <c:pt idx="8845">
                  <c:v>97.930000305175781</c:v>
                </c:pt>
                <c:pt idx="8846">
                  <c:v>96.480003356933594</c:v>
                </c:pt>
                <c:pt idx="8847">
                  <c:v>97.959999084472656</c:v>
                </c:pt>
                <c:pt idx="8848">
                  <c:v>98.150001525878906</c:v>
                </c:pt>
                <c:pt idx="8849">
                  <c:v>97.160003662109375</c:v>
                </c:pt>
                <c:pt idx="8850">
                  <c:v>97.860000610351563</c:v>
                </c:pt>
                <c:pt idx="8851">
                  <c:v>97.220001220703125</c:v>
                </c:pt>
                <c:pt idx="8852">
                  <c:v>98.110000610351563</c:v>
                </c:pt>
                <c:pt idx="8853">
                  <c:v>96.80999755859375</c:v>
                </c:pt>
                <c:pt idx="8854">
                  <c:v>98.199996948242188</c:v>
                </c:pt>
                <c:pt idx="8855">
                  <c:v>98.339996337890625</c:v>
                </c:pt>
                <c:pt idx="8856">
                  <c:v>96.970001220703125</c:v>
                </c:pt>
                <c:pt idx="8857">
                  <c:v>98.129997253417969</c:v>
                </c:pt>
                <c:pt idx="8858">
                  <c:v>97.279998779296875</c:v>
                </c:pt>
                <c:pt idx="8859">
                  <c:v>97.930000305175781</c:v>
                </c:pt>
                <c:pt idx="8860">
                  <c:v>96.900001525878906</c:v>
                </c:pt>
                <c:pt idx="8861">
                  <c:v>96.639999389648438</c:v>
                </c:pt>
                <c:pt idx="8862">
                  <c:v>96.879997253417969</c:v>
                </c:pt>
                <c:pt idx="8863">
                  <c:v>98.19000244140625</c:v>
                </c:pt>
                <c:pt idx="8864">
                  <c:v>97.129997253417969</c:v>
                </c:pt>
                <c:pt idx="8865">
                  <c:v>97.819999694824219</c:v>
                </c:pt>
                <c:pt idx="8866">
                  <c:v>97.400001525878906</c:v>
                </c:pt>
                <c:pt idx="8867">
                  <c:v>98.110000610351563</c:v>
                </c:pt>
                <c:pt idx="8868">
                  <c:v>98.339996337890625</c:v>
                </c:pt>
                <c:pt idx="8869">
                  <c:v>96.860000610351563</c:v>
                </c:pt>
                <c:pt idx="8870">
                  <c:v>98.120002746582031</c:v>
                </c:pt>
                <c:pt idx="8871">
                  <c:v>96.839996337890625</c:v>
                </c:pt>
                <c:pt idx="8872">
                  <c:v>97.459999084472656</c:v>
                </c:pt>
                <c:pt idx="8873">
                  <c:v>97.459999084472656</c:v>
                </c:pt>
                <c:pt idx="8874">
                  <c:v>97.769996643066406</c:v>
                </c:pt>
                <c:pt idx="8875">
                  <c:v>97.150001525878906</c:v>
                </c:pt>
                <c:pt idx="8876">
                  <c:v>96.629997253417969</c:v>
                </c:pt>
                <c:pt idx="8877">
                  <c:v>98.239997863769531</c:v>
                </c:pt>
                <c:pt idx="8878">
                  <c:v>96.760002136230469</c:v>
                </c:pt>
                <c:pt idx="8879">
                  <c:v>97.419998168945313</c:v>
                </c:pt>
                <c:pt idx="8880">
                  <c:v>97.830001831054688</c:v>
                </c:pt>
                <c:pt idx="8881">
                  <c:v>97.620002746582031</c:v>
                </c:pt>
                <c:pt idx="8882">
                  <c:v>97.30999755859375</c:v>
                </c:pt>
                <c:pt idx="8883">
                  <c:v>96.839996337890625</c:v>
                </c:pt>
                <c:pt idx="8884">
                  <c:v>98.269996643066406</c:v>
                </c:pt>
                <c:pt idx="8885">
                  <c:v>96.80999755859375</c:v>
                </c:pt>
                <c:pt idx="8886">
                  <c:v>98.339996337890625</c:v>
                </c:pt>
                <c:pt idx="8887">
                  <c:v>98.110000610351563</c:v>
                </c:pt>
                <c:pt idx="8888">
                  <c:v>97.209999084472656</c:v>
                </c:pt>
                <c:pt idx="8889">
                  <c:v>97.839996337890625</c:v>
                </c:pt>
                <c:pt idx="8890">
                  <c:v>97.550003051757813</c:v>
                </c:pt>
                <c:pt idx="8891">
                  <c:v>98.129997253417969</c:v>
                </c:pt>
                <c:pt idx="8892">
                  <c:v>96.629997253417969</c:v>
                </c:pt>
                <c:pt idx="8893">
                  <c:v>98.269996643066406</c:v>
                </c:pt>
                <c:pt idx="8894">
                  <c:v>98.05999755859375</c:v>
                </c:pt>
                <c:pt idx="8895">
                  <c:v>96.769996643066406</c:v>
                </c:pt>
                <c:pt idx="8896">
                  <c:v>97.919998168945313</c:v>
                </c:pt>
                <c:pt idx="8897">
                  <c:v>97.019996643066406</c:v>
                </c:pt>
                <c:pt idx="8898">
                  <c:v>97.720001220703125</c:v>
                </c:pt>
                <c:pt idx="8899">
                  <c:v>97.269996643066406</c:v>
                </c:pt>
                <c:pt idx="8900">
                  <c:v>97.839996337890625</c:v>
                </c:pt>
                <c:pt idx="8901">
                  <c:v>97.110000610351563</c:v>
                </c:pt>
                <c:pt idx="8902">
                  <c:v>98.169998168945313</c:v>
                </c:pt>
                <c:pt idx="8903">
                  <c:v>98.360000610351563</c:v>
                </c:pt>
                <c:pt idx="8904">
                  <c:v>96.75</c:v>
                </c:pt>
                <c:pt idx="8905">
                  <c:v>98.290000915527344</c:v>
                </c:pt>
                <c:pt idx="8906">
                  <c:v>97.900001525878906</c:v>
                </c:pt>
                <c:pt idx="8907">
                  <c:v>97.209999084472656</c:v>
                </c:pt>
                <c:pt idx="8908">
                  <c:v>97.980003356933594</c:v>
                </c:pt>
                <c:pt idx="8909">
                  <c:v>97.319999694824219</c:v>
                </c:pt>
                <c:pt idx="8910">
                  <c:v>98.019996643066406</c:v>
                </c:pt>
                <c:pt idx="8911">
                  <c:v>97.180000305175781</c:v>
                </c:pt>
                <c:pt idx="8912">
                  <c:v>98.120002746582031</c:v>
                </c:pt>
                <c:pt idx="8913">
                  <c:v>98.349998474121094</c:v>
                </c:pt>
                <c:pt idx="8914">
                  <c:v>96.720001220703125</c:v>
                </c:pt>
                <c:pt idx="8915">
                  <c:v>98.300003051757813</c:v>
                </c:pt>
                <c:pt idx="8916">
                  <c:v>98.260002136230469</c:v>
                </c:pt>
                <c:pt idx="8917">
                  <c:v>97.089996337890625</c:v>
                </c:pt>
                <c:pt idx="8918">
                  <c:v>98.239997863769531</c:v>
                </c:pt>
                <c:pt idx="8919">
                  <c:v>97.650001525878906</c:v>
                </c:pt>
                <c:pt idx="8920">
                  <c:v>97.639999389648438</c:v>
                </c:pt>
                <c:pt idx="8921">
                  <c:v>97.720001220703125</c:v>
                </c:pt>
                <c:pt idx="8922">
                  <c:v>97.660003662109375</c:v>
                </c:pt>
                <c:pt idx="8923">
                  <c:v>98.180000305175781</c:v>
                </c:pt>
                <c:pt idx="8924">
                  <c:v>96.970001220703125</c:v>
                </c:pt>
                <c:pt idx="8925">
                  <c:v>98.19000244140625</c:v>
                </c:pt>
                <c:pt idx="8926">
                  <c:v>98.400001525878906</c:v>
                </c:pt>
                <c:pt idx="8927">
                  <c:v>96.730003356933594</c:v>
                </c:pt>
                <c:pt idx="8928">
                  <c:v>98.239997863769531</c:v>
                </c:pt>
                <c:pt idx="8929">
                  <c:v>98.169998168945313</c:v>
                </c:pt>
                <c:pt idx="8930">
                  <c:v>96.989997863769531</c:v>
                </c:pt>
                <c:pt idx="8931">
                  <c:v>98.050003051757813</c:v>
                </c:pt>
                <c:pt idx="8932">
                  <c:v>97.180000305175781</c:v>
                </c:pt>
                <c:pt idx="8933">
                  <c:v>97.930000305175781</c:v>
                </c:pt>
                <c:pt idx="8934">
                  <c:v>97.510002136230469</c:v>
                </c:pt>
                <c:pt idx="8935">
                  <c:v>97.919998168945313</c:v>
                </c:pt>
                <c:pt idx="8936">
                  <c:v>98.230003356933594</c:v>
                </c:pt>
                <c:pt idx="8937">
                  <c:v>96.540000915527344</c:v>
                </c:pt>
                <c:pt idx="8938">
                  <c:v>98.349998474121094</c:v>
                </c:pt>
                <c:pt idx="8939">
                  <c:v>98.339996337890625</c:v>
                </c:pt>
                <c:pt idx="8940">
                  <c:v>97</c:v>
                </c:pt>
                <c:pt idx="8941">
                  <c:v>98.19000244140625</c:v>
                </c:pt>
                <c:pt idx="8942">
                  <c:v>97.110000610351563</c:v>
                </c:pt>
                <c:pt idx="8943">
                  <c:v>97.55999755859375</c:v>
                </c:pt>
                <c:pt idx="8944">
                  <c:v>97.589996337890625</c:v>
                </c:pt>
                <c:pt idx="8945">
                  <c:v>97.779998779296875</c:v>
                </c:pt>
                <c:pt idx="8946">
                  <c:v>97.410003662109375</c:v>
                </c:pt>
                <c:pt idx="8947">
                  <c:v>96.680000305175781</c:v>
                </c:pt>
                <c:pt idx="8948">
                  <c:v>98.300003051757813</c:v>
                </c:pt>
                <c:pt idx="8949">
                  <c:v>96.69000244140625</c:v>
                </c:pt>
                <c:pt idx="8950">
                  <c:v>98.370002746582031</c:v>
                </c:pt>
                <c:pt idx="8951">
                  <c:v>98.110000610351563</c:v>
                </c:pt>
                <c:pt idx="8952">
                  <c:v>97.25</c:v>
                </c:pt>
                <c:pt idx="8953">
                  <c:v>98.129997253417969</c:v>
                </c:pt>
                <c:pt idx="8954">
                  <c:v>97.510002136230469</c:v>
                </c:pt>
                <c:pt idx="8955">
                  <c:v>98.069999694824219</c:v>
                </c:pt>
                <c:pt idx="8956">
                  <c:v>97.129997253417969</c:v>
                </c:pt>
                <c:pt idx="8957">
                  <c:v>98.160003662109375</c:v>
                </c:pt>
                <c:pt idx="8958">
                  <c:v>98.379997253417969</c:v>
                </c:pt>
                <c:pt idx="8959">
                  <c:v>96.879997253417969</c:v>
                </c:pt>
                <c:pt idx="8960">
                  <c:v>98.470001220703125</c:v>
                </c:pt>
                <c:pt idx="8961">
                  <c:v>97.069999694824219</c:v>
                </c:pt>
                <c:pt idx="8962">
                  <c:v>97.669998168945313</c:v>
                </c:pt>
                <c:pt idx="8963">
                  <c:v>97.519996643066406</c:v>
                </c:pt>
                <c:pt idx="8964">
                  <c:v>98.129997253417969</c:v>
                </c:pt>
                <c:pt idx="8965">
                  <c:v>98.389999389648438</c:v>
                </c:pt>
                <c:pt idx="8966">
                  <c:v>96.779998779296875</c:v>
                </c:pt>
                <c:pt idx="8967">
                  <c:v>98.430000305175781</c:v>
                </c:pt>
                <c:pt idx="8968">
                  <c:v>96.970001220703125</c:v>
                </c:pt>
                <c:pt idx="8969">
                  <c:v>97.519996643066406</c:v>
                </c:pt>
                <c:pt idx="8970">
                  <c:v>97.790000915527344</c:v>
                </c:pt>
                <c:pt idx="8971">
                  <c:v>97.779998779296875</c:v>
                </c:pt>
                <c:pt idx="8972">
                  <c:v>98.339996337890625</c:v>
                </c:pt>
                <c:pt idx="8973">
                  <c:v>96.800003051757813</c:v>
                </c:pt>
                <c:pt idx="8974">
                  <c:v>98.430000305175781</c:v>
                </c:pt>
                <c:pt idx="8975">
                  <c:v>96.830001831054688</c:v>
                </c:pt>
                <c:pt idx="8976">
                  <c:v>97.129997253417969</c:v>
                </c:pt>
                <c:pt idx="8977">
                  <c:v>98.120002746582031</c:v>
                </c:pt>
                <c:pt idx="8978">
                  <c:v>97.449996948242188</c:v>
                </c:pt>
                <c:pt idx="8979">
                  <c:v>98.220001220703125</c:v>
                </c:pt>
                <c:pt idx="8980">
                  <c:v>97.069999694824219</c:v>
                </c:pt>
                <c:pt idx="8981">
                  <c:v>98.330001831054688</c:v>
                </c:pt>
                <c:pt idx="8982">
                  <c:v>96.94000244140625</c:v>
                </c:pt>
                <c:pt idx="8983">
                  <c:v>96.819999694824219</c:v>
                </c:pt>
                <c:pt idx="8984">
                  <c:v>98.360000610351563</c:v>
                </c:pt>
                <c:pt idx="8985">
                  <c:v>96.919998168945313</c:v>
                </c:pt>
                <c:pt idx="8986">
                  <c:v>97.44000244140625</c:v>
                </c:pt>
                <c:pt idx="8987">
                  <c:v>97.959999084472656</c:v>
                </c:pt>
                <c:pt idx="8988">
                  <c:v>97.589996337890625</c:v>
                </c:pt>
                <c:pt idx="8989">
                  <c:v>98.300003051757813</c:v>
                </c:pt>
                <c:pt idx="8990">
                  <c:v>96.730003356933594</c:v>
                </c:pt>
                <c:pt idx="8991">
                  <c:v>98.410003662109375</c:v>
                </c:pt>
                <c:pt idx="8992">
                  <c:v>98.449996948242188</c:v>
                </c:pt>
                <c:pt idx="8993">
                  <c:v>97.069999694824219</c:v>
                </c:pt>
                <c:pt idx="8994">
                  <c:v>98.319999694824219</c:v>
                </c:pt>
                <c:pt idx="8995">
                  <c:v>97.139999389648438</c:v>
                </c:pt>
                <c:pt idx="8996">
                  <c:v>97.839996337890625</c:v>
                </c:pt>
                <c:pt idx="8997">
                  <c:v>97.519996643066406</c:v>
                </c:pt>
                <c:pt idx="8998">
                  <c:v>97.980003356933594</c:v>
                </c:pt>
                <c:pt idx="8999">
                  <c:v>98.449996948242188</c:v>
                </c:pt>
                <c:pt idx="9000">
                  <c:v>96.830001831054688</c:v>
                </c:pt>
                <c:pt idx="9001">
                  <c:v>98.419998168945313</c:v>
                </c:pt>
                <c:pt idx="9002">
                  <c:v>97.019996643066406</c:v>
                </c:pt>
                <c:pt idx="9003">
                  <c:v>97.300003051757813</c:v>
                </c:pt>
                <c:pt idx="9004">
                  <c:v>98.209999084472656</c:v>
                </c:pt>
                <c:pt idx="9005">
                  <c:v>97.519996643066406</c:v>
                </c:pt>
                <c:pt idx="9006">
                  <c:v>98.199996948242188</c:v>
                </c:pt>
                <c:pt idx="9007">
                  <c:v>97.050003051757813</c:v>
                </c:pt>
                <c:pt idx="9008">
                  <c:v>98.339996337890625</c:v>
                </c:pt>
                <c:pt idx="9009">
                  <c:v>96.819999694824219</c:v>
                </c:pt>
                <c:pt idx="9010">
                  <c:v>97</c:v>
                </c:pt>
                <c:pt idx="9011">
                  <c:v>98.44000244140625</c:v>
                </c:pt>
                <c:pt idx="9012">
                  <c:v>97.260002136230469</c:v>
                </c:pt>
                <c:pt idx="9013">
                  <c:v>97.970001220703125</c:v>
                </c:pt>
                <c:pt idx="9014">
                  <c:v>97.529998779296875</c:v>
                </c:pt>
                <c:pt idx="9015">
                  <c:v>97.860000610351563</c:v>
                </c:pt>
                <c:pt idx="9016">
                  <c:v>97.489997863769531</c:v>
                </c:pt>
                <c:pt idx="9017">
                  <c:v>97.580001831054688</c:v>
                </c:pt>
                <c:pt idx="9018">
                  <c:v>97</c:v>
                </c:pt>
                <c:pt idx="9019">
                  <c:v>98.480003356933594</c:v>
                </c:pt>
                <c:pt idx="9020">
                  <c:v>96.860000610351563</c:v>
                </c:pt>
                <c:pt idx="9021">
                  <c:v>98.410003662109375</c:v>
                </c:pt>
                <c:pt idx="9022">
                  <c:v>98.230003356933594</c:v>
                </c:pt>
                <c:pt idx="9023">
                  <c:v>97.389999389648438</c:v>
                </c:pt>
                <c:pt idx="9024">
                  <c:v>98.169998168945313</c:v>
                </c:pt>
                <c:pt idx="9025">
                  <c:v>97.30999755859375</c:v>
                </c:pt>
                <c:pt idx="9026">
                  <c:v>98.330001831054688</c:v>
                </c:pt>
                <c:pt idx="9027">
                  <c:v>97</c:v>
                </c:pt>
                <c:pt idx="9028">
                  <c:v>97.080001831054688</c:v>
                </c:pt>
                <c:pt idx="9029">
                  <c:v>98.360000610351563</c:v>
                </c:pt>
                <c:pt idx="9030">
                  <c:v>97.220001220703125</c:v>
                </c:pt>
                <c:pt idx="9031">
                  <c:v>97.949996948242188</c:v>
                </c:pt>
                <c:pt idx="9032">
                  <c:v>97.519996643066406</c:v>
                </c:pt>
                <c:pt idx="9033">
                  <c:v>98.160003662109375</c:v>
                </c:pt>
                <c:pt idx="9034">
                  <c:v>97.089996337890625</c:v>
                </c:pt>
                <c:pt idx="9035">
                  <c:v>96.80999755859375</c:v>
                </c:pt>
                <c:pt idx="9036">
                  <c:v>98.430000305175781</c:v>
                </c:pt>
                <c:pt idx="9037">
                  <c:v>97</c:v>
                </c:pt>
                <c:pt idx="9038">
                  <c:v>98.169998168945313</c:v>
                </c:pt>
                <c:pt idx="9039">
                  <c:v>97.650001525878906</c:v>
                </c:pt>
                <c:pt idx="9040">
                  <c:v>98.300003051757813</c:v>
                </c:pt>
                <c:pt idx="9041">
                  <c:v>97.279998779296875</c:v>
                </c:pt>
                <c:pt idx="9042">
                  <c:v>96.919998168945313</c:v>
                </c:pt>
                <c:pt idx="9043">
                  <c:v>98.419998168945313</c:v>
                </c:pt>
                <c:pt idx="9044">
                  <c:v>96.989997863769531</c:v>
                </c:pt>
                <c:pt idx="9045">
                  <c:v>98.400001525878906</c:v>
                </c:pt>
                <c:pt idx="9046">
                  <c:v>97.730003356933594</c:v>
                </c:pt>
                <c:pt idx="9047">
                  <c:v>98.05999755859375</c:v>
                </c:pt>
                <c:pt idx="9048">
                  <c:v>97.260002136230469</c:v>
                </c:pt>
                <c:pt idx="9049">
                  <c:v>96.930000305175781</c:v>
                </c:pt>
                <c:pt idx="9050">
                  <c:v>98.449996948242188</c:v>
                </c:pt>
                <c:pt idx="9051">
                  <c:v>97</c:v>
                </c:pt>
                <c:pt idx="9052">
                  <c:v>98.379997253417969</c:v>
                </c:pt>
                <c:pt idx="9053">
                  <c:v>97.669998168945313</c:v>
                </c:pt>
                <c:pt idx="9054">
                  <c:v>98.019996643066406</c:v>
                </c:pt>
                <c:pt idx="9055">
                  <c:v>97.209999084472656</c:v>
                </c:pt>
                <c:pt idx="9056">
                  <c:v>98.260002136230469</c:v>
                </c:pt>
                <c:pt idx="9057">
                  <c:v>98.400001525878906</c:v>
                </c:pt>
                <c:pt idx="9058">
                  <c:v>97.029998779296875</c:v>
                </c:pt>
                <c:pt idx="9059">
                  <c:v>98.410003662109375</c:v>
                </c:pt>
                <c:pt idx="9060">
                  <c:v>97.430000305175781</c:v>
                </c:pt>
                <c:pt idx="9061">
                  <c:v>98.160003662109375</c:v>
                </c:pt>
                <c:pt idx="9062">
                  <c:v>97</c:v>
                </c:pt>
                <c:pt idx="9063">
                  <c:v>98.449996948242188</c:v>
                </c:pt>
                <c:pt idx="9064">
                  <c:v>98.459999084472656</c:v>
                </c:pt>
                <c:pt idx="9065">
                  <c:v>97.160003662109375</c:v>
                </c:pt>
                <c:pt idx="9066">
                  <c:v>98.319999694824219</c:v>
                </c:pt>
                <c:pt idx="9067">
                  <c:v>97.709999084472656</c:v>
                </c:pt>
                <c:pt idx="9068">
                  <c:v>98.339996337890625</c:v>
                </c:pt>
                <c:pt idx="9069">
                  <c:v>97.25</c:v>
                </c:pt>
                <c:pt idx="9070">
                  <c:v>96.989997863769531</c:v>
                </c:pt>
                <c:pt idx="9071">
                  <c:v>98.5</c:v>
                </c:pt>
                <c:pt idx="9072">
                  <c:v>97.199996948242188</c:v>
                </c:pt>
                <c:pt idx="9073">
                  <c:v>97.94000244140625</c:v>
                </c:pt>
                <c:pt idx="9074">
                  <c:v>97.589996337890625</c:v>
                </c:pt>
                <c:pt idx="9075">
                  <c:v>98.19000244140625</c:v>
                </c:pt>
                <c:pt idx="9076">
                  <c:v>97.220001220703125</c:v>
                </c:pt>
                <c:pt idx="9077">
                  <c:v>98.580001831054688</c:v>
                </c:pt>
                <c:pt idx="9078">
                  <c:v>98.589996337890625</c:v>
                </c:pt>
                <c:pt idx="9079">
                  <c:v>97.260002136230469</c:v>
                </c:pt>
                <c:pt idx="9080">
                  <c:v>98.330001831054688</c:v>
                </c:pt>
                <c:pt idx="9081">
                  <c:v>97.629997253417969</c:v>
                </c:pt>
                <c:pt idx="9082">
                  <c:v>98.199996948242188</c:v>
                </c:pt>
                <c:pt idx="9083">
                  <c:v>97.199996948242188</c:v>
                </c:pt>
                <c:pt idx="9084">
                  <c:v>98.370002746582031</c:v>
                </c:pt>
                <c:pt idx="9085">
                  <c:v>96.720001220703125</c:v>
                </c:pt>
                <c:pt idx="9086">
                  <c:v>97.040000915527344</c:v>
                </c:pt>
                <c:pt idx="9087">
                  <c:v>98.44000244140625</c:v>
                </c:pt>
                <c:pt idx="9088">
                  <c:v>97.330001831054688</c:v>
                </c:pt>
                <c:pt idx="9089">
                  <c:v>98.25</c:v>
                </c:pt>
                <c:pt idx="9090">
                  <c:v>97.339996337890625</c:v>
                </c:pt>
                <c:pt idx="9091">
                  <c:v>98.449996948242188</c:v>
                </c:pt>
                <c:pt idx="9092">
                  <c:v>98.489997863769531</c:v>
                </c:pt>
                <c:pt idx="9093">
                  <c:v>97.129997253417969</c:v>
                </c:pt>
                <c:pt idx="9094">
                  <c:v>98.44000244140625</c:v>
                </c:pt>
                <c:pt idx="9095">
                  <c:v>97.550003051757813</c:v>
                </c:pt>
                <c:pt idx="9096">
                  <c:v>98.279998779296875</c:v>
                </c:pt>
                <c:pt idx="9097">
                  <c:v>97.120002746582031</c:v>
                </c:pt>
                <c:pt idx="9098">
                  <c:v>98.400001525878906</c:v>
                </c:pt>
                <c:pt idx="9099">
                  <c:v>97.010002136230469</c:v>
                </c:pt>
                <c:pt idx="9100">
                  <c:v>97.129997253417969</c:v>
                </c:pt>
                <c:pt idx="9101">
                  <c:v>98.239997863769531</c:v>
                </c:pt>
                <c:pt idx="9102">
                  <c:v>97.529998779296875</c:v>
                </c:pt>
                <c:pt idx="9103">
                  <c:v>98.199996948242188</c:v>
                </c:pt>
                <c:pt idx="9104">
                  <c:v>97.110000610351563</c:v>
                </c:pt>
                <c:pt idx="9105">
                  <c:v>98.470001220703125</c:v>
                </c:pt>
                <c:pt idx="9106">
                  <c:v>98.510002136230469</c:v>
                </c:pt>
                <c:pt idx="9107">
                  <c:v>97.220001220703125</c:v>
                </c:pt>
                <c:pt idx="9108">
                  <c:v>98.239997863769531</c:v>
                </c:pt>
                <c:pt idx="9109">
                  <c:v>97.529998779296875</c:v>
                </c:pt>
                <c:pt idx="9110">
                  <c:v>98.279998779296875</c:v>
                </c:pt>
                <c:pt idx="9111">
                  <c:v>97.160003662109375</c:v>
                </c:pt>
                <c:pt idx="9112">
                  <c:v>98.410003662109375</c:v>
                </c:pt>
                <c:pt idx="9113">
                  <c:v>98.330001831054688</c:v>
                </c:pt>
                <c:pt idx="9114">
                  <c:v>97.239997863769531</c:v>
                </c:pt>
                <c:pt idx="9115">
                  <c:v>98.279998779296875</c:v>
                </c:pt>
                <c:pt idx="9116">
                  <c:v>97.419998168945313</c:v>
                </c:pt>
                <c:pt idx="9117">
                  <c:v>98.139999389648438</c:v>
                </c:pt>
                <c:pt idx="9118">
                  <c:v>97.209999084472656</c:v>
                </c:pt>
                <c:pt idx="9119">
                  <c:v>98.419998168945313</c:v>
                </c:pt>
                <c:pt idx="9120">
                  <c:v>97.019996643066406</c:v>
                </c:pt>
                <c:pt idx="9121">
                  <c:v>96.919998168945313</c:v>
                </c:pt>
                <c:pt idx="9122">
                  <c:v>98.449996948242188</c:v>
                </c:pt>
                <c:pt idx="9123">
                  <c:v>97.290000915527344</c:v>
                </c:pt>
                <c:pt idx="9124">
                  <c:v>97.879997253417969</c:v>
                </c:pt>
                <c:pt idx="9125">
                  <c:v>97.55999755859375</c:v>
                </c:pt>
                <c:pt idx="9126">
                  <c:v>98.199996948242188</c:v>
                </c:pt>
                <c:pt idx="9127">
                  <c:v>98.589996337890625</c:v>
                </c:pt>
                <c:pt idx="9128">
                  <c:v>96.970001220703125</c:v>
                </c:pt>
                <c:pt idx="9129">
                  <c:v>98.569999694824219</c:v>
                </c:pt>
                <c:pt idx="9130">
                  <c:v>97.050003051757813</c:v>
                </c:pt>
                <c:pt idx="9131">
                  <c:v>97.470001220703125</c:v>
                </c:pt>
                <c:pt idx="9132">
                  <c:v>98.180000305175781</c:v>
                </c:pt>
                <c:pt idx="9133">
                  <c:v>97.589996337890625</c:v>
                </c:pt>
                <c:pt idx="9134">
                  <c:v>98.239997863769531</c:v>
                </c:pt>
                <c:pt idx="9135">
                  <c:v>97.349998474121094</c:v>
                </c:pt>
                <c:pt idx="9136">
                  <c:v>98.330001831054688</c:v>
                </c:pt>
                <c:pt idx="9137">
                  <c:v>97.330001831054688</c:v>
                </c:pt>
                <c:pt idx="9138">
                  <c:v>98.470001220703125</c:v>
                </c:pt>
                <c:pt idx="9139">
                  <c:v>98.599998474121094</c:v>
                </c:pt>
                <c:pt idx="9140">
                  <c:v>97.010002136230469</c:v>
                </c:pt>
                <c:pt idx="9141">
                  <c:v>98.580001831054688</c:v>
                </c:pt>
                <c:pt idx="9142">
                  <c:v>98.239997863769531</c:v>
                </c:pt>
                <c:pt idx="9143">
                  <c:v>97.519996643066406</c:v>
                </c:pt>
                <c:pt idx="9144">
                  <c:v>98.279998779296875</c:v>
                </c:pt>
                <c:pt idx="9145">
                  <c:v>97.430000305175781</c:v>
                </c:pt>
                <c:pt idx="9146">
                  <c:v>98.30999755859375</c:v>
                </c:pt>
                <c:pt idx="9147">
                  <c:v>97.30999755859375</c:v>
                </c:pt>
                <c:pt idx="9148">
                  <c:v>98.370002746582031</c:v>
                </c:pt>
                <c:pt idx="9149">
                  <c:v>97.279998779296875</c:v>
                </c:pt>
                <c:pt idx="9150">
                  <c:v>96.930000305175781</c:v>
                </c:pt>
                <c:pt idx="9151">
                  <c:v>98.529998779296875</c:v>
                </c:pt>
                <c:pt idx="9152">
                  <c:v>97.069999694824219</c:v>
                </c:pt>
                <c:pt idx="9153">
                  <c:v>97.449996948242188</c:v>
                </c:pt>
                <c:pt idx="9154">
                  <c:v>98.199996948242188</c:v>
                </c:pt>
                <c:pt idx="9155">
                  <c:v>97.69000244140625</c:v>
                </c:pt>
                <c:pt idx="9156">
                  <c:v>98.120002746582031</c:v>
                </c:pt>
                <c:pt idx="9157">
                  <c:v>97.849998474121094</c:v>
                </c:pt>
                <c:pt idx="9158">
                  <c:v>98.430000305175781</c:v>
                </c:pt>
                <c:pt idx="9159">
                  <c:v>97.050003051757813</c:v>
                </c:pt>
                <c:pt idx="9160">
                  <c:v>98.480003356933594</c:v>
                </c:pt>
                <c:pt idx="9161">
                  <c:v>96.889999389648438</c:v>
                </c:pt>
                <c:pt idx="9162">
                  <c:v>96.980003356933594</c:v>
                </c:pt>
                <c:pt idx="9163">
                  <c:v>98.55999755859375</c:v>
                </c:pt>
                <c:pt idx="9164">
                  <c:v>97.199996948242188</c:v>
                </c:pt>
                <c:pt idx="9165">
                  <c:v>98.680000305175781</c:v>
                </c:pt>
                <c:pt idx="9166">
                  <c:v>98.339996337890625</c:v>
                </c:pt>
                <c:pt idx="9167">
                  <c:v>97.699996948242188</c:v>
                </c:pt>
                <c:pt idx="9168">
                  <c:v>98.019996643066406</c:v>
                </c:pt>
                <c:pt idx="9169">
                  <c:v>97.239997863769531</c:v>
                </c:pt>
                <c:pt idx="9170">
                  <c:v>98.5</c:v>
                </c:pt>
                <c:pt idx="9171">
                  <c:v>97.209999084472656</c:v>
                </c:pt>
                <c:pt idx="9172">
                  <c:v>96.94000244140625</c:v>
                </c:pt>
                <c:pt idx="9173">
                  <c:v>98.55999755859375</c:v>
                </c:pt>
                <c:pt idx="9174">
                  <c:v>97.160003662109375</c:v>
                </c:pt>
                <c:pt idx="9175">
                  <c:v>98.580001831054688</c:v>
                </c:pt>
                <c:pt idx="9176">
                  <c:v>98.220001220703125</c:v>
                </c:pt>
                <c:pt idx="9177">
                  <c:v>97.639999389648438</c:v>
                </c:pt>
                <c:pt idx="9178">
                  <c:v>98.050003051757813</c:v>
                </c:pt>
                <c:pt idx="9179">
                  <c:v>97.150001525878906</c:v>
                </c:pt>
                <c:pt idx="9180">
                  <c:v>98.470001220703125</c:v>
                </c:pt>
                <c:pt idx="9181">
                  <c:v>97.080001831054688</c:v>
                </c:pt>
                <c:pt idx="9182">
                  <c:v>98.510002136230469</c:v>
                </c:pt>
                <c:pt idx="9183">
                  <c:v>98.410003662109375</c:v>
                </c:pt>
                <c:pt idx="9184">
                  <c:v>97.209999084472656</c:v>
                </c:pt>
                <c:pt idx="9185">
                  <c:v>98.430000305175781</c:v>
                </c:pt>
                <c:pt idx="9186">
                  <c:v>97.379997253417969</c:v>
                </c:pt>
                <c:pt idx="9187">
                  <c:v>98.040000915527344</c:v>
                </c:pt>
                <c:pt idx="9188">
                  <c:v>97.680000305175781</c:v>
                </c:pt>
                <c:pt idx="9189">
                  <c:v>98.220001220703125</c:v>
                </c:pt>
                <c:pt idx="9190">
                  <c:v>98.480003356933594</c:v>
                </c:pt>
                <c:pt idx="9191">
                  <c:v>96.959999084472656</c:v>
                </c:pt>
                <c:pt idx="9192">
                  <c:v>98.599998474121094</c:v>
                </c:pt>
                <c:pt idx="9193">
                  <c:v>98.319999694824219</c:v>
                </c:pt>
                <c:pt idx="9194">
                  <c:v>97.44000244140625</c:v>
                </c:pt>
                <c:pt idx="9195">
                  <c:v>98.080001831054688</c:v>
                </c:pt>
                <c:pt idx="9196">
                  <c:v>97.889999389648438</c:v>
                </c:pt>
                <c:pt idx="9197">
                  <c:v>97.849998474121094</c:v>
                </c:pt>
                <c:pt idx="9198">
                  <c:v>96.930000305175781</c:v>
                </c:pt>
                <c:pt idx="9199">
                  <c:v>98.510002136230469</c:v>
                </c:pt>
                <c:pt idx="9200">
                  <c:v>97.050003051757813</c:v>
                </c:pt>
                <c:pt idx="9201">
                  <c:v>98.660003662109375</c:v>
                </c:pt>
                <c:pt idx="9202">
                  <c:v>98.230003356933594</c:v>
                </c:pt>
                <c:pt idx="9203">
                  <c:v>97.779998779296875</c:v>
                </c:pt>
                <c:pt idx="9204">
                  <c:v>97.730003356933594</c:v>
                </c:pt>
                <c:pt idx="9205">
                  <c:v>97.089996337890625</c:v>
                </c:pt>
                <c:pt idx="9206">
                  <c:v>98.620002746582031</c:v>
                </c:pt>
                <c:pt idx="9207">
                  <c:v>96.959999084472656</c:v>
                </c:pt>
                <c:pt idx="9208">
                  <c:v>97.319999694824219</c:v>
                </c:pt>
                <c:pt idx="9209">
                  <c:v>98.379997253417969</c:v>
                </c:pt>
                <c:pt idx="9210">
                  <c:v>97.660003662109375</c:v>
                </c:pt>
                <c:pt idx="9211">
                  <c:v>98.480003356933594</c:v>
                </c:pt>
                <c:pt idx="9212">
                  <c:v>97.019996643066406</c:v>
                </c:pt>
                <c:pt idx="9213">
                  <c:v>98.519996643066406</c:v>
                </c:pt>
                <c:pt idx="9214">
                  <c:v>96.959999084472656</c:v>
                </c:pt>
                <c:pt idx="9215">
                  <c:v>98.730003356933594</c:v>
                </c:pt>
                <c:pt idx="9216">
                  <c:v>98</c:v>
                </c:pt>
                <c:pt idx="9217">
                  <c:v>97.760002136230469</c:v>
                </c:pt>
                <c:pt idx="9218">
                  <c:v>97.720001220703125</c:v>
                </c:pt>
                <c:pt idx="9219">
                  <c:v>97.089996337890625</c:v>
                </c:pt>
                <c:pt idx="9220">
                  <c:v>98.580001831054688</c:v>
                </c:pt>
                <c:pt idx="9221">
                  <c:v>97.139999389648438</c:v>
                </c:pt>
                <c:pt idx="9222">
                  <c:v>97.379997253417969</c:v>
                </c:pt>
                <c:pt idx="9223">
                  <c:v>98.05999755859375</c:v>
                </c:pt>
                <c:pt idx="9224">
                  <c:v>97.819999694824219</c:v>
                </c:pt>
                <c:pt idx="9225">
                  <c:v>98.419998168945313</c:v>
                </c:pt>
                <c:pt idx="9226">
                  <c:v>96.970001220703125</c:v>
                </c:pt>
                <c:pt idx="9227">
                  <c:v>98.599998474121094</c:v>
                </c:pt>
                <c:pt idx="9228">
                  <c:v>97.110000610351563</c:v>
                </c:pt>
                <c:pt idx="9229">
                  <c:v>97.519996643066406</c:v>
                </c:pt>
                <c:pt idx="9230">
                  <c:v>98.080001831054688</c:v>
                </c:pt>
                <c:pt idx="9231">
                  <c:v>97.919998168945313</c:v>
                </c:pt>
                <c:pt idx="9232">
                  <c:v>98.470001220703125</c:v>
                </c:pt>
                <c:pt idx="9233">
                  <c:v>98.180000305175781</c:v>
                </c:pt>
                <c:pt idx="9234">
                  <c:v>97.839996337890625</c:v>
                </c:pt>
                <c:pt idx="9235">
                  <c:v>97.699996948242188</c:v>
                </c:pt>
                <c:pt idx="9236">
                  <c:v>97.160003662109375</c:v>
                </c:pt>
                <c:pt idx="9237">
                  <c:v>98.839996337890625</c:v>
                </c:pt>
                <c:pt idx="9238">
                  <c:v>97.080001831054688</c:v>
                </c:pt>
                <c:pt idx="9239">
                  <c:v>97.300003051757813</c:v>
                </c:pt>
                <c:pt idx="9240">
                  <c:v>98.209999084472656</c:v>
                </c:pt>
                <c:pt idx="9241">
                  <c:v>97.819999694824219</c:v>
                </c:pt>
                <c:pt idx="9242">
                  <c:v>98.540000915527344</c:v>
                </c:pt>
                <c:pt idx="9243">
                  <c:v>97.029998779296875</c:v>
                </c:pt>
                <c:pt idx="9244">
                  <c:v>98.680000305175781</c:v>
                </c:pt>
                <c:pt idx="9245">
                  <c:v>97.150001525878906</c:v>
                </c:pt>
                <c:pt idx="9246">
                  <c:v>98.660003662109375</c:v>
                </c:pt>
                <c:pt idx="9247">
                  <c:v>97.830001831054688</c:v>
                </c:pt>
                <c:pt idx="9248">
                  <c:v>98.169998168945313</c:v>
                </c:pt>
                <c:pt idx="9249">
                  <c:v>97.339996337890625</c:v>
                </c:pt>
                <c:pt idx="9250">
                  <c:v>97.120002746582031</c:v>
                </c:pt>
                <c:pt idx="9251">
                  <c:v>98.639999389648438</c:v>
                </c:pt>
                <c:pt idx="9252">
                  <c:v>97.419998168945313</c:v>
                </c:pt>
                <c:pt idx="9253">
                  <c:v>98.349998474121094</c:v>
                </c:pt>
                <c:pt idx="9254">
                  <c:v>97.319999694824219</c:v>
                </c:pt>
                <c:pt idx="9255">
                  <c:v>98.639999389648438</c:v>
                </c:pt>
                <c:pt idx="9256">
                  <c:v>97</c:v>
                </c:pt>
                <c:pt idx="9257">
                  <c:v>98.819999694824219</c:v>
                </c:pt>
                <c:pt idx="9258">
                  <c:v>98.330001831054688</c:v>
                </c:pt>
                <c:pt idx="9259">
                  <c:v>97.819999694824219</c:v>
                </c:pt>
                <c:pt idx="9260">
                  <c:v>97.669998168945313</c:v>
                </c:pt>
                <c:pt idx="9261">
                  <c:v>96.989997863769531</c:v>
                </c:pt>
                <c:pt idx="9262">
                  <c:v>98.620002746582031</c:v>
                </c:pt>
                <c:pt idx="9263">
                  <c:v>97.169998168945313</c:v>
                </c:pt>
                <c:pt idx="9264">
                  <c:v>97.730003356933594</c:v>
                </c:pt>
                <c:pt idx="9265">
                  <c:v>98.010002136230469</c:v>
                </c:pt>
                <c:pt idx="9266">
                  <c:v>98.19000244140625</c:v>
                </c:pt>
                <c:pt idx="9267">
                  <c:v>98.610000610351563</c:v>
                </c:pt>
                <c:pt idx="9268">
                  <c:v>97.110000610351563</c:v>
                </c:pt>
                <c:pt idx="9269">
                  <c:v>98.680000305175781</c:v>
                </c:pt>
                <c:pt idx="9270">
                  <c:v>97.319999694824219</c:v>
                </c:pt>
                <c:pt idx="9271">
                  <c:v>97.970001220703125</c:v>
                </c:pt>
                <c:pt idx="9272">
                  <c:v>97.550003051757813</c:v>
                </c:pt>
                <c:pt idx="9273">
                  <c:v>98.5</c:v>
                </c:pt>
                <c:pt idx="9274">
                  <c:v>97.160003662109375</c:v>
                </c:pt>
                <c:pt idx="9275">
                  <c:v>97.120002746582031</c:v>
                </c:pt>
                <c:pt idx="9276">
                  <c:v>98.599998474121094</c:v>
                </c:pt>
                <c:pt idx="9277">
                  <c:v>97.510002136230469</c:v>
                </c:pt>
                <c:pt idx="9278">
                  <c:v>98.379997253417969</c:v>
                </c:pt>
                <c:pt idx="9279">
                  <c:v>97.589996337890625</c:v>
                </c:pt>
                <c:pt idx="9280">
                  <c:v>98.510002136230469</c:v>
                </c:pt>
                <c:pt idx="9281">
                  <c:v>97.220001220703125</c:v>
                </c:pt>
                <c:pt idx="9282">
                  <c:v>97.139999389648438</c:v>
                </c:pt>
                <c:pt idx="9283">
                  <c:v>98.610000610351563</c:v>
                </c:pt>
                <c:pt idx="9284">
                  <c:v>97.389999389648438</c:v>
                </c:pt>
                <c:pt idx="9285">
                  <c:v>98.150001525878906</c:v>
                </c:pt>
                <c:pt idx="9286">
                  <c:v>97.639999389648438</c:v>
                </c:pt>
                <c:pt idx="9287">
                  <c:v>98.410003662109375</c:v>
                </c:pt>
                <c:pt idx="9288">
                  <c:v>97.25</c:v>
                </c:pt>
                <c:pt idx="9289">
                  <c:v>97.110000610351563</c:v>
                </c:pt>
                <c:pt idx="9290">
                  <c:v>98.629997253417969</c:v>
                </c:pt>
                <c:pt idx="9291">
                  <c:v>97.400001525878906</c:v>
                </c:pt>
                <c:pt idx="9292">
                  <c:v>98.139999389648438</c:v>
                </c:pt>
                <c:pt idx="9293">
                  <c:v>97.739997863769531</c:v>
                </c:pt>
                <c:pt idx="9294">
                  <c:v>98.489997863769531</c:v>
                </c:pt>
                <c:pt idx="9295">
                  <c:v>97.290000915527344</c:v>
                </c:pt>
                <c:pt idx="9296">
                  <c:v>97.080001831054688</c:v>
                </c:pt>
                <c:pt idx="9297">
                  <c:v>98.680000305175781</c:v>
                </c:pt>
                <c:pt idx="9298">
                  <c:v>97.19000244140625</c:v>
                </c:pt>
                <c:pt idx="9299">
                  <c:v>97.739997863769531</c:v>
                </c:pt>
                <c:pt idx="9300">
                  <c:v>97.860000610351563</c:v>
                </c:pt>
                <c:pt idx="9301">
                  <c:v>98.129997253417969</c:v>
                </c:pt>
                <c:pt idx="9302">
                  <c:v>98.580001831054688</c:v>
                </c:pt>
                <c:pt idx="9303">
                  <c:v>96.959999084472656</c:v>
                </c:pt>
                <c:pt idx="9304">
                  <c:v>98.709999084472656</c:v>
                </c:pt>
                <c:pt idx="9305">
                  <c:v>97.040000915527344</c:v>
                </c:pt>
                <c:pt idx="9306">
                  <c:v>97.699996948242188</c:v>
                </c:pt>
                <c:pt idx="9307">
                  <c:v>98.120002746582031</c:v>
                </c:pt>
                <c:pt idx="9308">
                  <c:v>97.980003356933594</c:v>
                </c:pt>
                <c:pt idx="9309">
                  <c:v>98.599998474121094</c:v>
                </c:pt>
                <c:pt idx="9310">
                  <c:v>97.25</c:v>
                </c:pt>
                <c:pt idx="9311">
                  <c:v>98.639999389648438</c:v>
                </c:pt>
                <c:pt idx="9312">
                  <c:v>98.519996643066406</c:v>
                </c:pt>
                <c:pt idx="9313">
                  <c:v>97.220001220703125</c:v>
                </c:pt>
                <c:pt idx="9314">
                  <c:v>98.699996948242188</c:v>
                </c:pt>
                <c:pt idx="9315">
                  <c:v>97.269996643066406</c:v>
                </c:pt>
                <c:pt idx="9316">
                  <c:v>97.970001220703125</c:v>
                </c:pt>
                <c:pt idx="9317">
                  <c:v>97.910003662109375</c:v>
                </c:pt>
                <c:pt idx="9318">
                  <c:v>98.099998474121094</c:v>
                </c:pt>
                <c:pt idx="9319">
                  <c:v>98.599998474121094</c:v>
                </c:pt>
                <c:pt idx="9320">
                  <c:v>97.209999084472656</c:v>
                </c:pt>
                <c:pt idx="9321">
                  <c:v>98.5</c:v>
                </c:pt>
                <c:pt idx="9322">
                  <c:v>97.169998168945313</c:v>
                </c:pt>
                <c:pt idx="9323">
                  <c:v>97.029998779296875</c:v>
                </c:pt>
                <c:pt idx="9324">
                  <c:v>98.699996948242188</c:v>
                </c:pt>
                <c:pt idx="9325">
                  <c:v>97.300003051757813</c:v>
                </c:pt>
                <c:pt idx="9326">
                  <c:v>98.75</c:v>
                </c:pt>
                <c:pt idx="9327">
                  <c:v>98.19000244140625</c:v>
                </c:pt>
                <c:pt idx="9328">
                  <c:v>97.779998779296875</c:v>
                </c:pt>
                <c:pt idx="9329">
                  <c:v>98.160003662109375</c:v>
                </c:pt>
                <c:pt idx="9330">
                  <c:v>97.620002746582031</c:v>
                </c:pt>
                <c:pt idx="9331">
                  <c:v>98.430000305175781</c:v>
                </c:pt>
                <c:pt idx="9332">
                  <c:v>97.529998779296875</c:v>
                </c:pt>
                <c:pt idx="9333">
                  <c:v>98.589996337890625</c:v>
                </c:pt>
                <c:pt idx="9334">
                  <c:v>98.650001525878906</c:v>
                </c:pt>
                <c:pt idx="9335">
                  <c:v>97.099998474121094</c:v>
                </c:pt>
                <c:pt idx="9336">
                  <c:v>98.650001525878906</c:v>
                </c:pt>
                <c:pt idx="9337">
                  <c:v>97.05999755859375</c:v>
                </c:pt>
                <c:pt idx="9338">
                  <c:v>97.30999755859375</c:v>
                </c:pt>
                <c:pt idx="9339">
                  <c:v>98.540000915527344</c:v>
                </c:pt>
                <c:pt idx="9340">
                  <c:v>97.349998474121094</c:v>
                </c:pt>
                <c:pt idx="9341">
                  <c:v>97.760002136230469</c:v>
                </c:pt>
                <c:pt idx="9342">
                  <c:v>98.209999084472656</c:v>
                </c:pt>
                <c:pt idx="9343">
                  <c:v>97.94000244140625</c:v>
                </c:pt>
                <c:pt idx="9344">
                  <c:v>98.5</c:v>
                </c:pt>
                <c:pt idx="9345">
                  <c:v>98.010002136230469</c:v>
                </c:pt>
                <c:pt idx="9346">
                  <c:v>98.169998168945313</c:v>
                </c:pt>
                <c:pt idx="9347">
                  <c:v>97.800003051757813</c:v>
                </c:pt>
                <c:pt idx="9348">
                  <c:v>98.529998779296875</c:v>
                </c:pt>
                <c:pt idx="9349">
                  <c:v>97.489997863769531</c:v>
                </c:pt>
                <c:pt idx="9350">
                  <c:v>98.540000915527344</c:v>
                </c:pt>
                <c:pt idx="9351">
                  <c:v>98.800003051757813</c:v>
                </c:pt>
                <c:pt idx="9352">
                  <c:v>97.160003662109375</c:v>
                </c:pt>
                <c:pt idx="9353">
                  <c:v>98.830001831054688</c:v>
                </c:pt>
                <c:pt idx="9354">
                  <c:v>97.339996337890625</c:v>
                </c:pt>
                <c:pt idx="9355">
                  <c:v>98.80999755859375</c:v>
                </c:pt>
                <c:pt idx="9356">
                  <c:v>98.470001220703125</c:v>
                </c:pt>
                <c:pt idx="9357">
                  <c:v>97.550003051757813</c:v>
                </c:pt>
                <c:pt idx="9358">
                  <c:v>98.279998779296875</c:v>
                </c:pt>
                <c:pt idx="9359">
                  <c:v>97.69000244140625</c:v>
                </c:pt>
                <c:pt idx="9360">
                  <c:v>98.349998474121094</c:v>
                </c:pt>
                <c:pt idx="9361">
                  <c:v>97.540000915527344</c:v>
                </c:pt>
                <c:pt idx="9362">
                  <c:v>97.120002746582031</c:v>
                </c:pt>
                <c:pt idx="9363">
                  <c:v>98.709999084472656</c:v>
                </c:pt>
                <c:pt idx="9364">
                  <c:v>97.129997253417969</c:v>
                </c:pt>
                <c:pt idx="9365">
                  <c:v>98.889999389648438</c:v>
                </c:pt>
                <c:pt idx="9366">
                  <c:v>98.400001525878906</c:v>
                </c:pt>
                <c:pt idx="9367">
                  <c:v>97.629997253417969</c:v>
                </c:pt>
                <c:pt idx="9368">
                  <c:v>98.290000915527344</c:v>
                </c:pt>
                <c:pt idx="9369">
                  <c:v>97.629997253417969</c:v>
                </c:pt>
                <c:pt idx="9370">
                  <c:v>98.470001220703125</c:v>
                </c:pt>
                <c:pt idx="9371">
                  <c:v>97.360000610351563</c:v>
                </c:pt>
                <c:pt idx="9372">
                  <c:v>97.169998168945313</c:v>
                </c:pt>
                <c:pt idx="9373">
                  <c:v>98.709999084472656</c:v>
                </c:pt>
                <c:pt idx="9374">
                  <c:v>97.180000305175781</c:v>
                </c:pt>
                <c:pt idx="9375">
                  <c:v>98.110000610351563</c:v>
                </c:pt>
                <c:pt idx="9376">
                  <c:v>97.989997863769531</c:v>
                </c:pt>
                <c:pt idx="9377">
                  <c:v>98.260002136230469</c:v>
                </c:pt>
                <c:pt idx="9378">
                  <c:v>98.669998168945313</c:v>
                </c:pt>
                <c:pt idx="9379">
                  <c:v>97.069999694824219</c:v>
                </c:pt>
                <c:pt idx="9380">
                  <c:v>98.69000244140625</c:v>
                </c:pt>
                <c:pt idx="9381">
                  <c:v>98.599998474121094</c:v>
                </c:pt>
                <c:pt idx="9382">
                  <c:v>97.610000610351563</c:v>
                </c:pt>
                <c:pt idx="9383">
                  <c:v>98.540000915527344</c:v>
                </c:pt>
                <c:pt idx="9384">
                  <c:v>97.550003051757813</c:v>
                </c:pt>
                <c:pt idx="9385">
                  <c:v>98.480003356933594</c:v>
                </c:pt>
                <c:pt idx="9386">
                  <c:v>97.489997863769531</c:v>
                </c:pt>
                <c:pt idx="9387">
                  <c:v>98.55999755859375</c:v>
                </c:pt>
                <c:pt idx="9388">
                  <c:v>98.720001220703125</c:v>
                </c:pt>
                <c:pt idx="9389">
                  <c:v>97.139999389648438</c:v>
                </c:pt>
                <c:pt idx="9390">
                  <c:v>98.69000244140625</c:v>
                </c:pt>
                <c:pt idx="9391">
                  <c:v>97.290000915527344</c:v>
                </c:pt>
                <c:pt idx="9392">
                  <c:v>97.830001831054688</c:v>
                </c:pt>
                <c:pt idx="9393">
                  <c:v>98.05999755859375</c:v>
                </c:pt>
                <c:pt idx="9394">
                  <c:v>98.230003356933594</c:v>
                </c:pt>
                <c:pt idx="9395">
                  <c:v>97.779998779296875</c:v>
                </c:pt>
                <c:pt idx="9396">
                  <c:v>97.180000305175781</c:v>
                </c:pt>
                <c:pt idx="9397">
                  <c:v>98.800003051757813</c:v>
                </c:pt>
                <c:pt idx="9398">
                  <c:v>97.180000305175781</c:v>
                </c:pt>
                <c:pt idx="9399">
                  <c:v>97.589996337890625</c:v>
                </c:pt>
                <c:pt idx="9400">
                  <c:v>98.30999755859375</c:v>
                </c:pt>
                <c:pt idx="9401">
                  <c:v>98</c:v>
                </c:pt>
                <c:pt idx="9402">
                  <c:v>98.569999694824219</c:v>
                </c:pt>
                <c:pt idx="9403">
                  <c:v>97.180000305175781</c:v>
                </c:pt>
                <c:pt idx="9404">
                  <c:v>98.739997863769531</c:v>
                </c:pt>
                <c:pt idx="9405">
                  <c:v>97.169998168945313</c:v>
                </c:pt>
                <c:pt idx="9406">
                  <c:v>97.69000244140625</c:v>
                </c:pt>
                <c:pt idx="9407">
                  <c:v>98.389999389648438</c:v>
                </c:pt>
                <c:pt idx="9408">
                  <c:v>98.050003051757813</c:v>
                </c:pt>
                <c:pt idx="9409">
                  <c:v>98.650001525878906</c:v>
                </c:pt>
                <c:pt idx="9410">
                  <c:v>97.300003051757813</c:v>
                </c:pt>
                <c:pt idx="9411">
                  <c:v>98.769996643066406</c:v>
                </c:pt>
                <c:pt idx="9412">
                  <c:v>98.610000610351563</c:v>
                </c:pt>
                <c:pt idx="9413">
                  <c:v>97.650001525878906</c:v>
                </c:pt>
                <c:pt idx="9414">
                  <c:v>98.209999084472656</c:v>
                </c:pt>
                <c:pt idx="9415">
                  <c:v>98.150001525878906</c:v>
                </c:pt>
                <c:pt idx="9416">
                  <c:v>98.739997863769531</c:v>
                </c:pt>
                <c:pt idx="9417">
                  <c:v>97.220001220703125</c:v>
                </c:pt>
                <c:pt idx="9418">
                  <c:v>98.739997863769531</c:v>
                </c:pt>
                <c:pt idx="9419">
                  <c:v>97.290000915527344</c:v>
                </c:pt>
                <c:pt idx="9420">
                  <c:v>97.870002746582031</c:v>
                </c:pt>
                <c:pt idx="9421">
                  <c:v>98.269996643066406</c:v>
                </c:pt>
                <c:pt idx="9422">
                  <c:v>98.230003356933594</c:v>
                </c:pt>
                <c:pt idx="9423">
                  <c:v>98.680000305175781</c:v>
                </c:pt>
                <c:pt idx="9424">
                  <c:v>96.989997863769531</c:v>
                </c:pt>
                <c:pt idx="9425">
                  <c:v>98.779998779296875</c:v>
                </c:pt>
                <c:pt idx="9426">
                  <c:v>98.349998474121094</c:v>
                </c:pt>
                <c:pt idx="9427">
                  <c:v>97.930000305175781</c:v>
                </c:pt>
                <c:pt idx="9428">
                  <c:v>97.900001525878906</c:v>
                </c:pt>
                <c:pt idx="9429">
                  <c:v>97.379997253417969</c:v>
                </c:pt>
                <c:pt idx="9430">
                  <c:v>98.680000305175781</c:v>
                </c:pt>
                <c:pt idx="9431">
                  <c:v>97.279998779296875</c:v>
                </c:pt>
                <c:pt idx="9432">
                  <c:v>98.830001831054688</c:v>
                </c:pt>
                <c:pt idx="9433">
                  <c:v>98.519996643066406</c:v>
                </c:pt>
                <c:pt idx="9434">
                  <c:v>98.019996643066406</c:v>
                </c:pt>
                <c:pt idx="9435">
                  <c:v>98.05999755859375</c:v>
                </c:pt>
                <c:pt idx="9436">
                  <c:v>98.519996643066406</c:v>
                </c:pt>
                <c:pt idx="9437">
                  <c:v>98.790000915527344</c:v>
                </c:pt>
                <c:pt idx="9438">
                  <c:v>97.029998779296875</c:v>
                </c:pt>
                <c:pt idx="9439">
                  <c:v>98.879997253417969</c:v>
                </c:pt>
                <c:pt idx="9440">
                  <c:v>98.279998779296875</c:v>
                </c:pt>
                <c:pt idx="9441">
                  <c:v>98.029998779296875</c:v>
                </c:pt>
                <c:pt idx="9442">
                  <c:v>97.839996337890625</c:v>
                </c:pt>
                <c:pt idx="9443">
                  <c:v>98.55999755859375</c:v>
                </c:pt>
                <c:pt idx="9444">
                  <c:v>98.879997253417969</c:v>
                </c:pt>
                <c:pt idx="9445">
                  <c:v>97.400001525878906</c:v>
                </c:pt>
                <c:pt idx="9446">
                  <c:v>97.169998168945313</c:v>
                </c:pt>
                <c:pt idx="9447">
                  <c:v>98.800003051757813</c:v>
                </c:pt>
                <c:pt idx="9448">
                  <c:v>98.449996948242188</c:v>
                </c:pt>
                <c:pt idx="9449">
                  <c:v>97.970001220703125</c:v>
                </c:pt>
                <c:pt idx="9450">
                  <c:v>98.180000305175781</c:v>
                </c:pt>
                <c:pt idx="9451">
                  <c:v>98.30999755859375</c:v>
                </c:pt>
                <c:pt idx="9452">
                  <c:v>98.720001220703125</c:v>
                </c:pt>
                <c:pt idx="9453">
                  <c:v>97.230003356933594</c:v>
                </c:pt>
                <c:pt idx="9454">
                  <c:v>98.790000915527344</c:v>
                </c:pt>
                <c:pt idx="9455">
                  <c:v>97.260002136230469</c:v>
                </c:pt>
                <c:pt idx="9456">
                  <c:v>97.889999389648438</c:v>
                </c:pt>
                <c:pt idx="9457">
                  <c:v>97.910003662109375</c:v>
                </c:pt>
                <c:pt idx="9458">
                  <c:v>98.459999084472656</c:v>
                </c:pt>
                <c:pt idx="9459">
                  <c:v>98.800003051757813</c:v>
                </c:pt>
                <c:pt idx="9460">
                  <c:v>97.230003356933594</c:v>
                </c:pt>
                <c:pt idx="9461">
                  <c:v>98.779998779296875</c:v>
                </c:pt>
                <c:pt idx="9462">
                  <c:v>98.25</c:v>
                </c:pt>
                <c:pt idx="9463">
                  <c:v>98.220001220703125</c:v>
                </c:pt>
                <c:pt idx="9464">
                  <c:v>97.849998474121094</c:v>
                </c:pt>
                <c:pt idx="9465">
                  <c:v>98.629997253417969</c:v>
                </c:pt>
                <c:pt idx="9466">
                  <c:v>98.860000610351563</c:v>
                </c:pt>
                <c:pt idx="9467">
                  <c:v>97.260002136230469</c:v>
                </c:pt>
                <c:pt idx="9468">
                  <c:v>98.800003051757813</c:v>
                </c:pt>
                <c:pt idx="9469">
                  <c:v>98.150001525878906</c:v>
                </c:pt>
                <c:pt idx="9470">
                  <c:v>98.489997863769531</c:v>
                </c:pt>
                <c:pt idx="9471">
                  <c:v>97.620002746582031</c:v>
                </c:pt>
                <c:pt idx="9472">
                  <c:v>98.629997253417969</c:v>
                </c:pt>
                <c:pt idx="9473">
                  <c:v>97.199996948242188</c:v>
                </c:pt>
                <c:pt idx="9474">
                  <c:v>98.779998779296875</c:v>
                </c:pt>
                <c:pt idx="9475">
                  <c:v>97.419998168945313</c:v>
                </c:pt>
                <c:pt idx="9476">
                  <c:v>97.680000305175781</c:v>
                </c:pt>
                <c:pt idx="9477">
                  <c:v>98.489997863769531</c:v>
                </c:pt>
                <c:pt idx="9478">
                  <c:v>98.099998474121094</c:v>
                </c:pt>
                <c:pt idx="9479">
                  <c:v>98.769996643066406</c:v>
                </c:pt>
                <c:pt idx="9480">
                  <c:v>97.129997253417969</c:v>
                </c:pt>
                <c:pt idx="9481">
                  <c:v>98.80999755859375</c:v>
                </c:pt>
                <c:pt idx="9482">
                  <c:v>98.680000305175781</c:v>
                </c:pt>
                <c:pt idx="9483">
                  <c:v>97.480003356933594</c:v>
                </c:pt>
                <c:pt idx="9484">
                  <c:v>98.379997253417969</c:v>
                </c:pt>
                <c:pt idx="9485">
                  <c:v>97.739997863769531</c:v>
                </c:pt>
                <c:pt idx="9486">
                  <c:v>98.660003662109375</c:v>
                </c:pt>
                <c:pt idx="9487">
                  <c:v>97.569999694824219</c:v>
                </c:pt>
                <c:pt idx="9488">
                  <c:v>98.830001831054688</c:v>
                </c:pt>
                <c:pt idx="9489">
                  <c:v>97.379997253417969</c:v>
                </c:pt>
                <c:pt idx="9490">
                  <c:v>97.419998168945313</c:v>
                </c:pt>
                <c:pt idx="9491">
                  <c:v>98.75</c:v>
                </c:pt>
                <c:pt idx="9492">
                  <c:v>97.5</c:v>
                </c:pt>
                <c:pt idx="9493">
                  <c:v>98.30999755859375</c:v>
                </c:pt>
                <c:pt idx="9494">
                  <c:v>97.760002136230469</c:v>
                </c:pt>
                <c:pt idx="9495">
                  <c:v>98.529998779296875</c:v>
                </c:pt>
                <c:pt idx="9496">
                  <c:v>98.839996337890625</c:v>
                </c:pt>
                <c:pt idx="9497">
                  <c:v>97.260002136230469</c:v>
                </c:pt>
                <c:pt idx="9498">
                  <c:v>98.919998168945313</c:v>
                </c:pt>
                <c:pt idx="9499">
                  <c:v>97.5</c:v>
                </c:pt>
                <c:pt idx="9500">
                  <c:v>98.879997253417969</c:v>
                </c:pt>
                <c:pt idx="9501">
                  <c:v>98.349998474121094</c:v>
                </c:pt>
                <c:pt idx="9502">
                  <c:v>98.169998168945313</c:v>
                </c:pt>
                <c:pt idx="9503">
                  <c:v>97.970001220703125</c:v>
                </c:pt>
                <c:pt idx="9504">
                  <c:v>97.180000305175781</c:v>
                </c:pt>
                <c:pt idx="9505">
                  <c:v>98.739997863769531</c:v>
                </c:pt>
                <c:pt idx="9506">
                  <c:v>97.480003356933594</c:v>
                </c:pt>
                <c:pt idx="9507">
                  <c:v>98.769996643066406</c:v>
                </c:pt>
                <c:pt idx="9508">
                  <c:v>97.30999755859375</c:v>
                </c:pt>
                <c:pt idx="9509">
                  <c:v>97.410003662109375</c:v>
                </c:pt>
                <c:pt idx="9510">
                  <c:v>98.900001525878906</c:v>
                </c:pt>
                <c:pt idx="9511">
                  <c:v>97.239997863769531</c:v>
                </c:pt>
                <c:pt idx="9512">
                  <c:v>98.900001525878906</c:v>
                </c:pt>
                <c:pt idx="9513">
                  <c:v>98.620002746582031</c:v>
                </c:pt>
                <c:pt idx="9514">
                  <c:v>97.80999755859375</c:v>
                </c:pt>
                <c:pt idx="9515">
                  <c:v>98.480003356933594</c:v>
                </c:pt>
                <c:pt idx="9516">
                  <c:v>97.830001831054688</c:v>
                </c:pt>
                <c:pt idx="9517">
                  <c:v>98.430000305175781</c:v>
                </c:pt>
                <c:pt idx="9518">
                  <c:v>97.889999389648438</c:v>
                </c:pt>
                <c:pt idx="9519">
                  <c:v>98.519996643066406</c:v>
                </c:pt>
                <c:pt idx="9520">
                  <c:v>98.75</c:v>
                </c:pt>
                <c:pt idx="9521">
                  <c:v>97.180000305175781</c:v>
                </c:pt>
                <c:pt idx="9522">
                  <c:v>98.900001525878906</c:v>
                </c:pt>
                <c:pt idx="9523">
                  <c:v>98.910003662109375</c:v>
                </c:pt>
                <c:pt idx="9524">
                  <c:v>97.510002136230469</c:v>
                </c:pt>
                <c:pt idx="9525">
                  <c:v>98.959999084472656</c:v>
                </c:pt>
                <c:pt idx="9526">
                  <c:v>98.680000305175781</c:v>
                </c:pt>
                <c:pt idx="9527">
                  <c:v>98.980003356933594</c:v>
                </c:pt>
                <c:pt idx="9528">
                  <c:v>98.709999084472656</c:v>
                </c:pt>
                <c:pt idx="9529">
                  <c:v>97.589996337890625</c:v>
                </c:pt>
                <c:pt idx="9530">
                  <c:v>98.599998474121094</c:v>
                </c:pt>
                <c:pt idx="9531">
                  <c:v>97.5</c:v>
                </c:pt>
                <c:pt idx="9532">
                  <c:v>98.160003662109375</c:v>
                </c:pt>
                <c:pt idx="9533">
                  <c:v>98.279998779296875</c:v>
                </c:pt>
                <c:pt idx="9534">
                  <c:v>98.110000610351563</c:v>
                </c:pt>
                <c:pt idx="9535">
                  <c:v>98.639999389648438</c:v>
                </c:pt>
                <c:pt idx="9536">
                  <c:v>98.05999755859375</c:v>
                </c:pt>
                <c:pt idx="9537">
                  <c:v>98.620002746582031</c:v>
                </c:pt>
                <c:pt idx="9538">
                  <c:v>97.739997863769531</c:v>
                </c:pt>
                <c:pt idx="9539">
                  <c:v>98.69000244140625</c:v>
                </c:pt>
                <c:pt idx="9540">
                  <c:v>98.889999389648438</c:v>
                </c:pt>
                <c:pt idx="9541">
                  <c:v>97.19000244140625</c:v>
                </c:pt>
                <c:pt idx="9542">
                  <c:v>98.970001220703125</c:v>
                </c:pt>
                <c:pt idx="9543">
                  <c:v>98.669998168945313</c:v>
                </c:pt>
                <c:pt idx="9544">
                  <c:v>97.589996337890625</c:v>
                </c:pt>
                <c:pt idx="9545">
                  <c:v>98.620002746582031</c:v>
                </c:pt>
                <c:pt idx="9546">
                  <c:v>97.660003662109375</c:v>
                </c:pt>
                <c:pt idx="9547">
                  <c:v>97.410003662109375</c:v>
                </c:pt>
                <c:pt idx="9548">
                  <c:v>98.870002746582031</c:v>
                </c:pt>
                <c:pt idx="9549">
                  <c:v>97.410003662109375</c:v>
                </c:pt>
                <c:pt idx="9550">
                  <c:v>98.900001525878906</c:v>
                </c:pt>
                <c:pt idx="9551">
                  <c:v>97.510002136230469</c:v>
                </c:pt>
                <c:pt idx="9552">
                  <c:v>97.879997253417969</c:v>
                </c:pt>
                <c:pt idx="9553">
                  <c:v>98.319999694824219</c:v>
                </c:pt>
                <c:pt idx="9554">
                  <c:v>97.900001525878906</c:v>
                </c:pt>
                <c:pt idx="9555">
                  <c:v>98.290000915527344</c:v>
                </c:pt>
                <c:pt idx="9556">
                  <c:v>98.019996643066406</c:v>
                </c:pt>
                <c:pt idx="9557">
                  <c:v>98.319999694824219</c:v>
                </c:pt>
                <c:pt idx="9558">
                  <c:v>98.180000305175781</c:v>
                </c:pt>
                <c:pt idx="9559">
                  <c:v>98.730003356933594</c:v>
                </c:pt>
                <c:pt idx="9560">
                  <c:v>97.410003662109375</c:v>
                </c:pt>
                <c:pt idx="9561">
                  <c:v>98.779998779296875</c:v>
                </c:pt>
                <c:pt idx="9562">
                  <c:v>97.339996337890625</c:v>
                </c:pt>
                <c:pt idx="9563">
                  <c:v>97.290000915527344</c:v>
                </c:pt>
                <c:pt idx="9564">
                  <c:v>98.949996948242188</c:v>
                </c:pt>
                <c:pt idx="9565">
                  <c:v>97.459999084472656</c:v>
                </c:pt>
                <c:pt idx="9566">
                  <c:v>97.769996643066406</c:v>
                </c:pt>
                <c:pt idx="9567">
                  <c:v>98.540000915527344</c:v>
                </c:pt>
                <c:pt idx="9568">
                  <c:v>97.889999389648438</c:v>
                </c:pt>
                <c:pt idx="9569">
                  <c:v>98.519996643066406</c:v>
                </c:pt>
                <c:pt idx="9570">
                  <c:v>97.669998168945313</c:v>
                </c:pt>
                <c:pt idx="9571">
                  <c:v>98.75</c:v>
                </c:pt>
                <c:pt idx="9572">
                  <c:v>98.889999389648438</c:v>
                </c:pt>
                <c:pt idx="9573">
                  <c:v>97.169998168945313</c:v>
                </c:pt>
                <c:pt idx="9574">
                  <c:v>98.980003356933594</c:v>
                </c:pt>
                <c:pt idx="9575">
                  <c:v>98.769996643066406</c:v>
                </c:pt>
                <c:pt idx="9576">
                  <c:v>97.720001220703125</c:v>
                </c:pt>
                <c:pt idx="9577">
                  <c:v>98.459999084472656</c:v>
                </c:pt>
                <c:pt idx="9578">
                  <c:v>97.550003051757813</c:v>
                </c:pt>
                <c:pt idx="9579">
                  <c:v>98.800003051757813</c:v>
                </c:pt>
                <c:pt idx="9580">
                  <c:v>97.349998474121094</c:v>
                </c:pt>
                <c:pt idx="9581">
                  <c:v>98.839996337890625</c:v>
                </c:pt>
                <c:pt idx="9582">
                  <c:v>98.790000915527344</c:v>
                </c:pt>
                <c:pt idx="9583">
                  <c:v>97.519996643066406</c:v>
                </c:pt>
                <c:pt idx="9584">
                  <c:v>98.669998168945313</c:v>
                </c:pt>
                <c:pt idx="9585">
                  <c:v>97.80999755859375</c:v>
                </c:pt>
                <c:pt idx="9586">
                  <c:v>98.569999694824219</c:v>
                </c:pt>
                <c:pt idx="9587">
                  <c:v>97.529998779296875</c:v>
                </c:pt>
                <c:pt idx="9588">
                  <c:v>97.330001831054688</c:v>
                </c:pt>
                <c:pt idx="9589">
                  <c:v>98.900001525878906</c:v>
                </c:pt>
                <c:pt idx="9590">
                  <c:v>97.379997253417969</c:v>
                </c:pt>
                <c:pt idx="9591">
                  <c:v>98.790000915527344</c:v>
                </c:pt>
                <c:pt idx="9592">
                  <c:v>98.290000915527344</c:v>
                </c:pt>
                <c:pt idx="9593">
                  <c:v>98.279998779296875</c:v>
                </c:pt>
                <c:pt idx="9594">
                  <c:v>98.019996643066406</c:v>
                </c:pt>
                <c:pt idx="9595">
                  <c:v>97.160003662109375</c:v>
                </c:pt>
                <c:pt idx="9596">
                  <c:v>98.830001831054688</c:v>
                </c:pt>
                <c:pt idx="9597">
                  <c:v>97.129997253417969</c:v>
                </c:pt>
                <c:pt idx="9598">
                  <c:v>97.709999084472656</c:v>
                </c:pt>
                <c:pt idx="9599">
                  <c:v>98.480003356933594</c:v>
                </c:pt>
                <c:pt idx="9600">
                  <c:v>97.849998474121094</c:v>
                </c:pt>
                <c:pt idx="9601">
                  <c:v>98.589996337890625</c:v>
                </c:pt>
                <c:pt idx="9602">
                  <c:v>97.459999084472656</c:v>
                </c:pt>
                <c:pt idx="9603">
                  <c:v>98.910003662109375</c:v>
                </c:pt>
                <c:pt idx="9604">
                  <c:v>98.849998474121094</c:v>
                </c:pt>
                <c:pt idx="9605">
                  <c:v>97.599998474121094</c:v>
                </c:pt>
                <c:pt idx="9606">
                  <c:v>98.69000244140625</c:v>
                </c:pt>
                <c:pt idx="9607">
                  <c:v>97.970001220703125</c:v>
                </c:pt>
                <c:pt idx="9608">
                  <c:v>98.339996337890625</c:v>
                </c:pt>
                <c:pt idx="9609">
                  <c:v>98.260002136230469</c:v>
                </c:pt>
                <c:pt idx="9610">
                  <c:v>98</c:v>
                </c:pt>
                <c:pt idx="9611">
                  <c:v>97.410003662109375</c:v>
                </c:pt>
                <c:pt idx="9612">
                  <c:v>99.029998779296875</c:v>
                </c:pt>
                <c:pt idx="9613">
                  <c:v>97.510002136230469</c:v>
                </c:pt>
                <c:pt idx="9614">
                  <c:v>97.510002136230469</c:v>
                </c:pt>
                <c:pt idx="9615">
                  <c:v>98.75</c:v>
                </c:pt>
                <c:pt idx="9616">
                  <c:v>97.790000915527344</c:v>
                </c:pt>
                <c:pt idx="9617">
                  <c:v>98.610000610351563</c:v>
                </c:pt>
                <c:pt idx="9618">
                  <c:v>97.580001831054688</c:v>
                </c:pt>
                <c:pt idx="9619">
                  <c:v>98.790000915527344</c:v>
                </c:pt>
                <c:pt idx="9620">
                  <c:v>98.959999084472656</c:v>
                </c:pt>
                <c:pt idx="9621">
                  <c:v>97.44000244140625</c:v>
                </c:pt>
                <c:pt idx="9622">
                  <c:v>98.80999755859375</c:v>
                </c:pt>
                <c:pt idx="9623">
                  <c:v>97.75</c:v>
                </c:pt>
                <c:pt idx="9624">
                  <c:v>98.410003662109375</c:v>
                </c:pt>
                <c:pt idx="9625">
                  <c:v>97.629997253417969</c:v>
                </c:pt>
                <c:pt idx="9626">
                  <c:v>98.769996643066406</c:v>
                </c:pt>
                <c:pt idx="9627">
                  <c:v>98.900001525878906</c:v>
                </c:pt>
                <c:pt idx="9628">
                  <c:v>98.760002136230469</c:v>
                </c:pt>
                <c:pt idx="9629">
                  <c:v>98.879997253417969</c:v>
                </c:pt>
                <c:pt idx="9630">
                  <c:v>97.629997253417969</c:v>
                </c:pt>
                <c:pt idx="9631">
                  <c:v>98.720001220703125</c:v>
                </c:pt>
                <c:pt idx="9632">
                  <c:v>98.279998779296875</c:v>
                </c:pt>
                <c:pt idx="9633">
                  <c:v>98.699996948242188</c:v>
                </c:pt>
                <c:pt idx="9634">
                  <c:v>97.900001525878906</c:v>
                </c:pt>
                <c:pt idx="9635">
                  <c:v>98.580001831054688</c:v>
                </c:pt>
                <c:pt idx="9636">
                  <c:v>97.430000305175781</c:v>
                </c:pt>
                <c:pt idx="9637">
                  <c:v>97.330001831054688</c:v>
                </c:pt>
                <c:pt idx="9638">
                  <c:v>98.94000244140625</c:v>
                </c:pt>
                <c:pt idx="9639">
                  <c:v>97.449996948242188</c:v>
                </c:pt>
                <c:pt idx="9640">
                  <c:v>98.959999084472656</c:v>
                </c:pt>
                <c:pt idx="9641">
                  <c:v>98.370002746582031</c:v>
                </c:pt>
                <c:pt idx="9642">
                  <c:v>98.120002746582031</c:v>
                </c:pt>
                <c:pt idx="9643">
                  <c:v>98.169998168945313</c:v>
                </c:pt>
                <c:pt idx="9644">
                  <c:v>97.25</c:v>
                </c:pt>
                <c:pt idx="9645">
                  <c:v>98.870002746582031</c:v>
                </c:pt>
                <c:pt idx="9646">
                  <c:v>97.069999694824219</c:v>
                </c:pt>
                <c:pt idx="9647">
                  <c:v>98.900001525878906</c:v>
                </c:pt>
                <c:pt idx="9648">
                  <c:v>97.290000915527344</c:v>
                </c:pt>
                <c:pt idx="9649">
                  <c:v>97.639999389648438</c:v>
                </c:pt>
                <c:pt idx="9650">
                  <c:v>98.730003356933594</c:v>
                </c:pt>
                <c:pt idx="9651">
                  <c:v>97.599998474121094</c:v>
                </c:pt>
                <c:pt idx="9652">
                  <c:v>98.290000915527344</c:v>
                </c:pt>
                <c:pt idx="9653">
                  <c:v>98.319999694824219</c:v>
                </c:pt>
                <c:pt idx="9654">
                  <c:v>98.470001220703125</c:v>
                </c:pt>
                <c:pt idx="9655">
                  <c:v>98.75</c:v>
                </c:pt>
                <c:pt idx="9656">
                  <c:v>97.139999389648438</c:v>
                </c:pt>
                <c:pt idx="9657">
                  <c:v>98.790000915527344</c:v>
                </c:pt>
                <c:pt idx="9658">
                  <c:v>97.110000610351563</c:v>
                </c:pt>
                <c:pt idx="9659">
                  <c:v>97.5</c:v>
                </c:pt>
                <c:pt idx="9660">
                  <c:v>98.910003662109375</c:v>
                </c:pt>
                <c:pt idx="9661">
                  <c:v>97.599998474121094</c:v>
                </c:pt>
                <c:pt idx="9662">
                  <c:v>98.839996337890625</c:v>
                </c:pt>
                <c:pt idx="9663">
                  <c:v>98.44000244140625</c:v>
                </c:pt>
                <c:pt idx="9664">
                  <c:v>98.019996643066406</c:v>
                </c:pt>
                <c:pt idx="9665">
                  <c:v>98.370002746582031</c:v>
                </c:pt>
                <c:pt idx="9666">
                  <c:v>98.089996337890625</c:v>
                </c:pt>
                <c:pt idx="9667">
                  <c:v>98.599998474121094</c:v>
                </c:pt>
                <c:pt idx="9668">
                  <c:v>98.860000610351563</c:v>
                </c:pt>
                <c:pt idx="9669">
                  <c:v>97.150001525878906</c:v>
                </c:pt>
                <c:pt idx="9670">
                  <c:v>98.800003051757813</c:v>
                </c:pt>
                <c:pt idx="9671">
                  <c:v>97.209999084472656</c:v>
                </c:pt>
                <c:pt idx="9672">
                  <c:v>98.980003356933594</c:v>
                </c:pt>
                <c:pt idx="9673">
                  <c:v>98.629997253417969</c:v>
                </c:pt>
                <c:pt idx="9674">
                  <c:v>97.699996948242188</c:v>
                </c:pt>
                <c:pt idx="9675">
                  <c:v>98.629997253417969</c:v>
                </c:pt>
                <c:pt idx="9676">
                  <c:v>98.239997863769531</c:v>
                </c:pt>
                <c:pt idx="9677">
                  <c:v>98.330001831054688</c:v>
                </c:pt>
                <c:pt idx="9678">
                  <c:v>98.040000915527344</c:v>
                </c:pt>
                <c:pt idx="9679">
                  <c:v>97.330001831054688</c:v>
                </c:pt>
                <c:pt idx="9680">
                  <c:v>98.800003051757813</c:v>
                </c:pt>
                <c:pt idx="9681">
                  <c:v>97.300003051757813</c:v>
                </c:pt>
                <c:pt idx="9682">
                  <c:v>97.400001525878906</c:v>
                </c:pt>
                <c:pt idx="9683">
                  <c:v>98.839996337890625</c:v>
                </c:pt>
                <c:pt idx="9684">
                  <c:v>97.44000244140625</c:v>
                </c:pt>
                <c:pt idx="9685">
                  <c:v>98.870002746582031</c:v>
                </c:pt>
                <c:pt idx="9686">
                  <c:v>98.410003662109375</c:v>
                </c:pt>
                <c:pt idx="9687">
                  <c:v>98.05999755859375</c:v>
                </c:pt>
                <c:pt idx="9688">
                  <c:v>98.410003662109375</c:v>
                </c:pt>
                <c:pt idx="9689">
                  <c:v>98.199996948242188</c:v>
                </c:pt>
                <c:pt idx="9690">
                  <c:v>98.830001831054688</c:v>
                </c:pt>
                <c:pt idx="9691">
                  <c:v>97.349998474121094</c:v>
                </c:pt>
                <c:pt idx="9692">
                  <c:v>98.879997253417969</c:v>
                </c:pt>
                <c:pt idx="9693">
                  <c:v>98.900001525878906</c:v>
                </c:pt>
                <c:pt idx="9694">
                  <c:v>97.5</c:v>
                </c:pt>
                <c:pt idx="9695">
                  <c:v>98.849998474121094</c:v>
                </c:pt>
                <c:pt idx="9696">
                  <c:v>98.459999084472656</c:v>
                </c:pt>
                <c:pt idx="9697">
                  <c:v>98.019996643066406</c:v>
                </c:pt>
                <c:pt idx="9698">
                  <c:v>98.25</c:v>
                </c:pt>
                <c:pt idx="9699">
                  <c:v>98.169998168945313</c:v>
                </c:pt>
                <c:pt idx="9700">
                  <c:v>98.69000244140625</c:v>
                </c:pt>
                <c:pt idx="9701">
                  <c:v>97.160003662109375</c:v>
                </c:pt>
                <c:pt idx="9702">
                  <c:v>98.730003356933594</c:v>
                </c:pt>
                <c:pt idx="9703">
                  <c:v>98.760002136230469</c:v>
                </c:pt>
                <c:pt idx="9704">
                  <c:v>97.379997253417969</c:v>
                </c:pt>
                <c:pt idx="9705">
                  <c:v>98.760002136230469</c:v>
                </c:pt>
                <c:pt idx="9706">
                  <c:v>97.419998168945313</c:v>
                </c:pt>
                <c:pt idx="9707">
                  <c:v>98.230003356933594</c:v>
                </c:pt>
                <c:pt idx="9708">
                  <c:v>98.010002136230469</c:v>
                </c:pt>
                <c:pt idx="9709">
                  <c:v>98.540000915527344</c:v>
                </c:pt>
                <c:pt idx="9710">
                  <c:v>98.910003662109375</c:v>
                </c:pt>
                <c:pt idx="9711">
                  <c:v>97.339996337890625</c:v>
                </c:pt>
                <c:pt idx="9712">
                  <c:v>98.80999755859375</c:v>
                </c:pt>
                <c:pt idx="9713">
                  <c:v>98.779998779296875</c:v>
                </c:pt>
                <c:pt idx="9714">
                  <c:v>97.709999084472656</c:v>
                </c:pt>
                <c:pt idx="9715">
                  <c:v>98.69000244140625</c:v>
                </c:pt>
                <c:pt idx="9716">
                  <c:v>98.110000610351563</c:v>
                </c:pt>
                <c:pt idx="9717">
                  <c:v>98.470001220703125</c:v>
                </c:pt>
                <c:pt idx="9718">
                  <c:v>97.699996948242188</c:v>
                </c:pt>
                <c:pt idx="9719">
                  <c:v>97.290000915527344</c:v>
                </c:pt>
                <c:pt idx="9720">
                  <c:v>98.919998168945313</c:v>
                </c:pt>
                <c:pt idx="9721">
                  <c:v>97.300003051757813</c:v>
                </c:pt>
                <c:pt idx="9722">
                  <c:v>97.779998779296875</c:v>
                </c:pt>
                <c:pt idx="9723">
                  <c:v>98.639999389648438</c:v>
                </c:pt>
                <c:pt idx="9724">
                  <c:v>97.879997253417969</c:v>
                </c:pt>
                <c:pt idx="9725">
                  <c:v>98.529998779296875</c:v>
                </c:pt>
                <c:pt idx="9726">
                  <c:v>97.459999084472656</c:v>
                </c:pt>
                <c:pt idx="9727">
                  <c:v>98.660003662109375</c:v>
                </c:pt>
                <c:pt idx="9728">
                  <c:v>98.919998168945313</c:v>
                </c:pt>
                <c:pt idx="9729">
                  <c:v>97.550003051757813</c:v>
                </c:pt>
                <c:pt idx="9730">
                  <c:v>98.69000244140625</c:v>
                </c:pt>
                <c:pt idx="9731">
                  <c:v>97.610000610351563</c:v>
                </c:pt>
                <c:pt idx="9732">
                  <c:v>98.360000610351563</c:v>
                </c:pt>
                <c:pt idx="9733">
                  <c:v>97.80999755859375</c:v>
                </c:pt>
                <c:pt idx="9734">
                  <c:v>97.220001220703125</c:v>
                </c:pt>
                <c:pt idx="9735">
                  <c:v>98.680000305175781</c:v>
                </c:pt>
                <c:pt idx="9736">
                  <c:v>97.150001525878906</c:v>
                </c:pt>
                <c:pt idx="9737">
                  <c:v>97.769996643066406</c:v>
                </c:pt>
                <c:pt idx="9738">
                  <c:v>97.989997863769531</c:v>
                </c:pt>
                <c:pt idx="9739">
                  <c:v>98.239997863769531</c:v>
                </c:pt>
                <c:pt idx="9740">
                  <c:v>97.779998779296875</c:v>
                </c:pt>
                <c:pt idx="9741">
                  <c:v>97.209999084472656</c:v>
                </c:pt>
                <c:pt idx="9742">
                  <c:v>98.870002746582031</c:v>
                </c:pt>
                <c:pt idx="9743">
                  <c:v>97.300003051757813</c:v>
                </c:pt>
                <c:pt idx="9744">
                  <c:v>97.629997253417969</c:v>
                </c:pt>
                <c:pt idx="9745">
                  <c:v>98.30999755859375</c:v>
                </c:pt>
                <c:pt idx="9746">
                  <c:v>97.989997863769531</c:v>
                </c:pt>
                <c:pt idx="9747">
                  <c:v>98.830001831054688</c:v>
                </c:pt>
                <c:pt idx="9748">
                  <c:v>97.180000305175781</c:v>
                </c:pt>
                <c:pt idx="9749">
                  <c:v>98.980003356933594</c:v>
                </c:pt>
                <c:pt idx="9750">
                  <c:v>98.730003356933594</c:v>
                </c:pt>
                <c:pt idx="9751">
                  <c:v>97.870002746582031</c:v>
                </c:pt>
                <c:pt idx="9752">
                  <c:v>98.400001525878906</c:v>
                </c:pt>
                <c:pt idx="9753">
                  <c:v>97.769996643066406</c:v>
                </c:pt>
                <c:pt idx="9754">
                  <c:v>98.779998779296875</c:v>
                </c:pt>
                <c:pt idx="9755">
                  <c:v>97.400001525878906</c:v>
                </c:pt>
                <c:pt idx="9756">
                  <c:v>98.779998779296875</c:v>
                </c:pt>
                <c:pt idx="9757">
                  <c:v>98.830001831054688</c:v>
                </c:pt>
                <c:pt idx="9758">
                  <c:v>97.599998474121094</c:v>
                </c:pt>
                <c:pt idx="9759">
                  <c:v>98.639999389648438</c:v>
                </c:pt>
                <c:pt idx="9760">
                  <c:v>97.790000915527344</c:v>
                </c:pt>
                <c:pt idx="9761">
                  <c:v>98.550003051757813</c:v>
                </c:pt>
                <c:pt idx="9762">
                  <c:v>97.580001831054688</c:v>
                </c:pt>
                <c:pt idx="9763">
                  <c:v>98.69000244140625</c:v>
                </c:pt>
                <c:pt idx="9764">
                  <c:v>98.900001525878906</c:v>
                </c:pt>
                <c:pt idx="9765">
                  <c:v>97.5</c:v>
                </c:pt>
                <c:pt idx="9766">
                  <c:v>98.75</c:v>
                </c:pt>
                <c:pt idx="9767">
                  <c:v>97.69000244140625</c:v>
                </c:pt>
                <c:pt idx="9768">
                  <c:v>98.389999389648438</c:v>
                </c:pt>
                <c:pt idx="9769">
                  <c:v>97.730003356933594</c:v>
                </c:pt>
                <c:pt idx="9770">
                  <c:v>98.669998168945313</c:v>
                </c:pt>
                <c:pt idx="9771">
                  <c:v>98.860000610351563</c:v>
                </c:pt>
                <c:pt idx="9772">
                  <c:v>97.430000305175781</c:v>
                </c:pt>
                <c:pt idx="9773">
                  <c:v>98.860000610351563</c:v>
                </c:pt>
                <c:pt idx="9774">
                  <c:v>98.360000610351563</c:v>
                </c:pt>
                <c:pt idx="9775">
                  <c:v>97.970001220703125</c:v>
                </c:pt>
                <c:pt idx="9776">
                  <c:v>98.160003662109375</c:v>
                </c:pt>
                <c:pt idx="9777">
                  <c:v>97.419998168945313</c:v>
                </c:pt>
                <c:pt idx="9778">
                  <c:v>98.739997863769531</c:v>
                </c:pt>
                <c:pt idx="9779">
                  <c:v>97.30999755859375</c:v>
                </c:pt>
                <c:pt idx="9780">
                  <c:v>97.55999755859375</c:v>
                </c:pt>
                <c:pt idx="9781">
                  <c:v>98.760002136230469</c:v>
                </c:pt>
                <c:pt idx="9782">
                  <c:v>97.639999389648438</c:v>
                </c:pt>
                <c:pt idx="9783">
                  <c:v>98.239997863769531</c:v>
                </c:pt>
                <c:pt idx="9784">
                  <c:v>98.050003051757813</c:v>
                </c:pt>
                <c:pt idx="9785">
                  <c:v>98.470001220703125</c:v>
                </c:pt>
                <c:pt idx="9786">
                  <c:v>98.900001525878906</c:v>
                </c:pt>
                <c:pt idx="9787">
                  <c:v>97.279998779296875</c:v>
                </c:pt>
                <c:pt idx="9788">
                  <c:v>98.879997253417969</c:v>
                </c:pt>
                <c:pt idx="9789">
                  <c:v>98.860000610351563</c:v>
                </c:pt>
                <c:pt idx="9790">
                  <c:v>97.730003356933594</c:v>
                </c:pt>
                <c:pt idx="9791">
                  <c:v>98.639999389648438</c:v>
                </c:pt>
                <c:pt idx="9792">
                  <c:v>97.779998779296875</c:v>
                </c:pt>
                <c:pt idx="9793">
                  <c:v>98.349998474121094</c:v>
                </c:pt>
                <c:pt idx="9794">
                  <c:v>98.080001831054688</c:v>
                </c:pt>
                <c:pt idx="9795">
                  <c:v>98.449996948242188</c:v>
                </c:pt>
                <c:pt idx="9796">
                  <c:v>98.900001525878906</c:v>
                </c:pt>
                <c:pt idx="9797">
                  <c:v>97.260002136230469</c:v>
                </c:pt>
                <c:pt idx="9798">
                  <c:v>98.819999694824219</c:v>
                </c:pt>
                <c:pt idx="9799">
                  <c:v>98.889999389648438</c:v>
                </c:pt>
                <c:pt idx="9800">
                  <c:v>97.480003356933594</c:v>
                </c:pt>
                <c:pt idx="9801">
                  <c:v>98.839996337890625</c:v>
                </c:pt>
                <c:pt idx="9802">
                  <c:v>97.589996337890625</c:v>
                </c:pt>
                <c:pt idx="9803">
                  <c:v>98.199996948242188</c:v>
                </c:pt>
                <c:pt idx="9804">
                  <c:v>98.209999084472656</c:v>
                </c:pt>
                <c:pt idx="9805">
                  <c:v>98.30999755859375</c:v>
                </c:pt>
                <c:pt idx="9806">
                  <c:v>98.760002136230469</c:v>
                </c:pt>
                <c:pt idx="9807">
                  <c:v>97.25</c:v>
                </c:pt>
                <c:pt idx="9808">
                  <c:v>98.790000915527344</c:v>
                </c:pt>
                <c:pt idx="9809">
                  <c:v>97.19000244140625</c:v>
                </c:pt>
                <c:pt idx="9810">
                  <c:v>97.489997863769531</c:v>
                </c:pt>
                <c:pt idx="9811">
                  <c:v>98.860000610351563</c:v>
                </c:pt>
                <c:pt idx="9812">
                  <c:v>97.720001220703125</c:v>
                </c:pt>
                <c:pt idx="9813">
                  <c:v>97.230003356933594</c:v>
                </c:pt>
                <c:pt idx="9814">
                  <c:v>98.730003356933594</c:v>
                </c:pt>
                <c:pt idx="9815">
                  <c:v>98.639999389648438</c:v>
                </c:pt>
                <c:pt idx="9816">
                  <c:v>97.970001220703125</c:v>
                </c:pt>
                <c:pt idx="9817">
                  <c:v>98.610000610351563</c:v>
                </c:pt>
                <c:pt idx="9818">
                  <c:v>97.69000244140625</c:v>
                </c:pt>
                <c:pt idx="9819">
                  <c:v>98.839996337890625</c:v>
                </c:pt>
                <c:pt idx="9820">
                  <c:v>99.019996643066406</c:v>
                </c:pt>
                <c:pt idx="9821">
                  <c:v>97.339996337890625</c:v>
                </c:pt>
                <c:pt idx="9822">
                  <c:v>98.919998168945313</c:v>
                </c:pt>
                <c:pt idx="9823">
                  <c:v>98.55999755859375</c:v>
                </c:pt>
                <c:pt idx="9824">
                  <c:v>98.05999755859375</c:v>
                </c:pt>
                <c:pt idx="9825">
                  <c:v>98.360000610351563</c:v>
                </c:pt>
                <c:pt idx="9826">
                  <c:v>98.239997863769531</c:v>
                </c:pt>
                <c:pt idx="9827">
                  <c:v>98.830001831054688</c:v>
                </c:pt>
                <c:pt idx="9828">
                  <c:v>97.169998168945313</c:v>
                </c:pt>
                <c:pt idx="9829">
                  <c:v>98.819999694824219</c:v>
                </c:pt>
                <c:pt idx="9830">
                  <c:v>98.790000915527344</c:v>
                </c:pt>
                <c:pt idx="9831">
                  <c:v>97.44000244140625</c:v>
                </c:pt>
                <c:pt idx="9832">
                  <c:v>98.699996948242188</c:v>
                </c:pt>
                <c:pt idx="9833">
                  <c:v>98.139999389648438</c:v>
                </c:pt>
                <c:pt idx="9834">
                  <c:v>98.44000244140625</c:v>
                </c:pt>
                <c:pt idx="9835">
                  <c:v>97.860000610351563</c:v>
                </c:pt>
                <c:pt idx="9836">
                  <c:v>97.209999084472656</c:v>
                </c:pt>
                <c:pt idx="9837">
                  <c:v>98.879997253417969</c:v>
                </c:pt>
                <c:pt idx="9838">
                  <c:v>98.139999389648438</c:v>
                </c:pt>
                <c:pt idx="9839">
                  <c:v>98.430000305175781</c:v>
                </c:pt>
                <c:pt idx="9840">
                  <c:v>98.949996948242188</c:v>
                </c:pt>
                <c:pt idx="9841">
                  <c:v>97.339996337890625</c:v>
                </c:pt>
                <c:pt idx="9842">
                  <c:v>98.930000305175781</c:v>
                </c:pt>
                <c:pt idx="9843">
                  <c:v>98.769996643066406</c:v>
                </c:pt>
                <c:pt idx="9844">
                  <c:v>97.769996643066406</c:v>
                </c:pt>
                <c:pt idx="9845">
                  <c:v>98.55999755859375</c:v>
                </c:pt>
                <c:pt idx="9846">
                  <c:v>98.010002136230469</c:v>
                </c:pt>
                <c:pt idx="9847">
                  <c:v>98.80999755859375</c:v>
                </c:pt>
                <c:pt idx="9848">
                  <c:v>97.620002746582031</c:v>
                </c:pt>
                <c:pt idx="9849">
                  <c:v>98.970001220703125</c:v>
                </c:pt>
                <c:pt idx="9850">
                  <c:v>99.129997253417969</c:v>
                </c:pt>
                <c:pt idx="9851">
                  <c:v>97.589996337890625</c:v>
                </c:pt>
                <c:pt idx="9852">
                  <c:v>98.930000305175781</c:v>
                </c:pt>
                <c:pt idx="9853">
                  <c:v>98.519996643066406</c:v>
                </c:pt>
                <c:pt idx="9854">
                  <c:v>98.220001220703125</c:v>
                </c:pt>
                <c:pt idx="9855">
                  <c:v>98.069999694824219</c:v>
                </c:pt>
                <c:pt idx="9856">
                  <c:v>97.610000610351563</c:v>
                </c:pt>
                <c:pt idx="9857">
                  <c:v>97.839996337890625</c:v>
                </c:pt>
                <c:pt idx="9858">
                  <c:v>97.379997253417969</c:v>
                </c:pt>
                <c:pt idx="9859">
                  <c:v>99.05999755859375</c:v>
                </c:pt>
                <c:pt idx="9860">
                  <c:v>97.400001525878906</c:v>
                </c:pt>
                <c:pt idx="9861">
                  <c:v>99.120002746582031</c:v>
                </c:pt>
                <c:pt idx="9862">
                  <c:v>98.75</c:v>
                </c:pt>
                <c:pt idx="9863">
                  <c:v>97.779998779296875</c:v>
                </c:pt>
                <c:pt idx="9864">
                  <c:v>98.44000244140625</c:v>
                </c:pt>
                <c:pt idx="9865">
                  <c:v>97.650001525878906</c:v>
                </c:pt>
                <c:pt idx="9866">
                  <c:v>98.129997253417969</c:v>
                </c:pt>
                <c:pt idx="9867">
                  <c:v>97.650001525878906</c:v>
                </c:pt>
                <c:pt idx="9868">
                  <c:v>98.930000305175781</c:v>
                </c:pt>
                <c:pt idx="9869">
                  <c:v>97.519996643066406</c:v>
                </c:pt>
                <c:pt idx="9870">
                  <c:v>97.669998168945313</c:v>
                </c:pt>
                <c:pt idx="9871">
                  <c:v>99.05999755859375</c:v>
                </c:pt>
                <c:pt idx="9872">
                  <c:v>97.589996337890625</c:v>
                </c:pt>
                <c:pt idx="9873">
                  <c:v>98.120002746582031</c:v>
                </c:pt>
                <c:pt idx="9874">
                  <c:v>98.330001831054688</c:v>
                </c:pt>
                <c:pt idx="9875">
                  <c:v>98.199996948242188</c:v>
                </c:pt>
                <c:pt idx="9876">
                  <c:v>98.129997253417969</c:v>
                </c:pt>
                <c:pt idx="9877">
                  <c:v>98.349998474121094</c:v>
                </c:pt>
                <c:pt idx="9878">
                  <c:v>98.830001831054688</c:v>
                </c:pt>
                <c:pt idx="9879">
                  <c:v>97.370002746582031</c:v>
                </c:pt>
                <c:pt idx="9880">
                  <c:v>98.769996643066406</c:v>
                </c:pt>
                <c:pt idx="9881">
                  <c:v>98.779998779296875</c:v>
                </c:pt>
                <c:pt idx="9882">
                  <c:v>97.540000915527344</c:v>
                </c:pt>
                <c:pt idx="9883">
                  <c:v>98.900001525878906</c:v>
                </c:pt>
                <c:pt idx="9884">
                  <c:v>98.519996643066406</c:v>
                </c:pt>
                <c:pt idx="9885">
                  <c:v>98.110000610351563</c:v>
                </c:pt>
                <c:pt idx="9886">
                  <c:v>98.129997253417969</c:v>
                </c:pt>
                <c:pt idx="9887">
                  <c:v>97.569999694824219</c:v>
                </c:pt>
                <c:pt idx="9888">
                  <c:v>98.889999389648438</c:v>
                </c:pt>
                <c:pt idx="9889">
                  <c:v>97.510002136230469</c:v>
                </c:pt>
                <c:pt idx="9890">
                  <c:v>98.970001220703125</c:v>
                </c:pt>
                <c:pt idx="9891">
                  <c:v>97.330001831054688</c:v>
                </c:pt>
                <c:pt idx="9892">
                  <c:v>97.519996643066406</c:v>
                </c:pt>
                <c:pt idx="9893">
                  <c:v>98.839996337890625</c:v>
                </c:pt>
                <c:pt idx="9894">
                  <c:v>97.69000244140625</c:v>
                </c:pt>
                <c:pt idx="9895">
                  <c:v>97.540000915527344</c:v>
                </c:pt>
                <c:pt idx="9896">
                  <c:v>97.830001831054688</c:v>
                </c:pt>
                <c:pt idx="9897">
                  <c:v>98.699996948242188</c:v>
                </c:pt>
                <c:pt idx="9898">
                  <c:v>97.919998168945313</c:v>
                </c:pt>
                <c:pt idx="9899">
                  <c:v>98.699996948242188</c:v>
                </c:pt>
                <c:pt idx="9900">
                  <c:v>97.709999084472656</c:v>
                </c:pt>
                <c:pt idx="9901">
                  <c:v>98.819999694824219</c:v>
                </c:pt>
                <c:pt idx="9902">
                  <c:v>97.569999694824219</c:v>
                </c:pt>
                <c:pt idx="9903">
                  <c:v>97.519996643066406</c:v>
                </c:pt>
                <c:pt idx="9904">
                  <c:v>98.949996948242188</c:v>
                </c:pt>
                <c:pt idx="9905">
                  <c:v>97.510002136230469</c:v>
                </c:pt>
                <c:pt idx="9906">
                  <c:v>97.949996948242188</c:v>
                </c:pt>
                <c:pt idx="9907">
                  <c:v>98.300003051757813</c:v>
                </c:pt>
                <c:pt idx="9908">
                  <c:v>98.209999084472656</c:v>
                </c:pt>
                <c:pt idx="9909">
                  <c:v>98.800003051757813</c:v>
                </c:pt>
                <c:pt idx="9910">
                  <c:v>97.480003356933594</c:v>
                </c:pt>
                <c:pt idx="9911">
                  <c:v>98.989997863769531</c:v>
                </c:pt>
                <c:pt idx="9912">
                  <c:v>97.489997863769531</c:v>
                </c:pt>
                <c:pt idx="9913">
                  <c:v>98.980003356933594</c:v>
                </c:pt>
                <c:pt idx="9914">
                  <c:v>97.480003356933594</c:v>
                </c:pt>
                <c:pt idx="9915">
                  <c:v>97.569999694824219</c:v>
                </c:pt>
                <c:pt idx="9916">
                  <c:v>97.449996948242188</c:v>
                </c:pt>
                <c:pt idx="9917">
                  <c:v>98.889999389648438</c:v>
                </c:pt>
                <c:pt idx="9918">
                  <c:v>97.660003662109375</c:v>
                </c:pt>
                <c:pt idx="9919">
                  <c:v>98.029998779296875</c:v>
                </c:pt>
                <c:pt idx="9920">
                  <c:v>98.449996948242188</c:v>
                </c:pt>
                <c:pt idx="9921">
                  <c:v>98.330001831054688</c:v>
                </c:pt>
                <c:pt idx="9922">
                  <c:v>98.129997253417969</c:v>
                </c:pt>
                <c:pt idx="9923">
                  <c:v>97.519996643066406</c:v>
                </c:pt>
                <c:pt idx="9924">
                  <c:v>97.769996643066406</c:v>
                </c:pt>
                <c:pt idx="9925">
                  <c:v>98.760002136230469</c:v>
                </c:pt>
                <c:pt idx="9926">
                  <c:v>99.099998474121094</c:v>
                </c:pt>
                <c:pt idx="9927">
                  <c:v>97.389999389648438</c:v>
                </c:pt>
                <c:pt idx="9928">
                  <c:v>99</c:v>
                </c:pt>
                <c:pt idx="9929">
                  <c:v>97.529998779296875</c:v>
                </c:pt>
                <c:pt idx="9930">
                  <c:v>97.879997253417969</c:v>
                </c:pt>
                <c:pt idx="9931">
                  <c:v>98.519996643066406</c:v>
                </c:pt>
                <c:pt idx="9932">
                  <c:v>98.209999084472656</c:v>
                </c:pt>
                <c:pt idx="9933">
                  <c:v>98.849998474121094</c:v>
                </c:pt>
                <c:pt idx="9934">
                  <c:v>97.30999755859375</c:v>
                </c:pt>
                <c:pt idx="9935">
                  <c:v>98.949996948242188</c:v>
                </c:pt>
                <c:pt idx="9936">
                  <c:v>98.889999389648438</c:v>
                </c:pt>
                <c:pt idx="9937">
                  <c:v>97.589996337890625</c:v>
                </c:pt>
                <c:pt idx="9938">
                  <c:v>98.870002746582031</c:v>
                </c:pt>
                <c:pt idx="9939">
                  <c:v>97.760002136230469</c:v>
                </c:pt>
                <c:pt idx="9940">
                  <c:v>98.489997863769531</c:v>
                </c:pt>
                <c:pt idx="9941">
                  <c:v>98.069999694824219</c:v>
                </c:pt>
                <c:pt idx="9942">
                  <c:v>98.589996337890625</c:v>
                </c:pt>
                <c:pt idx="9943">
                  <c:v>98.830001831054688</c:v>
                </c:pt>
                <c:pt idx="9944">
                  <c:v>97.360000610351563</c:v>
                </c:pt>
                <c:pt idx="9945">
                  <c:v>98.970001220703125</c:v>
                </c:pt>
                <c:pt idx="9946">
                  <c:v>98.900001525878906</c:v>
                </c:pt>
                <c:pt idx="9947">
                  <c:v>97.669998168945313</c:v>
                </c:pt>
                <c:pt idx="9948">
                  <c:v>98.970001220703125</c:v>
                </c:pt>
                <c:pt idx="9949">
                  <c:v>98.290000915527344</c:v>
                </c:pt>
                <c:pt idx="9950">
                  <c:v>98.269996643066406</c:v>
                </c:pt>
                <c:pt idx="9951">
                  <c:v>98.319999694824219</c:v>
                </c:pt>
                <c:pt idx="9952">
                  <c:v>97.599998474121094</c:v>
                </c:pt>
                <c:pt idx="9953">
                  <c:v>98.819999694824219</c:v>
                </c:pt>
                <c:pt idx="9954">
                  <c:v>97.660003662109375</c:v>
                </c:pt>
                <c:pt idx="9955">
                  <c:v>97.529998779296875</c:v>
                </c:pt>
                <c:pt idx="9956">
                  <c:v>99.050003051757813</c:v>
                </c:pt>
                <c:pt idx="9957">
                  <c:v>97.319999694824219</c:v>
                </c:pt>
                <c:pt idx="9958">
                  <c:v>98.970001220703125</c:v>
                </c:pt>
                <c:pt idx="9959">
                  <c:v>98.879997253417969</c:v>
                </c:pt>
                <c:pt idx="9960">
                  <c:v>97.730003356933594</c:v>
                </c:pt>
                <c:pt idx="9961">
                  <c:v>98.900001525878906</c:v>
                </c:pt>
                <c:pt idx="9962">
                  <c:v>98.620002746582031</c:v>
                </c:pt>
                <c:pt idx="9963">
                  <c:v>97.879997253417969</c:v>
                </c:pt>
                <c:pt idx="9964">
                  <c:v>98.680000305175781</c:v>
                </c:pt>
                <c:pt idx="9965">
                  <c:v>97.989997863769531</c:v>
                </c:pt>
                <c:pt idx="9966">
                  <c:v>98.489997863769531</c:v>
                </c:pt>
                <c:pt idx="9967">
                  <c:v>98.05999755859375</c:v>
                </c:pt>
                <c:pt idx="9968">
                  <c:v>98.830001831054688</c:v>
                </c:pt>
                <c:pt idx="9969">
                  <c:v>98.180000305175781</c:v>
                </c:pt>
                <c:pt idx="9970">
                  <c:v>98.180000305175781</c:v>
                </c:pt>
                <c:pt idx="9971">
                  <c:v>98.30999755859375</c:v>
                </c:pt>
                <c:pt idx="9972">
                  <c:v>98.080001831054688</c:v>
                </c:pt>
                <c:pt idx="9973">
                  <c:v>98.720001220703125</c:v>
                </c:pt>
                <c:pt idx="9974">
                  <c:v>98.080001831054688</c:v>
                </c:pt>
                <c:pt idx="9975">
                  <c:v>98.529998779296875</c:v>
                </c:pt>
                <c:pt idx="9976">
                  <c:v>98.169998168945313</c:v>
                </c:pt>
                <c:pt idx="9977">
                  <c:v>97.400001525878906</c:v>
                </c:pt>
                <c:pt idx="9978">
                  <c:v>98.730003356933594</c:v>
                </c:pt>
                <c:pt idx="9979">
                  <c:v>97.69000244140625</c:v>
                </c:pt>
                <c:pt idx="9980">
                  <c:v>97.480003356933594</c:v>
                </c:pt>
                <c:pt idx="9981">
                  <c:v>99</c:v>
                </c:pt>
                <c:pt idx="9982">
                  <c:v>97.410003662109375</c:v>
                </c:pt>
                <c:pt idx="9983">
                  <c:v>97.540000915527344</c:v>
                </c:pt>
                <c:pt idx="9984">
                  <c:v>98.980003356933594</c:v>
                </c:pt>
                <c:pt idx="9985">
                  <c:v>97.5</c:v>
                </c:pt>
                <c:pt idx="9986">
                  <c:v>97.910003662109375</c:v>
                </c:pt>
                <c:pt idx="9987">
                  <c:v>98.709999084472656</c:v>
                </c:pt>
                <c:pt idx="9988">
                  <c:v>97.779998779296875</c:v>
                </c:pt>
                <c:pt idx="9989">
                  <c:v>98.959999084472656</c:v>
                </c:pt>
                <c:pt idx="9990">
                  <c:v>98.339996337890625</c:v>
                </c:pt>
                <c:pt idx="9991">
                  <c:v>98.05999755859375</c:v>
                </c:pt>
                <c:pt idx="9992">
                  <c:v>98.5</c:v>
                </c:pt>
                <c:pt idx="9993">
                  <c:v>97.889999389648438</c:v>
                </c:pt>
                <c:pt idx="9994">
                  <c:v>98.44000244140625</c:v>
                </c:pt>
                <c:pt idx="9995">
                  <c:v>98.099998474121094</c:v>
                </c:pt>
                <c:pt idx="9996">
                  <c:v>97.639999389648438</c:v>
                </c:pt>
                <c:pt idx="9997">
                  <c:v>98.819999694824219</c:v>
                </c:pt>
                <c:pt idx="9998">
                  <c:v>97.730003356933594</c:v>
                </c:pt>
                <c:pt idx="9999">
                  <c:v>98.709999084472656</c:v>
                </c:pt>
                <c:pt idx="10000">
                  <c:v>98.839996337890625</c:v>
                </c:pt>
                <c:pt idx="10001">
                  <c:v>97.360000610351563</c:v>
                </c:pt>
                <c:pt idx="10002">
                  <c:v>98.94000244140625</c:v>
                </c:pt>
                <c:pt idx="10003">
                  <c:v>98.919998168945313</c:v>
                </c:pt>
                <c:pt idx="10004">
                  <c:v>97.180000305175781</c:v>
                </c:pt>
                <c:pt idx="10005">
                  <c:v>98.889999389648438</c:v>
                </c:pt>
                <c:pt idx="10006">
                  <c:v>98.970001220703125</c:v>
                </c:pt>
                <c:pt idx="10007">
                  <c:v>97.629997253417969</c:v>
                </c:pt>
                <c:pt idx="10008">
                  <c:v>99.029998779296875</c:v>
                </c:pt>
                <c:pt idx="10009">
                  <c:v>97.470001220703125</c:v>
                </c:pt>
                <c:pt idx="10010">
                  <c:v>97.910003662109375</c:v>
                </c:pt>
                <c:pt idx="10011">
                  <c:v>98.949996948242188</c:v>
                </c:pt>
                <c:pt idx="10012">
                  <c:v>97.610000610351563</c:v>
                </c:pt>
                <c:pt idx="10013">
                  <c:v>98.209999084472656</c:v>
                </c:pt>
                <c:pt idx="10014">
                  <c:v>98.480003356933594</c:v>
                </c:pt>
                <c:pt idx="10015">
                  <c:v>98.050003051757813</c:v>
                </c:pt>
                <c:pt idx="10016">
                  <c:v>98.540000915527344</c:v>
                </c:pt>
                <c:pt idx="10017">
                  <c:v>97.980003356933594</c:v>
                </c:pt>
                <c:pt idx="10018">
                  <c:v>98.709999084472656</c:v>
                </c:pt>
                <c:pt idx="10019">
                  <c:v>98.19000244140625</c:v>
                </c:pt>
                <c:pt idx="10020">
                  <c:v>97.349998474121094</c:v>
                </c:pt>
                <c:pt idx="10021">
                  <c:v>98.839996337890625</c:v>
                </c:pt>
                <c:pt idx="10022">
                  <c:v>97.260002136230469</c:v>
                </c:pt>
                <c:pt idx="10023">
                  <c:v>98.879997253417969</c:v>
                </c:pt>
                <c:pt idx="10024">
                  <c:v>99.050003051757813</c:v>
                </c:pt>
                <c:pt idx="10025">
                  <c:v>97.5</c:v>
                </c:pt>
                <c:pt idx="10026">
                  <c:v>99</c:v>
                </c:pt>
                <c:pt idx="10027">
                  <c:v>97.44000244140625</c:v>
                </c:pt>
                <c:pt idx="10028">
                  <c:v>97.610000610351563</c:v>
                </c:pt>
                <c:pt idx="10029">
                  <c:v>98.970001220703125</c:v>
                </c:pt>
                <c:pt idx="10030">
                  <c:v>97.55999755859375</c:v>
                </c:pt>
                <c:pt idx="10031">
                  <c:v>98.089996337890625</c:v>
                </c:pt>
                <c:pt idx="10032">
                  <c:v>98.569999694824219</c:v>
                </c:pt>
                <c:pt idx="10033">
                  <c:v>98.019996643066406</c:v>
                </c:pt>
                <c:pt idx="10034">
                  <c:v>98.769996643066406</c:v>
                </c:pt>
                <c:pt idx="10035">
                  <c:v>97.959999084472656</c:v>
                </c:pt>
                <c:pt idx="10036">
                  <c:v>98.69000244140625</c:v>
                </c:pt>
                <c:pt idx="10037">
                  <c:v>97.930000305175781</c:v>
                </c:pt>
                <c:pt idx="10038">
                  <c:v>97.279998779296875</c:v>
                </c:pt>
                <c:pt idx="10039">
                  <c:v>98.94000244140625</c:v>
                </c:pt>
                <c:pt idx="10040">
                  <c:v>97.510002136230469</c:v>
                </c:pt>
                <c:pt idx="10041">
                  <c:v>97.569999694824219</c:v>
                </c:pt>
                <c:pt idx="10042">
                  <c:v>99.029998779296875</c:v>
                </c:pt>
                <c:pt idx="10043">
                  <c:v>97.599998474121094</c:v>
                </c:pt>
                <c:pt idx="10044">
                  <c:v>97.870002746582031</c:v>
                </c:pt>
                <c:pt idx="10045">
                  <c:v>98.849998474121094</c:v>
                </c:pt>
                <c:pt idx="10046">
                  <c:v>97.860000610351563</c:v>
                </c:pt>
                <c:pt idx="10047">
                  <c:v>98.430000305175781</c:v>
                </c:pt>
                <c:pt idx="10048">
                  <c:v>98.339996337890625</c:v>
                </c:pt>
                <c:pt idx="10049">
                  <c:v>98.25</c:v>
                </c:pt>
                <c:pt idx="10050">
                  <c:v>98.720001220703125</c:v>
                </c:pt>
                <c:pt idx="10051">
                  <c:v>97.949996948242188</c:v>
                </c:pt>
                <c:pt idx="10052">
                  <c:v>97.389999389648438</c:v>
                </c:pt>
                <c:pt idx="10053">
                  <c:v>98.959999084472656</c:v>
                </c:pt>
                <c:pt idx="10054">
                  <c:v>97.419998168945313</c:v>
                </c:pt>
                <c:pt idx="10055">
                  <c:v>99</c:v>
                </c:pt>
                <c:pt idx="10056">
                  <c:v>99.05999755859375</c:v>
                </c:pt>
                <c:pt idx="10057">
                  <c:v>97.430000305175781</c:v>
                </c:pt>
                <c:pt idx="10058">
                  <c:v>99.029998779296875</c:v>
                </c:pt>
                <c:pt idx="10059">
                  <c:v>98.769996643066406</c:v>
                </c:pt>
                <c:pt idx="10060">
                  <c:v>97.629997253417969</c:v>
                </c:pt>
                <c:pt idx="10061">
                  <c:v>98.739997863769531</c:v>
                </c:pt>
                <c:pt idx="10062">
                  <c:v>98.300003051757813</c:v>
                </c:pt>
                <c:pt idx="10063">
                  <c:v>98.160003662109375</c:v>
                </c:pt>
                <c:pt idx="10064">
                  <c:v>98.699996948242188</c:v>
                </c:pt>
                <c:pt idx="10065">
                  <c:v>98.089996337890625</c:v>
                </c:pt>
                <c:pt idx="10066">
                  <c:v>98.669998168945313</c:v>
                </c:pt>
                <c:pt idx="10067">
                  <c:v>97.930000305175781</c:v>
                </c:pt>
                <c:pt idx="10068">
                  <c:v>98.629997253417969</c:v>
                </c:pt>
                <c:pt idx="10069">
                  <c:v>97.889999389648438</c:v>
                </c:pt>
                <c:pt idx="10070">
                  <c:v>98.75</c:v>
                </c:pt>
                <c:pt idx="10071">
                  <c:v>99.040000915527344</c:v>
                </c:pt>
                <c:pt idx="10072">
                  <c:v>97.430000305175781</c:v>
                </c:pt>
                <c:pt idx="10073">
                  <c:v>98.980003356933594</c:v>
                </c:pt>
                <c:pt idx="10074">
                  <c:v>98.989997863769531</c:v>
                </c:pt>
                <c:pt idx="10075">
                  <c:v>97.699996948242188</c:v>
                </c:pt>
                <c:pt idx="10076">
                  <c:v>98.980003356933594</c:v>
                </c:pt>
                <c:pt idx="10077">
                  <c:v>97.709999084472656</c:v>
                </c:pt>
                <c:pt idx="10078">
                  <c:v>98.230003356933594</c:v>
                </c:pt>
                <c:pt idx="10079">
                  <c:v>98.389999389648438</c:v>
                </c:pt>
                <c:pt idx="10080">
                  <c:v>98.459999084472656</c:v>
                </c:pt>
                <c:pt idx="10081">
                  <c:v>98.25</c:v>
                </c:pt>
                <c:pt idx="10082">
                  <c:v>97.610000610351563</c:v>
                </c:pt>
                <c:pt idx="10083">
                  <c:v>98.870002746582031</c:v>
                </c:pt>
                <c:pt idx="10084">
                  <c:v>97.430000305175781</c:v>
                </c:pt>
                <c:pt idx="10085">
                  <c:v>97.55999755859375</c:v>
                </c:pt>
                <c:pt idx="10086">
                  <c:v>98.989997863769531</c:v>
                </c:pt>
                <c:pt idx="10087">
                  <c:v>97.699996948242188</c:v>
                </c:pt>
                <c:pt idx="10088">
                  <c:v>98.970001220703125</c:v>
                </c:pt>
                <c:pt idx="10089">
                  <c:v>98.360000610351563</c:v>
                </c:pt>
                <c:pt idx="10090">
                  <c:v>98.430000305175781</c:v>
                </c:pt>
                <c:pt idx="10091">
                  <c:v>98.080001831054688</c:v>
                </c:pt>
                <c:pt idx="10092">
                  <c:v>97.540000915527344</c:v>
                </c:pt>
                <c:pt idx="10093">
                  <c:v>98.879997253417969</c:v>
                </c:pt>
                <c:pt idx="10094">
                  <c:v>97.290000915527344</c:v>
                </c:pt>
                <c:pt idx="10095">
                  <c:v>97.519996643066406</c:v>
                </c:pt>
                <c:pt idx="10096">
                  <c:v>98.709999084472656</c:v>
                </c:pt>
                <c:pt idx="10097">
                  <c:v>97.699996948242188</c:v>
                </c:pt>
                <c:pt idx="10098">
                  <c:v>98.610000610351563</c:v>
                </c:pt>
                <c:pt idx="10099">
                  <c:v>98.089996337890625</c:v>
                </c:pt>
                <c:pt idx="10100">
                  <c:v>98.639999389648438</c:v>
                </c:pt>
                <c:pt idx="10101">
                  <c:v>97.949996948242188</c:v>
                </c:pt>
                <c:pt idx="10102">
                  <c:v>97.300003051757813</c:v>
                </c:pt>
                <c:pt idx="10103">
                  <c:v>98.970001220703125</c:v>
                </c:pt>
                <c:pt idx="10104">
                  <c:v>97.379997253417969</c:v>
                </c:pt>
                <c:pt idx="10105">
                  <c:v>99.019996643066406</c:v>
                </c:pt>
                <c:pt idx="10106">
                  <c:v>98.660003662109375</c:v>
                </c:pt>
                <c:pt idx="10107">
                  <c:v>97.830001831054688</c:v>
                </c:pt>
                <c:pt idx="10108">
                  <c:v>98.699996948242188</c:v>
                </c:pt>
                <c:pt idx="10109">
                  <c:v>97.980003356933594</c:v>
                </c:pt>
                <c:pt idx="10110">
                  <c:v>98.629997253417969</c:v>
                </c:pt>
                <c:pt idx="10111">
                  <c:v>97.790000915527344</c:v>
                </c:pt>
                <c:pt idx="10112">
                  <c:v>97.279998779296875</c:v>
                </c:pt>
                <c:pt idx="10113">
                  <c:v>98.959999084472656</c:v>
                </c:pt>
                <c:pt idx="10114">
                  <c:v>97.410003662109375</c:v>
                </c:pt>
                <c:pt idx="10115">
                  <c:v>97.94000244140625</c:v>
                </c:pt>
                <c:pt idx="10116">
                  <c:v>98.610000610351563</c:v>
                </c:pt>
                <c:pt idx="10117">
                  <c:v>98.199996948242188</c:v>
                </c:pt>
                <c:pt idx="10118">
                  <c:v>98.5</c:v>
                </c:pt>
                <c:pt idx="10119">
                  <c:v>98.410003662109375</c:v>
                </c:pt>
                <c:pt idx="10120">
                  <c:v>98.349998474121094</c:v>
                </c:pt>
                <c:pt idx="10121">
                  <c:v>97.639999389648438</c:v>
                </c:pt>
                <c:pt idx="10122">
                  <c:v>98.970001220703125</c:v>
                </c:pt>
                <c:pt idx="10123">
                  <c:v>97.489997863769531</c:v>
                </c:pt>
                <c:pt idx="10124">
                  <c:v>97.720001220703125</c:v>
                </c:pt>
                <c:pt idx="10125">
                  <c:v>98.980003356933594</c:v>
                </c:pt>
                <c:pt idx="10126">
                  <c:v>97.879997253417969</c:v>
                </c:pt>
                <c:pt idx="10127">
                  <c:v>98.5</c:v>
                </c:pt>
                <c:pt idx="10128">
                  <c:v>97.970001220703125</c:v>
                </c:pt>
                <c:pt idx="10129">
                  <c:v>98.610000610351563</c:v>
                </c:pt>
                <c:pt idx="10130">
                  <c:v>97.760002136230469</c:v>
                </c:pt>
                <c:pt idx="10131">
                  <c:v>97.510002136230469</c:v>
                </c:pt>
                <c:pt idx="10132">
                  <c:v>99.050003051757813</c:v>
                </c:pt>
                <c:pt idx="10133">
                  <c:v>97.540000915527344</c:v>
                </c:pt>
                <c:pt idx="10134">
                  <c:v>97.889999389648438</c:v>
                </c:pt>
                <c:pt idx="10135">
                  <c:v>98.790000915527344</c:v>
                </c:pt>
                <c:pt idx="10136">
                  <c:v>98.010002136230469</c:v>
                </c:pt>
                <c:pt idx="10137">
                  <c:v>98.639999389648438</c:v>
                </c:pt>
                <c:pt idx="10138">
                  <c:v>97.900001525878906</c:v>
                </c:pt>
                <c:pt idx="10139">
                  <c:v>98.970001220703125</c:v>
                </c:pt>
                <c:pt idx="10140">
                  <c:v>98.989997863769531</c:v>
                </c:pt>
                <c:pt idx="10141">
                  <c:v>97.819999694824219</c:v>
                </c:pt>
                <c:pt idx="10142">
                  <c:v>98.839996337890625</c:v>
                </c:pt>
                <c:pt idx="10143">
                  <c:v>98.110000610351563</c:v>
                </c:pt>
                <c:pt idx="10144">
                  <c:v>98.44000244140625</c:v>
                </c:pt>
                <c:pt idx="10145">
                  <c:v>98.040000915527344</c:v>
                </c:pt>
                <c:pt idx="10146">
                  <c:v>98.870002746582031</c:v>
                </c:pt>
                <c:pt idx="10147">
                  <c:v>97.769996643066406</c:v>
                </c:pt>
                <c:pt idx="10148">
                  <c:v>97.550003051757813</c:v>
                </c:pt>
                <c:pt idx="10149">
                  <c:v>99.099998474121094</c:v>
                </c:pt>
                <c:pt idx="10150">
                  <c:v>97.400001525878906</c:v>
                </c:pt>
                <c:pt idx="10151">
                  <c:v>99.019996643066406</c:v>
                </c:pt>
                <c:pt idx="10152">
                  <c:v>98.55999755859375</c:v>
                </c:pt>
                <c:pt idx="10153">
                  <c:v>98.120002746582031</c:v>
                </c:pt>
                <c:pt idx="10154">
                  <c:v>98.400001525878906</c:v>
                </c:pt>
                <c:pt idx="10155">
                  <c:v>97.75</c:v>
                </c:pt>
                <c:pt idx="10156">
                  <c:v>99</c:v>
                </c:pt>
                <c:pt idx="10157">
                  <c:v>97.589996337890625</c:v>
                </c:pt>
                <c:pt idx="10158">
                  <c:v>97.550003051757813</c:v>
                </c:pt>
                <c:pt idx="10159">
                  <c:v>99.110000610351563</c:v>
                </c:pt>
                <c:pt idx="10160">
                  <c:v>97.660003662109375</c:v>
                </c:pt>
                <c:pt idx="10161">
                  <c:v>98.44000244140625</c:v>
                </c:pt>
                <c:pt idx="10162">
                  <c:v>98.269996643066406</c:v>
                </c:pt>
                <c:pt idx="10163">
                  <c:v>98.510002136230469</c:v>
                </c:pt>
                <c:pt idx="10164">
                  <c:v>98.900001525878906</c:v>
                </c:pt>
                <c:pt idx="10165">
                  <c:v>97.44000244140625</c:v>
                </c:pt>
                <c:pt idx="10166">
                  <c:v>99.139999389648438</c:v>
                </c:pt>
                <c:pt idx="10167">
                  <c:v>99.080001831054688</c:v>
                </c:pt>
                <c:pt idx="10168">
                  <c:v>97.529998779296875</c:v>
                </c:pt>
                <c:pt idx="10169">
                  <c:v>99.220001220703125</c:v>
                </c:pt>
                <c:pt idx="10170">
                  <c:v>98.720001220703125</c:v>
                </c:pt>
                <c:pt idx="10171">
                  <c:v>98.019996643066406</c:v>
                </c:pt>
                <c:pt idx="10172">
                  <c:v>98.5</c:v>
                </c:pt>
                <c:pt idx="10173">
                  <c:v>97.669998168945313</c:v>
                </c:pt>
                <c:pt idx="10174">
                  <c:v>98.980003356933594</c:v>
                </c:pt>
                <c:pt idx="10175">
                  <c:v>97.389999389648438</c:v>
                </c:pt>
                <c:pt idx="10176">
                  <c:v>99.169998168945313</c:v>
                </c:pt>
                <c:pt idx="10177">
                  <c:v>98.680000305175781</c:v>
                </c:pt>
                <c:pt idx="10178">
                  <c:v>98.230003356933594</c:v>
                </c:pt>
                <c:pt idx="10179">
                  <c:v>98.150001525878906</c:v>
                </c:pt>
                <c:pt idx="10180">
                  <c:v>97.55999755859375</c:v>
                </c:pt>
                <c:pt idx="10181">
                  <c:v>99.069999694824219</c:v>
                </c:pt>
                <c:pt idx="10182">
                  <c:v>97.480003356933594</c:v>
                </c:pt>
                <c:pt idx="10183">
                  <c:v>98.919998168945313</c:v>
                </c:pt>
                <c:pt idx="10184">
                  <c:v>98.540000915527344</c:v>
                </c:pt>
                <c:pt idx="10185">
                  <c:v>98.410003662109375</c:v>
                </c:pt>
                <c:pt idx="10186">
                  <c:v>97.970001220703125</c:v>
                </c:pt>
                <c:pt idx="10187">
                  <c:v>97.330001831054688</c:v>
                </c:pt>
                <c:pt idx="10188">
                  <c:v>99.180000305175781</c:v>
                </c:pt>
                <c:pt idx="10189">
                  <c:v>97.510002136230469</c:v>
                </c:pt>
                <c:pt idx="10190">
                  <c:v>99.010002136230469</c:v>
                </c:pt>
                <c:pt idx="10191">
                  <c:v>98.360000610351563</c:v>
                </c:pt>
                <c:pt idx="10192">
                  <c:v>98.669998168945313</c:v>
                </c:pt>
                <c:pt idx="10193">
                  <c:v>97.769996643066406</c:v>
                </c:pt>
                <c:pt idx="10194">
                  <c:v>97.419998168945313</c:v>
                </c:pt>
                <c:pt idx="10195">
                  <c:v>99.040000915527344</c:v>
                </c:pt>
                <c:pt idx="10196">
                  <c:v>97.779998779296875</c:v>
                </c:pt>
                <c:pt idx="10197">
                  <c:v>98.860000610351563</c:v>
                </c:pt>
                <c:pt idx="10198">
                  <c:v>98.010002136230469</c:v>
                </c:pt>
                <c:pt idx="10199">
                  <c:v>98.830001831054688</c:v>
                </c:pt>
                <c:pt idx="10200">
                  <c:v>97.510002136230469</c:v>
                </c:pt>
                <c:pt idx="10201">
                  <c:v>97.620002746582031</c:v>
                </c:pt>
                <c:pt idx="10202">
                  <c:v>99</c:v>
                </c:pt>
                <c:pt idx="10203">
                  <c:v>97.879997253417969</c:v>
                </c:pt>
                <c:pt idx="10204">
                  <c:v>98.620002746582031</c:v>
                </c:pt>
                <c:pt idx="10205">
                  <c:v>97.879997253417969</c:v>
                </c:pt>
                <c:pt idx="10206">
                  <c:v>98.970001220703125</c:v>
                </c:pt>
                <c:pt idx="10207">
                  <c:v>97.550003051757813</c:v>
                </c:pt>
                <c:pt idx="10208">
                  <c:v>97.730003356933594</c:v>
                </c:pt>
                <c:pt idx="10209">
                  <c:v>98.989997863769531</c:v>
                </c:pt>
                <c:pt idx="10210">
                  <c:v>97.949996948242188</c:v>
                </c:pt>
                <c:pt idx="10211">
                  <c:v>98.669998168945313</c:v>
                </c:pt>
                <c:pt idx="10212">
                  <c:v>97.790000915527344</c:v>
                </c:pt>
                <c:pt idx="10213">
                  <c:v>99.010002136230469</c:v>
                </c:pt>
                <c:pt idx="10214">
                  <c:v>97.349998474121094</c:v>
                </c:pt>
                <c:pt idx="10215">
                  <c:v>97.760002136230469</c:v>
                </c:pt>
                <c:pt idx="10216">
                  <c:v>98.980003356933594</c:v>
                </c:pt>
                <c:pt idx="10217">
                  <c:v>98.040000915527344</c:v>
                </c:pt>
                <c:pt idx="10218">
                  <c:v>98.849998474121094</c:v>
                </c:pt>
                <c:pt idx="10219">
                  <c:v>97.69000244140625</c:v>
                </c:pt>
                <c:pt idx="10220">
                  <c:v>98.949996948242188</c:v>
                </c:pt>
                <c:pt idx="10221">
                  <c:v>98.970001220703125</c:v>
                </c:pt>
                <c:pt idx="10222">
                  <c:v>97.669998168945313</c:v>
                </c:pt>
                <c:pt idx="10223">
                  <c:v>98.720001220703125</c:v>
                </c:pt>
                <c:pt idx="10224">
                  <c:v>98.160003662109375</c:v>
                </c:pt>
                <c:pt idx="10225">
                  <c:v>98.980003356933594</c:v>
                </c:pt>
                <c:pt idx="10226">
                  <c:v>97.489997863769531</c:v>
                </c:pt>
                <c:pt idx="10227">
                  <c:v>97.589996337890625</c:v>
                </c:pt>
                <c:pt idx="10228">
                  <c:v>98.919998168945313</c:v>
                </c:pt>
                <c:pt idx="10229">
                  <c:v>97.839996337890625</c:v>
                </c:pt>
                <c:pt idx="10230">
                  <c:v>98.709999084472656</c:v>
                </c:pt>
                <c:pt idx="10231">
                  <c:v>98.010002136230469</c:v>
                </c:pt>
                <c:pt idx="10232">
                  <c:v>98.860000610351563</c:v>
                </c:pt>
                <c:pt idx="10233">
                  <c:v>97.510002136230469</c:v>
                </c:pt>
                <c:pt idx="10234">
                  <c:v>97.550003051757813</c:v>
                </c:pt>
                <c:pt idx="10235">
                  <c:v>98.94000244140625</c:v>
                </c:pt>
                <c:pt idx="10236">
                  <c:v>97.839996337890625</c:v>
                </c:pt>
                <c:pt idx="10237">
                  <c:v>98.569999694824219</c:v>
                </c:pt>
                <c:pt idx="10238">
                  <c:v>97.80999755859375</c:v>
                </c:pt>
                <c:pt idx="10239">
                  <c:v>98.779998779296875</c:v>
                </c:pt>
                <c:pt idx="10240">
                  <c:v>99.010002136230469</c:v>
                </c:pt>
                <c:pt idx="10241">
                  <c:v>97.55999755859375</c:v>
                </c:pt>
                <c:pt idx="10242">
                  <c:v>98.980003356933594</c:v>
                </c:pt>
                <c:pt idx="10243">
                  <c:v>98.510002136230469</c:v>
                </c:pt>
                <c:pt idx="10244">
                  <c:v>98.44000244140625</c:v>
                </c:pt>
                <c:pt idx="10245">
                  <c:v>98.069999694824219</c:v>
                </c:pt>
                <c:pt idx="10246">
                  <c:v>97.160003662109375</c:v>
                </c:pt>
                <c:pt idx="10247">
                  <c:v>98.980003356933594</c:v>
                </c:pt>
                <c:pt idx="10248">
                  <c:v>97.569999694824219</c:v>
                </c:pt>
                <c:pt idx="10249">
                  <c:v>98.040000915527344</c:v>
                </c:pt>
                <c:pt idx="10250">
                  <c:v>98.300003051757813</c:v>
                </c:pt>
                <c:pt idx="10251">
                  <c:v>98.459999084472656</c:v>
                </c:pt>
                <c:pt idx="10252">
                  <c:v>99.040000915527344</c:v>
                </c:pt>
                <c:pt idx="10253">
                  <c:v>97.510002136230469</c:v>
                </c:pt>
                <c:pt idx="10254">
                  <c:v>99.050003051757813</c:v>
                </c:pt>
                <c:pt idx="10255">
                  <c:v>98.779998779296875</c:v>
                </c:pt>
                <c:pt idx="10256">
                  <c:v>98.080001831054688</c:v>
                </c:pt>
                <c:pt idx="10257">
                  <c:v>98.400001525878906</c:v>
                </c:pt>
                <c:pt idx="10258">
                  <c:v>97.610000610351563</c:v>
                </c:pt>
                <c:pt idx="10259">
                  <c:v>98.94000244140625</c:v>
                </c:pt>
                <c:pt idx="10260">
                  <c:v>97.44000244140625</c:v>
                </c:pt>
                <c:pt idx="10261">
                  <c:v>97.709999084472656</c:v>
                </c:pt>
                <c:pt idx="10262">
                  <c:v>98.589996337890625</c:v>
                </c:pt>
                <c:pt idx="10263">
                  <c:v>98.290000915527344</c:v>
                </c:pt>
                <c:pt idx="10264">
                  <c:v>98.900001525878906</c:v>
                </c:pt>
                <c:pt idx="10265">
                  <c:v>97.580001831054688</c:v>
                </c:pt>
                <c:pt idx="10266">
                  <c:v>98.94000244140625</c:v>
                </c:pt>
                <c:pt idx="10267">
                  <c:v>97.5</c:v>
                </c:pt>
                <c:pt idx="10268">
                  <c:v>97.919998168945313</c:v>
                </c:pt>
                <c:pt idx="10269">
                  <c:v>98.599998474121094</c:v>
                </c:pt>
                <c:pt idx="10270">
                  <c:v>98.279998779296875</c:v>
                </c:pt>
                <c:pt idx="10271">
                  <c:v>98.889999389648438</c:v>
                </c:pt>
                <c:pt idx="10272">
                  <c:v>97.44000244140625</c:v>
                </c:pt>
                <c:pt idx="10273">
                  <c:v>99.050003051757813</c:v>
                </c:pt>
                <c:pt idx="10274">
                  <c:v>98.94000244140625</c:v>
                </c:pt>
                <c:pt idx="10275">
                  <c:v>98</c:v>
                </c:pt>
                <c:pt idx="10276">
                  <c:v>98.349998474121094</c:v>
                </c:pt>
                <c:pt idx="10277">
                  <c:v>97.620002746582031</c:v>
                </c:pt>
                <c:pt idx="10278">
                  <c:v>98.989997863769531</c:v>
                </c:pt>
                <c:pt idx="10279">
                  <c:v>97.519996643066406</c:v>
                </c:pt>
                <c:pt idx="10280">
                  <c:v>97.80999755859375</c:v>
                </c:pt>
                <c:pt idx="10281">
                  <c:v>98.709999084472656</c:v>
                </c:pt>
                <c:pt idx="10282">
                  <c:v>98.19000244140625</c:v>
                </c:pt>
                <c:pt idx="10283">
                  <c:v>98.199996948242188</c:v>
                </c:pt>
                <c:pt idx="10284">
                  <c:v>97.459999084472656</c:v>
                </c:pt>
                <c:pt idx="10285">
                  <c:v>98.900001525878906</c:v>
                </c:pt>
                <c:pt idx="10286">
                  <c:v>97.489997863769531</c:v>
                </c:pt>
                <c:pt idx="10287">
                  <c:v>98</c:v>
                </c:pt>
                <c:pt idx="10288">
                  <c:v>98.629997253417969</c:v>
                </c:pt>
                <c:pt idx="10289">
                  <c:v>98.410003662109375</c:v>
                </c:pt>
                <c:pt idx="10290">
                  <c:v>98.949996948242188</c:v>
                </c:pt>
                <c:pt idx="10291">
                  <c:v>97.419998168945313</c:v>
                </c:pt>
                <c:pt idx="10292">
                  <c:v>99.069999694824219</c:v>
                </c:pt>
                <c:pt idx="10293">
                  <c:v>98.889999389648438</c:v>
                </c:pt>
                <c:pt idx="10294">
                  <c:v>98.139999389648438</c:v>
                </c:pt>
                <c:pt idx="10295">
                  <c:v>98.410003662109375</c:v>
                </c:pt>
                <c:pt idx="10296">
                  <c:v>97.629997253417969</c:v>
                </c:pt>
                <c:pt idx="10297">
                  <c:v>99.029998779296875</c:v>
                </c:pt>
                <c:pt idx="10298">
                  <c:v>97.550003051757813</c:v>
                </c:pt>
                <c:pt idx="10299">
                  <c:v>99.120002746582031</c:v>
                </c:pt>
                <c:pt idx="10300">
                  <c:v>98.709999084472656</c:v>
                </c:pt>
                <c:pt idx="10301">
                  <c:v>98.400001525878906</c:v>
                </c:pt>
                <c:pt idx="10302">
                  <c:v>98.339996337890625</c:v>
                </c:pt>
                <c:pt idx="10303">
                  <c:v>97.379997253417969</c:v>
                </c:pt>
                <c:pt idx="10304">
                  <c:v>99.080001831054688</c:v>
                </c:pt>
                <c:pt idx="10305">
                  <c:v>97.540000915527344</c:v>
                </c:pt>
                <c:pt idx="10306">
                  <c:v>98.050003051757813</c:v>
                </c:pt>
                <c:pt idx="10307">
                  <c:v>98.480003356933594</c:v>
                </c:pt>
                <c:pt idx="10308">
                  <c:v>98.550003051757813</c:v>
                </c:pt>
                <c:pt idx="10309">
                  <c:v>99.139999389648438</c:v>
                </c:pt>
                <c:pt idx="10310">
                  <c:v>97.510002136230469</c:v>
                </c:pt>
                <c:pt idx="10311">
                  <c:v>99.05999755859375</c:v>
                </c:pt>
                <c:pt idx="10312">
                  <c:v>97.610000610351563</c:v>
                </c:pt>
                <c:pt idx="10313">
                  <c:v>98.220001220703125</c:v>
                </c:pt>
                <c:pt idx="10314">
                  <c:v>98.30999755859375</c:v>
                </c:pt>
                <c:pt idx="10315">
                  <c:v>98.660003662109375</c:v>
                </c:pt>
                <c:pt idx="10316">
                  <c:v>98.94000244140625</c:v>
                </c:pt>
                <c:pt idx="10317">
                  <c:v>97.480003356933594</c:v>
                </c:pt>
                <c:pt idx="10318">
                  <c:v>99.169998168945313</c:v>
                </c:pt>
                <c:pt idx="10319">
                  <c:v>97.629997253417969</c:v>
                </c:pt>
                <c:pt idx="10320">
                  <c:v>98.349998474121094</c:v>
                </c:pt>
                <c:pt idx="10321">
                  <c:v>98.330001831054688</c:v>
                </c:pt>
                <c:pt idx="10322">
                  <c:v>98.459999084472656</c:v>
                </c:pt>
                <c:pt idx="10323">
                  <c:v>98.980003356933594</c:v>
                </c:pt>
                <c:pt idx="10324">
                  <c:v>97.55999755859375</c:v>
                </c:pt>
                <c:pt idx="10325">
                  <c:v>99.139999389648438</c:v>
                </c:pt>
                <c:pt idx="10326">
                  <c:v>97.650001525878906</c:v>
                </c:pt>
                <c:pt idx="10327">
                  <c:v>97.860000610351563</c:v>
                </c:pt>
                <c:pt idx="10328">
                  <c:v>98.589996337890625</c:v>
                </c:pt>
                <c:pt idx="10329">
                  <c:v>98.160003662109375</c:v>
                </c:pt>
                <c:pt idx="10330">
                  <c:v>98.819999694824219</c:v>
                </c:pt>
                <c:pt idx="10331">
                  <c:v>97.459999084472656</c:v>
                </c:pt>
                <c:pt idx="10332">
                  <c:v>98.959999084472656</c:v>
                </c:pt>
                <c:pt idx="10333">
                  <c:v>99.180000305175781</c:v>
                </c:pt>
                <c:pt idx="10334">
                  <c:v>97.629997253417969</c:v>
                </c:pt>
                <c:pt idx="10335">
                  <c:v>99</c:v>
                </c:pt>
                <c:pt idx="10336">
                  <c:v>97.849998474121094</c:v>
                </c:pt>
                <c:pt idx="10337">
                  <c:v>98.430000305175781</c:v>
                </c:pt>
                <c:pt idx="10338">
                  <c:v>98.319999694824219</c:v>
                </c:pt>
                <c:pt idx="10339">
                  <c:v>98.669998168945313</c:v>
                </c:pt>
                <c:pt idx="10340">
                  <c:v>98.980003356933594</c:v>
                </c:pt>
                <c:pt idx="10341">
                  <c:v>97.5</c:v>
                </c:pt>
                <c:pt idx="10342">
                  <c:v>99.010002136230469</c:v>
                </c:pt>
                <c:pt idx="10343">
                  <c:v>98.870002746582031</c:v>
                </c:pt>
                <c:pt idx="10344">
                  <c:v>97.819999694824219</c:v>
                </c:pt>
                <c:pt idx="10345">
                  <c:v>98.819999694824219</c:v>
                </c:pt>
                <c:pt idx="10346">
                  <c:v>98.029998779296875</c:v>
                </c:pt>
                <c:pt idx="10347">
                  <c:v>98.55999755859375</c:v>
                </c:pt>
                <c:pt idx="10348">
                  <c:v>97.739997863769531</c:v>
                </c:pt>
                <c:pt idx="10349">
                  <c:v>98.819999694824219</c:v>
                </c:pt>
                <c:pt idx="10350">
                  <c:v>97.410003662109375</c:v>
                </c:pt>
                <c:pt idx="10351">
                  <c:v>98.94000244140625</c:v>
                </c:pt>
                <c:pt idx="10352">
                  <c:v>99.110000610351563</c:v>
                </c:pt>
                <c:pt idx="10353">
                  <c:v>97.620002746582031</c:v>
                </c:pt>
                <c:pt idx="10354">
                  <c:v>98.94000244140625</c:v>
                </c:pt>
                <c:pt idx="10355">
                  <c:v>98.5</c:v>
                </c:pt>
                <c:pt idx="10356">
                  <c:v>98.319999694824219</c:v>
                </c:pt>
                <c:pt idx="10357">
                  <c:v>98.160003662109375</c:v>
                </c:pt>
                <c:pt idx="10358">
                  <c:v>97.5</c:v>
                </c:pt>
                <c:pt idx="10359">
                  <c:v>99.010002136230469</c:v>
                </c:pt>
                <c:pt idx="10360">
                  <c:v>97.269996643066406</c:v>
                </c:pt>
                <c:pt idx="10361">
                  <c:v>97.580001831054688</c:v>
                </c:pt>
                <c:pt idx="10362">
                  <c:v>99.019996643066406</c:v>
                </c:pt>
                <c:pt idx="10363">
                  <c:v>97.739997863769531</c:v>
                </c:pt>
                <c:pt idx="10364">
                  <c:v>98.889999389648438</c:v>
                </c:pt>
                <c:pt idx="10365">
                  <c:v>98.319999694824219</c:v>
                </c:pt>
                <c:pt idx="10366">
                  <c:v>98.629997253417969</c:v>
                </c:pt>
                <c:pt idx="10367">
                  <c:v>98.19000244140625</c:v>
                </c:pt>
                <c:pt idx="10368">
                  <c:v>97.349998474121094</c:v>
                </c:pt>
                <c:pt idx="10369">
                  <c:v>98.989997863769531</c:v>
                </c:pt>
                <c:pt idx="10370">
                  <c:v>97.489997863769531</c:v>
                </c:pt>
                <c:pt idx="10371">
                  <c:v>97.830001831054688</c:v>
                </c:pt>
                <c:pt idx="10372">
                  <c:v>98.790000915527344</c:v>
                </c:pt>
                <c:pt idx="10373">
                  <c:v>97.879997253417969</c:v>
                </c:pt>
                <c:pt idx="10374">
                  <c:v>98.569999694824219</c:v>
                </c:pt>
                <c:pt idx="10375">
                  <c:v>98.069999694824219</c:v>
                </c:pt>
                <c:pt idx="10376">
                  <c:v>98.639999389648438</c:v>
                </c:pt>
                <c:pt idx="10377">
                  <c:v>98.05999755859375</c:v>
                </c:pt>
                <c:pt idx="10378">
                  <c:v>97.349998474121094</c:v>
                </c:pt>
                <c:pt idx="10379">
                  <c:v>99.050003051757813</c:v>
                </c:pt>
                <c:pt idx="10380">
                  <c:v>97.610000610351563</c:v>
                </c:pt>
                <c:pt idx="10381">
                  <c:v>97.830001831054688</c:v>
                </c:pt>
                <c:pt idx="10382">
                  <c:v>98.919998168945313</c:v>
                </c:pt>
                <c:pt idx="10383">
                  <c:v>97.94000244140625</c:v>
                </c:pt>
                <c:pt idx="10384">
                  <c:v>98.379997253417969</c:v>
                </c:pt>
                <c:pt idx="10385">
                  <c:v>98.339996337890625</c:v>
                </c:pt>
                <c:pt idx="10386">
                  <c:v>98.599998474121094</c:v>
                </c:pt>
                <c:pt idx="10387">
                  <c:v>98.120002746582031</c:v>
                </c:pt>
                <c:pt idx="10388">
                  <c:v>97.620002746582031</c:v>
                </c:pt>
                <c:pt idx="10389">
                  <c:v>99.110000610351563</c:v>
                </c:pt>
                <c:pt idx="10390">
                  <c:v>97.699996948242188</c:v>
                </c:pt>
                <c:pt idx="10391">
                  <c:v>99.019996643066406</c:v>
                </c:pt>
                <c:pt idx="10392">
                  <c:v>99.120002746582031</c:v>
                </c:pt>
                <c:pt idx="10393">
                  <c:v>97.430000305175781</c:v>
                </c:pt>
                <c:pt idx="10394">
                  <c:v>99.029998779296875</c:v>
                </c:pt>
                <c:pt idx="10395">
                  <c:v>98.860000610351563</c:v>
                </c:pt>
                <c:pt idx="10396">
                  <c:v>97.910003662109375</c:v>
                </c:pt>
                <c:pt idx="10397">
                  <c:v>98.849998474121094</c:v>
                </c:pt>
                <c:pt idx="10398">
                  <c:v>98.339996337890625</c:v>
                </c:pt>
                <c:pt idx="10399">
                  <c:v>98.550003051757813</c:v>
                </c:pt>
                <c:pt idx="10400">
                  <c:v>98.260002136230469</c:v>
                </c:pt>
                <c:pt idx="10401">
                  <c:v>97.459999084472656</c:v>
                </c:pt>
                <c:pt idx="10402">
                  <c:v>99.010002136230469</c:v>
                </c:pt>
                <c:pt idx="10403">
                  <c:v>97.519996643066406</c:v>
                </c:pt>
                <c:pt idx="10404">
                  <c:v>97.760002136230469</c:v>
                </c:pt>
                <c:pt idx="10405">
                  <c:v>99.150001525878906</c:v>
                </c:pt>
                <c:pt idx="10406">
                  <c:v>97.680000305175781</c:v>
                </c:pt>
                <c:pt idx="10407">
                  <c:v>98.230003356933594</c:v>
                </c:pt>
                <c:pt idx="10408">
                  <c:v>98.620002746582031</c:v>
                </c:pt>
                <c:pt idx="10409">
                  <c:v>98.44000244140625</c:v>
                </c:pt>
                <c:pt idx="10410">
                  <c:v>98.410003662109375</c:v>
                </c:pt>
                <c:pt idx="10411">
                  <c:v>97.629997253417969</c:v>
                </c:pt>
                <c:pt idx="10412">
                  <c:v>98.910003662109375</c:v>
                </c:pt>
                <c:pt idx="10413">
                  <c:v>97.480003356933594</c:v>
                </c:pt>
                <c:pt idx="10414">
                  <c:v>97.650001525878906</c:v>
                </c:pt>
                <c:pt idx="10415">
                  <c:v>99.120002746582031</c:v>
                </c:pt>
                <c:pt idx="10416">
                  <c:v>97.779998779296875</c:v>
                </c:pt>
                <c:pt idx="10417">
                  <c:v>98.089996337890625</c:v>
                </c:pt>
                <c:pt idx="10418">
                  <c:v>98.569999694824219</c:v>
                </c:pt>
                <c:pt idx="10419">
                  <c:v>98.25</c:v>
                </c:pt>
                <c:pt idx="10420">
                  <c:v>98.779998779296875</c:v>
                </c:pt>
                <c:pt idx="10421">
                  <c:v>97.599998474121094</c:v>
                </c:pt>
                <c:pt idx="10422">
                  <c:v>98.75</c:v>
                </c:pt>
                <c:pt idx="10423">
                  <c:v>99.120002746582031</c:v>
                </c:pt>
                <c:pt idx="10424">
                  <c:v>97.589996337890625</c:v>
                </c:pt>
                <c:pt idx="10425">
                  <c:v>99.19000244140625</c:v>
                </c:pt>
                <c:pt idx="10426">
                  <c:v>98.769996643066406</c:v>
                </c:pt>
                <c:pt idx="10427">
                  <c:v>98.010002136230469</c:v>
                </c:pt>
                <c:pt idx="10428">
                  <c:v>98.760002136230469</c:v>
                </c:pt>
                <c:pt idx="10429">
                  <c:v>98.089996337890625</c:v>
                </c:pt>
                <c:pt idx="10430">
                  <c:v>98.870002746582031</c:v>
                </c:pt>
                <c:pt idx="10431">
                  <c:v>97.769996643066406</c:v>
                </c:pt>
                <c:pt idx="10432">
                  <c:v>99.080001831054688</c:v>
                </c:pt>
                <c:pt idx="10433">
                  <c:v>99.139999389648438</c:v>
                </c:pt>
                <c:pt idx="10434">
                  <c:v>97.589996337890625</c:v>
                </c:pt>
                <c:pt idx="10435">
                  <c:v>99.099998474121094</c:v>
                </c:pt>
                <c:pt idx="10436">
                  <c:v>98.470001220703125</c:v>
                </c:pt>
                <c:pt idx="10437">
                  <c:v>98.199996948242188</c:v>
                </c:pt>
                <c:pt idx="10438">
                  <c:v>98.419998168945313</c:v>
                </c:pt>
                <c:pt idx="10439">
                  <c:v>97.569999694824219</c:v>
                </c:pt>
                <c:pt idx="10440">
                  <c:v>98.94000244140625</c:v>
                </c:pt>
                <c:pt idx="10441">
                  <c:v>97.430000305175781</c:v>
                </c:pt>
                <c:pt idx="10442">
                  <c:v>99.180000305175781</c:v>
                </c:pt>
                <c:pt idx="10443">
                  <c:v>98.970001220703125</c:v>
                </c:pt>
                <c:pt idx="10444">
                  <c:v>97.720001220703125</c:v>
                </c:pt>
                <c:pt idx="10445">
                  <c:v>98.989997863769531</c:v>
                </c:pt>
                <c:pt idx="10446">
                  <c:v>98.209999084472656</c:v>
                </c:pt>
                <c:pt idx="10447">
                  <c:v>98.69000244140625</c:v>
                </c:pt>
                <c:pt idx="10448">
                  <c:v>97.889999389648438</c:v>
                </c:pt>
                <c:pt idx="10449">
                  <c:v>97.610000610351563</c:v>
                </c:pt>
                <c:pt idx="10450">
                  <c:v>99.150001525878906</c:v>
                </c:pt>
                <c:pt idx="10451">
                  <c:v>97.620002746582031</c:v>
                </c:pt>
                <c:pt idx="10452">
                  <c:v>99.099998474121094</c:v>
                </c:pt>
                <c:pt idx="10453">
                  <c:v>98.889999389648438</c:v>
                </c:pt>
                <c:pt idx="10454">
                  <c:v>98.099998474121094</c:v>
                </c:pt>
                <c:pt idx="10455">
                  <c:v>98.580001831054688</c:v>
                </c:pt>
                <c:pt idx="10456">
                  <c:v>97.660003662109375</c:v>
                </c:pt>
                <c:pt idx="10457">
                  <c:v>99.040000915527344</c:v>
                </c:pt>
                <c:pt idx="10458">
                  <c:v>97.360000610351563</c:v>
                </c:pt>
                <c:pt idx="10459">
                  <c:v>98.980003356933594</c:v>
                </c:pt>
                <c:pt idx="10460">
                  <c:v>99.029998779296875</c:v>
                </c:pt>
                <c:pt idx="10461">
                  <c:v>97.900001525878906</c:v>
                </c:pt>
                <c:pt idx="10462">
                  <c:v>98.919998168945313</c:v>
                </c:pt>
                <c:pt idx="10463">
                  <c:v>97.959999084472656</c:v>
                </c:pt>
                <c:pt idx="10464">
                  <c:v>98.739997863769531</c:v>
                </c:pt>
                <c:pt idx="10465">
                  <c:v>97.949996948242188</c:v>
                </c:pt>
                <c:pt idx="10466">
                  <c:v>99.010002136230469</c:v>
                </c:pt>
                <c:pt idx="10467">
                  <c:v>99.180000305175781</c:v>
                </c:pt>
                <c:pt idx="10468">
                  <c:v>97.529998779296875</c:v>
                </c:pt>
                <c:pt idx="10469">
                  <c:v>99.110000610351563</c:v>
                </c:pt>
                <c:pt idx="10470">
                  <c:v>98.459999084472656</c:v>
                </c:pt>
                <c:pt idx="10471">
                  <c:v>98.599998474121094</c:v>
                </c:pt>
                <c:pt idx="10472">
                  <c:v>98.110000610351563</c:v>
                </c:pt>
                <c:pt idx="10473">
                  <c:v>97.620002746582031</c:v>
                </c:pt>
                <c:pt idx="10474">
                  <c:v>99.089996337890625</c:v>
                </c:pt>
                <c:pt idx="10475">
                  <c:v>97.489997863769531</c:v>
                </c:pt>
                <c:pt idx="10476">
                  <c:v>99.209999084472656</c:v>
                </c:pt>
                <c:pt idx="10477">
                  <c:v>98.839996337890625</c:v>
                </c:pt>
                <c:pt idx="10478">
                  <c:v>98.290000915527344</c:v>
                </c:pt>
                <c:pt idx="10479">
                  <c:v>98.55999755859375</c:v>
                </c:pt>
                <c:pt idx="10480">
                  <c:v>97.639999389648438</c:v>
                </c:pt>
                <c:pt idx="10481">
                  <c:v>98.989997863769531</c:v>
                </c:pt>
                <c:pt idx="10482">
                  <c:v>97.419998168945313</c:v>
                </c:pt>
                <c:pt idx="10483">
                  <c:v>99.19000244140625</c:v>
                </c:pt>
                <c:pt idx="10484">
                  <c:v>98.989997863769531</c:v>
                </c:pt>
                <c:pt idx="10485">
                  <c:v>98.110000610351563</c:v>
                </c:pt>
                <c:pt idx="10486">
                  <c:v>98.760002136230469</c:v>
                </c:pt>
                <c:pt idx="10487">
                  <c:v>98.029998779296875</c:v>
                </c:pt>
                <c:pt idx="10488">
                  <c:v>99.029998779296875</c:v>
                </c:pt>
                <c:pt idx="10489">
                  <c:v>97.449996948242188</c:v>
                </c:pt>
                <c:pt idx="10490">
                  <c:v>97.800003051757813</c:v>
                </c:pt>
                <c:pt idx="10491">
                  <c:v>98.959999084472656</c:v>
                </c:pt>
                <c:pt idx="10492">
                  <c:v>98.029998779296875</c:v>
                </c:pt>
                <c:pt idx="10493">
                  <c:v>98.639999389648438</c:v>
                </c:pt>
                <c:pt idx="10494">
                  <c:v>98.129997253417969</c:v>
                </c:pt>
                <c:pt idx="10495">
                  <c:v>98.879997253417969</c:v>
                </c:pt>
                <c:pt idx="10496">
                  <c:v>97.80999755859375</c:v>
                </c:pt>
                <c:pt idx="10497">
                  <c:v>99.010002136230469</c:v>
                </c:pt>
                <c:pt idx="10498">
                  <c:v>99.180000305175781</c:v>
                </c:pt>
                <c:pt idx="10499">
                  <c:v>97.660003662109375</c:v>
                </c:pt>
                <c:pt idx="10500">
                  <c:v>99.120002746582031</c:v>
                </c:pt>
                <c:pt idx="10501">
                  <c:v>98.239997863769531</c:v>
                </c:pt>
                <c:pt idx="10502">
                  <c:v>98.620002746582031</c:v>
                </c:pt>
                <c:pt idx="10503">
                  <c:v>98.050003051757813</c:v>
                </c:pt>
                <c:pt idx="10504">
                  <c:v>97.580001831054688</c:v>
                </c:pt>
                <c:pt idx="10505">
                  <c:v>99.05999755859375</c:v>
                </c:pt>
                <c:pt idx="10506">
                  <c:v>97.55999755859375</c:v>
                </c:pt>
                <c:pt idx="10507">
                  <c:v>99.029998779296875</c:v>
                </c:pt>
                <c:pt idx="10508">
                  <c:v>98.639999389648438</c:v>
                </c:pt>
                <c:pt idx="10509">
                  <c:v>98.30999755859375</c:v>
                </c:pt>
                <c:pt idx="10510">
                  <c:v>98.410003662109375</c:v>
                </c:pt>
                <c:pt idx="10511">
                  <c:v>97.510002136230469</c:v>
                </c:pt>
                <c:pt idx="10512">
                  <c:v>99.150001525878906</c:v>
                </c:pt>
                <c:pt idx="10513">
                  <c:v>97.470001220703125</c:v>
                </c:pt>
                <c:pt idx="10514">
                  <c:v>97.839996337890625</c:v>
                </c:pt>
                <c:pt idx="10515">
                  <c:v>98.819999694824219</c:v>
                </c:pt>
                <c:pt idx="10516">
                  <c:v>98.139999389648438</c:v>
                </c:pt>
                <c:pt idx="10517">
                  <c:v>98.629997253417969</c:v>
                </c:pt>
                <c:pt idx="10518">
                  <c:v>97.760002136230469</c:v>
                </c:pt>
                <c:pt idx="10519">
                  <c:v>98.970001220703125</c:v>
                </c:pt>
                <c:pt idx="10520">
                  <c:v>97.639999389648438</c:v>
                </c:pt>
                <c:pt idx="10521">
                  <c:v>97.599998474121094</c:v>
                </c:pt>
                <c:pt idx="10522">
                  <c:v>99.160003662109375</c:v>
                </c:pt>
                <c:pt idx="10523">
                  <c:v>97.669998168945313</c:v>
                </c:pt>
                <c:pt idx="10524">
                  <c:v>99.089996337890625</c:v>
                </c:pt>
                <c:pt idx="10525">
                  <c:v>98.55999755859375</c:v>
                </c:pt>
                <c:pt idx="10526">
                  <c:v>98.349998474121094</c:v>
                </c:pt>
                <c:pt idx="10527">
                  <c:v>98.480003356933594</c:v>
                </c:pt>
                <c:pt idx="10528">
                  <c:v>97.550003051757813</c:v>
                </c:pt>
                <c:pt idx="10529">
                  <c:v>99.069999694824219</c:v>
                </c:pt>
                <c:pt idx="10530">
                  <c:v>97.580001831054688</c:v>
                </c:pt>
                <c:pt idx="10531">
                  <c:v>97.760002136230469</c:v>
                </c:pt>
                <c:pt idx="10532">
                  <c:v>99.099998474121094</c:v>
                </c:pt>
                <c:pt idx="10533">
                  <c:v>97.760002136230469</c:v>
                </c:pt>
                <c:pt idx="10534">
                  <c:v>98.989997863769531</c:v>
                </c:pt>
                <c:pt idx="10535">
                  <c:v>98.30999755859375</c:v>
                </c:pt>
                <c:pt idx="10536">
                  <c:v>98.5</c:v>
                </c:pt>
                <c:pt idx="10537">
                  <c:v>98.300003051757813</c:v>
                </c:pt>
                <c:pt idx="10538">
                  <c:v>97.629997253417969</c:v>
                </c:pt>
                <c:pt idx="10539">
                  <c:v>99.19000244140625</c:v>
                </c:pt>
                <c:pt idx="10540">
                  <c:v>97.470001220703125</c:v>
                </c:pt>
                <c:pt idx="10541">
                  <c:v>97.970001220703125</c:v>
                </c:pt>
                <c:pt idx="10542">
                  <c:v>98.800003051757813</c:v>
                </c:pt>
                <c:pt idx="10543">
                  <c:v>98.25</c:v>
                </c:pt>
                <c:pt idx="10544">
                  <c:v>98.879997253417969</c:v>
                </c:pt>
                <c:pt idx="10545">
                  <c:v>97.889999389648438</c:v>
                </c:pt>
                <c:pt idx="10546">
                  <c:v>99.19000244140625</c:v>
                </c:pt>
                <c:pt idx="10547">
                  <c:v>97.680000305175781</c:v>
                </c:pt>
                <c:pt idx="10548">
                  <c:v>97.819999694824219</c:v>
                </c:pt>
                <c:pt idx="10549">
                  <c:v>99</c:v>
                </c:pt>
                <c:pt idx="10550">
                  <c:v>97.919998168945313</c:v>
                </c:pt>
                <c:pt idx="10551">
                  <c:v>98.589996337890625</c:v>
                </c:pt>
                <c:pt idx="10552">
                  <c:v>98</c:v>
                </c:pt>
                <c:pt idx="10553">
                  <c:v>98.900001525878906</c:v>
                </c:pt>
                <c:pt idx="10554">
                  <c:v>99.239997863769531</c:v>
                </c:pt>
                <c:pt idx="10555">
                  <c:v>97.739997863769531</c:v>
                </c:pt>
                <c:pt idx="10556">
                  <c:v>99.349998474121094</c:v>
                </c:pt>
                <c:pt idx="10557">
                  <c:v>98.930000305175781</c:v>
                </c:pt>
                <c:pt idx="10558">
                  <c:v>98.180000305175781</c:v>
                </c:pt>
                <c:pt idx="10559">
                  <c:v>98.55999755859375</c:v>
                </c:pt>
                <c:pt idx="10560">
                  <c:v>97.669998168945313</c:v>
                </c:pt>
                <c:pt idx="10561">
                  <c:v>98.889999389648438</c:v>
                </c:pt>
                <c:pt idx="10562">
                  <c:v>97.599998474121094</c:v>
                </c:pt>
                <c:pt idx="10563">
                  <c:v>98.94000244140625</c:v>
                </c:pt>
                <c:pt idx="10564">
                  <c:v>99.050003051757813</c:v>
                </c:pt>
                <c:pt idx="10565">
                  <c:v>97.75</c:v>
                </c:pt>
                <c:pt idx="10566">
                  <c:v>99.05999755859375</c:v>
                </c:pt>
                <c:pt idx="10567">
                  <c:v>98.760002136230469</c:v>
                </c:pt>
                <c:pt idx="10568">
                  <c:v>98.19000244140625</c:v>
                </c:pt>
                <c:pt idx="10569">
                  <c:v>98.5</c:v>
                </c:pt>
                <c:pt idx="10570">
                  <c:v>98.339996337890625</c:v>
                </c:pt>
                <c:pt idx="10571">
                  <c:v>98.930000305175781</c:v>
                </c:pt>
                <c:pt idx="10572">
                  <c:v>97.709999084472656</c:v>
                </c:pt>
                <c:pt idx="10573">
                  <c:v>99.029998779296875</c:v>
                </c:pt>
                <c:pt idx="10574">
                  <c:v>99.19000244140625</c:v>
                </c:pt>
                <c:pt idx="10575">
                  <c:v>97.699996948242188</c:v>
                </c:pt>
                <c:pt idx="10576">
                  <c:v>99.150001525878906</c:v>
                </c:pt>
                <c:pt idx="10577">
                  <c:v>98.919998168945313</c:v>
                </c:pt>
                <c:pt idx="10578">
                  <c:v>98.150001525878906</c:v>
                </c:pt>
                <c:pt idx="10579">
                  <c:v>98.910003662109375</c:v>
                </c:pt>
                <c:pt idx="10580">
                  <c:v>98.150001525878906</c:v>
                </c:pt>
                <c:pt idx="10581">
                  <c:v>98.660003662109375</c:v>
                </c:pt>
                <c:pt idx="10582">
                  <c:v>98.279998779296875</c:v>
                </c:pt>
                <c:pt idx="10583">
                  <c:v>98.620002746582031</c:v>
                </c:pt>
                <c:pt idx="10584">
                  <c:v>98.980003356933594</c:v>
                </c:pt>
                <c:pt idx="10585">
                  <c:v>97.639999389648438</c:v>
                </c:pt>
                <c:pt idx="10586">
                  <c:v>99.120002746582031</c:v>
                </c:pt>
                <c:pt idx="10587">
                  <c:v>99.129997253417969</c:v>
                </c:pt>
                <c:pt idx="10588">
                  <c:v>97.760002136230469</c:v>
                </c:pt>
                <c:pt idx="10589">
                  <c:v>99.150001525878906</c:v>
                </c:pt>
                <c:pt idx="10590">
                  <c:v>98.949996948242188</c:v>
                </c:pt>
                <c:pt idx="10591">
                  <c:v>97.930000305175781</c:v>
                </c:pt>
                <c:pt idx="10592">
                  <c:v>98.959999084472656</c:v>
                </c:pt>
                <c:pt idx="10593">
                  <c:v>98.099998474121094</c:v>
                </c:pt>
                <c:pt idx="10594">
                  <c:v>98.639999389648438</c:v>
                </c:pt>
                <c:pt idx="10595">
                  <c:v>98.279998779296875</c:v>
                </c:pt>
                <c:pt idx="10596">
                  <c:v>98.639999389648438</c:v>
                </c:pt>
                <c:pt idx="10597">
                  <c:v>98.169998168945313</c:v>
                </c:pt>
                <c:pt idx="10598">
                  <c:v>97.660003662109375</c:v>
                </c:pt>
                <c:pt idx="10599">
                  <c:v>99.029998779296875</c:v>
                </c:pt>
                <c:pt idx="10600">
                  <c:v>97.699996948242188</c:v>
                </c:pt>
                <c:pt idx="10601">
                  <c:v>97.69000244140625</c:v>
                </c:pt>
                <c:pt idx="10602">
                  <c:v>99.089996337890625</c:v>
                </c:pt>
                <c:pt idx="10603">
                  <c:v>97.55999755859375</c:v>
                </c:pt>
                <c:pt idx="10604">
                  <c:v>98.069999694824219</c:v>
                </c:pt>
                <c:pt idx="10605">
                  <c:v>98.709999084472656</c:v>
                </c:pt>
                <c:pt idx="10606">
                  <c:v>98.19000244140625</c:v>
                </c:pt>
                <c:pt idx="10607">
                  <c:v>98.879997253417969</c:v>
                </c:pt>
                <c:pt idx="10608">
                  <c:v>97.989997863769531</c:v>
                </c:pt>
                <c:pt idx="10609">
                  <c:v>98.94000244140625</c:v>
                </c:pt>
                <c:pt idx="10610">
                  <c:v>98</c:v>
                </c:pt>
                <c:pt idx="10611">
                  <c:v>97.519996643066406</c:v>
                </c:pt>
                <c:pt idx="10612">
                  <c:v>99.169998168945313</c:v>
                </c:pt>
                <c:pt idx="10613">
                  <c:v>97.419998168945313</c:v>
                </c:pt>
                <c:pt idx="10614">
                  <c:v>99.19000244140625</c:v>
                </c:pt>
                <c:pt idx="10615">
                  <c:v>98.870002746582031</c:v>
                </c:pt>
                <c:pt idx="10616">
                  <c:v>97.949996948242188</c:v>
                </c:pt>
                <c:pt idx="10617">
                  <c:v>98.980003356933594</c:v>
                </c:pt>
                <c:pt idx="10618">
                  <c:v>98.449996948242188</c:v>
                </c:pt>
                <c:pt idx="10619">
                  <c:v>98.699996948242188</c:v>
                </c:pt>
                <c:pt idx="10620">
                  <c:v>98.419998168945313</c:v>
                </c:pt>
                <c:pt idx="10621">
                  <c:v>98.629997253417969</c:v>
                </c:pt>
                <c:pt idx="10622">
                  <c:v>99.029998779296875</c:v>
                </c:pt>
                <c:pt idx="10623">
                  <c:v>97.790000915527344</c:v>
                </c:pt>
                <c:pt idx="10624">
                  <c:v>99.129997253417969</c:v>
                </c:pt>
                <c:pt idx="10625">
                  <c:v>99.290000915527344</c:v>
                </c:pt>
                <c:pt idx="10626">
                  <c:v>97.769996643066406</c:v>
                </c:pt>
                <c:pt idx="10627">
                  <c:v>99.279998779296875</c:v>
                </c:pt>
                <c:pt idx="10628">
                  <c:v>98.779998779296875</c:v>
                </c:pt>
                <c:pt idx="10629">
                  <c:v>98.180000305175781</c:v>
                </c:pt>
                <c:pt idx="10630">
                  <c:v>98.739997863769531</c:v>
                </c:pt>
                <c:pt idx="10631">
                  <c:v>98.30999755859375</c:v>
                </c:pt>
                <c:pt idx="10632">
                  <c:v>98.910003662109375</c:v>
                </c:pt>
                <c:pt idx="10633">
                  <c:v>97.919998168945313</c:v>
                </c:pt>
                <c:pt idx="10634">
                  <c:v>99</c:v>
                </c:pt>
                <c:pt idx="10635">
                  <c:v>99.230003356933594</c:v>
                </c:pt>
                <c:pt idx="10636">
                  <c:v>97.860000610351563</c:v>
                </c:pt>
                <c:pt idx="10637">
                  <c:v>99.099998474121094</c:v>
                </c:pt>
                <c:pt idx="10638">
                  <c:v>97.819999694824219</c:v>
                </c:pt>
                <c:pt idx="10639">
                  <c:v>98.44000244140625</c:v>
                </c:pt>
                <c:pt idx="10640">
                  <c:v>98.389999389648438</c:v>
                </c:pt>
                <c:pt idx="10641">
                  <c:v>98.830001831054688</c:v>
                </c:pt>
                <c:pt idx="10642">
                  <c:v>99.19000244140625</c:v>
                </c:pt>
                <c:pt idx="10643">
                  <c:v>97.699996948242188</c:v>
                </c:pt>
                <c:pt idx="10644">
                  <c:v>99.199996948242188</c:v>
                </c:pt>
                <c:pt idx="10645">
                  <c:v>99.180000305175781</c:v>
                </c:pt>
                <c:pt idx="10646">
                  <c:v>98.010002136230469</c:v>
                </c:pt>
                <c:pt idx="10647">
                  <c:v>99.010002136230469</c:v>
                </c:pt>
                <c:pt idx="10648">
                  <c:v>98.010002136230469</c:v>
                </c:pt>
                <c:pt idx="10649">
                  <c:v>98.639999389648438</c:v>
                </c:pt>
                <c:pt idx="10650">
                  <c:v>98.080001831054688</c:v>
                </c:pt>
                <c:pt idx="10651">
                  <c:v>98.849998474121094</c:v>
                </c:pt>
                <c:pt idx="10652">
                  <c:v>99.230003356933594</c:v>
                </c:pt>
                <c:pt idx="10653">
                  <c:v>97.739997863769531</c:v>
                </c:pt>
                <c:pt idx="10654">
                  <c:v>99.269996643066406</c:v>
                </c:pt>
                <c:pt idx="10655">
                  <c:v>99.19000244140625</c:v>
                </c:pt>
                <c:pt idx="10656">
                  <c:v>97.830001831054688</c:v>
                </c:pt>
                <c:pt idx="10657">
                  <c:v>99.080001831054688</c:v>
                </c:pt>
                <c:pt idx="10658">
                  <c:v>98.739997863769531</c:v>
                </c:pt>
                <c:pt idx="10659">
                  <c:v>98.230003356933594</c:v>
                </c:pt>
                <c:pt idx="10660">
                  <c:v>98.779998779296875</c:v>
                </c:pt>
                <c:pt idx="10661">
                  <c:v>98.239997863769531</c:v>
                </c:pt>
                <c:pt idx="10662">
                  <c:v>98.949996948242188</c:v>
                </c:pt>
                <c:pt idx="10663">
                  <c:v>98</c:v>
                </c:pt>
                <c:pt idx="10664">
                  <c:v>99.069999694824219</c:v>
                </c:pt>
                <c:pt idx="10665">
                  <c:v>99.199996948242188</c:v>
                </c:pt>
                <c:pt idx="10666">
                  <c:v>97.589996337890625</c:v>
                </c:pt>
                <c:pt idx="10667">
                  <c:v>99.150001525878906</c:v>
                </c:pt>
                <c:pt idx="10668">
                  <c:v>97.69000244140625</c:v>
                </c:pt>
                <c:pt idx="10669">
                  <c:v>99.239997863769531</c:v>
                </c:pt>
                <c:pt idx="10670">
                  <c:v>97.69000244140625</c:v>
                </c:pt>
                <c:pt idx="10671">
                  <c:v>98.089996337890625</c:v>
                </c:pt>
                <c:pt idx="10672">
                  <c:v>98.949996948242188</c:v>
                </c:pt>
                <c:pt idx="10673">
                  <c:v>98.25</c:v>
                </c:pt>
                <c:pt idx="10674">
                  <c:v>98.790000915527344</c:v>
                </c:pt>
                <c:pt idx="10675">
                  <c:v>98.050003051757813</c:v>
                </c:pt>
                <c:pt idx="10676">
                  <c:v>98.989997863769531</c:v>
                </c:pt>
                <c:pt idx="10677">
                  <c:v>97.889999389648438</c:v>
                </c:pt>
                <c:pt idx="10678">
                  <c:v>97.569999694824219</c:v>
                </c:pt>
                <c:pt idx="10679">
                  <c:v>99.239997863769531</c:v>
                </c:pt>
                <c:pt idx="10680">
                  <c:v>97.569999694824219</c:v>
                </c:pt>
                <c:pt idx="10681">
                  <c:v>97.930000305175781</c:v>
                </c:pt>
                <c:pt idx="10682">
                  <c:v>99.080001831054688</c:v>
                </c:pt>
                <c:pt idx="10683">
                  <c:v>97.970001220703125</c:v>
                </c:pt>
                <c:pt idx="10684">
                  <c:v>98.510002136230469</c:v>
                </c:pt>
                <c:pt idx="10685">
                  <c:v>98.510002136230469</c:v>
                </c:pt>
                <c:pt idx="10686">
                  <c:v>98.55999755859375</c:v>
                </c:pt>
                <c:pt idx="10687">
                  <c:v>98.470001220703125</c:v>
                </c:pt>
                <c:pt idx="10688">
                  <c:v>97.970001220703125</c:v>
                </c:pt>
                <c:pt idx="10689">
                  <c:v>99.150001525878906</c:v>
                </c:pt>
                <c:pt idx="10690">
                  <c:v>97.910003662109375</c:v>
                </c:pt>
                <c:pt idx="10691">
                  <c:v>97.580001831054688</c:v>
                </c:pt>
                <c:pt idx="10692">
                  <c:v>99.290000915527344</c:v>
                </c:pt>
                <c:pt idx="10693">
                  <c:v>97.519996643066406</c:v>
                </c:pt>
                <c:pt idx="10694">
                  <c:v>99.230003356933594</c:v>
                </c:pt>
                <c:pt idx="10695">
                  <c:v>98.860000610351563</c:v>
                </c:pt>
                <c:pt idx="10696">
                  <c:v>97.879997253417969</c:v>
                </c:pt>
                <c:pt idx="10697">
                  <c:v>99.069999694824219</c:v>
                </c:pt>
                <c:pt idx="10698">
                  <c:v>98.519996643066406</c:v>
                </c:pt>
                <c:pt idx="10699">
                  <c:v>98.610000610351563</c:v>
                </c:pt>
                <c:pt idx="10700">
                  <c:v>98.419998168945313</c:v>
                </c:pt>
                <c:pt idx="10701">
                  <c:v>97.650001525878906</c:v>
                </c:pt>
                <c:pt idx="10702">
                  <c:v>99.069999694824219</c:v>
                </c:pt>
                <c:pt idx="10703">
                  <c:v>97.69000244140625</c:v>
                </c:pt>
                <c:pt idx="10704">
                  <c:v>99.010002136230469</c:v>
                </c:pt>
                <c:pt idx="10705">
                  <c:v>99.150001525878906</c:v>
                </c:pt>
                <c:pt idx="10706">
                  <c:v>97.739997863769531</c:v>
                </c:pt>
                <c:pt idx="10707">
                  <c:v>99.220001220703125</c:v>
                </c:pt>
                <c:pt idx="10708">
                  <c:v>98.949996948242188</c:v>
                </c:pt>
                <c:pt idx="10709">
                  <c:v>98.040000915527344</c:v>
                </c:pt>
                <c:pt idx="10710">
                  <c:v>98.94000244140625</c:v>
                </c:pt>
                <c:pt idx="10711">
                  <c:v>98.25</c:v>
                </c:pt>
                <c:pt idx="10712">
                  <c:v>98.94000244140625</c:v>
                </c:pt>
                <c:pt idx="10713">
                  <c:v>98.040000915527344</c:v>
                </c:pt>
                <c:pt idx="10714">
                  <c:v>99.099998474121094</c:v>
                </c:pt>
                <c:pt idx="10715">
                  <c:v>99.239997863769531</c:v>
                </c:pt>
                <c:pt idx="10716">
                  <c:v>97.730003356933594</c:v>
                </c:pt>
                <c:pt idx="10717">
                  <c:v>99.260002136230469</c:v>
                </c:pt>
                <c:pt idx="10718">
                  <c:v>98.919998168945313</c:v>
                </c:pt>
                <c:pt idx="10719">
                  <c:v>99.139999389648438</c:v>
                </c:pt>
                <c:pt idx="10720">
                  <c:v>97.69000244140625</c:v>
                </c:pt>
                <c:pt idx="10721">
                  <c:v>98.199996948242188</c:v>
                </c:pt>
                <c:pt idx="10722">
                  <c:v>98.720001220703125</c:v>
                </c:pt>
                <c:pt idx="10723">
                  <c:v>98.379997253417969</c:v>
                </c:pt>
                <c:pt idx="10724">
                  <c:v>99.010002136230469</c:v>
                </c:pt>
                <c:pt idx="10725">
                  <c:v>97.790000915527344</c:v>
                </c:pt>
                <c:pt idx="10726">
                  <c:v>99.199996948242188</c:v>
                </c:pt>
                <c:pt idx="10727">
                  <c:v>99.199996948242188</c:v>
                </c:pt>
                <c:pt idx="10728">
                  <c:v>97.69000244140625</c:v>
                </c:pt>
                <c:pt idx="10729">
                  <c:v>99.209999084472656</c:v>
                </c:pt>
                <c:pt idx="10730">
                  <c:v>98.629997253417969</c:v>
                </c:pt>
                <c:pt idx="10731">
                  <c:v>98.449996948242188</c:v>
                </c:pt>
                <c:pt idx="10732">
                  <c:v>98.330001831054688</c:v>
                </c:pt>
                <c:pt idx="10733">
                  <c:v>98.639999389648438</c:v>
                </c:pt>
                <c:pt idx="10734">
                  <c:v>99.089996337890625</c:v>
                </c:pt>
                <c:pt idx="10735">
                  <c:v>97.540000915527344</c:v>
                </c:pt>
                <c:pt idx="10736">
                  <c:v>98.989997863769531</c:v>
                </c:pt>
                <c:pt idx="10737">
                  <c:v>99.099998474121094</c:v>
                </c:pt>
                <c:pt idx="10738">
                  <c:v>99.160003662109375</c:v>
                </c:pt>
                <c:pt idx="10739">
                  <c:v>97.620002746582031</c:v>
                </c:pt>
                <c:pt idx="10740">
                  <c:v>97.870002746582031</c:v>
                </c:pt>
                <c:pt idx="10741">
                  <c:v>98.75</c:v>
                </c:pt>
                <c:pt idx="10742">
                  <c:v>98.110000610351563</c:v>
                </c:pt>
                <c:pt idx="10743">
                  <c:v>98.69000244140625</c:v>
                </c:pt>
                <c:pt idx="10744">
                  <c:v>98.209999084472656</c:v>
                </c:pt>
                <c:pt idx="10745">
                  <c:v>98.830001831054688</c:v>
                </c:pt>
                <c:pt idx="10746">
                  <c:v>99.269996643066406</c:v>
                </c:pt>
                <c:pt idx="10747">
                  <c:v>97.769996643066406</c:v>
                </c:pt>
                <c:pt idx="10748">
                  <c:v>99.25</c:v>
                </c:pt>
                <c:pt idx="10749">
                  <c:v>97.660003662109375</c:v>
                </c:pt>
                <c:pt idx="10750">
                  <c:v>97.830001831054688</c:v>
                </c:pt>
                <c:pt idx="10751">
                  <c:v>98.959999084472656</c:v>
                </c:pt>
                <c:pt idx="10752">
                  <c:v>98.040000915527344</c:v>
                </c:pt>
                <c:pt idx="10753">
                  <c:v>98.660003662109375</c:v>
                </c:pt>
                <c:pt idx="10754">
                  <c:v>98.300003051757813</c:v>
                </c:pt>
                <c:pt idx="10755">
                  <c:v>98.800003051757813</c:v>
                </c:pt>
                <c:pt idx="10756">
                  <c:v>98.269996643066406</c:v>
                </c:pt>
                <c:pt idx="10757">
                  <c:v>97.69000244140625</c:v>
                </c:pt>
                <c:pt idx="10758">
                  <c:v>99.169998168945313</c:v>
                </c:pt>
                <c:pt idx="10759">
                  <c:v>97.629997253417969</c:v>
                </c:pt>
                <c:pt idx="10760">
                  <c:v>99.19000244140625</c:v>
                </c:pt>
                <c:pt idx="10761">
                  <c:v>99.220001220703125</c:v>
                </c:pt>
                <c:pt idx="10762">
                  <c:v>97.830001831054688</c:v>
                </c:pt>
                <c:pt idx="10763">
                  <c:v>99.239997863769531</c:v>
                </c:pt>
                <c:pt idx="10764">
                  <c:v>98.94000244140625</c:v>
                </c:pt>
                <c:pt idx="10765">
                  <c:v>98.230003356933594</c:v>
                </c:pt>
                <c:pt idx="10766">
                  <c:v>98.779998779296875</c:v>
                </c:pt>
                <c:pt idx="10767">
                  <c:v>97.980003356933594</c:v>
                </c:pt>
                <c:pt idx="10768">
                  <c:v>98.849998474121094</c:v>
                </c:pt>
                <c:pt idx="10769">
                  <c:v>97.980003356933594</c:v>
                </c:pt>
                <c:pt idx="10770">
                  <c:v>97.589996337890625</c:v>
                </c:pt>
                <c:pt idx="10771">
                  <c:v>99.230003356933594</c:v>
                </c:pt>
                <c:pt idx="10772">
                  <c:v>97.69000244140625</c:v>
                </c:pt>
                <c:pt idx="10773">
                  <c:v>97.699996948242188</c:v>
                </c:pt>
                <c:pt idx="10774">
                  <c:v>99.139999389648438</c:v>
                </c:pt>
                <c:pt idx="10775">
                  <c:v>97.769996643066406</c:v>
                </c:pt>
                <c:pt idx="10776">
                  <c:v>99.180000305175781</c:v>
                </c:pt>
                <c:pt idx="10777">
                  <c:v>98.55999755859375</c:v>
                </c:pt>
                <c:pt idx="10778">
                  <c:v>98.419998168945313</c:v>
                </c:pt>
                <c:pt idx="10779">
                  <c:v>98.569999694824219</c:v>
                </c:pt>
                <c:pt idx="10780">
                  <c:v>97.910003662109375</c:v>
                </c:pt>
                <c:pt idx="10781">
                  <c:v>98.949996948242188</c:v>
                </c:pt>
                <c:pt idx="10782">
                  <c:v>97.870002746582031</c:v>
                </c:pt>
                <c:pt idx="10783">
                  <c:v>97.769996643066406</c:v>
                </c:pt>
                <c:pt idx="10784">
                  <c:v>99.300003051757813</c:v>
                </c:pt>
                <c:pt idx="10785">
                  <c:v>97.769996643066406</c:v>
                </c:pt>
                <c:pt idx="10786">
                  <c:v>99.25</c:v>
                </c:pt>
                <c:pt idx="10787">
                  <c:v>99.069999694824219</c:v>
                </c:pt>
                <c:pt idx="10788">
                  <c:v>97.919998168945313</c:v>
                </c:pt>
                <c:pt idx="10789">
                  <c:v>98.930000305175781</c:v>
                </c:pt>
                <c:pt idx="10790">
                  <c:v>98.540000915527344</c:v>
                </c:pt>
                <c:pt idx="10791">
                  <c:v>98.480003356933594</c:v>
                </c:pt>
                <c:pt idx="10792">
                  <c:v>98.5</c:v>
                </c:pt>
                <c:pt idx="10793">
                  <c:v>97.650001525878906</c:v>
                </c:pt>
                <c:pt idx="10794">
                  <c:v>99.169998168945313</c:v>
                </c:pt>
                <c:pt idx="10795">
                  <c:v>97.69000244140625</c:v>
                </c:pt>
                <c:pt idx="10796">
                  <c:v>99.25</c:v>
                </c:pt>
                <c:pt idx="10797">
                  <c:v>99.05999755859375</c:v>
                </c:pt>
                <c:pt idx="10798">
                  <c:v>97.769996643066406</c:v>
                </c:pt>
                <c:pt idx="10799">
                  <c:v>99.069999694824219</c:v>
                </c:pt>
                <c:pt idx="10800">
                  <c:v>97.860000610351563</c:v>
                </c:pt>
                <c:pt idx="10801">
                  <c:v>98.930000305175781</c:v>
                </c:pt>
                <c:pt idx="10802">
                  <c:v>98.349998474121094</c:v>
                </c:pt>
                <c:pt idx="10803">
                  <c:v>98.849998474121094</c:v>
                </c:pt>
                <c:pt idx="10804">
                  <c:v>97.970001220703125</c:v>
                </c:pt>
                <c:pt idx="10805">
                  <c:v>97.730003356933594</c:v>
                </c:pt>
                <c:pt idx="10806">
                  <c:v>99.419998168945313</c:v>
                </c:pt>
                <c:pt idx="10807">
                  <c:v>97.860000610351563</c:v>
                </c:pt>
                <c:pt idx="10808">
                  <c:v>98.239997863769531</c:v>
                </c:pt>
                <c:pt idx="10809">
                  <c:v>98.879997253417969</c:v>
                </c:pt>
                <c:pt idx="10810">
                  <c:v>98.44000244140625</c:v>
                </c:pt>
                <c:pt idx="10811">
                  <c:v>98.709999084472656</c:v>
                </c:pt>
                <c:pt idx="10812">
                  <c:v>97.879997253417969</c:v>
                </c:pt>
                <c:pt idx="10813">
                  <c:v>99.040000915527344</c:v>
                </c:pt>
                <c:pt idx="10814">
                  <c:v>97.480003356933594</c:v>
                </c:pt>
                <c:pt idx="10815">
                  <c:v>97.680000305175781</c:v>
                </c:pt>
                <c:pt idx="10816">
                  <c:v>97.510002136230469</c:v>
                </c:pt>
                <c:pt idx="10817">
                  <c:v>99.269996643066406</c:v>
                </c:pt>
                <c:pt idx="10818">
                  <c:v>97.790000915527344</c:v>
                </c:pt>
                <c:pt idx="10819">
                  <c:v>97.569999694824219</c:v>
                </c:pt>
                <c:pt idx="10820">
                  <c:v>99.139999389648438</c:v>
                </c:pt>
                <c:pt idx="10821">
                  <c:v>99.029998779296875</c:v>
                </c:pt>
                <c:pt idx="10822">
                  <c:v>98.040000915527344</c:v>
                </c:pt>
                <c:pt idx="10823">
                  <c:v>98.470001220703125</c:v>
                </c:pt>
                <c:pt idx="10824">
                  <c:v>98.389999389648438</c:v>
                </c:pt>
                <c:pt idx="10825">
                  <c:v>98.69000244140625</c:v>
                </c:pt>
                <c:pt idx="10826">
                  <c:v>99.300003051757813</c:v>
                </c:pt>
                <c:pt idx="10827">
                  <c:v>97.69000244140625</c:v>
                </c:pt>
                <c:pt idx="10828">
                  <c:v>99.239997863769531</c:v>
                </c:pt>
                <c:pt idx="10829">
                  <c:v>99.089996337890625</c:v>
                </c:pt>
                <c:pt idx="10830">
                  <c:v>97.919998168945313</c:v>
                </c:pt>
                <c:pt idx="10831">
                  <c:v>99.050003051757813</c:v>
                </c:pt>
                <c:pt idx="10832">
                  <c:v>98.290000915527344</c:v>
                </c:pt>
                <c:pt idx="10833">
                  <c:v>98.889999389648438</c:v>
                </c:pt>
                <c:pt idx="10834">
                  <c:v>99.300003051757813</c:v>
                </c:pt>
                <c:pt idx="10835">
                  <c:v>97.75</c:v>
                </c:pt>
                <c:pt idx="10836">
                  <c:v>97.980003356933594</c:v>
                </c:pt>
                <c:pt idx="10837">
                  <c:v>99.230003356933594</c:v>
                </c:pt>
                <c:pt idx="10838">
                  <c:v>98.069999694824219</c:v>
                </c:pt>
                <c:pt idx="10839">
                  <c:v>98.540000915527344</c:v>
                </c:pt>
                <c:pt idx="10840">
                  <c:v>98.330001831054688</c:v>
                </c:pt>
                <c:pt idx="10841">
                  <c:v>98.769996643066406</c:v>
                </c:pt>
                <c:pt idx="10842">
                  <c:v>99.300003051757813</c:v>
                </c:pt>
                <c:pt idx="10843">
                  <c:v>97.790000915527344</c:v>
                </c:pt>
                <c:pt idx="10844">
                  <c:v>99.300003051757813</c:v>
                </c:pt>
                <c:pt idx="10845">
                  <c:v>99.150001525878906</c:v>
                </c:pt>
                <c:pt idx="10846">
                  <c:v>97.870002746582031</c:v>
                </c:pt>
                <c:pt idx="10847">
                  <c:v>99.050003051757813</c:v>
                </c:pt>
                <c:pt idx="10848">
                  <c:v>98.150001525878906</c:v>
                </c:pt>
                <c:pt idx="10849">
                  <c:v>98.730003356933594</c:v>
                </c:pt>
                <c:pt idx="10850">
                  <c:v>98.260002136230469</c:v>
                </c:pt>
                <c:pt idx="10851">
                  <c:v>98.849998474121094</c:v>
                </c:pt>
                <c:pt idx="10852">
                  <c:v>99.279998779296875</c:v>
                </c:pt>
                <c:pt idx="10853">
                  <c:v>97.669998168945313</c:v>
                </c:pt>
                <c:pt idx="10854">
                  <c:v>99.330001831054688</c:v>
                </c:pt>
                <c:pt idx="10855">
                  <c:v>99.010002136230469</c:v>
                </c:pt>
                <c:pt idx="10856">
                  <c:v>98.260002136230469</c:v>
                </c:pt>
                <c:pt idx="10857">
                  <c:v>98.930000305175781</c:v>
                </c:pt>
                <c:pt idx="10858">
                  <c:v>98.44000244140625</c:v>
                </c:pt>
                <c:pt idx="10859">
                  <c:v>99.040000915527344</c:v>
                </c:pt>
                <c:pt idx="10860">
                  <c:v>97.819999694824219</c:v>
                </c:pt>
                <c:pt idx="10861">
                  <c:v>99.199996948242188</c:v>
                </c:pt>
                <c:pt idx="10862">
                  <c:v>97.629997253417969</c:v>
                </c:pt>
                <c:pt idx="10863">
                  <c:v>97.819999694824219</c:v>
                </c:pt>
                <c:pt idx="10864">
                  <c:v>99.139999389648438</c:v>
                </c:pt>
                <c:pt idx="10865">
                  <c:v>97.800003051757813</c:v>
                </c:pt>
                <c:pt idx="10866">
                  <c:v>98.470001220703125</c:v>
                </c:pt>
                <c:pt idx="10867">
                  <c:v>98.470001220703125</c:v>
                </c:pt>
                <c:pt idx="10868">
                  <c:v>98.660003662109375</c:v>
                </c:pt>
                <c:pt idx="10869">
                  <c:v>99.180000305175781</c:v>
                </c:pt>
                <c:pt idx="10870">
                  <c:v>97.779998779296875</c:v>
                </c:pt>
                <c:pt idx="10871">
                  <c:v>98.010002136230469</c:v>
                </c:pt>
                <c:pt idx="10872">
                  <c:v>97.69000244140625</c:v>
                </c:pt>
                <c:pt idx="10873">
                  <c:v>99.25</c:v>
                </c:pt>
                <c:pt idx="10874">
                  <c:v>97.709999084472656</c:v>
                </c:pt>
                <c:pt idx="10875">
                  <c:v>97.980003356933594</c:v>
                </c:pt>
                <c:pt idx="10876">
                  <c:v>99.010002136230469</c:v>
                </c:pt>
                <c:pt idx="10877">
                  <c:v>98.010002136230469</c:v>
                </c:pt>
                <c:pt idx="10878">
                  <c:v>98.879997253417969</c:v>
                </c:pt>
                <c:pt idx="10879">
                  <c:v>98.040000915527344</c:v>
                </c:pt>
                <c:pt idx="10880">
                  <c:v>98.980003356933594</c:v>
                </c:pt>
                <c:pt idx="10881">
                  <c:v>97.870002746582031</c:v>
                </c:pt>
                <c:pt idx="10882">
                  <c:v>97.660003662109375</c:v>
                </c:pt>
                <c:pt idx="10883">
                  <c:v>99.239997863769531</c:v>
                </c:pt>
                <c:pt idx="10884">
                  <c:v>97.819999694824219</c:v>
                </c:pt>
                <c:pt idx="10885">
                  <c:v>98.330001831054688</c:v>
                </c:pt>
                <c:pt idx="10886">
                  <c:v>98.620002746582031</c:v>
                </c:pt>
                <c:pt idx="10887">
                  <c:v>98.540000915527344</c:v>
                </c:pt>
                <c:pt idx="10888">
                  <c:v>98.30999755859375</c:v>
                </c:pt>
                <c:pt idx="10889">
                  <c:v>97.610000610351563</c:v>
                </c:pt>
                <c:pt idx="10890">
                  <c:v>99.169998168945313</c:v>
                </c:pt>
                <c:pt idx="10891">
                  <c:v>97.800003051757813</c:v>
                </c:pt>
                <c:pt idx="10892">
                  <c:v>98.089996337890625</c:v>
                </c:pt>
                <c:pt idx="10893">
                  <c:v>98.959999084472656</c:v>
                </c:pt>
                <c:pt idx="10894">
                  <c:v>98.370002746582031</c:v>
                </c:pt>
                <c:pt idx="10895">
                  <c:v>99.040000915527344</c:v>
                </c:pt>
                <c:pt idx="10896">
                  <c:v>97.860000610351563</c:v>
                </c:pt>
                <c:pt idx="10897">
                  <c:v>99.089996337890625</c:v>
                </c:pt>
                <c:pt idx="10898">
                  <c:v>99.239997863769531</c:v>
                </c:pt>
                <c:pt idx="10899">
                  <c:v>97.910003662109375</c:v>
                </c:pt>
                <c:pt idx="10900">
                  <c:v>99.029998779296875</c:v>
                </c:pt>
                <c:pt idx="10901">
                  <c:v>98.290000915527344</c:v>
                </c:pt>
                <c:pt idx="10902">
                  <c:v>98.870002746582031</c:v>
                </c:pt>
                <c:pt idx="10903">
                  <c:v>98</c:v>
                </c:pt>
                <c:pt idx="10904">
                  <c:v>99.169998168945313</c:v>
                </c:pt>
                <c:pt idx="10905">
                  <c:v>99.239997863769531</c:v>
                </c:pt>
                <c:pt idx="10906">
                  <c:v>99.279998779296875</c:v>
                </c:pt>
                <c:pt idx="10907">
                  <c:v>99.150001525878906</c:v>
                </c:pt>
                <c:pt idx="10908">
                  <c:v>98.05999755859375</c:v>
                </c:pt>
                <c:pt idx="10909">
                  <c:v>99</c:v>
                </c:pt>
                <c:pt idx="10910">
                  <c:v>98.169998168945313</c:v>
                </c:pt>
                <c:pt idx="10911">
                  <c:v>99</c:v>
                </c:pt>
                <c:pt idx="10912">
                  <c:v>97.800003051757813</c:v>
                </c:pt>
                <c:pt idx="10913">
                  <c:v>97.839996337890625</c:v>
                </c:pt>
                <c:pt idx="10914">
                  <c:v>99.25</c:v>
                </c:pt>
                <c:pt idx="10915">
                  <c:v>97.790000915527344</c:v>
                </c:pt>
                <c:pt idx="10916">
                  <c:v>99.05999755859375</c:v>
                </c:pt>
                <c:pt idx="10917">
                  <c:v>98.620002746582031</c:v>
                </c:pt>
                <c:pt idx="10918">
                  <c:v>98.75</c:v>
                </c:pt>
                <c:pt idx="10919">
                  <c:v>98.319999694824219</c:v>
                </c:pt>
                <c:pt idx="10920">
                  <c:v>98.849998474121094</c:v>
                </c:pt>
                <c:pt idx="10921">
                  <c:v>99.150001525878906</c:v>
                </c:pt>
                <c:pt idx="10922">
                  <c:v>97.480003356933594</c:v>
                </c:pt>
                <c:pt idx="10923">
                  <c:v>99.300003051757813</c:v>
                </c:pt>
                <c:pt idx="10924">
                  <c:v>99.120002746582031</c:v>
                </c:pt>
                <c:pt idx="10925">
                  <c:v>98.099998474121094</c:v>
                </c:pt>
                <c:pt idx="10926">
                  <c:v>98.860000610351563</c:v>
                </c:pt>
                <c:pt idx="10927">
                  <c:v>98.089996337890625</c:v>
                </c:pt>
                <c:pt idx="10928">
                  <c:v>98.910003662109375</c:v>
                </c:pt>
                <c:pt idx="10929">
                  <c:v>98.19000244140625</c:v>
                </c:pt>
                <c:pt idx="10930">
                  <c:v>98.949996948242188</c:v>
                </c:pt>
                <c:pt idx="10931">
                  <c:v>99.349998474121094</c:v>
                </c:pt>
                <c:pt idx="10932">
                  <c:v>97.730003356933594</c:v>
                </c:pt>
                <c:pt idx="10933">
                  <c:v>99.239997863769531</c:v>
                </c:pt>
                <c:pt idx="10934">
                  <c:v>98.980003356933594</c:v>
                </c:pt>
                <c:pt idx="10935">
                  <c:v>98.25</c:v>
                </c:pt>
                <c:pt idx="10936">
                  <c:v>98.760002136230469</c:v>
                </c:pt>
                <c:pt idx="10937">
                  <c:v>98.529998779296875</c:v>
                </c:pt>
                <c:pt idx="10938">
                  <c:v>99.05999755859375</c:v>
                </c:pt>
                <c:pt idx="10939">
                  <c:v>97.680000305175781</c:v>
                </c:pt>
                <c:pt idx="10940">
                  <c:v>99.150001525878906</c:v>
                </c:pt>
                <c:pt idx="10941">
                  <c:v>99.319999694824219</c:v>
                </c:pt>
                <c:pt idx="10942">
                  <c:v>97.980003356933594</c:v>
                </c:pt>
                <c:pt idx="10943">
                  <c:v>99.139999389648438</c:v>
                </c:pt>
                <c:pt idx="10944">
                  <c:v>98.790000915527344</c:v>
                </c:pt>
                <c:pt idx="10945">
                  <c:v>98.470001220703125</c:v>
                </c:pt>
                <c:pt idx="10946">
                  <c:v>98.459999084472656</c:v>
                </c:pt>
                <c:pt idx="10947">
                  <c:v>98.720001220703125</c:v>
                </c:pt>
                <c:pt idx="10948">
                  <c:v>99.019996643066406</c:v>
                </c:pt>
                <c:pt idx="10949">
                  <c:v>97.739997863769531</c:v>
                </c:pt>
                <c:pt idx="10950">
                  <c:v>99.269996643066406</c:v>
                </c:pt>
                <c:pt idx="10951">
                  <c:v>99.230003356933594</c:v>
                </c:pt>
                <c:pt idx="10952">
                  <c:v>98.050003051757813</c:v>
                </c:pt>
                <c:pt idx="10953">
                  <c:v>98.989997863769531</c:v>
                </c:pt>
                <c:pt idx="10954">
                  <c:v>98.550003051757813</c:v>
                </c:pt>
                <c:pt idx="10955">
                  <c:v>98.900001525878906</c:v>
                </c:pt>
                <c:pt idx="10956">
                  <c:v>98.269996643066406</c:v>
                </c:pt>
                <c:pt idx="10957">
                  <c:v>97.720001220703125</c:v>
                </c:pt>
                <c:pt idx="10958">
                  <c:v>99.25</c:v>
                </c:pt>
                <c:pt idx="10959">
                  <c:v>97.629997253417969</c:v>
                </c:pt>
                <c:pt idx="10960">
                  <c:v>99.30999755859375</c:v>
                </c:pt>
                <c:pt idx="10961">
                  <c:v>98.959999084472656</c:v>
                </c:pt>
                <c:pt idx="10962">
                  <c:v>98.239997863769531</c:v>
                </c:pt>
                <c:pt idx="10963">
                  <c:v>99.010002136230469</c:v>
                </c:pt>
                <c:pt idx="10964">
                  <c:v>98.410003662109375</c:v>
                </c:pt>
                <c:pt idx="10965">
                  <c:v>98.989997863769531</c:v>
                </c:pt>
                <c:pt idx="10966">
                  <c:v>98.050003051757813</c:v>
                </c:pt>
                <c:pt idx="10967">
                  <c:v>97.629997253417969</c:v>
                </c:pt>
                <c:pt idx="10968">
                  <c:v>99.260002136230469</c:v>
                </c:pt>
                <c:pt idx="10969">
                  <c:v>97.589996337890625</c:v>
                </c:pt>
                <c:pt idx="10970">
                  <c:v>98.040000915527344</c:v>
                </c:pt>
                <c:pt idx="10971">
                  <c:v>99</c:v>
                </c:pt>
                <c:pt idx="10972">
                  <c:v>98.180000305175781</c:v>
                </c:pt>
                <c:pt idx="10973">
                  <c:v>98.639999389648438</c:v>
                </c:pt>
                <c:pt idx="10974">
                  <c:v>98.5</c:v>
                </c:pt>
                <c:pt idx="10975">
                  <c:v>98.699996948242188</c:v>
                </c:pt>
                <c:pt idx="10976">
                  <c:v>99.150001525878906</c:v>
                </c:pt>
                <c:pt idx="10977">
                  <c:v>97.599998474121094</c:v>
                </c:pt>
                <c:pt idx="10978">
                  <c:v>99.220001220703125</c:v>
                </c:pt>
                <c:pt idx="10979">
                  <c:v>97.75</c:v>
                </c:pt>
                <c:pt idx="10980">
                  <c:v>97.949996948242188</c:v>
                </c:pt>
                <c:pt idx="10981">
                  <c:v>99.099998474121094</c:v>
                </c:pt>
                <c:pt idx="10982">
                  <c:v>97.970001220703125</c:v>
                </c:pt>
                <c:pt idx="10983">
                  <c:v>98.55999755859375</c:v>
                </c:pt>
                <c:pt idx="10984">
                  <c:v>98.709999084472656</c:v>
                </c:pt>
                <c:pt idx="10985">
                  <c:v>98.55999755859375</c:v>
                </c:pt>
                <c:pt idx="10986">
                  <c:v>99.209999084472656</c:v>
                </c:pt>
                <c:pt idx="10987">
                  <c:v>97.739997863769531</c:v>
                </c:pt>
                <c:pt idx="10988">
                  <c:v>99.260002136230469</c:v>
                </c:pt>
                <c:pt idx="10989">
                  <c:v>99.209999084472656</c:v>
                </c:pt>
                <c:pt idx="10990">
                  <c:v>97.760002136230469</c:v>
                </c:pt>
                <c:pt idx="10991">
                  <c:v>99.410003662109375</c:v>
                </c:pt>
                <c:pt idx="10992">
                  <c:v>99.370002746582031</c:v>
                </c:pt>
                <c:pt idx="10993">
                  <c:v>99.319999694824219</c:v>
                </c:pt>
                <c:pt idx="10994">
                  <c:v>97.730003356933594</c:v>
                </c:pt>
                <c:pt idx="10995">
                  <c:v>99.319999694824219</c:v>
                </c:pt>
                <c:pt idx="10996">
                  <c:v>99.19000244140625</c:v>
                </c:pt>
                <c:pt idx="10997">
                  <c:v>97.919998168945313</c:v>
                </c:pt>
                <c:pt idx="10998">
                  <c:v>99.25</c:v>
                </c:pt>
                <c:pt idx="10999">
                  <c:v>98.010002136230469</c:v>
                </c:pt>
                <c:pt idx="11000">
                  <c:v>98.650001525878906</c:v>
                </c:pt>
                <c:pt idx="11001">
                  <c:v>98.569999694824219</c:v>
                </c:pt>
                <c:pt idx="11002">
                  <c:v>98.760002136230469</c:v>
                </c:pt>
                <c:pt idx="11003">
                  <c:v>99.150001525878906</c:v>
                </c:pt>
                <c:pt idx="11004">
                  <c:v>97.94000244140625</c:v>
                </c:pt>
                <c:pt idx="11005">
                  <c:v>99.209999084472656</c:v>
                </c:pt>
                <c:pt idx="11006">
                  <c:v>97.790000915527344</c:v>
                </c:pt>
                <c:pt idx="11007">
                  <c:v>97.839996337890625</c:v>
                </c:pt>
                <c:pt idx="11008">
                  <c:v>99.389999389648438</c:v>
                </c:pt>
                <c:pt idx="11009">
                  <c:v>97.830001831054688</c:v>
                </c:pt>
                <c:pt idx="11010">
                  <c:v>99.400001525878906</c:v>
                </c:pt>
                <c:pt idx="11011">
                  <c:v>99.209999084472656</c:v>
                </c:pt>
                <c:pt idx="11012">
                  <c:v>97.959999084472656</c:v>
                </c:pt>
                <c:pt idx="11013">
                  <c:v>99.169998168945313</c:v>
                </c:pt>
                <c:pt idx="11014">
                  <c:v>98.620002746582031</c:v>
                </c:pt>
                <c:pt idx="11015">
                  <c:v>98.400001525878906</c:v>
                </c:pt>
                <c:pt idx="11016">
                  <c:v>98.599998474121094</c:v>
                </c:pt>
                <c:pt idx="11017">
                  <c:v>98.080001831054688</c:v>
                </c:pt>
                <c:pt idx="11018">
                  <c:v>99.129997253417969</c:v>
                </c:pt>
                <c:pt idx="11019">
                  <c:v>98.260002136230469</c:v>
                </c:pt>
                <c:pt idx="11020">
                  <c:v>99.050003051757813</c:v>
                </c:pt>
                <c:pt idx="11021">
                  <c:v>98.080001831054688</c:v>
                </c:pt>
                <c:pt idx="11022">
                  <c:v>98.900001525878906</c:v>
                </c:pt>
                <c:pt idx="11023">
                  <c:v>99.19000244140625</c:v>
                </c:pt>
                <c:pt idx="11024">
                  <c:v>98.930000305175781</c:v>
                </c:pt>
                <c:pt idx="11025">
                  <c:v>98.050003051757813</c:v>
                </c:pt>
                <c:pt idx="11026">
                  <c:v>98.839996337890625</c:v>
                </c:pt>
                <c:pt idx="11027">
                  <c:v>99.25</c:v>
                </c:pt>
                <c:pt idx="11028">
                  <c:v>97.800003051757813</c:v>
                </c:pt>
                <c:pt idx="11029">
                  <c:v>99.339996337890625</c:v>
                </c:pt>
                <c:pt idx="11030">
                  <c:v>97.680000305175781</c:v>
                </c:pt>
                <c:pt idx="11031">
                  <c:v>97.889999389648438</c:v>
                </c:pt>
                <c:pt idx="11032">
                  <c:v>99.25</c:v>
                </c:pt>
                <c:pt idx="11033">
                  <c:v>97.959999084472656</c:v>
                </c:pt>
                <c:pt idx="11034">
                  <c:v>98.55999755859375</c:v>
                </c:pt>
                <c:pt idx="11035">
                  <c:v>98.489997863769531</c:v>
                </c:pt>
                <c:pt idx="11036">
                  <c:v>98.650001525878906</c:v>
                </c:pt>
                <c:pt idx="11037">
                  <c:v>99.139999389648438</c:v>
                </c:pt>
                <c:pt idx="11038">
                  <c:v>97.790000915527344</c:v>
                </c:pt>
                <c:pt idx="11039">
                  <c:v>99.220001220703125</c:v>
                </c:pt>
                <c:pt idx="11040">
                  <c:v>99.319999694824219</c:v>
                </c:pt>
                <c:pt idx="11041">
                  <c:v>97.730003356933594</c:v>
                </c:pt>
                <c:pt idx="11042">
                  <c:v>99.220001220703125</c:v>
                </c:pt>
                <c:pt idx="11043">
                  <c:v>97.720001220703125</c:v>
                </c:pt>
                <c:pt idx="11044">
                  <c:v>99.139999389648438</c:v>
                </c:pt>
                <c:pt idx="11045">
                  <c:v>98.680000305175781</c:v>
                </c:pt>
                <c:pt idx="11046">
                  <c:v>98.599998474121094</c:v>
                </c:pt>
                <c:pt idx="11047">
                  <c:v>98.769996643066406</c:v>
                </c:pt>
                <c:pt idx="11048">
                  <c:v>97.970001220703125</c:v>
                </c:pt>
                <c:pt idx="11049">
                  <c:v>99.120002746582031</c:v>
                </c:pt>
                <c:pt idx="11050">
                  <c:v>97.790000915527344</c:v>
                </c:pt>
                <c:pt idx="11051">
                  <c:v>99.19000244140625</c:v>
                </c:pt>
                <c:pt idx="11052">
                  <c:v>99.339996337890625</c:v>
                </c:pt>
                <c:pt idx="11053">
                  <c:v>97.830001831054688</c:v>
                </c:pt>
                <c:pt idx="11054">
                  <c:v>99.269996643066406</c:v>
                </c:pt>
                <c:pt idx="11055">
                  <c:v>97.970001220703125</c:v>
                </c:pt>
                <c:pt idx="11056">
                  <c:v>98.110000610351563</c:v>
                </c:pt>
                <c:pt idx="11057">
                  <c:v>99.05999755859375</c:v>
                </c:pt>
                <c:pt idx="11058">
                  <c:v>98.230003356933594</c:v>
                </c:pt>
                <c:pt idx="11059">
                  <c:v>98.849998474121094</c:v>
                </c:pt>
                <c:pt idx="11060">
                  <c:v>98.339996337890625</c:v>
                </c:pt>
                <c:pt idx="11061">
                  <c:v>98.870002746582031</c:v>
                </c:pt>
                <c:pt idx="11062">
                  <c:v>98.389999389648438</c:v>
                </c:pt>
                <c:pt idx="11063">
                  <c:v>98.800003051757813</c:v>
                </c:pt>
                <c:pt idx="11064">
                  <c:v>98.389999389648438</c:v>
                </c:pt>
                <c:pt idx="11065">
                  <c:v>98.779998779296875</c:v>
                </c:pt>
                <c:pt idx="11066">
                  <c:v>97.959999084472656</c:v>
                </c:pt>
                <c:pt idx="11067">
                  <c:v>99.129997253417969</c:v>
                </c:pt>
                <c:pt idx="11068">
                  <c:v>97.910003662109375</c:v>
                </c:pt>
                <c:pt idx="11069">
                  <c:v>97.879997253417969</c:v>
                </c:pt>
                <c:pt idx="11070">
                  <c:v>99.449996948242188</c:v>
                </c:pt>
                <c:pt idx="11071">
                  <c:v>97.790000915527344</c:v>
                </c:pt>
                <c:pt idx="11072">
                  <c:v>98.099998474121094</c:v>
                </c:pt>
                <c:pt idx="11073">
                  <c:v>98.870002746582031</c:v>
                </c:pt>
                <c:pt idx="11074">
                  <c:v>98.319999694824219</c:v>
                </c:pt>
                <c:pt idx="11075">
                  <c:v>98.889999389648438</c:v>
                </c:pt>
                <c:pt idx="11076">
                  <c:v>97.94000244140625</c:v>
                </c:pt>
                <c:pt idx="11077">
                  <c:v>99.230003356933594</c:v>
                </c:pt>
                <c:pt idx="11078">
                  <c:v>97.860000610351563</c:v>
                </c:pt>
                <c:pt idx="11079">
                  <c:v>97.790000915527344</c:v>
                </c:pt>
                <c:pt idx="11080">
                  <c:v>99.300003051757813</c:v>
                </c:pt>
                <c:pt idx="11081">
                  <c:v>97.989997863769531</c:v>
                </c:pt>
                <c:pt idx="11082">
                  <c:v>99.139999389648438</c:v>
                </c:pt>
                <c:pt idx="11083">
                  <c:v>98.029998779296875</c:v>
                </c:pt>
                <c:pt idx="11084">
                  <c:v>98.790000915527344</c:v>
                </c:pt>
                <c:pt idx="11085">
                  <c:v>98.089996337890625</c:v>
                </c:pt>
                <c:pt idx="11086">
                  <c:v>99.069999694824219</c:v>
                </c:pt>
                <c:pt idx="11087">
                  <c:v>99.279998779296875</c:v>
                </c:pt>
                <c:pt idx="11088">
                  <c:v>97.769996643066406</c:v>
                </c:pt>
                <c:pt idx="11089">
                  <c:v>99.330001831054688</c:v>
                </c:pt>
                <c:pt idx="11090">
                  <c:v>98.790000915527344</c:v>
                </c:pt>
                <c:pt idx="11091">
                  <c:v>98.550003051757813</c:v>
                </c:pt>
                <c:pt idx="11092">
                  <c:v>98.569999694824219</c:v>
                </c:pt>
                <c:pt idx="11093">
                  <c:v>97.830001831054688</c:v>
                </c:pt>
                <c:pt idx="11094">
                  <c:v>99.220001220703125</c:v>
                </c:pt>
                <c:pt idx="11095">
                  <c:v>97.610000610351563</c:v>
                </c:pt>
                <c:pt idx="11096">
                  <c:v>99.330001831054688</c:v>
                </c:pt>
                <c:pt idx="11097">
                  <c:v>98.930000305175781</c:v>
                </c:pt>
                <c:pt idx="11098">
                  <c:v>98.220001220703125</c:v>
                </c:pt>
                <c:pt idx="11099">
                  <c:v>98.730003356933594</c:v>
                </c:pt>
                <c:pt idx="11100">
                  <c:v>98.519996643066406</c:v>
                </c:pt>
                <c:pt idx="11101">
                  <c:v>98.540000915527344</c:v>
                </c:pt>
                <c:pt idx="11102">
                  <c:v>97.980003356933594</c:v>
                </c:pt>
                <c:pt idx="11103">
                  <c:v>99.360000610351563</c:v>
                </c:pt>
                <c:pt idx="11104">
                  <c:v>97.800003051757813</c:v>
                </c:pt>
                <c:pt idx="11105">
                  <c:v>97.919998168945313</c:v>
                </c:pt>
                <c:pt idx="11106">
                  <c:v>99.180000305175781</c:v>
                </c:pt>
                <c:pt idx="11107">
                  <c:v>98.19000244140625</c:v>
                </c:pt>
                <c:pt idx="11108">
                  <c:v>98.889999389648438</c:v>
                </c:pt>
                <c:pt idx="11109">
                  <c:v>98.150001525878906</c:v>
                </c:pt>
                <c:pt idx="11110">
                  <c:v>99.050003051757813</c:v>
                </c:pt>
                <c:pt idx="11111">
                  <c:v>97.830001831054688</c:v>
                </c:pt>
                <c:pt idx="11112">
                  <c:v>97.819999694824219</c:v>
                </c:pt>
                <c:pt idx="11113">
                  <c:v>99.279998779296875</c:v>
                </c:pt>
                <c:pt idx="11114">
                  <c:v>98</c:v>
                </c:pt>
                <c:pt idx="11115">
                  <c:v>98.610000610351563</c:v>
                </c:pt>
                <c:pt idx="11116">
                  <c:v>98.519996643066406</c:v>
                </c:pt>
                <c:pt idx="11117">
                  <c:v>98.949996948242188</c:v>
                </c:pt>
                <c:pt idx="11118">
                  <c:v>98.180000305175781</c:v>
                </c:pt>
                <c:pt idx="11119">
                  <c:v>97.889999389648438</c:v>
                </c:pt>
                <c:pt idx="11120">
                  <c:v>99.319999694824219</c:v>
                </c:pt>
                <c:pt idx="11121">
                  <c:v>97.830001831054688</c:v>
                </c:pt>
                <c:pt idx="11122">
                  <c:v>99.319999694824219</c:v>
                </c:pt>
                <c:pt idx="11123">
                  <c:v>99</c:v>
                </c:pt>
                <c:pt idx="11124">
                  <c:v>98.370002746582031</c:v>
                </c:pt>
                <c:pt idx="11125">
                  <c:v>98.860000610351563</c:v>
                </c:pt>
                <c:pt idx="11126">
                  <c:v>98.720001220703125</c:v>
                </c:pt>
                <c:pt idx="11127">
                  <c:v>99.169998168945313</c:v>
                </c:pt>
                <c:pt idx="11128">
                  <c:v>97.919998168945313</c:v>
                </c:pt>
                <c:pt idx="11129">
                  <c:v>99.30999755859375</c:v>
                </c:pt>
                <c:pt idx="11130">
                  <c:v>99.44000244140625</c:v>
                </c:pt>
                <c:pt idx="11131">
                  <c:v>97.870002746582031</c:v>
                </c:pt>
                <c:pt idx="11132">
                  <c:v>99.290000915527344</c:v>
                </c:pt>
                <c:pt idx="11133">
                  <c:v>98.75</c:v>
                </c:pt>
                <c:pt idx="11134">
                  <c:v>98.589996337890625</c:v>
                </c:pt>
                <c:pt idx="11135">
                  <c:v>98.620002746582031</c:v>
                </c:pt>
                <c:pt idx="11136">
                  <c:v>97.769996643066406</c:v>
                </c:pt>
                <c:pt idx="11137">
                  <c:v>99.319999694824219</c:v>
                </c:pt>
                <c:pt idx="11138">
                  <c:v>97.569999694824219</c:v>
                </c:pt>
                <c:pt idx="11139">
                  <c:v>98.05999755859375</c:v>
                </c:pt>
                <c:pt idx="11140">
                  <c:v>99.220001220703125</c:v>
                </c:pt>
                <c:pt idx="11141">
                  <c:v>98.040000915527344</c:v>
                </c:pt>
                <c:pt idx="11142">
                  <c:v>98.870002746582031</c:v>
                </c:pt>
                <c:pt idx="11143">
                  <c:v>98.349998474121094</c:v>
                </c:pt>
                <c:pt idx="11144">
                  <c:v>99.150001525878906</c:v>
                </c:pt>
                <c:pt idx="11145">
                  <c:v>98.029998779296875</c:v>
                </c:pt>
                <c:pt idx="11146">
                  <c:v>97.69000244140625</c:v>
                </c:pt>
                <c:pt idx="11147">
                  <c:v>99.419998168945313</c:v>
                </c:pt>
                <c:pt idx="11148">
                  <c:v>97.839996337890625</c:v>
                </c:pt>
                <c:pt idx="11149">
                  <c:v>99.169998168945313</c:v>
                </c:pt>
                <c:pt idx="11150">
                  <c:v>98.050003051757813</c:v>
                </c:pt>
                <c:pt idx="11151">
                  <c:v>98.830001831054688</c:v>
                </c:pt>
                <c:pt idx="11152">
                  <c:v>98.449996948242188</c:v>
                </c:pt>
                <c:pt idx="11153">
                  <c:v>99.089996337890625</c:v>
                </c:pt>
                <c:pt idx="11154">
                  <c:v>99.449996948242188</c:v>
                </c:pt>
                <c:pt idx="11155">
                  <c:v>97.849998474121094</c:v>
                </c:pt>
                <c:pt idx="11156">
                  <c:v>99.319999694824219</c:v>
                </c:pt>
                <c:pt idx="11157">
                  <c:v>97.980003356933594</c:v>
                </c:pt>
                <c:pt idx="11158">
                  <c:v>98.610000610351563</c:v>
                </c:pt>
                <c:pt idx="11159">
                  <c:v>98.639999389648438</c:v>
                </c:pt>
                <c:pt idx="11160">
                  <c:v>98.930000305175781</c:v>
                </c:pt>
                <c:pt idx="11161">
                  <c:v>99.239997863769531</c:v>
                </c:pt>
                <c:pt idx="11162">
                  <c:v>97.910003662109375</c:v>
                </c:pt>
                <c:pt idx="11163">
                  <c:v>99.30999755859375</c:v>
                </c:pt>
                <c:pt idx="11164">
                  <c:v>99.150001525878906</c:v>
                </c:pt>
                <c:pt idx="11165">
                  <c:v>98.449996948242188</c:v>
                </c:pt>
                <c:pt idx="11166">
                  <c:v>98.839996337890625</c:v>
                </c:pt>
                <c:pt idx="11167">
                  <c:v>98.790000915527344</c:v>
                </c:pt>
                <c:pt idx="11168">
                  <c:v>99.220001220703125</c:v>
                </c:pt>
                <c:pt idx="11169">
                  <c:v>97.800003051757813</c:v>
                </c:pt>
                <c:pt idx="11170">
                  <c:v>98.080001831054688</c:v>
                </c:pt>
                <c:pt idx="11171">
                  <c:v>99.180000305175781</c:v>
                </c:pt>
                <c:pt idx="11172">
                  <c:v>99.290000915527344</c:v>
                </c:pt>
                <c:pt idx="11173">
                  <c:v>97.699996948242188</c:v>
                </c:pt>
                <c:pt idx="11174">
                  <c:v>99.30999755859375</c:v>
                </c:pt>
                <c:pt idx="11175">
                  <c:v>98.099998474121094</c:v>
                </c:pt>
                <c:pt idx="11176">
                  <c:v>99.050003051757813</c:v>
                </c:pt>
                <c:pt idx="11177">
                  <c:v>98.180000305175781</c:v>
                </c:pt>
                <c:pt idx="11178">
                  <c:v>98.989997863769531</c:v>
                </c:pt>
                <c:pt idx="11179">
                  <c:v>98.089996337890625</c:v>
                </c:pt>
                <c:pt idx="11180">
                  <c:v>99.360000610351563</c:v>
                </c:pt>
                <c:pt idx="11181">
                  <c:v>99.339996337890625</c:v>
                </c:pt>
                <c:pt idx="11182">
                  <c:v>98.019996643066406</c:v>
                </c:pt>
                <c:pt idx="11183">
                  <c:v>99.19000244140625</c:v>
                </c:pt>
                <c:pt idx="11184">
                  <c:v>98.589996337890625</c:v>
                </c:pt>
                <c:pt idx="11185">
                  <c:v>98.910003662109375</c:v>
                </c:pt>
                <c:pt idx="11186">
                  <c:v>98.760002136230469</c:v>
                </c:pt>
                <c:pt idx="11187">
                  <c:v>98.540000915527344</c:v>
                </c:pt>
                <c:pt idx="11188">
                  <c:v>97.720001220703125</c:v>
                </c:pt>
                <c:pt idx="11189">
                  <c:v>99.349998474121094</c:v>
                </c:pt>
                <c:pt idx="11190">
                  <c:v>97.830001831054688</c:v>
                </c:pt>
                <c:pt idx="11191">
                  <c:v>99.419998168945313</c:v>
                </c:pt>
                <c:pt idx="11192">
                  <c:v>98.889999389648438</c:v>
                </c:pt>
                <c:pt idx="11193">
                  <c:v>98.650001525878906</c:v>
                </c:pt>
                <c:pt idx="11194">
                  <c:v>98.419998168945313</c:v>
                </c:pt>
                <c:pt idx="11195">
                  <c:v>97.849998474121094</c:v>
                </c:pt>
                <c:pt idx="11196">
                  <c:v>99.419998168945313</c:v>
                </c:pt>
                <c:pt idx="11197">
                  <c:v>97.860000610351563</c:v>
                </c:pt>
                <c:pt idx="11198">
                  <c:v>98.300003051757813</c:v>
                </c:pt>
                <c:pt idx="11199">
                  <c:v>98.889999389648438</c:v>
                </c:pt>
                <c:pt idx="11200">
                  <c:v>98.769996643066406</c:v>
                </c:pt>
                <c:pt idx="11201">
                  <c:v>99.300003051757813</c:v>
                </c:pt>
                <c:pt idx="11202">
                  <c:v>97.569999694824219</c:v>
                </c:pt>
                <c:pt idx="11203">
                  <c:v>99.389999389648438</c:v>
                </c:pt>
                <c:pt idx="11204">
                  <c:v>97.839996337890625</c:v>
                </c:pt>
                <c:pt idx="11205">
                  <c:v>98.260002136230469</c:v>
                </c:pt>
                <c:pt idx="11206">
                  <c:v>98.889999389648438</c:v>
                </c:pt>
                <c:pt idx="11207">
                  <c:v>98.55999755859375</c:v>
                </c:pt>
                <c:pt idx="11208">
                  <c:v>99.269996643066406</c:v>
                </c:pt>
                <c:pt idx="11209">
                  <c:v>97.760002136230469</c:v>
                </c:pt>
                <c:pt idx="11210">
                  <c:v>99.30999755859375</c:v>
                </c:pt>
                <c:pt idx="11211">
                  <c:v>99.069999694824219</c:v>
                </c:pt>
                <c:pt idx="11212">
                  <c:v>98.239997863769531</c:v>
                </c:pt>
                <c:pt idx="11213">
                  <c:v>98.790000915527344</c:v>
                </c:pt>
                <c:pt idx="11214">
                  <c:v>98.75</c:v>
                </c:pt>
                <c:pt idx="11215">
                  <c:v>99.349998474121094</c:v>
                </c:pt>
                <c:pt idx="11216">
                  <c:v>97.680000305175781</c:v>
                </c:pt>
                <c:pt idx="11217">
                  <c:v>99.470001220703125</c:v>
                </c:pt>
                <c:pt idx="11218">
                  <c:v>98.989997863769531</c:v>
                </c:pt>
                <c:pt idx="11219">
                  <c:v>98.470001220703125</c:v>
                </c:pt>
                <c:pt idx="11220">
                  <c:v>98.839996337890625</c:v>
                </c:pt>
                <c:pt idx="11221">
                  <c:v>98.790000915527344</c:v>
                </c:pt>
                <c:pt idx="11222">
                  <c:v>98.290000915527344</c:v>
                </c:pt>
                <c:pt idx="11223">
                  <c:v>99.279998779296875</c:v>
                </c:pt>
                <c:pt idx="11224">
                  <c:v>99.419998168945313</c:v>
                </c:pt>
                <c:pt idx="11225">
                  <c:v>97.900001525878906</c:v>
                </c:pt>
                <c:pt idx="11226">
                  <c:v>99.220001220703125</c:v>
                </c:pt>
                <c:pt idx="11227">
                  <c:v>98.540000915527344</c:v>
                </c:pt>
                <c:pt idx="11228">
                  <c:v>98.870002746582031</c:v>
                </c:pt>
                <c:pt idx="11229">
                  <c:v>98.400001525878906</c:v>
                </c:pt>
                <c:pt idx="11230">
                  <c:v>99.139999389648438</c:v>
                </c:pt>
                <c:pt idx="11231">
                  <c:v>97.839996337890625</c:v>
                </c:pt>
                <c:pt idx="11232">
                  <c:v>99.290000915527344</c:v>
                </c:pt>
                <c:pt idx="11233">
                  <c:v>97.790000915527344</c:v>
                </c:pt>
                <c:pt idx="11234">
                  <c:v>98.080001831054688</c:v>
                </c:pt>
                <c:pt idx="11235">
                  <c:v>99.040000915527344</c:v>
                </c:pt>
                <c:pt idx="11236">
                  <c:v>98.410003662109375</c:v>
                </c:pt>
                <c:pt idx="11237">
                  <c:v>99.05999755859375</c:v>
                </c:pt>
                <c:pt idx="11238">
                  <c:v>98.089996337890625</c:v>
                </c:pt>
                <c:pt idx="11239">
                  <c:v>99.25</c:v>
                </c:pt>
                <c:pt idx="11240">
                  <c:v>97.919998168945313</c:v>
                </c:pt>
                <c:pt idx="11241">
                  <c:v>97.860000610351563</c:v>
                </c:pt>
                <c:pt idx="11242">
                  <c:v>99.379997253417969</c:v>
                </c:pt>
                <c:pt idx="11243">
                  <c:v>98.099998474121094</c:v>
                </c:pt>
                <c:pt idx="11244">
                  <c:v>98.69000244140625</c:v>
                </c:pt>
                <c:pt idx="11245">
                  <c:v>98.540000915527344</c:v>
                </c:pt>
                <c:pt idx="11246">
                  <c:v>99.080001831054688</c:v>
                </c:pt>
                <c:pt idx="11247">
                  <c:v>98.30999755859375</c:v>
                </c:pt>
                <c:pt idx="11248">
                  <c:v>97.860000610351563</c:v>
                </c:pt>
                <c:pt idx="11249">
                  <c:v>99.389999389648438</c:v>
                </c:pt>
                <c:pt idx="11250">
                  <c:v>97.980003356933594</c:v>
                </c:pt>
                <c:pt idx="11251">
                  <c:v>99.400001525878906</c:v>
                </c:pt>
                <c:pt idx="11252">
                  <c:v>98.730003356933594</c:v>
                </c:pt>
                <c:pt idx="11253">
                  <c:v>98.80999755859375</c:v>
                </c:pt>
                <c:pt idx="11254">
                  <c:v>98.300003051757813</c:v>
                </c:pt>
                <c:pt idx="11255">
                  <c:v>97.779998779296875</c:v>
                </c:pt>
                <c:pt idx="11256">
                  <c:v>97.930000305175781</c:v>
                </c:pt>
                <c:pt idx="11257">
                  <c:v>97.94000244140625</c:v>
                </c:pt>
                <c:pt idx="11258">
                  <c:v>99.400001525878906</c:v>
                </c:pt>
                <c:pt idx="11259">
                  <c:v>98.040000915527344</c:v>
                </c:pt>
                <c:pt idx="11260">
                  <c:v>99.239997863769531</c:v>
                </c:pt>
                <c:pt idx="11261">
                  <c:v>98.589996337890625</c:v>
                </c:pt>
                <c:pt idx="11262">
                  <c:v>99.019996643066406</c:v>
                </c:pt>
                <c:pt idx="11263">
                  <c:v>98.44000244140625</c:v>
                </c:pt>
                <c:pt idx="11264">
                  <c:v>97.819999694824219</c:v>
                </c:pt>
                <c:pt idx="11265">
                  <c:v>99.30999755859375</c:v>
                </c:pt>
                <c:pt idx="11266">
                  <c:v>97.870002746582031</c:v>
                </c:pt>
                <c:pt idx="11267">
                  <c:v>98.290000915527344</c:v>
                </c:pt>
                <c:pt idx="11268">
                  <c:v>98.80999755859375</c:v>
                </c:pt>
                <c:pt idx="11269">
                  <c:v>98.720001220703125</c:v>
                </c:pt>
                <c:pt idx="11270">
                  <c:v>98.370002746582031</c:v>
                </c:pt>
                <c:pt idx="11271">
                  <c:v>98.879997253417969</c:v>
                </c:pt>
                <c:pt idx="11272">
                  <c:v>98.180000305175781</c:v>
                </c:pt>
                <c:pt idx="11273">
                  <c:v>99.239997863769531</c:v>
                </c:pt>
                <c:pt idx="11274">
                  <c:v>97.910003662109375</c:v>
                </c:pt>
                <c:pt idx="11275">
                  <c:v>97.819999694824219</c:v>
                </c:pt>
                <c:pt idx="11276">
                  <c:v>99.319999694824219</c:v>
                </c:pt>
                <c:pt idx="11277">
                  <c:v>98.120002746582031</c:v>
                </c:pt>
                <c:pt idx="11278">
                  <c:v>98.650001525878906</c:v>
                </c:pt>
                <c:pt idx="11279">
                  <c:v>98.410003662109375</c:v>
                </c:pt>
                <c:pt idx="11280">
                  <c:v>98.879997253417969</c:v>
                </c:pt>
                <c:pt idx="11281">
                  <c:v>99.319999694824219</c:v>
                </c:pt>
                <c:pt idx="11282">
                  <c:v>97.889999389648438</c:v>
                </c:pt>
                <c:pt idx="11283">
                  <c:v>99.459999084472656</c:v>
                </c:pt>
                <c:pt idx="11284">
                  <c:v>99.120002746582031</c:v>
                </c:pt>
                <c:pt idx="11285">
                  <c:v>98.379997253417969</c:v>
                </c:pt>
                <c:pt idx="11286">
                  <c:v>98.889999389648438</c:v>
                </c:pt>
                <c:pt idx="11287">
                  <c:v>98.730003356933594</c:v>
                </c:pt>
                <c:pt idx="11288">
                  <c:v>99.360000610351563</c:v>
                </c:pt>
                <c:pt idx="11289">
                  <c:v>97.849998474121094</c:v>
                </c:pt>
                <c:pt idx="11290">
                  <c:v>99.379997253417969</c:v>
                </c:pt>
                <c:pt idx="11291">
                  <c:v>99.230003356933594</c:v>
                </c:pt>
                <c:pt idx="11292">
                  <c:v>97.970001220703125</c:v>
                </c:pt>
                <c:pt idx="11293">
                  <c:v>99.319999694824219</c:v>
                </c:pt>
                <c:pt idx="11294">
                  <c:v>98.709999084472656</c:v>
                </c:pt>
                <c:pt idx="11295">
                  <c:v>98.919998168945313</c:v>
                </c:pt>
                <c:pt idx="11296">
                  <c:v>98.279998779296875</c:v>
                </c:pt>
                <c:pt idx="11297">
                  <c:v>97.769996643066406</c:v>
                </c:pt>
                <c:pt idx="11298">
                  <c:v>99.339996337890625</c:v>
                </c:pt>
                <c:pt idx="11299">
                  <c:v>97.800003051757813</c:v>
                </c:pt>
                <c:pt idx="11300">
                  <c:v>98.290000915527344</c:v>
                </c:pt>
                <c:pt idx="11301">
                  <c:v>98.870002746582031</c:v>
                </c:pt>
                <c:pt idx="11302">
                  <c:v>98.5</c:v>
                </c:pt>
                <c:pt idx="11303">
                  <c:v>98.819999694824219</c:v>
                </c:pt>
                <c:pt idx="11304">
                  <c:v>97.989997863769531</c:v>
                </c:pt>
                <c:pt idx="11305">
                  <c:v>99.370002746582031</c:v>
                </c:pt>
                <c:pt idx="11306">
                  <c:v>97.769996643066406</c:v>
                </c:pt>
                <c:pt idx="11307">
                  <c:v>97.94000244140625</c:v>
                </c:pt>
                <c:pt idx="11308">
                  <c:v>99.30999755859375</c:v>
                </c:pt>
                <c:pt idx="11309">
                  <c:v>98.150001525878906</c:v>
                </c:pt>
                <c:pt idx="11310">
                  <c:v>98.849998474121094</c:v>
                </c:pt>
                <c:pt idx="11311">
                  <c:v>98.330001831054688</c:v>
                </c:pt>
                <c:pt idx="11312">
                  <c:v>99.25</c:v>
                </c:pt>
                <c:pt idx="11313">
                  <c:v>98.199996948242188</c:v>
                </c:pt>
                <c:pt idx="11314">
                  <c:v>97.959999084472656</c:v>
                </c:pt>
                <c:pt idx="11315">
                  <c:v>98.889999389648438</c:v>
                </c:pt>
                <c:pt idx="11316">
                  <c:v>97.970001220703125</c:v>
                </c:pt>
                <c:pt idx="11317">
                  <c:v>99.160003662109375</c:v>
                </c:pt>
                <c:pt idx="11318">
                  <c:v>97.860000610351563</c:v>
                </c:pt>
                <c:pt idx="11319">
                  <c:v>99.300003051757813</c:v>
                </c:pt>
                <c:pt idx="11320">
                  <c:v>99.330001831054688</c:v>
                </c:pt>
                <c:pt idx="11321">
                  <c:v>98</c:v>
                </c:pt>
                <c:pt idx="11322">
                  <c:v>99.269996643066406</c:v>
                </c:pt>
                <c:pt idx="11323">
                  <c:v>98.75</c:v>
                </c:pt>
                <c:pt idx="11324">
                  <c:v>98.739997863769531</c:v>
                </c:pt>
                <c:pt idx="11325">
                  <c:v>98.430000305175781</c:v>
                </c:pt>
                <c:pt idx="11326">
                  <c:v>98.900001525878906</c:v>
                </c:pt>
                <c:pt idx="11327">
                  <c:v>99.319999694824219</c:v>
                </c:pt>
                <c:pt idx="11328">
                  <c:v>97.589996337890625</c:v>
                </c:pt>
                <c:pt idx="11329">
                  <c:v>99.160003662109375</c:v>
                </c:pt>
                <c:pt idx="11330">
                  <c:v>97.860000610351563</c:v>
                </c:pt>
                <c:pt idx="11331">
                  <c:v>98.139999389648438</c:v>
                </c:pt>
                <c:pt idx="11332">
                  <c:v>99.139999389648438</c:v>
                </c:pt>
                <c:pt idx="11333">
                  <c:v>98.319999694824219</c:v>
                </c:pt>
                <c:pt idx="11334">
                  <c:v>99.010002136230469</c:v>
                </c:pt>
                <c:pt idx="11335">
                  <c:v>98.510002136230469</c:v>
                </c:pt>
                <c:pt idx="11336">
                  <c:v>99.029998779296875</c:v>
                </c:pt>
                <c:pt idx="11337">
                  <c:v>98.040000915527344</c:v>
                </c:pt>
                <c:pt idx="11338">
                  <c:v>97.790000915527344</c:v>
                </c:pt>
                <c:pt idx="11339">
                  <c:v>99.410003662109375</c:v>
                </c:pt>
                <c:pt idx="11340">
                  <c:v>97.849998474121094</c:v>
                </c:pt>
                <c:pt idx="11341">
                  <c:v>98.129997253417969</c:v>
                </c:pt>
                <c:pt idx="11342">
                  <c:v>99.160003662109375</c:v>
                </c:pt>
                <c:pt idx="11343">
                  <c:v>98.110000610351563</c:v>
                </c:pt>
                <c:pt idx="11344">
                  <c:v>99.080001831054688</c:v>
                </c:pt>
                <c:pt idx="11345">
                  <c:v>98.410003662109375</c:v>
                </c:pt>
                <c:pt idx="11346">
                  <c:v>98.860000610351563</c:v>
                </c:pt>
                <c:pt idx="11347">
                  <c:v>98.279998779296875</c:v>
                </c:pt>
                <c:pt idx="11348">
                  <c:v>97.849998474121094</c:v>
                </c:pt>
                <c:pt idx="11349">
                  <c:v>99.419998168945313</c:v>
                </c:pt>
                <c:pt idx="11350">
                  <c:v>97.709999084472656</c:v>
                </c:pt>
                <c:pt idx="11351">
                  <c:v>99.360000610351563</c:v>
                </c:pt>
                <c:pt idx="11352">
                  <c:v>99.160003662109375</c:v>
                </c:pt>
                <c:pt idx="11353">
                  <c:v>97.879997253417969</c:v>
                </c:pt>
                <c:pt idx="11354">
                  <c:v>99.19000244140625</c:v>
                </c:pt>
                <c:pt idx="11355">
                  <c:v>98.519996643066406</c:v>
                </c:pt>
                <c:pt idx="11356">
                  <c:v>98.75</c:v>
                </c:pt>
                <c:pt idx="11357">
                  <c:v>98.550003051757813</c:v>
                </c:pt>
                <c:pt idx="11358">
                  <c:v>97.930000305175781</c:v>
                </c:pt>
                <c:pt idx="11359">
                  <c:v>99.400001525878906</c:v>
                </c:pt>
                <c:pt idx="11360">
                  <c:v>97.889999389648438</c:v>
                </c:pt>
                <c:pt idx="11361">
                  <c:v>97.839996337890625</c:v>
                </c:pt>
                <c:pt idx="11362">
                  <c:v>99.239997863769531</c:v>
                </c:pt>
                <c:pt idx="11363">
                  <c:v>97.970001220703125</c:v>
                </c:pt>
                <c:pt idx="11364">
                  <c:v>99.290000915527344</c:v>
                </c:pt>
                <c:pt idx="11365">
                  <c:v>98.55999755859375</c:v>
                </c:pt>
                <c:pt idx="11366">
                  <c:v>98.900001525878906</c:v>
                </c:pt>
                <c:pt idx="11367">
                  <c:v>98.419998168945313</c:v>
                </c:pt>
                <c:pt idx="11368">
                  <c:v>97.889999389648438</c:v>
                </c:pt>
                <c:pt idx="11369">
                  <c:v>99.410003662109375</c:v>
                </c:pt>
                <c:pt idx="11370">
                  <c:v>97.830001831054688</c:v>
                </c:pt>
                <c:pt idx="11371">
                  <c:v>99.370002746582031</c:v>
                </c:pt>
                <c:pt idx="11372">
                  <c:v>99.230003356933594</c:v>
                </c:pt>
                <c:pt idx="11373">
                  <c:v>98.260002136230469</c:v>
                </c:pt>
                <c:pt idx="11374">
                  <c:v>98.910003662109375</c:v>
                </c:pt>
                <c:pt idx="11375">
                  <c:v>98.099998474121094</c:v>
                </c:pt>
                <c:pt idx="11376">
                  <c:v>99.169998168945313</c:v>
                </c:pt>
                <c:pt idx="11377">
                  <c:v>97.889999389648438</c:v>
                </c:pt>
                <c:pt idx="11378">
                  <c:v>97.879997253417969</c:v>
                </c:pt>
                <c:pt idx="11379">
                  <c:v>99.400001525878906</c:v>
                </c:pt>
                <c:pt idx="11380">
                  <c:v>98</c:v>
                </c:pt>
                <c:pt idx="11381">
                  <c:v>98.5</c:v>
                </c:pt>
                <c:pt idx="11382">
                  <c:v>98.80999755859375</c:v>
                </c:pt>
                <c:pt idx="11383">
                  <c:v>98.739997863769531</c:v>
                </c:pt>
                <c:pt idx="11384">
                  <c:v>98.529998779296875</c:v>
                </c:pt>
                <c:pt idx="11385">
                  <c:v>98.010002136230469</c:v>
                </c:pt>
                <c:pt idx="11386">
                  <c:v>99.260002136230469</c:v>
                </c:pt>
                <c:pt idx="11387">
                  <c:v>97.830001831054688</c:v>
                </c:pt>
                <c:pt idx="11388">
                  <c:v>98.120002746582031</c:v>
                </c:pt>
                <c:pt idx="11389">
                  <c:v>99.360000610351563</c:v>
                </c:pt>
                <c:pt idx="11390">
                  <c:v>98.050003051757813</c:v>
                </c:pt>
                <c:pt idx="11391">
                  <c:v>99.260002136230469</c:v>
                </c:pt>
                <c:pt idx="11392">
                  <c:v>98.599998474121094</c:v>
                </c:pt>
                <c:pt idx="11393">
                  <c:v>98.849998474121094</c:v>
                </c:pt>
                <c:pt idx="11394">
                  <c:v>98.349998474121094</c:v>
                </c:pt>
                <c:pt idx="11395">
                  <c:v>97.959999084472656</c:v>
                </c:pt>
                <c:pt idx="11396">
                  <c:v>99.290000915527344</c:v>
                </c:pt>
                <c:pt idx="11397">
                  <c:v>97.860000610351563</c:v>
                </c:pt>
                <c:pt idx="11398">
                  <c:v>99.300003051757813</c:v>
                </c:pt>
                <c:pt idx="11399">
                  <c:v>99.430000305175781</c:v>
                </c:pt>
                <c:pt idx="11400">
                  <c:v>97.989997863769531</c:v>
                </c:pt>
                <c:pt idx="11401">
                  <c:v>99.360000610351563</c:v>
                </c:pt>
                <c:pt idx="11402">
                  <c:v>98.05999755859375</c:v>
                </c:pt>
                <c:pt idx="11403">
                  <c:v>98.699996948242188</c:v>
                </c:pt>
                <c:pt idx="11404">
                  <c:v>98.589996337890625</c:v>
                </c:pt>
                <c:pt idx="11405">
                  <c:v>98.900001525878906</c:v>
                </c:pt>
                <c:pt idx="11406">
                  <c:v>99.360000610351563</c:v>
                </c:pt>
                <c:pt idx="11407">
                  <c:v>98</c:v>
                </c:pt>
                <c:pt idx="11408">
                  <c:v>99.400001525878906</c:v>
                </c:pt>
                <c:pt idx="11409">
                  <c:v>99.419998168945313</c:v>
                </c:pt>
                <c:pt idx="11410">
                  <c:v>97.879997253417969</c:v>
                </c:pt>
                <c:pt idx="11411">
                  <c:v>99.470001220703125</c:v>
                </c:pt>
                <c:pt idx="11412">
                  <c:v>98.94000244140625</c:v>
                </c:pt>
                <c:pt idx="11413">
                  <c:v>98.529998779296875</c:v>
                </c:pt>
                <c:pt idx="11414">
                  <c:v>98.830001831054688</c:v>
                </c:pt>
                <c:pt idx="11415">
                  <c:v>98.739997863769531</c:v>
                </c:pt>
                <c:pt idx="11416">
                  <c:v>99.290000915527344</c:v>
                </c:pt>
                <c:pt idx="11417">
                  <c:v>98.069999694824219</c:v>
                </c:pt>
                <c:pt idx="11418">
                  <c:v>99.25</c:v>
                </c:pt>
                <c:pt idx="11419">
                  <c:v>99.449996948242188</c:v>
                </c:pt>
                <c:pt idx="11420">
                  <c:v>97.839996337890625</c:v>
                </c:pt>
                <c:pt idx="11421">
                  <c:v>99.470001220703125</c:v>
                </c:pt>
                <c:pt idx="11422">
                  <c:v>99.099998474121094</c:v>
                </c:pt>
                <c:pt idx="11423">
                  <c:v>98.389999389648438</c:v>
                </c:pt>
                <c:pt idx="11424">
                  <c:v>99.19000244140625</c:v>
                </c:pt>
                <c:pt idx="11425">
                  <c:v>98.410003662109375</c:v>
                </c:pt>
                <c:pt idx="11426">
                  <c:v>99.099998474121094</c:v>
                </c:pt>
                <c:pt idx="11427">
                  <c:v>98.300003051757813</c:v>
                </c:pt>
                <c:pt idx="11428">
                  <c:v>99.139999389648438</c:v>
                </c:pt>
                <c:pt idx="11429">
                  <c:v>99.459999084472656</c:v>
                </c:pt>
                <c:pt idx="11430">
                  <c:v>97.839996337890625</c:v>
                </c:pt>
                <c:pt idx="11431">
                  <c:v>99.519996643066406</c:v>
                </c:pt>
                <c:pt idx="11432">
                  <c:v>99.269996643066406</c:v>
                </c:pt>
                <c:pt idx="11433">
                  <c:v>98.160003662109375</c:v>
                </c:pt>
                <c:pt idx="11434">
                  <c:v>99.010002136230469</c:v>
                </c:pt>
                <c:pt idx="11435">
                  <c:v>98.389999389648438</c:v>
                </c:pt>
                <c:pt idx="11436">
                  <c:v>99.120002746582031</c:v>
                </c:pt>
                <c:pt idx="11437">
                  <c:v>98.290000915527344</c:v>
                </c:pt>
                <c:pt idx="11438">
                  <c:v>99.209999084472656</c:v>
                </c:pt>
                <c:pt idx="11439">
                  <c:v>99.419998168945313</c:v>
                </c:pt>
                <c:pt idx="11440">
                  <c:v>97.830001831054688</c:v>
                </c:pt>
                <c:pt idx="11441">
                  <c:v>99.529998779296875</c:v>
                </c:pt>
                <c:pt idx="11442">
                  <c:v>99.25</c:v>
                </c:pt>
                <c:pt idx="11443">
                  <c:v>98.169998168945313</c:v>
                </c:pt>
                <c:pt idx="11444">
                  <c:v>99.110000610351563</c:v>
                </c:pt>
                <c:pt idx="11445">
                  <c:v>98.260002136230469</c:v>
                </c:pt>
                <c:pt idx="11446">
                  <c:v>98.959999084472656</c:v>
                </c:pt>
                <c:pt idx="11447">
                  <c:v>98.5</c:v>
                </c:pt>
                <c:pt idx="11448">
                  <c:v>99.230003356933594</c:v>
                </c:pt>
                <c:pt idx="11449">
                  <c:v>99.449996948242188</c:v>
                </c:pt>
                <c:pt idx="11450">
                  <c:v>97.870002746582031</c:v>
                </c:pt>
                <c:pt idx="11451">
                  <c:v>99.489997863769531</c:v>
                </c:pt>
                <c:pt idx="11452">
                  <c:v>97.900001525878906</c:v>
                </c:pt>
                <c:pt idx="11453">
                  <c:v>98.069999694824219</c:v>
                </c:pt>
                <c:pt idx="11454">
                  <c:v>99.419998168945313</c:v>
                </c:pt>
                <c:pt idx="11455">
                  <c:v>98.209999084472656</c:v>
                </c:pt>
                <c:pt idx="11456">
                  <c:v>99.459999084472656</c:v>
                </c:pt>
                <c:pt idx="11457">
                  <c:v>98.760002136230469</c:v>
                </c:pt>
                <c:pt idx="11458">
                  <c:v>98.849998474121094</c:v>
                </c:pt>
                <c:pt idx="11459">
                  <c:v>98.779998779296875</c:v>
                </c:pt>
                <c:pt idx="11460">
                  <c:v>98.050003051757813</c:v>
                </c:pt>
                <c:pt idx="11461">
                  <c:v>99.360000610351563</c:v>
                </c:pt>
                <c:pt idx="11462">
                  <c:v>98.080001831054688</c:v>
                </c:pt>
                <c:pt idx="11463">
                  <c:v>97.910003662109375</c:v>
                </c:pt>
                <c:pt idx="11464">
                  <c:v>99.599998474121094</c:v>
                </c:pt>
                <c:pt idx="11465">
                  <c:v>97.980003356933594</c:v>
                </c:pt>
                <c:pt idx="11466">
                  <c:v>98.239997863769531</c:v>
                </c:pt>
                <c:pt idx="11467">
                  <c:v>99.099998474121094</c:v>
                </c:pt>
                <c:pt idx="11468">
                  <c:v>98.19000244140625</c:v>
                </c:pt>
                <c:pt idx="11469">
                  <c:v>99.25</c:v>
                </c:pt>
                <c:pt idx="11470">
                  <c:v>98.650001525878906</c:v>
                </c:pt>
                <c:pt idx="11471">
                  <c:v>98.879997253417969</c:v>
                </c:pt>
                <c:pt idx="11472">
                  <c:v>98.610000610351563</c:v>
                </c:pt>
                <c:pt idx="11473">
                  <c:v>98.870002746582031</c:v>
                </c:pt>
                <c:pt idx="11474">
                  <c:v>99.430000305175781</c:v>
                </c:pt>
                <c:pt idx="11475">
                  <c:v>97.94000244140625</c:v>
                </c:pt>
                <c:pt idx="11476">
                  <c:v>99.430000305175781</c:v>
                </c:pt>
                <c:pt idx="11477">
                  <c:v>98.050003051757813</c:v>
                </c:pt>
                <c:pt idx="11478">
                  <c:v>99.5</c:v>
                </c:pt>
                <c:pt idx="11479">
                  <c:v>99.470001220703125</c:v>
                </c:pt>
                <c:pt idx="11480">
                  <c:v>97.860000610351563</c:v>
                </c:pt>
                <c:pt idx="11481">
                  <c:v>99.430000305175781</c:v>
                </c:pt>
                <c:pt idx="11482">
                  <c:v>99.089996337890625</c:v>
                </c:pt>
                <c:pt idx="11483">
                  <c:v>98.480003356933594</c:v>
                </c:pt>
                <c:pt idx="11484">
                  <c:v>98.930000305175781</c:v>
                </c:pt>
                <c:pt idx="11485">
                  <c:v>98.44000244140625</c:v>
                </c:pt>
                <c:pt idx="11486">
                  <c:v>99.120002746582031</c:v>
                </c:pt>
                <c:pt idx="11487">
                  <c:v>98.230003356933594</c:v>
                </c:pt>
                <c:pt idx="11488">
                  <c:v>99.239997863769531</c:v>
                </c:pt>
                <c:pt idx="11489">
                  <c:v>99.44000244140625</c:v>
                </c:pt>
                <c:pt idx="11490">
                  <c:v>97.830001831054688</c:v>
                </c:pt>
                <c:pt idx="11491">
                  <c:v>99.419998168945313</c:v>
                </c:pt>
                <c:pt idx="11492">
                  <c:v>99.220001220703125</c:v>
                </c:pt>
                <c:pt idx="11493">
                  <c:v>98.110000610351563</c:v>
                </c:pt>
                <c:pt idx="11494">
                  <c:v>99.209999084472656</c:v>
                </c:pt>
                <c:pt idx="11495">
                  <c:v>98.110000610351563</c:v>
                </c:pt>
                <c:pt idx="11496">
                  <c:v>98.639999389648438</c:v>
                </c:pt>
                <c:pt idx="11497">
                  <c:v>98.720001220703125</c:v>
                </c:pt>
                <c:pt idx="11498">
                  <c:v>98.849998474121094</c:v>
                </c:pt>
                <c:pt idx="11499">
                  <c:v>99.269996643066406</c:v>
                </c:pt>
                <c:pt idx="11500">
                  <c:v>97.739997863769531</c:v>
                </c:pt>
                <c:pt idx="11501">
                  <c:v>99.349998474121094</c:v>
                </c:pt>
                <c:pt idx="11502">
                  <c:v>99.389999389648438</c:v>
                </c:pt>
                <c:pt idx="11503">
                  <c:v>97.860000610351563</c:v>
                </c:pt>
                <c:pt idx="11504">
                  <c:v>99.389999389648438</c:v>
                </c:pt>
                <c:pt idx="11505">
                  <c:v>97.94000244140625</c:v>
                </c:pt>
                <c:pt idx="11506">
                  <c:v>98.239997863769531</c:v>
                </c:pt>
                <c:pt idx="11507">
                  <c:v>99.010002136230469</c:v>
                </c:pt>
                <c:pt idx="11508">
                  <c:v>98.400001525878906</c:v>
                </c:pt>
                <c:pt idx="11509">
                  <c:v>98.970001220703125</c:v>
                </c:pt>
                <c:pt idx="11510">
                  <c:v>98.290000915527344</c:v>
                </c:pt>
                <c:pt idx="11511">
                  <c:v>99.150001525878906</c:v>
                </c:pt>
                <c:pt idx="11512">
                  <c:v>98.290000915527344</c:v>
                </c:pt>
                <c:pt idx="11513">
                  <c:v>97.80999755859375</c:v>
                </c:pt>
                <c:pt idx="11514">
                  <c:v>99.519996643066406</c:v>
                </c:pt>
                <c:pt idx="11515">
                  <c:v>97.949996948242188</c:v>
                </c:pt>
                <c:pt idx="11516">
                  <c:v>98.279998779296875</c:v>
                </c:pt>
                <c:pt idx="11517">
                  <c:v>99.230003356933594</c:v>
                </c:pt>
                <c:pt idx="11518">
                  <c:v>98.360000610351563</c:v>
                </c:pt>
                <c:pt idx="11519">
                  <c:v>98.94000244140625</c:v>
                </c:pt>
                <c:pt idx="11520">
                  <c:v>98.470001220703125</c:v>
                </c:pt>
                <c:pt idx="11521">
                  <c:v>99.209999084472656</c:v>
                </c:pt>
                <c:pt idx="11522">
                  <c:v>98.319999694824219</c:v>
                </c:pt>
                <c:pt idx="11523">
                  <c:v>98</c:v>
                </c:pt>
                <c:pt idx="11524">
                  <c:v>99.569999694824219</c:v>
                </c:pt>
                <c:pt idx="11525">
                  <c:v>97.69000244140625</c:v>
                </c:pt>
                <c:pt idx="11526">
                  <c:v>98.080001831054688</c:v>
                </c:pt>
                <c:pt idx="11527">
                  <c:v>99.370002746582031</c:v>
                </c:pt>
                <c:pt idx="11528">
                  <c:v>98.199996948242188</c:v>
                </c:pt>
                <c:pt idx="11529">
                  <c:v>98.69000244140625</c:v>
                </c:pt>
                <c:pt idx="11530">
                  <c:v>99.010002136230469</c:v>
                </c:pt>
                <c:pt idx="11531">
                  <c:v>98.580001831054688</c:v>
                </c:pt>
                <c:pt idx="11532">
                  <c:v>99.25</c:v>
                </c:pt>
                <c:pt idx="11533">
                  <c:v>98.239997863769531</c:v>
                </c:pt>
                <c:pt idx="11534">
                  <c:v>99.160003662109375</c:v>
                </c:pt>
                <c:pt idx="11535">
                  <c:v>98.419998168945313</c:v>
                </c:pt>
                <c:pt idx="11536">
                  <c:v>97.889999389648438</c:v>
                </c:pt>
                <c:pt idx="11537">
                  <c:v>99.489997863769531</c:v>
                </c:pt>
                <c:pt idx="11538">
                  <c:v>97.949996948242188</c:v>
                </c:pt>
                <c:pt idx="11539">
                  <c:v>97.889999389648438</c:v>
                </c:pt>
                <c:pt idx="11540">
                  <c:v>99.5</c:v>
                </c:pt>
                <c:pt idx="11541">
                  <c:v>97.849998474121094</c:v>
                </c:pt>
                <c:pt idx="11542">
                  <c:v>99.580001831054688</c:v>
                </c:pt>
                <c:pt idx="11543">
                  <c:v>99.19000244140625</c:v>
                </c:pt>
                <c:pt idx="11544">
                  <c:v>98.169998168945313</c:v>
                </c:pt>
                <c:pt idx="11545">
                  <c:v>99.239997863769531</c:v>
                </c:pt>
                <c:pt idx="11546">
                  <c:v>98.75</c:v>
                </c:pt>
                <c:pt idx="11547">
                  <c:v>98.629997253417969</c:v>
                </c:pt>
                <c:pt idx="11548">
                  <c:v>99.080001831054688</c:v>
                </c:pt>
                <c:pt idx="11549">
                  <c:v>98.260002136230469</c:v>
                </c:pt>
                <c:pt idx="11550">
                  <c:v>99.110000610351563</c:v>
                </c:pt>
                <c:pt idx="11551">
                  <c:v>98.430000305175781</c:v>
                </c:pt>
                <c:pt idx="11552">
                  <c:v>99.019996643066406</c:v>
                </c:pt>
                <c:pt idx="11553">
                  <c:v>98.459999084472656</c:v>
                </c:pt>
                <c:pt idx="11554">
                  <c:v>98.980003356933594</c:v>
                </c:pt>
                <c:pt idx="11555">
                  <c:v>99.319999694824219</c:v>
                </c:pt>
                <c:pt idx="11556">
                  <c:v>97.980003356933594</c:v>
                </c:pt>
                <c:pt idx="11557">
                  <c:v>99.169998168945313</c:v>
                </c:pt>
                <c:pt idx="11558">
                  <c:v>99.459999084472656</c:v>
                </c:pt>
                <c:pt idx="11559">
                  <c:v>97.800003051757813</c:v>
                </c:pt>
                <c:pt idx="11560">
                  <c:v>99.5</c:v>
                </c:pt>
                <c:pt idx="11561">
                  <c:v>99.279998779296875</c:v>
                </c:pt>
                <c:pt idx="11562">
                  <c:v>98.19000244140625</c:v>
                </c:pt>
                <c:pt idx="11563">
                  <c:v>99.360000610351563</c:v>
                </c:pt>
                <c:pt idx="11564">
                  <c:v>98.860000610351563</c:v>
                </c:pt>
                <c:pt idx="11565">
                  <c:v>98.55999755859375</c:v>
                </c:pt>
                <c:pt idx="11566">
                  <c:v>98.870002746582031</c:v>
                </c:pt>
                <c:pt idx="11567">
                  <c:v>98.550003051757813</c:v>
                </c:pt>
                <c:pt idx="11568">
                  <c:v>99.080001831054688</c:v>
                </c:pt>
                <c:pt idx="11569">
                  <c:v>98.449996948242188</c:v>
                </c:pt>
                <c:pt idx="11570">
                  <c:v>99.209999084472656</c:v>
                </c:pt>
                <c:pt idx="11571">
                  <c:v>99.349998474121094</c:v>
                </c:pt>
                <c:pt idx="11572">
                  <c:v>97.75</c:v>
                </c:pt>
                <c:pt idx="11573">
                  <c:v>99.419998168945313</c:v>
                </c:pt>
                <c:pt idx="11574">
                  <c:v>97.769996643066406</c:v>
                </c:pt>
                <c:pt idx="11575">
                  <c:v>99.510002136230469</c:v>
                </c:pt>
                <c:pt idx="11576">
                  <c:v>99.430000305175781</c:v>
                </c:pt>
                <c:pt idx="11577">
                  <c:v>98.129997253417969</c:v>
                </c:pt>
                <c:pt idx="11578">
                  <c:v>99.360000610351563</c:v>
                </c:pt>
                <c:pt idx="11579">
                  <c:v>99.120002746582031</c:v>
                </c:pt>
                <c:pt idx="11580">
                  <c:v>98.470001220703125</c:v>
                </c:pt>
                <c:pt idx="11581">
                  <c:v>99.080001831054688</c:v>
                </c:pt>
                <c:pt idx="11582">
                  <c:v>98.410003662109375</c:v>
                </c:pt>
                <c:pt idx="11583">
                  <c:v>99.099998474121094</c:v>
                </c:pt>
                <c:pt idx="11584">
                  <c:v>98.389999389648438</c:v>
                </c:pt>
                <c:pt idx="11585">
                  <c:v>98</c:v>
                </c:pt>
                <c:pt idx="11586">
                  <c:v>99.360000610351563</c:v>
                </c:pt>
                <c:pt idx="11587">
                  <c:v>98</c:v>
                </c:pt>
                <c:pt idx="11588">
                  <c:v>97.819999694824219</c:v>
                </c:pt>
                <c:pt idx="11589">
                  <c:v>99.580001831054688</c:v>
                </c:pt>
                <c:pt idx="11590">
                  <c:v>97.760002136230469</c:v>
                </c:pt>
                <c:pt idx="11591">
                  <c:v>99.510002136230469</c:v>
                </c:pt>
                <c:pt idx="11592">
                  <c:v>99.319999694824219</c:v>
                </c:pt>
                <c:pt idx="11593">
                  <c:v>98.089996337890625</c:v>
                </c:pt>
                <c:pt idx="11594">
                  <c:v>99.459999084472656</c:v>
                </c:pt>
                <c:pt idx="11595">
                  <c:v>99.069999694824219</c:v>
                </c:pt>
                <c:pt idx="11596">
                  <c:v>98.389999389648438</c:v>
                </c:pt>
                <c:pt idx="11597">
                  <c:v>99.129997253417969</c:v>
                </c:pt>
                <c:pt idx="11598">
                  <c:v>98.449996948242188</c:v>
                </c:pt>
                <c:pt idx="11599">
                  <c:v>98.860000610351563</c:v>
                </c:pt>
                <c:pt idx="11600">
                  <c:v>98.660003662109375</c:v>
                </c:pt>
                <c:pt idx="11601">
                  <c:v>98.80999755859375</c:v>
                </c:pt>
                <c:pt idx="11602">
                  <c:v>99.199996948242188</c:v>
                </c:pt>
                <c:pt idx="11603">
                  <c:v>98.080001831054688</c:v>
                </c:pt>
                <c:pt idx="11604">
                  <c:v>99.169998168945313</c:v>
                </c:pt>
                <c:pt idx="11605">
                  <c:v>99.389999389648438</c:v>
                </c:pt>
                <c:pt idx="11606">
                  <c:v>97.889999389648438</c:v>
                </c:pt>
                <c:pt idx="11607">
                  <c:v>99.489997863769531</c:v>
                </c:pt>
                <c:pt idx="11608">
                  <c:v>97.870002746582031</c:v>
                </c:pt>
                <c:pt idx="11609">
                  <c:v>98.089996337890625</c:v>
                </c:pt>
                <c:pt idx="11610">
                  <c:v>99.430000305175781</c:v>
                </c:pt>
                <c:pt idx="11611">
                  <c:v>98.019996643066406</c:v>
                </c:pt>
                <c:pt idx="11612">
                  <c:v>98.349998474121094</c:v>
                </c:pt>
                <c:pt idx="11613">
                  <c:v>99.180000305175781</c:v>
                </c:pt>
                <c:pt idx="11614">
                  <c:v>98.519996643066406</c:v>
                </c:pt>
                <c:pt idx="11615">
                  <c:v>98.94000244140625</c:v>
                </c:pt>
                <c:pt idx="11616">
                  <c:v>98.580001831054688</c:v>
                </c:pt>
                <c:pt idx="11617">
                  <c:v>98.919998168945313</c:v>
                </c:pt>
                <c:pt idx="11618">
                  <c:v>99.30999755859375</c:v>
                </c:pt>
                <c:pt idx="11619">
                  <c:v>97.910003662109375</c:v>
                </c:pt>
                <c:pt idx="11620">
                  <c:v>99.529998779296875</c:v>
                </c:pt>
                <c:pt idx="11621">
                  <c:v>97.849998474121094</c:v>
                </c:pt>
                <c:pt idx="11622">
                  <c:v>99.489997863769531</c:v>
                </c:pt>
                <c:pt idx="11623">
                  <c:v>99.639999389648438</c:v>
                </c:pt>
                <c:pt idx="11624">
                  <c:v>98.010002136230469</c:v>
                </c:pt>
                <c:pt idx="11625">
                  <c:v>99.599998474121094</c:v>
                </c:pt>
                <c:pt idx="11626">
                  <c:v>99.239997863769531</c:v>
                </c:pt>
                <c:pt idx="11627">
                  <c:v>98.180000305175781</c:v>
                </c:pt>
                <c:pt idx="11628">
                  <c:v>99.400001525878906</c:v>
                </c:pt>
                <c:pt idx="11629">
                  <c:v>98.540000915527344</c:v>
                </c:pt>
                <c:pt idx="11630">
                  <c:v>98.830001831054688</c:v>
                </c:pt>
                <c:pt idx="11631">
                  <c:v>98.44000244140625</c:v>
                </c:pt>
                <c:pt idx="11632">
                  <c:v>98.930000305175781</c:v>
                </c:pt>
                <c:pt idx="11633">
                  <c:v>98.639999389648438</c:v>
                </c:pt>
                <c:pt idx="11634">
                  <c:v>97.930000305175781</c:v>
                </c:pt>
                <c:pt idx="11635">
                  <c:v>99.459999084472656</c:v>
                </c:pt>
                <c:pt idx="11636">
                  <c:v>98.029998779296875</c:v>
                </c:pt>
                <c:pt idx="11637">
                  <c:v>97.949996948242188</c:v>
                </c:pt>
                <c:pt idx="11638">
                  <c:v>97.779998779296875</c:v>
                </c:pt>
                <c:pt idx="11639">
                  <c:v>97.970001220703125</c:v>
                </c:pt>
                <c:pt idx="11640">
                  <c:v>99.370002746582031</c:v>
                </c:pt>
                <c:pt idx="11641">
                  <c:v>98.089996337890625</c:v>
                </c:pt>
                <c:pt idx="11642">
                  <c:v>99.260002136230469</c:v>
                </c:pt>
                <c:pt idx="11643">
                  <c:v>98.610000610351563</c:v>
                </c:pt>
                <c:pt idx="11644">
                  <c:v>98.760002136230469</c:v>
                </c:pt>
                <c:pt idx="11645">
                  <c:v>98.550003051757813</c:v>
                </c:pt>
                <c:pt idx="11646">
                  <c:v>98.010002136230469</c:v>
                </c:pt>
                <c:pt idx="11647">
                  <c:v>99.269996643066406</c:v>
                </c:pt>
                <c:pt idx="11648">
                  <c:v>97.790000915527344</c:v>
                </c:pt>
                <c:pt idx="11649">
                  <c:v>97.930000305175781</c:v>
                </c:pt>
                <c:pt idx="11650">
                  <c:v>99.370002746582031</c:v>
                </c:pt>
                <c:pt idx="11651">
                  <c:v>98.139999389648438</c:v>
                </c:pt>
                <c:pt idx="11652">
                  <c:v>99.290000915527344</c:v>
                </c:pt>
                <c:pt idx="11653">
                  <c:v>98.629997253417969</c:v>
                </c:pt>
                <c:pt idx="11654">
                  <c:v>98.980003356933594</c:v>
                </c:pt>
                <c:pt idx="11655">
                  <c:v>98.519996643066406</c:v>
                </c:pt>
                <c:pt idx="11656">
                  <c:v>97.680000305175781</c:v>
                </c:pt>
                <c:pt idx="11657">
                  <c:v>99.489997863769531</c:v>
                </c:pt>
                <c:pt idx="11658">
                  <c:v>97.849998474121094</c:v>
                </c:pt>
                <c:pt idx="11659">
                  <c:v>99.44000244140625</c:v>
                </c:pt>
                <c:pt idx="11660">
                  <c:v>99.110000610351563</c:v>
                </c:pt>
                <c:pt idx="11661">
                  <c:v>98.540000915527344</c:v>
                </c:pt>
                <c:pt idx="11662">
                  <c:v>98.800003051757813</c:v>
                </c:pt>
                <c:pt idx="11663">
                  <c:v>98.819999694824219</c:v>
                </c:pt>
                <c:pt idx="11664">
                  <c:v>99.389999389648438</c:v>
                </c:pt>
                <c:pt idx="11665">
                  <c:v>97.930000305175781</c:v>
                </c:pt>
                <c:pt idx="11666">
                  <c:v>99.669998168945313</c:v>
                </c:pt>
                <c:pt idx="11667">
                  <c:v>99.25</c:v>
                </c:pt>
                <c:pt idx="11668">
                  <c:v>98.489997863769531</c:v>
                </c:pt>
                <c:pt idx="11669">
                  <c:v>98.830001831054688</c:v>
                </c:pt>
                <c:pt idx="11670">
                  <c:v>98.949996948242188</c:v>
                </c:pt>
                <c:pt idx="11671">
                  <c:v>99.279998779296875</c:v>
                </c:pt>
                <c:pt idx="11672">
                  <c:v>97.830001831054688</c:v>
                </c:pt>
                <c:pt idx="11673">
                  <c:v>99.410003662109375</c:v>
                </c:pt>
                <c:pt idx="11674">
                  <c:v>99</c:v>
                </c:pt>
                <c:pt idx="11675">
                  <c:v>98.650001525878906</c:v>
                </c:pt>
                <c:pt idx="11676">
                  <c:v>98.629997253417969</c:v>
                </c:pt>
                <c:pt idx="11677">
                  <c:v>99.080001831054688</c:v>
                </c:pt>
                <c:pt idx="11678">
                  <c:v>99.419998168945313</c:v>
                </c:pt>
                <c:pt idx="11679">
                  <c:v>97.839996337890625</c:v>
                </c:pt>
                <c:pt idx="11680">
                  <c:v>99.430000305175781</c:v>
                </c:pt>
                <c:pt idx="11681">
                  <c:v>99.05999755859375</c:v>
                </c:pt>
                <c:pt idx="11682">
                  <c:v>98.709999084472656</c:v>
                </c:pt>
                <c:pt idx="11683">
                  <c:v>98.629997253417969</c:v>
                </c:pt>
                <c:pt idx="11684">
                  <c:v>99.260002136230469</c:v>
                </c:pt>
                <c:pt idx="11685">
                  <c:v>99.489997863769531</c:v>
                </c:pt>
                <c:pt idx="11686">
                  <c:v>98.029998779296875</c:v>
                </c:pt>
                <c:pt idx="11687">
                  <c:v>99.519996643066406</c:v>
                </c:pt>
                <c:pt idx="11688">
                  <c:v>98.94000244140625</c:v>
                </c:pt>
                <c:pt idx="11689">
                  <c:v>98.80999755859375</c:v>
                </c:pt>
                <c:pt idx="11690">
                  <c:v>98.419998168945313</c:v>
                </c:pt>
                <c:pt idx="11691">
                  <c:v>97.860000610351563</c:v>
                </c:pt>
                <c:pt idx="11692">
                  <c:v>99.470001220703125</c:v>
                </c:pt>
                <c:pt idx="11693">
                  <c:v>97.989997863769531</c:v>
                </c:pt>
                <c:pt idx="11694">
                  <c:v>98.599998474121094</c:v>
                </c:pt>
                <c:pt idx="11695">
                  <c:v>98.69000244140625</c:v>
                </c:pt>
                <c:pt idx="11696">
                  <c:v>99.019996643066406</c:v>
                </c:pt>
                <c:pt idx="11697">
                  <c:v>98.199996948242188</c:v>
                </c:pt>
                <c:pt idx="11698">
                  <c:v>98.019996643066406</c:v>
                </c:pt>
                <c:pt idx="11699">
                  <c:v>97.730003356933594</c:v>
                </c:pt>
                <c:pt idx="11700">
                  <c:v>98.110000610351563</c:v>
                </c:pt>
                <c:pt idx="11701">
                  <c:v>99.300003051757813</c:v>
                </c:pt>
                <c:pt idx="11702">
                  <c:v>98.389999389648438</c:v>
                </c:pt>
                <c:pt idx="11703">
                  <c:v>99.040000915527344</c:v>
                </c:pt>
                <c:pt idx="11704">
                  <c:v>98.319999694824219</c:v>
                </c:pt>
                <c:pt idx="11705">
                  <c:v>99.30999755859375</c:v>
                </c:pt>
                <c:pt idx="11706">
                  <c:v>97.830001831054688</c:v>
                </c:pt>
                <c:pt idx="11707">
                  <c:v>99.400001525878906</c:v>
                </c:pt>
                <c:pt idx="11708">
                  <c:v>99.239997863769531</c:v>
                </c:pt>
                <c:pt idx="11709">
                  <c:v>98.319999694824219</c:v>
                </c:pt>
                <c:pt idx="11710">
                  <c:v>99.110000610351563</c:v>
                </c:pt>
                <c:pt idx="11711">
                  <c:v>97.949996948242188</c:v>
                </c:pt>
                <c:pt idx="11712">
                  <c:v>99.230003356933594</c:v>
                </c:pt>
                <c:pt idx="11713">
                  <c:v>97.959999084472656</c:v>
                </c:pt>
                <c:pt idx="11714">
                  <c:v>98.050003051757813</c:v>
                </c:pt>
                <c:pt idx="11715">
                  <c:v>99.300003051757813</c:v>
                </c:pt>
                <c:pt idx="11716">
                  <c:v>98.319999694824219</c:v>
                </c:pt>
                <c:pt idx="11717">
                  <c:v>98.980003356933594</c:v>
                </c:pt>
                <c:pt idx="11718">
                  <c:v>98.220001220703125</c:v>
                </c:pt>
                <c:pt idx="11719">
                  <c:v>99.330001831054688</c:v>
                </c:pt>
                <c:pt idx="11720">
                  <c:v>97.94000244140625</c:v>
                </c:pt>
                <c:pt idx="11721">
                  <c:v>98</c:v>
                </c:pt>
                <c:pt idx="11722">
                  <c:v>99.44000244140625</c:v>
                </c:pt>
                <c:pt idx="11723">
                  <c:v>98.319999694824219</c:v>
                </c:pt>
                <c:pt idx="11724">
                  <c:v>99.05999755859375</c:v>
                </c:pt>
                <c:pt idx="11725">
                  <c:v>98.430000305175781</c:v>
                </c:pt>
                <c:pt idx="11726">
                  <c:v>99.300003051757813</c:v>
                </c:pt>
                <c:pt idx="11727">
                  <c:v>98.029998779296875</c:v>
                </c:pt>
                <c:pt idx="11728">
                  <c:v>98.029998779296875</c:v>
                </c:pt>
                <c:pt idx="11729">
                  <c:v>99.5</c:v>
                </c:pt>
                <c:pt idx="11730">
                  <c:v>98.019996643066406</c:v>
                </c:pt>
                <c:pt idx="11731">
                  <c:v>99.30999755859375</c:v>
                </c:pt>
                <c:pt idx="11732">
                  <c:v>98.669998168945313</c:v>
                </c:pt>
                <c:pt idx="11733">
                  <c:v>99.069999694824219</c:v>
                </c:pt>
                <c:pt idx="11734">
                  <c:v>98.300003051757813</c:v>
                </c:pt>
                <c:pt idx="11735">
                  <c:v>99.260002136230469</c:v>
                </c:pt>
                <c:pt idx="11736">
                  <c:v>97.949996948242188</c:v>
                </c:pt>
                <c:pt idx="11737">
                  <c:v>99.25</c:v>
                </c:pt>
                <c:pt idx="11738">
                  <c:v>97.769996643066406</c:v>
                </c:pt>
                <c:pt idx="11739">
                  <c:v>98.010002136230469</c:v>
                </c:pt>
                <c:pt idx="11740">
                  <c:v>99.489997863769531</c:v>
                </c:pt>
                <c:pt idx="11741">
                  <c:v>98.089996337890625</c:v>
                </c:pt>
                <c:pt idx="11742">
                  <c:v>98.720001220703125</c:v>
                </c:pt>
                <c:pt idx="11743">
                  <c:v>98.779998779296875</c:v>
                </c:pt>
                <c:pt idx="11744">
                  <c:v>98.989997863769531</c:v>
                </c:pt>
                <c:pt idx="11745">
                  <c:v>98.620002746582031</c:v>
                </c:pt>
                <c:pt idx="11746">
                  <c:v>97.720001220703125</c:v>
                </c:pt>
                <c:pt idx="11747">
                  <c:v>99.519996643066406</c:v>
                </c:pt>
                <c:pt idx="11748">
                  <c:v>97.860000610351563</c:v>
                </c:pt>
                <c:pt idx="11749">
                  <c:v>98.279998779296875</c:v>
                </c:pt>
                <c:pt idx="11750">
                  <c:v>99.290000915527344</c:v>
                </c:pt>
                <c:pt idx="11751">
                  <c:v>98.660003662109375</c:v>
                </c:pt>
                <c:pt idx="11752">
                  <c:v>99.110000610351563</c:v>
                </c:pt>
                <c:pt idx="11753">
                  <c:v>98.279998779296875</c:v>
                </c:pt>
                <c:pt idx="11754">
                  <c:v>99.300003051757813</c:v>
                </c:pt>
                <c:pt idx="11755">
                  <c:v>99.519996643066406</c:v>
                </c:pt>
                <c:pt idx="11756">
                  <c:v>97.989997863769531</c:v>
                </c:pt>
                <c:pt idx="11757">
                  <c:v>99.519996643066406</c:v>
                </c:pt>
                <c:pt idx="11758">
                  <c:v>99.120002746582031</c:v>
                </c:pt>
                <c:pt idx="11759">
                  <c:v>98.510002136230469</c:v>
                </c:pt>
                <c:pt idx="11760">
                  <c:v>98.839996337890625</c:v>
                </c:pt>
                <c:pt idx="11761">
                  <c:v>98.099998474121094</c:v>
                </c:pt>
                <c:pt idx="11762">
                  <c:v>99.290000915527344</c:v>
                </c:pt>
                <c:pt idx="11763">
                  <c:v>97.800003051757813</c:v>
                </c:pt>
                <c:pt idx="11764">
                  <c:v>98.089996337890625</c:v>
                </c:pt>
                <c:pt idx="11765">
                  <c:v>99.44000244140625</c:v>
                </c:pt>
                <c:pt idx="11766">
                  <c:v>98.239997863769531</c:v>
                </c:pt>
                <c:pt idx="11767">
                  <c:v>98.889999389648438</c:v>
                </c:pt>
                <c:pt idx="11768">
                  <c:v>98.639999389648438</c:v>
                </c:pt>
                <c:pt idx="11769">
                  <c:v>99.139999389648438</c:v>
                </c:pt>
                <c:pt idx="11770">
                  <c:v>99.480003356933594</c:v>
                </c:pt>
                <c:pt idx="11771">
                  <c:v>97.900001525878906</c:v>
                </c:pt>
                <c:pt idx="11772">
                  <c:v>99.430000305175781</c:v>
                </c:pt>
                <c:pt idx="11773">
                  <c:v>97.779998779296875</c:v>
                </c:pt>
                <c:pt idx="11774">
                  <c:v>99.550003051757813</c:v>
                </c:pt>
                <c:pt idx="11775">
                  <c:v>99.199996948242188</c:v>
                </c:pt>
                <c:pt idx="11776">
                  <c:v>98.510002136230469</c:v>
                </c:pt>
                <c:pt idx="11777">
                  <c:v>98.930000305175781</c:v>
                </c:pt>
                <c:pt idx="11778">
                  <c:v>98.239997863769531</c:v>
                </c:pt>
                <c:pt idx="11779">
                  <c:v>99.319999694824219</c:v>
                </c:pt>
                <c:pt idx="11780">
                  <c:v>98.110000610351563</c:v>
                </c:pt>
                <c:pt idx="11781">
                  <c:v>97.839996337890625</c:v>
                </c:pt>
                <c:pt idx="11782">
                  <c:v>99.519996643066406</c:v>
                </c:pt>
                <c:pt idx="11783">
                  <c:v>98.099998474121094</c:v>
                </c:pt>
                <c:pt idx="11784">
                  <c:v>98.599998474121094</c:v>
                </c:pt>
                <c:pt idx="11785">
                  <c:v>98.660003662109375</c:v>
                </c:pt>
                <c:pt idx="11786">
                  <c:v>98.900001525878906</c:v>
                </c:pt>
                <c:pt idx="11787">
                  <c:v>99.379997253417969</c:v>
                </c:pt>
                <c:pt idx="11788">
                  <c:v>97.989997863769531</c:v>
                </c:pt>
                <c:pt idx="11789">
                  <c:v>99.339996337890625</c:v>
                </c:pt>
                <c:pt idx="11790">
                  <c:v>99.449996948242188</c:v>
                </c:pt>
                <c:pt idx="11791">
                  <c:v>98.05999755859375</c:v>
                </c:pt>
                <c:pt idx="11792">
                  <c:v>99.379997253417969</c:v>
                </c:pt>
                <c:pt idx="11793">
                  <c:v>98.230003356933594</c:v>
                </c:pt>
                <c:pt idx="11794">
                  <c:v>98.900001525878906</c:v>
                </c:pt>
                <c:pt idx="11795">
                  <c:v>98.410003662109375</c:v>
                </c:pt>
                <c:pt idx="11796">
                  <c:v>99.069999694824219</c:v>
                </c:pt>
                <c:pt idx="11797">
                  <c:v>99.470001220703125</c:v>
                </c:pt>
                <c:pt idx="11798">
                  <c:v>97.989997863769531</c:v>
                </c:pt>
                <c:pt idx="11799">
                  <c:v>99.639999389648438</c:v>
                </c:pt>
                <c:pt idx="11800">
                  <c:v>97.959999084472656</c:v>
                </c:pt>
                <c:pt idx="11801">
                  <c:v>98.279998779296875</c:v>
                </c:pt>
                <c:pt idx="11802">
                  <c:v>99.269996643066406</c:v>
                </c:pt>
                <c:pt idx="11803">
                  <c:v>98.540000915527344</c:v>
                </c:pt>
                <c:pt idx="11804">
                  <c:v>99.120002746582031</c:v>
                </c:pt>
                <c:pt idx="11805">
                  <c:v>98.269996643066406</c:v>
                </c:pt>
                <c:pt idx="11806">
                  <c:v>99.300003051757813</c:v>
                </c:pt>
                <c:pt idx="11807">
                  <c:v>98.089996337890625</c:v>
                </c:pt>
                <c:pt idx="11808">
                  <c:v>97.919998168945313</c:v>
                </c:pt>
                <c:pt idx="11809">
                  <c:v>99.69000244140625</c:v>
                </c:pt>
                <c:pt idx="11810">
                  <c:v>98.050003051757813</c:v>
                </c:pt>
                <c:pt idx="11811">
                  <c:v>99.470001220703125</c:v>
                </c:pt>
                <c:pt idx="11812">
                  <c:v>99.160003662109375</c:v>
                </c:pt>
                <c:pt idx="11813">
                  <c:v>98.620002746582031</c:v>
                </c:pt>
                <c:pt idx="11814">
                  <c:v>98.910003662109375</c:v>
                </c:pt>
                <c:pt idx="11815">
                  <c:v>98.199996948242188</c:v>
                </c:pt>
                <c:pt idx="11816">
                  <c:v>99.370002746582031</c:v>
                </c:pt>
                <c:pt idx="11817">
                  <c:v>97.959999084472656</c:v>
                </c:pt>
                <c:pt idx="11818">
                  <c:v>97.949996948242188</c:v>
                </c:pt>
                <c:pt idx="11819">
                  <c:v>99.410003662109375</c:v>
                </c:pt>
                <c:pt idx="11820">
                  <c:v>97.930000305175781</c:v>
                </c:pt>
                <c:pt idx="11821">
                  <c:v>99.360000610351563</c:v>
                </c:pt>
                <c:pt idx="11822">
                  <c:v>98.839996337890625</c:v>
                </c:pt>
                <c:pt idx="11823">
                  <c:v>98.790000915527344</c:v>
                </c:pt>
                <c:pt idx="11824">
                  <c:v>98.589996337890625</c:v>
                </c:pt>
                <c:pt idx="11825">
                  <c:v>98.089996337890625</c:v>
                </c:pt>
                <c:pt idx="11826">
                  <c:v>99.389999389648438</c:v>
                </c:pt>
                <c:pt idx="11827">
                  <c:v>97.830001831054688</c:v>
                </c:pt>
                <c:pt idx="11828">
                  <c:v>97.910003662109375</c:v>
                </c:pt>
                <c:pt idx="11829">
                  <c:v>99.5</c:v>
                </c:pt>
                <c:pt idx="11830">
                  <c:v>98.099998474121094</c:v>
                </c:pt>
                <c:pt idx="11831">
                  <c:v>98.760002136230469</c:v>
                </c:pt>
                <c:pt idx="11832">
                  <c:v>98.540000915527344</c:v>
                </c:pt>
                <c:pt idx="11833">
                  <c:v>99</c:v>
                </c:pt>
                <c:pt idx="11834">
                  <c:v>98.480003356933594</c:v>
                </c:pt>
                <c:pt idx="11835">
                  <c:v>97.989997863769531</c:v>
                </c:pt>
                <c:pt idx="11836">
                  <c:v>99.5</c:v>
                </c:pt>
                <c:pt idx="11837">
                  <c:v>97.919998168945313</c:v>
                </c:pt>
                <c:pt idx="11838">
                  <c:v>98.040000915527344</c:v>
                </c:pt>
                <c:pt idx="11839">
                  <c:v>99.430000305175781</c:v>
                </c:pt>
                <c:pt idx="11840">
                  <c:v>98.279998779296875</c:v>
                </c:pt>
                <c:pt idx="11841">
                  <c:v>99.279998779296875</c:v>
                </c:pt>
                <c:pt idx="11842">
                  <c:v>98.540000915527344</c:v>
                </c:pt>
                <c:pt idx="11843">
                  <c:v>99.069999694824219</c:v>
                </c:pt>
                <c:pt idx="11844">
                  <c:v>98.480003356933594</c:v>
                </c:pt>
                <c:pt idx="11845">
                  <c:v>98.050003051757813</c:v>
                </c:pt>
                <c:pt idx="11846">
                  <c:v>99.580001831054688</c:v>
                </c:pt>
                <c:pt idx="11847">
                  <c:v>97.849998474121094</c:v>
                </c:pt>
                <c:pt idx="11848">
                  <c:v>99.529998779296875</c:v>
                </c:pt>
                <c:pt idx="11849">
                  <c:v>99.290000915527344</c:v>
                </c:pt>
                <c:pt idx="11850">
                  <c:v>98.339996337890625</c:v>
                </c:pt>
                <c:pt idx="11851">
                  <c:v>99.220001220703125</c:v>
                </c:pt>
                <c:pt idx="11852">
                  <c:v>98.480003356933594</c:v>
                </c:pt>
                <c:pt idx="11853">
                  <c:v>99</c:v>
                </c:pt>
                <c:pt idx="11854">
                  <c:v>98.419998168945313</c:v>
                </c:pt>
                <c:pt idx="11855">
                  <c:v>99.129997253417969</c:v>
                </c:pt>
                <c:pt idx="11856">
                  <c:v>99.470001220703125</c:v>
                </c:pt>
                <c:pt idx="11857">
                  <c:v>97.870002746582031</c:v>
                </c:pt>
                <c:pt idx="11858">
                  <c:v>99.430000305175781</c:v>
                </c:pt>
                <c:pt idx="11859">
                  <c:v>99.25</c:v>
                </c:pt>
                <c:pt idx="11860">
                  <c:v>98.449996948242188</c:v>
                </c:pt>
                <c:pt idx="11861">
                  <c:v>99.180000305175781</c:v>
                </c:pt>
                <c:pt idx="11862">
                  <c:v>98.389999389648438</c:v>
                </c:pt>
                <c:pt idx="11863">
                  <c:v>99.080001831054688</c:v>
                </c:pt>
                <c:pt idx="11864">
                  <c:v>98.010002136230469</c:v>
                </c:pt>
                <c:pt idx="11865">
                  <c:v>99.379997253417969</c:v>
                </c:pt>
                <c:pt idx="11866">
                  <c:v>99.589996337890625</c:v>
                </c:pt>
                <c:pt idx="11867">
                  <c:v>97.889999389648438</c:v>
                </c:pt>
                <c:pt idx="11868">
                  <c:v>99.529998779296875</c:v>
                </c:pt>
                <c:pt idx="11869">
                  <c:v>98.779998779296875</c:v>
                </c:pt>
                <c:pt idx="11870">
                  <c:v>98.949996948242188</c:v>
                </c:pt>
                <c:pt idx="11871">
                  <c:v>98.370002746582031</c:v>
                </c:pt>
                <c:pt idx="11872">
                  <c:v>99.19000244140625</c:v>
                </c:pt>
                <c:pt idx="11873">
                  <c:v>99.55999755859375</c:v>
                </c:pt>
                <c:pt idx="11874">
                  <c:v>97.870002746582031</c:v>
                </c:pt>
                <c:pt idx="11875">
                  <c:v>99.599998474121094</c:v>
                </c:pt>
                <c:pt idx="11876">
                  <c:v>98.139999389648438</c:v>
                </c:pt>
                <c:pt idx="11877">
                  <c:v>98.449996948242188</c:v>
                </c:pt>
                <c:pt idx="11878">
                  <c:v>99.279998779296875</c:v>
                </c:pt>
                <c:pt idx="11879">
                  <c:v>98.569999694824219</c:v>
                </c:pt>
                <c:pt idx="11880">
                  <c:v>99.279998779296875</c:v>
                </c:pt>
                <c:pt idx="11881">
                  <c:v>98.099998474121094</c:v>
                </c:pt>
                <c:pt idx="11882">
                  <c:v>99.419998168945313</c:v>
                </c:pt>
                <c:pt idx="11883">
                  <c:v>99.580001831054688</c:v>
                </c:pt>
                <c:pt idx="11884">
                  <c:v>98.089996337890625</c:v>
                </c:pt>
                <c:pt idx="11885">
                  <c:v>99.410003662109375</c:v>
                </c:pt>
                <c:pt idx="11886">
                  <c:v>98.099998474121094</c:v>
                </c:pt>
                <c:pt idx="11887">
                  <c:v>98.489997863769531</c:v>
                </c:pt>
                <c:pt idx="11888">
                  <c:v>99.129997253417969</c:v>
                </c:pt>
                <c:pt idx="11889">
                  <c:v>98.489997863769531</c:v>
                </c:pt>
                <c:pt idx="11890">
                  <c:v>99.169998168945313</c:v>
                </c:pt>
                <c:pt idx="11891">
                  <c:v>98.319999694824219</c:v>
                </c:pt>
                <c:pt idx="11892">
                  <c:v>99.290000915527344</c:v>
                </c:pt>
                <c:pt idx="11893">
                  <c:v>98.239997863769531</c:v>
                </c:pt>
                <c:pt idx="11894">
                  <c:v>99.389999389648438</c:v>
                </c:pt>
                <c:pt idx="11895">
                  <c:v>99.489997863769531</c:v>
                </c:pt>
                <c:pt idx="11896">
                  <c:v>97.94000244140625</c:v>
                </c:pt>
                <c:pt idx="11897">
                  <c:v>99.599998474121094</c:v>
                </c:pt>
                <c:pt idx="11898">
                  <c:v>99.360000610351563</c:v>
                </c:pt>
                <c:pt idx="11899">
                  <c:v>98.290000915527344</c:v>
                </c:pt>
                <c:pt idx="11900">
                  <c:v>99.370002746582031</c:v>
                </c:pt>
                <c:pt idx="11901">
                  <c:v>98.910003662109375</c:v>
                </c:pt>
                <c:pt idx="11902">
                  <c:v>98.620002746582031</c:v>
                </c:pt>
                <c:pt idx="11903">
                  <c:v>98.830001831054688</c:v>
                </c:pt>
                <c:pt idx="11904">
                  <c:v>98.660003662109375</c:v>
                </c:pt>
                <c:pt idx="11905">
                  <c:v>99.239997863769531</c:v>
                </c:pt>
                <c:pt idx="11906">
                  <c:v>98.010002136230469</c:v>
                </c:pt>
                <c:pt idx="11907">
                  <c:v>99.349998474121094</c:v>
                </c:pt>
                <c:pt idx="11908">
                  <c:v>99.540000915527344</c:v>
                </c:pt>
                <c:pt idx="11909">
                  <c:v>98.040000915527344</c:v>
                </c:pt>
                <c:pt idx="11910">
                  <c:v>99.480003356933594</c:v>
                </c:pt>
                <c:pt idx="11911">
                  <c:v>99.30999755859375</c:v>
                </c:pt>
                <c:pt idx="11912">
                  <c:v>98.019996643066406</c:v>
                </c:pt>
                <c:pt idx="11913">
                  <c:v>99.279998779296875</c:v>
                </c:pt>
                <c:pt idx="11914">
                  <c:v>98.819999694824219</c:v>
                </c:pt>
                <c:pt idx="11915">
                  <c:v>98.739997863769531</c:v>
                </c:pt>
                <c:pt idx="11916">
                  <c:v>98.620002746582031</c:v>
                </c:pt>
                <c:pt idx="11917">
                  <c:v>98.05999755859375</c:v>
                </c:pt>
                <c:pt idx="11918">
                  <c:v>99.330001831054688</c:v>
                </c:pt>
                <c:pt idx="11919">
                  <c:v>98.150001525878906</c:v>
                </c:pt>
                <c:pt idx="11920">
                  <c:v>97.889999389648438</c:v>
                </c:pt>
                <c:pt idx="11921">
                  <c:v>99.550003051757813</c:v>
                </c:pt>
                <c:pt idx="11922">
                  <c:v>97.800003051757813</c:v>
                </c:pt>
                <c:pt idx="11923">
                  <c:v>99.470001220703125</c:v>
                </c:pt>
                <c:pt idx="11924">
                  <c:v>97.879997253417969</c:v>
                </c:pt>
                <c:pt idx="11925">
                  <c:v>99.519996643066406</c:v>
                </c:pt>
                <c:pt idx="11926">
                  <c:v>99.150001525878906</c:v>
                </c:pt>
                <c:pt idx="11927">
                  <c:v>98.379997253417969</c:v>
                </c:pt>
                <c:pt idx="11928">
                  <c:v>99.209999084472656</c:v>
                </c:pt>
                <c:pt idx="11929">
                  <c:v>98.540000915527344</c:v>
                </c:pt>
                <c:pt idx="11930">
                  <c:v>99.05999755859375</c:v>
                </c:pt>
                <c:pt idx="11931">
                  <c:v>98.459999084472656</c:v>
                </c:pt>
                <c:pt idx="11932">
                  <c:v>99.25</c:v>
                </c:pt>
                <c:pt idx="11933">
                  <c:v>99.419998168945313</c:v>
                </c:pt>
                <c:pt idx="11934">
                  <c:v>97.879997253417969</c:v>
                </c:pt>
                <c:pt idx="11935">
                  <c:v>99.510002136230469</c:v>
                </c:pt>
                <c:pt idx="11936">
                  <c:v>99.349998474121094</c:v>
                </c:pt>
                <c:pt idx="11937">
                  <c:v>98.319999694824219</c:v>
                </c:pt>
                <c:pt idx="11938">
                  <c:v>99.290000915527344</c:v>
                </c:pt>
                <c:pt idx="11939">
                  <c:v>98.319999694824219</c:v>
                </c:pt>
                <c:pt idx="11940">
                  <c:v>98.959999084472656</c:v>
                </c:pt>
                <c:pt idx="11941">
                  <c:v>98.550003051757813</c:v>
                </c:pt>
                <c:pt idx="11942">
                  <c:v>99.19000244140625</c:v>
                </c:pt>
                <c:pt idx="11943">
                  <c:v>98.330001831054688</c:v>
                </c:pt>
                <c:pt idx="11944">
                  <c:v>98.019996643066406</c:v>
                </c:pt>
                <c:pt idx="11945">
                  <c:v>99.629997253417969</c:v>
                </c:pt>
                <c:pt idx="11946">
                  <c:v>98.050003051757813</c:v>
                </c:pt>
                <c:pt idx="11947">
                  <c:v>98.300003051757813</c:v>
                </c:pt>
                <c:pt idx="11948">
                  <c:v>99.410003662109375</c:v>
                </c:pt>
                <c:pt idx="11949">
                  <c:v>98.300003051757813</c:v>
                </c:pt>
                <c:pt idx="11950">
                  <c:v>98.919998168945313</c:v>
                </c:pt>
                <c:pt idx="11951">
                  <c:v>98.510002136230469</c:v>
                </c:pt>
                <c:pt idx="11952">
                  <c:v>99.080001831054688</c:v>
                </c:pt>
                <c:pt idx="11953">
                  <c:v>98.430000305175781</c:v>
                </c:pt>
                <c:pt idx="11954">
                  <c:v>97.930000305175781</c:v>
                </c:pt>
                <c:pt idx="11955">
                  <c:v>99.430000305175781</c:v>
                </c:pt>
                <c:pt idx="11956">
                  <c:v>98.019996643066406</c:v>
                </c:pt>
                <c:pt idx="11957">
                  <c:v>98.129997253417969</c:v>
                </c:pt>
                <c:pt idx="11958">
                  <c:v>99.540000915527344</c:v>
                </c:pt>
                <c:pt idx="11959">
                  <c:v>98.019996643066406</c:v>
                </c:pt>
                <c:pt idx="11960">
                  <c:v>98.629997253417969</c:v>
                </c:pt>
                <c:pt idx="11961">
                  <c:v>98.860000610351563</c:v>
                </c:pt>
                <c:pt idx="11962">
                  <c:v>98.620002746582031</c:v>
                </c:pt>
                <c:pt idx="11963">
                  <c:v>98.819999694824219</c:v>
                </c:pt>
                <c:pt idx="11964">
                  <c:v>98.290000915527344</c:v>
                </c:pt>
                <c:pt idx="11965">
                  <c:v>99.360000610351563</c:v>
                </c:pt>
                <c:pt idx="11966">
                  <c:v>98.389999389648438</c:v>
                </c:pt>
                <c:pt idx="11967">
                  <c:v>99.44000244140625</c:v>
                </c:pt>
                <c:pt idx="11968">
                  <c:v>99.519996643066406</c:v>
                </c:pt>
                <c:pt idx="11969">
                  <c:v>97.900001525878906</c:v>
                </c:pt>
                <c:pt idx="11970">
                  <c:v>99.650001525878906</c:v>
                </c:pt>
                <c:pt idx="11971">
                  <c:v>99.370002746582031</c:v>
                </c:pt>
                <c:pt idx="11972">
                  <c:v>98.19000244140625</c:v>
                </c:pt>
                <c:pt idx="11973">
                  <c:v>99.269996643066406</c:v>
                </c:pt>
                <c:pt idx="11974">
                  <c:v>98.790000915527344</c:v>
                </c:pt>
                <c:pt idx="11975">
                  <c:v>98.889999389648438</c:v>
                </c:pt>
                <c:pt idx="11976">
                  <c:v>98.650001525878906</c:v>
                </c:pt>
                <c:pt idx="11977">
                  <c:v>99.05999755859375</c:v>
                </c:pt>
                <c:pt idx="11978">
                  <c:v>98.650001525878906</c:v>
                </c:pt>
                <c:pt idx="11979">
                  <c:v>97.860000610351563</c:v>
                </c:pt>
                <c:pt idx="11980">
                  <c:v>99.550003051757813</c:v>
                </c:pt>
                <c:pt idx="11981">
                  <c:v>97.839996337890625</c:v>
                </c:pt>
                <c:pt idx="11982">
                  <c:v>98.260002136230469</c:v>
                </c:pt>
                <c:pt idx="11983">
                  <c:v>99.470001220703125</c:v>
                </c:pt>
                <c:pt idx="11984">
                  <c:v>98.30999755859375</c:v>
                </c:pt>
                <c:pt idx="11985">
                  <c:v>98.739997863769531</c:v>
                </c:pt>
                <c:pt idx="11986">
                  <c:v>98.839996337890625</c:v>
                </c:pt>
                <c:pt idx="11987">
                  <c:v>98.900001525878906</c:v>
                </c:pt>
                <c:pt idx="11988">
                  <c:v>98.629997253417969</c:v>
                </c:pt>
                <c:pt idx="11989">
                  <c:v>98.069999694824219</c:v>
                </c:pt>
                <c:pt idx="11990">
                  <c:v>99.519996643066406</c:v>
                </c:pt>
                <c:pt idx="11991">
                  <c:v>98.019996643066406</c:v>
                </c:pt>
                <c:pt idx="11992">
                  <c:v>98.019996643066406</c:v>
                </c:pt>
                <c:pt idx="11993">
                  <c:v>99.430000305175781</c:v>
                </c:pt>
                <c:pt idx="11994">
                  <c:v>98.099998474121094</c:v>
                </c:pt>
                <c:pt idx="11995">
                  <c:v>98.699996948242188</c:v>
                </c:pt>
                <c:pt idx="11996">
                  <c:v>98.650001525878906</c:v>
                </c:pt>
                <c:pt idx="11997">
                  <c:v>98.870002746582031</c:v>
                </c:pt>
                <c:pt idx="11998">
                  <c:v>98.44000244140625</c:v>
                </c:pt>
                <c:pt idx="11999">
                  <c:v>99.139999389648438</c:v>
                </c:pt>
                <c:pt idx="12000">
                  <c:v>99.480003356933594</c:v>
                </c:pt>
                <c:pt idx="12001">
                  <c:v>97.980003356933594</c:v>
                </c:pt>
                <c:pt idx="12002">
                  <c:v>99.519996643066406</c:v>
                </c:pt>
                <c:pt idx="12003">
                  <c:v>99.449996948242188</c:v>
                </c:pt>
                <c:pt idx="12004">
                  <c:v>98.129997253417969</c:v>
                </c:pt>
                <c:pt idx="12005">
                  <c:v>99.419998168945313</c:v>
                </c:pt>
                <c:pt idx="12006">
                  <c:v>98.199996948242188</c:v>
                </c:pt>
                <c:pt idx="12007">
                  <c:v>98.980003356933594</c:v>
                </c:pt>
                <c:pt idx="12008">
                  <c:v>98.459999084472656</c:v>
                </c:pt>
                <c:pt idx="12009">
                  <c:v>99.080001831054688</c:v>
                </c:pt>
                <c:pt idx="12010">
                  <c:v>99.389999389648438</c:v>
                </c:pt>
                <c:pt idx="12011">
                  <c:v>97.889999389648438</c:v>
                </c:pt>
                <c:pt idx="12012">
                  <c:v>99.589996337890625</c:v>
                </c:pt>
                <c:pt idx="12013">
                  <c:v>99.589996337890625</c:v>
                </c:pt>
                <c:pt idx="12014">
                  <c:v>98.050003051757813</c:v>
                </c:pt>
                <c:pt idx="12015">
                  <c:v>99.519996643066406</c:v>
                </c:pt>
                <c:pt idx="12016">
                  <c:v>98.830001831054688</c:v>
                </c:pt>
                <c:pt idx="12017">
                  <c:v>98.779998779296875</c:v>
                </c:pt>
                <c:pt idx="12018">
                  <c:v>98.839996337890625</c:v>
                </c:pt>
                <c:pt idx="12019">
                  <c:v>98.970001220703125</c:v>
                </c:pt>
                <c:pt idx="12020">
                  <c:v>99.449996948242188</c:v>
                </c:pt>
                <c:pt idx="12021">
                  <c:v>98.129997253417969</c:v>
                </c:pt>
                <c:pt idx="12022">
                  <c:v>99.470001220703125</c:v>
                </c:pt>
                <c:pt idx="12023">
                  <c:v>99.620002746582031</c:v>
                </c:pt>
                <c:pt idx="12024">
                  <c:v>98.129997253417969</c:v>
                </c:pt>
                <c:pt idx="12025">
                  <c:v>99.589996337890625</c:v>
                </c:pt>
                <c:pt idx="12026">
                  <c:v>98.05999755859375</c:v>
                </c:pt>
                <c:pt idx="12027">
                  <c:v>98.419998168945313</c:v>
                </c:pt>
                <c:pt idx="12028">
                  <c:v>99.379997253417969</c:v>
                </c:pt>
                <c:pt idx="12029">
                  <c:v>98.370002746582031</c:v>
                </c:pt>
                <c:pt idx="12030">
                  <c:v>98.959999084472656</c:v>
                </c:pt>
                <c:pt idx="12031">
                  <c:v>98.80999755859375</c:v>
                </c:pt>
                <c:pt idx="12032">
                  <c:v>98.919998168945313</c:v>
                </c:pt>
                <c:pt idx="12033">
                  <c:v>99.480003356933594</c:v>
                </c:pt>
                <c:pt idx="12034">
                  <c:v>98.209999084472656</c:v>
                </c:pt>
                <c:pt idx="12035">
                  <c:v>99.470001220703125</c:v>
                </c:pt>
                <c:pt idx="12036">
                  <c:v>98.150001525878906</c:v>
                </c:pt>
                <c:pt idx="12037">
                  <c:v>97.980003356933594</c:v>
                </c:pt>
                <c:pt idx="12038">
                  <c:v>99.489997863769531</c:v>
                </c:pt>
                <c:pt idx="12039">
                  <c:v>97.769996643066406</c:v>
                </c:pt>
                <c:pt idx="12040">
                  <c:v>98.069999694824219</c:v>
                </c:pt>
                <c:pt idx="12041">
                  <c:v>99.529998779296875</c:v>
                </c:pt>
                <c:pt idx="12042">
                  <c:v>98.069999694824219</c:v>
                </c:pt>
                <c:pt idx="12043">
                  <c:v>98.459999084472656</c:v>
                </c:pt>
                <c:pt idx="12044">
                  <c:v>99.349998474121094</c:v>
                </c:pt>
                <c:pt idx="12045">
                  <c:v>98.269996643066406</c:v>
                </c:pt>
                <c:pt idx="12046">
                  <c:v>99.430000305175781</c:v>
                </c:pt>
                <c:pt idx="12047">
                  <c:v>98.900001525878906</c:v>
                </c:pt>
                <c:pt idx="12048">
                  <c:v>98.569999694824219</c:v>
                </c:pt>
                <c:pt idx="12049">
                  <c:v>99.069999694824219</c:v>
                </c:pt>
                <c:pt idx="12050">
                  <c:v>99.360000610351563</c:v>
                </c:pt>
                <c:pt idx="12051">
                  <c:v>97.889999389648438</c:v>
                </c:pt>
                <c:pt idx="12052">
                  <c:v>99.339996337890625</c:v>
                </c:pt>
                <c:pt idx="12053">
                  <c:v>99.300003051757813</c:v>
                </c:pt>
                <c:pt idx="12054">
                  <c:v>98.019996643066406</c:v>
                </c:pt>
                <c:pt idx="12055">
                  <c:v>99.589996337890625</c:v>
                </c:pt>
                <c:pt idx="12056">
                  <c:v>99.269996643066406</c:v>
                </c:pt>
                <c:pt idx="12057">
                  <c:v>98.180000305175781</c:v>
                </c:pt>
                <c:pt idx="12058">
                  <c:v>99.099998474121094</c:v>
                </c:pt>
                <c:pt idx="12059">
                  <c:v>98.610000610351563</c:v>
                </c:pt>
                <c:pt idx="12060">
                  <c:v>99</c:v>
                </c:pt>
                <c:pt idx="12061">
                  <c:v>98.75</c:v>
                </c:pt>
                <c:pt idx="12062">
                  <c:v>98.010002136230469</c:v>
                </c:pt>
                <c:pt idx="12063">
                  <c:v>99.19000244140625</c:v>
                </c:pt>
                <c:pt idx="12064">
                  <c:v>98.529998779296875</c:v>
                </c:pt>
                <c:pt idx="12065">
                  <c:v>98.819999694824219</c:v>
                </c:pt>
                <c:pt idx="12066">
                  <c:v>99.360000610351563</c:v>
                </c:pt>
                <c:pt idx="12067">
                  <c:v>98.319999694824219</c:v>
                </c:pt>
                <c:pt idx="12068">
                  <c:v>99.220001220703125</c:v>
                </c:pt>
                <c:pt idx="12069">
                  <c:v>99.529998779296875</c:v>
                </c:pt>
                <c:pt idx="12070">
                  <c:v>97.959999084472656</c:v>
                </c:pt>
                <c:pt idx="12071">
                  <c:v>99.540000915527344</c:v>
                </c:pt>
                <c:pt idx="12072">
                  <c:v>98.430000305175781</c:v>
                </c:pt>
                <c:pt idx="12073">
                  <c:v>98</c:v>
                </c:pt>
                <c:pt idx="12074">
                  <c:v>99.580001831054688</c:v>
                </c:pt>
                <c:pt idx="12075">
                  <c:v>97.910003662109375</c:v>
                </c:pt>
                <c:pt idx="12076">
                  <c:v>99.349998474121094</c:v>
                </c:pt>
                <c:pt idx="12077">
                  <c:v>99.589996337890625</c:v>
                </c:pt>
                <c:pt idx="12078">
                  <c:v>98.010002136230469</c:v>
                </c:pt>
                <c:pt idx="12079">
                  <c:v>99.529998779296875</c:v>
                </c:pt>
                <c:pt idx="12080">
                  <c:v>99.599998474121094</c:v>
                </c:pt>
                <c:pt idx="12081">
                  <c:v>97.930000305175781</c:v>
                </c:pt>
                <c:pt idx="12082">
                  <c:v>99.470001220703125</c:v>
                </c:pt>
                <c:pt idx="12083">
                  <c:v>97.819999694824219</c:v>
                </c:pt>
                <c:pt idx="12084">
                  <c:v>98</c:v>
                </c:pt>
                <c:pt idx="12085">
                  <c:v>99.580001831054688</c:v>
                </c:pt>
                <c:pt idx="12086">
                  <c:v>97.910003662109375</c:v>
                </c:pt>
                <c:pt idx="12087">
                  <c:v>98.089996337890625</c:v>
                </c:pt>
                <c:pt idx="12088">
                  <c:v>99.5</c:v>
                </c:pt>
                <c:pt idx="12089">
                  <c:v>97.870002746582031</c:v>
                </c:pt>
                <c:pt idx="12090">
                  <c:v>99.339996337890625</c:v>
                </c:pt>
                <c:pt idx="12091">
                  <c:v>98.800003051757813</c:v>
                </c:pt>
                <c:pt idx="12092">
                  <c:v>99</c:v>
                </c:pt>
                <c:pt idx="12093">
                  <c:v>98.19000244140625</c:v>
                </c:pt>
                <c:pt idx="12094">
                  <c:v>99.230003356933594</c:v>
                </c:pt>
                <c:pt idx="12095">
                  <c:v>98.330001831054688</c:v>
                </c:pt>
                <c:pt idx="12096">
                  <c:v>97.970001220703125</c:v>
                </c:pt>
                <c:pt idx="12097">
                  <c:v>99.550003051757813</c:v>
                </c:pt>
                <c:pt idx="12098">
                  <c:v>98.05999755859375</c:v>
                </c:pt>
                <c:pt idx="12099">
                  <c:v>98.089996337890625</c:v>
                </c:pt>
                <c:pt idx="12100">
                  <c:v>98.400001525878906</c:v>
                </c:pt>
                <c:pt idx="12101">
                  <c:v>99.370002746582031</c:v>
                </c:pt>
                <c:pt idx="12102">
                  <c:v>98.230003356933594</c:v>
                </c:pt>
                <c:pt idx="12103">
                  <c:v>98.919998168945313</c:v>
                </c:pt>
                <c:pt idx="12104">
                  <c:v>98.930000305175781</c:v>
                </c:pt>
                <c:pt idx="12105">
                  <c:v>98.769996643066406</c:v>
                </c:pt>
                <c:pt idx="12106">
                  <c:v>99.30999755859375</c:v>
                </c:pt>
                <c:pt idx="12107">
                  <c:v>98.239997863769531</c:v>
                </c:pt>
                <c:pt idx="12108">
                  <c:v>99.169998168945313</c:v>
                </c:pt>
                <c:pt idx="12109">
                  <c:v>98.569999694824219</c:v>
                </c:pt>
                <c:pt idx="12110">
                  <c:v>98.970001220703125</c:v>
                </c:pt>
                <c:pt idx="12111">
                  <c:v>98.620002746582031</c:v>
                </c:pt>
                <c:pt idx="12112">
                  <c:v>99.290000915527344</c:v>
                </c:pt>
                <c:pt idx="12113">
                  <c:v>98.44000244140625</c:v>
                </c:pt>
                <c:pt idx="12114">
                  <c:v>99.209999084472656</c:v>
                </c:pt>
                <c:pt idx="12115">
                  <c:v>99.55999755859375</c:v>
                </c:pt>
                <c:pt idx="12116">
                  <c:v>97.769996643066406</c:v>
                </c:pt>
                <c:pt idx="12117">
                  <c:v>99.480003356933594</c:v>
                </c:pt>
                <c:pt idx="12118">
                  <c:v>99.489997863769531</c:v>
                </c:pt>
                <c:pt idx="12119">
                  <c:v>98.080001831054688</c:v>
                </c:pt>
                <c:pt idx="12120">
                  <c:v>99.400001525878906</c:v>
                </c:pt>
                <c:pt idx="12121">
                  <c:v>98.089996337890625</c:v>
                </c:pt>
                <c:pt idx="12122">
                  <c:v>98.419998168945313</c:v>
                </c:pt>
                <c:pt idx="12123">
                  <c:v>99.489997863769531</c:v>
                </c:pt>
                <c:pt idx="12124">
                  <c:v>99.540000915527344</c:v>
                </c:pt>
                <c:pt idx="12125">
                  <c:v>98.05999755859375</c:v>
                </c:pt>
                <c:pt idx="12126">
                  <c:v>99.459999084472656</c:v>
                </c:pt>
                <c:pt idx="12127">
                  <c:v>98.110000610351563</c:v>
                </c:pt>
                <c:pt idx="12128">
                  <c:v>99.300003051757813</c:v>
                </c:pt>
                <c:pt idx="12129">
                  <c:v>97.94000244140625</c:v>
                </c:pt>
                <c:pt idx="12130">
                  <c:v>97.819999694824219</c:v>
                </c:pt>
                <c:pt idx="12131">
                  <c:v>99.599998474121094</c:v>
                </c:pt>
                <c:pt idx="12132">
                  <c:v>98.040000915527344</c:v>
                </c:pt>
                <c:pt idx="12133">
                  <c:v>98.370002746582031</c:v>
                </c:pt>
                <c:pt idx="12134">
                  <c:v>99.44000244140625</c:v>
                </c:pt>
                <c:pt idx="12135">
                  <c:v>98.300003051757813</c:v>
                </c:pt>
                <c:pt idx="12136">
                  <c:v>98.910003662109375</c:v>
                </c:pt>
                <c:pt idx="12137">
                  <c:v>98.819999694824219</c:v>
                </c:pt>
                <c:pt idx="12138">
                  <c:v>98.80999755859375</c:v>
                </c:pt>
                <c:pt idx="12139">
                  <c:v>99.180000305175781</c:v>
                </c:pt>
                <c:pt idx="12140">
                  <c:v>98.389999389648438</c:v>
                </c:pt>
                <c:pt idx="12141">
                  <c:v>99.269996643066406</c:v>
                </c:pt>
                <c:pt idx="12142">
                  <c:v>98.419998168945313</c:v>
                </c:pt>
                <c:pt idx="12143">
                  <c:v>97.94000244140625</c:v>
                </c:pt>
                <c:pt idx="12144">
                  <c:v>99.540000915527344</c:v>
                </c:pt>
                <c:pt idx="12145">
                  <c:v>98.019996643066406</c:v>
                </c:pt>
                <c:pt idx="12146">
                  <c:v>99.370002746582031</c:v>
                </c:pt>
                <c:pt idx="12147">
                  <c:v>99.529998779296875</c:v>
                </c:pt>
                <c:pt idx="12148">
                  <c:v>97.879997253417969</c:v>
                </c:pt>
                <c:pt idx="12149">
                  <c:v>99.569999694824219</c:v>
                </c:pt>
                <c:pt idx="12150">
                  <c:v>97.970001220703125</c:v>
                </c:pt>
                <c:pt idx="12151">
                  <c:v>98</c:v>
                </c:pt>
                <c:pt idx="12152">
                  <c:v>99.510002136230469</c:v>
                </c:pt>
                <c:pt idx="12153">
                  <c:v>98</c:v>
                </c:pt>
                <c:pt idx="12154">
                  <c:v>99.510002136230469</c:v>
                </c:pt>
                <c:pt idx="12155">
                  <c:v>99.459999084472656</c:v>
                </c:pt>
                <c:pt idx="12156">
                  <c:v>98.209999084472656</c:v>
                </c:pt>
                <c:pt idx="12157">
                  <c:v>99.370002746582031</c:v>
                </c:pt>
                <c:pt idx="12158">
                  <c:v>99.510002136230469</c:v>
                </c:pt>
                <c:pt idx="12159">
                  <c:v>97.980003356933594</c:v>
                </c:pt>
                <c:pt idx="12160">
                  <c:v>99.510002136230469</c:v>
                </c:pt>
                <c:pt idx="12161">
                  <c:v>98.889999389648438</c:v>
                </c:pt>
                <c:pt idx="12162">
                  <c:v>98.849998474121094</c:v>
                </c:pt>
                <c:pt idx="12163">
                  <c:v>98.69000244140625</c:v>
                </c:pt>
                <c:pt idx="12164">
                  <c:v>99.110000610351563</c:v>
                </c:pt>
                <c:pt idx="12165">
                  <c:v>98.019996643066406</c:v>
                </c:pt>
                <c:pt idx="12166">
                  <c:v>99.129997253417969</c:v>
                </c:pt>
                <c:pt idx="12167">
                  <c:v>99.419998168945313</c:v>
                </c:pt>
                <c:pt idx="12168">
                  <c:v>97.830001831054688</c:v>
                </c:pt>
                <c:pt idx="12169">
                  <c:v>99.44000244140625</c:v>
                </c:pt>
                <c:pt idx="12170">
                  <c:v>97.949996948242188</c:v>
                </c:pt>
                <c:pt idx="12171">
                  <c:v>98.290000915527344</c:v>
                </c:pt>
                <c:pt idx="12172">
                  <c:v>99.489997863769531</c:v>
                </c:pt>
                <c:pt idx="12173">
                  <c:v>98.19000244140625</c:v>
                </c:pt>
                <c:pt idx="12174">
                  <c:v>98.620002746582031</c:v>
                </c:pt>
                <c:pt idx="12175">
                  <c:v>98.910003662109375</c:v>
                </c:pt>
                <c:pt idx="12176">
                  <c:v>98.730003356933594</c:v>
                </c:pt>
                <c:pt idx="12177">
                  <c:v>99.30999755859375</c:v>
                </c:pt>
                <c:pt idx="12178">
                  <c:v>98.349998474121094</c:v>
                </c:pt>
                <c:pt idx="12179">
                  <c:v>99.300003051757813</c:v>
                </c:pt>
                <c:pt idx="12180">
                  <c:v>99.540000915527344</c:v>
                </c:pt>
                <c:pt idx="12181">
                  <c:v>98.029998779296875</c:v>
                </c:pt>
                <c:pt idx="12182">
                  <c:v>99.55999755859375</c:v>
                </c:pt>
                <c:pt idx="12183">
                  <c:v>99.379997253417969</c:v>
                </c:pt>
                <c:pt idx="12184">
                  <c:v>98.099998474121094</c:v>
                </c:pt>
                <c:pt idx="12185">
                  <c:v>99.389999389648438</c:v>
                </c:pt>
                <c:pt idx="12186">
                  <c:v>98.050003051757813</c:v>
                </c:pt>
                <c:pt idx="12187">
                  <c:v>99.389999389648438</c:v>
                </c:pt>
                <c:pt idx="12188">
                  <c:v>98.860000610351563</c:v>
                </c:pt>
                <c:pt idx="12189">
                  <c:v>98.80999755859375</c:v>
                </c:pt>
                <c:pt idx="12190">
                  <c:v>98.519996643066406</c:v>
                </c:pt>
                <c:pt idx="12191">
                  <c:v>98.980003356933594</c:v>
                </c:pt>
                <c:pt idx="12192">
                  <c:v>99.370002746582031</c:v>
                </c:pt>
                <c:pt idx="12193">
                  <c:v>97.980003356933594</c:v>
                </c:pt>
                <c:pt idx="12194">
                  <c:v>99.610000610351563</c:v>
                </c:pt>
                <c:pt idx="12195">
                  <c:v>99.330001831054688</c:v>
                </c:pt>
                <c:pt idx="12196">
                  <c:v>98.330001831054688</c:v>
                </c:pt>
                <c:pt idx="12197">
                  <c:v>99.199996948242188</c:v>
                </c:pt>
                <c:pt idx="12198">
                  <c:v>98.379997253417969</c:v>
                </c:pt>
                <c:pt idx="12199">
                  <c:v>99.389999389648438</c:v>
                </c:pt>
                <c:pt idx="12200">
                  <c:v>98.120002746582031</c:v>
                </c:pt>
                <c:pt idx="12201">
                  <c:v>99.419998168945313</c:v>
                </c:pt>
                <c:pt idx="12202">
                  <c:v>99.389999389648438</c:v>
                </c:pt>
                <c:pt idx="12203">
                  <c:v>98.360000610351563</c:v>
                </c:pt>
                <c:pt idx="12204">
                  <c:v>99.230003356933594</c:v>
                </c:pt>
                <c:pt idx="12205">
                  <c:v>98.290000915527344</c:v>
                </c:pt>
                <c:pt idx="12206">
                  <c:v>99.389999389648438</c:v>
                </c:pt>
                <c:pt idx="12207">
                  <c:v>97.849998474121094</c:v>
                </c:pt>
                <c:pt idx="12208">
                  <c:v>98.040000915527344</c:v>
                </c:pt>
                <c:pt idx="12209">
                  <c:v>99.360000610351563</c:v>
                </c:pt>
                <c:pt idx="12210">
                  <c:v>98.480003356933594</c:v>
                </c:pt>
                <c:pt idx="12211">
                  <c:v>99.010002136230469</c:v>
                </c:pt>
                <c:pt idx="12212">
                  <c:v>98.089996337890625</c:v>
                </c:pt>
                <c:pt idx="12213">
                  <c:v>99.519996643066406</c:v>
                </c:pt>
                <c:pt idx="12214">
                  <c:v>97.930000305175781</c:v>
                </c:pt>
                <c:pt idx="12215">
                  <c:v>98.180000305175781</c:v>
                </c:pt>
                <c:pt idx="12216">
                  <c:v>99.220001220703125</c:v>
                </c:pt>
                <c:pt idx="12217">
                  <c:v>98.540000915527344</c:v>
                </c:pt>
                <c:pt idx="12218">
                  <c:v>99.25</c:v>
                </c:pt>
                <c:pt idx="12219">
                  <c:v>98.279998779296875</c:v>
                </c:pt>
                <c:pt idx="12220">
                  <c:v>99.510002136230469</c:v>
                </c:pt>
                <c:pt idx="12221">
                  <c:v>97.919998168945313</c:v>
                </c:pt>
                <c:pt idx="12222">
                  <c:v>98.25</c:v>
                </c:pt>
                <c:pt idx="12223">
                  <c:v>99.339996337890625</c:v>
                </c:pt>
                <c:pt idx="12224">
                  <c:v>98.489997863769531</c:v>
                </c:pt>
                <c:pt idx="12225">
                  <c:v>99.029998779296875</c:v>
                </c:pt>
                <c:pt idx="12226">
                  <c:v>98.239997863769531</c:v>
                </c:pt>
                <c:pt idx="12227">
                  <c:v>99.449996948242188</c:v>
                </c:pt>
                <c:pt idx="12228">
                  <c:v>98.05999755859375</c:v>
                </c:pt>
                <c:pt idx="12229">
                  <c:v>99.620002746582031</c:v>
                </c:pt>
                <c:pt idx="12230">
                  <c:v>99.410003662109375</c:v>
                </c:pt>
                <c:pt idx="12231">
                  <c:v>98.279998779296875</c:v>
                </c:pt>
                <c:pt idx="12232">
                  <c:v>99.05999755859375</c:v>
                </c:pt>
                <c:pt idx="12233">
                  <c:v>98.209999084472656</c:v>
                </c:pt>
                <c:pt idx="12234">
                  <c:v>99.379997253417969</c:v>
                </c:pt>
                <c:pt idx="12235">
                  <c:v>97.889999389648438</c:v>
                </c:pt>
                <c:pt idx="12236">
                  <c:v>99.55999755859375</c:v>
                </c:pt>
                <c:pt idx="12237">
                  <c:v>99.209999084472656</c:v>
                </c:pt>
                <c:pt idx="12238">
                  <c:v>98.330001831054688</c:v>
                </c:pt>
                <c:pt idx="12239">
                  <c:v>99.099998474121094</c:v>
                </c:pt>
                <c:pt idx="12240">
                  <c:v>98.199996948242188</c:v>
                </c:pt>
                <c:pt idx="12241">
                  <c:v>99.510002136230469</c:v>
                </c:pt>
                <c:pt idx="12242">
                  <c:v>98.05999755859375</c:v>
                </c:pt>
                <c:pt idx="12243">
                  <c:v>98.139999389648438</c:v>
                </c:pt>
                <c:pt idx="12244">
                  <c:v>99.480003356933594</c:v>
                </c:pt>
                <c:pt idx="12245">
                  <c:v>98.370002746582031</c:v>
                </c:pt>
                <c:pt idx="12246">
                  <c:v>99.089996337890625</c:v>
                </c:pt>
                <c:pt idx="12247">
                  <c:v>98.129997253417969</c:v>
                </c:pt>
                <c:pt idx="12248">
                  <c:v>99.379997253417969</c:v>
                </c:pt>
                <c:pt idx="12249">
                  <c:v>97.879997253417969</c:v>
                </c:pt>
                <c:pt idx="12250">
                  <c:v>99.540000915527344</c:v>
                </c:pt>
                <c:pt idx="12251">
                  <c:v>99.30999755859375</c:v>
                </c:pt>
                <c:pt idx="12252">
                  <c:v>98.519996643066406</c:v>
                </c:pt>
                <c:pt idx="12253">
                  <c:v>99.110000610351563</c:v>
                </c:pt>
                <c:pt idx="12254">
                  <c:v>98.370002746582031</c:v>
                </c:pt>
                <c:pt idx="12255">
                  <c:v>99.5</c:v>
                </c:pt>
                <c:pt idx="12256">
                  <c:v>98.050003051757813</c:v>
                </c:pt>
                <c:pt idx="12257">
                  <c:v>99.529998779296875</c:v>
                </c:pt>
                <c:pt idx="12258">
                  <c:v>99.639999389648438</c:v>
                </c:pt>
                <c:pt idx="12259">
                  <c:v>98.279998779296875</c:v>
                </c:pt>
                <c:pt idx="12260">
                  <c:v>99.25</c:v>
                </c:pt>
                <c:pt idx="12261">
                  <c:v>98.589996337890625</c:v>
                </c:pt>
                <c:pt idx="12262">
                  <c:v>99.199996948242188</c:v>
                </c:pt>
                <c:pt idx="12263">
                  <c:v>98.44000244140625</c:v>
                </c:pt>
                <c:pt idx="12264">
                  <c:v>98.089996337890625</c:v>
                </c:pt>
                <c:pt idx="12265">
                  <c:v>99.55999755859375</c:v>
                </c:pt>
                <c:pt idx="12266">
                  <c:v>98.05999755859375</c:v>
                </c:pt>
                <c:pt idx="12267">
                  <c:v>98.529998779296875</c:v>
                </c:pt>
                <c:pt idx="12268">
                  <c:v>99.120002746582031</c:v>
                </c:pt>
                <c:pt idx="12269">
                  <c:v>98.790000915527344</c:v>
                </c:pt>
                <c:pt idx="12270">
                  <c:v>99.459999084472656</c:v>
                </c:pt>
                <c:pt idx="12271">
                  <c:v>98.25</c:v>
                </c:pt>
                <c:pt idx="12272">
                  <c:v>99.550003051757813</c:v>
                </c:pt>
                <c:pt idx="12273">
                  <c:v>99.580001831054688</c:v>
                </c:pt>
                <c:pt idx="12274">
                  <c:v>98.279998779296875</c:v>
                </c:pt>
                <c:pt idx="12275">
                  <c:v>99.430000305175781</c:v>
                </c:pt>
                <c:pt idx="12276">
                  <c:v>98.760002136230469</c:v>
                </c:pt>
                <c:pt idx="12277">
                  <c:v>99.010002136230469</c:v>
                </c:pt>
                <c:pt idx="12278">
                  <c:v>98.529998779296875</c:v>
                </c:pt>
                <c:pt idx="12279">
                  <c:v>99.089996337890625</c:v>
                </c:pt>
                <c:pt idx="12280">
                  <c:v>99.389999389648438</c:v>
                </c:pt>
                <c:pt idx="12281">
                  <c:v>98.089996337890625</c:v>
                </c:pt>
                <c:pt idx="12282">
                  <c:v>99.650001525878906</c:v>
                </c:pt>
                <c:pt idx="12283">
                  <c:v>99.25</c:v>
                </c:pt>
                <c:pt idx="12284">
                  <c:v>98.510002136230469</c:v>
                </c:pt>
                <c:pt idx="12285">
                  <c:v>99.300003051757813</c:v>
                </c:pt>
                <c:pt idx="12286">
                  <c:v>98.769996643066406</c:v>
                </c:pt>
                <c:pt idx="12287">
                  <c:v>99.360000610351563</c:v>
                </c:pt>
                <c:pt idx="12288">
                  <c:v>98.19000244140625</c:v>
                </c:pt>
                <c:pt idx="12289">
                  <c:v>99.489997863769531</c:v>
                </c:pt>
                <c:pt idx="12290">
                  <c:v>97.980003356933594</c:v>
                </c:pt>
                <c:pt idx="12291">
                  <c:v>98.120002746582031</c:v>
                </c:pt>
                <c:pt idx="12292">
                  <c:v>99.620002746582031</c:v>
                </c:pt>
                <c:pt idx="12293">
                  <c:v>98.080001831054688</c:v>
                </c:pt>
                <c:pt idx="12294">
                  <c:v>98.69000244140625</c:v>
                </c:pt>
                <c:pt idx="12295">
                  <c:v>99.010002136230469</c:v>
                </c:pt>
                <c:pt idx="12296">
                  <c:v>98.849998474121094</c:v>
                </c:pt>
                <c:pt idx="12297">
                  <c:v>98.930000305175781</c:v>
                </c:pt>
                <c:pt idx="12298">
                  <c:v>98.040000915527344</c:v>
                </c:pt>
                <c:pt idx="12299">
                  <c:v>99.459999084472656</c:v>
                </c:pt>
                <c:pt idx="12300">
                  <c:v>97.949996948242188</c:v>
                </c:pt>
                <c:pt idx="12301">
                  <c:v>98.069999694824219</c:v>
                </c:pt>
                <c:pt idx="12302">
                  <c:v>99.55999755859375</c:v>
                </c:pt>
                <c:pt idx="12303">
                  <c:v>98.129997253417969</c:v>
                </c:pt>
                <c:pt idx="12304">
                  <c:v>99.459999084472656</c:v>
                </c:pt>
                <c:pt idx="12305">
                  <c:v>98.910003662109375</c:v>
                </c:pt>
                <c:pt idx="12306">
                  <c:v>98.879997253417969</c:v>
                </c:pt>
                <c:pt idx="12307">
                  <c:v>98.639999389648438</c:v>
                </c:pt>
                <c:pt idx="12308">
                  <c:v>98.05999755859375</c:v>
                </c:pt>
                <c:pt idx="12309">
                  <c:v>99.550003051757813</c:v>
                </c:pt>
                <c:pt idx="12310">
                  <c:v>98.019996643066406</c:v>
                </c:pt>
                <c:pt idx="12311">
                  <c:v>98.419998168945313</c:v>
                </c:pt>
                <c:pt idx="12312">
                  <c:v>99.30999755859375</c:v>
                </c:pt>
                <c:pt idx="12313">
                  <c:v>98.699996948242188</c:v>
                </c:pt>
                <c:pt idx="12314">
                  <c:v>99.050003051757813</c:v>
                </c:pt>
                <c:pt idx="12315">
                  <c:v>98.209999084472656</c:v>
                </c:pt>
                <c:pt idx="12316">
                  <c:v>99.550003051757813</c:v>
                </c:pt>
                <c:pt idx="12317">
                  <c:v>97.790000915527344</c:v>
                </c:pt>
                <c:pt idx="12318">
                  <c:v>99.639999389648438</c:v>
                </c:pt>
                <c:pt idx="12319">
                  <c:v>99.370002746582031</c:v>
                </c:pt>
                <c:pt idx="12320">
                  <c:v>98.55999755859375</c:v>
                </c:pt>
                <c:pt idx="12321">
                  <c:v>98.830001831054688</c:v>
                </c:pt>
                <c:pt idx="12322">
                  <c:v>98.260002136230469</c:v>
                </c:pt>
                <c:pt idx="12323">
                  <c:v>99.620002746582031</c:v>
                </c:pt>
                <c:pt idx="12324">
                  <c:v>98.05999755859375</c:v>
                </c:pt>
                <c:pt idx="12325">
                  <c:v>98.290000915527344</c:v>
                </c:pt>
                <c:pt idx="12326">
                  <c:v>99.419998168945313</c:v>
                </c:pt>
                <c:pt idx="12327">
                  <c:v>98.599998474121094</c:v>
                </c:pt>
                <c:pt idx="12328">
                  <c:v>99.400001525878906</c:v>
                </c:pt>
                <c:pt idx="12329">
                  <c:v>98</c:v>
                </c:pt>
                <c:pt idx="12330">
                  <c:v>99.589996337890625</c:v>
                </c:pt>
                <c:pt idx="12331">
                  <c:v>97.910003662109375</c:v>
                </c:pt>
                <c:pt idx="12332">
                  <c:v>98.319999694824219</c:v>
                </c:pt>
                <c:pt idx="12333">
                  <c:v>99.269996643066406</c:v>
                </c:pt>
                <c:pt idx="12334">
                  <c:v>98.730003356933594</c:v>
                </c:pt>
                <c:pt idx="12335">
                  <c:v>98.919998168945313</c:v>
                </c:pt>
                <c:pt idx="12336">
                  <c:v>98.169998168945313</c:v>
                </c:pt>
                <c:pt idx="12337">
                  <c:v>99.5</c:v>
                </c:pt>
                <c:pt idx="12338">
                  <c:v>98.150001525878906</c:v>
                </c:pt>
                <c:pt idx="12339">
                  <c:v>98.30999755859375</c:v>
                </c:pt>
                <c:pt idx="12340">
                  <c:v>99.349998474121094</c:v>
                </c:pt>
                <c:pt idx="12341">
                  <c:v>98.629997253417969</c:v>
                </c:pt>
                <c:pt idx="12342">
                  <c:v>99.300003051757813</c:v>
                </c:pt>
                <c:pt idx="12343">
                  <c:v>98.180000305175781</c:v>
                </c:pt>
                <c:pt idx="12344">
                  <c:v>99.569999694824219</c:v>
                </c:pt>
                <c:pt idx="12345">
                  <c:v>97.980003356933594</c:v>
                </c:pt>
                <c:pt idx="12346">
                  <c:v>98.330001831054688</c:v>
                </c:pt>
                <c:pt idx="12347">
                  <c:v>99.370002746582031</c:v>
                </c:pt>
                <c:pt idx="12348">
                  <c:v>98.660003662109375</c:v>
                </c:pt>
                <c:pt idx="12349">
                  <c:v>99.510002136230469</c:v>
                </c:pt>
                <c:pt idx="12350">
                  <c:v>98.290000915527344</c:v>
                </c:pt>
                <c:pt idx="12351">
                  <c:v>99.629997253417969</c:v>
                </c:pt>
                <c:pt idx="12352">
                  <c:v>98.040000915527344</c:v>
                </c:pt>
                <c:pt idx="12353">
                  <c:v>99.660003662109375</c:v>
                </c:pt>
                <c:pt idx="12354">
                  <c:v>99.55999755859375</c:v>
                </c:pt>
                <c:pt idx="12355">
                  <c:v>98.680000305175781</c:v>
                </c:pt>
                <c:pt idx="12356">
                  <c:v>99.080001831054688</c:v>
                </c:pt>
                <c:pt idx="12357">
                  <c:v>98.459999084472656</c:v>
                </c:pt>
                <c:pt idx="12358">
                  <c:v>99.580001831054688</c:v>
                </c:pt>
                <c:pt idx="12359">
                  <c:v>98.199996948242188</c:v>
                </c:pt>
                <c:pt idx="12360">
                  <c:v>98.139999389648438</c:v>
                </c:pt>
                <c:pt idx="12361">
                  <c:v>99.599998474121094</c:v>
                </c:pt>
                <c:pt idx="12362">
                  <c:v>98.239997863769531</c:v>
                </c:pt>
                <c:pt idx="12363">
                  <c:v>99.040000915527344</c:v>
                </c:pt>
                <c:pt idx="12364">
                  <c:v>98.730003356933594</c:v>
                </c:pt>
                <c:pt idx="12365">
                  <c:v>99.230003356933594</c:v>
                </c:pt>
                <c:pt idx="12366">
                  <c:v>99.589996337890625</c:v>
                </c:pt>
                <c:pt idx="12367">
                  <c:v>98.069999694824219</c:v>
                </c:pt>
                <c:pt idx="12368">
                  <c:v>99.599998474121094</c:v>
                </c:pt>
                <c:pt idx="12369">
                  <c:v>98.050003051757813</c:v>
                </c:pt>
                <c:pt idx="12370">
                  <c:v>98.389999389648438</c:v>
                </c:pt>
                <c:pt idx="12371">
                  <c:v>99.25</c:v>
                </c:pt>
                <c:pt idx="12372">
                  <c:v>98.69000244140625</c:v>
                </c:pt>
                <c:pt idx="12373">
                  <c:v>99.459999084472656</c:v>
                </c:pt>
                <c:pt idx="12374">
                  <c:v>98.120002746582031</c:v>
                </c:pt>
                <c:pt idx="12375">
                  <c:v>99.510002136230469</c:v>
                </c:pt>
                <c:pt idx="12376">
                  <c:v>99.709999084472656</c:v>
                </c:pt>
                <c:pt idx="12377">
                  <c:v>98.150001525878906</c:v>
                </c:pt>
                <c:pt idx="12378">
                  <c:v>99.569999694824219</c:v>
                </c:pt>
                <c:pt idx="12379">
                  <c:v>98.410003662109375</c:v>
                </c:pt>
                <c:pt idx="12380">
                  <c:v>98.930000305175781</c:v>
                </c:pt>
                <c:pt idx="12381">
                  <c:v>98.879997253417969</c:v>
                </c:pt>
                <c:pt idx="12382">
                  <c:v>99.029998779296875</c:v>
                </c:pt>
                <c:pt idx="12383">
                  <c:v>98.680000305175781</c:v>
                </c:pt>
                <c:pt idx="12384">
                  <c:v>97.959999084472656</c:v>
                </c:pt>
                <c:pt idx="12385">
                  <c:v>99.599998474121094</c:v>
                </c:pt>
                <c:pt idx="12386">
                  <c:v>98.110000610351563</c:v>
                </c:pt>
                <c:pt idx="12387">
                  <c:v>99.680000305175781</c:v>
                </c:pt>
                <c:pt idx="12388">
                  <c:v>99.430000305175781</c:v>
                </c:pt>
                <c:pt idx="12389">
                  <c:v>98.519996643066406</c:v>
                </c:pt>
                <c:pt idx="12390">
                  <c:v>99.25</c:v>
                </c:pt>
                <c:pt idx="12391">
                  <c:v>98.519996643066406</c:v>
                </c:pt>
                <c:pt idx="12392">
                  <c:v>99.370002746582031</c:v>
                </c:pt>
                <c:pt idx="12393">
                  <c:v>98.44000244140625</c:v>
                </c:pt>
                <c:pt idx="12394">
                  <c:v>99.480003356933594</c:v>
                </c:pt>
                <c:pt idx="12395">
                  <c:v>99.650001525878906</c:v>
                </c:pt>
                <c:pt idx="12396">
                  <c:v>98.029998779296875</c:v>
                </c:pt>
                <c:pt idx="12397">
                  <c:v>99.639999389648438</c:v>
                </c:pt>
                <c:pt idx="12398">
                  <c:v>99.180000305175781</c:v>
                </c:pt>
                <c:pt idx="12399">
                  <c:v>98.680000305175781</c:v>
                </c:pt>
                <c:pt idx="12400">
                  <c:v>98.980003356933594</c:v>
                </c:pt>
                <c:pt idx="12401">
                  <c:v>98.209999084472656</c:v>
                </c:pt>
                <c:pt idx="12402">
                  <c:v>99.410003662109375</c:v>
                </c:pt>
                <c:pt idx="12403">
                  <c:v>97.910003662109375</c:v>
                </c:pt>
                <c:pt idx="12404">
                  <c:v>99.430000305175781</c:v>
                </c:pt>
                <c:pt idx="12405">
                  <c:v>99.449996948242188</c:v>
                </c:pt>
                <c:pt idx="12406">
                  <c:v>98.290000915527344</c:v>
                </c:pt>
                <c:pt idx="12407">
                  <c:v>99.480003356933594</c:v>
                </c:pt>
                <c:pt idx="12408">
                  <c:v>99.089996337890625</c:v>
                </c:pt>
                <c:pt idx="12409">
                  <c:v>98.910003662109375</c:v>
                </c:pt>
                <c:pt idx="12410">
                  <c:v>98.790000915527344</c:v>
                </c:pt>
                <c:pt idx="12411">
                  <c:v>98.029998779296875</c:v>
                </c:pt>
                <c:pt idx="12412">
                  <c:v>99.449996948242188</c:v>
                </c:pt>
                <c:pt idx="12413">
                  <c:v>98.040000915527344</c:v>
                </c:pt>
                <c:pt idx="12414">
                  <c:v>99.540000915527344</c:v>
                </c:pt>
                <c:pt idx="12415">
                  <c:v>99.580001831054688</c:v>
                </c:pt>
                <c:pt idx="12416">
                  <c:v>98.25</c:v>
                </c:pt>
                <c:pt idx="12417">
                  <c:v>99.55999755859375</c:v>
                </c:pt>
                <c:pt idx="12418">
                  <c:v>99.209999084472656</c:v>
                </c:pt>
                <c:pt idx="12419">
                  <c:v>98.639999389648438</c:v>
                </c:pt>
                <c:pt idx="12420">
                  <c:v>99.160003662109375</c:v>
                </c:pt>
                <c:pt idx="12421">
                  <c:v>98.680000305175781</c:v>
                </c:pt>
                <c:pt idx="12422">
                  <c:v>99.370002746582031</c:v>
                </c:pt>
                <c:pt idx="12423">
                  <c:v>98.239997863769531</c:v>
                </c:pt>
                <c:pt idx="12424">
                  <c:v>99.290000915527344</c:v>
                </c:pt>
                <c:pt idx="12425">
                  <c:v>99.680000305175781</c:v>
                </c:pt>
                <c:pt idx="12426">
                  <c:v>98.029998779296875</c:v>
                </c:pt>
                <c:pt idx="12427">
                  <c:v>99.75</c:v>
                </c:pt>
                <c:pt idx="12428">
                  <c:v>99.449996948242188</c:v>
                </c:pt>
                <c:pt idx="12429">
                  <c:v>98.160003662109375</c:v>
                </c:pt>
                <c:pt idx="12430">
                  <c:v>99.360000610351563</c:v>
                </c:pt>
                <c:pt idx="12431">
                  <c:v>98.400001525878906</c:v>
                </c:pt>
                <c:pt idx="12432">
                  <c:v>99.110000610351563</c:v>
                </c:pt>
                <c:pt idx="12433">
                  <c:v>98.69000244140625</c:v>
                </c:pt>
                <c:pt idx="12434">
                  <c:v>99.25</c:v>
                </c:pt>
                <c:pt idx="12435">
                  <c:v>99.599998474121094</c:v>
                </c:pt>
                <c:pt idx="12436">
                  <c:v>98.069999694824219</c:v>
                </c:pt>
                <c:pt idx="12437">
                  <c:v>99.580001831054688</c:v>
                </c:pt>
                <c:pt idx="12438">
                  <c:v>98.069999694824219</c:v>
                </c:pt>
                <c:pt idx="12439">
                  <c:v>98.30999755859375</c:v>
                </c:pt>
                <c:pt idx="12440">
                  <c:v>99.5</c:v>
                </c:pt>
                <c:pt idx="12441">
                  <c:v>98.480003356933594</c:v>
                </c:pt>
                <c:pt idx="12442">
                  <c:v>99.129997253417969</c:v>
                </c:pt>
                <c:pt idx="12443">
                  <c:v>98.550003051757813</c:v>
                </c:pt>
                <c:pt idx="12444">
                  <c:v>99.300003051757813</c:v>
                </c:pt>
                <c:pt idx="12445">
                  <c:v>99.580001831054688</c:v>
                </c:pt>
                <c:pt idx="12446">
                  <c:v>97.959999084472656</c:v>
                </c:pt>
                <c:pt idx="12447">
                  <c:v>99.599998474121094</c:v>
                </c:pt>
                <c:pt idx="12448">
                  <c:v>99.489997863769531</c:v>
                </c:pt>
                <c:pt idx="12449">
                  <c:v>98.419998168945313</c:v>
                </c:pt>
                <c:pt idx="12450">
                  <c:v>99.30999755859375</c:v>
                </c:pt>
                <c:pt idx="12451">
                  <c:v>98.790000915527344</c:v>
                </c:pt>
                <c:pt idx="12452">
                  <c:v>99.150001525878906</c:v>
                </c:pt>
                <c:pt idx="12453">
                  <c:v>98.779998779296875</c:v>
                </c:pt>
                <c:pt idx="12454">
                  <c:v>98.069999694824219</c:v>
                </c:pt>
                <c:pt idx="12455">
                  <c:v>99.639999389648438</c:v>
                </c:pt>
                <c:pt idx="12456">
                  <c:v>98.010002136230469</c:v>
                </c:pt>
                <c:pt idx="12457">
                  <c:v>99.639999389648438</c:v>
                </c:pt>
                <c:pt idx="12458">
                  <c:v>99.5</c:v>
                </c:pt>
                <c:pt idx="12459">
                  <c:v>98.379997253417969</c:v>
                </c:pt>
                <c:pt idx="12460">
                  <c:v>99.319999694824219</c:v>
                </c:pt>
                <c:pt idx="12461">
                  <c:v>98.769996643066406</c:v>
                </c:pt>
                <c:pt idx="12462">
                  <c:v>99</c:v>
                </c:pt>
                <c:pt idx="12463">
                  <c:v>98.589996337890625</c:v>
                </c:pt>
                <c:pt idx="12464">
                  <c:v>97.830001831054688</c:v>
                </c:pt>
                <c:pt idx="12465">
                  <c:v>99.459999084472656</c:v>
                </c:pt>
                <c:pt idx="12466">
                  <c:v>97.930000305175781</c:v>
                </c:pt>
                <c:pt idx="12467">
                  <c:v>98.209999084472656</c:v>
                </c:pt>
                <c:pt idx="12468">
                  <c:v>99.519996643066406</c:v>
                </c:pt>
                <c:pt idx="12469">
                  <c:v>98.330001831054688</c:v>
                </c:pt>
                <c:pt idx="12470">
                  <c:v>98.970001220703125</c:v>
                </c:pt>
                <c:pt idx="12471">
                  <c:v>98.459999084472656</c:v>
                </c:pt>
                <c:pt idx="12472">
                  <c:v>98.930000305175781</c:v>
                </c:pt>
                <c:pt idx="12473">
                  <c:v>98.930000305175781</c:v>
                </c:pt>
                <c:pt idx="12474">
                  <c:v>99.160003662109375</c:v>
                </c:pt>
                <c:pt idx="12475">
                  <c:v>99.550003051757813</c:v>
                </c:pt>
                <c:pt idx="12476">
                  <c:v>97.970001220703125</c:v>
                </c:pt>
                <c:pt idx="12477">
                  <c:v>99.540000915527344</c:v>
                </c:pt>
                <c:pt idx="12478">
                  <c:v>99.680000305175781</c:v>
                </c:pt>
                <c:pt idx="12479">
                  <c:v>99.650001525878906</c:v>
                </c:pt>
                <c:pt idx="12480">
                  <c:v>98.019996643066406</c:v>
                </c:pt>
                <c:pt idx="12481">
                  <c:v>98.110000610351563</c:v>
                </c:pt>
                <c:pt idx="12482">
                  <c:v>99.489997863769531</c:v>
                </c:pt>
                <c:pt idx="12483">
                  <c:v>98.279998779296875</c:v>
                </c:pt>
                <c:pt idx="12484">
                  <c:v>98.720001220703125</c:v>
                </c:pt>
                <c:pt idx="12485">
                  <c:v>99.089996337890625</c:v>
                </c:pt>
                <c:pt idx="12486">
                  <c:v>99.040000915527344</c:v>
                </c:pt>
                <c:pt idx="12487">
                  <c:v>98.910003662109375</c:v>
                </c:pt>
                <c:pt idx="12488">
                  <c:v>98.169998168945313</c:v>
                </c:pt>
                <c:pt idx="12489">
                  <c:v>99.480003356933594</c:v>
                </c:pt>
                <c:pt idx="12490">
                  <c:v>97.989997863769531</c:v>
                </c:pt>
                <c:pt idx="12491">
                  <c:v>98.099998474121094</c:v>
                </c:pt>
                <c:pt idx="12492">
                  <c:v>99.569999694824219</c:v>
                </c:pt>
                <c:pt idx="12493">
                  <c:v>98.330001831054688</c:v>
                </c:pt>
                <c:pt idx="12494">
                  <c:v>98.919998168945313</c:v>
                </c:pt>
                <c:pt idx="12495">
                  <c:v>98.75</c:v>
                </c:pt>
                <c:pt idx="12496">
                  <c:v>99.080001831054688</c:v>
                </c:pt>
                <c:pt idx="12497">
                  <c:v>98.459999084472656</c:v>
                </c:pt>
                <c:pt idx="12498">
                  <c:v>97.970001220703125</c:v>
                </c:pt>
                <c:pt idx="12499">
                  <c:v>99.599998474121094</c:v>
                </c:pt>
                <c:pt idx="12500">
                  <c:v>97.910003662109375</c:v>
                </c:pt>
                <c:pt idx="12501">
                  <c:v>98.480003356933594</c:v>
                </c:pt>
                <c:pt idx="12502">
                  <c:v>99.410003662109375</c:v>
                </c:pt>
                <c:pt idx="12503">
                  <c:v>98.489997863769531</c:v>
                </c:pt>
                <c:pt idx="12504">
                  <c:v>99.300003051757813</c:v>
                </c:pt>
                <c:pt idx="12505">
                  <c:v>98.180000305175781</c:v>
                </c:pt>
                <c:pt idx="12506">
                  <c:v>99.400001525878906</c:v>
                </c:pt>
                <c:pt idx="12507">
                  <c:v>99.529998779296875</c:v>
                </c:pt>
                <c:pt idx="12508">
                  <c:v>98.279998779296875</c:v>
                </c:pt>
                <c:pt idx="12509">
                  <c:v>99.510002136230469</c:v>
                </c:pt>
                <c:pt idx="12510">
                  <c:v>98.900001525878906</c:v>
                </c:pt>
                <c:pt idx="12511">
                  <c:v>99.010002136230469</c:v>
                </c:pt>
                <c:pt idx="12512">
                  <c:v>98.489997863769531</c:v>
                </c:pt>
                <c:pt idx="12513">
                  <c:v>99.379997253417969</c:v>
                </c:pt>
                <c:pt idx="12514">
                  <c:v>98.139999389648438</c:v>
                </c:pt>
                <c:pt idx="12515">
                  <c:v>97.870002746582031</c:v>
                </c:pt>
                <c:pt idx="12516">
                  <c:v>99.629997253417969</c:v>
                </c:pt>
                <c:pt idx="12517">
                  <c:v>98.150001525878906</c:v>
                </c:pt>
                <c:pt idx="12518">
                  <c:v>98.900001525878906</c:v>
                </c:pt>
                <c:pt idx="12519">
                  <c:v>98.819999694824219</c:v>
                </c:pt>
                <c:pt idx="12520">
                  <c:v>99.209999084472656</c:v>
                </c:pt>
                <c:pt idx="12521">
                  <c:v>99.620002746582031</c:v>
                </c:pt>
                <c:pt idx="12522">
                  <c:v>98.05999755859375</c:v>
                </c:pt>
                <c:pt idx="12523">
                  <c:v>99.739997863769531</c:v>
                </c:pt>
                <c:pt idx="12524">
                  <c:v>99.449996948242188</c:v>
                </c:pt>
                <c:pt idx="12525">
                  <c:v>98.269996643066406</c:v>
                </c:pt>
                <c:pt idx="12526">
                  <c:v>99.430000305175781</c:v>
                </c:pt>
                <c:pt idx="12527">
                  <c:v>98.470001220703125</c:v>
                </c:pt>
                <c:pt idx="12528">
                  <c:v>99.339996337890625</c:v>
                </c:pt>
                <c:pt idx="12529">
                  <c:v>98.699996948242188</c:v>
                </c:pt>
                <c:pt idx="12530">
                  <c:v>99.269996643066406</c:v>
                </c:pt>
                <c:pt idx="12531">
                  <c:v>99.550003051757813</c:v>
                </c:pt>
                <c:pt idx="12532">
                  <c:v>98.139999389648438</c:v>
                </c:pt>
                <c:pt idx="12533">
                  <c:v>99.669998168945313</c:v>
                </c:pt>
                <c:pt idx="12534">
                  <c:v>98.099998474121094</c:v>
                </c:pt>
                <c:pt idx="12535">
                  <c:v>98.339996337890625</c:v>
                </c:pt>
                <c:pt idx="12536">
                  <c:v>99.489997863769531</c:v>
                </c:pt>
                <c:pt idx="12537">
                  <c:v>98.300003051757813</c:v>
                </c:pt>
                <c:pt idx="12538">
                  <c:v>98.75</c:v>
                </c:pt>
                <c:pt idx="12539">
                  <c:v>99.010002136230469</c:v>
                </c:pt>
                <c:pt idx="12540">
                  <c:v>98.949996948242188</c:v>
                </c:pt>
                <c:pt idx="12541">
                  <c:v>98.910003662109375</c:v>
                </c:pt>
                <c:pt idx="12542">
                  <c:v>98.220001220703125</c:v>
                </c:pt>
                <c:pt idx="12543">
                  <c:v>98.430000305175781</c:v>
                </c:pt>
                <c:pt idx="12544">
                  <c:v>99.370002746582031</c:v>
                </c:pt>
                <c:pt idx="12545">
                  <c:v>98.489997863769531</c:v>
                </c:pt>
                <c:pt idx="12546">
                  <c:v>99</c:v>
                </c:pt>
                <c:pt idx="12547">
                  <c:v>99.010002136230469</c:v>
                </c:pt>
                <c:pt idx="12548">
                  <c:v>99.050003051757813</c:v>
                </c:pt>
                <c:pt idx="12549">
                  <c:v>99.510002136230469</c:v>
                </c:pt>
                <c:pt idx="12550">
                  <c:v>98.180000305175781</c:v>
                </c:pt>
                <c:pt idx="12551">
                  <c:v>99.459999084472656</c:v>
                </c:pt>
                <c:pt idx="12552">
                  <c:v>99.680000305175781</c:v>
                </c:pt>
                <c:pt idx="12553">
                  <c:v>98.050003051757813</c:v>
                </c:pt>
                <c:pt idx="12554">
                  <c:v>99.669998168945313</c:v>
                </c:pt>
                <c:pt idx="12555">
                  <c:v>97.949996948242188</c:v>
                </c:pt>
                <c:pt idx="12556">
                  <c:v>98.430000305175781</c:v>
                </c:pt>
                <c:pt idx="12557">
                  <c:v>99.300003051757813</c:v>
                </c:pt>
                <c:pt idx="12558">
                  <c:v>98.30999755859375</c:v>
                </c:pt>
                <c:pt idx="12559">
                  <c:v>99</c:v>
                </c:pt>
                <c:pt idx="12560">
                  <c:v>98.75</c:v>
                </c:pt>
                <c:pt idx="12561">
                  <c:v>99.180000305175781</c:v>
                </c:pt>
                <c:pt idx="12562">
                  <c:v>99.489997863769531</c:v>
                </c:pt>
                <c:pt idx="12563">
                  <c:v>98.05999755859375</c:v>
                </c:pt>
                <c:pt idx="12564">
                  <c:v>99.599998474121094</c:v>
                </c:pt>
                <c:pt idx="12565">
                  <c:v>98</c:v>
                </c:pt>
                <c:pt idx="12566">
                  <c:v>98.209999084472656</c:v>
                </c:pt>
                <c:pt idx="12567">
                  <c:v>99.699996948242188</c:v>
                </c:pt>
                <c:pt idx="12568">
                  <c:v>98.19000244140625</c:v>
                </c:pt>
                <c:pt idx="12569">
                  <c:v>98.669998168945313</c:v>
                </c:pt>
                <c:pt idx="12570">
                  <c:v>99.110000610351563</c:v>
                </c:pt>
                <c:pt idx="12571">
                  <c:v>98.669998168945313</c:v>
                </c:pt>
                <c:pt idx="12572">
                  <c:v>99.110000610351563</c:v>
                </c:pt>
                <c:pt idx="12573">
                  <c:v>98.279998779296875</c:v>
                </c:pt>
                <c:pt idx="12574">
                  <c:v>99.510002136230469</c:v>
                </c:pt>
                <c:pt idx="12575">
                  <c:v>98.069999694824219</c:v>
                </c:pt>
                <c:pt idx="12576">
                  <c:v>98.879997253417969</c:v>
                </c:pt>
                <c:pt idx="12577">
                  <c:v>99.080001831054688</c:v>
                </c:pt>
                <c:pt idx="12578">
                  <c:v>99.489997863769531</c:v>
                </c:pt>
                <c:pt idx="12579">
                  <c:v>98.160003662109375</c:v>
                </c:pt>
                <c:pt idx="12580">
                  <c:v>99.540000915527344</c:v>
                </c:pt>
                <c:pt idx="12581">
                  <c:v>99.580001831054688</c:v>
                </c:pt>
                <c:pt idx="12582">
                  <c:v>98.360000610351563</c:v>
                </c:pt>
                <c:pt idx="12583">
                  <c:v>99.480003356933594</c:v>
                </c:pt>
                <c:pt idx="12584">
                  <c:v>98.370002746582031</c:v>
                </c:pt>
                <c:pt idx="12585">
                  <c:v>99.370002746582031</c:v>
                </c:pt>
                <c:pt idx="12586">
                  <c:v>98.639999389648438</c:v>
                </c:pt>
                <c:pt idx="12587">
                  <c:v>99.300003051757813</c:v>
                </c:pt>
                <c:pt idx="12588">
                  <c:v>98.410003662109375</c:v>
                </c:pt>
                <c:pt idx="12589">
                  <c:v>99.449996948242188</c:v>
                </c:pt>
                <c:pt idx="12590">
                  <c:v>98.120002746582031</c:v>
                </c:pt>
                <c:pt idx="12591">
                  <c:v>98.029998779296875</c:v>
                </c:pt>
                <c:pt idx="12592">
                  <c:v>99.629997253417969</c:v>
                </c:pt>
                <c:pt idx="12593">
                  <c:v>98.230003356933594</c:v>
                </c:pt>
                <c:pt idx="12594">
                  <c:v>98.55999755859375</c:v>
                </c:pt>
                <c:pt idx="12595">
                  <c:v>99.25</c:v>
                </c:pt>
                <c:pt idx="12596">
                  <c:v>98.849998474121094</c:v>
                </c:pt>
                <c:pt idx="12597">
                  <c:v>99.010002136230469</c:v>
                </c:pt>
                <c:pt idx="12598">
                  <c:v>98.099998474121094</c:v>
                </c:pt>
                <c:pt idx="12599">
                  <c:v>99.550003051757813</c:v>
                </c:pt>
                <c:pt idx="12600">
                  <c:v>97.900001525878906</c:v>
                </c:pt>
                <c:pt idx="12601">
                  <c:v>98.139999389648438</c:v>
                </c:pt>
                <c:pt idx="12602">
                  <c:v>99.55999755859375</c:v>
                </c:pt>
                <c:pt idx="12603">
                  <c:v>98.239997863769531</c:v>
                </c:pt>
                <c:pt idx="12604">
                  <c:v>98.639999389648438</c:v>
                </c:pt>
                <c:pt idx="12605">
                  <c:v>99.05999755859375</c:v>
                </c:pt>
                <c:pt idx="12606">
                  <c:v>98.860000610351563</c:v>
                </c:pt>
                <c:pt idx="12607">
                  <c:v>99.430000305175781</c:v>
                </c:pt>
                <c:pt idx="12608">
                  <c:v>97.980003356933594</c:v>
                </c:pt>
                <c:pt idx="12609">
                  <c:v>99.650001525878906</c:v>
                </c:pt>
                <c:pt idx="12610">
                  <c:v>98.040000915527344</c:v>
                </c:pt>
                <c:pt idx="12611">
                  <c:v>98.300003051757813</c:v>
                </c:pt>
                <c:pt idx="12612">
                  <c:v>99.44000244140625</c:v>
                </c:pt>
                <c:pt idx="12613">
                  <c:v>98.290000915527344</c:v>
                </c:pt>
                <c:pt idx="12614">
                  <c:v>98.849998474121094</c:v>
                </c:pt>
                <c:pt idx="12615">
                  <c:v>98.860000610351563</c:v>
                </c:pt>
                <c:pt idx="12616">
                  <c:v>99.089996337890625</c:v>
                </c:pt>
                <c:pt idx="12617">
                  <c:v>98.639999389648438</c:v>
                </c:pt>
                <c:pt idx="12618">
                  <c:v>97.949996948242188</c:v>
                </c:pt>
                <c:pt idx="12619">
                  <c:v>99.540000915527344</c:v>
                </c:pt>
                <c:pt idx="12620">
                  <c:v>98</c:v>
                </c:pt>
                <c:pt idx="12621">
                  <c:v>98.389999389648438</c:v>
                </c:pt>
                <c:pt idx="12622">
                  <c:v>99.569999694824219</c:v>
                </c:pt>
                <c:pt idx="12623">
                  <c:v>98.449996948242188</c:v>
                </c:pt>
                <c:pt idx="12624">
                  <c:v>99.19000244140625</c:v>
                </c:pt>
                <c:pt idx="12625">
                  <c:v>98.730003356933594</c:v>
                </c:pt>
                <c:pt idx="12626">
                  <c:v>99.349998474121094</c:v>
                </c:pt>
                <c:pt idx="12627">
                  <c:v>98.470001220703125</c:v>
                </c:pt>
                <c:pt idx="12628">
                  <c:v>98.169998168945313</c:v>
                </c:pt>
                <c:pt idx="12629">
                  <c:v>99.739997863769531</c:v>
                </c:pt>
                <c:pt idx="12630">
                  <c:v>98.180000305175781</c:v>
                </c:pt>
                <c:pt idx="12631">
                  <c:v>98.410003662109375</c:v>
                </c:pt>
                <c:pt idx="12632">
                  <c:v>99.430000305175781</c:v>
                </c:pt>
                <c:pt idx="12633">
                  <c:v>98.349998474121094</c:v>
                </c:pt>
                <c:pt idx="12634">
                  <c:v>99.069999694824219</c:v>
                </c:pt>
                <c:pt idx="12635">
                  <c:v>98.680000305175781</c:v>
                </c:pt>
                <c:pt idx="12636">
                  <c:v>99.169998168945313</c:v>
                </c:pt>
                <c:pt idx="12637">
                  <c:v>99.650001525878906</c:v>
                </c:pt>
                <c:pt idx="12638">
                  <c:v>98.099998474121094</c:v>
                </c:pt>
                <c:pt idx="12639">
                  <c:v>99.69000244140625</c:v>
                </c:pt>
                <c:pt idx="12640">
                  <c:v>98.449996948242188</c:v>
                </c:pt>
                <c:pt idx="12641">
                  <c:v>99.370002746582031</c:v>
                </c:pt>
                <c:pt idx="12642">
                  <c:v>98.129997253417969</c:v>
                </c:pt>
                <c:pt idx="12643">
                  <c:v>99.620002746582031</c:v>
                </c:pt>
                <c:pt idx="12644">
                  <c:v>99.660003662109375</c:v>
                </c:pt>
                <c:pt idx="12645">
                  <c:v>98.150001525878906</c:v>
                </c:pt>
                <c:pt idx="12646">
                  <c:v>99.639999389648438</c:v>
                </c:pt>
                <c:pt idx="12647">
                  <c:v>99.349998474121094</c:v>
                </c:pt>
                <c:pt idx="12648">
                  <c:v>98.470001220703125</c:v>
                </c:pt>
                <c:pt idx="12649">
                  <c:v>99.290000915527344</c:v>
                </c:pt>
                <c:pt idx="12650">
                  <c:v>98.580001831054688</c:v>
                </c:pt>
                <c:pt idx="12651">
                  <c:v>99.44000244140625</c:v>
                </c:pt>
                <c:pt idx="12652">
                  <c:v>98.400001525878906</c:v>
                </c:pt>
                <c:pt idx="12653">
                  <c:v>99.55999755859375</c:v>
                </c:pt>
                <c:pt idx="12654">
                  <c:v>99.660003662109375</c:v>
                </c:pt>
                <c:pt idx="12655">
                  <c:v>97.949996948242188</c:v>
                </c:pt>
                <c:pt idx="12656">
                  <c:v>99.629997253417969</c:v>
                </c:pt>
                <c:pt idx="12657">
                  <c:v>99.220001220703125</c:v>
                </c:pt>
                <c:pt idx="12658">
                  <c:v>98.779998779296875</c:v>
                </c:pt>
                <c:pt idx="12659">
                  <c:v>98.80999755859375</c:v>
                </c:pt>
                <c:pt idx="12660">
                  <c:v>99.139999389648438</c:v>
                </c:pt>
                <c:pt idx="12661">
                  <c:v>99.669998168945313</c:v>
                </c:pt>
                <c:pt idx="12662">
                  <c:v>98.169998168945313</c:v>
                </c:pt>
                <c:pt idx="12663">
                  <c:v>99.629997253417969</c:v>
                </c:pt>
                <c:pt idx="12664">
                  <c:v>99.550003051757813</c:v>
                </c:pt>
                <c:pt idx="12665">
                  <c:v>98.209999084472656</c:v>
                </c:pt>
                <c:pt idx="12666">
                  <c:v>98.650001525878906</c:v>
                </c:pt>
                <c:pt idx="12667">
                  <c:v>98.949996948242188</c:v>
                </c:pt>
                <c:pt idx="12668">
                  <c:v>99.230003356933594</c:v>
                </c:pt>
                <c:pt idx="12669">
                  <c:v>99.629997253417969</c:v>
                </c:pt>
                <c:pt idx="12670">
                  <c:v>98.169998168945313</c:v>
                </c:pt>
                <c:pt idx="12671">
                  <c:v>99.519996643066406</c:v>
                </c:pt>
                <c:pt idx="12672">
                  <c:v>99.180000305175781</c:v>
                </c:pt>
                <c:pt idx="12673">
                  <c:v>99.139999389648438</c:v>
                </c:pt>
                <c:pt idx="12674">
                  <c:v>98.319999694824219</c:v>
                </c:pt>
                <c:pt idx="12675">
                  <c:v>98.230003356933594</c:v>
                </c:pt>
                <c:pt idx="12676">
                  <c:v>99.620002746582031</c:v>
                </c:pt>
                <c:pt idx="12677">
                  <c:v>98.279998779296875</c:v>
                </c:pt>
                <c:pt idx="12678">
                  <c:v>99.25</c:v>
                </c:pt>
                <c:pt idx="12679">
                  <c:v>98.669998168945313</c:v>
                </c:pt>
                <c:pt idx="12680">
                  <c:v>99.389999389648438</c:v>
                </c:pt>
                <c:pt idx="12681">
                  <c:v>98.199996948242188</c:v>
                </c:pt>
                <c:pt idx="12682">
                  <c:v>98.230003356933594</c:v>
                </c:pt>
                <c:pt idx="12683">
                  <c:v>99.480003356933594</c:v>
                </c:pt>
                <c:pt idx="12684">
                  <c:v>98.470001220703125</c:v>
                </c:pt>
                <c:pt idx="12685">
                  <c:v>99.160003662109375</c:v>
                </c:pt>
                <c:pt idx="12686">
                  <c:v>98.220001220703125</c:v>
                </c:pt>
                <c:pt idx="12687">
                  <c:v>99.660003662109375</c:v>
                </c:pt>
                <c:pt idx="12688">
                  <c:v>97.930000305175781</c:v>
                </c:pt>
                <c:pt idx="12689">
                  <c:v>98.279998779296875</c:v>
                </c:pt>
                <c:pt idx="12690">
                  <c:v>99.370002746582031</c:v>
                </c:pt>
                <c:pt idx="12691">
                  <c:v>98.540000915527344</c:v>
                </c:pt>
                <c:pt idx="12692">
                  <c:v>98.959999084472656</c:v>
                </c:pt>
                <c:pt idx="12693">
                  <c:v>98.470001220703125</c:v>
                </c:pt>
                <c:pt idx="12694">
                  <c:v>99.519996643066406</c:v>
                </c:pt>
                <c:pt idx="12695">
                  <c:v>98.239997863769531</c:v>
                </c:pt>
                <c:pt idx="12696">
                  <c:v>98.239997863769531</c:v>
                </c:pt>
                <c:pt idx="12697">
                  <c:v>99.639999389648438</c:v>
                </c:pt>
                <c:pt idx="12698">
                  <c:v>98.569999694824219</c:v>
                </c:pt>
                <c:pt idx="12699">
                  <c:v>99.230003356933594</c:v>
                </c:pt>
                <c:pt idx="12700">
                  <c:v>98.540000915527344</c:v>
                </c:pt>
                <c:pt idx="12701">
                  <c:v>99.400001525878906</c:v>
                </c:pt>
                <c:pt idx="12702">
                  <c:v>99.839996337890625</c:v>
                </c:pt>
                <c:pt idx="12703">
                  <c:v>98.269996643066406</c:v>
                </c:pt>
                <c:pt idx="12704">
                  <c:v>99.620002746582031</c:v>
                </c:pt>
                <c:pt idx="12705">
                  <c:v>98.349998474121094</c:v>
                </c:pt>
                <c:pt idx="12706">
                  <c:v>99.569999694824219</c:v>
                </c:pt>
                <c:pt idx="12707">
                  <c:v>98.330001831054688</c:v>
                </c:pt>
                <c:pt idx="12708">
                  <c:v>99.010002136230469</c:v>
                </c:pt>
                <c:pt idx="12709">
                  <c:v>98.709999084472656</c:v>
                </c:pt>
                <c:pt idx="12710">
                  <c:v>99.25</c:v>
                </c:pt>
                <c:pt idx="12711">
                  <c:v>98.400001525878906</c:v>
                </c:pt>
                <c:pt idx="12712">
                  <c:v>97.919998168945313</c:v>
                </c:pt>
                <c:pt idx="12713">
                  <c:v>99.639999389648438</c:v>
                </c:pt>
                <c:pt idx="12714">
                  <c:v>98.080001831054688</c:v>
                </c:pt>
                <c:pt idx="12715">
                  <c:v>98.589996337890625</c:v>
                </c:pt>
                <c:pt idx="12716">
                  <c:v>99.300003051757813</c:v>
                </c:pt>
                <c:pt idx="12717">
                  <c:v>98.599998474121094</c:v>
                </c:pt>
                <c:pt idx="12718">
                  <c:v>99.349998474121094</c:v>
                </c:pt>
                <c:pt idx="12719">
                  <c:v>98.44000244140625</c:v>
                </c:pt>
                <c:pt idx="12720">
                  <c:v>99.550003051757813</c:v>
                </c:pt>
                <c:pt idx="12721">
                  <c:v>99.610000610351563</c:v>
                </c:pt>
                <c:pt idx="12722">
                  <c:v>98.110000610351563</c:v>
                </c:pt>
                <c:pt idx="12723">
                  <c:v>99.720001220703125</c:v>
                </c:pt>
                <c:pt idx="12724">
                  <c:v>99.339996337890625</c:v>
                </c:pt>
                <c:pt idx="12725">
                  <c:v>98.669998168945313</c:v>
                </c:pt>
                <c:pt idx="12726">
                  <c:v>99.230003356933594</c:v>
                </c:pt>
                <c:pt idx="12727">
                  <c:v>99.029998779296875</c:v>
                </c:pt>
                <c:pt idx="12728">
                  <c:v>99.540000915527344</c:v>
                </c:pt>
                <c:pt idx="12729">
                  <c:v>98.180000305175781</c:v>
                </c:pt>
                <c:pt idx="12730">
                  <c:v>99.519996643066406</c:v>
                </c:pt>
                <c:pt idx="12731">
                  <c:v>99.709999084472656</c:v>
                </c:pt>
                <c:pt idx="12732">
                  <c:v>98.150001525878906</c:v>
                </c:pt>
                <c:pt idx="12733">
                  <c:v>99.569999694824219</c:v>
                </c:pt>
                <c:pt idx="12734">
                  <c:v>99.209999084472656</c:v>
                </c:pt>
                <c:pt idx="12735">
                  <c:v>98.720001220703125</c:v>
                </c:pt>
                <c:pt idx="12736">
                  <c:v>99.230003356933594</c:v>
                </c:pt>
                <c:pt idx="12737">
                  <c:v>99.30999755859375</c:v>
                </c:pt>
                <c:pt idx="12738">
                  <c:v>98.339996337890625</c:v>
                </c:pt>
                <c:pt idx="12739">
                  <c:v>99.339996337890625</c:v>
                </c:pt>
                <c:pt idx="12740">
                  <c:v>99.69000244140625</c:v>
                </c:pt>
                <c:pt idx="12741">
                  <c:v>98.150001525878906</c:v>
                </c:pt>
                <c:pt idx="12742">
                  <c:v>99.610000610351563</c:v>
                </c:pt>
                <c:pt idx="12743">
                  <c:v>99.660003662109375</c:v>
                </c:pt>
                <c:pt idx="12744">
                  <c:v>99.169998168945313</c:v>
                </c:pt>
                <c:pt idx="12745">
                  <c:v>98.639999389648438</c:v>
                </c:pt>
                <c:pt idx="12746">
                  <c:v>99.260002136230469</c:v>
                </c:pt>
                <c:pt idx="12747">
                  <c:v>98.669998168945313</c:v>
                </c:pt>
                <c:pt idx="12748">
                  <c:v>99.239997863769531</c:v>
                </c:pt>
                <c:pt idx="12749">
                  <c:v>98.529998779296875</c:v>
                </c:pt>
                <c:pt idx="12750">
                  <c:v>97.910003662109375</c:v>
                </c:pt>
                <c:pt idx="12751">
                  <c:v>99.620002746582031</c:v>
                </c:pt>
                <c:pt idx="12752">
                  <c:v>97.900001525878906</c:v>
                </c:pt>
                <c:pt idx="12753">
                  <c:v>99.5</c:v>
                </c:pt>
                <c:pt idx="12754">
                  <c:v>99.410003662109375</c:v>
                </c:pt>
                <c:pt idx="12755">
                  <c:v>98.239997863769531</c:v>
                </c:pt>
                <c:pt idx="12756">
                  <c:v>99.5</c:v>
                </c:pt>
                <c:pt idx="12757">
                  <c:v>98.379997253417969</c:v>
                </c:pt>
                <c:pt idx="12758">
                  <c:v>98.919998168945313</c:v>
                </c:pt>
                <c:pt idx="12759">
                  <c:v>98.779998779296875</c:v>
                </c:pt>
                <c:pt idx="12760">
                  <c:v>99.319999694824219</c:v>
                </c:pt>
                <c:pt idx="12761">
                  <c:v>98.389999389648438</c:v>
                </c:pt>
                <c:pt idx="12762">
                  <c:v>98.959999084472656</c:v>
                </c:pt>
                <c:pt idx="12763">
                  <c:v>98.620002746582031</c:v>
                </c:pt>
                <c:pt idx="12764">
                  <c:v>99.139999389648438</c:v>
                </c:pt>
                <c:pt idx="12765">
                  <c:v>98.650001525878906</c:v>
                </c:pt>
                <c:pt idx="12766">
                  <c:v>98.239997863769531</c:v>
                </c:pt>
                <c:pt idx="12767">
                  <c:v>99.610000610351563</c:v>
                </c:pt>
                <c:pt idx="12768">
                  <c:v>98.040000915527344</c:v>
                </c:pt>
                <c:pt idx="12769">
                  <c:v>98.129997253417969</c:v>
                </c:pt>
                <c:pt idx="12770">
                  <c:v>99.099998474121094</c:v>
                </c:pt>
                <c:pt idx="12771">
                  <c:v>98.790000915527344</c:v>
                </c:pt>
                <c:pt idx="12772">
                  <c:v>99.449996948242188</c:v>
                </c:pt>
                <c:pt idx="12773">
                  <c:v>98.410003662109375</c:v>
                </c:pt>
                <c:pt idx="12774">
                  <c:v>99.540000915527344</c:v>
                </c:pt>
                <c:pt idx="12775">
                  <c:v>98.319999694824219</c:v>
                </c:pt>
                <c:pt idx="12776">
                  <c:v>98.05999755859375</c:v>
                </c:pt>
                <c:pt idx="12777">
                  <c:v>99.650001525878906</c:v>
                </c:pt>
                <c:pt idx="12778">
                  <c:v>98.150001525878906</c:v>
                </c:pt>
                <c:pt idx="12779">
                  <c:v>98.680000305175781</c:v>
                </c:pt>
                <c:pt idx="12780">
                  <c:v>99.040000915527344</c:v>
                </c:pt>
                <c:pt idx="12781">
                  <c:v>98.849998474121094</c:v>
                </c:pt>
                <c:pt idx="12782">
                  <c:v>99.44000244140625</c:v>
                </c:pt>
                <c:pt idx="12783">
                  <c:v>98.069999694824219</c:v>
                </c:pt>
                <c:pt idx="12784">
                  <c:v>99.5</c:v>
                </c:pt>
                <c:pt idx="12785">
                  <c:v>98.959999084472656</c:v>
                </c:pt>
                <c:pt idx="12786">
                  <c:v>99.029998779296875</c:v>
                </c:pt>
                <c:pt idx="12787">
                  <c:v>98.839996337890625</c:v>
                </c:pt>
                <c:pt idx="12788">
                  <c:v>99.430000305175781</c:v>
                </c:pt>
                <c:pt idx="12789">
                  <c:v>99.629997253417969</c:v>
                </c:pt>
                <c:pt idx="12790">
                  <c:v>97.989997863769531</c:v>
                </c:pt>
                <c:pt idx="12791">
                  <c:v>99.650001525878906</c:v>
                </c:pt>
                <c:pt idx="12792">
                  <c:v>99.400001525878906</c:v>
                </c:pt>
                <c:pt idx="12793">
                  <c:v>98.669998168945313</c:v>
                </c:pt>
                <c:pt idx="12794">
                  <c:v>99.110000610351563</c:v>
                </c:pt>
                <c:pt idx="12795">
                  <c:v>98.480003356933594</c:v>
                </c:pt>
                <c:pt idx="12796">
                  <c:v>99.449996948242188</c:v>
                </c:pt>
                <c:pt idx="12797">
                  <c:v>98.209999084472656</c:v>
                </c:pt>
                <c:pt idx="12798">
                  <c:v>98.220001220703125</c:v>
                </c:pt>
                <c:pt idx="12799">
                  <c:v>99.660003662109375</c:v>
                </c:pt>
                <c:pt idx="12800">
                  <c:v>98.339996337890625</c:v>
                </c:pt>
                <c:pt idx="12801">
                  <c:v>99.480003356933594</c:v>
                </c:pt>
                <c:pt idx="12802">
                  <c:v>98.709999084472656</c:v>
                </c:pt>
                <c:pt idx="12803">
                  <c:v>99.330001831054688</c:v>
                </c:pt>
                <c:pt idx="12804">
                  <c:v>98.160003662109375</c:v>
                </c:pt>
                <c:pt idx="12805">
                  <c:v>98.080001831054688</c:v>
                </c:pt>
                <c:pt idx="12806">
                  <c:v>99.639999389648438</c:v>
                </c:pt>
                <c:pt idx="12807">
                  <c:v>98.180000305175781</c:v>
                </c:pt>
                <c:pt idx="12808">
                  <c:v>98.900001525878906</c:v>
                </c:pt>
                <c:pt idx="12809">
                  <c:v>98.80999755859375</c:v>
                </c:pt>
                <c:pt idx="12810">
                  <c:v>99.360000610351563</c:v>
                </c:pt>
                <c:pt idx="12811">
                  <c:v>99.69000244140625</c:v>
                </c:pt>
                <c:pt idx="12812">
                  <c:v>97.919998168945313</c:v>
                </c:pt>
                <c:pt idx="12813">
                  <c:v>99.739997863769531</c:v>
                </c:pt>
                <c:pt idx="12814">
                  <c:v>99.199996948242188</c:v>
                </c:pt>
                <c:pt idx="12815">
                  <c:v>98.910003662109375</c:v>
                </c:pt>
                <c:pt idx="12816">
                  <c:v>98.69000244140625</c:v>
                </c:pt>
                <c:pt idx="12817">
                  <c:v>99.300003051757813</c:v>
                </c:pt>
                <c:pt idx="12818">
                  <c:v>99.620002746582031</c:v>
                </c:pt>
                <c:pt idx="12819">
                  <c:v>98.180000305175781</c:v>
                </c:pt>
                <c:pt idx="12820">
                  <c:v>99.69000244140625</c:v>
                </c:pt>
                <c:pt idx="12821">
                  <c:v>99.800003051757813</c:v>
                </c:pt>
                <c:pt idx="12822">
                  <c:v>99.540000915527344</c:v>
                </c:pt>
                <c:pt idx="12823">
                  <c:v>98.480003356933594</c:v>
                </c:pt>
                <c:pt idx="12824">
                  <c:v>99.150001525878906</c:v>
                </c:pt>
                <c:pt idx="12825">
                  <c:v>98.300003051757813</c:v>
                </c:pt>
                <c:pt idx="12826">
                  <c:v>99.419998168945313</c:v>
                </c:pt>
                <c:pt idx="12827">
                  <c:v>97.930000305175781</c:v>
                </c:pt>
                <c:pt idx="12828">
                  <c:v>98.30999755859375</c:v>
                </c:pt>
                <c:pt idx="12829">
                  <c:v>99.480003356933594</c:v>
                </c:pt>
                <c:pt idx="12830">
                  <c:v>98.470001220703125</c:v>
                </c:pt>
                <c:pt idx="12831">
                  <c:v>99.040000915527344</c:v>
                </c:pt>
                <c:pt idx="12832">
                  <c:v>98.360000610351563</c:v>
                </c:pt>
                <c:pt idx="12833">
                  <c:v>99.660003662109375</c:v>
                </c:pt>
                <c:pt idx="12834">
                  <c:v>98.120002746582031</c:v>
                </c:pt>
                <c:pt idx="12835">
                  <c:v>99.800003051757813</c:v>
                </c:pt>
                <c:pt idx="12836">
                  <c:v>99.279998779296875</c:v>
                </c:pt>
                <c:pt idx="12837">
                  <c:v>98.610000610351563</c:v>
                </c:pt>
                <c:pt idx="12838">
                  <c:v>99.069999694824219</c:v>
                </c:pt>
                <c:pt idx="12839">
                  <c:v>98.099998474121094</c:v>
                </c:pt>
                <c:pt idx="12840">
                  <c:v>99.5</c:v>
                </c:pt>
                <c:pt idx="12841">
                  <c:v>98.089996337890625</c:v>
                </c:pt>
                <c:pt idx="12842">
                  <c:v>98.349998474121094</c:v>
                </c:pt>
                <c:pt idx="12843">
                  <c:v>99.300003051757813</c:v>
                </c:pt>
                <c:pt idx="12844">
                  <c:v>98.580001831054688</c:v>
                </c:pt>
                <c:pt idx="12845">
                  <c:v>99.040000915527344</c:v>
                </c:pt>
                <c:pt idx="12846">
                  <c:v>98.300003051757813</c:v>
                </c:pt>
                <c:pt idx="12847">
                  <c:v>99.569999694824219</c:v>
                </c:pt>
                <c:pt idx="12848">
                  <c:v>98.010002136230469</c:v>
                </c:pt>
                <c:pt idx="12849">
                  <c:v>98.300003051757813</c:v>
                </c:pt>
                <c:pt idx="12850">
                  <c:v>99.300003051757813</c:v>
                </c:pt>
                <c:pt idx="12851">
                  <c:v>98.80999755859375</c:v>
                </c:pt>
                <c:pt idx="12852">
                  <c:v>99.389999389648438</c:v>
                </c:pt>
                <c:pt idx="12853">
                  <c:v>98.069999694824219</c:v>
                </c:pt>
                <c:pt idx="12854">
                  <c:v>99.569999694824219</c:v>
                </c:pt>
                <c:pt idx="12855">
                  <c:v>97.959999084472656</c:v>
                </c:pt>
                <c:pt idx="12856">
                  <c:v>98.5</c:v>
                </c:pt>
                <c:pt idx="12857">
                  <c:v>99.220001220703125</c:v>
                </c:pt>
                <c:pt idx="12858">
                  <c:v>99.069999694824219</c:v>
                </c:pt>
                <c:pt idx="12859">
                  <c:v>99.569999694824219</c:v>
                </c:pt>
                <c:pt idx="12860">
                  <c:v>97.989997863769531</c:v>
                </c:pt>
                <c:pt idx="12861">
                  <c:v>99.669998168945313</c:v>
                </c:pt>
                <c:pt idx="12862">
                  <c:v>98.239997863769531</c:v>
                </c:pt>
                <c:pt idx="12863">
                  <c:v>98.730003356933594</c:v>
                </c:pt>
                <c:pt idx="12864">
                  <c:v>98.910003662109375</c:v>
                </c:pt>
                <c:pt idx="12865">
                  <c:v>99.300003051757813</c:v>
                </c:pt>
                <c:pt idx="12866">
                  <c:v>98.449996948242188</c:v>
                </c:pt>
                <c:pt idx="12867">
                  <c:v>98.180000305175781</c:v>
                </c:pt>
                <c:pt idx="12868">
                  <c:v>99.709999084472656</c:v>
                </c:pt>
                <c:pt idx="12869">
                  <c:v>98.449996948242188</c:v>
                </c:pt>
                <c:pt idx="12870">
                  <c:v>99.010002136230469</c:v>
                </c:pt>
                <c:pt idx="12871">
                  <c:v>98.69000244140625</c:v>
                </c:pt>
                <c:pt idx="12872">
                  <c:v>99.599998474121094</c:v>
                </c:pt>
                <c:pt idx="12873">
                  <c:v>98.319999694824219</c:v>
                </c:pt>
                <c:pt idx="12874">
                  <c:v>98.089996337890625</c:v>
                </c:pt>
                <c:pt idx="12875">
                  <c:v>99.660003662109375</c:v>
                </c:pt>
                <c:pt idx="12876">
                  <c:v>98.519996643066406</c:v>
                </c:pt>
                <c:pt idx="12877">
                  <c:v>99.19000244140625</c:v>
                </c:pt>
                <c:pt idx="12878">
                  <c:v>98.419998168945313</c:v>
                </c:pt>
                <c:pt idx="12879">
                  <c:v>99.489997863769531</c:v>
                </c:pt>
                <c:pt idx="12880">
                  <c:v>97.94000244140625</c:v>
                </c:pt>
                <c:pt idx="12881">
                  <c:v>98.370002746582031</c:v>
                </c:pt>
                <c:pt idx="12882">
                  <c:v>99.510002136230469</c:v>
                </c:pt>
                <c:pt idx="12883">
                  <c:v>98.599998474121094</c:v>
                </c:pt>
                <c:pt idx="12884">
                  <c:v>99.459999084472656</c:v>
                </c:pt>
                <c:pt idx="12885">
                  <c:v>98.489997863769531</c:v>
                </c:pt>
                <c:pt idx="12886">
                  <c:v>99.680000305175781</c:v>
                </c:pt>
                <c:pt idx="12887">
                  <c:v>98.05999755859375</c:v>
                </c:pt>
                <c:pt idx="12888">
                  <c:v>98.269996643066406</c:v>
                </c:pt>
                <c:pt idx="12889">
                  <c:v>99.569999694824219</c:v>
                </c:pt>
                <c:pt idx="12890">
                  <c:v>98.680000305175781</c:v>
                </c:pt>
                <c:pt idx="12891">
                  <c:v>99.339996337890625</c:v>
                </c:pt>
                <c:pt idx="12892">
                  <c:v>98.349998474121094</c:v>
                </c:pt>
                <c:pt idx="12893">
                  <c:v>99.449996948242188</c:v>
                </c:pt>
                <c:pt idx="12894">
                  <c:v>99.650001525878906</c:v>
                </c:pt>
                <c:pt idx="12895">
                  <c:v>98.19000244140625</c:v>
                </c:pt>
                <c:pt idx="12896">
                  <c:v>99.669998168945313</c:v>
                </c:pt>
                <c:pt idx="12897">
                  <c:v>99.099998474121094</c:v>
                </c:pt>
                <c:pt idx="12898">
                  <c:v>99.010002136230469</c:v>
                </c:pt>
                <c:pt idx="12899">
                  <c:v>98.819999694824219</c:v>
                </c:pt>
                <c:pt idx="12900">
                  <c:v>99.349998474121094</c:v>
                </c:pt>
                <c:pt idx="12901">
                  <c:v>99.589996337890625</c:v>
                </c:pt>
                <c:pt idx="12902">
                  <c:v>98.099998474121094</c:v>
                </c:pt>
                <c:pt idx="12903">
                  <c:v>99.769996643066406</c:v>
                </c:pt>
                <c:pt idx="12904">
                  <c:v>99.290000915527344</c:v>
                </c:pt>
                <c:pt idx="12905">
                  <c:v>98.80999755859375</c:v>
                </c:pt>
                <c:pt idx="12906">
                  <c:v>99.110000610351563</c:v>
                </c:pt>
                <c:pt idx="12907">
                  <c:v>98.339996337890625</c:v>
                </c:pt>
                <c:pt idx="12908">
                  <c:v>99.569999694824219</c:v>
                </c:pt>
                <c:pt idx="12909">
                  <c:v>98.099998474121094</c:v>
                </c:pt>
                <c:pt idx="12910">
                  <c:v>99.680000305175781</c:v>
                </c:pt>
                <c:pt idx="12911">
                  <c:v>99.55999755859375</c:v>
                </c:pt>
                <c:pt idx="12912">
                  <c:v>98.449996948242188</c:v>
                </c:pt>
                <c:pt idx="12913">
                  <c:v>99.199996948242188</c:v>
                </c:pt>
                <c:pt idx="12914">
                  <c:v>98.279998779296875</c:v>
                </c:pt>
                <c:pt idx="12915">
                  <c:v>99.529998779296875</c:v>
                </c:pt>
                <c:pt idx="12916">
                  <c:v>98.069999694824219</c:v>
                </c:pt>
                <c:pt idx="12917">
                  <c:v>98.269996643066406</c:v>
                </c:pt>
                <c:pt idx="12918">
                  <c:v>99.519996643066406</c:v>
                </c:pt>
                <c:pt idx="12919">
                  <c:v>98.540000915527344</c:v>
                </c:pt>
                <c:pt idx="12920">
                  <c:v>99.220001220703125</c:v>
                </c:pt>
                <c:pt idx="12921">
                  <c:v>98.349998474121094</c:v>
                </c:pt>
                <c:pt idx="12922">
                  <c:v>99.589996337890625</c:v>
                </c:pt>
                <c:pt idx="12923">
                  <c:v>97.910003662109375</c:v>
                </c:pt>
                <c:pt idx="12924">
                  <c:v>98.180000305175781</c:v>
                </c:pt>
                <c:pt idx="12925">
                  <c:v>99.430000305175781</c:v>
                </c:pt>
                <c:pt idx="12926">
                  <c:v>98.44000244140625</c:v>
                </c:pt>
                <c:pt idx="12927">
                  <c:v>99.30999755859375</c:v>
                </c:pt>
                <c:pt idx="12928">
                  <c:v>98.330001831054688</c:v>
                </c:pt>
                <c:pt idx="12929">
                  <c:v>99.650001525878906</c:v>
                </c:pt>
                <c:pt idx="12930">
                  <c:v>99.75</c:v>
                </c:pt>
                <c:pt idx="12931">
                  <c:v>98.360000610351563</c:v>
                </c:pt>
                <c:pt idx="12932">
                  <c:v>99.5</c:v>
                </c:pt>
                <c:pt idx="12933">
                  <c:v>98.720001220703125</c:v>
                </c:pt>
                <c:pt idx="12934">
                  <c:v>99.300003051757813</c:v>
                </c:pt>
                <c:pt idx="12935">
                  <c:v>98.379997253417969</c:v>
                </c:pt>
                <c:pt idx="12936">
                  <c:v>98.199996948242188</c:v>
                </c:pt>
                <c:pt idx="12937">
                  <c:v>99.720001220703125</c:v>
                </c:pt>
                <c:pt idx="12938">
                  <c:v>98.319999694824219</c:v>
                </c:pt>
                <c:pt idx="12939">
                  <c:v>99.589996337890625</c:v>
                </c:pt>
                <c:pt idx="12940">
                  <c:v>99.080001831054688</c:v>
                </c:pt>
                <c:pt idx="12941">
                  <c:v>99.05999755859375</c:v>
                </c:pt>
                <c:pt idx="12942">
                  <c:v>98.69000244140625</c:v>
                </c:pt>
                <c:pt idx="12943">
                  <c:v>99.389999389648438</c:v>
                </c:pt>
                <c:pt idx="12944">
                  <c:v>98.389999389648438</c:v>
                </c:pt>
                <c:pt idx="12945">
                  <c:v>97.930000305175781</c:v>
                </c:pt>
                <c:pt idx="12946">
                  <c:v>99.699996948242188</c:v>
                </c:pt>
                <c:pt idx="12947">
                  <c:v>98.220001220703125</c:v>
                </c:pt>
                <c:pt idx="12948">
                  <c:v>98.709999084472656</c:v>
                </c:pt>
                <c:pt idx="12949">
                  <c:v>98.889999389648438</c:v>
                </c:pt>
                <c:pt idx="12950">
                  <c:v>98.959999084472656</c:v>
                </c:pt>
                <c:pt idx="12951">
                  <c:v>99.629997253417969</c:v>
                </c:pt>
                <c:pt idx="12952">
                  <c:v>98.129997253417969</c:v>
                </c:pt>
                <c:pt idx="12953">
                  <c:v>99.699996948242188</c:v>
                </c:pt>
                <c:pt idx="12954">
                  <c:v>98.05999755859375</c:v>
                </c:pt>
                <c:pt idx="12955">
                  <c:v>98.540000915527344</c:v>
                </c:pt>
                <c:pt idx="12956">
                  <c:v>99.370002746582031</c:v>
                </c:pt>
                <c:pt idx="12957">
                  <c:v>98.639999389648438</c:v>
                </c:pt>
                <c:pt idx="12958">
                  <c:v>99.339996337890625</c:v>
                </c:pt>
                <c:pt idx="12959">
                  <c:v>98.519996643066406</c:v>
                </c:pt>
                <c:pt idx="12960">
                  <c:v>99.610000610351563</c:v>
                </c:pt>
                <c:pt idx="12961">
                  <c:v>99.769996643066406</c:v>
                </c:pt>
                <c:pt idx="12962">
                  <c:v>98.30999755859375</c:v>
                </c:pt>
                <c:pt idx="12963">
                  <c:v>99.620002746582031</c:v>
                </c:pt>
                <c:pt idx="12964">
                  <c:v>98.330001831054688</c:v>
                </c:pt>
                <c:pt idx="12965">
                  <c:v>99.010002136230469</c:v>
                </c:pt>
                <c:pt idx="12966">
                  <c:v>98.949996948242188</c:v>
                </c:pt>
                <c:pt idx="12967">
                  <c:v>99.290000915527344</c:v>
                </c:pt>
                <c:pt idx="12968">
                  <c:v>99.720001220703125</c:v>
                </c:pt>
                <c:pt idx="12969">
                  <c:v>98.129997253417969</c:v>
                </c:pt>
                <c:pt idx="12970">
                  <c:v>99.75</c:v>
                </c:pt>
                <c:pt idx="12971">
                  <c:v>98.169998168945313</c:v>
                </c:pt>
                <c:pt idx="12972">
                  <c:v>98.510002136230469</c:v>
                </c:pt>
                <c:pt idx="12973">
                  <c:v>99.5</c:v>
                </c:pt>
                <c:pt idx="12974">
                  <c:v>98.75</c:v>
                </c:pt>
                <c:pt idx="12975">
                  <c:v>99.419998168945313</c:v>
                </c:pt>
                <c:pt idx="12976">
                  <c:v>98.25</c:v>
                </c:pt>
                <c:pt idx="12977">
                  <c:v>99.650001525878906</c:v>
                </c:pt>
                <c:pt idx="12978">
                  <c:v>99.790000915527344</c:v>
                </c:pt>
                <c:pt idx="12979">
                  <c:v>98.319999694824219</c:v>
                </c:pt>
                <c:pt idx="12980">
                  <c:v>99.69000244140625</c:v>
                </c:pt>
                <c:pt idx="12981">
                  <c:v>98.470001220703125</c:v>
                </c:pt>
                <c:pt idx="12982">
                  <c:v>98.959999084472656</c:v>
                </c:pt>
                <c:pt idx="12983">
                  <c:v>98.970001220703125</c:v>
                </c:pt>
                <c:pt idx="12984">
                  <c:v>99.389999389648438</c:v>
                </c:pt>
                <c:pt idx="12985">
                  <c:v>99.739997863769531</c:v>
                </c:pt>
                <c:pt idx="12986">
                  <c:v>97.959999084472656</c:v>
                </c:pt>
                <c:pt idx="12987">
                  <c:v>99.660003662109375</c:v>
                </c:pt>
                <c:pt idx="12988">
                  <c:v>99.330001831054688</c:v>
                </c:pt>
                <c:pt idx="12989">
                  <c:v>98.669998168945313</c:v>
                </c:pt>
                <c:pt idx="12990">
                  <c:v>99.209999084472656</c:v>
                </c:pt>
                <c:pt idx="12991">
                  <c:v>98.910003662109375</c:v>
                </c:pt>
                <c:pt idx="12992">
                  <c:v>99.540000915527344</c:v>
                </c:pt>
                <c:pt idx="12993">
                  <c:v>98.279998779296875</c:v>
                </c:pt>
                <c:pt idx="12994">
                  <c:v>99.650001525878906</c:v>
                </c:pt>
                <c:pt idx="12995">
                  <c:v>99.730003356933594</c:v>
                </c:pt>
                <c:pt idx="12996">
                  <c:v>98.099998474121094</c:v>
                </c:pt>
                <c:pt idx="12997">
                  <c:v>99.569999694824219</c:v>
                </c:pt>
                <c:pt idx="12998">
                  <c:v>98.30999755859375</c:v>
                </c:pt>
                <c:pt idx="12999">
                  <c:v>98.879997253417969</c:v>
                </c:pt>
                <c:pt idx="13000">
                  <c:v>98.80999755859375</c:v>
                </c:pt>
                <c:pt idx="13001">
                  <c:v>99.080001831054688</c:v>
                </c:pt>
                <c:pt idx="13002">
                  <c:v>99.569999694824219</c:v>
                </c:pt>
                <c:pt idx="13003">
                  <c:v>98.110000610351563</c:v>
                </c:pt>
                <c:pt idx="13004">
                  <c:v>99.650001525878906</c:v>
                </c:pt>
                <c:pt idx="13005">
                  <c:v>98.110000610351563</c:v>
                </c:pt>
                <c:pt idx="13006">
                  <c:v>99.550003051757813</c:v>
                </c:pt>
                <c:pt idx="13007">
                  <c:v>97.980003356933594</c:v>
                </c:pt>
                <c:pt idx="13008">
                  <c:v>98.410003662109375</c:v>
                </c:pt>
                <c:pt idx="13009">
                  <c:v>99.459999084472656</c:v>
                </c:pt>
                <c:pt idx="13010">
                  <c:v>98.620002746582031</c:v>
                </c:pt>
                <c:pt idx="13011">
                  <c:v>99.220001220703125</c:v>
                </c:pt>
                <c:pt idx="13012">
                  <c:v>98.489997863769531</c:v>
                </c:pt>
                <c:pt idx="13013">
                  <c:v>99.55999755859375</c:v>
                </c:pt>
                <c:pt idx="13014">
                  <c:v>98.349998474121094</c:v>
                </c:pt>
                <c:pt idx="13015">
                  <c:v>98.25</c:v>
                </c:pt>
                <c:pt idx="13016">
                  <c:v>99.720001220703125</c:v>
                </c:pt>
                <c:pt idx="13017">
                  <c:v>98.389999389648438</c:v>
                </c:pt>
                <c:pt idx="13018">
                  <c:v>99.110000610351563</c:v>
                </c:pt>
                <c:pt idx="13019">
                  <c:v>98.889999389648438</c:v>
                </c:pt>
                <c:pt idx="13020">
                  <c:v>99.459999084472656</c:v>
                </c:pt>
                <c:pt idx="13021">
                  <c:v>98.389999389648438</c:v>
                </c:pt>
                <c:pt idx="13022">
                  <c:v>98.239997863769531</c:v>
                </c:pt>
                <c:pt idx="13023">
                  <c:v>99.699996948242188</c:v>
                </c:pt>
                <c:pt idx="13024">
                  <c:v>98.430000305175781</c:v>
                </c:pt>
                <c:pt idx="13025">
                  <c:v>98.790000915527344</c:v>
                </c:pt>
                <c:pt idx="13026">
                  <c:v>98.900001525878906</c:v>
                </c:pt>
                <c:pt idx="13027">
                  <c:v>99.239997863769531</c:v>
                </c:pt>
                <c:pt idx="13028">
                  <c:v>99.720001220703125</c:v>
                </c:pt>
                <c:pt idx="13029">
                  <c:v>98.05999755859375</c:v>
                </c:pt>
                <c:pt idx="13030">
                  <c:v>99.739997863769531</c:v>
                </c:pt>
                <c:pt idx="13031">
                  <c:v>99.410003662109375</c:v>
                </c:pt>
                <c:pt idx="13032">
                  <c:v>98.80999755859375</c:v>
                </c:pt>
                <c:pt idx="13033">
                  <c:v>99.069999694824219</c:v>
                </c:pt>
                <c:pt idx="13034">
                  <c:v>99.069999694824219</c:v>
                </c:pt>
                <c:pt idx="13035">
                  <c:v>99.680000305175781</c:v>
                </c:pt>
                <c:pt idx="13036">
                  <c:v>98.099998474121094</c:v>
                </c:pt>
                <c:pt idx="13037">
                  <c:v>99.599998474121094</c:v>
                </c:pt>
                <c:pt idx="13038">
                  <c:v>99.540000915527344</c:v>
                </c:pt>
                <c:pt idx="13039">
                  <c:v>98.389999389648438</c:v>
                </c:pt>
                <c:pt idx="13040">
                  <c:v>99.410003662109375</c:v>
                </c:pt>
                <c:pt idx="13041">
                  <c:v>98.510002136230469</c:v>
                </c:pt>
                <c:pt idx="13042">
                  <c:v>99.470001220703125</c:v>
                </c:pt>
                <c:pt idx="13043">
                  <c:v>98.330001831054688</c:v>
                </c:pt>
                <c:pt idx="13044">
                  <c:v>99.569999694824219</c:v>
                </c:pt>
                <c:pt idx="13045">
                  <c:v>99.709999084472656</c:v>
                </c:pt>
                <c:pt idx="13046">
                  <c:v>98.230003356933594</c:v>
                </c:pt>
                <c:pt idx="13047">
                  <c:v>99.550003051757813</c:v>
                </c:pt>
                <c:pt idx="13048">
                  <c:v>99.099998474121094</c:v>
                </c:pt>
                <c:pt idx="13049">
                  <c:v>99.019996643066406</c:v>
                </c:pt>
                <c:pt idx="13050">
                  <c:v>98.94000244140625</c:v>
                </c:pt>
                <c:pt idx="13051">
                  <c:v>99.330001831054688</c:v>
                </c:pt>
                <c:pt idx="13052">
                  <c:v>99.669998168945313</c:v>
                </c:pt>
                <c:pt idx="13053">
                  <c:v>98.069999694824219</c:v>
                </c:pt>
                <c:pt idx="13054">
                  <c:v>99.760002136230469</c:v>
                </c:pt>
                <c:pt idx="13055">
                  <c:v>99.489997863769531</c:v>
                </c:pt>
                <c:pt idx="13056">
                  <c:v>98.69000244140625</c:v>
                </c:pt>
                <c:pt idx="13057">
                  <c:v>98.889999389648438</c:v>
                </c:pt>
                <c:pt idx="13058">
                  <c:v>99.089996337890625</c:v>
                </c:pt>
                <c:pt idx="13059">
                  <c:v>99.040000915527344</c:v>
                </c:pt>
                <c:pt idx="13060">
                  <c:v>98.900001525878906</c:v>
                </c:pt>
                <c:pt idx="13061">
                  <c:v>98.010002136230469</c:v>
                </c:pt>
                <c:pt idx="13062">
                  <c:v>98.680000305175781</c:v>
                </c:pt>
                <c:pt idx="13063">
                  <c:v>99.400001525878906</c:v>
                </c:pt>
                <c:pt idx="13064">
                  <c:v>99.680000305175781</c:v>
                </c:pt>
                <c:pt idx="13065">
                  <c:v>98.260002136230469</c:v>
                </c:pt>
                <c:pt idx="13066">
                  <c:v>99.720001220703125</c:v>
                </c:pt>
                <c:pt idx="13067">
                  <c:v>99.489997863769531</c:v>
                </c:pt>
                <c:pt idx="13068">
                  <c:v>98.610000610351563</c:v>
                </c:pt>
                <c:pt idx="13069">
                  <c:v>99.339996337890625</c:v>
                </c:pt>
                <c:pt idx="13070">
                  <c:v>98.629997253417969</c:v>
                </c:pt>
                <c:pt idx="13071">
                  <c:v>99.580001831054688</c:v>
                </c:pt>
                <c:pt idx="13072">
                  <c:v>98.44000244140625</c:v>
                </c:pt>
                <c:pt idx="13073">
                  <c:v>98.279998779296875</c:v>
                </c:pt>
                <c:pt idx="13074">
                  <c:v>99.769996643066406</c:v>
                </c:pt>
                <c:pt idx="13075">
                  <c:v>98.349998474121094</c:v>
                </c:pt>
                <c:pt idx="13076">
                  <c:v>99.699996948242188</c:v>
                </c:pt>
                <c:pt idx="13077">
                  <c:v>99.129997253417969</c:v>
                </c:pt>
                <c:pt idx="13078">
                  <c:v>99.080001831054688</c:v>
                </c:pt>
                <c:pt idx="13079">
                  <c:v>98.889999389648438</c:v>
                </c:pt>
                <c:pt idx="13080">
                  <c:v>98.260002136230469</c:v>
                </c:pt>
                <c:pt idx="13081">
                  <c:v>99.739997863769531</c:v>
                </c:pt>
                <c:pt idx="13082">
                  <c:v>98.129997253417969</c:v>
                </c:pt>
                <c:pt idx="13083">
                  <c:v>98.569999694824219</c:v>
                </c:pt>
                <c:pt idx="13084">
                  <c:v>99.589996337890625</c:v>
                </c:pt>
                <c:pt idx="13085">
                  <c:v>98.680000305175781</c:v>
                </c:pt>
                <c:pt idx="13086">
                  <c:v>99.269996643066406</c:v>
                </c:pt>
                <c:pt idx="13087">
                  <c:v>98.540000915527344</c:v>
                </c:pt>
                <c:pt idx="13088">
                  <c:v>99.550003051757813</c:v>
                </c:pt>
                <c:pt idx="13089">
                  <c:v>98.349998474121094</c:v>
                </c:pt>
                <c:pt idx="13090">
                  <c:v>98.120002746582031</c:v>
                </c:pt>
                <c:pt idx="13091">
                  <c:v>99.699996948242188</c:v>
                </c:pt>
                <c:pt idx="13092">
                  <c:v>98.319999694824219</c:v>
                </c:pt>
                <c:pt idx="13093">
                  <c:v>99.599998474121094</c:v>
                </c:pt>
                <c:pt idx="13094">
                  <c:v>98.860000610351563</c:v>
                </c:pt>
                <c:pt idx="13095">
                  <c:v>99.370002746582031</c:v>
                </c:pt>
                <c:pt idx="13096">
                  <c:v>98.5</c:v>
                </c:pt>
                <c:pt idx="13097">
                  <c:v>99.69000244140625</c:v>
                </c:pt>
                <c:pt idx="13098">
                  <c:v>99.849998474121094</c:v>
                </c:pt>
                <c:pt idx="13099">
                  <c:v>98.220001220703125</c:v>
                </c:pt>
                <c:pt idx="13100">
                  <c:v>99.69000244140625</c:v>
                </c:pt>
                <c:pt idx="13101">
                  <c:v>98.410003662109375</c:v>
                </c:pt>
                <c:pt idx="13102">
                  <c:v>99.050003051757813</c:v>
                </c:pt>
                <c:pt idx="13103">
                  <c:v>98.870002746582031</c:v>
                </c:pt>
                <c:pt idx="13104">
                  <c:v>99.400001525878906</c:v>
                </c:pt>
                <c:pt idx="13105">
                  <c:v>98.730003356933594</c:v>
                </c:pt>
                <c:pt idx="13106">
                  <c:v>99.550003051757813</c:v>
                </c:pt>
                <c:pt idx="13107">
                  <c:v>99.769996643066406</c:v>
                </c:pt>
                <c:pt idx="13108">
                  <c:v>98.269996643066406</c:v>
                </c:pt>
                <c:pt idx="13109">
                  <c:v>99.769996643066406</c:v>
                </c:pt>
                <c:pt idx="13110">
                  <c:v>98.379997253417969</c:v>
                </c:pt>
                <c:pt idx="13111">
                  <c:v>98.930000305175781</c:v>
                </c:pt>
                <c:pt idx="13112">
                  <c:v>99.19000244140625</c:v>
                </c:pt>
                <c:pt idx="13113">
                  <c:v>99.199996948242188</c:v>
                </c:pt>
                <c:pt idx="13114">
                  <c:v>99.489997863769531</c:v>
                </c:pt>
                <c:pt idx="13115">
                  <c:v>98.180000305175781</c:v>
                </c:pt>
                <c:pt idx="13116">
                  <c:v>99.669998168945313</c:v>
                </c:pt>
                <c:pt idx="13117">
                  <c:v>98.05999755859375</c:v>
                </c:pt>
                <c:pt idx="13118">
                  <c:v>98.319999694824219</c:v>
                </c:pt>
                <c:pt idx="13119">
                  <c:v>99.529998779296875</c:v>
                </c:pt>
                <c:pt idx="13120">
                  <c:v>98.519996643066406</c:v>
                </c:pt>
                <c:pt idx="13121">
                  <c:v>99.279998779296875</c:v>
                </c:pt>
                <c:pt idx="13122">
                  <c:v>98.879997253417969</c:v>
                </c:pt>
                <c:pt idx="13123">
                  <c:v>99.470001220703125</c:v>
                </c:pt>
                <c:pt idx="13124">
                  <c:v>98.660003662109375</c:v>
                </c:pt>
                <c:pt idx="13125">
                  <c:v>98.050003051757813</c:v>
                </c:pt>
                <c:pt idx="13126">
                  <c:v>99.669998168945313</c:v>
                </c:pt>
                <c:pt idx="13127">
                  <c:v>98</c:v>
                </c:pt>
                <c:pt idx="13128">
                  <c:v>98.44000244140625</c:v>
                </c:pt>
                <c:pt idx="13129">
                  <c:v>99.480003356933594</c:v>
                </c:pt>
                <c:pt idx="13130">
                  <c:v>98.529998779296875</c:v>
                </c:pt>
                <c:pt idx="13131">
                  <c:v>99.260002136230469</c:v>
                </c:pt>
                <c:pt idx="13132">
                  <c:v>98.790000915527344</c:v>
                </c:pt>
                <c:pt idx="13133">
                  <c:v>99.330001831054688</c:v>
                </c:pt>
                <c:pt idx="13134">
                  <c:v>99.699996948242188</c:v>
                </c:pt>
                <c:pt idx="13135">
                  <c:v>98.019996643066406</c:v>
                </c:pt>
                <c:pt idx="13136">
                  <c:v>99.739997863769531</c:v>
                </c:pt>
                <c:pt idx="13137">
                  <c:v>99.709999084472656</c:v>
                </c:pt>
                <c:pt idx="13138">
                  <c:v>98.260002136230469</c:v>
                </c:pt>
                <c:pt idx="13139">
                  <c:v>99.580001831054688</c:v>
                </c:pt>
                <c:pt idx="13140">
                  <c:v>99.080001831054688</c:v>
                </c:pt>
                <c:pt idx="13141">
                  <c:v>98.889999389648438</c:v>
                </c:pt>
                <c:pt idx="13142">
                  <c:v>99.129997253417969</c:v>
                </c:pt>
                <c:pt idx="13143">
                  <c:v>98.260002136230469</c:v>
                </c:pt>
                <c:pt idx="13144">
                  <c:v>99.680000305175781</c:v>
                </c:pt>
                <c:pt idx="13145">
                  <c:v>98.220001220703125</c:v>
                </c:pt>
                <c:pt idx="13146">
                  <c:v>99.629997253417969</c:v>
                </c:pt>
                <c:pt idx="13147">
                  <c:v>99.650001525878906</c:v>
                </c:pt>
                <c:pt idx="13148">
                  <c:v>98.330001831054688</c:v>
                </c:pt>
                <c:pt idx="13149">
                  <c:v>99.599998474121094</c:v>
                </c:pt>
                <c:pt idx="13150">
                  <c:v>99.05999755859375</c:v>
                </c:pt>
                <c:pt idx="13151">
                  <c:v>99.220001220703125</c:v>
                </c:pt>
                <c:pt idx="13152">
                  <c:v>98.889999389648438</c:v>
                </c:pt>
                <c:pt idx="13153">
                  <c:v>98.239997863769531</c:v>
                </c:pt>
                <c:pt idx="13154">
                  <c:v>99.669998168945313</c:v>
                </c:pt>
                <c:pt idx="13155">
                  <c:v>98</c:v>
                </c:pt>
                <c:pt idx="13156">
                  <c:v>99.69000244140625</c:v>
                </c:pt>
                <c:pt idx="13157">
                  <c:v>99.660003662109375</c:v>
                </c:pt>
                <c:pt idx="13158">
                  <c:v>98.580001831054688</c:v>
                </c:pt>
                <c:pt idx="13159">
                  <c:v>99.510002136230469</c:v>
                </c:pt>
                <c:pt idx="13160">
                  <c:v>98.519996643066406</c:v>
                </c:pt>
                <c:pt idx="13161">
                  <c:v>99.160003662109375</c:v>
                </c:pt>
                <c:pt idx="13162">
                  <c:v>98.849998474121094</c:v>
                </c:pt>
                <c:pt idx="13163">
                  <c:v>99.19000244140625</c:v>
                </c:pt>
                <c:pt idx="13164">
                  <c:v>99.669998168945313</c:v>
                </c:pt>
                <c:pt idx="13165">
                  <c:v>98.040000915527344</c:v>
                </c:pt>
                <c:pt idx="13166">
                  <c:v>99.639999389648438</c:v>
                </c:pt>
                <c:pt idx="13167">
                  <c:v>98.080001831054688</c:v>
                </c:pt>
                <c:pt idx="13168">
                  <c:v>98.370002746582031</c:v>
                </c:pt>
                <c:pt idx="13169">
                  <c:v>99.5</c:v>
                </c:pt>
                <c:pt idx="13170">
                  <c:v>98.44000244140625</c:v>
                </c:pt>
                <c:pt idx="13171">
                  <c:v>99.05999755859375</c:v>
                </c:pt>
                <c:pt idx="13172">
                  <c:v>99.029998779296875</c:v>
                </c:pt>
                <c:pt idx="13173">
                  <c:v>99.019996643066406</c:v>
                </c:pt>
                <c:pt idx="13174">
                  <c:v>98.790000915527344</c:v>
                </c:pt>
                <c:pt idx="13175">
                  <c:v>98.160003662109375</c:v>
                </c:pt>
                <c:pt idx="13176">
                  <c:v>99.730003356933594</c:v>
                </c:pt>
                <c:pt idx="13177">
                  <c:v>98.279998779296875</c:v>
                </c:pt>
                <c:pt idx="13178">
                  <c:v>98.300003051757813</c:v>
                </c:pt>
                <c:pt idx="13179">
                  <c:v>99.75</c:v>
                </c:pt>
                <c:pt idx="13180">
                  <c:v>98.489997863769531</c:v>
                </c:pt>
                <c:pt idx="13181">
                  <c:v>99.720001220703125</c:v>
                </c:pt>
                <c:pt idx="13182">
                  <c:v>99.19000244140625</c:v>
                </c:pt>
                <c:pt idx="13183">
                  <c:v>98.910003662109375</c:v>
                </c:pt>
                <c:pt idx="13184">
                  <c:v>99.05999755859375</c:v>
                </c:pt>
                <c:pt idx="13185">
                  <c:v>98.099998474121094</c:v>
                </c:pt>
                <c:pt idx="13186">
                  <c:v>99.720001220703125</c:v>
                </c:pt>
                <c:pt idx="13187">
                  <c:v>98.050003051757813</c:v>
                </c:pt>
                <c:pt idx="13188">
                  <c:v>98.30999755859375</c:v>
                </c:pt>
                <c:pt idx="13189">
                  <c:v>99.580001831054688</c:v>
                </c:pt>
                <c:pt idx="13190">
                  <c:v>98.660003662109375</c:v>
                </c:pt>
                <c:pt idx="13191">
                  <c:v>99.400001525878906</c:v>
                </c:pt>
                <c:pt idx="13192">
                  <c:v>98.760002136230469</c:v>
                </c:pt>
                <c:pt idx="13193">
                  <c:v>99.599998474121094</c:v>
                </c:pt>
                <c:pt idx="13194">
                  <c:v>98.160003662109375</c:v>
                </c:pt>
                <c:pt idx="13195">
                  <c:v>98.260002136230469</c:v>
                </c:pt>
                <c:pt idx="13196">
                  <c:v>99.680000305175781</c:v>
                </c:pt>
                <c:pt idx="13197">
                  <c:v>98.330001831054688</c:v>
                </c:pt>
                <c:pt idx="13198">
                  <c:v>99.650001525878906</c:v>
                </c:pt>
                <c:pt idx="13199">
                  <c:v>98.980003356933594</c:v>
                </c:pt>
                <c:pt idx="13200">
                  <c:v>99.230003356933594</c:v>
                </c:pt>
                <c:pt idx="13201">
                  <c:v>98.800003051757813</c:v>
                </c:pt>
                <c:pt idx="13202">
                  <c:v>98.099998474121094</c:v>
                </c:pt>
                <c:pt idx="13203">
                  <c:v>99.769996643066406</c:v>
                </c:pt>
                <c:pt idx="13204">
                  <c:v>98.050003051757813</c:v>
                </c:pt>
                <c:pt idx="13205">
                  <c:v>98.629997253417969</c:v>
                </c:pt>
                <c:pt idx="13206">
                  <c:v>99.360000610351563</c:v>
                </c:pt>
                <c:pt idx="13207">
                  <c:v>98.769996643066406</c:v>
                </c:pt>
                <c:pt idx="13208">
                  <c:v>99.629997253417969</c:v>
                </c:pt>
                <c:pt idx="13209">
                  <c:v>98.540000915527344</c:v>
                </c:pt>
                <c:pt idx="13210">
                  <c:v>99.669998168945313</c:v>
                </c:pt>
                <c:pt idx="13211">
                  <c:v>98.319999694824219</c:v>
                </c:pt>
                <c:pt idx="13212">
                  <c:v>98.30999755859375</c:v>
                </c:pt>
                <c:pt idx="13213">
                  <c:v>99.220001220703125</c:v>
                </c:pt>
                <c:pt idx="13214">
                  <c:v>99.040000915527344</c:v>
                </c:pt>
                <c:pt idx="13215">
                  <c:v>99.720001220703125</c:v>
                </c:pt>
                <c:pt idx="13216">
                  <c:v>98.370002746582031</c:v>
                </c:pt>
                <c:pt idx="13217">
                  <c:v>99.849998474121094</c:v>
                </c:pt>
                <c:pt idx="13218">
                  <c:v>98.269996643066406</c:v>
                </c:pt>
                <c:pt idx="13219">
                  <c:v>98.410003662109375</c:v>
                </c:pt>
                <c:pt idx="13220">
                  <c:v>99.5</c:v>
                </c:pt>
                <c:pt idx="13221">
                  <c:v>98.660003662109375</c:v>
                </c:pt>
                <c:pt idx="13222">
                  <c:v>99.260002136230469</c:v>
                </c:pt>
                <c:pt idx="13223">
                  <c:v>98.349998474121094</c:v>
                </c:pt>
                <c:pt idx="13224">
                  <c:v>99.550003051757813</c:v>
                </c:pt>
                <c:pt idx="13225">
                  <c:v>98.099998474121094</c:v>
                </c:pt>
                <c:pt idx="13226">
                  <c:v>99.669998168945313</c:v>
                </c:pt>
                <c:pt idx="13227">
                  <c:v>98.150001525878906</c:v>
                </c:pt>
                <c:pt idx="13228">
                  <c:v>98.44000244140625</c:v>
                </c:pt>
                <c:pt idx="13229">
                  <c:v>99.529998779296875</c:v>
                </c:pt>
                <c:pt idx="13230">
                  <c:v>98.69000244140625</c:v>
                </c:pt>
                <c:pt idx="13231">
                  <c:v>99.339996337890625</c:v>
                </c:pt>
                <c:pt idx="13232">
                  <c:v>98.550003051757813</c:v>
                </c:pt>
                <c:pt idx="13233">
                  <c:v>99.449996948242188</c:v>
                </c:pt>
                <c:pt idx="13234">
                  <c:v>99.580001831054688</c:v>
                </c:pt>
                <c:pt idx="13235">
                  <c:v>98.199996948242188</c:v>
                </c:pt>
                <c:pt idx="13236">
                  <c:v>99.639999389648438</c:v>
                </c:pt>
                <c:pt idx="13237">
                  <c:v>99.150001525878906</c:v>
                </c:pt>
                <c:pt idx="13238">
                  <c:v>98.919998168945313</c:v>
                </c:pt>
                <c:pt idx="13239">
                  <c:v>98.949996948242188</c:v>
                </c:pt>
                <c:pt idx="13240">
                  <c:v>99.410003662109375</c:v>
                </c:pt>
                <c:pt idx="13241">
                  <c:v>99.760002136230469</c:v>
                </c:pt>
                <c:pt idx="13242">
                  <c:v>98.239997863769531</c:v>
                </c:pt>
                <c:pt idx="13243">
                  <c:v>99.650001525878906</c:v>
                </c:pt>
                <c:pt idx="13244">
                  <c:v>99.44000244140625</c:v>
                </c:pt>
                <c:pt idx="13245">
                  <c:v>98.610000610351563</c:v>
                </c:pt>
                <c:pt idx="13246">
                  <c:v>99.220001220703125</c:v>
                </c:pt>
                <c:pt idx="13247">
                  <c:v>98.519996643066406</c:v>
                </c:pt>
                <c:pt idx="13248">
                  <c:v>99.589996337890625</c:v>
                </c:pt>
                <c:pt idx="13249">
                  <c:v>98.449996948242188</c:v>
                </c:pt>
                <c:pt idx="13250">
                  <c:v>98.169998168945313</c:v>
                </c:pt>
                <c:pt idx="13251">
                  <c:v>99.830001831054688</c:v>
                </c:pt>
                <c:pt idx="13252">
                  <c:v>98.169998168945313</c:v>
                </c:pt>
                <c:pt idx="13253">
                  <c:v>99.720001220703125</c:v>
                </c:pt>
                <c:pt idx="13254">
                  <c:v>99.19000244140625</c:v>
                </c:pt>
                <c:pt idx="13255">
                  <c:v>98.900001525878906</c:v>
                </c:pt>
                <c:pt idx="13256">
                  <c:v>99.080001831054688</c:v>
                </c:pt>
                <c:pt idx="13257">
                  <c:v>98.339996337890625</c:v>
                </c:pt>
                <c:pt idx="13258">
                  <c:v>99.75</c:v>
                </c:pt>
                <c:pt idx="13259">
                  <c:v>98.319999694824219</c:v>
                </c:pt>
                <c:pt idx="13260">
                  <c:v>99.650001525878906</c:v>
                </c:pt>
                <c:pt idx="13261">
                  <c:v>99.660003662109375</c:v>
                </c:pt>
                <c:pt idx="13262">
                  <c:v>98.470001220703125</c:v>
                </c:pt>
                <c:pt idx="13263">
                  <c:v>99.629997253417969</c:v>
                </c:pt>
                <c:pt idx="13264">
                  <c:v>98.830001831054688</c:v>
                </c:pt>
                <c:pt idx="13265">
                  <c:v>99.260002136230469</c:v>
                </c:pt>
                <c:pt idx="13266">
                  <c:v>98.610000610351563</c:v>
                </c:pt>
                <c:pt idx="13267">
                  <c:v>99.349998474121094</c:v>
                </c:pt>
                <c:pt idx="13268">
                  <c:v>98.419998168945313</c:v>
                </c:pt>
                <c:pt idx="13269">
                  <c:v>99.589996337890625</c:v>
                </c:pt>
                <c:pt idx="13270">
                  <c:v>98.19000244140625</c:v>
                </c:pt>
                <c:pt idx="13271">
                  <c:v>98.279998779296875</c:v>
                </c:pt>
                <c:pt idx="13272">
                  <c:v>99.779998779296875</c:v>
                </c:pt>
                <c:pt idx="13273">
                  <c:v>98.480003356933594</c:v>
                </c:pt>
                <c:pt idx="13274">
                  <c:v>99.129997253417969</c:v>
                </c:pt>
                <c:pt idx="13275">
                  <c:v>98.980003356933594</c:v>
                </c:pt>
                <c:pt idx="13276">
                  <c:v>99.370002746582031</c:v>
                </c:pt>
                <c:pt idx="13277">
                  <c:v>98.540000915527344</c:v>
                </c:pt>
                <c:pt idx="13278">
                  <c:v>98.30999755859375</c:v>
                </c:pt>
                <c:pt idx="13279">
                  <c:v>99.730003356933594</c:v>
                </c:pt>
                <c:pt idx="13280">
                  <c:v>98.209999084472656</c:v>
                </c:pt>
                <c:pt idx="13281">
                  <c:v>98.569999694824219</c:v>
                </c:pt>
                <c:pt idx="13282">
                  <c:v>99.550003051757813</c:v>
                </c:pt>
                <c:pt idx="13283">
                  <c:v>98.930000305175781</c:v>
                </c:pt>
                <c:pt idx="13284">
                  <c:v>99.5</c:v>
                </c:pt>
                <c:pt idx="13285">
                  <c:v>98.269996643066406</c:v>
                </c:pt>
                <c:pt idx="13286">
                  <c:v>99.75</c:v>
                </c:pt>
                <c:pt idx="13287">
                  <c:v>99.860000610351563</c:v>
                </c:pt>
                <c:pt idx="13288">
                  <c:v>98.279998779296875</c:v>
                </c:pt>
                <c:pt idx="13289">
                  <c:v>99.800003051757813</c:v>
                </c:pt>
                <c:pt idx="13290">
                  <c:v>98.480003356933594</c:v>
                </c:pt>
                <c:pt idx="13291">
                  <c:v>99.580001831054688</c:v>
                </c:pt>
                <c:pt idx="13292">
                  <c:v>98.930000305175781</c:v>
                </c:pt>
                <c:pt idx="13293">
                  <c:v>99.360000610351563</c:v>
                </c:pt>
                <c:pt idx="13294">
                  <c:v>98.830001831054688</c:v>
                </c:pt>
                <c:pt idx="13295">
                  <c:v>98.080001831054688</c:v>
                </c:pt>
                <c:pt idx="13296">
                  <c:v>99.80999755859375</c:v>
                </c:pt>
                <c:pt idx="13297">
                  <c:v>98.089996337890625</c:v>
                </c:pt>
                <c:pt idx="13298">
                  <c:v>98.55999755859375</c:v>
                </c:pt>
                <c:pt idx="13299">
                  <c:v>99.489997863769531</c:v>
                </c:pt>
                <c:pt idx="13300">
                  <c:v>98.699996948242188</c:v>
                </c:pt>
                <c:pt idx="13301">
                  <c:v>99.389999389648438</c:v>
                </c:pt>
                <c:pt idx="13302">
                  <c:v>98.75</c:v>
                </c:pt>
                <c:pt idx="13303">
                  <c:v>99.5</c:v>
                </c:pt>
                <c:pt idx="13304">
                  <c:v>98.55999755859375</c:v>
                </c:pt>
                <c:pt idx="13305">
                  <c:v>98.099998474121094</c:v>
                </c:pt>
                <c:pt idx="13306">
                  <c:v>99.680000305175781</c:v>
                </c:pt>
                <c:pt idx="13307">
                  <c:v>98.089996337890625</c:v>
                </c:pt>
                <c:pt idx="13308">
                  <c:v>98.599998474121094</c:v>
                </c:pt>
                <c:pt idx="13309">
                  <c:v>99.489997863769531</c:v>
                </c:pt>
                <c:pt idx="13310">
                  <c:v>98.80999755859375</c:v>
                </c:pt>
                <c:pt idx="13311">
                  <c:v>99.389999389648438</c:v>
                </c:pt>
                <c:pt idx="13312">
                  <c:v>98.599998474121094</c:v>
                </c:pt>
                <c:pt idx="13313">
                  <c:v>99.720001220703125</c:v>
                </c:pt>
                <c:pt idx="13314">
                  <c:v>98.5</c:v>
                </c:pt>
                <c:pt idx="13315">
                  <c:v>99.730003356933594</c:v>
                </c:pt>
                <c:pt idx="13316">
                  <c:v>99.870002746582031</c:v>
                </c:pt>
                <c:pt idx="13317">
                  <c:v>98.430000305175781</c:v>
                </c:pt>
                <c:pt idx="13318">
                  <c:v>99.75</c:v>
                </c:pt>
                <c:pt idx="13319">
                  <c:v>98.44000244140625</c:v>
                </c:pt>
                <c:pt idx="13320">
                  <c:v>99.080001831054688</c:v>
                </c:pt>
                <c:pt idx="13321">
                  <c:v>99.360000610351563</c:v>
                </c:pt>
                <c:pt idx="13322">
                  <c:v>99.180000305175781</c:v>
                </c:pt>
                <c:pt idx="13323">
                  <c:v>99.660003662109375</c:v>
                </c:pt>
                <c:pt idx="13324">
                  <c:v>98.180000305175781</c:v>
                </c:pt>
                <c:pt idx="13325">
                  <c:v>99.800003051757813</c:v>
                </c:pt>
                <c:pt idx="13326">
                  <c:v>99.860000610351563</c:v>
                </c:pt>
                <c:pt idx="13327">
                  <c:v>98.379997253417969</c:v>
                </c:pt>
                <c:pt idx="13328">
                  <c:v>99.779998779296875</c:v>
                </c:pt>
                <c:pt idx="13329">
                  <c:v>99.30999755859375</c:v>
                </c:pt>
                <c:pt idx="13330">
                  <c:v>98.889999389648438</c:v>
                </c:pt>
                <c:pt idx="13331">
                  <c:v>99.089996337890625</c:v>
                </c:pt>
                <c:pt idx="13332">
                  <c:v>98.220001220703125</c:v>
                </c:pt>
                <c:pt idx="13333">
                  <c:v>99.55999755859375</c:v>
                </c:pt>
                <c:pt idx="13334">
                  <c:v>98.279998779296875</c:v>
                </c:pt>
                <c:pt idx="13335">
                  <c:v>99.730003356933594</c:v>
                </c:pt>
                <c:pt idx="13336">
                  <c:v>99.910003662109375</c:v>
                </c:pt>
                <c:pt idx="13337">
                  <c:v>98.279998779296875</c:v>
                </c:pt>
                <c:pt idx="13338">
                  <c:v>99.599998474121094</c:v>
                </c:pt>
                <c:pt idx="13339">
                  <c:v>99.730003356933594</c:v>
                </c:pt>
                <c:pt idx="13340">
                  <c:v>98.489997863769531</c:v>
                </c:pt>
                <c:pt idx="13341">
                  <c:v>99.650001525878906</c:v>
                </c:pt>
                <c:pt idx="13342">
                  <c:v>98.720001220703125</c:v>
                </c:pt>
                <c:pt idx="13343">
                  <c:v>99.480003356933594</c:v>
                </c:pt>
                <c:pt idx="13344">
                  <c:v>98.949996948242188</c:v>
                </c:pt>
                <c:pt idx="13345">
                  <c:v>99.069999694824219</c:v>
                </c:pt>
                <c:pt idx="13346">
                  <c:v>98.330001831054688</c:v>
                </c:pt>
                <c:pt idx="13347">
                  <c:v>99.75</c:v>
                </c:pt>
                <c:pt idx="13348">
                  <c:v>98.120002746582031</c:v>
                </c:pt>
                <c:pt idx="13349">
                  <c:v>99.730003356933594</c:v>
                </c:pt>
                <c:pt idx="13350">
                  <c:v>99.5</c:v>
                </c:pt>
                <c:pt idx="13351">
                  <c:v>98.55999755859375</c:v>
                </c:pt>
                <c:pt idx="13352">
                  <c:v>99.30999755859375</c:v>
                </c:pt>
                <c:pt idx="13353">
                  <c:v>98.589996337890625</c:v>
                </c:pt>
                <c:pt idx="13354">
                  <c:v>99.610000610351563</c:v>
                </c:pt>
                <c:pt idx="13355">
                  <c:v>98.44000244140625</c:v>
                </c:pt>
                <c:pt idx="13356">
                  <c:v>98.150001525878906</c:v>
                </c:pt>
                <c:pt idx="13357">
                  <c:v>99.669998168945313</c:v>
                </c:pt>
                <c:pt idx="13358">
                  <c:v>98.360000610351563</c:v>
                </c:pt>
                <c:pt idx="13359">
                  <c:v>99.819999694824219</c:v>
                </c:pt>
                <c:pt idx="13360">
                  <c:v>98.900001525878906</c:v>
                </c:pt>
                <c:pt idx="13361">
                  <c:v>99.319999694824219</c:v>
                </c:pt>
                <c:pt idx="13362">
                  <c:v>98.80999755859375</c:v>
                </c:pt>
                <c:pt idx="13363">
                  <c:v>99.650001525878906</c:v>
                </c:pt>
                <c:pt idx="13364">
                  <c:v>98.430000305175781</c:v>
                </c:pt>
                <c:pt idx="13365">
                  <c:v>99.860000610351563</c:v>
                </c:pt>
                <c:pt idx="13366">
                  <c:v>99.75</c:v>
                </c:pt>
                <c:pt idx="13367">
                  <c:v>99.730003356933594</c:v>
                </c:pt>
                <c:pt idx="13368">
                  <c:v>99.80999755859375</c:v>
                </c:pt>
                <c:pt idx="13369">
                  <c:v>98.330001831054688</c:v>
                </c:pt>
                <c:pt idx="13370">
                  <c:v>99.800003051757813</c:v>
                </c:pt>
                <c:pt idx="13371">
                  <c:v>99.120002746582031</c:v>
                </c:pt>
                <c:pt idx="13372">
                  <c:v>99.25</c:v>
                </c:pt>
                <c:pt idx="13373">
                  <c:v>98.879997253417969</c:v>
                </c:pt>
                <c:pt idx="13374">
                  <c:v>99.400001525878906</c:v>
                </c:pt>
                <c:pt idx="13375">
                  <c:v>99.900001525878906</c:v>
                </c:pt>
                <c:pt idx="13376">
                  <c:v>98.389999389648438</c:v>
                </c:pt>
                <c:pt idx="13377">
                  <c:v>99.930000305175781</c:v>
                </c:pt>
                <c:pt idx="13378">
                  <c:v>99.779998779296875</c:v>
                </c:pt>
                <c:pt idx="13379">
                  <c:v>98.730003356933594</c:v>
                </c:pt>
                <c:pt idx="13380">
                  <c:v>99.589996337890625</c:v>
                </c:pt>
                <c:pt idx="13381">
                  <c:v>98.730003356933594</c:v>
                </c:pt>
                <c:pt idx="13382">
                  <c:v>99.550003051757813</c:v>
                </c:pt>
                <c:pt idx="13383">
                  <c:v>98.319999694824219</c:v>
                </c:pt>
                <c:pt idx="13384">
                  <c:v>99.669998168945313</c:v>
                </c:pt>
                <c:pt idx="13385">
                  <c:v>99.889999389648438</c:v>
                </c:pt>
                <c:pt idx="13386">
                  <c:v>98.410003662109375</c:v>
                </c:pt>
                <c:pt idx="13387">
                  <c:v>99.800003051757813</c:v>
                </c:pt>
                <c:pt idx="13388">
                  <c:v>98.44000244140625</c:v>
                </c:pt>
                <c:pt idx="13389">
                  <c:v>98.989997863769531</c:v>
                </c:pt>
                <c:pt idx="13390">
                  <c:v>99.120002746582031</c:v>
                </c:pt>
                <c:pt idx="13391">
                  <c:v>99.220001220703125</c:v>
                </c:pt>
                <c:pt idx="13392">
                  <c:v>99.709999084472656</c:v>
                </c:pt>
                <c:pt idx="13393">
                  <c:v>98.30999755859375</c:v>
                </c:pt>
                <c:pt idx="13394">
                  <c:v>99.80999755859375</c:v>
                </c:pt>
                <c:pt idx="13395">
                  <c:v>99.720001220703125</c:v>
                </c:pt>
                <c:pt idx="13396">
                  <c:v>98.489997863769531</c:v>
                </c:pt>
                <c:pt idx="13397">
                  <c:v>99.620002746582031</c:v>
                </c:pt>
                <c:pt idx="13398">
                  <c:v>98.69000244140625</c:v>
                </c:pt>
                <c:pt idx="13399">
                  <c:v>99.5</c:v>
                </c:pt>
                <c:pt idx="13400">
                  <c:v>98.980003356933594</c:v>
                </c:pt>
                <c:pt idx="13401">
                  <c:v>99.519996643066406</c:v>
                </c:pt>
                <c:pt idx="13402">
                  <c:v>98.580001831054688</c:v>
                </c:pt>
                <c:pt idx="13403">
                  <c:v>98.339996337890625</c:v>
                </c:pt>
                <c:pt idx="13404">
                  <c:v>99.980003356933594</c:v>
                </c:pt>
                <c:pt idx="13405">
                  <c:v>98.459999084472656</c:v>
                </c:pt>
                <c:pt idx="13406">
                  <c:v>98.709999084472656</c:v>
                </c:pt>
                <c:pt idx="13407">
                  <c:v>99.629997253417969</c:v>
                </c:pt>
                <c:pt idx="13408">
                  <c:v>98.900001525878906</c:v>
                </c:pt>
                <c:pt idx="13409">
                  <c:v>99.569999694824219</c:v>
                </c:pt>
                <c:pt idx="13410">
                  <c:v>98.669998168945313</c:v>
                </c:pt>
                <c:pt idx="13411">
                  <c:v>99.580001831054688</c:v>
                </c:pt>
                <c:pt idx="13412">
                  <c:v>98.339996337890625</c:v>
                </c:pt>
                <c:pt idx="13413">
                  <c:v>98.379997253417969</c:v>
                </c:pt>
                <c:pt idx="13414">
                  <c:v>99.769996643066406</c:v>
                </c:pt>
                <c:pt idx="13415">
                  <c:v>98.470001220703125</c:v>
                </c:pt>
                <c:pt idx="13416">
                  <c:v>99.040000915527344</c:v>
                </c:pt>
                <c:pt idx="13417">
                  <c:v>99.339996337890625</c:v>
                </c:pt>
                <c:pt idx="13418">
                  <c:v>99.239997863769531</c:v>
                </c:pt>
                <c:pt idx="13419">
                  <c:v>99.730003356933594</c:v>
                </c:pt>
                <c:pt idx="13420">
                  <c:v>98.209999084472656</c:v>
                </c:pt>
                <c:pt idx="13421">
                  <c:v>99.860000610351563</c:v>
                </c:pt>
                <c:pt idx="13422">
                  <c:v>99.849998474121094</c:v>
                </c:pt>
                <c:pt idx="13423">
                  <c:v>98.629997253417969</c:v>
                </c:pt>
                <c:pt idx="13424">
                  <c:v>99.720001220703125</c:v>
                </c:pt>
                <c:pt idx="13425">
                  <c:v>98.790000915527344</c:v>
                </c:pt>
                <c:pt idx="13426">
                  <c:v>99.569999694824219</c:v>
                </c:pt>
                <c:pt idx="13427">
                  <c:v>98.660003662109375</c:v>
                </c:pt>
                <c:pt idx="13428">
                  <c:v>99.739997863769531</c:v>
                </c:pt>
                <c:pt idx="13429">
                  <c:v>99.830001831054688</c:v>
                </c:pt>
                <c:pt idx="13430">
                  <c:v>98.209999084472656</c:v>
                </c:pt>
                <c:pt idx="13431">
                  <c:v>99.919998168945313</c:v>
                </c:pt>
                <c:pt idx="13432">
                  <c:v>99.349998474121094</c:v>
                </c:pt>
                <c:pt idx="13433">
                  <c:v>99.05999755859375</c:v>
                </c:pt>
                <c:pt idx="13434">
                  <c:v>99.160003662109375</c:v>
                </c:pt>
                <c:pt idx="13435">
                  <c:v>98.419998168945313</c:v>
                </c:pt>
                <c:pt idx="13436">
                  <c:v>99.80999755859375</c:v>
                </c:pt>
                <c:pt idx="13437">
                  <c:v>98.410003662109375</c:v>
                </c:pt>
                <c:pt idx="13438">
                  <c:v>99.779998779296875</c:v>
                </c:pt>
                <c:pt idx="13439">
                  <c:v>99.870002746582031</c:v>
                </c:pt>
                <c:pt idx="13440">
                  <c:v>98.319999694824219</c:v>
                </c:pt>
                <c:pt idx="13441">
                  <c:v>99.739997863769531</c:v>
                </c:pt>
                <c:pt idx="13442">
                  <c:v>99.430000305175781</c:v>
                </c:pt>
                <c:pt idx="13443">
                  <c:v>99.029998779296875</c:v>
                </c:pt>
                <c:pt idx="13444">
                  <c:v>99.319999694824219</c:v>
                </c:pt>
                <c:pt idx="13445">
                  <c:v>98.589996337890625</c:v>
                </c:pt>
                <c:pt idx="13446">
                  <c:v>99.69000244140625</c:v>
                </c:pt>
                <c:pt idx="13447">
                  <c:v>98.5</c:v>
                </c:pt>
                <c:pt idx="13448">
                  <c:v>98.379997253417969</c:v>
                </c:pt>
                <c:pt idx="13449">
                  <c:v>99.860000610351563</c:v>
                </c:pt>
                <c:pt idx="13450">
                  <c:v>98.459999084472656</c:v>
                </c:pt>
                <c:pt idx="13451">
                  <c:v>99.769996643066406</c:v>
                </c:pt>
                <c:pt idx="13452">
                  <c:v>98.480003356933594</c:v>
                </c:pt>
                <c:pt idx="13453">
                  <c:v>99.089996337890625</c:v>
                </c:pt>
                <c:pt idx="13454">
                  <c:v>99.290000915527344</c:v>
                </c:pt>
                <c:pt idx="13455">
                  <c:v>99.230003356933594</c:v>
                </c:pt>
                <c:pt idx="13456">
                  <c:v>99.080001831054688</c:v>
                </c:pt>
                <c:pt idx="13457">
                  <c:v>98.279998779296875</c:v>
                </c:pt>
                <c:pt idx="13458">
                  <c:v>99.819999694824219</c:v>
                </c:pt>
                <c:pt idx="13459">
                  <c:v>98.389999389648438</c:v>
                </c:pt>
                <c:pt idx="13460">
                  <c:v>98.599998474121094</c:v>
                </c:pt>
                <c:pt idx="13461">
                  <c:v>99.730003356933594</c:v>
                </c:pt>
                <c:pt idx="13462">
                  <c:v>98.75</c:v>
                </c:pt>
                <c:pt idx="13463">
                  <c:v>99.400001525878906</c:v>
                </c:pt>
                <c:pt idx="13464">
                  <c:v>99.050003051757813</c:v>
                </c:pt>
                <c:pt idx="13465">
                  <c:v>99.529998779296875</c:v>
                </c:pt>
                <c:pt idx="13466">
                  <c:v>98.610000610351563</c:v>
                </c:pt>
                <c:pt idx="13467">
                  <c:v>98.169998168945313</c:v>
                </c:pt>
                <c:pt idx="13468">
                  <c:v>99.910003662109375</c:v>
                </c:pt>
                <c:pt idx="13469">
                  <c:v>98.330001831054688</c:v>
                </c:pt>
                <c:pt idx="13470">
                  <c:v>99.019996643066406</c:v>
                </c:pt>
                <c:pt idx="13471">
                  <c:v>99.44000244140625</c:v>
                </c:pt>
                <c:pt idx="13472">
                  <c:v>99.139999389648438</c:v>
                </c:pt>
                <c:pt idx="13473">
                  <c:v>99.769996643066406</c:v>
                </c:pt>
                <c:pt idx="13474">
                  <c:v>98.5</c:v>
                </c:pt>
                <c:pt idx="13475">
                  <c:v>99.900001525878906</c:v>
                </c:pt>
                <c:pt idx="13476">
                  <c:v>98.260002136230469</c:v>
                </c:pt>
                <c:pt idx="13477">
                  <c:v>98.529998779296875</c:v>
                </c:pt>
                <c:pt idx="13478">
                  <c:v>99.800003051757813</c:v>
                </c:pt>
                <c:pt idx="13479">
                  <c:v>98.760002136230469</c:v>
                </c:pt>
                <c:pt idx="13480">
                  <c:v>99.489997863769531</c:v>
                </c:pt>
                <c:pt idx="13481">
                  <c:v>98.55999755859375</c:v>
                </c:pt>
                <c:pt idx="13482">
                  <c:v>99.779998779296875</c:v>
                </c:pt>
                <c:pt idx="13483">
                  <c:v>98.510002136230469</c:v>
                </c:pt>
                <c:pt idx="13484">
                  <c:v>98.449996948242188</c:v>
                </c:pt>
                <c:pt idx="13485">
                  <c:v>99.94000244140625</c:v>
                </c:pt>
                <c:pt idx="13486">
                  <c:v>98.800003051757813</c:v>
                </c:pt>
                <c:pt idx="13487">
                  <c:v>99.30999755859375</c:v>
                </c:pt>
                <c:pt idx="13488">
                  <c:v>98.949996948242188</c:v>
                </c:pt>
                <c:pt idx="13489">
                  <c:v>99.610000610351563</c:v>
                </c:pt>
                <c:pt idx="13490">
                  <c:v>99.989997863769531</c:v>
                </c:pt>
                <c:pt idx="13491">
                  <c:v>98.279998779296875</c:v>
                </c:pt>
                <c:pt idx="13492">
                  <c:v>99.879997253417969</c:v>
                </c:pt>
                <c:pt idx="13493">
                  <c:v>98.489997863769531</c:v>
                </c:pt>
                <c:pt idx="13494">
                  <c:v>99.849998474121094</c:v>
                </c:pt>
                <c:pt idx="13495">
                  <c:v>99.160003662109375</c:v>
                </c:pt>
                <c:pt idx="13496">
                  <c:v>99.519996643066406</c:v>
                </c:pt>
                <c:pt idx="13497">
                  <c:v>98.800003051757813</c:v>
                </c:pt>
                <c:pt idx="13498">
                  <c:v>99.790000915527344</c:v>
                </c:pt>
                <c:pt idx="13499">
                  <c:v>98.489997863769531</c:v>
                </c:pt>
                <c:pt idx="13500">
                  <c:v>98.30999755859375</c:v>
                </c:pt>
                <c:pt idx="13501">
                  <c:v>100</c:v>
                </c:pt>
                <c:pt idx="13502">
                  <c:v>99.699996948242188</c:v>
                </c:pt>
                <c:pt idx="13503">
                  <c:v>98.970001220703125</c:v>
                </c:pt>
                <c:pt idx="13504">
                  <c:v>99.319999694824219</c:v>
                </c:pt>
                <c:pt idx="13505">
                  <c:v>98.389999389648438</c:v>
                </c:pt>
                <c:pt idx="13506">
                  <c:v>99.860000610351563</c:v>
                </c:pt>
                <c:pt idx="13507">
                  <c:v>99.680000305175781</c:v>
                </c:pt>
                <c:pt idx="13508">
                  <c:v>98.589996337890625</c:v>
                </c:pt>
                <c:pt idx="13509">
                  <c:v>99.910003662109375</c:v>
                </c:pt>
                <c:pt idx="13510">
                  <c:v>98.220001220703125</c:v>
                </c:pt>
                <c:pt idx="13511">
                  <c:v>98.680000305175781</c:v>
                </c:pt>
                <c:pt idx="13512">
                  <c:v>99.55999755859375</c:v>
                </c:pt>
                <c:pt idx="13513">
                  <c:v>98.80999755859375</c:v>
                </c:pt>
                <c:pt idx="13514">
                  <c:v>99.709999084472656</c:v>
                </c:pt>
                <c:pt idx="13515">
                  <c:v>98.69000244140625</c:v>
                </c:pt>
                <c:pt idx="13516">
                  <c:v>99.800003051757813</c:v>
                </c:pt>
                <c:pt idx="13517">
                  <c:v>98.44000244140625</c:v>
                </c:pt>
                <c:pt idx="13518">
                  <c:v>98.269996643066406</c:v>
                </c:pt>
                <c:pt idx="13519">
                  <c:v>99.970001220703125</c:v>
                </c:pt>
                <c:pt idx="13520">
                  <c:v>99.889999389648438</c:v>
                </c:pt>
                <c:pt idx="13521">
                  <c:v>98.430000305175781</c:v>
                </c:pt>
                <c:pt idx="13522">
                  <c:v>100.01999664306641</c:v>
                </c:pt>
                <c:pt idx="13523">
                  <c:v>99.760002136230469</c:v>
                </c:pt>
                <c:pt idx="13524">
                  <c:v>98.699996948242188</c:v>
                </c:pt>
                <c:pt idx="13525">
                  <c:v>99.540000915527344</c:v>
                </c:pt>
                <c:pt idx="13526">
                  <c:v>99.389999389648438</c:v>
                </c:pt>
                <c:pt idx="13527">
                  <c:v>99.760002136230469</c:v>
                </c:pt>
                <c:pt idx="13528">
                  <c:v>98.389999389648438</c:v>
                </c:pt>
                <c:pt idx="13529">
                  <c:v>99.769996643066406</c:v>
                </c:pt>
                <c:pt idx="13530">
                  <c:v>98.30999755859375</c:v>
                </c:pt>
                <c:pt idx="13531">
                  <c:v>99.05999755859375</c:v>
                </c:pt>
                <c:pt idx="13532">
                  <c:v>99.199996948242188</c:v>
                </c:pt>
                <c:pt idx="13533">
                  <c:v>99.160003662109375</c:v>
                </c:pt>
                <c:pt idx="13534">
                  <c:v>98.410003662109375</c:v>
                </c:pt>
                <c:pt idx="13535">
                  <c:v>99.830001831054688</c:v>
                </c:pt>
                <c:pt idx="13536">
                  <c:v>98.550003051757813</c:v>
                </c:pt>
                <c:pt idx="13537">
                  <c:v>98.470001220703125</c:v>
                </c:pt>
                <c:pt idx="13538">
                  <c:v>100.01999664306641</c:v>
                </c:pt>
                <c:pt idx="13539">
                  <c:v>98.480003356933594</c:v>
                </c:pt>
                <c:pt idx="13540">
                  <c:v>99.05999755859375</c:v>
                </c:pt>
                <c:pt idx="13541">
                  <c:v>99.480003356933594</c:v>
                </c:pt>
                <c:pt idx="13542">
                  <c:v>99.169998168945313</c:v>
                </c:pt>
                <c:pt idx="13543">
                  <c:v>99.370002746582031</c:v>
                </c:pt>
                <c:pt idx="13544">
                  <c:v>98.540000915527344</c:v>
                </c:pt>
                <c:pt idx="13545">
                  <c:v>99.75</c:v>
                </c:pt>
                <c:pt idx="13546">
                  <c:v>98.239997863769531</c:v>
                </c:pt>
                <c:pt idx="13547">
                  <c:v>99.739997863769531</c:v>
                </c:pt>
                <c:pt idx="13548">
                  <c:v>99.959999084472656</c:v>
                </c:pt>
                <c:pt idx="13549">
                  <c:v>98.599998474121094</c:v>
                </c:pt>
                <c:pt idx="13550">
                  <c:v>99.680000305175781</c:v>
                </c:pt>
                <c:pt idx="13551">
                  <c:v>98.989997863769531</c:v>
                </c:pt>
                <c:pt idx="13552">
                  <c:v>99.199996948242188</c:v>
                </c:pt>
                <c:pt idx="13553">
                  <c:v>98.839996337890625</c:v>
                </c:pt>
                <c:pt idx="13554">
                  <c:v>99.449996948242188</c:v>
                </c:pt>
                <c:pt idx="13555">
                  <c:v>99.849998474121094</c:v>
                </c:pt>
                <c:pt idx="13556">
                  <c:v>98.370002746582031</c:v>
                </c:pt>
                <c:pt idx="13557">
                  <c:v>99.739997863769531</c:v>
                </c:pt>
                <c:pt idx="13558">
                  <c:v>98.330001831054688</c:v>
                </c:pt>
                <c:pt idx="13559">
                  <c:v>98.510002136230469</c:v>
                </c:pt>
                <c:pt idx="13560">
                  <c:v>99.839996337890625</c:v>
                </c:pt>
                <c:pt idx="13561">
                  <c:v>98.589996337890625</c:v>
                </c:pt>
                <c:pt idx="13562">
                  <c:v>99.550003051757813</c:v>
                </c:pt>
                <c:pt idx="13563">
                  <c:v>98.860000610351563</c:v>
                </c:pt>
                <c:pt idx="13564">
                  <c:v>99.599998474121094</c:v>
                </c:pt>
                <c:pt idx="13565">
                  <c:v>98.529998779296875</c:v>
                </c:pt>
                <c:pt idx="13566">
                  <c:v>98.290000915527344</c:v>
                </c:pt>
                <c:pt idx="13567">
                  <c:v>100</c:v>
                </c:pt>
                <c:pt idx="13568">
                  <c:v>98.319999694824219</c:v>
                </c:pt>
                <c:pt idx="13569">
                  <c:v>99.089996337890625</c:v>
                </c:pt>
                <c:pt idx="13570">
                  <c:v>99.129997253417969</c:v>
                </c:pt>
                <c:pt idx="13571">
                  <c:v>99.349998474121094</c:v>
                </c:pt>
                <c:pt idx="13572">
                  <c:v>99.80999755859375</c:v>
                </c:pt>
                <c:pt idx="13573">
                  <c:v>98.400001525878906</c:v>
                </c:pt>
                <c:pt idx="13574">
                  <c:v>100.01000213623047</c:v>
                </c:pt>
                <c:pt idx="13575">
                  <c:v>98.410003662109375</c:v>
                </c:pt>
                <c:pt idx="13576">
                  <c:v>98.830001831054688</c:v>
                </c:pt>
                <c:pt idx="13577">
                  <c:v>99.580001831054688</c:v>
                </c:pt>
                <c:pt idx="13578">
                  <c:v>98.949996948242188</c:v>
                </c:pt>
                <c:pt idx="13579">
                  <c:v>99.589996337890625</c:v>
                </c:pt>
                <c:pt idx="13580">
                  <c:v>98.419998168945313</c:v>
                </c:pt>
                <c:pt idx="13581">
                  <c:v>99.790000915527344</c:v>
                </c:pt>
                <c:pt idx="13582">
                  <c:v>99.900001525878906</c:v>
                </c:pt>
                <c:pt idx="13583">
                  <c:v>98.5</c:v>
                </c:pt>
                <c:pt idx="13584">
                  <c:v>99.739997863769531</c:v>
                </c:pt>
                <c:pt idx="13585">
                  <c:v>98.760002136230469</c:v>
                </c:pt>
                <c:pt idx="13586">
                  <c:v>99.540000915527344</c:v>
                </c:pt>
                <c:pt idx="13587">
                  <c:v>98.699996948242188</c:v>
                </c:pt>
                <c:pt idx="13588">
                  <c:v>99.790000915527344</c:v>
                </c:pt>
                <c:pt idx="13589">
                  <c:v>98.550003051757813</c:v>
                </c:pt>
                <c:pt idx="13590">
                  <c:v>98.830001831054688</c:v>
                </c:pt>
                <c:pt idx="13591">
                  <c:v>99.25</c:v>
                </c:pt>
                <c:pt idx="13592">
                  <c:v>98.669998168945313</c:v>
                </c:pt>
                <c:pt idx="13593">
                  <c:v>99.860000610351563</c:v>
                </c:pt>
                <c:pt idx="13594">
                  <c:v>99.910003662109375</c:v>
                </c:pt>
                <c:pt idx="13595">
                  <c:v>98.349998474121094</c:v>
                </c:pt>
                <c:pt idx="13596">
                  <c:v>98.889999389648438</c:v>
                </c:pt>
                <c:pt idx="13597">
                  <c:v>99.459999084472656</c:v>
                </c:pt>
                <c:pt idx="13598">
                  <c:v>99.199996948242188</c:v>
                </c:pt>
                <c:pt idx="13599">
                  <c:v>99.739997863769531</c:v>
                </c:pt>
                <c:pt idx="13600">
                  <c:v>98.519996643066406</c:v>
                </c:pt>
                <c:pt idx="13601">
                  <c:v>99.790000915527344</c:v>
                </c:pt>
                <c:pt idx="13602">
                  <c:v>99.879997253417969</c:v>
                </c:pt>
                <c:pt idx="13603">
                  <c:v>98.639999389648438</c:v>
                </c:pt>
                <c:pt idx="13604">
                  <c:v>99.830001831054688</c:v>
                </c:pt>
                <c:pt idx="13605">
                  <c:v>98.660003662109375</c:v>
                </c:pt>
                <c:pt idx="13606">
                  <c:v>99.360000610351563</c:v>
                </c:pt>
                <c:pt idx="13607">
                  <c:v>99.099998474121094</c:v>
                </c:pt>
                <c:pt idx="13608">
                  <c:v>99.319999694824219</c:v>
                </c:pt>
                <c:pt idx="13609">
                  <c:v>99.709999084472656</c:v>
                </c:pt>
                <c:pt idx="13610">
                  <c:v>98.209999084472656</c:v>
                </c:pt>
                <c:pt idx="13611">
                  <c:v>99.769996643066406</c:v>
                </c:pt>
                <c:pt idx="13612">
                  <c:v>98.220001220703125</c:v>
                </c:pt>
                <c:pt idx="13613">
                  <c:v>98.330001831054688</c:v>
                </c:pt>
                <c:pt idx="13614">
                  <c:v>99.720001220703125</c:v>
                </c:pt>
                <c:pt idx="13615">
                  <c:v>98.279998779296875</c:v>
                </c:pt>
                <c:pt idx="13616">
                  <c:v>98.870002746582031</c:v>
                </c:pt>
                <c:pt idx="13617">
                  <c:v>99.550003051757813</c:v>
                </c:pt>
                <c:pt idx="13618">
                  <c:v>98.959999084472656</c:v>
                </c:pt>
                <c:pt idx="13619">
                  <c:v>99.699996948242188</c:v>
                </c:pt>
                <c:pt idx="13620">
                  <c:v>98.849998474121094</c:v>
                </c:pt>
                <c:pt idx="13621">
                  <c:v>99.639999389648438</c:v>
                </c:pt>
                <c:pt idx="13622">
                  <c:v>100.08000183105469</c:v>
                </c:pt>
                <c:pt idx="13623">
                  <c:v>98.19000244140625</c:v>
                </c:pt>
                <c:pt idx="13624">
                  <c:v>99.949996948242188</c:v>
                </c:pt>
                <c:pt idx="13625">
                  <c:v>98.199996948242188</c:v>
                </c:pt>
                <c:pt idx="13626">
                  <c:v>98.519996643066406</c:v>
                </c:pt>
                <c:pt idx="13627">
                  <c:v>99.790000915527344</c:v>
                </c:pt>
                <c:pt idx="13628">
                  <c:v>98.739997863769531</c:v>
                </c:pt>
                <c:pt idx="13629">
                  <c:v>99.279998779296875</c:v>
                </c:pt>
                <c:pt idx="13630">
                  <c:v>99.330001831054688</c:v>
                </c:pt>
                <c:pt idx="13631">
                  <c:v>99.300003051757813</c:v>
                </c:pt>
                <c:pt idx="13632">
                  <c:v>99.860000610351563</c:v>
                </c:pt>
                <c:pt idx="13633">
                  <c:v>98.239997863769531</c:v>
                </c:pt>
                <c:pt idx="13634">
                  <c:v>99.919998168945313</c:v>
                </c:pt>
                <c:pt idx="13635">
                  <c:v>99.900001525878906</c:v>
                </c:pt>
                <c:pt idx="13636">
                  <c:v>98.410003662109375</c:v>
                </c:pt>
                <c:pt idx="13637">
                  <c:v>99.910003662109375</c:v>
                </c:pt>
                <c:pt idx="13638">
                  <c:v>99.540000915527344</c:v>
                </c:pt>
                <c:pt idx="13639">
                  <c:v>99.099998474121094</c:v>
                </c:pt>
                <c:pt idx="13640">
                  <c:v>99.5</c:v>
                </c:pt>
                <c:pt idx="13641">
                  <c:v>99.110000610351563</c:v>
                </c:pt>
                <c:pt idx="13642">
                  <c:v>99.819999694824219</c:v>
                </c:pt>
                <c:pt idx="13643">
                  <c:v>98.540000915527344</c:v>
                </c:pt>
                <c:pt idx="13644">
                  <c:v>99.699996948242188</c:v>
                </c:pt>
                <c:pt idx="13645">
                  <c:v>99.959999084472656</c:v>
                </c:pt>
                <c:pt idx="13646">
                  <c:v>98.330001831054688</c:v>
                </c:pt>
                <c:pt idx="13647">
                  <c:v>99.849998474121094</c:v>
                </c:pt>
                <c:pt idx="13648">
                  <c:v>98.400001525878906</c:v>
                </c:pt>
                <c:pt idx="13649">
                  <c:v>98.569999694824219</c:v>
                </c:pt>
                <c:pt idx="13650">
                  <c:v>99.800003051757813</c:v>
                </c:pt>
                <c:pt idx="13651">
                  <c:v>98.709999084472656</c:v>
                </c:pt>
                <c:pt idx="13652">
                  <c:v>99.639999389648438</c:v>
                </c:pt>
                <c:pt idx="13653">
                  <c:v>99.040000915527344</c:v>
                </c:pt>
                <c:pt idx="13654">
                  <c:v>99.330001831054688</c:v>
                </c:pt>
                <c:pt idx="13655">
                  <c:v>99.160003662109375</c:v>
                </c:pt>
                <c:pt idx="13656">
                  <c:v>98.449996948242188</c:v>
                </c:pt>
                <c:pt idx="13657">
                  <c:v>99.819999694824219</c:v>
                </c:pt>
                <c:pt idx="13658">
                  <c:v>98.330001831054688</c:v>
                </c:pt>
                <c:pt idx="13659">
                  <c:v>99.870002746582031</c:v>
                </c:pt>
                <c:pt idx="13660">
                  <c:v>99.980003356933594</c:v>
                </c:pt>
                <c:pt idx="13661">
                  <c:v>98.550003051757813</c:v>
                </c:pt>
                <c:pt idx="13662">
                  <c:v>99.879997253417969</c:v>
                </c:pt>
                <c:pt idx="13663">
                  <c:v>98.669998168945313</c:v>
                </c:pt>
                <c:pt idx="13664">
                  <c:v>99.279998779296875</c:v>
                </c:pt>
                <c:pt idx="13665">
                  <c:v>99.160003662109375</c:v>
                </c:pt>
                <c:pt idx="13666">
                  <c:v>99.449996948242188</c:v>
                </c:pt>
                <c:pt idx="13667">
                  <c:v>99.069999694824219</c:v>
                </c:pt>
                <c:pt idx="13668">
                  <c:v>98.269996643066406</c:v>
                </c:pt>
                <c:pt idx="13669">
                  <c:v>99.94000244140625</c:v>
                </c:pt>
                <c:pt idx="13670">
                  <c:v>98.30999755859375</c:v>
                </c:pt>
                <c:pt idx="13671">
                  <c:v>98.709999084472656</c:v>
                </c:pt>
                <c:pt idx="13672">
                  <c:v>99.540000915527344</c:v>
                </c:pt>
                <c:pt idx="13673">
                  <c:v>98.870002746582031</c:v>
                </c:pt>
                <c:pt idx="13674">
                  <c:v>99.650001525878906</c:v>
                </c:pt>
                <c:pt idx="13675">
                  <c:v>99.25</c:v>
                </c:pt>
                <c:pt idx="13676">
                  <c:v>99.889999389648438</c:v>
                </c:pt>
                <c:pt idx="13677">
                  <c:v>98.470001220703125</c:v>
                </c:pt>
                <c:pt idx="13678">
                  <c:v>99.800003051757813</c:v>
                </c:pt>
                <c:pt idx="13679">
                  <c:v>99.900001525878906</c:v>
                </c:pt>
                <c:pt idx="13680">
                  <c:v>98.550003051757813</c:v>
                </c:pt>
                <c:pt idx="13681">
                  <c:v>99.660003662109375</c:v>
                </c:pt>
                <c:pt idx="13682">
                  <c:v>98.910003662109375</c:v>
                </c:pt>
                <c:pt idx="13683">
                  <c:v>99.550003051757813</c:v>
                </c:pt>
                <c:pt idx="13684">
                  <c:v>98.779998779296875</c:v>
                </c:pt>
                <c:pt idx="13685">
                  <c:v>99.680000305175781</c:v>
                </c:pt>
                <c:pt idx="13686">
                  <c:v>99.900001525878906</c:v>
                </c:pt>
                <c:pt idx="13687">
                  <c:v>98.510002136230469</c:v>
                </c:pt>
                <c:pt idx="13688">
                  <c:v>99.910003662109375</c:v>
                </c:pt>
                <c:pt idx="13689">
                  <c:v>98.599998474121094</c:v>
                </c:pt>
                <c:pt idx="13690">
                  <c:v>99.650001525878906</c:v>
                </c:pt>
                <c:pt idx="13691">
                  <c:v>99.099998474121094</c:v>
                </c:pt>
                <c:pt idx="13692">
                  <c:v>99.720001220703125</c:v>
                </c:pt>
                <c:pt idx="13693">
                  <c:v>98.489997863769531</c:v>
                </c:pt>
                <c:pt idx="13694">
                  <c:v>99.910003662109375</c:v>
                </c:pt>
                <c:pt idx="13695">
                  <c:v>100.01999664306641</c:v>
                </c:pt>
                <c:pt idx="13696">
                  <c:v>98.529998779296875</c:v>
                </c:pt>
                <c:pt idx="13697">
                  <c:v>99.69000244140625</c:v>
                </c:pt>
                <c:pt idx="13698">
                  <c:v>98.889999389648438</c:v>
                </c:pt>
                <c:pt idx="13699">
                  <c:v>99.529998779296875</c:v>
                </c:pt>
                <c:pt idx="13700">
                  <c:v>98.620002746582031</c:v>
                </c:pt>
                <c:pt idx="13701">
                  <c:v>99.900001525878906</c:v>
                </c:pt>
                <c:pt idx="13702">
                  <c:v>98.449996948242188</c:v>
                </c:pt>
                <c:pt idx="13703">
                  <c:v>98.529998779296875</c:v>
                </c:pt>
                <c:pt idx="13704">
                  <c:v>99.709999084472656</c:v>
                </c:pt>
                <c:pt idx="13705">
                  <c:v>98.760002136230469</c:v>
                </c:pt>
                <c:pt idx="13706">
                  <c:v>99.589996337890625</c:v>
                </c:pt>
                <c:pt idx="13707">
                  <c:v>98.830001831054688</c:v>
                </c:pt>
                <c:pt idx="13708">
                  <c:v>99.529998779296875</c:v>
                </c:pt>
                <c:pt idx="13709">
                  <c:v>98.599998474121094</c:v>
                </c:pt>
                <c:pt idx="13710">
                  <c:v>99.830001831054688</c:v>
                </c:pt>
                <c:pt idx="13711">
                  <c:v>98.279998779296875</c:v>
                </c:pt>
                <c:pt idx="13712">
                  <c:v>98.620002746582031</c:v>
                </c:pt>
                <c:pt idx="13713">
                  <c:v>99.709999084472656</c:v>
                </c:pt>
                <c:pt idx="13714">
                  <c:v>98.849998474121094</c:v>
                </c:pt>
                <c:pt idx="13715">
                  <c:v>99.540000915527344</c:v>
                </c:pt>
                <c:pt idx="13716">
                  <c:v>98.769996643066406</c:v>
                </c:pt>
                <c:pt idx="13717">
                  <c:v>99.779998779296875</c:v>
                </c:pt>
                <c:pt idx="13718">
                  <c:v>99.860000610351563</c:v>
                </c:pt>
                <c:pt idx="13719">
                  <c:v>98.400001525878906</c:v>
                </c:pt>
                <c:pt idx="13720">
                  <c:v>99.839996337890625</c:v>
                </c:pt>
                <c:pt idx="13721">
                  <c:v>99.19000244140625</c:v>
                </c:pt>
                <c:pt idx="13722">
                  <c:v>99.389999389648438</c:v>
                </c:pt>
                <c:pt idx="13723">
                  <c:v>98.860000610351563</c:v>
                </c:pt>
                <c:pt idx="13724">
                  <c:v>99.660003662109375</c:v>
                </c:pt>
                <c:pt idx="13725">
                  <c:v>99.94000244140625</c:v>
                </c:pt>
                <c:pt idx="13726">
                  <c:v>98.44000244140625</c:v>
                </c:pt>
                <c:pt idx="13727">
                  <c:v>99.930000305175781</c:v>
                </c:pt>
                <c:pt idx="13728">
                  <c:v>98.550003051757813</c:v>
                </c:pt>
                <c:pt idx="13729">
                  <c:v>99.110000610351563</c:v>
                </c:pt>
                <c:pt idx="13730">
                  <c:v>99.139999389648438</c:v>
                </c:pt>
                <c:pt idx="13731">
                  <c:v>99.489997863769531</c:v>
                </c:pt>
                <c:pt idx="13732">
                  <c:v>99.839996337890625</c:v>
                </c:pt>
                <c:pt idx="13733">
                  <c:v>98.169998168945313</c:v>
                </c:pt>
                <c:pt idx="13734">
                  <c:v>99.919998168945313</c:v>
                </c:pt>
                <c:pt idx="13735">
                  <c:v>98.339996337890625</c:v>
                </c:pt>
                <c:pt idx="13736">
                  <c:v>98.760002136230469</c:v>
                </c:pt>
                <c:pt idx="13737">
                  <c:v>99.629997253417969</c:v>
                </c:pt>
                <c:pt idx="13738">
                  <c:v>99.040000915527344</c:v>
                </c:pt>
                <c:pt idx="13739">
                  <c:v>99.660003662109375</c:v>
                </c:pt>
                <c:pt idx="13740">
                  <c:v>98.519996643066406</c:v>
                </c:pt>
                <c:pt idx="13741">
                  <c:v>99.889999389648438</c:v>
                </c:pt>
                <c:pt idx="13742">
                  <c:v>98.410003662109375</c:v>
                </c:pt>
                <c:pt idx="13743">
                  <c:v>99.790000915527344</c:v>
                </c:pt>
                <c:pt idx="13744">
                  <c:v>99.790000915527344</c:v>
                </c:pt>
                <c:pt idx="13745">
                  <c:v>98.589996337890625</c:v>
                </c:pt>
                <c:pt idx="13746">
                  <c:v>99.55999755859375</c:v>
                </c:pt>
                <c:pt idx="13747">
                  <c:v>98.919998168945313</c:v>
                </c:pt>
                <c:pt idx="13748">
                  <c:v>99.519996643066406</c:v>
                </c:pt>
                <c:pt idx="13749">
                  <c:v>98.75</c:v>
                </c:pt>
                <c:pt idx="13750">
                  <c:v>98.5</c:v>
                </c:pt>
                <c:pt idx="13751">
                  <c:v>99.980003356933594</c:v>
                </c:pt>
                <c:pt idx="13752">
                  <c:v>98.349998474121094</c:v>
                </c:pt>
                <c:pt idx="13753">
                  <c:v>99.089996337890625</c:v>
                </c:pt>
                <c:pt idx="13754">
                  <c:v>99.319999694824219</c:v>
                </c:pt>
                <c:pt idx="13755">
                  <c:v>99.300003051757813</c:v>
                </c:pt>
                <c:pt idx="13756">
                  <c:v>98.879997253417969</c:v>
                </c:pt>
                <c:pt idx="13757">
                  <c:v>98.379997253417969</c:v>
                </c:pt>
                <c:pt idx="13758">
                  <c:v>99.839996337890625</c:v>
                </c:pt>
                <c:pt idx="13759">
                  <c:v>98.30999755859375</c:v>
                </c:pt>
                <c:pt idx="13760">
                  <c:v>98.669998168945313</c:v>
                </c:pt>
                <c:pt idx="13761">
                  <c:v>99.629997253417969</c:v>
                </c:pt>
                <c:pt idx="13762">
                  <c:v>98.660003662109375</c:v>
                </c:pt>
                <c:pt idx="13763">
                  <c:v>99.489997863769531</c:v>
                </c:pt>
                <c:pt idx="13764">
                  <c:v>98.639999389648438</c:v>
                </c:pt>
                <c:pt idx="13765">
                  <c:v>99.540000915527344</c:v>
                </c:pt>
                <c:pt idx="13766">
                  <c:v>98.629997253417969</c:v>
                </c:pt>
                <c:pt idx="13767">
                  <c:v>98.349998474121094</c:v>
                </c:pt>
                <c:pt idx="13768">
                  <c:v>99.889999389648438</c:v>
                </c:pt>
                <c:pt idx="13769">
                  <c:v>98.330001831054688</c:v>
                </c:pt>
                <c:pt idx="13770">
                  <c:v>99.959999084472656</c:v>
                </c:pt>
                <c:pt idx="13771">
                  <c:v>99.669998168945313</c:v>
                </c:pt>
                <c:pt idx="13772">
                  <c:v>98.900001525878906</c:v>
                </c:pt>
                <c:pt idx="13773">
                  <c:v>99.430000305175781</c:v>
                </c:pt>
                <c:pt idx="13774">
                  <c:v>98.989997863769531</c:v>
                </c:pt>
                <c:pt idx="13775">
                  <c:v>99.730003356933594</c:v>
                </c:pt>
                <c:pt idx="13776">
                  <c:v>98.580001831054688</c:v>
                </c:pt>
                <c:pt idx="13777">
                  <c:v>99.790000915527344</c:v>
                </c:pt>
                <c:pt idx="13778">
                  <c:v>99.949996948242188</c:v>
                </c:pt>
                <c:pt idx="13779">
                  <c:v>98.400001525878906</c:v>
                </c:pt>
                <c:pt idx="13780">
                  <c:v>100.04000091552734</c:v>
                </c:pt>
                <c:pt idx="13781">
                  <c:v>99.680000305175781</c:v>
                </c:pt>
                <c:pt idx="13782">
                  <c:v>98.910003662109375</c:v>
                </c:pt>
                <c:pt idx="13783">
                  <c:v>99.790000915527344</c:v>
                </c:pt>
                <c:pt idx="13784">
                  <c:v>98.879997253417969</c:v>
                </c:pt>
                <c:pt idx="13785">
                  <c:v>99.599998474121094</c:v>
                </c:pt>
                <c:pt idx="13786">
                  <c:v>98.860000610351563</c:v>
                </c:pt>
                <c:pt idx="13787">
                  <c:v>98.480003356933594</c:v>
                </c:pt>
                <c:pt idx="13788">
                  <c:v>99.989997863769531</c:v>
                </c:pt>
                <c:pt idx="13789">
                  <c:v>98.349998474121094</c:v>
                </c:pt>
                <c:pt idx="13790">
                  <c:v>98.660003662109375</c:v>
                </c:pt>
                <c:pt idx="13791">
                  <c:v>99.779998779296875</c:v>
                </c:pt>
                <c:pt idx="13792">
                  <c:v>98.819999694824219</c:v>
                </c:pt>
                <c:pt idx="13793">
                  <c:v>99.239997863769531</c:v>
                </c:pt>
                <c:pt idx="13794">
                  <c:v>99.120002746582031</c:v>
                </c:pt>
                <c:pt idx="13795">
                  <c:v>99.459999084472656</c:v>
                </c:pt>
                <c:pt idx="13796">
                  <c:v>99.989997863769531</c:v>
                </c:pt>
                <c:pt idx="13797">
                  <c:v>98.449996948242188</c:v>
                </c:pt>
                <c:pt idx="13798">
                  <c:v>99.830001831054688</c:v>
                </c:pt>
                <c:pt idx="13799">
                  <c:v>98.319999694824219</c:v>
                </c:pt>
                <c:pt idx="13800">
                  <c:v>98.510002136230469</c:v>
                </c:pt>
                <c:pt idx="13801">
                  <c:v>99.830001831054688</c:v>
                </c:pt>
                <c:pt idx="13802">
                  <c:v>98.730003356933594</c:v>
                </c:pt>
                <c:pt idx="13803">
                  <c:v>99.290000915527344</c:v>
                </c:pt>
                <c:pt idx="13804">
                  <c:v>99.19000244140625</c:v>
                </c:pt>
                <c:pt idx="13805">
                  <c:v>99.470001220703125</c:v>
                </c:pt>
                <c:pt idx="13806">
                  <c:v>99.839996337890625</c:v>
                </c:pt>
                <c:pt idx="13807">
                  <c:v>98.400001525878906</c:v>
                </c:pt>
                <c:pt idx="13808">
                  <c:v>99.980003356933594</c:v>
                </c:pt>
                <c:pt idx="13809">
                  <c:v>98.230003356933594</c:v>
                </c:pt>
                <c:pt idx="13810">
                  <c:v>98.699996948242188</c:v>
                </c:pt>
                <c:pt idx="13811">
                  <c:v>99.650001525878906</c:v>
                </c:pt>
                <c:pt idx="13812">
                  <c:v>98.819999694824219</c:v>
                </c:pt>
                <c:pt idx="13813">
                  <c:v>99.489997863769531</c:v>
                </c:pt>
                <c:pt idx="13814">
                  <c:v>98.860000610351563</c:v>
                </c:pt>
                <c:pt idx="13815">
                  <c:v>99.660003662109375</c:v>
                </c:pt>
                <c:pt idx="13816">
                  <c:v>98.55999755859375</c:v>
                </c:pt>
                <c:pt idx="13817">
                  <c:v>99.779998779296875</c:v>
                </c:pt>
                <c:pt idx="13818">
                  <c:v>99.94000244140625</c:v>
                </c:pt>
                <c:pt idx="13819">
                  <c:v>98.360000610351563</c:v>
                </c:pt>
                <c:pt idx="13820">
                  <c:v>99.870002746582031</c:v>
                </c:pt>
                <c:pt idx="13821">
                  <c:v>99.220001220703125</c:v>
                </c:pt>
                <c:pt idx="13822">
                  <c:v>99.260002136230469</c:v>
                </c:pt>
                <c:pt idx="13823">
                  <c:v>99</c:v>
                </c:pt>
                <c:pt idx="13824">
                  <c:v>99.589996337890625</c:v>
                </c:pt>
                <c:pt idx="13825">
                  <c:v>99.910003662109375</c:v>
                </c:pt>
                <c:pt idx="13826">
                  <c:v>98.519996643066406</c:v>
                </c:pt>
                <c:pt idx="13827">
                  <c:v>100.02999877929688</c:v>
                </c:pt>
                <c:pt idx="13828">
                  <c:v>99.75</c:v>
                </c:pt>
                <c:pt idx="13829">
                  <c:v>98.870002746582031</c:v>
                </c:pt>
                <c:pt idx="13830">
                  <c:v>99.449996948242188</c:v>
                </c:pt>
                <c:pt idx="13831">
                  <c:v>98.489997863769531</c:v>
                </c:pt>
                <c:pt idx="13832">
                  <c:v>99.790000915527344</c:v>
                </c:pt>
                <c:pt idx="13833">
                  <c:v>99.470001220703125</c:v>
                </c:pt>
                <c:pt idx="13834">
                  <c:v>99.75</c:v>
                </c:pt>
                <c:pt idx="13835">
                  <c:v>99.470001220703125</c:v>
                </c:pt>
                <c:pt idx="13836">
                  <c:v>99.30999755859375</c:v>
                </c:pt>
                <c:pt idx="13837">
                  <c:v>99.25</c:v>
                </c:pt>
                <c:pt idx="13838">
                  <c:v>99.80999755859375</c:v>
                </c:pt>
                <c:pt idx="13839">
                  <c:v>99.830001831054688</c:v>
                </c:pt>
                <c:pt idx="13840">
                  <c:v>99.470001220703125</c:v>
                </c:pt>
                <c:pt idx="13841">
                  <c:v>98.860000610351563</c:v>
                </c:pt>
                <c:pt idx="13842">
                  <c:v>99.339996337890625</c:v>
                </c:pt>
                <c:pt idx="13843">
                  <c:v>98.650001525878906</c:v>
                </c:pt>
                <c:pt idx="13844">
                  <c:v>99.870002746582031</c:v>
                </c:pt>
                <c:pt idx="13845">
                  <c:v>98.44000244140625</c:v>
                </c:pt>
                <c:pt idx="13846">
                  <c:v>100.01000213623047</c:v>
                </c:pt>
                <c:pt idx="13847">
                  <c:v>99.720001220703125</c:v>
                </c:pt>
                <c:pt idx="13848">
                  <c:v>98.819999694824219</c:v>
                </c:pt>
                <c:pt idx="13849">
                  <c:v>99.449996948242188</c:v>
                </c:pt>
                <c:pt idx="13850">
                  <c:v>98.550003051757813</c:v>
                </c:pt>
                <c:pt idx="13851">
                  <c:v>99.739997863769531</c:v>
                </c:pt>
                <c:pt idx="13852">
                  <c:v>98.260002136230469</c:v>
                </c:pt>
                <c:pt idx="13853">
                  <c:v>98.480003356933594</c:v>
                </c:pt>
                <c:pt idx="13854">
                  <c:v>99.94000244140625</c:v>
                </c:pt>
                <c:pt idx="13855">
                  <c:v>98.55999755859375</c:v>
                </c:pt>
                <c:pt idx="13856">
                  <c:v>99.150001525878906</c:v>
                </c:pt>
                <c:pt idx="13857">
                  <c:v>99.279998779296875</c:v>
                </c:pt>
                <c:pt idx="13858">
                  <c:v>99.330001831054688</c:v>
                </c:pt>
                <c:pt idx="13859">
                  <c:v>99.830001831054688</c:v>
                </c:pt>
                <c:pt idx="13860">
                  <c:v>98.230003356933594</c:v>
                </c:pt>
                <c:pt idx="13861">
                  <c:v>99.80999755859375</c:v>
                </c:pt>
                <c:pt idx="13862">
                  <c:v>99.860000610351563</c:v>
                </c:pt>
                <c:pt idx="13863">
                  <c:v>98.680000305175781</c:v>
                </c:pt>
                <c:pt idx="13864">
                  <c:v>99.839996337890625</c:v>
                </c:pt>
                <c:pt idx="13865">
                  <c:v>99.360000610351563</c:v>
                </c:pt>
                <c:pt idx="13866">
                  <c:v>99.260002136230469</c:v>
                </c:pt>
                <c:pt idx="13867">
                  <c:v>99.260002136230469</c:v>
                </c:pt>
                <c:pt idx="13868">
                  <c:v>98.290000915527344</c:v>
                </c:pt>
                <c:pt idx="13869">
                  <c:v>99.779998779296875</c:v>
                </c:pt>
                <c:pt idx="13870">
                  <c:v>98.400001525878906</c:v>
                </c:pt>
                <c:pt idx="13871">
                  <c:v>99.919998168945313</c:v>
                </c:pt>
                <c:pt idx="13872">
                  <c:v>99.930000305175781</c:v>
                </c:pt>
                <c:pt idx="13873">
                  <c:v>98.930000305175781</c:v>
                </c:pt>
                <c:pt idx="13874">
                  <c:v>99.629997253417969</c:v>
                </c:pt>
                <c:pt idx="13875">
                  <c:v>98.800003051757813</c:v>
                </c:pt>
                <c:pt idx="13876">
                  <c:v>99.75</c:v>
                </c:pt>
                <c:pt idx="13877">
                  <c:v>100.01999664306641</c:v>
                </c:pt>
                <c:pt idx="13878">
                  <c:v>98.379997253417969</c:v>
                </c:pt>
                <c:pt idx="13879">
                  <c:v>99.919998168945313</c:v>
                </c:pt>
                <c:pt idx="13880">
                  <c:v>99.790000915527344</c:v>
                </c:pt>
                <c:pt idx="13881">
                  <c:v>98.75</c:v>
                </c:pt>
                <c:pt idx="13882">
                  <c:v>99.720001220703125</c:v>
                </c:pt>
                <c:pt idx="13883">
                  <c:v>98.970001220703125</c:v>
                </c:pt>
                <c:pt idx="13884">
                  <c:v>99.760002136230469</c:v>
                </c:pt>
                <c:pt idx="13885">
                  <c:v>98.75</c:v>
                </c:pt>
                <c:pt idx="13886">
                  <c:v>99.739997863769531</c:v>
                </c:pt>
                <c:pt idx="13887">
                  <c:v>100.05000305175781</c:v>
                </c:pt>
                <c:pt idx="13888">
                  <c:v>98.55999755859375</c:v>
                </c:pt>
                <c:pt idx="13889">
                  <c:v>99.94000244140625</c:v>
                </c:pt>
                <c:pt idx="13890">
                  <c:v>99.739997863769531</c:v>
                </c:pt>
                <c:pt idx="13891">
                  <c:v>99.010002136230469</c:v>
                </c:pt>
                <c:pt idx="13892">
                  <c:v>99.599998474121094</c:v>
                </c:pt>
                <c:pt idx="13893">
                  <c:v>99.19000244140625</c:v>
                </c:pt>
                <c:pt idx="13894">
                  <c:v>99.980003356933594</c:v>
                </c:pt>
                <c:pt idx="13895">
                  <c:v>98.589996337890625</c:v>
                </c:pt>
                <c:pt idx="13896">
                  <c:v>99.910003662109375</c:v>
                </c:pt>
                <c:pt idx="13897">
                  <c:v>98.550003051757813</c:v>
                </c:pt>
                <c:pt idx="13898">
                  <c:v>98.599998474121094</c:v>
                </c:pt>
                <c:pt idx="13899">
                  <c:v>100.02999877929688</c:v>
                </c:pt>
                <c:pt idx="13900">
                  <c:v>98.730003356933594</c:v>
                </c:pt>
                <c:pt idx="13901">
                  <c:v>99.779998779296875</c:v>
                </c:pt>
                <c:pt idx="13902">
                  <c:v>99.30999755859375</c:v>
                </c:pt>
                <c:pt idx="13903">
                  <c:v>99.430000305175781</c:v>
                </c:pt>
                <c:pt idx="13904">
                  <c:v>99.010002136230469</c:v>
                </c:pt>
                <c:pt idx="13905">
                  <c:v>98.379997253417969</c:v>
                </c:pt>
                <c:pt idx="13906">
                  <c:v>100.04000091552734</c:v>
                </c:pt>
                <c:pt idx="13907">
                  <c:v>98.529998779296875</c:v>
                </c:pt>
                <c:pt idx="13908">
                  <c:v>98.620002746582031</c:v>
                </c:pt>
                <c:pt idx="13909">
                  <c:v>99.769996643066406</c:v>
                </c:pt>
                <c:pt idx="13910">
                  <c:v>98.69000244140625</c:v>
                </c:pt>
                <c:pt idx="13911">
                  <c:v>99.459999084472656</c:v>
                </c:pt>
                <c:pt idx="13912">
                  <c:v>99.010002136230469</c:v>
                </c:pt>
                <c:pt idx="13913">
                  <c:v>99.540000915527344</c:v>
                </c:pt>
                <c:pt idx="13914">
                  <c:v>98.800003051757813</c:v>
                </c:pt>
                <c:pt idx="13915">
                  <c:v>98.470001220703125</c:v>
                </c:pt>
                <c:pt idx="13916">
                  <c:v>99.900001525878906</c:v>
                </c:pt>
                <c:pt idx="13917">
                  <c:v>98.430000305175781</c:v>
                </c:pt>
                <c:pt idx="13918">
                  <c:v>98.830001831054688</c:v>
                </c:pt>
                <c:pt idx="13919">
                  <c:v>99.69000244140625</c:v>
                </c:pt>
                <c:pt idx="13920">
                  <c:v>99.040000915527344</c:v>
                </c:pt>
                <c:pt idx="13921">
                  <c:v>99.459999084472656</c:v>
                </c:pt>
                <c:pt idx="13922">
                  <c:v>98.610000610351563</c:v>
                </c:pt>
                <c:pt idx="13923">
                  <c:v>99.949996948242188</c:v>
                </c:pt>
                <c:pt idx="13924">
                  <c:v>98.269996643066406</c:v>
                </c:pt>
                <c:pt idx="13925">
                  <c:v>100.09999847412109</c:v>
                </c:pt>
                <c:pt idx="13926">
                  <c:v>99.760002136230469</c:v>
                </c:pt>
                <c:pt idx="13927">
                  <c:v>98.819999694824219</c:v>
                </c:pt>
                <c:pt idx="13928">
                  <c:v>99.519996643066406</c:v>
                </c:pt>
                <c:pt idx="13929">
                  <c:v>98.930000305175781</c:v>
                </c:pt>
                <c:pt idx="13930">
                  <c:v>99.769996643066406</c:v>
                </c:pt>
                <c:pt idx="13931">
                  <c:v>98.489997863769531</c:v>
                </c:pt>
                <c:pt idx="13932">
                  <c:v>99.959999084472656</c:v>
                </c:pt>
                <c:pt idx="13933">
                  <c:v>100.05000305175781</c:v>
                </c:pt>
                <c:pt idx="13934">
                  <c:v>98.790000915527344</c:v>
                </c:pt>
                <c:pt idx="13935">
                  <c:v>99.75</c:v>
                </c:pt>
                <c:pt idx="13936">
                  <c:v>99.139999389648438</c:v>
                </c:pt>
                <c:pt idx="13937">
                  <c:v>99.839996337890625</c:v>
                </c:pt>
                <c:pt idx="13938">
                  <c:v>98.650001525878906</c:v>
                </c:pt>
                <c:pt idx="13939">
                  <c:v>99.989997863769531</c:v>
                </c:pt>
                <c:pt idx="13940">
                  <c:v>98.510002136230469</c:v>
                </c:pt>
                <c:pt idx="13941">
                  <c:v>98.730003356933594</c:v>
                </c:pt>
                <c:pt idx="13942">
                  <c:v>99.629997253417969</c:v>
                </c:pt>
                <c:pt idx="13943">
                  <c:v>99.040000915527344</c:v>
                </c:pt>
                <c:pt idx="13944">
                  <c:v>99.790000915527344</c:v>
                </c:pt>
                <c:pt idx="13945">
                  <c:v>98.419998168945313</c:v>
                </c:pt>
                <c:pt idx="13946">
                  <c:v>99.970001220703125</c:v>
                </c:pt>
                <c:pt idx="13947">
                  <c:v>99.989997863769531</c:v>
                </c:pt>
                <c:pt idx="13948">
                  <c:v>98.839996337890625</c:v>
                </c:pt>
                <c:pt idx="13949">
                  <c:v>99.739997863769531</c:v>
                </c:pt>
                <c:pt idx="13950">
                  <c:v>99.050003051757813</c:v>
                </c:pt>
                <c:pt idx="13951">
                  <c:v>99.980003356933594</c:v>
                </c:pt>
                <c:pt idx="13952">
                  <c:v>98.610000610351563</c:v>
                </c:pt>
                <c:pt idx="13953">
                  <c:v>100</c:v>
                </c:pt>
                <c:pt idx="13954">
                  <c:v>100</c:v>
                </c:pt>
                <c:pt idx="13955">
                  <c:v>98.760002136230469</c:v>
                </c:pt>
                <c:pt idx="13956">
                  <c:v>99.739997863769531</c:v>
                </c:pt>
                <c:pt idx="13957">
                  <c:v>99.160003662109375</c:v>
                </c:pt>
                <c:pt idx="13958">
                  <c:v>99.779998779296875</c:v>
                </c:pt>
                <c:pt idx="13959">
                  <c:v>99.449996948242188</c:v>
                </c:pt>
                <c:pt idx="13960">
                  <c:v>98.970001220703125</c:v>
                </c:pt>
                <c:pt idx="13961">
                  <c:v>98.319999694824219</c:v>
                </c:pt>
                <c:pt idx="13962">
                  <c:v>100.01000213623047</c:v>
                </c:pt>
                <c:pt idx="13963">
                  <c:v>98.410003662109375</c:v>
                </c:pt>
                <c:pt idx="13964">
                  <c:v>99.129997253417969</c:v>
                </c:pt>
                <c:pt idx="13965">
                  <c:v>99.239997863769531</c:v>
                </c:pt>
                <c:pt idx="13966">
                  <c:v>99.480003356933594</c:v>
                </c:pt>
                <c:pt idx="13967">
                  <c:v>98.94000244140625</c:v>
                </c:pt>
                <c:pt idx="13968">
                  <c:v>99.959999084472656</c:v>
                </c:pt>
                <c:pt idx="13969">
                  <c:v>98.430000305175781</c:v>
                </c:pt>
                <c:pt idx="13970">
                  <c:v>98.529998779296875</c:v>
                </c:pt>
                <c:pt idx="13971">
                  <c:v>99.839996337890625</c:v>
                </c:pt>
                <c:pt idx="13972">
                  <c:v>98.75</c:v>
                </c:pt>
                <c:pt idx="13973">
                  <c:v>99.529998779296875</c:v>
                </c:pt>
                <c:pt idx="13974">
                  <c:v>98.849998474121094</c:v>
                </c:pt>
                <c:pt idx="13975">
                  <c:v>99.870002746582031</c:v>
                </c:pt>
                <c:pt idx="13976">
                  <c:v>98.419998168945313</c:v>
                </c:pt>
                <c:pt idx="13977">
                  <c:v>98.529998779296875</c:v>
                </c:pt>
                <c:pt idx="13978">
                  <c:v>99.870002746582031</c:v>
                </c:pt>
                <c:pt idx="13979">
                  <c:v>98.779998779296875</c:v>
                </c:pt>
                <c:pt idx="13980">
                  <c:v>99.489997863769531</c:v>
                </c:pt>
                <c:pt idx="13981">
                  <c:v>99.080001831054688</c:v>
                </c:pt>
                <c:pt idx="13982">
                  <c:v>99.699996948242188</c:v>
                </c:pt>
                <c:pt idx="13983">
                  <c:v>100.12999725341797</c:v>
                </c:pt>
                <c:pt idx="13984">
                  <c:v>98.360000610351563</c:v>
                </c:pt>
                <c:pt idx="13985">
                  <c:v>100.05999755859375</c:v>
                </c:pt>
                <c:pt idx="13986">
                  <c:v>99.69000244140625</c:v>
                </c:pt>
                <c:pt idx="13987">
                  <c:v>99.099998474121094</c:v>
                </c:pt>
                <c:pt idx="13988">
                  <c:v>99.379997253417969</c:v>
                </c:pt>
                <c:pt idx="13989">
                  <c:v>99.239997863769531</c:v>
                </c:pt>
                <c:pt idx="13990">
                  <c:v>99.839996337890625</c:v>
                </c:pt>
                <c:pt idx="13991">
                  <c:v>98.550003051757813</c:v>
                </c:pt>
                <c:pt idx="13992">
                  <c:v>99.930000305175781</c:v>
                </c:pt>
                <c:pt idx="13993">
                  <c:v>100.04000091552734</c:v>
                </c:pt>
                <c:pt idx="13994">
                  <c:v>98.400001525878906</c:v>
                </c:pt>
                <c:pt idx="13995">
                  <c:v>99.94000244140625</c:v>
                </c:pt>
                <c:pt idx="13996">
                  <c:v>99.480003356933594</c:v>
                </c:pt>
                <c:pt idx="13997">
                  <c:v>99.169998168945313</c:v>
                </c:pt>
                <c:pt idx="13998">
                  <c:v>99.419998168945313</c:v>
                </c:pt>
                <c:pt idx="13999">
                  <c:v>98.760002136230469</c:v>
                </c:pt>
                <c:pt idx="14000">
                  <c:v>99.870002746582031</c:v>
                </c:pt>
                <c:pt idx="14001">
                  <c:v>98.650001525878906</c:v>
                </c:pt>
                <c:pt idx="14002">
                  <c:v>99.839996337890625</c:v>
                </c:pt>
                <c:pt idx="14003">
                  <c:v>100.12999725341797</c:v>
                </c:pt>
                <c:pt idx="14004">
                  <c:v>98.510002136230469</c:v>
                </c:pt>
                <c:pt idx="14005">
                  <c:v>100.08999633789063</c:v>
                </c:pt>
                <c:pt idx="14006">
                  <c:v>98.510002136230469</c:v>
                </c:pt>
                <c:pt idx="14007">
                  <c:v>98.720001220703125</c:v>
                </c:pt>
                <c:pt idx="14008">
                  <c:v>99.930000305175781</c:v>
                </c:pt>
                <c:pt idx="14009">
                  <c:v>98.69000244140625</c:v>
                </c:pt>
                <c:pt idx="14010">
                  <c:v>99.25</c:v>
                </c:pt>
                <c:pt idx="14011">
                  <c:v>99.489997863769531</c:v>
                </c:pt>
                <c:pt idx="14012">
                  <c:v>99.260002136230469</c:v>
                </c:pt>
                <c:pt idx="14013">
                  <c:v>99.860000610351563</c:v>
                </c:pt>
                <c:pt idx="14014">
                  <c:v>98.769996643066406</c:v>
                </c:pt>
                <c:pt idx="14015">
                  <c:v>99.959999084472656</c:v>
                </c:pt>
                <c:pt idx="14016">
                  <c:v>98.650001525878906</c:v>
                </c:pt>
                <c:pt idx="14017">
                  <c:v>98.419998168945313</c:v>
                </c:pt>
                <c:pt idx="14018">
                  <c:v>100.05000305175781</c:v>
                </c:pt>
                <c:pt idx="14019">
                  <c:v>98.300003051757813</c:v>
                </c:pt>
                <c:pt idx="14020">
                  <c:v>98.790000915527344</c:v>
                </c:pt>
                <c:pt idx="14021">
                  <c:v>99.849998474121094</c:v>
                </c:pt>
                <c:pt idx="14022">
                  <c:v>98.919998168945313</c:v>
                </c:pt>
                <c:pt idx="14023">
                  <c:v>99.389999389648438</c:v>
                </c:pt>
                <c:pt idx="14024">
                  <c:v>99.330001831054688</c:v>
                </c:pt>
                <c:pt idx="14025">
                  <c:v>99.459999084472656</c:v>
                </c:pt>
                <c:pt idx="14026">
                  <c:v>99.910003662109375</c:v>
                </c:pt>
                <c:pt idx="14027">
                  <c:v>98.430000305175781</c:v>
                </c:pt>
                <c:pt idx="14028">
                  <c:v>99.989997863769531</c:v>
                </c:pt>
                <c:pt idx="14029">
                  <c:v>100.08999633789063</c:v>
                </c:pt>
                <c:pt idx="14030">
                  <c:v>98.510002136230469</c:v>
                </c:pt>
                <c:pt idx="14031">
                  <c:v>100.12999725341797</c:v>
                </c:pt>
                <c:pt idx="14032">
                  <c:v>98.569999694824219</c:v>
                </c:pt>
                <c:pt idx="14033">
                  <c:v>98.930000305175781</c:v>
                </c:pt>
                <c:pt idx="14034">
                  <c:v>99.839996337890625</c:v>
                </c:pt>
                <c:pt idx="14035">
                  <c:v>99.040000915527344</c:v>
                </c:pt>
                <c:pt idx="14036">
                  <c:v>99.730003356933594</c:v>
                </c:pt>
                <c:pt idx="14037">
                  <c:v>98.75</c:v>
                </c:pt>
                <c:pt idx="14038">
                  <c:v>99.730003356933594</c:v>
                </c:pt>
                <c:pt idx="14039">
                  <c:v>100.12999725341797</c:v>
                </c:pt>
                <c:pt idx="14040">
                  <c:v>98.480003356933594</c:v>
                </c:pt>
                <c:pt idx="14041">
                  <c:v>100.12999725341797</c:v>
                </c:pt>
                <c:pt idx="14042">
                  <c:v>98.580001831054688</c:v>
                </c:pt>
                <c:pt idx="14043">
                  <c:v>98.610000610351563</c:v>
                </c:pt>
                <c:pt idx="14044">
                  <c:v>99.889999389648438</c:v>
                </c:pt>
                <c:pt idx="14045">
                  <c:v>98.629997253417969</c:v>
                </c:pt>
                <c:pt idx="14046">
                  <c:v>99.860000610351563</c:v>
                </c:pt>
                <c:pt idx="14047">
                  <c:v>99.269996643066406</c:v>
                </c:pt>
                <c:pt idx="14048">
                  <c:v>99.379997253417969</c:v>
                </c:pt>
                <c:pt idx="14049">
                  <c:v>99.30999755859375</c:v>
                </c:pt>
                <c:pt idx="14050">
                  <c:v>98.80999755859375</c:v>
                </c:pt>
                <c:pt idx="14051">
                  <c:v>99.930000305175781</c:v>
                </c:pt>
                <c:pt idx="14052">
                  <c:v>98.779998779296875</c:v>
                </c:pt>
                <c:pt idx="14053">
                  <c:v>98.449996948242188</c:v>
                </c:pt>
                <c:pt idx="14054">
                  <c:v>100.05999755859375</c:v>
                </c:pt>
                <c:pt idx="14055">
                  <c:v>98.550003051757813</c:v>
                </c:pt>
                <c:pt idx="14056">
                  <c:v>99.529998779296875</c:v>
                </c:pt>
                <c:pt idx="14057">
                  <c:v>99.970001220703125</c:v>
                </c:pt>
                <c:pt idx="14058">
                  <c:v>98.5</c:v>
                </c:pt>
                <c:pt idx="14059">
                  <c:v>100.06999969482422</c:v>
                </c:pt>
                <c:pt idx="14060">
                  <c:v>100.06999969482422</c:v>
                </c:pt>
                <c:pt idx="14061">
                  <c:v>98.760002136230469</c:v>
                </c:pt>
                <c:pt idx="14062">
                  <c:v>100.11000061035156</c:v>
                </c:pt>
                <c:pt idx="14063">
                  <c:v>98.760002136230469</c:v>
                </c:pt>
                <c:pt idx="14064">
                  <c:v>99.30999755859375</c:v>
                </c:pt>
                <c:pt idx="14065">
                  <c:v>99.639999389648438</c:v>
                </c:pt>
                <c:pt idx="14066">
                  <c:v>99.279998779296875</c:v>
                </c:pt>
                <c:pt idx="14067">
                  <c:v>99.889999389648438</c:v>
                </c:pt>
                <c:pt idx="14068">
                  <c:v>98.680000305175781</c:v>
                </c:pt>
                <c:pt idx="14069">
                  <c:v>100.01000213623047</c:v>
                </c:pt>
                <c:pt idx="14070">
                  <c:v>98.610000610351563</c:v>
                </c:pt>
                <c:pt idx="14071">
                  <c:v>98.660003662109375</c:v>
                </c:pt>
                <c:pt idx="14072">
                  <c:v>100.12999725341797</c:v>
                </c:pt>
                <c:pt idx="14073">
                  <c:v>98.680000305175781</c:v>
                </c:pt>
                <c:pt idx="14074">
                  <c:v>99.199996948242188</c:v>
                </c:pt>
                <c:pt idx="14075">
                  <c:v>99.709999084472656</c:v>
                </c:pt>
                <c:pt idx="14076">
                  <c:v>99.430000305175781</c:v>
                </c:pt>
                <c:pt idx="14077">
                  <c:v>99.910003662109375</c:v>
                </c:pt>
                <c:pt idx="14078">
                  <c:v>98.470001220703125</c:v>
                </c:pt>
                <c:pt idx="14079">
                  <c:v>100.12000274658203</c:v>
                </c:pt>
                <c:pt idx="14080">
                  <c:v>98.5</c:v>
                </c:pt>
                <c:pt idx="14081">
                  <c:v>98.779998779296875</c:v>
                </c:pt>
                <c:pt idx="14082">
                  <c:v>99.959999084472656</c:v>
                </c:pt>
                <c:pt idx="14083">
                  <c:v>99</c:v>
                </c:pt>
                <c:pt idx="14084">
                  <c:v>99.680000305175781</c:v>
                </c:pt>
                <c:pt idx="14085">
                  <c:v>99.069999694824219</c:v>
                </c:pt>
                <c:pt idx="14086">
                  <c:v>99.910003662109375</c:v>
                </c:pt>
                <c:pt idx="14087">
                  <c:v>100.19000244140625</c:v>
                </c:pt>
                <c:pt idx="14088">
                  <c:v>98.569999694824219</c:v>
                </c:pt>
                <c:pt idx="14089">
                  <c:v>100.20999908447266</c:v>
                </c:pt>
                <c:pt idx="14090">
                  <c:v>98.800003051757813</c:v>
                </c:pt>
                <c:pt idx="14091">
                  <c:v>99.379997253417969</c:v>
                </c:pt>
                <c:pt idx="14092">
                  <c:v>99.510002136230469</c:v>
                </c:pt>
                <c:pt idx="14093">
                  <c:v>99.69000244140625</c:v>
                </c:pt>
                <c:pt idx="14094">
                  <c:v>100.16000366210938</c:v>
                </c:pt>
                <c:pt idx="14095">
                  <c:v>98.44000244140625</c:v>
                </c:pt>
                <c:pt idx="14096">
                  <c:v>100.13999938964844</c:v>
                </c:pt>
                <c:pt idx="14097">
                  <c:v>98.400001525878906</c:v>
                </c:pt>
                <c:pt idx="14098">
                  <c:v>98.860000610351563</c:v>
                </c:pt>
                <c:pt idx="14099">
                  <c:v>99.760002136230469</c:v>
                </c:pt>
                <c:pt idx="14100">
                  <c:v>99.220001220703125</c:v>
                </c:pt>
                <c:pt idx="14101">
                  <c:v>99.949996948242188</c:v>
                </c:pt>
                <c:pt idx="14102">
                  <c:v>98.900001525878906</c:v>
                </c:pt>
                <c:pt idx="14103">
                  <c:v>100.12999725341797</c:v>
                </c:pt>
                <c:pt idx="14104">
                  <c:v>100.09999847412109</c:v>
                </c:pt>
                <c:pt idx="14105">
                  <c:v>98.669998168945313</c:v>
                </c:pt>
                <c:pt idx="14106">
                  <c:v>100.11000061035156</c:v>
                </c:pt>
                <c:pt idx="14107">
                  <c:v>99.370002746582031</c:v>
                </c:pt>
                <c:pt idx="14108">
                  <c:v>99.589996337890625</c:v>
                </c:pt>
                <c:pt idx="14109">
                  <c:v>99.069999694824219</c:v>
                </c:pt>
                <c:pt idx="14110">
                  <c:v>99.879997253417969</c:v>
                </c:pt>
                <c:pt idx="14111">
                  <c:v>100.19999694824219</c:v>
                </c:pt>
                <c:pt idx="14112">
                  <c:v>98.620002746582031</c:v>
                </c:pt>
                <c:pt idx="14113">
                  <c:v>100.05999755859375</c:v>
                </c:pt>
                <c:pt idx="14114">
                  <c:v>99.800003051757813</c:v>
                </c:pt>
                <c:pt idx="14115">
                  <c:v>99.379997253417969</c:v>
                </c:pt>
                <c:pt idx="14116">
                  <c:v>99.449996948242188</c:v>
                </c:pt>
                <c:pt idx="14117">
                  <c:v>98.760002136230469</c:v>
                </c:pt>
                <c:pt idx="14118">
                  <c:v>100.09999847412109</c:v>
                </c:pt>
                <c:pt idx="14119">
                  <c:v>98.650001525878906</c:v>
                </c:pt>
                <c:pt idx="14120">
                  <c:v>100.08999633789063</c:v>
                </c:pt>
                <c:pt idx="14121">
                  <c:v>99.919998168945313</c:v>
                </c:pt>
                <c:pt idx="14122">
                  <c:v>99.05999755859375</c:v>
                </c:pt>
                <c:pt idx="14123">
                  <c:v>99.760002136230469</c:v>
                </c:pt>
                <c:pt idx="14124">
                  <c:v>98.94000244140625</c:v>
                </c:pt>
                <c:pt idx="14125">
                  <c:v>99.930000305175781</c:v>
                </c:pt>
                <c:pt idx="14126">
                  <c:v>98.599998474121094</c:v>
                </c:pt>
                <c:pt idx="14127">
                  <c:v>98.599998474121094</c:v>
                </c:pt>
                <c:pt idx="14128">
                  <c:v>100.09999847412109</c:v>
                </c:pt>
                <c:pt idx="14129">
                  <c:v>98.69000244140625</c:v>
                </c:pt>
                <c:pt idx="14130">
                  <c:v>99.430000305175781</c:v>
                </c:pt>
                <c:pt idx="14131">
                  <c:v>99.269996643066406</c:v>
                </c:pt>
                <c:pt idx="14132">
                  <c:v>99.779998779296875</c:v>
                </c:pt>
                <c:pt idx="14133">
                  <c:v>100.12000274658203</c:v>
                </c:pt>
                <c:pt idx="14134">
                  <c:v>98.660003662109375</c:v>
                </c:pt>
                <c:pt idx="14135">
                  <c:v>100.18000030517578</c:v>
                </c:pt>
                <c:pt idx="14136">
                  <c:v>99.849998474121094</c:v>
                </c:pt>
                <c:pt idx="14137">
                  <c:v>98.970001220703125</c:v>
                </c:pt>
                <c:pt idx="14138">
                  <c:v>99.910003662109375</c:v>
                </c:pt>
                <c:pt idx="14139">
                  <c:v>99.05999755859375</c:v>
                </c:pt>
                <c:pt idx="14140">
                  <c:v>99.75</c:v>
                </c:pt>
                <c:pt idx="14141">
                  <c:v>98.760002136230469</c:v>
                </c:pt>
                <c:pt idx="14142">
                  <c:v>100.12000274658203</c:v>
                </c:pt>
                <c:pt idx="14143">
                  <c:v>100.08999633789063</c:v>
                </c:pt>
                <c:pt idx="14144">
                  <c:v>98.739997863769531</c:v>
                </c:pt>
                <c:pt idx="14145">
                  <c:v>100.04000091552734</c:v>
                </c:pt>
                <c:pt idx="14146">
                  <c:v>99.610000610351563</c:v>
                </c:pt>
                <c:pt idx="14147">
                  <c:v>99.290000915527344</c:v>
                </c:pt>
                <c:pt idx="14148">
                  <c:v>99.370002746582031</c:v>
                </c:pt>
                <c:pt idx="14149">
                  <c:v>98.839996337890625</c:v>
                </c:pt>
                <c:pt idx="14150">
                  <c:v>100.15000152587891</c:v>
                </c:pt>
                <c:pt idx="14151">
                  <c:v>98.489997863769531</c:v>
                </c:pt>
                <c:pt idx="14152">
                  <c:v>98.760002136230469</c:v>
                </c:pt>
                <c:pt idx="14153">
                  <c:v>100.05000305175781</c:v>
                </c:pt>
                <c:pt idx="14154">
                  <c:v>98.669998168945313</c:v>
                </c:pt>
                <c:pt idx="14155">
                  <c:v>99.980003356933594</c:v>
                </c:pt>
                <c:pt idx="14156">
                  <c:v>99.389999389648438</c:v>
                </c:pt>
                <c:pt idx="14157">
                  <c:v>99.480003356933594</c:v>
                </c:pt>
                <c:pt idx="14158">
                  <c:v>99.199996948242188</c:v>
                </c:pt>
                <c:pt idx="14159">
                  <c:v>98.599998474121094</c:v>
                </c:pt>
                <c:pt idx="14160">
                  <c:v>100.01999664306641</c:v>
                </c:pt>
                <c:pt idx="14161">
                  <c:v>98.650001525878906</c:v>
                </c:pt>
                <c:pt idx="14162">
                  <c:v>100.18000030517578</c:v>
                </c:pt>
                <c:pt idx="14163">
                  <c:v>100.13999938964844</c:v>
                </c:pt>
                <c:pt idx="14164">
                  <c:v>98.669998168945313</c:v>
                </c:pt>
                <c:pt idx="14165">
                  <c:v>99.930000305175781</c:v>
                </c:pt>
                <c:pt idx="14166">
                  <c:v>98.839996337890625</c:v>
                </c:pt>
                <c:pt idx="14167">
                  <c:v>99.400001525878906</c:v>
                </c:pt>
                <c:pt idx="14168">
                  <c:v>99.160003662109375</c:v>
                </c:pt>
                <c:pt idx="14169">
                  <c:v>99.699996948242188</c:v>
                </c:pt>
                <c:pt idx="14170">
                  <c:v>100.08000183105469</c:v>
                </c:pt>
                <c:pt idx="14171">
                  <c:v>98.589996337890625</c:v>
                </c:pt>
                <c:pt idx="14172">
                  <c:v>100.20999908447266</c:v>
                </c:pt>
                <c:pt idx="14173">
                  <c:v>98.660003662109375</c:v>
                </c:pt>
                <c:pt idx="14174">
                  <c:v>98.910003662109375</c:v>
                </c:pt>
                <c:pt idx="14175">
                  <c:v>99.800003051757813</c:v>
                </c:pt>
                <c:pt idx="14176">
                  <c:v>99.199996948242188</c:v>
                </c:pt>
                <c:pt idx="14177">
                  <c:v>99.860000610351563</c:v>
                </c:pt>
                <c:pt idx="14178">
                  <c:v>98.699996948242188</c:v>
                </c:pt>
                <c:pt idx="14179">
                  <c:v>100.02999877929688</c:v>
                </c:pt>
                <c:pt idx="14180">
                  <c:v>100.06999969482422</c:v>
                </c:pt>
                <c:pt idx="14181">
                  <c:v>98.720001220703125</c:v>
                </c:pt>
                <c:pt idx="14182">
                  <c:v>99.930000305175781</c:v>
                </c:pt>
                <c:pt idx="14183">
                  <c:v>99.050003051757813</c:v>
                </c:pt>
                <c:pt idx="14184">
                  <c:v>99.800003051757813</c:v>
                </c:pt>
                <c:pt idx="14185">
                  <c:v>98.80999755859375</c:v>
                </c:pt>
                <c:pt idx="14186">
                  <c:v>100.04000091552734</c:v>
                </c:pt>
                <c:pt idx="14187">
                  <c:v>100.15000152587891</c:v>
                </c:pt>
                <c:pt idx="14188">
                  <c:v>98.80999755859375</c:v>
                </c:pt>
                <c:pt idx="14189">
                  <c:v>99.889999389648438</c:v>
                </c:pt>
                <c:pt idx="14190">
                  <c:v>99.029998779296875</c:v>
                </c:pt>
                <c:pt idx="14191">
                  <c:v>99.839996337890625</c:v>
                </c:pt>
                <c:pt idx="14192">
                  <c:v>98.650001525878906</c:v>
                </c:pt>
                <c:pt idx="14193">
                  <c:v>98.629997253417969</c:v>
                </c:pt>
                <c:pt idx="14194">
                  <c:v>100.05999755859375</c:v>
                </c:pt>
                <c:pt idx="14195">
                  <c:v>98.709999084472656</c:v>
                </c:pt>
                <c:pt idx="14196">
                  <c:v>99.849998474121094</c:v>
                </c:pt>
                <c:pt idx="14197">
                  <c:v>99.110000610351563</c:v>
                </c:pt>
                <c:pt idx="14198">
                  <c:v>99.860000610351563</c:v>
                </c:pt>
                <c:pt idx="14199">
                  <c:v>98.55999755859375</c:v>
                </c:pt>
                <c:pt idx="14200">
                  <c:v>100.11000061035156</c:v>
                </c:pt>
                <c:pt idx="14201">
                  <c:v>100.01000213623047</c:v>
                </c:pt>
                <c:pt idx="14202">
                  <c:v>98.930000305175781</c:v>
                </c:pt>
                <c:pt idx="14203">
                  <c:v>99.80999755859375</c:v>
                </c:pt>
                <c:pt idx="14204">
                  <c:v>99.05999755859375</c:v>
                </c:pt>
                <c:pt idx="14205">
                  <c:v>99.980003356933594</c:v>
                </c:pt>
                <c:pt idx="14206">
                  <c:v>98.699996948242188</c:v>
                </c:pt>
                <c:pt idx="14207">
                  <c:v>100.11000061035156</c:v>
                </c:pt>
                <c:pt idx="14208">
                  <c:v>100.06999969482422</c:v>
                </c:pt>
                <c:pt idx="14209">
                  <c:v>98.919998168945313</c:v>
                </c:pt>
                <c:pt idx="14210">
                  <c:v>99.730003356933594</c:v>
                </c:pt>
                <c:pt idx="14211">
                  <c:v>98.80999755859375</c:v>
                </c:pt>
                <c:pt idx="14212">
                  <c:v>100.15000152587891</c:v>
                </c:pt>
                <c:pt idx="14213">
                  <c:v>98.55999755859375</c:v>
                </c:pt>
                <c:pt idx="14214">
                  <c:v>98.860000610351563</c:v>
                </c:pt>
                <c:pt idx="14215">
                  <c:v>99.980003356933594</c:v>
                </c:pt>
                <c:pt idx="14216">
                  <c:v>99.010002136230469</c:v>
                </c:pt>
                <c:pt idx="14217">
                  <c:v>99.470001220703125</c:v>
                </c:pt>
                <c:pt idx="14218">
                  <c:v>98.80999755859375</c:v>
                </c:pt>
                <c:pt idx="14219">
                  <c:v>100.05999755859375</c:v>
                </c:pt>
                <c:pt idx="14220">
                  <c:v>98.510002136230469</c:v>
                </c:pt>
                <c:pt idx="14221">
                  <c:v>98.699996948242188</c:v>
                </c:pt>
                <c:pt idx="14222">
                  <c:v>99.989997863769531</c:v>
                </c:pt>
                <c:pt idx="14223">
                  <c:v>98.970001220703125</c:v>
                </c:pt>
                <c:pt idx="14224">
                  <c:v>99.730003356933594</c:v>
                </c:pt>
                <c:pt idx="14225">
                  <c:v>98.849998474121094</c:v>
                </c:pt>
                <c:pt idx="14226">
                  <c:v>100.05999755859375</c:v>
                </c:pt>
                <c:pt idx="14227">
                  <c:v>100.16000366210938</c:v>
                </c:pt>
                <c:pt idx="14228">
                  <c:v>98.730003356933594</c:v>
                </c:pt>
                <c:pt idx="14229">
                  <c:v>99.970001220703125</c:v>
                </c:pt>
                <c:pt idx="14230">
                  <c:v>98.930000305175781</c:v>
                </c:pt>
                <c:pt idx="14231">
                  <c:v>99.629997253417969</c:v>
                </c:pt>
                <c:pt idx="14232">
                  <c:v>99.029998779296875</c:v>
                </c:pt>
                <c:pt idx="14233">
                  <c:v>99.989997863769531</c:v>
                </c:pt>
                <c:pt idx="14234">
                  <c:v>100.19000244140625</c:v>
                </c:pt>
                <c:pt idx="14235">
                  <c:v>98.569999694824219</c:v>
                </c:pt>
                <c:pt idx="14236">
                  <c:v>100.11000061035156</c:v>
                </c:pt>
                <c:pt idx="14237">
                  <c:v>99.459999084472656</c:v>
                </c:pt>
                <c:pt idx="14238">
                  <c:v>99.599998474121094</c:v>
                </c:pt>
                <c:pt idx="14239">
                  <c:v>99.05999755859375</c:v>
                </c:pt>
                <c:pt idx="14240">
                  <c:v>98.709999084472656</c:v>
                </c:pt>
                <c:pt idx="14241">
                  <c:v>100.22000122070313</c:v>
                </c:pt>
                <c:pt idx="14242">
                  <c:v>98.550003051757813</c:v>
                </c:pt>
                <c:pt idx="14243">
                  <c:v>99.199996948242188</c:v>
                </c:pt>
                <c:pt idx="14244">
                  <c:v>99.25</c:v>
                </c:pt>
                <c:pt idx="14245">
                  <c:v>99.75</c:v>
                </c:pt>
                <c:pt idx="14246">
                  <c:v>100.15000152587891</c:v>
                </c:pt>
                <c:pt idx="14247">
                  <c:v>98.580001831054688</c:v>
                </c:pt>
                <c:pt idx="14248">
                  <c:v>100.20999908447266</c:v>
                </c:pt>
                <c:pt idx="14249">
                  <c:v>98.669998168945313</c:v>
                </c:pt>
                <c:pt idx="14250">
                  <c:v>99.25</c:v>
                </c:pt>
                <c:pt idx="14251">
                  <c:v>99.370002746582031</c:v>
                </c:pt>
                <c:pt idx="14252">
                  <c:v>99.769996643066406</c:v>
                </c:pt>
                <c:pt idx="14253">
                  <c:v>100.11000061035156</c:v>
                </c:pt>
                <c:pt idx="14254">
                  <c:v>98.580001831054688</c:v>
                </c:pt>
                <c:pt idx="14255">
                  <c:v>100.16999816894531</c:v>
                </c:pt>
                <c:pt idx="14256">
                  <c:v>99.660003662109375</c:v>
                </c:pt>
                <c:pt idx="14257">
                  <c:v>99.180000305175781</c:v>
                </c:pt>
                <c:pt idx="14258">
                  <c:v>99.330001831054688</c:v>
                </c:pt>
                <c:pt idx="14259">
                  <c:v>98.620002746582031</c:v>
                </c:pt>
                <c:pt idx="14260">
                  <c:v>99.989997863769531</c:v>
                </c:pt>
                <c:pt idx="14261">
                  <c:v>98.639999389648438</c:v>
                </c:pt>
                <c:pt idx="14262">
                  <c:v>100.30999755859375</c:v>
                </c:pt>
                <c:pt idx="14263">
                  <c:v>99.970001220703125</c:v>
                </c:pt>
                <c:pt idx="14264">
                  <c:v>99.110000610351563</c:v>
                </c:pt>
                <c:pt idx="14265">
                  <c:v>99.860000610351563</c:v>
                </c:pt>
                <c:pt idx="14266">
                  <c:v>98.900001525878906</c:v>
                </c:pt>
                <c:pt idx="14267">
                  <c:v>99.970001220703125</c:v>
                </c:pt>
                <c:pt idx="14268">
                  <c:v>98.599998474121094</c:v>
                </c:pt>
                <c:pt idx="14269">
                  <c:v>98.639999389648438</c:v>
                </c:pt>
                <c:pt idx="14270">
                  <c:v>100.05000305175781</c:v>
                </c:pt>
                <c:pt idx="14271">
                  <c:v>98.75</c:v>
                </c:pt>
                <c:pt idx="14272">
                  <c:v>99.290000915527344</c:v>
                </c:pt>
                <c:pt idx="14273">
                  <c:v>99.480003356933594</c:v>
                </c:pt>
                <c:pt idx="14274">
                  <c:v>99.489997863769531</c:v>
                </c:pt>
                <c:pt idx="14275">
                  <c:v>100.06999969482422</c:v>
                </c:pt>
                <c:pt idx="14276">
                  <c:v>98.44000244140625</c:v>
                </c:pt>
                <c:pt idx="14277">
                  <c:v>100.04000091552734</c:v>
                </c:pt>
                <c:pt idx="14278">
                  <c:v>100.06999969482422</c:v>
                </c:pt>
                <c:pt idx="14279">
                  <c:v>98.839996337890625</c:v>
                </c:pt>
                <c:pt idx="14280">
                  <c:v>99.970001220703125</c:v>
                </c:pt>
                <c:pt idx="14281">
                  <c:v>99.30999755859375</c:v>
                </c:pt>
                <c:pt idx="14282">
                  <c:v>99.629997253417969</c:v>
                </c:pt>
                <c:pt idx="14283">
                  <c:v>99.05999755859375</c:v>
                </c:pt>
                <c:pt idx="14284">
                  <c:v>99.779998779296875</c:v>
                </c:pt>
                <c:pt idx="14285">
                  <c:v>100.04000091552734</c:v>
                </c:pt>
                <c:pt idx="14286">
                  <c:v>98.410003662109375</c:v>
                </c:pt>
                <c:pt idx="14287">
                  <c:v>100.11000061035156</c:v>
                </c:pt>
                <c:pt idx="14288">
                  <c:v>99.910003662109375</c:v>
                </c:pt>
                <c:pt idx="14289">
                  <c:v>99.050003051757813</c:v>
                </c:pt>
                <c:pt idx="14290">
                  <c:v>99.94000244140625</c:v>
                </c:pt>
                <c:pt idx="14291">
                  <c:v>98.930000305175781</c:v>
                </c:pt>
                <c:pt idx="14292">
                  <c:v>99.569999694824219</c:v>
                </c:pt>
                <c:pt idx="14293">
                  <c:v>99.300003051757813</c:v>
                </c:pt>
                <c:pt idx="14294">
                  <c:v>99.550003051757813</c:v>
                </c:pt>
                <c:pt idx="14295">
                  <c:v>99.989997863769531</c:v>
                </c:pt>
                <c:pt idx="14296">
                  <c:v>98.669998168945313</c:v>
                </c:pt>
                <c:pt idx="14297">
                  <c:v>99.959999084472656</c:v>
                </c:pt>
                <c:pt idx="14298">
                  <c:v>100.19999694824219</c:v>
                </c:pt>
                <c:pt idx="14299">
                  <c:v>98.599998474121094</c:v>
                </c:pt>
                <c:pt idx="14300">
                  <c:v>100.23000335693359</c:v>
                </c:pt>
                <c:pt idx="14301">
                  <c:v>98.489997863769531</c:v>
                </c:pt>
                <c:pt idx="14302">
                  <c:v>99.029998779296875</c:v>
                </c:pt>
                <c:pt idx="14303">
                  <c:v>99.800003051757813</c:v>
                </c:pt>
                <c:pt idx="14304">
                  <c:v>99.029998779296875</c:v>
                </c:pt>
                <c:pt idx="14305">
                  <c:v>99.610000610351563</c:v>
                </c:pt>
                <c:pt idx="14306">
                  <c:v>99.19000244140625</c:v>
                </c:pt>
                <c:pt idx="14307">
                  <c:v>99.589996337890625</c:v>
                </c:pt>
                <c:pt idx="14308">
                  <c:v>99.989997863769531</c:v>
                </c:pt>
                <c:pt idx="14309">
                  <c:v>98.489997863769531</c:v>
                </c:pt>
                <c:pt idx="14310">
                  <c:v>100.05999755859375</c:v>
                </c:pt>
                <c:pt idx="14311">
                  <c:v>98.470001220703125</c:v>
                </c:pt>
                <c:pt idx="14312">
                  <c:v>98.720001220703125</c:v>
                </c:pt>
                <c:pt idx="14313">
                  <c:v>100.18000030517578</c:v>
                </c:pt>
                <c:pt idx="14314">
                  <c:v>98.680000305175781</c:v>
                </c:pt>
                <c:pt idx="14315">
                  <c:v>99.029998779296875</c:v>
                </c:pt>
                <c:pt idx="14316">
                  <c:v>99.959999084472656</c:v>
                </c:pt>
                <c:pt idx="14317">
                  <c:v>99.040000915527344</c:v>
                </c:pt>
                <c:pt idx="14318">
                  <c:v>99.610000610351563</c:v>
                </c:pt>
                <c:pt idx="14319">
                  <c:v>99.120002746582031</c:v>
                </c:pt>
                <c:pt idx="14320">
                  <c:v>99.610000610351563</c:v>
                </c:pt>
                <c:pt idx="14321">
                  <c:v>98.989997863769531</c:v>
                </c:pt>
                <c:pt idx="14322">
                  <c:v>99.580001831054688</c:v>
                </c:pt>
                <c:pt idx="14323">
                  <c:v>100.06999969482422</c:v>
                </c:pt>
                <c:pt idx="14324">
                  <c:v>98.550003051757813</c:v>
                </c:pt>
                <c:pt idx="14325">
                  <c:v>99.930000305175781</c:v>
                </c:pt>
                <c:pt idx="14326">
                  <c:v>100.08000183105469</c:v>
                </c:pt>
                <c:pt idx="14327">
                  <c:v>98.510002136230469</c:v>
                </c:pt>
                <c:pt idx="14328">
                  <c:v>100.05999755859375</c:v>
                </c:pt>
                <c:pt idx="14329">
                  <c:v>99.610000610351563</c:v>
                </c:pt>
                <c:pt idx="14330">
                  <c:v>99.120002746582031</c:v>
                </c:pt>
                <c:pt idx="14331">
                  <c:v>99.489997863769531</c:v>
                </c:pt>
                <c:pt idx="14332">
                  <c:v>98.879997253417969</c:v>
                </c:pt>
                <c:pt idx="14333">
                  <c:v>99.760002136230469</c:v>
                </c:pt>
                <c:pt idx="14334">
                  <c:v>98.860000610351563</c:v>
                </c:pt>
                <c:pt idx="14335">
                  <c:v>99.639999389648438</c:v>
                </c:pt>
                <c:pt idx="14336">
                  <c:v>100.12999725341797</c:v>
                </c:pt>
                <c:pt idx="14337">
                  <c:v>98.5</c:v>
                </c:pt>
                <c:pt idx="14338">
                  <c:v>100.04000091552734</c:v>
                </c:pt>
                <c:pt idx="14339">
                  <c:v>99.819999694824219</c:v>
                </c:pt>
                <c:pt idx="14340">
                  <c:v>98.94000244140625</c:v>
                </c:pt>
                <c:pt idx="14341">
                  <c:v>99.919998168945313</c:v>
                </c:pt>
                <c:pt idx="14342">
                  <c:v>99.199996948242188</c:v>
                </c:pt>
                <c:pt idx="14343">
                  <c:v>99.510002136230469</c:v>
                </c:pt>
                <c:pt idx="14344">
                  <c:v>99.129997253417969</c:v>
                </c:pt>
                <c:pt idx="14345">
                  <c:v>99.769996643066406</c:v>
                </c:pt>
                <c:pt idx="14346">
                  <c:v>99.980003356933594</c:v>
                </c:pt>
                <c:pt idx="14347">
                  <c:v>98.580001831054688</c:v>
                </c:pt>
                <c:pt idx="14348">
                  <c:v>100</c:v>
                </c:pt>
                <c:pt idx="14349">
                  <c:v>98.540000915527344</c:v>
                </c:pt>
                <c:pt idx="14350">
                  <c:v>98.830001831054688</c:v>
                </c:pt>
                <c:pt idx="14351">
                  <c:v>99.75</c:v>
                </c:pt>
                <c:pt idx="14352">
                  <c:v>99.029998779296875</c:v>
                </c:pt>
                <c:pt idx="14353">
                  <c:v>99.870002746582031</c:v>
                </c:pt>
                <c:pt idx="14354">
                  <c:v>98.599998474121094</c:v>
                </c:pt>
                <c:pt idx="14355">
                  <c:v>100.01000213623047</c:v>
                </c:pt>
                <c:pt idx="14356">
                  <c:v>98.319999694824219</c:v>
                </c:pt>
                <c:pt idx="14357">
                  <c:v>98.769996643066406</c:v>
                </c:pt>
                <c:pt idx="14358">
                  <c:v>99.970001220703125</c:v>
                </c:pt>
                <c:pt idx="14359">
                  <c:v>99.05999755859375</c:v>
                </c:pt>
                <c:pt idx="14360">
                  <c:v>99.739997863769531</c:v>
                </c:pt>
                <c:pt idx="14361">
                  <c:v>98.839996337890625</c:v>
                </c:pt>
                <c:pt idx="14362">
                  <c:v>99.94000244140625</c:v>
                </c:pt>
                <c:pt idx="14363">
                  <c:v>98.470001220703125</c:v>
                </c:pt>
                <c:pt idx="14364">
                  <c:v>98.510002136230469</c:v>
                </c:pt>
                <c:pt idx="14365">
                  <c:v>100.01999664306641</c:v>
                </c:pt>
                <c:pt idx="14366">
                  <c:v>99.010002136230469</c:v>
                </c:pt>
                <c:pt idx="14367">
                  <c:v>99.80999755859375</c:v>
                </c:pt>
                <c:pt idx="14368">
                  <c:v>98.720001220703125</c:v>
                </c:pt>
                <c:pt idx="14369">
                  <c:v>99.900001525878906</c:v>
                </c:pt>
                <c:pt idx="14370">
                  <c:v>100.09999847412109</c:v>
                </c:pt>
                <c:pt idx="14371">
                  <c:v>98.779998779296875</c:v>
                </c:pt>
                <c:pt idx="14372">
                  <c:v>99.80999755859375</c:v>
                </c:pt>
                <c:pt idx="14373">
                  <c:v>99.029998779296875</c:v>
                </c:pt>
                <c:pt idx="14374">
                  <c:v>99.769996643066406</c:v>
                </c:pt>
                <c:pt idx="14375">
                  <c:v>98.720001220703125</c:v>
                </c:pt>
                <c:pt idx="14376">
                  <c:v>99.930000305175781</c:v>
                </c:pt>
                <c:pt idx="14377">
                  <c:v>99.970001220703125</c:v>
                </c:pt>
                <c:pt idx="14378">
                  <c:v>98.720001220703125</c:v>
                </c:pt>
                <c:pt idx="14379">
                  <c:v>99.839996337890625</c:v>
                </c:pt>
                <c:pt idx="14380">
                  <c:v>99.30999755859375</c:v>
                </c:pt>
                <c:pt idx="14381">
                  <c:v>99.889999389648438</c:v>
                </c:pt>
                <c:pt idx="14382">
                  <c:v>98.739997863769531</c:v>
                </c:pt>
                <c:pt idx="14383">
                  <c:v>98.699996948242188</c:v>
                </c:pt>
                <c:pt idx="14384">
                  <c:v>100.16999816894531</c:v>
                </c:pt>
                <c:pt idx="14385">
                  <c:v>98.769996643066406</c:v>
                </c:pt>
                <c:pt idx="14386">
                  <c:v>100.01999664306641</c:v>
                </c:pt>
                <c:pt idx="14387">
                  <c:v>99.199996948242188</c:v>
                </c:pt>
                <c:pt idx="14388">
                  <c:v>99.839996337890625</c:v>
                </c:pt>
                <c:pt idx="14389">
                  <c:v>98.819999694824219</c:v>
                </c:pt>
                <c:pt idx="14390">
                  <c:v>99.980003356933594</c:v>
                </c:pt>
                <c:pt idx="14391">
                  <c:v>100.05000305175781</c:v>
                </c:pt>
                <c:pt idx="14392">
                  <c:v>98.849998474121094</c:v>
                </c:pt>
                <c:pt idx="14393">
                  <c:v>99.860000610351563</c:v>
                </c:pt>
                <c:pt idx="14394">
                  <c:v>99.089996337890625</c:v>
                </c:pt>
                <c:pt idx="14395">
                  <c:v>99.900001525878906</c:v>
                </c:pt>
                <c:pt idx="14396">
                  <c:v>98.80999755859375</c:v>
                </c:pt>
                <c:pt idx="14397">
                  <c:v>100.16999816894531</c:v>
                </c:pt>
                <c:pt idx="14398">
                  <c:v>100</c:v>
                </c:pt>
                <c:pt idx="14399">
                  <c:v>98.849998474121094</c:v>
                </c:pt>
                <c:pt idx="14400">
                  <c:v>99.80999755859375</c:v>
                </c:pt>
                <c:pt idx="14401">
                  <c:v>98.699996948242188</c:v>
                </c:pt>
                <c:pt idx="14402">
                  <c:v>100.04000091552734</c:v>
                </c:pt>
                <c:pt idx="14403">
                  <c:v>98.379997253417969</c:v>
                </c:pt>
                <c:pt idx="14404">
                  <c:v>98.819999694824219</c:v>
                </c:pt>
                <c:pt idx="14405">
                  <c:v>99.800003051757813</c:v>
                </c:pt>
                <c:pt idx="14406">
                  <c:v>99.220001220703125</c:v>
                </c:pt>
                <c:pt idx="14407">
                  <c:v>99.389999389648438</c:v>
                </c:pt>
                <c:pt idx="14408">
                  <c:v>98.650001525878906</c:v>
                </c:pt>
                <c:pt idx="14409">
                  <c:v>100.12000274658203</c:v>
                </c:pt>
                <c:pt idx="14410">
                  <c:v>98.620002746582031</c:v>
                </c:pt>
                <c:pt idx="14411">
                  <c:v>98.919998168945313</c:v>
                </c:pt>
                <c:pt idx="14412">
                  <c:v>99.69000244140625</c:v>
                </c:pt>
                <c:pt idx="14413">
                  <c:v>99.569999694824219</c:v>
                </c:pt>
                <c:pt idx="14414">
                  <c:v>100.06999969482422</c:v>
                </c:pt>
                <c:pt idx="14415">
                  <c:v>98.379997253417969</c:v>
                </c:pt>
                <c:pt idx="14416">
                  <c:v>99.949996948242188</c:v>
                </c:pt>
                <c:pt idx="14417">
                  <c:v>98.419998168945313</c:v>
                </c:pt>
                <c:pt idx="14418">
                  <c:v>99.080001831054688</c:v>
                </c:pt>
                <c:pt idx="14419">
                  <c:v>99.230003356933594</c:v>
                </c:pt>
                <c:pt idx="14420">
                  <c:v>99.620002746582031</c:v>
                </c:pt>
                <c:pt idx="14421">
                  <c:v>99.830001831054688</c:v>
                </c:pt>
                <c:pt idx="14422">
                  <c:v>98.769996643066406</c:v>
                </c:pt>
                <c:pt idx="14423">
                  <c:v>99.69000244140625</c:v>
                </c:pt>
                <c:pt idx="14424">
                  <c:v>99.94000244140625</c:v>
                </c:pt>
                <c:pt idx="14425">
                  <c:v>99.790000915527344</c:v>
                </c:pt>
                <c:pt idx="14426">
                  <c:v>100.12000274658203</c:v>
                </c:pt>
                <c:pt idx="14427">
                  <c:v>98.5</c:v>
                </c:pt>
                <c:pt idx="14428">
                  <c:v>100.16000366210938</c:v>
                </c:pt>
                <c:pt idx="14429">
                  <c:v>99.720001220703125</c:v>
                </c:pt>
                <c:pt idx="14430">
                  <c:v>99.05999755859375</c:v>
                </c:pt>
                <c:pt idx="14431">
                  <c:v>99.589996337890625</c:v>
                </c:pt>
                <c:pt idx="14432">
                  <c:v>99.44000244140625</c:v>
                </c:pt>
                <c:pt idx="14433">
                  <c:v>100.01000213623047</c:v>
                </c:pt>
                <c:pt idx="14434">
                  <c:v>98.589996337890625</c:v>
                </c:pt>
                <c:pt idx="14435">
                  <c:v>100.08000183105469</c:v>
                </c:pt>
                <c:pt idx="14436">
                  <c:v>100.15000152587891</c:v>
                </c:pt>
                <c:pt idx="14437">
                  <c:v>98.910003662109375</c:v>
                </c:pt>
                <c:pt idx="14438">
                  <c:v>99.980003356933594</c:v>
                </c:pt>
                <c:pt idx="14439">
                  <c:v>99.300003051757813</c:v>
                </c:pt>
                <c:pt idx="14440">
                  <c:v>99.879997253417969</c:v>
                </c:pt>
                <c:pt idx="14441">
                  <c:v>99.069999694824219</c:v>
                </c:pt>
                <c:pt idx="14442">
                  <c:v>98.650001525878906</c:v>
                </c:pt>
                <c:pt idx="14443">
                  <c:v>100.22000122070313</c:v>
                </c:pt>
                <c:pt idx="14444">
                  <c:v>98.470001220703125</c:v>
                </c:pt>
                <c:pt idx="14445">
                  <c:v>100.13999938964844</c:v>
                </c:pt>
                <c:pt idx="14446">
                  <c:v>99.650001525878906</c:v>
                </c:pt>
                <c:pt idx="14447">
                  <c:v>99.410003662109375</c:v>
                </c:pt>
                <c:pt idx="14448">
                  <c:v>99.279998779296875</c:v>
                </c:pt>
                <c:pt idx="14449">
                  <c:v>98.540000915527344</c:v>
                </c:pt>
                <c:pt idx="14450">
                  <c:v>100.16999816894531</c:v>
                </c:pt>
                <c:pt idx="14451">
                  <c:v>98.650001525878906</c:v>
                </c:pt>
                <c:pt idx="14452">
                  <c:v>100.11000061035156</c:v>
                </c:pt>
                <c:pt idx="14453">
                  <c:v>98.580001831054688</c:v>
                </c:pt>
                <c:pt idx="14454">
                  <c:v>98.660003662109375</c:v>
                </c:pt>
                <c:pt idx="14455">
                  <c:v>100.09999847412109</c:v>
                </c:pt>
                <c:pt idx="14456">
                  <c:v>98.730003356933594</c:v>
                </c:pt>
                <c:pt idx="14457">
                  <c:v>99.900001525878906</c:v>
                </c:pt>
                <c:pt idx="14458">
                  <c:v>99.180000305175781</c:v>
                </c:pt>
                <c:pt idx="14459">
                  <c:v>99.589996337890625</c:v>
                </c:pt>
                <c:pt idx="14460">
                  <c:v>99.050003051757813</c:v>
                </c:pt>
                <c:pt idx="14461">
                  <c:v>98.620002746582031</c:v>
                </c:pt>
                <c:pt idx="14462">
                  <c:v>100.06999969482422</c:v>
                </c:pt>
                <c:pt idx="14463">
                  <c:v>98.550003051757813</c:v>
                </c:pt>
                <c:pt idx="14464">
                  <c:v>98.720001220703125</c:v>
                </c:pt>
                <c:pt idx="14465">
                  <c:v>99.930000305175781</c:v>
                </c:pt>
                <c:pt idx="14466">
                  <c:v>98.69000244140625</c:v>
                </c:pt>
                <c:pt idx="14467">
                  <c:v>99.319999694824219</c:v>
                </c:pt>
                <c:pt idx="14468">
                  <c:v>99.44000244140625</c:v>
                </c:pt>
                <c:pt idx="14469">
                  <c:v>99.5</c:v>
                </c:pt>
                <c:pt idx="14470">
                  <c:v>99.480003356933594</c:v>
                </c:pt>
                <c:pt idx="14471">
                  <c:v>98.69000244140625</c:v>
                </c:pt>
                <c:pt idx="14472">
                  <c:v>99.94000244140625</c:v>
                </c:pt>
                <c:pt idx="14473">
                  <c:v>98.639999389648438</c:v>
                </c:pt>
                <c:pt idx="14474">
                  <c:v>98.540000915527344</c:v>
                </c:pt>
                <c:pt idx="14475">
                  <c:v>100.12000274658203</c:v>
                </c:pt>
                <c:pt idx="14476">
                  <c:v>98.620002746582031</c:v>
                </c:pt>
                <c:pt idx="14477">
                  <c:v>98.790000915527344</c:v>
                </c:pt>
                <c:pt idx="14478">
                  <c:v>99.739997863769531</c:v>
                </c:pt>
                <c:pt idx="14479">
                  <c:v>98.720001220703125</c:v>
                </c:pt>
                <c:pt idx="14480">
                  <c:v>99.959999084472656</c:v>
                </c:pt>
                <c:pt idx="14481">
                  <c:v>99.529998779296875</c:v>
                </c:pt>
                <c:pt idx="14482">
                  <c:v>99.400001525878906</c:v>
                </c:pt>
                <c:pt idx="14483">
                  <c:v>99.30999755859375</c:v>
                </c:pt>
                <c:pt idx="14484">
                  <c:v>99.199996948242188</c:v>
                </c:pt>
                <c:pt idx="14485">
                  <c:v>99.410003662109375</c:v>
                </c:pt>
                <c:pt idx="14486">
                  <c:v>98.94000244140625</c:v>
                </c:pt>
                <c:pt idx="14487">
                  <c:v>99.870002746582031</c:v>
                </c:pt>
                <c:pt idx="14488">
                  <c:v>98.989997863769531</c:v>
                </c:pt>
                <c:pt idx="14489">
                  <c:v>98.410003662109375</c:v>
                </c:pt>
                <c:pt idx="14490">
                  <c:v>99.949996948242188</c:v>
                </c:pt>
                <c:pt idx="14491">
                  <c:v>98.339996337890625</c:v>
                </c:pt>
                <c:pt idx="14492">
                  <c:v>99.970001220703125</c:v>
                </c:pt>
                <c:pt idx="14493">
                  <c:v>100.06999969482422</c:v>
                </c:pt>
                <c:pt idx="14494">
                  <c:v>98.540000915527344</c:v>
                </c:pt>
                <c:pt idx="14495">
                  <c:v>100.18000030517578</c:v>
                </c:pt>
                <c:pt idx="14496">
                  <c:v>99.910003662109375</c:v>
                </c:pt>
                <c:pt idx="14497">
                  <c:v>99.949996948242188</c:v>
                </c:pt>
                <c:pt idx="14498">
                  <c:v>100.08999633789063</c:v>
                </c:pt>
                <c:pt idx="14499">
                  <c:v>98.669998168945313</c:v>
                </c:pt>
                <c:pt idx="14500">
                  <c:v>100.05999755859375</c:v>
                </c:pt>
                <c:pt idx="14501">
                  <c:v>99.860000610351563</c:v>
                </c:pt>
                <c:pt idx="14502">
                  <c:v>99.019996643066406</c:v>
                </c:pt>
                <c:pt idx="14503">
                  <c:v>99.730003356933594</c:v>
                </c:pt>
                <c:pt idx="14504">
                  <c:v>98.949996948242188</c:v>
                </c:pt>
                <c:pt idx="14505">
                  <c:v>99.589996337890625</c:v>
                </c:pt>
                <c:pt idx="14506">
                  <c:v>99.069999694824219</c:v>
                </c:pt>
                <c:pt idx="14507">
                  <c:v>99.540000915527344</c:v>
                </c:pt>
                <c:pt idx="14508">
                  <c:v>99.949996948242188</c:v>
                </c:pt>
                <c:pt idx="14509">
                  <c:v>98.449996948242188</c:v>
                </c:pt>
                <c:pt idx="14510">
                  <c:v>100.05000305175781</c:v>
                </c:pt>
                <c:pt idx="14511">
                  <c:v>98.360000610351563</c:v>
                </c:pt>
                <c:pt idx="14512">
                  <c:v>98.779998779296875</c:v>
                </c:pt>
                <c:pt idx="14513">
                  <c:v>99.970001220703125</c:v>
                </c:pt>
                <c:pt idx="14514">
                  <c:v>98.970001220703125</c:v>
                </c:pt>
                <c:pt idx="14515">
                  <c:v>99.75</c:v>
                </c:pt>
                <c:pt idx="14516">
                  <c:v>99.180000305175781</c:v>
                </c:pt>
                <c:pt idx="14517">
                  <c:v>99.55999755859375</c:v>
                </c:pt>
                <c:pt idx="14518">
                  <c:v>99.330001831054688</c:v>
                </c:pt>
                <c:pt idx="14519">
                  <c:v>99.970001220703125</c:v>
                </c:pt>
                <c:pt idx="14520">
                  <c:v>98.680000305175781</c:v>
                </c:pt>
                <c:pt idx="14521">
                  <c:v>99.900001525878906</c:v>
                </c:pt>
                <c:pt idx="14522">
                  <c:v>100.01000213623047</c:v>
                </c:pt>
                <c:pt idx="14523">
                  <c:v>98.790000915527344</c:v>
                </c:pt>
                <c:pt idx="14524">
                  <c:v>99.860000610351563</c:v>
                </c:pt>
                <c:pt idx="14525">
                  <c:v>99.410003662109375</c:v>
                </c:pt>
                <c:pt idx="14526">
                  <c:v>99.790000915527344</c:v>
                </c:pt>
                <c:pt idx="14527">
                  <c:v>99</c:v>
                </c:pt>
                <c:pt idx="14528">
                  <c:v>99.910003662109375</c:v>
                </c:pt>
                <c:pt idx="14529">
                  <c:v>100.12999725341797</c:v>
                </c:pt>
                <c:pt idx="14530">
                  <c:v>98.55999755859375</c:v>
                </c:pt>
                <c:pt idx="14531">
                  <c:v>100.11000061035156</c:v>
                </c:pt>
                <c:pt idx="14532">
                  <c:v>99.639999389648438</c:v>
                </c:pt>
                <c:pt idx="14533">
                  <c:v>99.330001831054688</c:v>
                </c:pt>
                <c:pt idx="14534">
                  <c:v>99.44000244140625</c:v>
                </c:pt>
                <c:pt idx="14535">
                  <c:v>98.699996948242188</c:v>
                </c:pt>
                <c:pt idx="14536">
                  <c:v>100.12000274658203</c:v>
                </c:pt>
                <c:pt idx="14537">
                  <c:v>98.660003662109375</c:v>
                </c:pt>
                <c:pt idx="14538">
                  <c:v>98.650001525878906</c:v>
                </c:pt>
                <c:pt idx="14539">
                  <c:v>100.05999755859375</c:v>
                </c:pt>
                <c:pt idx="14540">
                  <c:v>98.650001525878906</c:v>
                </c:pt>
                <c:pt idx="14541">
                  <c:v>100.01000213623047</c:v>
                </c:pt>
                <c:pt idx="14542">
                  <c:v>98.800003051757813</c:v>
                </c:pt>
                <c:pt idx="14543">
                  <c:v>99.569999694824219</c:v>
                </c:pt>
                <c:pt idx="14544">
                  <c:v>99.150001525878906</c:v>
                </c:pt>
                <c:pt idx="14545">
                  <c:v>99.69000244140625</c:v>
                </c:pt>
                <c:pt idx="14546">
                  <c:v>100.06999969482422</c:v>
                </c:pt>
                <c:pt idx="14547">
                  <c:v>98.650001525878906</c:v>
                </c:pt>
                <c:pt idx="14548">
                  <c:v>100.25</c:v>
                </c:pt>
                <c:pt idx="14549">
                  <c:v>98.730003356933594</c:v>
                </c:pt>
                <c:pt idx="14550">
                  <c:v>98.930000305175781</c:v>
                </c:pt>
                <c:pt idx="14551">
                  <c:v>99.80999755859375</c:v>
                </c:pt>
                <c:pt idx="14552">
                  <c:v>99.120002746582031</c:v>
                </c:pt>
                <c:pt idx="14553">
                  <c:v>99.760002136230469</c:v>
                </c:pt>
                <c:pt idx="14554">
                  <c:v>98.550003051757813</c:v>
                </c:pt>
                <c:pt idx="14555">
                  <c:v>99.980003356933594</c:v>
                </c:pt>
                <c:pt idx="14556">
                  <c:v>100.18000030517578</c:v>
                </c:pt>
                <c:pt idx="14557">
                  <c:v>98.680000305175781</c:v>
                </c:pt>
                <c:pt idx="14558">
                  <c:v>100.09999847412109</c:v>
                </c:pt>
                <c:pt idx="14559">
                  <c:v>98.69000244140625</c:v>
                </c:pt>
                <c:pt idx="14560">
                  <c:v>99.370002746582031</c:v>
                </c:pt>
                <c:pt idx="14561">
                  <c:v>99.430000305175781</c:v>
                </c:pt>
                <c:pt idx="14562">
                  <c:v>99.430000305175781</c:v>
                </c:pt>
                <c:pt idx="14563">
                  <c:v>99.319999694824219</c:v>
                </c:pt>
                <c:pt idx="14564">
                  <c:v>98.330001831054688</c:v>
                </c:pt>
                <c:pt idx="14565">
                  <c:v>100.02999877929688</c:v>
                </c:pt>
                <c:pt idx="14566">
                  <c:v>98.400001525878906</c:v>
                </c:pt>
                <c:pt idx="14567">
                  <c:v>98.839996337890625</c:v>
                </c:pt>
                <c:pt idx="14568">
                  <c:v>99.849998474121094</c:v>
                </c:pt>
                <c:pt idx="14569">
                  <c:v>98.860000610351563</c:v>
                </c:pt>
                <c:pt idx="14570">
                  <c:v>99.419998168945313</c:v>
                </c:pt>
                <c:pt idx="14571">
                  <c:v>99.089996337890625</c:v>
                </c:pt>
                <c:pt idx="14572">
                  <c:v>99.589996337890625</c:v>
                </c:pt>
                <c:pt idx="14573">
                  <c:v>99.139999389648438</c:v>
                </c:pt>
                <c:pt idx="14574">
                  <c:v>98.540000915527344</c:v>
                </c:pt>
                <c:pt idx="14575">
                  <c:v>100.06999969482422</c:v>
                </c:pt>
                <c:pt idx="14576">
                  <c:v>98.610000610351563</c:v>
                </c:pt>
                <c:pt idx="14577">
                  <c:v>98.760002136230469</c:v>
                </c:pt>
                <c:pt idx="14578">
                  <c:v>99.949996948242188</c:v>
                </c:pt>
                <c:pt idx="14579">
                  <c:v>98.919998168945313</c:v>
                </c:pt>
                <c:pt idx="14580">
                  <c:v>99.599998474121094</c:v>
                </c:pt>
                <c:pt idx="14581">
                  <c:v>99.160003662109375</c:v>
                </c:pt>
                <c:pt idx="14582">
                  <c:v>99.720001220703125</c:v>
                </c:pt>
                <c:pt idx="14583">
                  <c:v>98.900001525878906</c:v>
                </c:pt>
                <c:pt idx="14584">
                  <c:v>98.489997863769531</c:v>
                </c:pt>
                <c:pt idx="14585">
                  <c:v>99.980003356933594</c:v>
                </c:pt>
                <c:pt idx="14586">
                  <c:v>98.449996948242188</c:v>
                </c:pt>
                <c:pt idx="14587">
                  <c:v>98.709999084472656</c:v>
                </c:pt>
                <c:pt idx="14588">
                  <c:v>99.730003356933594</c:v>
                </c:pt>
                <c:pt idx="14589">
                  <c:v>98.849998474121094</c:v>
                </c:pt>
                <c:pt idx="14590">
                  <c:v>99.529998779296875</c:v>
                </c:pt>
                <c:pt idx="14591">
                  <c:v>99.010002136230469</c:v>
                </c:pt>
                <c:pt idx="14592">
                  <c:v>99.720001220703125</c:v>
                </c:pt>
                <c:pt idx="14593">
                  <c:v>99.010002136230469</c:v>
                </c:pt>
                <c:pt idx="14594">
                  <c:v>99.819999694824219</c:v>
                </c:pt>
                <c:pt idx="14595">
                  <c:v>100.11000061035156</c:v>
                </c:pt>
                <c:pt idx="14596">
                  <c:v>98.540000915527344</c:v>
                </c:pt>
                <c:pt idx="14597">
                  <c:v>100.12999725341797</c:v>
                </c:pt>
                <c:pt idx="14598">
                  <c:v>99.949996948242188</c:v>
                </c:pt>
                <c:pt idx="14599">
                  <c:v>98.839996337890625</c:v>
                </c:pt>
                <c:pt idx="14600">
                  <c:v>99.730003356933594</c:v>
                </c:pt>
                <c:pt idx="14601">
                  <c:v>99.029998779296875</c:v>
                </c:pt>
                <c:pt idx="14602">
                  <c:v>99.669998168945313</c:v>
                </c:pt>
                <c:pt idx="14603">
                  <c:v>99.129997253417969</c:v>
                </c:pt>
                <c:pt idx="14604">
                  <c:v>99.760002136230469</c:v>
                </c:pt>
                <c:pt idx="14605">
                  <c:v>100.06999969482422</c:v>
                </c:pt>
                <c:pt idx="14606">
                  <c:v>98.540000915527344</c:v>
                </c:pt>
                <c:pt idx="14607">
                  <c:v>100.15000152587891</c:v>
                </c:pt>
                <c:pt idx="14608">
                  <c:v>98.629997253417969</c:v>
                </c:pt>
                <c:pt idx="14609">
                  <c:v>98.910003662109375</c:v>
                </c:pt>
                <c:pt idx="14610">
                  <c:v>99.839996337890625</c:v>
                </c:pt>
                <c:pt idx="14611">
                  <c:v>99.040000915527344</c:v>
                </c:pt>
                <c:pt idx="14612">
                  <c:v>98.599998474121094</c:v>
                </c:pt>
                <c:pt idx="14613">
                  <c:v>99.180000305175781</c:v>
                </c:pt>
                <c:pt idx="14614">
                  <c:v>99.580001831054688</c:v>
                </c:pt>
                <c:pt idx="14615">
                  <c:v>98.819999694824219</c:v>
                </c:pt>
                <c:pt idx="14616">
                  <c:v>100.06999969482422</c:v>
                </c:pt>
                <c:pt idx="14617">
                  <c:v>98.550003051757813</c:v>
                </c:pt>
                <c:pt idx="14618">
                  <c:v>100.04000091552734</c:v>
                </c:pt>
                <c:pt idx="14619">
                  <c:v>100.12999725341797</c:v>
                </c:pt>
                <c:pt idx="14620">
                  <c:v>98.669998168945313</c:v>
                </c:pt>
                <c:pt idx="14621">
                  <c:v>99.980003356933594</c:v>
                </c:pt>
                <c:pt idx="14622">
                  <c:v>99.239997863769531</c:v>
                </c:pt>
                <c:pt idx="14623">
                  <c:v>99.720001220703125</c:v>
                </c:pt>
                <c:pt idx="14624">
                  <c:v>98.949996948242188</c:v>
                </c:pt>
                <c:pt idx="14625">
                  <c:v>98.639999389648438</c:v>
                </c:pt>
                <c:pt idx="14626">
                  <c:v>100.19000244140625</c:v>
                </c:pt>
                <c:pt idx="14627">
                  <c:v>98.55999755859375</c:v>
                </c:pt>
                <c:pt idx="14628">
                  <c:v>99.040000915527344</c:v>
                </c:pt>
                <c:pt idx="14629">
                  <c:v>99.510002136230469</c:v>
                </c:pt>
                <c:pt idx="14630">
                  <c:v>99.330001831054688</c:v>
                </c:pt>
                <c:pt idx="14631">
                  <c:v>99.19000244140625</c:v>
                </c:pt>
                <c:pt idx="14632">
                  <c:v>98.419998168945313</c:v>
                </c:pt>
                <c:pt idx="14633">
                  <c:v>100</c:v>
                </c:pt>
                <c:pt idx="14634">
                  <c:v>98.370002746582031</c:v>
                </c:pt>
                <c:pt idx="14635">
                  <c:v>98.919998168945313</c:v>
                </c:pt>
                <c:pt idx="14636">
                  <c:v>99.680000305175781</c:v>
                </c:pt>
                <c:pt idx="14637">
                  <c:v>99.139999389648438</c:v>
                </c:pt>
                <c:pt idx="14638">
                  <c:v>99.94000244140625</c:v>
                </c:pt>
                <c:pt idx="14639">
                  <c:v>98.739997863769531</c:v>
                </c:pt>
                <c:pt idx="14640">
                  <c:v>100.08999633789063</c:v>
                </c:pt>
                <c:pt idx="14641">
                  <c:v>99.650001525878906</c:v>
                </c:pt>
                <c:pt idx="14642">
                  <c:v>100.05000305175781</c:v>
                </c:pt>
                <c:pt idx="14643">
                  <c:v>98.589996337890625</c:v>
                </c:pt>
                <c:pt idx="14644">
                  <c:v>100.22000122070313</c:v>
                </c:pt>
                <c:pt idx="14645">
                  <c:v>99.959999084472656</c:v>
                </c:pt>
                <c:pt idx="14646">
                  <c:v>99.010002136230469</c:v>
                </c:pt>
                <c:pt idx="14647">
                  <c:v>99.739997863769531</c:v>
                </c:pt>
                <c:pt idx="14648">
                  <c:v>99.209999084472656</c:v>
                </c:pt>
                <c:pt idx="14649">
                  <c:v>99.349998474121094</c:v>
                </c:pt>
                <c:pt idx="14650">
                  <c:v>99.5</c:v>
                </c:pt>
                <c:pt idx="14651">
                  <c:v>100.04000091552734</c:v>
                </c:pt>
                <c:pt idx="14652">
                  <c:v>98.660003662109375</c:v>
                </c:pt>
                <c:pt idx="14653">
                  <c:v>100.15000152587891</c:v>
                </c:pt>
                <c:pt idx="14654">
                  <c:v>100.12999725341797</c:v>
                </c:pt>
                <c:pt idx="14655">
                  <c:v>98.80999755859375</c:v>
                </c:pt>
                <c:pt idx="14656">
                  <c:v>99.879997253417969</c:v>
                </c:pt>
                <c:pt idx="14657">
                  <c:v>99.089996337890625</c:v>
                </c:pt>
                <c:pt idx="14658">
                  <c:v>99.889999389648438</c:v>
                </c:pt>
                <c:pt idx="14659">
                  <c:v>98.739997863769531</c:v>
                </c:pt>
                <c:pt idx="14660">
                  <c:v>99.949996948242188</c:v>
                </c:pt>
                <c:pt idx="14661">
                  <c:v>100.16000366210938</c:v>
                </c:pt>
                <c:pt idx="14662">
                  <c:v>98.680000305175781</c:v>
                </c:pt>
                <c:pt idx="14663">
                  <c:v>100.01000213623047</c:v>
                </c:pt>
                <c:pt idx="14664">
                  <c:v>99.449996948242188</c:v>
                </c:pt>
                <c:pt idx="14665">
                  <c:v>99.510002136230469</c:v>
                </c:pt>
                <c:pt idx="14666">
                  <c:v>99.129997253417969</c:v>
                </c:pt>
                <c:pt idx="14667">
                  <c:v>98.419998168945313</c:v>
                </c:pt>
                <c:pt idx="14668">
                  <c:v>100.23999786376953</c:v>
                </c:pt>
                <c:pt idx="14669">
                  <c:v>98.610000610351563</c:v>
                </c:pt>
                <c:pt idx="14670">
                  <c:v>100.08000183105469</c:v>
                </c:pt>
                <c:pt idx="14671">
                  <c:v>99.800003051757813</c:v>
                </c:pt>
                <c:pt idx="14672">
                  <c:v>99.339996337890625</c:v>
                </c:pt>
                <c:pt idx="14673">
                  <c:v>99.360000610351563</c:v>
                </c:pt>
                <c:pt idx="14674">
                  <c:v>99.580001831054688</c:v>
                </c:pt>
                <c:pt idx="14675">
                  <c:v>100.18000030517578</c:v>
                </c:pt>
                <c:pt idx="14676">
                  <c:v>98.580001831054688</c:v>
                </c:pt>
                <c:pt idx="14677">
                  <c:v>100.12000274658203</c:v>
                </c:pt>
                <c:pt idx="14678">
                  <c:v>98.610000610351563</c:v>
                </c:pt>
                <c:pt idx="14679">
                  <c:v>100.01999664306641</c:v>
                </c:pt>
                <c:pt idx="14680">
                  <c:v>99.639999389648438</c:v>
                </c:pt>
                <c:pt idx="14681">
                  <c:v>99.449996948242188</c:v>
                </c:pt>
                <c:pt idx="14682">
                  <c:v>99.230003356933594</c:v>
                </c:pt>
                <c:pt idx="14683">
                  <c:v>98.540000915527344</c:v>
                </c:pt>
                <c:pt idx="14684">
                  <c:v>100.09999847412109</c:v>
                </c:pt>
                <c:pt idx="14685">
                  <c:v>98.69000244140625</c:v>
                </c:pt>
                <c:pt idx="14686">
                  <c:v>99.05999755859375</c:v>
                </c:pt>
                <c:pt idx="14687">
                  <c:v>99.800003051757813</c:v>
                </c:pt>
                <c:pt idx="14688">
                  <c:v>99.319999694824219</c:v>
                </c:pt>
                <c:pt idx="14689">
                  <c:v>99.489997863769531</c:v>
                </c:pt>
                <c:pt idx="14690">
                  <c:v>98.5</c:v>
                </c:pt>
                <c:pt idx="14691">
                  <c:v>99.989997863769531</c:v>
                </c:pt>
                <c:pt idx="14692">
                  <c:v>98.459999084472656</c:v>
                </c:pt>
                <c:pt idx="14693">
                  <c:v>98.910003662109375</c:v>
                </c:pt>
                <c:pt idx="14694">
                  <c:v>99.819999694824219</c:v>
                </c:pt>
                <c:pt idx="14695">
                  <c:v>99</c:v>
                </c:pt>
                <c:pt idx="14696">
                  <c:v>99.75</c:v>
                </c:pt>
                <c:pt idx="14697">
                  <c:v>98.919998168945313</c:v>
                </c:pt>
                <c:pt idx="14698">
                  <c:v>100.01999664306641</c:v>
                </c:pt>
                <c:pt idx="14699">
                  <c:v>98.769996643066406</c:v>
                </c:pt>
                <c:pt idx="14700">
                  <c:v>98.540000915527344</c:v>
                </c:pt>
                <c:pt idx="14701">
                  <c:v>100.12000274658203</c:v>
                </c:pt>
                <c:pt idx="14702">
                  <c:v>98.629997253417969</c:v>
                </c:pt>
                <c:pt idx="14703">
                  <c:v>99.300003051757813</c:v>
                </c:pt>
                <c:pt idx="14704">
                  <c:v>99.510002136230469</c:v>
                </c:pt>
                <c:pt idx="14705">
                  <c:v>99.589996337890625</c:v>
                </c:pt>
                <c:pt idx="14706">
                  <c:v>99.989997863769531</c:v>
                </c:pt>
                <c:pt idx="14707">
                  <c:v>98.470001220703125</c:v>
                </c:pt>
                <c:pt idx="14708">
                  <c:v>100.15000152587891</c:v>
                </c:pt>
                <c:pt idx="14709">
                  <c:v>100.08999633789063</c:v>
                </c:pt>
                <c:pt idx="14710">
                  <c:v>98.790000915527344</c:v>
                </c:pt>
                <c:pt idx="14711">
                  <c:v>99.849998474121094</c:v>
                </c:pt>
                <c:pt idx="14712">
                  <c:v>99.019996643066406</c:v>
                </c:pt>
                <c:pt idx="14713">
                  <c:v>99.849998474121094</c:v>
                </c:pt>
                <c:pt idx="14714">
                  <c:v>98.800003051757813</c:v>
                </c:pt>
                <c:pt idx="14715">
                  <c:v>99.94000244140625</c:v>
                </c:pt>
                <c:pt idx="14716">
                  <c:v>98.629997253417969</c:v>
                </c:pt>
                <c:pt idx="14717">
                  <c:v>98.599998474121094</c:v>
                </c:pt>
                <c:pt idx="14718">
                  <c:v>100.19000244140625</c:v>
                </c:pt>
                <c:pt idx="14719">
                  <c:v>98.769996643066406</c:v>
                </c:pt>
                <c:pt idx="14720">
                  <c:v>99.160003662109375</c:v>
                </c:pt>
                <c:pt idx="14721">
                  <c:v>99.349998474121094</c:v>
                </c:pt>
                <c:pt idx="14722">
                  <c:v>99.449996948242188</c:v>
                </c:pt>
                <c:pt idx="14723">
                  <c:v>99.80999755859375</c:v>
                </c:pt>
                <c:pt idx="14724">
                  <c:v>98.94000244140625</c:v>
                </c:pt>
                <c:pt idx="14725">
                  <c:v>99.839996337890625</c:v>
                </c:pt>
                <c:pt idx="14726">
                  <c:v>98.669998168945313</c:v>
                </c:pt>
                <c:pt idx="14727">
                  <c:v>98.550003051757813</c:v>
                </c:pt>
                <c:pt idx="14728">
                  <c:v>100.25</c:v>
                </c:pt>
                <c:pt idx="14729">
                  <c:v>98.730003356933594</c:v>
                </c:pt>
                <c:pt idx="14730">
                  <c:v>100.19999694824219</c:v>
                </c:pt>
                <c:pt idx="14731">
                  <c:v>99.889999389648438</c:v>
                </c:pt>
                <c:pt idx="14732">
                  <c:v>98.989997863769531</c:v>
                </c:pt>
                <c:pt idx="14733">
                  <c:v>99.75</c:v>
                </c:pt>
                <c:pt idx="14734">
                  <c:v>98.849998474121094</c:v>
                </c:pt>
                <c:pt idx="14735">
                  <c:v>99.819999694824219</c:v>
                </c:pt>
                <c:pt idx="14736">
                  <c:v>98.769996643066406</c:v>
                </c:pt>
                <c:pt idx="14737">
                  <c:v>98.620002746582031</c:v>
                </c:pt>
                <c:pt idx="14738">
                  <c:v>100.12000274658203</c:v>
                </c:pt>
                <c:pt idx="14739">
                  <c:v>98.620002746582031</c:v>
                </c:pt>
                <c:pt idx="14740">
                  <c:v>100.15000152587891</c:v>
                </c:pt>
                <c:pt idx="14741">
                  <c:v>99.889999389648438</c:v>
                </c:pt>
                <c:pt idx="14742">
                  <c:v>98.930000305175781</c:v>
                </c:pt>
                <c:pt idx="14743">
                  <c:v>99.879997253417969</c:v>
                </c:pt>
                <c:pt idx="14744">
                  <c:v>99.19000244140625</c:v>
                </c:pt>
                <c:pt idx="14745">
                  <c:v>99.760002136230469</c:v>
                </c:pt>
                <c:pt idx="14746">
                  <c:v>99.029998779296875</c:v>
                </c:pt>
                <c:pt idx="14747">
                  <c:v>98.489997863769531</c:v>
                </c:pt>
                <c:pt idx="14748">
                  <c:v>100.13999938964844</c:v>
                </c:pt>
                <c:pt idx="14749">
                  <c:v>98.569999694824219</c:v>
                </c:pt>
                <c:pt idx="14750">
                  <c:v>100.01000213623047</c:v>
                </c:pt>
                <c:pt idx="14751">
                  <c:v>99.730003356933594</c:v>
                </c:pt>
                <c:pt idx="14752">
                  <c:v>98.569999694824219</c:v>
                </c:pt>
                <c:pt idx="14753">
                  <c:v>98.680000305175781</c:v>
                </c:pt>
                <c:pt idx="14754">
                  <c:v>100.05000305175781</c:v>
                </c:pt>
                <c:pt idx="14755">
                  <c:v>98.860000610351563</c:v>
                </c:pt>
                <c:pt idx="14756">
                  <c:v>99.860000610351563</c:v>
                </c:pt>
                <c:pt idx="14757">
                  <c:v>99.120002746582031</c:v>
                </c:pt>
                <c:pt idx="14758">
                  <c:v>99.769996643066406</c:v>
                </c:pt>
                <c:pt idx="14759">
                  <c:v>98.650001525878906</c:v>
                </c:pt>
                <c:pt idx="14760">
                  <c:v>98.660003662109375</c:v>
                </c:pt>
                <c:pt idx="14761">
                  <c:v>98.970001220703125</c:v>
                </c:pt>
                <c:pt idx="14762">
                  <c:v>99.919998168945313</c:v>
                </c:pt>
                <c:pt idx="14763">
                  <c:v>98.709999084472656</c:v>
                </c:pt>
                <c:pt idx="14764">
                  <c:v>98.680000305175781</c:v>
                </c:pt>
                <c:pt idx="14765">
                  <c:v>100.08999633789063</c:v>
                </c:pt>
                <c:pt idx="14766">
                  <c:v>98.730003356933594</c:v>
                </c:pt>
                <c:pt idx="14767">
                  <c:v>99.209999084472656</c:v>
                </c:pt>
                <c:pt idx="14768">
                  <c:v>99.620002746582031</c:v>
                </c:pt>
                <c:pt idx="14769">
                  <c:v>99.360000610351563</c:v>
                </c:pt>
                <c:pt idx="14770">
                  <c:v>99.860000610351563</c:v>
                </c:pt>
                <c:pt idx="14771">
                  <c:v>98.470001220703125</c:v>
                </c:pt>
                <c:pt idx="14772">
                  <c:v>100.09999847412109</c:v>
                </c:pt>
                <c:pt idx="14773">
                  <c:v>100.12000274658203</c:v>
                </c:pt>
                <c:pt idx="14774">
                  <c:v>100.01000213623047</c:v>
                </c:pt>
                <c:pt idx="14775">
                  <c:v>100.12000274658203</c:v>
                </c:pt>
                <c:pt idx="14776">
                  <c:v>100.08999633789063</c:v>
                </c:pt>
                <c:pt idx="14777">
                  <c:v>98.739997863769531</c:v>
                </c:pt>
                <c:pt idx="14778">
                  <c:v>100</c:v>
                </c:pt>
                <c:pt idx="14779">
                  <c:v>99.55999755859375</c:v>
                </c:pt>
                <c:pt idx="14780">
                  <c:v>99.430000305175781</c:v>
                </c:pt>
                <c:pt idx="14781">
                  <c:v>99.430000305175781</c:v>
                </c:pt>
                <c:pt idx="14782">
                  <c:v>98.550003051757813</c:v>
                </c:pt>
                <c:pt idx="14783">
                  <c:v>100.06999969482422</c:v>
                </c:pt>
                <c:pt idx="14784">
                  <c:v>98.550003051757813</c:v>
                </c:pt>
                <c:pt idx="14785">
                  <c:v>98.699996948242188</c:v>
                </c:pt>
                <c:pt idx="14786">
                  <c:v>100.05999755859375</c:v>
                </c:pt>
                <c:pt idx="14787">
                  <c:v>98.709999084472656</c:v>
                </c:pt>
                <c:pt idx="14788">
                  <c:v>99.269996643066406</c:v>
                </c:pt>
                <c:pt idx="14789">
                  <c:v>99.55999755859375</c:v>
                </c:pt>
                <c:pt idx="14790">
                  <c:v>99.510002136230469</c:v>
                </c:pt>
                <c:pt idx="14791">
                  <c:v>99.5</c:v>
                </c:pt>
                <c:pt idx="14792">
                  <c:v>98.930000305175781</c:v>
                </c:pt>
                <c:pt idx="14793">
                  <c:v>99.599998474121094</c:v>
                </c:pt>
                <c:pt idx="14794">
                  <c:v>99.230003356933594</c:v>
                </c:pt>
                <c:pt idx="14795">
                  <c:v>99.819999694824219</c:v>
                </c:pt>
                <c:pt idx="14796">
                  <c:v>100.09999847412109</c:v>
                </c:pt>
                <c:pt idx="14797">
                  <c:v>98.680000305175781</c:v>
                </c:pt>
                <c:pt idx="14798">
                  <c:v>100.12000274658203</c:v>
                </c:pt>
                <c:pt idx="14799">
                  <c:v>100.01000213623047</c:v>
                </c:pt>
                <c:pt idx="14800">
                  <c:v>98.879997253417969</c:v>
                </c:pt>
                <c:pt idx="14801">
                  <c:v>99.989997863769531</c:v>
                </c:pt>
                <c:pt idx="14802">
                  <c:v>99.569999694824219</c:v>
                </c:pt>
                <c:pt idx="14803">
                  <c:v>99.599998474121094</c:v>
                </c:pt>
                <c:pt idx="14804">
                  <c:v>99.25</c:v>
                </c:pt>
                <c:pt idx="14805">
                  <c:v>98.699996948242188</c:v>
                </c:pt>
                <c:pt idx="14806">
                  <c:v>99.25</c:v>
                </c:pt>
                <c:pt idx="14807">
                  <c:v>99.709999084472656</c:v>
                </c:pt>
                <c:pt idx="14808">
                  <c:v>100.15000152587891</c:v>
                </c:pt>
                <c:pt idx="14809">
                  <c:v>98.620002746582031</c:v>
                </c:pt>
                <c:pt idx="14810">
                  <c:v>100.20999908447266</c:v>
                </c:pt>
                <c:pt idx="14811">
                  <c:v>98.660003662109375</c:v>
                </c:pt>
                <c:pt idx="14812">
                  <c:v>98.629997253417969</c:v>
                </c:pt>
                <c:pt idx="14813">
                  <c:v>100.16000366210938</c:v>
                </c:pt>
                <c:pt idx="14814">
                  <c:v>98.779998779296875</c:v>
                </c:pt>
                <c:pt idx="14815">
                  <c:v>99.300003051757813</c:v>
                </c:pt>
                <c:pt idx="14816">
                  <c:v>99.669998168945313</c:v>
                </c:pt>
                <c:pt idx="14817">
                  <c:v>99.260002136230469</c:v>
                </c:pt>
                <c:pt idx="14818">
                  <c:v>99.620002746582031</c:v>
                </c:pt>
                <c:pt idx="14819">
                  <c:v>99.029998779296875</c:v>
                </c:pt>
                <c:pt idx="14820">
                  <c:v>99.889999389648438</c:v>
                </c:pt>
                <c:pt idx="14821">
                  <c:v>98.910003662109375</c:v>
                </c:pt>
                <c:pt idx="14822">
                  <c:v>98.620002746582031</c:v>
                </c:pt>
                <c:pt idx="14823">
                  <c:v>100.16999816894531</c:v>
                </c:pt>
                <c:pt idx="14824">
                  <c:v>98.610000610351563</c:v>
                </c:pt>
                <c:pt idx="14825">
                  <c:v>98.949996948242188</c:v>
                </c:pt>
                <c:pt idx="14826">
                  <c:v>100.02999877929688</c:v>
                </c:pt>
                <c:pt idx="14827">
                  <c:v>98.959999084472656</c:v>
                </c:pt>
                <c:pt idx="14828">
                  <c:v>100.06999969482422</c:v>
                </c:pt>
                <c:pt idx="14829">
                  <c:v>99.599998474121094</c:v>
                </c:pt>
                <c:pt idx="14830">
                  <c:v>99.30999755859375</c:v>
                </c:pt>
                <c:pt idx="14831">
                  <c:v>99.489997863769531</c:v>
                </c:pt>
                <c:pt idx="14832">
                  <c:v>98.650001525878906</c:v>
                </c:pt>
                <c:pt idx="14833">
                  <c:v>100.05000305175781</c:v>
                </c:pt>
                <c:pt idx="14834">
                  <c:v>98.889999389648438</c:v>
                </c:pt>
                <c:pt idx="14835">
                  <c:v>99.389999389648438</c:v>
                </c:pt>
                <c:pt idx="14836">
                  <c:v>98.790000915527344</c:v>
                </c:pt>
                <c:pt idx="14837">
                  <c:v>100.18000030517578</c:v>
                </c:pt>
                <c:pt idx="14838">
                  <c:v>99.680000305175781</c:v>
                </c:pt>
                <c:pt idx="14839">
                  <c:v>99.30999755859375</c:v>
                </c:pt>
                <c:pt idx="14840">
                  <c:v>99.790000915527344</c:v>
                </c:pt>
                <c:pt idx="14841">
                  <c:v>99.230003356933594</c:v>
                </c:pt>
                <c:pt idx="14842">
                  <c:v>99.650001525878906</c:v>
                </c:pt>
                <c:pt idx="14843">
                  <c:v>98.989997863769531</c:v>
                </c:pt>
                <c:pt idx="14844">
                  <c:v>99.669998168945313</c:v>
                </c:pt>
                <c:pt idx="14845">
                  <c:v>99.900001525878906</c:v>
                </c:pt>
                <c:pt idx="14846">
                  <c:v>98.269996643066406</c:v>
                </c:pt>
                <c:pt idx="14847">
                  <c:v>100.19000244140625</c:v>
                </c:pt>
                <c:pt idx="14848">
                  <c:v>98.599998474121094</c:v>
                </c:pt>
                <c:pt idx="14849">
                  <c:v>98.819999694824219</c:v>
                </c:pt>
                <c:pt idx="14850">
                  <c:v>100.26999664306641</c:v>
                </c:pt>
                <c:pt idx="14851">
                  <c:v>98.720001220703125</c:v>
                </c:pt>
                <c:pt idx="14852">
                  <c:v>99.069999694824219</c:v>
                </c:pt>
                <c:pt idx="14853">
                  <c:v>99.709999084472656</c:v>
                </c:pt>
                <c:pt idx="14854">
                  <c:v>99.069999694824219</c:v>
                </c:pt>
                <c:pt idx="14855">
                  <c:v>99.639999389648438</c:v>
                </c:pt>
                <c:pt idx="14856">
                  <c:v>99.25</c:v>
                </c:pt>
                <c:pt idx="14857">
                  <c:v>99.739997863769531</c:v>
                </c:pt>
                <c:pt idx="14858">
                  <c:v>99.25</c:v>
                </c:pt>
                <c:pt idx="14859">
                  <c:v>98.510002136230469</c:v>
                </c:pt>
                <c:pt idx="14860">
                  <c:v>100.09999847412109</c:v>
                </c:pt>
                <c:pt idx="14861">
                  <c:v>98.610000610351563</c:v>
                </c:pt>
                <c:pt idx="14862">
                  <c:v>98.610000610351563</c:v>
                </c:pt>
                <c:pt idx="14863">
                  <c:v>100.30999755859375</c:v>
                </c:pt>
                <c:pt idx="14864">
                  <c:v>98.669998168945313</c:v>
                </c:pt>
                <c:pt idx="14865">
                  <c:v>100.16000366210938</c:v>
                </c:pt>
                <c:pt idx="14866">
                  <c:v>99.980003356933594</c:v>
                </c:pt>
                <c:pt idx="14867">
                  <c:v>98.889999389648438</c:v>
                </c:pt>
                <c:pt idx="14868">
                  <c:v>99.970001220703125</c:v>
                </c:pt>
                <c:pt idx="14869">
                  <c:v>98.989997863769531</c:v>
                </c:pt>
                <c:pt idx="14870">
                  <c:v>99.699996948242188</c:v>
                </c:pt>
                <c:pt idx="14871">
                  <c:v>99.360000610351563</c:v>
                </c:pt>
                <c:pt idx="14872">
                  <c:v>99.650001525878906</c:v>
                </c:pt>
                <c:pt idx="14873">
                  <c:v>100.06999969482422</c:v>
                </c:pt>
                <c:pt idx="14874">
                  <c:v>98.669998168945313</c:v>
                </c:pt>
                <c:pt idx="14875">
                  <c:v>100.09999847412109</c:v>
                </c:pt>
                <c:pt idx="14876">
                  <c:v>98.75</c:v>
                </c:pt>
                <c:pt idx="14877">
                  <c:v>98.660003662109375</c:v>
                </c:pt>
                <c:pt idx="14878">
                  <c:v>100.26999664306641</c:v>
                </c:pt>
                <c:pt idx="14879">
                  <c:v>98.489997863769531</c:v>
                </c:pt>
                <c:pt idx="14880">
                  <c:v>99.089996337890625</c:v>
                </c:pt>
                <c:pt idx="14881">
                  <c:v>99.900001525878906</c:v>
                </c:pt>
                <c:pt idx="14882">
                  <c:v>99.089996337890625</c:v>
                </c:pt>
                <c:pt idx="14883">
                  <c:v>99.839996337890625</c:v>
                </c:pt>
                <c:pt idx="14884">
                  <c:v>99.30999755859375</c:v>
                </c:pt>
                <c:pt idx="14885">
                  <c:v>99.75</c:v>
                </c:pt>
                <c:pt idx="14886">
                  <c:v>99.349998474121094</c:v>
                </c:pt>
                <c:pt idx="14887">
                  <c:v>98.680000305175781</c:v>
                </c:pt>
                <c:pt idx="14888">
                  <c:v>100.15000152587891</c:v>
                </c:pt>
                <c:pt idx="14889">
                  <c:v>98.709999084472656</c:v>
                </c:pt>
                <c:pt idx="14890">
                  <c:v>98.669998168945313</c:v>
                </c:pt>
                <c:pt idx="14891">
                  <c:v>100.22000122070313</c:v>
                </c:pt>
                <c:pt idx="14892">
                  <c:v>98.569999694824219</c:v>
                </c:pt>
                <c:pt idx="14893">
                  <c:v>99.050003051757813</c:v>
                </c:pt>
                <c:pt idx="14894">
                  <c:v>99.949996948242188</c:v>
                </c:pt>
                <c:pt idx="14895">
                  <c:v>98.959999084472656</c:v>
                </c:pt>
                <c:pt idx="14896">
                  <c:v>99.540000915527344</c:v>
                </c:pt>
                <c:pt idx="14897">
                  <c:v>99.540000915527344</c:v>
                </c:pt>
                <c:pt idx="14898">
                  <c:v>99.480003356933594</c:v>
                </c:pt>
                <c:pt idx="14899">
                  <c:v>99.650001525878906</c:v>
                </c:pt>
                <c:pt idx="14900">
                  <c:v>98.889999389648438</c:v>
                </c:pt>
                <c:pt idx="14901">
                  <c:v>100</c:v>
                </c:pt>
                <c:pt idx="14902">
                  <c:v>98.980003356933594</c:v>
                </c:pt>
                <c:pt idx="14903">
                  <c:v>98.699996948242188</c:v>
                </c:pt>
                <c:pt idx="14904">
                  <c:v>100.34999847412109</c:v>
                </c:pt>
                <c:pt idx="14905">
                  <c:v>98.669998168945313</c:v>
                </c:pt>
                <c:pt idx="14906">
                  <c:v>98.620002746582031</c:v>
                </c:pt>
                <c:pt idx="14907">
                  <c:v>100.26999664306641</c:v>
                </c:pt>
                <c:pt idx="14908">
                  <c:v>98.599998474121094</c:v>
                </c:pt>
                <c:pt idx="14909">
                  <c:v>100.20999908447266</c:v>
                </c:pt>
                <c:pt idx="14910">
                  <c:v>99.889999389648438</c:v>
                </c:pt>
                <c:pt idx="14911">
                  <c:v>99.080001831054688</c:v>
                </c:pt>
                <c:pt idx="14912">
                  <c:v>99.910003662109375</c:v>
                </c:pt>
                <c:pt idx="14913">
                  <c:v>99.569999694824219</c:v>
                </c:pt>
                <c:pt idx="14914">
                  <c:v>99.669998168945313</c:v>
                </c:pt>
                <c:pt idx="14915">
                  <c:v>99.519996643066406</c:v>
                </c:pt>
                <c:pt idx="14916">
                  <c:v>98.629997253417969</c:v>
                </c:pt>
                <c:pt idx="14917">
                  <c:v>100.11000061035156</c:v>
                </c:pt>
                <c:pt idx="14918">
                  <c:v>98.69000244140625</c:v>
                </c:pt>
                <c:pt idx="14919">
                  <c:v>100.05999755859375</c:v>
                </c:pt>
                <c:pt idx="14920">
                  <c:v>100.29000091552734</c:v>
                </c:pt>
                <c:pt idx="14921">
                  <c:v>98.720001220703125</c:v>
                </c:pt>
                <c:pt idx="14922">
                  <c:v>100.26999664306641</c:v>
                </c:pt>
                <c:pt idx="14923">
                  <c:v>100.11000061035156</c:v>
                </c:pt>
                <c:pt idx="14924">
                  <c:v>98.980003356933594</c:v>
                </c:pt>
                <c:pt idx="14925">
                  <c:v>100.04000091552734</c:v>
                </c:pt>
                <c:pt idx="14926">
                  <c:v>99.30999755859375</c:v>
                </c:pt>
                <c:pt idx="14927">
                  <c:v>99.599998474121094</c:v>
                </c:pt>
                <c:pt idx="14928">
                  <c:v>99.279998779296875</c:v>
                </c:pt>
                <c:pt idx="14929">
                  <c:v>98.660003662109375</c:v>
                </c:pt>
                <c:pt idx="14930">
                  <c:v>100.16999816894531</c:v>
                </c:pt>
                <c:pt idx="14931">
                  <c:v>98.730003356933594</c:v>
                </c:pt>
                <c:pt idx="14932">
                  <c:v>100.23000335693359</c:v>
                </c:pt>
                <c:pt idx="14933">
                  <c:v>100.11000061035156</c:v>
                </c:pt>
                <c:pt idx="14934">
                  <c:v>98.709999084472656</c:v>
                </c:pt>
                <c:pt idx="14935">
                  <c:v>100.12999725341797</c:v>
                </c:pt>
                <c:pt idx="14936">
                  <c:v>98.900001525878906</c:v>
                </c:pt>
                <c:pt idx="14937">
                  <c:v>99.400001525878906</c:v>
                </c:pt>
                <c:pt idx="14938">
                  <c:v>99.610000610351563</c:v>
                </c:pt>
                <c:pt idx="14939">
                  <c:v>99.760002136230469</c:v>
                </c:pt>
                <c:pt idx="14940">
                  <c:v>100.06999969482422</c:v>
                </c:pt>
                <c:pt idx="14941">
                  <c:v>98.900001525878906</c:v>
                </c:pt>
                <c:pt idx="14942">
                  <c:v>100.09999847412109</c:v>
                </c:pt>
                <c:pt idx="14943">
                  <c:v>100.27999877929688</c:v>
                </c:pt>
                <c:pt idx="14944">
                  <c:v>98.819999694824219</c:v>
                </c:pt>
                <c:pt idx="14945">
                  <c:v>100.26999664306641</c:v>
                </c:pt>
                <c:pt idx="14946">
                  <c:v>98.930000305175781</c:v>
                </c:pt>
                <c:pt idx="14947">
                  <c:v>99.319999694824219</c:v>
                </c:pt>
                <c:pt idx="14948">
                  <c:v>99.589996337890625</c:v>
                </c:pt>
                <c:pt idx="14949">
                  <c:v>99.550003051757813</c:v>
                </c:pt>
                <c:pt idx="14950">
                  <c:v>99.360000610351563</c:v>
                </c:pt>
                <c:pt idx="14951">
                  <c:v>99.720001220703125</c:v>
                </c:pt>
                <c:pt idx="14952">
                  <c:v>99.330001831054688</c:v>
                </c:pt>
                <c:pt idx="14953">
                  <c:v>98.580001831054688</c:v>
                </c:pt>
                <c:pt idx="14954">
                  <c:v>100.23999786376953</c:v>
                </c:pt>
                <c:pt idx="14955">
                  <c:v>98.589996337890625</c:v>
                </c:pt>
                <c:pt idx="14956">
                  <c:v>100.26999664306641</c:v>
                </c:pt>
                <c:pt idx="14957">
                  <c:v>99.919998168945313</c:v>
                </c:pt>
                <c:pt idx="14958">
                  <c:v>99.099998474121094</c:v>
                </c:pt>
                <c:pt idx="14959">
                  <c:v>99.919998168945313</c:v>
                </c:pt>
                <c:pt idx="14960">
                  <c:v>99.160003662109375</c:v>
                </c:pt>
                <c:pt idx="14961">
                  <c:v>100.01999664306641</c:v>
                </c:pt>
                <c:pt idx="14962">
                  <c:v>98.970001220703125</c:v>
                </c:pt>
                <c:pt idx="14963">
                  <c:v>98.650001525878906</c:v>
                </c:pt>
                <c:pt idx="14964">
                  <c:v>100.30000305175781</c:v>
                </c:pt>
                <c:pt idx="14965">
                  <c:v>98.75</c:v>
                </c:pt>
                <c:pt idx="14966">
                  <c:v>99.080001831054688</c:v>
                </c:pt>
                <c:pt idx="14967">
                  <c:v>99.779998779296875</c:v>
                </c:pt>
                <c:pt idx="14968">
                  <c:v>100.16999816894531</c:v>
                </c:pt>
                <c:pt idx="14969">
                  <c:v>99.569999694824219</c:v>
                </c:pt>
                <c:pt idx="14970">
                  <c:v>99.580001831054688</c:v>
                </c:pt>
                <c:pt idx="14971">
                  <c:v>99.300003051757813</c:v>
                </c:pt>
                <c:pt idx="14972">
                  <c:v>98.699996948242188</c:v>
                </c:pt>
                <c:pt idx="14973">
                  <c:v>100.31999969482422</c:v>
                </c:pt>
                <c:pt idx="14974">
                  <c:v>98.569999694824219</c:v>
                </c:pt>
                <c:pt idx="14975">
                  <c:v>98.949996948242188</c:v>
                </c:pt>
                <c:pt idx="14976">
                  <c:v>100.15000152587891</c:v>
                </c:pt>
                <c:pt idx="14977">
                  <c:v>99.199996948242188</c:v>
                </c:pt>
                <c:pt idx="14978">
                  <c:v>99.819999694824219</c:v>
                </c:pt>
                <c:pt idx="14979">
                  <c:v>99.300003051757813</c:v>
                </c:pt>
                <c:pt idx="14980">
                  <c:v>99.949996948242188</c:v>
                </c:pt>
                <c:pt idx="14981">
                  <c:v>99.05999755859375</c:v>
                </c:pt>
                <c:pt idx="14982">
                  <c:v>98.639999389648438</c:v>
                </c:pt>
                <c:pt idx="14983">
                  <c:v>100.23999786376953</c:v>
                </c:pt>
                <c:pt idx="14984">
                  <c:v>98.529998779296875</c:v>
                </c:pt>
                <c:pt idx="14985">
                  <c:v>100.25</c:v>
                </c:pt>
                <c:pt idx="14986">
                  <c:v>99.69000244140625</c:v>
                </c:pt>
                <c:pt idx="14987">
                  <c:v>99.44000244140625</c:v>
                </c:pt>
                <c:pt idx="14988">
                  <c:v>100.16000366210938</c:v>
                </c:pt>
                <c:pt idx="14989">
                  <c:v>100.22000122070313</c:v>
                </c:pt>
                <c:pt idx="14990">
                  <c:v>98.860000610351563</c:v>
                </c:pt>
                <c:pt idx="14991">
                  <c:v>100.02999877929688</c:v>
                </c:pt>
                <c:pt idx="14992">
                  <c:v>99.410003662109375</c:v>
                </c:pt>
                <c:pt idx="14993">
                  <c:v>99.769996643066406</c:v>
                </c:pt>
                <c:pt idx="14994">
                  <c:v>99.279998779296875</c:v>
                </c:pt>
                <c:pt idx="14995">
                  <c:v>99.949996948242188</c:v>
                </c:pt>
                <c:pt idx="14996">
                  <c:v>100.30000305175781</c:v>
                </c:pt>
                <c:pt idx="14997">
                  <c:v>98.80999755859375</c:v>
                </c:pt>
                <c:pt idx="14998">
                  <c:v>100.26000213623047</c:v>
                </c:pt>
                <c:pt idx="14999">
                  <c:v>100.08999633789063</c:v>
                </c:pt>
                <c:pt idx="15000">
                  <c:v>99.050003051757813</c:v>
                </c:pt>
                <c:pt idx="15001">
                  <c:v>98.769996643066406</c:v>
                </c:pt>
                <c:pt idx="15002">
                  <c:v>100.15000152587891</c:v>
                </c:pt>
                <c:pt idx="15003">
                  <c:v>98.720001220703125</c:v>
                </c:pt>
                <c:pt idx="15004">
                  <c:v>99.25</c:v>
                </c:pt>
                <c:pt idx="15005">
                  <c:v>99.760002136230469</c:v>
                </c:pt>
                <c:pt idx="15006">
                  <c:v>99.239997863769531</c:v>
                </c:pt>
                <c:pt idx="15007">
                  <c:v>100.06999969482422</c:v>
                </c:pt>
                <c:pt idx="15008">
                  <c:v>98.839996337890625</c:v>
                </c:pt>
                <c:pt idx="15009">
                  <c:v>100.09999847412109</c:v>
                </c:pt>
                <c:pt idx="15010">
                  <c:v>100.19999694824219</c:v>
                </c:pt>
                <c:pt idx="15011">
                  <c:v>98.550003051757813</c:v>
                </c:pt>
                <c:pt idx="15012">
                  <c:v>100.29000091552734</c:v>
                </c:pt>
                <c:pt idx="15013">
                  <c:v>100.04000091552734</c:v>
                </c:pt>
                <c:pt idx="15014">
                  <c:v>99.199996948242188</c:v>
                </c:pt>
                <c:pt idx="15015">
                  <c:v>99.839996337890625</c:v>
                </c:pt>
                <c:pt idx="15016">
                  <c:v>99.339996337890625</c:v>
                </c:pt>
                <c:pt idx="15017">
                  <c:v>100.11000061035156</c:v>
                </c:pt>
                <c:pt idx="15018">
                  <c:v>98.889999389648438</c:v>
                </c:pt>
                <c:pt idx="15019">
                  <c:v>100.13999938964844</c:v>
                </c:pt>
                <c:pt idx="15020">
                  <c:v>100.19000244140625</c:v>
                </c:pt>
                <c:pt idx="15021">
                  <c:v>98.680000305175781</c:v>
                </c:pt>
                <c:pt idx="15022">
                  <c:v>100.33999633789063</c:v>
                </c:pt>
                <c:pt idx="15023">
                  <c:v>99.790000915527344</c:v>
                </c:pt>
                <c:pt idx="15024">
                  <c:v>99.349998474121094</c:v>
                </c:pt>
                <c:pt idx="15025">
                  <c:v>100.20999908447266</c:v>
                </c:pt>
                <c:pt idx="15026">
                  <c:v>100.02999877929688</c:v>
                </c:pt>
                <c:pt idx="15027">
                  <c:v>99.069999694824219</c:v>
                </c:pt>
                <c:pt idx="15028">
                  <c:v>99.889999389648438</c:v>
                </c:pt>
                <c:pt idx="15029">
                  <c:v>99.370002746582031</c:v>
                </c:pt>
                <c:pt idx="15030">
                  <c:v>99.959999084472656</c:v>
                </c:pt>
                <c:pt idx="15031">
                  <c:v>99.160003662109375</c:v>
                </c:pt>
                <c:pt idx="15032">
                  <c:v>98.769996643066406</c:v>
                </c:pt>
                <c:pt idx="15033">
                  <c:v>100.33000183105469</c:v>
                </c:pt>
                <c:pt idx="15034">
                  <c:v>98.660003662109375</c:v>
                </c:pt>
                <c:pt idx="15035">
                  <c:v>100.26000213623047</c:v>
                </c:pt>
                <c:pt idx="15036">
                  <c:v>100.09999847412109</c:v>
                </c:pt>
                <c:pt idx="15037">
                  <c:v>99.209999084472656</c:v>
                </c:pt>
                <c:pt idx="15038">
                  <c:v>99.739997863769531</c:v>
                </c:pt>
                <c:pt idx="15039">
                  <c:v>99.129997253417969</c:v>
                </c:pt>
                <c:pt idx="15040">
                  <c:v>100.01999664306641</c:v>
                </c:pt>
                <c:pt idx="15041">
                  <c:v>99.05999755859375</c:v>
                </c:pt>
                <c:pt idx="15042">
                  <c:v>100.09999847412109</c:v>
                </c:pt>
                <c:pt idx="15043">
                  <c:v>100.16000366210938</c:v>
                </c:pt>
                <c:pt idx="15044">
                  <c:v>98.680000305175781</c:v>
                </c:pt>
                <c:pt idx="15045">
                  <c:v>100.29000091552734</c:v>
                </c:pt>
                <c:pt idx="15046">
                  <c:v>99.919998168945313</c:v>
                </c:pt>
                <c:pt idx="15047">
                  <c:v>99.169998168945313</c:v>
                </c:pt>
                <c:pt idx="15048">
                  <c:v>99.730003356933594</c:v>
                </c:pt>
                <c:pt idx="15049">
                  <c:v>99.19000244140625</c:v>
                </c:pt>
                <c:pt idx="15050">
                  <c:v>100.08000183105469</c:v>
                </c:pt>
                <c:pt idx="15051">
                  <c:v>99.080001831054688</c:v>
                </c:pt>
                <c:pt idx="15052">
                  <c:v>98.519996643066406</c:v>
                </c:pt>
                <c:pt idx="15053">
                  <c:v>100.19000244140625</c:v>
                </c:pt>
                <c:pt idx="15054">
                  <c:v>98.55999755859375</c:v>
                </c:pt>
                <c:pt idx="15055">
                  <c:v>100.25</c:v>
                </c:pt>
                <c:pt idx="15056">
                  <c:v>99.910003662109375</c:v>
                </c:pt>
                <c:pt idx="15057">
                  <c:v>99.199996948242188</c:v>
                </c:pt>
                <c:pt idx="15058">
                  <c:v>100.05000305175781</c:v>
                </c:pt>
                <c:pt idx="15059">
                  <c:v>98.849998474121094</c:v>
                </c:pt>
                <c:pt idx="15060">
                  <c:v>98.510002136230469</c:v>
                </c:pt>
                <c:pt idx="15061">
                  <c:v>100.25</c:v>
                </c:pt>
                <c:pt idx="15062">
                  <c:v>98.889999389648438</c:v>
                </c:pt>
                <c:pt idx="15063">
                  <c:v>99.239997863769531</c:v>
                </c:pt>
                <c:pt idx="15064">
                  <c:v>99.80999755859375</c:v>
                </c:pt>
                <c:pt idx="15065">
                  <c:v>99.44000244140625</c:v>
                </c:pt>
                <c:pt idx="15066">
                  <c:v>99.639999389648438</c:v>
                </c:pt>
                <c:pt idx="15067">
                  <c:v>99.730003356933594</c:v>
                </c:pt>
                <c:pt idx="15068">
                  <c:v>100.12999725341797</c:v>
                </c:pt>
                <c:pt idx="15069">
                  <c:v>98.75</c:v>
                </c:pt>
                <c:pt idx="15070">
                  <c:v>100.29000091552734</c:v>
                </c:pt>
                <c:pt idx="15071">
                  <c:v>98.669998168945313</c:v>
                </c:pt>
                <c:pt idx="15072">
                  <c:v>100.33999633789063</c:v>
                </c:pt>
                <c:pt idx="15073">
                  <c:v>99.959999084472656</c:v>
                </c:pt>
                <c:pt idx="15074">
                  <c:v>99.169998168945313</c:v>
                </c:pt>
                <c:pt idx="15075">
                  <c:v>99.839996337890625</c:v>
                </c:pt>
                <c:pt idx="15076">
                  <c:v>99.209999084472656</c:v>
                </c:pt>
                <c:pt idx="15077">
                  <c:v>100.12999725341797</c:v>
                </c:pt>
                <c:pt idx="15078">
                  <c:v>98.970001220703125</c:v>
                </c:pt>
                <c:pt idx="15079">
                  <c:v>98.730003356933594</c:v>
                </c:pt>
                <c:pt idx="15080">
                  <c:v>100.30000305175781</c:v>
                </c:pt>
                <c:pt idx="15081">
                  <c:v>98.620002746582031</c:v>
                </c:pt>
                <c:pt idx="15082">
                  <c:v>99.129997253417969</c:v>
                </c:pt>
                <c:pt idx="15083">
                  <c:v>99.860000610351563</c:v>
                </c:pt>
                <c:pt idx="15084">
                  <c:v>99.239997863769531</c:v>
                </c:pt>
                <c:pt idx="15085">
                  <c:v>100.20999908447266</c:v>
                </c:pt>
                <c:pt idx="15086">
                  <c:v>98.989997863769531</c:v>
                </c:pt>
                <c:pt idx="15087">
                  <c:v>100.15000152587891</c:v>
                </c:pt>
                <c:pt idx="15088">
                  <c:v>98.75</c:v>
                </c:pt>
                <c:pt idx="15089">
                  <c:v>98.779998779296875</c:v>
                </c:pt>
                <c:pt idx="15090">
                  <c:v>100.33999633789063</c:v>
                </c:pt>
                <c:pt idx="15091">
                  <c:v>98.790000915527344</c:v>
                </c:pt>
                <c:pt idx="15092">
                  <c:v>100.19000244140625</c:v>
                </c:pt>
                <c:pt idx="15093">
                  <c:v>99.629997253417969</c:v>
                </c:pt>
                <c:pt idx="15094">
                  <c:v>99.610000610351563</c:v>
                </c:pt>
                <c:pt idx="15095">
                  <c:v>99.44000244140625</c:v>
                </c:pt>
                <c:pt idx="15096">
                  <c:v>98.720001220703125</c:v>
                </c:pt>
                <c:pt idx="15097">
                  <c:v>100.19000244140625</c:v>
                </c:pt>
                <c:pt idx="15098">
                  <c:v>98.610000610351563</c:v>
                </c:pt>
                <c:pt idx="15099">
                  <c:v>98.830001831054688</c:v>
                </c:pt>
                <c:pt idx="15100">
                  <c:v>100.16999816894531</c:v>
                </c:pt>
                <c:pt idx="15101">
                  <c:v>99.040000915527344</c:v>
                </c:pt>
                <c:pt idx="15102">
                  <c:v>100.13999938964844</c:v>
                </c:pt>
                <c:pt idx="15103">
                  <c:v>99.470001220703125</c:v>
                </c:pt>
                <c:pt idx="15104">
                  <c:v>99.819999694824219</c:v>
                </c:pt>
                <c:pt idx="15105">
                  <c:v>99.370002746582031</c:v>
                </c:pt>
                <c:pt idx="15106">
                  <c:v>99.889999389648438</c:v>
                </c:pt>
                <c:pt idx="15107">
                  <c:v>100.23999786376953</c:v>
                </c:pt>
                <c:pt idx="15108">
                  <c:v>98.620002746582031</c:v>
                </c:pt>
                <c:pt idx="15109">
                  <c:v>100.22000122070313</c:v>
                </c:pt>
                <c:pt idx="15110">
                  <c:v>100.13999938964844</c:v>
                </c:pt>
                <c:pt idx="15111">
                  <c:v>98.970001220703125</c:v>
                </c:pt>
                <c:pt idx="15112">
                  <c:v>100.19000244140625</c:v>
                </c:pt>
                <c:pt idx="15113">
                  <c:v>98.959999084472656</c:v>
                </c:pt>
                <c:pt idx="15114">
                  <c:v>99.610000610351563</c:v>
                </c:pt>
                <c:pt idx="15115">
                  <c:v>99.599998474121094</c:v>
                </c:pt>
                <c:pt idx="15116">
                  <c:v>99.480003356933594</c:v>
                </c:pt>
                <c:pt idx="15117">
                  <c:v>100.12999725341797</c:v>
                </c:pt>
                <c:pt idx="15118">
                  <c:v>99.029998779296875</c:v>
                </c:pt>
                <c:pt idx="15119">
                  <c:v>100.04000091552734</c:v>
                </c:pt>
                <c:pt idx="15120">
                  <c:v>98.730003356933594</c:v>
                </c:pt>
                <c:pt idx="15121">
                  <c:v>98.75</c:v>
                </c:pt>
                <c:pt idx="15122">
                  <c:v>100.20999908447266</c:v>
                </c:pt>
                <c:pt idx="15123">
                  <c:v>98.660003662109375</c:v>
                </c:pt>
                <c:pt idx="15124">
                  <c:v>98.980003356933594</c:v>
                </c:pt>
                <c:pt idx="15125">
                  <c:v>100.01999664306641</c:v>
                </c:pt>
                <c:pt idx="15126">
                  <c:v>98.959999084472656</c:v>
                </c:pt>
                <c:pt idx="15127">
                  <c:v>99.610000610351563</c:v>
                </c:pt>
                <c:pt idx="15128">
                  <c:v>99.419998168945313</c:v>
                </c:pt>
                <c:pt idx="15129">
                  <c:v>99.599998474121094</c:v>
                </c:pt>
                <c:pt idx="15130">
                  <c:v>99.209999084472656</c:v>
                </c:pt>
                <c:pt idx="15131">
                  <c:v>99.639999389648438</c:v>
                </c:pt>
                <c:pt idx="15132">
                  <c:v>100.06999969482422</c:v>
                </c:pt>
                <c:pt idx="15133">
                  <c:v>98.599998474121094</c:v>
                </c:pt>
                <c:pt idx="15134">
                  <c:v>100.05999755859375</c:v>
                </c:pt>
                <c:pt idx="15135">
                  <c:v>100.22000122070313</c:v>
                </c:pt>
                <c:pt idx="15136">
                  <c:v>98.709999084472656</c:v>
                </c:pt>
                <c:pt idx="15137">
                  <c:v>100.15000152587891</c:v>
                </c:pt>
                <c:pt idx="15138">
                  <c:v>98.930000305175781</c:v>
                </c:pt>
                <c:pt idx="15139">
                  <c:v>99.459999084472656</c:v>
                </c:pt>
                <c:pt idx="15140">
                  <c:v>99.44000244140625</c:v>
                </c:pt>
                <c:pt idx="15141">
                  <c:v>99.510002136230469</c:v>
                </c:pt>
                <c:pt idx="15142">
                  <c:v>100.22000122070313</c:v>
                </c:pt>
                <c:pt idx="15143">
                  <c:v>98.870002746582031</c:v>
                </c:pt>
                <c:pt idx="15144">
                  <c:v>100.22000122070313</c:v>
                </c:pt>
                <c:pt idx="15145">
                  <c:v>98.669998168945313</c:v>
                </c:pt>
                <c:pt idx="15146">
                  <c:v>98.870002746582031</c:v>
                </c:pt>
                <c:pt idx="15147">
                  <c:v>100.23999786376953</c:v>
                </c:pt>
                <c:pt idx="15148">
                  <c:v>99.010002136230469</c:v>
                </c:pt>
                <c:pt idx="15149">
                  <c:v>99.489997863769531</c:v>
                </c:pt>
                <c:pt idx="15150">
                  <c:v>99.69000244140625</c:v>
                </c:pt>
                <c:pt idx="15151">
                  <c:v>99.669998168945313</c:v>
                </c:pt>
                <c:pt idx="15152">
                  <c:v>100.12000274658203</c:v>
                </c:pt>
                <c:pt idx="15153">
                  <c:v>98.760002136230469</c:v>
                </c:pt>
                <c:pt idx="15154">
                  <c:v>100.15000152587891</c:v>
                </c:pt>
                <c:pt idx="15155">
                  <c:v>100.25</c:v>
                </c:pt>
                <c:pt idx="15156">
                  <c:v>98.949996948242188</c:v>
                </c:pt>
                <c:pt idx="15157">
                  <c:v>100.02999877929688</c:v>
                </c:pt>
                <c:pt idx="15158">
                  <c:v>99.180000305175781</c:v>
                </c:pt>
                <c:pt idx="15159">
                  <c:v>99.860000610351563</c:v>
                </c:pt>
                <c:pt idx="15160">
                  <c:v>99.080001831054688</c:v>
                </c:pt>
                <c:pt idx="15161">
                  <c:v>100.08000183105469</c:v>
                </c:pt>
                <c:pt idx="15162">
                  <c:v>98.879997253417969</c:v>
                </c:pt>
                <c:pt idx="15163">
                  <c:v>98.790000915527344</c:v>
                </c:pt>
                <c:pt idx="15164">
                  <c:v>100.15000152587891</c:v>
                </c:pt>
                <c:pt idx="15165">
                  <c:v>98.790000915527344</c:v>
                </c:pt>
                <c:pt idx="15166">
                  <c:v>99.550003051757813</c:v>
                </c:pt>
                <c:pt idx="15167">
                  <c:v>99.30999755859375</c:v>
                </c:pt>
                <c:pt idx="15168">
                  <c:v>99.870002746582031</c:v>
                </c:pt>
                <c:pt idx="15169">
                  <c:v>98.900001525878906</c:v>
                </c:pt>
                <c:pt idx="15170">
                  <c:v>98.819999694824219</c:v>
                </c:pt>
                <c:pt idx="15171">
                  <c:v>100.31999969482422</c:v>
                </c:pt>
                <c:pt idx="15172">
                  <c:v>99.029998779296875</c:v>
                </c:pt>
                <c:pt idx="15173">
                  <c:v>99.519996643066406</c:v>
                </c:pt>
                <c:pt idx="15174">
                  <c:v>99.529998779296875</c:v>
                </c:pt>
                <c:pt idx="15175">
                  <c:v>99.860000610351563</c:v>
                </c:pt>
                <c:pt idx="15176">
                  <c:v>100.33000183105469</c:v>
                </c:pt>
                <c:pt idx="15177">
                  <c:v>98.680000305175781</c:v>
                </c:pt>
                <c:pt idx="15178">
                  <c:v>100.37999725341797</c:v>
                </c:pt>
                <c:pt idx="15179">
                  <c:v>98.75</c:v>
                </c:pt>
                <c:pt idx="15180">
                  <c:v>99.459999084472656</c:v>
                </c:pt>
                <c:pt idx="15181">
                  <c:v>99.569999694824219</c:v>
                </c:pt>
                <c:pt idx="15182">
                  <c:v>99.699996948242188</c:v>
                </c:pt>
                <c:pt idx="15183">
                  <c:v>99.239997863769531</c:v>
                </c:pt>
                <c:pt idx="15184">
                  <c:v>98.760002136230469</c:v>
                </c:pt>
                <c:pt idx="15185">
                  <c:v>100.38999938964844</c:v>
                </c:pt>
                <c:pt idx="15186">
                  <c:v>98.830001831054688</c:v>
                </c:pt>
                <c:pt idx="15187">
                  <c:v>99.05999755859375</c:v>
                </c:pt>
                <c:pt idx="15188">
                  <c:v>100.02999877929688</c:v>
                </c:pt>
                <c:pt idx="15189">
                  <c:v>99.489997863769531</c:v>
                </c:pt>
                <c:pt idx="15190">
                  <c:v>100.12000274658203</c:v>
                </c:pt>
                <c:pt idx="15191">
                  <c:v>98.860000610351563</c:v>
                </c:pt>
                <c:pt idx="15192">
                  <c:v>100.29000091552734</c:v>
                </c:pt>
                <c:pt idx="15193">
                  <c:v>100.33999633789063</c:v>
                </c:pt>
                <c:pt idx="15194">
                  <c:v>99.110000610351563</c:v>
                </c:pt>
                <c:pt idx="15195">
                  <c:v>98.739997863769531</c:v>
                </c:pt>
                <c:pt idx="15196">
                  <c:v>99.180000305175781</c:v>
                </c:pt>
                <c:pt idx="15197">
                  <c:v>99.910003662109375</c:v>
                </c:pt>
                <c:pt idx="15198">
                  <c:v>99.519996643066406</c:v>
                </c:pt>
                <c:pt idx="15199">
                  <c:v>99.769996643066406</c:v>
                </c:pt>
                <c:pt idx="15200">
                  <c:v>98.879997253417969</c:v>
                </c:pt>
                <c:pt idx="15201">
                  <c:v>100.26999664306641</c:v>
                </c:pt>
                <c:pt idx="15202">
                  <c:v>98.480003356933594</c:v>
                </c:pt>
                <c:pt idx="15203">
                  <c:v>98.94000244140625</c:v>
                </c:pt>
                <c:pt idx="15204">
                  <c:v>100.19000244140625</c:v>
                </c:pt>
                <c:pt idx="15205">
                  <c:v>99.169998168945313</c:v>
                </c:pt>
                <c:pt idx="15206">
                  <c:v>99.75</c:v>
                </c:pt>
                <c:pt idx="15207">
                  <c:v>99.480003356933594</c:v>
                </c:pt>
                <c:pt idx="15208">
                  <c:v>99.930000305175781</c:v>
                </c:pt>
                <c:pt idx="15209">
                  <c:v>100.34999847412109</c:v>
                </c:pt>
                <c:pt idx="15210">
                  <c:v>98.639999389648438</c:v>
                </c:pt>
                <c:pt idx="15211">
                  <c:v>100.33999633789063</c:v>
                </c:pt>
                <c:pt idx="15212">
                  <c:v>98.720001220703125</c:v>
                </c:pt>
                <c:pt idx="15213">
                  <c:v>99.370002746582031</c:v>
                </c:pt>
                <c:pt idx="15214">
                  <c:v>99.800003051757813</c:v>
                </c:pt>
                <c:pt idx="15215">
                  <c:v>99.470001220703125</c:v>
                </c:pt>
                <c:pt idx="15216">
                  <c:v>99.569999694824219</c:v>
                </c:pt>
                <c:pt idx="15217">
                  <c:v>99</c:v>
                </c:pt>
                <c:pt idx="15218">
                  <c:v>100.30000305175781</c:v>
                </c:pt>
                <c:pt idx="15219">
                  <c:v>98.760002136230469</c:v>
                </c:pt>
                <c:pt idx="15220">
                  <c:v>98.839996337890625</c:v>
                </c:pt>
                <c:pt idx="15221">
                  <c:v>100.19999694824219</c:v>
                </c:pt>
                <c:pt idx="15222">
                  <c:v>98.94000244140625</c:v>
                </c:pt>
                <c:pt idx="15223">
                  <c:v>99.449996948242188</c:v>
                </c:pt>
                <c:pt idx="15224">
                  <c:v>99.449996948242188</c:v>
                </c:pt>
                <c:pt idx="15225">
                  <c:v>99.709999084472656</c:v>
                </c:pt>
                <c:pt idx="15226">
                  <c:v>99.639999389648438</c:v>
                </c:pt>
                <c:pt idx="15227">
                  <c:v>98.860000610351563</c:v>
                </c:pt>
                <c:pt idx="15228">
                  <c:v>100.27999877929688</c:v>
                </c:pt>
                <c:pt idx="15229">
                  <c:v>98.849998474121094</c:v>
                </c:pt>
                <c:pt idx="15230">
                  <c:v>100.27999877929688</c:v>
                </c:pt>
                <c:pt idx="15231">
                  <c:v>100.23999786376953</c:v>
                </c:pt>
                <c:pt idx="15232">
                  <c:v>99.069999694824219</c:v>
                </c:pt>
                <c:pt idx="15233">
                  <c:v>100.13999938964844</c:v>
                </c:pt>
                <c:pt idx="15234">
                  <c:v>99.430000305175781</c:v>
                </c:pt>
                <c:pt idx="15235">
                  <c:v>100.08999633789063</c:v>
                </c:pt>
                <c:pt idx="15236">
                  <c:v>99.139999389648438</c:v>
                </c:pt>
                <c:pt idx="15237">
                  <c:v>98.860000610351563</c:v>
                </c:pt>
                <c:pt idx="15238">
                  <c:v>100.37999725341797</c:v>
                </c:pt>
                <c:pt idx="15239">
                  <c:v>98.980003356933594</c:v>
                </c:pt>
                <c:pt idx="15240">
                  <c:v>99.400001525878906</c:v>
                </c:pt>
                <c:pt idx="15241">
                  <c:v>99.819999694824219</c:v>
                </c:pt>
                <c:pt idx="15242">
                  <c:v>99.639999389648438</c:v>
                </c:pt>
                <c:pt idx="15243">
                  <c:v>99.519996643066406</c:v>
                </c:pt>
                <c:pt idx="15244">
                  <c:v>98.650001525878906</c:v>
                </c:pt>
                <c:pt idx="15245">
                  <c:v>100.34999847412109</c:v>
                </c:pt>
                <c:pt idx="15246">
                  <c:v>98.760002136230469</c:v>
                </c:pt>
                <c:pt idx="15247">
                  <c:v>98.970001220703125</c:v>
                </c:pt>
                <c:pt idx="15248">
                  <c:v>100.16999816894531</c:v>
                </c:pt>
                <c:pt idx="15249">
                  <c:v>99.069999694824219</c:v>
                </c:pt>
                <c:pt idx="15250">
                  <c:v>99.800003051757813</c:v>
                </c:pt>
                <c:pt idx="15251">
                  <c:v>99.339996337890625</c:v>
                </c:pt>
                <c:pt idx="15252">
                  <c:v>99.989997863769531</c:v>
                </c:pt>
                <c:pt idx="15253">
                  <c:v>99.129997253417969</c:v>
                </c:pt>
                <c:pt idx="15254">
                  <c:v>100.16999816894531</c:v>
                </c:pt>
                <c:pt idx="15255">
                  <c:v>100.40000152587891</c:v>
                </c:pt>
                <c:pt idx="15256">
                  <c:v>98.860000610351563</c:v>
                </c:pt>
                <c:pt idx="15257">
                  <c:v>100.19000244140625</c:v>
                </c:pt>
                <c:pt idx="15258">
                  <c:v>98.849998474121094</c:v>
                </c:pt>
                <c:pt idx="15259">
                  <c:v>99.330001831054688</c:v>
                </c:pt>
                <c:pt idx="15260">
                  <c:v>99.779998779296875</c:v>
                </c:pt>
                <c:pt idx="15261">
                  <c:v>99.720001220703125</c:v>
                </c:pt>
                <c:pt idx="15262">
                  <c:v>99.470001220703125</c:v>
                </c:pt>
                <c:pt idx="15263">
                  <c:v>98.610000610351563</c:v>
                </c:pt>
                <c:pt idx="15264">
                  <c:v>100.37000274658203</c:v>
                </c:pt>
                <c:pt idx="15265">
                  <c:v>98.769996643066406</c:v>
                </c:pt>
                <c:pt idx="15266">
                  <c:v>99.339996337890625</c:v>
                </c:pt>
                <c:pt idx="15267">
                  <c:v>99.870002746582031</c:v>
                </c:pt>
                <c:pt idx="15268">
                  <c:v>99.550003051757813</c:v>
                </c:pt>
                <c:pt idx="15269">
                  <c:v>100.23999786376953</c:v>
                </c:pt>
                <c:pt idx="15270">
                  <c:v>98.819999694824219</c:v>
                </c:pt>
                <c:pt idx="15271">
                  <c:v>100.23999786376953</c:v>
                </c:pt>
                <c:pt idx="15272">
                  <c:v>100.19999694824219</c:v>
                </c:pt>
                <c:pt idx="15273">
                  <c:v>99.19000244140625</c:v>
                </c:pt>
                <c:pt idx="15274">
                  <c:v>99.860000610351563</c:v>
                </c:pt>
                <c:pt idx="15275">
                  <c:v>99.029998779296875</c:v>
                </c:pt>
                <c:pt idx="15276">
                  <c:v>100.30999755859375</c:v>
                </c:pt>
                <c:pt idx="15277">
                  <c:v>98.879997253417969</c:v>
                </c:pt>
                <c:pt idx="15278">
                  <c:v>100.34999847412109</c:v>
                </c:pt>
                <c:pt idx="15279">
                  <c:v>99.919998168945313</c:v>
                </c:pt>
                <c:pt idx="15280">
                  <c:v>99.529998779296875</c:v>
                </c:pt>
                <c:pt idx="15281">
                  <c:v>99.459999084472656</c:v>
                </c:pt>
                <c:pt idx="15282">
                  <c:v>98.75</c:v>
                </c:pt>
                <c:pt idx="15283">
                  <c:v>100.36000061035156</c:v>
                </c:pt>
                <c:pt idx="15284">
                  <c:v>98.849998474121094</c:v>
                </c:pt>
                <c:pt idx="15285">
                  <c:v>99.599998474121094</c:v>
                </c:pt>
                <c:pt idx="15286">
                  <c:v>99.489997863769531</c:v>
                </c:pt>
                <c:pt idx="15287">
                  <c:v>100.02999877929688</c:v>
                </c:pt>
                <c:pt idx="15288">
                  <c:v>100.29000091552734</c:v>
                </c:pt>
                <c:pt idx="15289">
                  <c:v>98.830001831054688</c:v>
                </c:pt>
                <c:pt idx="15290">
                  <c:v>100.23000335693359</c:v>
                </c:pt>
                <c:pt idx="15291">
                  <c:v>99.529998779296875</c:v>
                </c:pt>
                <c:pt idx="15292">
                  <c:v>99.919998168945313</c:v>
                </c:pt>
                <c:pt idx="15293">
                  <c:v>98.930000305175781</c:v>
                </c:pt>
                <c:pt idx="15294">
                  <c:v>100.23000335693359</c:v>
                </c:pt>
                <c:pt idx="15295">
                  <c:v>100.16999816894531</c:v>
                </c:pt>
                <c:pt idx="15296">
                  <c:v>99.199996948242188</c:v>
                </c:pt>
                <c:pt idx="15297">
                  <c:v>99.879997253417969</c:v>
                </c:pt>
                <c:pt idx="15298">
                  <c:v>99.099998474121094</c:v>
                </c:pt>
                <c:pt idx="15299">
                  <c:v>100.18000030517578</c:v>
                </c:pt>
                <c:pt idx="15300">
                  <c:v>98.620002746582031</c:v>
                </c:pt>
                <c:pt idx="15301">
                  <c:v>100.44999694824219</c:v>
                </c:pt>
                <c:pt idx="15302">
                  <c:v>100.08999633789063</c:v>
                </c:pt>
                <c:pt idx="15303">
                  <c:v>99.510002136230469</c:v>
                </c:pt>
                <c:pt idx="15304">
                  <c:v>99.330001831054688</c:v>
                </c:pt>
                <c:pt idx="15305">
                  <c:v>100.08999633789063</c:v>
                </c:pt>
                <c:pt idx="15306">
                  <c:v>100.37000274658203</c:v>
                </c:pt>
                <c:pt idx="15307">
                  <c:v>98.830001831054688</c:v>
                </c:pt>
                <c:pt idx="15308">
                  <c:v>100.19999694824219</c:v>
                </c:pt>
                <c:pt idx="15309">
                  <c:v>99.040000915527344</c:v>
                </c:pt>
                <c:pt idx="15310">
                  <c:v>99.919998168945313</c:v>
                </c:pt>
                <c:pt idx="15311">
                  <c:v>98.930000305175781</c:v>
                </c:pt>
                <c:pt idx="15312">
                  <c:v>100.12000274658203</c:v>
                </c:pt>
                <c:pt idx="15313">
                  <c:v>98.75</c:v>
                </c:pt>
                <c:pt idx="15314">
                  <c:v>99.089996337890625</c:v>
                </c:pt>
                <c:pt idx="15315">
                  <c:v>100</c:v>
                </c:pt>
                <c:pt idx="15316">
                  <c:v>99.519996643066406</c:v>
                </c:pt>
                <c:pt idx="15317">
                  <c:v>100.13999938964844</c:v>
                </c:pt>
                <c:pt idx="15318">
                  <c:v>98.599998474121094</c:v>
                </c:pt>
                <c:pt idx="15319">
                  <c:v>100.38999938964844</c:v>
                </c:pt>
                <c:pt idx="15320">
                  <c:v>100.11000061035156</c:v>
                </c:pt>
                <c:pt idx="15321">
                  <c:v>99.430000305175781</c:v>
                </c:pt>
                <c:pt idx="15322">
                  <c:v>99.699996948242188</c:v>
                </c:pt>
                <c:pt idx="15323">
                  <c:v>98.889999389648438</c:v>
                </c:pt>
                <c:pt idx="15324">
                  <c:v>100.19999694824219</c:v>
                </c:pt>
                <c:pt idx="15325">
                  <c:v>98.849998474121094</c:v>
                </c:pt>
                <c:pt idx="15326">
                  <c:v>100.31999969482422</c:v>
                </c:pt>
                <c:pt idx="15327">
                  <c:v>99.94000244140625</c:v>
                </c:pt>
                <c:pt idx="15328">
                  <c:v>99.669998168945313</c:v>
                </c:pt>
                <c:pt idx="15329">
                  <c:v>99.459999084472656</c:v>
                </c:pt>
                <c:pt idx="15330">
                  <c:v>98.779998779296875</c:v>
                </c:pt>
                <c:pt idx="15331">
                  <c:v>100.30999755859375</c:v>
                </c:pt>
                <c:pt idx="15332">
                  <c:v>98.879997253417969</c:v>
                </c:pt>
                <c:pt idx="15333">
                  <c:v>100.36000061035156</c:v>
                </c:pt>
                <c:pt idx="15334">
                  <c:v>99.919998168945313</c:v>
                </c:pt>
                <c:pt idx="15335">
                  <c:v>99.580001831054688</c:v>
                </c:pt>
                <c:pt idx="15336">
                  <c:v>99.589996337890625</c:v>
                </c:pt>
                <c:pt idx="15337">
                  <c:v>98.849998474121094</c:v>
                </c:pt>
                <c:pt idx="15338">
                  <c:v>100.31999969482422</c:v>
                </c:pt>
                <c:pt idx="15339">
                  <c:v>98.699996948242188</c:v>
                </c:pt>
                <c:pt idx="15340">
                  <c:v>99.30999755859375</c:v>
                </c:pt>
                <c:pt idx="15341">
                  <c:v>99.959999084472656</c:v>
                </c:pt>
                <c:pt idx="15342">
                  <c:v>99.540000915527344</c:v>
                </c:pt>
                <c:pt idx="15343">
                  <c:v>100.23999786376953</c:v>
                </c:pt>
                <c:pt idx="15344">
                  <c:v>98.879997253417969</c:v>
                </c:pt>
                <c:pt idx="15345">
                  <c:v>100.37999725341797</c:v>
                </c:pt>
                <c:pt idx="15346">
                  <c:v>98.830001831054688</c:v>
                </c:pt>
                <c:pt idx="15347">
                  <c:v>99.139999389648438</c:v>
                </c:pt>
                <c:pt idx="15348">
                  <c:v>100.12000274658203</c:v>
                </c:pt>
                <c:pt idx="15349">
                  <c:v>99.44000244140625</c:v>
                </c:pt>
                <c:pt idx="15350">
                  <c:v>100.11000061035156</c:v>
                </c:pt>
                <c:pt idx="15351">
                  <c:v>98.879997253417969</c:v>
                </c:pt>
                <c:pt idx="15352">
                  <c:v>100.33999633789063</c:v>
                </c:pt>
                <c:pt idx="15353">
                  <c:v>100.26000213623047</c:v>
                </c:pt>
                <c:pt idx="15354">
                  <c:v>98.989997863769531</c:v>
                </c:pt>
                <c:pt idx="15355">
                  <c:v>100.05999755859375</c:v>
                </c:pt>
                <c:pt idx="15356">
                  <c:v>99.400001525878906</c:v>
                </c:pt>
                <c:pt idx="15357">
                  <c:v>100.08000183105469</c:v>
                </c:pt>
                <c:pt idx="15358">
                  <c:v>99.019996643066406</c:v>
                </c:pt>
                <c:pt idx="15359">
                  <c:v>100.33000183105469</c:v>
                </c:pt>
                <c:pt idx="15360">
                  <c:v>100.38999938964844</c:v>
                </c:pt>
                <c:pt idx="15361">
                  <c:v>98.949996948242188</c:v>
                </c:pt>
                <c:pt idx="15362">
                  <c:v>100.26000213623047</c:v>
                </c:pt>
                <c:pt idx="15363">
                  <c:v>99.269996643066406</c:v>
                </c:pt>
                <c:pt idx="15364">
                  <c:v>100.01000213623047</c:v>
                </c:pt>
                <c:pt idx="15365">
                  <c:v>98.970001220703125</c:v>
                </c:pt>
                <c:pt idx="15366">
                  <c:v>100.31999969482422</c:v>
                </c:pt>
                <c:pt idx="15367">
                  <c:v>100.40000152587891</c:v>
                </c:pt>
                <c:pt idx="15368">
                  <c:v>99.019996643066406</c:v>
                </c:pt>
                <c:pt idx="15369">
                  <c:v>100.08999633789063</c:v>
                </c:pt>
                <c:pt idx="15370">
                  <c:v>99.660003662109375</c:v>
                </c:pt>
                <c:pt idx="15371">
                  <c:v>99.970001220703125</c:v>
                </c:pt>
                <c:pt idx="15372">
                  <c:v>99.099998474121094</c:v>
                </c:pt>
                <c:pt idx="15373">
                  <c:v>100.13999938964844</c:v>
                </c:pt>
                <c:pt idx="15374">
                  <c:v>100.36000061035156</c:v>
                </c:pt>
                <c:pt idx="15375">
                  <c:v>98.970001220703125</c:v>
                </c:pt>
                <c:pt idx="15376">
                  <c:v>100.19999694824219</c:v>
                </c:pt>
                <c:pt idx="15377">
                  <c:v>99.489997863769531</c:v>
                </c:pt>
                <c:pt idx="15378">
                  <c:v>99.94000244140625</c:v>
                </c:pt>
                <c:pt idx="15379">
                  <c:v>99.220001220703125</c:v>
                </c:pt>
                <c:pt idx="15380">
                  <c:v>98.790000915527344</c:v>
                </c:pt>
                <c:pt idx="15381">
                  <c:v>100.41000366210938</c:v>
                </c:pt>
                <c:pt idx="15382">
                  <c:v>99.099998474121094</c:v>
                </c:pt>
                <c:pt idx="15383">
                  <c:v>99.650001525878906</c:v>
                </c:pt>
                <c:pt idx="15384">
                  <c:v>99.459999084472656</c:v>
                </c:pt>
                <c:pt idx="15385">
                  <c:v>100.09999847412109</c:v>
                </c:pt>
                <c:pt idx="15386">
                  <c:v>98.930000305175781</c:v>
                </c:pt>
                <c:pt idx="15387">
                  <c:v>98.949996948242188</c:v>
                </c:pt>
                <c:pt idx="15388">
                  <c:v>100.34999847412109</c:v>
                </c:pt>
                <c:pt idx="15389">
                  <c:v>99.269996643066406</c:v>
                </c:pt>
                <c:pt idx="15390">
                  <c:v>99.94000244140625</c:v>
                </c:pt>
                <c:pt idx="15391">
                  <c:v>99.25</c:v>
                </c:pt>
                <c:pt idx="15392">
                  <c:v>100.29000091552734</c:v>
                </c:pt>
                <c:pt idx="15393">
                  <c:v>98.779998779296875</c:v>
                </c:pt>
                <c:pt idx="15394">
                  <c:v>98.959999084472656</c:v>
                </c:pt>
                <c:pt idx="15395">
                  <c:v>100.19000244140625</c:v>
                </c:pt>
                <c:pt idx="15396">
                  <c:v>99.480003356933594</c:v>
                </c:pt>
                <c:pt idx="15397">
                  <c:v>100.19999694824219</c:v>
                </c:pt>
                <c:pt idx="15398">
                  <c:v>98.819999694824219</c:v>
                </c:pt>
                <c:pt idx="15399">
                  <c:v>100.26000213623047</c:v>
                </c:pt>
                <c:pt idx="15400">
                  <c:v>100.26000213623047</c:v>
                </c:pt>
                <c:pt idx="15401">
                  <c:v>99.220001220703125</c:v>
                </c:pt>
                <c:pt idx="15402">
                  <c:v>99.910003662109375</c:v>
                </c:pt>
                <c:pt idx="15403">
                  <c:v>99.480003356933594</c:v>
                </c:pt>
                <c:pt idx="15404">
                  <c:v>99.55999755859375</c:v>
                </c:pt>
                <c:pt idx="15405">
                  <c:v>98.879997253417969</c:v>
                </c:pt>
                <c:pt idx="15406">
                  <c:v>100.51999664306641</c:v>
                </c:pt>
                <c:pt idx="15407">
                  <c:v>98.949996948242188</c:v>
                </c:pt>
                <c:pt idx="15408">
                  <c:v>99.290000915527344</c:v>
                </c:pt>
                <c:pt idx="15409">
                  <c:v>99.989997863769531</c:v>
                </c:pt>
                <c:pt idx="15410">
                  <c:v>99.660003662109375</c:v>
                </c:pt>
                <c:pt idx="15411">
                  <c:v>99.620002746582031</c:v>
                </c:pt>
                <c:pt idx="15412">
                  <c:v>100.08999633789063</c:v>
                </c:pt>
                <c:pt idx="15413">
                  <c:v>100.5</c:v>
                </c:pt>
                <c:pt idx="15414">
                  <c:v>98.879997253417969</c:v>
                </c:pt>
                <c:pt idx="15415">
                  <c:v>100.34999847412109</c:v>
                </c:pt>
                <c:pt idx="15416">
                  <c:v>100.02999877929688</c:v>
                </c:pt>
                <c:pt idx="15417">
                  <c:v>99.669998168945313</c:v>
                </c:pt>
                <c:pt idx="15418">
                  <c:v>99.660003662109375</c:v>
                </c:pt>
                <c:pt idx="15419">
                  <c:v>99.889999389648438</c:v>
                </c:pt>
                <c:pt idx="15420">
                  <c:v>100.30999755859375</c:v>
                </c:pt>
                <c:pt idx="15421">
                  <c:v>98.879997253417969</c:v>
                </c:pt>
                <c:pt idx="15422">
                  <c:v>100.44000244140625</c:v>
                </c:pt>
                <c:pt idx="15423">
                  <c:v>100.05000305175781</c:v>
                </c:pt>
                <c:pt idx="15424">
                  <c:v>99.379997253417969</c:v>
                </c:pt>
                <c:pt idx="15425">
                  <c:v>99.80999755859375</c:v>
                </c:pt>
                <c:pt idx="15426">
                  <c:v>99.760002136230469</c:v>
                </c:pt>
                <c:pt idx="15427">
                  <c:v>100.25</c:v>
                </c:pt>
                <c:pt idx="15428">
                  <c:v>98.989997863769531</c:v>
                </c:pt>
                <c:pt idx="15429">
                  <c:v>100.38999938964844</c:v>
                </c:pt>
                <c:pt idx="15430">
                  <c:v>100.41000366210938</c:v>
                </c:pt>
                <c:pt idx="15431">
                  <c:v>99.089996337890625</c:v>
                </c:pt>
                <c:pt idx="15432">
                  <c:v>100.20999908447266</c:v>
                </c:pt>
                <c:pt idx="15433">
                  <c:v>99.480003356933594</c:v>
                </c:pt>
                <c:pt idx="15434">
                  <c:v>99.94000244140625</c:v>
                </c:pt>
                <c:pt idx="15435">
                  <c:v>99.30999755859375</c:v>
                </c:pt>
                <c:pt idx="15436">
                  <c:v>100.06999969482422</c:v>
                </c:pt>
                <c:pt idx="15437">
                  <c:v>100.44999694824219</c:v>
                </c:pt>
                <c:pt idx="15438">
                  <c:v>98.959999084472656</c:v>
                </c:pt>
                <c:pt idx="15439">
                  <c:v>100.44999694824219</c:v>
                </c:pt>
                <c:pt idx="15440">
                  <c:v>100.06999969482422</c:v>
                </c:pt>
                <c:pt idx="15441">
                  <c:v>99.459999084472656</c:v>
                </c:pt>
                <c:pt idx="15442">
                  <c:v>99.870002746582031</c:v>
                </c:pt>
                <c:pt idx="15443">
                  <c:v>99.019996643066406</c:v>
                </c:pt>
                <c:pt idx="15444">
                  <c:v>100.37000274658203</c:v>
                </c:pt>
                <c:pt idx="15445">
                  <c:v>98.680000305175781</c:v>
                </c:pt>
                <c:pt idx="15446">
                  <c:v>100.38999938964844</c:v>
                </c:pt>
                <c:pt idx="15447">
                  <c:v>100.33999633789063</c:v>
                </c:pt>
                <c:pt idx="15448">
                  <c:v>99.040000915527344</c:v>
                </c:pt>
                <c:pt idx="15449">
                  <c:v>100.20999908447266</c:v>
                </c:pt>
                <c:pt idx="15450">
                  <c:v>99.569999694824219</c:v>
                </c:pt>
                <c:pt idx="15451">
                  <c:v>99.919998168945313</c:v>
                </c:pt>
                <c:pt idx="15452">
                  <c:v>99.470001220703125</c:v>
                </c:pt>
                <c:pt idx="15453">
                  <c:v>100.23000335693359</c:v>
                </c:pt>
                <c:pt idx="15454">
                  <c:v>100.56999969482422</c:v>
                </c:pt>
                <c:pt idx="15455">
                  <c:v>98.779998779296875</c:v>
                </c:pt>
                <c:pt idx="15456">
                  <c:v>100.45999908447266</c:v>
                </c:pt>
                <c:pt idx="15457">
                  <c:v>100.01999664306641</c:v>
                </c:pt>
                <c:pt idx="15458">
                  <c:v>99.510002136230469</c:v>
                </c:pt>
                <c:pt idx="15459">
                  <c:v>99.930000305175781</c:v>
                </c:pt>
                <c:pt idx="15460">
                  <c:v>99.019996643066406</c:v>
                </c:pt>
                <c:pt idx="15461">
                  <c:v>100.23000335693359</c:v>
                </c:pt>
                <c:pt idx="15462">
                  <c:v>98.779998779296875</c:v>
                </c:pt>
                <c:pt idx="15463">
                  <c:v>100.33000183105469</c:v>
                </c:pt>
                <c:pt idx="15464">
                  <c:v>98.839996337890625</c:v>
                </c:pt>
                <c:pt idx="15465">
                  <c:v>99.269996643066406</c:v>
                </c:pt>
                <c:pt idx="15466">
                  <c:v>100.12999725341797</c:v>
                </c:pt>
                <c:pt idx="15467">
                  <c:v>99.540000915527344</c:v>
                </c:pt>
                <c:pt idx="15468">
                  <c:v>99.669998168945313</c:v>
                </c:pt>
                <c:pt idx="15469">
                  <c:v>98.980003356933594</c:v>
                </c:pt>
                <c:pt idx="15470">
                  <c:v>100.38999938964844</c:v>
                </c:pt>
                <c:pt idx="15471">
                  <c:v>98.80999755859375</c:v>
                </c:pt>
                <c:pt idx="15472">
                  <c:v>99.089996337890625</c:v>
                </c:pt>
                <c:pt idx="15473">
                  <c:v>100.27999877929688</c:v>
                </c:pt>
                <c:pt idx="15474">
                  <c:v>99.260002136230469</c:v>
                </c:pt>
                <c:pt idx="15475">
                  <c:v>100.08000183105469</c:v>
                </c:pt>
                <c:pt idx="15476">
                  <c:v>98.980003356933594</c:v>
                </c:pt>
                <c:pt idx="15477">
                  <c:v>100.22000122070313</c:v>
                </c:pt>
                <c:pt idx="15478">
                  <c:v>98.790000915527344</c:v>
                </c:pt>
                <c:pt idx="15479">
                  <c:v>99.05999755859375</c:v>
                </c:pt>
                <c:pt idx="15480">
                  <c:v>100.31999969482422</c:v>
                </c:pt>
                <c:pt idx="15481">
                  <c:v>99.209999084472656</c:v>
                </c:pt>
                <c:pt idx="15482">
                  <c:v>99.860000610351563</c:v>
                </c:pt>
                <c:pt idx="15483">
                  <c:v>99.379997253417969</c:v>
                </c:pt>
                <c:pt idx="15484">
                  <c:v>100.18000030517578</c:v>
                </c:pt>
                <c:pt idx="15485">
                  <c:v>100.44999694824219</c:v>
                </c:pt>
                <c:pt idx="15486">
                  <c:v>98.69000244140625</c:v>
                </c:pt>
                <c:pt idx="15487">
                  <c:v>100.38999938964844</c:v>
                </c:pt>
                <c:pt idx="15488">
                  <c:v>98.970001220703125</c:v>
                </c:pt>
                <c:pt idx="15489">
                  <c:v>99.629997253417969</c:v>
                </c:pt>
                <c:pt idx="15490">
                  <c:v>99.680000305175781</c:v>
                </c:pt>
                <c:pt idx="15491">
                  <c:v>99.930000305175781</c:v>
                </c:pt>
                <c:pt idx="15492">
                  <c:v>100.44000244140625</c:v>
                </c:pt>
                <c:pt idx="15493">
                  <c:v>98.860000610351563</c:v>
                </c:pt>
                <c:pt idx="15494">
                  <c:v>100.5</c:v>
                </c:pt>
                <c:pt idx="15495">
                  <c:v>100.38999938964844</c:v>
                </c:pt>
                <c:pt idx="15496">
                  <c:v>99.199996948242188</c:v>
                </c:pt>
                <c:pt idx="15497">
                  <c:v>100.27999877929688</c:v>
                </c:pt>
                <c:pt idx="15498">
                  <c:v>99.5</c:v>
                </c:pt>
                <c:pt idx="15499">
                  <c:v>100.08000183105469</c:v>
                </c:pt>
                <c:pt idx="15500">
                  <c:v>99.129997253417969</c:v>
                </c:pt>
                <c:pt idx="15501">
                  <c:v>100.18000030517578</c:v>
                </c:pt>
                <c:pt idx="15502">
                  <c:v>98.949996948242188</c:v>
                </c:pt>
                <c:pt idx="15503">
                  <c:v>98.959999084472656</c:v>
                </c:pt>
                <c:pt idx="15504">
                  <c:v>100.40000152587891</c:v>
                </c:pt>
                <c:pt idx="15505">
                  <c:v>99.169998168945313</c:v>
                </c:pt>
                <c:pt idx="15506">
                  <c:v>99.610000610351563</c:v>
                </c:pt>
                <c:pt idx="15507">
                  <c:v>99.75</c:v>
                </c:pt>
                <c:pt idx="15508">
                  <c:v>99.900001525878906</c:v>
                </c:pt>
                <c:pt idx="15509">
                  <c:v>99.389999389648438</c:v>
                </c:pt>
                <c:pt idx="15510">
                  <c:v>98.80999755859375</c:v>
                </c:pt>
                <c:pt idx="15511">
                  <c:v>100.45999908447266</c:v>
                </c:pt>
                <c:pt idx="15512">
                  <c:v>99.029998779296875</c:v>
                </c:pt>
                <c:pt idx="15513">
                  <c:v>99.279998779296875</c:v>
                </c:pt>
                <c:pt idx="15514">
                  <c:v>100.04000091552734</c:v>
                </c:pt>
                <c:pt idx="15515">
                  <c:v>99.709999084472656</c:v>
                </c:pt>
                <c:pt idx="15516">
                  <c:v>100.30000305175781</c:v>
                </c:pt>
                <c:pt idx="15517">
                  <c:v>98.889999389648438</c:v>
                </c:pt>
                <c:pt idx="15518">
                  <c:v>100.33000183105469</c:v>
                </c:pt>
                <c:pt idx="15519">
                  <c:v>100.23000335693359</c:v>
                </c:pt>
                <c:pt idx="15520">
                  <c:v>99.279998779296875</c:v>
                </c:pt>
                <c:pt idx="15521">
                  <c:v>100</c:v>
                </c:pt>
                <c:pt idx="15522">
                  <c:v>99.470001220703125</c:v>
                </c:pt>
                <c:pt idx="15523">
                  <c:v>100.27999877929688</c:v>
                </c:pt>
                <c:pt idx="15524">
                  <c:v>98.970001220703125</c:v>
                </c:pt>
                <c:pt idx="15525">
                  <c:v>99.010002136230469</c:v>
                </c:pt>
                <c:pt idx="15526">
                  <c:v>100.34999847412109</c:v>
                </c:pt>
                <c:pt idx="15527">
                  <c:v>99.150001525878906</c:v>
                </c:pt>
                <c:pt idx="15528">
                  <c:v>99.779998779296875</c:v>
                </c:pt>
                <c:pt idx="15529">
                  <c:v>99.370002746582031</c:v>
                </c:pt>
                <c:pt idx="15530">
                  <c:v>100</c:v>
                </c:pt>
                <c:pt idx="15531">
                  <c:v>98.889999389648438</c:v>
                </c:pt>
                <c:pt idx="15532">
                  <c:v>98.919998168945313</c:v>
                </c:pt>
                <c:pt idx="15533">
                  <c:v>100.45999908447266</c:v>
                </c:pt>
                <c:pt idx="15534">
                  <c:v>98.949996948242188</c:v>
                </c:pt>
                <c:pt idx="15535">
                  <c:v>99.339996337890625</c:v>
                </c:pt>
                <c:pt idx="15536">
                  <c:v>99.720001220703125</c:v>
                </c:pt>
                <c:pt idx="15537">
                  <c:v>99.790000915527344</c:v>
                </c:pt>
                <c:pt idx="15538">
                  <c:v>100.34999847412109</c:v>
                </c:pt>
                <c:pt idx="15539">
                  <c:v>98.739997863769531</c:v>
                </c:pt>
                <c:pt idx="15540">
                  <c:v>100.30999755859375</c:v>
                </c:pt>
                <c:pt idx="15541">
                  <c:v>98.760002136230469</c:v>
                </c:pt>
                <c:pt idx="15542">
                  <c:v>100.45999908447266</c:v>
                </c:pt>
                <c:pt idx="15543">
                  <c:v>98.949996948242188</c:v>
                </c:pt>
                <c:pt idx="15544">
                  <c:v>99.540000915527344</c:v>
                </c:pt>
                <c:pt idx="15545">
                  <c:v>99.709999084472656</c:v>
                </c:pt>
                <c:pt idx="15546">
                  <c:v>99.730003356933594</c:v>
                </c:pt>
                <c:pt idx="15547">
                  <c:v>100.37999725341797</c:v>
                </c:pt>
                <c:pt idx="15548">
                  <c:v>98.790000915527344</c:v>
                </c:pt>
                <c:pt idx="15549">
                  <c:v>100.40000152587891</c:v>
                </c:pt>
                <c:pt idx="15550">
                  <c:v>98.930000305175781</c:v>
                </c:pt>
                <c:pt idx="15551">
                  <c:v>99.05999755859375</c:v>
                </c:pt>
                <c:pt idx="15552">
                  <c:v>100.05999755859375</c:v>
                </c:pt>
                <c:pt idx="15553">
                  <c:v>99.400001525878906</c:v>
                </c:pt>
                <c:pt idx="15554">
                  <c:v>99.870002746582031</c:v>
                </c:pt>
                <c:pt idx="15555">
                  <c:v>99.269996643066406</c:v>
                </c:pt>
                <c:pt idx="15556">
                  <c:v>100.18000030517578</c:v>
                </c:pt>
                <c:pt idx="15557">
                  <c:v>99</c:v>
                </c:pt>
                <c:pt idx="15558">
                  <c:v>98.959999084472656</c:v>
                </c:pt>
                <c:pt idx="15559">
                  <c:v>100.44999694824219</c:v>
                </c:pt>
                <c:pt idx="15560">
                  <c:v>98.919998168945313</c:v>
                </c:pt>
                <c:pt idx="15561">
                  <c:v>100.33000183105469</c:v>
                </c:pt>
                <c:pt idx="15562">
                  <c:v>99.739997863769531</c:v>
                </c:pt>
                <c:pt idx="15563">
                  <c:v>99.669998168945313</c:v>
                </c:pt>
                <c:pt idx="15564">
                  <c:v>99.410003662109375</c:v>
                </c:pt>
                <c:pt idx="15565">
                  <c:v>98.870002746582031</c:v>
                </c:pt>
                <c:pt idx="15566">
                  <c:v>100.38999938964844</c:v>
                </c:pt>
                <c:pt idx="15567">
                  <c:v>98.760002136230469</c:v>
                </c:pt>
                <c:pt idx="15568">
                  <c:v>99.029998779296875</c:v>
                </c:pt>
                <c:pt idx="15569">
                  <c:v>100.23999786376953</c:v>
                </c:pt>
                <c:pt idx="15570">
                  <c:v>99.260002136230469</c:v>
                </c:pt>
                <c:pt idx="15571">
                  <c:v>99.94000244140625</c:v>
                </c:pt>
                <c:pt idx="15572">
                  <c:v>99.30999755859375</c:v>
                </c:pt>
                <c:pt idx="15573">
                  <c:v>100.01999664306641</c:v>
                </c:pt>
                <c:pt idx="15574">
                  <c:v>99.150001525878906</c:v>
                </c:pt>
                <c:pt idx="15575">
                  <c:v>98.879997253417969</c:v>
                </c:pt>
                <c:pt idx="15576">
                  <c:v>100.48000335693359</c:v>
                </c:pt>
                <c:pt idx="15577">
                  <c:v>98.889999389648438</c:v>
                </c:pt>
                <c:pt idx="15578">
                  <c:v>99.139999389648438</c:v>
                </c:pt>
                <c:pt idx="15579">
                  <c:v>100.13999938964844</c:v>
                </c:pt>
                <c:pt idx="15580">
                  <c:v>99.160003662109375</c:v>
                </c:pt>
                <c:pt idx="15581">
                  <c:v>100.29000091552734</c:v>
                </c:pt>
                <c:pt idx="15582">
                  <c:v>99.430000305175781</c:v>
                </c:pt>
                <c:pt idx="15583">
                  <c:v>99.919998168945313</c:v>
                </c:pt>
                <c:pt idx="15584">
                  <c:v>99.480003356933594</c:v>
                </c:pt>
                <c:pt idx="15585">
                  <c:v>99.919998168945313</c:v>
                </c:pt>
                <c:pt idx="15586">
                  <c:v>100.33000183105469</c:v>
                </c:pt>
                <c:pt idx="15587">
                  <c:v>98.889999389648438</c:v>
                </c:pt>
                <c:pt idx="15588">
                  <c:v>100.44000244140625</c:v>
                </c:pt>
                <c:pt idx="15589">
                  <c:v>98.819999694824219</c:v>
                </c:pt>
                <c:pt idx="15590">
                  <c:v>98.989997863769531</c:v>
                </c:pt>
                <c:pt idx="15591">
                  <c:v>100.44999694824219</c:v>
                </c:pt>
                <c:pt idx="15592">
                  <c:v>99.05999755859375</c:v>
                </c:pt>
                <c:pt idx="15593">
                  <c:v>99.580001831054688</c:v>
                </c:pt>
                <c:pt idx="15594">
                  <c:v>99.94000244140625</c:v>
                </c:pt>
                <c:pt idx="15595">
                  <c:v>99.589996337890625</c:v>
                </c:pt>
                <c:pt idx="15596">
                  <c:v>100.23000335693359</c:v>
                </c:pt>
                <c:pt idx="15597">
                  <c:v>99.230003356933594</c:v>
                </c:pt>
                <c:pt idx="15598">
                  <c:v>100.18000030517578</c:v>
                </c:pt>
                <c:pt idx="15599">
                  <c:v>100.40000152587891</c:v>
                </c:pt>
                <c:pt idx="15600">
                  <c:v>98.830001831054688</c:v>
                </c:pt>
                <c:pt idx="15601">
                  <c:v>100.33999633789063</c:v>
                </c:pt>
                <c:pt idx="15602">
                  <c:v>98.760002136230469</c:v>
                </c:pt>
                <c:pt idx="15603">
                  <c:v>99.099998474121094</c:v>
                </c:pt>
                <c:pt idx="15604">
                  <c:v>100.09999847412109</c:v>
                </c:pt>
                <c:pt idx="15605">
                  <c:v>99.19000244140625</c:v>
                </c:pt>
                <c:pt idx="15606">
                  <c:v>99.889999389648438</c:v>
                </c:pt>
                <c:pt idx="15607">
                  <c:v>99.550003051757813</c:v>
                </c:pt>
                <c:pt idx="15608">
                  <c:v>99.989997863769531</c:v>
                </c:pt>
                <c:pt idx="15609">
                  <c:v>99.459999084472656</c:v>
                </c:pt>
                <c:pt idx="15610">
                  <c:v>98.910003662109375</c:v>
                </c:pt>
                <c:pt idx="15611">
                  <c:v>100.5</c:v>
                </c:pt>
                <c:pt idx="15612">
                  <c:v>98.910003662109375</c:v>
                </c:pt>
                <c:pt idx="15613">
                  <c:v>98.970001220703125</c:v>
                </c:pt>
                <c:pt idx="15614">
                  <c:v>100.37999725341797</c:v>
                </c:pt>
                <c:pt idx="15615">
                  <c:v>98.970001220703125</c:v>
                </c:pt>
                <c:pt idx="15616">
                  <c:v>100.36000061035156</c:v>
                </c:pt>
                <c:pt idx="15617">
                  <c:v>99</c:v>
                </c:pt>
                <c:pt idx="15618">
                  <c:v>100.36000061035156</c:v>
                </c:pt>
                <c:pt idx="15619">
                  <c:v>99.800003051757813</c:v>
                </c:pt>
                <c:pt idx="15620">
                  <c:v>99.650001525878906</c:v>
                </c:pt>
                <c:pt idx="15621">
                  <c:v>99.830001831054688</c:v>
                </c:pt>
                <c:pt idx="15622">
                  <c:v>99.069999694824219</c:v>
                </c:pt>
                <c:pt idx="15623">
                  <c:v>100.23000335693359</c:v>
                </c:pt>
                <c:pt idx="15624">
                  <c:v>99.019996643066406</c:v>
                </c:pt>
                <c:pt idx="15625">
                  <c:v>100.16999816894531</c:v>
                </c:pt>
                <c:pt idx="15626">
                  <c:v>100.41000366210938</c:v>
                </c:pt>
                <c:pt idx="15627">
                  <c:v>98.879997253417969</c:v>
                </c:pt>
                <c:pt idx="15628">
                  <c:v>100.51000213623047</c:v>
                </c:pt>
                <c:pt idx="15629">
                  <c:v>98.860000610351563</c:v>
                </c:pt>
                <c:pt idx="15630">
                  <c:v>99.230003356933594</c:v>
                </c:pt>
                <c:pt idx="15631">
                  <c:v>100.19000244140625</c:v>
                </c:pt>
                <c:pt idx="15632">
                  <c:v>99.160003662109375</c:v>
                </c:pt>
                <c:pt idx="15633">
                  <c:v>99.720001220703125</c:v>
                </c:pt>
                <c:pt idx="15634">
                  <c:v>99.660003662109375</c:v>
                </c:pt>
                <c:pt idx="15635">
                  <c:v>99.839996337890625</c:v>
                </c:pt>
                <c:pt idx="15636">
                  <c:v>100.23999786376953</c:v>
                </c:pt>
                <c:pt idx="15637">
                  <c:v>98.949996948242188</c:v>
                </c:pt>
                <c:pt idx="15638">
                  <c:v>100.41000366210938</c:v>
                </c:pt>
                <c:pt idx="15639">
                  <c:v>98.900001525878906</c:v>
                </c:pt>
                <c:pt idx="15640">
                  <c:v>99.019996643066406</c:v>
                </c:pt>
                <c:pt idx="15641">
                  <c:v>100.52999877929688</c:v>
                </c:pt>
                <c:pt idx="15642">
                  <c:v>98.900001525878906</c:v>
                </c:pt>
                <c:pt idx="15643">
                  <c:v>99.44000244140625</c:v>
                </c:pt>
                <c:pt idx="15644">
                  <c:v>99.949996948242188</c:v>
                </c:pt>
                <c:pt idx="15645">
                  <c:v>99.589996337890625</c:v>
                </c:pt>
                <c:pt idx="15646">
                  <c:v>100.26000213623047</c:v>
                </c:pt>
                <c:pt idx="15647">
                  <c:v>99.080001831054688</c:v>
                </c:pt>
                <c:pt idx="15648">
                  <c:v>100.30999755859375</c:v>
                </c:pt>
                <c:pt idx="15649">
                  <c:v>100.48999786376953</c:v>
                </c:pt>
                <c:pt idx="15650">
                  <c:v>98.860000610351563</c:v>
                </c:pt>
                <c:pt idx="15651">
                  <c:v>100.41000366210938</c:v>
                </c:pt>
                <c:pt idx="15652">
                  <c:v>100.04000091552734</c:v>
                </c:pt>
                <c:pt idx="15653">
                  <c:v>99.470001220703125</c:v>
                </c:pt>
                <c:pt idx="15654">
                  <c:v>99.980003356933594</c:v>
                </c:pt>
                <c:pt idx="15655">
                  <c:v>99.529998779296875</c:v>
                </c:pt>
                <c:pt idx="15656">
                  <c:v>100.13999938964844</c:v>
                </c:pt>
                <c:pt idx="15657">
                  <c:v>99.239997863769531</c:v>
                </c:pt>
                <c:pt idx="15658">
                  <c:v>100.31999969482422</c:v>
                </c:pt>
                <c:pt idx="15659">
                  <c:v>100.34999847412109</c:v>
                </c:pt>
                <c:pt idx="15660">
                  <c:v>98.739997863769531</c:v>
                </c:pt>
                <c:pt idx="15661">
                  <c:v>100.38999938964844</c:v>
                </c:pt>
                <c:pt idx="15662">
                  <c:v>98.739997863769531</c:v>
                </c:pt>
                <c:pt idx="15663">
                  <c:v>99.180000305175781</c:v>
                </c:pt>
                <c:pt idx="15664">
                  <c:v>100.18000030517578</c:v>
                </c:pt>
                <c:pt idx="15665">
                  <c:v>99.260002136230469</c:v>
                </c:pt>
                <c:pt idx="15666">
                  <c:v>99.849998474121094</c:v>
                </c:pt>
                <c:pt idx="15667">
                  <c:v>99.529998779296875</c:v>
                </c:pt>
                <c:pt idx="15668">
                  <c:v>100.01999664306641</c:v>
                </c:pt>
                <c:pt idx="15669">
                  <c:v>100.29000091552734</c:v>
                </c:pt>
                <c:pt idx="15670">
                  <c:v>98.889999389648438</c:v>
                </c:pt>
                <c:pt idx="15671">
                  <c:v>100.22000122070313</c:v>
                </c:pt>
                <c:pt idx="15672">
                  <c:v>100.38999938964844</c:v>
                </c:pt>
                <c:pt idx="15673">
                  <c:v>99.040000915527344</c:v>
                </c:pt>
                <c:pt idx="15674">
                  <c:v>100.37000274658203</c:v>
                </c:pt>
                <c:pt idx="15675">
                  <c:v>98.959999084472656</c:v>
                </c:pt>
                <c:pt idx="15676">
                  <c:v>99.379997253417969</c:v>
                </c:pt>
                <c:pt idx="15677">
                  <c:v>100.08000183105469</c:v>
                </c:pt>
                <c:pt idx="15678">
                  <c:v>99.419998168945313</c:v>
                </c:pt>
                <c:pt idx="15679">
                  <c:v>100.01000213623047</c:v>
                </c:pt>
                <c:pt idx="15680">
                  <c:v>99.040000915527344</c:v>
                </c:pt>
                <c:pt idx="15681">
                  <c:v>99.970001220703125</c:v>
                </c:pt>
                <c:pt idx="15682">
                  <c:v>99.209999084472656</c:v>
                </c:pt>
                <c:pt idx="15683">
                  <c:v>98.900001525878906</c:v>
                </c:pt>
                <c:pt idx="15684">
                  <c:v>100.33999633789063</c:v>
                </c:pt>
                <c:pt idx="15685">
                  <c:v>98.94000244140625</c:v>
                </c:pt>
                <c:pt idx="15686">
                  <c:v>99.110000610351563</c:v>
                </c:pt>
                <c:pt idx="15687">
                  <c:v>100.40000152587891</c:v>
                </c:pt>
                <c:pt idx="15688">
                  <c:v>99.239997863769531</c:v>
                </c:pt>
                <c:pt idx="15689">
                  <c:v>99.629997253417969</c:v>
                </c:pt>
                <c:pt idx="15690">
                  <c:v>99.919998168945313</c:v>
                </c:pt>
                <c:pt idx="15691">
                  <c:v>99.720001220703125</c:v>
                </c:pt>
                <c:pt idx="15692">
                  <c:v>100.18000030517578</c:v>
                </c:pt>
                <c:pt idx="15693">
                  <c:v>99.089996337890625</c:v>
                </c:pt>
                <c:pt idx="15694">
                  <c:v>100.26999664306641</c:v>
                </c:pt>
                <c:pt idx="15695">
                  <c:v>98.989997863769531</c:v>
                </c:pt>
                <c:pt idx="15696">
                  <c:v>99.010002136230469</c:v>
                </c:pt>
                <c:pt idx="15697">
                  <c:v>100.44999694824219</c:v>
                </c:pt>
                <c:pt idx="15698">
                  <c:v>98.959999084472656</c:v>
                </c:pt>
                <c:pt idx="15699">
                  <c:v>100.54000091552734</c:v>
                </c:pt>
                <c:pt idx="15700">
                  <c:v>100.38999938964844</c:v>
                </c:pt>
                <c:pt idx="15701">
                  <c:v>99.120002746582031</c:v>
                </c:pt>
                <c:pt idx="15702">
                  <c:v>100.31999969482422</c:v>
                </c:pt>
                <c:pt idx="15703">
                  <c:v>100.23999786376953</c:v>
                </c:pt>
                <c:pt idx="15704">
                  <c:v>99.889999389648438</c:v>
                </c:pt>
                <c:pt idx="15705">
                  <c:v>99.080001831054688</c:v>
                </c:pt>
                <c:pt idx="15706">
                  <c:v>100.27999877929688</c:v>
                </c:pt>
                <c:pt idx="15707">
                  <c:v>98.94000244140625</c:v>
                </c:pt>
                <c:pt idx="15708">
                  <c:v>99.970001220703125</c:v>
                </c:pt>
                <c:pt idx="15709">
                  <c:v>100.33999633789063</c:v>
                </c:pt>
                <c:pt idx="15710">
                  <c:v>98.769996643066406</c:v>
                </c:pt>
                <c:pt idx="15711">
                  <c:v>100.36000061035156</c:v>
                </c:pt>
                <c:pt idx="15712">
                  <c:v>98.860000610351563</c:v>
                </c:pt>
                <c:pt idx="15713">
                  <c:v>99.089996337890625</c:v>
                </c:pt>
                <c:pt idx="15714">
                  <c:v>100.44000244140625</c:v>
                </c:pt>
                <c:pt idx="15715">
                  <c:v>99.199996948242188</c:v>
                </c:pt>
                <c:pt idx="15716">
                  <c:v>99.620002746582031</c:v>
                </c:pt>
                <c:pt idx="15717">
                  <c:v>100.04000091552734</c:v>
                </c:pt>
                <c:pt idx="15718">
                  <c:v>99.470001220703125</c:v>
                </c:pt>
                <c:pt idx="15719">
                  <c:v>100.16999816894531</c:v>
                </c:pt>
                <c:pt idx="15720">
                  <c:v>99.269996643066406</c:v>
                </c:pt>
                <c:pt idx="15721">
                  <c:v>100.18000030517578</c:v>
                </c:pt>
                <c:pt idx="15722">
                  <c:v>100.48000335693359</c:v>
                </c:pt>
                <c:pt idx="15723">
                  <c:v>98.870002746582031</c:v>
                </c:pt>
                <c:pt idx="15724">
                  <c:v>100.58000183105469</c:v>
                </c:pt>
                <c:pt idx="15725">
                  <c:v>100.51000213623047</c:v>
                </c:pt>
                <c:pt idx="15726">
                  <c:v>99.080001831054688</c:v>
                </c:pt>
                <c:pt idx="15727">
                  <c:v>100.45999908447266</c:v>
                </c:pt>
                <c:pt idx="15728">
                  <c:v>98.930000305175781</c:v>
                </c:pt>
                <c:pt idx="15729">
                  <c:v>99.589996337890625</c:v>
                </c:pt>
                <c:pt idx="15730">
                  <c:v>100.01000213623047</c:v>
                </c:pt>
                <c:pt idx="15731">
                  <c:v>99.5</c:v>
                </c:pt>
                <c:pt idx="15732">
                  <c:v>99.900001525878906</c:v>
                </c:pt>
                <c:pt idx="15733">
                  <c:v>99.199996948242188</c:v>
                </c:pt>
                <c:pt idx="15734">
                  <c:v>100.23000335693359</c:v>
                </c:pt>
                <c:pt idx="15735">
                  <c:v>99.430000305175781</c:v>
                </c:pt>
                <c:pt idx="15736">
                  <c:v>100.11000061035156</c:v>
                </c:pt>
                <c:pt idx="15737">
                  <c:v>99.410003662109375</c:v>
                </c:pt>
                <c:pt idx="15738">
                  <c:v>100.11000061035156</c:v>
                </c:pt>
                <c:pt idx="15739">
                  <c:v>99.25</c:v>
                </c:pt>
                <c:pt idx="15740">
                  <c:v>100.13999938964844</c:v>
                </c:pt>
                <c:pt idx="15741">
                  <c:v>99.339996337890625</c:v>
                </c:pt>
                <c:pt idx="15742">
                  <c:v>100.16000366210938</c:v>
                </c:pt>
                <c:pt idx="15743">
                  <c:v>100.51999664306641</c:v>
                </c:pt>
                <c:pt idx="15744">
                  <c:v>98.910003662109375</c:v>
                </c:pt>
                <c:pt idx="15745">
                  <c:v>100.45999908447266</c:v>
                </c:pt>
                <c:pt idx="15746">
                  <c:v>100.30999755859375</c:v>
                </c:pt>
                <c:pt idx="15747">
                  <c:v>98.94000244140625</c:v>
                </c:pt>
                <c:pt idx="15748">
                  <c:v>100.38999938964844</c:v>
                </c:pt>
                <c:pt idx="15749">
                  <c:v>100.02999877929688</c:v>
                </c:pt>
                <c:pt idx="15750">
                  <c:v>99.599998474121094</c:v>
                </c:pt>
                <c:pt idx="15751">
                  <c:v>99.800003051757813</c:v>
                </c:pt>
                <c:pt idx="15752">
                  <c:v>99.220001220703125</c:v>
                </c:pt>
                <c:pt idx="15753">
                  <c:v>100.31999969482422</c:v>
                </c:pt>
                <c:pt idx="15754">
                  <c:v>99.199996948242188</c:v>
                </c:pt>
                <c:pt idx="15755">
                  <c:v>100.44999694824219</c:v>
                </c:pt>
                <c:pt idx="15756">
                  <c:v>100.48999786376953</c:v>
                </c:pt>
                <c:pt idx="15757">
                  <c:v>98.800003051757813</c:v>
                </c:pt>
                <c:pt idx="15758">
                  <c:v>100.41000366210938</c:v>
                </c:pt>
                <c:pt idx="15759">
                  <c:v>99.05999755859375</c:v>
                </c:pt>
                <c:pt idx="15760">
                  <c:v>99.269996643066406</c:v>
                </c:pt>
                <c:pt idx="15761">
                  <c:v>100.04000091552734</c:v>
                </c:pt>
                <c:pt idx="15762">
                  <c:v>99.419998168945313</c:v>
                </c:pt>
                <c:pt idx="15763">
                  <c:v>99.779998779296875</c:v>
                </c:pt>
                <c:pt idx="15764">
                  <c:v>99.080001831054688</c:v>
                </c:pt>
                <c:pt idx="15765">
                  <c:v>100.34999847412109</c:v>
                </c:pt>
                <c:pt idx="15766">
                  <c:v>98.989997863769531</c:v>
                </c:pt>
                <c:pt idx="15767">
                  <c:v>99.099998474121094</c:v>
                </c:pt>
                <c:pt idx="15768">
                  <c:v>100.5</c:v>
                </c:pt>
                <c:pt idx="15769">
                  <c:v>99.010002136230469</c:v>
                </c:pt>
                <c:pt idx="15770">
                  <c:v>100.38999938964844</c:v>
                </c:pt>
                <c:pt idx="15771">
                  <c:v>99.790000915527344</c:v>
                </c:pt>
                <c:pt idx="15772">
                  <c:v>99.839996337890625</c:v>
                </c:pt>
                <c:pt idx="15773">
                  <c:v>99.569999694824219</c:v>
                </c:pt>
                <c:pt idx="15774">
                  <c:v>99.05999755859375</c:v>
                </c:pt>
                <c:pt idx="15775">
                  <c:v>100.44000244140625</c:v>
                </c:pt>
                <c:pt idx="15776">
                  <c:v>98.730003356933594</c:v>
                </c:pt>
                <c:pt idx="15777">
                  <c:v>100.51000213623047</c:v>
                </c:pt>
                <c:pt idx="15778">
                  <c:v>99.069999694824219</c:v>
                </c:pt>
                <c:pt idx="15779">
                  <c:v>99.739997863769531</c:v>
                </c:pt>
                <c:pt idx="15780">
                  <c:v>99.269996643066406</c:v>
                </c:pt>
                <c:pt idx="15781">
                  <c:v>99.970001220703125</c:v>
                </c:pt>
                <c:pt idx="15782">
                  <c:v>99.300003051757813</c:v>
                </c:pt>
                <c:pt idx="15783">
                  <c:v>100.19999694824219</c:v>
                </c:pt>
                <c:pt idx="15784">
                  <c:v>100.48000335693359</c:v>
                </c:pt>
                <c:pt idx="15785">
                  <c:v>99.069999694824219</c:v>
                </c:pt>
                <c:pt idx="15786">
                  <c:v>100.23999786376953</c:v>
                </c:pt>
                <c:pt idx="15787">
                  <c:v>99.260002136230469</c:v>
                </c:pt>
                <c:pt idx="15788">
                  <c:v>100.02999877929688</c:v>
                </c:pt>
                <c:pt idx="15789">
                  <c:v>99.319999694824219</c:v>
                </c:pt>
                <c:pt idx="15790">
                  <c:v>100.31999969482422</c:v>
                </c:pt>
                <c:pt idx="15791">
                  <c:v>98.80999755859375</c:v>
                </c:pt>
                <c:pt idx="15792">
                  <c:v>99.069999694824219</c:v>
                </c:pt>
                <c:pt idx="15793">
                  <c:v>100.40000152587891</c:v>
                </c:pt>
                <c:pt idx="15794">
                  <c:v>99.44000244140625</c:v>
                </c:pt>
                <c:pt idx="15795">
                  <c:v>100.13999938964844</c:v>
                </c:pt>
                <c:pt idx="15796">
                  <c:v>99.099998474121094</c:v>
                </c:pt>
                <c:pt idx="15797">
                  <c:v>100.41999816894531</c:v>
                </c:pt>
                <c:pt idx="15798">
                  <c:v>98.849998474121094</c:v>
                </c:pt>
                <c:pt idx="15799">
                  <c:v>99.050003051757813</c:v>
                </c:pt>
                <c:pt idx="15800">
                  <c:v>100.09999847412109</c:v>
                </c:pt>
                <c:pt idx="15801">
                  <c:v>99.449996948242188</c:v>
                </c:pt>
                <c:pt idx="15802">
                  <c:v>100.16999816894531</c:v>
                </c:pt>
                <c:pt idx="15803">
                  <c:v>98.800003051757813</c:v>
                </c:pt>
                <c:pt idx="15804">
                  <c:v>100.30999755859375</c:v>
                </c:pt>
                <c:pt idx="15805">
                  <c:v>100.20999908447266</c:v>
                </c:pt>
                <c:pt idx="15806">
                  <c:v>99.260002136230469</c:v>
                </c:pt>
                <c:pt idx="15807">
                  <c:v>99.94000244140625</c:v>
                </c:pt>
                <c:pt idx="15808">
                  <c:v>99.519996643066406</c:v>
                </c:pt>
                <c:pt idx="15809">
                  <c:v>100.16000366210938</c:v>
                </c:pt>
                <c:pt idx="15810">
                  <c:v>98.900001525878906</c:v>
                </c:pt>
                <c:pt idx="15811">
                  <c:v>100.30999755859375</c:v>
                </c:pt>
                <c:pt idx="15812">
                  <c:v>100.25</c:v>
                </c:pt>
                <c:pt idx="15813">
                  <c:v>99.129997253417969</c:v>
                </c:pt>
                <c:pt idx="15814">
                  <c:v>100.04000091552734</c:v>
                </c:pt>
                <c:pt idx="15815">
                  <c:v>99.339996337890625</c:v>
                </c:pt>
                <c:pt idx="15816">
                  <c:v>100.34999847412109</c:v>
                </c:pt>
                <c:pt idx="15817">
                  <c:v>98.959999084472656</c:v>
                </c:pt>
                <c:pt idx="15818">
                  <c:v>100.31999969482422</c:v>
                </c:pt>
                <c:pt idx="15819">
                  <c:v>100.48000335693359</c:v>
                </c:pt>
                <c:pt idx="15820">
                  <c:v>99.260002136230469</c:v>
                </c:pt>
                <c:pt idx="15821">
                  <c:v>100.26999664306641</c:v>
                </c:pt>
                <c:pt idx="15822">
                  <c:v>99.589996337890625</c:v>
                </c:pt>
                <c:pt idx="15823">
                  <c:v>100.08999633789063</c:v>
                </c:pt>
                <c:pt idx="15824">
                  <c:v>99.510002136230469</c:v>
                </c:pt>
                <c:pt idx="15825">
                  <c:v>100.37999725341797</c:v>
                </c:pt>
                <c:pt idx="15826">
                  <c:v>100.62999725341797</c:v>
                </c:pt>
                <c:pt idx="15827">
                  <c:v>98.879997253417969</c:v>
                </c:pt>
                <c:pt idx="15828">
                  <c:v>100.51000213623047</c:v>
                </c:pt>
                <c:pt idx="15829">
                  <c:v>99.870002746582031</c:v>
                </c:pt>
                <c:pt idx="15830">
                  <c:v>99.94000244140625</c:v>
                </c:pt>
                <c:pt idx="15831">
                  <c:v>99.580001831054688</c:v>
                </c:pt>
                <c:pt idx="15832">
                  <c:v>99.050003051757813</c:v>
                </c:pt>
                <c:pt idx="15833">
                  <c:v>100.58000183105469</c:v>
                </c:pt>
                <c:pt idx="15834">
                  <c:v>99.05999755859375</c:v>
                </c:pt>
                <c:pt idx="15835">
                  <c:v>100.45999908447266</c:v>
                </c:pt>
                <c:pt idx="15836">
                  <c:v>100.01999664306641</c:v>
                </c:pt>
                <c:pt idx="15837">
                  <c:v>99.720001220703125</c:v>
                </c:pt>
                <c:pt idx="15838">
                  <c:v>99.75</c:v>
                </c:pt>
                <c:pt idx="15839">
                  <c:v>98.769996643066406</c:v>
                </c:pt>
                <c:pt idx="15840">
                  <c:v>100.48000335693359</c:v>
                </c:pt>
                <c:pt idx="15841">
                  <c:v>98.839996337890625</c:v>
                </c:pt>
                <c:pt idx="15842">
                  <c:v>100.45999908447266</c:v>
                </c:pt>
                <c:pt idx="15843">
                  <c:v>99.959999084472656</c:v>
                </c:pt>
                <c:pt idx="15844">
                  <c:v>99.550003051757813</c:v>
                </c:pt>
                <c:pt idx="15845">
                  <c:v>99.639999389648438</c:v>
                </c:pt>
                <c:pt idx="15846">
                  <c:v>99.040000915527344</c:v>
                </c:pt>
                <c:pt idx="15847">
                  <c:v>100.33000183105469</c:v>
                </c:pt>
                <c:pt idx="15848">
                  <c:v>98.870002746582031</c:v>
                </c:pt>
                <c:pt idx="15849">
                  <c:v>99.349998474121094</c:v>
                </c:pt>
                <c:pt idx="15850">
                  <c:v>100.08000183105469</c:v>
                </c:pt>
                <c:pt idx="15851">
                  <c:v>99.540000915527344</c:v>
                </c:pt>
                <c:pt idx="15852">
                  <c:v>100.13999938964844</c:v>
                </c:pt>
                <c:pt idx="15853">
                  <c:v>98.989997863769531</c:v>
                </c:pt>
                <c:pt idx="15854">
                  <c:v>100.45999908447266</c:v>
                </c:pt>
                <c:pt idx="15855">
                  <c:v>98.94000244140625</c:v>
                </c:pt>
                <c:pt idx="15856">
                  <c:v>99.25</c:v>
                </c:pt>
                <c:pt idx="15857">
                  <c:v>100.26999664306641</c:v>
                </c:pt>
                <c:pt idx="15858">
                  <c:v>99.459999084472656</c:v>
                </c:pt>
                <c:pt idx="15859">
                  <c:v>99.819999694824219</c:v>
                </c:pt>
                <c:pt idx="15860">
                  <c:v>98.989997863769531</c:v>
                </c:pt>
                <c:pt idx="15861">
                  <c:v>100.26999664306641</c:v>
                </c:pt>
                <c:pt idx="15862">
                  <c:v>98.699996948242188</c:v>
                </c:pt>
                <c:pt idx="15863">
                  <c:v>99.150001525878906</c:v>
                </c:pt>
                <c:pt idx="15864">
                  <c:v>100.12999725341797</c:v>
                </c:pt>
                <c:pt idx="15865">
                  <c:v>99.529998779296875</c:v>
                </c:pt>
                <c:pt idx="15866">
                  <c:v>100.33999633789063</c:v>
                </c:pt>
                <c:pt idx="15867">
                  <c:v>99.120002746582031</c:v>
                </c:pt>
                <c:pt idx="15868">
                  <c:v>100.43000030517578</c:v>
                </c:pt>
                <c:pt idx="15869">
                  <c:v>98.970001220703125</c:v>
                </c:pt>
                <c:pt idx="15870">
                  <c:v>99.129997253417969</c:v>
                </c:pt>
                <c:pt idx="15871">
                  <c:v>100.30000305175781</c:v>
                </c:pt>
                <c:pt idx="15872">
                  <c:v>99.279998779296875</c:v>
                </c:pt>
                <c:pt idx="15873">
                  <c:v>100.08000183105469</c:v>
                </c:pt>
                <c:pt idx="15874">
                  <c:v>99.160003662109375</c:v>
                </c:pt>
                <c:pt idx="15875">
                  <c:v>100.36000061035156</c:v>
                </c:pt>
                <c:pt idx="15876">
                  <c:v>100.59999847412109</c:v>
                </c:pt>
                <c:pt idx="15877">
                  <c:v>99.050003051757813</c:v>
                </c:pt>
                <c:pt idx="15878">
                  <c:v>100.41000366210938</c:v>
                </c:pt>
                <c:pt idx="15879">
                  <c:v>99.830001831054688</c:v>
                </c:pt>
                <c:pt idx="15880">
                  <c:v>99.80999755859375</c:v>
                </c:pt>
                <c:pt idx="15881">
                  <c:v>99.470001220703125</c:v>
                </c:pt>
                <c:pt idx="15882">
                  <c:v>100.20999908447266</c:v>
                </c:pt>
                <c:pt idx="15883">
                  <c:v>100.41000366210938</c:v>
                </c:pt>
                <c:pt idx="15884">
                  <c:v>98.959999084472656</c:v>
                </c:pt>
                <c:pt idx="15885">
                  <c:v>100.51000213623047</c:v>
                </c:pt>
                <c:pt idx="15886">
                  <c:v>100.19000244140625</c:v>
                </c:pt>
                <c:pt idx="15887">
                  <c:v>99.30999755859375</c:v>
                </c:pt>
                <c:pt idx="15888">
                  <c:v>100.01999664306641</c:v>
                </c:pt>
                <c:pt idx="15889">
                  <c:v>99.349998474121094</c:v>
                </c:pt>
                <c:pt idx="15890">
                  <c:v>100.12000274658203</c:v>
                </c:pt>
                <c:pt idx="15891">
                  <c:v>99.099998474121094</c:v>
                </c:pt>
                <c:pt idx="15892">
                  <c:v>98.580001831054688</c:v>
                </c:pt>
                <c:pt idx="15893">
                  <c:v>99.129997253417969</c:v>
                </c:pt>
                <c:pt idx="15894">
                  <c:v>100.30999755859375</c:v>
                </c:pt>
                <c:pt idx="15895">
                  <c:v>100.41000366210938</c:v>
                </c:pt>
                <c:pt idx="15896">
                  <c:v>99.019996643066406</c:v>
                </c:pt>
                <c:pt idx="15897">
                  <c:v>100.5</c:v>
                </c:pt>
                <c:pt idx="15898">
                  <c:v>99.230003356933594</c:v>
                </c:pt>
                <c:pt idx="15899">
                  <c:v>99.680000305175781</c:v>
                </c:pt>
                <c:pt idx="15900">
                  <c:v>100.01000213623047</c:v>
                </c:pt>
                <c:pt idx="15901">
                  <c:v>99.790000915527344</c:v>
                </c:pt>
                <c:pt idx="15902">
                  <c:v>100.36000061035156</c:v>
                </c:pt>
                <c:pt idx="15903">
                  <c:v>98.949996948242188</c:v>
                </c:pt>
                <c:pt idx="15904">
                  <c:v>100.34999847412109</c:v>
                </c:pt>
                <c:pt idx="15905">
                  <c:v>98.889999389648438</c:v>
                </c:pt>
                <c:pt idx="15906">
                  <c:v>98.94000244140625</c:v>
                </c:pt>
                <c:pt idx="15907">
                  <c:v>100.51999664306641</c:v>
                </c:pt>
                <c:pt idx="15908">
                  <c:v>99.089996337890625</c:v>
                </c:pt>
                <c:pt idx="15909">
                  <c:v>99.459999084472656</c:v>
                </c:pt>
                <c:pt idx="15910">
                  <c:v>100.18000030517578</c:v>
                </c:pt>
                <c:pt idx="15911">
                  <c:v>99.410003662109375</c:v>
                </c:pt>
                <c:pt idx="15912">
                  <c:v>100.20999908447266</c:v>
                </c:pt>
                <c:pt idx="15913">
                  <c:v>99.449996948242188</c:v>
                </c:pt>
                <c:pt idx="15914">
                  <c:v>100</c:v>
                </c:pt>
                <c:pt idx="15915">
                  <c:v>99.510002136230469</c:v>
                </c:pt>
                <c:pt idx="15916">
                  <c:v>99.040000915527344</c:v>
                </c:pt>
                <c:pt idx="15917">
                  <c:v>100.5</c:v>
                </c:pt>
                <c:pt idx="15918">
                  <c:v>98.930000305175781</c:v>
                </c:pt>
                <c:pt idx="15919">
                  <c:v>99.010002136230469</c:v>
                </c:pt>
                <c:pt idx="15920">
                  <c:v>100.55000305175781</c:v>
                </c:pt>
                <c:pt idx="15921">
                  <c:v>98.959999084472656</c:v>
                </c:pt>
                <c:pt idx="15922">
                  <c:v>100.48999786376953</c:v>
                </c:pt>
                <c:pt idx="15923">
                  <c:v>100.30000305175781</c:v>
                </c:pt>
                <c:pt idx="15924">
                  <c:v>99.360000610351563</c:v>
                </c:pt>
                <c:pt idx="15925">
                  <c:v>100.30000305175781</c:v>
                </c:pt>
                <c:pt idx="15926">
                  <c:v>99.430000305175781</c:v>
                </c:pt>
                <c:pt idx="15927">
                  <c:v>99.730003356933594</c:v>
                </c:pt>
                <c:pt idx="15928">
                  <c:v>99.910003662109375</c:v>
                </c:pt>
                <c:pt idx="15929">
                  <c:v>99.760002136230469</c:v>
                </c:pt>
                <c:pt idx="15930">
                  <c:v>100.31999969482422</c:v>
                </c:pt>
                <c:pt idx="15931">
                  <c:v>99.360000610351563</c:v>
                </c:pt>
                <c:pt idx="15932">
                  <c:v>100.26999664306641</c:v>
                </c:pt>
                <c:pt idx="15933">
                  <c:v>100.52999877929688</c:v>
                </c:pt>
                <c:pt idx="15934">
                  <c:v>98.970001220703125</c:v>
                </c:pt>
                <c:pt idx="15935">
                  <c:v>100.51000213623047</c:v>
                </c:pt>
                <c:pt idx="15936">
                  <c:v>98.720001220703125</c:v>
                </c:pt>
                <c:pt idx="15937">
                  <c:v>98.900001525878906</c:v>
                </c:pt>
                <c:pt idx="15938">
                  <c:v>100.55000305175781</c:v>
                </c:pt>
                <c:pt idx="15939">
                  <c:v>99.129997253417969</c:v>
                </c:pt>
                <c:pt idx="15940">
                  <c:v>100.45999908447266</c:v>
                </c:pt>
                <c:pt idx="15941">
                  <c:v>100.25</c:v>
                </c:pt>
                <c:pt idx="15942">
                  <c:v>99.55999755859375</c:v>
                </c:pt>
                <c:pt idx="15943">
                  <c:v>100.08999633789063</c:v>
                </c:pt>
                <c:pt idx="15944">
                  <c:v>99.449996948242188</c:v>
                </c:pt>
                <c:pt idx="15945">
                  <c:v>100.12999725341797</c:v>
                </c:pt>
                <c:pt idx="15946">
                  <c:v>99.330001831054688</c:v>
                </c:pt>
                <c:pt idx="15947">
                  <c:v>99.050003051757813</c:v>
                </c:pt>
                <c:pt idx="15948">
                  <c:v>100.44000244140625</c:v>
                </c:pt>
                <c:pt idx="15949">
                  <c:v>98.80999755859375</c:v>
                </c:pt>
                <c:pt idx="15950">
                  <c:v>100.55999755859375</c:v>
                </c:pt>
                <c:pt idx="15951">
                  <c:v>100.38999938964844</c:v>
                </c:pt>
                <c:pt idx="15952">
                  <c:v>99.169998168945313</c:v>
                </c:pt>
                <c:pt idx="15953">
                  <c:v>100.44999694824219</c:v>
                </c:pt>
                <c:pt idx="15954">
                  <c:v>99.919998168945313</c:v>
                </c:pt>
                <c:pt idx="15955">
                  <c:v>99.75</c:v>
                </c:pt>
                <c:pt idx="15956">
                  <c:v>99.879997253417969</c:v>
                </c:pt>
                <c:pt idx="15957">
                  <c:v>99.910003662109375</c:v>
                </c:pt>
                <c:pt idx="15958">
                  <c:v>100.37999725341797</c:v>
                </c:pt>
                <c:pt idx="15959">
                  <c:v>99.319999694824219</c:v>
                </c:pt>
                <c:pt idx="15960">
                  <c:v>100.43000030517578</c:v>
                </c:pt>
                <c:pt idx="15961">
                  <c:v>100.66000366210938</c:v>
                </c:pt>
                <c:pt idx="15962">
                  <c:v>98.830001831054688</c:v>
                </c:pt>
                <c:pt idx="15963">
                  <c:v>100.51999664306641</c:v>
                </c:pt>
                <c:pt idx="15964">
                  <c:v>98.949996948242188</c:v>
                </c:pt>
                <c:pt idx="15965">
                  <c:v>99.230003356933594</c:v>
                </c:pt>
                <c:pt idx="15966">
                  <c:v>100.37999725341797</c:v>
                </c:pt>
                <c:pt idx="15967">
                  <c:v>99.319999694824219</c:v>
                </c:pt>
                <c:pt idx="15968">
                  <c:v>99.919998168945313</c:v>
                </c:pt>
                <c:pt idx="15969">
                  <c:v>100</c:v>
                </c:pt>
                <c:pt idx="15970">
                  <c:v>99.849998474121094</c:v>
                </c:pt>
                <c:pt idx="15971">
                  <c:v>100.5</c:v>
                </c:pt>
                <c:pt idx="15972">
                  <c:v>98.980003356933594</c:v>
                </c:pt>
                <c:pt idx="15973">
                  <c:v>100.45999908447266</c:v>
                </c:pt>
                <c:pt idx="15974">
                  <c:v>99.010002136230469</c:v>
                </c:pt>
                <c:pt idx="15975">
                  <c:v>99.25</c:v>
                </c:pt>
                <c:pt idx="15976">
                  <c:v>100.48999786376953</c:v>
                </c:pt>
                <c:pt idx="15977">
                  <c:v>99.319999694824219</c:v>
                </c:pt>
                <c:pt idx="15978">
                  <c:v>99.790000915527344</c:v>
                </c:pt>
                <c:pt idx="15979">
                  <c:v>99.910003662109375</c:v>
                </c:pt>
                <c:pt idx="15980">
                  <c:v>99.790000915527344</c:v>
                </c:pt>
                <c:pt idx="15981">
                  <c:v>100.30999755859375</c:v>
                </c:pt>
                <c:pt idx="15982">
                  <c:v>99.389999389648438</c:v>
                </c:pt>
                <c:pt idx="15983">
                  <c:v>100.18000030517578</c:v>
                </c:pt>
                <c:pt idx="15984">
                  <c:v>100.54000091552734</c:v>
                </c:pt>
                <c:pt idx="15985">
                  <c:v>98.989997863769531</c:v>
                </c:pt>
                <c:pt idx="15986">
                  <c:v>100.47000122070313</c:v>
                </c:pt>
                <c:pt idx="15987">
                  <c:v>99</c:v>
                </c:pt>
                <c:pt idx="15988">
                  <c:v>99.080001831054688</c:v>
                </c:pt>
                <c:pt idx="15989">
                  <c:v>100.59999847412109</c:v>
                </c:pt>
                <c:pt idx="15990">
                  <c:v>98.980003356933594</c:v>
                </c:pt>
                <c:pt idx="15991">
                  <c:v>99.540000915527344</c:v>
                </c:pt>
                <c:pt idx="15992">
                  <c:v>100.30999755859375</c:v>
                </c:pt>
                <c:pt idx="15993">
                  <c:v>99.419998168945313</c:v>
                </c:pt>
                <c:pt idx="15994">
                  <c:v>99.930000305175781</c:v>
                </c:pt>
                <c:pt idx="15995">
                  <c:v>99.860000610351563</c:v>
                </c:pt>
                <c:pt idx="15996">
                  <c:v>99.800003051757813</c:v>
                </c:pt>
                <c:pt idx="15997">
                  <c:v>100.33999633789063</c:v>
                </c:pt>
                <c:pt idx="15998">
                  <c:v>99.300003051757813</c:v>
                </c:pt>
                <c:pt idx="15999">
                  <c:v>100.29000091552734</c:v>
                </c:pt>
                <c:pt idx="16000">
                  <c:v>100.44999694824219</c:v>
                </c:pt>
                <c:pt idx="16001">
                  <c:v>99.05999755859375</c:v>
                </c:pt>
                <c:pt idx="16002">
                  <c:v>100.56999969482422</c:v>
                </c:pt>
                <c:pt idx="16003">
                  <c:v>98.919998168945313</c:v>
                </c:pt>
                <c:pt idx="16004">
                  <c:v>99.239997863769531</c:v>
                </c:pt>
                <c:pt idx="16005">
                  <c:v>100.51000213623047</c:v>
                </c:pt>
                <c:pt idx="16006">
                  <c:v>99</c:v>
                </c:pt>
                <c:pt idx="16007">
                  <c:v>100.51999664306641</c:v>
                </c:pt>
                <c:pt idx="16008">
                  <c:v>100.01000213623047</c:v>
                </c:pt>
                <c:pt idx="16009">
                  <c:v>99.44000244140625</c:v>
                </c:pt>
                <c:pt idx="16010">
                  <c:v>100.12000274658203</c:v>
                </c:pt>
                <c:pt idx="16011">
                  <c:v>99.680000305175781</c:v>
                </c:pt>
                <c:pt idx="16012">
                  <c:v>99.970001220703125</c:v>
                </c:pt>
                <c:pt idx="16013">
                  <c:v>99.669998168945313</c:v>
                </c:pt>
                <c:pt idx="16014">
                  <c:v>98.769996643066406</c:v>
                </c:pt>
                <c:pt idx="16015">
                  <c:v>100.33000183105469</c:v>
                </c:pt>
                <c:pt idx="16016">
                  <c:v>98.900001525878906</c:v>
                </c:pt>
                <c:pt idx="16017">
                  <c:v>100.44999694824219</c:v>
                </c:pt>
                <c:pt idx="16018">
                  <c:v>100.54000091552734</c:v>
                </c:pt>
                <c:pt idx="16019">
                  <c:v>99.05999755859375</c:v>
                </c:pt>
                <c:pt idx="16020">
                  <c:v>100.55999755859375</c:v>
                </c:pt>
                <c:pt idx="16021">
                  <c:v>99.180000305175781</c:v>
                </c:pt>
                <c:pt idx="16022">
                  <c:v>99.5</c:v>
                </c:pt>
                <c:pt idx="16023">
                  <c:v>100.05999755859375</c:v>
                </c:pt>
                <c:pt idx="16024">
                  <c:v>99.709999084472656</c:v>
                </c:pt>
                <c:pt idx="16025">
                  <c:v>100.22000122070313</c:v>
                </c:pt>
                <c:pt idx="16026">
                  <c:v>99.169998168945313</c:v>
                </c:pt>
                <c:pt idx="16027">
                  <c:v>100.22000122070313</c:v>
                </c:pt>
                <c:pt idx="16028">
                  <c:v>100.48999786376953</c:v>
                </c:pt>
                <c:pt idx="16029">
                  <c:v>98.930000305175781</c:v>
                </c:pt>
                <c:pt idx="16030">
                  <c:v>100.44000244140625</c:v>
                </c:pt>
                <c:pt idx="16031">
                  <c:v>99</c:v>
                </c:pt>
                <c:pt idx="16032">
                  <c:v>99.389999389648438</c:v>
                </c:pt>
                <c:pt idx="16033">
                  <c:v>100.08999633789063</c:v>
                </c:pt>
                <c:pt idx="16034">
                  <c:v>99.5</c:v>
                </c:pt>
                <c:pt idx="16035">
                  <c:v>99.819999694824219</c:v>
                </c:pt>
                <c:pt idx="16036">
                  <c:v>99.150001525878906</c:v>
                </c:pt>
                <c:pt idx="16037">
                  <c:v>100.26999664306641</c:v>
                </c:pt>
                <c:pt idx="16038">
                  <c:v>99.029998779296875</c:v>
                </c:pt>
                <c:pt idx="16039">
                  <c:v>98.919998168945313</c:v>
                </c:pt>
                <c:pt idx="16040">
                  <c:v>100.45999908447266</c:v>
                </c:pt>
                <c:pt idx="16041">
                  <c:v>98.989997863769531</c:v>
                </c:pt>
                <c:pt idx="16042">
                  <c:v>99.519996643066406</c:v>
                </c:pt>
                <c:pt idx="16043">
                  <c:v>100.01999664306641</c:v>
                </c:pt>
                <c:pt idx="16044">
                  <c:v>99.75</c:v>
                </c:pt>
                <c:pt idx="16045">
                  <c:v>100.18000030517578</c:v>
                </c:pt>
                <c:pt idx="16046">
                  <c:v>99.089996337890625</c:v>
                </c:pt>
                <c:pt idx="16047">
                  <c:v>100.40000152587891</c:v>
                </c:pt>
                <c:pt idx="16048">
                  <c:v>98.919998168945313</c:v>
                </c:pt>
                <c:pt idx="16049">
                  <c:v>98.889999389648438</c:v>
                </c:pt>
                <c:pt idx="16050">
                  <c:v>100.41999816894531</c:v>
                </c:pt>
                <c:pt idx="16051">
                  <c:v>99.069999694824219</c:v>
                </c:pt>
                <c:pt idx="16052">
                  <c:v>99.599998474121094</c:v>
                </c:pt>
                <c:pt idx="16053">
                  <c:v>99.180000305175781</c:v>
                </c:pt>
                <c:pt idx="16054">
                  <c:v>100.40000152587891</c:v>
                </c:pt>
                <c:pt idx="16055">
                  <c:v>99.650001525878906</c:v>
                </c:pt>
                <c:pt idx="16056">
                  <c:v>99.930000305175781</c:v>
                </c:pt>
                <c:pt idx="16057">
                  <c:v>99.319999694824219</c:v>
                </c:pt>
                <c:pt idx="16058">
                  <c:v>100.05000305175781</c:v>
                </c:pt>
                <c:pt idx="16059">
                  <c:v>100.26999664306641</c:v>
                </c:pt>
                <c:pt idx="16060">
                  <c:v>98.910003662109375</c:v>
                </c:pt>
                <c:pt idx="16061">
                  <c:v>100.44000244140625</c:v>
                </c:pt>
                <c:pt idx="16062">
                  <c:v>100.34999847412109</c:v>
                </c:pt>
                <c:pt idx="16063">
                  <c:v>99.169998168945313</c:v>
                </c:pt>
                <c:pt idx="16064">
                  <c:v>100.09999847412109</c:v>
                </c:pt>
                <c:pt idx="16065">
                  <c:v>99.489997863769531</c:v>
                </c:pt>
                <c:pt idx="16066">
                  <c:v>100.05000305175781</c:v>
                </c:pt>
                <c:pt idx="16067">
                  <c:v>99.209999084472656</c:v>
                </c:pt>
                <c:pt idx="16068">
                  <c:v>100.16000366210938</c:v>
                </c:pt>
                <c:pt idx="16069">
                  <c:v>100.45999908447266</c:v>
                </c:pt>
                <c:pt idx="16070">
                  <c:v>98.919998168945313</c:v>
                </c:pt>
                <c:pt idx="16071">
                  <c:v>100.45999908447266</c:v>
                </c:pt>
                <c:pt idx="16072">
                  <c:v>100.13999938964844</c:v>
                </c:pt>
                <c:pt idx="16073">
                  <c:v>99.30999755859375</c:v>
                </c:pt>
                <c:pt idx="16074">
                  <c:v>100.09999847412109</c:v>
                </c:pt>
                <c:pt idx="16075">
                  <c:v>99.510002136230469</c:v>
                </c:pt>
                <c:pt idx="16076">
                  <c:v>100.08999633789063</c:v>
                </c:pt>
                <c:pt idx="16077">
                  <c:v>99.370002746582031</c:v>
                </c:pt>
                <c:pt idx="16078">
                  <c:v>100.26000213623047</c:v>
                </c:pt>
                <c:pt idx="16079">
                  <c:v>99.260002136230469</c:v>
                </c:pt>
                <c:pt idx="16080">
                  <c:v>98.919998168945313</c:v>
                </c:pt>
                <c:pt idx="16081">
                  <c:v>100.52999877929688</c:v>
                </c:pt>
                <c:pt idx="16082">
                  <c:v>98.800003051757813</c:v>
                </c:pt>
                <c:pt idx="16083">
                  <c:v>99.30999755859375</c:v>
                </c:pt>
                <c:pt idx="16084">
                  <c:v>100.18000030517578</c:v>
                </c:pt>
                <c:pt idx="16085">
                  <c:v>99.379997253417969</c:v>
                </c:pt>
                <c:pt idx="16086">
                  <c:v>100.13999938964844</c:v>
                </c:pt>
                <c:pt idx="16087">
                  <c:v>99.580001831054688</c:v>
                </c:pt>
                <c:pt idx="16088">
                  <c:v>100.06999969482422</c:v>
                </c:pt>
                <c:pt idx="16089">
                  <c:v>99.459999084472656</c:v>
                </c:pt>
                <c:pt idx="16090">
                  <c:v>98.739997863769531</c:v>
                </c:pt>
                <c:pt idx="16091">
                  <c:v>100.54000091552734</c:v>
                </c:pt>
                <c:pt idx="16092">
                  <c:v>98.730003356933594</c:v>
                </c:pt>
                <c:pt idx="16093">
                  <c:v>99.160003662109375</c:v>
                </c:pt>
                <c:pt idx="16094">
                  <c:v>100.25</c:v>
                </c:pt>
                <c:pt idx="16095">
                  <c:v>99.269996643066406</c:v>
                </c:pt>
                <c:pt idx="16096">
                  <c:v>100.05000305175781</c:v>
                </c:pt>
                <c:pt idx="16097">
                  <c:v>99.589996337890625</c:v>
                </c:pt>
                <c:pt idx="16098">
                  <c:v>100.11000061035156</c:v>
                </c:pt>
                <c:pt idx="16099">
                  <c:v>99.44000244140625</c:v>
                </c:pt>
                <c:pt idx="16100">
                  <c:v>98.760002136230469</c:v>
                </c:pt>
                <c:pt idx="16101">
                  <c:v>100.55000305175781</c:v>
                </c:pt>
                <c:pt idx="16102">
                  <c:v>98.760002136230469</c:v>
                </c:pt>
                <c:pt idx="16103">
                  <c:v>99.430000305175781</c:v>
                </c:pt>
                <c:pt idx="16104">
                  <c:v>100.05000305175781</c:v>
                </c:pt>
                <c:pt idx="16105">
                  <c:v>99.629997253417969</c:v>
                </c:pt>
                <c:pt idx="16106">
                  <c:v>99.900001525878906</c:v>
                </c:pt>
                <c:pt idx="16107">
                  <c:v>99.230003356933594</c:v>
                </c:pt>
                <c:pt idx="16108">
                  <c:v>100.30999755859375</c:v>
                </c:pt>
                <c:pt idx="16109">
                  <c:v>99.010002136230469</c:v>
                </c:pt>
                <c:pt idx="16110">
                  <c:v>99.099998474121094</c:v>
                </c:pt>
                <c:pt idx="16111">
                  <c:v>100.38999938964844</c:v>
                </c:pt>
                <c:pt idx="16112">
                  <c:v>99.339996337890625</c:v>
                </c:pt>
                <c:pt idx="16113">
                  <c:v>100.05000305175781</c:v>
                </c:pt>
                <c:pt idx="16114">
                  <c:v>99.489997863769531</c:v>
                </c:pt>
                <c:pt idx="16115">
                  <c:v>100.23000335693359</c:v>
                </c:pt>
                <c:pt idx="16116">
                  <c:v>100.48999786376953</c:v>
                </c:pt>
                <c:pt idx="16117">
                  <c:v>98.980003356933594</c:v>
                </c:pt>
                <c:pt idx="16118">
                  <c:v>100.5</c:v>
                </c:pt>
                <c:pt idx="16119">
                  <c:v>100.02999877929688</c:v>
                </c:pt>
                <c:pt idx="16120">
                  <c:v>99.80999755859375</c:v>
                </c:pt>
                <c:pt idx="16121">
                  <c:v>99.69000244140625</c:v>
                </c:pt>
                <c:pt idx="16122">
                  <c:v>100.23999786376953</c:v>
                </c:pt>
                <c:pt idx="16123">
                  <c:v>100.5</c:v>
                </c:pt>
                <c:pt idx="16124">
                  <c:v>99.05999755859375</c:v>
                </c:pt>
                <c:pt idx="16125">
                  <c:v>100.55000305175781</c:v>
                </c:pt>
                <c:pt idx="16126">
                  <c:v>100.08000183105469</c:v>
                </c:pt>
                <c:pt idx="16127">
                  <c:v>99.910003662109375</c:v>
                </c:pt>
                <c:pt idx="16128">
                  <c:v>99.610000610351563</c:v>
                </c:pt>
                <c:pt idx="16129">
                  <c:v>100.23000335693359</c:v>
                </c:pt>
                <c:pt idx="16130">
                  <c:v>100.55000305175781</c:v>
                </c:pt>
                <c:pt idx="16131">
                  <c:v>99</c:v>
                </c:pt>
                <c:pt idx="16132">
                  <c:v>100.44000244140625</c:v>
                </c:pt>
                <c:pt idx="16133">
                  <c:v>99.900001525878906</c:v>
                </c:pt>
                <c:pt idx="16134">
                  <c:v>100.18000030517578</c:v>
                </c:pt>
                <c:pt idx="16135">
                  <c:v>99.120002746582031</c:v>
                </c:pt>
                <c:pt idx="16136">
                  <c:v>100.26000213623047</c:v>
                </c:pt>
                <c:pt idx="16137">
                  <c:v>100.48999786376953</c:v>
                </c:pt>
                <c:pt idx="16138">
                  <c:v>99.19000244140625</c:v>
                </c:pt>
                <c:pt idx="16139">
                  <c:v>100.11000061035156</c:v>
                </c:pt>
                <c:pt idx="16140">
                  <c:v>99.239997863769531</c:v>
                </c:pt>
                <c:pt idx="16141">
                  <c:v>100.20999908447266</c:v>
                </c:pt>
                <c:pt idx="16142">
                  <c:v>98.919998168945313</c:v>
                </c:pt>
                <c:pt idx="16143">
                  <c:v>100.58999633789063</c:v>
                </c:pt>
                <c:pt idx="16144">
                  <c:v>100.27999877929688</c:v>
                </c:pt>
                <c:pt idx="16145">
                  <c:v>99.680000305175781</c:v>
                </c:pt>
                <c:pt idx="16146">
                  <c:v>99.650001525878906</c:v>
                </c:pt>
                <c:pt idx="16147">
                  <c:v>98.900001525878906</c:v>
                </c:pt>
                <c:pt idx="16148">
                  <c:v>100.58999633789063</c:v>
                </c:pt>
                <c:pt idx="16149">
                  <c:v>99.010002136230469</c:v>
                </c:pt>
                <c:pt idx="16150">
                  <c:v>99.599998474121094</c:v>
                </c:pt>
                <c:pt idx="16151">
                  <c:v>99.580001831054688</c:v>
                </c:pt>
                <c:pt idx="16152">
                  <c:v>100.20999908447266</c:v>
                </c:pt>
                <c:pt idx="16153">
                  <c:v>99.169998168945313</c:v>
                </c:pt>
                <c:pt idx="16154">
                  <c:v>99.05999755859375</c:v>
                </c:pt>
                <c:pt idx="16155">
                  <c:v>100.45999908447266</c:v>
                </c:pt>
                <c:pt idx="16156">
                  <c:v>99.44000244140625</c:v>
                </c:pt>
                <c:pt idx="16157">
                  <c:v>100.16000366210938</c:v>
                </c:pt>
                <c:pt idx="16158">
                  <c:v>99.120002746582031</c:v>
                </c:pt>
                <c:pt idx="16159">
                  <c:v>100.34999847412109</c:v>
                </c:pt>
                <c:pt idx="16160">
                  <c:v>100.43000030517578</c:v>
                </c:pt>
                <c:pt idx="16161">
                  <c:v>99.169998168945313</c:v>
                </c:pt>
                <c:pt idx="16162">
                  <c:v>100.08000183105469</c:v>
                </c:pt>
                <c:pt idx="16163">
                  <c:v>99.849998474121094</c:v>
                </c:pt>
                <c:pt idx="16164">
                  <c:v>100.34999847412109</c:v>
                </c:pt>
                <c:pt idx="16165">
                  <c:v>98.709999084472656</c:v>
                </c:pt>
                <c:pt idx="16166">
                  <c:v>100.43000030517578</c:v>
                </c:pt>
                <c:pt idx="16167">
                  <c:v>98.980003356933594</c:v>
                </c:pt>
                <c:pt idx="16168">
                  <c:v>99.69000244140625</c:v>
                </c:pt>
                <c:pt idx="16169">
                  <c:v>99.720001220703125</c:v>
                </c:pt>
                <c:pt idx="16170">
                  <c:v>100.05999755859375</c:v>
                </c:pt>
                <c:pt idx="16171">
                  <c:v>99.300003051757813</c:v>
                </c:pt>
                <c:pt idx="16172">
                  <c:v>98.980003356933594</c:v>
                </c:pt>
                <c:pt idx="16173">
                  <c:v>100.48000335693359</c:v>
                </c:pt>
                <c:pt idx="16174">
                  <c:v>99.019996643066406</c:v>
                </c:pt>
                <c:pt idx="16175">
                  <c:v>99.779998779296875</c:v>
                </c:pt>
                <c:pt idx="16176">
                  <c:v>99.349998474121094</c:v>
                </c:pt>
                <c:pt idx="16177">
                  <c:v>100.37000274658203</c:v>
                </c:pt>
                <c:pt idx="16178">
                  <c:v>99</c:v>
                </c:pt>
                <c:pt idx="16179">
                  <c:v>99.150001525878906</c:v>
                </c:pt>
                <c:pt idx="16180">
                  <c:v>100.31999969482422</c:v>
                </c:pt>
                <c:pt idx="16181">
                  <c:v>99.389999389648438</c:v>
                </c:pt>
                <c:pt idx="16182">
                  <c:v>100.11000061035156</c:v>
                </c:pt>
                <c:pt idx="16183">
                  <c:v>99.209999084472656</c:v>
                </c:pt>
                <c:pt idx="16184">
                  <c:v>100.40000152587891</c:v>
                </c:pt>
                <c:pt idx="16185">
                  <c:v>100.43000030517578</c:v>
                </c:pt>
                <c:pt idx="16186">
                  <c:v>99.160003662109375</c:v>
                </c:pt>
                <c:pt idx="16187">
                  <c:v>100.30999755859375</c:v>
                </c:pt>
                <c:pt idx="16188">
                  <c:v>99.519996643066406</c:v>
                </c:pt>
                <c:pt idx="16189">
                  <c:v>100.23999786376953</c:v>
                </c:pt>
                <c:pt idx="16190">
                  <c:v>98.889999389648438</c:v>
                </c:pt>
                <c:pt idx="16191">
                  <c:v>100.29000091552734</c:v>
                </c:pt>
                <c:pt idx="16192">
                  <c:v>100.40000152587891</c:v>
                </c:pt>
                <c:pt idx="16193">
                  <c:v>99.360000610351563</c:v>
                </c:pt>
                <c:pt idx="16194">
                  <c:v>100.05999755859375</c:v>
                </c:pt>
                <c:pt idx="16195">
                  <c:v>99.680000305175781</c:v>
                </c:pt>
                <c:pt idx="16196">
                  <c:v>100.31999969482422</c:v>
                </c:pt>
                <c:pt idx="16197">
                  <c:v>98.910003662109375</c:v>
                </c:pt>
                <c:pt idx="16198">
                  <c:v>100.45999908447266</c:v>
                </c:pt>
                <c:pt idx="16199">
                  <c:v>100.37000274658203</c:v>
                </c:pt>
                <c:pt idx="16200">
                  <c:v>99.160003662109375</c:v>
                </c:pt>
                <c:pt idx="16201">
                  <c:v>100.11000061035156</c:v>
                </c:pt>
                <c:pt idx="16202">
                  <c:v>99.180000305175781</c:v>
                </c:pt>
                <c:pt idx="16203">
                  <c:v>100.16000366210938</c:v>
                </c:pt>
                <c:pt idx="16204">
                  <c:v>98.849998474121094</c:v>
                </c:pt>
                <c:pt idx="16205">
                  <c:v>100.25</c:v>
                </c:pt>
                <c:pt idx="16206">
                  <c:v>100.36000061035156</c:v>
                </c:pt>
                <c:pt idx="16207">
                  <c:v>99.080001831054688</c:v>
                </c:pt>
                <c:pt idx="16208">
                  <c:v>100.34999847412109</c:v>
                </c:pt>
                <c:pt idx="16209">
                  <c:v>99.800003051757813</c:v>
                </c:pt>
                <c:pt idx="16210">
                  <c:v>99.819999694824219</c:v>
                </c:pt>
                <c:pt idx="16211">
                  <c:v>99.819999694824219</c:v>
                </c:pt>
                <c:pt idx="16212">
                  <c:v>99.089996337890625</c:v>
                </c:pt>
                <c:pt idx="16213">
                  <c:v>100.30000305175781</c:v>
                </c:pt>
                <c:pt idx="16214">
                  <c:v>99.099998474121094</c:v>
                </c:pt>
                <c:pt idx="16215">
                  <c:v>99.029998779296875</c:v>
                </c:pt>
                <c:pt idx="16216">
                  <c:v>100.54000091552734</c:v>
                </c:pt>
                <c:pt idx="16217">
                  <c:v>99.110000610351563</c:v>
                </c:pt>
                <c:pt idx="16218">
                  <c:v>100.5</c:v>
                </c:pt>
                <c:pt idx="16219">
                  <c:v>100.18000030517578</c:v>
                </c:pt>
                <c:pt idx="16220">
                  <c:v>99.400001525878906</c:v>
                </c:pt>
                <c:pt idx="16221">
                  <c:v>99.970001220703125</c:v>
                </c:pt>
                <c:pt idx="16222">
                  <c:v>99.540000915527344</c:v>
                </c:pt>
                <c:pt idx="16223">
                  <c:v>100.12000274658203</c:v>
                </c:pt>
                <c:pt idx="16224">
                  <c:v>99.470001220703125</c:v>
                </c:pt>
                <c:pt idx="16225">
                  <c:v>99.05999755859375</c:v>
                </c:pt>
                <c:pt idx="16226">
                  <c:v>100.5</c:v>
                </c:pt>
                <c:pt idx="16227">
                  <c:v>98.80999755859375</c:v>
                </c:pt>
                <c:pt idx="16228">
                  <c:v>99.050003051757813</c:v>
                </c:pt>
                <c:pt idx="16229">
                  <c:v>100.5</c:v>
                </c:pt>
                <c:pt idx="16230">
                  <c:v>99.050003051757813</c:v>
                </c:pt>
                <c:pt idx="16231">
                  <c:v>100.40000152587891</c:v>
                </c:pt>
                <c:pt idx="16232">
                  <c:v>99.94000244140625</c:v>
                </c:pt>
                <c:pt idx="16233">
                  <c:v>99.540000915527344</c:v>
                </c:pt>
                <c:pt idx="16234">
                  <c:v>100.12000274658203</c:v>
                </c:pt>
                <c:pt idx="16235">
                  <c:v>99.55999755859375</c:v>
                </c:pt>
                <c:pt idx="16236">
                  <c:v>100.15000152587891</c:v>
                </c:pt>
                <c:pt idx="16237">
                  <c:v>99.44000244140625</c:v>
                </c:pt>
                <c:pt idx="16238">
                  <c:v>100.09999847412109</c:v>
                </c:pt>
                <c:pt idx="16239">
                  <c:v>99.360000610351563</c:v>
                </c:pt>
                <c:pt idx="16240">
                  <c:v>99.050003051757813</c:v>
                </c:pt>
                <c:pt idx="16241">
                  <c:v>100.48999786376953</c:v>
                </c:pt>
                <c:pt idx="16242">
                  <c:v>98.970001220703125</c:v>
                </c:pt>
                <c:pt idx="16243">
                  <c:v>98.860000610351563</c:v>
                </c:pt>
                <c:pt idx="16244">
                  <c:v>100.52999877929688</c:v>
                </c:pt>
                <c:pt idx="16245">
                  <c:v>98.94000244140625</c:v>
                </c:pt>
                <c:pt idx="16246">
                  <c:v>100.48000335693359</c:v>
                </c:pt>
                <c:pt idx="16247">
                  <c:v>100.23000335693359</c:v>
                </c:pt>
                <c:pt idx="16248">
                  <c:v>99.389999389648438</c:v>
                </c:pt>
                <c:pt idx="16249">
                  <c:v>100.13999938964844</c:v>
                </c:pt>
                <c:pt idx="16250">
                  <c:v>99.519996643066406</c:v>
                </c:pt>
                <c:pt idx="16251">
                  <c:v>100.08999633789063</c:v>
                </c:pt>
                <c:pt idx="16252">
                  <c:v>99.519996643066406</c:v>
                </c:pt>
                <c:pt idx="16253">
                  <c:v>98.900001525878906</c:v>
                </c:pt>
                <c:pt idx="16254">
                  <c:v>100.41999816894531</c:v>
                </c:pt>
                <c:pt idx="16255">
                  <c:v>98.849998474121094</c:v>
                </c:pt>
                <c:pt idx="16256">
                  <c:v>100.44999694824219</c:v>
                </c:pt>
                <c:pt idx="16257">
                  <c:v>100.51999664306641</c:v>
                </c:pt>
                <c:pt idx="16258">
                  <c:v>99.199996948242188</c:v>
                </c:pt>
                <c:pt idx="16259">
                  <c:v>100.58000183105469</c:v>
                </c:pt>
                <c:pt idx="16260">
                  <c:v>100.16000366210938</c:v>
                </c:pt>
                <c:pt idx="16261">
                  <c:v>99.489997863769531</c:v>
                </c:pt>
                <c:pt idx="16262">
                  <c:v>100.22000122070313</c:v>
                </c:pt>
                <c:pt idx="16263">
                  <c:v>99.519996643066406</c:v>
                </c:pt>
                <c:pt idx="16264">
                  <c:v>100.09999847412109</c:v>
                </c:pt>
                <c:pt idx="16265">
                  <c:v>99.489997863769531</c:v>
                </c:pt>
                <c:pt idx="16266">
                  <c:v>100.15000152587891</c:v>
                </c:pt>
                <c:pt idx="16267">
                  <c:v>99.599998474121094</c:v>
                </c:pt>
                <c:pt idx="16268">
                  <c:v>100.06999969482422</c:v>
                </c:pt>
                <c:pt idx="16269">
                  <c:v>100.54000091552734</c:v>
                </c:pt>
                <c:pt idx="16270">
                  <c:v>98.830001831054688</c:v>
                </c:pt>
                <c:pt idx="16271">
                  <c:v>100.36000061035156</c:v>
                </c:pt>
                <c:pt idx="16272">
                  <c:v>100.51999664306641</c:v>
                </c:pt>
                <c:pt idx="16273">
                  <c:v>99.05999755859375</c:v>
                </c:pt>
                <c:pt idx="16274">
                  <c:v>100.54000091552734</c:v>
                </c:pt>
                <c:pt idx="16275">
                  <c:v>98.94000244140625</c:v>
                </c:pt>
                <c:pt idx="16276">
                  <c:v>99.080001831054688</c:v>
                </c:pt>
                <c:pt idx="16277">
                  <c:v>100.31999969482422</c:v>
                </c:pt>
                <c:pt idx="16278">
                  <c:v>99.099998474121094</c:v>
                </c:pt>
                <c:pt idx="16279">
                  <c:v>99.639999389648438</c:v>
                </c:pt>
                <c:pt idx="16280">
                  <c:v>99.779998779296875</c:v>
                </c:pt>
                <c:pt idx="16281">
                  <c:v>99.599998474121094</c:v>
                </c:pt>
                <c:pt idx="16282">
                  <c:v>100.25</c:v>
                </c:pt>
                <c:pt idx="16283">
                  <c:v>99.430000305175781</c:v>
                </c:pt>
                <c:pt idx="16284">
                  <c:v>100.22000122070313</c:v>
                </c:pt>
                <c:pt idx="16285">
                  <c:v>100.48999786376953</c:v>
                </c:pt>
                <c:pt idx="16286">
                  <c:v>98.830001831054688</c:v>
                </c:pt>
                <c:pt idx="16287">
                  <c:v>100.55000305175781</c:v>
                </c:pt>
                <c:pt idx="16288">
                  <c:v>98.889999389648438</c:v>
                </c:pt>
                <c:pt idx="16289">
                  <c:v>99.099998474121094</c:v>
                </c:pt>
                <c:pt idx="16290">
                  <c:v>100.51000213623047</c:v>
                </c:pt>
                <c:pt idx="16291">
                  <c:v>99.160003662109375</c:v>
                </c:pt>
                <c:pt idx="16292">
                  <c:v>99.30999755859375</c:v>
                </c:pt>
                <c:pt idx="16293">
                  <c:v>100.33000183105469</c:v>
                </c:pt>
                <c:pt idx="16294">
                  <c:v>99.339996337890625</c:v>
                </c:pt>
                <c:pt idx="16295">
                  <c:v>100.33000183105469</c:v>
                </c:pt>
                <c:pt idx="16296">
                  <c:v>99.75</c:v>
                </c:pt>
                <c:pt idx="16297">
                  <c:v>99.839996337890625</c:v>
                </c:pt>
                <c:pt idx="16298">
                  <c:v>99.870002746582031</c:v>
                </c:pt>
                <c:pt idx="16299">
                  <c:v>99.19000244140625</c:v>
                </c:pt>
                <c:pt idx="16300">
                  <c:v>100.26999664306641</c:v>
                </c:pt>
                <c:pt idx="16301">
                  <c:v>99.339996337890625</c:v>
                </c:pt>
                <c:pt idx="16302">
                  <c:v>98.930000305175781</c:v>
                </c:pt>
                <c:pt idx="16303">
                  <c:v>100.58000183105469</c:v>
                </c:pt>
                <c:pt idx="16304">
                  <c:v>98.959999084472656</c:v>
                </c:pt>
                <c:pt idx="16305">
                  <c:v>100.58000183105469</c:v>
                </c:pt>
                <c:pt idx="16306">
                  <c:v>100.51999664306641</c:v>
                </c:pt>
                <c:pt idx="16307">
                  <c:v>99.180000305175781</c:v>
                </c:pt>
                <c:pt idx="16308">
                  <c:v>100.44999694824219</c:v>
                </c:pt>
                <c:pt idx="16309">
                  <c:v>100.31999969482422</c:v>
                </c:pt>
                <c:pt idx="16310">
                  <c:v>99.349998474121094</c:v>
                </c:pt>
                <c:pt idx="16311">
                  <c:v>100.34999847412109</c:v>
                </c:pt>
                <c:pt idx="16312">
                  <c:v>99.370002746582031</c:v>
                </c:pt>
                <c:pt idx="16313">
                  <c:v>100</c:v>
                </c:pt>
                <c:pt idx="16314">
                  <c:v>99.889999389648438</c:v>
                </c:pt>
                <c:pt idx="16315">
                  <c:v>99.720001220703125</c:v>
                </c:pt>
                <c:pt idx="16316">
                  <c:v>100.23000335693359</c:v>
                </c:pt>
                <c:pt idx="16317">
                  <c:v>99.05999755859375</c:v>
                </c:pt>
                <c:pt idx="16318">
                  <c:v>100.30000305175781</c:v>
                </c:pt>
                <c:pt idx="16319">
                  <c:v>99.269996643066406</c:v>
                </c:pt>
                <c:pt idx="16320">
                  <c:v>98.839996337890625</c:v>
                </c:pt>
                <c:pt idx="16321">
                  <c:v>100.54000091552734</c:v>
                </c:pt>
                <c:pt idx="16322">
                  <c:v>99</c:v>
                </c:pt>
                <c:pt idx="16323">
                  <c:v>98.959999084472656</c:v>
                </c:pt>
                <c:pt idx="16324">
                  <c:v>100.45999908447266</c:v>
                </c:pt>
                <c:pt idx="16325">
                  <c:v>98.94000244140625</c:v>
                </c:pt>
                <c:pt idx="16326">
                  <c:v>100.52999877929688</c:v>
                </c:pt>
                <c:pt idx="16327">
                  <c:v>99.930000305175781</c:v>
                </c:pt>
                <c:pt idx="16328">
                  <c:v>99.540000915527344</c:v>
                </c:pt>
                <c:pt idx="16329">
                  <c:v>100.05999755859375</c:v>
                </c:pt>
                <c:pt idx="16330">
                  <c:v>99.379997253417969</c:v>
                </c:pt>
                <c:pt idx="16331">
                  <c:v>100.23999786376953</c:v>
                </c:pt>
                <c:pt idx="16332">
                  <c:v>99.319999694824219</c:v>
                </c:pt>
                <c:pt idx="16333">
                  <c:v>98.819999694824219</c:v>
                </c:pt>
                <c:pt idx="16334">
                  <c:v>100.48999786376953</c:v>
                </c:pt>
                <c:pt idx="16335">
                  <c:v>98.930000305175781</c:v>
                </c:pt>
                <c:pt idx="16336">
                  <c:v>100.55000305175781</c:v>
                </c:pt>
                <c:pt idx="16337">
                  <c:v>100.33000183105469</c:v>
                </c:pt>
                <c:pt idx="16338">
                  <c:v>99.459999084472656</c:v>
                </c:pt>
                <c:pt idx="16339">
                  <c:v>100.20999908447266</c:v>
                </c:pt>
                <c:pt idx="16340">
                  <c:v>99.660003662109375</c:v>
                </c:pt>
                <c:pt idx="16341">
                  <c:v>100.16999816894531</c:v>
                </c:pt>
                <c:pt idx="16342">
                  <c:v>99.480003356933594</c:v>
                </c:pt>
                <c:pt idx="16343">
                  <c:v>98.860000610351563</c:v>
                </c:pt>
                <c:pt idx="16344">
                  <c:v>100.44999694824219</c:v>
                </c:pt>
                <c:pt idx="16345">
                  <c:v>100.37999725341797</c:v>
                </c:pt>
                <c:pt idx="16346">
                  <c:v>99.25</c:v>
                </c:pt>
                <c:pt idx="16347">
                  <c:v>100.33000183105469</c:v>
                </c:pt>
                <c:pt idx="16348">
                  <c:v>99.430000305175781</c:v>
                </c:pt>
                <c:pt idx="16349">
                  <c:v>100.06999969482422</c:v>
                </c:pt>
                <c:pt idx="16350">
                  <c:v>99.629997253417969</c:v>
                </c:pt>
                <c:pt idx="16351">
                  <c:v>100.13999938964844</c:v>
                </c:pt>
                <c:pt idx="16352">
                  <c:v>100.5</c:v>
                </c:pt>
                <c:pt idx="16353">
                  <c:v>98.930000305175781</c:v>
                </c:pt>
                <c:pt idx="16354">
                  <c:v>100.48999786376953</c:v>
                </c:pt>
                <c:pt idx="16355">
                  <c:v>100.33000183105469</c:v>
                </c:pt>
                <c:pt idx="16356">
                  <c:v>99.25</c:v>
                </c:pt>
                <c:pt idx="16357">
                  <c:v>100.22000122070313</c:v>
                </c:pt>
                <c:pt idx="16358">
                  <c:v>99.669998168945313</c:v>
                </c:pt>
                <c:pt idx="16359">
                  <c:v>99.900001525878906</c:v>
                </c:pt>
                <c:pt idx="16360">
                  <c:v>99.629997253417969</c:v>
                </c:pt>
                <c:pt idx="16361">
                  <c:v>98.790000915527344</c:v>
                </c:pt>
                <c:pt idx="16362">
                  <c:v>100.34999847412109</c:v>
                </c:pt>
                <c:pt idx="16363">
                  <c:v>98.900001525878906</c:v>
                </c:pt>
                <c:pt idx="16364">
                  <c:v>100.62999725341797</c:v>
                </c:pt>
                <c:pt idx="16365">
                  <c:v>100.55000305175781</c:v>
                </c:pt>
                <c:pt idx="16366">
                  <c:v>99.05999755859375</c:v>
                </c:pt>
                <c:pt idx="16367">
                  <c:v>100.44999694824219</c:v>
                </c:pt>
                <c:pt idx="16368">
                  <c:v>99.819999694824219</c:v>
                </c:pt>
                <c:pt idx="16369">
                  <c:v>99.849998474121094</c:v>
                </c:pt>
                <c:pt idx="16370">
                  <c:v>99.599998474121094</c:v>
                </c:pt>
                <c:pt idx="16371">
                  <c:v>99.080001831054688</c:v>
                </c:pt>
                <c:pt idx="16372">
                  <c:v>100.31999969482422</c:v>
                </c:pt>
                <c:pt idx="16373">
                  <c:v>98.839996337890625</c:v>
                </c:pt>
                <c:pt idx="16374">
                  <c:v>98.830001831054688</c:v>
                </c:pt>
                <c:pt idx="16375">
                  <c:v>100.26000213623047</c:v>
                </c:pt>
                <c:pt idx="16376">
                  <c:v>98.970001220703125</c:v>
                </c:pt>
                <c:pt idx="16377">
                  <c:v>99.709999084472656</c:v>
                </c:pt>
                <c:pt idx="16378">
                  <c:v>99.639999389648438</c:v>
                </c:pt>
                <c:pt idx="16379">
                  <c:v>99.830001831054688</c:v>
                </c:pt>
                <c:pt idx="16380">
                  <c:v>100.41000366210938</c:v>
                </c:pt>
                <c:pt idx="16381">
                  <c:v>98.930000305175781</c:v>
                </c:pt>
                <c:pt idx="16382">
                  <c:v>100.45999908447266</c:v>
                </c:pt>
                <c:pt idx="16383">
                  <c:v>98.94000244140625</c:v>
                </c:pt>
                <c:pt idx="16384">
                  <c:v>100.55000305175781</c:v>
                </c:pt>
                <c:pt idx="16385">
                  <c:v>98.94000244140625</c:v>
                </c:pt>
                <c:pt idx="16386">
                  <c:v>99.180000305175781</c:v>
                </c:pt>
                <c:pt idx="16387">
                  <c:v>100.30999755859375</c:v>
                </c:pt>
                <c:pt idx="16388">
                  <c:v>99.30999755859375</c:v>
                </c:pt>
                <c:pt idx="16389">
                  <c:v>100.16999816894531</c:v>
                </c:pt>
                <c:pt idx="16390">
                  <c:v>99.139999389648438</c:v>
                </c:pt>
                <c:pt idx="16391">
                  <c:v>100.30999755859375</c:v>
                </c:pt>
                <c:pt idx="16392">
                  <c:v>99.040000915527344</c:v>
                </c:pt>
                <c:pt idx="16393">
                  <c:v>98.970001220703125</c:v>
                </c:pt>
                <c:pt idx="16394">
                  <c:v>100.54000091552734</c:v>
                </c:pt>
                <c:pt idx="16395">
                  <c:v>99.19000244140625</c:v>
                </c:pt>
                <c:pt idx="16396">
                  <c:v>99.599998474121094</c:v>
                </c:pt>
                <c:pt idx="16397">
                  <c:v>99.800003051757813</c:v>
                </c:pt>
                <c:pt idx="16398">
                  <c:v>99.839996337890625</c:v>
                </c:pt>
                <c:pt idx="16399">
                  <c:v>99.519996643066406</c:v>
                </c:pt>
                <c:pt idx="16400">
                  <c:v>98.989997863769531</c:v>
                </c:pt>
                <c:pt idx="16401">
                  <c:v>100.51000213623047</c:v>
                </c:pt>
                <c:pt idx="16402">
                  <c:v>98.830001831054688</c:v>
                </c:pt>
                <c:pt idx="16403">
                  <c:v>99.25</c:v>
                </c:pt>
                <c:pt idx="16404">
                  <c:v>100.18000030517578</c:v>
                </c:pt>
                <c:pt idx="16405">
                  <c:v>99.569999694824219</c:v>
                </c:pt>
                <c:pt idx="16406">
                  <c:v>100.05999755859375</c:v>
                </c:pt>
                <c:pt idx="16407">
                  <c:v>99.139999389648438</c:v>
                </c:pt>
                <c:pt idx="16408">
                  <c:v>100.47000122070313</c:v>
                </c:pt>
                <c:pt idx="16409">
                  <c:v>98.849998474121094</c:v>
                </c:pt>
                <c:pt idx="16410">
                  <c:v>99.209999084472656</c:v>
                </c:pt>
                <c:pt idx="16411">
                  <c:v>100.33999633789063</c:v>
                </c:pt>
                <c:pt idx="16412">
                  <c:v>99.379997253417969</c:v>
                </c:pt>
                <c:pt idx="16413">
                  <c:v>100.16000366210938</c:v>
                </c:pt>
                <c:pt idx="16414">
                  <c:v>99.319999694824219</c:v>
                </c:pt>
                <c:pt idx="16415">
                  <c:v>100.33999633789063</c:v>
                </c:pt>
                <c:pt idx="16416">
                  <c:v>99.05999755859375</c:v>
                </c:pt>
                <c:pt idx="16417">
                  <c:v>99.019996643066406</c:v>
                </c:pt>
                <c:pt idx="16418">
                  <c:v>100.36000061035156</c:v>
                </c:pt>
                <c:pt idx="16419">
                  <c:v>99.260002136230469</c:v>
                </c:pt>
                <c:pt idx="16420">
                  <c:v>99.980003356933594</c:v>
                </c:pt>
                <c:pt idx="16421">
                  <c:v>99.220001220703125</c:v>
                </c:pt>
                <c:pt idx="16422">
                  <c:v>100.26999664306641</c:v>
                </c:pt>
                <c:pt idx="16423">
                  <c:v>100.56999969482422</c:v>
                </c:pt>
                <c:pt idx="16424">
                  <c:v>99.099998474121094</c:v>
                </c:pt>
                <c:pt idx="16425">
                  <c:v>100.45999908447266</c:v>
                </c:pt>
                <c:pt idx="16426">
                  <c:v>99.370002746582031</c:v>
                </c:pt>
                <c:pt idx="16427">
                  <c:v>99.879997253417969</c:v>
                </c:pt>
                <c:pt idx="16428">
                  <c:v>99.480003356933594</c:v>
                </c:pt>
                <c:pt idx="16429">
                  <c:v>100.26999664306641</c:v>
                </c:pt>
                <c:pt idx="16430">
                  <c:v>100.37999725341797</c:v>
                </c:pt>
                <c:pt idx="16431">
                  <c:v>98.860000610351563</c:v>
                </c:pt>
                <c:pt idx="16432">
                  <c:v>100.41000366210938</c:v>
                </c:pt>
                <c:pt idx="16433">
                  <c:v>99.819999694824219</c:v>
                </c:pt>
                <c:pt idx="16434">
                  <c:v>99.819999694824219</c:v>
                </c:pt>
                <c:pt idx="16435">
                  <c:v>99.379997253417969</c:v>
                </c:pt>
                <c:pt idx="16436">
                  <c:v>98.860000610351563</c:v>
                </c:pt>
                <c:pt idx="16437">
                  <c:v>100.55000305175781</c:v>
                </c:pt>
                <c:pt idx="16438">
                  <c:v>99.069999694824219</c:v>
                </c:pt>
                <c:pt idx="16439">
                  <c:v>100.41000366210938</c:v>
                </c:pt>
                <c:pt idx="16440">
                  <c:v>99.849998474121094</c:v>
                </c:pt>
                <c:pt idx="16441">
                  <c:v>99.80999755859375</c:v>
                </c:pt>
                <c:pt idx="16442">
                  <c:v>99.459999084472656</c:v>
                </c:pt>
                <c:pt idx="16443">
                  <c:v>98.839996337890625</c:v>
                </c:pt>
                <c:pt idx="16444">
                  <c:v>100.51999664306641</c:v>
                </c:pt>
                <c:pt idx="16445">
                  <c:v>98.970001220703125</c:v>
                </c:pt>
                <c:pt idx="16446">
                  <c:v>100.36000061035156</c:v>
                </c:pt>
                <c:pt idx="16447">
                  <c:v>99.769996643066406</c:v>
                </c:pt>
                <c:pt idx="16448">
                  <c:v>99.769996643066406</c:v>
                </c:pt>
                <c:pt idx="16449">
                  <c:v>99.339996337890625</c:v>
                </c:pt>
                <c:pt idx="16450">
                  <c:v>100.25</c:v>
                </c:pt>
                <c:pt idx="16451">
                  <c:v>100.47000122070313</c:v>
                </c:pt>
                <c:pt idx="16452">
                  <c:v>98.930000305175781</c:v>
                </c:pt>
                <c:pt idx="16453">
                  <c:v>100.48999786376953</c:v>
                </c:pt>
                <c:pt idx="16454">
                  <c:v>100.12000274658203</c:v>
                </c:pt>
                <c:pt idx="16455">
                  <c:v>99.620002746582031</c:v>
                </c:pt>
                <c:pt idx="16456">
                  <c:v>99.680000305175781</c:v>
                </c:pt>
                <c:pt idx="16457">
                  <c:v>98.970001220703125</c:v>
                </c:pt>
                <c:pt idx="16458">
                  <c:v>100.55000305175781</c:v>
                </c:pt>
                <c:pt idx="16459">
                  <c:v>98.949996948242188</c:v>
                </c:pt>
                <c:pt idx="16460">
                  <c:v>100.55999755859375</c:v>
                </c:pt>
                <c:pt idx="16461">
                  <c:v>100.31999969482422</c:v>
                </c:pt>
                <c:pt idx="16462">
                  <c:v>99.449996948242188</c:v>
                </c:pt>
                <c:pt idx="16463">
                  <c:v>100.12000274658203</c:v>
                </c:pt>
                <c:pt idx="16464">
                  <c:v>99.139999389648438</c:v>
                </c:pt>
                <c:pt idx="16465">
                  <c:v>100.37999725341797</c:v>
                </c:pt>
                <c:pt idx="16466">
                  <c:v>98.75</c:v>
                </c:pt>
                <c:pt idx="16467">
                  <c:v>100.43000030517578</c:v>
                </c:pt>
                <c:pt idx="16468">
                  <c:v>100.33999633789063</c:v>
                </c:pt>
                <c:pt idx="16469">
                  <c:v>99.279998779296875</c:v>
                </c:pt>
                <c:pt idx="16470">
                  <c:v>100.04000091552734</c:v>
                </c:pt>
                <c:pt idx="16471">
                  <c:v>99.400001525878906</c:v>
                </c:pt>
                <c:pt idx="16472">
                  <c:v>100.27999877929688</c:v>
                </c:pt>
                <c:pt idx="16473">
                  <c:v>99.050003051757813</c:v>
                </c:pt>
                <c:pt idx="16474">
                  <c:v>98.760002136230469</c:v>
                </c:pt>
                <c:pt idx="16475">
                  <c:v>100.37999725341797</c:v>
                </c:pt>
                <c:pt idx="16476">
                  <c:v>99.080001831054688</c:v>
                </c:pt>
                <c:pt idx="16477">
                  <c:v>99.760002136230469</c:v>
                </c:pt>
                <c:pt idx="16478">
                  <c:v>99.349998474121094</c:v>
                </c:pt>
                <c:pt idx="16479">
                  <c:v>100.11000061035156</c:v>
                </c:pt>
                <c:pt idx="16480">
                  <c:v>100.55999755859375</c:v>
                </c:pt>
                <c:pt idx="16481">
                  <c:v>98.879997253417969</c:v>
                </c:pt>
                <c:pt idx="16482">
                  <c:v>100.48000335693359</c:v>
                </c:pt>
                <c:pt idx="16483">
                  <c:v>99.010002136230469</c:v>
                </c:pt>
                <c:pt idx="16484">
                  <c:v>99.900001525878906</c:v>
                </c:pt>
                <c:pt idx="16485">
                  <c:v>99.419998168945313</c:v>
                </c:pt>
                <c:pt idx="16486">
                  <c:v>100.23000335693359</c:v>
                </c:pt>
                <c:pt idx="16487">
                  <c:v>100.41999816894531</c:v>
                </c:pt>
                <c:pt idx="16488">
                  <c:v>98.919998168945313</c:v>
                </c:pt>
                <c:pt idx="16489">
                  <c:v>100.31999969482422</c:v>
                </c:pt>
                <c:pt idx="16490">
                  <c:v>99.639999389648438</c:v>
                </c:pt>
                <c:pt idx="16491">
                  <c:v>100.12999725341797</c:v>
                </c:pt>
                <c:pt idx="16492">
                  <c:v>99.209999084472656</c:v>
                </c:pt>
                <c:pt idx="16493">
                  <c:v>98.94000244140625</c:v>
                </c:pt>
                <c:pt idx="16494">
                  <c:v>100.26000213623047</c:v>
                </c:pt>
                <c:pt idx="16495">
                  <c:v>99.290000915527344</c:v>
                </c:pt>
                <c:pt idx="16496">
                  <c:v>100.08999633789063</c:v>
                </c:pt>
                <c:pt idx="16497">
                  <c:v>99.050003051757813</c:v>
                </c:pt>
                <c:pt idx="16498">
                  <c:v>100.22000122070313</c:v>
                </c:pt>
                <c:pt idx="16499">
                  <c:v>98.94000244140625</c:v>
                </c:pt>
                <c:pt idx="16500">
                  <c:v>99.30999755859375</c:v>
                </c:pt>
                <c:pt idx="16501">
                  <c:v>100.12000274658203</c:v>
                </c:pt>
                <c:pt idx="16502">
                  <c:v>99.760002136230469</c:v>
                </c:pt>
                <c:pt idx="16503">
                  <c:v>100.31999969482422</c:v>
                </c:pt>
                <c:pt idx="16504">
                  <c:v>98.779998779296875</c:v>
                </c:pt>
                <c:pt idx="16505">
                  <c:v>100.33999633789063</c:v>
                </c:pt>
                <c:pt idx="16506">
                  <c:v>99.129997253417969</c:v>
                </c:pt>
                <c:pt idx="16507">
                  <c:v>99.849998474121094</c:v>
                </c:pt>
                <c:pt idx="16508">
                  <c:v>99.510002136230469</c:v>
                </c:pt>
                <c:pt idx="16509">
                  <c:v>100.48000335693359</c:v>
                </c:pt>
                <c:pt idx="16510">
                  <c:v>100.48999786376953</c:v>
                </c:pt>
                <c:pt idx="16511">
                  <c:v>99.050003051757813</c:v>
                </c:pt>
                <c:pt idx="16512">
                  <c:v>100.08000183105469</c:v>
                </c:pt>
                <c:pt idx="16513">
                  <c:v>99.290000915527344</c:v>
                </c:pt>
                <c:pt idx="16514">
                  <c:v>100.15000152587891</c:v>
                </c:pt>
                <c:pt idx="16515">
                  <c:v>98.800003051757813</c:v>
                </c:pt>
                <c:pt idx="16516">
                  <c:v>100.47000122070313</c:v>
                </c:pt>
                <c:pt idx="16517">
                  <c:v>100.27999877929688</c:v>
                </c:pt>
                <c:pt idx="16518">
                  <c:v>99.290000915527344</c:v>
                </c:pt>
                <c:pt idx="16519">
                  <c:v>99.80999755859375</c:v>
                </c:pt>
                <c:pt idx="16520">
                  <c:v>99.120002746582031</c:v>
                </c:pt>
                <c:pt idx="16521">
                  <c:v>100.45999908447266</c:v>
                </c:pt>
                <c:pt idx="16522">
                  <c:v>98.959999084472656</c:v>
                </c:pt>
                <c:pt idx="16523">
                  <c:v>99.260002136230469</c:v>
                </c:pt>
                <c:pt idx="16524">
                  <c:v>100.18000030517578</c:v>
                </c:pt>
                <c:pt idx="16525">
                  <c:v>99.529998779296875</c:v>
                </c:pt>
                <c:pt idx="16526">
                  <c:v>100.25</c:v>
                </c:pt>
                <c:pt idx="16527">
                  <c:v>98.94000244140625</c:v>
                </c:pt>
                <c:pt idx="16528">
                  <c:v>100.45999908447266</c:v>
                </c:pt>
                <c:pt idx="16529">
                  <c:v>100.40000152587891</c:v>
                </c:pt>
                <c:pt idx="16530">
                  <c:v>99.339996337890625</c:v>
                </c:pt>
                <c:pt idx="16531">
                  <c:v>100.09999847412109</c:v>
                </c:pt>
                <c:pt idx="16532">
                  <c:v>99.580001831054688</c:v>
                </c:pt>
                <c:pt idx="16533">
                  <c:v>100.34999847412109</c:v>
                </c:pt>
                <c:pt idx="16534">
                  <c:v>98.910003662109375</c:v>
                </c:pt>
                <c:pt idx="16535">
                  <c:v>100.36000061035156</c:v>
                </c:pt>
                <c:pt idx="16536">
                  <c:v>100.26000213623047</c:v>
                </c:pt>
                <c:pt idx="16537">
                  <c:v>99.370002746582031</c:v>
                </c:pt>
                <c:pt idx="16538">
                  <c:v>100.05000305175781</c:v>
                </c:pt>
                <c:pt idx="16539">
                  <c:v>99.099998474121094</c:v>
                </c:pt>
                <c:pt idx="16540">
                  <c:v>100.30000305175781</c:v>
                </c:pt>
                <c:pt idx="16541">
                  <c:v>98.639999389648438</c:v>
                </c:pt>
                <c:pt idx="16542">
                  <c:v>99.069999694824219</c:v>
                </c:pt>
                <c:pt idx="16543">
                  <c:v>100.16000366210938</c:v>
                </c:pt>
                <c:pt idx="16544">
                  <c:v>99.360000610351563</c:v>
                </c:pt>
                <c:pt idx="16545">
                  <c:v>100.25</c:v>
                </c:pt>
                <c:pt idx="16546">
                  <c:v>99.089996337890625</c:v>
                </c:pt>
                <c:pt idx="16547">
                  <c:v>100.37000274658203</c:v>
                </c:pt>
                <c:pt idx="16548">
                  <c:v>98.94000244140625</c:v>
                </c:pt>
                <c:pt idx="16549">
                  <c:v>99.199996948242188</c:v>
                </c:pt>
                <c:pt idx="16550">
                  <c:v>100.12000274658203</c:v>
                </c:pt>
                <c:pt idx="16551">
                  <c:v>99.360000610351563</c:v>
                </c:pt>
                <c:pt idx="16552">
                  <c:v>100.22000122070313</c:v>
                </c:pt>
                <c:pt idx="16553">
                  <c:v>99.209999084472656</c:v>
                </c:pt>
                <c:pt idx="16554">
                  <c:v>100.41999816894531</c:v>
                </c:pt>
                <c:pt idx="16555">
                  <c:v>100.47000122070313</c:v>
                </c:pt>
                <c:pt idx="16556">
                  <c:v>99.110000610351563</c:v>
                </c:pt>
                <c:pt idx="16557">
                  <c:v>100.37000274658203</c:v>
                </c:pt>
                <c:pt idx="16558">
                  <c:v>99.839996337890625</c:v>
                </c:pt>
                <c:pt idx="16559">
                  <c:v>99.889999389648438</c:v>
                </c:pt>
                <c:pt idx="16560">
                  <c:v>99.610000610351563</c:v>
                </c:pt>
                <c:pt idx="16561">
                  <c:v>98.889999389648438</c:v>
                </c:pt>
                <c:pt idx="16562">
                  <c:v>100.51000213623047</c:v>
                </c:pt>
                <c:pt idx="16563">
                  <c:v>99.040000915527344</c:v>
                </c:pt>
                <c:pt idx="16564">
                  <c:v>99.330001831054688</c:v>
                </c:pt>
                <c:pt idx="16565">
                  <c:v>100.23999786376953</c:v>
                </c:pt>
                <c:pt idx="16566">
                  <c:v>99.550003051757813</c:v>
                </c:pt>
                <c:pt idx="16567">
                  <c:v>100.29000091552734</c:v>
                </c:pt>
                <c:pt idx="16568">
                  <c:v>99.279998779296875</c:v>
                </c:pt>
                <c:pt idx="16569">
                  <c:v>100.37999725341797</c:v>
                </c:pt>
                <c:pt idx="16570">
                  <c:v>98.870002746582031</c:v>
                </c:pt>
                <c:pt idx="16571">
                  <c:v>99.050003051757813</c:v>
                </c:pt>
                <c:pt idx="16572">
                  <c:v>100.44999694824219</c:v>
                </c:pt>
                <c:pt idx="16573">
                  <c:v>99.089996337890625</c:v>
                </c:pt>
                <c:pt idx="16574">
                  <c:v>99.760002136230469</c:v>
                </c:pt>
                <c:pt idx="16575">
                  <c:v>99.730003356933594</c:v>
                </c:pt>
                <c:pt idx="16576">
                  <c:v>99.900001525878906</c:v>
                </c:pt>
                <c:pt idx="16577">
                  <c:v>100.40000152587891</c:v>
                </c:pt>
                <c:pt idx="16578">
                  <c:v>98.879997253417969</c:v>
                </c:pt>
                <c:pt idx="16579">
                  <c:v>100.37999725341797</c:v>
                </c:pt>
                <c:pt idx="16580">
                  <c:v>100.44999694824219</c:v>
                </c:pt>
                <c:pt idx="16581">
                  <c:v>99.239997863769531</c:v>
                </c:pt>
                <c:pt idx="16582">
                  <c:v>100.20999908447266</c:v>
                </c:pt>
                <c:pt idx="16583">
                  <c:v>99.610000610351563</c:v>
                </c:pt>
                <c:pt idx="16584">
                  <c:v>100.01000213623047</c:v>
                </c:pt>
                <c:pt idx="16585">
                  <c:v>99.410003662109375</c:v>
                </c:pt>
                <c:pt idx="16586">
                  <c:v>98.800003051757813</c:v>
                </c:pt>
                <c:pt idx="16587">
                  <c:v>100.5</c:v>
                </c:pt>
                <c:pt idx="16588">
                  <c:v>98.919998168945313</c:v>
                </c:pt>
                <c:pt idx="16589">
                  <c:v>100.58000183105469</c:v>
                </c:pt>
                <c:pt idx="16590">
                  <c:v>100.04000091552734</c:v>
                </c:pt>
                <c:pt idx="16591">
                  <c:v>99.629997253417969</c:v>
                </c:pt>
                <c:pt idx="16592">
                  <c:v>99.879997253417969</c:v>
                </c:pt>
                <c:pt idx="16593">
                  <c:v>99.160003662109375</c:v>
                </c:pt>
                <c:pt idx="16594">
                  <c:v>100.51000213623047</c:v>
                </c:pt>
                <c:pt idx="16595">
                  <c:v>98.930000305175781</c:v>
                </c:pt>
                <c:pt idx="16596">
                  <c:v>99.129997253417969</c:v>
                </c:pt>
                <c:pt idx="16597">
                  <c:v>100.40000152587891</c:v>
                </c:pt>
                <c:pt idx="16598">
                  <c:v>99.410003662109375</c:v>
                </c:pt>
                <c:pt idx="16599">
                  <c:v>100.16000366210938</c:v>
                </c:pt>
                <c:pt idx="16600">
                  <c:v>99.370002746582031</c:v>
                </c:pt>
                <c:pt idx="16601">
                  <c:v>100.37000274658203</c:v>
                </c:pt>
                <c:pt idx="16602">
                  <c:v>100.68000030517578</c:v>
                </c:pt>
                <c:pt idx="16603">
                  <c:v>99.05999755859375</c:v>
                </c:pt>
                <c:pt idx="16604">
                  <c:v>100.62000274658203</c:v>
                </c:pt>
                <c:pt idx="16605">
                  <c:v>99.220001220703125</c:v>
                </c:pt>
                <c:pt idx="16606">
                  <c:v>99.620002746582031</c:v>
                </c:pt>
                <c:pt idx="16607">
                  <c:v>99.900001525878906</c:v>
                </c:pt>
                <c:pt idx="16608">
                  <c:v>99.839996337890625</c:v>
                </c:pt>
                <c:pt idx="16609">
                  <c:v>100.41999816894531</c:v>
                </c:pt>
                <c:pt idx="16610">
                  <c:v>98.870002746582031</c:v>
                </c:pt>
                <c:pt idx="16611">
                  <c:v>100.55000305175781</c:v>
                </c:pt>
                <c:pt idx="16612">
                  <c:v>100.48000335693359</c:v>
                </c:pt>
                <c:pt idx="16613">
                  <c:v>99.480003356933594</c:v>
                </c:pt>
                <c:pt idx="16614">
                  <c:v>100.31999969482422</c:v>
                </c:pt>
                <c:pt idx="16615">
                  <c:v>99.639999389648438</c:v>
                </c:pt>
                <c:pt idx="16616">
                  <c:v>100.26999664306641</c:v>
                </c:pt>
                <c:pt idx="16617">
                  <c:v>99.180000305175781</c:v>
                </c:pt>
                <c:pt idx="16618">
                  <c:v>100.44000244140625</c:v>
                </c:pt>
                <c:pt idx="16619">
                  <c:v>100.52999877929688</c:v>
                </c:pt>
                <c:pt idx="16620">
                  <c:v>99.319999694824219</c:v>
                </c:pt>
                <c:pt idx="16621">
                  <c:v>100.34999847412109</c:v>
                </c:pt>
                <c:pt idx="16622">
                  <c:v>99.739997863769531</c:v>
                </c:pt>
                <c:pt idx="16623">
                  <c:v>100.12999725341797</c:v>
                </c:pt>
                <c:pt idx="16624">
                  <c:v>99.540000915527344</c:v>
                </c:pt>
                <c:pt idx="16625">
                  <c:v>100.45999908447266</c:v>
                </c:pt>
                <c:pt idx="16626">
                  <c:v>100.65000152587891</c:v>
                </c:pt>
                <c:pt idx="16627">
                  <c:v>99.199996948242188</c:v>
                </c:pt>
                <c:pt idx="16628">
                  <c:v>100.55999755859375</c:v>
                </c:pt>
                <c:pt idx="16629">
                  <c:v>100.12000274658203</c:v>
                </c:pt>
                <c:pt idx="16630">
                  <c:v>99.989997863769531</c:v>
                </c:pt>
                <c:pt idx="16631">
                  <c:v>99.699996948242188</c:v>
                </c:pt>
                <c:pt idx="16632">
                  <c:v>100.22000122070313</c:v>
                </c:pt>
                <c:pt idx="16633">
                  <c:v>100.51999664306641</c:v>
                </c:pt>
                <c:pt idx="16634">
                  <c:v>99.089996337890625</c:v>
                </c:pt>
                <c:pt idx="16635">
                  <c:v>100.58999633789063</c:v>
                </c:pt>
                <c:pt idx="16636">
                  <c:v>100.29000091552734</c:v>
                </c:pt>
                <c:pt idx="16637">
                  <c:v>99.730003356933594</c:v>
                </c:pt>
                <c:pt idx="16638">
                  <c:v>99.989997863769531</c:v>
                </c:pt>
                <c:pt idx="16639">
                  <c:v>98.970001220703125</c:v>
                </c:pt>
                <c:pt idx="16640">
                  <c:v>100.51999664306641</c:v>
                </c:pt>
                <c:pt idx="16641">
                  <c:v>98.860000610351563</c:v>
                </c:pt>
                <c:pt idx="16642">
                  <c:v>100.55000305175781</c:v>
                </c:pt>
                <c:pt idx="16643">
                  <c:v>100.40000152587891</c:v>
                </c:pt>
                <c:pt idx="16644">
                  <c:v>99.569999694824219</c:v>
                </c:pt>
                <c:pt idx="16645">
                  <c:v>100.13999938964844</c:v>
                </c:pt>
                <c:pt idx="16646">
                  <c:v>99.430000305175781</c:v>
                </c:pt>
                <c:pt idx="16647">
                  <c:v>100.40000152587891</c:v>
                </c:pt>
                <c:pt idx="16648">
                  <c:v>99.150001525878906</c:v>
                </c:pt>
                <c:pt idx="16649">
                  <c:v>99.099998474121094</c:v>
                </c:pt>
                <c:pt idx="16650">
                  <c:v>100.59999847412109</c:v>
                </c:pt>
                <c:pt idx="16651">
                  <c:v>99.290000915527344</c:v>
                </c:pt>
                <c:pt idx="16652">
                  <c:v>100.36000061035156</c:v>
                </c:pt>
                <c:pt idx="16653">
                  <c:v>99.639999389648438</c:v>
                </c:pt>
                <c:pt idx="16654">
                  <c:v>100.36000061035156</c:v>
                </c:pt>
                <c:pt idx="16655">
                  <c:v>99.349998474121094</c:v>
                </c:pt>
                <c:pt idx="16656">
                  <c:v>99.120002746582031</c:v>
                </c:pt>
                <c:pt idx="16657">
                  <c:v>100.65000152587891</c:v>
                </c:pt>
                <c:pt idx="16658">
                  <c:v>100.77999877929688</c:v>
                </c:pt>
                <c:pt idx="16659">
                  <c:v>100.55000305175781</c:v>
                </c:pt>
                <c:pt idx="16660">
                  <c:v>100.30999755859375</c:v>
                </c:pt>
                <c:pt idx="16661">
                  <c:v>99.669998168945313</c:v>
                </c:pt>
                <c:pt idx="16662">
                  <c:v>99.980003356933594</c:v>
                </c:pt>
                <c:pt idx="16663">
                  <c:v>99.199996948242188</c:v>
                </c:pt>
                <c:pt idx="16664">
                  <c:v>100.48000335693359</c:v>
                </c:pt>
                <c:pt idx="16665">
                  <c:v>99.029998779296875</c:v>
                </c:pt>
                <c:pt idx="16666">
                  <c:v>99.180000305175781</c:v>
                </c:pt>
                <c:pt idx="16667">
                  <c:v>100.30999755859375</c:v>
                </c:pt>
                <c:pt idx="16668">
                  <c:v>99.5</c:v>
                </c:pt>
                <c:pt idx="16669">
                  <c:v>100.22000122070313</c:v>
                </c:pt>
                <c:pt idx="16670">
                  <c:v>99.25</c:v>
                </c:pt>
                <c:pt idx="16671">
                  <c:v>100.59999847412109</c:v>
                </c:pt>
                <c:pt idx="16672">
                  <c:v>100.58000183105469</c:v>
                </c:pt>
                <c:pt idx="16673">
                  <c:v>99.169998168945313</c:v>
                </c:pt>
                <c:pt idx="16674">
                  <c:v>100.25</c:v>
                </c:pt>
                <c:pt idx="16675">
                  <c:v>99.660003662109375</c:v>
                </c:pt>
                <c:pt idx="16676">
                  <c:v>100.16999816894531</c:v>
                </c:pt>
                <c:pt idx="16677">
                  <c:v>99.220001220703125</c:v>
                </c:pt>
                <c:pt idx="16678">
                  <c:v>100.44000244140625</c:v>
                </c:pt>
                <c:pt idx="16679">
                  <c:v>100.55999755859375</c:v>
                </c:pt>
                <c:pt idx="16680">
                  <c:v>99.180000305175781</c:v>
                </c:pt>
                <c:pt idx="16681">
                  <c:v>100.44999694824219</c:v>
                </c:pt>
                <c:pt idx="16682">
                  <c:v>99.360000610351563</c:v>
                </c:pt>
                <c:pt idx="16683">
                  <c:v>100.01000213623047</c:v>
                </c:pt>
                <c:pt idx="16684">
                  <c:v>99.379997253417969</c:v>
                </c:pt>
                <c:pt idx="16685">
                  <c:v>100.37999725341797</c:v>
                </c:pt>
                <c:pt idx="16686">
                  <c:v>99.239997863769531</c:v>
                </c:pt>
                <c:pt idx="16687">
                  <c:v>99.089996337890625</c:v>
                </c:pt>
                <c:pt idx="16688">
                  <c:v>100.55999755859375</c:v>
                </c:pt>
                <c:pt idx="16689">
                  <c:v>99.290000915527344</c:v>
                </c:pt>
                <c:pt idx="16690">
                  <c:v>99.94000244140625</c:v>
                </c:pt>
                <c:pt idx="16691">
                  <c:v>99.80999755859375</c:v>
                </c:pt>
                <c:pt idx="16692">
                  <c:v>100.19000244140625</c:v>
                </c:pt>
                <c:pt idx="16693">
                  <c:v>100.58999633789063</c:v>
                </c:pt>
                <c:pt idx="16694">
                  <c:v>99.050003051757813</c:v>
                </c:pt>
                <c:pt idx="16695">
                  <c:v>100.76000213623047</c:v>
                </c:pt>
                <c:pt idx="16696">
                  <c:v>100.27999877929688</c:v>
                </c:pt>
                <c:pt idx="16697">
                  <c:v>99.760002136230469</c:v>
                </c:pt>
                <c:pt idx="16698">
                  <c:v>100.08999633789063</c:v>
                </c:pt>
                <c:pt idx="16699">
                  <c:v>99.970001220703125</c:v>
                </c:pt>
                <c:pt idx="16700">
                  <c:v>100.48999786376953</c:v>
                </c:pt>
                <c:pt idx="16701">
                  <c:v>98.94000244140625</c:v>
                </c:pt>
                <c:pt idx="16702">
                  <c:v>100.54000091552734</c:v>
                </c:pt>
                <c:pt idx="16703">
                  <c:v>100.43000030517578</c:v>
                </c:pt>
                <c:pt idx="16704">
                  <c:v>99.379997253417969</c:v>
                </c:pt>
                <c:pt idx="16705">
                  <c:v>100.31999969482422</c:v>
                </c:pt>
                <c:pt idx="16706">
                  <c:v>99.730003356933594</c:v>
                </c:pt>
                <c:pt idx="16707">
                  <c:v>100.33999633789063</c:v>
                </c:pt>
                <c:pt idx="16708">
                  <c:v>99.480003356933594</c:v>
                </c:pt>
                <c:pt idx="16709">
                  <c:v>98.870002746582031</c:v>
                </c:pt>
                <c:pt idx="16710">
                  <c:v>100.62999725341797</c:v>
                </c:pt>
                <c:pt idx="16711">
                  <c:v>99.010002136230469</c:v>
                </c:pt>
                <c:pt idx="16712">
                  <c:v>100.62000274658203</c:v>
                </c:pt>
                <c:pt idx="16713">
                  <c:v>100.20999908447266</c:v>
                </c:pt>
                <c:pt idx="16714">
                  <c:v>99.769996643066406</c:v>
                </c:pt>
                <c:pt idx="16715">
                  <c:v>99.889999389648438</c:v>
                </c:pt>
                <c:pt idx="16716">
                  <c:v>99.169998168945313</c:v>
                </c:pt>
                <c:pt idx="16717">
                  <c:v>100.54000091552734</c:v>
                </c:pt>
                <c:pt idx="16718">
                  <c:v>99.019996643066406</c:v>
                </c:pt>
                <c:pt idx="16719">
                  <c:v>99.30999755859375</c:v>
                </c:pt>
                <c:pt idx="16720">
                  <c:v>100.51999664306641</c:v>
                </c:pt>
                <c:pt idx="16721">
                  <c:v>99.589996337890625</c:v>
                </c:pt>
                <c:pt idx="16722">
                  <c:v>100.20999908447266</c:v>
                </c:pt>
                <c:pt idx="16723">
                  <c:v>99.239997863769531</c:v>
                </c:pt>
                <c:pt idx="16724">
                  <c:v>100.44999694824219</c:v>
                </c:pt>
                <c:pt idx="16725">
                  <c:v>98.760002136230469</c:v>
                </c:pt>
                <c:pt idx="16726">
                  <c:v>99.260002136230469</c:v>
                </c:pt>
                <c:pt idx="16727">
                  <c:v>100.33999633789063</c:v>
                </c:pt>
                <c:pt idx="16728">
                  <c:v>99.449996948242188</c:v>
                </c:pt>
                <c:pt idx="16729">
                  <c:v>100.05000305175781</c:v>
                </c:pt>
                <c:pt idx="16730">
                  <c:v>99.199996948242188</c:v>
                </c:pt>
                <c:pt idx="16731">
                  <c:v>100.55999755859375</c:v>
                </c:pt>
                <c:pt idx="16732">
                  <c:v>99.05999755859375</c:v>
                </c:pt>
                <c:pt idx="16733">
                  <c:v>99.44000244140625</c:v>
                </c:pt>
                <c:pt idx="16734">
                  <c:v>100.29000091552734</c:v>
                </c:pt>
                <c:pt idx="16735">
                  <c:v>99.860000610351563</c:v>
                </c:pt>
                <c:pt idx="16736">
                  <c:v>100.51000213623047</c:v>
                </c:pt>
                <c:pt idx="16737">
                  <c:v>99.040000915527344</c:v>
                </c:pt>
                <c:pt idx="16738">
                  <c:v>100.65000152587891</c:v>
                </c:pt>
                <c:pt idx="16739">
                  <c:v>100.5</c:v>
                </c:pt>
                <c:pt idx="16740">
                  <c:v>99.769996643066406</c:v>
                </c:pt>
                <c:pt idx="16741">
                  <c:v>99.860000610351563</c:v>
                </c:pt>
                <c:pt idx="16742">
                  <c:v>100.30999755859375</c:v>
                </c:pt>
                <c:pt idx="16743">
                  <c:v>100.69000244140625</c:v>
                </c:pt>
                <c:pt idx="16744">
                  <c:v>99.209999084472656</c:v>
                </c:pt>
                <c:pt idx="16745">
                  <c:v>100.61000061035156</c:v>
                </c:pt>
                <c:pt idx="16746">
                  <c:v>99.989997863769531</c:v>
                </c:pt>
                <c:pt idx="16747">
                  <c:v>100.16999816894531</c:v>
                </c:pt>
                <c:pt idx="16748">
                  <c:v>99.300003051757813</c:v>
                </c:pt>
                <c:pt idx="16749">
                  <c:v>99.080001831054688</c:v>
                </c:pt>
                <c:pt idx="16750">
                  <c:v>100.75</c:v>
                </c:pt>
                <c:pt idx="16751">
                  <c:v>99.430000305175781</c:v>
                </c:pt>
                <c:pt idx="16752">
                  <c:v>100.31999969482422</c:v>
                </c:pt>
                <c:pt idx="16753">
                  <c:v>99.580001831054688</c:v>
                </c:pt>
                <c:pt idx="16754">
                  <c:v>100.59999847412109</c:v>
                </c:pt>
                <c:pt idx="16755">
                  <c:v>99.220001220703125</c:v>
                </c:pt>
                <c:pt idx="16756">
                  <c:v>99.430000305175781</c:v>
                </c:pt>
                <c:pt idx="16757">
                  <c:v>100.34999847412109</c:v>
                </c:pt>
                <c:pt idx="16758">
                  <c:v>99.860000610351563</c:v>
                </c:pt>
                <c:pt idx="16759">
                  <c:v>100.5</c:v>
                </c:pt>
                <c:pt idx="16760">
                  <c:v>99.129997253417969</c:v>
                </c:pt>
                <c:pt idx="16761">
                  <c:v>100.83999633789063</c:v>
                </c:pt>
                <c:pt idx="16762">
                  <c:v>100.79000091552734</c:v>
                </c:pt>
                <c:pt idx="16763">
                  <c:v>99.269996643066406</c:v>
                </c:pt>
                <c:pt idx="16764">
                  <c:v>99.669998168945313</c:v>
                </c:pt>
                <c:pt idx="16765">
                  <c:v>100.12999725341797</c:v>
                </c:pt>
                <c:pt idx="16766">
                  <c:v>100.29000091552734</c:v>
                </c:pt>
                <c:pt idx="16767">
                  <c:v>100.56999969482422</c:v>
                </c:pt>
                <c:pt idx="16768">
                  <c:v>99.010002136230469</c:v>
                </c:pt>
                <c:pt idx="16769">
                  <c:v>100.77999877929688</c:v>
                </c:pt>
                <c:pt idx="16770">
                  <c:v>99.430000305175781</c:v>
                </c:pt>
                <c:pt idx="16771">
                  <c:v>100.11000061035156</c:v>
                </c:pt>
                <c:pt idx="16772">
                  <c:v>99.529998779296875</c:v>
                </c:pt>
                <c:pt idx="16773">
                  <c:v>100.69000244140625</c:v>
                </c:pt>
                <c:pt idx="16774">
                  <c:v>100.69000244140625</c:v>
                </c:pt>
                <c:pt idx="16775">
                  <c:v>99.449996948242188</c:v>
                </c:pt>
                <c:pt idx="16776">
                  <c:v>100.44000244140625</c:v>
                </c:pt>
                <c:pt idx="16777">
                  <c:v>99.730003356933594</c:v>
                </c:pt>
                <c:pt idx="16778">
                  <c:v>100.55999755859375</c:v>
                </c:pt>
                <c:pt idx="16779">
                  <c:v>98.980003356933594</c:v>
                </c:pt>
                <c:pt idx="16780">
                  <c:v>99.360000610351563</c:v>
                </c:pt>
                <c:pt idx="16781">
                  <c:v>100.41999816894531</c:v>
                </c:pt>
                <c:pt idx="16782">
                  <c:v>99.830001831054688</c:v>
                </c:pt>
                <c:pt idx="16783">
                  <c:v>100.06999969482422</c:v>
                </c:pt>
                <c:pt idx="16784">
                  <c:v>99.319999694824219</c:v>
                </c:pt>
                <c:pt idx="16785">
                  <c:v>100.77999877929688</c:v>
                </c:pt>
                <c:pt idx="16786">
                  <c:v>99.220001220703125</c:v>
                </c:pt>
                <c:pt idx="16787">
                  <c:v>99.650001525878906</c:v>
                </c:pt>
                <c:pt idx="16788">
                  <c:v>100.05999755859375</c:v>
                </c:pt>
                <c:pt idx="16789">
                  <c:v>100.23000335693359</c:v>
                </c:pt>
                <c:pt idx="16790">
                  <c:v>100.72000122070313</c:v>
                </c:pt>
                <c:pt idx="16791">
                  <c:v>99.110000610351563</c:v>
                </c:pt>
                <c:pt idx="16792">
                  <c:v>100.70999908447266</c:v>
                </c:pt>
                <c:pt idx="16793">
                  <c:v>100.16000366210938</c:v>
                </c:pt>
                <c:pt idx="16794">
                  <c:v>100.06999969482422</c:v>
                </c:pt>
                <c:pt idx="16795">
                  <c:v>99.599998474121094</c:v>
                </c:pt>
                <c:pt idx="16796">
                  <c:v>99.260002136230469</c:v>
                </c:pt>
                <c:pt idx="16797">
                  <c:v>100.73000335693359</c:v>
                </c:pt>
                <c:pt idx="16798">
                  <c:v>99.339996337890625</c:v>
                </c:pt>
                <c:pt idx="16799">
                  <c:v>99.980003356933594</c:v>
                </c:pt>
                <c:pt idx="16800">
                  <c:v>99.860000610351563</c:v>
                </c:pt>
                <c:pt idx="16801">
                  <c:v>100.55000305175781</c:v>
                </c:pt>
                <c:pt idx="16802">
                  <c:v>100.66000366210938</c:v>
                </c:pt>
                <c:pt idx="16803">
                  <c:v>99.120002746582031</c:v>
                </c:pt>
                <c:pt idx="16804">
                  <c:v>100.56999969482422</c:v>
                </c:pt>
                <c:pt idx="16805">
                  <c:v>99.800003051757813</c:v>
                </c:pt>
                <c:pt idx="16806">
                  <c:v>100.16000366210938</c:v>
                </c:pt>
                <c:pt idx="16807">
                  <c:v>99.480003356933594</c:v>
                </c:pt>
                <c:pt idx="16808">
                  <c:v>99.169998168945313</c:v>
                </c:pt>
                <c:pt idx="16809">
                  <c:v>100.72000122070313</c:v>
                </c:pt>
                <c:pt idx="16810">
                  <c:v>99.220001220703125</c:v>
                </c:pt>
                <c:pt idx="16811">
                  <c:v>100.56999969482422</c:v>
                </c:pt>
                <c:pt idx="16812">
                  <c:v>100</c:v>
                </c:pt>
                <c:pt idx="16813">
                  <c:v>100.30000305175781</c:v>
                </c:pt>
                <c:pt idx="16814">
                  <c:v>99.470001220703125</c:v>
                </c:pt>
                <c:pt idx="16815">
                  <c:v>99</c:v>
                </c:pt>
                <c:pt idx="16816">
                  <c:v>100.68000030517578</c:v>
                </c:pt>
                <c:pt idx="16817">
                  <c:v>99.160003662109375</c:v>
                </c:pt>
                <c:pt idx="16818">
                  <c:v>100.47000122070313</c:v>
                </c:pt>
                <c:pt idx="16819">
                  <c:v>99.980003356933594</c:v>
                </c:pt>
                <c:pt idx="16820">
                  <c:v>100.22000122070313</c:v>
                </c:pt>
                <c:pt idx="16821">
                  <c:v>99.599998474121094</c:v>
                </c:pt>
                <c:pt idx="16822">
                  <c:v>99.160003662109375</c:v>
                </c:pt>
                <c:pt idx="16823">
                  <c:v>100.69999694824219</c:v>
                </c:pt>
                <c:pt idx="16824">
                  <c:v>99.339996337890625</c:v>
                </c:pt>
                <c:pt idx="16825">
                  <c:v>99.779998779296875</c:v>
                </c:pt>
                <c:pt idx="16826">
                  <c:v>100.36000061035156</c:v>
                </c:pt>
                <c:pt idx="16827">
                  <c:v>100.01999664306641</c:v>
                </c:pt>
                <c:pt idx="16828">
                  <c:v>100.61000061035156</c:v>
                </c:pt>
                <c:pt idx="16829">
                  <c:v>99.300003051757813</c:v>
                </c:pt>
                <c:pt idx="16830">
                  <c:v>100.68000030517578</c:v>
                </c:pt>
                <c:pt idx="16831">
                  <c:v>99.260002136230469</c:v>
                </c:pt>
                <c:pt idx="16832">
                  <c:v>99.540000915527344</c:v>
                </c:pt>
                <c:pt idx="16833">
                  <c:v>100.51000213623047</c:v>
                </c:pt>
                <c:pt idx="16834">
                  <c:v>99.480003356933594</c:v>
                </c:pt>
                <c:pt idx="16835">
                  <c:v>100.18000030517578</c:v>
                </c:pt>
                <c:pt idx="16836">
                  <c:v>99.889999389648438</c:v>
                </c:pt>
                <c:pt idx="16837">
                  <c:v>100.52999877929688</c:v>
                </c:pt>
                <c:pt idx="16838">
                  <c:v>99.389999389648438</c:v>
                </c:pt>
                <c:pt idx="16839">
                  <c:v>99.260002136230469</c:v>
                </c:pt>
                <c:pt idx="16840">
                  <c:v>100.81999969482422</c:v>
                </c:pt>
                <c:pt idx="16841">
                  <c:v>99.370002746582031</c:v>
                </c:pt>
                <c:pt idx="16842">
                  <c:v>99.569999694824219</c:v>
                </c:pt>
                <c:pt idx="16843">
                  <c:v>99.019996643066406</c:v>
                </c:pt>
                <c:pt idx="16844">
                  <c:v>99.099998474121094</c:v>
                </c:pt>
                <c:pt idx="16845">
                  <c:v>100.65000152587891</c:v>
                </c:pt>
                <c:pt idx="16846">
                  <c:v>99.30999755859375</c:v>
                </c:pt>
                <c:pt idx="16847">
                  <c:v>100.5</c:v>
                </c:pt>
                <c:pt idx="16848">
                  <c:v>99.790000915527344</c:v>
                </c:pt>
                <c:pt idx="16849">
                  <c:v>100.19000244140625</c:v>
                </c:pt>
                <c:pt idx="16850">
                  <c:v>99.620002746582031</c:v>
                </c:pt>
                <c:pt idx="16851">
                  <c:v>99.300003051757813</c:v>
                </c:pt>
                <c:pt idx="16852">
                  <c:v>99.269996643066406</c:v>
                </c:pt>
                <c:pt idx="16853">
                  <c:v>100.83000183105469</c:v>
                </c:pt>
                <c:pt idx="16854">
                  <c:v>99.089996337890625</c:v>
                </c:pt>
                <c:pt idx="16855">
                  <c:v>99.709999084472656</c:v>
                </c:pt>
                <c:pt idx="16856">
                  <c:v>100.12999725341797</c:v>
                </c:pt>
                <c:pt idx="16857">
                  <c:v>100.06999969482422</c:v>
                </c:pt>
                <c:pt idx="16858">
                  <c:v>100.48999786376953</c:v>
                </c:pt>
                <c:pt idx="16859">
                  <c:v>99.239997863769531</c:v>
                </c:pt>
                <c:pt idx="16860">
                  <c:v>100.58999633789063</c:v>
                </c:pt>
                <c:pt idx="16861">
                  <c:v>99.110000610351563</c:v>
                </c:pt>
                <c:pt idx="16862">
                  <c:v>99.199996948242188</c:v>
                </c:pt>
                <c:pt idx="16863">
                  <c:v>100.5</c:v>
                </c:pt>
                <c:pt idx="16864">
                  <c:v>99.620002746582031</c:v>
                </c:pt>
                <c:pt idx="16865">
                  <c:v>100.37000274658203</c:v>
                </c:pt>
                <c:pt idx="16866">
                  <c:v>99.449996948242188</c:v>
                </c:pt>
                <c:pt idx="16867">
                  <c:v>100.45999908447266</c:v>
                </c:pt>
                <c:pt idx="16868">
                  <c:v>100.87999725341797</c:v>
                </c:pt>
                <c:pt idx="16869">
                  <c:v>99.19000244140625</c:v>
                </c:pt>
                <c:pt idx="16870">
                  <c:v>100.76000213623047</c:v>
                </c:pt>
                <c:pt idx="16871">
                  <c:v>100.41000366210938</c:v>
                </c:pt>
                <c:pt idx="16872">
                  <c:v>99.949996948242188</c:v>
                </c:pt>
                <c:pt idx="16873">
                  <c:v>100.16999816894531</c:v>
                </c:pt>
                <c:pt idx="16874">
                  <c:v>99.239997863769531</c:v>
                </c:pt>
                <c:pt idx="16875">
                  <c:v>100.66000366210938</c:v>
                </c:pt>
                <c:pt idx="16876">
                  <c:v>99.019996643066406</c:v>
                </c:pt>
                <c:pt idx="16877">
                  <c:v>100.69000244140625</c:v>
                </c:pt>
                <c:pt idx="16878">
                  <c:v>99.169998168945313</c:v>
                </c:pt>
                <c:pt idx="16879">
                  <c:v>99.529998779296875</c:v>
                </c:pt>
                <c:pt idx="16880">
                  <c:v>100.48000335693359</c:v>
                </c:pt>
                <c:pt idx="16881">
                  <c:v>99.669998168945313</c:v>
                </c:pt>
                <c:pt idx="16882">
                  <c:v>100.30999755859375</c:v>
                </c:pt>
                <c:pt idx="16883">
                  <c:v>99.650001525878906</c:v>
                </c:pt>
                <c:pt idx="16884">
                  <c:v>100.66000366210938</c:v>
                </c:pt>
                <c:pt idx="16885">
                  <c:v>100.87999725341797</c:v>
                </c:pt>
                <c:pt idx="16886">
                  <c:v>99.230003356933594</c:v>
                </c:pt>
                <c:pt idx="16887">
                  <c:v>100.76000213623047</c:v>
                </c:pt>
                <c:pt idx="16888">
                  <c:v>100.30999755859375</c:v>
                </c:pt>
                <c:pt idx="16889">
                  <c:v>99.910003662109375</c:v>
                </c:pt>
                <c:pt idx="16890">
                  <c:v>99.80999755859375</c:v>
                </c:pt>
                <c:pt idx="16891">
                  <c:v>99.160003662109375</c:v>
                </c:pt>
                <c:pt idx="16892">
                  <c:v>100.66000366210938</c:v>
                </c:pt>
                <c:pt idx="16893">
                  <c:v>99.169998168945313</c:v>
                </c:pt>
                <c:pt idx="16894">
                  <c:v>100.70999908447266</c:v>
                </c:pt>
                <c:pt idx="16895">
                  <c:v>100.41000366210938</c:v>
                </c:pt>
                <c:pt idx="16896">
                  <c:v>99.580001831054688</c:v>
                </c:pt>
                <c:pt idx="16897">
                  <c:v>100.13999938964844</c:v>
                </c:pt>
                <c:pt idx="16898">
                  <c:v>99.260002136230469</c:v>
                </c:pt>
                <c:pt idx="16899">
                  <c:v>100.72000122070313</c:v>
                </c:pt>
                <c:pt idx="16900">
                  <c:v>99.180000305175781</c:v>
                </c:pt>
                <c:pt idx="16901">
                  <c:v>99.410003662109375</c:v>
                </c:pt>
                <c:pt idx="16902">
                  <c:v>100.58000183105469</c:v>
                </c:pt>
                <c:pt idx="16903">
                  <c:v>99.650001525878906</c:v>
                </c:pt>
                <c:pt idx="16904">
                  <c:v>100.30000305175781</c:v>
                </c:pt>
                <c:pt idx="16905">
                  <c:v>99.589996337890625</c:v>
                </c:pt>
                <c:pt idx="16906">
                  <c:v>100.58000183105469</c:v>
                </c:pt>
                <c:pt idx="16907">
                  <c:v>100.66000366210938</c:v>
                </c:pt>
                <c:pt idx="16908">
                  <c:v>99.269996643066406</c:v>
                </c:pt>
                <c:pt idx="16909">
                  <c:v>100.55000305175781</c:v>
                </c:pt>
                <c:pt idx="16910">
                  <c:v>99.449996948242188</c:v>
                </c:pt>
                <c:pt idx="16911">
                  <c:v>100.22000122070313</c:v>
                </c:pt>
                <c:pt idx="16912">
                  <c:v>99.709999084472656</c:v>
                </c:pt>
                <c:pt idx="16913">
                  <c:v>100.66999816894531</c:v>
                </c:pt>
                <c:pt idx="16914">
                  <c:v>99.339996337890625</c:v>
                </c:pt>
                <c:pt idx="16915">
                  <c:v>99.239997863769531</c:v>
                </c:pt>
                <c:pt idx="16916">
                  <c:v>100.63999938964844</c:v>
                </c:pt>
                <c:pt idx="16917">
                  <c:v>99.459999084472656</c:v>
                </c:pt>
                <c:pt idx="16918">
                  <c:v>100.27999877929688</c:v>
                </c:pt>
                <c:pt idx="16919">
                  <c:v>99.459999084472656</c:v>
                </c:pt>
                <c:pt idx="16920">
                  <c:v>100.62000274658203</c:v>
                </c:pt>
                <c:pt idx="16921">
                  <c:v>99.019996643066406</c:v>
                </c:pt>
                <c:pt idx="16922">
                  <c:v>99.540000915527344</c:v>
                </c:pt>
                <c:pt idx="16923">
                  <c:v>100.62999725341797</c:v>
                </c:pt>
                <c:pt idx="16924">
                  <c:v>99.669998168945313</c:v>
                </c:pt>
                <c:pt idx="16925">
                  <c:v>100.44999694824219</c:v>
                </c:pt>
                <c:pt idx="16926">
                  <c:v>99.489997863769531</c:v>
                </c:pt>
                <c:pt idx="16927">
                  <c:v>100.66000366210938</c:v>
                </c:pt>
                <c:pt idx="16928">
                  <c:v>100.69000244140625</c:v>
                </c:pt>
                <c:pt idx="16929">
                  <c:v>99.519996643066406</c:v>
                </c:pt>
                <c:pt idx="16930">
                  <c:v>100.52999877929688</c:v>
                </c:pt>
                <c:pt idx="16931">
                  <c:v>99.889999389648438</c:v>
                </c:pt>
                <c:pt idx="16932">
                  <c:v>99.970001220703125</c:v>
                </c:pt>
                <c:pt idx="16933">
                  <c:v>99.099998474121094</c:v>
                </c:pt>
                <c:pt idx="16934">
                  <c:v>100.80999755859375</c:v>
                </c:pt>
                <c:pt idx="16935">
                  <c:v>99.209999084472656</c:v>
                </c:pt>
                <c:pt idx="16936">
                  <c:v>99.80999755859375</c:v>
                </c:pt>
                <c:pt idx="16937">
                  <c:v>100.01000213623047</c:v>
                </c:pt>
                <c:pt idx="16938">
                  <c:v>100.12999725341797</c:v>
                </c:pt>
                <c:pt idx="16939">
                  <c:v>100.72000122070313</c:v>
                </c:pt>
                <c:pt idx="16940">
                  <c:v>99.19000244140625</c:v>
                </c:pt>
                <c:pt idx="16941">
                  <c:v>100.69999694824219</c:v>
                </c:pt>
                <c:pt idx="16942">
                  <c:v>99.44000244140625</c:v>
                </c:pt>
                <c:pt idx="16943">
                  <c:v>100.22000122070313</c:v>
                </c:pt>
                <c:pt idx="16944">
                  <c:v>99.80999755859375</c:v>
                </c:pt>
                <c:pt idx="16945">
                  <c:v>100.62999725341797</c:v>
                </c:pt>
                <c:pt idx="16946">
                  <c:v>100.80999755859375</c:v>
                </c:pt>
                <c:pt idx="16947">
                  <c:v>99.410003662109375</c:v>
                </c:pt>
                <c:pt idx="16948">
                  <c:v>100.63999938964844</c:v>
                </c:pt>
                <c:pt idx="16949">
                  <c:v>99.69000244140625</c:v>
                </c:pt>
                <c:pt idx="16950">
                  <c:v>100.38999938964844</c:v>
                </c:pt>
                <c:pt idx="16951">
                  <c:v>99.430000305175781</c:v>
                </c:pt>
                <c:pt idx="16952">
                  <c:v>100.73000335693359</c:v>
                </c:pt>
                <c:pt idx="16953">
                  <c:v>100.52999877929688</c:v>
                </c:pt>
                <c:pt idx="16954">
                  <c:v>99.569999694824219</c:v>
                </c:pt>
                <c:pt idx="16955">
                  <c:v>100.30999755859375</c:v>
                </c:pt>
                <c:pt idx="16956">
                  <c:v>99.430000305175781</c:v>
                </c:pt>
                <c:pt idx="16957">
                  <c:v>100.58000183105469</c:v>
                </c:pt>
                <c:pt idx="16958">
                  <c:v>98.970001220703125</c:v>
                </c:pt>
                <c:pt idx="16959">
                  <c:v>100.80000305175781</c:v>
                </c:pt>
                <c:pt idx="16960">
                  <c:v>100.52999877929688</c:v>
                </c:pt>
                <c:pt idx="16961">
                  <c:v>99.94000244140625</c:v>
                </c:pt>
                <c:pt idx="16962">
                  <c:v>100.08999633789063</c:v>
                </c:pt>
                <c:pt idx="16963">
                  <c:v>99.389999389648438</c:v>
                </c:pt>
                <c:pt idx="16964">
                  <c:v>100.73999786376953</c:v>
                </c:pt>
                <c:pt idx="16965">
                  <c:v>99.139999389648438</c:v>
                </c:pt>
                <c:pt idx="16966">
                  <c:v>99.599998474121094</c:v>
                </c:pt>
                <c:pt idx="16967">
                  <c:v>100.33999633789063</c:v>
                </c:pt>
                <c:pt idx="16968">
                  <c:v>100.02999877929688</c:v>
                </c:pt>
                <c:pt idx="16969">
                  <c:v>99.910003662109375</c:v>
                </c:pt>
                <c:pt idx="16970">
                  <c:v>99.05999755859375</c:v>
                </c:pt>
                <c:pt idx="16971">
                  <c:v>100.77999877929688</c:v>
                </c:pt>
                <c:pt idx="16972">
                  <c:v>99.220001220703125</c:v>
                </c:pt>
                <c:pt idx="16973">
                  <c:v>100.76000213623047</c:v>
                </c:pt>
                <c:pt idx="16974">
                  <c:v>100.23000335693359</c:v>
                </c:pt>
                <c:pt idx="16975">
                  <c:v>100.16000366210938</c:v>
                </c:pt>
                <c:pt idx="16976">
                  <c:v>99.790000915527344</c:v>
                </c:pt>
                <c:pt idx="16977">
                  <c:v>99.279998779296875</c:v>
                </c:pt>
                <c:pt idx="16978">
                  <c:v>100.80999755859375</c:v>
                </c:pt>
                <c:pt idx="16979">
                  <c:v>99.449996948242188</c:v>
                </c:pt>
                <c:pt idx="16980">
                  <c:v>99.980003356933594</c:v>
                </c:pt>
                <c:pt idx="16981">
                  <c:v>100.05999755859375</c:v>
                </c:pt>
                <c:pt idx="16982">
                  <c:v>100.38999938964844</c:v>
                </c:pt>
                <c:pt idx="16983">
                  <c:v>99.629997253417969</c:v>
                </c:pt>
                <c:pt idx="16984">
                  <c:v>99.239997863769531</c:v>
                </c:pt>
                <c:pt idx="16985">
                  <c:v>100.70999908447266</c:v>
                </c:pt>
                <c:pt idx="16986">
                  <c:v>99.480003356933594</c:v>
                </c:pt>
                <c:pt idx="16987">
                  <c:v>100.30999755859375</c:v>
                </c:pt>
                <c:pt idx="16988">
                  <c:v>99.779998779296875</c:v>
                </c:pt>
                <c:pt idx="16989">
                  <c:v>100.61000061035156</c:v>
                </c:pt>
                <c:pt idx="16990">
                  <c:v>99.239997863769531</c:v>
                </c:pt>
                <c:pt idx="16991">
                  <c:v>99.30999755859375</c:v>
                </c:pt>
                <c:pt idx="16992">
                  <c:v>100.58999633789063</c:v>
                </c:pt>
                <c:pt idx="16993">
                  <c:v>99.470001220703125</c:v>
                </c:pt>
                <c:pt idx="16994">
                  <c:v>100.25</c:v>
                </c:pt>
                <c:pt idx="16995">
                  <c:v>99.760002136230469</c:v>
                </c:pt>
                <c:pt idx="16996">
                  <c:v>100.55999755859375</c:v>
                </c:pt>
                <c:pt idx="16997">
                  <c:v>100.76999664306641</c:v>
                </c:pt>
                <c:pt idx="16998">
                  <c:v>99.30999755859375</c:v>
                </c:pt>
                <c:pt idx="16999">
                  <c:v>100.81999969482422</c:v>
                </c:pt>
                <c:pt idx="17000">
                  <c:v>100.18000030517578</c:v>
                </c:pt>
                <c:pt idx="17001">
                  <c:v>100.04000091552734</c:v>
                </c:pt>
                <c:pt idx="17002">
                  <c:v>100.08000183105469</c:v>
                </c:pt>
                <c:pt idx="17003">
                  <c:v>100.22000122070313</c:v>
                </c:pt>
                <c:pt idx="17004">
                  <c:v>100.65000152587891</c:v>
                </c:pt>
                <c:pt idx="17005">
                  <c:v>99.010002136230469</c:v>
                </c:pt>
                <c:pt idx="17006">
                  <c:v>100.75</c:v>
                </c:pt>
                <c:pt idx="17007">
                  <c:v>99.120002746582031</c:v>
                </c:pt>
                <c:pt idx="17008">
                  <c:v>99.419998168945313</c:v>
                </c:pt>
                <c:pt idx="17009">
                  <c:v>100.56999969482422</c:v>
                </c:pt>
                <c:pt idx="17010">
                  <c:v>99.900001525878906</c:v>
                </c:pt>
                <c:pt idx="17011">
                  <c:v>100.5</c:v>
                </c:pt>
                <c:pt idx="17012">
                  <c:v>99.699996948242188</c:v>
                </c:pt>
                <c:pt idx="17013">
                  <c:v>100.5</c:v>
                </c:pt>
                <c:pt idx="17014">
                  <c:v>100.79000091552734</c:v>
                </c:pt>
                <c:pt idx="17015">
                  <c:v>99.230003356933594</c:v>
                </c:pt>
                <c:pt idx="17016">
                  <c:v>100.75</c:v>
                </c:pt>
                <c:pt idx="17017">
                  <c:v>100.40000152587891</c:v>
                </c:pt>
                <c:pt idx="17018">
                  <c:v>99.839996337890625</c:v>
                </c:pt>
                <c:pt idx="17019">
                  <c:v>100.16000366210938</c:v>
                </c:pt>
                <c:pt idx="17020">
                  <c:v>99.459999084472656</c:v>
                </c:pt>
                <c:pt idx="17021">
                  <c:v>100.69000244140625</c:v>
                </c:pt>
                <c:pt idx="17022">
                  <c:v>99.30999755859375</c:v>
                </c:pt>
                <c:pt idx="17023">
                  <c:v>99.349998474121094</c:v>
                </c:pt>
                <c:pt idx="17024">
                  <c:v>100.70999908447266</c:v>
                </c:pt>
                <c:pt idx="17025">
                  <c:v>99.489997863769531</c:v>
                </c:pt>
                <c:pt idx="17026">
                  <c:v>100.41999816894531</c:v>
                </c:pt>
                <c:pt idx="17027">
                  <c:v>99.650001525878906</c:v>
                </c:pt>
                <c:pt idx="17028">
                  <c:v>100.59999847412109</c:v>
                </c:pt>
                <c:pt idx="17029">
                  <c:v>99.209999084472656</c:v>
                </c:pt>
                <c:pt idx="17030">
                  <c:v>99.379997253417969</c:v>
                </c:pt>
                <c:pt idx="17031">
                  <c:v>100.76000213623047</c:v>
                </c:pt>
                <c:pt idx="17032">
                  <c:v>99.459999084472656</c:v>
                </c:pt>
                <c:pt idx="17033">
                  <c:v>100.13999938964844</c:v>
                </c:pt>
                <c:pt idx="17034">
                  <c:v>100</c:v>
                </c:pt>
                <c:pt idx="17035">
                  <c:v>100.37000274658203</c:v>
                </c:pt>
                <c:pt idx="17036">
                  <c:v>100.69999694824219</c:v>
                </c:pt>
                <c:pt idx="17037">
                  <c:v>99.260002136230469</c:v>
                </c:pt>
                <c:pt idx="17038">
                  <c:v>100.76000213623047</c:v>
                </c:pt>
                <c:pt idx="17039">
                  <c:v>100.59999847412109</c:v>
                </c:pt>
                <c:pt idx="17040">
                  <c:v>99.730003356933594</c:v>
                </c:pt>
                <c:pt idx="17041">
                  <c:v>100.52999877929688</c:v>
                </c:pt>
                <c:pt idx="17042">
                  <c:v>99.819999694824219</c:v>
                </c:pt>
                <c:pt idx="17043">
                  <c:v>100.48999786376953</c:v>
                </c:pt>
                <c:pt idx="17044">
                  <c:v>99.580001831054688</c:v>
                </c:pt>
                <c:pt idx="17045">
                  <c:v>99.269996643066406</c:v>
                </c:pt>
                <c:pt idx="17046">
                  <c:v>100.91999816894531</c:v>
                </c:pt>
                <c:pt idx="17047">
                  <c:v>99.379997253417969</c:v>
                </c:pt>
                <c:pt idx="17048">
                  <c:v>99.489997863769531</c:v>
                </c:pt>
                <c:pt idx="17049">
                  <c:v>100.69000244140625</c:v>
                </c:pt>
                <c:pt idx="17050">
                  <c:v>99.599998474121094</c:v>
                </c:pt>
                <c:pt idx="17051">
                  <c:v>100.26999664306641</c:v>
                </c:pt>
                <c:pt idx="17052">
                  <c:v>100.05999755859375</c:v>
                </c:pt>
                <c:pt idx="17053">
                  <c:v>100.31999969482422</c:v>
                </c:pt>
                <c:pt idx="17054">
                  <c:v>99.959999084472656</c:v>
                </c:pt>
                <c:pt idx="17055">
                  <c:v>99.330001831054688</c:v>
                </c:pt>
                <c:pt idx="17056">
                  <c:v>100.79000091552734</c:v>
                </c:pt>
                <c:pt idx="17057">
                  <c:v>99.370002746582031</c:v>
                </c:pt>
                <c:pt idx="17058">
                  <c:v>99.519996643066406</c:v>
                </c:pt>
                <c:pt idx="17059">
                  <c:v>100.80000305175781</c:v>
                </c:pt>
                <c:pt idx="17060">
                  <c:v>99.510002136230469</c:v>
                </c:pt>
                <c:pt idx="17061">
                  <c:v>99.989997863769531</c:v>
                </c:pt>
                <c:pt idx="17062">
                  <c:v>100.22000122070313</c:v>
                </c:pt>
                <c:pt idx="17063">
                  <c:v>100.15000152587891</c:v>
                </c:pt>
                <c:pt idx="17064">
                  <c:v>100.69999694824219</c:v>
                </c:pt>
                <c:pt idx="17065">
                  <c:v>99.370002746582031</c:v>
                </c:pt>
                <c:pt idx="17066">
                  <c:v>100.80000305175781</c:v>
                </c:pt>
                <c:pt idx="17067">
                  <c:v>100.83000183105469</c:v>
                </c:pt>
                <c:pt idx="17068">
                  <c:v>99.400001525878906</c:v>
                </c:pt>
                <c:pt idx="17069">
                  <c:v>100.73000335693359</c:v>
                </c:pt>
                <c:pt idx="17070">
                  <c:v>100.34999847412109</c:v>
                </c:pt>
                <c:pt idx="17071">
                  <c:v>100.11000061035156</c:v>
                </c:pt>
                <c:pt idx="17072">
                  <c:v>99.989997863769531</c:v>
                </c:pt>
                <c:pt idx="17073">
                  <c:v>100.23999786376953</c:v>
                </c:pt>
                <c:pt idx="17074">
                  <c:v>100.72000122070313</c:v>
                </c:pt>
                <c:pt idx="17075">
                  <c:v>99.339996337890625</c:v>
                </c:pt>
                <c:pt idx="17076">
                  <c:v>100.73000335693359</c:v>
                </c:pt>
                <c:pt idx="17077">
                  <c:v>100.91000366210938</c:v>
                </c:pt>
                <c:pt idx="17078">
                  <c:v>99.480003356933594</c:v>
                </c:pt>
                <c:pt idx="17079">
                  <c:v>100.73000335693359</c:v>
                </c:pt>
                <c:pt idx="17080">
                  <c:v>99.989997863769531</c:v>
                </c:pt>
                <c:pt idx="17081">
                  <c:v>100.29000091552734</c:v>
                </c:pt>
                <c:pt idx="17082">
                  <c:v>99.949996948242188</c:v>
                </c:pt>
                <c:pt idx="17083">
                  <c:v>99.489997863769531</c:v>
                </c:pt>
                <c:pt idx="17084">
                  <c:v>100.86000061035156</c:v>
                </c:pt>
                <c:pt idx="17085">
                  <c:v>99.339996337890625</c:v>
                </c:pt>
                <c:pt idx="17086">
                  <c:v>99.419998168945313</c:v>
                </c:pt>
                <c:pt idx="17087">
                  <c:v>100.75</c:v>
                </c:pt>
                <c:pt idx="17088">
                  <c:v>99.489997863769531</c:v>
                </c:pt>
                <c:pt idx="17089">
                  <c:v>100.58000183105469</c:v>
                </c:pt>
                <c:pt idx="17090">
                  <c:v>99.709999084472656</c:v>
                </c:pt>
                <c:pt idx="17091">
                  <c:v>100.47000122070313</c:v>
                </c:pt>
                <c:pt idx="17092">
                  <c:v>99.610000610351563</c:v>
                </c:pt>
                <c:pt idx="17093">
                  <c:v>99.30999755859375</c:v>
                </c:pt>
                <c:pt idx="17094">
                  <c:v>100.87999725341797</c:v>
                </c:pt>
                <c:pt idx="17095">
                  <c:v>99.370002746582031</c:v>
                </c:pt>
                <c:pt idx="17096">
                  <c:v>99.720001220703125</c:v>
                </c:pt>
                <c:pt idx="17097">
                  <c:v>100.63999938964844</c:v>
                </c:pt>
                <c:pt idx="17098">
                  <c:v>99.699996948242188</c:v>
                </c:pt>
                <c:pt idx="17099">
                  <c:v>100.44000244140625</c:v>
                </c:pt>
                <c:pt idx="17100">
                  <c:v>99.569999694824219</c:v>
                </c:pt>
                <c:pt idx="17101">
                  <c:v>100.61000061035156</c:v>
                </c:pt>
                <c:pt idx="17102">
                  <c:v>99.339996337890625</c:v>
                </c:pt>
                <c:pt idx="17103">
                  <c:v>99.230003356933594</c:v>
                </c:pt>
                <c:pt idx="17104">
                  <c:v>100.88999938964844</c:v>
                </c:pt>
                <c:pt idx="17105">
                  <c:v>99.44000244140625</c:v>
                </c:pt>
                <c:pt idx="17106">
                  <c:v>99.739997863769531</c:v>
                </c:pt>
                <c:pt idx="17107">
                  <c:v>100.59999847412109</c:v>
                </c:pt>
                <c:pt idx="17108">
                  <c:v>99.839996337890625</c:v>
                </c:pt>
                <c:pt idx="17109">
                  <c:v>100.38999938964844</c:v>
                </c:pt>
                <c:pt idx="17110">
                  <c:v>99.550003051757813</c:v>
                </c:pt>
                <c:pt idx="17111">
                  <c:v>100.76999664306641</c:v>
                </c:pt>
                <c:pt idx="17112">
                  <c:v>99.449996948242188</c:v>
                </c:pt>
                <c:pt idx="17113">
                  <c:v>99.410003662109375</c:v>
                </c:pt>
                <c:pt idx="17114">
                  <c:v>100.69999694824219</c:v>
                </c:pt>
                <c:pt idx="17115">
                  <c:v>99.459999084472656</c:v>
                </c:pt>
                <c:pt idx="17116">
                  <c:v>100.01000213623047</c:v>
                </c:pt>
                <c:pt idx="17117">
                  <c:v>100.36000061035156</c:v>
                </c:pt>
                <c:pt idx="17118">
                  <c:v>100.08000183105469</c:v>
                </c:pt>
                <c:pt idx="17119">
                  <c:v>100.59999847412109</c:v>
                </c:pt>
                <c:pt idx="17120">
                  <c:v>99.360000610351563</c:v>
                </c:pt>
                <c:pt idx="17121">
                  <c:v>100.87000274658203</c:v>
                </c:pt>
                <c:pt idx="17122">
                  <c:v>100.91000366210938</c:v>
                </c:pt>
                <c:pt idx="17123">
                  <c:v>99.290000915527344</c:v>
                </c:pt>
                <c:pt idx="17124">
                  <c:v>100.80000305175781</c:v>
                </c:pt>
                <c:pt idx="17125">
                  <c:v>100.37999725341797</c:v>
                </c:pt>
                <c:pt idx="17126">
                  <c:v>100.05999755859375</c:v>
                </c:pt>
                <c:pt idx="17127">
                  <c:v>100.15000152587891</c:v>
                </c:pt>
                <c:pt idx="17128">
                  <c:v>99.360000610351563</c:v>
                </c:pt>
                <c:pt idx="17129">
                  <c:v>100.84999847412109</c:v>
                </c:pt>
                <c:pt idx="17130">
                  <c:v>99.30999755859375</c:v>
                </c:pt>
                <c:pt idx="17131">
                  <c:v>99.339996337890625</c:v>
                </c:pt>
                <c:pt idx="17132">
                  <c:v>100.88999938964844</c:v>
                </c:pt>
                <c:pt idx="17133">
                  <c:v>99.430000305175781</c:v>
                </c:pt>
                <c:pt idx="17134">
                  <c:v>100.79000091552734</c:v>
                </c:pt>
                <c:pt idx="17135">
                  <c:v>100.02999877929688</c:v>
                </c:pt>
                <c:pt idx="17136">
                  <c:v>100.26999664306641</c:v>
                </c:pt>
                <c:pt idx="17137">
                  <c:v>99.760002136230469</c:v>
                </c:pt>
                <c:pt idx="17138">
                  <c:v>99.30999755859375</c:v>
                </c:pt>
                <c:pt idx="17139">
                  <c:v>100.84999847412109</c:v>
                </c:pt>
                <c:pt idx="17140">
                  <c:v>99.319999694824219</c:v>
                </c:pt>
                <c:pt idx="17141">
                  <c:v>100.86000061035156</c:v>
                </c:pt>
                <c:pt idx="17142">
                  <c:v>99.44000244140625</c:v>
                </c:pt>
                <c:pt idx="17143">
                  <c:v>99.730003356933594</c:v>
                </c:pt>
                <c:pt idx="17144">
                  <c:v>100.05999755859375</c:v>
                </c:pt>
                <c:pt idx="17145">
                  <c:v>100.23000335693359</c:v>
                </c:pt>
                <c:pt idx="17146">
                  <c:v>100.76999664306641</c:v>
                </c:pt>
                <c:pt idx="17147">
                  <c:v>99.209999084472656</c:v>
                </c:pt>
                <c:pt idx="17148">
                  <c:v>100.75</c:v>
                </c:pt>
                <c:pt idx="17149">
                  <c:v>100.54000091552734</c:v>
                </c:pt>
                <c:pt idx="17150">
                  <c:v>99.779998779296875</c:v>
                </c:pt>
                <c:pt idx="17151">
                  <c:v>100.30999755859375</c:v>
                </c:pt>
                <c:pt idx="17152">
                  <c:v>100.16000366210938</c:v>
                </c:pt>
                <c:pt idx="17153">
                  <c:v>100</c:v>
                </c:pt>
                <c:pt idx="17154">
                  <c:v>99.19000244140625</c:v>
                </c:pt>
                <c:pt idx="17155">
                  <c:v>100.86000061035156</c:v>
                </c:pt>
                <c:pt idx="17156">
                  <c:v>99.279998779296875</c:v>
                </c:pt>
                <c:pt idx="17157">
                  <c:v>99.589996337890625</c:v>
                </c:pt>
                <c:pt idx="17158">
                  <c:v>100.54000091552734</c:v>
                </c:pt>
                <c:pt idx="17159">
                  <c:v>99.930000305175781</c:v>
                </c:pt>
                <c:pt idx="17160">
                  <c:v>100.05000305175781</c:v>
                </c:pt>
                <c:pt idx="17161">
                  <c:v>99.239997863769531</c:v>
                </c:pt>
                <c:pt idx="17162">
                  <c:v>100.73999786376953</c:v>
                </c:pt>
                <c:pt idx="17163">
                  <c:v>99.199996948242188</c:v>
                </c:pt>
                <c:pt idx="17164">
                  <c:v>99.540000915527344</c:v>
                </c:pt>
                <c:pt idx="17165">
                  <c:v>100.5</c:v>
                </c:pt>
                <c:pt idx="17166">
                  <c:v>99.69000244140625</c:v>
                </c:pt>
                <c:pt idx="17167">
                  <c:v>100.23999786376953</c:v>
                </c:pt>
                <c:pt idx="17168">
                  <c:v>99.220001220703125</c:v>
                </c:pt>
                <c:pt idx="17169">
                  <c:v>100.55999755859375</c:v>
                </c:pt>
                <c:pt idx="17170">
                  <c:v>98.980003356933594</c:v>
                </c:pt>
                <c:pt idx="17171">
                  <c:v>99.419998168945313</c:v>
                </c:pt>
                <c:pt idx="17172">
                  <c:v>100.58999633789063</c:v>
                </c:pt>
                <c:pt idx="17173">
                  <c:v>99.589996337890625</c:v>
                </c:pt>
                <c:pt idx="17174">
                  <c:v>100.41000366210938</c:v>
                </c:pt>
                <c:pt idx="17175">
                  <c:v>99.639999389648438</c:v>
                </c:pt>
                <c:pt idx="17176">
                  <c:v>100.58999633789063</c:v>
                </c:pt>
                <c:pt idx="17177">
                  <c:v>99.449996948242188</c:v>
                </c:pt>
                <c:pt idx="17178">
                  <c:v>99.089996337890625</c:v>
                </c:pt>
                <c:pt idx="17179">
                  <c:v>100.87999725341797</c:v>
                </c:pt>
                <c:pt idx="17180">
                  <c:v>99.480003356933594</c:v>
                </c:pt>
                <c:pt idx="17181">
                  <c:v>100.19999694824219</c:v>
                </c:pt>
                <c:pt idx="17182">
                  <c:v>99.839996337890625</c:v>
                </c:pt>
                <c:pt idx="17183">
                  <c:v>100.48000335693359</c:v>
                </c:pt>
                <c:pt idx="17184">
                  <c:v>100.76999664306641</c:v>
                </c:pt>
                <c:pt idx="17185">
                  <c:v>99.330001831054688</c:v>
                </c:pt>
                <c:pt idx="17186">
                  <c:v>100.80999755859375</c:v>
                </c:pt>
                <c:pt idx="17187">
                  <c:v>100.44999694824219</c:v>
                </c:pt>
                <c:pt idx="17188">
                  <c:v>99.889999389648438</c:v>
                </c:pt>
                <c:pt idx="17189">
                  <c:v>100.05000305175781</c:v>
                </c:pt>
                <c:pt idx="17190">
                  <c:v>100.25</c:v>
                </c:pt>
                <c:pt idx="17191">
                  <c:v>100.70999908447266</c:v>
                </c:pt>
                <c:pt idx="17192">
                  <c:v>98.989997863769531</c:v>
                </c:pt>
                <c:pt idx="17193">
                  <c:v>100.80000305175781</c:v>
                </c:pt>
                <c:pt idx="17194">
                  <c:v>99.44000244140625</c:v>
                </c:pt>
                <c:pt idx="17195">
                  <c:v>99.760002136230469</c:v>
                </c:pt>
                <c:pt idx="17196">
                  <c:v>100.18000030517578</c:v>
                </c:pt>
                <c:pt idx="17197">
                  <c:v>100.18000030517578</c:v>
                </c:pt>
                <c:pt idx="17198">
                  <c:v>100.69999694824219</c:v>
                </c:pt>
                <c:pt idx="17199">
                  <c:v>99.239997863769531</c:v>
                </c:pt>
                <c:pt idx="17200">
                  <c:v>100.83000183105469</c:v>
                </c:pt>
                <c:pt idx="17201">
                  <c:v>99.330001831054688</c:v>
                </c:pt>
                <c:pt idx="17202">
                  <c:v>99.75</c:v>
                </c:pt>
                <c:pt idx="17203">
                  <c:v>100.30000305175781</c:v>
                </c:pt>
                <c:pt idx="17204">
                  <c:v>100.01000213623047</c:v>
                </c:pt>
                <c:pt idx="17205">
                  <c:v>100.58999633789063</c:v>
                </c:pt>
                <c:pt idx="17206">
                  <c:v>99.099998474121094</c:v>
                </c:pt>
                <c:pt idx="17207">
                  <c:v>100.70999908447266</c:v>
                </c:pt>
                <c:pt idx="17208">
                  <c:v>99.160003662109375</c:v>
                </c:pt>
                <c:pt idx="17209">
                  <c:v>99.760002136230469</c:v>
                </c:pt>
                <c:pt idx="17210">
                  <c:v>100.30000305175781</c:v>
                </c:pt>
                <c:pt idx="17211">
                  <c:v>99.370002746582031</c:v>
                </c:pt>
                <c:pt idx="17212">
                  <c:v>100.73000335693359</c:v>
                </c:pt>
                <c:pt idx="17213">
                  <c:v>99</c:v>
                </c:pt>
                <c:pt idx="17214">
                  <c:v>100.68000030517578</c:v>
                </c:pt>
                <c:pt idx="17215">
                  <c:v>100.45999908447266</c:v>
                </c:pt>
                <c:pt idx="17216">
                  <c:v>99.879997253417969</c:v>
                </c:pt>
                <c:pt idx="17217">
                  <c:v>100.08000183105469</c:v>
                </c:pt>
                <c:pt idx="17218">
                  <c:v>99.25</c:v>
                </c:pt>
                <c:pt idx="17219">
                  <c:v>100.66000366210938</c:v>
                </c:pt>
                <c:pt idx="17220">
                  <c:v>99.239997863769531</c:v>
                </c:pt>
                <c:pt idx="17221">
                  <c:v>100.80999755859375</c:v>
                </c:pt>
                <c:pt idx="17222">
                  <c:v>100.41999816894531</c:v>
                </c:pt>
                <c:pt idx="17223">
                  <c:v>99.669998168945313</c:v>
                </c:pt>
                <c:pt idx="17224">
                  <c:v>100.23999786376953</c:v>
                </c:pt>
                <c:pt idx="17225">
                  <c:v>99.290000915527344</c:v>
                </c:pt>
                <c:pt idx="17226">
                  <c:v>100.55999755859375</c:v>
                </c:pt>
                <c:pt idx="17227">
                  <c:v>99.069999694824219</c:v>
                </c:pt>
                <c:pt idx="17228">
                  <c:v>99.330001831054688</c:v>
                </c:pt>
                <c:pt idx="17229">
                  <c:v>100.51999664306641</c:v>
                </c:pt>
                <c:pt idx="17230">
                  <c:v>99.569999694824219</c:v>
                </c:pt>
                <c:pt idx="17231">
                  <c:v>100.29000091552734</c:v>
                </c:pt>
                <c:pt idx="17232">
                  <c:v>99.830001831054688</c:v>
                </c:pt>
                <c:pt idx="17233">
                  <c:v>100.44999694824219</c:v>
                </c:pt>
                <c:pt idx="17234">
                  <c:v>99.400001525878906</c:v>
                </c:pt>
                <c:pt idx="17235">
                  <c:v>100.55999755859375</c:v>
                </c:pt>
                <c:pt idx="17236">
                  <c:v>99.150001525878906</c:v>
                </c:pt>
                <c:pt idx="17237">
                  <c:v>99.139999389648438</c:v>
                </c:pt>
                <c:pt idx="17238">
                  <c:v>100.69000244140625</c:v>
                </c:pt>
                <c:pt idx="17239">
                  <c:v>99.400001525878906</c:v>
                </c:pt>
                <c:pt idx="17240">
                  <c:v>100.01999664306641</c:v>
                </c:pt>
                <c:pt idx="17241">
                  <c:v>99.870002746582031</c:v>
                </c:pt>
                <c:pt idx="17242">
                  <c:v>100.19000244140625</c:v>
                </c:pt>
                <c:pt idx="17243">
                  <c:v>100.59999847412109</c:v>
                </c:pt>
                <c:pt idx="17244">
                  <c:v>99.029998779296875</c:v>
                </c:pt>
                <c:pt idx="17245">
                  <c:v>100.80000305175781</c:v>
                </c:pt>
                <c:pt idx="17246">
                  <c:v>100.59999847412109</c:v>
                </c:pt>
                <c:pt idx="17247">
                  <c:v>99.349998474121094</c:v>
                </c:pt>
                <c:pt idx="17248">
                  <c:v>100.51999664306641</c:v>
                </c:pt>
                <c:pt idx="17249">
                  <c:v>99.919998168945313</c:v>
                </c:pt>
                <c:pt idx="17250">
                  <c:v>100.30000305175781</c:v>
                </c:pt>
                <c:pt idx="17251">
                  <c:v>99.699996948242188</c:v>
                </c:pt>
                <c:pt idx="17252">
                  <c:v>99.069999694824219</c:v>
                </c:pt>
                <c:pt idx="17253">
                  <c:v>100.72000122070313</c:v>
                </c:pt>
                <c:pt idx="17254">
                  <c:v>99.160003662109375</c:v>
                </c:pt>
                <c:pt idx="17255">
                  <c:v>100.70999908447266</c:v>
                </c:pt>
                <c:pt idx="17256">
                  <c:v>100.48999786376953</c:v>
                </c:pt>
                <c:pt idx="17257">
                  <c:v>99.599998474121094</c:v>
                </c:pt>
                <c:pt idx="17258">
                  <c:v>100.29000091552734</c:v>
                </c:pt>
                <c:pt idx="17259">
                  <c:v>99.699996948242188</c:v>
                </c:pt>
                <c:pt idx="17260">
                  <c:v>100.38999938964844</c:v>
                </c:pt>
                <c:pt idx="17261">
                  <c:v>99.569999694824219</c:v>
                </c:pt>
                <c:pt idx="17262">
                  <c:v>99.25</c:v>
                </c:pt>
                <c:pt idx="17263">
                  <c:v>100.76000213623047</c:v>
                </c:pt>
                <c:pt idx="17264">
                  <c:v>99.160003662109375</c:v>
                </c:pt>
                <c:pt idx="17265">
                  <c:v>100.69000244140625</c:v>
                </c:pt>
                <c:pt idx="17266">
                  <c:v>99.220001220703125</c:v>
                </c:pt>
                <c:pt idx="17267">
                  <c:v>99.919998168945313</c:v>
                </c:pt>
                <c:pt idx="17268">
                  <c:v>100.08000183105469</c:v>
                </c:pt>
                <c:pt idx="17269">
                  <c:v>100.16000366210938</c:v>
                </c:pt>
                <c:pt idx="17270">
                  <c:v>100.66999816894531</c:v>
                </c:pt>
                <c:pt idx="17271">
                  <c:v>99.160003662109375</c:v>
                </c:pt>
                <c:pt idx="17272">
                  <c:v>100.76000213623047</c:v>
                </c:pt>
                <c:pt idx="17273">
                  <c:v>99.319999694824219</c:v>
                </c:pt>
                <c:pt idx="17274">
                  <c:v>100.77999877929688</c:v>
                </c:pt>
                <c:pt idx="17275">
                  <c:v>100.37999725341797</c:v>
                </c:pt>
                <c:pt idx="17276">
                  <c:v>99.900001525878906</c:v>
                </c:pt>
                <c:pt idx="17277">
                  <c:v>100.12999725341797</c:v>
                </c:pt>
                <c:pt idx="17278">
                  <c:v>99.160003662109375</c:v>
                </c:pt>
                <c:pt idx="17279">
                  <c:v>100.59999847412109</c:v>
                </c:pt>
                <c:pt idx="17280">
                  <c:v>99.230003356933594</c:v>
                </c:pt>
                <c:pt idx="17281">
                  <c:v>100.80000305175781</c:v>
                </c:pt>
                <c:pt idx="17282">
                  <c:v>100.34999847412109</c:v>
                </c:pt>
                <c:pt idx="17283">
                  <c:v>99.610000610351563</c:v>
                </c:pt>
                <c:pt idx="17284">
                  <c:v>100</c:v>
                </c:pt>
                <c:pt idx="17285">
                  <c:v>99.360000610351563</c:v>
                </c:pt>
                <c:pt idx="17286">
                  <c:v>100.73999786376953</c:v>
                </c:pt>
                <c:pt idx="17287">
                  <c:v>99.160003662109375</c:v>
                </c:pt>
                <c:pt idx="17288">
                  <c:v>99.349998474121094</c:v>
                </c:pt>
                <c:pt idx="17289">
                  <c:v>100.51000213623047</c:v>
                </c:pt>
                <c:pt idx="17290">
                  <c:v>99.730003356933594</c:v>
                </c:pt>
                <c:pt idx="17291">
                  <c:v>100.15000152587891</c:v>
                </c:pt>
                <c:pt idx="17292">
                  <c:v>99.269996643066406</c:v>
                </c:pt>
                <c:pt idx="17293">
                  <c:v>100.58000183105469</c:v>
                </c:pt>
                <c:pt idx="17294">
                  <c:v>99.120002746582031</c:v>
                </c:pt>
                <c:pt idx="17295">
                  <c:v>99.459999084472656</c:v>
                </c:pt>
                <c:pt idx="17296">
                  <c:v>100.54000091552734</c:v>
                </c:pt>
                <c:pt idx="17297">
                  <c:v>99.860000610351563</c:v>
                </c:pt>
                <c:pt idx="17298">
                  <c:v>100.36000061035156</c:v>
                </c:pt>
                <c:pt idx="17299">
                  <c:v>99.400001525878906</c:v>
                </c:pt>
                <c:pt idx="17300">
                  <c:v>100.62000274658203</c:v>
                </c:pt>
                <c:pt idx="17301">
                  <c:v>99.120002746582031</c:v>
                </c:pt>
                <c:pt idx="17302">
                  <c:v>99.419998168945313</c:v>
                </c:pt>
                <c:pt idx="17303">
                  <c:v>100.48999786376953</c:v>
                </c:pt>
                <c:pt idx="17304">
                  <c:v>99.680000305175781</c:v>
                </c:pt>
                <c:pt idx="17305">
                  <c:v>100.5</c:v>
                </c:pt>
                <c:pt idx="17306">
                  <c:v>99.449996948242188</c:v>
                </c:pt>
                <c:pt idx="17307">
                  <c:v>100.65000152587891</c:v>
                </c:pt>
                <c:pt idx="17308">
                  <c:v>100.69999694824219</c:v>
                </c:pt>
                <c:pt idx="17309">
                  <c:v>99.389999389648438</c:v>
                </c:pt>
                <c:pt idx="17310">
                  <c:v>100.52999877929688</c:v>
                </c:pt>
                <c:pt idx="17311">
                  <c:v>99.75</c:v>
                </c:pt>
                <c:pt idx="17312">
                  <c:v>100.44999694824219</c:v>
                </c:pt>
                <c:pt idx="17313">
                  <c:v>99.199996948242188</c:v>
                </c:pt>
                <c:pt idx="17314">
                  <c:v>100.59999847412109</c:v>
                </c:pt>
                <c:pt idx="17315">
                  <c:v>100.55000305175781</c:v>
                </c:pt>
                <c:pt idx="17316">
                  <c:v>99.430000305175781</c:v>
                </c:pt>
                <c:pt idx="17317">
                  <c:v>100.33999633789063</c:v>
                </c:pt>
                <c:pt idx="17318">
                  <c:v>99.660003662109375</c:v>
                </c:pt>
                <c:pt idx="17319">
                  <c:v>100.62000274658203</c:v>
                </c:pt>
                <c:pt idx="17320">
                  <c:v>99.139999389648438</c:v>
                </c:pt>
                <c:pt idx="17321">
                  <c:v>100.66000366210938</c:v>
                </c:pt>
                <c:pt idx="17322">
                  <c:v>100.66999816894531</c:v>
                </c:pt>
                <c:pt idx="17323">
                  <c:v>99.540000915527344</c:v>
                </c:pt>
                <c:pt idx="17324">
                  <c:v>100.19999694824219</c:v>
                </c:pt>
                <c:pt idx="17325">
                  <c:v>99.209999084472656</c:v>
                </c:pt>
                <c:pt idx="17326">
                  <c:v>100.68000030517578</c:v>
                </c:pt>
                <c:pt idx="17327">
                  <c:v>99.180000305175781</c:v>
                </c:pt>
                <c:pt idx="17328">
                  <c:v>99.400001525878906</c:v>
                </c:pt>
                <c:pt idx="17329">
                  <c:v>100.43000030517578</c:v>
                </c:pt>
                <c:pt idx="17330">
                  <c:v>99.669998168945313</c:v>
                </c:pt>
                <c:pt idx="17331">
                  <c:v>100.19000244140625</c:v>
                </c:pt>
                <c:pt idx="17332">
                  <c:v>99.449996948242188</c:v>
                </c:pt>
                <c:pt idx="17333">
                  <c:v>100.72000122070313</c:v>
                </c:pt>
                <c:pt idx="17334">
                  <c:v>99.220001220703125</c:v>
                </c:pt>
                <c:pt idx="17335">
                  <c:v>99.220001220703125</c:v>
                </c:pt>
                <c:pt idx="17336">
                  <c:v>100.66999816894531</c:v>
                </c:pt>
                <c:pt idx="17337">
                  <c:v>99.510002136230469</c:v>
                </c:pt>
                <c:pt idx="17338">
                  <c:v>100.26999664306641</c:v>
                </c:pt>
                <c:pt idx="17339">
                  <c:v>99.629997253417969</c:v>
                </c:pt>
                <c:pt idx="17340">
                  <c:v>100.47000122070313</c:v>
                </c:pt>
                <c:pt idx="17341">
                  <c:v>100.88999938964844</c:v>
                </c:pt>
                <c:pt idx="17342">
                  <c:v>99.290000915527344</c:v>
                </c:pt>
                <c:pt idx="17343">
                  <c:v>100.80000305175781</c:v>
                </c:pt>
                <c:pt idx="17344">
                  <c:v>99.349998474121094</c:v>
                </c:pt>
                <c:pt idx="17345">
                  <c:v>100</c:v>
                </c:pt>
                <c:pt idx="17346">
                  <c:v>99.989997863769531</c:v>
                </c:pt>
                <c:pt idx="17347">
                  <c:v>100.29000091552734</c:v>
                </c:pt>
                <c:pt idx="17348">
                  <c:v>100.65000152587891</c:v>
                </c:pt>
                <c:pt idx="17349">
                  <c:v>99.230003356933594</c:v>
                </c:pt>
                <c:pt idx="17350">
                  <c:v>100.84999847412109</c:v>
                </c:pt>
                <c:pt idx="17351">
                  <c:v>99.220001220703125</c:v>
                </c:pt>
                <c:pt idx="17352">
                  <c:v>99.680000305175781</c:v>
                </c:pt>
                <c:pt idx="17353">
                  <c:v>100.18000030517578</c:v>
                </c:pt>
                <c:pt idx="17354">
                  <c:v>100.05999755859375</c:v>
                </c:pt>
                <c:pt idx="17355">
                  <c:v>100.68000030517578</c:v>
                </c:pt>
                <c:pt idx="17356">
                  <c:v>98.949996948242188</c:v>
                </c:pt>
                <c:pt idx="17357">
                  <c:v>100.69000244140625</c:v>
                </c:pt>
                <c:pt idx="17358">
                  <c:v>100.43000030517578</c:v>
                </c:pt>
                <c:pt idx="17359">
                  <c:v>99.739997863769531</c:v>
                </c:pt>
                <c:pt idx="17360">
                  <c:v>99.860000610351563</c:v>
                </c:pt>
                <c:pt idx="17361">
                  <c:v>99.290000915527344</c:v>
                </c:pt>
                <c:pt idx="17362">
                  <c:v>100.63999938964844</c:v>
                </c:pt>
                <c:pt idx="17363">
                  <c:v>99.959999084472656</c:v>
                </c:pt>
                <c:pt idx="17364">
                  <c:v>100.30999755859375</c:v>
                </c:pt>
                <c:pt idx="17365">
                  <c:v>99.430000305175781</c:v>
                </c:pt>
                <c:pt idx="17366">
                  <c:v>100.55999755859375</c:v>
                </c:pt>
                <c:pt idx="17367">
                  <c:v>100.63999938964844</c:v>
                </c:pt>
                <c:pt idx="17368">
                  <c:v>99.389999389648438</c:v>
                </c:pt>
                <c:pt idx="17369">
                  <c:v>100.25</c:v>
                </c:pt>
                <c:pt idx="17370">
                  <c:v>99.629997253417969</c:v>
                </c:pt>
                <c:pt idx="17371">
                  <c:v>100.45999908447266</c:v>
                </c:pt>
                <c:pt idx="17372">
                  <c:v>99.080001831054688</c:v>
                </c:pt>
                <c:pt idx="17373">
                  <c:v>100.51999664306641</c:v>
                </c:pt>
                <c:pt idx="17374">
                  <c:v>100.44999694824219</c:v>
                </c:pt>
                <c:pt idx="17375">
                  <c:v>99.269996643066406</c:v>
                </c:pt>
                <c:pt idx="17376">
                  <c:v>100.23999786376953</c:v>
                </c:pt>
                <c:pt idx="17377">
                  <c:v>99.239997863769531</c:v>
                </c:pt>
                <c:pt idx="17378">
                  <c:v>100.58999633789063</c:v>
                </c:pt>
                <c:pt idx="17379">
                  <c:v>99.089996337890625</c:v>
                </c:pt>
                <c:pt idx="17380">
                  <c:v>100.80000305175781</c:v>
                </c:pt>
                <c:pt idx="17381">
                  <c:v>100.44000244140625</c:v>
                </c:pt>
                <c:pt idx="17382">
                  <c:v>99.769996643066406</c:v>
                </c:pt>
                <c:pt idx="17383">
                  <c:v>99.900001525878906</c:v>
                </c:pt>
                <c:pt idx="17384">
                  <c:v>99.269996643066406</c:v>
                </c:pt>
                <c:pt idx="17385">
                  <c:v>100.73999786376953</c:v>
                </c:pt>
                <c:pt idx="17386">
                  <c:v>99.129997253417969</c:v>
                </c:pt>
                <c:pt idx="17387">
                  <c:v>99.459999084472656</c:v>
                </c:pt>
                <c:pt idx="17388">
                  <c:v>100.25</c:v>
                </c:pt>
                <c:pt idx="17389">
                  <c:v>100.06999969482422</c:v>
                </c:pt>
                <c:pt idx="17390">
                  <c:v>100.55000305175781</c:v>
                </c:pt>
                <c:pt idx="17391">
                  <c:v>98.949996948242188</c:v>
                </c:pt>
                <c:pt idx="17392">
                  <c:v>100.73999786376953</c:v>
                </c:pt>
                <c:pt idx="17393">
                  <c:v>99.269996643066406</c:v>
                </c:pt>
                <c:pt idx="17394">
                  <c:v>99.879997253417969</c:v>
                </c:pt>
                <c:pt idx="17395">
                  <c:v>99.959999084472656</c:v>
                </c:pt>
                <c:pt idx="17396">
                  <c:v>100.37999725341797</c:v>
                </c:pt>
                <c:pt idx="17397">
                  <c:v>100.86000061035156</c:v>
                </c:pt>
                <c:pt idx="17398">
                  <c:v>99.209999084472656</c:v>
                </c:pt>
                <c:pt idx="17399">
                  <c:v>100.68000030517578</c:v>
                </c:pt>
                <c:pt idx="17400">
                  <c:v>100.34999847412109</c:v>
                </c:pt>
                <c:pt idx="17401">
                  <c:v>99.910003662109375</c:v>
                </c:pt>
                <c:pt idx="17402">
                  <c:v>99.830001831054688</c:v>
                </c:pt>
                <c:pt idx="17403">
                  <c:v>100.41999816894531</c:v>
                </c:pt>
                <c:pt idx="17404">
                  <c:v>100.66000366210938</c:v>
                </c:pt>
                <c:pt idx="17405">
                  <c:v>99.239997863769531</c:v>
                </c:pt>
                <c:pt idx="17406">
                  <c:v>100.63999938964844</c:v>
                </c:pt>
                <c:pt idx="17407">
                  <c:v>100.34999847412109</c:v>
                </c:pt>
                <c:pt idx="17408">
                  <c:v>99.989997863769531</c:v>
                </c:pt>
                <c:pt idx="17409">
                  <c:v>99.980003356933594</c:v>
                </c:pt>
                <c:pt idx="17410">
                  <c:v>99.260002136230469</c:v>
                </c:pt>
                <c:pt idx="17411">
                  <c:v>100.83000183105469</c:v>
                </c:pt>
                <c:pt idx="17412">
                  <c:v>99.589996337890625</c:v>
                </c:pt>
                <c:pt idx="17413">
                  <c:v>99.989997863769531</c:v>
                </c:pt>
                <c:pt idx="17414">
                  <c:v>100.87000274658203</c:v>
                </c:pt>
                <c:pt idx="17415">
                  <c:v>100.16000366210938</c:v>
                </c:pt>
                <c:pt idx="17416">
                  <c:v>100.80000305175781</c:v>
                </c:pt>
                <c:pt idx="17417">
                  <c:v>99.589996337890625</c:v>
                </c:pt>
                <c:pt idx="17418">
                  <c:v>101.01999664306641</c:v>
                </c:pt>
                <c:pt idx="17419">
                  <c:v>99.519996643066406</c:v>
                </c:pt>
                <c:pt idx="17420">
                  <c:v>99.739997863769531</c:v>
                </c:pt>
                <c:pt idx="17421">
                  <c:v>100.94999694824219</c:v>
                </c:pt>
                <c:pt idx="17422">
                  <c:v>99.760002136230469</c:v>
                </c:pt>
                <c:pt idx="17423">
                  <c:v>100.55000305175781</c:v>
                </c:pt>
                <c:pt idx="17424">
                  <c:v>100.08999633789063</c:v>
                </c:pt>
                <c:pt idx="17425">
                  <c:v>100.66000366210938</c:v>
                </c:pt>
                <c:pt idx="17426">
                  <c:v>99.760002136230469</c:v>
                </c:pt>
                <c:pt idx="17427">
                  <c:v>99.430000305175781</c:v>
                </c:pt>
                <c:pt idx="17428">
                  <c:v>101.05999755859375</c:v>
                </c:pt>
                <c:pt idx="17429">
                  <c:v>99.55999755859375</c:v>
                </c:pt>
                <c:pt idx="17430">
                  <c:v>99.849998474121094</c:v>
                </c:pt>
                <c:pt idx="17431">
                  <c:v>100.69999694824219</c:v>
                </c:pt>
                <c:pt idx="17432">
                  <c:v>100.05000305175781</c:v>
                </c:pt>
                <c:pt idx="17433">
                  <c:v>100.80999755859375</c:v>
                </c:pt>
                <c:pt idx="17434">
                  <c:v>99.800003051757813</c:v>
                </c:pt>
                <c:pt idx="17435">
                  <c:v>100.81999969482422</c:v>
                </c:pt>
                <c:pt idx="17436">
                  <c:v>101.12000274658203</c:v>
                </c:pt>
                <c:pt idx="17437">
                  <c:v>99.529998779296875</c:v>
                </c:pt>
                <c:pt idx="17438">
                  <c:v>101.12000274658203</c:v>
                </c:pt>
                <c:pt idx="17439">
                  <c:v>100.79000091552734</c:v>
                </c:pt>
                <c:pt idx="17440">
                  <c:v>100.11000061035156</c:v>
                </c:pt>
                <c:pt idx="17441">
                  <c:v>100.61000061035156</c:v>
                </c:pt>
                <c:pt idx="17442">
                  <c:v>100.20999908447266</c:v>
                </c:pt>
                <c:pt idx="17443">
                  <c:v>100.91999816894531</c:v>
                </c:pt>
                <c:pt idx="17444">
                  <c:v>99.529998779296875</c:v>
                </c:pt>
                <c:pt idx="17445">
                  <c:v>101.01999664306641</c:v>
                </c:pt>
                <c:pt idx="17446">
                  <c:v>101.06999969482422</c:v>
                </c:pt>
                <c:pt idx="17447">
                  <c:v>99.620002746582031</c:v>
                </c:pt>
                <c:pt idx="17448">
                  <c:v>101.08000183105469</c:v>
                </c:pt>
                <c:pt idx="17449">
                  <c:v>100.65000152587891</c:v>
                </c:pt>
                <c:pt idx="17450">
                  <c:v>100.13999938964844</c:v>
                </c:pt>
                <c:pt idx="17451">
                  <c:v>100.30000305175781</c:v>
                </c:pt>
                <c:pt idx="17452">
                  <c:v>99.480003356933594</c:v>
                </c:pt>
                <c:pt idx="17453">
                  <c:v>100.94000244140625</c:v>
                </c:pt>
                <c:pt idx="17454">
                  <c:v>99.360000610351563</c:v>
                </c:pt>
                <c:pt idx="17455">
                  <c:v>99.709999084472656</c:v>
                </c:pt>
                <c:pt idx="17456">
                  <c:v>100.88999938964844</c:v>
                </c:pt>
                <c:pt idx="17457">
                  <c:v>99.849998474121094</c:v>
                </c:pt>
                <c:pt idx="17458">
                  <c:v>100.70999908447266</c:v>
                </c:pt>
                <c:pt idx="17459">
                  <c:v>100.06999969482422</c:v>
                </c:pt>
                <c:pt idx="17460">
                  <c:v>100.72000122070313</c:v>
                </c:pt>
                <c:pt idx="17461">
                  <c:v>99.800003051757813</c:v>
                </c:pt>
                <c:pt idx="17462">
                  <c:v>99.540000915527344</c:v>
                </c:pt>
                <c:pt idx="17463">
                  <c:v>101.09999847412109</c:v>
                </c:pt>
                <c:pt idx="17464">
                  <c:v>99.730003356933594</c:v>
                </c:pt>
                <c:pt idx="17465">
                  <c:v>100.13999938964844</c:v>
                </c:pt>
                <c:pt idx="17466">
                  <c:v>100.51999664306641</c:v>
                </c:pt>
                <c:pt idx="17467">
                  <c:v>100.33999633789063</c:v>
                </c:pt>
                <c:pt idx="17468">
                  <c:v>100.95999908447266</c:v>
                </c:pt>
                <c:pt idx="17469">
                  <c:v>99.449996948242188</c:v>
                </c:pt>
                <c:pt idx="17470">
                  <c:v>100.95999908447266</c:v>
                </c:pt>
                <c:pt idx="17471">
                  <c:v>99.319999694824219</c:v>
                </c:pt>
                <c:pt idx="17472">
                  <c:v>99.739997863769531</c:v>
                </c:pt>
                <c:pt idx="17473">
                  <c:v>100.73000335693359</c:v>
                </c:pt>
                <c:pt idx="17474">
                  <c:v>99.949996948242188</c:v>
                </c:pt>
                <c:pt idx="17475">
                  <c:v>100.36000061035156</c:v>
                </c:pt>
                <c:pt idx="17476">
                  <c:v>99.510002136230469</c:v>
                </c:pt>
                <c:pt idx="17477">
                  <c:v>101.02999877929688</c:v>
                </c:pt>
                <c:pt idx="17478">
                  <c:v>99.400001525878906</c:v>
                </c:pt>
                <c:pt idx="17479">
                  <c:v>99.720001220703125</c:v>
                </c:pt>
                <c:pt idx="17480">
                  <c:v>100.79000091552734</c:v>
                </c:pt>
                <c:pt idx="17481">
                  <c:v>99.970001220703125</c:v>
                </c:pt>
                <c:pt idx="17482">
                  <c:v>100.76999664306641</c:v>
                </c:pt>
                <c:pt idx="17483">
                  <c:v>99.339996337890625</c:v>
                </c:pt>
                <c:pt idx="17484">
                  <c:v>100.77999877929688</c:v>
                </c:pt>
                <c:pt idx="17485">
                  <c:v>100.87999725341797</c:v>
                </c:pt>
                <c:pt idx="17486">
                  <c:v>99.779998779296875</c:v>
                </c:pt>
                <c:pt idx="17487">
                  <c:v>100.55999755859375</c:v>
                </c:pt>
                <c:pt idx="17488">
                  <c:v>99.879997253417969</c:v>
                </c:pt>
                <c:pt idx="17489">
                  <c:v>100.76999664306641</c:v>
                </c:pt>
                <c:pt idx="17490">
                  <c:v>100.44999694824219</c:v>
                </c:pt>
                <c:pt idx="17491">
                  <c:v>99.720001220703125</c:v>
                </c:pt>
                <c:pt idx="17492">
                  <c:v>99.389999389648438</c:v>
                </c:pt>
                <c:pt idx="17493">
                  <c:v>100.94000244140625</c:v>
                </c:pt>
                <c:pt idx="17494">
                  <c:v>99.379997253417969</c:v>
                </c:pt>
                <c:pt idx="17495">
                  <c:v>100.05000305175781</c:v>
                </c:pt>
                <c:pt idx="17496">
                  <c:v>100.05000305175781</c:v>
                </c:pt>
                <c:pt idx="17497">
                  <c:v>100.30000305175781</c:v>
                </c:pt>
                <c:pt idx="17498">
                  <c:v>99.75</c:v>
                </c:pt>
                <c:pt idx="17499">
                  <c:v>99.160003662109375</c:v>
                </c:pt>
                <c:pt idx="17500">
                  <c:v>100.91000366210938</c:v>
                </c:pt>
                <c:pt idx="17501">
                  <c:v>99.419998168945313</c:v>
                </c:pt>
                <c:pt idx="17502">
                  <c:v>99.860000610351563</c:v>
                </c:pt>
                <c:pt idx="17503">
                  <c:v>100.12999725341797</c:v>
                </c:pt>
                <c:pt idx="17504">
                  <c:v>100.34999847412109</c:v>
                </c:pt>
                <c:pt idx="17505">
                  <c:v>100.68000030517578</c:v>
                </c:pt>
                <c:pt idx="17506">
                  <c:v>99.25</c:v>
                </c:pt>
                <c:pt idx="17507">
                  <c:v>100.80000305175781</c:v>
                </c:pt>
                <c:pt idx="17508">
                  <c:v>100.31999969482422</c:v>
                </c:pt>
                <c:pt idx="17509">
                  <c:v>99.169998168945313</c:v>
                </c:pt>
                <c:pt idx="17510">
                  <c:v>99.379997253417969</c:v>
                </c:pt>
                <c:pt idx="17511">
                  <c:v>100.54000091552734</c:v>
                </c:pt>
                <c:pt idx="17512">
                  <c:v>99.660003662109375</c:v>
                </c:pt>
                <c:pt idx="17513">
                  <c:v>100.23000335693359</c:v>
                </c:pt>
                <c:pt idx="17514">
                  <c:v>99.199996948242188</c:v>
                </c:pt>
                <c:pt idx="17515">
                  <c:v>100.58999633789063</c:v>
                </c:pt>
                <c:pt idx="17516">
                  <c:v>98.94000244140625</c:v>
                </c:pt>
                <c:pt idx="17517">
                  <c:v>99.339996337890625</c:v>
                </c:pt>
                <c:pt idx="17518">
                  <c:v>100.30000305175781</c:v>
                </c:pt>
                <c:pt idx="17519">
                  <c:v>99.510002136230469</c:v>
                </c:pt>
                <c:pt idx="17520">
                  <c:v>100.30999755859375</c:v>
                </c:pt>
                <c:pt idx="17521">
                  <c:v>99.569999694824219</c:v>
                </c:pt>
                <c:pt idx="17522">
                  <c:v>100.47000122070313</c:v>
                </c:pt>
                <c:pt idx="17523">
                  <c:v>99.269996643066406</c:v>
                </c:pt>
                <c:pt idx="17524">
                  <c:v>99.120002746582031</c:v>
                </c:pt>
                <c:pt idx="17525">
                  <c:v>100.54000091552734</c:v>
                </c:pt>
                <c:pt idx="17526">
                  <c:v>99.400001525878906</c:v>
                </c:pt>
                <c:pt idx="17527">
                  <c:v>100.09999847412109</c:v>
                </c:pt>
                <c:pt idx="17528">
                  <c:v>99.69000244140625</c:v>
                </c:pt>
                <c:pt idx="17529">
                  <c:v>100.37999725341797</c:v>
                </c:pt>
                <c:pt idx="17530">
                  <c:v>100.68000030517578</c:v>
                </c:pt>
                <c:pt idx="17531">
                  <c:v>99.050003051757813</c:v>
                </c:pt>
                <c:pt idx="17532">
                  <c:v>100.63999938964844</c:v>
                </c:pt>
                <c:pt idx="17533">
                  <c:v>100.19000244140625</c:v>
                </c:pt>
                <c:pt idx="17534">
                  <c:v>99.69000244140625</c:v>
                </c:pt>
                <c:pt idx="17535">
                  <c:v>99.760002136230469</c:v>
                </c:pt>
                <c:pt idx="17536">
                  <c:v>100.08000183105469</c:v>
                </c:pt>
                <c:pt idx="17537">
                  <c:v>100.55000305175781</c:v>
                </c:pt>
                <c:pt idx="17538">
                  <c:v>99.050003051757813</c:v>
                </c:pt>
                <c:pt idx="17539">
                  <c:v>100.5</c:v>
                </c:pt>
                <c:pt idx="17540">
                  <c:v>100.43000030517578</c:v>
                </c:pt>
                <c:pt idx="17541">
                  <c:v>99.400001525878906</c:v>
                </c:pt>
                <c:pt idx="17542">
                  <c:v>100.23999786376953</c:v>
                </c:pt>
                <c:pt idx="17543">
                  <c:v>99.480003356933594</c:v>
                </c:pt>
                <c:pt idx="17544">
                  <c:v>100.29000091552734</c:v>
                </c:pt>
                <c:pt idx="17545">
                  <c:v>99.089996337890625</c:v>
                </c:pt>
                <c:pt idx="17546">
                  <c:v>100.26999664306641</c:v>
                </c:pt>
                <c:pt idx="17547">
                  <c:v>100.37000274658203</c:v>
                </c:pt>
                <c:pt idx="17548">
                  <c:v>98.980003356933594</c:v>
                </c:pt>
                <c:pt idx="17549">
                  <c:v>99.569999694824219</c:v>
                </c:pt>
                <c:pt idx="17550">
                  <c:v>99.819999694824219</c:v>
                </c:pt>
                <c:pt idx="17551">
                  <c:v>99.860000610351563</c:v>
                </c:pt>
                <c:pt idx="17552">
                  <c:v>100.16999816894531</c:v>
                </c:pt>
                <c:pt idx="17553">
                  <c:v>98.760002136230469</c:v>
                </c:pt>
                <c:pt idx="17554">
                  <c:v>100.26000213623047</c:v>
                </c:pt>
                <c:pt idx="17555">
                  <c:v>98.800003051757813</c:v>
                </c:pt>
                <c:pt idx="17556">
                  <c:v>99.05999755859375</c:v>
                </c:pt>
                <c:pt idx="17557">
                  <c:v>100.18000030517578</c:v>
                </c:pt>
                <c:pt idx="17558">
                  <c:v>99.230003356933594</c:v>
                </c:pt>
                <c:pt idx="17559">
                  <c:v>99.660003662109375</c:v>
                </c:pt>
                <c:pt idx="17560">
                  <c:v>99.470001220703125</c:v>
                </c:pt>
                <c:pt idx="17561">
                  <c:v>100.09999847412109</c:v>
                </c:pt>
                <c:pt idx="17562">
                  <c:v>100.40000152587891</c:v>
                </c:pt>
                <c:pt idx="17563">
                  <c:v>98.620002746582031</c:v>
                </c:pt>
                <c:pt idx="17564">
                  <c:v>100.37999725341797</c:v>
                </c:pt>
                <c:pt idx="17565">
                  <c:v>98.800003051757813</c:v>
                </c:pt>
                <c:pt idx="17566">
                  <c:v>99.209999084472656</c:v>
                </c:pt>
                <c:pt idx="17567">
                  <c:v>99.879997253417969</c:v>
                </c:pt>
                <c:pt idx="17568">
                  <c:v>99.540000915527344</c:v>
                </c:pt>
                <c:pt idx="17569">
                  <c:v>100.12000274658203</c:v>
                </c:pt>
                <c:pt idx="17570">
                  <c:v>98.900001525878906</c:v>
                </c:pt>
                <c:pt idx="17571">
                  <c:v>100.33999633789063</c:v>
                </c:pt>
                <c:pt idx="17572">
                  <c:v>100.30000305175781</c:v>
                </c:pt>
                <c:pt idx="17573">
                  <c:v>98.849998474121094</c:v>
                </c:pt>
                <c:pt idx="17574">
                  <c:v>100.16000366210938</c:v>
                </c:pt>
                <c:pt idx="17575">
                  <c:v>99.040000915527344</c:v>
                </c:pt>
                <c:pt idx="17576">
                  <c:v>99.730003356933594</c:v>
                </c:pt>
                <c:pt idx="17577">
                  <c:v>99.339996337890625</c:v>
                </c:pt>
                <c:pt idx="17578">
                  <c:v>99.819999694824219</c:v>
                </c:pt>
                <c:pt idx="17579">
                  <c:v>100.19000244140625</c:v>
                </c:pt>
                <c:pt idx="17580">
                  <c:v>98.730003356933594</c:v>
                </c:pt>
                <c:pt idx="17581">
                  <c:v>100.18000030517578</c:v>
                </c:pt>
                <c:pt idx="17582">
                  <c:v>99.889999389648438</c:v>
                </c:pt>
                <c:pt idx="17583">
                  <c:v>99.220001220703125</c:v>
                </c:pt>
                <c:pt idx="17584">
                  <c:v>99.629997253417969</c:v>
                </c:pt>
                <c:pt idx="17585">
                  <c:v>99.510002136230469</c:v>
                </c:pt>
                <c:pt idx="17586">
                  <c:v>100.13999938964844</c:v>
                </c:pt>
                <c:pt idx="17587">
                  <c:v>99.75</c:v>
                </c:pt>
                <c:pt idx="17588">
                  <c:v>100.22000122070313</c:v>
                </c:pt>
                <c:pt idx="17589">
                  <c:v>98.529998779296875</c:v>
                </c:pt>
                <c:pt idx="17590">
                  <c:v>100.19000244140625</c:v>
                </c:pt>
                <c:pt idx="17591">
                  <c:v>98.629997253417969</c:v>
                </c:pt>
                <c:pt idx="17592">
                  <c:v>99.05999755859375</c:v>
                </c:pt>
                <c:pt idx="17593">
                  <c:v>99.650001525878906</c:v>
                </c:pt>
                <c:pt idx="17594">
                  <c:v>99.199996948242188</c:v>
                </c:pt>
                <c:pt idx="17595">
                  <c:v>99.400001525878906</c:v>
                </c:pt>
                <c:pt idx="17596">
                  <c:v>98.510002136230469</c:v>
                </c:pt>
                <c:pt idx="17597">
                  <c:v>100.04000091552734</c:v>
                </c:pt>
                <c:pt idx="17598">
                  <c:v>98.370002746582031</c:v>
                </c:pt>
                <c:pt idx="17599">
                  <c:v>98.720001220703125</c:v>
                </c:pt>
                <c:pt idx="17600">
                  <c:v>99.910003662109375</c:v>
                </c:pt>
                <c:pt idx="17601">
                  <c:v>98.959999084472656</c:v>
                </c:pt>
                <c:pt idx="17602">
                  <c:v>99.589996337890625</c:v>
                </c:pt>
                <c:pt idx="17603">
                  <c:v>98.910003662109375</c:v>
                </c:pt>
                <c:pt idx="17604">
                  <c:v>99.879997253417969</c:v>
                </c:pt>
                <c:pt idx="17605">
                  <c:v>100.02999877929688</c:v>
                </c:pt>
                <c:pt idx="17606">
                  <c:v>98.290000915527344</c:v>
                </c:pt>
                <c:pt idx="17607">
                  <c:v>100.05000305175781</c:v>
                </c:pt>
                <c:pt idx="17608">
                  <c:v>98.529998779296875</c:v>
                </c:pt>
                <c:pt idx="17609">
                  <c:v>99.199996948242188</c:v>
                </c:pt>
                <c:pt idx="17610">
                  <c:v>99.099998474121094</c:v>
                </c:pt>
                <c:pt idx="17611">
                  <c:v>99.449996948242188</c:v>
                </c:pt>
                <c:pt idx="17612">
                  <c:v>99.819999694824219</c:v>
                </c:pt>
                <c:pt idx="17613">
                  <c:v>98.330001831054688</c:v>
                </c:pt>
                <c:pt idx="17614">
                  <c:v>99.760002136230469</c:v>
                </c:pt>
                <c:pt idx="17615">
                  <c:v>99.709999084472656</c:v>
                </c:pt>
                <c:pt idx="17616">
                  <c:v>98.75</c:v>
                </c:pt>
                <c:pt idx="17617">
                  <c:v>99.650001525878906</c:v>
                </c:pt>
                <c:pt idx="17618">
                  <c:v>98.900001525878906</c:v>
                </c:pt>
                <c:pt idx="17619">
                  <c:v>99.699996948242188</c:v>
                </c:pt>
                <c:pt idx="17620">
                  <c:v>98.639999389648438</c:v>
                </c:pt>
                <c:pt idx="17621">
                  <c:v>98.279998779296875</c:v>
                </c:pt>
                <c:pt idx="17622">
                  <c:v>99.839996337890625</c:v>
                </c:pt>
                <c:pt idx="17623">
                  <c:v>98.389999389648438</c:v>
                </c:pt>
                <c:pt idx="17624">
                  <c:v>99.860000610351563</c:v>
                </c:pt>
                <c:pt idx="17625">
                  <c:v>99.44000244140625</c:v>
                </c:pt>
                <c:pt idx="17626">
                  <c:v>99.050003051757813</c:v>
                </c:pt>
                <c:pt idx="17627">
                  <c:v>99.069999694824219</c:v>
                </c:pt>
                <c:pt idx="17628">
                  <c:v>98.360000610351563</c:v>
                </c:pt>
                <c:pt idx="17629">
                  <c:v>99.699996948242188</c:v>
                </c:pt>
                <c:pt idx="17630">
                  <c:v>98.370002746582031</c:v>
                </c:pt>
                <c:pt idx="17631">
                  <c:v>99.720001220703125</c:v>
                </c:pt>
                <c:pt idx="17632">
                  <c:v>99.739997863769531</c:v>
                </c:pt>
                <c:pt idx="17633">
                  <c:v>98.379997253417969</c:v>
                </c:pt>
                <c:pt idx="17634">
                  <c:v>99.730003356933594</c:v>
                </c:pt>
                <c:pt idx="17635">
                  <c:v>98.370002746582031</c:v>
                </c:pt>
                <c:pt idx="17636">
                  <c:v>99.169998168945313</c:v>
                </c:pt>
                <c:pt idx="17637">
                  <c:v>99.010002136230469</c:v>
                </c:pt>
                <c:pt idx="17638">
                  <c:v>99.400001525878906</c:v>
                </c:pt>
                <c:pt idx="17639">
                  <c:v>99.69000244140625</c:v>
                </c:pt>
                <c:pt idx="17640">
                  <c:v>98.150001525878906</c:v>
                </c:pt>
                <c:pt idx="17641">
                  <c:v>99.830001831054688</c:v>
                </c:pt>
                <c:pt idx="17642">
                  <c:v>99.629997253417969</c:v>
                </c:pt>
                <c:pt idx="17643">
                  <c:v>98.510002136230469</c:v>
                </c:pt>
                <c:pt idx="17644">
                  <c:v>99.589996337890625</c:v>
                </c:pt>
                <c:pt idx="17645">
                  <c:v>98.720001220703125</c:v>
                </c:pt>
                <c:pt idx="17646">
                  <c:v>99.370002746582031</c:v>
                </c:pt>
                <c:pt idx="17647">
                  <c:v>98.580001831054688</c:v>
                </c:pt>
                <c:pt idx="17648">
                  <c:v>98.319999694824219</c:v>
                </c:pt>
                <c:pt idx="17649">
                  <c:v>99.800003051757813</c:v>
                </c:pt>
                <c:pt idx="17650">
                  <c:v>98.199996948242188</c:v>
                </c:pt>
                <c:pt idx="17651">
                  <c:v>98.739997863769531</c:v>
                </c:pt>
                <c:pt idx="17652">
                  <c:v>99.319999694824219</c:v>
                </c:pt>
                <c:pt idx="17653">
                  <c:v>98.879997253417969</c:v>
                </c:pt>
                <c:pt idx="17654">
                  <c:v>99.629997253417969</c:v>
                </c:pt>
                <c:pt idx="17655">
                  <c:v>97.970001220703125</c:v>
                </c:pt>
                <c:pt idx="17656">
                  <c:v>99.569999694824219</c:v>
                </c:pt>
                <c:pt idx="17657">
                  <c:v>99.739997863769531</c:v>
                </c:pt>
                <c:pt idx="17658">
                  <c:v>98.410003662109375</c:v>
                </c:pt>
                <c:pt idx="17659">
                  <c:v>99.529998779296875</c:v>
                </c:pt>
                <c:pt idx="17660">
                  <c:v>99.010002136230469</c:v>
                </c:pt>
                <c:pt idx="17661">
                  <c:v>99.110000610351563</c:v>
                </c:pt>
                <c:pt idx="17662">
                  <c:v>98.830001831054688</c:v>
                </c:pt>
                <c:pt idx="17663">
                  <c:v>99.370002746582031</c:v>
                </c:pt>
                <c:pt idx="17664">
                  <c:v>98.639999389648438</c:v>
                </c:pt>
                <c:pt idx="17665">
                  <c:v>98.069999694824219</c:v>
                </c:pt>
                <c:pt idx="17666">
                  <c:v>99.629997253417969</c:v>
                </c:pt>
                <c:pt idx="17667">
                  <c:v>98.080001831054688</c:v>
                </c:pt>
                <c:pt idx="17668">
                  <c:v>99.769996643066406</c:v>
                </c:pt>
                <c:pt idx="17669">
                  <c:v>98.05999755859375</c:v>
                </c:pt>
                <c:pt idx="17670">
                  <c:v>98.550003051757813</c:v>
                </c:pt>
                <c:pt idx="17671">
                  <c:v>99.30999755859375</c:v>
                </c:pt>
                <c:pt idx="17672">
                  <c:v>98.680000305175781</c:v>
                </c:pt>
                <c:pt idx="17673">
                  <c:v>99.199996948242188</c:v>
                </c:pt>
                <c:pt idx="17674">
                  <c:v>98.720001220703125</c:v>
                </c:pt>
                <c:pt idx="17675">
                  <c:v>99.349998474121094</c:v>
                </c:pt>
                <c:pt idx="17676">
                  <c:v>99.620002746582031</c:v>
                </c:pt>
                <c:pt idx="17677">
                  <c:v>98.05999755859375</c:v>
                </c:pt>
                <c:pt idx="17678">
                  <c:v>99.699996948242188</c:v>
                </c:pt>
                <c:pt idx="17679">
                  <c:v>98.239997863769531</c:v>
                </c:pt>
                <c:pt idx="17680">
                  <c:v>98.459999084472656</c:v>
                </c:pt>
                <c:pt idx="17681">
                  <c:v>99.550003051757813</c:v>
                </c:pt>
                <c:pt idx="17682">
                  <c:v>98.370002746582031</c:v>
                </c:pt>
                <c:pt idx="17683">
                  <c:v>99.180000305175781</c:v>
                </c:pt>
                <c:pt idx="17684">
                  <c:v>98.839996337890625</c:v>
                </c:pt>
                <c:pt idx="17685">
                  <c:v>99.19000244140625</c:v>
                </c:pt>
                <c:pt idx="17686">
                  <c:v>99.779998779296875</c:v>
                </c:pt>
                <c:pt idx="17687">
                  <c:v>98.30999755859375</c:v>
                </c:pt>
                <c:pt idx="17688">
                  <c:v>99.75</c:v>
                </c:pt>
                <c:pt idx="17689">
                  <c:v>99.730003356933594</c:v>
                </c:pt>
                <c:pt idx="17690">
                  <c:v>98.370002746582031</c:v>
                </c:pt>
                <c:pt idx="17691">
                  <c:v>99.599998474121094</c:v>
                </c:pt>
                <c:pt idx="17692">
                  <c:v>98.260002136230469</c:v>
                </c:pt>
                <c:pt idx="17693">
                  <c:v>98.800003051757813</c:v>
                </c:pt>
                <c:pt idx="17694">
                  <c:v>99.25</c:v>
                </c:pt>
                <c:pt idx="17695">
                  <c:v>99.05999755859375</c:v>
                </c:pt>
                <c:pt idx="17696">
                  <c:v>99.629997253417969</c:v>
                </c:pt>
                <c:pt idx="17697">
                  <c:v>98.510002136230469</c:v>
                </c:pt>
                <c:pt idx="17698">
                  <c:v>99.629997253417969</c:v>
                </c:pt>
                <c:pt idx="17699">
                  <c:v>98.339996337890625</c:v>
                </c:pt>
                <c:pt idx="17700">
                  <c:v>98.099998474121094</c:v>
                </c:pt>
                <c:pt idx="17701">
                  <c:v>99.830001831054688</c:v>
                </c:pt>
                <c:pt idx="17702">
                  <c:v>98.019996643066406</c:v>
                </c:pt>
                <c:pt idx="17703">
                  <c:v>98.510002136230469</c:v>
                </c:pt>
                <c:pt idx="17704">
                  <c:v>99.769996643066406</c:v>
                </c:pt>
                <c:pt idx="17705">
                  <c:v>98.410003662109375</c:v>
                </c:pt>
                <c:pt idx="17706">
                  <c:v>98.569999694824219</c:v>
                </c:pt>
                <c:pt idx="17707">
                  <c:v>99.610000610351563</c:v>
                </c:pt>
                <c:pt idx="17708">
                  <c:v>98.430000305175781</c:v>
                </c:pt>
                <c:pt idx="17709">
                  <c:v>99.779998779296875</c:v>
                </c:pt>
                <c:pt idx="17710">
                  <c:v>99.459999084472656</c:v>
                </c:pt>
                <c:pt idx="17711">
                  <c:v>98.610000610351563</c:v>
                </c:pt>
                <c:pt idx="17712">
                  <c:v>99.629997253417969</c:v>
                </c:pt>
                <c:pt idx="17713">
                  <c:v>98.370002746582031</c:v>
                </c:pt>
                <c:pt idx="17714">
                  <c:v>98.680000305175781</c:v>
                </c:pt>
                <c:pt idx="17715">
                  <c:v>99.5</c:v>
                </c:pt>
                <c:pt idx="17716">
                  <c:v>98.739997863769531</c:v>
                </c:pt>
                <c:pt idx="17717">
                  <c:v>99.19000244140625</c:v>
                </c:pt>
                <c:pt idx="17718">
                  <c:v>99.260002136230469</c:v>
                </c:pt>
                <c:pt idx="17719">
                  <c:v>99</c:v>
                </c:pt>
                <c:pt idx="17720">
                  <c:v>99.569999694824219</c:v>
                </c:pt>
                <c:pt idx="17721">
                  <c:v>99.099998474121094</c:v>
                </c:pt>
                <c:pt idx="17722">
                  <c:v>99.230003356933594</c:v>
                </c:pt>
                <c:pt idx="17723">
                  <c:v>99.30999755859375</c:v>
                </c:pt>
                <c:pt idx="17724">
                  <c:v>98.839996337890625</c:v>
                </c:pt>
                <c:pt idx="17725">
                  <c:v>99.75</c:v>
                </c:pt>
                <c:pt idx="17726">
                  <c:v>99.110000610351563</c:v>
                </c:pt>
                <c:pt idx="17727">
                  <c:v>98.529998779296875</c:v>
                </c:pt>
                <c:pt idx="17728">
                  <c:v>99.760002136230469</c:v>
                </c:pt>
                <c:pt idx="17729">
                  <c:v>98.569999694824219</c:v>
                </c:pt>
                <c:pt idx="17730">
                  <c:v>98.449996948242188</c:v>
                </c:pt>
                <c:pt idx="17731">
                  <c:v>99.870002746582031</c:v>
                </c:pt>
                <c:pt idx="17732">
                  <c:v>98.480003356933594</c:v>
                </c:pt>
                <c:pt idx="17733">
                  <c:v>98.379997253417969</c:v>
                </c:pt>
                <c:pt idx="17734">
                  <c:v>100.01000213623047</c:v>
                </c:pt>
                <c:pt idx="17735">
                  <c:v>98.25</c:v>
                </c:pt>
                <c:pt idx="17736">
                  <c:v>99.900001525878906</c:v>
                </c:pt>
                <c:pt idx="17737">
                  <c:v>100.23999786376953</c:v>
                </c:pt>
                <c:pt idx="17738">
                  <c:v>98.459999084472656</c:v>
                </c:pt>
                <c:pt idx="17739">
                  <c:v>99.980003356933594</c:v>
                </c:pt>
                <c:pt idx="17740">
                  <c:v>100.01000213623047</c:v>
                </c:pt>
                <c:pt idx="17741">
                  <c:v>98.379997253417969</c:v>
                </c:pt>
                <c:pt idx="17742">
                  <c:v>99.860000610351563</c:v>
                </c:pt>
                <c:pt idx="17743">
                  <c:v>98.430000305175781</c:v>
                </c:pt>
                <c:pt idx="17744">
                  <c:v>98.639999389648438</c:v>
                </c:pt>
                <c:pt idx="17745">
                  <c:v>100.11000061035156</c:v>
                </c:pt>
                <c:pt idx="17746">
                  <c:v>98.669998168945313</c:v>
                </c:pt>
                <c:pt idx="17747">
                  <c:v>98.55999755859375</c:v>
                </c:pt>
                <c:pt idx="17748">
                  <c:v>100.12999725341797</c:v>
                </c:pt>
                <c:pt idx="17749">
                  <c:v>98.540000915527344</c:v>
                </c:pt>
                <c:pt idx="17750">
                  <c:v>100.16000366210938</c:v>
                </c:pt>
                <c:pt idx="17751">
                  <c:v>100.37000274658203</c:v>
                </c:pt>
                <c:pt idx="17752">
                  <c:v>98.69000244140625</c:v>
                </c:pt>
                <c:pt idx="17753">
                  <c:v>100.18000030517578</c:v>
                </c:pt>
                <c:pt idx="17754">
                  <c:v>100.29000091552734</c:v>
                </c:pt>
                <c:pt idx="17755">
                  <c:v>98.510002136230469</c:v>
                </c:pt>
                <c:pt idx="17756">
                  <c:v>100.26000213623047</c:v>
                </c:pt>
                <c:pt idx="17757">
                  <c:v>98.80999755859375</c:v>
                </c:pt>
                <c:pt idx="17758">
                  <c:v>98.75</c:v>
                </c:pt>
                <c:pt idx="17759">
                  <c:v>100.33000183105469</c:v>
                </c:pt>
                <c:pt idx="17760">
                  <c:v>98.790000915527344</c:v>
                </c:pt>
                <c:pt idx="17761">
                  <c:v>100.34999847412109</c:v>
                </c:pt>
                <c:pt idx="17762">
                  <c:v>100.44999694824219</c:v>
                </c:pt>
                <c:pt idx="17763">
                  <c:v>98.819999694824219</c:v>
                </c:pt>
                <c:pt idx="17764">
                  <c:v>100.29000091552734</c:v>
                </c:pt>
                <c:pt idx="17765">
                  <c:v>100.5</c:v>
                </c:pt>
                <c:pt idx="17766">
                  <c:v>98.949996948242188</c:v>
                </c:pt>
                <c:pt idx="17767">
                  <c:v>100.37999725341797</c:v>
                </c:pt>
                <c:pt idx="17768">
                  <c:v>98.879997253417969</c:v>
                </c:pt>
                <c:pt idx="17769">
                  <c:v>99.150001525878906</c:v>
                </c:pt>
                <c:pt idx="17770">
                  <c:v>100.58999633789063</c:v>
                </c:pt>
                <c:pt idx="17771">
                  <c:v>98.94000244140625</c:v>
                </c:pt>
                <c:pt idx="17772">
                  <c:v>99.239997863769531</c:v>
                </c:pt>
                <c:pt idx="17773">
                  <c:v>100.61000061035156</c:v>
                </c:pt>
                <c:pt idx="17774">
                  <c:v>99.069999694824219</c:v>
                </c:pt>
                <c:pt idx="17775">
                  <c:v>100.69999694824219</c:v>
                </c:pt>
                <c:pt idx="17776">
                  <c:v>100.44999694824219</c:v>
                </c:pt>
                <c:pt idx="17777">
                  <c:v>99.300003051757813</c:v>
                </c:pt>
                <c:pt idx="17778">
                  <c:v>100.62000274658203</c:v>
                </c:pt>
                <c:pt idx="17779">
                  <c:v>100.33000183105469</c:v>
                </c:pt>
                <c:pt idx="17780">
                  <c:v>99.360000610351563</c:v>
                </c:pt>
                <c:pt idx="17781">
                  <c:v>100.41999816894531</c:v>
                </c:pt>
                <c:pt idx="17782">
                  <c:v>99.30999755859375</c:v>
                </c:pt>
                <c:pt idx="17783">
                  <c:v>99.900001525878906</c:v>
                </c:pt>
                <c:pt idx="17784">
                  <c:v>100.34999847412109</c:v>
                </c:pt>
                <c:pt idx="17785">
                  <c:v>99.660003662109375</c:v>
                </c:pt>
                <c:pt idx="17786">
                  <c:v>100.52999877929688</c:v>
                </c:pt>
                <c:pt idx="17787">
                  <c:v>99.529998779296875</c:v>
                </c:pt>
                <c:pt idx="17788">
                  <c:v>100.12000274658203</c:v>
                </c:pt>
                <c:pt idx="17789">
                  <c:v>100.26999664306641</c:v>
                </c:pt>
                <c:pt idx="17790">
                  <c:v>99.930000305175781</c:v>
                </c:pt>
                <c:pt idx="17791">
                  <c:v>100.33000183105469</c:v>
                </c:pt>
                <c:pt idx="17792">
                  <c:v>99.790000915527344</c:v>
                </c:pt>
                <c:pt idx="17793">
                  <c:v>100.41000366210938</c:v>
                </c:pt>
                <c:pt idx="17794">
                  <c:v>100.09999847412109</c:v>
                </c:pt>
                <c:pt idx="17795">
                  <c:v>99.629997253417969</c:v>
                </c:pt>
                <c:pt idx="17796">
                  <c:v>100.65000152587891</c:v>
                </c:pt>
                <c:pt idx="17797">
                  <c:v>99.949996948242188</c:v>
                </c:pt>
                <c:pt idx="17798">
                  <c:v>99.510002136230469</c:v>
                </c:pt>
                <c:pt idx="17799">
                  <c:v>100.98999786376953</c:v>
                </c:pt>
                <c:pt idx="17800">
                  <c:v>99.589996337890625</c:v>
                </c:pt>
                <c:pt idx="17801">
                  <c:v>99.55999755859375</c:v>
                </c:pt>
                <c:pt idx="17802">
                  <c:v>101.01999664306641</c:v>
                </c:pt>
                <c:pt idx="17803">
                  <c:v>99.44000244140625</c:v>
                </c:pt>
                <c:pt idx="17804">
                  <c:v>99.839996337890625</c:v>
                </c:pt>
                <c:pt idx="17805">
                  <c:v>101</c:v>
                </c:pt>
                <c:pt idx="17806">
                  <c:v>99.660003662109375</c:v>
                </c:pt>
                <c:pt idx="17807">
                  <c:v>101.12999725341797</c:v>
                </c:pt>
                <c:pt idx="17808">
                  <c:v>100.87000274658203</c:v>
                </c:pt>
                <c:pt idx="17809">
                  <c:v>99.910003662109375</c:v>
                </c:pt>
                <c:pt idx="17810">
                  <c:v>100.86000061035156</c:v>
                </c:pt>
                <c:pt idx="17811">
                  <c:v>100.5</c:v>
                </c:pt>
                <c:pt idx="17812">
                  <c:v>100.48000335693359</c:v>
                </c:pt>
                <c:pt idx="17813">
                  <c:v>100.41999816894531</c:v>
                </c:pt>
                <c:pt idx="17814">
                  <c:v>100.26999664306641</c:v>
                </c:pt>
                <c:pt idx="17815">
                  <c:v>100.91999816894531</c:v>
                </c:pt>
                <c:pt idx="17816">
                  <c:v>100.11000061035156</c:v>
                </c:pt>
                <c:pt idx="17817">
                  <c:v>100.80000305175781</c:v>
                </c:pt>
                <c:pt idx="17818">
                  <c:v>100.08999633789063</c:v>
                </c:pt>
                <c:pt idx="17819">
                  <c:v>99.379997253417969</c:v>
                </c:pt>
                <c:pt idx="17820">
                  <c:v>101.13999938964844</c:v>
                </c:pt>
                <c:pt idx="17821">
                  <c:v>99.529998779296875</c:v>
                </c:pt>
                <c:pt idx="17822">
                  <c:v>101.04000091552734</c:v>
                </c:pt>
                <c:pt idx="17823">
                  <c:v>101.02999877929688</c:v>
                </c:pt>
                <c:pt idx="17824">
                  <c:v>99.55999755859375</c:v>
                </c:pt>
                <c:pt idx="17825">
                  <c:v>100.91999816894531</c:v>
                </c:pt>
                <c:pt idx="17826">
                  <c:v>100.84999847412109</c:v>
                </c:pt>
                <c:pt idx="17827">
                  <c:v>100.13999938964844</c:v>
                </c:pt>
                <c:pt idx="17828">
                  <c:v>100.75</c:v>
                </c:pt>
                <c:pt idx="17829">
                  <c:v>100.26000213623047</c:v>
                </c:pt>
                <c:pt idx="17830">
                  <c:v>100.83000183105469</c:v>
                </c:pt>
                <c:pt idx="17831">
                  <c:v>99.80999755859375</c:v>
                </c:pt>
                <c:pt idx="17832">
                  <c:v>100.94999694824219</c:v>
                </c:pt>
                <c:pt idx="17833">
                  <c:v>101.29000091552734</c:v>
                </c:pt>
                <c:pt idx="17834">
                  <c:v>99.69000244140625</c:v>
                </c:pt>
                <c:pt idx="17835">
                  <c:v>101.20999908447266</c:v>
                </c:pt>
                <c:pt idx="17836">
                  <c:v>99.660003662109375</c:v>
                </c:pt>
                <c:pt idx="17837">
                  <c:v>99.919998168945313</c:v>
                </c:pt>
                <c:pt idx="17838">
                  <c:v>100.88999938964844</c:v>
                </c:pt>
                <c:pt idx="17839">
                  <c:v>100.16999816894531</c:v>
                </c:pt>
                <c:pt idx="17840">
                  <c:v>100.83999633789063</c:v>
                </c:pt>
                <c:pt idx="17841">
                  <c:v>100.05000305175781</c:v>
                </c:pt>
                <c:pt idx="17842">
                  <c:v>101.04000091552734</c:v>
                </c:pt>
                <c:pt idx="17843">
                  <c:v>99.779998779296875</c:v>
                </c:pt>
                <c:pt idx="17844">
                  <c:v>99.620002746582031</c:v>
                </c:pt>
                <c:pt idx="17845">
                  <c:v>101.33000183105469</c:v>
                </c:pt>
                <c:pt idx="17846">
                  <c:v>99.80999755859375</c:v>
                </c:pt>
                <c:pt idx="17847">
                  <c:v>100.41000366210938</c:v>
                </c:pt>
                <c:pt idx="17848">
                  <c:v>100.66000366210938</c:v>
                </c:pt>
                <c:pt idx="17849">
                  <c:v>100.62999725341797</c:v>
                </c:pt>
                <c:pt idx="17850">
                  <c:v>100.26999664306641</c:v>
                </c:pt>
                <c:pt idx="17851">
                  <c:v>99.639999389648438</c:v>
                </c:pt>
                <c:pt idx="17852">
                  <c:v>101.19999694824219</c:v>
                </c:pt>
                <c:pt idx="17853">
                  <c:v>99.69000244140625</c:v>
                </c:pt>
                <c:pt idx="17854">
                  <c:v>99.900001525878906</c:v>
                </c:pt>
                <c:pt idx="17855">
                  <c:v>100.94999694824219</c:v>
                </c:pt>
                <c:pt idx="17856">
                  <c:v>100.36000061035156</c:v>
                </c:pt>
                <c:pt idx="17857">
                  <c:v>101.08999633789063</c:v>
                </c:pt>
                <c:pt idx="17858">
                  <c:v>99.709999084472656</c:v>
                </c:pt>
                <c:pt idx="17859">
                  <c:v>101.12999725341797</c:v>
                </c:pt>
                <c:pt idx="17860">
                  <c:v>99.55999755859375</c:v>
                </c:pt>
                <c:pt idx="17861">
                  <c:v>99.910003662109375</c:v>
                </c:pt>
                <c:pt idx="17862">
                  <c:v>100.94999694824219</c:v>
                </c:pt>
                <c:pt idx="17863">
                  <c:v>100.13999938964844</c:v>
                </c:pt>
                <c:pt idx="17864">
                  <c:v>100.88999938964844</c:v>
                </c:pt>
                <c:pt idx="17865">
                  <c:v>99.75</c:v>
                </c:pt>
                <c:pt idx="17866">
                  <c:v>101.12000274658203</c:v>
                </c:pt>
                <c:pt idx="17867">
                  <c:v>101.05000305175781</c:v>
                </c:pt>
                <c:pt idx="17868">
                  <c:v>99.819999694824219</c:v>
                </c:pt>
                <c:pt idx="17869">
                  <c:v>101.06999969482422</c:v>
                </c:pt>
                <c:pt idx="17870">
                  <c:v>100.23999786376953</c:v>
                </c:pt>
                <c:pt idx="17871">
                  <c:v>101.02999877929688</c:v>
                </c:pt>
                <c:pt idx="17872">
                  <c:v>99.550003051757813</c:v>
                </c:pt>
                <c:pt idx="17873">
                  <c:v>101.19999694824219</c:v>
                </c:pt>
                <c:pt idx="17874">
                  <c:v>101.18000030517578</c:v>
                </c:pt>
                <c:pt idx="17875">
                  <c:v>100.01999664306641</c:v>
                </c:pt>
                <c:pt idx="17876">
                  <c:v>100.79000091552734</c:v>
                </c:pt>
                <c:pt idx="17877">
                  <c:v>100.12000274658203</c:v>
                </c:pt>
                <c:pt idx="17878">
                  <c:v>101.08000183105469</c:v>
                </c:pt>
                <c:pt idx="17879">
                  <c:v>99.709999084472656</c:v>
                </c:pt>
                <c:pt idx="17880">
                  <c:v>101.16000366210938</c:v>
                </c:pt>
                <c:pt idx="17881">
                  <c:v>101.19000244140625</c:v>
                </c:pt>
                <c:pt idx="17882">
                  <c:v>99.970001220703125</c:v>
                </c:pt>
                <c:pt idx="17883">
                  <c:v>100.90000152587891</c:v>
                </c:pt>
                <c:pt idx="17884">
                  <c:v>100</c:v>
                </c:pt>
                <c:pt idx="17885">
                  <c:v>101.05000305175781</c:v>
                </c:pt>
                <c:pt idx="17886">
                  <c:v>99.730003356933594</c:v>
                </c:pt>
                <c:pt idx="17887">
                  <c:v>99.849998474121094</c:v>
                </c:pt>
                <c:pt idx="17888">
                  <c:v>101.12999725341797</c:v>
                </c:pt>
                <c:pt idx="17889">
                  <c:v>99.980003356933594</c:v>
                </c:pt>
                <c:pt idx="17890">
                  <c:v>100.81999969482422</c:v>
                </c:pt>
                <c:pt idx="17891">
                  <c:v>100.30999755859375</c:v>
                </c:pt>
                <c:pt idx="17892">
                  <c:v>101.06999969482422</c:v>
                </c:pt>
                <c:pt idx="17893">
                  <c:v>99.839996337890625</c:v>
                </c:pt>
                <c:pt idx="17894">
                  <c:v>101.23999786376953</c:v>
                </c:pt>
                <c:pt idx="17895">
                  <c:v>101.29000091552734</c:v>
                </c:pt>
                <c:pt idx="17896">
                  <c:v>99.919998168945313</c:v>
                </c:pt>
                <c:pt idx="17897">
                  <c:v>101.19999694824219</c:v>
                </c:pt>
                <c:pt idx="17898">
                  <c:v>100.69000244140625</c:v>
                </c:pt>
                <c:pt idx="17899">
                  <c:v>100.88999938964844</c:v>
                </c:pt>
                <c:pt idx="17900">
                  <c:v>100.33999633789063</c:v>
                </c:pt>
                <c:pt idx="17901">
                  <c:v>99.730003356933594</c:v>
                </c:pt>
                <c:pt idx="17902">
                  <c:v>101.47000122070313</c:v>
                </c:pt>
                <c:pt idx="17903">
                  <c:v>99.680000305175781</c:v>
                </c:pt>
                <c:pt idx="17904">
                  <c:v>100.40000152587891</c:v>
                </c:pt>
                <c:pt idx="17905">
                  <c:v>101</c:v>
                </c:pt>
                <c:pt idx="17906">
                  <c:v>100.56999969482422</c:v>
                </c:pt>
                <c:pt idx="17907">
                  <c:v>101.31999969482422</c:v>
                </c:pt>
                <c:pt idx="17908">
                  <c:v>99.949996948242188</c:v>
                </c:pt>
                <c:pt idx="17909">
                  <c:v>101.31999969482422</c:v>
                </c:pt>
                <c:pt idx="17910">
                  <c:v>101.33999633789063</c:v>
                </c:pt>
                <c:pt idx="17911">
                  <c:v>100.01999664306641</c:v>
                </c:pt>
                <c:pt idx="17912">
                  <c:v>101.40000152587891</c:v>
                </c:pt>
                <c:pt idx="17913">
                  <c:v>100.09999847412109</c:v>
                </c:pt>
                <c:pt idx="17914">
                  <c:v>100.83999633789063</c:v>
                </c:pt>
                <c:pt idx="17915">
                  <c:v>100.37999725341797</c:v>
                </c:pt>
                <c:pt idx="17916">
                  <c:v>101.09999847412109</c:v>
                </c:pt>
                <c:pt idx="17917">
                  <c:v>101.45999908447266</c:v>
                </c:pt>
                <c:pt idx="17918">
                  <c:v>99.970001220703125</c:v>
                </c:pt>
                <c:pt idx="17919">
                  <c:v>101.62000274658203</c:v>
                </c:pt>
                <c:pt idx="17920">
                  <c:v>100</c:v>
                </c:pt>
                <c:pt idx="17921">
                  <c:v>101.62999725341797</c:v>
                </c:pt>
                <c:pt idx="17922">
                  <c:v>101.23999786376953</c:v>
                </c:pt>
                <c:pt idx="17923">
                  <c:v>100.54000091552734</c:v>
                </c:pt>
                <c:pt idx="17924">
                  <c:v>100.80999755859375</c:v>
                </c:pt>
                <c:pt idx="17925">
                  <c:v>99.989997863769531</c:v>
                </c:pt>
                <c:pt idx="17926">
                  <c:v>101.59999847412109</c:v>
                </c:pt>
                <c:pt idx="17927">
                  <c:v>100.12999725341797</c:v>
                </c:pt>
                <c:pt idx="17928">
                  <c:v>101.37999725341797</c:v>
                </c:pt>
                <c:pt idx="17929">
                  <c:v>100.97000122070313</c:v>
                </c:pt>
                <c:pt idx="17930">
                  <c:v>101.08999633789063</c:v>
                </c:pt>
                <c:pt idx="17931">
                  <c:v>100.63999938964844</c:v>
                </c:pt>
                <c:pt idx="17932">
                  <c:v>101.25</c:v>
                </c:pt>
                <c:pt idx="17933">
                  <c:v>101.54000091552734</c:v>
                </c:pt>
                <c:pt idx="17934">
                  <c:v>100.15000152587891</c:v>
                </c:pt>
                <c:pt idx="17935">
                  <c:v>101.62999725341797</c:v>
                </c:pt>
                <c:pt idx="17936">
                  <c:v>101.15000152587891</c:v>
                </c:pt>
                <c:pt idx="17937">
                  <c:v>100.70999908447266</c:v>
                </c:pt>
                <c:pt idx="17938">
                  <c:v>101.09999847412109</c:v>
                </c:pt>
                <c:pt idx="17939">
                  <c:v>100.16000366210938</c:v>
                </c:pt>
                <c:pt idx="17940">
                  <c:v>101.61000061035156</c:v>
                </c:pt>
                <c:pt idx="17941">
                  <c:v>100.12000274658203</c:v>
                </c:pt>
                <c:pt idx="17942">
                  <c:v>101.65000152587891</c:v>
                </c:pt>
                <c:pt idx="17943">
                  <c:v>101.58999633789063</c:v>
                </c:pt>
                <c:pt idx="17944">
                  <c:v>100.51999664306641</c:v>
                </c:pt>
                <c:pt idx="17945">
                  <c:v>101.44000244140625</c:v>
                </c:pt>
                <c:pt idx="17946">
                  <c:v>100.83999633789063</c:v>
                </c:pt>
                <c:pt idx="17947">
                  <c:v>101.41000366210938</c:v>
                </c:pt>
                <c:pt idx="17948">
                  <c:v>100.44999694824219</c:v>
                </c:pt>
                <c:pt idx="17949">
                  <c:v>100.27999877929688</c:v>
                </c:pt>
                <c:pt idx="17950">
                  <c:v>101.86000061035156</c:v>
                </c:pt>
                <c:pt idx="17951">
                  <c:v>100.33999633789063</c:v>
                </c:pt>
                <c:pt idx="17952">
                  <c:v>101.70999908447266</c:v>
                </c:pt>
                <c:pt idx="17953">
                  <c:v>101.48999786376953</c:v>
                </c:pt>
                <c:pt idx="17954">
                  <c:v>101.68000030517578</c:v>
                </c:pt>
                <c:pt idx="17955">
                  <c:v>102.04000091552734</c:v>
                </c:pt>
                <c:pt idx="17956">
                  <c:v>100.55999755859375</c:v>
                </c:pt>
                <c:pt idx="17957">
                  <c:v>101.97000122070313</c:v>
                </c:pt>
                <c:pt idx="17958">
                  <c:v>101.65000152587891</c:v>
                </c:pt>
                <c:pt idx="17959">
                  <c:v>101.38999938964844</c:v>
                </c:pt>
                <c:pt idx="17960">
                  <c:v>101.48000335693359</c:v>
                </c:pt>
                <c:pt idx="17961">
                  <c:v>100.54000091552734</c:v>
                </c:pt>
                <c:pt idx="17962">
                  <c:v>102.22000122070313</c:v>
                </c:pt>
                <c:pt idx="17963">
                  <c:v>100.63999938964844</c:v>
                </c:pt>
                <c:pt idx="17964">
                  <c:v>101.05000305175781</c:v>
                </c:pt>
                <c:pt idx="17965">
                  <c:v>102.19000244140625</c:v>
                </c:pt>
                <c:pt idx="17966">
                  <c:v>101.37000274658203</c:v>
                </c:pt>
                <c:pt idx="17967">
                  <c:v>102.18000030517578</c:v>
                </c:pt>
                <c:pt idx="17968">
                  <c:v>101.29000091552734</c:v>
                </c:pt>
                <c:pt idx="17969">
                  <c:v>102.43000030517578</c:v>
                </c:pt>
                <c:pt idx="17970">
                  <c:v>101.02999877929688</c:v>
                </c:pt>
                <c:pt idx="17971">
                  <c:v>102.65000152587891</c:v>
                </c:pt>
                <c:pt idx="17972">
                  <c:v>102.59999847412109</c:v>
                </c:pt>
                <c:pt idx="17973">
                  <c:v>101.54000091552734</c:v>
                </c:pt>
                <c:pt idx="17974">
                  <c:v>102.47000122070313</c:v>
                </c:pt>
                <c:pt idx="17975">
                  <c:v>102.08000183105469</c:v>
                </c:pt>
                <c:pt idx="17976">
                  <c:v>102.11000061035156</c:v>
                </c:pt>
                <c:pt idx="17977">
                  <c:v>102.48999786376953</c:v>
                </c:pt>
                <c:pt idx="17978">
                  <c:v>103.05000305175781</c:v>
                </c:pt>
                <c:pt idx="17979">
                  <c:v>101.48999786376953</c:v>
                </c:pt>
                <c:pt idx="17980">
                  <c:v>103.08999633789063</c:v>
                </c:pt>
                <c:pt idx="17981">
                  <c:v>101.76000213623047</c:v>
                </c:pt>
                <c:pt idx="17982">
                  <c:v>102.98999786376953</c:v>
                </c:pt>
                <c:pt idx="17983">
                  <c:v>102.31999969482422</c:v>
                </c:pt>
                <c:pt idx="17984">
                  <c:v>102.98999786376953</c:v>
                </c:pt>
                <c:pt idx="17985">
                  <c:v>101.80999755859375</c:v>
                </c:pt>
                <c:pt idx="17986">
                  <c:v>101.65000152587891</c:v>
                </c:pt>
                <c:pt idx="17987">
                  <c:v>103.30000305175781</c:v>
                </c:pt>
                <c:pt idx="17988">
                  <c:v>102.09999847412109</c:v>
                </c:pt>
                <c:pt idx="17989">
                  <c:v>102.91999816894531</c:v>
                </c:pt>
                <c:pt idx="17990">
                  <c:v>102.16999816894531</c:v>
                </c:pt>
                <c:pt idx="17991">
                  <c:v>103.36000061035156</c:v>
                </c:pt>
                <c:pt idx="17992">
                  <c:v>103.44999694824219</c:v>
                </c:pt>
                <c:pt idx="17993">
                  <c:v>102.26000213623047</c:v>
                </c:pt>
                <c:pt idx="17994">
                  <c:v>103.41000366210938</c:v>
                </c:pt>
                <c:pt idx="17995">
                  <c:v>102.66000366210938</c:v>
                </c:pt>
                <c:pt idx="17996">
                  <c:v>103.48000335693359</c:v>
                </c:pt>
                <c:pt idx="17997">
                  <c:v>102.26000213623047</c:v>
                </c:pt>
                <c:pt idx="17998">
                  <c:v>103.69999694824219</c:v>
                </c:pt>
                <c:pt idx="17999">
                  <c:v>103.73000335693359</c:v>
                </c:pt>
                <c:pt idx="18000">
                  <c:v>102.55999755859375</c:v>
                </c:pt>
                <c:pt idx="18001">
                  <c:v>103.47000122070313</c:v>
                </c:pt>
                <c:pt idx="18002">
                  <c:v>102.62000274658203</c:v>
                </c:pt>
                <c:pt idx="18003">
                  <c:v>103.70999908447266</c:v>
                </c:pt>
                <c:pt idx="18004">
                  <c:v>102.41999816894531</c:v>
                </c:pt>
                <c:pt idx="18005">
                  <c:v>102.58999633789063</c:v>
                </c:pt>
                <c:pt idx="18006">
                  <c:v>103.83999633789063</c:v>
                </c:pt>
                <c:pt idx="18007">
                  <c:v>102.98999786376953</c:v>
                </c:pt>
                <c:pt idx="18008">
                  <c:v>103.69000244140625</c:v>
                </c:pt>
                <c:pt idx="18009">
                  <c:v>102.97000122070313</c:v>
                </c:pt>
                <c:pt idx="18010">
                  <c:v>103.93000030517578</c:v>
                </c:pt>
                <c:pt idx="18011">
                  <c:v>102.65000152587891</c:v>
                </c:pt>
                <c:pt idx="18012">
                  <c:v>102.62999725341797</c:v>
                </c:pt>
                <c:pt idx="18013">
                  <c:v>104.22000122070313</c:v>
                </c:pt>
                <c:pt idx="18014">
                  <c:v>103.01999664306641</c:v>
                </c:pt>
                <c:pt idx="18015">
                  <c:v>104.20999908447266</c:v>
                </c:pt>
                <c:pt idx="18016">
                  <c:v>103.51000213623047</c:v>
                </c:pt>
                <c:pt idx="18017">
                  <c:v>104.02999877929688</c:v>
                </c:pt>
                <c:pt idx="18018">
                  <c:v>103.30000305175781</c:v>
                </c:pt>
                <c:pt idx="18019">
                  <c:v>102.91000366210938</c:v>
                </c:pt>
                <c:pt idx="18020">
                  <c:v>104.55999755859375</c:v>
                </c:pt>
                <c:pt idx="18021">
                  <c:v>102.98000335693359</c:v>
                </c:pt>
                <c:pt idx="18022">
                  <c:v>104.5</c:v>
                </c:pt>
                <c:pt idx="18023">
                  <c:v>103.95999908447266</c:v>
                </c:pt>
                <c:pt idx="18024">
                  <c:v>104.08999633789063</c:v>
                </c:pt>
                <c:pt idx="18025">
                  <c:v>103.69000244140625</c:v>
                </c:pt>
                <c:pt idx="18026">
                  <c:v>104.43000030517578</c:v>
                </c:pt>
                <c:pt idx="18027">
                  <c:v>104.88999938964844</c:v>
                </c:pt>
                <c:pt idx="18028">
                  <c:v>103.20999908447266</c:v>
                </c:pt>
                <c:pt idx="18029">
                  <c:v>104.38999938964844</c:v>
                </c:pt>
                <c:pt idx="18030">
                  <c:v>103.47000122070313</c:v>
                </c:pt>
                <c:pt idx="18031">
                  <c:v>104.91000366210938</c:v>
                </c:pt>
                <c:pt idx="18032">
                  <c:v>103.40000152587891</c:v>
                </c:pt>
                <c:pt idx="18033">
                  <c:v>103.68000030517578</c:v>
                </c:pt>
                <c:pt idx="18034">
                  <c:v>105.05999755859375</c:v>
                </c:pt>
                <c:pt idx="18035">
                  <c:v>104.01000213623047</c:v>
                </c:pt>
                <c:pt idx="18036">
                  <c:v>104.66000366210938</c:v>
                </c:pt>
                <c:pt idx="18037">
                  <c:v>104.08999633789063</c:v>
                </c:pt>
                <c:pt idx="18038">
                  <c:v>105.15000152587891</c:v>
                </c:pt>
                <c:pt idx="18039">
                  <c:v>105.41000366210938</c:v>
                </c:pt>
                <c:pt idx="18040">
                  <c:v>103.81999969482422</c:v>
                </c:pt>
                <c:pt idx="18041">
                  <c:v>105.36000061035156</c:v>
                </c:pt>
                <c:pt idx="18042">
                  <c:v>104.05000305175781</c:v>
                </c:pt>
                <c:pt idx="18043">
                  <c:v>105.41000366210938</c:v>
                </c:pt>
                <c:pt idx="18044">
                  <c:v>104.61000061035156</c:v>
                </c:pt>
                <c:pt idx="18045">
                  <c:v>105.11000061035156</c:v>
                </c:pt>
                <c:pt idx="18046">
                  <c:v>104.48000335693359</c:v>
                </c:pt>
                <c:pt idx="18047">
                  <c:v>105.44000244140625</c:v>
                </c:pt>
                <c:pt idx="18048">
                  <c:v>104.33000183105469</c:v>
                </c:pt>
                <c:pt idx="18049">
                  <c:v>104.26000213623047</c:v>
                </c:pt>
                <c:pt idx="18050">
                  <c:v>105.91999816894531</c:v>
                </c:pt>
                <c:pt idx="18051">
                  <c:v>104.55999755859375</c:v>
                </c:pt>
                <c:pt idx="18052">
                  <c:v>105.16000366210938</c:v>
                </c:pt>
                <c:pt idx="18053">
                  <c:v>105.16999816894531</c:v>
                </c:pt>
                <c:pt idx="18054">
                  <c:v>105.58000183105469</c:v>
                </c:pt>
                <c:pt idx="18055">
                  <c:v>105.97000122070313</c:v>
                </c:pt>
                <c:pt idx="18056">
                  <c:v>104.51000213623047</c:v>
                </c:pt>
                <c:pt idx="18057">
                  <c:v>106.19000244140625</c:v>
                </c:pt>
                <c:pt idx="18058">
                  <c:v>105.93000030517578</c:v>
                </c:pt>
                <c:pt idx="18059">
                  <c:v>105.22000122070313</c:v>
                </c:pt>
                <c:pt idx="18060">
                  <c:v>105.72000122070313</c:v>
                </c:pt>
                <c:pt idx="18061">
                  <c:v>105.01000213623047</c:v>
                </c:pt>
                <c:pt idx="18062">
                  <c:v>106.23000335693359</c:v>
                </c:pt>
                <c:pt idx="18063">
                  <c:v>104.80999755859375</c:v>
                </c:pt>
                <c:pt idx="18064">
                  <c:v>104.98000335693359</c:v>
                </c:pt>
                <c:pt idx="18065">
                  <c:v>106.23999786376953</c:v>
                </c:pt>
                <c:pt idx="18066">
                  <c:v>105.34999847412109</c:v>
                </c:pt>
                <c:pt idx="18067">
                  <c:v>105.93000030517578</c:v>
                </c:pt>
                <c:pt idx="18068">
                  <c:v>105.66999816894531</c:v>
                </c:pt>
                <c:pt idx="18069">
                  <c:v>106.41000366210938</c:v>
                </c:pt>
                <c:pt idx="18070">
                  <c:v>105.09999847412109</c:v>
                </c:pt>
                <c:pt idx="18071">
                  <c:v>106.59999847412109</c:v>
                </c:pt>
                <c:pt idx="18072">
                  <c:v>106.65000152587891</c:v>
                </c:pt>
                <c:pt idx="18073">
                  <c:v>105.29000091552734</c:v>
                </c:pt>
                <c:pt idx="18074">
                  <c:v>106.54000091552734</c:v>
                </c:pt>
                <c:pt idx="18075">
                  <c:v>105.59999847412109</c:v>
                </c:pt>
                <c:pt idx="18076">
                  <c:v>106.58999633789063</c:v>
                </c:pt>
                <c:pt idx="18077">
                  <c:v>105.22000122070313</c:v>
                </c:pt>
                <c:pt idx="18078">
                  <c:v>106.83999633789063</c:v>
                </c:pt>
                <c:pt idx="18079">
                  <c:v>106.80999755859375</c:v>
                </c:pt>
                <c:pt idx="18080">
                  <c:v>105.70999908447266</c:v>
                </c:pt>
                <c:pt idx="18081">
                  <c:v>106.52999877929688</c:v>
                </c:pt>
                <c:pt idx="18082">
                  <c:v>105.83999633789063</c:v>
                </c:pt>
                <c:pt idx="18083">
                  <c:v>106.87999725341797</c:v>
                </c:pt>
                <c:pt idx="18084">
                  <c:v>105.55999755859375</c:v>
                </c:pt>
                <c:pt idx="18085">
                  <c:v>105.45999908447266</c:v>
                </c:pt>
                <c:pt idx="18086">
                  <c:v>107.01999664306641</c:v>
                </c:pt>
                <c:pt idx="18087">
                  <c:v>105.86000061035156</c:v>
                </c:pt>
                <c:pt idx="18088">
                  <c:v>107.01000213623047</c:v>
                </c:pt>
                <c:pt idx="18089">
                  <c:v>106.12000274658203</c:v>
                </c:pt>
                <c:pt idx="18090">
                  <c:v>106.94000244140625</c:v>
                </c:pt>
                <c:pt idx="18091">
                  <c:v>105.80999755859375</c:v>
                </c:pt>
                <c:pt idx="18092">
                  <c:v>105.73000335693359</c:v>
                </c:pt>
                <c:pt idx="18093">
                  <c:v>107.30999755859375</c:v>
                </c:pt>
                <c:pt idx="18094">
                  <c:v>106.04000091552734</c:v>
                </c:pt>
                <c:pt idx="18095">
                  <c:v>107.25</c:v>
                </c:pt>
                <c:pt idx="18096">
                  <c:v>106.66999816894531</c:v>
                </c:pt>
                <c:pt idx="18097">
                  <c:v>106.98000335693359</c:v>
                </c:pt>
                <c:pt idx="18098">
                  <c:v>106.52999877929688</c:v>
                </c:pt>
                <c:pt idx="18099">
                  <c:v>106.08999633789063</c:v>
                </c:pt>
                <c:pt idx="18100">
                  <c:v>107.73999786376953</c:v>
                </c:pt>
                <c:pt idx="18101">
                  <c:v>106.23000335693359</c:v>
                </c:pt>
                <c:pt idx="18102">
                  <c:v>107.58999633789063</c:v>
                </c:pt>
                <c:pt idx="18103">
                  <c:v>107.01000213623047</c:v>
                </c:pt>
                <c:pt idx="18104">
                  <c:v>107.16999816894531</c:v>
                </c:pt>
                <c:pt idx="18105">
                  <c:v>106.75</c:v>
                </c:pt>
                <c:pt idx="18106">
                  <c:v>106.26999664306641</c:v>
                </c:pt>
                <c:pt idx="18107">
                  <c:v>107.94999694824219</c:v>
                </c:pt>
                <c:pt idx="18108">
                  <c:v>106.47000122070313</c:v>
                </c:pt>
                <c:pt idx="18109">
                  <c:v>108.02999877929688</c:v>
                </c:pt>
                <c:pt idx="18110">
                  <c:v>107.51000213623047</c:v>
                </c:pt>
                <c:pt idx="18111">
                  <c:v>107.51999664306641</c:v>
                </c:pt>
                <c:pt idx="18112">
                  <c:v>107.05000305175781</c:v>
                </c:pt>
                <c:pt idx="18113">
                  <c:v>106.63999938964844</c:v>
                </c:pt>
                <c:pt idx="18114">
                  <c:v>108.22000122070313</c:v>
                </c:pt>
                <c:pt idx="18115">
                  <c:v>106.75</c:v>
                </c:pt>
                <c:pt idx="18116">
                  <c:v>107.38999938964844</c:v>
                </c:pt>
                <c:pt idx="18117">
                  <c:v>107.79000091552734</c:v>
                </c:pt>
                <c:pt idx="18118">
                  <c:v>107.81999969482422</c:v>
                </c:pt>
                <c:pt idx="18119">
                  <c:v>107.51000213623047</c:v>
                </c:pt>
                <c:pt idx="18120">
                  <c:v>106.76999664306641</c:v>
                </c:pt>
                <c:pt idx="18121">
                  <c:v>108.54000091552734</c:v>
                </c:pt>
                <c:pt idx="18122">
                  <c:v>106.94999694824219</c:v>
                </c:pt>
                <c:pt idx="18123">
                  <c:v>107.56999969482422</c:v>
                </c:pt>
                <c:pt idx="18124">
                  <c:v>107.98000335693359</c:v>
                </c:pt>
                <c:pt idx="18125">
                  <c:v>108.08999633789063</c:v>
                </c:pt>
                <c:pt idx="18126">
                  <c:v>107.54000091552734</c:v>
                </c:pt>
                <c:pt idx="18127">
                  <c:v>107.16999816894531</c:v>
                </c:pt>
                <c:pt idx="18128">
                  <c:v>108.80000305175781</c:v>
                </c:pt>
                <c:pt idx="18129">
                  <c:v>107.37000274658203</c:v>
                </c:pt>
                <c:pt idx="18130">
                  <c:v>107.97000122070313</c:v>
                </c:pt>
                <c:pt idx="18131">
                  <c:v>108.23000335693359</c:v>
                </c:pt>
                <c:pt idx="18132">
                  <c:v>108.41000366210938</c:v>
                </c:pt>
                <c:pt idx="18133">
                  <c:v>108.91000366210938</c:v>
                </c:pt>
                <c:pt idx="18134">
                  <c:v>107.23000335693359</c:v>
                </c:pt>
                <c:pt idx="18135">
                  <c:v>108.95999908447266</c:v>
                </c:pt>
                <c:pt idx="18136">
                  <c:v>107.48000335693359</c:v>
                </c:pt>
                <c:pt idx="18137">
                  <c:v>108.30000305175781</c:v>
                </c:pt>
                <c:pt idx="18138">
                  <c:v>108.26000213623047</c:v>
                </c:pt>
                <c:pt idx="18139">
                  <c:v>108.69999694824219</c:v>
                </c:pt>
                <c:pt idx="18140">
                  <c:v>109.19000244140625</c:v>
                </c:pt>
                <c:pt idx="18141">
                  <c:v>107.73999786376953</c:v>
                </c:pt>
                <c:pt idx="18142">
                  <c:v>109.19999694824219</c:v>
                </c:pt>
                <c:pt idx="18143">
                  <c:v>107.93000030517578</c:v>
                </c:pt>
                <c:pt idx="18144">
                  <c:v>108.59999847412109</c:v>
                </c:pt>
                <c:pt idx="18145">
                  <c:v>108.48000335693359</c:v>
                </c:pt>
                <c:pt idx="18146">
                  <c:v>108.97000122070313</c:v>
                </c:pt>
                <c:pt idx="18147">
                  <c:v>109.34999847412109</c:v>
                </c:pt>
                <c:pt idx="18148">
                  <c:v>107.97000122070313</c:v>
                </c:pt>
                <c:pt idx="18149">
                  <c:v>109.30999755859375</c:v>
                </c:pt>
                <c:pt idx="18150">
                  <c:v>108.26999664306641</c:v>
                </c:pt>
                <c:pt idx="18151">
                  <c:v>108.97000122070313</c:v>
                </c:pt>
                <c:pt idx="18152">
                  <c:v>108.30000305175781</c:v>
                </c:pt>
                <c:pt idx="18153">
                  <c:v>109.37999725341797</c:v>
                </c:pt>
                <c:pt idx="18154">
                  <c:v>109.61000061035156</c:v>
                </c:pt>
                <c:pt idx="18155">
                  <c:v>108.26000213623047</c:v>
                </c:pt>
                <c:pt idx="18156">
                  <c:v>109.37000274658203</c:v>
                </c:pt>
                <c:pt idx="18157">
                  <c:v>108.5</c:v>
                </c:pt>
                <c:pt idx="18158">
                  <c:v>109.29000091552734</c:v>
                </c:pt>
                <c:pt idx="18159">
                  <c:v>108.33000183105469</c:v>
                </c:pt>
                <c:pt idx="18160">
                  <c:v>109.54000091552734</c:v>
                </c:pt>
                <c:pt idx="18161">
                  <c:v>107.83999633789063</c:v>
                </c:pt>
                <c:pt idx="18162">
                  <c:v>108.37000274658203</c:v>
                </c:pt>
                <c:pt idx="18163">
                  <c:v>109.37000274658203</c:v>
                </c:pt>
                <c:pt idx="18164">
                  <c:v>108.73999786376953</c:v>
                </c:pt>
                <c:pt idx="18165">
                  <c:v>109.11000061035156</c:v>
                </c:pt>
                <c:pt idx="18166">
                  <c:v>108.33000183105469</c:v>
                </c:pt>
                <c:pt idx="18167">
                  <c:v>109.86000061035156</c:v>
                </c:pt>
                <c:pt idx="18168">
                  <c:v>108.41000366210938</c:v>
                </c:pt>
                <c:pt idx="18169">
                  <c:v>108.66999816894531</c:v>
                </c:pt>
                <c:pt idx="18170">
                  <c:v>109.66000366210938</c:v>
                </c:pt>
                <c:pt idx="18171">
                  <c:v>109.04000091552734</c:v>
                </c:pt>
                <c:pt idx="18172">
                  <c:v>109.83000183105469</c:v>
                </c:pt>
                <c:pt idx="18173">
                  <c:v>108.41000366210938</c:v>
                </c:pt>
                <c:pt idx="18174">
                  <c:v>110.02999877929688</c:v>
                </c:pt>
                <c:pt idx="18175">
                  <c:v>110.09999847412109</c:v>
                </c:pt>
                <c:pt idx="18176">
                  <c:v>108.98999786376953</c:v>
                </c:pt>
                <c:pt idx="18177">
                  <c:v>109.79000091552734</c:v>
                </c:pt>
                <c:pt idx="18178">
                  <c:v>109.25</c:v>
                </c:pt>
                <c:pt idx="18179">
                  <c:v>110.12999725341797</c:v>
                </c:pt>
                <c:pt idx="18180">
                  <c:v>108.68000030517578</c:v>
                </c:pt>
                <c:pt idx="18181">
                  <c:v>110.26999664306641</c:v>
                </c:pt>
                <c:pt idx="18182">
                  <c:v>110.31999969482422</c:v>
                </c:pt>
                <c:pt idx="18183">
                  <c:v>109.29000091552734</c:v>
                </c:pt>
                <c:pt idx="18184">
                  <c:v>109.94999694824219</c:v>
                </c:pt>
                <c:pt idx="18185">
                  <c:v>108.94000244140625</c:v>
                </c:pt>
                <c:pt idx="18186">
                  <c:v>110.41999816894531</c:v>
                </c:pt>
                <c:pt idx="18187">
                  <c:v>108.91000366210938</c:v>
                </c:pt>
                <c:pt idx="18188">
                  <c:v>109.37999725341797</c:v>
                </c:pt>
                <c:pt idx="18189">
                  <c:v>110.19000244140625</c:v>
                </c:pt>
                <c:pt idx="18190">
                  <c:v>109.80999755859375</c:v>
                </c:pt>
                <c:pt idx="18191">
                  <c:v>110.48000335693359</c:v>
                </c:pt>
                <c:pt idx="18192">
                  <c:v>109.12000274658203</c:v>
                </c:pt>
                <c:pt idx="18193">
                  <c:v>110.66999816894531</c:v>
                </c:pt>
                <c:pt idx="18194">
                  <c:v>109.12000274658203</c:v>
                </c:pt>
                <c:pt idx="18195">
                  <c:v>109.66000366210938</c:v>
                </c:pt>
                <c:pt idx="18196">
                  <c:v>110.33000183105469</c:v>
                </c:pt>
                <c:pt idx="18197">
                  <c:v>110.20999908447266</c:v>
                </c:pt>
                <c:pt idx="18198">
                  <c:v>110.73000335693359</c:v>
                </c:pt>
                <c:pt idx="18199">
                  <c:v>109.16000366210938</c:v>
                </c:pt>
                <c:pt idx="18200">
                  <c:v>110.98000335693359</c:v>
                </c:pt>
                <c:pt idx="18201">
                  <c:v>110.66000366210938</c:v>
                </c:pt>
                <c:pt idx="18202">
                  <c:v>110.08999633789063</c:v>
                </c:pt>
                <c:pt idx="18203">
                  <c:v>110.41000366210938</c:v>
                </c:pt>
                <c:pt idx="18204">
                  <c:v>110.62000274658203</c:v>
                </c:pt>
                <c:pt idx="18205">
                  <c:v>110.95999908447266</c:v>
                </c:pt>
                <c:pt idx="18206">
                  <c:v>109.61000061035156</c:v>
                </c:pt>
                <c:pt idx="18207">
                  <c:v>111.08999633789063</c:v>
                </c:pt>
                <c:pt idx="18208">
                  <c:v>110.87000274658203</c:v>
                </c:pt>
                <c:pt idx="18209">
                  <c:v>110.30999755859375</c:v>
                </c:pt>
                <c:pt idx="18210">
                  <c:v>110.5</c:v>
                </c:pt>
                <c:pt idx="18211">
                  <c:v>109.79000091552734</c:v>
                </c:pt>
                <c:pt idx="18212">
                  <c:v>111.23000335693359</c:v>
                </c:pt>
                <c:pt idx="18213">
                  <c:v>109.83999633789063</c:v>
                </c:pt>
                <c:pt idx="18214">
                  <c:v>111.43000030517578</c:v>
                </c:pt>
                <c:pt idx="18215">
                  <c:v>111.08999633789063</c:v>
                </c:pt>
                <c:pt idx="18216">
                  <c:v>110.36000061035156</c:v>
                </c:pt>
                <c:pt idx="18217">
                  <c:v>110.98999786376953</c:v>
                </c:pt>
                <c:pt idx="18218">
                  <c:v>110.05999755859375</c:v>
                </c:pt>
                <c:pt idx="18219">
                  <c:v>111.40000152587891</c:v>
                </c:pt>
                <c:pt idx="18220">
                  <c:v>109.90000152587891</c:v>
                </c:pt>
                <c:pt idx="18221">
                  <c:v>110.20999908447266</c:v>
                </c:pt>
                <c:pt idx="18222">
                  <c:v>111.51999664306641</c:v>
                </c:pt>
                <c:pt idx="18223">
                  <c:v>110.33000183105469</c:v>
                </c:pt>
                <c:pt idx="18224">
                  <c:v>111.38999938964844</c:v>
                </c:pt>
                <c:pt idx="18225">
                  <c:v>110.77999877929688</c:v>
                </c:pt>
                <c:pt idx="18226">
                  <c:v>111.36000061035156</c:v>
                </c:pt>
                <c:pt idx="18227">
                  <c:v>110.5</c:v>
                </c:pt>
                <c:pt idx="18228">
                  <c:v>110.08999633789063</c:v>
                </c:pt>
                <c:pt idx="18229">
                  <c:v>111.81999969482422</c:v>
                </c:pt>
                <c:pt idx="18230">
                  <c:v>110.30000305175781</c:v>
                </c:pt>
                <c:pt idx="18231">
                  <c:v>110.91999816894531</c:v>
                </c:pt>
                <c:pt idx="18232">
                  <c:v>111.30999755859375</c:v>
                </c:pt>
                <c:pt idx="18233">
                  <c:v>111.16000366210938</c:v>
                </c:pt>
                <c:pt idx="18234">
                  <c:v>111.87000274658203</c:v>
                </c:pt>
                <c:pt idx="18235">
                  <c:v>110.43000030517578</c:v>
                </c:pt>
                <c:pt idx="18236">
                  <c:v>111.98000335693359</c:v>
                </c:pt>
                <c:pt idx="18237">
                  <c:v>110.44999694824219</c:v>
                </c:pt>
                <c:pt idx="18238">
                  <c:v>110.69000244140625</c:v>
                </c:pt>
                <c:pt idx="18239">
                  <c:v>111.81999969482422</c:v>
                </c:pt>
                <c:pt idx="18240">
                  <c:v>110.97000122070313</c:v>
                </c:pt>
                <c:pt idx="18241">
                  <c:v>111.75</c:v>
                </c:pt>
                <c:pt idx="18242">
                  <c:v>110.83999633789063</c:v>
                </c:pt>
                <c:pt idx="18243">
                  <c:v>112.06999969482422</c:v>
                </c:pt>
                <c:pt idx="18244">
                  <c:v>112.26000213623047</c:v>
                </c:pt>
                <c:pt idx="18245">
                  <c:v>110.87999725341797</c:v>
                </c:pt>
                <c:pt idx="18246">
                  <c:v>112.26999664306641</c:v>
                </c:pt>
                <c:pt idx="18247">
                  <c:v>111.73000335693359</c:v>
                </c:pt>
                <c:pt idx="18248">
                  <c:v>111.81999969482422</c:v>
                </c:pt>
                <c:pt idx="18249">
                  <c:v>111.51999664306641</c:v>
                </c:pt>
                <c:pt idx="18250">
                  <c:v>110.16000366210938</c:v>
                </c:pt>
                <c:pt idx="18251">
                  <c:v>111.93000030517578</c:v>
                </c:pt>
                <c:pt idx="18252">
                  <c:v>110.5</c:v>
                </c:pt>
                <c:pt idx="18253">
                  <c:v>111.18000030517578</c:v>
                </c:pt>
                <c:pt idx="18254">
                  <c:v>111.86000061035156</c:v>
                </c:pt>
                <c:pt idx="18255">
                  <c:v>111.62999725341797</c:v>
                </c:pt>
                <c:pt idx="18256">
                  <c:v>111.66999816894531</c:v>
                </c:pt>
                <c:pt idx="18257">
                  <c:v>110.91000366210938</c:v>
                </c:pt>
                <c:pt idx="18258">
                  <c:v>112.38999938964844</c:v>
                </c:pt>
                <c:pt idx="18259">
                  <c:v>112.45999908447266</c:v>
                </c:pt>
                <c:pt idx="18260">
                  <c:v>111.38999938964844</c:v>
                </c:pt>
                <c:pt idx="18261">
                  <c:v>112.40000152587891</c:v>
                </c:pt>
                <c:pt idx="18262">
                  <c:v>111.63999938964844</c:v>
                </c:pt>
                <c:pt idx="18263">
                  <c:v>112.37000274658203</c:v>
                </c:pt>
                <c:pt idx="18264">
                  <c:v>111.27999877929688</c:v>
                </c:pt>
                <c:pt idx="18265">
                  <c:v>112.76999664306641</c:v>
                </c:pt>
                <c:pt idx="18266">
                  <c:v>112.76999664306641</c:v>
                </c:pt>
                <c:pt idx="18267">
                  <c:v>111.51000213623047</c:v>
                </c:pt>
                <c:pt idx="18268">
                  <c:v>112.80000305175781</c:v>
                </c:pt>
                <c:pt idx="18269">
                  <c:v>112.05999755859375</c:v>
                </c:pt>
                <c:pt idx="18270">
                  <c:v>112.58000183105469</c:v>
                </c:pt>
                <c:pt idx="18271">
                  <c:v>111.70999908447266</c:v>
                </c:pt>
                <c:pt idx="18272">
                  <c:v>112.79000091552734</c:v>
                </c:pt>
                <c:pt idx="18273">
                  <c:v>112.88999938964844</c:v>
                </c:pt>
                <c:pt idx="18274">
                  <c:v>111.58999633789063</c:v>
                </c:pt>
                <c:pt idx="18275">
                  <c:v>112.98000335693359</c:v>
                </c:pt>
                <c:pt idx="18276">
                  <c:v>111.84999847412109</c:v>
                </c:pt>
                <c:pt idx="18277">
                  <c:v>112.44999694824219</c:v>
                </c:pt>
                <c:pt idx="18278">
                  <c:v>112.20999908447266</c:v>
                </c:pt>
                <c:pt idx="18279">
                  <c:v>112.80000305175781</c:v>
                </c:pt>
                <c:pt idx="18280">
                  <c:v>113.16999816894531</c:v>
                </c:pt>
                <c:pt idx="18281">
                  <c:v>111.5</c:v>
                </c:pt>
                <c:pt idx="18282">
                  <c:v>113.30999755859375</c:v>
                </c:pt>
                <c:pt idx="18283">
                  <c:v>113.12999725341797</c:v>
                </c:pt>
                <c:pt idx="18284">
                  <c:v>112.19999694824219</c:v>
                </c:pt>
                <c:pt idx="18285">
                  <c:v>113</c:v>
                </c:pt>
                <c:pt idx="18286">
                  <c:v>112.44999694824219</c:v>
                </c:pt>
                <c:pt idx="18287">
                  <c:v>113.13999938964844</c:v>
                </c:pt>
                <c:pt idx="18288">
                  <c:v>112.31999969482422</c:v>
                </c:pt>
                <c:pt idx="18289">
                  <c:v>113.23999786376953</c:v>
                </c:pt>
                <c:pt idx="18290">
                  <c:v>113.48999786376953</c:v>
                </c:pt>
                <c:pt idx="18291">
                  <c:v>111.95999908447266</c:v>
                </c:pt>
                <c:pt idx="18292">
                  <c:v>113.56999969482422</c:v>
                </c:pt>
                <c:pt idx="18293">
                  <c:v>113.26000213623047</c:v>
                </c:pt>
                <c:pt idx="18294">
                  <c:v>112.59999847412109</c:v>
                </c:pt>
                <c:pt idx="18295">
                  <c:v>113.20999908447266</c:v>
                </c:pt>
                <c:pt idx="18296">
                  <c:v>112.73999786376953</c:v>
                </c:pt>
                <c:pt idx="18297">
                  <c:v>113.48999786376953</c:v>
                </c:pt>
                <c:pt idx="18298">
                  <c:v>112.40000152587891</c:v>
                </c:pt>
                <c:pt idx="18299">
                  <c:v>113.56999969482422</c:v>
                </c:pt>
                <c:pt idx="18300">
                  <c:v>112.34999847412109</c:v>
                </c:pt>
                <c:pt idx="18301">
                  <c:v>112.44000244140625</c:v>
                </c:pt>
                <c:pt idx="18302">
                  <c:v>113.80000305175781</c:v>
                </c:pt>
                <c:pt idx="18303">
                  <c:v>112.48999786376953</c:v>
                </c:pt>
                <c:pt idx="18304">
                  <c:v>113.05000305175781</c:v>
                </c:pt>
                <c:pt idx="18305">
                  <c:v>113.27999877929688</c:v>
                </c:pt>
                <c:pt idx="18306">
                  <c:v>113.33999633789063</c:v>
                </c:pt>
                <c:pt idx="18307">
                  <c:v>113.91999816894531</c:v>
                </c:pt>
                <c:pt idx="18308">
                  <c:v>112.40000152587891</c:v>
                </c:pt>
                <c:pt idx="18309">
                  <c:v>113.94999694824219</c:v>
                </c:pt>
                <c:pt idx="18310">
                  <c:v>114.04000091552734</c:v>
                </c:pt>
                <c:pt idx="18311">
                  <c:v>112.69000244140625</c:v>
                </c:pt>
                <c:pt idx="18312">
                  <c:v>113.91999816894531</c:v>
                </c:pt>
                <c:pt idx="18313">
                  <c:v>112.94999694824219</c:v>
                </c:pt>
                <c:pt idx="18314">
                  <c:v>113.58999633789063</c:v>
                </c:pt>
                <c:pt idx="18315">
                  <c:v>113.23000335693359</c:v>
                </c:pt>
                <c:pt idx="18316">
                  <c:v>113.91999816894531</c:v>
                </c:pt>
                <c:pt idx="18317">
                  <c:v>114.11000061035156</c:v>
                </c:pt>
                <c:pt idx="18318">
                  <c:v>112.47000122070313</c:v>
                </c:pt>
                <c:pt idx="18319">
                  <c:v>114.30999755859375</c:v>
                </c:pt>
                <c:pt idx="18320">
                  <c:v>114.19000244140625</c:v>
                </c:pt>
                <c:pt idx="18321">
                  <c:v>113.08999633789063</c:v>
                </c:pt>
                <c:pt idx="18322">
                  <c:v>114.12999725341797</c:v>
                </c:pt>
                <c:pt idx="18323">
                  <c:v>113.23999786376953</c:v>
                </c:pt>
                <c:pt idx="18324">
                  <c:v>113.98000335693359</c:v>
                </c:pt>
                <c:pt idx="18325">
                  <c:v>113.51000213623047</c:v>
                </c:pt>
                <c:pt idx="18326">
                  <c:v>114.08999633789063</c:v>
                </c:pt>
                <c:pt idx="18327">
                  <c:v>114.45999908447266</c:v>
                </c:pt>
                <c:pt idx="18328">
                  <c:v>112.83000183105469</c:v>
                </c:pt>
                <c:pt idx="18329">
                  <c:v>114.52999877929688</c:v>
                </c:pt>
                <c:pt idx="18330">
                  <c:v>112.86000061035156</c:v>
                </c:pt>
                <c:pt idx="18331">
                  <c:v>113.33000183105469</c:v>
                </c:pt>
                <c:pt idx="18332">
                  <c:v>114.51000213623047</c:v>
                </c:pt>
                <c:pt idx="18333">
                  <c:v>113.40000152587891</c:v>
                </c:pt>
                <c:pt idx="18334">
                  <c:v>113.98999786376953</c:v>
                </c:pt>
                <c:pt idx="18335">
                  <c:v>113.91000366210938</c:v>
                </c:pt>
                <c:pt idx="18336">
                  <c:v>114.16000366210938</c:v>
                </c:pt>
                <c:pt idx="18337">
                  <c:v>113.98999786376953</c:v>
                </c:pt>
                <c:pt idx="18338">
                  <c:v>113.01999664306641</c:v>
                </c:pt>
                <c:pt idx="18339">
                  <c:v>114.62999725341797</c:v>
                </c:pt>
                <c:pt idx="18340">
                  <c:v>113.16999816894531</c:v>
                </c:pt>
                <c:pt idx="18341">
                  <c:v>113.52999877929688</c:v>
                </c:pt>
                <c:pt idx="18342">
                  <c:v>114.94999694824219</c:v>
                </c:pt>
                <c:pt idx="18343">
                  <c:v>113.58999633789063</c:v>
                </c:pt>
                <c:pt idx="18344">
                  <c:v>114.87000274658203</c:v>
                </c:pt>
                <c:pt idx="18345">
                  <c:v>114.26000213623047</c:v>
                </c:pt>
                <c:pt idx="18346">
                  <c:v>114.23999786376953</c:v>
                </c:pt>
                <c:pt idx="18347">
                  <c:v>114.31999969482422</c:v>
                </c:pt>
                <c:pt idx="18348">
                  <c:v>114.51999664306641</c:v>
                </c:pt>
                <c:pt idx="18349">
                  <c:v>115.05999755859375</c:v>
                </c:pt>
                <c:pt idx="18350">
                  <c:v>113.58999633789063</c:v>
                </c:pt>
                <c:pt idx="18351">
                  <c:v>115.12999725341797</c:v>
                </c:pt>
                <c:pt idx="18352">
                  <c:v>115.06999969482422</c:v>
                </c:pt>
                <c:pt idx="18353">
                  <c:v>113.66999816894531</c:v>
                </c:pt>
                <c:pt idx="18354">
                  <c:v>115.12999725341797</c:v>
                </c:pt>
                <c:pt idx="18355">
                  <c:v>113.87999725341797</c:v>
                </c:pt>
                <c:pt idx="18356">
                  <c:v>114.54000091552734</c:v>
                </c:pt>
                <c:pt idx="18357">
                  <c:v>114.65000152587891</c:v>
                </c:pt>
                <c:pt idx="18358">
                  <c:v>114.76000213623047</c:v>
                </c:pt>
                <c:pt idx="18359">
                  <c:v>115.30999755859375</c:v>
                </c:pt>
                <c:pt idx="18360">
                  <c:v>114.04000091552734</c:v>
                </c:pt>
                <c:pt idx="18361">
                  <c:v>115.48999786376953</c:v>
                </c:pt>
                <c:pt idx="18362">
                  <c:v>115.56999969482422</c:v>
                </c:pt>
                <c:pt idx="18363">
                  <c:v>114.12000274658203</c:v>
                </c:pt>
                <c:pt idx="18364">
                  <c:v>115.55000305175781</c:v>
                </c:pt>
                <c:pt idx="18365">
                  <c:v>115.13999938964844</c:v>
                </c:pt>
                <c:pt idx="18366">
                  <c:v>114.75</c:v>
                </c:pt>
                <c:pt idx="18367">
                  <c:v>115.02999877929688</c:v>
                </c:pt>
                <c:pt idx="18368">
                  <c:v>114.75</c:v>
                </c:pt>
                <c:pt idx="18369">
                  <c:v>115.12000274658203</c:v>
                </c:pt>
                <c:pt idx="18370">
                  <c:v>114.97000122070313</c:v>
                </c:pt>
                <c:pt idx="18371">
                  <c:v>115.62000274658203</c:v>
                </c:pt>
                <c:pt idx="18372">
                  <c:v>114.56999969482422</c:v>
                </c:pt>
                <c:pt idx="18373">
                  <c:v>115.72000122070313</c:v>
                </c:pt>
                <c:pt idx="18374">
                  <c:v>115.81999969482422</c:v>
                </c:pt>
                <c:pt idx="18375">
                  <c:v>114.22000122070313</c:v>
                </c:pt>
                <c:pt idx="18376">
                  <c:v>115.93000030517578</c:v>
                </c:pt>
                <c:pt idx="18377">
                  <c:v>114.31999969482422</c:v>
                </c:pt>
                <c:pt idx="18378">
                  <c:v>114.80000305175781</c:v>
                </c:pt>
                <c:pt idx="18379">
                  <c:v>115.04000091552734</c:v>
                </c:pt>
                <c:pt idx="18380">
                  <c:v>115.55000305175781</c:v>
                </c:pt>
                <c:pt idx="18381">
                  <c:v>115.23000335693359</c:v>
                </c:pt>
                <c:pt idx="18382">
                  <c:v>115.37999725341797</c:v>
                </c:pt>
                <c:pt idx="18383">
                  <c:v>115.55999755859375</c:v>
                </c:pt>
                <c:pt idx="18384">
                  <c:v>115.33000183105469</c:v>
                </c:pt>
                <c:pt idx="18385">
                  <c:v>115.63999938964844</c:v>
                </c:pt>
                <c:pt idx="18386">
                  <c:v>115.30000305175781</c:v>
                </c:pt>
                <c:pt idx="18387">
                  <c:v>114.52999877929688</c:v>
                </c:pt>
                <c:pt idx="18388">
                  <c:v>116.27999877929688</c:v>
                </c:pt>
                <c:pt idx="18389">
                  <c:v>114.5</c:v>
                </c:pt>
                <c:pt idx="18390">
                  <c:v>115.02999877929688</c:v>
                </c:pt>
                <c:pt idx="18391">
                  <c:v>116.09999847412109</c:v>
                </c:pt>
                <c:pt idx="18392">
                  <c:v>115.26999664306641</c:v>
                </c:pt>
                <c:pt idx="18393">
                  <c:v>116.04000091552734</c:v>
                </c:pt>
                <c:pt idx="18394">
                  <c:v>115.33000183105469</c:v>
                </c:pt>
                <c:pt idx="18395">
                  <c:v>116.37000274658203</c:v>
                </c:pt>
                <c:pt idx="18396">
                  <c:v>116.54000091552734</c:v>
                </c:pt>
                <c:pt idx="18397">
                  <c:v>115</c:v>
                </c:pt>
                <c:pt idx="18398">
                  <c:v>116.44999694824219</c:v>
                </c:pt>
                <c:pt idx="18399">
                  <c:v>115.09999847412109</c:v>
                </c:pt>
                <c:pt idx="18400">
                  <c:v>115.66000366210938</c:v>
                </c:pt>
                <c:pt idx="18401">
                  <c:v>115.97000122070313</c:v>
                </c:pt>
                <c:pt idx="18402">
                  <c:v>115.94000244140625</c:v>
                </c:pt>
                <c:pt idx="18403">
                  <c:v>116.63999938964844</c:v>
                </c:pt>
                <c:pt idx="18404">
                  <c:v>115.25</c:v>
                </c:pt>
                <c:pt idx="18405">
                  <c:v>116.59999847412109</c:v>
                </c:pt>
                <c:pt idx="18406">
                  <c:v>116.69999694824219</c:v>
                </c:pt>
                <c:pt idx="18407">
                  <c:v>115.37999725341797</c:v>
                </c:pt>
                <c:pt idx="18408">
                  <c:v>116.66000366210938</c:v>
                </c:pt>
                <c:pt idx="18409">
                  <c:v>116.06999969482422</c:v>
                </c:pt>
                <c:pt idx="18410">
                  <c:v>116.37000274658203</c:v>
                </c:pt>
                <c:pt idx="18411">
                  <c:v>115.90000152587891</c:v>
                </c:pt>
                <c:pt idx="18412">
                  <c:v>116.58000183105469</c:v>
                </c:pt>
                <c:pt idx="18413">
                  <c:v>116.97000122070313</c:v>
                </c:pt>
                <c:pt idx="18414">
                  <c:v>115.47000122070313</c:v>
                </c:pt>
                <c:pt idx="18415">
                  <c:v>117.06999969482422</c:v>
                </c:pt>
                <c:pt idx="18416">
                  <c:v>115.73999786376953</c:v>
                </c:pt>
                <c:pt idx="18417">
                  <c:v>116.19000244140625</c:v>
                </c:pt>
                <c:pt idx="18418">
                  <c:v>116.41999816894531</c:v>
                </c:pt>
                <c:pt idx="18419">
                  <c:v>116.54000091552734</c:v>
                </c:pt>
                <c:pt idx="18420">
                  <c:v>116.01000213623047</c:v>
                </c:pt>
                <c:pt idx="18421">
                  <c:v>115.41000366210938</c:v>
                </c:pt>
                <c:pt idx="18422">
                  <c:v>117.27999877929688</c:v>
                </c:pt>
                <c:pt idx="18423">
                  <c:v>115.68000030517578</c:v>
                </c:pt>
                <c:pt idx="18424">
                  <c:v>116.08000183105469</c:v>
                </c:pt>
                <c:pt idx="18425">
                  <c:v>116.83000183105469</c:v>
                </c:pt>
                <c:pt idx="18426">
                  <c:v>116.33000183105469</c:v>
                </c:pt>
                <c:pt idx="18427">
                  <c:v>117.06999969482422</c:v>
                </c:pt>
                <c:pt idx="18428">
                  <c:v>116.72000122070313</c:v>
                </c:pt>
                <c:pt idx="18429">
                  <c:v>117.26999664306641</c:v>
                </c:pt>
                <c:pt idx="18430">
                  <c:v>115.63999938964844</c:v>
                </c:pt>
                <c:pt idx="18431">
                  <c:v>117.36000061035156</c:v>
                </c:pt>
                <c:pt idx="18432">
                  <c:v>117.48000335693359</c:v>
                </c:pt>
                <c:pt idx="18433">
                  <c:v>116.20999908447266</c:v>
                </c:pt>
                <c:pt idx="18434">
                  <c:v>117.36000061035156</c:v>
                </c:pt>
                <c:pt idx="18435">
                  <c:v>116.80999755859375</c:v>
                </c:pt>
                <c:pt idx="18436">
                  <c:v>116.91000366210938</c:v>
                </c:pt>
                <c:pt idx="18437">
                  <c:v>116.77999877929688</c:v>
                </c:pt>
                <c:pt idx="18438">
                  <c:v>117.05000305175781</c:v>
                </c:pt>
                <c:pt idx="18439">
                  <c:v>117.58000183105469</c:v>
                </c:pt>
                <c:pt idx="18440">
                  <c:v>116.08999633789063</c:v>
                </c:pt>
                <c:pt idx="18441">
                  <c:v>117.69999694824219</c:v>
                </c:pt>
                <c:pt idx="18442">
                  <c:v>117.68000030517578</c:v>
                </c:pt>
                <c:pt idx="18443">
                  <c:v>116.41000366210938</c:v>
                </c:pt>
                <c:pt idx="18444">
                  <c:v>117.73999786376953</c:v>
                </c:pt>
                <c:pt idx="18445">
                  <c:v>117.13999938964844</c:v>
                </c:pt>
                <c:pt idx="18446">
                  <c:v>117.08999633789063</c:v>
                </c:pt>
                <c:pt idx="18447">
                  <c:v>117.08999633789063</c:v>
                </c:pt>
                <c:pt idx="18448">
                  <c:v>117.23999786376953</c:v>
                </c:pt>
                <c:pt idx="18449">
                  <c:v>117.72000122070313</c:v>
                </c:pt>
                <c:pt idx="18450">
                  <c:v>116.33999633789063</c:v>
                </c:pt>
                <c:pt idx="18451">
                  <c:v>117.86000061035156</c:v>
                </c:pt>
                <c:pt idx="18452">
                  <c:v>117.90000152587891</c:v>
                </c:pt>
                <c:pt idx="18453">
                  <c:v>116.56999969482422</c:v>
                </c:pt>
                <c:pt idx="18454">
                  <c:v>118</c:v>
                </c:pt>
                <c:pt idx="18455">
                  <c:v>116.73999786376953</c:v>
                </c:pt>
                <c:pt idx="18456">
                  <c:v>117.30000305175781</c:v>
                </c:pt>
                <c:pt idx="18457">
                  <c:v>117.51000213623047</c:v>
                </c:pt>
                <c:pt idx="18458">
                  <c:v>117.51999664306641</c:v>
                </c:pt>
                <c:pt idx="18459">
                  <c:v>117.94999694824219</c:v>
                </c:pt>
                <c:pt idx="18460">
                  <c:v>116.68000030517578</c:v>
                </c:pt>
                <c:pt idx="18461">
                  <c:v>118.08999633789063</c:v>
                </c:pt>
                <c:pt idx="18462">
                  <c:v>118.19000244140625</c:v>
                </c:pt>
                <c:pt idx="18463">
                  <c:v>116.94000244140625</c:v>
                </c:pt>
                <c:pt idx="18464">
                  <c:v>118.25</c:v>
                </c:pt>
                <c:pt idx="18465">
                  <c:v>117.63999938964844</c:v>
                </c:pt>
                <c:pt idx="18466">
                  <c:v>117.75</c:v>
                </c:pt>
                <c:pt idx="18467">
                  <c:v>117.31999969482422</c:v>
                </c:pt>
                <c:pt idx="18468">
                  <c:v>116.84999847412109</c:v>
                </c:pt>
                <c:pt idx="18469">
                  <c:v>118.41999816894531</c:v>
                </c:pt>
                <c:pt idx="18470">
                  <c:v>116.95999908447266</c:v>
                </c:pt>
                <c:pt idx="18471">
                  <c:v>118.51999664306641</c:v>
                </c:pt>
                <c:pt idx="18472">
                  <c:v>118.19000244140625</c:v>
                </c:pt>
                <c:pt idx="18473">
                  <c:v>117.5</c:v>
                </c:pt>
                <c:pt idx="18474">
                  <c:v>118.02999877929688</c:v>
                </c:pt>
                <c:pt idx="18475">
                  <c:v>117.18000030517578</c:v>
                </c:pt>
                <c:pt idx="18476">
                  <c:v>118.26999664306641</c:v>
                </c:pt>
                <c:pt idx="18477">
                  <c:v>116.93000030517578</c:v>
                </c:pt>
                <c:pt idx="18478">
                  <c:v>117.08999633789063</c:v>
                </c:pt>
                <c:pt idx="18479">
                  <c:v>118.66999816894531</c:v>
                </c:pt>
                <c:pt idx="18480">
                  <c:v>117.13999938964844</c:v>
                </c:pt>
                <c:pt idx="18481">
                  <c:v>118.75</c:v>
                </c:pt>
                <c:pt idx="18482">
                  <c:v>118.26000213623047</c:v>
                </c:pt>
                <c:pt idx="18483">
                  <c:v>117.76000213623047</c:v>
                </c:pt>
                <c:pt idx="18484">
                  <c:v>118.15000152587891</c:v>
                </c:pt>
                <c:pt idx="18485">
                  <c:v>117.26999664306641</c:v>
                </c:pt>
                <c:pt idx="18486">
                  <c:v>118.63999938964844</c:v>
                </c:pt>
                <c:pt idx="18487">
                  <c:v>117.36000061035156</c:v>
                </c:pt>
                <c:pt idx="18488">
                  <c:v>117.33999633789063</c:v>
                </c:pt>
                <c:pt idx="18489">
                  <c:v>119.01000213623047</c:v>
                </c:pt>
                <c:pt idx="18490">
                  <c:v>117.54000091552734</c:v>
                </c:pt>
                <c:pt idx="18491">
                  <c:v>117.80999755859375</c:v>
                </c:pt>
                <c:pt idx="18492">
                  <c:v>118.81999969482422</c:v>
                </c:pt>
                <c:pt idx="18493">
                  <c:v>117.91999816894531</c:v>
                </c:pt>
                <c:pt idx="18494">
                  <c:v>118.72000122070313</c:v>
                </c:pt>
                <c:pt idx="18495">
                  <c:v>117.91000366210938</c:v>
                </c:pt>
                <c:pt idx="18496">
                  <c:v>118.72000122070313</c:v>
                </c:pt>
                <c:pt idx="18497">
                  <c:v>117.76999664306641</c:v>
                </c:pt>
                <c:pt idx="18498">
                  <c:v>118.97000122070313</c:v>
                </c:pt>
                <c:pt idx="18499">
                  <c:v>119.26999664306641</c:v>
                </c:pt>
                <c:pt idx="18500">
                  <c:v>117.68000030517578</c:v>
                </c:pt>
                <c:pt idx="18501">
                  <c:v>119.20999908447266</c:v>
                </c:pt>
                <c:pt idx="18502">
                  <c:v>119</c:v>
                </c:pt>
                <c:pt idx="18503">
                  <c:v>118.12000274658203</c:v>
                </c:pt>
                <c:pt idx="18504">
                  <c:v>118.97000122070313</c:v>
                </c:pt>
                <c:pt idx="18505">
                  <c:v>118.34999847412109</c:v>
                </c:pt>
                <c:pt idx="18506">
                  <c:v>118.98000335693359</c:v>
                </c:pt>
                <c:pt idx="18507">
                  <c:v>118.19999694824219</c:v>
                </c:pt>
                <c:pt idx="18508">
                  <c:v>119.19999694824219</c:v>
                </c:pt>
                <c:pt idx="18509">
                  <c:v>119.44000244140625</c:v>
                </c:pt>
                <c:pt idx="18510">
                  <c:v>117.93000030517578</c:v>
                </c:pt>
                <c:pt idx="18511">
                  <c:v>119.55999755859375</c:v>
                </c:pt>
                <c:pt idx="18512">
                  <c:v>119.27999877929688</c:v>
                </c:pt>
                <c:pt idx="18513">
                  <c:v>118.36000061035156</c:v>
                </c:pt>
                <c:pt idx="18514">
                  <c:v>119.37999725341797</c:v>
                </c:pt>
                <c:pt idx="18515">
                  <c:v>118.48999786376953</c:v>
                </c:pt>
                <c:pt idx="18516">
                  <c:v>119.15000152587891</c:v>
                </c:pt>
                <c:pt idx="18517">
                  <c:v>118.73000335693359</c:v>
                </c:pt>
                <c:pt idx="18518">
                  <c:v>119.26999664306641</c:v>
                </c:pt>
                <c:pt idx="18519">
                  <c:v>119.66999816894531</c:v>
                </c:pt>
                <c:pt idx="18520">
                  <c:v>118.02999877929688</c:v>
                </c:pt>
                <c:pt idx="18521">
                  <c:v>119.69000244140625</c:v>
                </c:pt>
                <c:pt idx="18522">
                  <c:v>119.77999877929688</c:v>
                </c:pt>
                <c:pt idx="18523">
                  <c:v>118.37999725341797</c:v>
                </c:pt>
                <c:pt idx="18524">
                  <c:v>119.73000335693359</c:v>
                </c:pt>
                <c:pt idx="18525">
                  <c:v>118.44999694824219</c:v>
                </c:pt>
                <c:pt idx="18526">
                  <c:v>118.86000061035156</c:v>
                </c:pt>
                <c:pt idx="18527">
                  <c:v>119.38999938964844</c:v>
                </c:pt>
                <c:pt idx="18528">
                  <c:v>118.98000335693359</c:v>
                </c:pt>
                <c:pt idx="18529">
                  <c:v>119.59999847412109</c:v>
                </c:pt>
                <c:pt idx="18530">
                  <c:v>118.61000061035156</c:v>
                </c:pt>
                <c:pt idx="18531">
                  <c:v>119.73000335693359</c:v>
                </c:pt>
                <c:pt idx="18532">
                  <c:v>120.08000183105469</c:v>
                </c:pt>
                <c:pt idx="18533">
                  <c:v>118.51999664306641</c:v>
                </c:pt>
                <c:pt idx="18534">
                  <c:v>120.12000274658203</c:v>
                </c:pt>
                <c:pt idx="18535">
                  <c:v>118.54000091552734</c:v>
                </c:pt>
                <c:pt idx="18536">
                  <c:v>118.73000335693359</c:v>
                </c:pt>
                <c:pt idx="18537">
                  <c:v>119.98999786376953</c:v>
                </c:pt>
                <c:pt idx="18538">
                  <c:v>118.80000305175781</c:v>
                </c:pt>
                <c:pt idx="18539">
                  <c:v>119.97000122070313</c:v>
                </c:pt>
                <c:pt idx="18540">
                  <c:v>119.41000366210938</c:v>
                </c:pt>
                <c:pt idx="18541">
                  <c:v>119.58999633789063</c:v>
                </c:pt>
                <c:pt idx="18542">
                  <c:v>119.51000213623047</c:v>
                </c:pt>
                <c:pt idx="18543">
                  <c:v>119.73000335693359</c:v>
                </c:pt>
                <c:pt idx="18544">
                  <c:v>120.22000122070313</c:v>
                </c:pt>
                <c:pt idx="18545">
                  <c:v>118.80000305175781</c:v>
                </c:pt>
                <c:pt idx="18546">
                  <c:v>120.23000335693359</c:v>
                </c:pt>
                <c:pt idx="18547">
                  <c:v>120.37000274658203</c:v>
                </c:pt>
                <c:pt idx="18548">
                  <c:v>118.98000335693359</c:v>
                </c:pt>
                <c:pt idx="18549">
                  <c:v>120.43000030517578</c:v>
                </c:pt>
                <c:pt idx="18550">
                  <c:v>120</c:v>
                </c:pt>
                <c:pt idx="18551">
                  <c:v>119.55999755859375</c:v>
                </c:pt>
                <c:pt idx="18552">
                  <c:v>120.04000091552734</c:v>
                </c:pt>
                <c:pt idx="18553">
                  <c:v>119.26999664306641</c:v>
                </c:pt>
                <c:pt idx="18554">
                  <c:v>120.44000244140625</c:v>
                </c:pt>
                <c:pt idx="18555">
                  <c:v>119.34999847412109</c:v>
                </c:pt>
                <c:pt idx="18556">
                  <c:v>120.44999694824219</c:v>
                </c:pt>
                <c:pt idx="18557">
                  <c:v>120.66000366210938</c:v>
                </c:pt>
                <c:pt idx="18558">
                  <c:v>119.12999725341797</c:v>
                </c:pt>
                <c:pt idx="18559">
                  <c:v>120.69999694824219</c:v>
                </c:pt>
                <c:pt idx="18560">
                  <c:v>120.37999725341797</c:v>
                </c:pt>
                <c:pt idx="18561">
                  <c:v>119.69000244140625</c:v>
                </c:pt>
                <c:pt idx="18562">
                  <c:v>120.43000030517578</c:v>
                </c:pt>
                <c:pt idx="18563">
                  <c:v>119.76000213623047</c:v>
                </c:pt>
                <c:pt idx="18564">
                  <c:v>120.54000091552734</c:v>
                </c:pt>
                <c:pt idx="18565">
                  <c:v>119.75</c:v>
                </c:pt>
                <c:pt idx="18566">
                  <c:v>120.54000091552734</c:v>
                </c:pt>
                <c:pt idx="18567">
                  <c:v>120.87999725341797</c:v>
                </c:pt>
                <c:pt idx="18568">
                  <c:v>119.36000061035156</c:v>
                </c:pt>
                <c:pt idx="18569">
                  <c:v>121.01999664306641</c:v>
                </c:pt>
                <c:pt idx="18570">
                  <c:v>119.30999755859375</c:v>
                </c:pt>
                <c:pt idx="18571">
                  <c:v>119.61000061035156</c:v>
                </c:pt>
                <c:pt idx="18572">
                  <c:v>120.81999969482422</c:v>
                </c:pt>
                <c:pt idx="18573">
                  <c:v>119.77999877929688</c:v>
                </c:pt>
                <c:pt idx="18574">
                  <c:v>120.52999877929688</c:v>
                </c:pt>
                <c:pt idx="18575">
                  <c:v>119.93000030517578</c:v>
                </c:pt>
                <c:pt idx="18576">
                  <c:v>120.80000305175781</c:v>
                </c:pt>
                <c:pt idx="18577">
                  <c:v>121.16999816894531</c:v>
                </c:pt>
                <c:pt idx="18578">
                  <c:v>119.68000030517578</c:v>
                </c:pt>
                <c:pt idx="18579">
                  <c:v>121.29000091552734</c:v>
                </c:pt>
                <c:pt idx="18580">
                  <c:v>120.94999694824219</c:v>
                </c:pt>
                <c:pt idx="18581">
                  <c:v>120.16999816894531</c:v>
                </c:pt>
                <c:pt idx="18582">
                  <c:v>120.76999664306641</c:v>
                </c:pt>
                <c:pt idx="18583">
                  <c:v>120.52999877929688</c:v>
                </c:pt>
                <c:pt idx="18584">
                  <c:v>121.16999816894531</c:v>
                </c:pt>
                <c:pt idx="18585">
                  <c:v>119.76999664306641</c:v>
                </c:pt>
                <c:pt idx="18586">
                  <c:v>121.13999938964844</c:v>
                </c:pt>
                <c:pt idx="18587">
                  <c:v>121.23999786376953</c:v>
                </c:pt>
                <c:pt idx="18588">
                  <c:v>120.11000061035156</c:v>
                </c:pt>
                <c:pt idx="18589">
                  <c:v>121.26999664306641</c:v>
                </c:pt>
                <c:pt idx="18590">
                  <c:v>120.23999786376953</c:v>
                </c:pt>
                <c:pt idx="18591">
                  <c:v>120.95999908447266</c:v>
                </c:pt>
                <c:pt idx="18592">
                  <c:v>120.41999816894531</c:v>
                </c:pt>
                <c:pt idx="18593">
                  <c:v>119.73000335693359</c:v>
                </c:pt>
                <c:pt idx="18594">
                  <c:v>121.45999908447266</c:v>
                </c:pt>
                <c:pt idx="18595">
                  <c:v>120.02999877929688</c:v>
                </c:pt>
                <c:pt idx="18596">
                  <c:v>121.62000274658203</c:v>
                </c:pt>
                <c:pt idx="18597">
                  <c:v>121.23000335693359</c:v>
                </c:pt>
                <c:pt idx="18598">
                  <c:v>120.83000183105469</c:v>
                </c:pt>
                <c:pt idx="18599">
                  <c:v>120.80999755859375</c:v>
                </c:pt>
                <c:pt idx="18600">
                  <c:v>120.08999633789063</c:v>
                </c:pt>
                <c:pt idx="18601">
                  <c:v>121.59999847412109</c:v>
                </c:pt>
                <c:pt idx="18602">
                  <c:v>120.08000183105469</c:v>
                </c:pt>
                <c:pt idx="18603">
                  <c:v>120.37000274658203</c:v>
                </c:pt>
                <c:pt idx="18604">
                  <c:v>121.51000213623047</c:v>
                </c:pt>
                <c:pt idx="18605">
                  <c:v>120.81999969482422</c:v>
                </c:pt>
                <c:pt idx="18606">
                  <c:v>121.25</c:v>
                </c:pt>
                <c:pt idx="18607">
                  <c:v>120.44999694824219</c:v>
                </c:pt>
                <c:pt idx="18608">
                  <c:v>121.76999664306641</c:v>
                </c:pt>
                <c:pt idx="18609">
                  <c:v>120.27999877929688</c:v>
                </c:pt>
                <c:pt idx="18610">
                  <c:v>120.66000366210938</c:v>
                </c:pt>
                <c:pt idx="18611">
                  <c:v>121.72000122070313</c:v>
                </c:pt>
                <c:pt idx="18612">
                  <c:v>120.91000366210938</c:v>
                </c:pt>
                <c:pt idx="18613">
                  <c:v>121.48999786376953</c:v>
                </c:pt>
                <c:pt idx="18614">
                  <c:v>120.66999816894531</c:v>
                </c:pt>
                <c:pt idx="18615">
                  <c:v>121.93000030517578</c:v>
                </c:pt>
                <c:pt idx="18616">
                  <c:v>120.26000213623047</c:v>
                </c:pt>
                <c:pt idx="18617">
                  <c:v>120.75</c:v>
                </c:pt>
                <c:pt idx="18618">
                  <c:v>121.91999816894531</c:v>
                </c:pt>
                <c:pt idx="18619">
                  <c:v>121.02999877929688</c:v>
                </c:pt>
                <c:pt idx="18620">
                  <c:v>121.80000305175781</c:v>
                </c:pt>
                <c:pt idx="18621">
                  <c:v>121.01999664306641</c:v>
                </c:pt>
                <c:pt idx="18622">
                  <c:v>122.15000152587891</c:v>
                </c:pt>
                <c:pt idx="18623">
                  <c:v>120.69000244140625</c:v>
                </c:pt>
                <c:pt idx="18624">
                  <c:v>120.73000335693359</c:v>
                </c:pt>
                <c:pt idx="18625">
                  <c:v>122.13999938964844</c:v>
                </c:pt>
                <c:pt idx="18626">
                  <c:v>121.06999969482422</c:v>
                </c:pt>
                <c:pt idx="18627">
                  <c:v>121.88999938964844</c:v>
                </c:pt>
                <c:pt idx="18628">
                  <c:v>121.04000091552734</c:v>
                </c:pt>
                <c:pt idx="18629">
                  <c:v>122.19999694824219</c:v>
                </c:pt>
                <c:pt idx="18630">
                  <c:v>122.41000366210938</c:v>
                </c:pt>
                <c:pt idx="18631">
                  <c:v>121.12999725341797</c:v>
                </c:pt>
                <c:pt idx="18632">
                  <c:v>122.23999786376953</c:v>
                </c:pt>
                <c:pt idx="18633">
                  <c:v>121.40000152587891</c:v>
                </c:pt>
                <c:pt idx="18634">
                  <c:v>122.18000030517578</c:v>
                </c:pt>
                <c:pt idx="18635">
                  <c:v>121.12000274658203</c:v>
                </c:pt>
                <c:pt idx="18636">
                  <c:v>122.51000213623047</c:v>
                </c:pt>
                <c:pt idx="18637">
                  <c:v>121.01000213623047</c:v>
                </c:pt>
                <c:pt idx="18638">
                  <c:v>121.30999755859375</c:v>
                </c:pt>
                <c:pt idx="18639">
                  <c:v>122.34999847412109</c:v>
                </c:pt>
                <c:pt idx="18640">
                  <c:v>121.73000335693359</c:v>
                </c:pt>
                <c:pt idx="18641">
                  <c:v>122.40000152587891</c:v>
                </c:pt>
                <c:pt idx="18642">
                  <c:v>121.08999633789063</c:v>
                </c:pt>
                <c:pt idx="18643">
                  <c:v>122.61000061035156</c:v>
                </c:pt>
                <c:pt idx="18644">
                  <c:v>122.72000122070313</c:v>
                </c:pt>
                <c:pt idx="18645">
                  <c:v>121.52999877929688</c:v>
                </c:pt>
                <c:pt idx="18646">
                  <c:v>122.58000183105469</c:v>
                </c:pt>
                <c:pt idx="18647">
                  <c:v>121.87000274658203</c:v>
                </c:pt>
                <c:pt idx="18648">
                  <c:v>122.59999847412109</c:v>
                </c:pt>
                <c:pt idx="18649">
                  <c:v>121.52999877929688</c:v>
                </c:pt>
                <c:pt idx="18650">
                  <c:v>122.80000305175781</c:v>
                </c:pt>
                <c:pt idx="18651">
                  <c:v>122.88999938964844</c:v>
                </c:pt>
                <c:pt idx="18652">
                  <c:v>121.58000183105469</c:v>
                </c:pt>
                <c:pt idx="18653">
                  <c:v>122.83000183105469</c:v>
                </c:pt>
                <c:pt idx="18654">
                  <c:v>121.91000366210938</c:v>
                </c:pt>
                <c:pt idx="18655">
                  <c:v>122.62999725341797</c:v>
                </c:pt>
                <c:pt idx="18656">
                  <c:v>121.87000274658203</c:v>
                </c:pt>
                <c:pt idx="18657">
                  <c:v>123.01999664306641</c:v>
                </c:pt>
                <c:pt idx="18658">
                  <c:v>123.13999938964844</c:v>
                </c:pt>
                <c:pt idx="18659">
                  <c:v>121.73999786376953</c:v>
                </c:pt>
                <c:pt idx="18660">
                  <c:v>123.15000152587891</c:v>
                </c:pt>
                <c:pt idx="18661">
                  <c:v>122.44999694824219</c:v>
                </c:pt>
                <c:pt idx="18662">
                  <c:v>122.68000030517578</c:v>
                </c:pt>
                <c:pt idx="18663">
                  <c:v>121.94000244140625</c:v>
                </c:pt>
                <c:pt idx="18664">
                  <c:v>122.98999786376953</c:v>
                </c:pt>
                <c:pt idx="18665">
                  <c:v>123.33999633789063</c:v>
                </c:pt>
                <c:pt idx="18666">
                  <c:v>121.76000213623047</c:v>
                </c:pt>
                <c:pt idx="18667">
                  <c:v>123.22000122070313</c:v>
                </c:pt>
                <c:pt idx="18668">
                  <c:v>122.72000122070313</c:v>
                </c:pt>
                <c:pt idx="18669">
                  <c:v>122.76000213623047</c:v>
                </c:pt>
                <c:pt idx="18670">
                  <c:v>122.40000152587891</c:v>
                </c:pt>
                <c:pt idx="18671">
                  <c:v>123.06999969482422</c:v>
                </c:pt>
                <c:pt idx="18672">
                  <c:v>123.27999877929688</c:v>
                </c:pt>
                <c:pt idx="18673">
                  <c:v>121.69999694824219</c:v>
                </c:pt>
                <c:pt idx="18674">
                  <c:v>123.43000030517578</c:v>
                </c:pt>
                <c:pt idx="18675">
                  <c:v>122.94000244140625</c:v>
                </c:pt>
                <c:pt idx="18676">
                  <c:v>122.59999847412109</c:v>
                </c:pt>
                <c:pt idx="18677">
                  <c:v>122.73000335693359</c:v>
                </c:pt>
                <c:pt idx="18678">
                  <c:v>122.12999725341797</c:v>
                </c:pt>
                <c:pt idx="18679">
                  <c:v>123.43000030517578</c:v>
                </c:pt>
                <c:pt idx="18680">
                  <c:v>121.95999908447266</c:v>
                </c:pt>
                <c:pt idx="18681">
                  <c:v>123.62999725341797</c:v>
                </c:pt>
                <c:pt idx="18682">
                  <c:v>123.5</c:v>
                </c:pt>
                <c:pt idx="18683">
                  <c:v>122.19000244140625</c:v>
                </c:pt>
                <c:pt idx="18684">
                  <c:v>123.37999725341797</c:v>
                </c:pt>
                <c:pt idx="18685">
                  <c:v>122.66999816894531</c:v>
                </c:pt>
                <c:pt idx="18686">
                  <c:v>123.12999725341797</c:v>
                </c:pt>
                <c:pt idx="18687">
                  <c:v>122.79000091552734</c:v>
                </c:pt>
                <c:pt idx="18688">
                  <c:v>123.25</c:v>
                </c:pt>
                <c:pt idx="18689">
                  <c:v>123.73000335693359</c:v>
                </c:pt>
                <c:pt idx="18690">
                  <c:v>122.19000244140625</c:v>
                </c:pt>
                <c:pt idx="18691">
                  <c:v>123.83000183105469</c:v>
                </c:pt>
                <c:pt idx="18692">
                  <c:v>123.75</c:v>
                </c:pt>
                <c:pt idx="18693">
                  <c:v>122.44000244140625</c:v>
                </c:pt>
                <c:pt idx="18694">
                  <c:v>123.80000305175781</c:v>
                </c:pt>
                <c:pt idx="18695">
                  <c:v>123.16999816894531</c:v>
                </c:pt>
                <c:pt idx="18696">
                  <c:v>123.16000366210938</c:v>
                </c:pt>
                <c:pt idx="18697">
                  <c:v>123.19000244140625</c:v>
                </c:pt>
                <c:pt idx="18698">
                  <c:v>123.31999969482422</c:v>
                </c:pt>
                <c:pt idx="18699">
                  <c:v>123.87000274658203</c:v>
                </c:pt>
                <c:pt idx="18700">
                  <c:v>122.55999755859375</c:v>
                </c:pt>
                <c:pt idx="18701">
                  <c:v>124.02999877929688</c:v>
                </c:pt>
                <c:pt idx="18702">
                  <c:v>124.08999633789063</c:v>
                </c:pt>
                <c:pt idx="18703">
                  <c:v>122.61000061035156</c:v>
                </c:pt>
                <c:pt idx="18704">
                  <c:v>124.20999908447266</c:v>
                </c:pt>
                <c:pt idx="18705">
                  <c:v>123.58000183105469</c:v>
                </c:pt>
                <c:pt idx="18706">
                  <c:v>123.44999694824219</c:v>
                </c:pt>
                <c:pt idx="18707">
                  <c:v>123.61000061035156</c:v>
                </c:pt>
                <c:pt idx="18708">
                  <c:v>122.80000305175781</c:v>
                </c:pt>
                <c:pt idx="18709">
                  <c:v>124.15000152587891</c:v>
                </c:pt>
                <c:pt idx="18710">
                  <c:v>122.72000122070313</c:v>
                </c:pt>
                <c:pt idx="18711">
                  <c:v>124.25</c:v>
                </c:pt>
                <c:pt idx="18712">
                  <c:v>124.23000335693359</c:v>
                </c:pt>
                <c:pt idx="18713">
                  <c:v>123.02999877929688</c:v>
                </c:pt>
                <c:pt idx="18714">
                  <c:v>124.20999908447266</c:v>
                </c:pt>
                <c:pt idx="18715">
                  <c:v>123.54000091552734</c:v>
                </c:pt>
                <c:pt idx="18716">
                  <c:v>124.01000213623047</c:v>
                </c:pt>
                <c:pt idx="18717">
                  <c:v>123.61000061035156</c:v>
                </c:pt>
                <c:pt idx="18718">
                  <c:v>122.86000061035156</c:v>
                </c:pt>
                <c:pt idx="18719">
                  <c:v>124.5</c:v>
                </c:pt>
                <c:pt idx="18720">
                  <c:v>122.72000122070313</c:v>
                </c:pt>
                <c:pt idx="18721">
                  <c:v>123.20999908447266</c:v>
                </c:pt>
                <c:pt idx="18722">
                  <c:v>124.38999938964844</c:v>
                </c:pt>
                <c:pt idx="18723">
                  <c:v>123.31999969482422</c:v>
                </c:pt>
                <c:pt idx="18724">
                  <c:v>124.04000091552734</c:v>
                </c:pt>
                <c:pt idx="18725">
                  <c:v>123.77999877929688</c:v>
                </c:pt>
                <c:pt idx="18726">
                  <c:v>124.18000030517578</c:v>
                </c:pt>
                <c:pt idx="18727">
                  <c:v>123.63999938964844</c:v>
                </c:pt>
                <c:pt idx="18728">
                  <c:v>122.94000244140625</c:v>
                </c:pt>
                <c:pt idx="18729">
                  <c:v>124.68000030517578</c:v>
                </c:pt>
                <c:pt idx="18730">
                  <c:v>122.94999694824219</c:v>
                </c:pt>
                <c:pt idx="18731">
                  <c:v>124.73000335693359</c:v>
                </c:pt>
                <c:pt idx="18732">
                  <c:v>124.69999694824219</c:v>
                </c:pt>
                <c:pt idx="18733">
                  <c:v>123.51999664306641</c:v>
                </c:pt>
                <c:pt idx="18734">
                  <c:v>124.55000305175781</c:v>
                </c:pt>
                <c:pt idx="18735">
                  <c:v>124.08999633789063</c:v>
                </c:pt>
                <c:pt idx="18736">
                  <c:v>124.22000122070313</c:v>
                </c:pt>
                <c:pt idx="18737">
                  <c:v>124.02999877929688</c:v>
                </c:pt>
                <c:pt idx="18738">
                  <c:v>123.20999908447266</c:v>
                </c:pt>
                <c:pt idx="18739">
                  <c:v>124.77999877929688</c:v>
                </c:pt>
                <c:pt idx="18740">
                  <c:v>123.36000061035156</c:v>
                </c:pt>
                <c:pt idx="18741">
                  <c:v>123.48999786376953</c:v>
                </c:pt>
                <c:pt idx="18742">
                  <c:v>124.91999816894531</c:v>
                </c:pt>
                <c:pt idx="18743">
                  <c:v>123.61000061035156</c:v>
                </c:pt>
                <c:pt idx="18744">
                  <c:v>124.90000152587891</c:v>
                </c:pt>
                <c:pt idx="18745">
                  <c:v>124.51000213623047</c:v>
                </c:pt>
                <c:pt idx="18746">
                  <c:v>124.26999664306641</c:v>
                </c:pt>
                <c:pt idx="18747">
                  <c:v>124.5</c:v>
                </c:pt>
                <c:pt idx="18748">
                  <c:v>123.79000091552734</c:v>
                </c:pt>
                <c:pt idx="18749">
                  <c:v>125.01000213623047</c:v>
                </c:pt>
                <c:pt idx="18750">
                  <c:v>123.58999633789063</c:v>
                </c:pt>
                <c:pt idx="18751">
                  <c:v>123.69000244140625</c:v>
                </c:pt>
                <c:pt idx="18752">
                  <c:v>125.23000335693359</c:v>
                </c:pt>
                <c:pt idx="18753">
                  <c:v>123.81999969482422</c:v>
                </c:pt>
                <c:pt idx="18754">
                  <c:v>125.18000030517578</c:v>
                </c:pt>
                <c:pt idx="18755">
                  <c:v>124.91999816894531</c:v>
                </c:pt>
                <c:pt idx="18756">
                  <c:v>124.41000366210938</c:v>
                </c:pt>
                <c:pt idx="18757">
                  <c:v>124.87999725341797</c:v>
                </c:pt>
                <c:pt idx="18758">
                  <c:v>124.02999877929688</c:v>
                </c:pt>
                <c:pt idx="18759">
                  <c:v>125.19999694824219</c:v>
                </c:pt>
                <c:pt idx="18760">
                  <c:v>124.08000183105469</c:v>
                </c:pt>
                <c:pt idx="18761">
                  <c:v>123.93000030517578</c:v>
                </c:pt>
                <c:pt idx="18762">
                  <c:v>125.44999694824219</c:v>
                </c:pt>
                <c:pt idx="18763">
                  <c:v>123.91000366210938</c:v>
                </c:pt>
                <c:pt idx="18764">
                  <c:v>124.36000061035156</c:v>
                </c:pt>
                <c:pt idx="18765">
                  <c:v>125.12000274658203</c:v>
                </c:pt>
                <c:pt idx="18766">
                  <c:v>124.58000183105469</c:v>
                </c:pt>
                <c:pt idx="18767">
                  <c:v>125.23000335693359</c:v>
                </c:pt>
                <c:pt idx="18768">
                  <c:v>124.48999786376953</c:v>
                </c:pt>
                <c:pt idx="18769">
                  <c:v>125.40000152587891</c:v>
                </c:pt>
                <c:pt idx="18770">
                  <c:v>125.52999877929688</c:v>
                </c:pt>
                <c:pt idx="18771">
                  <c:v>124.33000183105469</c:v>
                </c:pt>
                <c:pt idx="18772">
                  <c:v>125.51000213623047</c:v>
                </c:pt>
                <c:pt idx="18773">
                  <c:v>124.81999969482422</c:v>
                </c:pt>
                <c:pt idx="18774">
                  <c:v>125.27999877929688</c:v>
                </c:pt>
                <c:pt idx="18775">
                  <c:v>124.75</c:v>
                </c:pt>
                <c:pt idx="18776">
                  <c:v>124.23000335693359</c:v>
                </c:pt>
                <c:pt idx="18777">
                  <c:v>125.80999755859375</c:v>
                </c:pt>
                <c:pt idx="18778">
                  <c:v>124.16999816894531</c:v>
                </c:pt>
                <c:pt idx="18779">
                  <c:v>124.55999755859375</c:v>
                </c:pt>
                <c:pt idx="18780">
                  <c:v>125.55000305175781</c:v>
                </c:pt>
                <c:pt idx="18781">
                  <c:v>124.76999664306641</c:v>
                </c:pt>
                <c:pt idx="18782">
                  <c:v>125.51999664306641</c:v>
                </c:pt>
                <c:pt idx="18783">
                  <c:v>125.30000305175781</c:v>
                </c:pt>
                <c:pt idx="18784">
                  <c:v>125.26000213623047</c:v>
                </c:pt>
                <c:pt idx="18785">
                  <c:v>125.26000213623047</c:v>
                </c:pt>
                <c:pt idx="18786">
                  <c:v>124.5</c:v>
                </c:pt>
                <c:pt idx="18787">
                  <c:v>126.05999755859375</c:v>
                </c:pt>
                <c:pt idx="18788">
                  <c:v>124.54000091552734</c:v>
                </c:pt>
                <c:pt idx="18789">
                  <c:v>126.15000152587891</c:v>
                </c:pt>
                <c:pt idx="18790">
                  <c:v>126.16000366210938</c:v>
                </c:pt>
                <c:pt idx="18791">
                  <c:v>124.75</c:v>
                </c:pt>
                <c:pt idx="18792">
                  <c:v>126.11000061035156</c:v>
                </c:pt>
                <c:pt idx="18793">
                  <c:v>126.23000335693359</c:v>
                </c:pt>
                <c:pt idx="18794">
                  <c:v>124.76999664306641</c:v>
                </c:pt>
                <c:pt idx="18795">
                  <c:v>126.19000244140625</c:v>
                </c:pt>
                <c:pt idx="18796">
                  <c:v>124.98000335693359</c:v>
                </c:pt>
                <c:pt idx="18797">
                  <c:v>125.80000305175781</c:v>
                </c:pt>
                <c:pt idx="18798">
                  <c:v>125.34999847412109</c:v>
                </c:pt>
                <c:pt idx="18799">
                  <c:v>126.05999755859375</c:v>
                </c:pt>
                <c:pt idx="18800">
                  <c:v>125.08000183105469</c:v>
                </c:pt>
                <c:pt idx="18801">
                  <c:v>124.94000244140625</c:v>
                </c:pt>
                <c:pt idx="18802">
                  <c:v>126.55000305175781</c:v>
                </c:pt>
                <c:pt idx="18803">
                  <c:v>125.08999633789063</c:v>
                </c:pt>
                <c:pt idx="18804">
                  <c:v>125.40000152587891</c:v>
                </c:pt>
                <c:pt idx="18805">
                  <c:v>126.16999816894531</c:v>
                </c:pt>
                <c:pt idx="18806">
                  <c:v>125.62999725341797</c:v>
                </c:pt>
                <c:pt idx="18807">
                  <c:v>126.36000061035156</c:v>
                </c:pt>
                <c:pt idx="18808">
                  <c:v>125.16000366210938</c:v>
                </c:pt>
                <c:pt idx="18809">
                  <c:v>126.55000305175781</c:v>
                </c:pt>
                <c:pt idx="18810">
                  <c:v>125.18000030517578</c:v>
                </c:pt>
                <c:pt idx="18811">
                  <c:v>125.23000335693359</c:v>
                </c:pt>
                <c:pt idx="18812">
                  <c:v>126.69000244140625</c:v>
                </c:pt>
                <c:pt idx="18813">
                  <c:v>125.37000274658203</c:v>
                </c:pt>
                <c:pt idx="18814">
                  <c:v>125.90000152587891</c:v>
                </c:pt>
                <c:pt idx="18815">
                  <c:v>126.29000091552734</c:v>
                </c:pt>
                <c:pt idx="18816">
                  <c:v>126.11000061035156</c:v>
                </c:pt>
                <c:pt idx="18817">
                  <c:v>126.73999786376953</c:v>
                </c:pt>
                <c:pt idx="18818">
                  <c:v>125.18000030517578</c:v>
                </c:pt>
                <c:pt idx="18819">
                  <c:v>126.80999755859375</c:v>
                </c:pt>
                <c:pt idx="18820">
                  <c:v>126.91000366210938</c:v>
                </c:pt>
                <c:pt idx="18821">
                  <c:v>125.61000061035156</c:v>
                </c:pt>
                <c:pt idx="18822">
                  <c:v>126.86000061035156</c:v>
                </c:pt>
                <c:pt idx="18823">
                  <c:v>126.26000213623047</c:v>
                </c:pt>
                <c:pt idx="18824">
                  <c:v>126.45999908447266</c:v>
                </c:pt>
                <c:pt idx="18825">
                  <c:v>125.95999908447266</c:v>
                </c:pt>
                <c:pt idx="18826">
                  <c:v>125.54000091552734</c:v>
                </c:pt>
                <c:pt idx="18827">
                  <c:v>127.12999725341797</c:v>
                </c:pt>
                <c:pt idx="18828">
                  <c:v>125.62999725341797</c:v>
                </c:pt>
                <c:pt idx="18829">
                  <c:v>127.13999938964844</c:v>
                </c:pt>
                <c:pt idx="18830">
                  <c:v>126.73999786376953</c:v>
                </c:pt>
                <c:pt idx="18831">
                  <c:v>126.41999816894531</c:v>
                </c:pt>
                <c:pt idx="18832">
                  <c:v>126.51000213623047</c:v>
                </c:pt>
                <c:pt idx="18833">
                  <c:v>125.76000213623047</c:v>
                </c:pt>
                <c:pt idx="18834">
                  <c:v>127.31999969482422</c:v>
                </c:pt>
                <c:pt idx="18835">
                  <c:v>125.66000366210938</c:v>
                </c:pt>
                <c:pt idx="18836">
                  <c:v>126.23000335693359</c:v>
                </c:pt>
                <c:pt idx="18837">
                  <c:v>126.94000244140625</c:v>
                </c:pt>
                <c:pt idx="18838">
                  <c:v>126.55999755859375</c:v>
                </c:pt>
                <c:pt idx="18839">
                  <c:v>127.23999786376953</c:v>
                </c:pt>
                <c:pt idx="18840">
                  <c:v>125.84999847412109</c:v>
                </c:pt>
                <c:pt idx="18841">
                  <c:v>127.51999664306641</c:v>
                </c:pt>
                <c:pt idx="18842">
                  <c:v>127.27999877929688</c:v>
                </c:pt>
                <c:pt idx="18843">
                  <c:v>126.41999816894531</c:v>
                </c:pt>
                <c:pt idx="18844">
                  <c:v>126.98000335693359</c:v>
                </c:pt>
                <c:pt idx="18845">
                  <c:v>126.12999725341797</c:v>
                </c:pt>
                <c:pt idx="18846">
                  <c:v>127.44999694824219</c:v>
                </c:pt>
                <c:pt idx="18847">
                  <c:v>125.79000091552734</c:v>
                </c:pt>
                <c:pt idx="18848">
                  <c:v>127.63999938964844</c:v>
                </c:pt>
                <c:pt idx="18849">
                  <c:v>127.34999847412109</c:v>
                </c:pt>
                <c:pt idx="18850">
                  <c:v>126.54000091552734</c:v>
                </c:pt>
                <c:pt idx="18851">
                  <c:v>127.01999664306641</c:v>
                </c:pt>
                <c:pt idx="18852">
                  <c:v>126.29000091552734</c:v>
                </c:pt>
                <c:pt idx="18853">
                  <c:v>127.72000122070313</c:v>
                </c:pt>
                <c:pt idx="18854">
                  <c:v>126.12999725341797</c:v>
                </c:pt>
                <c:pt idx="18855">
                  <c:v>126.36000061035156</c:v>
                </c:pt>
                <c:pt idx="18856">
                  <c:v>127.61000061035156</c:v>
                </c:pt>
                <c:pt idx="18857">
                  <c:v>126.75</c:v>
                </c:pt>
                <c:pt idx="18858">
                  <c:v>127.58000183105469</c:v>
                </c:pt>
                <c:pt idx="18859">
                  <c:v>126.27999877929688</c:v>
                </c:pt>
                <c:pt idx="18860">
                  <c:v>127.79000091552734</c:v>
                </c:pt>
                <c:pt idx="18861">
                  <c:v>126.26000213623047</c:v>
                </c:pt>
                <c:pt idx="18862">
                  <c:v>126.54000091552734</c:v>
                </c:pt>
                <c:pt idx="18863">
                  <c:v>127.76999664306641</c:v>
                </c:pt>
                <c:pt idx="18864">
                  <c:v>126.87000274658203</c:v>
                </c:pt>
                <c:pt idx="18865">
                  <c:v>127.69000244140625</c:v>
                </c:pt>
                <c:pt idx="18866">
                  <c:v>126.76000213623047</c:v>
                </c:pt>
                <c:pt idx="18867">
                  <c:v>127.91000366210938</c:v>
                </c:pt>
                <c:pt idx="18868">
                  <c:v>128.10000610351563</c:v>
                </c:pt>
                <c:pt idx="18869">
                  <c:v>126.69000244140625</c:v>
                </c:pt>
                <c:pt idx="18870">
                  <c:v>128.05000305175781</c:v>
                </c:pt>
                <c:pt idx="18871">
                  <c:v>127.48000335693359</c:v>
                </c:pt>
                <c:pt idx="18872">
                  <c:v>127.61000061035156</c:v>
                </c:pt>
                <c:pt idx="18873">
                  <c:v>127.19000244140625</c:v>
                </c:pt>
                <c:pt idx="18874">
                  <c:v>126.69000244140625</c:v>
                </c:pt>
                <c:pt idx="18875">
                  <c:v>128.35000610351563</c:v>
                </c:pt>
                <c:pt idx="18876">
                  <c:v>126.70999908447266</c:v>
                </c:pt>
                <c:pt idx="18877">
                  <c:v>126.94000244140625</c:v>
                </c:pt>
                <c:pt idx="18878">
                  <c:v>128.08000183105469</c:v>
                </c:pt>
                <c:pt idx="18879">
                  <c:v>127.33000183105469</c:v>
                </c:pt>
                <c:pt idx="18880">
                  <c:v>128.07000732421875</c:v>
                </c:pt>
                <c:pt idx="18881">
                  <c:v>127.01999664306641</c:v>
                </c:pt>
                <c:pt idx="18882">
                  <c:v>128.27999877929688</c:v>
                </c:pt>
                <c:pt idx="18883">
                  <c:v>128.44999694824219</c:v>
                </c:pt>
                <c:pt idx="18884">
                  <c:v>126.98999786376953</c:v>
                </c:pt>
                <c:pt idx="18885">
                  <c:v>128.38999938964844</c:v>
                </c:pt>
                <c:pt idx="18886">
                  <c:v>127.94999694824219</c:v>
                </c:pt>
                <c:pt idx="18887">
                  <c:v>127.86000061035156</c:v>
                </c:pt>
                <c:pt idx="18888">
                  <c:v>127.62000274658203</c:v>
                </c:pt>
                <c:pt idx="18889">
                  <c:v>128.27999877929688</c:v>
                </c:pt>
                <c:pt idx="18890">
                  <c:v>128.60000610351563</c:v>
                </c:pt>
                <c:pt idx="18891">
                  <c:v>127.05999755859375</c:v>
                </c:pt>
                <c:pt idx="18892">
                  <c:v>128.71000671386719</c:v>
                </c:pt>
                <c:pt idx="18893">
                  <c:v>128.3699951171875</c:v>
                </c:pt>
                <c:pt idx="18894">
                  <c:v>127.79000091552734</c:v>
                </c:pt>
                <c:pt idx="18895">
                  <c:v>128.46000671386719</c:v>
                </c:pt>
                <c:pt idx="18896">
                  <c:v>127.34999847412109</c:v>
                </c:pt>
                <c:pt idx="18897">
                  <c:v>128.60000610351563</c:v>
                </c:pt>
                <c:pt idx="18898">
                  <c:v>127.22000122070313</c:v>
                </c:pt>
                <c:pt idx="18899">
                  <c:v>127.37999725341797</c:v>
                </c:pt>
                <c:pt idx="18900">
                  <c:v>128.83000183105469</c:v>
                </c:pt>
                <c:pt idx="18901">
                  <c:v>127.63999938964844</c:v>
                </c:pt>
                <c:pt idx="18902">
                  <c:v>128.28999328613281</c:v>
                </c:pt>
                <c:pt idx="18903">
                  <c:v>128.1300048828125</c:v>
                </c:pt>
                <c:pt idx="18904">
                  <c:v>128.55000305175781</c:v>
                </c:pt>
                <c:pt idx="18905">
                  <c:v>128.02000427246094</c:v>
                </c:pt>
                <c:pt idx="18906">
                  <c:v>127.5</c:v>
                </c:pt>
                <c:pt idx="18907">
                  <c:v>129.02000427246094</c:v>
                </c:pt>
                <c:pt idx="18908">
                  <c:v>127.36000061035156</c:v>
                </c:pt>
                <c:pt idx="18909">
                  <c:v>127.80999755859375</c:v>
                </c:pt>
                <c:pt idx="18910">
                  <c:v>129.02999877929688</c:v>
                </c:pt>
                <c:pt idx="18911">
                  <c:v>127.95999908447266</c:v>
                </c:pt>
                <c:pt idx="18912">
                  <c:v>128.72999572753906</c:v>
                </c:pt>
                <c:pt idx="18913">
                  <c:v>128.41999816894531</c:v>
                </c:pt>
                <c:pt idx="18914">
                  <c:v>128.80999755859375</c:v>
                </c:pt>
                <c:pt idx="18915">
                  <c:v>128.33000183105469</c:v>
                </c:pt>
                <c:pt idx="18916">
                  <c:v>127.62000274658203</c:v>
                </c:pt>
                <c:pt idx="18917">
                  <c:v>129.35000610351563</c:v>
                </c:pt>
                <c:pt idx="18918">
                  <c:v>127.58999633789063</c:v>
                </c:pt>
                <c:pt idx="18919">
                  <c:v>128.05999755859375</c:v>
                </c:pt>
                <c:pt idx="18920">
                  <c:v>129.19000244140625</c:v>
                </c:pt>
                <c:pt idx="18921">
                  <c:v>128.16000366210938</c:v>
                </c:pt>
                <c:pt idx="18922">
                  <c:v>128.91999816894531</c:v>
                </c:pt>
                <c:pt idx="18923">
                  <c:v>128.60000610351563</c:v>
                </c:pt>
                <c:pt idx="18924">
                  <c:v>129</c:v>
                </c:pt>
                <c:pt idx="18925">
                  <c:v>129.47999572753906</c:v>
                </c:pt>
                <c:pt idx="18926">
                  <c:v>127.75</c:v>
                </c:pt>
                <c:pt idx="18927">
                  <c:v>129.47999572753906</c:v>
                </c:pt>
                <c:pt idx="18928">
                  <c:v>127.93000030517578</c:v>
                </c:pt>
                <c:pt idx="18929">
                  <c:v>129.6199951171875</c:v>
                </c:pt>
                <c:pt idx="18930">
                  <c:v>129.5</c:v>
                </c:pt>
                <c:pt idx="18931">
                  <c:v>128.41000366210938</c:v>
                </c:pt>
                <c:pt idx="18932">
                  <c:v>129.47999572753906</c:v>
                </c:pt>
                <c:pt idx="18933">
                  <c:v>128.91000366210938</c:v>
                </c:pt>
                <c:pt idx="18934">
                  <c:v>129.16999816894531</c:v>
                </c:pt>
                <c:pt idx="18935">
                  <c:v>128.83999633789063</c:v>
                </c:pt>
                <c:pt idx="18936">
                  <c:v>128.11000061035156</c:v>
                </c:pt>
                <c:pt idx="18937">
                  <c:v>129.75</c:v>
                </c:pt>
                <c:pt idx="18938">
                  <c:v>128.05000305175781</c:v>
                </c:pt>
                <c:pt idx="18939">
                  <c:v>128.47999572753906</c:v>
                </c:pt>
                <c:pt idx="18940">
                  <c:v>129.77999877929688</c:v>
                </c:pt>
                <c:pt idx="18941">
                  <c:v>128.55000305175781</c:v>
                </c:pt>
                <c:pt idx="18942">
                  <c:v>129.05999755859375</c:v>
                </c:pt>
                <c:pt idx="18943">
                  <c:v>129.32000732421875</c:v>
                </c:pt>
                <c:pt idx="18944">
                  <c:v>129.27999877929688</c:v>
                </c:pt>
                <c:pt idx="18945">
                  <c:v>129.22000122070313</c:v>
                </c:pt>
                <c:pt idx="18946">
                  <c:v>128.52999877929688</c:v>
                </c:pt>
                <c:pt idx="18947">
                  <c:v>129.89999389648438</c:v>
                </c:pt>
                <c:pt idx="18948">
                  <c:v>128.47000122070313</c:v>
                </c:pt>
                <c:pt idx="18949">
                  <c:v>128.55999755859375</c:v>
                </c:pt>
                <c:pt idx="18950">
                  <c:v>130.13999938964844</c:v>
                </c:pt>
                <c:pt idx="18951">
                  <c:v>128.71000671386719</c:v>
                </c:pt>
                <c:pt idx="18952">
                  <c:v>130.08999633789063</c:v>
                </c:pt>
                <c:pt idx="18953">
                  <c:v>128.71000671386719</c:v>
                </c:pt>
                <c:pt idx="18954">
                  <c:v>129.38999938964844</c:v>
                </c:pt>
                <c:pt idx="18955">
                  <c:v>129.63999938964844</c:v>
                </c:pt>
                <c:pt idx="18956">
                  <c:v>129.55999755859375</c:v>
                </c:pt>
                <c:pt idx="18957">
                  <c:v>130.27000427246094</c:v>
                </c:pt>
                <c:pt idx="18958">
                  <c:v>129.02000427246094</c:v>
                </c:pt>
                <c:pt idx="18959">
                  <c:v>130.33000183105469</c:v>
                </c:pt>
                <c:pt idx="18960">
                  <c:v>130.44999694824219</c:v>
                </c:pt>
                <c:pt idx="18961">
                  <c:v>128.75999450683594</c:v>
                </c:pt>
                <c:pt idx="18962">
                  <c:v>130.42999267578125</c:v>
                </c:pt>
                <c:pt idx="18963">
                  <c:v>130.08000183105469</c:v>
                </c:pt>
                <c:pt idx="18964">
                  <c:v>129.53999328613281</c:v>
                </c:pt>
                <c:pt idx="18965">
                  <c:v>130.07000732421875</c:v>
                </c:pt>
                <c:pt idx="18966">
                  <c:v>129.66999816894531</c:v>
                </c:pt>
                <c:pt idx="18967">
                  <c:v>130.33999633789063</c:v>
                </c:pt>
                <c:pt idx="18968">
                  <c:v>129.22999572753906</c:v>
                </c:pt>
                <c:pt idx="18969">
                  <c:v>130.38999938964844</c:v>
                </c:pt>
                <c:pt idx="18970">
                  <c:v>129.03999328613281</c:v>
                </c:pt>
                <c:pt idx="18971">
                  <c:v>128.88999938964844</c:v>
                </c:pt>
                <c:pt idx="18972">
                  <c:v>130.55999755859375</c:v>
                </c:pt>
                <c:pt idx="18973">
                  <c:v>129.07000732421875</c:v>
                </c:pt>
                <c:pt idx="18974">
                  <c:v>129.72000122070313</c:v>
                </c:pt>
                <c:pt idx="18975">
                  <c:v>129.88999938964844</c:v>
                </c:pt>
                <c:pt idx="18976">
                  <c:v>130.05000305175781</c:v>
                </c:pt>
                <c:pt idx="18977">
                  <c:v>130.75</c:v>
                </c:pt>
                <c:pt idx="18978">
                  <c:v>129.22000122070313</c:v>
                </c:pt>
                <c:pt idx="18979">
                  <c:v>130.83999633789063</c:v>
                </c:pt>
                <c:pt idx="18980">
                  <c:v>130.82000732421875</c:v>
                </c:pt>
                <c:pt idx="18981">
                  <c:v>129.6199951171875</c:v>
                </c:pt>
                <c:pt idx="18982">
                  <c:v>130.72000122070313</c:v>
                </c:pt>
                <c:pt idx="18983">
                  <c:v>129.94000244140625</c:v>
                </c:pt>
                <c:pt idx="18984">
                  <c:v>130.75</c:v>
                </c:pt>
                <c:pt idx="18985">
                  <c:v>129.67999267578125</c:v>
                </c:pt>
                <c:pt idx="18986">
                  <c:v>129.49000549316406</c:v>
                </c:pt>
                <c:pt idx="18987">
                  <c:v>131.02999877929688</c:v>
                </c:pt>
                <c:pt idx="18988">
                  <c:v>129.72999572753906</c:v>
                </c:pt>
                <c:pt idx="18989">
                  <c:v>130.30000305175781</c:v>
                </c:pt>
                <c:pt idx="18990">
                  <c:v>130.39999389648438</c:v>
                </c:pt>
                <c:pt idx="18991">
                  <c:v>130.61000061035156</c:v>
                </c:pt>
                <c:pt idx="18992">
                  <c:v>131.05999755859375</c:v>
                </c:pt>
                <c:pt idx="18993">
                  <c:v>129.44999694824219</c:v>
                </c:pt>
                <c:pt idx="18994">
                  <c:v>131.28999328613281</c:v>
                </c:pt>
                <c:pt idx="18995">
                  <c:v>131.08000183105469</c:v>
                </c:pt>
                <c:pt idx="18996">
                  <c:v>130.1199951171875</c:v>
                </c:pt>
                <c:pt idx="18997">
                  <c:v>130.91999816894531</c:v>
                </c:pt>
                <c:pt idx="18998">
                  <c:v>130.22000122070313</c:v>
                </c:pt>
                <c:pt idx="18999">
                  <c:v>131.08999633789063</c:v>
                </c:pt>
                <c:pt idx="19000">
                  <c:v>129.89999389648438</c:v>
                </c:pt>
                <c:pt idx="19001">
                  <c:v>131.30000305175781</c:v>
                </c:pt>
                <c:pt idx="19002">
                  <c:v>131.38999938964844</c:v>
                </c:pt>
                <c:pt idx="19003">
                  <c:v>130.16000366210938</c:v>
                </c:pt>
                <c:pt idx="19004">
                  <c:v>131.35000610351563</c:v>
                </c:pt>
                <c:pt idx="19005">
                  <c:v>130.3800048828125</c:v>
                </c:pt>
                <c:pt idx="19006">
                  <c:v>131.25999450683594</c:v>
                </c:pt>
                <c:pt idx="19007">
                  <c:v>130.30000305175781</c:v>
                </c:pt>
                <c:pt idx="19008">
                  <c:v>131.50999450683594</c:v>
                </c:pt>
                <c:pt idx="19009">
                  <c:v>131.66000366210938</c:v>
                </c:pt>
                <c:pt idx="19010">
                  <c:v>130.16999816894531</c:v>
                </c:pt>
                <c:pt idx="19011">
                  <c:v>131.6199951171875</c:v>
                </c:pt>
                <c:pt idx="19012">
                  <c:v>130.42999267578125</c:v>
                </c:pt>
                <c:pt idx="19013">
                  <c:v>131.19999694824219</c:v>
                </c:pt>
                <c:pt idx="19014">
                  <c:v>130.50999450683594</c:v>
                </c:pt>
                <c:pt idx="19015">
                  <c:v>131.61000061035156</c:v>
                </c:pt>
                <c:pt idx="19016">
                  <c:v>131.92999267578125</c:v>
                </c:pt>
                <c:pt idx="19017">
                  <c:v>130.3800048828125</c:v>
                </c:pt>
                <c:pt idx="19018">
                  <c:v>131.83000183105469</c:v>
                </c:pt>
                <c:pt idx="19019">
                  <c:v>131.30999755859375</c:v>
                </c:pt>
                <c:pt idx="19020">
                  <c:v>131.53999328613281</c:v>
                </c:pt>
                <c:pt idx="19021">
                  <c:v>130.92999267578125</c:v>
                </c:pt>
                <c:pt idx="19022">
                  <c:v>131.94999694824219</c:v>
                </c:pt>
                <c:pt idx="19023">
                  <c:v>132.11000061035156</c:v>
                </c:pt>
                <c:pt idx="19024">
                  <c:v>130.46000671386719</c:v>
                </c:pt>
                <c:pt idx="19025">
                  <c:v>131.94999694824219</c:v>
                </c:pt>
                <c:pt idx="19026">
                  <c:v>131.33000183105469</c:v>
                </c:pt>
                <c:pt idx="19027">
                  <c:v>131.74000549316406</c:v>
                </c:pt>
                <c:pt idx="19028">
                  <c:v>130.89999389648438</c:v>
                </c:pt>
                <c:pt idx="19029">
                  <c:v>132.02999877929688</c:v>
                </c:pt>
                <c:pt idx="19030">
                  <c:v>130.72000122070313</c:v>
                </c:pt>
                <c:pt idx="19031">
                  <c:v>130.75</c:v>
                </c:pt>
                <c:pt idx="19032">
                  <c:v>132.16000366210938</c:v>
                </c:pt>
                <c:pt idx="19033">
                  <c:v>131.14999389648438</c:v>
                </c:pt>
                <c:pt idx="19034">
                  <c:v>131.78999328613281</c:v>
                </c:pt>
                <c:pt idx="19035">
                  <c:v>131.25999450683594</c:v>
                </c:pt>
                <c:pt idx="19036">
                  <c:v>131.16999816894531</c:v>
                </c:pt>
                <c:pt idx="19037">
                  <c:v>132.14999389648438</c:v>
                </c:pt>
                <c:pt idx="19038">
                  <c:v>131.28999328613281</c:v>
                </c:pt>
                <c:pt idx="19039">
                  <c:v>132.39999389648438</c:v>
                </c:pt>
                <c:pt idx="19040">
                  <c:v>131.02999877929688</c:v>
                </c:pt>
                <c:pt idx="19041">
                  <c:v>130.91000366210938</c:v>
                </c:pt>
                <c:pt idx="19042">
                  <c:v>132.47000122070313</c:v>
                </c:pt>
                <c:pt idx="19043">
                  <c:v>131.25</c:v>
                </c:pt>
                <c:pt idx="19044">
                  <c:v>132.33000183105469</c:v>
                </c:pt>
                <c:pt idx="19045">
                  <c:v>131.52999877929688</c:v>
                </c:pt>
                <c:pt idx="19046">
                  <c:v>132.33000183105469</c:v>
                </c:pt>
                <c:pt idx="19047">
                  <c:v>131.16999816894531</c:v>
                </c:pt>
                <c:pt idx="19048">
                  <c:v>132.58000183105469</c:v>
                </c:pt>
                <c:pt idx="19049">
                  <c:v>132.69000244140625</c:v>
                </c:pt>
                <c:pt idx="19050">
                  <c:v>131.38999938964844</c:v>
                </c:pt>
                <c:pt idx="19051">
                  <c:v>132.6199951171875</c:v>
                </c:pt>
                <c:pt idx="19052">
                  <c:v>131.96000671386719</c:v>
                </c:pt>
                <c:pt idx="19053">
                  <c:v>132.52999877929688</c:v>
                </c:pt>
                <c:pt idx="19054">
                  <c:v>131.57000732421875</c:v>
                </c:pt>
                <c:pt idx="19055">
                  <c:v>132.75999450683594</c:v>
                </c:pt>
                <c:pt idx="19056">
                  <c:v>132.88999938964844</c:v>
                </c:pt>
                <c:pt idx="19057">
                  <c:v>131.55999755859375</c:v>
                </c:pt>
                <c:pt idx="19058">
                  <c:v>132.83000183105469</c:v>
                </c:pt>
                <c:pt idx="19059">
                  <c:v>132.1300048828125</c:v>
                </c:pt>
                <c:pt idx="19060">
                  <c:v>132.60000610351563</c:v>
                </c:pt>
                <c:pt idx="19061">
                  <c:v>131.80999755859375</c:v>
                </c:pt>
                <c:pt idx="19062">
                  <c:v>131.50999450683594</c:v>
                </c:pt>
                <c:pt idx="19063">
                  <c:v>133.19000244140625</c:v>
                </c:pt>
                <c:pt idx="19064">
                  <c:v>131.72999572753906</c:v>
                </c:pt>
                <c:pt idx="19065">
                  <c:v>133.14999389648438</c:v>
                </c:pt>
                <c:pt idx="19066">
                  <c:v>132.53999328613281</c:v>
                </c:pt>
                <c:pt idx="19067">
                  <c:v>132.8699951171875</c:v>
                </c:pt>
                <c:pt idx="19068">
                  <c:v>131.96000671386719</c:v>
                </c:pt>
                <c:pt idx="19069">
                  <c:v>131.72999572753906</c:v>
                </c:pt>
                <c:pt idx="19070">
                  <c:v>133.39999389648438</c:v>
                </c:pt>
                <c:pt idx="19071">
                  <c:v>131.97000122070313</c:v>
                </c:pt>
                <c:pt idx="19072">
                  <c:v>132.52999877929688</c:v>
                </c:pt>
                <c:pt idx="19073">
                  <c:v>132.58000183105469</c:v>
                </c:pt>
                <c:pt idx="19074">
                  <c:v>133.16000366210938</c:v>
                </c:pt>
                <c:pt idx="19075">
                  <c:v>132.1199951171875</c:v>
                </c:pt>
                <c:pt idx="19076">
                  <c:v>131.82000732421875</c:v>
                </c:pt>
                <c:pt idx="19077">
                  <c:v>133.39999389648438</c:v>
                </c:pt>
                <c:pt idx="19078">
                  <c:v>132.05999755859375</c:v>
                </c:pt>
                <c:pt idx="19079">
                  <c:v>132.91000366210938</c:v>
                </c:pt>
                <c:pt idx="19080">
                  <c:v>132.35000610351563</c:v>
                </c:pt>
                <c:pt idx="19081">
                  <c:v>133.33999633789063</c:v>
                </c:pt>
                <c:pt idx="19082">
                  <c:v>133.66000366210938</c:v>
                </c:pt>
                <c:pt idx="19083">
                  <c:v>132.30000305175781</c:v>
                </c:pt>
                <c:pt idx="19084">
                  <c:v>133.47999572753906</c:v>
                </c:pt>
                <c:pt idx="19085">
                  <c:v>132.72000122070313</c:v>
                </c:pt>
                <c:pt idx="19086">
                  <c:v>133.11000061035156</c:v>
                </c:pt>
                <c:pt idx="19087">
                  <c:v>133.28999328613281</c:v>
                </c:pt>
                <c:pt idx="19088">
                  <c:v>133.75999450683594</c:v>
                </c:pt>
                <c:pt idx="19089">
                  <c:v>132.30000305175781</c:v>
                </c:pt>
                <c:pt idx="19090">
                  <c:v>133.94000244140625</c:v>
                </c:pt>
                <c:pt idx="19091">
                  <c:v>133.41999816894531</c:v>
                </c:pt>
                <c:pt idx="19092">
                  <c:v>133.27000427246094</c:v>
                </c:pt>
                <c:pt idx="19093">
                  <c:v>132.88999938964844</c:v>
                </c:pt>
                <c:pt idx="19094">
                  <c:v>132.27999877929688</c:v>
                </c:pt>
                <c:pt idx="19095">
                  <c:v>133.94999694824219</c:v>
                </c:pt>
                <c:pt idx="19096">
                  <c:v>132.57000732421875</c:v>
                </c:pt>
                <c:pt idx="19097">
                  <c:v>133.8699951171875</c:v>
                </c:pt>
                <c:pt idx="19098">
                  <c:v>133.27000427246094</c:v>
                </c:pt>
                <c:pt idx="19099">
                  <c:v>133.64999389648438</c:v>
                </c:pt>
                <c:pt idx="19100">
                  <c:v>132.94000244140625</c:v>
                </c:pt>
                <c:pt idx="19101">
                  <c:v>132.6199951171875</c:v>
                </c:pt>
                <c:pt idx="19102">
                  <c:v>134.17999267578125</c:v>
                </c:pt>
                <c:pt idx="19103">
                  <c:v>132.85000610351563</c:v>
                </c:pt>
                <c:pt idx="19104">
                  <c:v>134.07000732421875</c:v>
                </c:pt>
                <c:pt idx="19105">
                  <c:v>133.44000244140625</c:v>
                </c:pt>
                <c:pt idx="19106">
                  <c:v>133.94999694824219</c:v>
                </c:pt>
                <c:pt idx="19107">
                  <c:v>132.88999938964844</c:v>
                </c:pt>
                <c:pt idx="19108">
                  <c:v>132.85000610351563</c:v>
                </c:pt>
                <c:pt idx="19109">
                  <c:v>134.52999877929688</c:v>
                </c:pt>
                <c:pt idx="19110">
                  <c:v>133.11000061035156</c:v>
                </c:pt>
                <c:pt idx="19111">
                  <c:v>134.19000244140625</c:v>
                </c:pt>
                <c:pt idx="19112">
                  <c:v>133.53999328613281</c:v>
                </c:pt>
                <c:pt idx="19113">
                  <c:v>134.22000122070313</c:v>
                </c:pt>
                <c:pt idx="19114">
                  <c:v>133.36000061035156</c:v>
                </c:pt>
                <c:pt idx="19115">
                  <c:v>132.91000366210938</c:v>
                </c:pt>
                <c:pt idx="19116">
                  <c:v>134.58999633789063</c:v>
                </c:pt>
                <c:pt idx="19117">
                  <c:v>133.21000671386719</c:v>
                </c:pt>
                <c:pt idx="19118">
                  <c:v>133.96000671386719</c:v>
                </c:pt>
                <c:pt idx="19119">
                  <c:v>133.66999816894531</c:v>
                </c:pt>
                <c:pt idx="19120">
                  <c:v>134.38999938964844</c:v>
                </c:pt>
                <c:pt idx="19121">
                  <c:v>134.82000732421875</c:v>
                </c:pt>
                <c:pt idx="19122">
                  <c:v>133.30000305175781</c:v>
                </c:pt>
                <c:pt idx="19123">
                  <c:v>134.82000732421875</c:v>
                </c:pt>
                <c:pt idx="19124">
                  <c:v>133.47999572753906</c:v>
                </c:pt>
                <c:pt idx="19125">
                  <c:v>134.1199951171875</c:v>
                </c:pt>
                <c:pt idx="19126">
                  <c:v>134.03999328613281</c:v>
                </c:pt>
                <c:pt idx="19127">
                  <c:v>134.58999633789063</c:v>
                </c:pt>
                <c:pt idx="19128">
                  <c:v>134.89999389648438</c:v>
                </c:pt>
                <c:pt idx="19129">
                  <c:v>133.30999755859375</c:v>
                </c:pt>
                <c:pt idx="19130">
                  <c:v>135.05000305175781</c:v>
                </c:pt>
                <c:pt idx="19131">
                  <c:v>133.6199951171875</c:v>
                </c:pt>
                <c:pt idx="19132">
                  <c:v>134.25999450683594</c:v>
                </c:pt>
                <c:pt idx="19133">
                  <c:v>134.25999450683594</c:v>
                </c:pt>
                <c:pt idx="19134">
                  <c:v>134.6300048828125</c:v>
                </c:pt>
                <c:pt idx="19135">
                  <c:v>135.05999755859375</c:v>
                </c:pt>
                <c:pt idx="19136">
                  <c:v>133.52999877929688</c:v>
                </c:pt>
                <c:pt idx="19137">
                  <c:v>135.19000244140625</c:v>
                </c:pt>
                <c:pt idx="19138">
                  <c:v>134.91999816894531</c:v>
                </c:pt>
                <c:pt idx="19139">
                  <c:v>134.17999267578125</c:v>
                </c:pt>
                <c:pt idx="19140">
                  <c:v>134.78999328613281</c:v>
                </c:pt>
                <c:pt idx="19141">
                  <c:v>134.66999816894531</c:v>
                </c:pt>
                <c:pt idx="19142">
                  <c:v>135.33000183105469</c:v>
                </c:pt>
                <c:pt idx="19143">
                  <c:v>133.85000610351563</c:v>
                </c:pt>
                <c:pt idx="19144">
                  <c:v>135.39999389648438</c:v>
                </c:pt>
                <c:pt idx="19145">
                  <c:v>135.38999938964844</c:v>
                </c:pt>
                <c:pt idx="19146">
                  <c:v>134.24000549316406</c:v>
                </c:pt>
                <c:pt idx="19147">
                  <c:v>135.22999572753906</c:v>
                </c:pt>
                <c:pt idx="19148">
                  <c:v>134.5</c:v>
                </c:pt>
                <c:pt idx="19149">
                  <c:v>135.35000610351563</c:v>
                </c:pt>
                <c:pt idx="19150">
                  <c:v>134.05000305175781</c:v>
                </c:pt>
                <c:pt idx="19151">
                  <c:v>135.53999328613281</c:v>
                </c:pt>
                <c:pt idx="19152">
                  <c:v>135.50999450683594</c:v>
                </c:pt>
                <c:pt idx="19153">
                  <c:v>134.41999816894531</c:v>
                </c:pt>
                <c:pt idx="19154">
                  <c:v>135.41999816894531</c:v>
                </c:pt>
                <c:pt idx="19155">
                  <c:v>134.8699951171875</c:v>
                </c:pt>
                <c:pt idx="19156">
                  <c:v>135.6199951171875</c:v>
                </c:pt>
                <c:pt idx="19157">
                  <c:v>134.30999755859375</c:v>
                </c:pt>
                <c:pt idx="19158">
                  <c:v>135.97000122070313</c:v>
                </c:pt>
                <c:pt idx="19159">
                  <c:v>135.80000305175781</c:v>
                </c:pt>
                <c:pt idx="19160">
                  <c:v>134.71000671386719</c:v>
                </c:pt>
                <c:pt idx="19161">
                  <c:v>135.52999877929688</c:v>
                </c:pt>
                <c:pt idx="19162">
                  <c:v>134.57000732421875</c:v>
                </c:pt>
                <c:pt idx="19163">
                  <c:v>135.88999938964844</c:v>
                </c:pt>
                <c:pt idx="19164">
                  <c:v>134.30000305175781</c:v>
                </c:pt>
                <c:pt idx="19165">
                  <c:v>134.63999938964844</c:v>
                </c:pt>
                <c:pt idx="19166">
                  <c:v>135.75999450683594</c:v>
                </c:pt>
                <c:pt idx="19167">
                  <c:v>135.22999572753906</c:v>
                </c:pt>
                <c:pt idx="19168">
                  <c:v>135.96000671386719</c:v>
                </c:pt>
                <c:pt idx="19169">
                  <c:v>134.74000549316406</c:v>
                </c:pt>
                <c:pt idx="19170">
                  <c:v>136.19000244140625</c:v>
                </c:pt>
                <c:pt idx="19171">
                  <c:v>134.72999572753906</c:v>
                </c:pt>
                <c:pt idx="19172">
                  <c:v>134.91000366210938</c:v>
                </c:pt>
                <c:pt idx="19173">
                  <c:v>136.00999450683594</c:v>
                </c:pt>
                <c:pt idx="19174">
                  <c:v>135.30000305175781</c:v>
                </c:pt>
                <c:pt idx="19175">
                  <c:v>136.1199951171875</c:v>
                </c:pt>
                <c:pt idx="19176">
                  <c:v>134.85000610351563</c:v>
                </c:pt>
                <c:pt idx="19177">
                  <c:v>135.47999572753906</c:v>
                </c:pt>
                <c:pt idx="19178">
                  <c:v>136.21000671386719</c:v>
                </c:pt>
                <c:pt idx="19179">
                  <c:v>135.25</c:v>
                </c:pt>
                <c:pt idx="19180">
                  <c:v>136.5</c:v>
                </c:pt>
                <c:pt idx="19181">
                  <c:v>136.57000732421875</c:v>
                </c:pt>
                <c:pt idx="19182">
                  <c:v>135.14999389648438</c:v>
                </c:pt>
                <c:pt idx="19183">
                  <c:v>136.44999694824219</c:v>
                </c:pt>
                <c:pt idx="19184">
                  <c:v>135.92999267578125</c:v>
                </c:pt>
                <c:pt idx="19185">
                  <c:v>136.05999755859375</c:v>
                </c:pt>
                <c:pt idx="19186">
                  <c:v>135.66999816894531</c:v>
                </c:pt>
                <c:pt idx="19187">
                  <c:v>135.1199951171875</c:v>
                </c:pt>
                <c:pt idx="19188">
                  <c:v>136.77000427246094</c:v>
                </c:pt>
                <c:pt idx="19189">
                  <c:v>135.08999633789063</c:v>
                </c:pt>
                <c:pt idx="19190">
                  <c:v>136.78999328613281</c:v>
                </c:pt>
                <c:pt idx="19191">
                  <c:v>136.50999450683594</c:v>
                </c:pt>
                <c:pt idx="19192">
                  <c:v>135.97000122070313</c:v>
                </c:pt>
                <c:pt idx="19193">
                  <c:v>136.24000549316406</c:v>
                </c:pt>
                <c:pt idx="19194">
                  <c:v>135.5</c:v>
                </c:pt>
                <c:pt idx="19195">
                  <c:v>136.80000305175781</c:v>
                </c:pt>
                <c:pt idx="19196">
                  <c:v>135.44000244140625</c:v>
                </c:pt>
                <c:pt idx="19197">
                  <c:v>135.27000427246094</c:v>
                </c:pt>
                <c:pt idx="19198">
                  <c:v>136.92999267578125</c:v>
                </c:pt>
                <c:pt idx="19199">
                  <c:v>135.52999877929688</c:v>
                </c:pt>
                <c:pt idx="19200">
                  <c:v>136.96000671386719</c:v>
                </c:pt>
                <c:pt idx="19201">
                  <c:v>136.32000732421875</c:v>
                </c:pt>
                <c:pt idx="19202">
                  <c:v>136.44999694824219</c:v>
                </c:pt>
                <c:pt idx="19203">
                  <c:v>136.1199951171875</c:v>
                </c:pt>
                <c:pt idx="19204">
                  <c:v>135.66999816894531</c:v>
                </c:pt>
                <c:pt idx="19205">
                  <c:v>137.19000244140625</c:v>
                </c:pt>
                <c:pt idx="19206">
                  <c:v>135.66999816894531</c:v>
                </c:pt>
                <c:pt idx="19207">
                  <c:v>135.82000732421875</c:v>
                </c:pt>
                <c:pt idx="19208">
                  <c:v>137.24000549316406</c:v>
                </c:pt>
                <c:pt idx="19209">
                  <c:v>135.91000366210938</c:v>
                </c:pt>
                <c:pt idx="19210">
                  <c:v>137.10000610351563</c:v>
                </c:pt>
                <c:pt idx="19211">
                  <c:v>136.46000671386719</c:v>
                </c:pt>
                <c:pt idx="19212">
                  <c:v>136.83999633789063</c:v>
                </c:pt>
                <c:pt idx="19213">
                  <c:v>136.47000122070313</c:v>
                </c:pt>
                <c:pt idx="19214">
                  <c:v>135.85000610351563</c:v>
                </c:pt>
                <c:pt idx="19215">
                  <c:v>137.41000366210938</c:v>
                </c:pt>
                <c:pt idx="19216">
                  <c:v>135.92999267578125</c:v>
                </c:pt>
                <c:pt idx="19217">
                  <c:v>136.02000427246094</c:v>
                </c:pt>
                <c:pt idx="19218">
                  <c:v>137.44999694824219</c:v>
                </c:pt>
                <c:pt idx="19219">
                  <c:v>136.25999450683594</c:v>
                </c:pt>
                <c:pt idx="19220">
                  <c:v>136.88999938964844</c:v>
                </c:pt>
                <c:pt idx="19221">
                  <c:v>136.94999694824219</c:v>
                </c:pt>
                <c:pt idx="19222">
                  <c:v>136.92999267578125</c:v>
                </c:pt>
                <c:pt idx="19223">
                  <c:v>136.92999267578125</c:v>
                </c:pt>
                <c:pt idx="19224">
                  <c:v>136.19000244140625</c:v>
                </c:pt>
                <c:pt idx="19225">
                  <c:v>137.72999572753906</c:v>
                </c:pt>
                <c:pt idx="19226">
                  <c:v>136.28999328613281</c:v>
                </c:pt>
                <c:pt idx="19227">
                  <c:v>136.35000610351563</c:v>
                </c:pt>
                <c:pt idx="19228">
                  <c:v>137.86000061035156</c:v>
                </c:pt>
                <c:pt idx="19229">
                  <c:v>136.47000122070313</c:v>
                </c:pt>
                <c:pt idx="19230">
                  <c:v>137.83000183105469</c:v>
                </c:pt>
                <c:pt idx="19231">
                  <c:v>137.19999694824219</c:v>
                </c:pt>
                <c:pt idx="19232">
                  <c:v>137.25999450683594</c:v>
                </c:pt>
                <c:pt idx="19233">
                  <c:v>137.27999877929688</c:v>
                </c:pt>
                <c:pt idx="19234">
                  <c:v>136.53999328613281</c:v>
                </c:pt>
                <c:pt idx="19235">
                  <c:v>138.00999450683594</c:v>
                </c:pt>
                <c:pt idx="19236">
                  <c:v>136.33999633789063</c:v>
                </c:pt>
                <c:pt idx="19237">
                  <c:v>137.97000122070313</c:v>
                </c:pt>
                <c:pt idx="19238">
                  <c:v>136.38999938964844</c:v>
                </c:pt>
                <c:pt idx="19239">
                  <c:v>136.82000732421875</c:v>
                </c:pt>
                <c:pt idx="19240">
                  <c:v>138.05999755859375</c:v>
                </c:pt>
                <c:pt idx="19241">
                  <c:v>136.96000671386719</c:v>
                </c:pt>
                <c:pt idx="19242">
                  <c:v>137.52000427246094</c:v>
                </c:pt>
                <c:pt idx="19243">
                  <c:v>137.41000366210938</c:v>
                </c:pt>
                <c:pt idx="19244">
                  <c:v>137.80000305175781</c:v>
                </c:pt>
                <c:pt idx="19245">
                  <c:v>137.3699951171875</c:v>
                </c:pt>
                <c:pt idx="19246">
                  <c:v>136.58000183105469</c:v>
                </c:pt>
                <c:pt idx="19247">
                  <c:v>138.3699951171875</c:v>
                </c:pt>
                <c:pt idx="19248">
                  <c:v>138.28999328613281</c:v>
                </c:pt>
                <c:pt idx="19249">
                  <c:v>137.1199951171875</c:v>
                </c:pt>
                <c:pt idx="19250">
                  <c:v>136.91999816894531</c:v>
                </c:pt>
                <c:pt idx="19251">
                  <c:v>138.55999755859375</c:v>
                </c:pt>
                <c:pt idx="19252">
                  <c:v>137.13999938964844</c:v>
                </c:pt>
                <c:pt idx="19253">
                  <c:v>138.55000305175781</c:v>
                </c:pt>
                <c:pt idx="19254">
                  <c:v>137.33999633789063</c:v>
                </c:pt>
                <c:pt idx="19255">
                  <c:v>138.44999694824219</c:v>
                </c:pt>
                <c:pt idx="19256">
                  <c:v>137.83999633789063</c:v>
                </c:pt>
                <c:pt idx="19257">
                  <c:v>138.30999755859375</c:v>
                </c:pt>
                <c:pt idx="19258">
                  <c:v>137.61000061035156</c:v>
                </c:pt>
                <c:pt idx="19259">
                  <c:v>138.5</c:v>
                </c:pt>
                <c:pt idx="19260">
                  <c:v>138.66999816894531</c:v>
                </c:pt>
                <c:pt idx="19261">
                  <c:v>137.02999877929688</c:v>
                </c:pt>
                <c:pt idx="19262">
                  <c:v>138.77000427246094</c:v>
                </c:pt>
                <c:pt idx="19263">
                  <c:v>138.5</c:v>
                </c:pt>
                <c:pt idx="19264">
                  <c:v>137.99000549316406</c:v>
                </c:pt>
                <c:pt idx="19265">
                  <c:v>138.24000549316406</c:v>
                </c:pt>
                <c:pt idx="19266">
                  <c:v>138.35000610351563</c:v>
                </c:pt>
                <c:pt idx="19267">
                  <c:v>138.91999816894531</c:v>
                </c:pt>
                <c:pt idx="19268">
                  <c:v>137.42999267578125</c:v>
                </c:pt>
                <c:pt idx="19269">
                  <c:v>139</c:v>
                </c:pt>
                <c:pt idx="19270">
                  <c:v>138.99000549316406</c:v>
                </c:pt>
                <c:pt idx="19271">
                  <c:v>137.83999633789063</c:v>
                </c:pt>
                <c:pt idx="19272">
                  <c:v>138.89999389648438</c:v>
                </c:pt>
                <c:pt idx="19273">
                  <c:v>138.22999572753906</c:v>
                </c:pt>
                <c:pt idx="19274">
                  <c:v>138.91000366210938</c:v>
                </c:pt>
                <c:pt idx="19275">
                  <c:v>137.80999755859375</c:v>
                </c:pt>
                <c:pt idx="19276">
                  <c:v>139.16999816894531</c:v>
                </c:pt>
                <c:pt idx="19277">
                  <c:v>137.64999389648438</c:v>
                </c:pt>
                <c:pt idx="19278">
                  <c:v>137.97999572753906</c:v>
                </c:pt>
                <c:pt idx="19279">
                  <c:v>139.10000610351563</c:v>
                </c:pt>
                <c:pt idx="19280">
                  <c:v>138.25999450683594</c:v>
                </c:pt>
                <c:pt idx="19281">
                  <c:v>138.85000610351563</c:v>
                </c:pt>
                <c:pt idx="19282">
                  <c:v>138.88999938964844</c:v>
                </c:pt>
                <c:pt idx="19283">
                  <c:v>138.41000366210938</c:v>
                </c:pt>
                <c:pt idx="19284">
                  <c:v>137.77999877929688</c:v>
                </c:pt>
                <c:pt idx="19285">
                  <c:v>139.5</c:v>
                </c:pt>
                <c:pt idx="19286">
                  <c:v>137.96000671386719</c:v>
                </c:pt>
                <c:pt idx="19287">
                  <c:v>138.6199951171875</c:v>
                </c:pt>
                <c:pt idx="19288">
                  <c:v>138.97000122070313</c:v>
                </c:pt>
                <c:pt idx="19289">
                  <c:v>139.1300048828125</c:v>
                </c:pt>
                <c:pt idx="19290">
                  <c:v>139.72999572753906</c:v>
                </c:pt>
                <c:pt idx="19291">
                  <c:v>138.16999816894531</c:v>
                </c:pt>
                <c:pt idx="19292">
                  <c:v>139.85000610351563</c:v>
                </c:pt>
                <c:pt idx="19293">
                  <c:v>139.55999755859375</c:v>
                </c:pt>
                <c:pt idx="19294">
                  <c:v>138.8800048828125</c:v>
                </c:pt>
                <c:pt idx="19295">
                  <c:v>139.22999572753906</c:v>
                </c:pt>
                <c:pt idx="19296">
                  <c:v>139.41000366210938</c:v>
                </c:pt>
                <c:pt idx="19297">
                  <c:v>139.78999328613281</c:v>
                </c:pt>
                <c:pt idx="19298">
                  <c:v>138.17999267578125</c:v>
                </c:pt>
                <c:pt idx="19299">
                  <c:v>139.94000244140625</c:v>
                </c:pt>
                <c:pt idx="19300">
                  <c:v>139.6199951171875</c:v>
                </c:pt>
                <c:pt idx="19301">
                  <c:v>138.47999572753906</c:v>
                </c:pt>
                <c:pt idx="19302">
                  <c:v>138.8699951171875</c:v>
                </c:pt>
                <c:pt idx="19303">
                  <c:v>139.66000366210938</c:v>
                </c:pt>
                <c:pt idx="19304">
                  <c:v>139.44999694824219</c:v>
                </c:pt>
                <c:pt idx="19305">
                  <c:v>139.16000366210938</c:v>
                </c:pt>
                <c:pt idx="19306">
                  <c:v>138.50999450683594</c:v>
                </c:pt>
                <c:pt idx="19307">
                  <c:v>140.19999694824219</c:v>
                </c:pt>
                <c:pt idx="19308">
                  <c:v>138.69999694824219</c:v>
                </c:pt>
                <c:pt idx="19309">
                  <c:v>139.19999694824219</c:v>
                </c:pt>
                <c:pt idx="19310">
                  <c:v>139.52999877929688</c:v>
                </c:pt>
                <c:pt idx="19311">
                  <c:v>139.75999450683594</c:v>
                </c:pt>
                <c:pt idx="19312">
                  <c:v>140.17999267578125</c:v>
                </c:pt>
                <c:pt idx="19313">
                  <c:v>138.77000427246094</c:v>
                </c:pt>
                <c:pt idx="19314">
                  <c:v>140.41999816894531</c:v>
                </c:pt>
                <c:pt idx="19315">
                  <c:v>138.75999450683594</c:v>
                </c:pt>
                <c:pt idx="19316">
                  <c:v>139.39999389648438</c:v>
                </c:pt>
                <c:pt idx="19317">
                  <c:v>139.66999816894531</c:v>
                </c:pt>
                <c:pt idx="19318">
                  <c:v>139.80000305175781</c:v>
                </c:pt>
                <c:pt idx="19319">
                  <c:v>140.46000671386719</c:v>
                </c:pt>
                <c:pt idx="19320">
                  <c:v>138.91999816894531</c:v>
                </c:pt>
                <c:pt idx="19321">
                  <c:v>140.66000366210938</c:v>
                </c:pt>
                <c:pt idx="19322">
                  <c:v>139.05999755859375</c:v>
                </c:pt>
                <c:pt idx="19323">
                  <c:v>139.60000610351563</c:v>
                </c:pt>
                <c:pt idx="19324">
                  <c:v>140.02999877929688</c:v>
                </c:pt>
                <c:pt idx="19325">
                  <c:v>140.14999389648438</c:v>
                </c:pt>
                <c:pt idx="19326">
                  <c:v>140.61000061035156</c:v>
                </c:pt>
                <c:pt idx="19327">
                  <c:v>138.96000671386719</c:v>
                </c:pt>
                <c:pt idx="19328">
                  <c:v>140.83999633789063</c:v>
                </c:pt>
                <c:pt idx="19329">
                  <c:v>139.22999572753906</c:v>
                </c:pt>
                <c:pt idx="19330">
                  <c:v>139.74000549316406</c:v>
                </c:pt>
                <c:pt idx="19331">
                  <c:v>140.38999938964844</c:v>
                </c:pt>
                <c:pt idx="19332">
                  <c:v>140.05999755859375</c:v>
                </c:pt>
                <c:pt idx="19333">
                  <c:v>140.16000366210938</c:v>
                </c:pt>
                <c:pt idx="19334">
                  <c:v>140.44000244140625</c:v>
                </c:pt>
                <c:pt idx="19335">
                  <c:v>140.91999816894531</c:v>
                </c:pt>
                <c:pt idx="19336">
                  <c:v>139.41000366210938</c:v>
                </c:pt>
                <c:pt idx="19337">
                  <c:v>140.96000671386719</c:v>
                </c:pt>
                <c:pt idx="19338">
                  <c:v>139.52000427246094</c:v>
                </c:pt>
                <c:pt idx="19339">
                  <c:v>140.08000183105469</c:v>
                </c:pt>
                <c:pt idx="19340">
                  <c:v>140.58999633789063</c:v>
                </c:pt>
                <c:pt idx="19341">
                  <c:v>140.50999450683594</c:v>
                </c:pt>
                <c:pt idx="19342">
                  <c:v>141.10000610351563</c:v>
                </c:pt>
                <c:pt idx="19343">
                  <c:v>139.66000366210938</c:v>
                </c:pt>
                <c:pt idx="19344">
                  <c:v>141.25</c:v>
                </c:pt>
                <c:pt idx="19345">
                  <c:v>141.08000183105469</c:v>
                </c:pt>
                <c:pt idx="19346">
                  <c:v>140.19000244140625</c:v>
                </c:pt>
                <c:pt idx="19347">
                  <c:v>140.83000183105469</c:v>
                </c:pt>
                <c:pt idx="19348">
                  <c:v>140.02999877929688</c:v>
                </c:pt>
                <c:pt idx="19349">
                  <c:v>141.28999328613281</c:v>
                </c:pt>
                <c:pt idx="19350">
                  <c:v>139.89999389648438</c:v>
                </c:pt>
                <c:pt idx="19351">
                  <c:v>140.08999633789063</c:v>
                </c:pt>
                <c:pt idx="19352">
                  <c:v>141.27000427246094</c:v>
                </c:pt>
                <c:pt idx="19353">
                  <c:v>140.50999450683594</c:v>
                </c:pt>
                <c:pt idx="19354">
                  <c:v>140.94999694824219</c:v>
                </c:pt>
                <c:pt idx="19355">
                  <c:v>140.25999450683594</c:v>
                </c:pt>
                <c:pt idx="19356">
                  <c:v>141.64999389648438</c:v>
                </c:pt>
                <c:pt idx="19357">
                  <c:v>140.02999877929688</c:v>
                </c:pt>
                <c:pt idx="19358">
                  <c:v>140.3699951171875</c:v>
                </c:pt>
                <c:pt idx="19359">
                  <c:v>141.44000244140625</c:v>
                </c:pt>
                <c:pt idx="19360">
                  <c:v>141.63999938964844</c:v>
                </c:pt>
                <c:pt idx="19361">
                  <c:v>141.22999572753906</c:v>
                </c:pt>
                <c:pt idx="19362">
                  <c:v>141.17999267578125</c:v>
                </c:pt>
                <c:pt idx="19363">
                  <c:v>140.89999389648438</c:v>
                </c:pt>
                <c:pt idx="19364">
                  <c:v>141.57000732421875</c:v>
                </c:pt>
                <c:pt idx="19365">
                  <c:v>141.94999694824219</c:v>
                </c:pt>
                <c:pt idx="19366">
                  <c:v>140.39999389648438</c:v>
                </c:pt>
                <c:pt idx="19367">
                  <c:v>141.8699951171875</c:v>
                </c:pt>
                <c:pt idx="19368">
                  <c:v>140.66000366210938</c:v>
                </c:pt>
                <c:pt idx="19369">
                  <c:v>141.80000305175781</c:v>
                </c:pt>
                <c:pt idx="19370">
                  <c:v>141.02999877929688</c:v>
                </c:pt>
                <c:pt idx="19371">
                  <c:v>141.83999633789063</c:v>
                </c:pt>
                <c:pt idx="19372">
                  <c:v>140.66999816894531</c:v>
                </c:pt>
                <c:pt idx="19373">
                  <c:v>140.66000366210938</c:v>
                </c:pt>
                <c:pt idx="19374">
                  <c:v>142.13999938964844</c:v>
                </c:pt>
                <c:pt idx="19375">
                  <c:v>140.94000244140625</c:v>
                </c:pt>
                <c:pt idx="19376">
                  <c:v>141.77000427246094</c:v>
                </c:pt>
                <c:pt idx="19377">
                  <c:v>141.19999694824219</c:v>
                </c:pt>
                <c:pt idx="19378">
                  <c:v>142.1199951171875</c:v>
                </c:pt>
                <c:pt idx="19379">
                  <c:v>140.63999938964844</c:v>
                </c:pt>
                <c:pt idx="19380">
                  <c:v>140.80000305175781</c:v>
                </c:pt>
                <c:pt idx="19381">
                  <c:v>142.25999450683594</c:v>
                </c:pt>
                <c:pt idx="19382">
                  <c:v>141.21000671386719</c:v>
                </c:pt>
                <c:pt idx="19383">
                  <c:v>141.94000244140625</c:v>
                </c:pt>
                <c:pt idx="19384">
                  <c:v>141.27000427246094</c:v>
                </c:pt>
                <c:pt idx="19385">
                  <c:v>142.3800048828125</c:v>
                </c:pt>
                <c:pt idx="19386">
                  <c:v>142.46000671386719</c:v>
                </c:pt>
                <c:pt idx="19387">
                  <c:v>141.02999877929688</c:v>
                </c:pt>
                <c:pt idx="19388">
                  <c:v>142.46000671386719</c:v>
                </c:pt>
                <c:pt idx="19389">
                  <c:v>141.8699951171875</c:v>
                </c:pt>
                <c:pt idx="19390">
                  <c:v>142.13999938964844</c:v>
                </c:pt>
                <c:pt idx="19391">
                  <c:v>141.41000366210938</c:v>
                </c:pt>
                <c:pt idx="19392">
                  <c:v>142.49000549316406</c:v>
                </c:pt>
                <c:pt idx="19393">
                  <c:v>142.80999755859375</c:v>
                </c:pt>
                <c:pt idx="19394">
                  <c:v>141.25</c:v>
                </c:pt>
                <c:pt idx="19395">
                  <c:v>142.75</c:v>
                </c:pt>
                <c:pt idx="19396">
                  <c:v>142.19999694824219</c:v>
                </c:pt>
                <c:pt idx="19397">
                  <c:v>142.24000549316406</c:v>
                </c:pt>
                <c:pt idx="19398">
                  <c:v>141.83000183105469</c:v>
                </c:pt>
                <c:pt idx="19399">
                  <c:v>142.69999694824219</c:v>
                </c:pt>
                <c:pt idx="19400">
                  <c:v>142.30999755859375</c:v>
                </c:pt>
                <c:pt idx="19401">
                  <c:v>142.02000427246094</c:v>
                </c:pt>
                <c:pt idx="19402">
                  <c:v>142.82000732421875</c:v>
                </c:pt>
                <c:pt idx="19403">
                  <c:v>143.02000427246094</c:v>
                </c:pt>
                <c:pt idx="19404">
                  <c:v>141.53999328613281</c:v>
                </c:pt>
                <c:pt idx="19405">
                  <c:v>143.00999450683594</c:v>
                </c:pt>
                <c:pt idx="19406">
                  <c:v>141.66999816894531</c:v>
                </c:pt>
                <c:pt idx="19407">
                  <c:v>142.52999877929688</c:v>
                </c:pt>
                <c:pt idx="19408">
                  <c:v>142.16000366210938</c:v>
                </c:pt>
                <c:pt idx="19409">
                  <c:v>142.94999694824219</c:v>
                </c:pt>
                <c:pt idx="19410">
                  <c:v>143.25999450683594</c:v>
                </c:pt>
                <c:pt idx="19411">
                  <c:v>141.69999694824219</c:v>
                </c:pt>
                <c:pt idx="19412">
                  <c:v>143.35000610351563</c:v>
                </c:pt>
                <c:pt idx="19413">
                  <c:v>141.94000244140625</c:v>
                </c:pt>
                <c:pt idx="19414">
                  <c:v>142.49000549316406</c:v>
                </c:pt>
                <c:pt idx="19415">
                  <c:v>142.67999267578125</c:v>
                </c:pt>
                <c:pt idx="19416">
                  <c:v>142.94000244140625</c:v>
                </c:pt>
                <c:pt idx="19417">
                  <c:v>143.3800048828125</c:v>
                </c:pt>
                <c:pt idx="19418">
                  <c:v>141.75</c:v>
                </c:pt>
                <c:pt idx="19419">
                  <c:v>143.55999755859375</c:v>
                </c:pt>
                <c:pt idx="19420">
                  <c:v>143.30999755859375</c:v>
                </c:pt>
                <c:pt idx="19421">
                  <c:v>142.47999572753906</c:v>
                </c:pt>
                <c:pt idx="19422">
                  <c:v>143.16999816894531</c:v>
                </c:pt>
                <c:pt idx="19423">
                  <c:v>142.8699951171875</c:v>
                </c:pt>
                <c:pt idx="19424">
                  <c:v>143.55000305175781</c:v>
                </c:pt>
                <c:pt idx="19425">
                  <c:v>142.25999450683594</c:v>
                </c:pt>
                <c:pt idx="19426">
                  <c:v>143.72000122070313</c:v>
                </c:pt>
                <c:pt idx="19427">
                  <c:v>143.66000366210938</c:v>
                </c:pt>
                <c:pt idx="19428">
                  <c:v>142.35000610351563</c:v>
                </c:pt>
                <c:pt idx="19429">
                  <c:v>143.58000183105469</c:v>
                </c:pt>
                <c:pt idx="19430">
                  <c:v>142.75</c:v>
                </c:pt>
                <c:pt idx="19431">
                  <c:v>143.49000549316406</c:v>
                </c:pt>
                <c:pt idx="19432">
                  <c:v>142.6199951171875</c:v>
                </c:pt>
                <c:pt idx="19433">
                  <c:v>143.83000183105469</c:v>
                </c:pt>
                <c:pt idx="19434">
                  <c:v>143.97999572753906</c:v>
                </c:pt>
                <c:pt idx="19435">
                  <c:v>142.55999755859375</c:v>
                </c:pt>
                <c:pt idx="19436">
                  <c:v>143.94000244140625</c:v>
                </c:pt>
                <c:pt idx="19437">
                  <c:v>143.44999694824219</c:v>
                </c:pt>
                <c:pt idx="19438">
                  <c:v>143.5</c:v>
                </c:pt>
                <c:pt idx="19439">
                  <c:v>143.22000122070313</c:v>
                </c:pt>
                <c:pt idx="19440">
                  <c:v>142.5</c:v>
                </c:pt>
                <c:pt idx="19441">
                  <c:v>144.24000549316406</c:v>
                </c:pt>
                <c:pt idx="19442">
                  <c:v>142.47999572753906</c:v>
                </c:pt>
                <c:pt idx="19443">
                  <c:v>143.1300048828125</c:v>
                </c:pt>
                <c:pt idx="19444">
                  <c:v>143.85000610351563</c:v>
                </c:pt>
                <c:pt idx="19445">
                  <c:v>143.47999572753906</c:v>
                </c:pt>
                <c:pt idx="19446">
                  <c:v>143.47999572753906</c:v>
                </c:pt>
                <c:pt idx="19447">
                  <c:v>142.75999450683594</c:v>
                </c:pt>
                <c:pt idx="19448">
                  <c:v>144.30999755859375</c:v>
                </c:pt>
                <c:pt idx="19449">
                  <c:v>142.86000061035156</c:v>
                </c:pt>
                <c:pt idx="19450">
                  <c:v>143.22999572753906</c:v>
                </c:pt>
                <c:pt idx="19451">
                  <c:v>144.17999267578125</c:v>
                </c:pt>
                <c:pt idx="19452">
                  <c:v>143.47000122070313</c:v>
                </c:pt>
                <c:pt idx="19453">
                  <c:v>144.33000183105469</c:v>
                </c:pt>
                <c:pt idx="19454">
                  <c:v>143.08999633789063</c:v>
                </c:pt>
                <c:pt idx="19455">
                  <c:v>144.53999328613281</c:v>
                </c:pt>
                <c:pt idx="19456">
                  <c:v>142.83999633789063</c:v>
                </c:pt>
                <c:pt idx="19457">
                  <c:v>143.03999328613281</c:v>
                </c:pt>
                <c:pt idx="19458">
                  <c:v>144.3800048828125</c:v>
                </c:pt>
                <c:pt idx="19459">
                  <c:v>143.32000732421875</c:v>
                </c:pt>
                <c:pt idx="19460">
                  <c:v>144</c:v>
                </c:pt>
                <c:pt idx="19461">
                  <c:v>143.41000366210938</c:v>
                </c:pt>
                <c:pt idx="19462">
                  <c:v>144.42999267578125</c:v>
                </c:pt>
                <c:pt idx="19463">
                  <c:v>142.96000671386719</c:v>
                </c:pt>
                <c:pt idx="19464">
                  <c:v>143.11000061035156</c:v>
                </c:pt>
                <c:pt idx="19465">
                  <c:v>144.6300048828125</c:v>
                </c:pt>
                <c:pt idx="19466">
                  <c:v>143.35000610351563</c:v>
                </c:pt>
                <c:pt idx="19467">
                  <c:v>144.64999389648438</c:v>
                </c:pt>
                <c:pt idx="19468">
                  <c:v>144.08999633789063</c:v>
                </c:pt>
                <c:pt idx="19469">
                  <c:v>144.19000244140625</c:v>
                </c:pt>
                <c:pt idx="19470">
                  <c:v>143.92999267578125</c:v>
                </c:pt>
                <c:pt idx="19471">
                  <c:v>143.1199951171875</c:v>
                </c:pt>
                <c:pt idx="19472">
                  <c:v>144.83999633789063</c:v>
                </c:pt>
                <c:pt idx="19473">
                  <c:v>143.19000244140625</c:v>
                </c:pt>
                <c:pt idx="19474">
                  <c:v>143.60000610351563</c:v>
                </c:pt>
                <c:pt idx="19475">
                  <c:v>144.72000122070313</c:v>
                </c:pt>
                <c:pt idx="19476">
                  <c:v>143.78999328613281</c:v>
                </c:pt>
                <c:pt idx="19477">
                  <c:v>144.58000183105469</c:v>
                </c:pt>
                <c:pt idx="19478">
                  <c:v>143.89999389648438</c:v>
                </c:pt>
                <c:pt idx="19479">
                  <c:v>144.6199951171875</c:v>
                </c:pt>
                <c:pt idx="19480">
                  <c:v>143.77000427246094</c:v>
                </c:pt>
                <c:pt idx="19481">
                  <c:v>144.86000061035156</c:v>
                </c:pt>
                <c:pt idx="19482">
                  <c:v>145.08000183105469</c:v>
                </c:pt>
                <c:pt idx="19483">
                  <c:v>143.52999877929688</c:v>
                </c:pt>
                <c:pt idx="19484">
                  <c:v>145.05000305175781</c:v>
                </c:pt>
                <c:pt idx="19485">
                  <c:v>144.66000366210938</c:v>
                </c:pt>
                <c:pt idx="19486">
                  <c:v>144.24000549316406</c:v>
                </c:pt>
                <c:pt idx="19487">
                  <c:v>144.60000610351563</c:v>
                </c:pt>
                <c:pt idx="19488">
                  <c:v>143.96000671386719</c:v>
                </c:pt>
                <c:pt idx="19489">
                  <c:v>145.08999633789063</c:v>
                </c:pt>
                <c:pt idx="19490">
                  <c:v>143.80000305175781</c:v>
                </c:pt>
                <c:pt idx="19491">
                  <c:v>145.1199951171875</c:v>
                </c:pt>
                <c:pt idx="19492">
                  <c:v>145.17999267578125</c:v>
                </c:pt>
                <c:pt idx="19493">
                  <c:v>143.69999694824219</c:v>
                </c:pt>
                <c:pt idx="19494">
                  <c:v>145.22999572753906</c:v>
                </c:pt>
                <c:pt idx="19495">
                  <c:v>144.72000122070313</c:v>
                </c:pt>
                <c:pt idx="19496">
                  <c:v>144.50999450683594</c:v>
                </c:pt>
                <c:pt idx="19497">
                  <c:v>144.58000183105469</c:v>
                </c:pt>
                <c:pt idx="19498">
                  <c:v>143.8699951171875</c:v>
                </c:pt>
                <c:pt idx="19499">
                  <c:v>145.1300048828125</c:v>
                </c:pt>
                <c:pt idx="19500">
                  <c:v>143.66999816894531</c:v>
                </c:pt>
                <c:pt idx="19501">
                  <c:v>145.3800048828125</c:v>
                </c:pt>
                <c:pt idx="19502">
                  <c:v>145.36000061035156</c:v>
                </c:pt>
                <c:pt idx="19503">
                  <c:v>144.13999938964844</c:v>
                </c:pt>
                <c:pt idx="19504">
                  <c:v>145.19000244140625</c:v>
                </c:pt>
                <c:pt idx="19505">
                  <c:v>144.60000610351563</c:v>
                </c:pt>
                <c:pt idx="19506">
                  <c:v>145</c:v>
                </c:pt>
                <c:pt idx="19507">
                  <c:v>144.44999694824219</c:v>
                </c:pt>
                <c:pt idx="19508">
                  <c:v>145.22000122070313</c:v>
                </c:pt>
                <c:pt idx="19509">
                  <c:v>145.46000671386719</c:v>
                </c:pt>
                <c:pt idx="19510">
                  <c:v>143.71000671386719</c:v>
                </c:pt>
                <c:pt idx="19511">
                  <c:v>145.61000061035156</c:v>
                </c:pt>
                <c:pt idx="19512">
                  <c:v>145.30000305175781</c:v>
                </c:pt>
                <c:pt idx="19513">
                  <c:v>144.6199951171875</c:v>
                </c:pt>
                <c:pt idx="19514">
                  <c:v>145.10000610351563</c:v>
                </c:pt>
                <c:pt idx="19515">
                  <c:v>144.41999816894531</c:v>
                </c:pt>
                <c:pt idx="19516">
                  <c:v>145.6199951171875</c:v>
                </c:pt>
                <c:pt idx="19517">
                  <c:v>144.16000366210938</c:v>
                </c:pt>
                <c:pt idx="19518">
                  <c:v>145.75999450683594</c:v>
                </c:pt>
                <c:pt idx="19519">
                  <c:v>145.77000427246094</c:v>
                </c:pt>
                <c:pt idx="19520">
                  <c:v>144.33000183105469</c:v>
                </c:pt>
                <c:pt idx="19521">
                  <c:v>145.75</c:v>
                </c:pt>
                <c:pt idx="19522">
                  <c:v>144.55999755859375</c:v>
                </c:pt>
                <c:pt idx="19523">
                  <c:v>145.39999389648438</c:v>
                </c:pt>
                <c:pt idx="19524">
                  <c:v>144.91000366210938</c:v>
                </c:pt>
                <c:pt idx="19525">
                  <c:v>145.55999755859375</c:v>
                </c:pt>
                <c:pt idx="19526">
                  <c:v>145.83999633789063</c:v>
                </c:pt>
                <c:pt idx="19527">
                  <c:v>145.83999633789063</c:v>
                </c:pt>
                <c:pt idx="19528">
                  <c:v>144.83000183105469</c:v>
                </c:pt>
                <c:pt idx="19529">
                  <c:v>145.89999389648438</c:v>
                </c:pt>
                <c:pt idx="19530">
                  <c:v>145.28999328613281</c:v>
                </c:pt>
                <c:pt idx="19531">
                  <c:v>145.58999633789063</c:v>
                </c:pt>
                <c:pt idx="19532">
                  <c:v>145.05999755859375</c:v>
                </c:pt>
                <c:pt idx="19533">
                  <c:v>144.61000061035156</c:v>
                </c:pt>
                <c:pt idx="19534">
                  <c:v>146.22000122070313</c:v>
                </c:pt>
                <c:pt idx="19535">
                  <c:v>144.64999389648438</c:v>
                </c:pt>
                <c:pt idx="19536">
                  <c:v>144.71000671386719</c:v>
                </c:pt>
                <c:pt idx="19537">
                  <c:v>146.25</c:v>
                </c:pt>
                <c:pt idx="19538">
                  <c:v>144.99000549316406</c:v>
                </c:pt>
                <c:pt idx="19539">
                  <c:v>145.55999755859375</c:v>
                </c:pt>
                <c:pt idx="19540">
                  <c:v>145.80999755859375</c:v>
                </c:pt>
                <c:pt idx="19541">
                  <c:v>145.67999267578125</c:v>
                </c:pt>
                <c:pt idx="19542">
                  <c:v>146.33000183105469</c:v>
                </c:pt>
                <c:pt idx="19543">
                  <c:v>145.19000244140625</c:v>
                </c:pt>
                <c:pt idx="19544">
                  <c:v>146.35000610351563</c:v>
                </c:pt>
                <c:pt idx="19545">
                  <c:v>145.10000610351563</c:v>
                </c:pt>
                <c:pt idx="19546">
                  <c:v>144.97999572753906</c:v>
                </c:pt>
                <c:pt idx="19547">
                  <c:v>146.60000610351563</c:v>
                </c:pt>
                <c:pt idx="19548">
                  <c:v>145.1199951171875</c:v>
                </c:pt>
                <c:pt idx="19549">
                  <c:v>145.47999572753906</c:v>
                </c:pt>
                <c:pt idx="19550">
                  <c:v>146.47000122070313</c:v>
                </c:pt>
                <c:pt idx="19551">
                  <c:v>145.6199951171875</c:v>
                </c:pt>
                <c:pt idx="19552">
                  <c:v>146.47999572753906</c:v>
                </c:pt>
                <c:pt idx="19553">
                  <c:v>145.80999755859375</c:v>
                </c:pt>
                <c:pt idx="19554">
                  <c:v>146.28999328613281</c:v>
                </c:pt>
                <c:pt idx="19555">
                  <c:v>145.69999694824219</c:v>
                </c:pt>
                <c:pt idx="19556">
                  <c:v>145.1300048828125</c:v>
                </c:pt>
                <c:pt idx="19557">
                  <c:v>147.03999328613281</c:v>
                </c:pt>
                <c:pt idx="19558">
                  <c:v>145.28999328613281</c:v>
                </c:pt>
                <c:pt idx="19559">
                  <c:v>147.03999328613281</c:v>
                </c:pt>
                <c:pt idx="19560">
                  <c:v>146.91000366210938</c:v>
                </c:pt>
                <c:pt idx="19561">
                  <c:v>145.55999755859375</c:v>
                </c:pt>
                <c:pt idx="19562">
                  <c:v>146.89999389648438</c:v>
                </c:pt>
                <c:pt idx="19563">
                  <c:v>145.78999328613281</c:v>
                </c:pt>
                <c:pt idx="19564">
                  <c:v>146.41999816894531</c:v>
                </c:pt>
                <c:pt idx="19565">
                  <c:v>146.33999633789063</c:v>
                </c:pt>
                <c:pt idx="19566">
                  <c:v>146.60000610351563</c:v>
                </c:pt>
                <c:pt idx="19567">
                  <c:v>147.16000366210938</c:v>
                </c:pt>
                <c:pt idx="19568">
                  <c:v>145.66999816894531</c:v>
                </c:pt>
                <c:pt idx="19569">
                  <c:v>147.27999877929688</c:v>
                </c:pt>
                <c:pt idx="19570">
                  <c:v>147.28999328613281</c:v>
                </c:pt>
                <c:pt idx="19571">
                  <c:v>145.75</c:v>
                </c:pt>
                <c:pt idx="19572">
                  <c:v>147.19999694824219</c:v>
                </c:pt>
                <c:pt idx="19573">
                  <c:v>146.07000732421875</c:v>
                </c:pt>
                <c:pt idx="19574">
                  <c:v>146.71000671386719</c:v>
                </c:pt>
                <c:pt idx="19575">
                  <c:v>146.42999267578125</c:v>
                </c:pt>
                <c:pt idx="19576">
                  <c:v>146.99000549316406</c:v>
                </c:pt>
                <c:pt idx="19577">
                  <c:v>146.42999267578125</c:v>
                </c:pt>
                <c:pt idx="19578">
                  <c:v>145.88999938964844</c:v>
                </c:pt>
                <c:pt idx="19579">
                  <c:v>147.46000671386719</c:v>
                </c:pt>
                <c:pt idx="19580">
                  <c:v>146.02999877929688</c:v>
                </c:pt>
                <c:pt idx="19581">
                  <c:v>146.24000549316406</c:v>
                </c:pt>
                <c:pt idx="19582">
                  <c:v>147.32000732421875</c:v>
                </c:pt>
                <c:pt idx="19583">
                  <c:v>146.60000610351563</c:v>
                </c:pt>
                <c:pt idx="19584">
                  <c:v>147.28999328613281</c:v>
                </c:pt>
                <c:pt idx="19585">
                  <c:v>146.6199951171875</c:v>
                </c:pt>
                <c:pt idx="19586">
                  <c:v>147.47000122070313</c:v>
                </c:pt>
                <c:pt idx="19587">
                  <c:v>147.74000549316406</c:v>
                </c:pt>
                <c:pt idx="19588">
                  <c:v>146.22999572753906</c:v>
                </c:pt>
                <c:pt idx="19589">
                  <c:v>147.94000244140625</c:v>
                </c:pt>
                <c:pt idx="19590">
                  <c:v>147.75</c:v>
                </c:pt>
                <c:pt idx="19591">
                  <c:v>146.75999450683594</c:v>
                </c:pt>
                <c:pt idx="19592">
                  <c:v>147.66000366210938</c:v>
                </c:pt>
                <c:pt idx="19593">
                  <c:v>147.05000305175781</c:v>
                </c:pt>
                <c:pt idx="19594">
                  <c:v>147.6300048828125</c:v>
                </c:pt>
                <c:pt idx="19595">
                  <c:v>147.02999877929688</c:v>
                </c:pt>
                <c:pt idx="19596">
                  <c:v>146.46000671386719</c:v>
                </c:pt>
                <c:pt idx="19597">
                  <c:v>148.08999633789063</c:v>
                </c:pt>
                <c:pt idx="19598">
                  <c:v>146.55999755859375</c:v>
                </c:pt>
                <c:pt idx="19599">
                  <c:v>146.8800048828125</c:v>
                </c:pt>
                <c:pt idx="19600">
                  <c:v>148</c:v>
                </c:pt>
                <c:pt idx="19601">
                  <c:v>146.97999572753906</c:v>
                </c:pt>
                <c:pt idx="19602">
                  <c:v>147.6199951171875</c:v>
                </c:pt>
                <c:pt idx="19603">
                  <c:v>147.24000549316406</c:v>
                </c:pt>
                <c:pt idx="19604">
                  <c:v>147.94000244140625</c:v>
                </c:pt>
                <c:pt idx="19605">
                  <c:v>148.3699951171875</c:v>
                </c:pt>
                <c:pt idx="19606">
                  <c:v>146.72000122070313</c:v>
                </c:pt>
                <c:pt idx="19607">
                  <c:v>148.39999389648438</c:v>
                </c:pt>
                <c:pt idx="19608">
                  <c:v>146.66000366210938</c:v>
                </c:pt>
                <c:pt idx="19609">
                  <c:v>147.08000183105469</c:v>
                </c:pt>
                <c:pt idx="19610">
                  <c:v>148.27000427246094</c:v>
                </c:pt>
                <c:pt idx="19611">
                  <c:v>147.22000122070313</c:v>
                </c:pt>
                <c:pt idx="19612">
                  <c:v>147.97999572753906</c:v>
                </c:pt>
                <c:pt idx="19613">
                  <c:v>147.55000305175781</c:v>
                </c:pt>
                <c:pt idx="19614">
                  <c:v>148.19999694824219</c:v>
                </c:pt>
                <c:pt idx="19615">
                  <c:v>148.52999877929688</c:v>
                </c:pt>
                <c:pt idx="19616">
                  <c:v>146.77000427246094</c:v>
                </c:pt>
                <c:pt idx="19617">
                  <c:v>148.52999877929688</c:v>
                </c:pt>
                <c:pt idx="19618">
                  <c:v>148.60000610351563</c:v>
                </c:pt>
                <c:pt idx="19619">
                  <c:v>147.33999633789063</c:v>
                </c:pt>
                <c:pt idx="19620">
                  <c:v>148.6199951171875</c:v>
                </c:pt>
                <c:pt idx="19621">
                  <c:v>147.52000427246094</c:v>
                </c:pt>
                <c:pt idx="19622">
                  <c:v>148.05999755859375</c:v>
                </c:pt>
                <c:pt idx="19623">
                  <c:v>147.89999389648438</c:v>
                </c:pt>
                <c:pt idx="19624">
                  <c:v>147.30999755859375</c:v>
                </c:pt>
                <c:pt idx="19625">
                  <c:v>147.77999877929688</c:v>
                </c:pt>
                <c:pt idx="19626">
                  <c:v>148.39999389648438</c:v>
                </c:pt>
                <c:pt idx="19627">
                  <c:v>148.05999755859375</c:v>
                </c:pt>
                <c:pt idx="19628">
                  <c:v>148.58999633789063</c:v>
                </c:pt>
                <c:pt idx="19629">
                  <c:v>147.44999694824219</c:v>
                </c:pt>
                <c:pt idx="19630">
                  <c:v>148.80999755859375</c:v>
                </c:pt>
                <c:pt idx="19631">
                  <c:v>148.89999389648438</c:v>
                </c:pt>
                <c:pt idx="19632">
                  <c:v>147.5</c:v>
                </c:pt>
                <c:pt idx="19633">
                  <c:v>149.19000244140625</c:v>
                </c:pt>
                <c:pt idx="19634">
                  <c:v>148.66000366210938</c:v>
                </c:pt>
                <c:pt idx="19635">
                  <c:v>148.08999633789063</c:v>
                </c:pt>
                <c:pt idx="19636">
                  <c:v>148.69000244140625</c:v>
                </c:pt>
                <c:pt idx="19637">
                  <c:v>147.92999267578125</c:v>
                </c:pt>
                <c:pt idx="19638">
                  <c:v>148.89999389648438</c:v>
                </c:pt>
                <c:pt idx="19639">
                  <c:v>147.67999267578125</c:v>
                </c:pt>
                <c:pt idx="19640">
                  <c:v>149.08000183105469</c:v>
                </c:pt>
                <c:pt idx="19641">
                  <c:v>149.3800048828125</c:v>
                </c:pt>
                <c:pt idx="19642">
                  <c:v>147.77000427246094</c:v>
                </c:pt>
                <c:pt idx="19643">
                  <c:v>149.44999694824219</c:v>
                </c:pt>
                <c:pt idx="19644">
                  <c:v>149.05999755859375</c:v>
                </c:pt>
                <c:pt idx="19645">
                  <c:v>148.19000244140625</c:v>
                </c:pt>
                <c:pt idx="19646">
                  <c:v>149.05999755859375</c:v>
                </c:pt>
                <c:pt idx="19647">
                  <c:v>148.25999450683594</c:v>
                </c:pt>
                <c:pt idx="19648">
                  <c:v>149.1300048828125</c:v>
                </c:pt>
                <c:pt idx="19649">
                  <c:v>148.30000305175781</c:v>
                </c:pt>
                <c:pt idx="19650">
                  <c:v>147.75</c:v>
                </c:pt>
                <c:pt idx="19651">
                  <c:v>149.63999938964844</c:v>
                </c:pt>
                <c:pt idx="19652">
                  <c:v>147.91000366210938</c:v>
                </c:pt>
                <c:pt idx="19653">
                  <c:v>148.11000061035156</c:v>
                </c:pt>
                <c:pt idx="19654">
                  <c:v>149.6300048828125</c:v>
                </c:pt>
                <c:pt idx="19655">
                  <c:v>148.10000610351563</c:v>
                </c:pt>
                <c:pt idx="19656">
                  <c:v>149.6300048828125</c:v>
                </c:pt>
                <c:pt idx="19657">
                  <c:v>149.1199951171875</c:v>
                </c:pt>
                <c:pt idx="19658">
                  <c:v>148.82000732421875</c:v>
                </c:pt>
                <c:pt idx="19659">
                  <c:v>149.25999450683594</c:v>
                </c:pt>
                <c:pt idx="19660">
                  <c:v>148.66999816894531</c:v>
                </c:pt>
                <c:pt idx="19661">
                  <c:v>149.6199951171875</c:v>
                </c:pt>
                <c:pt idx="19662">
                  <c:v>148.66999816894531</c:v>
                </c:pt>
                <c:pt idx="19663">
                  <c:v>148.07000732421875</c:v>
                </c:pt>
                <c:pt idx="19664">
                  <c:v>149.91999816894531</c:v>
                </c:pt>
                <c:pt idx="19665">
                  <c:v>148.16000366210938</c:v>
                </c:pt>
                <c:pt idx="19666">
                  <c:v>148.5</c:v>
                </c:pt>
                <c:pt idx="19667">
                  <c:v>150.02000427246094</c:v>
                </c:pt>
                <c:pt idx="19668">
                  <c:v>148.55000305175781</c:v>
                </c:pt>
                <c:pt idx="19669">
                  <c:v>150.08999633789063</c:v>
                </c:pt>
                <c:pt idx="19670">
                  <c:v>149.80999755859375</c:v>
                </c:pt>
                <c:pt idx="19671">
                  <c:v>148.99000549316406</c:v>
                </c:pt>
                <c:pt idx="19672">
                  <c:v>149.91999816894531</c:v>
                </c:pt>
                <c:pt idx="19673">
                  <c:v>149.3800048828125</c:v>
                </c:pt>
                <c:pt idx="19674">
                  <c:v>149.41000366210938</c:v>
                </c:pt>
                <c:pt idx="19675">
                  <c:v>149.6199951171875</c:v>
                </c:pt>
                <c:pt idx="19676">
                  <c:v>148.94000244140625</c:v>
                </c:pt>
                <c:pt idx="19677">
                  <c:v>150.08000183105469</c:v>
                </c:pt>
                <c:pt idx="19678">
                  <c:v>149.02000427246094</c:v>
                </c:pt>
                <c:pt idx="19679">
                  <c:v>150</c:v>
                </c:pt>
                <c:pt idx="19680">
                  <c:v>150.3699951171875</c:v>
                </c:pt>
                <c:pt idx="19681">
                  <c:v>148.86000061035156</c:v>
                </c:pt>
                <c:pt idx="19682">
                  <c:v>150.46000671386719</c:v>
                </c:pt>
                <c:pt idx="19683">
                  <c:v>150.49000549316406</c:v>
                </c:pt>
                <c:pt idx="19684">
                  <c:v>149.03999328613281</c:v>
                </c:pt>
                <c:pt idx="19685">
                  <c:v>150.58000183105469</c:v>
                </c:pt>
                <c:pt idx="19686">
                  <c:v>150.22000122070313</c:v>
                </c:pt>
                <c:pt idx="19687">
                  <c:v>149.60000610351563</c:v>
                </c:pt>
                <c:pt idx="19688">
                  <c:v>150.1300048828125</c:v>
                </c:pt>
                <c:pt idx="19689">
                  <c:v>149.75</c:v>
                </c:pt>
                <c:pt idx="19690">
                  <c:v>150.33000183105469</c:v>
                </c:pt>
                <c:pt idx="19691">
                  <c:v>149.44999694824219</c:v>
                </c:pt>
                <c:pt idx="19692">
                  <c:v>150.50999450683594</c:v>
                </c:pt>
                <c:pt idx="19693">
                  <c:v>149.47999572753906</c:v>
                </c:pt>
                <c:pt idx="19694">
                  <c:v>149.08999633789063</c:v>
                </c:pt>
                <c:pt idx="19695">
                  <c:v>150.8800048828125</c:v>
                </c:pt>
                <c:pt idx="19696">
                  <c:v>149.1300048828125</c:v>
                </c:pt>
                <c:pt idx="19697">
                  <c:v>149.69000244140625</c:v>
                </c:pt>
                <c:pt idx="19698">
                  <c:v>150.57000732421875</c:v>
                </c:pt>
                <c:pt idx="19699">
                  <c:v>149.77999877929688</c:v>
                </c:pt>
                <c:pt idx="19700">
                  <c:v>150.53999328613281</c:v>
                </c:pt>
                <c:pt idx="19701">
                  <c:v>150.00999450683594</c:v>
                </c:pt>
                <c:pt idx="19702">
                  <c:v>150.72999572753906</c:v>
                </c:pt>
                <c:pt idx="19703">
                  <c:v>149.97999572753906</c:v>
                </c:pt>
                <c:pt idx="19704">
                  <c:v>149.28999328613281</c:v>
                </c:pt>
                <c:pt idx="19705">
                  <c:v>151.1300048828125</c:v>
                </c:pt>
                <c:pt idx="19706">
                  <c:v>149.52000427246094</c:v>
                </c:pt>
                <c:pt idx="19707">
                  <c:v>151.19999694824219</c:v>
                </c:pt>
                <c:pt idx="19708">
                  <c:v>151.02999877929688</c:v>
                </c:pt>
                <c:pt idx="19709">
                  <c:v>150.02999877929688</c:v>
                </c:pt>
                <c:pt idx="19710">
                  <c:v>150.94999694824219</c:v>
                </c:pt>
                <c:pt idx="19711">
                  <c:v>150.19000244140625</c:v>
                </c:pt>
                <c:pt idx="19712">
                  <c:v>150.8699951171875</c:v>
                </c:pt>
                <c:pt idx="19713">
                  <c:v>150.16000366210938</c:v>
                </c:pt>
                <c:pt idx="19714">
                  <c:v>151.11000061035156</c:v>
                </c:pt>
                <c:pt idx="19715">
                  <c:v>151.46000671386719</c:v>
                </c:pt>
                <c:pt idx="19716">
                  <c:v>149.86000061035156</c:v>
                </c:pt>
                <c:pt idx="19717">
                  <c:v>151.47999572753906</c:v>
                </c:pt>
                <c:pt idx="19718">
                  <c:v>150.08000183105469</c:v>
                </c:pt>
                <c:pt idx="19719">
                  <c:v>150.53999328613281</c:v>
                </c:pt>
                <c:pt idx="19720">
                  <c:v>151.10000610351563</c:v>
                </c:pt>
                <c:pt idx="19721">
                  <c:v>150.82000732421875</c:v>
                </c:pt>
                <c:pt idx="19722">
                  <c:v>151.57000732421875</c:v>
                </c:pt>
                <c:pt idx="19723">
                  <c:v>150.13999938964844</c:v>
                </c:pt>
                <c:pt idx="19724">
                  <c:v>151.74000549316406</c:v>
                </c:pt>
                <c:pt idx="19725">
                  <c:v>150.02000427246094</c:v>
                </c:pt>
                <c:pt idx="19726">
                  <c:v>150.33000183105469</c:v>
                </c:pt>
                <c:pt idx="19727">
                  <c:v>151.58999633789063</c:v>
                </c:pt>
                <c:pt idx="19728">
                  <c:v>150.82000732421875</c:v>
                </c:pt>
                <c:pt idx="19729">
                  <c:v>151.55999755859375</c:v>
                </c:pt>
                <c:pt idx="19730">
                  <c:v>150.58999633789063</c:v>
                </c:pt>
                <c:pt idx="19731">
                  <c:v>151.89999389648438</c:v>
                </c:pt>
                <c:pt idx="19732">
                  <c:v>150.50999450683594</c:v>
                </c:pt>
                <c:pt idx="19733">
                  <c:v>150.46000671386719</c:v>
                </c:pt>
                <c:pt idx="19734">
                  <c:v>152.02000427246094</c:v>
                </c:pt>
                <c:pt idx="19735">
                  <c:v>150.75</c:v>
                </c:pt>
                <c:pt idx="19736">
                  <c:v>151.58999633789063</c:v>
                </c:pt>
                <c:pt idx="19737">
                  <c:v>151.02999877929688</c:v>
                </c:pt>
                <c:pt idx="19738">
                  <c:v>151.92999267578125</c:v>
                </c:pt>
                <c:pt idx="19739">
                  <c:v>152.38999938964844</c:v>
                </c:pt>
                <c:pt idx="19740">
                  <c:v>150.72999572753906</c:v>
                </c:pt>
                <c:pt idx="19741">
                  <c:v>152.30000305175781</c:v>
                </c:pt>
                <c:pt idx="19742">
                  <c:v>150.99000549316406</c:v>
                </c:pt>
                <c:pt idx="19743">
                  <c:v>151.61000061035156</c:v>
                </c:pt>
                <c:pt idx="19744">
                  <c:v>151.66999816894531</c:v>
                </c:pt>
                <c:pt idx="19745">
                  <c:v>152.11000061035156</c:v>
                </c:pt>
                <c:pt idx="19746">
                  <c:v>152.50999450683594</c:v>
                </c:pt>
                <c:pt idx="19747">
                  <c:v>150.80999755859375</c:v>
                </c:pt>
                <c:pt idx="19748">
                  <c:v>152.58000183105469</c:v>
                </c:pt>
                <c:pt idx="19749">
                  <c:v>152.32000732421875</c:v>
                </c:pt>
                <c:pt idx="19750">
                  <c:v>151.6199951171875</c:v>
                </c:pt>
                <c:pt idx="19751">
                  <c:v>152</c:v>
                </c:pt>
                <c:pt idx="19752">
                  <c:v>152.13999938964844</c:v>
                </c:pt>
                <c:pt idx="19753">
                  <c:v>152.66000366210938</c:v>
                </c:pt>
                <c:pt idx="19754">
                  <c:v>151.17999267578125</c:v>
                </c:pt>
                <c:pt idx="19755">
                  <c:v>152.94000244140625</c:v>
                </c:pt>
                <c:pt idx="19756">
                  <c:v>152.63999938964844</c:v>
                </c:pt>
                <c:pt idx="19757">
                  <c:v>151.6300048828125</c:v>
                </c:pt>
                <c:pt idx="19758">
                  <c:v>152.46000671386719</c:v>
                </c:pt>
                <c:pt idx="19759">
                  <c:v>152.1199951171875</c:v>
                </c:pt>
                <c:pt idx="19760">
                  <c:v>152.83999633789063</c:v>
                </c:pt>
                <c:pt idx="19761">
                  <c:v>151.36000061035156</c:v>
                </c:pt>
                <c:pt idx="19762">
                  <c:v>152.96000671386719</c:v>
                </c:pt>
                <c:pt idx="19763">
                  <c:v>152.99000549316406</c:v>
                </c:pt>
                <c:pt idx="19764">
                  <c:v>151.92999267578125</c:v>
                </c:pt>
                <c:pt idx="19765">
                  <c:v>152.75999450683594</c:v>
                </c:pt>
                <c:pt idx="19766">
                  <c:v>152.1199951171875</c:v>
                </c:pt>
                <c:pt idx="19767">
                  <c:v>153.11000061035156</c:v>
                </c:pt>
                <c:pt idx="19768">
                  <c:v>151.77000427246094</c:v>
                </c:pt>
                <c:pt idx="19769">
                  <c:v>151.8800048828125</c:v>
                </c:pt>
                <c:pt idx="19770">
                  <c:v>153.24000549316406</c:v>
                </c:pt>
                <c:pt idx="19771">
                  <c:v>152.17999267578125</c:v>
                </c:pt>
                <c:pt idx="19772">
                  <c:v>152.92999267578125</c:v>
                </c:pt>
                <c:pt idx="19773">
                  <c:v>152.24000549316406</c:v>
                </c:pt>
                <c:pt idx="19774">
                  <c:v>153.3699951171875</c:v>
                </c:pt>
                <c:pt idx="19775">
                  <c:v>151.89999389648438</c:v>
                </c:pt>
                <c:pt idx="19776">
                  <c:v>152.1199951171875</c:v>
                </c:pt>
                <c:pt idx="19777">
                  <c:v>153.32000732421875</c:v>
                </c:pt>
                <c:pt idx="19778">
                  <c:v>152.52000427246094</c:v>
                </c:pt>
                <c:pt idx="19779">
                  <c:v>153.3800048828125</c:v>
                </c:pt>
                <c:pt idx="19780">
                  <c:v>152.16000366210938</c:v>
                </c:pt>
                <c:pt idx="19781">
                  <c:v>153.63999938964844</c:v>
                </c:pt>
                <c:pt idx="19782">
                  <c:v>153.60000610351563</c:v>
                </c:pt>
                <c:pt idx="19783">
                  <c:v>152.60000610351563</c:v>
                </c:pt>
                <c:pt idx="19784">
                  <c:v>153.24000549316406</c:v>
                </c:pt>
                <c:pt idx="19785">
                  <c:v>152.41999816894531</c:v>
                </c:pt>
                <c:pt idx="19786">
                  <c:v>153.88999938964844</c:v>
                </c:pt>
                <c:pt idx="19787">
                  <c:v>152.25999450683594</c:v>
                </c:pt>
                <c:pt idx="19788">
                  <c:v>152.75</c:v>
                </c:pt>
                <c:pt idx="19789">
                  <c:v>153.55000305175781</c:v>
                </c:pt>
                <c:pt idx="19790">
                  <c:v>153.28999328613281</c:v>
                </c:pt>
                <c:pt idx="19791">
                  <c:v>153.1199951171875</c:v>
                </c:pt>
                <c:pt idx="19792">
                  <c:v>153.63999938964844</c:v>
                </c:pt>
                <c:pt idx="19793">
                  <c:v>154.27000427246094</c:v>
                </c:pt>
                <c:pt idx="19794">
                  <c:v>152.6199951171875</c:v>
                </c:pt>
                <c:pt idx="19795">
                  <c:v>154.25</c:v>
                </c:pt>
                <c:pt idx="19796">
                  <c:v>153.77000427246094</c:v>
                </c:pt>
                <c:pt idx="19797">
                  <c:v>153.66000366210938</c:v>
                </c:pt>
                <c:pt idx="19798">
                  <c:v>153.39999389648438</c:v>
                </c:pt>
                <c:pt idx="19799">
                  <c:v>152.78999328613281</c:v>
                </c:pt>
                <c:pt idx="19800">
                  <c:v>154.47999572753906</c:v>
                </c:pt>
                <c:pt idx="19801">
                  <c:v>153.1300048828125</c:v>
                </c:pt>
                <c:pt idx="19802">
                  <c:v>154.47000122070313</c:v>
                </c:pt>
                <c:pt idx="19803">
                  <c:v>153.72000122070313</c:v>
                </c:pt>
                <c:pt idx="19804">
                  <c:v>154.22000122070313</c:v>
                </c:pt>
                <c:pt idx="19805">
                  <c:v>153.3800048828125</c:v>
                </c:pt>
                <c:pt idx="19806">
                  <c:v>153.1199951171875</c:v>
                </c:pt>
                <c:pt idx="19807">
                  <c:v>154.67999267578125</c:v>
                </c:pt>
                <c:pt idx="19808">
                  <c:v>153.49000549316406</c:v>
                </c:pt>
                <c:pt idx="19809">
                  <c:v>154.27000427246094</c:v>
                </c:pt>
                <c:pt idx="19810">
                  <c:v>153.78999328613281</c:v>
                </c:pt>
                <c:pt idx="19811">
                  <c:v>154.64999389648438</c:v>
                </c:pt>
                <c:pt idx="19812">
                  <c:v>153.25999450683594</c:v>
                </c:pt>
                <c:pt idx="19813">
                  <c:v>153.49000549316406</c:v>
                </c:pt>
                <c:pt idx="19814">
                  <c:v>154.92999267578125</c:v>
                </c:pt>
                <c:pt idx="19815">
                  <c:v>153.80000305175781</c:v>
                </c:pt>
                <c:pt idx="19816">
                  <c:v>154.47000122070313</c:v>
                </c:pt>
                <c:pt idx="19817">
                  <c:v>154</c:v>
                </c:pt>
                <c:pt idx="19818">
                  <c:v>155</c:v>
                </c:pt>
                <c:pt idx="19819">
                  <c:v>155.14999389648438</c:v>
                </c:pt>
                <c:pt idx="19820">
                  <c:v>153.58000183105469</c:v>
                </c:pt>
                <c:pt idx="19821">
                  <c:v>155.17999267578125</c:v>
                </c:pt>
                <c:pt idx="19822">
                  <c:v>153.97000122070313</c:v>
                </c:pt>
                <c:pt idx="19823">
                  <c:v>154.80000305175781</c:v>
                </c:pt>
                <c:pt idx="19824">
                  <c:v>154.19999694824219</c:v>
                </c:pt>
                <c:pt idx="19825">
                  <c:v>155.11000061035156</c:v>
                </c:pt>
                <c:pt idx="19826">
                  <c:v>155.47000122070313</c:v>
                </c:pt>
                <c:pt idx="19827">
                  <c:v>153.94999694824219</c:v>
                </c:pt>
                <c:pt idx="19828">
                  <c:v>155.44999694824219</c:v>
                </c:pt>
                <c:pt idx="19829">
                  <c:v>154.92999267578125</c:v>
                </c:pt>
                <c:pt idx="19830">
                  <c:v>154.92999267578125</c:v>
                </c:pt>
                <c:pt idx="19831">
                  <c:v>154.67999267578125</c:v>
                </c:pt>
                <c:pt idx="19832">
                  <c:v>153.80999755859375</c:v>
                </c:pt>
                <c:pt idx="19833">
                  <c:v>155.67999267578125</c:v>
                </c:pt>
                <c:pt idx="19834">
                  <c:v>153.83000183105469</c:v>
                </c:pt>
                <c:pt idx="19835">
                  <c:v>155.63999938964844</c:v>
                </c:pt>
                <c:pt idx="19836">
                  <c:v>155.1300048828125</c:v>
                </c:pt>
                <c:pt idx="19837">
                  <c:v>155.03999328613281</c:v>
                </c:pt>
                <c:pt idx="19838">
                  <c:v>154.91000366210938</c:v>
                </c:pt>
                <c:pt idx="19839">
                  <c:v>154.30000305175781</c:v>
                </c:pt>
                <c:pt idx="19840">
                  <c:v>155.91000366210938</c:v>
                </c:pt>
                <c:pt idx="19841">
                  <c:v>154.38999938964844</c:v>
                </c:pt>
                <c:pt idx="19842">
                  <c:v>155.89999389648438</c:v>
                </c:pt>
                <c:pt idx="19843">
                  <c:v>155.50999450683594</c:v>
                </c:pt>
                <c:pt idx="19844">
                  <c:v>155.5</c:v>
                </c:pt>
                <c:pt idx="19845">
                  <c:v>155.05000305175781</c:v>
                </c:pt>
                <c:pt idx="19846">
                  <c:v>154.5</c:v>
                </c:pt>
                <c:pt idx="19847">
                  <c:v>156.19999694824219</c:v>
                </c:pt>
                <c:pt idx="19848">
                  <c:v>154.77000427246094</c:v>
                </c:pt>
                <c:pt idx="19849">
                  <c:v>155.41999816894531</c:v>
                </c:pt>
                <c:pt idx="19850">
                  <c:v>155.55000305175781</c:v>
                </c:pt>
                <c:pt idx="19851">
                  <c:v>155.77999877929688</c:v>
                </c:pt>
                <c:pt idx="19852">
                  <c:v>155.22999572753906</c:v>
                </c:pt>
                <c:pt idx="19853">
                  <c:v>154.80000305175781</c:v>
                </c:pt>
                <c:pt idx="19854">
                  <c:v>156.39999389648438</c:v>
                </c:pt>
                <c:pt idx="19855">
                  <c:v>154.99000549316406</c:v>
                </c:pt>
                <c:pt idx="19856">
                  <c:v>155.77000427246094</c:v>
                </c:pt>
                <c:pt idx="19857">
                  <c:v>155.67999267578125</c:v>
                </c:pt>
                <c:pt idx="19858">
                  <c:v>156.22999572753906</c:v>
                </c:pt>
                <c:pt idx="19859">
                  <c:v>156.6199951171875</c:v>
                </c:pt>
                <c:pt idx="19860">
                  <c:v>154.8800048828125</c:v>
                </c:pt>
                <c:pt idx="19861">
                  <c:v>156.60000610351563</c:v>
                </c:pt>
                <c:pt idx="19862">
                  <c:v>156.1300048828125</c:v>
                </c:pt>
                <c:pt idx="19863">
                  <c:v>156.10000610351563</c:v>
                </c:pt>
                <c:pt idx="19864">
                  <c:v>155.85000610351563</c:v>
                </c:pt>
                <c:pt idx="19865">
                  <c:v>155.16999816894531</c:v>
                </c:pt>
                <c:pt idx="19866">
                  <c:v>156.82000732421875</c:v>
                </c:pt>
                <c:pt idx="19867">
                  <c:v>155.25</c:v>
                </c:pt>
                <c:pt idx="19868">
                  <c:v>155.8699951171875</c:v>
                </c:pt>
                <c:pt idx="19869">
                  <c:v>156.44999694824219</c:v>
                </c:pt>
                <c:pt idx="19870">
                  <c:v>156.41999816894531</c:v>
                </c:pt>
                <c:pt idx="19871">
                  <c:v>156.03999328613281</c:v>
                </c:pt>
                <c:pt idx="19872">
                  <c:v>155.55000305175781</c:v>
                </c:pt>
                <c:pt idx="19873">
                  <c:v>157.22999572753906</c:v>
                </c:pt>
                <c:pt idx="19874">
                  <c:v>155.67999267578125</c:v>
                </c:pt>
                <c:pt idx="19875">
                  <c:v>156.08000183105469</c:v>
                </c:pt>
                <c:pt idx="19876">
                  <c:v>156.8699951171875</c:v>
                </c:pt>
                <c:pt idx="19877">
                  <c:v>156.47999572753906</c:v>
                </c:pt>
                <c:pt idx="19878">
                  <c:v>157.27000427246094</c:v>
                </c:pt>
                <c:pt idx="19879">
                  <c:v>155.61000061035156</c:v>
                </c:pt>
                <c:pt idx="19880">
                  <c:v>157.33999633789063</c:v>
                </c:pt>
                <c:pt idx="19881">
                  <c:v>157.35000610351563</c:v>
                </c:pt>
                <c:pt idx="19882">
                  <c:v>156.22000122070313</c:v>
                </c:pt>
                <c:pt idx="19883">
                  <c:v>157.1300048828125</c:v>
                </c:pt>
                <c:pt idx="19884">
                  <c:v>156.42999267578125</c:v>
                </c:pt>
                <c:pt idx="19885">
                  <c:v>157.44000244140625</c:v>
                </c:pt>
                <c:pt idx="19886">
                  <c:v>156.05999755859375</c:v>
                </c:pt>
                <c:pt idx="19887">
                  <c:v>155.99000549316406</c:v>
                </c:pt>
                <c:pt idx="19888">
                  <c:v>157.52999877929688</c:v>
                </c:pt>
                <c:pt idx="19889">
                  <c:v>156.52999877929688</c:v>
                </c:pt>
                <c:pt idx="19890">
                  <c:v>157.33000183105469</c:v>
                </c:pt>
                <c:pt idx="19891">
                  <c:v>156.33999633789063</c:v>
                </c:pt>
                <c:pt idx="19892">
                  <c:v>157.69999694824219</c:v>
                </c:pt>
                <c:pt idx="19893">
                  <c:v>157.92999267578125</c:v>
                </c:pt>
                <c:pt idx="19894">
                  <c:v>156.53999328613281</c:v>
                </c:pt>
                <c:pt idx="19895">
                  <c:v>157.74000549316406</c:v>
                </c:pt>
                <c:pt idx="19896">
                  <c:v>156.83000183105469</c:v>
                </c:pt>
                <c:pt idx="19897">
                  <c:v>157.72999572753906</c:v>
                </c:pt>
                <c:pt idx="19898">
                  <c:v>156.80000305175781</c:v>
                </c:pt>
                <c:pt idx="19899">
                  <c:v>158.03999328613281</c:v>
                </c:pt>
                <c:pt idx="19900">
                  <c:v>158.21000671386719</c:v>
                </c:pt>
                <c:pt idx="19901">
                  <c:v>156.63999938964844</c:v>
                </c:pt>
                <c:pt idx="19902">
                  <c:v>158.1199951171875</c:v>
                </c:pt>
                <c:pt idx="19903">
                  <c:v>157.41999816894531</c:v>
                </c:pt>
                <c:pt idx="19904">
                  <c:v>157.66999816894531</c:v>
                </c:pt>
                <c:pt idx="19905">
                  <c:v>157.32000732421875</c:v>
                </c:pt>
                <c:pt idx="19906">
                  <c:v>156.69999694824219</c:v>
                </c:pt>
                <c:pt idx="19907">
                  <c:v>158.36000061035156</c:v>
                </c:pt>
                <c:pt idx="19908">
                  <c:v>156.86000061035156</c:v>
                </c:pt>
                <c:pt idx="19909">
                  <c:v>158.46000671386719</c:v>
                </c:pt>
                <c:pt idx="19910">
                  <c:v>158.27999877929688</c:v>
                </c:pt>
                <c:pt idx="19911">
                  <c:v>157.41999816894531</c:v>
                </c:pt>
                <c:pt idx="19912">
                  <c:v>158.1300048828125</c:v>
                </c:pt>
                <c:pt idx="19913">
                  <c:v>157.53999328613281</c:v>
                </c:pt>
                <c:pt idx="19914">
                  <c:v>158.41999816894531</c:v>
                </c:pt>
                <c:pt idx="19915">
                  <c:v>157.39999389648438</c:v>
                </c:pt>
                <c:pt idx="19916">
                  <c:v>158.60000610351563</c:v>
                </c:pt>
                <c:pt idx="19917">
                  <c:v>157.30000305175781</c:v>
                </c:pt>
                <c:pt idx="19918">
                  <c:v>157.30000305175781</c:v>
                </c:pt>
                <c:pt idx="19919">
                  <c:v>158.88999938964844</c:v>
                </c:pt>
                <c:pt idx="19920">
                  <c:v>157.41999816894531</c:v>
                </c:pt>
                <c:pt idx="19921">
                  <c:v>158.07000732421875</c:v>
                </c:pt>
                <c:pt idx="19922">
                  <c:v>158.3699951171875</c:v>
                </c:pt>
                <c:pt idx="19923">
                  <c:v>158.3699951171875</c:v>
                </c:pt>
                <c:pt idx="19924">
                  <c:v>158.08000183105469</c:v>
                </c:pt>
                <c:pt idx="19925">
                  <c:v>157.50999450683594</c:v>
                </c:pt>
                <c:pt idx="19926">
                  <c:v>159.22000122070313</c:v>
                </c:pt>
                <c:pt idx="19927">
                  <c:v>157.63999938964844</c:v>
                </c:pt>
                <c:pt idx="19928">
                  <c:v>159.47000122070313</c:v>
                </c:pt>
                <c:pt idx="19929">
                  <c:v>159.19999694824219</c:v>
                </c:pt>
                <c:pt idx="19930">
                  <c:v>158.19000244140625</c:v>
                </c:pt>
                <c:pt idx="19931">
                  <c:v>159.13999938964844</c:v>
                </c:pt>
                <c:pt idx="19932">
                  <c:v>158.27999877929688</c:v>
                </c:pt>
                <c:pt idx="19933">
                  <c:v>159.33999633789063</c:v>
                </c:pt>
                <c:pt idx="19934">
                  <c:v>157.97999572753906</c:v>
                </c:pt>
                <c:pt idx="19935">
                  <c:v>158.02000427246094</c:v>
                </c:pt>
                <c:pt idx="19936">
                  <c:v>159.69999694824219</c:v>
                </c:pt>
                <c:pt idx="19937">
                  <c:v>158.22000122070313</c:v>
                </c:pt>
                <c:pt idx="19938">
                  <c:v>158.75999450683594</c:v>
                </c:pt>
                <c:pt idx="19939">
                  <c:v>159.11000061035156</c:v>
                </c:pt>
                <c:pt idx="19940">
                  <c:v>159.27000427246094</c:v>
                </c:pt>
                <c:pt idx="19941">
                  <c:v>159.02999877929688</c:v>
                </c:pt>
                <c:pt idx="19942">
                  <c:v>158.16999816894531</c:v>
                </c:pt>
                <c:pt idx="19943">
                  <c:v>159.96000671386719</c:v>
                </c:pt>
                <c:pt idx="19944">
                  <c:v>158.30000305175781</c:v>
                </c:pt>
                <c:pt idx="19945">
                  <c:v>158.99000549316406</c:v>
                </c:pt>
                <c:pt idx="19946">
                  <c:v>159.55000305175781</c:v>
                </c:pt>
                <c:pt idx="19947">
                  <c:v>159.41999816894531</c:v>
                </c:pt>
                <c:pt idx="19948">
                  <c:v>160.19000244140625</c:v>
                </c:pt>
                <c:pt idx="19949">
                  <c:v>158.69999694824219</c:v>
                </c:pt>
                <c:pt idx="19950">
                  <c:v>160.32000732421875</c:v>
                </c:pt>
                <c:pt idx="19951">
                  <c:v>158.77999877929688</c:v>
                </c:pt>
                <c:pt idx="19952">
                  <c:v>159.19000244140625</c:v>
                </c:pt>
                <c:pt idx="19953">
                  <c:v>159.94000244140625</c:v>
                </c:pt>
                <c:pt idx="19954">
                  <c:v>159.83000183105469</c:v>
                </c:pt>
                <c:pt idx="19955">
                  <c:v>160.44000244140625</c:v>
                </c:pt>
                <c:pt idx="19956">
                  <c:v>158.91000366210938</c:v>
                </c:pt>
                <c:pt idx="19957">
                  <c:v>160.57000732421875</c:v>
                </c:pt>
                <c:pt idx="19958">
                  <c:v>159.1199951171875</c:v>
                </c:pt>
                <c:pt idx="19959">
                  <c:v>159.67999267578125</c:v>
                </c:pt>
                <c:pt idx="19960">
                  <c:v>160.19000244140625</c:v>
                </c:pt>
                <c:pt idx="19961">
                  <c:v>160.17999267578125</c:v>
                </c:pt>
                <c:pt idx="19962">
                  <c:v>160.75</c:v>
                </c:pt>
                <c:pt idx="19963">
                  <c:v>159.36000061035156</c:v>
                </c:pt>
                <c:pt idx="19964">
                  <c:v>160.88999938964844</c:v>
                </c:pt>
                <c:pt idx="19965">
                  <c:v>159.35000610351563</c:v>
                </c:pt>
                <c:pt idx="19966">
                  <c:v>159.94999694824219</c:v>
                </c:pt>
                <c:pt idx="19967">
                  <c:v>160.63999938964844</c:v>
                </c:pt>
                <c:pt idx="19968">
                  <c:v>160.35000610351563</c:v>
                </c:pt>
                <c:pt idx="19969">
                  <c:v>160.94999694824219</c:v>
                </c:pt>
                <c:pt idx="19970">
                  <c:v>159.63999938964844</c:v>
                </c:pt>
                <c:pt idx="19971">
                  <c:v>161.28999328613281</c:v>
                </c:pt>
                <c:pt idx="19972">
                  <c:v>161.10000610351563</c:v>
                </c:pt>
                <c:pt idx="19973">
                  <c:v>160.16999816894531</c:v>
                </c:pt>
                <c:pt idx="19974">
                  <c:v>160.88999938964844</c:v>
                </c:pt>
                <c:pt idx="19975">
                  <c:v>160.02000427246094</c:v>
                </c:pt>
                <c:pt idx="19976">
                  <c:v>161.32000732421875</c:v>
                </c:pt>
                <c:pt idx="19977">
                  <c:v>159.6300048828125</c:v>
                </c:pt>
                <c:pt idx="19978">
                  <c:v>160.13999938964844</c:v>
                </c:pt>
                <c:pt idx="19979">
                  <c:v>161.25</c:v>
                </c:pt>
                <c:pt idx="19980">
                  <c:v>160.52999877929688</c:v>
                </c:pt>
                <c:pt idx="19981">
                  <c:v>161.00999450683594</c:v>
                </c:pt>
                <c:pt idx="19982">
                  <c:v>160.30999755859375</c:v>
                </c:pt>
                <c:pt idx="19983">
                  <c:v>161.77999877929688</c:v>
                </c:pt>
                <c:pt idx="19984">
                  <c:v>160.19000244140625</c:v>
                </c:pt>
                <c:pt idx="19985">
                  <c:v>160.44999694824219</c:v>
                </c:pt>
                <c:pt idx="19986">
                  <c:v>161.49000549316406</c:v>
                </c:pt>
                <c:pt idx="19987">
                  <c:v>161.02999877929688</c:v>
                </c:pt>
                <c:pt idx="19988">
                  <c:v>161.74000549316406</c:v>
                </c:pt>
                <c:pt idx="19989">
                  <c:v>160.27000427246094</c:v>
                </c:pt>
                <c:pt idx="19990">
                  <c:v>161.89999389648438</c:v>
                </c:pt>
                <c:pt idx="19991">
                  <c:v>160.42999267578125</c:v>
                </c:pt>
                <c:pt idx="19992">
                  <c:v>160.91999816894531</c:v>
                </c:pt>
                <c:pt idx="19993">
                  <c:v>161.64999389648438</c:v>
                </c:pt>
                <c:pt idx="19994">
                  <c:v>161.27000427246094</c:v>
                </c:pt>
                <c:pt idx="19995">
                  <c:v>161.97000122070313</c:v>
                </c:pt>
                <c:pt idx="19996">
                  <c:v>160.36000061035156</c:v>
                </c:pt>
                <c:pt idx="19997">
                  <c:v>161.97999572753906</c:v>
                </c:pt>
                <c:pt idx="19998">
                  <c:v>161.6300048828125</c:v>
                </c:pt>
                <c:pt idx="19999">
                  <c:v>160.47000122070313</c:v>
                </c:pt>
                <c:pt idx="20000">
                  <c:v>161.16000366210938</c:v>
                </c:pt>
                <c:pt idx="20001">
                  <c:v>160.08000183105469</c:v>
                </c:pt>
                <c:pt idx="20002">
                  <c:v>161.33999633789063</c:v>
                </c:pt>
                <c:pt idx="20003">
                  <c:v>159.63999938964844</c:v>
                </c:pt>
                <c:pt idx="20004">
                  <c:v>160.02999877929688</c:v>
                </c:pt>
                <c:pt idx="20005">
                  <c:v>160.99000549316406</c:v>
                </c:pt>
                <c:pt idx="20006">
                  <c:v>160.3800048828125</c:v>
                </c:pt>
                <c:pt idx="20007">
                  <c:v>160.66000366210938</c:v>
                </c:pt>
                <c:pt idx="20008">
                  <c:v>159.86000061035156</c:v>
                </c:pt>
                <c:pt idx="20009">
                  <c:v>161.24000549316406</c:v>
                </c:pt>
                <c:pt idx="20010">
                  <c:v>159.69000244140625</c:v>
                </c:pt>
                <c:pt idx="20011">
                  <c:v>160.16000366210938</c:v>
                </c:pt>
                <c:pt idx="20012">
                  <c:v>160.74000549316406</c:v>
                </c:pt>
                <c:pt idx="20013">
                  <c:v>160.66000366210938</c:v>
                </c:pt>
                <c:pt idx="20014">
                  <c:v>161.16999816894531</c:v>
                </c:pt>
                <c:pt idx="20015">
                  <c:v>159.66999816894531</c:v>
                </c:pt>
                <c:pt idx="20016">
                  <c:v>161.19999694824219</c:v>
                </c:pt>
                <c:pt idx="20017">
                  <c:v>160.61000061035156</c:v>
                </c:pt>
                <c:pt idx="20018">
                  <c:v>160.5</c:v>
                </c:pt>
                <c:pt idx="20019">
                  <c:v>159.94999694824219</c:v>
                </c:pt>
                <c:pt idx="20020">
                  <c:v>159.41000366210938</c:v>
                </c:pt>
                <c:pt idx="20021">
                  <c:v>160.83000183105469</c:v>
                </c:pt>
                <c:pt idx="20022">
                  <c:v>159.47999572753906</c:v>
                </c:pt>
                <c:pt idx="20023">
                  <c:v>160.08000183105469</c:v>
                </c:pt>
                <c:pt idx="20024">
                  <c:v>159.38999938964844</c:v>
                </c:pt>
                <c:pt idx="20025">
                  <c:v>160.44000244140625</c:v>
                </c:pt>
                <c:pt idx="20026">
                  <c:v>160.41999816894531</c:v>
                </c:pt>
                <c:pt idx="20027">
                  <c:v>159.08000183105469</c:v>
                </c:pt>
                <c:pt idx="20028">
                  <c:v>159.86000061035156</c:v>
                </c:pt>
                <c:pt idx="20029">
                  <c:v>159.02000427246094</c:v>
                </c:pt>
                <c:pt idx="20030">
                  <c:v>159.91000366210938</c:v>
                </c:pt>
                <c:pt idx="20031">
                  <c:v>158.33999633789063</c:v>
                </c:pt>
                <c:pt idx="20032">
                  <c:v>159.97000122070313</c:v>
                </c:pt>
                <c:pt idx="20033">
                  <c:v>159.52999877929688</c:v>
                </c:pt>
                <c:pt idx="20034">
                  <c:v>158.88999938964844</c:v>
                </c:pt>
                <c:pt idx="20035">
                  <c:v>158.80999755859375</c:v>
                </c:pt>
                <c:pt idx="20036">
                  <c:v>157.85000610351563</c:v>
                </c:pt>
                <c:pt idx="20037">
                  <c:v>159.47999572753906</c:v>
                </c:pt>
                <c:pt idx="20038">
                  <c:v>157.71000671386719</c:v>
                </c:pt>
                <c:pt idx="20039">
                  <c:v>158.42999267578125</c:v>
                </c:pt>
                <c:pt idx="20040">
                  <c:v>158.33999633789063</c:v>
                </c:pt>
                <c:pt idx="20041">
                  <c:v>158.83999633789063</c:v>
                </c:pt>
                <c:pt idx="20042">
                  <c:v>159.25999450683594</c:v>
                </c:pt>
                <c:pt idx="20043">
                  <c:v>157.52999877929688</c:v>
                </c:pt>
                <c:pt idx="20044">
                  <c:v>158.96000671386719</c:v>
                </c:pt>
                <c:pt idx="20045">
                  <c:v>158.35000610351563</c:v>
                </c:pt>
                <c:pt idx="20046">
                  <c:v>158.38999938964844</c:v>
                </c:pt>
                <c:pt idx="20047">
                  <c:v>157.72999572753906</c:v>
                </c:pt>
                <c:pt idx="20048">
                  <c:v>157.02000427246094</c:v>
                </c:pt>
                <c:pt idx="20049">
                  <c:v>158.66999816894531</c:v>
                </c:pt>
                <c:pt idx="20050">
                  <c:v>157.11000061035156</c:v>
                </c:pt>
                <c:pt idx="20051">
                  <c:v>157.83999633789063</c:v>
                </c:pt>
                <c:pt idx="20052">
                  <c:v>157.44000244140625</c:v>
                </c:pt>
                <c:pt idx="20053">
                  <c:v>158.19999694824219</c:v>
                </c:pt>
                <c:pt idx="20054">
                  <c:v>158.55000305175781</c:v>
                </c:pt>
                <c:pt idx="20055">
                  <c:v>157.05000305175781</c:v>
                </c:pt>
                <c:pt idx="20056">
                  <c:v>158.32000732421875</c:v>
                </c:pt>
                <c:pt idx="20057">
                  <c:v>157.53999328613281</c:v>
                </c:pt>
                <c:pt idx="20058">
                  <c:v>158.10000610351563</c:v>
                </c:pt>
                <c:pt idx="20059">
                  <c:v>156.88999938964844</c:v>
                </c:pt>
                <c:pt idx="20060">
                  <c:v>156.67999267578125</c:v>
                </c:pt>
                <c:pt idx="20061">
                  <c:v>158.22999572753906</c:v>
                </c:pt>
                <c:pt idx="20062">
                  <c:v>157.05000305175781</c:v>
                </c:pt>
                <c:pt idx="20063">
                  <c:v>157.74000549316406</c:v>
                </c:pt>
                <c:pt idx="20064">
                  <c:v>156.77000427246094</c:v>
                </c:pt>
                <c:pt idx="20065">
                  <c:v>158.14999389648438</c:v>
                </c:pt>
                <c:pt idx="20066">
                  <c:v>156.58000183105469</c:v>
                </c:pt>
                <c:pt idx="20067">
                  <c:v>156.97999572753906</c:v>
                </c:pt>
                <c:pt idx="20068">
                  <c:v>157.44999694824219</c:v>
                </c:pt>
                <c:pt idx="20069">
                  <c:v>157.6300048828125</c:v>
                </c:pt>
                <c:pt idx="20070">
                  <c:v>158.1199951171875</c:v>
                </c:pt>
                <c:pt idx="20071">
                  <c:v>156.58000183105469</c:v>
                </c:pt>
                <c:pt idx="20072">
                  <c:v>158.14999389648438</c:v>
                </c:pt>
                <c:pt idx="20073">
                  <c:v>157.58999633789063</c:v>
                </c:pt>
                <c:pt idx="20074">
                  <c:v>157.50999450683594</c:v>
                </c:pt>
                <c:pt idx="20075">
                  <c:v>157.00999450683594</c:v>
                </c:pt>
                <c:pt idx="20076">
                  <c:v>156.32000732421875</c:v>
                </c:pt>
                <c:pt idx="20077">
                  <c:v>158.1300048828125</c:v>
                </c:pt>
                <c:pt idx="20078">
                  <c:v>156.75</c:v>
                </c:pt>
                <c:pt idx="20079">
                  <c:v>157.83000183105469</c:v>
                </c:pt>
                <c:pt idx="20080">
                  <c:v>156.8800048828125</c:v>
                </c:pt>
                <c:pt idx="20081">
                  <c:v>157.91000366210938</c:v>
                </c:pt>
                <c:pt idx="20082">
                  <c:v>156.55000305175781</c:v>
                </c:pt>
                <c:pt idx="20083">
                  <c:v>156.74000549316406</c:v>
                </c:pt>
                <c:pt idx="20084">
                  <c:v>157.96000671386719</c:v>
                </c:pt>
                <c:pt idx="20085">
                  <c:v>157.10000610351563</c:v>
                </c:pt>
                <c:pt idx="20086">
                  <c:v>157.89999389648438</c:v>
                </c:pt>
                <c:pt idx="20087">
                  <c:v>156.6199951171875</c:v>
                </c:pt>
                <c:pt idx="20088">
                  <c:v>158.08999633789063</c:v>
                </c:pt>
                <c:pt idx="20089">
                  <c:v>157.99000549316406</c:v>
                </c:pt>
                <c:pt idx="20090">
                  <c:v>156.99000549316406</c:v>
                </c:pt>
                <c:pt idx="20091">
                  <c:v>157.57000732421875</c:v>
                </c:pt>
                <c:pt idx="20092">
                  <c:v>156.71000671386719</c:v>
                </c:pt>
                <c:pt idx="20093">
                  <c:v>158.02000427246094</c:v>
                </c:pt>
                <c:pt idx="20094">
                  <c:v>156.52999877929688</c:v>
                </c:pt>
                <c:pt idx="20095">
                  <c:v>158.19000244140625</c:v>
                </c:pt>
                <c:pt idx="20096">
                  <c:v>157.66000366210938</c:v>
                </c:pt>
                <c:pt idx="20097">
                  <c:v>157.32000732421875</c:v>
                </c:pt>
                <c:pt idx="20098">
                  <c:v>157.13999938964844</c:v>
                </c:pt>
                <c:pt idx="20099">
                  <c:v>156.47000122070313</c:v>
                </c:pt>
                <c:pt idx="20100">
                  <c:v>158.11000061035156</c:v>
                </c:pt>
                <c:pt idx="20101">
                  <c:v>156.5</c:v>
                </c:pt>
                <c:pt idx="20102">
                  <c:v>157.24000549316406</c:v>
                </c:pt>
                <c:pt idx="20103">
                  <c:v>157.19000244140625</c:v>
                </c:pt>
                <c:pt idx="20104">
                  <c:v>157.75</c:v>
                </c:pt>
                <c:pt idx="20105">
                  <c:v>158.07000732421875</c:v>
                </c:pt>
                <c:pt idx="20106">
                  <c:v>156.67999267578125</c:v>
                </c:pt>
                <c:pt idx="20107">
                  <c:v>158.19999694824219</c:v>
                </c:pt>
                <c:pt idx="20108">
                  <c:v>156.82000732421875</c:v>
                </c:pt>
                <c:pt idx="20109">
                  <c:v>157.94000244140625</c:v>
                </c:pt>
                <c:pt idx="20110">
                  <c:v>157.19000244140625</c:v>
                </c:pt>
                <c:pt idx="20111">
                  <c:v>157.53999328613281</c:v>
                </c:pt>
                <c:pt idx="20112">
                  <c:v>156.72000122070313</c:v>
                </c:pt>
                <c:pt idx="20113">
                  <c:v>158.08000183105469</c:v>
                </c:pt>
                <c:pt idx="20114">
                  <c:v>156.6300048828125</c:v>
                </c:pt>
                <c:pt idx="20115">
                  <c:v>156.80999755859375</c:v>
                </c:pt>
                <c:pt idx="20116">
                  <c:v>158.02000427246094</c:v>
                </c:pt>
                <c:pt idx="20117">
                  <c:v>157.22000122070313</c:v>
                </c:pt>
                <c:pt idx="20118">
                  <c:v>157.69999694824219</c:v>
                </c:pt>
                <c:pt idx="20119">
                  <c:v>156.66999816894531</c:v>
                </c:pt>
                <c:pt idx="20120">
                  <c:v>158.24000549316406</c:v>
                </c:pt>
                <c:pt idx="20121">
                  <c:v>156.72999572753906</c:v>
                </c:pt>
                <c:pt idx="20122">
                  <c:v>156.88999938964844</c:v>
                </c:pt>
                <c:pt idx="20123">
                  <c:v>158.11000061035156</c:v>
                </c:pt>
                <c:pt idx="20124">
                  <c:v>157.22999572753906</c:v>
                </c:pt>
                <c:pt idx="20125">
                  <c:v>157.97999572753906</c:v>
                </c:pt>
                <c:pt idx="20126">
                  <c:v>157</c:v>
                </c:pt>
                <c:pt idx="20127">
                  <c:v>158.22000122070313</c:v>
                </c:pt>
                <c:pt idx="20128">
                  <c:v>158.32000732421875</c:v>
                </c:pt>
                <c:pt idx="20129">
                  <c:v>156.94999694824219</c:v>
                </c:pt>
                <c:pt idx="20130">
                  <c:v>158.22999572753906</c:v>
                </c:pt>
                <c:pt idx="20131">
                  <c:v>157.27999877929688</c:v>
                </c:pt>
                <c:pt idx="20132">
                  <c:v>157.97000122070313</c:v>
                </c:pt>
                <c:pt idx="20133">
                  <c:v>157.21000671386719</c:v>
                </c:pt>
                <c:pt idx="20134">
                  <c:v>158.3800048828125</c:v>
                </c:pt>
                <c:pt idx="20135">
                  <c:v>158.47000122070313</c:v>
                </c:pt>
                <c:pt idx="20136">
                  <c:v>157.05000305175781</c:v>
                </c:pt>
                <c:pt idx="20137">
                  <c:v>158.41999816894531</c:v>
                </c:pt>
                <c:pt idx="20138">
                  <c:v>157.83999633789063</c:v>
                </c:pt>
                <c:pt idx="20139">
                  <c:v>158.03999328613281</c:v>
                </c:pt>
                <c:pt idx="20140">
                  <c:v>157.35000610351563</c:v>
                </c:pt>
                <c:pt idx="20141">
                  <c:v>158.30999755859375</c:v>
                </c:pt>
                <c:pt idx="20142">
                  <c:v>158.71000671386719</c:v>
                </c:pt>
                <c:pt idx="20143">
                  <c:v>157.1199951171875</c:v>
                </c:pt>
                <c:pt idx="20144">
                  <c:v>158.55999755859375</c:v>
                </c:pt>
                <c:pt idx="20145">
                  <c:v>157.30999755859375</c:v>
                </c:pt>
                <c:pt idx="20146">
                  <c:v>158.11000061035156</c:v>
                </c:pt>
                <c:pt idx="20147">
                  <c:v>157.67999267578125</c:v>
                </c:pt>
                <c:pt idx="20148">
                  <c:v>158.46000671386719</c:v>
                </c:pt>
                <c:pt idx="20149">
                  <c:v>158.64999389648438</c:v>
                </c:pt>
                <c:pt idx="20150">
                  <c:v>157.00999450683594</c:v>
                </c:pt>
                <c:pt idx="20151">
                  <c:v>158.72000122070313</c:v>
                </c:pt>
                <c:pt idx="20152">
                  <c:v>158.1300048828125</c:v>
                </c:pt>
                <c:pt idx="20153">
                  <c:v>157.96000671386719</c:v>
                </c:pt>
                <c:pt idx="20154">
                  <c:v>157.69999694824219</c:v>
                </c:pt>
                <c:pt idx="20155">
                  <c:v>158.39999389648438</c:v>
                </c:pt>
                <c:pt idx="20156">
                  <c:v>158.71000671386719</c:v>
                </c:pt>
                <c:pt idx="20157">
                  <c:v>157.17999267578125</c:v>
                </c:pt>
                <c:pt idx="20158">
                  <c:v>158.72999572753906</c:v>
                </c:pt>
                <c:pt idx="20159">
                  <c:v>157.47999572753906</c:v>
                </c:pt>
                <c:pt idx="20160">
                  <c:v>158.10000610351563</c:v>
                </c:pt>
                <c:pt idx="20161">
                  <c:v>158.00999450683594</c:v>
                </c:pt>
                <c:pt idx="20162">
                  <c:v>158.55000305175781</c:v>
                </c:pt>
                <c:pt idx="20163">
                  <c:v>158.88999938964844</c:v>
                </c:pt>
                <c:pt idx="20164">
                  <c:v>157.22999572753906</c:v>
                </c:pt>
                <c:pt idx="20165">
                  <c:v>158.94999694824219</c:v>
                </c:pt>
                <c:pt idx="20166">
                  <c:v>157.41999816894531</c:v>
                </c:pt>
                <c:pt idx="20167">
                  <c:v>158.1300048828125</c:v>
                </c:pt>
                <c:pt idx="20168">
                  <c:v>158.19999694824219</c:v>
                </c:pt>
                <c:pt idx="20169">
                  <c:v>158.52999877929688</c:v>
                </c:pt>
                <c:pt idx="20170">
                  <c:v>158.97999572753906</c:v>
                </c:pt>
                <c:pt idx="20171">
                  <c:v>157.5</c:v>
                </c:pt>
                <c:pt idx="20172">
                  <c:v>159.19999694824219</c:v>
                </c:pt>
                <c:pt idx="20173">
                  <c:v>158.91000366210938</c:v>
                </c:pt>
                <c:pt idx="20174">
                  <c:v>158.14999389648438</c:v>
                </c:pt>
                <c:pt idx="20175">
                  <c:v>158.69999694824219</c:v>
                </c:pt>
                <c:pt idx="20176">
                  <c:v>158.58999633789063</c:v>
                </c:pt>
                <c:pt idx="20177">
                  <c:v>159.02999877929688</c:v>
                </c:pt>
                <c:pt idx="20178">
                  <c:v>157.58999633789063</c:v>
                </c:pt>
                <c:pt idx="20179">
                  <c:v>159.35000610351563</c:v>
                </c:pt>
                <c:pt idx="20180">
                  <c:v>159.02000427246094</c:v>
                </c:pt>
                <c:pt idx="20181">
                  <c:v>158.28999328613281</c:v>
                </c:pt>
                <c:pt idx="20182">
                  <c:v>158.67999267578125</c:v>
                </c:pt>
                <c:pt idx="20183">
                  <c:v>157.78999328613281</c:v>
                </c:pt>
                <c:pt idx="20184">
                  <c:v>159.24000549316406</c:v>
                </c:pt>
                <c:pt idx="20185">
                  <c:v>157.6199951171875</c:v>
                </c:pt>
                <c:pt idx="20186">
                  <c:v>159.41000366210938</c:v>
                </c:pt>
                <c:pt idx="20187">
                  <c:v>159.02000427246094</c:v>
                </c:pt>
                <c:pt idx="20188">
                  <c:v>158.60000610351563</c:v>
                </c:pt>
                <c:pt idx="20189">
                  <c:v>158.5</c:v>
                </c:pt>
                <c:pt idx="20190">
                  <c:v>157.8699951171875</c:v>
                </c:pt>
                <c:pt idx="20191">
                  <c:v>159.42999267578125</c:v>
                </c:pt>
                <c:pt idx="20192">
                  <c:v>157.94999694824219</c:v>
                </c:pt>
                <c:pt idx="20193">
                  <c:v>159.5</c:v>
                </c:pt>
                <c:pt idx="20194">
                  <c:v>159.10000610351563</c:v>
                </c:pt>
                <c:pt idx="20195">
                  <c:v>158.91999816894531</c:v>
                </c:pt>
                <c:pt idx="20196">
                  <c:v>158.69000244140625</c:v>
                </c:pt>
                <c:pt idx="20197">
                  <c:v>157.82000732421875</c:v>
                </c:pt>
                <c:pt idx="20198">
                  <c:v>159.53999328613281</c:v>
                </c:pt>
                <c:pt idx="20199">
                  <c:v>157.97999572753906</c:v>
                </c:pt>
                <c:pt idx="20200">
                  <c:v>158.82000732421875</c:v>
                </c:pt>
                <c:pt idx="20201">
                  <c:v>158.94999694824219</c:v>
                </c:pt>
                <c:pt idx="20202">
                  <c:v>159.36000061035156</c:v>
                </c:pt>
                <c:pt idx="20203">
                  <c:v>158.5</c:v>
                </c:pt>
                <c:pt idx="20204">
                  <c:v>158.25999450683594</c:v>
                </c:pt>
                <c:pt idx="20205">
                  <c:v>159.83999633789063</c:v>
                </c:pt>
                <c:pt idx="20206">
                  <c:v>158.52000427246094</c:v>
                </c:pt>
                <c:pt idx="20207">
                  <c:v>159.30000305175781</c:v>
                </c:pt>
                <c:pt idx="20208">
                  <c:v>158.88999938964844</c:v>
                </c:pt>
                <c:pt idx="20209">
                  <c:v>159.52999877929688</c:v>
                </c:pt>
                <c:pt idx="20210">
                  <c:v>159.82000732421875</c:v>
                </c:pt>
                <c:pt idx="20211">
                  <c:v>158.44999694824219</c:v>
                </c:pt>
                <c:pt idx="20212">
                  <c:v>160</c:v>
                </c:pt>
                <c:pt idx="20213">
                  <c:v>159.33999633789063</c:v>
                </c:pt>
                <c:pt idx="20214">
                  <c:v>159.55999755859375</c:v>
                </c:pt>
                <c:pt idx="20215">
                  <c:v>158.94000244140625</c:v>
                </c:pt>
                <c:pt idx="20216">
                  <c:v>159.94000244140625</c:v>
                </c:pt>
                <c:pt idx="20217">
                  <c:v>160.11000061035156</c:v>
                </c:pt>
                <c:pt idx="20218">
                  <c:v>158.75999450683594</c:v>
                </c:pt>
                <c:pt idx="20219">
                  <c:v>159.91999816894531</c:v>
                </c:pt>
                <c:pt idx="20220">
                  <c:v>159.22000122070313</c:v>
                </c:pt>
                <c:pt idx="20221">
                  <c:v>159.92999267578125</c:v>
                </c:pt>
                <c:pt idx="20222">
                  <c:v>160.30999755859375</c:v>
                </c:pt>
                <c:pt idx="20223">
                  <c:v>158.69000244140625</c:v>
                </c:pt>
                <c:pt idx="20224">
                  <c:v>160.19000244140625</c:v>
                </c:pt>
                <c:pt idx="20225">
                  <c:v>159.1199951171875</c:v>
                </c:pt>
                <c:pt idx="20226">
                  <c:v>159.92999267578125</c:v>
                </c:pt>
                <c:pt idx="20227">
                  <c:v>159.32000732421875</c:v>
                </c:pt>
                <c:pt idx="20228">
                  <c:v>160.33999633789063</c:v>
                </c:pt>
                <c:pt idx="20229">
                  <c:v>160.52000427246094</c:v>
                </c:pt>
                <c:pt idx="20230">
                  <c:v>159.00999450683594</c:v>
                </c:pt>
                <c:pt idx="20231">
                  <c:v>160.47999572753906</c:v>
                </c:pt>
                <c:pt idx="20232">
                  <c:v>159.82000732421875</c:v>
                </c:pt>
                <c:pt idx="20233">
                  <c:v>160.13999938964844</c:v>
                </c:pt>
                <c:pt idx="20234">
                  <c:v>159.47000122070313</c:v>
                </c:pt>
                <c:pt idx="20235">
                  <c:v>159.08000183105469</c:v>
                </c:pt>
                <c:pt idx="20236">
                  <c:v>160.66999816894531</c:v>
                </c:pt>
                <c:pt idx="20237">
                  <c:v>159.22000122070313</c:v>
                </c:pt>
                <c:pt idx="20238">
                  <c:v>159.88999938964844</c:v>
                </c:pt>
                <c:pt idx="20239">
                  <c:v>159.91000366210938</c:v>
                </c:pt>
                <c:pt idx="20240">
                  <c:v>160.41000366210938</c:v>
                </c:pt>
                <c:pt idx="20241">
                  <c:v>159.55000305175781</c:v>
                </c:pt>
                <c:pt idx="20242">
                  <c:v>159.24000549316406</c:v>
                </c:pt>
                <c:pt idx="20243">
                  <c:v>160.85000610351563</c:v>
                </c:pt>
                <c:pt idx="20244">
                  <c:v>159.38999938964844</c:v>
                </c:pt>
                <c:pt idx="20245">
                  <c:v>160.16999816894531</c:v>
                </c:pt>
                <c:pt idx="20246">
                  <c:v>159.92999267578125</c:v>
                </c:pt>
                <c:pt idx="20247">
                  <c:v>160.72000122070313</c:v>
                </c:pt>
                <c:pt idx="20248">
                  <c:v>161.1199951171875</c:v>
                </c:pt>
                <c:pt idx="20249">
                  <c:v>159.47999572753906</c:v>
                </c:pt>
                <c:pt idx="20250">
                  <c:v>161.10000610351563</c:v>
                </c:pt>
                <c:pt idx="20251">
                  <c:v>160.6199951171875</c:v>
                </c:pt>
                <c:pt idx="20252">
                  <c:v>160.47999572753906</c:v>
                </c:pt>
                <c:pt idx="20253">
                  <c:v>160.30999755859375</c:v>
                </c:pt>
                <c:pt idx="20254">
                  <c:v>161.02000427246094</c:v>
                </c:pt>
                <c:pt idx="20255">
                  <c:v>161.27999877929688</c:v>
                </c:pt>
                <c:pt idx="20256">
                  <c:v>159.6199951171875</c:v>
                </c:pt>
                <c:pt idx="20257">
                  <c:v>161.30000305175781</c:v>
                </c:pt>
                <c:pt idx="20258">
                  <c:v>160.75999450683594</c:v>
                </c:pt>
                <c:pt idx="20259">
                  <c:v>160.69000244140625</c:v>
                </c:pt>
                <c:pt idx="20260">
                  <c:v>160.41000366210938</c:v>
                </c:pt>
                <c:pt idx="20261">
                  <c:v>159.8800048828125</c:v>
                </c:pt>
                <c:pt idx="20262">
                  <c:v>161.67999267578125</c:v>
                </c:pt>
                <c:pt idx="20263">
                  <c:v>160.08000183105469</c:v>
                </c:pt>
                <c:pt idx="20264">
                  <c:v>160.46000671386719</c:v>
                </c:pt>
                <c:pt idx="20265">
                  <c:v>161.22999572753906</c:v>
                </c:pt>
                <c:pt idx="20266">
                  <c:v>160.8699951171875</c:v>
                </c:pt>
                <c:pt idx="20267">
                  <c:v>161.57000732421875</c:v>
                </c:pt>
                <c:pt idx="20268">
                  <c:v>159.89999389648438</c:v>
                </c:pt>
                <c:pt idx="20269">
                  <c:v>161.69000244140625</c:v>
                </c:pt>
                <c:pt idx="20270">
                  <c:v>161.64999389648438</c:v>
                </c:pt>
                <c:pt idx="20271">
                  <c:v>160.57000732421875</c:v>
                </c:pt>
                <c:pt idx="20272">
                  <c:v>161.49000549316406</c:v>
                </c:pt>
                <c:pt idx="20273">
                  <c:v>160.91000366210938</c:v>
                </c:pt>
                <c:pt idx="20274">
                  <c:v>161.6300048828125</c:v>
                </c:pt>
                <c:pt idx="20275">
                  <c:v>160.41999816894531</c:v>
                </c:pt>
                <c:pt idx="20276">
                  <c:v>161.75</c:v>
                </c:pt>
                <c:pt idx="20277">
                  <c:v>161.8800048828125</c:v>
                </c:pt>
                <c:pt idx="20278">
                  <c:v>160.66000366210938</c:v>
                </c:pt>
                <c:pt idx="20279">
                  <c:v>161.89999389648438</c:v>
                </c:pt>
                <c:pt idx="20280">
                  <c:v>161.24000549316406</c:v>
                </c:pt>
                <c:pt idx="20281">
                  <c:v>161.64999389648438</c:v>
                </c:pt>
                <c:pt idx="20282">
                  <c:v>160.99000549316406</c:v>
                </c:pt>
                <c:pt idx="20283">
                  <c:v>161.94000244140625</c:v>
                </c:pt>
                <c:pt idx="20284">
                  <c:v>162.11000061035156</c:v>
                </c:pt>
                <c:pt idx="20285">
                  <c:v>160.69999694824219</c:v>
                </c:pt>
                <c:pt idx="20286">
                  <c:v>162.22000122070313</c:v>
                </c:pt>
                <c:pt idx="20287">
                  <c:v>161.77999877929688</c:v>
                </c:pt>
                <c:pt idx="20288">
                  <c:v>161.41999816894531</c:v>
                </c:pt>
                <c:pt idx="20289">
                  <c:v>161.63999938964844</c:v>
                </c:pt>
                <c:pt idx="20290">
                  <c:v>160.75999450683594</c:v>
                </c:pt>
                <c:pt idx="20291">
                  <c:v>162.36000061035156</c:v>
                </c:pt>
                <c:pt idx="20292">
                  <c:v>160.86000061035156</c:v>
                </c:pt>
                <c:pt idx="20293">
                  <c:v>161.14999389648438</c:v>
                </c:pt>
                <c:pt idx="20294">
                  <c:v>162.46000671386719</c:v>
                </c:pt>
                <c:pt idx="20295">
                  <c:v>161.33000183105469</c:v>
                </c:pt>
                <c:pt idx="20296">
                  <c:v>162.02999877929688</c:v>
                </c:pt>
                <c:pt idx="20297">
                  <c:v>161.69999694824219</c:v>
                </c:pt>
                <c:pt idx="20298">
                  <c:v>162.41999816894531</c:v>
                </c:pt>
                <c:pt idx="20299">
                  <c:v>161.16999816894531</c:v>
                </c:pt>
                <c:pt idx="20300">
                  <c:v>161.21000671386719</c:v>
                </c:pt>
                <c:pt idx="20301">
                  <c:v>162.91999816894531</c:v>
                </c:pt>
                <c:pt idx="20302">
                  <c:v>161.46000671386719</c:v>
                </c:pt>
                <c:pt idx="20303">
                  <c:v>162.75</c:v>
                </c:pt>
                <c:pt idx="20304">
                  <c:v>161.72000122070313</c:v>
                </c:pt>
                <c:pt idx="20305">
                  <c:v>162.42999267578125</c:v>
                </c:pt>
                <c:pt idx="20306">
                  <c:v>161.80000305175781</c:v>
                </c:pt>
                <c:pt idx="20307">
                  <c:v>162.88999938964844</c:v>
                </c:pt>
                <c:pt idx="20308">
                  <c:v>163.05000305175781</c:v>
                </c:pt>
                <c:pt idx="20309">
                  <c:v>161.49000549316406</c:v>
                </c:pt>
                <c:pt idx="20310">
                  <c:v>162.94000244140625</c:v>
                </c:pt>
                <c:pt idx="20311">
                  <c:v>161.89999389648438</c:v>
                </c:pt>
                <c:pt idx="20312">
                  <c:v>162.58000183105469</c:v>
                </c:pt>
                <c:pt idx="20313">
                  <c:v>161.91000366210938</c:v>
                </c:pt>
                <c:pt idx="20314">
                  <c:v>163.16000366210938</c:v>
                </c:pt>
                <c:pt idx="20315">
                  <c:v>163.41000366210938</c:v>
                </c:pt>
                <c:pt idx="20316">
                  <c:v>162</c:v>
                </c:pt>
                <c:pt idx="20317">
                  <c:v>163.22000122070313</c:v>
                </c:pt>
                <c:pt idx="20318">
                  <c:v>162.19000244140625</c:v>
                </c:pt>
                <c:pt idx="20319">
                  <c:v>162.92999267578125</c:v>
                </c:pt>
                <c:pt idx="20320">
                  <c:v>162.3699951171875</c:v>
                </c:pt>
                <c:pt idx="20321">
                  <c:v>163.33000183105469</c:v>
                </c:pt>
                <c:pt idx="20322">
                  <c:v>163.58999633789063</c:v>
                </c:pt>
                <c:pt idx="20323">
                  <c:v>162.05000305175781</c:v>
                </c:pt>
                <c:pt idx="20324">
                  <c:v>163.66999816894531</c:v>
                </c:pt>
                <c:pt idx="20325">
                  <c:v>162.99000549316406</c:v>
                </c:pt>
                <c:pt idx="20326">
                  <c:v>163.17999267578125</c:v>
                </c:pt>
                <c:pt idx="20327">
                  <c:v>162.8699951171875</c:v>
                </c:pt>
                <c:pt idx="20328">
                  <c:v>163.49000549316406</c:v>
                </c:pt>
                <c:pt idx="20329">
                  <c:v>163.78999328613281</c:v>
                </c:pt>
                <c:pt idx="20330">
                  <c:v>162.25</c:v>
                </c:pt>
                <c:pt idx="20331">
                  <c:v>164.00999450683594</c:v>
                </c:pt>
                <c:pt idx="20332">
                  <c:v>163.74000549316406</c:v>
                </c:pt>
                <c:pt idx="20333">
                  <c:v>163</c:v>
                </c:pt>
                <c:pt idx="20334">
                  <c:v>163.50999450683594</c:v>
                </c:pt>
                <c:pt idx="20335">
                  <c:v>163.25</c:v>
                </c:pt>
                <c:pt idx="20336">
                  <c:v>163.94000244140625</c:v>
                </c:pt>
                <c:pt idx="20337">
                  <c:v>162.75999450683594</c:v>
                </c:pt>
                <c:pt idx="20338">
                  <c:v>164.21000671386719</c:v>
                </c:pt>
                <c:pt idx="20339">
                  <c:v>164.25999450683594</c:v>
                </c:pt>
                <c:pt idx="20340">
                  <c:v>162.86000061035156</c:v>
                </c:pt>
                <c:pt idx="20341">
                  <c:v>164.22999572753906</c:v>
                </c:pt>
                <c:pt idx="20342">
                  <c:v>163.75</c:v>
                </c:pt>
                <c:pt idx="20343">
                  <c:v>163.69999694824219</c:v>
                </c:pt>
                <c:pt idx="20344">
                  <c:v>163.57000732421875</c:v>
                </c:pt>
                <c:pt idx="20345">
                  <c:v>163.91000366210938</c:v>
                </c:pt>
                <c:pt idx="20346">
                  <c:v>164.57000732421875</c:v>
                </c:pt>
                <c:pt idx="20347">
                  <c:v>163.02999877929688</c:v>
                </c:pt>
                <c:pt idx="20348">
                  <c:v>164.6199951171875</c:v>
                </c:pt>
                <c:pt idx="20349">
                  <c:v>164.63999938964844</c:v>
                </c:pt>
                <c:pt idx="20350">
                  <c:v>163.1300048828125</c:v>
                </c:pt>
                <c:pt idx="20351">
                  <c:v>164.67999267578125</c:v>
                </c:pt>
                <c:pt idx="20352">
                  <c:v>163.33000183105469</c:v>
                </c:pt>
                <c:pt idx="20353">
                  <c:v>164.10000610351563</c:v>
                </c:pt>
                <c:pt idx="20354">
                  <c:v>164.11000061035156</c:v>
                </c:pt>
                <c:pt idx="20355">
                  <c:v>164.28999328613281</c:v>
                </c:pt>
                <c:pt idx="20356">
                  <c:v>164.97000122070313</c:v>
                </c:pt>
                <c:pt idx="20357">
                  <c:v>163.52999877929688</c:v>
                </c:pt>
                <c:pt idx="20358">
                  <c:v>165.07000732421875</c:v>
                </c:pt>
                <c:pt idx="20359">
                  <c:v>165.19000244140625</c:v>
                </c:pt>
                <c:pt idx="20360">
                  <c:v>163.58000183105469</c:v>
                </c:pt>
                <c:pt idx="20361">
                  <c:v>165.1300048828125</c:v>
                </c:pt>
                <c:pt idx="20362">
                  <c:v>163.67999267578125</c:v>
                </c:pt>
                <c:pt idx="20363">
                  <c:v>164.30999755859375</c:v>
                </c:pt>
                <c:pt idx="20364">
                  <c:v>164.77999877929688</c:v>
                </c:pt>
                <c:pt idx="20365">
                  <c:v>164.53999328613281</c:v>
                </c:pt>
                <c:pt idx="20366">
                  <c:v>165.21000671386719</c:v>
                </c:pt>
                <c:pt idx="20367">
                  <c:v>164.25999450683594</c:v>
                </c:pt>
                <c:pt idx="20368">
                  <c:v>165.33999633789063</c:v>
                </c:pt>
                <c:pt idx="20369">
                  <c:v>165.55999755859375</c:v>
                </c:pt>
                <c:pt idx="20370">
                  <c:v>163.83999633789063</c:v>
                </c:pt>
                <c:pt idx="20371">
                  <c:v>165.63999938964844</c:v>
                </c:pt>
                <c:pt idx="20372">
                  <c:v>164.16999816894531</c:v>
                </c:pt>
                <c:pt idx="20373">
                  <c:v>164.41999816894531</c:v>
                </c:pt>
                <c:pt idx="20374">
                  <c:v>165.67999267578125</c:v>
                </c:pt>
                <c:pt idx="20375">
                  <c:v>164.47000122070313</c:v>
                </c:pt>
                <c:pt idx="20376">
                  <c:v>165.00999450683594</c:v>
                </c:pt>
                <c:pt idx="20377">
                  <c:v>165.24000549316406</c:v>
                </c:pt>
                <c:pt idx="20378">
                  <c:v>165.1300048828125</c:v>
                </c:pt>
                <c:pt idx="20379">
                  <c:v>165.75</c:v>
                </c:pt>
                <c:pt idx="20380">
                  <c:v>164.75999450683594</c:v>
                </c:pt>
                <c:pt idx="20381">
                  <c:v>165.71000671386719</c:v>
                </c:pt>
                <c:pt idx="20382">
                  <c:v>164.8800048828125</c:v>
                </c:pt>
                <c:pt idx="20383">
                  <c:v>164.6300048828125</c:v>
                </c:pt>
                <c:pt idx="20384">
                  <c:v>166.27999877929688</c:v>
                </c:pt>
                <c:pt idx="20385">
                  <c:v>164.67999267578125</c:v>
                </c:pt>
                <c:pt idx="20386">
                  <c:v>166.32000732421875</c:v>
                </c:pt>
                <c:pt idx="20387">
                  <c:v>166.27000427246094</c:v>
                </c:pt>
                <c:pt idx="20388">
                  <c:v>164.99000549316406</c:v>
                </c:pt>
                <c:pt idx="20389">
                  <c:v>166.33999633789063</c:v>
                </c:pt>
                <c:pt idx="20390">
                  <c:v>165.97999572753906</c:v>
                </c:pt>
                <c:pt idx="20391">
                  <c:v>165.71000671386719</c:v>
                </c:pt>
                <c:pt idx="20392">
                  <c:v>166.02999877929688</c:v>
                </c:pt>
                <c:pt idx="20393">
                  <c:v>165.27000427246094</c:v>
                </c:pt>
                <c:pt idx="20394">
                  <c:v>166.52000427246094</c:v>
                </c:pt>
                <c:pt idx="20395">
                  <c:v>165.21000671386719</c:v>
                </c:pt>
                <c:pt idx="20396">
                  <c:v>165.24000549316406</c:v>
                </c:pt>
                <c:pt idx="20397">
                  <c:v>166.92999267578125</c:v>
                </c:pt>
                <c:pt idx="20398">
                  <c:v>165.30999755859375</c:v>
                </c:pt>
                <c:pt idx="20399">
                  <c:v>166.99000549316406</c:v>
                </c:pt>
                <c:pt idx="20400">
                  <c:v>166.75999450683594</c:v>
                </c:pt>
                <c:pt idx="20401">
                  <c:v>165.75</c:v>
                </c:pt>
                <c:pt idx="20402">
                  <c:v>166.80999755859375</c:v>
                </c:pt>
                <c:pt idx="20403">
                  <c:v>165.97999572753906</c:v>
                </c:pt>
                <c:pt idx="20404">
                  <c:v>166.8699951171875</c:v>
                </c:pt>
                <c:pt idx="20405">
                  <c:v>165.91999816894531</c:v>
                </c:pt>
                <c:pt idx="20406">
                  <c:v>167.02999877929688</c:v>
                </c:pt>
                <c:pt idx="20407">
                  <c:v>167.41000366210938</c:v>
                </c:pt>
                <c:pt idx="20408">
                  <c:v>165.74000549316406</c:v>
                </c:pt>
                <c:pt idx="20409">
                  <c:v>167.38999938964844</c:v>
                </c:pt>
                <c:pt idx="20410">
                  <c:v>167.22999572753906</c:v>
                </c:pt>
                <c:pt idx="20411">
                  <c:v>166.49000549316406</c:v>
                </c:pt>
                <c:pt idx="20412">
                  <c:v>166.3800048828125</c:v>
                </c:pt>
                <c:pt idx="20413">
                  <c:v>167.30000305175781</c:v>
                </c:pt>
                <c:pt idx="20414">
                  <c:v>168.07000732421875</c:v>
                </c:pt>
                <c:pt idx="20415">
                  <c:v>167.66000366210938</c:v>
                </c:pt>
                <c:pt idx="20416">
                  <c:v>168.25999450683594</c:v>
                </c:pt>
                <c:pt idx="20417">
                  <c:v>168.89999389648438</c:v>
                </c:pt>
                <c:pt idx="20418">
                  <c:v>167.27000427246094</c:v>
                </c:pt>
                <c:pt idx="20419">
                  <c:v>169.00999450683594</c:v>
                </c:pt>
                <c:pt idx="20420">
                  <c:v>168.94999694824219</c:v>
                </c:pt>
                <c:pt idx="20421">
                  <c:v>167.55000305175781</c:v>
                </c:pt>
                <c:pt idx="20422">
                  <c:v>169.07000732421875</c:v>
                </c:pt>
                <c:pt idx="20423">
                  <c:v>168.47000122070313</c:v>
                </c:pt>
                <c:pt idx="20424">
                  <c:v>168.58999633789063</c:v>
                </c:pt>
                <c:pt idx="20425">
                  <c:v>168.33999633789063</c:v>
                </c:pt>
                <c:pt idx="20426">
                  <c:v>168.89999389648438</c:v>
                </c:pt>
                <c:pt idx="20427">
                  <c:v>169.41999816894531</c:v>
                </c:pt>
                <c:pt idx="20428">
                  <c:v>167.91999816894531</c:v>
                </c:pt>
                <c:pt idx="20429">
                  <c:v>169.64999389648438</c:v>
                </c:pt>
                <c:pt idx="20430">
                  <c:v>169.52999877929688</c:v>
                </c:pt>
                <c:pt idx="20431">
                  <c:v>168.19999694824219</c:v>
                </c:pt>
                <c:pt idx="20432">
                  <c:v>169.6300048828125</c:v>
                </c:pt>
                <c:pt idx="20433">
                  <c:v>168.94000244140625</c:v>
                </c:pt>
                <c:pt idx="20434">
                  <c:v>169.22999572753906</c:v>
                </c:pt>
                <c:pt idx="20435">
                  <c:v>168.91000366210938</c:v>
                </c:pt>
                <c:pt idx="20436">
                  <c:v>168.3699951171875</c:v>
                </c:pt>
                <c:pt idx="20437">
                  <c:v>169.94000244140625</c:v>
                </c:pt>
                <c:pt idx="20438">
                  <c:v>168.39999389648438</c:v>
                </c:pt>
                <c:pt idx="20439">
                  <c:v>170.14999389648438</c:v>
                </c:pt>
                <c:pt idx="20440">
                  <c:v>170.10000610351563</c:v>
                </c:pt>
                <c:pt idx="20441">
                  <c:v>168.6199951171875</c:v>
                </c:pt>
                <c:pt idx="20442">
                  <c:v>170.1300048828125</c:v>
                </c:pt>
                <c:pt idx="20443">
                  <c:v>169.69000244140625</c:v>
                </c:pt>
                <c:pt idx="20444">
                  <c:v>169.55000305175781</c:v>
                </c:pt>
                <c:pt idx="20445">
                  <c:v>169.71000671386719</c:v>
                </c:pt>
                <c:pt idx="20446">
                  <c:v>169.07000732421875</c:v>
                </c:pt>
                <c:pt idx="20447">
                  <c:v>170.39999389648438</c:v>
                </c:pt>
                <c:pt idx="20448">
                  <c:v>169.11000061035156</c:v>
                </c:pt>
                <c:pt idx="20449">
                  <c:v>169.11000061035156</c:v>
                </c:pt>
                <c:pt idx="20450">
                  <c:v>170.55999755859375</c:v>
                </c:pt>
                <c:pt idx="20451">
                  <c:v>169.25999450683594</c:v>
                </c:pt>
                <c:pt idx="20452">
                  <c:v>170.75</c:v>
                </c:pt>
                <c:pt idx="20453">
                  <c:v>170.38999938964844</c:v>
                </c:pt>
                <c:pt idx="20454">
                  <c:v>170.11000061035156</c:v>
                </c:pt>
                <c:pt idx="20455">
                  <c:v>170.32000732421875</c:v>
                </c:pt>
                <c:pt idx="20456">
                  <c:v>169.60000610351563</c:v>
                </c:pt>
                <c:pt idx="20457">
                  <c:v>171.02999877929688</c:v>
                </c:pt>
                <c:pt idx="20458">
                  <c:v>169.67999267578125</c:v>
                </c:pt>
                <c:pt idx="20459">
                  <c:v>169.94999694824219</c:v>
                </c:pt>
                <c:pt idx="20460">
                  <c:v>171.05999755859375</c:v>
                </c:pt>
                <c:pt idx="20461">
                  <c:v>170.33000183105469</c:v>
                </c:pt>
                <c:pt idx="20462">
                  <c:v>170.72999572753906</c:v>
                </c:pt>
                <c:pt idx="20463">
                  <c:v>170.3699951171875</c:v>
                </c:pt>
                <c:pt idx="20464">
                  <c:v>171.47999572753906</c:v>
                </c:pt>
                <c:pt idx="20465">
                  <c:v>170.1199951171875</c:v>
                </c:pt>
                <c:pt idx="20466">
                  <c:v>170.33000183105469</c:v>
                </c:pt>
                <c:pt idx="20467">
                  <c:v>171.42999267578125</c:v>
                </c:pt>
                <c:pt idx="20468">
                  <c:v>170.50999450683594</c:v>
                </c:pt>
                <c:pt idx="20469">
                  <c:v>171.19999694824219</c:v>
                </c:pt>
                <c:pt idx="20470">
                  <c:v>170.71000671386719</c:v>
                </c:pt>
                <c:pt idx="20471">
                  <c:v>171.6199951171875</c:v>
                </c:pt>
                <c:pt idx="20472">
                  <c:v>171.92999267578125</c:v>
                </c:pt>
                <c:pt idx="20473">
                  <c:v>170.72000122070313</c:v>
                </c:pt>
                <c:pt idx="20474">
                  <c:v>172.10000610351563</c:v>
                </c:pt>
                <c:pt idx="20475">
                  <c:v>170.89999389648438</c:v>
                </c:pt>
                <c:pt idx="20476">
                  <c:v>171.55999755859375</c:v>
                </c:pt>
                <c:pt idx="20477">
                  <c:v>171.64999389648438</c:v>
                </c:pt>
                <c:pt idx="20478">
                  <c:v>171.97999572753906</c:v>
                </c:pt>
                <c:pt idx="20479">
                  <c:v>172.41999816894531</c:v>
                </c:pt>
                <c:pt idx="20480">
                  <c:v>170.91999816894531</c:v>
                </c:pt>
                <c:pt idx="20481">
                  <c:v>172.55000305175781</c:v>
                </c:pt>
                <c:pt idx="20482">
                  <c:v>172.32000732421875</c:v>
                </c:pt>
                <c:pt idx="20483">
                  <c:v>171.83000183105469</c:v>
                </c:pt>
                <c:pt idx="20484">
                  <c:v>172.08000183105469</c:v>
                </c:pt>
                <c:pt idx="20485">
                  <c:v>171.66999816894531</c:v>
                </c:pt>
                <c:pt idx="20486">
                  <c:v>172.8800048828125</c:v>
                </c:pt>
                <c:pt idx="20487">
                  <c:v>171.55000305175781</c:v>
                </c:pt>
                <c:pt idx="20488">
                  <c:v>172.97999572753906</c:v>
                </c:pt>
                <c:pt idx="20489">
                  <c:v>172.91999816894531</c:v>
                </c:pt>
                <c:pt idx="20490">
                  <c:v>171.88999938964844</c:v>
                </c:pt>
                <c:pt idx="20491">
                  <c:v>172.94999694824219</c:v>
                </c:pt>
                <c:pt idx="20492">
                  <c:v>172.41999816894531</c:v>
                </c:pt>
                <c:pt idx="20493">
                  <c:v>172.94999694824219</c:v>
                </c:pt>
                <c:pt idx="20494">
                  <c:v>172.3800048828125</c:v>
                </c:pt>
                <c:pt idx="20495">
                  <c:v>172.03999328613281</c:v>
                </c:pt>
                <c:pt idx="20496">
                  <c:v>173.52999877929688</c:v>
                </c:pt>
                <c:pt idx="20497">
                  <c:v>172.24000549316406</c:v>
                </c:pt>
                <c:pt idx="20498">
                  <c:v>173.60000610351563</c:v>
                </c:pt>
                <c:pt idx="20499">
                  <c:v>173.44999694824219</c:v>
                </c:pt>
                <c:pt idx="20500">
                  <c:v>172.66000366210938</c:v>
                </c:pt>
                <c:pt idx="20501">
                  <c:v>173.47000122070313</c:v>
                </c:pt>
                <c:pt idx="20502">
                  <c:v>172.97000122070313</c:v>
                </c:pt>
                <c:pt idx="20503">
                  <c:v>173.58999633789063</c:v>
                </c:pt>
                <c:pt idx="20504">
                  <c:v>172.94999694824219</c:v>
                </c:pt>
                <c:pt idx="20505">
                  <c:v>173.97999572753906</c:v>
                </c:pt>
                <c:pt idx="20506">
                  <c:v>174.39999389648438</c:v>
                </c:pt>
                <c:pt idx="20507">
                  <c:v>172.92999267578125</c:v>
                </c:pt>
                <c:pt idx="20508">
                  <c:v>174.44999694824219</c:v>
                </c:pt>
                <c:pt idx="20509">
                  <c:v>173</c:v>
                </c:pt>
                <c:pt idx="20510">
                  <c:v>173.50999450683594</c:v>
                </c:pt>
                <c:pt idx="20511">
                  <c:v>174.3699951171875</c:v>
                </c:pt>
                <c:pt idx="20512">
                  <c:v>173.69000244140625</c:v>
                </c:pt>
                <c:pt idx="20513">
                  <c:v>174.27000427246094</c:v>
                </c:pt>
                <c:pt idx="20514">
                  <c:v>173.85000610351563</c:v>
                </c:pt>
                <c:pt idx="20515">
                  <c:v>174.67999267578125</c:v>
                </c:pt>
                <c:pt idx="20516">
                  <c:v>174.91999816894531</c:v>
                </c:pt>
                <c:pt idx="20517">
                  <c:v>173.53999328613281</c:v>
                </c:pt>
                <c:pt idx="20518">
                  <c:v>175.11000061035156</c:v>
                </c:pt>
                <c:pt idx="20519">
                  <c:v>173.66000366210938</c:v>
                </c:pt>
                <c:pt idx="20520">
                  <c:v>174.16000366210938</c:v>
                </c:pt>
                <c:pt idx="20521">
                  <c:v>174.96000671386719</c:v>
                </c:pt>
                <c:pt idx="20522">
                  <c:v>174.41999816894531</c:v>
                </c:pt>
                <c:pt idx="20523">
                  <c:v>175.21000671386719</c:v>
                </c:pt>
                <c:pt idx="20524">
                  <c:v>174.38999938964844</c:v>
                </c:pt>
                <c:pt idx="20525">
                  <c:v>175.5</c:v>
                </c:pt>
                <c:pt idx="20526">
                  <c:v>175.61000061035156</c:v>
                </c:pt>
                <c:pt idx="20527">
                  <c:v>174.33000183105469</c:v>
                </c:pt>
                <c:pt idx="20528">
                  <c:v>175.66000366210938</c:v>
                </c:pt>
                <c:pt idx="20529">
                  <c:v>175.17999267578125</c:v>
                </c:pt>
                <c:pt idx="20530">
                  <c:v>175.52999877929688</c:v>
                </c:pt>
                <c:pt idx="20531">
                  <c:v>175.07000732421875</c:v>
                </c:pt>
                <c:pt idx="20532">
                  <c:v>175.94999694824219</c:v>
                </c:pt>
                <c:pt idx="20533">
                  <c:v>176.25</c:v>
                </c:pt>
                <c:pt idx="20534">
                  <c:v>174.97000122070313</c:v>
                </c:pt>
                <c:pt idx="20535">
                  <c:v>176.35000610351563</c:v>
                </c:pt>
                <c:pt idx="20536">
                  <c:v>175.8699951171875</c:v>
                </c:pt>
                <c:pt idx="20537">
                  <c:v>175.89999389648438</c:v>
                </c:pt>
                <c:pt idx="20538">
                  <c:v>175.72000122070313</c:v>
                </c:pt>
                <c:pt idx="20539">
                  <c:v>176.52999877929688</c:v>
                </c:pt>
                <c:pt idx="20540">
                  <c:v>176.78999328613281</c:v>
                </c:pt>
                <c:pt idx="20541">
                  <c:v>175.3699951171875</c:v>
                </c:pt>
                <c:pt idx="20542">
                  <c:v>176.8800048828125</c:v>
                </c:pt>
                <c:pt idx="20543">
                  <c:v>175.86000061035156</c:v>
                </c:pt>
                <c:pt idx="20544">
                  <c:v>176.58000183105469</c:v>
                </c:pt>
                <c:pt idx="20545">
                  <c:v>176.21000671386719</c:v>
                </c:pt>
                <c:pt idx="20546">
                  <c:v>177.16000366210938</c:v>
                </c:pt>
                <c:pt idx="20547">
                  <c:v>177.36000061035156</c:v>
                </c:pt>
                <c:pt idx="20548">
                  <c:v>176.21000671386719</c:v>
                </c:pt>
                <c:pt idx="20549">
                  <c:v>177.27999877929688</c:v>
                </c:pt>
                <c:pt idx="20550">
                  <c:v>176.75</c:v>
                </c:pt>
                <c:pt idx="20551">
                  <c:v>177.41999816894531</c:v>
                </c:pt>
                <c:pt idx="20552">
                  <c:v>176.55000305175781</c:v>
                </c:pt>
                <c:pt idx="20553">
                  <c:v>177.83000183105469</c:v>
                </c:pt>
                <c:pt idx="20554">
                  <c:v>177.83999633789063</c:v>
                </c:pt>
                <c:pt idx="20555">
                  <c:v>176.99000549316406</c:v>
                </c:pt>
                <c:pt idx="20556">
                  <c:v>177.66999816894531</c:v>
                </c:pt>
                <c:pt idx="20557">
                  <c:v>177.1300048828125</c:v>
                </c:pt>
                <c:pt idx="20558">
                  <c:v>178.1300048828125</c:v>
                </c:pt>
                <c:pt idx="20559">
                  <c:v>176.92999267578125</c:v>
                </c:pt>
                <c:pt idx="20560">
                  <c:v>177.22999572753906</c:v>
                </c:pt>
                <c:pt idx="20561">
                  <c:v>178.32000732421875</c:v>
                </c:pt>
                <c:pt idx="20562">
                  <c:v>177.69000244140625</c:v>
                </c:pt>
                <c:pt idx="20563">
                  <c:v>178.19000244140625</c:v>
                </c:pt>
                <c:pt idx="20564">
                  <c:v>177.60000610351563</c:v>
                </c:pt>
                <c:pt idx="20565">
                  <c:v>178.8699951171875</c:v>
                </c:pt>
                <c:pt idx="20566">
                  <c:v>177.52999877929688</c:v>
                </c:pt>
                <c:pt idx="20567">
                  <c:v>178.05999755859375</c:v>
                </c:pt>
                <c:pt idx="20568">
                  <c:v>178.94999694824219</c:v>
                </c:pt>
                <c:pt idx="20569">
                  <c:v>178.47999572753906</c:v>
                </c:pt>
                <c:pt idx="20570">
                  <c:v>178.77000427246094</c:v>
                </c:pt>
                <c:pt idx="20571">
                  <c:v>178.22999572753906</c:v>
                </c:pt>
                <c:pt idx="20572">
                  <c:v>179.66000366210938</c:v>
                </c:pt>
                <c:pt idx="20573">
                  <c:v>178.39999389648438</c:v>
                </c:pt>
                <c:pt idx="20574">
                  <c:v>178.74000549316406</c:v>
                </c:pt>
                <c:pt idx="20575">
                  <c:v>179.64999389648438</c:v>
                </c:pt>
                <c:pt idx="20576">
                  <c:v>179.44999694824219</c:v>
                </c:pt>
                <c:pt idx="20577">
                  <c:v>179.49000549316406</c:v>
                </c:pt>
                <c:pt idx="20578">
                  <c:v>178.8699951171875</c:v>
                </c:pt>
                <c:pt idx="20579">
                  <c:v>180.44999694824219</c:v>
                </c:pt>
                <c:pt idx="20580">
                  <c:v>179.10000610351563</c:v>
                </c:pt>
                <c:pt idx="20581">
                  <c:v>179.80999755859375</c:v>
                </c:pt>
                <c:pt idx="20582">
                  <c:v>180.27999877929688</c:v>
                </c:pt>
                <c:pt idx="20583">
                  <c:v>180.44000244140625</c:v>
                </c:pt>
                <c:pt idx="20584">
                  <c:v>180.16000366210938</c:v>
                </c:pt>
                <c:pt idx="20585">
                  <c:v>179.77000427246094</c:v>
                </c:pt>
                <c:pt idx="20586">
                  <c:v>181.27000427246094</c:v>
                </c:pt>
                <c:pt idx="20587">
                  <c:v>180.14999389648438</c:v>
                </c:pt>
                <c:pt idx="20588">
                  <c:v>180.74000549316406</c:v>
                </c:pt>
                <c:pt idx="20589">
                  <c:v>180.69999694824219</c:v>
                </c:pt>
                <c:pt idx="20590">
                  <c:v>181.36000061035156</c:v>
                </c:pt>
                <c:pt idx="20591">
                  <c:v>181.74000549316406</c:v>
                </c:pt>
                <c:pt idx="20592">
                  <c:v>180.35000610351563</c:v>
                </c:pt>
                <c:pt idx="20593">
                  <c:v>181.97999572753906</c:v>
                </c:pt>
                <c:pt idx="20594">
                  <c:v>181.07000732421875</c:v>
                </c:pt>
                <c:pt idx="20595">
                  <c:v>181.75</c:v>
                </c:pt>
                <c:pt idx="20596">
                  <c:v>181.55999755859375</c:v>
                </c:pt>
                <c:pt idx="20597">
                  <c:v>182.33999633789063</c:v>
                </c:pt>
                <c:pt idx="20598">
                  <c:v>181.5</c:v>
                </c:pt>
                <c:pt idx="20599">
                  <c:v>181.44000244140625</c:v>
                </c:pt>
                <c:pt idx="20600">
                  <c:v>182.83000183105469</c:v>
                </c:pt>
                <c:pt idx="20601">
                  <c:v>181.91999816894531</c:v>
                </c:pt>
                <c:pt idx="20602">
                  <c:v>182.71000671386719</c:v>
                </c:pt>
                <c:pt idx="20603">
                  <c:v>182.22999572753906</c:v>
                </c:pt>
                <c:pt idx="20604">
                  <c:v>181.82000732421875</c:v>
                </c:pt>
                <c:pt idx="20605">
                  <c:v>183.46000671386719</c:v>
                </c:pt>
                <c:pt idx="20606">
                  <c:v>182.35000610351563</c:v>
                </c:pt>
                <c:pt idx="20607">
                  <c:v>183.6199951171875</c:v>
                </c:pt>
                <c:pt idx="20608">
                  <c:v>183.02999877929688</c:v>
                </c:pt>
                <c:pt idx="20609">
                  <c:v>183.72999572753906</c:v>
                </c:pt>
                <c:pt idx="20610">
                  <c:v>182.97999572753906</c:v>
                </c:pt>
                <c:pt idx="20611">
                  <c:v>182.91999816894531</c:v>
                </c:pt>
                <c:pt idx="20612">
                  <c:v>183.02000427246094</c:v>
                </c:pt>
                <c:pt idx="20613">
                  <c:v>184.52000427246094</c:v>
                </c:pt>
                <c:pt idx="20614">
                  <c:v>184.25</c:v>
                </c:pt>
                <c:pt idx="20615">
                  <c:v>184.1199951171875</c:v>
                </c:pt>
                <c:pt idx="20616">
                  <c:v>183.94000244140625</c:v>
                </c:pt>
                <c:pt idx="20617">
                  <c:v>183.3699951171875</c:v>
                </c:pt>
                <c:pt idx="20618">
                  <c:v>185.08999633789063</c:v>
                </c:pt>
                <c:pt idx="20619">
                  <c:v>183.72000122070313</c:v>
                </c:pt>
                <c:pt idx="20620">
                  <c:v>185.28999328613281</c:v>
                </c:pt>
                <c:pt idx="20621">
                  <c:v>184.74000549316406</c:v>
                </c:pt>
                <c:pt idx="20622">
                  <c:v>185.03999328613281</c:v>
                </c:pt>
                <c:pt idx="20623">
                  <c:v>184.60000610351563</c:v>
                </c:pt>
                <c:pt idx="20624">
                  <c:v>184.49000549316406</c:v>
                </c:pt>
                <c:pt idx="20625">
                  <c:v>186.08999633789063</c:v>
                </c:pt>
                <c:pt idx="20626">
                  <c:v>184.91000366210938</c:v>
                </c:pt>
                <c:pt idx="20627">
                  <c:v>186.1300048828125</c:v>
                </c:pt>
                <c:pt idx="20628">
                  <c:v>185.61000061035156</c:v>
                </c:pt>
                <c:pt idx="20629">
                  <c:v>186.3699951171875</c:v>
                </c:pt>
                <c:pt idx="20630">
                  <c:v>185.78999328613281</c:v>
                </c:pt>
                <c:pt idx="20631">
                  <c:v>185.41999816894531</c:v>
                </c:pt>
                <c:pt idx="20632">
                  <c:v>187.05999755859375</c:v>
                </c:pt>
                <c:pt idx="20633">
                  <c:v>185.94999694824219</c:v>
                </c:pt>
                <c:pt idx="20634">
                  <c:v>186.67999267578125</c:v>
                </c:pt>
                <c:pt idx="20635">
                  <c:v>186.69000244140625</c:v>
                </c:pt>
                <c:pt idx="20636">
                  <c:v>187.44000244140625</c:v>
                </c:pt>
                <c:pt idx="20637">
                  <c:v>186.58000183105469</c:v>
                </c:pt>
                <c:pt idx="20638">
                  <c:v>186.57000732421875</c:v>
                </c:pt>
                <c:pt idx="20639">
                  <c:v>188.00999450683594</c:v>
                </c:pt>
                <c:pt idx="20640">
                  <c:v>187.27000427246094</c:v>
                </c:pt>
                <c:pt idx="20641">
                  <c:v>188.05999755859375</c:v>
                </c:pt>
                <c:pt idx="20642">
                  <c:v>187.52000427246094</c:v>
                </c:pt>
                <c:pt idx="20643">
                  <c:v>188.72999572753906</c:v>
                </c:pt>
                <c:pt idx="20644">
                  <c:v>187.47000122070313</c:v>
                </c:pt>
                <c:pt idx="20645">
                  <c:v>187.97999572753906</c:v>
                </c:pt>
                <c:pt idx="20646">
                  <c:v>189.02999877929688</c:v>
                </c:pt>
                <c:pt idx="20647">
                  <c:v>188.6300048828125</c:v>
                </c:pt>
                <c:pt idx="20648">
                  <c:v>189.44999694824219</c:v>
                </c:pt>
                <c:pt idx="20649">
                  <c:v>188.50999450683594</c:v>
                </c:pt>
                <c:pt idx="20650">
                  <c:v>189.96000671386719</c:v>
                </c:pt>
                <c:pt idx="20651">
                  <c:v>189.92999267578125</c:v>
                </c:pt>
                <c:pt idx="20652">
                  <c:v>189.30999755859375</c:v>
                </c:pt>
                <c:pt idx="20653">
                  <c:v>189.8800048828125</c:v>
                </c:pt>
                <c:pt idx="20654">
                  <c:v>190.17999267578125</c:v>
                </c:pt>
                <c:pt idx="20655">
                  <c:v>190.77000427246094</c:v>
                </c:pt>
                <c:pt idx="20656">
                  <c:v>189.41000366210938</c:v>
                </c:pt>
                <c:pt idx="20657">
                  <c:v>191.25999450683594</c:v>
                </c:pt>
                <c:pt idx="20658">
                  <c:v>191.05000305175781</c:v>
                </c:pt>
                <c:pt idx="20659">
                  <c:v>190.53999328613281</c:v>
                </c:pt>
                <c:pt idx="20660">
                  <c:v>192.14999389648438</c:v>
                </c:pt>
                <c:pt idx="20661">
                  <c:v>190.96000671386719</c:v>
                </c:pt>
                <c:pt idx="20662">
                  <c:v>192.60000610351563</c:v>
                </c:pt>
                <c:pt idx="20663">
                  <c:v>192.30000305175781</c:v>
                </c:pt>
                <c:pt idx="20664">
                  <c:v>192.25</c:v>
                </c:pt>
                <c:pt idx="20665">
                  <c:v>192.39999389648438</c:v>
                </c:pt>
                <c:pt idx="20666">
                  <c:v>191.82000732421875</c:v>
                </c:pt>
                <c:pt idx="20667">
                  <c:v>193.47000122070313</c:v>
                </c:pt>
                <c:pt idx="20668">
                  <c:v>192.16000366210938</c:v>
                </c:pt>
                <c:pt idx="20669">
                  <c:v>194</c:v>
                </c:pt>
                <c:pt idx="20670">
                  <c:v>193.77999877929688</c:v>
                </c:pt>
                <c:pt idx="20671">
                  <c:v>193.60000610351563</c:v>
                </c:pt>
                <c:pt idx="20672">
                  <c:v>194</c:v>
                </c:pt>
                <c:pt idx="20673">
                  <c:v>193.64999389648438</c:v>
                </c:pt>
                <c:pt idx="20674">
                  <c:v>195.03999328613281</c:v>
                </c:pt>
                <c:pt idx="20675">
                  <c:v>193.99000549316406</c:v>
                </c:pt>
                <c:pt idx="20676">
                  <c:v>194.22000122070313</c:v>
                </c:pt>
                <c:pt idx="20677">
                  <c:v>195.42999267578125</c:v>
                </c:pt>
                <c:pt idx="20678">
                  <c:v>194.96000671386719</c:v>
                </c:pt>
                <c:pt idx="20679">
                  <c:v>195.83000183105469</c:v>
                </c:pt>
                <c:pt idx="20680">
                  <c:v>195.33000183105469</c:v>
                </c:pt>
                <c:pt idx="20681">
                  <c:v>196.60000610351563</c:v>
                </c:pt>
                <c:pt idx="20682">
                  <c:v>195.78999328613281</c:v>
                </c:pt>
                <c:pt idx="20683">
                  <c:v>195.86000061035156</c:v>
                </c:pt>
                <c:pt idx="20684">
                  <c:v>197.47000122070313</c:v>
                </c:pt>
                <c:pt idx="20685">
                  <c:v>196.66999816894531</c:v>
                </c:pt>
                <c:pt idx="20686">
                  <c:v>197.88999938964844</c:v>
                </c:pt>
                <c:pt idx="20687">
                  <c:v>197.47999572753906</c:v>
                </c:pt>
                <c:pt idx="20688">
                  <c:v>198.30000305175781</c:v>
                </c:pt>
                <c:pt idx="20689">
                  <c:v>197.72000122070313</c:v>
                </c:pt>
                <c:pt idx="20690">
                  <c:v>197.77000427246094</c:v>
                </c:pt>
                <c:pt idx="20691">
                  <c:v>199.5</c:v>
                </c:pt>
                <c:pt idx="20692">
                  <c:v>198.44999694824219</c:v>
                </c:pt>
                <c:pt idx="20693">
                  <c:v>200.10000610351563</c:v>
                </c:pt>
                <c:pt idx="20694">
                  <c:v>199.8800048828125</c:v>
                </c:pt>
                <c:pt idx="20695">
                  <c:v>200.1199951171875</c:v>
                </c:pt>
                <c:pt idx="20696">
                  <c:v>200.41000366210938</c:v>
                </c:pt>
                <c:pt idx="20697">
                  <c:v>200.91000366210938</c:v>
                </c:pt>
                <c:pt idx="20698">
                  <c:v>201.60000610351563</c:v>
                </c:pt>
                <c:pt idx="20699">
                  <c:v>200.53999328613281</c:v>
                </c:pt>
                <c:pt idx="20700">
                  <c:v>202.3800048828125</c:v>
                </c:pt>
                <c:pt idx="20701">
                  <c:v>202.66000366210938</c:v>
                </c:pt>
                <c:pt idx="20702">
                  <c:v>201.83000183105469</c:v>
                </c:pt>
                <c:pt idx="20703">
                  <c:v>203.3800048828125</c:v>
                </c:pt>
                <c:pt idx="20704">
                  <c:v>203.17999267578125</c:v>
                </c:pt>
                <c:pt idx="20705">
                  <c:v>203.55999755859375</c:v>
                </c:pt>
                <c:pt idx="20706">
                  <c:v>204.02000427246094</c:v>
                </c:pt>
                <c:pt idx="20707">
                  <c:v>204.58999633789063</c:v>
                </c:pt>
                <c:pt idx="20708">
                  <c:v>205.3699951171875</c:v>
                </c:pt>
                <c:pt idx="20709">
                  <c:v>204.39999389648438</c:v>
                </c:pt>
                <c:pt idx="20710">
                  <c:v>206.28999328613281</c:v>
                </c:pt>
                <c:pt idx="20711">
                  <c:v>206.74000549316406</c:v>
                </c:pt>
                <c:pt idx="20712">
                  <c:v>205.85000610351563</c:v>
                </c:pt>
                <c:pt idx="20713">
                  <c:v>207.55000305175781</c:v>
                </c:pt>
                <c:pt idx="20714">
                  <c:v>207.52000427246094</c:v>
                </c:pt>
                <c:pt idx="20715">
                  <c:v>207.86000061035156</c:v>
                </c:pt>
                <c:pt idx="20716">
                  <c:v>208.53999328613281</c:v>
                </c:pt>
                <c:pt idx="20717">
                  <c:v>208.22000122070313</c:v>
                </c:pt>
                <c:pt idx="20718">
                  <c:v>210.07000732421875</c:v>
                </c:pt>
                <c:pt idx="20719">
                  <c:v>209.27999877929688</c:v>
                </c:pt>
                <c:pt idx="20720">
                  <c:v>211.28999328613281</c:v>
                </c:pt>
                <c:pt idx="20721">
                  <c:v>211.78999328613281</c:v>
                </c:pt>
                <c:pt idx="20722">
                  <c:v>211.30999755859375</c:v>
                </c:pt>
                <c:pt idx="20723">
                  <c:v>213.14999389648438</c:v>
                </c:pt>
                <c:pt idx="20724">
                  <c:v>213.21000671386719</c:v>
                </c:pt>
                <c:pt idx="20725">
                  <c:v>213.82000732421875</c:v>
                </c:pt>
                <c:pt idx="20726">
                  <c:v>214.52999877929688</c:v>
                </c:pt>
                <c:pt idx="20727">
                  <c:v>214.52000427246094</c:v>
                </c:pt>
                <c:pt idx="20728">
                  <c:v>216.52000427246094</c:v>
                </c:pt>
                <c:pt idx="20729">
                  <c:v>216.08000183105469</c:v>
                </c:pt>
                <c:pt idx="20730">
                  <c:v>218.30999755859375</c:v>
                </c:pt>
                <c:pt idx="20731">
                  <c:v>218.96000671386719</c:v>
                </c:pt>
                <c:pt idx="20732">
                  <c:v>218.83000183105469</c:v>
                </c:pt>
                <c:pt idx="20733">
                  <c:v>220.85000610351563</c:v>
                </c:pt>
                <c:pt idx="20734">
                  <c:v>221.30999755859375</c:v>
                </c:pt>
                <c:pt idx="20735">
                  <c:v>222.49000549316406</c:v>
                </c:pt>
                <c:pt idx="20736">
                  <c:v>223.72000122070313</c:v>
                </c:pt>
                <c:pt idx="20737">
                  <c:v>224.1199951171875</c:v>
                </c:pt>
                <c:pt idx="20738">
                  <c:v>226.91999816894531</c:v>
                </c:pt>
                <c:pt idx="20739">
                  <c:v>241.6199951171875</c:v>
                </c:pt>
                <c:pt idx="20740">
                  <c:v>260.64999389648438</c:v>
                </c:pt>
                <c:pt idx="20741">
                  <c:v>303.23001098632813</c:v>
                </c:pt>
                <c:pt idx="20742">
                  <c:v>353.3699951171875</c:v>
                </c:pt>
                <c:pt idx="20743">
                  <c:v>380.6400146484375</c:v>
                </c:pt>
                <c:pt idx="20744">
                  <c:v>419.989990234375</c:v>
                </c:pt>
                <c:pt idx="20745">
                  <c:v>456.20001220703125</c:v>
                </c:pt>
                <c:pt idx="20746">
                  <c:v>484.92001342773438</c:v>
                </c:pt>
                <c:pt idx="20747">
                  <c:v>514.489990234375</c:v>
                </c:pt>
                <c:pt idx="20748">
                  <c:v>548.83001708984375</c:v>
                </c:pt>
                <c:pt idx="20749">
                  <c:v>587.83001708984375</c:v>
                </c:pt>
                <c:pt idx="20750">
                  <c:v>610.1400146484375</c:v>
                </c:pt>
                <c:pt idx="20751">
                  <c:v>631.96002197265625</c:v>
                </c:pt>
                <c:pt idx="20752">
                  <c:v>645.8499755859375</c:v>
                </c:pt>
                <c:pt idx="20753">
                  <c:v>655.6099853515625</c:v>
                </c:pt>
                <c:pt idx="20754">
                  <c:v>665.08001708984375</c:v>
                </c:pt>
                <c:pt idx="20755">
                  <c:v>674.28997802734375</c:v>
                </c:pt>
                <c:pt idx="20756">
                  <c:v>680.219970703125</c:v>
                </c:pt>
                <c:pt idx="20757">
                  <c:v>686.6099853515625</c:v>
                </c:pt>
                <c:pt idx="20758">
                  <c:v>690.1400146484375</c:v>
                </c:pt>
                <c:pt idx="20759">
                  <c:v>692.40997314453125</c:v>
                </c:pt>
                <c:pt idx="20760">
                  <c:v>695.6400146484375</c:v>
                </c:pt>
                <c:pt idx="20761">
                  <c:v>696.27001953125</c:v>
                </c:pt>
                <c:pt idx="20762">
                  <c:v>696.67999267578125</c:v>
                </c:pt>
                <c:pt idx="20763">
                  <c:v>697.3699951171875</c:v>
                </c:pt>
                <c:pt idx="20764">
                  <c:v>696.80999755859375</c:v>
                </c:pt>
                <c:pt idx="20765">
                  <c:v>696.95001220703125</c:v>
                </c:pt>
                <c:pt idx="20766">
                  <c:v>695.030029296875</c:v>
                </c:pt>
                <c:pt idx="20767">
                  <c:v>695.46002197265625</c:v>
                </c:pt>
                <c:pt idx="20768">
                  <c:v>695.239990234375</c:v>
                </c:pt>
                <c:pt idx="20769">
                  <c:v>694.1300048828125</c:v>
                </c:pt>
                <c:pt idx="20770">
                  <c:v>694.9000244140625</c:v>
                </c:pt>
                <c:pt idx="20771">
                  <c:v>692.489990234375</c:v>
                </c:pt>
                <c:pt idx="20772">
                  <c:v>692.1300048828125</c:v>
                </c:pt>
                <c:pt idx="20773">
                  <c:v>692.1300048828125</c:v>
                </c:pt>
                <c:pt idx="20774">
                  <c:v>691.90997314453125</c:v>
                </c:pt>
                <c:pt idx="20775">
                  <c:v>692.30999755859375</c:v>
                </c:pt>
                <c:pt idx="20776">
                  <c:v>691.17999267578125</c:v>
                </c:pt>
                <c:pt idx="20777">
                  <c:v>690.65997314453125</c:v>
                </c:pt>
                <c:pt idx="20778">
                  <c:v>689.91998291015625</c:v>
                </c:pt>
                <c:pt idx="20779">
                  <c:v>688.79998779296875</c:v>
                </c:pt>
                <c:pt idx="20780">
                  <c:v>687.469970703125</c:v>
                </c:pt>
                <c:pt idx="20781">
                  <c:v>686.030029296875</c:v>
                </c:pt>
                <c:pt idx="20782">
                  <c:v>684.91998291015625</c:v>
                </c:pt>
                <c:pt idx="20783">
                  <c:v>682.78997802734375</c:v>
                </c:pt>
                <c:pt idx="20784">
                  <c:v>681.02001953125</c:v>
                </c:pt>
                <c:pt idx="20785">
                  <c:v>678.28997802734375</c:v>
                </c:pt>
                <c:pt idx="20786">
                  <c:v>676.33001708984375</c:v>
                </c:pt>
                <c:pt idx="20787">
                  <c:v>674.3499755859375</c:v>
                </c:pt>
                <c:pt idx="20788">
                  <c:v>672.8800048828125</c:v>
                </c:pt>
                <c:pt idx="20789">
                  <c:v>670.8900146484375</c:v>
                </c:pt>
                <c:pt idx="20790">
                  <c:v>668.8800048828125</c:v>
                </c:pt>
                <c:pt idx="20791">
                  <c:v>667.530029296875</c:v>
                </c:pt>
                <c:pt idx="20792">
                  <c:v>665.95001220703125</c:v>
                </c:pt>
                <c:pt idx="20793">
                  <c:v>664.33001708984375</c:v>
                </c:pt>
                <c:pt idx="20794">
                  <c:v>663.1400146484375</c:v>
                </c:pt>
                <c:pt idx="20795">
                  <c:v>661.46002197265625</c:v>
                </c:pt>
                <c:pt idx="20796">
                  <c:v>659.8800048828125</c:v>
                </c:pt>
                <c:pt idx="20797">
                  <c:v>658.6099853515625</c:v>
                </c:pt>
                <c:pt idx="20798">
                  <c:v>656.97998046875</c:v>
                </c:pt>
                <c:pt idx="20799">
                  <c:v>655.1300048828125</c:v>
                </c:pt>
                <c:pt idx="20800">
                  <c:v>653.3900146484375</c:v>
                </c:pt>
                <c:pt idx="20801">
                  <c:v>652.16998291015625</c:v>
                </c:pt>
                <c:pt idx="20802">
                  <c:v>650.52001953125</c:v>
                </c:pt>
                <c:pt idx="20803">
                  <c:v>648.6400146484375</c:v>
                </c:pt>
                <c:pt idx="20804">
                  <c:v>647.22998046875</c:v>
                </c:pt>
                <c:pt idx="20805">
                  <c:v>645.34002685546875</c:v>
                </c:pt>
                <c:pt idx="20806">
                  <c:v>643.3800048828125</c:v>
                </c:pt>
                <c:pt idx="20807">
                  <c:v>641.91998291015625</c:v>
                </c:pt>
                <c:pt idx="20808">
                  <c:v>639.92999267578125</c:v>
                </c:pt>
                <c:pt idx="20809">
                  <c:v>637.94000244140625</c:v>
                </c:pt>
                <c:pt idx="20810">
                  <c:v>636.5</c:v>
                </c:pt>
                <c:pt idx="20811">
                  <c:v>634.28997802734375</c:v>
                </c:pt>
                <c:pt idx="20812">
                  <c:v>632.34002685546875</c:v>
                </c:pt>
                <c:pt idx="20813">
                  <c:v>631.010009765625</c:v>
                </c:pt>
                <c:pt idx="20814">
                  <c:v>629.3599853515625</c:v>
                </c:pt>
                <c:pt idx="20815">
                  <c:v>627.67999267578125</c:v>
                </c:pt>
                <c:pt idx="20816">
                  <c:v>625.91998291015625</c:v>
                </c:pt>
                <c:pt idx="20817">
                  <c:v>624.17999267578125</c:v>
                </c:pt>
                <c:pt idx="20818">
                  <c:v>622.760009765625</c:v>
                </c:pt>
                <c:pt idx="20819">
                  <c:v>620.84002685546875</c:v>
                </c:pt>
                <c:pt idx="20820">
                  <c:v>618.92999267578125</c:v>
                </c:pt>
                <c:pt idx="20821">
                  <c:v>616.57000732421875</c:v>
                </c:pt>
                <c:pt idx="20822">
                  <c:v>615.219970703125</c:v>
                </c:pt>
                <c:pt idx="20823">
                  <c:v>613.510009765625</c:v>
                </c:pt>
                <c:pt idx="20824">
                  <c:v>611.65997314453125</c:v>
                </c:pt>
                <c:pt idx="20825">
                  <c:v>609.55999755859375</c:v>
                </c:pt>
                <c:pt idx="20826">
                  <c:v>607.9000244140625</c:v>
                </c:pt>
                <c:pt idx="20827">
                  <c:v>606</c:v>
                </c:pt>
                <c:pt idx="20828">
                  <c:v>604.25</c:v>
                </c:pt>
                <c:pt idx="20829">
                  <c:v>602.91998291015625</c:v>
                </c:pt>
                <c:pt idx="20830">
                  <c:v>601.030029296875</c:v>
                </c:pt>
                <c:pt idx="20831">
                  <c:v>598.760009765625</c:v>
                </c:pt>
                <c:pt idx="20832">
                  <c:v>597.27001953125</c:v>
                </c:pt>
                <c:pt idx="20833">
                  <c:v>595.5999755859375</c:v>
                </c:pt>
                <c:pt idx="20834">
                  <c:v>593.8599853515625</c:v>
                </c:pt>
                <c:pt idx="20835">
                  <c:v>592.70001220703125</c:v>
                </c:pt>
                <c:pt idx="20836">
                  <c:v>590.8800048828125</c:v>
                </c:pt>
                <c:pt idx="20837">
                  <c:v>589.22998046875</c:v>
                </c:pt>
                <c:pt idx="20838">
                  <c:v>587.969970703125</c:v>
                </c:pt>
                <c:pt idx="20839">
                  <c:v>586.20001220703125</c:v>
                </c:pt>
                <c:pt idx="20840">
                  <c:v>584.09002685546875</c:v>
                </c:pt>
                <c:pt idx="20841">
                  <c:v>582.53997802734375</c:v>
                </c:pt>
                <c:pt idx="20842">
                  <c:v>581.53997802734375</c:v>
                </c:pt>
                <c:pt idx="20843">
                  <c:v>580.1300048828125</c:v>
                </c:pt>
                <c:pt idx="20844">
                  <c:v>578.83001708984375</c:v>
                </c:pt>
                <c:pt idx="20845">
                  <c:v>577.70001220703125</c:v>
                </c:pt>
                <c:pt idx="20846">
                  <c:v>576.58001708984375</c:v>
                </c:pt>
                <c:pt idx="20847">
                  <c:v>575.6099853515625</c:v>
                </c:pt>
                <c:pt idx="20848">
                  <c:v>574.5999755859375</c:v>
                </c:pt>
                <c:pt idx="20849">
                  <c:v>573.8900146484375</c:v>
                </c:pt>
                <c:pt idx="20850">
                  <c:v>572.91998291015625</c:v>
                </c:pt>
                <c:pt idx="20851">
                  <c:v>571.84002685546875</c:v>
                </c:pt>
                <c:pt idx="20852">
                  <c:v>571.05999755859375</c:v>
                </c:pt>
                <c:pt idx="20853">
                  <c:v>570.1500244140625</c:v>
                </c:pt>
                <c:pt idx="20854">
                  <c:v>568.989990234375</c:v>
                </c:pt>
                <c:pt idx="20855">
                  <c:v>568.03997802734375</c:v>
                </c:pt>
                <c:pt idx="20856">
                  <c:v>566.9000244140625</c:v>
                </c:pt>
                <c:pt idx="20857">
                  <c:v>565.760009765625</c:v>
                </c:pt>
                <c:pt idx="20858">
                  <c:v>564.8499755859375</c:v>
                </c:pt>
                <c:pt idx="20859">
                  <c:v>563.6400146484375</c:v>
                </c:pt>
                <c:pt idx="20860">
                  <c:v>562.90997314453125</c:v>
                </c:pt>
                <c:pt idx="20861">
                  <c:v>561.8900146484375</c:v>
                </c:pt>
                <c:pt idx="20862">
                  <c:v>560.80999755859375</c:v>
                </c:pt>
                <c:pt idx="20863">
                  <c:v>559.6400146484375</c:v>
                </c:pt>
                <c:pt idx="20864">
                  <c:v>558.010009765625</c:v>
                </c:pt>
                <c:pt idx="20865">
                  <c:v>557.1500244140625</c:v>
                </c:pt>
                <c:pt idx="20866">
                  <c:v>556.239990234375</c:v>
                </c:pt>
                <c:pt idx="20867">
                  <c:v>555.57000732421875</c:v>
                </c:pt>
                <c:pt idx="20868">
                  <c:v>554.57000732421875</c:v>
                </c:pt>
                <c:pt idx="20869">
                  <c:v>553.530029296875</c:v>
                </c:pt>
                <c:pt idx="20870">
                  <c:v>552.45001220703125</c:v>
                </c:pt>
                <c:pt idx="20871">
                  <c:v>551.489990234375</c:v>
                </c:pt>
                <c:pt idx="20872">
                  <c:v>550.53997802734375</c:v>
                </c:pt>
                <c:pt idx="20873">
                  <c:v>549.84002685546875</c:v>
                </c:pt>
                <c:pt idx="20874">
                  <c:v>549.09002685546875</c:v>
                </c:pt>
                <c:pt idx="20875">
                  <c:v>548.34002685546875</c:v>
                </c:pt>
                <c:pt idx="20876">
                  <c:v>547.739990234375</c:v>
                </c:pt>
                <c:pt idx="20877">
                  <c:v>546.78997802734375</c:v>
                </c:pt>
                <c:pt idx="20878">
                  <c:v>545.91998291015625</c:v>
                </c:pt>
                <c:pt idx="20879">
                  <c:v>545.33001708984375</c:v>
                </c:pt>
                <c:pt idx="20880">
                  <c:v>544.40997314453125</c:v>
                </c:pt>
                <c:pt idx="20881">
                  <c:v>543.65997314453125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C8-485F-A6A5-6AFD6E2EFA7A}"/>
            </c:ext>
          </c:extLst>
        </c:ser>
        <c:ser>
          <c:idx val="2"/>
          <c:order val="2"/>
          <c:tx>
            <c:strRef>
              <c:f>TestResults!$F$3</c:f>
              <c:strCache>
                <c:ptCount val="1"/>
                <c:pt idx="0">
                  <c:v>Inside Corner of Box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TestResults!$C$4:$C$20885</c:f>
              <c:numCache>
                <c:formatCode>General</c:formatCode>
                <c:ptCount val="20882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  <c:pt idx="1899">
                  <c:v>31.666666666666668</c:v>
                </c:pt>
                <c:pt idx="1900">
                  <c:v>31.683333333333334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31.733333333333334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31.783333333333335</c:v>
                </c:pt>
                <c:pt idx="1907">
                  <c:v>31.8</c:v>
                </c:pt>
                <c:pt idx="1908">
                  <c:v>31.816666666666666</c:v>
                </c:pt>
                <c:pt idx="1909">
                  <c:v>31.833333333333332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31.883333333333333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31.933333333333334</c:v>
                </c:pt>
                <c:pt idx="1916">
                  <c:v>31.95</c:v>
                </c:pt>
                <c:pt idx="1917">
                  <c:v>31.966666666666665</c:v>
                </c:pt>
                <c:pt idx="1918">
                  <c:v>31.983333333333334</c:v>
                </c:pt>
                <c:pt idx="1919">
                  <c:v>32</c:v>
                </c:pt>
                <c:pt idx="1920">
                  <c:v>32.016666666666666</c:v>
                </c:pt>
                <c:pt idx="1921">
                  <c:v>32.033333333333331</c:v>
                </c:pt>
                <c:pt idx="1922">
                  <c:v>32.049999999999997</c:v>
                </c:pt>
                <c:pt idx="1923">
                  <c:v>32.06666666666667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32.116666666666667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32.166666666666664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32.216666666666669</c:v>
                </c:pt>
                <c:pt idx="1933">
                  <c:v>32.233333333333334</c:v>
                </c:pt>
                <c:pt idx="1934">
                  <c:v>32.25</c:v>
                </c:pt>
                <c:pt idx="1935">
                  <c:v>32.266666666666666</c:v>
                </c:pt>
                <c:pt idx="1936">
                  <c:v>32.283333333333331</c:v>
                </c:pt>
                <c:pt idx="1937">
                  <c:v>32.299999999999997</c:v>
                </c:pt>
                <c:pt idx="1938">
                  <c:v>32.31666666666667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32.366666666666667</c:v>
                </c:pt>
                <c:pt idx="1942">
                  <c:v>32.383333333333333</c:v>
                </c:pt>
                <c:pt idx="1943">
                  <c:v>32.4</c:v>
                </c:pt>
                <c:pt idx="1944">
                  <c:v>32.416666666666664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32.466666666666669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32.516666666666666</c:v>
                </c:pt>
                <c:pt idx="1951">
                  <c:v>32.533333333333331</c:v>
                </c:pt>
                <c:pt idx="1952">
                  <c:v>32.549999999999997</c:v>
                </c:pt>
                <c:pt idx="1953">
                  <c:v>32.56666666666667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32.616666666666667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32.666666666666664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32.716666666666669</c:v>
                </c:pt>
                <c:pt idx="1963">
                  <c:v>32.733333333333334</c:v>
                </c:pt>
                <c:pt idx="1964">
                  <c:v>32.75</c:v>
                </c:pt>
                <c:pt idx="1965">
                  <c:v>32.766666666666666</c:v>
                </c:pt>
                <c:pt idx="1966">
                  <c:v>32.783333333333331</c:v>
                </c:pt>
                <c:pt idx="1967">
                  <c:v>32.799999999999997</c:v>
                </c:pt>
                <c:pt idx="1968">
                  <c:v>32.81666666666667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32.866666666666667</c:v>
                </c:pt>
                <c:pt idx="1972">
                  <c:v>32.883333333333333</c:v>
                </c:pt>
                <c:pt idx="1973">
                  <c:v>32.9</c:v>
                </c:pt>
                <c:pt idx="1974">
                  <c:v>32.916666666666664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32.966666666666669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33.016666666666666</c:v>
                </c:pt>
                <c:pt idx="1981">
                  <c:v>33.033333333333331</c:v>
                </c:pt>
                <c:pt idx="1982">
                  <c:v>33.049999999999997</c:v>
                </c:pt>
                <c:pt idx="1983">
                  <c:v>33.06666666666667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33.116666666666667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33.166666666666664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33.216666666666669</c:v>
                </c:pt>
                <c:pt idx="1993">
                  <c:v>33.233333333333334</c:v>
                </c:pt>
                <c:pt idx="1994">
                  <c:v>33.25</c:v>
                </c:pt>
                <c:pt idx="1995">
                  <c:v>33.266666666666666</c:v>
                </c:pt>
                <c:pt idx="1996">
                  <c:v>33.283333333333331</c:v>
                </c:pt>
                <c:pt idx="1997">
                  <c:v>33.299999999999997</c:v>
                </c:pt>
                <c:pt idx="1998">
                  <c:v>33.31666666666667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33.366666666666667</c:v>
                </c:pt>
                <c:pt idx="2002">
                  <c:v>33.383333333333333</c:v>
                </c:pt>
                <c:pt idx="2003">
                  <c:v>33.4</c:v>
                </c:pt>
                <c:pt idx="2004">
                  <c:v>33.416666666666664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33.466666666666669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33.516666666666666</c:v>
                </c:pt>
                <c:pt idx="2011">
                  <c:v>33.533333333333331</c:v>
                </c:pt>
                <c:pt idx="2012">
                  <c:v>33.549999999999997</c:v>
                </c:pt>
                <c:pt idx="2013">
                  <c:v>33.56666666666667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33.616666666666667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33.666666666666664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33.716666666666669</c:v>
                </c:pt>
                <c:pt idx="2023">
                  <c:v>33.733333333333334</c:v>
                </c:pt>
                <c:pt idx="2024">
                  <c:v>33.75</c:v>
                </c:pt>
                <c:pt idx="2025">
                  <c:v>33.766666666666666</c:v>
                </c:pt>
                <c:pt idx="2026">
                  <c:v>33.783333333333331</c:v>
                </c:pt>
                <c:pt idx="2027">
                  <c:v>33.799999999999997</c:v>
                </c:pt>
                <c:pt idx="2028">
                  <c:v>33.81666666666667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33.866666666666667</c:v>
                </c:pt>
                <c:pt idx="2032">
                  <c:v>33.883333333333333</c:v>
                </c:pt>
                <c:pt idx="2033">
                  <c:v>33.9</c:v>
                </c:pt>
                <c:pt idx="2034">
                  <c:v>33.916666666666664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33.966666666666669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34.016666666666666</c:v>
                </c:pt>
                <c:pt idx="2041">
                  <c:v>34.033333333333331</c:v>
                </c:pt>
                <c:pt idx="2042">
                  <c:v>34.049999999999997</c:v>
                </c:pt>
                <c:pt idx="2043">
                  <c:v>34.06666666666667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34.116666666666667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34.166666666666664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34.216666666666669</c:v>
                </c:pt>
                <c:pt idx="2053">
                  <c:v>34.233333333333334</c:v>
                </c:pt>
                <c:pt idx="2054">
                  <c:v>34.25</c:v>
                </c:pt>
                <c:pt idx="2055">
                  <c:v>34.266666666666666</c:v>
                </c:pt>
                <c:pt idx="2056">
                  <c:v>34.283333333333331</c:v>
                </c:pt>
                <c:pt idx="2057">
                  <c:v>34.299999999999997</c:v>
                </c:pt>
                <c:pt idx="2058">
                  <c:v>34.31666666666667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34.366666666666667</c:v>
                </c:pt>
                <c:pt idx="2062">
                  <c:v>34.383333333333333</c:v>
                </c:pt>
                <c:pt idx="2063">
                  <c:v>34.4</c:v>
                </c:pt>
                <c:pt idx="2064">
                  <c:v>34.416666666666664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34.466666666666669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34.516666666666666</c:v>
                </c:pt>
                <c:pt idx="2071">
                  <c:v>34.533333333333331</c:v>
                </c:pt>
                <c:pt idx="2072">
                  <c:v>34.549999999999997</c:v>
                </c:pt>
                <c:pt idx="2073">
                  <c:v>34.56666666666667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34.616666666666667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34.666666666666664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34.716666666666669</c:v>
                </c:pt>
                <c:pt idx="2083">
                  <c:v>34.733333333333334</c:v>
                </c:pt>
                <c:pt idx="2084">
                  <c:v>34.75</c:v>
                </c:pt>
                <c:pt idx="2085">
                  <c:v>34.766666666666666</c:v>
                </c:pt>
                <c:pt idx="2086">
                  <c:v>34.783333333333331</c:v>
                </c:pt>
                <c:pt idx="2087">
                  <c:v>34.799999999999997</c:v>
                </c:pt>
                <c:pt idx="2088">
                  <c:v>34.81666666666667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34.866666666666667</c:v>
                </c:pt>
                <c:pt idx="2092">
                  <c:v>34.883333333333333</c:v>
                </c:pt>
                <c:pt idx="2093">
                  <c:v>34.9</c:v>
                </c:pt>
                <c:pt idx="2094">
                  <c:v>34.916666666666664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34.966666666666669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35.016666666666666</c:v>
                </c:pt>
                <c:pt idx="2101">
                  <c:v>35.033333333333331</c:v>
                </c:pt>
                <c:pt idx="2102">
                  <c:v>35.049999999999997</c:v>
                </c:pt>
                <c:pt idx="2103">
                  <c:v>35.06666666666667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35.116666666666667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35.166666666666664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35.216666666666669</c:v>
                </c:pt>
                <c:pt idx="2113">
                  <c:v>35.233333333333334</c:v>
                </c:pt>
                <c:pt idx="2114">
                  <c:v>35.25</c:v>
                </c:pt>
                <c:pt idx="2115">
                  <c:v>35.266666666666666</c:v>
                </c:pt>
                <c:pt idx="2116">
                  <c:v>35.283333333333331</c:v>
                </c:pt>
                <c:pt idx="2117">
                  <c:v>35.299999999999997</c:v>
                </c:pt>
                <c:pt idx="2118">
                  <c:v>35.31666666666667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35.366666666666667</c:v>
                </c:pt>
                <c:pt idx="2122">
                  <c:v>35.383333333333333</c:v>
                </c:pt>
                <c:pt idx="2123">
                  <c:v>35.4</c:v>
                </c:pt>
                <c:pt idx="2124">
                  <c:v>35.416666666666664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35.466666666666669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35.516666666666666</c:v>
                </c:pt>
                <c:pt idx="2131">
                  <c:v>35.533333333333331</c:v>
                </c:pt>
                <c:pt idx="2132">
                  <c:v>35.549999999999997</c:v>
                </c:pt>
                <c:pt idx="2133">
                  <c:v>35.56666666666667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35.616666666666667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35.666666666666664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35.716666666666669</c:v>
                </c:pt>
                <c:pt idx="2143">
                  <c:v>35.733333333333334</c:v>
                </c:pt>
                <c:pt idx="2144">
                  <c:v>35.75</c:v>
                </c:pt>
                <c:pt idx="2145">
                  <c:v>35.766666666666666</c:v>
                </c:pt>
                <c:pt idx="2146">
                  <c:v>35.783333333333331</c:v>
                </c:pt>
                <c:pt idx="2147">
                  <c:v>35.799999999999997</c:v>
                </c:pt>
                <c:pt idx="2148">
                  <c:v>35.81666666666667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35.866666666666667</c:v>
                </c:pt>
                <c:pt idx="2152">
                  <c:v>35.883333333333333</c:v>
                </c:pt>
                <c:pt idx="2153">
                  <c:v>35.9</c:v>
                </c:pt>
                <c:pt idx="2154">
                  <c:v>35.916666666666664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35.966666666666669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36.016666666666666</c:v>
                </c:pt>
                <c:pt idx="2161">
                  <c:v>36.033333333333331</c:v>
                </c:pt>
                <c:pt idx="2162">
                  <c:v>36.049999999999997</c:v>
                </c:pt>
                <c:pt idx="2163">
                  <c:v>36.06666666666667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36.116666666666667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36.166666666666664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36.216666666666669</c:v>
                </c:pt>
                <c:pt idx="2173">
                  <c:v>36.233333333333334</c:v>
                </c:pt>
                <c:pt idx="2174">
                  <c:v>36.25</c:v>
                </c:pt>
                <c:pt idx="2175">
                  <c:v>36.266666666666666</c:v>
                </c:pt>
                <c:pt idx="2176">
                  <c:v>36.283333333333331</c:v>
                </c:pt>
                <c:pt idx="2177">
                  <c:v>36.299999999999997</c:v>
                </c:pt>
                <c:pt idx="2178">
                  <c:v>36.31666666666667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36.366666666666667</c:v>
                </c:pt>
                <c:pt idx="2182">
                  <c:v>36.383333333333333</c:v>
                </c:pt>
                <c:pt idx="2183">
                  <c:v>36.4</c:v>
                </c:pt>
                <c:pt idx="2184">
                  <c:v>36.416666666666664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36.466666666666669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36.516666666666666</c:v>
                </c:pt>
                <c:pt idx="2191">
                  <c:v>36.533333333333331</c:v>
                </c:pt>
                <c:pt idx="2192">
                  <c:v>36.549999999999997</c:v>
                </c:pt>
                <c:pt idx="2193">
                  <c:v>36.56666666666667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36.616666666666667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36.666666666666664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36.716666666666669</c:v>
                </c:pt>
                <c:pt idx="2203">
                  <c:v>36.733333333333334</c:v>
                </c:pt>
                <c:pt idx="2204">
                  <c:v>36.75</c:v>
                </c:pt>
                <c:pt idx="2205">
                  <c:v>36.766666666666666</c:v>
                </c:pt>
                <c:pt idx="2206">
                  <c:v>36.783333333333331</c:v>
                </c:pt>
                <c:pt idx="2207">
                  <c:v>36.799999999999997</c:v>
                </c:pt>
                <c:pt idx="2208">
                  <c:v>36.81666666666667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36.866666666666667</c:v>
                </c:pt>
                <c:pt idx="2212">
                  <c:v>36.883333333333333</c:v>
                </c:pt>
                <c:pt idx="2213">
                  <c:v>36.9</c:v>
                </c:pt>
                <c:pt idx="2214">
                  <c:v>36.916666666666664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36.966666666666669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37.016666666666666</c:v>
                </c:pt>
                <c:pt idx="2221">
                  <c:v>37.033333333333331</c:v>
                </c:pt>
                <c:pt idx="2222">
                  <c:v>37.049999999999997</c:v>
                </c:pt>
                <c:pt idx="2223">
                  <c:v>37.06666666666667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37.116666666666667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37.166666666666664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37.216666666666669</c:v>
                </c:pt>
                <c:pt idx="2233">
                  <c:v>37.233333333333334</c:v>
                </c:pt>
                <c:pt idx="2234">
                  <c:v>37.25</c:v>
                </c:pt>
                <c:pt idx="2235">
                  <c:v>37.266666666666666</c:v>
                </c:pt>
                <c:pt idx="2236">
                  <c:v>37.283333333333331</c:v>
                </c:pt>
                <c:pt idx="2237">
                  <c:v>37.299999999999997</c:v>
                </c:pt>
                <c:pt idx="2238">
                  <c:v>37.31666666666667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37.366666666666667</c:v>
                </c:pt>
                <c:pt idx="2242">
                  <c:v>37.383333333333333</c:v>
                </c:pt>
                <c:pt idx="2243">
                  <c:v>37.4</c:v>
                </c:pt>
                <c:pt idx="2244">
                  <c:v>37.416666666666664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37.466666666666669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37.516666666666666</c:v>
                </c:pt>
                <c:pt idx="2251">
                  <c:v>37.533333333333331</c:v>
                </c:pt>
                <c:pt idx="2252">
                  <c:v>37.549999999999997</c:v>
                </c:pt>
                <c:pt idx="2253">
                  <c:v>37.56666666666667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37.616666666666667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37.666666666666664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37.716666666666669</c:v>
                </c:pt>
                <c:pt idx="2263">
                  <c:v>37.733333333333334</c:v>
                </c:pt>
                <c:pt idx="2264">
                  <c:v>37.75</c:v>
                </c:pt>
                <c:pt idx="2265">
                  <c:v>37.766666666666666</c:v>
                </c:pt>
                <c:pt idx="2266">
                  <c:v>37.783333333333331</c:v>
                </c:pt>
                <c:pt idx="2267">
                  <c:v>37.799999999999997</c:v>
                </c:pt>
                <c:pt idx="2268">
                  <c:v>37.81666666666667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37.866666666666667</c:v>
                </c:pt>
                <c:pt idx="2272">
                  <c:v>37.883333333333333</c:v>
                </c:pt>
                <c:pt idx="2273">
                  <c:v>37.9</c:v>
                </c:pt>
                <c:pt idx="2274">
                  <c:v>37.916666666666664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37.966666666666669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38.016666666666666</c:v>
                </c:pt>
                <c:pt idx="2281">
                  <c:v>38.033333333333331</c:v>
                </c:pt>
                <c:pt idx="2282">
                  <c:v>38.049999999999997</c:v>
                </c:pt>
                <c:pt idx="2283">
                  <c:v>38.06666666666667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38.116666666666667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38.166666666666664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38.216666666666669</c:v>
                </c:pt>
                <c:pt idx="2293">
                  <c:v>38.233333333333334</c:v>
                </c:pt>
                <c:pt idx="2294">
                  <c:v>38.25</c:v>
                </c:pt>
                <c:pt idx="2295">
                  <c:v>38.266666666666666</c:v>
                </c:pt>
                <c:pt idx="2296">
                  <c:v>38.283333333333331</c:v>
                </c:pt>
                <c:pt idx="2297">
                  <c:v>38.299999999999997</c:v>
                </c:pt>
                <c:pt idx="2298">
                  <c:v>38.31666666666667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38.366666666666667</c:v>
                </c:pt>
                <c:pt idx="2302">
                  <c:v>38.383333333333333</c:v>
                </c:pt>
                <c:pt idx="2303">
                  <c:v>38.4</c:v>
                </c:pt>
                <c:pt idx="2304">
                  <c:v>38.416666666666664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38.466666666666669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38.516666666666666</c:v>
                </c:pt>
                <c:pt idx="2311">
                  <c:v>38.533333333333331</c:v>
                </c:pt>
                <c:pt idx="2312">
                  <c:v>38.549999999999997</c:v>
                </c:pt>
                <c:pt idx="2313">
                  <c:v>38.56666666666667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38.616666666666667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38.666666666666664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38.716666666666669</c:v>
                </c:pt>
                <c:pt idx="2323">
                  <c:v>38.733333333333334</c:v>
                </c:pt>
                <c:pt idx="2324">
                  <c:v>38.75</c:v>
                </c:pt>
                <c:pt idx="2325">
                  <c:v>38.766666666666666</c:v>
                </c:pt>
                <c:pt idx="2326">
                  <c:v>38.783333333333331</c:v>
                </c:pt>
                <c:pt idx="2327">
                  <c:v>38.799999999999997</c:v>
                </c:pt>
                <c:pt idx="2328">
                  <c:v>38.81666666666667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38.866666666666667</c:v>
                </c:pt>
                <c:pt idx="2332">
                  <c:v>38.883333333333333</c:v>
                </c:pt>
                <c:pt idx="2333">
                  <c:v>38.9</c:v>
                </c:pt>
                <c:pt idx="2334">
                  <c:v>38.916666666666664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38.966666666666669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39.016666666666666</c:v>
                </c:pt>
                <c:pt idx="2341">
                  <c:v>39.033333333333331</c:v>
                </c:pt>
                <c:pt idx="2342">
                  <c:v>39.049999999999997</c:v>
                </c:pt>
                <c:pt idx="2343">
                  <c:v>39.06666666666667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39.116666666666667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39.166666666666664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39.216666666666669</c:v>
                </c:pt>
                <c:pt idx="2353">
                  <c:v>39.233333333333334</c:v>
                </c:pt>
                <c:pt idx="2354">
                  <c:v>39.25</c:v>
                </c:pt>
                <c:pt idx="2355">
                  <c:v>39.266666666666666</c:v>
                </c:pt>
                <c:pt idx="2356">
                  <c:v>39.283333333333331</c:v>
                </c:pt>
                <c:pt idx="2357">
                  <c:v>39.299999999999997</c:v>
                </c:pt>
                <c:pt idx="2358">
                  <c:v>39.31666666666667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39.366666666666667</c:v>
                </c:pt>
                <c:pt idx="2362">
                  <c:v>39.383333333333333</c:v>
                </c:pt>
                <c:pt idx="2363">
                  <c:v>39.4</c:v>
                </c:pt>
                <c:pt idx="2364">
                  <c:v>39.416666666666664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39.466666666666669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39.516666666666666</c:v>
                </c:pt>
                <c:pt idx="2371">
                  <c:v>39.533333333333331</c:v>
                </c:pt>
                <c:pt idx="2372">
                  <c:v>39.549999999999997</c:v>
                </c:pt>
                <c:pt idx="2373">
                  <c:v>39.56666666666667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39.616666666666667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39.666666666666664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39.716666666666669</c:v>
                </c:pt>
                <c:pt idx="2383">
                  <c:v>39.733333333333334</c:v>
                </c:pt>
                <c:pt idx="2384">
                  <c:v>39.75</c:v>
                </c:pt>
                <c:pt idx="2385">
                  <c:v>39.766666666666666</c:v>
                </c:pt>
                <c:pt idx="2386">
                  <c:v>39.783333333333331</c:v>
                </c:pt>
                <c:pt idx="2387">
                  <c:v>39.799999999999997</c:v>
                </c:pt>
                <c:pt idx="2388">
                  <c:v>39.81666666666667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39.866666666666667</c:v>
                </c:pt>
                <c:pt idx="2392">
                  <c:v>39.883333333333333</c:v>
                </c:pt>
                <c:pt idx="2393">
                  <c:v>39.9</c:v>
                </c:pt>
                <c:pt idx="2394">
                  <c:v>39.916666666666664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39.966666666666669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40.016666666666666</c:v>
                </c:pt>
                <c:pt idx="2401">
                  <c:v>40.033333333333331</c:v>
                </c:pt>
                <c:pt idx="2402">
                  <c:v>40.049999999999997</c:v>
                </c:pt>
                <c:pt idx="2403">
                  <c:v>40.06666666666667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40.116666666666667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40.166666666666664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40.216666666666669</c:v>
                </c:pt>
                <c:pt idx="2413">
                  <c:v>40.233333333333334</c:v>
                </c:pt>
                <c:pt idx="2414">
                  <c:v>40.25</c:v>
                </c:pt>
                <c:pt idx="2415">
                  <c:v>40.266666666666666</c:v>
                </c:pt>
                <c:pt idx="2416">
                  <c:v>40.283333333333331</c:v>
                </c:pt>
                <c:pt idx="2417">
                  <c:v>40.299999999999997</c:v>
                </c:pt>
                <c:pt idx="2418">
                  <c:v>40.31666666666667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40.366666666666667</c:v>
                </c:pt>
                <c:pt idx="2422">
                  <c:v>40.383333333333333</c:v>
                </c:pt>
                <c:pt idx="2423">
                  <c:v>40.4</c:v>
                </c:pt>
                <c:pt idx="2424">
                  <c:v>40.416666666666664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40.466666666666669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40.516666666666666</c:v>
                </c:pt>
                <c:pt idx="2431">
                  <c:v>40.533333333333331</c:v>
                </c:pt>
                <c:pt idx="2432">
                  <c:v>40.549999999999997</c:v>
                </c:pt>
                <c:pt idx="2433">
                  <c:v>40.56666666666667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40.616666666666667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40.666666666666664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40.716666666666669</c:v>
                </c:pt>
                <c:pt idx="2443">
                  <c:v>40.733333333333334</c:v>
                </c:pt>
                <c:pt idx="2444">
                  <c:v>40.75</c:v>
                </c:pt>
                <c:pt idx="2445">
                  <c:v>40.766666666666666</c:v>
                </c:pt>
                <c:pt idx="2446">
                  <c:v>40.783333333333331</c:v>
                </c:pt>
                <c:pt idx="2447">
                  <c:v>40.799999999999997</c:v>
                </c:pt>
                <c:pt idx="2448">
                  <c:v>40.81666666666667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40.866666666666667</c:v>
                </c:pt>
                <c:pt idx="2452">
                  <c:v>40.883333333333333</c:v>
                </c:pt>
                <c:pt idx="2453">
                  <c:v>40.9</c:v>
                </c:pt>
                <c:pt idx="2454">
                  <c:v>40.916666666666664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40.966666666666669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41.016666666666666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41.06666666666667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41.116666666666667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41.166666666666664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41.216666666666669</c:v>
                </c:pt>
                <c:pt idx="2473">
                  <c:v>41.233333333333334</c:v>
                </c:pt>
                <c:pt idx="2474">
                  <c:v>41.25</c:v>
                </c:pt>
                <c:pt idx="2475">
                  <c:v>41.266666666666666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41.366666666666667</c:v>
                </c:pt>
                <c:pt idx="2482">
                  <c:v>41.383333333333333</c:v>
                </c:pt>
                <c:pt idx="2483">
                  <c:v>41.4</c:v>
                </c:pt>
                <c:pt idx="2484">
                  <c:v>41.416666666666664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41.466666666666669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41.516666666666666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41.56666666666667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41.616666666666667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41.666666666666664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41.716666666666669</c:v>
                </c:pt>
                <c:pt idx="2503">
                  <c:v>41.733333333333334</c:v>
                </c:pt>
                <c:pt idx="2504">
                  <c:v>41.75</c:v>
                </c:pt>
                <c:pt idx="2505">
                  <c:v>41.766666666666666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41.866666666666667</c:v>
                </c:pt>
                <c:pt idx="2512">
                  <c:v>41.883333333333333</c:v>
                </c:pt>
                <c:pt idx="2513">
                  <c:v>41.9</c:v>
                </c:pt>
                <c:pt idx="2514">
                  <c:v>41.916666666666664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41.966666666666669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42.016666666666666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42.06666666666667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42.116666666666667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42.166666666666664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42.216666666666669</c:v>
                </c:pt>
                <c:pt idx="2533">
                  <c:v>42.233333333333334</c:v>
                </c:pt>
                <c:pt idx="2534">
                  <c:v>42.25</c:v>
                </c:pt>
                <c:pt idx="2535">
                  <c:v>42.266666666666666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42.366666666666667</c:v>
                </c:pt>
                <c:pt idx="2542">
                  <c:v>42.383333333333333</c:v>
                </c:pt>
                <c:pt idx="2543">
                  <c:v>42.4</c:v>
                </c:pt>
                <c:pt idx="2544">
                  <c:v>42.416666666666664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42.466666666666669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42.516666666666666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42.56666666666667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42.616666666666667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42.666666666666664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42.716666666666669</c:v>
                </c:pt>
                <c:pt idx="2563">
                  <c:v>42.733333333333334</c:v>
                </c:pt>
                <c:pt idx="2564">
                  <c:v>42.75</c:v>
                </c:pt>
                <c:pt idx="2565">
                  <c:v>42.766666666666666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42.866666666666667</c:v>
                </c:pt>
                <c:pt idx="2572">
                  <c:v>42.883333333333333</c:v>
                </c:pt>
                <c:pt idx="2573">
                  <c:v>42.9</c:v>
                </c:pt>
                <c:pt idx="2574">
                  <c:v>42.916666666666664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42.966666666666669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43.016666666666666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43.06666666666667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43.116666666666667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43.166666666666664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43.216666666666669</c:v>
                </c:pt>
                <c:pt idx="2593">
                  <c:v>43.233333333333334</c:v>
                </c:pt>
                <c:pt idx="2594">
                  <c:v>43.25</c:v>
                </c:pt>
                <c:pt idx="2595">
                  <c:v>43.266666666666666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43.366666666666667</c:v>
                </c:pt>
                <c:pt idx="2602">
                  <c:v>43.383333333333333</c:v>
                </c:pt>
                <c:pt idx="2603">
                  <c:v>43.4</c:v>
                </c:pt>
                <c:pt idx="2604">
                  <c:v>43.416666666666664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43.466666666666669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43.516666666666666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43.56666666666667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43.616666666666667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43.666666666666664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43.716666666666669</c:v>
                </c:pt>
                <c:pt idx="2623">
                  <c:v>43.733333333333334</c:v>
                </c:pt>
                <c:pt idx="2624">
                  <c:v>43.75</c:v>
                </c:pt>
                <c:pt idx="2625">
                  <c:v>43.766666666666666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43.866666666666667</c:v>
                </c:pt>
                <c:pt idx="2632">
                  <c:v>43.883333333333333</c:v>
                </c:pt>
                <c:pt idx="2633">
                  <c:v>43.9</c:v>
                </c:pt>
                <c:pt idx="2634">
                  <c:v>43.916666666666664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43.966666666666669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44.016666666666666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44.06666666666667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44.116666666666667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44.166666666666664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44.216666666666669</c:v>
                </c:pt>
                <c:pt idx="2653">
                  <c:v>44.233333333333334</c:v>
                </c:pt>
                <c:pt idx="2654">
                  <c:v>44.25</c:v>
                </c:pt>
                <c:pt idx="2655">
                  <c:v>44.266666666666666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44.366666666666667</c:v>
                </c:pt>
                <c:pt idx="2662">
                  <c:v>44.383333333333333</c:v>
                </c:pt>
                <c:pt idx="2663">
                  <c:v>44.4</c:v>
                </c:pt>
                <c:pt idx="2664">
                  <c:v>44.416666666666664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44.466666666666669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44.516666666666666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44.56666666666667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44.616666666666667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44.666666666666664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44.716666666666669</c:v>
                </c:pt>
                <c:pt idx="2683">
                  <c:v>44.733333333333334</c:v>
                </c:pt>
                <c:pt idx="2684">
                  <c:v>44.75</c:v>
                </c:pt>
                <c:pt idx="2685">
                  <c:v>44.766666666666666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44.866666666666667</c:v>
                </c:pt>
                <c:pt idx="2692">
                  <c:v>44.883333333333333</c:v>
                </c:pt>
                <c:pt idx="2693">
                  <c:v>44.9</c:v>
                </c:pt>
                <c:pt idx="2694">
                  <c:v>44.916666666666664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44.966666666666669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45.016666666666666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45.06666666666667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45.116666666666667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45.166666666666664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45.216666666666669</c:v>
                </c:pt>
                <c:pt idx="2713">
                  <c:v>45.233333333333334</c:v>
                </c:pt>
                <c:pt idx="2714">
                  <c:v>45.25</c:v>
                </c:pt>
                <c:pt idx="2715">
                  <c:v>45.266666666666666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45.366666666666667</c:v>
                </c:pt>
                <c:pt idx="2722">
                  <c:v>45.383333333333333</c:v>
                </c:pt>
                <c:pt idx="2723">
                  <c:v>45.4</c:v>
                </c:pt>
                <c:pt idx="2724">
                  <c:v>45.416666666666664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45.466666666666669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45.516666666666666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45.56666666666667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45.616666666666667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45.666666666666664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45.716666666666669</c:v>
                </c:pt>
                <c:pt idx="2743">
                  <c:v>45.733333333333334</c:v>
                </c:pt>
                <c:pt idx="2744">
                  <c:v>45.75</c:v>
                </c:pt>
                <c:pt idx="2745">
                  <c:v>45.766666666666666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45.866666666666667</c:v>
                </c:pt>
                <c:pt idx="2752">
                  <c:v>45.883333333333333</c:v>
                </c:pt>
                <c:pt idx="2753">
                  <c:v>45.9</c:v>
                </c:pt>
                <c:pt idx="2754">
                  <c:v>45.916666666666664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45.966666666666669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46.016666666666666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46.06666666666667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46.116666666666667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46.166666666666664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46.216666666666669</c:v>
                </c:pt>
                <c:pt idx="2773">
                  <c:v>46.233333333333334</c:v>
                </c:pt>
                <c:pt idx="2774">
                  <c:v>46.25</c:v>
                </c:pt>
                <c:pt idx="2775">
                  <c:v>46.266666666666666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46.366666666666667</c:v>
                </c:pt>
                <c:pt idx="2782">
                  <c:v>46.383333333333333</c:v>
                </c:pt>
                <c:pt idx="2783">
                  <c:v>46.4</c:v>
                </c:pt>
                <c:pt idx="2784">
                  <c:v>46.416666666666664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46.466666666666669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46.516666666666666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46.56666666666667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46.616666666666667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46.666666666666664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46.716666666666669</c:v>
                </c:pt>
                <c:pt idx="2803">
                  <c:v>46.733333333333334</c:v>
                </c:pt>
                <c:pt idx="2804">
                  <c:v>46.75</c:v>
                </c:pt>
                <c:pt idx="2805">
                  <c:v>46.766666666666666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46.866666666666667</c:v>
                </c:pt>
                <c:pt idx="2812">
                  <c:v>46.883333333333333</c:v>
                </c:pt>
                <c:pt idx="2813">
                  <c:v>46.9</c:v>
                </c:pt>
                <c:pt idx="2814">
                  <c:v>46.916666666666664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46.966666666666669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47.016666666666666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47.06666666666667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47.116666666666667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47.166666666666664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47.216666666666669</c:v>
                </c:pt>
                <c:pt idx="2833">
                  <c:v>47.233333333333334</c:v>
                </c:pt>
                <c:pt idx="2834">
                  <c:v>47.25</c:v>
                </c:pt>
                <c:pt idx="2835">
                  <c:v>47.266666666666666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47.366666666666667</c:v>
                </c:pt>
                <c:pt idx="2842">
                  <c:v>47.383333333333333</c:v>
                </c:pt>
                <c:pt idx="2843">
                  <c:v>47.4</c:v>
                </c:pt>
                <c:pt idx="2844">
                  <c:v>47.416666666666664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47.466666666666669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47.516666666666666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47.56666666666667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47.616666666666667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47.666666666666664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47.716666666666669</c:v>
                </c:pt>
                <c:pt idx="2863">
                  <c:v>47.733333333333334</c:v>
                </c:pt>
                <c:pt idx="2864">
                  <c:v>47.75</c:v>
                </c:pt>
                <c:pt idx="2865">
                  <c:v>47.766666666666666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47.866666666666667</c:v>
                </c:pt>
                <c:pt idx="2872">
                  <c:v>47.883333333333333</c:v>
                </c:pt>
                <c:pt idx="2873">
                  <c:v>47.9</c:v>
                </c:pt>
                <c:pt idx="2874">
                  <c:v>47.916666666666664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47.966666666666669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48.016666666666666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48.06666666666667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48.116666666666667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48.166666666666664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48.216666666666669</c:v>
                </c:pt>
                <c:pt idx="2893">
                  <c:v>48.233333333333334</c:v>
                </c:pt>
                <c:pt idx="2894">
                  <c:v>48.25</c:v>
                </c:pt>
                <c:pt idx="2895">
                  <c:v>48.266666666666666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48.366666666666667</c:v>
                </c:pt>
                <c:pt idx="2902">
                  <c:v>48.383333333333333</c:v>
                </c:pt>
                <c:pt idx="2903">
                  <c:v>48.4</c:v>
                </c:pt>
                <c:pt idx="2904">
                  <c:v>48.416666666666664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48.466666666666669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48.516666666666666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48.56666666666667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48.616666666666667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48.666666666666664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48.716666666666669</c:v>
                </c:pt>
                <c:pt idx="2923">
                  <c:v>48.733333333333334</c:v>
                </c:pt>
                <c:pt idx="2924">
                  <c:v>48.75</c:v>
                </c:pt>
                <c:pt idx="2925">
                  <c:v>48.766666666666666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48.866666666666667</c:v>
                </c:pt>
                <c:pt idx="2932">
                  <c:v>48.883333333333333</c:v>
                </c:pt>
                <c:pt idx="2933">
                  <c:v>48.9</c:v>
                </c:pt>
                <c:pt idx="2934">
                  <c:v>48.916666666666664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48.966666666666669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49.016666666666666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49.06666666666667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49.116666666666667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49.166666666666664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49.216666666666669</c:v>
                </c:pt>
                <c:pt idx="2953">
                  <c:v>49.233333333333334</c:v>
                </c:pt>
                <c:pt idx="2954">
                  <c:v>49.25</c:v>
                </c:pt>
                <c:pt idx="2955">
                  <c:v>49.266666666666666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49.366666666666667</c:v>
                </c:pt>
                <c:pt idx="2962">
                  <c:v>49.383333333333333</c:v>
                </c:pt>
                <c:pt idx="2963">
                  <c:v>49.4</c:v>
                </c:pt>
                <c:pt idx="2964">
                  <c:v>49.416666666666664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49.466666666666669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49.516666666666666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49.56666666666667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49.616666666666667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49.666666666666664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49.716666666666669</c:v>
                </c:pt>
                <c:pt idx="2983">
                  <c:v>49.733333333333334</c:v>
                </c:pt>
                <c:pt idx="2984">
                  <c:v>49.75</c:v>
                </c:pt>
                <c:pt idx="2985">
                  <c:v>49.766666666666666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49.866666666666667</c:v>
                </c:pt>
                <c:pt idx="2992">
                  <c:v>49.883333333333333</c:v>
                </c:pt>
                <c:pt idx="2993">
                  <c:v>49.9</c:v>
                </c:pt>
                <c:pt idx="2994">
                  <c:v>49.916666666666664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49.966666666666669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50.016666666666666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50.06666666666667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50.116666666666667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50.166666666666664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50.216666666666669</c:v>
                </c:pt>
                <c:pt idx="3013">
                  <c:v>50.233333333333334</c:v>
                </c:pt>
                <c:pt idx="3014">
                  <c:v>50.25</c:v>
                </c:pt>
                <c:pt idx="3015">
                  <c:v>50.266666666666666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50.366666666666667</c:v>
                </c:pt>
                <c:pt idx="3022">
                  <c:v>50.383333333333333</c:v>
                </c:pt>
                <c:pt idx="3023">
                  <c:v>50.4</c:v>
                </c:pt>
                <c:pt idx="3024">
                  <c:v>50.416666666666664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50.466666666666669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50.516666666666666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50.56666666666667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50.616666666666667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50.666666666666664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50.716666666666669</c:v>
                </c:pt>
                <c:pt idx="3043">
                  <c:v>50.733333333333334</c:v>
                </c:pt>
                <c:pt idx="3044">
                  <c:v>50.75</c:v>
                </c:pt>
                <c:pt idx="3045">
                  <c:v>50.766666666666666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50.866666666666667</c:v>
                </c:pt>
                <c:pt idx="3052">
                  <c:v>50.883333333333333</c:v>
                </c:pt>
                <c:pt idx="3053">
                  <c:v>50.9</c:v>
                </c:pt>
                <c:pt idx="3054">
                  <c:v>50.916666666666664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50.966666666666669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51.016666666666666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51.06666666666667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51.116666666666667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51.166666666666664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51.216666666666669</c:v>
                </c:pt>
                <c:pt idx="3073">
                  <c:v>51.233333333333334</c:v>
                </c:pt>
                <c:pt idx="3074">
                  <c:v>51.25</c:v>
                </c:pt>
                <c:pt idx="3075">
                  <c:v>51.266666666666666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51.366666666666667</c:v>
                </c:pt>
                <c:pt idx="3082">
                  <c:v>51.383333333333333</c:v>
                </c:pt>
                <c:pt idx="3083">
                  <c:v>51.4</c:v>
                </c:pt>
                <c:pt idx="3084">
                  <c:v>51.416666666666664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51.466666666666669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51.516666666666666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51.56666666666667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51.616666666666667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51.666666666666664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51.716666666666669</c:v>
                </c:pt>
                <c:pt idx="3103">
                  <c:v>51.733333333333334</c:v>
                </c:pt>
                <c:pt idx="3104">
                  <c:v>51.75</c:v>
                </c:pt>
                <c:pt idx="3105">
                  <c:v>51.766666666666666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51.866666666666667</c:v>
                </c:pt>
                <c:pt idx="3112">
                  <c:v>51.883333333333333</c:v>
                </c:pt>
                <c:pt idx="3113">
                  <c:v>51.9</c:v>
                </c:pt>
                <c:pt idx="3114">
                  <c:v>51.916666666666664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51.966666666666669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52.016666666666666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52.06666666666667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52.116666666666667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52.166666666666664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52.216666666666669</c:v>
                </c:pt>
                <c:pt idx="3133">
                  <c:v>52.233333333333334</c:v>
                </c:pt>
                <c:pt idx="3134">
                  <c:v>52.25</c:v>
                </c:pt>
                <c:pt idx="3135">
                  <c:v>52.266666666666666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52.366666666666667</c:v>
                </c:pt>
                <c:pt idx="3142">
                  <c:v>52.383333333333333</c:v>
                </c:pt>
                <c:pt idx="3143">
                  <c:v>52.4</c:v>
                </c:pt>
                <c:pt idx="3144">
                  <c:v>52.416666666666664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52.466666666666669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52.516666666666666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52.56666666666667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52.616666666666667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52.666666666666664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52.716666666666669</c:v>
                </c:pt>
                <c:pt idx="3163">
                  <c:v>52.733333333333334</c:v>
                </c:pt>
                <c:pt idx="3164">
                  <c:v>52.75</c:v>
                </c:pt>
                <c:pt idx="3165">
                  <c:v>52.766666666666666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52.866666666666667</c:v>
                </c:pt>
                <c:pt idx="3172">
                  <c:v>52.883333333333333</c:v>
                </c:pt>
                <c:pt idx="3173">
                  <c:v>52.9</c:v>
                </c:pt>
                <c:pt idx="3174">
                  <c:v>52.916666666666664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52.966666666666669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53.016666666666666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53.06666666666667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53.116666666666667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53.166666666666664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53.216666666666669</c:v>
                </c:pt>
                <c:pt idx="3193">
                  <c:v>53.233333333333334</c:v>
                </c:pt>
                <c:pt idx="3194">
                  <c:v>53.25</c:v>
                </c:pt>
                <c:pt idx="3195">
                  <c:v>53.266666666666666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53.366666666666667</c:v>
                </c:pt>
                <c:pt idx="3202">
                  <c:v>53.383333333333333</c:v>
                </c:pt>
                <c:pt idx="3203">
                  <c:v>53.4</c:v>
                </c:pt>
                <c:pt idx="3204">
                  <c:v>53.416666666666664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53.466666666666669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53.516666666666666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53.56666666666667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53.616666666666667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53.666666666666664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53.716666666666669</c:v>
                </c:pt>
                <c:pt idx="3223">
                  <c:v>53.733333333333334</c:v>
                </c:pt>
                <c:pt idx="3224">
                  <c:v>53.75</c:v>
                </c:pt>
                <c:pt idx="3225">
                  <c:v>53.766666666666666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53.866666666666667</c:v>
                </c:pt>
                <c:pt idx="3232">
                  <c:v>53.883333333333333</c:v>
                </c:pt>
                <c:pt idx="3233">
                  <c:v>53.9</c:v>
                </c:pt>
                <c:pt idx="3234">
                  <c:v>53.916666666666664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53.966666666666669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54.016666666666666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54.06666666666667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54.116666666666667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54.166666666666664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54.216666666666669</c:v>
                </c:pt>
                <c:pt idx="3253">
                  <c:v>54.233333333333334</c:v>
                </c:pt>
                <c:pt idx="3254">
                  <c:v>54.25</c:v>
                </c:pt>
                <c:pt idx="3255">
                  <c:v>54.266666666666666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54.366666666666667</c:v>
                </c:pt>
                <c:pt idx="3262">
                  <c:v>54.383333333333333</c:v>
                </c:pt>
                <c:pt idx="3263">
                  <c:v>54.4</c:v>
                </c:pt>
                <c:pt idx="3264">
                  <c:v>54.416666666666664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54.466666666666669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54.516666666666666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54.56666666666667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54.616666666666667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54.666666666666664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54.716666666666669</c:v>
                </c:pt>
                <c:pt idx="3283">
                  <c:v>54.733333333333334</c:v>
                </c:pt>
                <c:pt idx="3284">
                  <c:v>54.75</c:v>
                </c:pt>
                <c:pt idx="3285">
                  <c:v>54.766666666666666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54.866666666666667</c:v>
                </c:pt>
                <c:pt idx="3292">
                  <c:v>54.883333333333333</c:v>
                </c:pt>
                <c:pt idx="3293">
                  <c:v>54.9</c:v>
                </c:pt>
                <c:pt idx="3294">
                  <c:v>54.916666666666664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54.966666666666669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55.016666666666666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55.06666666666667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55.116666666666667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55.166666666666664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55.216666666666669</c:v>
                </c:pt>
                <c:pt idx="3313">
                  <c:v>55.233333333333334</c:v>
                </c:pt>
                <c:pt idx="3314">
                  <c:v>55.25</c:v>
                </c:pt>
                <c:pt idx="3315">
                  <c:v>55.266666666666666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55.366666666666667</c:v>
                </c:pt>
                <c:pt idx="3322">
                  <c:v>55.383333333333333</c:v>
                </c:pt>
                <c:pt idx="3323">
                  <c:v>55.4</c:v>
                </c:pt>
                <c:pt idx="3324">
                  <c:v>55.416666666666664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55.466666666666669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55.516666666666666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55.56666666666667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55.616666666666667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55.666666666666664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55.716666666666669</c:v>
                </c:pt>
                <c:pt idx="3343">
                  <c:v>55.733333333333334</c:v>
                </c:pt>
                <c:pt idx="3344">
                  <c:v>55.75</c:v>
                </c:pt>
                <c:pt idx="3345">
                  <c:v>55.766666666666666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55.866666666666667</c:v>
                </c:pt>
                <c:pt idx="3352">
                  <c:v>55.883333333333333</c:v>
                </c:pt>
                <c:pt idx="3353">
                  <c:v>55.9</c:v>
                </c:pt>
                <c:pt idx="3354">
                  <c:v>55.916666666666664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55.966666666666669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56.016666666666666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56.06666666666667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56.116666666666667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56.166666666666664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56.216666666666669</c:v>
                </c:pt>
                <c:pt idx="3373">
                  <c:v>56.233333333333334</c:v>
                </c:pt>
                <c:pt idx="3374">
                  <c:v>56.25</c:v>
                </c:pt>
                <c:pt idx="3375">
                  <c:v>56.266666666666666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56.366666666666667</c:v>
                </c:pt>
                <c:pt idx="3382">
                  <c:v>56.383333333333333</c:v>
                </c:pt>
                <c:pt idx="3383">
                  <c:v>56.4</c:v>
                </c:pt>
                <c:pt idx="3384">
                  <c:v>56.416666666666664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56.466666666666669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56.516666666666666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56.56666666666667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56.616666666666667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56.666666666666664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56.716666666666669</c:v>
                </c:pt>
                <c:pt idx="3403">
                  <c:v>56.733333333333334</c:v>
                </c:pt>
                <c:pt idx="3404">
                  <c:v>56.75</c:v>
                </c:pt>
                <c:pt idx="3405">
                  <c:v>56.766666666666666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56.866666666666667</c:v>
                </c:pt>
                <c:pt idx="3412">
                  <c:v>56.883333333333333</c:v>
                </c:pt>
                <c:pt idx="3413">
                  <c:v>56.9</c:v>
                </c:pt>
                <c:pt idx="3414">
                  <c:v>56.916666666666664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56.966666666666669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57.016666666666666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57.06666666666667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57.116666666666667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57.166666666666664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57.216666666666669</c:v>
                </c:pt>
                <c:pt idx="3433">
                  <c:v>57.233333333333334</c:v>
                </c:pt>
                <c:pt idx="3434">
                  <c:v>57.25</c:v>
                </c:pt>
                <c:pt idx="3435">
                  <c:v>57.266666666666666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57.366666666666667</c:v>
                </c:pt>
                <c:pt idx="3442">
                  <c:v>57.383333333333333</c:v>
                </c:pt>
                <c:pt idx="3443">
                  <c:v>57.4</c:v>
                </c:pt>
                <c:pt idx="3444">
                  <c:v>57.416666666666664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57.466666666666669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57.516666666666666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57.56666666666667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57.616666666666667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57.666666666666664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57.716666666666669</c:v>
                </c:pt>
                <c:pt idx="3463">
                  <c:v>57.733333333333334</c:v>
                </c:pt>
                <c:pt idx="3464">
                  <c:v>57.75</c:v>
                </c:pt>
                <c:pt idx="3465">
                  <c:v>57.766666666666666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57.866666666666667</c:v>
                </c:pt>
                <c:pt idx="3472">
                  <c:v>57.883333333333333</c:v>
                </c:pt>
                <c:pt idx="3473">
                  <c:v>57.9</c:v>
                </c:pt>
                <c:pt idx="3474">
                  <c:v>57.916666666666664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57.966666666666669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58.016666666666666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58.06666666666667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58.116666666666667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58.166666666666664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58.216666666666669</c:v>
                </c:pt>
                <c:pt idx="3493">
                  <c:v>58.233333333333334</c:v>
                </c:pt>
                <c:pt idx="3494">
                  <c:v>58.25</c:v>
                </c:pt>
                <c:pt idx="3495">
                  <c:v>58.266666666666666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58.366666666666667</c:v>
                </c:pt>
                <c:pt idx="3502">
                  <c:v>58.383333333333333</c:v>
                </c:pt>
                <c:pt idx="3503">
                  <c:v>58.4</c:v>
                </c:pt>
                <c:pt idx="3504">
                  <c:v>58.416666666666664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58.466666666666669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58.516666666666666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58.56666666666667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58.616666666666667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58.666666666666664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58.716666666666669</c:v>
                </c:pt>
                <c:pt idx="3523">
                  <c:v>58.733333333333334</c:v>
                </c:pt>
                <c:pt idx="3524">
                  <c:v>58.75</c:v>
                </c:pt>
                <c:pt idx="3525">
                  <c:v>58.766666666666666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58.866666666666667</c:v>
                </c:pt>
                <c:pt idx="3532">
                  <c:v>58.883333333333333</c:v>
                </c:pt>
                <c:pt idx="3533">
                  <c:v>58.9</c:v>
                </c:pt>
                <c:pt idx="3534">
                  <c:v>58.916666666666664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58.966666666666669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59.016666666666666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59.06666666666667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59.116666666666667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59.166666666666664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59.216666666666669</c:v>
                </c:pt>
                <c:pt idx="3553">
                  <c:v>59.233333333333334</c:v>
                </c:pt>
                <c:pt idx="3554">
                  <c:v>59.25</c:v>
                </c:pt>
                <c:pt idx="3555">
                  <c:v>59.266666666666666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59.366666666666667</c:v>
                </c:pt>
                <c:pt idx="3562">
                  <c:v>59.383333333333333</c:v>
                </c:pt>
                <c:pt idx="3563">
                  <c:v>59.4</c:v>
                </c:pt>
                <c:pt idx="3564">
                  <c:v>59.416666666666664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59.466666666666669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59.516666666666666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59.56666666666667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59.616666666666667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59.666666666666664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59.716666666666669</c:v>
                </c:pt>
                <c:pt idx="3583">
                  <c:v>59.733333333333334</c:v>
                </c:pt>
                <c:pt idx="3584">
                  <c:v>59.75</c:v>
                </c:pt>
                <c:pt idx="3585">
                  <c:v>59.766666666666666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59.866666666666667</c:v>
                </c:pt>
                <c:pt idx="3592">
                  <c:v>59.883333333333333</c:v>
                </c:pt>
                <c:pt idx="3593">
                  <c:v>59.9</c:v>
                </c:pt>
                <c:pt idx="3594">
                  <c:v>59.916666666666664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59.966666666666669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60.016666666666666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60.06666666666667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60.116666666666667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60.166666666666664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60.216666666666669</c:v>
                </c:pt>
                <c:pt idx="3613">
                  <c:v>60.233333333333334</c:v>
                </c:pt>
                <c:pt idx="3614">
                  <c:v>60.25</c:v>
                </c:pt>
                <c:pt idx="3615">
                  <c:v>60.266666666666666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60.366666666666667</c:v>
                </c:pt>
                <c:pt idx="3622">
                  <c:v>60.383333333333333</c:v>
                </c:pt>
                <c:pt idx="3623">
                  <c:v>60.4</c:v>
                </c:pt>
                <c:pt idx="3624">
                  <c:v>60.416666666666664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60.466666666666669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60.516666666666666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60.56666666666667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60.616666666666667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60.666666666666664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60.716666666666669</c:v>
                </c:pt>
                <c:pt idx="3643">
                  <c:v>60.733333333333334</c:v>
                </c:pt>
                <c:pt idx="3644">
                  <c:v>60.75</c:v>
                </c:pt>
                <c:pt idx="3645">
                  <c:v>60.766666666666666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60.866666666666667</c:v>
                </c:pt>
                <c:pt idx="3652">
                  <c:v>60.883333333333333</c:v>
                </c:pt>
                <c:pt idx="3653">
                  <c:v>60.9</c:v>
                </c:pt>
                <c:pt idx="3654">
                  <c:v>60.916666666666664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60.966666666666669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61.016666666666666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61.06666666666667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61.116666666666667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61.166666666666664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61.216666666666669</c:v>
                </c:pt>
                <c:pt idx="3673">
                  <c:v>61.233333333333334</c:v>
                </c:pt>
                <c:pt idx="3674">
                  <c:v>61.25</c:v>
                </c:pt>
                <c:pt idx="3675">
                  <c:v>61.266666666666666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61.366666666666667</c:v>
                </c:pt>
                <c:pt idx="3682">
                  <c:v>61.383333333333333</c:v>
                </c:pt>
                <c:pt idx="3683">
                  <c:v>61.4</c:v>
                </c:pt>
                <c:pt idx="3684">
                  <c:v>61.416666666666664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61.466666666666669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61.516666666666666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61.56666666666667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61.616666666666667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61.666666666666664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61.716666666666669</c:v>
                </c:pt>
                <c:pt idx="3703">
                  <c:v>61.733333333333334</c:v>
                </c:pt>
                <c:pt idx="3704">
                  <c:v>61.75</c:v>
                </c:pt>
                <c:pt idx="3705">
                  <c:v>61.766666666666666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61.866666666666667</c:v>
                </c:pt>
                <c:pt idx="3712">
                  <c:v>61.883333333333333</c:v>
                </c:pt>
                <c:pt idx="3713">
                  <c:v>61.9</c:v>
                </c:pt>
                <c:pt idx="3714">
                  <c:v>61.916666666666664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61.966666666666669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62.016666666666666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62.06666666666667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62.116666666666667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62.166666666666664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62.216666666666669</c:v>
                </c:pt>
                <c:pt idx="3733">
                  <c:v>62.233333333333334</c:v>
                </c:pt>
                <c:pt idx="3734">
                  <c:v>62.25</c:v>
                </c:pt>
                <c:pt idx="3735">
                  <c:v>62.266666666666666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62.366666666666667</c:v>
                </c:pt>
                <c:pt idx="3742">
                  <c:v>62.383333333333333</c:v>
                </c:pt>
                <c:pt idx="3743">
                  <c:v>62.4</c:v>
                </c:pt>
                <c:pt idx="3744">
                  <c:v>62.416666666666664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62.466666666666669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62.516666666666666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62.56666666666667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62.616666666666667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62.666666666666664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62.716666666666669</c:v>
                </c:pt>
                <c:pt idx="3763">
                  <c:v>62.733333333333334</c:v>
                </c:pt>
                <c:pt idx="3764">
                  <c:v>62.75</c:v>
                </c:pt>
                <c:pt idx="3765">
                  <c:v>62.766666666666666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62.866666666666667</c:v>
                </c:pt>
                <c:pt idx="3772">
                  <c:v>62.883333333333333</c:v>
                </c:pt>
                <c:pt idx="3773">
                  <c:v>62.9</c:v>
                </c:pt>
                <c:pt idx="3774">
                  <c:v>62.916666666666664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62.966666666666669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63.016666666666666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63.06666666666667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63.116666666666667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63.166666666666664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63.216666666666669</c:v>
                </c:pt>
                <c:pt idx="3793">
                  <c:v>63.233333333333334</c:v>
                </c:pt>
                <c:pt idx="3794">
                  <c:v>63.25</c:v>
                </c:pt>
                <c:pt idx="3795">
                  <c:v>63.266666666666666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63.366666666666667</c:v>
                </c:pt>
                <c:pt idx="3802">
                  <c:v>63.383333333333333</c:v>
                </c:pt>
                <c:pt idx="3803">
                  <c:v>63.4</c:v>
                </c:pt>
                <c:pt idx="3804">
                  <c:v>63.416666666666664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63.466666666666669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63.516666666666666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63.56666666666667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63.616666666666667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63.666666666666664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63.716666666666669</c:v>
                </c:pt>
                <c:pt idx="3823">
                  <c:v>63.733333333333334</c:v>
                </c:pt>
                <c:pt idx="3824">
                  <c:v>63.75</c:v>
                </c:pt>
                <c:pt idx="3825">
                  <c:v>63.766666666666666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63.866666666666667</c:v>
                </c:pt>
                <c:pt idx="3832">
                  <c:v>63.883333333333333</c:v>
                </c:pt>
                <c:pt idx="3833">
                  <c:v>63.9</c:v>
                </c:pt>
                <c:pt idx="3834">
                  <c:v>63.916666666666664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63.966666666666669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64.033333333333331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64.083333333333329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64.13333333333334</c:v>
                </c:pt>
                <c:pt idx="3848">
                  <c:v>64.150000000000006</c:v>
                </c:pt>
                <c:pt idx="3849">
                  <c:v>64.166666666666671</c:v>
                </c:pt>
                <c:pt idx="3850">
                  <c:v>64.183333333333337</c:v>
                </c:pt>
                <c:pt idx="3851">
                  <c:v>64.2</c:v>
                </c:pt>
                <c:pt idx="3852">
                  <c:v>64.216666666666669</c:v>
                </c:pt>
                <c:pt idx="3853">
                  <c:v>64.233333333333334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64.283333333333331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64.333333333333329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64.38333333333334</c:v>
                </c:pt>
                <c:pt idx="3863">
                  <c:v>64.400000000000006</c:v>
                </c:pt>
                <c:pt idx="3864">
                  <c:v>64.416666666666671</c:v>
                </c:pt>
                <c:pt idx="3865">
                  <c:v>64.433333333333337</c:v>
                </c:pt>
                <c:pt idx="3866">
                  <c:v>64.45</c:v>
                </c:pt>
                <c:pt idx="3867">
                  <c:v>64.466666666666669</c:v>
                </c:pt>
                <c:pt idx="3868">
                  <c:v>64.483333333333334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64.533333333333331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64.583333333333329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64.63333333333334</c:v>
                </c:pt>
                <c:pt idx="3878">
                  <c:v>64.650000000000006</c:v>
                </c:pt>
                <c:pt idx="3879">
                  <c:v>64.666666666666671</c:v>
                </c:pt>
                <c:pt idx="3880">
                  <c:v>64.683333333333337</c:v>
                </c:pt>
                <c:pt idx="3881">
                  <c:v>64.7</c:v>
                </c:pt>
                <c:pt idx="3882">
                  <c:v>64.716666666666669</c:v>
                </c:pt>
                <c:pt idx="3883">
                  <c:v>64.733333333333334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64.783333333333331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64.833333333333329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64.88333333333334</c:v>
                </c:pt>
                <c:pt idx="3893">
                  <c:v>64.900000000000006</c:v>
                </c:pt>
                <c:pt idx="3894">
                  <c:v>64.916666666666671</c:v>
                </c:pt>
                <c:pt idx="3895">
                  <c:v>64.933333333333337</c:v>
                </c:pt>
                <c:pt idx="3896">
                  <c:v>64.95</c:v>
                </c:pt>
                <c:pt idx="3897">
                  <c:v>64.966666666666669</c:v>
                </c:pt>
                <c:pt idx="3898">
                  <c:v>64.983333333333334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65.033333333333331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65.083333333333329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65.13333333333334</c:v>
                </c:pt>
                <c:pt idx="3908">
                  <c:v>65.150000000000006</c:v>
                </c:pt>
                <c:pt idx="3909">
                  <c:v>65.166666666666671</c:v>
                </c:pt>
                <c:pt idx="3910">
                  <c:v>65.183333333333337</c:v>
                </c:pt>
                <c:pt idx="3911">
                  <c:v>65.2</c:v>
                </c:pt>
                <c:pt idx="3912">
                  <c:v>65.216666666666669</c:v>
                </c:pt>
                <c:pt idx="3913">
                  <c:v>65.233333333333334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65.283333333333331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65.333333333333329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65.38333333333334</c:v>
                </c:pt>
                <c:pt idx="3923">
                  <c:v>65.400000000000006</c:v>
                </c:pt>
                <c:pt idx="3924">
                  <c:v>65.416666666666671</c:v>
                </c:pt>
                <c:pt idx="3925">
                  <c:v>65.433333333333337</c:v>
                </c:pt>
                <c:pt idx="3926">
                  <c:v>65.45</c:v>
                </c:pt>
                <c:pt idx="3927">
                  <c:v>65.466666666666669</c:v>
                </c:pt>
                <c:pt idx="3928">
                  <c:v>65.483333333333334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65.533333333333331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65.583333333333329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65.63333333333334</c:v>
                </c:pt>
                <c:pt idx="3938">
                  <c:v>65.650000000000006</c:v>
                </c:pt>
                <c:pt idx="3939">
                  <c:v>65.666666666666671</c:v>
                </c:pt>
                <c:pt idx="3940">
                  <c:v>65.683333333333337</c:v>
                </c:pt>
                <c:pt idx="3941">
                  <c:v>65.7</c:v>
                </c:pt>
                <c:pt idx="3942">
                  <c:v>65.716666666666669</c:v>
                </c:pt>
                <c:pt idx="3943">
                  <c:v>65.733333333333334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65.783333333333331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65.833333333333329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65.88333333333334</c:v>
                </c:pt>
                <c:pt idx="3953">
                  <c:v>65.900000000000006</c:v>
                </c:pt>
                <c:pt idx="3954">
                  <c:v>65.916666666666671</c:v>
                </c:pt>
                <c:pt idx="3955">
                  <c:v>65.933333333333337</c:v>
                </c:pt>
                <c:pt idx="3956">
                  <c:v>65.95</c:v>
                </c:pt>
                <c:pt idx="3957">
                  <c:v>65.966666666666669</c:v>
                </c:pt>
                <c:pt idx="3958">
                  <c:v>65.983333333333334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66.033333333333331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66.083333333333329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66.13333333333334</c:v>
                </c:pt>
                <c:pt idx="3968">
                  <c:v>66.150000000000006</c:v>
                </c:pt>
                <c:pt idx="3969">
                  <c:v>66.166666666666671</c:v>
                </c:pt>
                <c:pt idx="3970">
                  <c:v>66.183333333333337</c:v>
                </c:pt>
                <c:pt idx="3971">
                  <c:v>66.2</c:v>
                </c:pt>
                <c:pt idx="3972">
                  <c:v>66.216666666666669</c:v>
                </c:pt>
                <c:pt idx="3973">
                  <c:v>66.233333333333334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66.283333333333331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66.333333333333329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66.38333333333334</c:v>
                </c:pt>
                <c:pt idx="3983">
                  <c:v>66.400000000000006</c:v>
                </c:pt>
                <c:pt idx="3984">
                  <c:v>66.416666666666671</c:v>
                </c:pt>
                <c:pt idx="3985">
                  <c:v>66.433333333333337</c:v>
                </c:pt>
                <c:pt idx="3986">
                  <c:v>66.45</c:v>
                </c:pt>
                <c:pt idx="3987">
                  <c:v>66.466666666666669</c:v>
                </c:pt>
                <c:pt idx="3988">
                  <c:v>66.483333333333334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66.533333333333331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66.583333333333329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66.63333333333334</c:v>
                </c:pt>
                <c:pt idx="3998">
                  <c:v>66.650000000000006</c:v>
                </c:pt>
                <c:pt idx="3999">
                  <c:v>66.666666666666671</c:v>
                </c:pt>
                <c:pt idx="4000">
                  <c:v>66.683333333333337</c:v>
                </c:pt>
                <c:pt idx="4001">
                  <c:v>66.7</c:v>
                </c:pt>
                <c:pt idx="4002">
                  <c:v>66.716666666666669</c:v>
                </c:pt>
                <c:pt idx="4003">
                  <c:v>66.733333333333334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66.783333333333331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66.833333333333329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66.88333333333334</c:v>
                </c:pt>
                <c:pt idx="4013">
                  <c:v>66.900000000000006</c:v>
                </c:pt>
                <c:pt idx="4014">
                  <c:v>66.916666666666671</c:v>
                </c:pt>
                <c:pt idx="4015">
                  <c:v>66.933333333333337</c:v>
                </c:pt>
                <c:pt idx="4016">
                  <c:v>66.95</c:v>
                </c:pt>
                <c:pt idx="4017">
                  <c:v>66.966666666666669</c:v>
                </c:pt>
                <c:pt idx="4018">
                  <c:v>66.983333333333334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67.033333333333331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67.083333333333329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67.13333333333334</c:v>
                </c:pt>
                <c:pt idx="4028">
                  <c:v>67.150000000000006</c:v>
                </c:pt>
                <c:pt idx="4029">
                  <c:v>67.166666666666671</c:v>
                </c:pt>
                <c:pt idx="4030">
                  <c:v>67.183333333333337</c:v>
                </c:pt>
                <c:pt idx="4031">
                  <c:v>67.2</c:v>
                </c:pt>
                <c:pt idx="4032">
                  <c:v>67.216666666666669</c:v>
                </c:pt>
                <c:pt idx="4033">
                  <c:v>67.233333333333334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67.283333333333331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67.333333333333329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67.38333333333334</c:v>
                </c:pt>
                <c:pt idx="4043">
                  <c:v>67.400000000000006</c:v>
                </c:pt>
                <c:pt idx="4044">
                  <c:v>67.416666666666671</c:v>
                </c:pt>
                <c:pt idx="4045">
                  <c:v>67.433333333333337</c:v>
                </c:pt>
                <c:pt idx="4046">
                  <c:v>67.45</c:v>
                </c:pt>
                <c:pt idx="4047">
                  <c:v>67.466666666666669</c:v>
                </c:pt>
                <c:pt idx="4048">
                  <c:v>67.483333333333334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67.533333333333331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67.583333333333329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67.63333333333334</c:v>
                </c:pt>
                <c:pt idx="4058">
                  <c:v>67.650000000000006</c:v>
                </c:pt>
                <c:pt idx="4059">
                  <c:v>67.666666666666671</c:v>
                </c:pt>
                <c:pt idx="4060">
                  <c:v>67.683333333333337</c:v>
                </c:pt>
                <c:pt idx="4061">
                  <c:v>67.7</c:v>
                </c:pt>
                <c:pt idx="4062">
                  <c:v>67.716666666666669</c:v>
                </c:pt>
                <c:pt idx="4063">
                  <c:v>67.733333333333334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67.783333333333331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67.833333333333329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67.88333333333334</c:v>
                </c:pt>
                <c:pt idx="4073">
                  <c:v>67.900000000000006</c:v>
                </c:pt>
                <c:pt idx="4074">
                  <c:v>67.916666666666671</c:v>
                </c:pt>
                <c:pt idx="4075">
                  <c:v>67.933333333333337</c:v>
                </c:pt>
                <c:pt idx="4076">
                  <c:v>67.95</c:v>
                </c:pt>
                <c:pt idx="4077">
                  <c:v>67.966666666666669</c:v>
                </c:pt>
                <c:pt idx="4078">
                  <c:v>67.983333333333334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68.033333333333331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68.083333333333329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68.13333333333334</c:v>
                </c:pt>
                <c:pt idx="4088">
                  <c:v>68.150000000000006</c:v>
                </c:pt>
                <c:pt idx="4089">
                  <c:v>68.166666666666671</c:v>
                </c:pt>
                <c:pt idx="4090">
                  <c:v>68.183333333333337</c:v>
                </c:pt>
                <c:pt idx="4091">
                  <c:v>68.2</c:v>
                </c:pt>
                <c:pt idx="4092">
                  <c:v>68.216666666666669</c:v>
                </c:pt>
                <c:pt idx="4093">
                  <c:v>68.233333333333334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68.283333333333331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68.333333333333329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68.38333333333334</c:v>
                </c:pt>
                <c:pt idx="4103">
                  <c:v>68.400000000000006</c:v>
                </c:pt>
                <c:pt idx="4104">
                  <c:v>68.416666666666671</c:v>
                </c:pt>
                <c:pt idx="4105">
                  <c:v>68.433333333333337</c:v>
                </c:pt>
                <c:pt idx="4106">
                  <c:v>68.45</c:v>
                </c:pt>
                <c:pt idx="4107">
                  <c:v>68.466666666666669</c:v>
                </c:pt>
                <c:pt idx="4108">
                  <c:v>68.483333333333334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68.533333333333331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68.583333333333329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68.63333333333334</c:v>
                </c:pt>
                <c:pt idx="4118">
                  <c:v>68.650000000000006</c:v>
                </c:pt>
                <c:pt idx="4119">
                  <c:v>68.666666666666671</c:v>
                </c:pt>
                <c:pt idx="4120">
                  <c:v>68.683333333333337</c:v>
                </c:pt>
                <c:pt idx="4121">
                  <c:v>68.7</c:v>
                </c:pt>
                <c:pt idx="4122">
                  <c:v>68.716666666666669</c:v>
                </c:pt>
                <c:pt idx="4123">
                  <c:v>68.733333333333334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68.783333333333331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68.833333333333329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68.88333333333334</c:v>
                </c:pt>
                <c:pt idx="4133">
                  <c:v>68.900000000000006</c:v>
                </c:pt>
                <c:pt idx="4134">
                  <c:v>68.916666666666671</c:v>
                </c:pt>
                <c:pt idx="4135">
                  <c:v>68.933333333333337</c:v>
                </c:pt>
                <c:pt idx="4136">
                  <c:v>68.95</c:v>
                </c:pt>
                <c:pt idx="4137">
                  <c:v>68.966666666666669</c:v>
                </c:pt>
                <c:pt idx="4138">
                  <c:v>68.983333333333334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69.033333333333331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69.083333333333329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69.13333333333334</c:v>
                </c:pt>
                <c:pt idx="4148">
                  <c:v>69.150000000000006</c:v>
                </c:pt>
                <c:pt idx="4149">
                  <c:v>69.166666666666671</c:v>
                </c:pt>
                <c:pt idx="4150">
                  <c:v>69.183333333333337</c:v>
                </c:pt>
                <c:pt idx="4151">
                  <c:v>69.2</c:v>
                </c:pt>
                <c:pt idx="4152">
                  <c:v>69.216666666666669</c:v>
                </c:pt>
                <c:pt idx="4153">
                  <c:v>69.233333333333334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69.283333333333331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69.333333333333329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69.38333333333334</c:v>
                </c:pt>
                <c:pt idx="4163">
                  <c:v>69.400000000000006</c:v>
                </c:pt>
                <c:pt idx="4164">
                  <c:v>69.416666666666671</c:v>
                </c:pt>
                <c:pt idx="4165">
                  <c:v>69.433333333333337</c:v>
                </c:pt>
                <c:pt idx="4166">
                  <c:v>69.45</c:v>
                </c:pt>
                <c:pt idx="4167">
                  <c:v>69.466666666666669</c:v>
                </c:pt>
                <c:pt idx="4168">
                  <c:v>69.483333333333334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69.533333333333331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69.583333333333329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69.63333333333334</c:v>
                </c:pt>
                <c:pt idx="4178">
                  <c:v>69.650000000000006</c:v>
                </c:pt>
                <c:pt idx="4179">
                  <c:v>69.666666666666671</c:v>
                </c:pt>
                <c:pt idx="4180">
                  <c:v>69.683333333333337</c:v>
                </c:pt>
                <c:pt idx="4181">
                  <c:v>69.7</c:v>
                </c:pt>
                <c:pt idx="4182">
                  <c:v>69.716666666666669</c:v>
                </c:pt>
                <c:pt idx="4183">
                  <c:v>69.733333333333334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69.783333333333331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69.833333333333329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69.88333333333334</c:v>
                </c:pt>
                <c:pt idx="4193">
                  <c:v>69.900000000000006</c:v>
                </c:pt>
                <c:pt idx="4194">
                  <c:v>69.916666666666671</c:v>
                </c:pt>
                <c:pt idx="4195">
                  <c:v>69.933333333333337</c:v>
                </c:pt>
                <c:pt idx="4196">
                  <c:v>69.95</c:v>
                </c:pt>
                <c:pt idx="4197">
                  <c:v>69.966666666666669</c:v>
                </c:pt>
                <c:pt idx="4198">
                  <c:v>69.983333333333334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70.033333333333331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70.083333333333329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70.13333333333334</c:v>
                </c:pt>
                <c:pt idx="4208">
                  <c:v>70.150000000000006</c:v>
                </c:pt>
                <c:pt idx="4209">
                  <c:v>70.166666666666671</c:v>
                </c:pt>
                <c:pt idx="4210">
                  <c:v>70.183333333333337</c:v>
                </c:pt>
                <c:pt idx="4211">
                  <c:v>70.2</c:v>
                </c:pt>
                <c:pt idx="4212">
                  <c:v>70.216666666666669</c:v>
                </c:pt>
                <c:pt idx="4213">
                  <c:v>70.233333333333334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70.283333333333331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70.333333333333329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70.38333333333334</c:v>
                </c:pt>
                <c:pt idx="4223">
                  <c:v>70.400000000000006</c:v>
                </c:pt>
                <c:pt idx="4224">
                  <c:v>70.416666666666671</c:v>
                </c:pt>
                <c:pt idx="4225">
                  <c:v>70.433333333333337</c:v>
                </c:pt>
                <c:pt idx="4226">
                  <c:v>70.45</c:v>
                </c:pt>
                <c:pt idx="4227">
                  <c:v>70.466666666666669</c:v>
                </c:pt>
                <c:pt idx="4228">
                  <c:v>70.483333333333334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70.533333333333331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70.583333333333329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70.63333333333334</c:v>
                </c:pt>
                <c:pt idx="4238">
                  <c:v>70.650000000000006</c:v>
                </c:pt>
                <c:pt idx="4239">
                  <c:v>70.666666666666671</c:v>
                </c:pt>
                <c:pt idx="4240">
                  <c:v>70.683333333333337</c:v>
                </c:pt>
                <c:pt idx="4241">
                  <c:v>70.7</c:v>
                </c:pt>
                <c:pt idx="4242">
                  <c:v>70.716666666666669</c:v>
                </c:pt>
                <c:pt idx="4243">
                  <c:v>70.733333333333334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70.783333333333331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70.833333333333329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70.88333333333334</c:v>
                </c:pt>
                <c:pt idx="4253">
                  <c:v>70.900000000000006</c:v>
                </c:pt>
                <c:pt idx="4254">
                  <c:v>70.916666666666671</c:v>
                </c:pt>
                <c:pt idx="4255">
                  <c:v>70.933333333333337</c:v>
                </c:pt>
                <c:pt idx="4256">
                  <c:v>70.95</c:v>
                </c:pt>
                <c:pt idx="4257">
                  <c:v>70.966666666666669</c:v>
                </c:pt>
                <c:pt idx="4258">
                  <c:v>70.983333333333334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71.033333333333331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71.083333333333329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71.13333333333334</c:v>
                </c:pt>
                <c:pt idx="4268">
                  <c:v>71.150000000000006</c:v>
                </c:pt>
                <c:pt idx="4269">
                  <c:v>71.166666666666671</c:v>
                </c:pt>
                <c:pt idx="4270">
                  <c:v>71.183333333333337</c:v>
                </c:pt>
                <c:pt idx="4271">
                  <c:v>71.2</c:v>
                </c:pt>
                <c:pt idx="4272">
                  <c:v>71.216666666666669</c:v>
                </c:pt>
                <c:pt idx="4273">
                  <c:v>71.233333333333334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71.283333333333331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71.333333333333329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71.38333333333334</c:v>
                </c:pt>
                <c:pt idx="4283">
                  <c:v>71.400000000000006</c:v>
                </c:pt>
                <c:pt idx="4284">
                  <c:v>71.416666666666671</c:v>
                </c:pt>
                <c:pt idx="4285">
                  <c:v>71.433333333333337</c:v>
                </c:pt>
                <c:pt idx="4286">
                  <c:v>71.45</c:v>
                </c:pt>
                <c:pt idx="4287">
                  <c:v>71.466666666666669</c:v>
                </c:pt>
                <c:pt idx="4288">
                  <c:v>71.483333333333334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71.533333333333331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71.583333333333329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71.63333333333334</c:v>
                </c:pt>
                <c:pt idx="4298">
                  <c:v>71.650000000000006</c:v>
                </c:pt>
                <c:pt idx="4299">
                  <c:v>71.666666666666671</c:v>
                </c:pt>
                <c:pt idx="4300">
                  <c:v>71.683333333333337</c:v>
                </c:pt>
                <c:pt idx="4301">
                  <c:v>71.7</c:v>
                </c:pt>
                <c:pt idx="4302">
                  <c:v>71.716666666666669</c:v>
                </c:pt>
                <c:pt idx="4303">
                  <c:v>71.733333333333334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71.783333333333331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71.833333333333329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71.88333333333334</c:v>
                </c:pt>
                <c:pt idx="4313">
                  <c:v>71.900000000000006</c:v>
                </c:pt>
                <c:pt idx="4314">
                  <c:v>71.916666666666671</c:v>
                </c:pt>
                <c:pt idx="4315">
                  <c:v>71.933333333333337</c:v>
                </c:pt>
                <c:pt idx="4316">
                  <c:v>71.95</c:v>
                </c:pt>
                <c:pt idx="4317">
                  <c:v>71.966666666666669</c:v>
                </c:pt>
                <c:pt idx="4318">
                  <c:v>71.983333333333334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72.033333333333331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72.083333333333329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72.13333333333334</c:v>
                </c:pt>
                <c:pt idx="4328">
                  <c:v>72.150000000000006</c:v>
                </c:pt>
                <c:pt idx="4329">
                  <c:v>72.166666666666671</c:v>
                </c:pt>
                <c:pt idx="4330">
                  <c:v>72.183333333333337</c:v>
                </c:pt>
                <c:pt idx="4331">
                  <c:v>72.2</c:v>
                </c:pt>
                <c:pt idx="4332">
                  <c:v>72.216666666666669</c:v>
                </c:pt>
                <c:pt idx="4333">
                  <c:v>72.233333333333334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72.283333333333331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72.333333333333329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72.38333333333334</c:v>
                </c:pt>
                <c:pt idx="4343">
                  <c:v>72.400000000000006</c:v>
                </c:pt>
                <c:pt idx="4344">
                  <c:v>72.416666666666671</c:v>
                </c:pt>
                <c:pt idx="4345">
                  <c:v>72.433333333333337</c:v>
                </c:pt>
                <c:pt idx="4346">
                  <c:v>72.45</c:v>
                </c:pt>
                <c:pt idx="4347">
                  <c:v>72.466666666666669</c:v>
                </c:pt>
                <c:pt idx="4348">
                  <c:v>72.483333333333334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72.533333333333331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72.583333333333329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72.63333333333334</c:v>
                </c:pt>
                <c:pt idx="4358">
                  <c:v>72.650000000000006</c:v>
                </c:pt>
                <c:pt idx="4359">
                  <c:v>72.666666666666671</c:v>
                </c:pt>
                <c:pt idx="4360">
                  <c:v>72.683333333333337</c:v>
                </c:pt>
                <c:pt idx="4361">
                  <c:v>72.7</c:v>
                </c:pt>
                <c:pt idx="4362">
                  <c:v>72.716666666666669</c:v>
                </c:pt>
                <c:pt idx="4363">
                  <c:v>72.733333333333334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72.783333333333331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72.833333333333329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72.88333333333334</c:v>
                </c:pt>
                <c:pt idx="4373">
                  <c:v>72.900000000000006</c:v>
                </c:pt>
                <c:pt idx="4374">
                  <c:v>72.916666666666671</c:v>
                </c:pt>
                <c:pt idx="4375">
                  <c:v>72.933333333333337</c:v>
                </c:pt>
                <c:pt idx="4376">
                  <c:v>72.95</c:v>
                </c:pt>
                <c:pt idx="4377">
                  <c:v>72.966666666666669</c:v>
                </c:pt>
                <c:pt idx="4378">
                  <c:v>72.983333333333334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73.033333333333331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73.083333333333329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73.13333333333334</c:v>
                </c:pt>
                <c:pt idx="4388">
                  <c:v>73.150000000000006</c:v>
                </c:pt>
                <c:pt idx="4389">
                  <c:v>73.166666666666671</c:v>
                </c:pt>
                <c:pt idx="4390">
                  <c:v>73.183333333333337</c:v>
                </c:pt>
                <c:pt idx="4391">
                  <c:v>73.2</c:v>
                </c:pt>
                <c:pt idx="4392">
                  <c:v>73.216666666666669</c:v>
                </c:pt>
                <c:pt idx="4393">
                  <c:v>73.233333333333334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73.283333333333331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73.333333333333329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73.38333333333334</c:v>
                </c:pt>
                <c:pt idx="4403">
                  <c:v>73.400000000000006</c:v>
                </c:pt>
                <c:pt idx="4404">
                  <c:v>73.416666666666671</c:v>
                </c:pt>
                <c:pt idx="4405">
                  <c:v>73.433333333333337</c:v>
                </c:pt>
                <c:pt idx="4406">
                  <c:v>73.45</c:v>
                </c:pt>
                <c:pt idx="4407">
                  <c:v>73.466666666666669</c:v>
                </c:pt>
                <c:pt idx="4408">
                  <c:v>73.483333333333334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73.533333333333331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73.583333333333329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73.63333333333334</c:v>
                </c:pt>
                <c:pt idx="4418">
                  <c:v>73.650000000000006</c:v>
                </c:pt>
                <c:pt idx="4419">
                  <c:v>73.666666666666671</c:v>
                </c:pt>
                <c:pt idx="4420">
                  <c:v>73.683333333333337</c:v>
                </c:pt>
                <c:pt idx="4421">
                  <c:v>73.7</c:v>
                </c:pt>
                <c:pt idx="4422">
                  <c:v>73.716666666666669</c:v>
                </c:pt>
                <c:pt idx="4423">
                  <c:v>73.733333333333334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73.783333333333331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73.833333333333329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73.88333333333334</c:v>
                </c:pt>
                <c:pt idx="4433">
                  <c:v>73.900000000000006</c:v>
                </c:pt>
                <c:pt idx="4434">
                  <c:v>73.916666666666671</c:v>
                </c:pt>
                <c:pt idx="4435">
                  <c:v>73.933333333333337</c:v>
                </c:pt>
                <c:pt idx="4436">
                  <c:v>73.95</c:v>
                </c:pt>
                <c:pt idx="4437">
                  <c:v>73.966666666666669</c:v>
                </c:pt>
                <c:pt idx="4438">
                  <c:v>73.983333333333334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74.033333333333331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74.083333333333329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74.13333333333334</c:v>
                </c:pt>
                <c:pt idx="4448">
                  <c:v>74.150000000000006</c:v>
                </c:pt>
                <c:pt idx="4449">
                  <c:v>74.166666666666671</c:v>
                </c:pt>
                <c:pt idx="4450">
                  <c:v>74.183333333333337</c:v>
                </c:pt>
                <c:pt idx="4451">
                  <c:v>74.2</c:v>
                </c:pt>
                <c:pt idx="4452">
                  <c:v>74.216666666666669</c:v>
                </c:pt>
                <c:pt idx="4453">
                  <c:v>74.233333333333334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74.283333333333331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74.333333333333329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74.38333333333334</c:v>
                </c:pt>
                <c:pt idx="4463">
                  <c:v>74.400000000000006</c:v>
                </c:pt>
                <c:pt idx="4464">
                  <c:v>74.416666666666671</c:v>
                </c:pt>
                <c:pt idx="4465">
                  <c:v>74.433333333333337</c:v>
                </c:pt>
                <c:pt idx="4466">
                  <c:v>74.45</c:v>
                </c:pt>
                <c:pt idx="4467">
                  <c:v>74.466666666666669</c:v>
                </c:pt>
                <c:pt idx="4468">
                  <c:v>74.483333333333334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74.533333333333331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74.583333333333329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74.63333333333334</c:v>
                </c:pt>
                <c:pt idx="4478">
                  <c:v>74.650000000000006</c:v>
                </c:pt>
                <c:pt idx="4479">
                  <c:v>74.666666666666671</c:v>
                </c:pt>
                <c:pt idx="4480">
                  <c:v>74.683333333333337</c:v>
                </c:pt>
                <c:pt idx="4481">
                  <c:v>74.7</c:v>
                </c:pt>
                <c:pt idx="4482">
                  <c:v>74.716666666666669</c:v>
                </c:pt>
                <c:pt idx="4483">
                  <c:v>74.733333333333334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74.783333333333331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74.833333333333329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74.88333333333334</c:v>
                </c:pt>
                <c:pt idx="4493">
                  <c:v>74.900000000000006</c:v>
                </c:pt>
                <c:pt idx="4494">
                  <c:v>74.916666666666671</c:v>
                </c:pt>
                <c:pt idx="4495">
                  <c:v>74.933333333333337</c:v>
                </c:pt>
                <c:pt idx="4496">
                  <c:v>74.95</c:v>
                </c:pt>
                <c:pt idx="4497">
                  <c:v>74.966666666666669</c:v>
                </c:pt>
                <c:pt idx="4498">
                  <c:v>74.983333333333334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75.033333333333331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75.083333333333329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75.13333333333334</c:v>
                </c:pt>
                <c:pt idx="4508">
                  <c:v>75.150000000000006</c:v>
                </c:pt>
                <c:pt idx="4509">
                  <c:v>75.166666666666671</c:v>
                </c:pt>
                <c:pt idx="4510">
                  <c:v>75.183333333333337</c:v>
                </c:pt>
                <c:pt idx="4511">
                  <c:v>75.2</c:v>
                </c:pt>
                <c:pt idx="4512">
                  <c:v>75.216666666666669</c:v>
                </c:pt>
                <c:pt idx="4513">
                  <c:v>75.233333333333334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75.283333333333331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75.333333333333329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75.38333333333334</c:v>
                </c:pt>
                <c:pt idx="4523">
                  <c:v>75.400000000000006</c:v>
                </c:pt>
                <c:pt idx="4524">
                  <c:v>75.416666666666671</c:v>
                </c:pt>
                <c:pt idx="4525">
                  <c:v>75.433333333333337</c:v>
                </c:pt>
                <c:pt idx="4526">
                  <c:v>75.45</c:v>
                </c:pt>
                <c:pt idx="4527">
                  <c:v>75.466666666666669</c:v>
                </c:pt>
                <c:pt idx="4528">
                  <c:v>75.483333333333334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75.533333333333331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75.583333333333329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75.63333333333334</c:v>
                </c:pt>
                <c:pt idx="4538">
                  <c:v>75.650000000000006</c:v>
                </c:pt>
                <c:pt idx="4539">
                  <c:v>75.666666666666671</c:v>
                </c:pt>
                <c:pt idx="4540">
                  <c:v>75.683333333333337</c:v>
                </c:pt>
                <c:pt idx="4541">
                  <c:v>75.7</c:v>
                </c:pt>
                <c:pt idx="4542">
                  <c:v>75.716666666666669</c:v>
                </c:pt>
                <c:pt idx="4543">
                  <c:v>75.733333333333334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75.783333333333331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75.833333333333329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75.88333333333334</c:v>
                </c:pt>
                <c:pt idx="4553">
                  <c:v>75.900000000000006</c:v>
                </c:pt>
                <c:pt idx="4554">
                  <c:v>75.916666666666671</c:v>
                </c:pt>
                <c:pt idx="4555">
                  <c:v>75.933333333333337</c:v>
                </c:pt>
                <c:pt idx="4556">
                  <c:v>75.95</c:v>
                </c:pt>
                <c:pt idx="4557">
                  <c:v>75.966666666666669</c:v>
                </c:pt>
                <c:pt idx="4558">
                  <c:v>75.983333333333334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76.033333333333331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76.083333333333329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76.13333333333334</c:v>
                </c:pt>
                <c:pt idx="4568">
                  <c:v>76.150000000000006</c:v>
                </c:pt>
                <c:pt idx="4569">
                  <c:v>76.166666666666671</c:v>
                </c:pt>
                <c:pt idx="4570">
                  <c:v>76.183333333333337</c:v>
                </c:pt>
                <c:pt idx="4571">
                  <c:v>76.2</c:v>
                </c:pt>
                <c:pt idx="4572">
                  <c:v>76.216666666666669</c:v>
                </c:pt>
                <c:pt idx="4573">
                  <c:v>76.233333333333334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76.283333333333331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76.333333333333329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76.38333333333334</c:v>
                </c:pt>
                <c:pt idx="4583">
                  <c:v>76.400000000000006</c:v>
                </c:pt>
                <c:pt idx="4584">
                  <c:v>76.416666666666671</c:v>
                </c:pt>
                <c:pt idx="4585">
                  <c:v>76.433333333333337</c:v>
                </c:pt>
                <c:pt idx="4586">
                  <c:v>76.45</c:v>
                </c:pt>
                <c:pt idx="4587">
                  <c:v>76.466666666666669</c:v>
                </c:pt>
                <c:pt idx="4588">
                  <c:v>76.483333333333334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76.533333333333331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76.583333333333329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76.63333333333334</c:v>
                </c:pt>
                <c:pt idx="4598">
                  <c:v>76.650000000000006</c:v>
                </c:pt>
                <c:pt idx="4599">
                  <c:v>76.666666666666671</c:v>
                </c:pt>
                <c:pt idx="4600">
                  <c:v>76.683333333333337</c:v>
                </c:pt>
                <c:pt idx="4601">
                  <c:v>76.7</c:v>
                </c:pt>
                <c:pt idx="4602">
                  <c:v>76.716666666666669</c:v>
                </c:pt>
                <c:pt idx="4603">
                  <c:v>76.733333333333334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76.783333333333331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76.833333333333329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76.88333333333334</c:v>
                </c:pt>
                <c:pt idx="4613">
                  <c:v>76.900000000000006</c:v>
                </c:pt>
                <c:pt idx="4614">
                  <c:v>76.916666666666671</c:v>
                </c:pt>
                <c:pt idx="4615">
                  <c:v>76.933333333333337</c:v>
                </c:pt>
                <c:pt idx="4616">
                  <c:v>76.95</c:v>
                </c:pt>
                <c:pt idx="4617">
                  <c:v>76.966666666666669</c:v>
                </c:pt>
                <c:pt idx="4618">
                  <c:v>76.983333333333334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77.033333333333331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77.083333333333329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77.13333333333334</c:v>
                </c:pt>
                <c:pt idx="4628">
                  <c:v>77.150000000000006</c:v>
                </c:pt>
                <c:pt idx="4629">
                  <c:v>77.166666666666671</c:v>
                </c:pt>
                <c:pt idx="4630">
                  <c:v>77.183333333333337</c:v>
                </c:pt>
                <c:pt idx="4631">
                  <c:v>77.2</c:v>
                </c:pt>
                <c:pt idx="4632">
                  <c:v>77.216666666666669</c:v>
                </c:pt>
                <c:pt idx="4633">
                  <c:v>77.233333333333334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77.283333333333331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77.333333333333329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77.38333333333334</c:v>
                </c:pt>
                <c:pt idx="4643">
                  <c:v>77.400000000000006</c:v>
                </c:pt>
                <c:pt idx="4644">
                  <c:v>77.416666666666671</c:v>
                </c:pt>
                <c:pt idx="4645">
                  <c:v>77.433333333333337</c:v>
                </c:pt>
                <c:pt idx="4646">
                  <c:v>77.45</c:v>
                </c:pt>
                <c:pt idx="4647">
                  <c:v>77.466666666666669</c:v>
                </c:pt>
                <c:pt idx="4648">
                  <c:v>77.483333333333334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77.533333333333331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77.583333333333329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77.63333333333334</c:v>
                </c:pt>
                <c:pt idx="4658">
                  <c:v>77.650000000000006</c:v>
                </c:pt>
                <c:pt idx="4659">
                  <c:v>77.666666666666671</c:v>
                </c:pt>
                <c:pt idx="4660">
                  <c:v>77.683333333333337</c:v>
                </c:pt>
                <c:pt idx="4661">
                  <c:v>77.7</c:v>
                </c:pt>
                <c:pt idx="4662">
                  <c:v>77.716666666666669</c:v>
                </c:pt>
                <c:pt idx="4663">
                  <c:v>77.733333333333334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77.783333333333331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77.833333333333329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77.88333333333334</c:v>
                </c:pt>
                <c:pt idx="4673">
                  <c:v>77.900000000000006</c:v>
                </c:pt>
                <c:pt idx="4674">
                  <c:v>77.916666666666671</c:v>
                </c:pt>
                <c:pt idx="4675">
                  <c:v>77.933333333333337</c:v>
                </c:pt>
                <c:pt idx="4676">
                  <c:v>77.95</c:v>
                </c:pt>
                <c:pt idx="4677">
                  <c:v>77.966666666666669</c:v>
                </c:pt>
                <c:pt idx="4678">
                  <c:v>77.983333333333334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78.033333333333331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78.083333333333329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78.13333333333334</c:v>
                </c:pt>
                <c:pt idx="4688">
                  <c:v>78.150000000000006</c:v>
                </c:pt>
                <c:pt idx="4689">
                  <c:v>78.166666666666671</c:v>
                </c:pt>
                <c:pt idx="4690">
                  <c:v>78.183333333333337</c:v>
                </c:pt>
                <c:pt idx="4691">
                  <c:v>78.2</c:v>
                </c:pt>
                <c:pt idx="4692">
                  <c:v>78.216666666666669</c:v>
                </c:pt>
                <c:pt idx="4693">
                  <c:v>78.233333333333334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78.283333333333331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78.333333333333329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78.38333333333334</c:v>
                </c:pt>
                <c:pt idx="4703">
                  <c:v>78.400000000000006</c:v>
                </c:pt>
                <c:pt idx="4704">
                  <c:v>78.416666666666671</c:v>
                </c:pt>
                <c:pt idx="4705">
                  <c:v>78.433333333333337</c:v>
                </c:pt>
                <c:pt idx="4706">
                  <c:v>78.45</c:v>
                </c:pt>
                <c:pt idx="4707">
                  <c:v>78.466666666666669</c:v>
                </c:pt>
                <c:pt idx="4708">
                  <c:v>78.483333333333334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78.533333333333331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78.583333333333329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78.63333333333334</c:v>
                </c:pt>
                <c:pt idx="4718">
                  <c:v>78.650000000000006</c:v>
                </c:pt>
                <c:pt idx="4719">
                  <c:v>78.666666666666671</c:v>
                </c:pt>
                <c:pt idx="4720">
                  <c:v>78.683333333333337</c:v>
                </c:pt>
                <c:pt idx="4721">
                  <c:v>78.7</c:v>
                </c:pt>
                <c:pt idx="4722">
                  <c:v>78.716666666666669</c:v>
                </c:pt>
                <c:pt idx="4723">
                  <c:v>78.733333333333334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78.783333333333331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78.833333333333329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78.88333333333334</c:v>
                </c:pt>
                <c:pt idx="4733">
                  <c:v>78.900000000000006</c:v>
                </c:pt>
                <c:pt idx="4734">
                  <c:v>78.916666666666671</c:v>
                </c:pt>
                <c:pt idx="4735">
                  <c:v>78.933333333333337</c:v>
                </c:pt>
                <c:pt idx="4736">
                  <c:v>78.95</c:v>
                </c:pt>
                <c:pt idx="4737">
                  <c:v>78.966666666666669</c:v>
                </c:pt>
                <c:pt idx="4738">
                  <c:v>78.983333333333334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79.033333333333331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79.083333333333329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79.13333333333334</c:v>
                </c:pt>
                <c:pt idx="4748">
                  <c:v>79.150000000000006</c:v>
                </c:pt>
                <c:pt idx="4749">
                  <c:v>79.166666666666671</c:v>
                </c:pt>
                <c:pt idx="4750">
                  <c:v>79.183333333333337</c:v>
                </c:pt>
                <c:pt idx="4751">
                  <c:v>79.2</c:v>
                </c:pt>
                <c:pt idx="4752">
                  <c:v>79.216666666666669</c:v>
                </c:pt>
                <c:pt idx="4753">
                  <c:v>79.233333333333334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79.283333333333331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79.333333333333329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79.38333333333334</c:v>
                </c:pt>
                <c:pt idx="4763">
                  <c:v>79.400000000000006</c:v>
                </c:pt>
                <c:pt idx="4764">
                  <c:v>79.416666666666671</c:v>
                </c:pt>
                <c:pt idx="4765">
                  <c:v>79.433333333333337</c:v>
                </c:pt>
                <c:pt idx="4766">
                  <c:v>79.45</c:v>
                </c:pt>
                <c:pt idx="4767">
                  <c:v>79.466666666666669</c:v>
                </c:pt>
                <c:pt idx="4768">
                  <c:v>79.483333333333334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79.533333333333331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79.583333333333329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79.63333333333334</c:v>
                </c:pt>
                <c:pt idx="4778">
                  <c:v>79.650000000000006</c:v>
                </c:pt>
                <c:pt idx="4779">
                  <c:v>79.666666666666671</c:v>
                </c:pt>
                <c:pt idx="4780">
                  <c:v>79.683333333333337</c:v>
                </c:pt>
                <c:pt idx="4781">
                  <c:v>79.7</c:v>
                </c:pt>
                <c:pt idx="4782">
                  <c:v>79.716666666666669</c:v>
                </c:pt>
                <c:pt idx="4783">
                  <c:v>79.733333333333334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79.783333333333331</c:v>
                </c:pt>
                <c:pt idx="4787">
                  <c:v>79.8</c:v>
                </c:pt>
                <c:pt idx="4788">
                  <c:v>79.816666666666663</c:v>
                </c:pt>
                <c:pt idx="4789">
                  <c:v>79.833333333333329</c:v>
                </c:pt>
                <c:pt idx="4790">
                  <c:v>79.849999999999994</c:v>
                </c:pt>
                <c:pt idx="4791">
                  <c:v>79.86666666666666</c:v>
                </c:pt>
                <c:pt idx="4792">
                  <c:v>79.88333333333334</c:v>
                </c:pt>
                <c:pt idx="4793">
                  <c:v>79.900000000000006</c:v>
                </c:pt>
                <c:pt idx="4794">
                  <c:v>79.916666666666671</c:v>
                </c:pt>
                <c:pt idx="4795">
                  <c:v>79.933333333333337</c:v>
                </c:pt>
                <c:pt idx="4796">
                  <c:v>79.95</c:v>
                </c:pt>
                <c:pt idx="4797">
                  <c:v>79.966666666666669</c:v>
                </c:pt>
                <c:pt idx="4798">
                  <c:v>79.983333333333334</c:v>
                </c:pt>
                <c:pt idx="4799">
                  <c:v>80</c:v>
                </c:pt>
                <c:pt idx="4800">
                  <c:v>80.016666666666666</c:v>
                </c:pt>
                <c:pt idx="4801">
                  <c:v>80.033333333333331</c:v>
                </c:pt>
                <c:pt idx="4802">
                  <c:v>80.05</c:v>
                </c:pt>
                <c:pt idx="4803">
                  <c:v>80.066666666666663</c:v>
                </c:pt>
                <c:pt idx="4804">
                  <c:v>80.083333333333329</c:v>
                </c:pt>
                <c:pt idx="4805">
                  <c:v>80.099999999999994</c:v>
                </c:pt>
                <c:pt idx="4806">
                  <c:v>80.11666666666666</c:v>
                </c:pt>
                <c:pt idx="4807">
                  <c:v>80.13333333333334</c:v>
                </c:pt>
                <c:pt idx="4808">
                  <c:v>80.150000000000006</c:v>
                </c:pt>
                <c:pt idx="4809">
                  <c:v>80.166666666666671</c:v>
                </c:pt>
                <c:pt idx="4810">
                  <c:v>80.183333333333337</c:v>
                </c:pt>
                <c:pt idx="4811">
                  <c:v>80.2</c:v>
                </c:pt>
                <c:pt idx="4812">
                  <c:v>80.216666666666669</c:v>
                </c:pt>
                <c:pt idx="4813">
                  <c:v>80.233333333333334</c:v>
                </c:pt>
                <c:pt idx="4814">
                  <c:v>80.25</c:v>
                </c:pt>
                <c:pt idx="4815">
                  <c:v>80.266666666666666</c:v>
                </c:pt>
                <c:pt idx="4816">
                  <c:v>80.283333333333331</c:v>
                </c:pt>
                <c:pt idx="4817">
                  <c:v>80.3</c:v>
                </c:pt>
                <c:pt idx="4818">
                  <c:v>80.316666666666663</c:v>
                </c:pt>
                <c:pt idx="4819">
                  <c:v>80.333333333333329</c:v>
                </c:pt>
                <c:pt idx="4820">
                  <c:v>80.349999999999994</c:v>
                </c:pt>
                <c:pt idx="4821">
                  <c:v>80.36666666666666</c:v>
                </c:pt>
                <c:pt idx="4822">
                  <c:v>80.38333333333334</c:v>
                </c:pt>
                <c:pt idx="4823">
                  <c:v>80.400000000000006</c:v>
                </c:pt>
                <c:pt idx="4824">
                  <c:v>80.416666666666671</c:v>
                </c:pt>
                <c:pt idx="4825">
                  <c:v>80.433333333333337</c:v>
                </c:pt>
                <c:pt idx="4826">
                  <c:v>80.45</c:v>
                </c:pt>
                <c:pt idx="4827">
                  <c:v>80.466666666666669</c:v>
                </c:pt>
                <c:pt idx="4828">
                  <c:v>80.483333333333334</c:v>
                </c:pt>
                <c:pt idx="4829">
                  <c:v>80.5</c:v>
                </c:pt>
                <c:pt idx="4830">
                  <c:v>80.516666666666666</c:v>
                </c:pt>
                <c:pt idx="4831">
                  <c:v>80.533333333333331</c:v>
                </c:pt>
                <c:pt idx="4832">
                  <c:v>80.55</c:v>
                </c:pt>
                <c:pt idx="4833">
                  <c:v>80.566666666666663</c:v>
                </c:pt>
                <c:pt idx="4834">
                  <c:v>80.583333333333329</c:v>
                </c:pt>
                <c:pt idx="4835">
                  <c:v>80.599999999999994</c:v>
                </c:pt>
                <c:pt idx="4836">
                  <c:v>80.61666666666666</c:v>
                </c:pt>
                <c:pt idx="4837">
                  <c:v>80.63333333333334</c:v>
                </c:pt>
                <c:pt idx="4838">
                  <c:v>80.650000000000006</c:v>
                </c:pt>
                <c:pt idx="4839">
                  <c:v>80.666666666666671</c:v>
                </c:pt>
                <c:pt idx="4840">
                  <c:v>80.683333333333337</c:v>
                </c:pt>
                <c:pt idx="4841">
                  <c:v>80.7</c:v>
                </c:pt>
                <c:pt idx="4842">
                  <c:v>80.716666666666669</c:v>
                </c:pt>
                <c:pt idx="4843">
                  <c:v>80.733333333333334</c:v>
                </c:pt>
                <c:pt idx="4844">
                  <c:v>80.75</c:v>
                </c:pt>
                <c:pt idx="4845">
                  <c:v>80.766666666666666</c:v>
                </c:pt>
                <c:pt idx="4846">
                  <c:v>80.783333333333331</c:v>
                </c:pt>
                <c:pt idx="4847">
                  <c:v>80.8</c:v>
                </c:pt>
                <c:pt idx="4848">
                  <c:v>80.816666666666663</c:v>
                </c:pt>
                <c:pt idx="4849">
                  <c:v>80.833333333333329</c:v>
                </c:pt>
                <c:pt idx="4850">
                  <c:v>80.849999999999994</c:v>
                </c:pt>
                <c:pt idx="4851">
                  <c:v>80.86666666666666</c:v>
                </c:pt>
                <c:pt idx="4852">
                  <c:v>80.88333333333334</c:v>
                </c:pt>
                <c:pt idx="4853">
                  <c:v>80.900000000000006</c:v>
                </c:pt>
                <c:pt idx="4854">
                  <c:v>80.916666666666671</c:v>
                </c:pt>
                <c:pt idx="4855">
                  <c:v>80.933333333333337</c:v>
                </c:pt>
                <c:pt idx="4856">
                  <c:v>80.95</c:v>
                </c:pt>
                <c:pt idx="4857">
                  <c:v>80.966666666666669</c:v>
                </c:pt>
                <c:pt idx="4858">
                  <c:v>80.983333333333334</c:v>
                </c:pt>
                <c:pt idx="4859">
                  <c:v>81</c:v>
                </c:pt>
                <c:pt idx="4860">
                  <c:v>81.016666666666666</c:v>
                </c:pt>
                <c:pt idx="4861">
                  <c:v>81.033333333333331</c:v>
                </c:pt>
                <c:pt idx="4862">
                  <c:v>81.05</c:v>
                </c:pt>
                <c:pt idx="4863">
                  <c:v>81.066666666666663</c:v>
                </c:pt>
                <c:pt idx="4864">
                  <c:v>81.083333333333329</c:v>
                </c:pt>
                <c:pt idx="4865">
                  <c:v>81.099999999999994</c:v>
                </c:pt>
                <c:pt idx="4866">
                  <c:v>81.11666666666666</c:v>
                </c:pt>
                <c:pt idx="4867">
                  <c:v>81.13333333333334</c:v>
                </c:pt>
                <c:pt idx="4868">
                  <c:v>81.150000000000006</c:v>
                </c:pt>
                <c:pt idx="4869">
                  <c:v>81.166666666666671</c:v>
                </c:pt>
                <c:pt idx="4870">
                  <c:v>81.183333333333337</c:v>
                </c:pt>
                <c:pt idx="4871">
                  <c:v>81.2</c:v>
                </c:pt>
                <c:pt idx="4872">
                  <c:v>81.216666666666669</c:v>
                </c:pt>
                <c:pt idx="4873">
                  <c:v>81.233333333333334</c:v>
                </c:pt>
                <c:pt idx="4874">
                  <c:v>81.25</c:v>
                </c:pt>
                <c:pt idx="4875">
                  <c:v>81.266666666666666</c:v>
                </c:pt>
                <c:pt idx="4876">
                  <c:v>81.283333333333331</c:v>
                </c:pt>
                <c:pt idx="4877">
                  <c:v>81.3</c:v>
                </c:pt>
                <c:pt idx="4878">
                  <c:v>81.316666666666663</c:v>
                </c:pt>
                <c:pt idx="4879">
                  <c:v>81.333333333333329</c:v>
                </c:pt>
                <c:pt idx="4880">
                  <c:v>81.349999999999994</c:v>
                </c:pt>
                <c:pt idx="4881">
                  <c:v>81.36666666666666</c:v>
                </c:pt>
                <c:pt idx="4882">
                  <c:v>81.38333333333334</c:v>
                </c:pt>
                <c:pt idx="4883">
                  <c:v>81.400000000000006</c:v>
                </c:pt>
                <c:pt idx="4884">
                  <c:v>81.416666666666671</c:v>
                </c:pt>
                <c:pt idx="4885">
                  <c:v>81.433333333333337</c:v>
                </c:pt>
                <c:pt idx="4886">
                  <c:v>81.45</c:v>
                </c:pt>
                <c:pt idx="4887">
                  <c:v>81.466666666666669</c:v>
                </c:pt>
                <c:pt idx="4888">
                  <c:v>81.483333333333334</c:v>
                </c:pt>
                <c:pt idx="4889">
                  <c:v>81.5</c:v>
                </c:pt>
                <c:pt idx="4890">
                  <c:v>81.516666666666666</c:v>
                </c:pt>
                <c:pt idx="4891">
                  <c:v>81.533333333333331</c:v>
                </c:pt>
                <c:pt idx="4892">
                  <c:v>81.55</c:v>
                </c:pt>
                <c:pt idx="4893">
                  <c:v>81.566666666666663</c:v>
                </c:pt>
                <c:pt idx="4894">
                  <c:v>81.583333333333329</c:v>
                </c:pt>
                <c:pt idx="4895">
                  <c:v>81.599999999999994</c:v>
                </c:pt>
                <c:pt idx="4896">
                  <c:v>81.61666666666666</c:v>
                </c:pt>
                <c:pt idx="4897">
                  <c:v>81.63333333333334</c:v>
                </c:pt>
                <c:pt idx="4898">
                  <c:v>81.650000000000006</c:v>
                </c:pt>
                <c:pt idx="4899">
                  <c:v>81.666666666666671</c:v>
                </c:pt>
                <c:pt idx="4900">
                  <c:v>81.683333333333337</c:v>
                </c:pt>
                <c:pt idx="4901">
                  <c:v>81.7</c:v>
                </c:pt>
                <c:pt idx="4902">
                  <c:v>81.716666666666669</c:v>
                </c:pt>
                <c:pt idx="4903">
                  <c:v>81.733333333333334</c:v>
                </c:pt>
                <c:pt idx="4904">
                  <c:v>81.75</c:v>
                </c:pt>
                <c:pt idx="4905">
                  <c:v>81.766666666666666</c:v>
                </c:pt>
                <c:pt idx="4906">
                  <c:v>81.783333333333331</c:v>
                </c:pt>
                <c:pt idx="4907">
                  <c:v>81.8</c:v>
                </c:pt>
                <c:pt idx="4908">
                  <c:v>81.816666666666663</c:v>
                </c:pt>
                <c:pt idx="4909">
                  <c:v>81.833333333333329</c:v>
                </c:pt>
                <c:pt idx="4910">
                  <c:v>81.849999999999994</c:v>
                </c:pt>
                <c:pt idx="4911">
                  <c:v>81.86666666666666</c:v>
                </c:pt>
                <c:pt idx="4912">
                  <c:v>81.88333333333334</c:v>
                </c:pt>
                <c:pt idx="4913">
                  <c:v>81.900000000000006</c:v>
                </c:pt>
                <c:pt idx="4914">
                  <c:v>81.916666666666671</c:v>
                </c:pt>
                <c:pt idx="4915">
                  <c:v>81.933333333333337</c:v>
                </c:pt>
                <c:pt idx="4916">
                  <c:v>81.95</c:v>
                </c:pt>
                <c:pt idx="4917">
                  <c:v>81.966666666666669</c:v>
                </c:pt>
                <c:pt idx="4918">
                  <c:v>81.983333333333334</c:v>
                </c:pt>
                <c:pt idx="4919">
                  <c:v>82</c:v>
                </c:pt>
                <c:pt idx="4920">
                  <c:v>82.016666666666666</c:v>
                </c:pt>
                <c:pt idx="4921">
                  <c:v>82.033333333333331</c:v>
                </c:pt>
                <c:pt idx="4922">
                  <c:v>82.05</c:v>
                </c:pt>
                <c:pt idx="4923">
                  <c:v>82.066666666666663</c:v>
                </c:pt>
                <c:pt idx="4924">
                  <c:v>82.083333333333329</c:v>
                </c:pt>
                <c:pt idx="4925">
                  <c:v>82.1</c:v>
                </c:pt>
                <c:pt idx="4926">
                  <c:v>82.11666666666666</c:v>
                </c:pt>
                <c:pt idx="4927">
                  <c:v>82.13333333333334</c:v>
                </c:pt>
                <c:pt idx="4928">
                  <c:v>82.15</c:v>
                </c:pt>
                <c:pt idx="4929">
                  <c:v>82.166666666666671</c:v>
                </c:pt>
                <c:pt idx="4930">
                  <c:v>82.183333333333337</c:v>
                </c:pt>
                <c:pt idx="4931">
                  <c:v>82.2</c:v>
                </c:pt>
                <c:pt idx="4932">
                  <c:v>82.216666666666669</c:v>
                </c:pt>
                <c:pt idx="4933">
                  <c:v>82.233333333333334</c:v>
                </c:pt>
                <c:pt idx="4934">
                  <c:v>82.25</c:v>
                </c:pt>
                <c:pt idx="4935">
                  <c:v>82.266666666666666</c:v>
                </c:pt>
                <c:pt idx="4936">
                  <c:v>82.283333333333331</c:v>
                </c:pt>
                <c:pt idx="4937">
                  <c:v>82.3</c:v>
                </c:pt>
                <c:pt idx="4938">
                  <c:v>82.316666666666663</c:v>
                </c:pt>
                <c:pt idx="4939">
                  <c:v>82.333333333333329</c:v>
                </c:pt>
                <c:pt idx="4940">
                  <c:v>82.35</c:v>
                </c:pt>
                <c:pt idx="4941">
                  <c:v>82.36666666666666</c:v>
                </c:pt>
                <c:pt idx="4942">
                  <c:v>82.38333333333334</c:v>
                </c:pt>
                <c:pt idx="4943">
                  <c:v>82.4</c:v>
                </c:pt>
                <c:pt idx="4944">
                  <c:v>82.416666666666671</c:v>
                </c:pt>
                <c:pt idx="4945">
                  <c:v>82.433333333333337</c:v>
                </c:pt>
                <c:pt idx="4946">
                  <c:v>82.45</c:v>
                </c:pt>
                <c:pt idx="4947">
                  <c:v>82.466666666666669</c:v>
                </c:pt>
                <c:pt idx="4948">
                  <c:v>82.483333333333334</c:v>
                </c:pt>
                <c:pt idx="4949">
                  <c:v>82.5</c:v>
                </c:pt>
                <c:pt idx="4950">
                  <c:v>82.516666666666666</c:v>
                </c:pt>
                <c:pt idx="4951">
                  <c:v>82.533333333333331</c:v>
                </c:pt>
                <c:pt idx="4952">
                  <c:v>82.55</c:v>
                </c:pt>
                <c:pt idx="4953">
                  <c:v>82.566666666666663</c:v>
                </c:pt>
                <c:pt idx="4954">
                  <c:v>82.583333333333329</c:v>
                </c:pt>
                <c:pt idx="4955">
                  <c:v>82.6</c:v>
                </c:pt>
                <c:pt idx="4956">
                  <c:v>82.61666666666666</c:v>
                </c:pt>
                <c:pt idx="4957">
                  <c:v>82.63333333333334</c:v>
                </c:pt>
                <c:pt idx="4958">
                  <c:v>82.65</c:v>
                </c:pt>
                <c:pt idx="4959">
                  <c:v>82.666666666666671</c:v>
                </c:pt>
                <c:pt idx="4960">
                  <c:v>82.683333333333337</c:v>
                </c:pt>
                <c:pt idx="4961">
                  <c:v>82.7</c:v>
                </c:pt>
                <c:pt idx="4962">
                  <c:v>82.716666666666669</c:v>
                </c:pt>
                <c:pt idx="4963">
                  <c:v>82.733333333333334</c:v>
                </c:pt>
                <c:pt idx="4964">
                  <c:v>82.75</c:v>
                </c:pt>
                <c:pt idx="4965">
                  <c:v>82.766666666666666</c:v>
                </c:pt>
                <c:pt idx="4966">
                  <c:v>82.783333333333331</c:v>
                </c:pt>
                <c:pt idx="4967">
                  <c:v>82.8</c:v>
                </c:pt>
                <c:pt idx="4968">
                  <c:v>82.816666666666663</c:v>
                </c:pt>
                <c:pt idx="4969">
                  <c:v>82.833333333333329</c:v>
                </c:pt>
                <c:pt idx="4970">
                  <c:v>82.85</c:v>
                </c:pt>
                <c:pt idx="4971">
                  <c:v>82.86666666666666</c:v>
                </c:pt>
                <c:pt idx="4972">
                  <c:v>82.88333333333334</c:v>
                </c:pt>
                <c:pt idx="4973">
                  <c:v>82.9</c:v>
                </c:pt>
                <c:pt idx="4974">
                  <c:v>82.916666666666671</c:v>
                </c:pt>
                <c:pt idx="4975">
                  <c:v>82.933333333333337</c:v>
                </c:pt>
                <c:pt idx="4976">
                  <c:v>82.95</c:v>
                </c:pt>
                <c:pt idx="4977">
                  <c:v>82.966666666666669</c:v>
                </c:pt>
                <c:pt idx="4978">
                  <c:v>82.983333333333334</c:v>
                </c:pt>
                <c:pt idx="4979">
                  <c:v>83</c:v>
                </c:pt>
                <c:pt idx="4980">
                  <c:v>83.016666666666666</c:v>
                </c:pt>
                <c:pt idx="4981">
                  <c:v>83.033333333333331</c:v>
                </c:pt>
                <c:pt idx="4982">
                  <c:v>83.05</c:v>
                </c:pt>
                <c:pt idx="4983">
                  <c:v>83.066666666666663</c:v>
                </c:pt>
                <c:pt idx="4984">
                  <c:v>83.083333333333329</c:v>
                </c:pt>
                <c:pt idx="4985">
                  <c:v>83.1</c:v>
                </c:pt>
                <c:pt idx="4986">
                  <c:v>83.11666666666666</c:v>
                </c:pt>
                <c:pt idx="4987">
                  <c:v>83.13333333333334</c:v>
                </c:pt>
                <c:pt idx="4988">
                  <c:v>83.15</c:v>
                </c:pt>
                <c:pt idx="4989">
                  <c:v>83.166666666666671</c:v>
                </c:pt>
                <c:pt idx="4990">
                  <c:v>83.183333333333337</c:v>
                </c:pt>
                <c:pt idx="4991">
                  <c:v>83.2</c:v>
                </c:pt>
                <c:pt idx="4992">
                  <c:v>83.216666666666669</c:v>
                </c:pt>
                <c:pt idx="4993">
                  <c:v>83.233333333333334</c:v>
                </c:pt>
                <c:pt idx="4994">
                  <c:v>83.25</c:v>
                </c:pt>
                <c:pt idx="4995">
                  <c:v>83.266666666666666</c:v>
                </c:pt>
                <c:pt idx="4996">
                  <c:v>83.283333333333331</c:v>
                </c:pt>
                <c:pt idx="4997">
                  <c:v>83.3</c:v>
                </c:pt>
                <c:pt idx="4998">
                  <c:v>83.316666666666663</c:v>
                </c:pt>
                <c:pt idx="4999">
                  <c:v>83.333333333333329</c:v>
                </c:pt>
                <c:pt idx="5000">
                  <c:v>83.35</c:v>
                </c:pt>
                <c:pt idx="5001">
                  <c:v>83.36666666666666</c:v>
                </c:pt>
                <c:pt idx="5002">
                  <c:v>83.38333333333334</c:v>
                </c:pt>
                <c:pt idx="5003">
                  <c:v>83.4</c:v>
                </c:pt>
                <c:pt idx="5004">
                  <c:v>83.416666666666671</c:v>
                </c:pt>
                <c:pt idx="5005">
                  <c:v>83.433333333333337</c:v>
                </c:pt>
                <c:pt idx="5006">
                  <c:v>83.45</c:v>
                </c:pt>
                <c:pt idx="5007">
                  <c:v>83.466666666666669</c:v>
                </c:pt>
                <c:pt idx="5008">
                  <c:v>83.483333333333334</c:v>
                </c:pt>
                <c:pt idx="5009">
                  <c:v>83.5</c:v>
                </c:pt>
                <c:pt idx="5010">
                  <c:v>83.516666666666666</c:v>
                </c:pt>
                <c:pt idx="5011">
                  <c:v>83.533333333333331</c:v>
                </c:pt>
                <c:pt idx="5012">
                  <c:v>83.55</c:v>
                </c:pt>
                <c:pt idx="5013">
                  <c:v>83.566666666666663</c:v>
                </c:pt>
                <c:pt idx="5014">
                  <c:v>83.583333333333329</c:v>
                </c:pt>
                <c:pt idx="5015">
                  <c:v>83.6</c:v>
                </c:pt>
                <c:pt idx="5016">
                  <c:v>83.61666666666666</c:v>
                </c:pt>
                <c:pt idx="5017">
                  <c:v>83.63333333333334</c:v>
                </c:pt>
                <c:pt idx="5018">
                  <c:v>83.65</c:v>
                </c:pt>
                <c:pt idx="5019">
                  <c:v>83.666666666666671</c:v>
                </c:pt>
                <c:pt idx="5020">
                  <c:v>83.683333333333337</c:v>
                </c:pt>
                <c:pt idx="5021">
                  <c:v>83.7</c:v>
                </c:pt>
                <c:pt idx="5022">
                  <c:v>83.716666666666669</c:v>
                </c:pt>
                <c:pt idx="5023">
                  <c:v>83.733333333333334</c:v>
                </c:pt>
                <c:pt idx="5024">
                  <c:v>83.75</c:v>
                </c:pt>
                <c:pt idx="5025">
                  <c:v>83.766666666666666</c:v>
                </c:pt>
                <c:pt idx="5026">
                  <c:v>83.783333333333331</c:v>
                </c:pt>
                <c:pt idx="5027">
                  <c:v>83.8</c:v>
                </c:pt>
                <c:pt idx="5028">
                  <c:v>83.816666666666663</c:v>
                </c:pt>
                <c:pt idx="5029">
                  <c:v>83.833333333333329</c:v>
                </c:pt>
                <c:pt idx="5030">
                  <c:v>83.85</c:v>
                </c:pt>
                <c:pt idx="5031">
                  <c:v>83.86666666666666</c:v>
                </c:pt>
                <c:pt idx="5032">
                  <c:v>83.88333333333334</c:v>
                </c:pt>
                <c:pt idx="5033">
                  <c:v>83.9</c:v>
                </c:pt>
                <c:pt idx="5034">
                  <c:v>83.916666666666671</c:v>
                </c:pt>
                <c:pt idx="5035">
                  <c:v>83.933333333333337</c:v>
                </c:pt>
                <c:pt idx="5036">
                  <c:v>83.95</c:v>
                </c:pt>
                <c:pt idx="5037">
                  <c:v>83.966666666666669</c:v>
                </c:pt>
                <c:pt idx="5038">
                  <c:v>83.983333333333334</c:v>
                </c:pt>
                <c:pt idx="5039">
                  <c:v>84</c:v>
                </c:pt>
                <c:pt idx="5040">
                  <c:v>84.016666666666666</c:v>
                </c:pt>
                <c:pt idx="5041">
                  <c:v>84.033333333333331</c:v>
                </c:pt>
                <c:pt idx="5042">
                  <c:v>84.05</c:v>
                </c:pt>
                <c:pt idx="5043">
                  <c:v>84.066666666666663</c:v>
                </c:pt>
                <c:pt idx="5044">
                  <c:v>84.083333333333329</c:v>
                </c:pt>
                <c:pt idx="5045">
                  <c:v>84.1</c:v>
                </c:pt>
                <c:pt idx="5046">
                  <c:v>84.11666666666666</c:v>
                </c:pt>
                <c:pt idx="5047">
                  <c:v>84.13333333333334</c:v>
                </c:pt>
                <c:pt idx="5048">
                  <c:v>84.15</c:v>
                </c:pt>
                <c:pt idx="5049">
                  <c:v>84.166666666666671</c:v>
                </c:pt>
                <c:pt idx="5050">
                  <c:v>84.183333333333337</c:v>
                </c:pt>
                <c:pt idx="5051">
                  <c:v>84.2</c:v>
                </c:pt>
                <c:pt idx="5052">
                  <c:v>84.216666666666669</c:v>
                </c:pt>
                <c:pt idx="5053">
                  <c:v>84.233333333333334</c:v>
                </c:pt>
                <c:pt idx="5054">
                  <c:v>84.25</c:v>
                </c:pt>
                <c:pt idx="5055">
                  <c:v>84.266666666666666</c:v>
                </c:pt>
                <c:pt idx="5056">
                  <c:v>84.283333333333331</c:v>
                </c:pt>
                <c:pt idx="5057">
                  <c:v>84.3</c:v>
                </c:pt>
                <c:pt idx="5058">
                  <c:v>84.316666666666663</c:v>
                </c:pt>
                <c:pt idx="5059">
                  <c:v>84.333333333333329</c:v>
                </c:pt>
                <c:pt idx="5060">
                  <c:v>84.35</c:v>
                </c:pt>
                <c:pt idx="5061">
                  <c:v>84.36666666666666</c:v>
                </c:pt>
                <c:pt idx="5062">
                  <c:v>84.38333333333334</c:v>
                </c:pt>
                <c:pt idx="5063">
                  <c:v>84.4</c:v>
                </c:pt>
                <c:pt idx="5064">
                  <c:v>84.416666666666671</c:v>
                </c:pt>
                <c:pt idx="5065">
                  <c:v>84.433333333333337</c:v>
                </c:pt>
                <c:pt idx="5066">
                  <c:v>84.45</c:v>
                </c:pt>
                <c:pt idx="5067">
                  <c:v>84.466666666666669</c:v>
                </c:pt>
                <c:pt idx="5068">
                  <c:v>84.483333333333334</c:v>
                </c:pt>
                <c:pt idx="5069">
                  <c:v>84.5</c:v>
                </c:pt>
                <c:pt idx="5070">
                  <c:v>84.516666666666666</c:v>
                </c:pt>
                <c:pt idx="5071">
                  <c:v>84.533333333333331</c:v>
                </c:pt>
                <c:pt idx="5072">
                  <c:v>84.55</c:v>
                </c:pt>
                <c:pt idx="5073">
                  <c:v>84.566666666666663</c:v>
                </c:pt>
                <c:pt idx="5074">
                  <c:v>84.583333333333329</c:v>
                </c:pt>
                <c:pt idx="5075">
                  <c:v>84.6</c:v>
                </c:pt>
                <c:pt idx="5076">
                  <c:v>84.61666666666666</c:v>
                </c:pt>
                <c:pt idx="5077">
                  <c:v>84.63333333333334</c:v>
                </c:pt>
                <c:pt idx="5078">
                  <c:v>84.65</c:v>
                </c:pt>
                <c:pt idx="5079">
                  <c:v>84.666666666666671</c:v>
                </c:pt>
                <c:pt idx="5080">
                  <c:v>84.683333333333337</c:v>
                </c:pt>
                <c:pt idx="5081">
                  <c:v>84.7</c:v>
                </c:pt>
                <c:pt idx="5082">
                  <c:v>84.716666666666669</c:v>
                </c:pt>
                <c:pt idx="5083">
                  <c:v>84.733333333333334</c:v>
                </c:pt>
                <c:pt idx="5084">
                  <c:v>84.75</c:v>
                </c:pt>
                <c:pt idx="5085">
                  <c:v>84.766666666666666</c:v>
                </c:pt>
                <c:pt idx="5086">
                  <c:v>84.783333333333331</c:v>
                </c:pt>
                <c:pt idx="5087">
                  <c:v>84.8</c:v>
                </c:pt>
                <c:pt idx="5088">
                  <c:v>84.816666666666663</c:v>
                </c:pt>
                <c:pt idx="5089">
                  <c:v>84.833333333333329</c:v>
                </c:pt>
                <c:pt idx="5090">
                  <c:v>84.85</c:v>
                </c:pt>
                <c:pt idx="5091">
                  <c:v>84.86666666666666</c:v>
                </c:pt>
                <c:pt idx="5092">
                  <c:v>84.88333333333334</c:v>
                </c:pt>
                <c:pt idx="5093">
                  <c:v>84.9</c:v>
                </c:pt>
                <c:pt idx="5094">
                  <c:v>84.916666666666671</c:v>
                </c:pt>
                <c:pt idx="5095">
                  <c:v>84.933333333333337</c:v>
                </c:pt>
                <c:pt idx="5096">
                  <c:v>84.95</c:v>
                </c:pt>
                <c:pt idx="5097">
                  <c:v>84.966666666666669</c:v>
                </c:pt>
                <c:pt idx="5098">
                  <c:v>84.983333333333334</c:v>
                </c:pt>
                <c:pt idx="5099">
                  <c:v>85</c:v>
                </c:pt>
                <c:pt idx="5100">
                  <c:v>85.016666666666666</c:v>
                </c:pt>
                <c:pt idx="5101">
                  <c:v>85.033333333333331</c:v>
                </c:pt>
                <c:pt idx="5102">
                  <c:v>85.05</c:v>
                </c:pt>
                <c:pt idx="5103">
                  <c:v>85.066666666666663</c:v>
                </c:pt>
                <c:pt idx="5104">
                  <c:v>85.083333333333329</c:v>
                </c:pt>
                <c:pt idx="5105">
                  <c:v>85.1</c:v>
                </c:pt>
                <c:pt idx="5106">
                  <c:v>85.11666666666666</c:v>
                </c:pt>
                <c:pt idx="5107">
                  <c:v>85.13333333333334</c:v>
                </c:pt>
                <c:pt idx="5108">
                  <c:v>85.15</c:v>
                </c:pt>
                <c:pt idx="5109">
                  <c:v>85.166666666666671</c:v>
                </c:pt>
                <c:pt idx="5110">
                  <c:v>85.183333333333337</c:v>
                </c:pt>
                <c:pt idx="5111">
                  <c:v>85.2</c:v>
                </c:pt>
                <c:pt idx="5112">
                  <c:v>85.216666666666669</c:v>
                </c:pt>
                <c:pt idx="5113">
                  <c:v>85.233333333333334</c:v>
                </c:pt>
                <c:pt idx="5114">
                  <c:v>85.25</c:v>
                </c:pt>
                <c:pt idx="5115">
                  <c:v>85.266666666666666</c:v>
                </c:pt>
                <c:pt idx="5116">
                  <c:v>85.283333333333331</c:v>
                </c:pt>
                <c:pt idx="5117">
                  <c:v>85.3</c:v>
                </c:pt>
                <c:pt idx="5118">
                  <c:v>85.316666666666663</c:v>
                </c:pt>
                <c:pt idx="5119">
                  <c:v>85.333333333333329</c:v>
                </c:pt>
                <c:pt idx="5120">
                  <c:v>85.35</c:v>
                </c:pt>
                <c:pt idx="5121">
                  <c:v>85.36666666666666</c:v>
                </c:pt>
                <c:pt idx="5122">
                  <c:v>85.38333333333334</c:v>
                </c:pt>
                <c:pt idx="5123">
                  <c:v>85.4</c:v>
                </c:pt>
                <c:pt idx="5124">
                  <c:v>85.416666666666671</c:v>
                </c:pt>
                <c:pt idx="5125">
                  <c:v>85.433333333333337</c:v>
                </c:pt>
                <c:pt idx="5126">
                  <c:v>85.45</c:v>
                </c:pt>
                <c:pt idx="5127">
                  <c:v>85.466666666666669</c:v>
                </c:pt>
                <c:pt idx="5128">
                  <c:v>85.483333333333334</c:v>
                </c:pt>
                <c:pt idx="5129">
                  <c:v>85.5</c:v>
                </c:pt>
                <c:pt idx="5130">
                  <c:v>85.516666666666666</c:v>
                </c:pt>
                <c:pt idx="5131">
                  <c:v>85.533333333333331</c:v>
                </c:pt>
                <c:pt idx="5132">
                  <c:v>85.55</c:v>
                </c:pt>
                <c:pt idx="5133">
                  <c:v>85.566666666666663</c:v>
                </c:pt>
                <c:pt idx="5134">
                  <c:v>85.583333333333329</c:v>
                </c:pt>
                <c:pt idx="5135">
                  <c:v>85.6</c:v>
                </c:pt>
                <c:pt idx="5136">
                  <c:v>85.61666666666666</c:v>
                </c:pt>
                <c:pt idx="5137">
                  <c:v>85.63333333333334</c:v>
                </c:pt>
                <c:pt idx="5138">
                  <c:v>85.65</c:v>
                </c:pt>
                <c:pt idx="5139">
                  <c:v>85.666666666666671</c:v>
                </c:pt>
                <c:pt idx="5140">
                  <c:v>85.683333333333337</c:v>
                </c:pt>
                <c:pt idx="5141">
                  <c:v>85.7</c:v>
                </c:pt>
                <c:pt idx="5142">
                  <c:v>85.716666666666669</c:v>
                </c:pt>
                <c:pt idx="5143">
                  <c:v>85.733333333333334</c:v>
                </c:pt>
                <c:pt idx="5144">
                  <c:v>85.75</c:v>
                </c:pt>
                <c:pt idx="5145">
                  <c:v>85.766666666666666</c:v>
                </c:pt>
                <c:pt idx="5146">
                  <c:v>85.783333333333331</c:v>
                </c:pt>
                <c:pt idx="5147">
                  <c:v>85.8</c:v>
                </c:pt>
                <c:pt idx="5148">
                  <c:v>85.816666666666663</c:v>
                </c:pt>
                <c:pt idx="5149">
                  <c:v>85.833333333333329</c:v>
                </c:pt>
                <c:pt idx="5150">
                  <c:v>85.85</c:v>
                </c:pt>
                <c:pt idx="5151">
                  <c:v>85.86666666666666</c:v>
                </c:pt>
                <c:pt idx="5152">
                  <c:v>85.88333333333334</c:v>
                </c:pt>
                <c:pt idx="5153">
                  <c:v>85.9</c:v>
                </c:pt>
                <c:pt idx="5154">
                  <c:v>85.916666666666671</c:v>
                </c:pt>
                <c:pt idx="5155">
                  <c:v>85.933333333333337</c:v>
                </c:pt>
                <c:pt idx="5156">
                  <c:v>85.95</c:v>
                </c:pt>
                <c:pt idx="5157">
                  <c:v>85.966666666666669</c:v>
                </c:pt>
                <c:pt idx="5158">
                  <c:v>85.983333333333334</c:v>
                </c:pt>
                <c:pt idx="5159">
                  <c:v>86</c:v>
                </c:pt>
                <c:pt idx="5160">
                  <c:v>86.016666666666666</c:v>
                </c:pt>
                <c:pt idx="5161">
                  <c:v>86.033333333333331</c:v>
                </c:pt>
                <c:pt idx="5162">
                  <c:v>86.05</c:v>
                </c:pt>
                <c:pt idx="5163">
                  <c:v>86.066666666666663</c:v>
                </c:pt>
                <c:pt idx="5164">
                  <c:v>86.083333333333329</c:v>
                </c:pt>
                <c:pt idx="5165">
                  <c:v>86.1</c:v>
                </c:pt>
                <c:pt idx="5166">
                  <c:v>86.11666666666666</c:v>
                </c:pt>
                <c:pt idx="5167">
                  <c:v>86.13333333333334</c:v>
                </c:pt>
                <c:pt idx="5168">
                  <c:v>86.15</c:v>
                </c:pt>
                <c:pt idx="5169">
                  <c:v>86.166666666666671</c:v>
                </c:pt>
                <c:pt idx="5170">
                  <c:v>86.183333333333337</c:v>
                </c:pt>
                <c:pt idx="5171">
                  <c:v>86.2</c:v>
                </c:pt>
                <c:pt idx="5172">
                  <c:v>86.216666666666669</c:v>
                </c:pt>
                <c:pt idx="5173">
                  <c:v>86.233333333333334</c:v>
                </c:pt>
                <c:pt idx="5174">
                  <c:v>86.25</c:v>
                </c:pt>
                <c:pt idx="5175">
                  <c:v>86.266666666666666</c:v>
                </c:pt>
                <c:pt idx="5176">
                  <c:v>86.283333333333331</c:v>
                </c:pt>
                <c:pt idx="5177">
                  <c:v>86.3</c:v>
                </c:pt>
                <c:pt idx="5178">
                  <c:v>86.316666666666663</c:v>
                </c:pt>
                <c:pt idx="5179">
                  <c:v>86.333333333333329</c:v>
                </c:pt>
                <c:pt idx="5180">
                  <c:v>86.35</c:v>
                </c:pt>
                <c:pt idx="5181">
                  <c:v>86.36666666666666</c:v>
                </c:pt>
                <c:pt idx="5182">
                  <c:v>86.38333333333334</c:v>
                </c:pt>
                <c:pt idx="5183">
                  <c:v>86.4</c:v>
                </c:pt>
                <c:pt idx="5184">
                  <c:v>86.416666666666671</c:v>
                </c:pt>
                <c:pt idx="5185">
                  <c:v>86.433333333333337</c:v>
                </c:pt>
                <c:pt idx="5186">
                  <c:v>86.45</c:v>
                </c:pt>
                <c:pt idx="5187">
                  <c:v>86.466666666666669</c:v>
                </c:pt>
                <c:pt idx="5188">
                  <c:v>86.483333333333334</c:v>
                </c:pt>
                <c:pt idx="5189">
                  <c:v>86.5</c:v>
                </c:pt>
                <c:pt idx="5190">
                  <c:v>86.516666666666666</c:v>
                </c:pt>
                <c:pt idx="5191">
                  <c:v>86.533333333333331</c:v>
                </c:pt>
                <c:pt idx="5192">
                  <c:v>86.55</c:v>
                </c:pt>
                <c:pt idx="5193">
                  <c:v>86.566666666666663</c:v>
                </c:pt>
                <c:pt idx="5194">
                  <c:v>86.583333333333329</c:v>
                </c:pt>
                <c:pt idx="5195">
                  <c:v>86.6</c:v>
                </c:pt>
                <c:pt idx="5196">
                  <c:v>86.61666666666666</c:v>
                </c:pt>
                <c:pt idx="5197">
                  <c:v>86.63333333333334</c:v>
                </c:pt>
                <c:pt idx="5198">
                  <c:v>86.65</c:v>
                </c:pt>
                <c:pt idx="5199">
                  <c:v>86.666666666666671</c:v>
                </c:pt>
                <c:pt idx="5200">
                  <c:v>86.683333333333337</c:v>
                </c:pt>
                <c:pt idx="5201">
                  <c:v>86.7</c:v>
                </c:pt>
                <c:pt idx="5202">
                  <c:v>86.716666666666669</c:v>
                </c:pt>
                <c:pt idx="5203">
                  <c:v>86.733333333333334</c:v>
                </c:pt>
                <c:pt idx="5204">
                  <c:v>86.75</c:v>
                </c:pt>
                <c:pt idx="5205">
                  <c:v>86.766666666666666</c:v>
                </c:pt>
                <c:pt idx="5206">
                  <c:v>86.783333333333331</c:v>
                </c:pt>
                <c:pt idx="5207">
                  <c:v>86.8</c:v>
                </c:pt>
                <c:pt idx="5208">
                  <c:v>86.816666666666663</c:v>
                </c:pt>
                <c:pt idx="5209">
                  <c:v>86.833333333333329</c:v>
                </c:pt>
                <c:pt idx="5210">
                  <c:v>86.85</c:v>
                </c:pt>
                <c:pt idx="5211">
                  <c:v>86.86666666666666</c:v>
                </c:pt>
                <c:pt idx="5212">
                  <c:v>86.88333333333334</c:v>
                </c:pt>
                <c:pt idx="5213">
                  <c:v>86.9</c:v>
                </c:pt>
                <c:pt idx="5214">
                  <c:v>86.916666666666671</c:v>
                </c:pt>
                <c:pt idx="5215">
                  <c:v>86.933333333333337</c:v>
                </c:pt>
                <c:pt idx="5216">
                  <c:v>86.95</c:v>
                </c:pt>
                <c:pt idx="5217">
                  <c:v>86.966666666666669</c:v>
                </c:pt>
                <c:pt idx="5218">
                  <c:v>86.983333333333334</c:v>
                </c:pt>
                <c:pt idx="5219">
                  <c:v>87</c:v>
                </c:pt>
                <c:pt idx="5220">
                  <c:v>87.016666666666666</c:v>
                </c:pt>
                <c:pt idx="5221">
                  <c:v>87.033333333333331</c:v>
                </c:pt>
                <c:pt idx="5222">
                  <c:v>87.05</c:v>
                </c:pt>
                <c:pt idx="5223">
                  <c:v>87.066666666666663</c:v>
                </c:pt>
                <c:pt idx="5224">
                  <c:v>87.083333333333329</c:v>
                </c:pt>
                <c:pt idx="5225">
                  <c:v>87.1</c:v>
                </c:pt>
                <c:pt idx="5226">
                  <c:v>87.11666666666666</c:v>
                </c:pt>
                <c:pt idx="5227">
                  <c:v>87.13333333333334</c:v>
                </c:pt>
                <c:pt idx="5228">
                  <c:v>87.15</c:v>
                </c:pt>
                <c:pt idx="5229">
                  <c:v>87.166666666666671</c:v>
                </c:pt>
                <c:pt idx="5230">
                  <c:v>87.183333333333337</c:v>
                </c:pt>
                <c:pt idx="5231">
                  <c:v>87.2</c:v>
                </c:pt>
                <c:pt idx="5232">
                  <c:v>87.216666666666669</c:v>
                </c:pt>
                <c:pt idx="5233">
                  <c:v>87.233333333333334</c:v>
                </c:pt>
                <c:pt idx="5234">
                  <c:v>87.25</c:v>
                </c:pt>
                <c:pt idx="5235">
                  <c:v>87.266666666666666</c:v>
                </c:pt>
                <c:pt idx="5236">
                  <c:v>87.283333333333331</c:v>
                </c:pt>
                <c:pt idx="5237">
                  <c:v>87.3</c:v>
                </c:pt>
                <c:pt idx="5238">
                  <c:v>87.316666666666663</c:v>
                </c:pt>
                <c:pt idx="5239">
                  <c:v>87.333333333333329</c:v>
                </c:pt>
                <c:pt idx="5240">
                  <c:v>87.35</c:v>
                </c:pt>
                <c:pt idx="5241">
                  <c:v>87.36666666666666</c:v>
                </c:pt>
                <c:pt idx="5242">
                  <c:v>87.38333333333334</c:v>
                </c:pt>
                <c:pt idx="5243">
                  <c:v>87.4</c:v>
                </c:pt>
                <c:pt idx="5244">
                  <c:v>87.416666666666671</c:v>
                </c:pt>
                <c:pt idx="5245">
                  <c:v>87.433333333333337</c:v>
                </c:pt>
                <c:pt idx="5246">
                  <c:v>87.45</c:v>
                </c:pt>
                <c:pt idx="5247">
                  <c:v>87.466666666666669</c:v>
                </c:pt>
                <c:pt idx="5248">
                  <c:v>87.483333333333334</c:v>
                </c:pt>
                <c:pt idx="5249">
                  <c:v>87.5</c:v>
                </c:pt>
                <c:pt idx="5250">
                  <c:v>87.516666666666666</c:v>
                </c:pt>
                <c:pt idx="5251">
                  <c:v>87.533333333333331</c:v>
                </c:pt>
                <c:pt idx="5252">
                  <c:v>87.55</c:v>
                </c:pt>
                <c:pt idx="5253">
                  <c:v>87.566666666666663</c:v>
                </c:pt>
                <c:pt idx="5254">
                  <c:v>87.583333333333329</c:v>
                </c:pt>
                <c:pt idx="5255">
                  <c:v>87.6</c:v>
                </c:pt>
                <c:pt idx="5256">
                  <c:v>87.61666666666666</c:v>
                </c:pt>
                <c:pt idx="5257">
                  <c:v>87.63333333333334</c:v>
                </c:pt>
                <c:pt idx="5258">
                  <c:v>87.65</c:v>
                </c:pt>
                <c:pt idx="5259">
                  <c:v>87.666666666666671</c:v>
                </c:pt>
                <c:pt idx="5260">
                  <c:v>87.683333333333337</c:v>
                </c:pt>
                <c:pt idx="5261">
                  <c:v>87.7</c:v>
                </c:pt>
                <c:pt idx="5262">
                  <c:v>87.716666666666669</c:v>
                </c:pt>
                <c:pt idx="5263">
                  <c:v>87.733333333333334</c:v>
                </c:pt>
                <c:pt idx="5264">
                  <c:v>87.75</c:v>
                </c:pt>
                <c:pt idx="5265">
                  <c:v>87.766666666666666</c:v>
                </c:pt>
                <c:pt idx="5266">
                  <c:v>87.783333333333331</c:v>
                </c:pt>
                <c:pt idx="5267">
                  <c:v>87.8</c:v>
                </c:pt>
                <c:pt idx="5268">
                  <c:v>87.816666666666663</c:v>
                </c:pt>
                <c:pt idx="5269">
                  <c:v>87.833333333333329</c:v>
                </c:pt>
                <c:pt idx="5270">
                  <c:v>87.85</c:v>
                </c:pt>
                <c:pt idx="5271">
                  <c:v>87.86666666666666</c:v>
                </c:pt>
                <c:pt idx="5272">
                  <c:v>87.88333333333334</c:v>
                </c:pt>
                <c:pt idx="5273">
                  <c:v>87.9</c:v>
                </c:pt>
                <c:pt idx="5274">
                  <c:v>87.916666666666671</c:v>
                </c:pt>
                <c:pt idx="5275">
                  <c:v>87.933333333333337</c:v>
                </c:pt>
                <c:pt idx="5276">
                  <c:v>87.95</c:v>
                </c:pt>
                <c:pt idx="5277">
                  <c:v>87.966666666666669</c:v>
                </c:pt>
                <c:pt idx="5278">
                  <c:v>87.983333333333334</c:v>
                </c:pt>
                <c:pt idx="5279">
                  <c:v>88</c:v>
                </c:pt>
                <c:pt idx="5280">
                  <c:v>88.016666666666666</c:v>
                </c:pt>
                <c:pt idx="5281">
                  <c:v>88.033333333333331</c:v>
                </c:pt>
                <c:pt idx="5282">
                  <c:v>88.05</c:v>
                </c:pt>
                <c:pt idx="5283">
                  <c:v>88.066666666666663</c:v>
                </c:pt>
                <c:pt idx="5284">
                  <c:v>88.083333333333329</c:v>
                </c:pt>
                <c:pt idx="5285">
                  <c:v>88.1</c:v>
                </c:pt>
                <c:pt idx="5286">
                  <c:v>88.11666666666666</c:v>
                </c:pt>
                <c:pt idx="5287">
                  <c:v>88.13333333333334</c:v>
                </c:pt>
                <c:pt idx="5288">
                  <c:v>88.15</c:v>
                </c:pt>
                <c:pt idx="5289">
                  <c:v>88.166666666666671</c:v>
                </c:pt>
                <c:pt idx="5290">
                  <c:v>88.183333333333337</c:v>
                </c:pt>
                <c:pt idx="5291">
                  <c:v>88.2</c:v>
                </c:pt>
                <c:pt idx="5292">
                  <c:v>88.216666666666669</c:v>
                </c:pt>
                <c:pt idx="5293">
                  <c:v>88.233333333333334</c:v>
                </c:pt>
                <c:pt idx="5294">
                  <c:v>88.25</c:v>
                </c:pt>
                <c:pt idx="5295">
                  <c:v>88.266666666666666</c:v>
                </c:pt>
                <c:pt idx="5296">
                  <c:v>88.283333333333331</c:v>
                </c:pt>
                <c:pt idx="5297">
                  <c:v>88.3</c:v>
                </c:pt>
                <c:pt idx="5298">
                  <c:v>88.316666666666663</c:v>
                </c:pt>
                <c:pt idx="5299">
                  <c:v>88.333333333333329</c:v>
                </c:pt>
                <c:pt idx="5300">
                  <c:v>88.35</c:v>
                </c:pt>
                <c:pt idx="5301">
                  <c:v>88.36666666666666</c:v>
                </c:pt>
                <c:pt idx="5302">
                  <c:v>88.38333333333334</c:v>
                </c:pt>
                <c:pt idx="5303">
                  <c:v>88.4</c:v>
                </c:pt>
                <c:pt idx="5304">
                  <c:v>88.416666666666671</c:v>
                </c:pt>
                <c:pt idx="5305">
                  <c:v>88.433333333333337</c:v>
                </c:pt>
                <c:pt idx="5306">
                  <c:v>88.45</c:v>
                </c:pt>
                <c:pt idx="5307">
                  <c:v>88.466666666666669</c:v>
                </c:pt>
                <c:pt idx="5308">
                  <c:v>88.483333333333334</c:v>
                </c:pt>
                <c:pt idx="5309">
                  <c:v>88.5</c:v>
                </c:pt>
                <c:pt idx="5310">
                  <c:v>88.516666666666666</c:v>
                </c:pt>
                <c:pt idx="5311">
                  <c:v>88.533333333333331</c:v>
                </c:pt>
                <c:pt idx="5312">
                  <c:v>88.55</c:v>
                </c:pt>
                <c:pt idx="5313">
                  <c:v>88.566666666666663</c:v>
                </c:pt>
                <c:pt idx="5314">
                  <c:v>88.583333333333329</c:v>
                </c:pt>
                <c:pt idx="5315">
                  <c:v>88.6</c:v>
                </c:pt>
                <c:pt idx="5316">
                  <c:v>88.61666666666666</c:v>
                </c:pt>
                <c:pt idx="5317">
                  <c:v>88.63333333333334</c:v>
                </c:pt>
                <c:pt idx="5318">
                  <c:v>88.65</c:v>
                </c:pt>
                <c:pt idx="5319">
                  <c:v>88.666666666666671</c:v>
                </c:pt>
                <c:pt idx="5320">
                  <c:v>88.683333333333337</c:v>
                </c:pt>
                <c:pt idx="5321">
                  <c:v>88.7</c:v>
                </c:pt>
                <c:pt idx="5322">
                  <c:v>88.716666666666669</c:v>
                </c:pt>
                <c:pt idx="5323">
                  <c:v>88.733333333333334</c:v>
                </c:pt>
                <c:pt idx="5324">
                  <c:v>88.75</c:v>
                </c:pt>
                <c:pt idx="5325">
                  <c:v>88.766666666666666</c:v>
                </c:pt>
                <c:pt idx="5326">
                  <c:v>88.783333333333331</c:v>
                </c:pt>
                <c:pt idx="5327">
                  <c:v>88.8</c:v>
                </c:pt>
                <c:pt idx="5328">
                  <c:v>88.816666666666663</c:v>
                </c:pt>
                <c:pt idx="5329">
                  <c:v>88.833333333333329</c:v>
                </c:pt>
                <c:pt idx="5330">
                  <c:v>88.85</c:v>
                </c:pt>
                <c:pt idx="5331">
                  <c:v>88.86666666666666</c:v>
                </c:pt>
                <c:pt idx="5332">
                  <c:v>88.88333333333334</c:v>
                </c:pt>
                <c:pt idx="5333">
                  <c:v>88.9</c:v>
                </c:pt>
                <c:pt idx="5334">
                  <c:v>88.916666666666671</c:v>
                </c:pt>
                <c:pt idx="5335">
                  <c:v>88.933333333333337</c:v>
                </c:pt>
                <c:pt idx="5336">
                  <c:v>88.95</c:v>
                </c:pt>
                <c:pt idx="5337">
                  <c:v>88.966666666666669</c:v>
                </c:pt>
                <c:pt idx="5338">
                  <c:v>88.983333333333334</c:v>
                </c:pt>
                <c:pt idx="5339">
                  <c:v>89</c:v>
                </c:pt>
                <c:pt idx="5340">
                  <c:v>89.016666666666666</c:v>
                </c:pt>
                <c:pt idx="5341">
                  <c:v>89.033333333333331</c:v>
                </c:pt>
                <c:pt idx="5342">
                  <c:v>89.05</c:v>
                </c:pt>
                <c:pt idx="5343">
                  <c:v>89.066666666666663</c:v>
                </c:pt>
                <c:pt idx="5344">
                  <c:v>89.083333333333329</c:v>
                </c:pt>
                <c:pt idx="5345">
                  <c:v>89.1</c:v>
                </c:pt>
                <c:pt idx="5346">
                  <c:v>89.11666666666666</c:v>
                </c:pt>
                <c:pt idx="5347">
                  <c:v>89.13333333333334</c:v>
                </c:pt>
                <c:pt idx="5348">
                  <c:v>89.15</c:v>
                </c:pt>
                <c:pt idx="5349">
                  <c:v>89.166666666666671</c:v>
                </c:pt>
                <c:pt idx="5350">
                  <c:v>89.183333333333337</c:v>
                </c:pt>
                <c:pt idx="5351">
                  <c:v>89.2</c:v>
                </c:pt>
                <c:pt idx="5352">
                  <c:v>89.216666666666669</c:v>
                </c:pt>
                <c:pt idx="5353">
                  <c:v>89.233333333333334</c:v>
                </c:pt>
                <c:pt idx="5354">
                  <c:v>89.25</c:v>
                </c:pt>
                <c:pt idx="5355">
                  <c:v>89.266666666666666</c:v>
                </c:pt>
                <c:pt idx="5356">
                  <c:v>89.283333333333331</c:v>
                </c:pt>
                <c:pt idx="5357">
                  <c:v>89.3</c:v>
                </c:pt>
                <c:pt idx="5358">
                  <c:v>89.316666666666663</c:v>
                </c:pt>
                <c:pt idx="5359">
                  <c:v>89.333333333333329</c:v>
                </c:pt>
                <c:pt idx="5360">
                  <c:v>89.35</c:v>
                </c:pt>
                <c:pt idx="5361">
                  <c:v>89.36666666666666</c:v>
                </c:pt>
                <c:pt idx="5362">
                  <c:v>89.38333333333334</c:v>
                </c:pt>
                <c:pt idx="5363">
                  <c:v>89.4</c:v>
                </c:pt>
                <c:pt idx="5364">
                  <c:v>89.416666666666671</c:v>
                </c:pt>
                <c:pt idx="5365">
                  <c:v>89.433333333333337</c:v>
                </c:pt>
                <c:pt idx="5366">
                  <c:v>89.45</c:v>
                </c:pt>
                <c:pt idx="5367">
                  <c:v>89.466666666666669</c:v>
                </c:pt>
                <c:pt idx="5368">
                  <c:v>89.483333333333334</c:v>
                </c:pt>
                <c:pt idx="5369">
                  <c:v>89.5</c:v>
                </c:pt>
                <c:pt idx="5370">
                  <c:v>89.516666666666666</c:v>
                </c:pt>
                <c:pt idx="5371">
                  <c:v>89.533333333333331</c:v>
                </c:pt>
                <c:pt idx="5372">
                  <c:v>89.55</c:v>
                </c:pt>
                <c:pt idx="5373">
                  <c:v>89.566666666666663</c:v>
                </c:pt>
                <c:pt idx="5374">
                  <c:v>89.583333333333329</c:v>
                </c:pt>
                <c:pt idx="5375">
                  <c:v>89.6</c:v>
                </c:pt>
                <c:pt idx="5376">
                  <c:v>89.61666666666666</c:v>
                </c:pt>
                <c:pt idx="5377">
                  <c:v>89.63333333333334</c:v>
                </c:pt>
                <c:pt idx="5378">
                  <c:v>89.65</c:v>
                </c:pt>
                <c:pt idx="5379">
                  <c:v>89.666666666666671</c:v>
                </c:pt>
                <c:pt idx="5380">
                  <c:v>89.683333333333337</c:v>
                </c:pt>
                <c:pt idx="5381">
                  <c:v>89.7</c:v>
                </c:pt>
                <c:pt idx="5382">
                  <c:v>89.716666666666669</c:v>
                </c:pt>
                <c:pt idx="5383">
                  <c:v>89.733333333333334</c:v>
                </c:pt>
                <c:pt idx="5384">
                  <c:v>89.75</c:v>
                </c:pt>
                <c:pt idx="5385">
                  <c:v>89.766666666666666</c:v>
                </c:pt>
                <c:pt idx="5386">
                  <c:v>89.783333333333331</c:v>
                </c:pt>
                <c:pt idx="5387">
                  <c:v>89.8</c:v>
                </c:pt>
                <c:pt idx="5388">
                  <c:v>89.816666666666663</c:v>
                </c:pt>
                <c:pt idx="5389">
                  <c:v>89.833333333333329</c:v>
                </c:pt>
                <c:pt idx="5390">
                  <c:v>89.85</c:v>
                </c:pt>
                <c:pt idx="5391">
                  <c:v>89.86666666666666</c:v>
                </c:pt>
                <c:pt idx="5392">
                  <c:v>89.88333333333334</c:v>
                </c:pt>
                <c:pt idx="5393">
                  <c:v>89.9</c:v>
                </c:pt>
                <c:pt idx="5394">
                  <c:v>89.916666666666671</c:v>
                </c:pt>
                <c:pt idx="5395">
                  <c:v>89.933333333333337</c:v>
                </c:pt>
                <c:pt idx="5396">
                  <c:v>89.95</c:v>
                </c:pt>
                <c:pt idx="5397">
                  <c:v>89.966666666666669</c:v>
                </c:pt>
                <c:pt idx="5398">
                  <c:v>89.983333333333334</c:v>
                </c:pt>
                <c:pt idx="5399">
                  <c:v>90</c:v>
                </c:pt>
                <c:pt idx="5400">
                  <c:v>90.016666666666666</c:v>
                </c:pt>
                <c:pt idx="5401">
                  <c:v>90.033333333333331</c:v>
                </c:pt>
                <c:pt idx="5402">
                  <c:v>90.05</c:v>
                </c:pt>
                <c:pt idx="5403">
                  <c:v>90.066666666666663</c:v>
                </c:pt>
                <c:pt idx="5404">
                  <c:v>90.083333333333329</c:v>
                </c:pt>
                <c:pt idx="5405">
                  <c:v>90.1</c:v>
                </c:pt>
                <c:pt idx="5406">
                  <c:v>90.11666666666666</c:v>
                </c:pt>
                <c:pt idx="5407">
                  <c:v>90.13333333333334</c:v>
                </c:pt>
                <c:pt idx="5408">
                  <c:v>90.15</c:v>
                </c:pt>
                <c:pt idx="5409">
                  <c:v>90.166666666666671</c:v>
                </c:pt>
                <c:pt idx="5410">
                  <c:v>90.183333333333337</c:v>
                </c:pt>
                <c:pt idx="5411">
                  <c:v>90.2</c:v>
                </c:pt>
                <c:pt idx="5412">
                  <c:v>90.216666666666669</c:v>
                </c:pt>
                <c:pt idx="5413">
                  <c:v>90.233333333333334</c:v>
                </c:pt>
                <c:pt idx="5414">
                  <c:v>90.25</c:v>
                </c:pt>
                <c:pt idx="5415">
                  <c:v>90.266666666666666</c:v>
                </c:pt>
                <c:pt idx="5416">
                  <c:v>90.283333333333331</c:v>
                </c:pt>
                <c:pt idx="5417">
                  <c:v>90.3</c:v>
                </c:pt>
                <c:pt idx="5418">
                  <c:v>90.316666666666663</c:v>
                </c:pt>
                <c:pt idx="5419">
                  <c:v>90.333333333333329</c:v>
                </c:pt>
                <c:pt idx="5420">
                  <c:v>90.35</c:v>
                </c:pt>
                <c:pt idx="5421">
                  <c:v>90.36666666666666</c:v>
                </c:pt>
                <c:pt idx="5422">
                  <c:v>90.38333333333334</c:v>
                </c:pt>
                <c:pt idx="5423">
                  <c:v>90.4</c:v>
                </c:pt>
                <c:pt idx="5424">
                  <c:v>90.416666666666671</c:v>
                </c:pt>
                <c:pt idx="5425">
                  <c:v>90.433333333333337</c:v>
                </c:pt>
                <c:pt idx="5426">
                  <c:v>90.45</c:v>
                </c:pt>
                <c:pt idx="5427">
                  <c:v>90.466666666666669</c:v>
                </c:pt>
                <c:pt idx="5428">
                  <c:v>90.483333333333334</c:v>
                </c:pt>
                <c:pt idx="5429">
                  <c:v>90.5</c:v>
                </c:pt>
                <c:pt idx="5430">
                  <c:v>90.516666666666666</c:v>
                </c:pt>
                <c:pt idx="5431">
                  <c:v>90.533333333333331</c:v>
                </c:pt>
                <c:pt idx="5432">
                  <c:v>90.55</c:v>
                </c:pt>
                <c:pt idx="5433">
                  <c:v>90.566666666666663</c:v>
                </c:pt>
                <c:pt idx="5434">
                  <c:v>90.583333333333329</c:v>
                </c:pt>
                <c:pt idx="5435">
                  <c:v>90.6</c:v>
                </c:pt>
                <c:pt idx="5436">
                  <c:v>90.61666666666666</c:v>
                </c:pt>
                <c:pt idx="5437">
                  <c:v>90.63333333333334</c:v>
                </c:pt>
                <c:pt idx="5438">
                  <c:v>90.65</c:v>
                </c:pt>
                <c:pt idx="5439">
                  <c:v>90.666666666666671</c:v>
                </c:pt>
                <c:pt idx="5440">
                  <c:v>90.683333333333337</c:v>
                </c:pt>
                <c:pt idx="5441">
                  <c:v>90.7</c:v>
                </c:pt>
                <c:pt idx="5442">
                  <c:v>90.716666666666669</c:v>
                </c:pt>
                <c:pt idx="5443">
                  <c:v>90.733333333333334</c:v>
                </c:pt>
                <c:pt idx="5444">
                  <c:v>90.75</c:v>
                </c:pt>
                <c:pt idx="5445">
                  <c:v>90.766666666666666</c:v>
                </c:pt>
                <c:pt idx="5446">
                  <c:v>90.783333333333331</c:v>
                </c:pt>
                <c:pt idx="5447">
                  <c:v>90.8</c:v>
                </c:pt>
                <c:pt idx="5448">
                  <c:v>90.816666666666663</c:v>
                </c:pt>
                <c:pt idx="5449">
                  <c:v>90.833333333333329</c:v>
                </c:pt>
                <c:pt idx="5450">
                  <c:v>90.85</c:v>
                </c:pt>
                <c:pt idx="5451">
                  <c:v>90.86666666666666</c:v>
                </c:pt>
                <c:pt idx="5452">
                  <c:v>90.88333333333334</c:v>
                </c:pt>
                <c:pt idx="5453">
                  <c:v>90.9</c:v>
                </c:pt>
                <c:pt idx="5454">
                  <c:v>90.916666666666671</c:v>
                </c:pt>
                <c:pt idx="5455">
                  <c:v>90.933333333333337</c:v>
                </c:pt>
                <c:pt idx="5456">
                  <c:v>90.95</c:v>
                </c:pt>
                <c:pt idx="5457">
                  <c:v>90.966666666666669</c:v>
                </c:pt>
                <c:pt idx="5458">
                  <c:v>90.983333333333334</c:v>
                </c:pt>
                <c:pt idx="5459">
                  <c:v>91</c:v>
                </c:pt>
                <c:pt idx="5460">
                  <c:v>91.016666666666666</c:v>
                </c:pt>
                <c:pt idx="5461">
                  <c:v>91.033333333333331</c:v>
                </c:pt>
                <c:pt idx="5462">
                  <c:v>91.05</c:v>
                </c:pt>
                <c:pt idx="5463">
                  <c:v>91.066666666666663</c:v>
                </c:pt>
                <c:pt idx="5464">
                  <c:v>91.083333333333329</c:v>
                </c:pt>
                <c:pt idx="5465">
                  <c:v>91.1</c:v>
                </c:pt>
                <c:pt idx="5466">
                  <c:v>91.11666666666666</c:v>
                </c:pt>
                <c:pt idx="5467">
                  <c:v>91.13333333333334</c:v>
                </c:pt>
                <c:pt idx="5468">
                  <c:v>91.15</c:v>
                </c:pt>
                <c:pt idx="5469">
                  <c:v>91.166666666666671</c:v>
                </c:pt>
                <c:pt idx="5470">
                  <c:v>91.183333333333337</c:v>
                </c:pt>
                <c:pt idx="5471">
                  <c:v>91.2</c:v>
                </c:pt>
                <c:pt idx="5472">
                  <c:v>91.216666666666669</c:v>
                </c:pt>
                <c:pt idx="5473">
                  <c:v>91.233333333333334</c:v>
                </c:pt>
                <c:pt idx="5474">
                  <c:v>91.25</c:v>
                </c:pt>
                <c:pt idx="5475">
                  <c:v>91.266666666666666</c:v>
                </c:pt>
                <c:pt idx="5476">
                  <c:v>91.283333333333331</c:v>
                </c:pt>
                <c:pt idx="5477">
                  <c:v>91.3</c:v>
                </c:pt>
                <c:pt idx="5478">
                  <c:v>91.316666666666663</c:v>
                </c:pt>
                <c:pt idx="5479">
                  <c:v>91.333333333333329</c:v>
                </c:pt>
                <c:pt idx="5480">
                  <c:v>91.35</c:v>
                </c:pt>
                <c:pt idx="5481">
                  <c:v>91.36666666666666</c:v>
                </c:pt>
                <c:pt idx="5482">
                  <c:v>91.38333333333334</c:v>
                </c:pt>
                <c:pt idx="5483">
                  <c:v>91.4</c:v>
                </c:pt>
                <c:pt idx="5484">
                  <c:v>91.416666666666671</c:v>
                </c:pt>
                <c:pt idx="5485">
                  <c:v>91.433333333333337</c:v>
                </c:pt>
                <c:pt idx="5486">
                  <c:v>91.45</c:v>
                </c:pt>
                <c:pt idx="5487">
                  <c:v>91.466666666666669</c:v>
                </c:pt>
                <c:pt idx="5488">
                  <c:v>91.483333333333334</c:v>
                </c:pt>
                <c:pt idx="5489">
                  <c:v>91.5</c:v>
                </c:pt>
                <c:pt idx="5490">
                  <c:v>91.516666666666666</c:v>
                </c:pt>
                <c:pt idx="5491">
                  <c:v>91.533333333333331</c:v>
                </c:pt>
                <c:pt idx="5492">
                  <c:v>91.55</c:v>
                </c:pt>
                <c:pt idx="5493">
                  <c:v>91.566666666666663</c:v>
                </c:pt>
                <c:pt idx="5494">
                  <c:v>91.583333333333329</c:v>
                </c:pt>
                <c:pt idx="5495">
                  <c:v>91.6</c:v>
                </c:pt>
                <c:pt idx="5496">
                  <c:v>91.61666666666666</c:v>
                </c:pt>
                <c:pt idx="5497">
                  <c:v>91.63333333333334</c:v>
                </c:pt>
                <c:pt idx="5498">
                  <c:v>91.65</c:v>
                </c:pt>
                <c:pt idx="5499">
                  <c:v>91.666666666666671</c:v>
                </c:pt>
                <c:pt idx="5500">
                  <c:v>91.683333333333337</c:v>
                </c:pt>
                <c:pt idx="5501">
                  <c:v>91.7</c:v>
                </c:pt>
                <c:pt idx="5502">
                  <c:v>91.716666666666669</c:v>
                </c:pt>
                <c:pt idx="5503">
                  <c:v>91.733333333333334</c:v>
                </c:pt>
                <c:pt idx="5504">
                  <c:v>91.75</c:v>
                </c:pt>
                <c:pt idx="5505">
                  <c:v>91.766666666666666</c:v>
                </c:pt>
                <c:pt idx="5506">
                  <c:v>91.783333333333331</c:v>
                </c:pt>
                <c:pt idx="5507">
                  <c:v>91.8</c:v>
                </c:pt>
                <c:pt idx="5508">
                  <c:v>91.816666666666663</c:v>
                </c:pt>
                <c:pt idx="5509">
                  <c:v>91.833333333333329</c:v>
                </c:pt>
                <c:pt idx="5510">
                  <c:v>91.85</c:v>
                </c:pt>
                <c:pt idx="5511">
                  <c:v>91.86666666666666</c:v>
                </c:pt>
                <c:pt idx="5512">
                  <c:v>91.88333333333334</c:v>
                </c:pt>
                <c:pt idx="5513">
                  <c:v>91.9</c:v>
                </c:pt>
                <c:pt idx="5514">
                  <c:v>91.916666666666671</c:v>
                </c:pt>
                <c:pt idx="5515">
                  <c:v>91.933333333333337</c:v>
                </c:pt>
                <c:pt idx="5516">
                  <c:v>91.95</c:v>
                </c:pt>
                <c:pt idx="5517">
                  <c:v>91.966666666666669</c:v>
                </c:pt>
                <c:pt idx="5518">
                  <c:v>91.983333333333334</c:v>
                </c:pt>
                <c:pt idx="5519">
                  <c:v>92</c:v>
                </c:pt>
                <c:pt idx="5520">
                  <c:v>92.016666666666666</c:v>
                </c:pt>
                <c:pt idx="5521">
                  <c:v>92.033333333333331</c:v>
                </c:pt>
                <c:pt idx="5522">
                  <c:v>92.05</c:v>
                </c:pt>
                <c:pt idx="5523">
                  <c:v>92.066666666666663</c:v>
                </c:pt>
                <c:pt idx="5524">
                  <c:v>92.083333333333329</c:v>
                </c:pt>
                <c:pt idx="5525">
                  <c:v>92.1</c:v>
                </c:pt>
                <c:pt idx="5526">
                  <c:v>92.11666666666666</c:v>
                </c:pt>
                <c:pt idx="5527">
                  <c:v>92.13333333333334</c:v>
                </c:pt>
                <c:pt idx="5528">
                  <c:v>92.15</c:v>
                </c:pt>
                <c:pt idx="5529">
                  <c:v>92.166666666666671</c:v>
                </c:pt>
                <c:pt idx="5530">
                  <c:v>92.183333333333337</c:v>
                </c:pt>
                <c:pt idx="5531">
                  <c:v>92.2</c:v>
                </c:pt>
                <c:pt idx="5532">
                  <c:v>92.216666666666669</c:v>
                </c:pt>
                <c:pt idx="5533">
                  <c:v>92.233333333333334</c:v>
                </c:pt>
                <c:pt idx="5534">
                  <c:v>92.25</c:v>
                </c:pt>
                <c:pt idx="5535">
                  <c:v>92.266666666666666</c:v>
                </c:pt>
                <c:pt idx="5536">
                  <c:v>92.283333333333331</c:v>
                </c:pt>
                <c:pt idx="5537">
                  <c:v>92.3</c:v>
                </c:pt>
                <c:pt idx="5538">
                  <c:v>92.316666666666663</c:v>
                </c:pt>
                <c:pt idx="5539">
                  <c:v>92.333333333333329</c:v>
                </c:pt>
                <c:pt idx="5540">
                  <c:v>92.35</c:v>
                </c:pt>
                <c:pt idx="5541">
                  <c:v>92.36666666666666</c:v>
                </c:pt>
                <c:pt idx="5542">
                  <c:v>92.38333333333334</c:v>
                </c:pt>
                <c:pt idx="5543">
                  <c:v>92.4</c:v>
                </c:pt>
                <c:pt idx="5544">
                  <c:v>92.416666666666671</c:v>
                </c:pt>
                <c:pt idx="5545">
                  <c:v>92.433333333333337</c:v>
                </c:pt>
                <c:pt idx="5546">
                  <c:v>92.45</c:v>
                </c:pt>
                <c:pt idx="5547">
                  <c:v>92.466666666666669</c:v>
                </c:pt>
                <c:pt idx="5548">
                  <c:v>92.483333333333334</c:v>
                </c:pt>
                <c:pt idx="5549">
                  <c:v>92.5</c:v>
                </c:pt>
                <c:pt idx="5550">
                  <c:v>92.516666666666666</c:v>
                </c:pt>
                <c:pt idx="5551">
                  <c:v>92.533333333333331</c:v>
                </c:pt>
                <c:pt idx="5552">
                  <c:v>92.55</c:v>
                </c:pt>
                <c:pt idx="5553">
                  <c:v>92.566666666666663</c:v>
                </c:pt>
                <c:pt idx="5554">
                  <c:v>92.583333333333329</c:v>
                </c:pt>
                <c:pt idx="5555">
                  <c:v>92.6</c:v>
                </c:pt>
                <c:pt idx="5556">
                  <c:v>92.61666666666666</c:v>
                </c:pt>
                <c:pt idx="5557">
                  <c:v>92.63333333333334</c:v>
                </c:pt>
                <c:pt idx="5558">
                  <c:v>92.65</c:v>
                </c:pt>
                <c:pt idx="5559">
                  <c:v>92.666666666666671</c:v>
                </c:pt>
                <c:pt idx="5560">
                  <c:v>92.683333333333337</c:v>
                </c:pt>
                <c:pt idx="5561">
                  <c:v>92.7</c:v>
                </c:pt>
                <c:pt idx="5562">
                  <c:v>92.716666666666669</c:v>
                </c:pt>
                <c:pt idx="5563">
                  <c:v>92.733333333333334</c:v>
                </c:pt>
                <c:pt idx="5564">
                  <c:v>92.75</c:v>
                </c:pt>
                <c:pt idx="5565">
                  <c:v>92.766666666666666</c:v>
                </c:pt>
                <c:pt idx="5566">
                  <c:v>92.783333333333331</c:v>
                </c:pt>
                <c:pt idx="5567">
                  <c:v>92.8</c:v>
                </c:pt>
                <c:pt idx="5568">
                  <c:v>92.816666666666663</c:v>
                </c:pt>
                <c:pt idx="5569">
                  <c:v>92.833333333333329</c:v>
                </c:pt>
                <c:pt idx="5570">
                  <c:v>92.85</c:v>
                </c:pt>
                <c:pt idx="5571">
                  <c:v>92.86666666666666</c:v>
                </c:pt>
                <c:pt idx="5572">
                  <c:v>92.88333333333334</c:v>
                </c:pt>
                <c:pt idx="5573">
                  <c:v>92.9</c:v>
                </c:pt>
                <c:pt idx="5574">
                  <c:v>92.916666666666671</c:v>
                </c:pt>
                <c:pt idx="5575">
                  <c:v>92.933333333333337</c:v>
                </c:pt>
                <c:pt idx="5576">
                  <c:v>92.95</c:v>
                </c:pt>
                <c:pt idx="5577">
                  <c:v>92.966666666666669</c:v>
                </c:pt>
                <c:pt idx="5578">
                  <c:v>92.983333333333334</c:v>
                </c:pt>
                <c:pt idx="5579">
                  <c:v>93</c:v>
                </c:pt>
                <c:pt idx="5580">
                  <c:v>93.016666666666666</c:v>
                </c:pt>
                <c:pt idx="5581">
                  <c:v>93.033333333333331</c:v>
                </c:pt>
                <c:pt idx="5582">
                  <c:v>93.05</c:v>
                </c:pt>
                <c:pt idx="5583">
                  <c:v>93.066666666666663</c:v>
                </c:pt>
                <c:pt idx="5584">
                  <c:v>93.083333333333329</c:v>
                </c:pt>
                <c:pt idx="5585">
                  <c:v>93.1</c:v>
                </c:pt>
                <c:pt idx="5586">
                  <c:v>93.11666666666666</c:v>
                </c:pt>
                <c:pt idx="5587">
                  <c:v>93.13333333333334</c:v>
                </c:pt>
                <c:pt idx="5588">
                  <c:v>93.15</c:v>
                </c:pt>
                <c:pt idx="5589">
                  <c:v>93.166666666666671</c:v>
                </c:pt>
                <c:pt idx="5590">
                  <c:v>93.183333333333337</c:v>
                </c:pt>
                <c:pt idx="5591">
                  <c:v>93.2</c:v>
                </c:pt>
                <c:pt idx="5592">
                  <c:v>93.216666666666669</c:v>
                </c:pt>
                <c:pt idx="5593">
                  <c:v>93.233333333333334</c:v>
                </c:pt>
                <c:pt idx="5594">
                  <c:v>93.25</c:v>
                </c:pt>
                <c:pt idx="5595">
                  <c:v>93.266666666666666</c:v>
                </c:pt>
                <c:pt idx="5596">
                  <c:v>93.283333333333331</c:v>
                </c:pt>
                <c:pt idx="5597">
                  <c:v>93.3</c:v>
                </c:pt>
                <c:pt idx="5598">
                  <c:v>93.316666666666663</c:v>
                </c:pt>
                <c:pt idx="5599">
                  <c:v>93.333333333333329</c:v>
                </c:pt>
                <c:pt idx="5600">
                  <c:v>93.35</c:v>
                </c:pt>
                <c:pt idx="5601">
                  <c:v>93.36666666666666</c:v>
                </c:pt>
                <c:pt idx="5602">
                  <c:v>93.38333333333334</c:v>
                </c:pt>
                <c:pt idx="5603">
                  <c:v>93.4</c:v>
                </c:pt>
                <c:pt idx="5604">
                  <c:v>93.416666666666671</c:v>
                </c:pt>
                <c:pt idx="5605">
                  <c:v>93.433333333333337</c:v>
                </c:pt>
                <c:pt idx="5606">
                  <c:v>93.45</c:v>
                </c:pt>
                <c:pt idx="5607">
                  <c:v>93.466666666666669</c:v>
                </c:pt>
                <c:pt idx="5608">
                  <c:v>93.483333333333334</c:v>
                </c:pt>
                <c:pt idx="5609">
                  <c:v>93.5</c:v>
                </c:pt>
                <c:pt idx="5610">
                  <c:v>93.516666666666666</c:v>
                </c:pt>
                <c:pt idx="5611">
                  <c:v>93.533333333333331</c:v>
                </c:pt>
                <c:pt idx="5612">
                  <c:v>93.55</c:v>
                </c:pt>
                <c:pt idx="5613">
                  <c:v>93.566666666666663</c:v>
                </c:pt>
                <c:pt idx="5614">
                  <c:v>93.583333333333329</c:v>
                </c:pt>
                <c:pt idx="5615">
                  <c:v>93.6</c:v>
                </c:pt>
                <c:pt idx="5616">
                  <c:v>93.61666666666666</c:v>
                </c:pt>
                <c:pt idx="5617">
                  <c:v>93.63333333333334</c:v>
                </c:pt>
                <c:pt idx="5618">
                  <c:v>93.65</c:v>
                </c:pt>
                <c:pt idx="5619">
                  <c:v>93.666666666666671</c:v>
                </c:pt>
                <c:pt idx="5620">
                  <c:v>93.683333333333337</c:v>
                </c:pt>
                <c:pt idx="5621">
                  <c:v>93.7</c:v>
                </c:pt>
                <c:pt idx="5622">
                  <c:v>93.716666666666669</c:v>
                </c:pt>
                <c:pt idx="5623">
                  <c:v>93.733333333333334</c:v>
                </c:pt>
                <c:pt idx="5624">
                  <c:v>93.75</c:v>
                </c:pt>
                <c:pt idx="5625">
                  <c:v>93.766666666666666</c:v>
                </c:pt>
                <c:pt idx="5626">
                  <c:v>93.783333333333331</c:v>
                </c:pt>
                <c:pt idx="5627">
                  <c:v>93.8</c:v>
                </c:pt>
                <c:pt idx="5628">
                  <c:v>93.816666666666663</c:v>
                </c:pt>
                <c:pt idx="5629">
                  <c:v>93.833333333333329</c:v>
                </c:pt>
                <c:pt idx="5630">
                  <c:v>93.85</c:v>
                </c:pt>
                <c:pt idx="5631">
                  <c:v>93.86666666666666</c:v>
                </c:pt>
                <c:pt idx="5632">
                  <c:v>93.88333333333334</c:v>
                </c:pt>
                <c:pt idx="5633">
                  <c:v>93.9</c:v>
                </c:pt>
                <c:pt idx="5634">
                  <c:v>93.916666666666671</c:v>
                </c:pt>
                <c:pt idx="5635">
                  <c:v>93.933333333333337</c:v>
                </c:pt>
                <c:pt idx="5636">
                  <c:v>93.95</c:v>
                </c:pt>
                <c:pt idx="5637">
                  <c:v>93.966666666666669</c:v>
                </c:pt>
                <c:pt idx="5638">
                  <c:v>93.983333333333334</c:v>
                </c:pt>
                <c:pt idx="5639">
                  <c:v>94</c:v>
                </c:pt>
                <c:pt idx="5640">
                  <c:v>94.016666666666666</c:v>
                </c:pt>
                <c:pt idx="5641">
                  <c:v>94.033333333333331</c:v>
                </c:pt>
                <c:pt idx="5642">
                  <c:v>94.05</c:v>
                </c:pt>
                <c:pt idx="5643">
                  <c:v>94.066666666666663</c:v>
                </c:pt>
                <c:pt idx="5644">
                  <c:v>94.083333333333329</c:v>
                </c:pt>
                <c:pt idx="5645">
                  <c:v>94.1</c:v>
                </c:pt>
                <c:pt idx="5646">
                  <c:v>94.11666666666666</c:v>
                </c:pt>
                <c:pt idx="5647">
                  <c:v>94.13333333333334</c:v>
                </c:pt>
                <c:pt idx="5648">
                  <c:v>94.15</c:v>
                </c:pt>
                <c:pt idx="5649">
                  <c:v>94.166666666666671</c:v>
                </c:pt>
                <c:pt idx="5650">
                  <c:v>94.183333333333337</c:v>
                </c:pt>
                <c:pt idx="5651">
                  <c:v>94.2</c:v>
                </c:pt>
                <c:pt idx="5652">
                  <c:v>94.216666666666669</c:v>
                </c:pt>
                <c:pt idx="5653">
                  <c:v>94.233333333333334</c:v>
                </c:pt>
                <c:pt idx="5654">
                  <c:v>94.25</c:v>
                </c:pt>
                <c:pt idx="5655">
                  <c:v>94.266666666666666</c:v>
                </c:pt>
                <c:pt idx="5656">
                  <c:v>94.283333333333331</c:v>
                </c:pt>
                <c:pt idx="5657">
                  <c:v>94.3</c:v>
                </c:pt>
                <c:pt idx="5658">
                  <c:v>94.316666666666663</c:v>
                </c:pt>
                <c:pt idx="5659">
                  <c:v>94.333333333333329</c:v>
                </c:pt>
                <c:pt idx="5660">
                  <c:v>94.35</c:v>
                </c:pt>
                <c:pt idx="5661">
                  <c:v>94.36666666666666</c:v>
                </c:pt>
                <c:pt idx="5662">
                  <c:v>94.38333333333334</c:v>
                </c:pt>
                <c:pt idx="5663">
                  <c:v>94.4</c:v>
                </c:pt>
                <c:pt idx="5664">
                  <c:v>94.416666666666671</c:v>
                </c:pt>
                <c:pt idx="5665">
                  <c:v>94.433333333333337</c:v>
                </c:pt>
                <c:pt idx="5666">
                  <c:v>94.45</c:v>
                </c:pt>
                <c:pt idx="5667">
                  <c:v>94.466666666666669</c:v>
                </c:pt>
                <c:pt idx="5668">
                  <c:v>94.483333333333334</c:v>
                </c:pt>
                <c:pt idx="5669">
                  <c:v>94.5</c:v>
                </c:pt>
                <c:pt idx="5670">
                  <c:v>94.516666666666666</c:v>
                </c:pt>
                <c:pt idx="5671">
                  <c:v>94.533333333333331</c:v>
                </c:pt>
                <c:pt idx="5672">
                  <c:v>94.55</c:v>
                </c:pt>
                <c:pt idx="5673">
                  <c:v>94.566666666666663</c:v>
                </c:pt>
                <c:pt idx="5674">
                  <c:v>94.583333333333329</c:v>
                </c:pt>
                <c:pt idx="5675">
                  <c:v>94.6</c:v>
                </c:pt>
                <c:pt idx="5676">
                  <c:v>94.61666666666666</c:v>
                </c:pt>
                <c:pt idx="5677">
                  <c:v>94.63333333333334</c:v>
                </c:pt>
                <c:pt idx="5678">
                  <c:v>94.65</c:v>
                </c:pt>
                <c:pt idx="5679">
                  <c:v>94.666666666666671</c:v>
                </c:pt>
                <c:pt idx="5680">
                  <c:v>94.683333333333337</c:v>
                </c:pt>
                <c:pt idx="5681">
                  <c:v>94.7</c:v>
                </c:pt>
                <c:pt idx="5682">
                  <c:v>94.716666666666669</c:v>
                </c:pt>
                <c:pt idx="5683">
                  <c:v>94.733333333333334</c:v>
                </c:pt>
                <c:pt idx="5684">
                  <c:v>94.75</c:v>
                </c:pt>
                <c:pt idx="5685">
                  <c:v>94.766666666666666</c:v>
                </c:pt>
                <c:pt idx="5686">
                  <c:v>94.783333333333331</c:v>
                </c:pt>
                <c:pt idx="5687">
                  <c:v>94.8</c:v>
                </c:pt>
                <c:pt idx="5688">
                  <c:v>94.816666666666663</c:v>
                </c:pt>
                <c:pt idx="5689">
                  <c:v>94.833333333333329</c:v>
                </c:pt>
                <c:pt idx="5690">
                  <c:v>94.85</c:v>
                </c:pt>
                <c:pt idx="5691">
                  <c:v>94.86666666666666</c:v>
                </c:pt>
                <c:pt idx="5692">
                  <c:v>94.88333333333334</c:v>
                </c:pt>
                <c:pt idx="5693">
                  <c:v>94.9</c:v>
                </c:pt>
                <c:pt idx="5694">
                  <c:v>94.916666666666671</c:v>
                </c:pt>
                <c:pt idx="5695">
                  <c:v>94.933333333333337</c:v>
                </c:pt>
                <c:pt idx="5696">
                  <c:v>94.95</c:v>
                </c:pt>
                <c:pt idx="5697">
                  <c:v>94.966666666666669</c:v>
                </c:pt>
                <c:pt idx="5698">
                  <c:v>94.983333333333334</c:v>
                </c:pt>
                <c:pt idx="5699">
                  <c:v>95</c:v>
                </c:pt>
                <c:pt idx="5700">
                  <c:v>95.016666666666666</c:v>
                </c:pt>
                <c:pt idx="5701">
                  <c:v>95.033333333333331</c:v>
                </c:pt>
                <c:pt idx="5702">
                  <c:v>95.05</c:v>
                </c:pt>
                <c:pt idx="5703">
                  <c:v>95.066666666666663</c:v>
                </c:pt>
                <c:pt idx="5704">
                  <c:v>95.083333333333329</c:v>
                </c:pt>
                <c:pt idx="5705">
                  <c:v>95.1</c:v>
                </c:pt>
                <c:pt idx="5706">
                  <c:v>95.11666666666666</c:v>
                </c:pt>
                <c:pt idx="5707">
                  <c:v>95.13333333333334</c:v>
                </c:pt>
                <c:pt idx="5708">
                  <c:v>95.15</c:v>
                </c:pt>
                <c:pt idx="5709">
                  <c:v>95.166666666666671</c:v>
                </c:pt>
                <c:pt idx="5710">
                  <c:v>95.183333333333337</c:v>
                </c:pt>
                <c:pt idx="5711">
                  <c:v>95.2</c:v>
                </c:pt>
                <c:pt idx="5712">
                  <c:v>95.216666666666669</c:v>
                </c:pt>
                <c:pt idx="5713">
                  <c:v>95.233333333333334</c:v>
                </c:pt>
                <c:pt idx="5714">
                  <c:v>95.25</c:v>
                </c:pt>
                <c:pt idx="5715">
                  <c:v>95.266666666666666</c:v>
                </c:pt>
                <c:pt idx="5716">
                  <c:v>95.283333333333331</c:v>
                </c:pt>
                <c:pt idx="5717">
                  <c:v>95.3</c:v>
                </c:pt>
                <c:pt idx="5718">
                  <c:v>95.316666666666663</c:v>
                </c:pt>
                <c:pt idx="5719">
                  <c:v>95.333333333333329</c:v>
                </c:pt>
                <c:pt idx="5720">
                  <c:v>95.35</c:v>
                </c:pt>
                <c:pt idx="5721">
                  <c:v>95.36666666666666</c:v>
                </c:pt>
                <c:pt idx="5722">
                  <c:v>95.38333333333334</c:v>
                </c:pt>
                <c:pt idx="5723">
                  <c:v>95.4</c:v>
                </c:pt>
                <c:pt idx="5724">
                  <c:v>95.416666666666671</c:v>
                </c:pt>
                <c:pt idx="5725">
                  <c:v>95.433333333333337</c:v>
                </c:pt>
                <c:pt idx="5726">
                  <c:v>95.45</c:v>
                </c:pt>
                <c:pt idx="5727">
                  <c:v>95.466666666666669</c:v>
                </c:pt>
                <c:pt idx="5728">
                  <c:v>95.483333333333334</c:v>
                </c:pt>
                <c:pt idx="5729">
                  <c:v>95.5</c:v>
                </c:pt>
                <c:pt idx="5730">
                  <c:v>95.516666666666666</c:v>
                </c:pt>
                <c:pt idx="5731">
                  <c:v>95.533333333333331</c:v>
                </c:pt>
                <c:pt idx="5732">
                  <c:v>95.55</c:v>
                </c:pt>
                <c:pt idx="5733">
                  <c:v>95.566666666666663</c:v>
                </c:pt>
                <c:pt idx="5734">
                  <c:v>95.583333333333329</c:v>
                </c:pt>
                <c:pt idx="5735">
                  <c:v>95.6</c:v>
                </c:pt>
                <c:pt idx="5736">
                  <c:v>95.61666666666666</c:v>
                </c:pt>
                <c:pt idx="5737">
                  <c:v>95.63333333333334</c:v>
                </c:pt>
                <c:pt idx="5738">
                  <c:v>95.65</c:v>
                </c:pt>
                <c:pt idx="5739">
                  <c:v>95.666666666666671</c:v>
                </c:pt>
                <c:pt idx="5740">
                  <c:v>95.683333333333337</c:v>
                </c:pt>
                <c:pt idx="5741">
                  <c:v>95.7</c:v>
                </c:pt>
                <c:pt idx="5742">
                  <c:v>95.716666666666669</c:v>
                </c:pt>
                <c:pt idx="5743">
                  <c:v>95.733333333333334</c:v>
                </c:pt>
                <c:pt idx="5744">
                  <c:v>95.75</c:v>
                </c:pt>
                <c:pt idx="5745">
                  <c:v>95.766666666666666</c:v>
                </c:pt>
                <c:pt idx="5746">
                  <c:v>95.783333333333331</c:v>
                </c:pt>
                <c:pt idx="5747">
                  <c:v>95.8</c:v>
                </c:pt>
                <c:pt idx="5748">
                  <c:v>95.816666666666663</c:v>
                </c:pt>
                <c:pt idx="5749">
                  <c:v>95.833333333333329</c:v>
                </c:pt>
                <c:pt idx="5750">
                  <c:v>95.85</c:v>
                </c:pt>
                <c:pt idx="5751">
                  <c:v>95.86666666666666</c:v>
                </c:pt>
                <c:pt idx="5752">
                  <c:v>95.88333333333334</c:v>
                </c:pt>
                <c:pt idx="5753">
                  <c:v>95.9</c:v>
                </c:pt>
                <c:pt idx="5754">
                  <c:v>95.916666666666671</c:v>
                </c:pt>
                <c:pt idx="5755">
                  <c:v>95.933333333333337</c:v>
                </c:pt>
                <c:pt idx="5756">
                  <c:v>95.95</c:v>
                </c:pt>
                <c:pt idx="5757">
                  <c:v>95.966666666666669</c:v>
                </c:pt>
                <c:pt idx="5758">
                  <c:v>95.983333333333334</c:v>
                </c:pt>
                <c:pt idx="5759">
                  <c:v>96</c:v>
                </c:pt>
                <c:pt idx="5760">
                  <c:v>96.016666666666666</c:v>
                </c:pt>
                <c:pt idx="5761">
                  <c:v>96.033333333333331</c:v>
                </c:pt>
                <c:pt idx="5762">
                  <c:v>96.05</c:v>
                </c:pt>
                <c:pt idx="5763">
                  <c:v>96.066666666666663</c:v>
                </c:pt>
                <c:pt idx="5764">
                  <c:v>96.083333333333329</c:v>
                </c:pt>
                <c:pt idx="5765">
                  <c:v>96.1</c:v>
                </c:pt>
                <c:pt idx="5766">
                  <c:v>96.11666666666666</c:v>
                </c:pt>
                <c:pt idx="5767">
                  <c:v>96.13333333333334</c:v>
                </c:pt>
                <c:pt idx="5768">
                  <c:v>96.15</c:v>
                </c:pt>
                <c:pt idx="5769">
                  <c:v>96.166666666666671</c:v>
                </c:pt>
                <c:pt idx="5770">
                  <c:v>96.183333333333337</c:v>
                </c:pt>
                <c:pt idx="5771">
                  <c:v>96.2</c:v>
                </c:pt>
                <c:pt idx="5772">
                  <c:v>96.216666666666669</c:v>
                </c:pt>
                <c:pt idx="5773">
                  <c:v>96.233333333333334</c:v>
                </c:pt>
                <c:pt idx="5774">
                  <c:v>96.25</c:v>
                </c:pt>
                <c:pt idx="5775">
                  <c:v>96.266666666666666</c:v>
                </c:pt>
                <c:pt idx="5776">
                  <c:v>96.283333333333331</c:v>
                </c:pt>
                <c:pt idx="5777">
                  <c:v>96.3</c:v>
                </c:pt>
                <c:pt idx="5778">
                  <c:v>96.316666666666663</c:v>
                </c:pt>
                <c:pt idx="5779">
                  <c:v>96.333333333333329</c:v>
                </c:pt>
                <c:pt idx="5780">
                  <c:v>96.35</c:v>
                </c:pt>
                <c:pt idx="5781">
                  <c:v>96.36666666666666</c:v>
                </c:pt>
                <c:pt idx="5782">
                  <c:v>96.38333333333334</c:v>
                </c:pt>
                <c:pt idx="5783">
                  <c:v>96.4</c:v>
                </c:pt>
                <c:pt idx="5784">
                  <c:v>96.416666666666671</c:v>
                </c:pt>
                <c:pt idx="5785">
                  <c:v>96.433333333333337</c:v>
                </c:pt>
                <c:pt idx="5786">
                  <c:v>96.45</c:v>
                </c:pt>
                <c:pt idx="5787">
                  <c:v>96.466666666666669</c:v>
                </c:pt>
                <c:pt idx="5788">
                  <c:v>96.483333333333334</c:v>
                </c:pt>
                <c:pt idx="5789">
                  <c:v>96.5</c:v>
                </c:pt>
                <c:pt idx="5790">
                  <c:v>96.516666666666666</c:v>
                </c:pt>
                <c:pt idx="5791">
                  <c:v>96.533333333333331</c:v>
                </c:pt>
                <c:pt idx="5792">
                  <c:v>96.55</c:v>
                </c:pt>
                <c:pt idx="5793">
                  <c:v>96.566666666666663</c:v>
                </c:pt>
                <c:pt idx="5794">
                  <c:v>96.583333333333329</c:v>
                </c:pt>
                <c:pt idx="5795">
                  <c:v>96.6</c:v>
                </c:pt>
                <c:pt idx="5796">
                  <c:v>96.61666666666666</c:v>
                </c:pt>
                <c:pt idx="5797">
                  <c:v>96.63333333333334</c:v>
                </c:pt>
                <c:pt idx="5798">
                  <c:v>96.65</c:v>
                </c:pt>
                <c:pt idx="5799">
                  <c:v>96.666666666666671</c:v>
                </c:pt>
                <c:pt idx="5800">
                  <c:v>96.683333333333337</c:v>
                </c:pt>
                <c:pt idx="5801">
                  <c:v>96.7</c:v>
                </c:pt>
                <c:pt idx="5802">
                  <c:v>96.716666666666669</c:v>
                </c:pt>
                <c:pt idx="5803">
                  <c:v>96.733333333333334</c:v>
                </c:pt>
                <c:pt idx="5804">
                  <c:v>96.75</c:v>
                </c:pt>
                <c:pt idx="5805">
                  <c:v>96.766666666666666</c:v>
                </c:pt>
                <c:pt idx="5806">
                  <c:v>96.783333333333331</c:v>
                </c:pt>
                <c:pt idx="5807">
                  <c:v>96.8</c:v>
                </c:pt>
                <c:pt idx="5808">
                  <c:v>96.816666666666663</c:v>
                </c:pt>
                <c:pt idx="5809">
                  <c:v>96.833333333333329</c:v>
                </c:pt>
                <c:pt idx="5810">
                  <c:v>96.85</c:v>
                </c:pt>
                <c:pt idx="5811">
                  <c:v>96.86666666666666</c:v>
                </c:pt>
                <c:pt idx="5812">
                  <c:v>96.88333333333334</c:v>
                </c:pt>
                <c:pt idx="5813">
                  <c:v>96.9</c:v>
                </c:pt>
                <c:pt idx="5814">
                  <c:v>96.916666666666671</c:v>
                </c:pt>
                <c:pt idx="5815">
                  <c:v>96.933333333333337</c:v>
                </c:pt>
                <c:pt idx="5816">
                  <c:v>96.95</c:v>
                </c:pt>
                <c:pt idx="5817">
                  <c:v>96.966666666666669</c:v>
                </c:pt>
                <c:pt idx="5818">
                  <c:v>96.983333333333334</c:v>
                </c:pt>
                <c:pt idx="5819">
                  <c:v>97</c:v>
                </c:pt>
                <c:pt idx="5820">
                  <c:v>97.016666666666666</c:v>
                </c:pt>
                <c:pt idx="5821">
                  <c:v>97.033333333333331</c:v>
                </c:pt>
                <c:pt idx="5822">
                  <c:v>97.05</c:v>
                </c:pt>
                <c:pt idx="5823">
                  <c:v>97.066666666666663</c:v>
                </c:pt>
                <c:pt idx="5824">
                  <c:v>97.083333333333329</c:v>
                </c:pt>
                <c:pt idx="5825">
                  <c:v>97.1</c:v>
                </c:pt>
                <c:pt idx="5826">
                  <c:v>97.11666666666666</c:v>
                </c:pt>
                <c:pt idx="5827">
                  <c:v>97.13333333333334</c:v>
                </c:pt>
                <c:pt idx="5828">
                  <c:v>97.15</c:v>
                </c:pt>
                <c:pt idx="5829">
                  <c:v>97.166666666666671</c:v>
                </c:pt>
                <c:pt idx="5830">
                  <c:v>97.183333333333337</c:v>
                </c:pt>
                <c:pt idx="5831">
                  <c:v>97.2</c:v>
                </c:pt>
                <c:pt idx="5832">
                  <c:v>97.216666666666669</c:v>
                </c:pt>
                <c:pt idx="5833">
                  <c:v>97.233333333333334</c:v>
                </c:pt>
                <c:pt idx="5834">
                  <c:v>97.25</c:v>
                </c:pt>
                <c:pt idx="5835">
                  <c:v>97.266666666666666</c:v>
                </c:pt>
                <c:pt idx="5836">
                  <c:v>97.283333333333331</c:v>
                </c:pt>
                <c:pt idx="5837">
                  <c:v>97.3</c:v>
                </c:pt>
                <c:pt idx="5838">
                  <c:v>97.316666666666663</c:v>
                </c:pt>
                <c:pt idx="5839">
                  <c:v>97.333333333333329</c:v>
                </c:pt>
                <c:pt idx="5840">
                  <c:v>97.35</c:v>
                </c:pt>
                <c:pt idx="5841">
                  <c:v>97.36666666666666</c:v>
                </c:pt>
                <c:pt idx="5842">
                  <c:v>97.38333333333334</c:v>
                </c:pt>
                <c:pt idx="5843">
                  <c:v>97.4</c:v>
                </c:pt>
                <c:pt idx="5844">
                  <c:v>97.416666666666671</c:v>
                </c:pt>
                <c:pt idx="5845">
                  <c:v>97.433333333333337</c:v>
                </c:pt>
                <c:pt idx="5846">
                  <c:v>97.45</c:v>
                </c:pt>
                <c:pt idx="5847">
                  <c:v>97.466666666666669</c:v>
                </c:pt>
                <c:pt idx="5848">
                  <c:v>97.483333333333334</c:v>
                </c:pt>
                <c:pt idx="5849">
                  <c:v>97.5</c:v>
                </c:pt>
                <c:pt idx="5850">
                  <c:v>97.516666666666666</c:v>
                </c:pt>
                <c:pt idx="5851">
                  <c:v>97.533333333333331</c:v>
                </c:pt>
                <c:pt idx="5852">
                  <c:v>97.55</c:v>
                </c:pt>
                <c:pt idx="5853">
                  <c:v>97.566666666666663</c:v>
                </c:pt>
                <c:pt idx="5854">
                  <c:v>97.583333333333329</c:v>
                </c:pt>
                <c:pt idx="5855">
                  <c:v>97.6</c:v>
                </c:pt>
                <c:pt idx="5856">
                  <c:v>97.61666666666666</c:v>
                </c:pt>
                <c:pt idx="5857">
                  <c:v>97.63333333333334</c:v>
                </c:pt>
                <c:pt idx="5858">
                  <c:v>97.65</c:v>
                </c:pt>
                <c:pt idx="5859">
                  <c:v>97.666666666666671</c:v>
                </c:pt>
                <c:pt idx="5860">
                  <c:v>97.683333333333337</c:v>
                </c:pt>
                <c:pt idx="5861">
                  <c:v>97.7</c:v>
                </c:pt>
                <c:pt idx="5862">
                  <c:v>97.716666666666669</c:v>
                </c:pt>
                <c:pt idx="5863">
                  <c:v>97.733333333333334</c:v>
                </c:pt>
                <c:pt idx="5864">
                  <c:v>97.75</c:v>
                </c:pt>
                <c:pt idx="5865">
                  <c:v>97.766666666666666</c:v>
                </c:pt>
                <c:pt idx="5866">
                  <c:v>97.783333333333331</c:v>
                </c:pt>
                <c:pt idx="5867">
                  <c:v>97.8</c:v>
                </c:pt>
                <c:pt idx="5868">
                  <c:v>97.816666666666663</c:v>
                </c:pt>
                <c:pt idx="5869">
                  <c:v>97.833333333333329</c:v>
                </c:pt>
                <c:pt idx="5870">
                  <c:v>97.85</c:v>
                </c:pt>
                <c:pt idx="5871">
                  <c:v>97.86666666666666</c:v>
                </c:pt>
                <c:pt idx="5872">
                  <c:v>97.88333333333334</c:v>
                </c:pt>
                <c:pt idx="5873">
                  <c:v>97.9</c:v>
                </c:pt>
                <c:pt idx="5874">
                  <c:v>97.916666666666671</c:v>
                </c:pt>
                <c:pt idx="5875">
                  <c:v>97.933333333333337</c:v>
                </c:pt>
                <c:pt idx="5876">
                  <c:v>97.95</c:v>
                </c:pt>
                <c:pt idx="5877">
                  <c:v>97.966666666666669</c:v>
                </c:pt>
                <c:pt idx="5878">
                  <c:v>97.983333333333334</c:v>
                </c:pt>
                <c:pt idx="5879">
                  <c:v>98</c:v>
                </c:pt>
                <c:pt idx="5880">
                  <c:v>98.016666666666666</c:v>
                </c:pt>
                <c:pt idx="5881">
                  <c:v>98.033333333333331</c:v>
                </c:pt>
                <c:pt idx="5882">
                  <c:v>98.05</c:v>
                </c:pt>
                <c:pt idx="5883">
                  <c:v>98.066666666666663</c:v>
                </c:pt>
                <c:pt idx="5884">
                  <c:v>98.083333333333329</c:v>
                </c:pt>
                <c:pt idx="5885">
                  <c:v>98.1</c:v>
                </c:pt>
                <c:pt idx="5886">
                  <c:v>98.11666666666666</c:v>
                </c:pt>
                <c:pt idx="5887">
                  <c:v>98.13333333333334</c:v>
                </c:pt>
                <c:pt idx="5888">
                  <c:v>98.15</c:v>
                </c:pt>
                <c:pt idx="5889">
                  <c:v>98.166666666666671</c:v>
                </c:pt>
                <c:pt idx="5890">
                  <c:v>98.183333333333337</c:v>
                </c:pt>
                <c:pt idx="5891">
                  <c:v>98.2</c:v>
                </c:pt>
                <c:pt idx="5892">
                  <c:v>98.216666666666669</c:v>
                </c:pt>
                <c:pt idx="5893">
                  <c:v>98.233333333333334</c:v>
                </c:pt>
                <c:pt idx="5894">
                  <c:v>98.25</c:v>
                </c:pt>
                <c:pt idx="5895">
                  <c:v>98.266666666666666</c:v>
                </c:pt>
                <c:pt idx="5896">
                  <c:v>98.283333333333331</c:v>
                </c:pt>
                <c:pt idx="5897">
                  <c:v>98.3</c:v>
                </c:pt>
                <c:pt idx="5898">
                  <c:v>98.316666666666663</c:v>
                </c:pt>
                <c:pt idx="5899">
                  <c:v>98.333333333333329</c:v>
                </c:pt>
                <c:pt idx="5900">
                  <c:v>98.35</c:v>
                </c:pt>
                <c:pt idx="5901">
                  <c:v>98.36666666666666</c:v>
                </c:pt>
                <c:pt idx="5902">
                  <c:v>98.38333333333334</c:v>
                </c:pt>
                <c:pt idx="5903">
                  <c:v>98.4</c:v>
                </c:pt>
                <c:pt idx="5904">
                  <c:v>98.416666666666671</c:v>
                </c:pt>
                <c:pt idx="5905">
                  <c:v>98.433333333333337</c:v>
                </c:pt>
                <c:pt idx="5906">
                  <c:v>98.45</c:v>
                </c:pt>
                <c:pt idx="5907">
                  <c:v>98.466666666666669</c:v>
                </c:pt>
                <c:pt idx="5908">
                  <c:v>98.483333333333334</c:v>
                </c:pt>
                <c:pt idx="5909">
                  <c:v>98.5</c:v>
                </c:pt>
                <c:pt idx="5910">
                  <c:v>98.516666666666666</c:v>
                </c:pt>
                <c:pt idx="5911">
                  <c:v>98.533333333333331</c:v>
                </c:pt>
                <c:pt idx="5912">
                  <c:v>98.55</c:v>
                </c:pt>
                <c:pt idx="5913">
                  <c:v>98.566666666666663</c:v>
                </c:pt>
                <c:pt idx="5914">
                  <c:v>98.583333333333329</c:v>
                </c:pt>
                <c:pt idx="5915">
                  <c:v>98.6</c:v>
                </c:pt>
                <c:pt idx="5916">
                  <c:v>98.61666666666666</c:v>
                </c:pt>
                <c:pt idx="5917">
                  <c:v>98.63333333333334</c:v>
                </c:pt>
                <c:pt idx="5918">
                  <c:v>98.65</c:v>
                </c:pt>
                <c:pt idx="5919">
                  <c:v>98.666666666666671</c:v>
                </c:pt>
                <c:pt idx="5920">
                  <c:v>98.683333333333337</c:v>
                </c:pt>
                <c:pt idx="5921">
                  <c:v>98.7</c:v>
                </c:pt>
                <c:pt idx="5922">
                  <c:v>98.716666666666669</c:v>
                </c:pt>
                <c:pt idx="5923">
                  <c:v>98.733333333333334</c:v>
                </c:pt>
                <c:pt idx="5924">
                  <c:v>98.75</c:v>
                </c:pt>
                <c:pt idx="5925">
                  <c:v>98.766666666666666</c:v>
                </c:pt>
                <c:pt idx="5926">
                  <c:v>98.783333333333331</c:v>
                </c:pt>
                <c:pt idx="5927">
                  <c:v>98.8</c:v>
                </c:pt>
                <c:pt idx="5928">
                  <c:v>98.816666666666663</c:v>
                </c:pt>
                <c:pt idx="5929">
                  <c:v>98.833333333333329</c:v>
                </c:pt>
                <c:pt idx="5930">
                  <c:v>98.85</c:v>
                </c:pt>
                <c:pt idx="5931">
                  <c:v>98.86666666666666</c:v>
                </c:pt>
                <c:pt idx="5932">
                  <c:v>98.88333333333334</c:v>
                </c:pt>
                <c:pt idx="5933">
                  <c:v>98.9</c:v>
                </c:pt>
                <c:pt idx="5934">
                  <c:v>98.916666666666671</c:v>
                </c:pt>
                <c:pt idx="5935">
                  <c:v>98.933333333333337</c:v>
                </c:pt>
                <c:pt idx="5936">
                  <c:v>98.95</c:v>
                </c:pt>
                <c:pt idx="5937">
                  <c:v>98.966666666666669</c:v>
                </c:pt>
                <c:pt idx="5938">
                  <c:v>98.983333333333334</c:v>
                </c:pt>
                <c:pt idx="5939">
                  <c:v>99</c:v>
                </c:pt>
                <c:pt idx="5940">
                  <c:v>99.016666666666666</c:v>
                </c:pt>
                <c:pt idx="5941">
                  <c:v>99.033333333333331</c:v>
                </c:pt>
                <c:pt idx="5942">
                  <c:v>99.05</c:v>
                </c:pt>
                <c:pt idx="5943">
                  <c:v>99.066666666666663</c:v>
                </c:pt>
                <c:pt idx="5944">
                  <c:v>99.083333333333329</c:v>
                </c:pt>
                <c:pt idx="5945">
                  <c:v>99.1</c:v>
                </c:pt>
                <c:pt idx="5946">
                  <c:v>99.11666666666666</c:v>
                </c:pt>
                <c:pt idx="5947">
                  <c:v>99.13333333333334</c:v>
                </c:pt>
                <c:pt idx="5948">
                  <c:v>99.15</c:v>
                </c:pt>
                <c:pt idx="5949">
                  <c:v>99.166666666666671</c:v>
                </c:pt>
                <c:pt idx="5950">
                  <c:v>99.183333333333337</c:v>
                </c:pt>
                <c:pt idx="5951">
                  <c:v>99.2</c:v>
                </c:pt>
                <c:pt idx="5952">
                  <c:v>99.216666666666669</c:v>
                </c:pt>
                <c:pt idx="5953">
                  <c:v>99.233333333333334</c:v>
                </c:pt>
                <c:pt idx="5954">
                  <c:v>99.25</c:v>
                </c:pt>
                <c:pt idx="5955">
                  <c:v>99.266666666666666</c:v>
                </c:pt>
                <c:pt idx="5956">
                  <c:v>99.283333333333331</c:v>
                </c:pt>
                <c:pt idx="5957">
                  <c:v>99.3</c:v>
                </c:pt>
                <c:pt idx="5958">
                  <c:v>99.316666666666663</c:v>
                </c:pt>
                <c:pt idx="5959">
                  <c:v>99.333333333333329</c:v>
                </c:pt>
                <c:pt idx="5960">
                  <c:v>99.35</c:v>
                </c:pt>
                <c:pt idx="5961">
                  <c:v>99.36666666666666</c:v>
                </c:pt>
                <c:pt idx="5962">
                  <c:v>99.38333333333334</c:v>
                </c:pt>
                <c:pt idx="5963">
                  <c:v>99.4</c:v>
                </c:pt>
                <c:pt idx="5964">
                  <c:v>99.416666666666671</c:v>
                </c:pt>
                <c:pt idx="5965">
                  <c:v>99.433333333333337</c:v>
                </c:pt>
                <c:pt idx="5966">
                  <c:v>99.45</c:v>
                </c:pt>
                <c:pt idx="5967">
                  <c:v>99.466666666666669</c:v>
                </c:pt>
                <c:pt idx="5968">
                  <c:v>99.483333333333334</c:v>
                </c:pt>
                <c:pt idx="5969">
                  <c:v>99.5</c:v>
                </c:pt>
                <c:pt idx="5970">
                  <c:v>99.516666666666666</c:v>
                </c:pt>
                <c:pt idx="5971">
                  <c:v>99.533333333333331</c:v>
                </c:pt>
                <c:pt idx="5972">
                  <c:v>99.55</c:v>
                </c:pt>
                <c:pt idx="5973">
                  <c:v>99.566666666666663</c:v>
                </c:pt>
                <c:pt idx="5974">
                  <c:v>99.583333333333329</c:v>
                </c:pt>
                <c:pt idx="5975">
                  <c:v>99.6</c:v>
                </c:pt>
                <c:pt idx="5976">
                  <c:v>99.61666666666666</c:v>
                </c:pt>
                <c:pt idx="5977">
                  <c:v>99.63333333333334</c:v>
                </c:pt>
                <c:pt idx="5978">
                  <c:v>99.65</c:v>
                </c:pt>
                <c:pt idx="5979">
                  <c:v>99.666666666666671</c:v>
                </c:pt>
                <c:pt idx="5980">
                  <c:v>99.683333333333337</c:v>
                </c:pt>
                <c:pt idx="5981">
                  <c:v>99.7</c:v>
                </c:pt>
                <c:pt idx="5982">
                  <c:v>99.716666666666669</c:v>
                </c:pt>
                <c:pt idx="5983">
                  <c:v>99.733333333333334</c:v>
                </c:pt>
                <c:pt idx="5984">
                  <c:v>99.75</c:v>
                </c:pt>
                <c:pt idx="5985">
                  <c:v>99.766666666666666</c:v>
                </c:pt>
                <c:pt idx="5986">
                  <c:v>99.783333333333331</c:v>
                </c:pt>
                <c:pt idx="5987">
                  <c:v>99.8</c:v>
                </c:pt>
                <c:pt idx="5988">
                  <c:v>99.816666666666663</c:v>
                </c:pt>
                <c:pt idx="5989">
                  <c:v>99.833333333333329</c:v>
                </c:pt>
                <c:pt idx="5990">
                  <c:v>99.85</c:v>
                </c:pt>
                <c:pt idx="5991">
                  <c:v>99.86666666666666</c:v>
                </c:pt>
                <c:pt idx="5992">
                  <c:v>99.88333333333334</c:v>
                </c:pt>
                <c:pt idx="5993">
                  <c:v>99.9</c:v>
                </c:pt>
                <c:pt idx="5994">
                  <c:v>99.916666666666671</c:v>
                </c:pt>
                <c:pt idx="5995">
                  <c:v>99.933333333333337</c:v>
                </c:pt>
                <c:pt idx="5996">
                  <c:v>99.95</c:v>
                </c:pt>
                <c:pt idx="5997">
                  <c:v>99.966666666666669</c:v>
                </c:pt>
                <c:pt idx="5998">
                  <c:v>99.983333333333334</c:v>
                </c:pt>
                <c:pt idx="5999">
                  <c:v>100</c:v>
                </c:pt>
                <c:pt idx="6000">
                  <c:v>100.01666666666667</c:v>
                </c:pt>
                <c:pt idx="6001">
                  <c:v>100.03333333333333</c:v>
                </c:pt>
                <c:pt idx="6002">
                  <c:v>100.05</c:v>
                </c:pt>
                <c:pt idx="6003">
                  <c:v>100.06666666666666</c:v>
                </c:pt>
                <c:pt idx="6004">
                  <c:v>100.08333333333333</c:v>
                </c:pt>
                <c:pt idx="6005">
                  <c:v>100.1</c:v>
                </c:pt>
                <c:pt idx="6006">
                  <c:v>100.11666666666666</c:v>
                </c:pt>
                <c:pt idx="6007">
                  <c:v>100.13333333333334</c:v>
                </c:pt>
                <c:pt idx="6008">
                  <c:v>100.15</c:v>
                </c:pt>
                <c:pt idx="6009">
                  <c:v>100.16666666666667</c:v>
                </c:pt>
                <c:pt idx="6010">
                  <c:v>100.18333333333334</c:v>
                </c:pt>
                <c:pt idx="6011">
                  <c:v>100.2</c:v>
                </c:pt>
                <c:pt idx="6012">
                  <c:v>100.21666666666667</c:v>
                </c:pt>
                <c:pt idx="6013">
                  <c:v>100.23333333333333</c:v>
                </c:pt>
                <c:pt idx="6014">
                  <c:v>100.25</c:v>
                </c:pt>
                <c:pt idx="6015">
                  <c:v>100.26666666666667</c:v>
                </c:pt>
                <c:pt idx="6016">
                  <c:v>100.28333333333333</c:v>
                </c:pt>
                <c:pt idx="6017">
                  <c:v>100.3</c:v>
                </c:pt>
                <c:pt idx="6018">
                  <c:v>100.31666666666666</c:v>
                </c:pt>
                <c:pt idx="6019">
                  <c:v>100.33333333333333</c:v>
                </c:pt>
                <c:pt idx="6020">
                  <c:v>100.35</c:v>
                </c:pt>
                <c:pt idx="6021">
                  <c:v>100.36666666666666</c:v>
                </c:pt>
                <c:pt idx="6022">
                  <c:v>100.38333333333334</c:v>
                </c:pt>
                <c:pt idx="6023">
                  <c:v>100.4</c:v>
                </c:pt>
                <c:pt idx="6024">
                  <c:v>100.41666666666667</c:v>
                </c:pt>
                <c:pt idx="6025">
                  <c:v>100.43333333333334</c:v>
                </c:pt>
                <c:pt idx="6026">
                  <c:v>100.45</c:v>
                </c:pt>
                <c:pt idx="6027">
                  <c:v>100.46666666666667</c:v>
                </c:pt>
                <c:pt idx="6028">
                  <c:v>100.48333333333333</c:v>
                </c:pt>
                <c:pt idx="6029">
                  <c:v>100.5</c:v>
                </c:pt>
                <c:pt idx="6030">
                  <c:v>100.51666666666667</c:v>
                </c:pt>
                <c:pt idx="6031">
                  <c:v>100.53333333333333</c:v>
                </c:pt>
                <c:pt idx="6032">
                  <c:v>100.55</c:v>
                </c:pt>
                <c:pt idx="6033">
                  <c:v>100.56666666666666</c:v>
                </c:pt>
                <c:pt idx="6034">
                  <c:v>100.58333333333333</c:v>
                </c:pt>
                <c:pt idx="6035">
                  <c:v>100.6</c:v>
                </c:pt>
                <c:pt idx="6036">
                  <c:v>100.61666666666666</c:v>
                </c:pt>
                <c:pt idx="6037">
                  <c:v>100.63333333333334</c:v>
                </c:pt>
                <c:pt idx="6038">
                  <c:v>100.65</c:v>
                </c:pt>
                <c:pt idx="6039">
                  <c:v>100.66666666666667</c:v>
                </c:pt>
                <c:pt idx="6040">
                  <c:v>100.68333333333334</c:v>
                </c:pt>
                <c:pt idx="6041">
                  <c:v>100.7</c:v>
                </c:pt>
                <c:pt idx="6042">
                  <c:v>100.71666666666667</c:v>
                </c:pt>
                <c:pt idx="6043">
                  <c:v>100.73333333333333</c:v>
                </c:pt>
                <c:pt idx="6044">
                  <c:v>100.75</c:v>
                </c:pt>
                <c:pt idx="6045">
                  <c:v>100.76666666666667</c:v>
                </c:pt>
                <c:pt idx="6046">
                  <c:v>100.78333333333333</c:v>
                </c:pt>
                <c:pt idx="6047">
                  <c:v>100.8</c:v>
                </c:pt>
                <c:pt idx="6048">
                  <c:v>100.81666666666666</c:v>
                </c:pt>
                <c:pt idx="6049">
                  <c:v>100.83333333333333</c:v>
                </c:pt>
                <c:pt idx="6050">
                  <c:v>100.85</c:v>
                </c:pt>
                <c:pt idx="6051">
                  <c:v>100.86666666666666</c:v>
                </c:pt>
                <c:pt idx="6052">
                  <c:v>100.88333333333334</c:v>
                </c:pt>
                <c:pt idx="6053">
                  <c:v>100.9</c:v>
                </c:pt>
                <c:pt idx="6054">
                  <c:v>100.91666666666667</c:v>
                </c:pt>
                <c:pt idx="6055">
                  <c:v>100.93333333333334</c:v>
                </c:pt>
                <c:pt idx="6056">
                  <c:v>100.95</c:v>
                </c:pt>
                <c:pt idx="6057">
                  <c:v>100.96666666666667</c:v>
                </c:pt>
                <c:pt idx="6058">
                  <c:v>100.98333333333333</c:v>
                </c:pt>
                <c:pt idx="6059">
                  <c:v>101</c:v>
                </c:pt>
                <c:pt idx="6060">
                  <c:v>101.01666666666667</c:v>
                </c:pt>
                <c:pt idx="6061">
                  <c:v>101.03333333333333</c:v>
                </c:pt>
                <c:pt idx="6062">
                  <c:v>101.05</c:v>
                </c:pt>
                <c:pt idx="6063">
                  <c:v>101.06666666666666</c:v>
                </c:pt>
                <c:pt idx="6064">
                  <c:v>101.08333333333333</c:v>
                </c:pt>
                <c:pt idx="6065">
                  <c:v>101.1</c:v>
                </c:pt>
                <c:pt idx="6066">
                  <c:v>101.11666666666666</c:v>
                </c:pt>
                <c:pt idx="6067">
                  <c:v>101.13333333333334</c:v>
                </c:pt>
                <c:pt idx="6068">
                  <c:v>101.15</c:v>
                </c:pt>
                <c:pt idx="6069">
                  <c:v>101.16666666666667</c:v>
                </c:pt>
                <c:pt idx="6070">
                  <c:v>101.18333333333334</c:v>
                </c:pt>
                <c:pt idx="6071">
                  <c:v>101.2</c:v>
                </c:pt>
                <c:pt idx="6072">
                  <c:v>101.21666666666667</c:v>
                </c:pt>
                <c:pt idx="6073">
                  <c:v>101.23333333333333</c:v>
                </c:pt>
                <c:pt idx="6074">
                  <c:v>101.25</c:v>
                </c:pt>
                <c:pt idx="6075">
                  <c:v>101.26666666666667</c:v>
                </c:pt>
                <c:pt idx="6076">
                  <c:v>101.28333333333333</c:v>
                </c:pt>
                <c:pt idx="6077">
                  <c:v>101.3</c:v>
                </c:pt>
                <c:pt idx="6078">
                  <c:v>101.31666666666666</c:v>
                </c:pt>
                <c:pt idx="6079">
                  <c:v>101.33333333333333</c:v>
                </c:pt>
                <c:pt idx="6080">
                  <c:v>101.35</c:v>
                </c:pt>
                <c:pt idx="6081">
                  <c:v>101.36666666666666</c:v>
                </c:pt>
                <c:pt idx="6082">
                  <c:v>101.38333333333334</c:v>
                </c:pt>
                <c:pt idx="6083">
                  <c:v>101.4</c:v>
                </c:pt>
                <c:pt idx="6084">
                  <c:v>101.41666666666667</c:v>
                </c:pt>
                <c:pt idx="6085">
                  <c:v>101.43333333333334</c:v>
                </c:pt>
                <c:pt idx="6086">
                  <c:v>101.45</c:v>
                </c:pt>
                <c:pt idx="6087">
                  <c:v>101.46666666666667</c:v>
                </c:pt>
                <c:pt idx="6088">
                  <c:v>101.48333333333333</c:v>
                </c:pt>
                <c:pt idx="6089">
                  <c:v>101.5</c:v>
                </c:pt>
                <c:pt idx="6090">
                  <c:v>101.51666666666667</c:v>
                </c:pt>
                <c:pt idx="6091">
                  <c:v>101.53333333333333</c:v>
                </c:pt>
                <c:pt idx="6092">
                  <c:v>101.55</c:v>
                </c:pt>
                <c:pt idx="6093">
                  <c:v>101.56666666666666</c:v>
                </c:pt>
                <c:pt idx="6094">
                  <c:v>101.58333333333333</c:v>
                </c:pt>
                <c:pt idx="6095">
                  <c:v>101.6</c:v>
                </c:pt>
                <c:pt idx="6096">
                  <c:v>101.61666666666666</c:v>
                </c:pt>
                <c:pt idx="6097">
                  <c:v>101.63333333333334</c:v>
                </c:pt>
                <c:pt idx="6098">
                  <c:v>101.65</c:v>
                </c:pt>
                <c:pt idx="6099">
                  <c:v>101.66666666666667</c:v>
                </c:pt>
                <c:pt idx="6100">
                  <c:v>101.68333333333334</c:v>
                </c:pt>
                <c:pt idx="6101">
                  <c:v>101.7</c:v>
                </c:pt>
                <c:pt idx="6102">
                  <c:v>101.71666666666667</c:v>
                </c:pt>
                <c:pt idx="6103">
                  <c:v>101.73333333333333</c:v>
                </c:pt>
                <c:pt idx="6104">
                  <c:v>101.75</c:v>
                </c:pt>
                <c:pt idx="6105">
                  <c:v>101.76666666666667</c:v>
                </c:pt>
                <c:pt idx="6106">
                  <c:v>101.78333333333333</c:v>
                </c:pt>
                <c:pt idx="6107">
                  <c:v>101.8</c:v>
                </c:pt>
                <c:pt idx="6108">
                  <c:v>101.81666666666666</c:v>
                </c:pt>
                <c:pt idx="6109">
                  <c:v>101.83333333333333</c:v>
                </c:pt>
                <c:pt idx="6110">
                  <c:v>101.85</c:v>
                </c:pt>
                <c:pt idx="6111">
                  <c:v>101.86666666666666</c:v>
                </c:pt>
                <c:pt idx="6112">
                  <c:v>101.88333333333334</c:v>
                </c:pt>
                <c:pt idx="6113">
                  <c:v>101.9</c:v>
                </c:pt>
                <c:pt idx="6114">
                  <c:v>101.91666666666667</c:v>
                </c:pt>
                <c:pt idx="6115">
                  <c:v>101.93333333333334</c:v>
                </c:pt>
                <c:pt idx="6116">
                  <c:v>101.95</c:v>
                </c:pt>
                <c:pt idx="6117">
                  <c:v>101.96666666666667</c:v>
                </c:pt>
                <c:pt idx="6118">
                  <c:v>101.98333333333333</c:v>
                </c:pt>
                <c:pt idx="6119">
                  <c:v>102</c:v>
                </c:pt>
                <c:pt idx="6120">
                  <c:v>102.01666666666667</c:v>
                </c:pt>
                <c:pt idx="6121">
                  <c:v>102.03333333333333</c:v>
                </c:pt>
                <c:pt idx="6122">
                  <c:v>102.05</c:v>
                </c:pt>
                <c:pt idx="6123">
                  <c:v>102.06666666666666</c:v>
                </c:pt>
                <c:pt idx="6124">
                  <c:v>102.08333333333333</c:v>
                </c:pt>
                <c:pt idx="6125">
                  <c:v>102.1</c:v>
                </c:pt>
                <c:pt idx="6126">
                  <c:v>102.11666666666666</c:v>
                </c:pt>
                <c:pt idx="6127">
                  <c:v>102.13333333333334</c:v>
                </c:pt>
                <c:pt idx="6128">
                  <c:v>102.15</c:v>
                </c:pt>
                <c:pt idx="6129">
                  <c:v>102.16666666666667</c:v>
                </c:pt>
                <c:pt idx="6130">
                  <c:v>102.18333333333334</c:v>
                </c:pt>
                <c:pt idx="6131">
                  <c:v>102.2</c:v>
                </c:pt>
                <c:pt idx="6132">
                  <c:v>102.21666666666667</c:v>
                </c:pt>
                <c:pt idx="6133">
                  <c:v>102.23333333333333</c:v>
                </c:pt>
                <c:pt idx="6134">
                  <c:v>102.25</c:v>
                </c:pt>
                <c:pt idx="6135">
                  <c:v>102.26666666666667</c:v>
                </c:pt>
                <c:pt idx="6136">
                  <c:v>102.28333333333333</c:v>
                </c:pt>
                <c:pt idx="6137">
                  <c:v>102.3</c:v>
                </c:pt>
                <c:pt idx="6138">
                  <c:v>102.31666666666666</c:v>
                </c:pt>
                <c:pt idx="6139">
                  <c:v>102.33333333333333</c:v>
                </c:pt>
                <c:pt idx="6140">
                  <c:v>102.35</c:v>
                </c:pt>
                <c:pt idx="6141">
                  <c:v>102.36666666666666</c:v>
                </c:pt>
                <c:pt idx="6142">
                  <c:v>102.38333333333334</c:v>
                </c:pt>
                <c:pt idx="6143">
                  <c:v>102.4</c:v>
                </c:pt>
                <c:pt idx="6144">
                  <c:v>102.41666666666667</c:v>
                </c:pt>
                <c:pt idx="6145">
                  <c:v>102.43333333333334</c:v>
                </c:pt>
                <c:pt idx="6146">
                  <c:v>102.45</c:v>
                </c:pt>
                <c:pt idx="6147">
                  <c:v>102.46666666666667</c:v>
                </c:pt>
                <c:pt idx="6148">
                  <c:v>102.48333333333333</c:v>
                </c:pt>
                <c:pt idx="6149">
                  <c:v>102.5</c:v>
                </c:pt>
                <c:pt idx="6150">
                  <c:v>102.51666666666667</c:v>
                </c:pt>
                <c:pt idx="6151">
                  <c:v>102.53333333333333</c:v>
                </c:pt>
                <c:pt idx="6152">
                  <c:v>102.55</c:v>
                </c:pt>
                <c:pt idx="6153">
                  <c:v>102.56666666666666</c:v>
                </c:pt>
                <c:pt idx="6154">
                  <c:v>102.58333333333333</c:v>
                </c:pt>
                <c:pt idx="6155">
                  <c:v>102.6</c:v>
                </c:pt>
                <c:pt idx="6156">
                  <c:v>102.61666666666666</c:v>
                </c:pt>
                <c:pt idx="6157">
                  <c:v>102.63333333333334</c:v>
                </c:pt>
                <c:pt idx="6158">
                  <c:v>102.65</c:v>
                </c:pt>
                <c:pt idx="6159">
                  <c:v>102.66666666666667</c:v>
                </c:pt>
                <c:pt idx="6160">
                  <c:v>102.68333333333334</c:v>
                </c:pt>
                <c:pt idx="6161">
                  <c:v>102.7</c:v>
                </c:pt>
                <c:pt idx="6162">
                  <c:v>102.71666666666667</c:v>
                </c:pt>
                <c:pt idx="6163">
                  <c:v>102.73333333333333</c:v>
                </c:pt>
                <c:pt idx="6164">
                  <c:v>102.75</c:v>
                </c:pt>
                <c:pt idx="6165">
                  <c:v>102.76666666666667</c:v>
                </c:pt>
                <c:pt idx="6166">
                  <c:v>102.78333333333333</c:v>
                </c:pt>
                <c:pt idx="6167">
                  <c:v>102.8</c:v>
                </c:pt>
                <c:pt idx="6168">
                  <c:v>102.81666666666666</c:v>
                </c:pt>
                <c:pt idx="6169">
                  <c:v>102.83333333333333</c:v>
                </c:pt>
                <c:pt idx="6170">
                  <c:v>102.85</c:v>
                </c:pt>
                <c:pt idx="6171">
                  <c:v>102.86666666666666</c:v>
                </c:pt>
                <c:pt idx="6172">
                  <c:v>102.88333333333334</c:v>
                </c:pt>
                <c:pt idx="6173">
                  <c:v>102.9</c:v>
                </c:pt>
                <c:pt idx="6174">
                  <c:v>102.91666666666667</c:v>
                </c:pt>
                <c:pt idx="6175">
                  <c:v>102.93333333333334</c:v>
                </c:pt>
                <c:pt idx="6176">
                  <c:v>102.95</c:v>
                </c:pt>
                <c:pt idx="6177">
                  <c:v>102.96666666666667</c:v>
                </c:pt>
                <c:pt idx="6178">
                  <c:v>102.98333333333333</c:v>
                </c:pt>
                <c:pt idx="6179">
                  <c:v>103</c:v>
                </c:pt>
                <c:pt idx="6180">
                  <c:v>103.01666666666667</c:v>
                </c:pt>
                <c:pt idx="6181">
                  <c:v>103.03333333333333</c:v>
                </c:pt>
                <c:pt idx="6182">
                  <c:v>103.05</c:v>
                </c:pt>
                <c:pt idx="6183">
                  <c:v>103.06666666666666</c:v>
                </c:pt>
                <c:pt idx="6184">
                  <c:v>103.08333333333333</c:v>
                </c:pt>
                <c:pt idx="6185">
                  <c:v>103.1</c:v>
                </c:pt>
                <c:pt idx="6186">
                  <c:v>103.11666666666666</c:v>
                </c:pt>
                <c:pt idx="6187">
                  <c:v>103.13333333333334</c:v>
                </c:pt>
                <c:pt idx="6188">
                  <c:v>103.15</c:v>
                </c:pt>
                <c:pt idx="6189">
                  <c:v>103.16666666666667</c:v>
                </c:pt>
                <c:pt idx="6190">
                  <c:v>103.18333333333334</c:v>
                </c:pt>
                <c:pt idx="6191">
                  <c:v>103.2</c:v>
                </c:pt>
                <c:pt idx="6192">
                  <c:v>103.21666666666667</c:v>
                </c:pt>
                <c:pt idx="6193">
                  <c:v>103.23333333333333</c:v>
                </c:pt>
                <c:pt idx="6194">
                  <c:v>103.25</c:v>
                </c:pt>
                <c:pt idx="6195">
                  <c:v>103.26666666666667</c:v>
                </c:pt>
                <c:pt idx="6196">
                  <c:v>103.28333333333333</c:v>
                </c:pt>
                <c:pt idx="6197">
                  <c:v>103.3</c:v>
                </c:pt>
                <c:pt idx="6198">
                  <c:v>103.31666666666666</c:v>
                </c:pt>
                <c:pt idx="6199">
                  <c:v>103.33333333333333</c:v>
                </c:pt>
                <c:pt idx="6200">
                  <c:v>103.35</c:v>
                </c:pt>
                <c:pt idx="6201">
                  <c:v>103.36666666666666</c:v>
                </c:pt>
                <c:pt idx="6202">
                  <c:v>103.38333333333334</c:v>
                </c:pt>
                <c:pt idx="6203">
                  <c:v>103.4</c:v>
                </c:pt>
                <c:pt idx="6204">
                  <c:v>103.41666666666667</c:v>
                </c:pt>
                <c:pt idx="6205">
                  <c:v>103.43333333333334</c:v>
                </c:pt>
                <c:pt idx="6206">
                  <c:v>103.45</c:v>
                </c:pt>
                <c:pt idx="6207">
                  <c:v>103.46666666666667</c:v>
                </c:pt>
                <c:pt idx="6208">
                  <c:v>103.48333333333333</c:v>
                </c:pt>
                <c:pt idx="6209">
                  <c:v>103.5</c:v>
                </c:pt>
                <c:pt idx="6210">
                  <c:v>103.51666666666667</c:v>
                </c:pt>
                <c:pt idx="6211">
                  <c:v>103.53333333333333</c:v>
                </c:pt>
                <c:pt idx="6212">
                  <c:v>103.55</c:v>
                </c:pt>
                <c:pt idx="6213">
                  <c:v>103.56666666666666</c:v>
                </c:pt>
                <c:pt idx="6214">
                  <c:v>103.58333333333333</c:v>
                </c:pt>
                <c:pt idx="6215">
                  <c:v>103.6</c:v>
                </c:pt>
                <c:pt idx="6216">
                  <c:v>103.61666666666666</c:v>
                </c:pt>
                <c:pt idx="6217">
                  <c:v>103.63333333333334</c:v>
                </c:pt>
                <c:pt idx="6218">
                  <c:v>103.65</c:v>
                </c:pt>
                <c:pt idx="6219">
                  <c:v>103.66666666666667</c:v>
                </c:pt>
                <c:pt idx="6220">
                  <c:v>103.68333333333334</c:v>
                </c:pt>
                <c:pt idx="6221">
                  <c:v>103.7</c:v>
                </c:pt>
                <c:pt idx="6222">
                  <c:v>103.71666666666667</c:v>
                </c:pt>
                <c:pt idx="6223">
                  <c:v>103.73333333333333</c:v>
                </c:pt>
                <c:pt idx="6224">
                  <c:v>103.75</c:v>
                </c:pt>
                <c:pt idx="6225">
                  <c:v>103.76666666666667</c:v>
                </c:pt>
                <c:pt idx="6226">
                  <c:v>103.78333333333333</c:v>
                </c:pt>
                <c:pt idx="6227">
                  <c:v>103.8</c:v>
                </c:pt>
                <c:pt idx="6228">
                  <c:v>103.81666666666666</c:v>
                </c:pt>
                <c:pt idx="6229">
                  <c:v>103.83333333333333</c:v>
                </c:pt>
                <c:pt idx="6230">
                  <c:v>103.85</c:v>
                </c:pt>
                <c:pt idx="6231">
                  <c:v>103.86666666666666</c:v>
                </c:pt>
                <c:pt idx="6232">
                  <c:v>103.88333333333334</c:v>
                </c:pt>
                <c:pt idx="6233">
                  <c:v>103.9</c:v>
                </c:pt>
                <c:pt idx="6234">
                  <c:v>103.91666666666667</c:v>
                </c:pt>
                <c:pt idx="6235">
                  <c:v>103.93333333333334</c:v>
                </c:pt>
                <c:pt idx="6236">
                  <c:v>103.95</c:v>
                </c:pt>
                <c:pt idx="6237">
                  <c:v>103.96666666666667</c:v>
                </c:pt>
                <c:pt idx="6238">
                  <c:v>103.98333333333333</c:v>
                </c:pt>
                <c:pt idx="6239">
                  <c:v>104</c:v>
                </c:pt>
                <c:pt idx="6240">
                  <c:v>104.01666666666667</c:v>
                </c:pt>
                <c:pt idx="6241">
                  <c:v>104.03333333333333</c:v>
                </c:pt>
                <c:pt idx="6242">
                  <c:v>104.05</c:v>
                </c:pt>
                <c:pt idx="6243">
                  <c:v>104.06666666666666</c:v>
                </c:pt>
                <c:pt idx="6244">
                  <c:v>104.08333333333333</c:v>
                </c:pt>
                <c:pt idx="6245">
                  <c:v>104.1</c:v>
                </c:pt>
                <c:pt idx="6246">
                  <c:v>104.11666666666666</c:v>
                </c:pt>
                <c:pt idx="6247">
                  <c:v>104.13333333333334</c:v>
                </c:pt>
                <c:pt idx="6248">
                  <c:v>104.15</c:v>
                </c:pt>
                <c:pt idx="6249">
                  <c:v>104.16666666666667</c:v>
                </c:pt>
                <c:pt idx="6250">
                  <c:v>104.18333333333334</c:v>
                </c:pt>
                <c:pt idx="6251">
                  <c:v>104.2</c:v>
                </c:pt>
                <c:pt idx="6252">
                  <c:v>104.21666666666667</c:v>
                </c:pt>
                <c:pt idx="6253">
                  <c:v>104.23333333333333</c:v>
                </c:pt>
                <c:pt idx="6254">
                  <c:v>104.25</c:v>
                </c:pt>
                <c:pt idx="6255">
                  <c:v>104.26666666666667</c:v>
                </c:pt>
                <c:pt idx="6256">
                  <c:v>104.28333333333333</c:v>
                </c:pt>
                <c:pt idx="6257">
                  <c:v>104.3</c:v>
                </c:pt>
                <c:pt idx="6258">
                  <c:v>104.31666666666666</c:v>
                </c:pt>
                <c:pt idx="6259">
                  <c:v>104.33333333333333</c:v>
                </c:pt>
                <c:pt idx="6260">
                  <c:v>104.35</c:v>
                </c:pt>
                <c:pt idx="6261">
                  <c:v>104.36666666666666</c:v>
                </c:pt>
                <c:pt idx="6262">
                  <c:v>104.38333333333334</c:v>
                </c:pt>
                <c:pt idx="6263">
                  <c:v>104.4</c:v>
                </c:pt>
                <c:pt idx="6264">
                  <c:v>104.41666666666667</c:v>
                </c:pt>
                <c:pt idx="6265">
                  <c:v>104.43333333333334</c:v>
                </c:pt>
                <c:pt idx="6266">
                  <c:v>104.45</c:v>
                </c:pt>
                <c:pt idx="6267">
                  <c:v>104.46666666666667</c:v>
                </c:pt>
                <c:pt idx="6268">
                  <c:v>104.48333333333333</c:v>
                </c:pt>
                <c:pt idx="6269">
                  <c:v>104.5</c:v>
                </c:pt>
                <c:pt idx="6270">
                  <c:v>104.51666666666667</c:v>
                </c:pt>
                <c:pt idx="6271">
                  <c:v>104.53333333333333</c:v>
                </c:pt>
                <c:pt idx="6272">
                  <c:v>104.55</c:v>
                </c:pt>
                <c:pt idx="6273">
                  <c:v>104.56666666666666</c:v>
                </c:pt>
                <c:pt idx="6274">
                  <c:v>104.58333333333333</c:v>
                </c:pt>
                <c:pt idx="6275">
                  <c:v>104.6</c:v>
                </c:pt>
                <c:pt idx="6276">
                  <c:v>104.61666666666666</c:v>
                </c:pt>
                <c:pt idx="6277">
                  <c:v>104.63333333333334</c:v>
                </c:pt>
                <c:pt idx="6278">
                  <c:v>104.65</c:v>
                </c:pt>
                <c:pt idx="6279">
                  <c:v>104.66666666666667</c:v>
                </c:pt>
                <c:pt idx="6280">
                  <c:v>104.68333333333334</c:v>
                </c:pt>
                <c:pt idx="6281">
                  <c:v>104.7</c:v>
                </c:pt>
                <c:pt idx="6282">
                  <c:v>104.71666666666667</c:v>
                </c:pt>
                <c:pt idx="6283">
                  <c:v>104.73333333333333</c:v>
                </c:pt>
                <c:pt idx="6284">
                  <c:v>104.75</c:v>
                </c:pt>
                <c:pt idx="6285">
                  <c:v>104.76666666666667</c:v>
                </c:pt>
                <c:pt idx="6286">
                  <c:v>104.78333333333333</c:v>
                </c:pt>
                <c:pt idx="6287">
                  <c:v>104.8</c:v>
                </c:pt>
                <c:pt idx="6288">
                  <c:v>104.81666666666666</c:v>
                </c:pt>
                <c:pt idx="6289">
                  <c:v>104.83333333333333</c:v>
                </c:pt>
                <c:pt idx="6290">
                  <c:v>104.85</c:v>
                </c:pt>
                <c:pt idx="6291">
                  <c:v>104.86666666666666</c:v>
                </c:pt>
                <c:pt idx="6292">
                  <c:v>104.88333333333334</c:v>
                </c:pt>
                <c:pt idx="6293">
                  <c:v>104.9</c:v>
                </c:pt>
                <c:pt idx="6294">
                  <c:v>104.91666666666667</c:v>
                </c:pt>
                <c:pt idx="6295">
                  <c:v>104.93333333333334</c:v>
                </c:pt>
                <c:pt idx="6296">
                  <c:v>104.95</c:v>
                </c:pt>
                <c:pt idx="6297">
                  <c:v>104.96666666666667</c:v>
                </c:pt>
                <c:pt idx="6298">
                  <c:v>104.98333333333333</c:v>
                </c:pt>
                <c:pt idx="6299">
                  <c:v>105</c:v>
                </c:pt>
                <c:pt idx="6300">
                  <c:v>105.01666666666667</c:v>
                </c:pt>
                <c:pt idx="6301">
                  <c:v>105.03333333333333</c:v>
                </c:pt>
                <c:pt idx="6302">
                  <c:v>105.05</c:v>
                </c:pt>
                <c:pt idx="6303">
                  <c:v>105.06666666666666</c:v>
                </c:pt>
                <c:pt idx="6304">
                  <c:v>105.08333333333333</c:v>
                </c:pt>
                <c:pt idx="6305">
                  <c:v>105.1</c:v>
                </c:pt>
                <c:pt idx="6306">
                  <c:v>105.11666666666666</c:v>
                </c:pt>
                <c:pt idx="6307">
                  <c:v>105.13333333333334</c:v>
                </c:pt>
                <c:pt idx="6308">
                  <c:v>105.15</c:v>
                </c:pt>
                <c:pt idx="6309">
                  <c:v>105.16666666666667</c:v>
                </c:pt>
                <c:pt idx="6310">
                  <c:v>105.18333333333334</c:v>
                </c:pt>
                <c:pt idx="6311">
                  <c:v>105.2</c:v>
                </c:pt>
                <c:pt idx="6312">
                  <c:v>105.21666666666667</c:v>
                </c:pt>
                <c:pt idx="6313">
                  <c:v>105.23333333333333</c:v>
                </c:pt>
                <c:pt idx="6314">
                  <c:v>105.25</c:v>
                </c:pt>
                <c:pt idx="6315">
                  <c:v>105.26666666666667</c:v>
                </c:pt>
                <c:pt idx="6316">
                  <c:v>105.28333333333333</c:v>
                </c:pt>
                <c:pt idx="6317">
                  <c:v>105.3</c:v>
                </c:pt>
                <c:pt idx="6318">
                  <c:v>105.31666666666666</c:v>
                </c:pt>
                <c:pt idx="6319">
                  <c:v>105.33333333333333</c:v>
                </c:pt>
                <c:pt idx="6320">
                  <c:v>105.35</c:v>
                </c:pt>
                <c:pt idx="6321">
                  <c:v>105.36666666666666</c:v>
                </c:pt>
                <c:pt idx="6322">
                  <c:v>105.38333333333334</c:v>
                </c:pt>
                <c:pt idx="6323">
                  <c:v>105.4</c:v>
                </c:pt>
                <c:pt idx="6324">
                  <c:v>105.41666666666667</c:v>
                </c:pt>
                <c:pt idx="6325">
                  <c:v>105.43333333333334</c:v>
                </c:pt>
                <c:pt idx="6326">
                  <c:v>105.45</c:v>
                </c:pt>
                <c:pt idx="6327">
                  <c:v>105.46666666666667</c:v>
                </c:pt>
                <c:pt idx="6328">
                  <c:v>105.48333333333333</c:v>
                </c:pt>
                <c:pt idx="6329">
                  <c:v>105.5</c:v>
                </c:pt>
                <c:pt idx="6330">
                  <c:v>105.51666666666667</c:v>
                </c:pt>
                <c:pt idx="6331">
                  <c:v>105.53333333333333</c:v>
                </c:pt>
                <c:pt idx="6332">
                  <c:v>105.55</c:v>
                </c:pt>
                <c:pt idx="6333">
                  <c:v>105.56666666666666</c:v>
                </c:pt>
                <c:pt idx="6334">
                  <c:v>105.58333333333333</c:v>
                </c:pt>
                <c:pt idx="6335">
                  <c:v>105.6</c:v>
                </c:pt>
                <c:pt idx="6336">
                  <c:v>105.61666666666666</c:v>
                </c:pt>
                <c:pt idx="6337">
                  <c:v>105.63333333333334</c:v>
                </c:pt>
                <c:pt idx="6338">
                  <c:v>105.65</c:v>
                </c:pt>
                <c:pt idx="6339">
                  <c:v>105.66666666666667</c:v>
                </c:pt>
                <c:pt idx="6340">
                  <c:v>105.68333333333334</c:v>
                </c:pt>
                <c:pt idx="6341">
                  <c:v>105.7</c:v>
                </c:pt>
                <c:pt idx="6342">
                  <c:v>105.71666666666667</c:v>
                </c:pt>
                <c:pt idx="6343">
                  <c:v>105.73333333333333</c:v>
                </c:pt>
                <c:pt idx="6344">
                  <c:v>105.75</c:v>
                </c:pt>
                <c:pt idx="6345">
                  <c:v>105.76666666666667</c:v>
                </c:pt>
                <c:pt idx="6346">
                  <c:v>105.78333333333333</c:v>
                </c:pt>
                <c:pt idx="6347">
                  <c:v>105.8</c:v>
                </c:pt>
                <c:pt idx="6348">
                  <c:v>105.81666666666666</c:v>
                </c:pt>
                <c:pt idx="6349">
                  <c:v>105.83333333333333</c:v>
                </c:pt>
                <c:pt idx="6350">
                  <c:v>105.85</c:v>
                </c:pt>
                <c:pt idx="6351">
                  <c:v>105.86666666666666</c:v>
                </c:pt>
                <c:pt idx="6352">
                  <c:v>105.88333333333334</c:v>
                </c:pt>
                <c:pt idx="6353">
                  <c:v>105.9</c:v>
                </c:pt>
                <c:pt idx="6354">
                  <c:v>105.91666666666667</c:v>
                </c:pt>
                <c:pt idx="6355">
                  <c:v>105.93333333333334</c:v>
                </c:pt>
                <c:pt idx="6356">
                  <c:v>105.95</c:v>
                </c:pt>
                <c:pt idx="6357">
                  <c:v>105.96666666666667</c:v>
                </c:pt>
                <c:pt idx="6358">
                  <c:v>105.98333333333333</c:v>
                </c:pt>
                <c:pt idx="6359">
                  <c:v>106</c:v>
                </c:pt>
                <c:pt idx="6360">
                  <c:v>106.01666666666667</c:v>
                </c:pt>
                <c:pt idx="6361">
                  <c:v>106.03333333333333</c:v>
                </c:pt>
                <c:pt idx="6362">
                  <c:v>106.05</c:v>
                </c:pt>
                <c:pt idx="6363">
                  <c:v>106.06666666666666</c:v>
                </c:pt>
                <c:pt idx="6364">
                  <c:v>106.08333333333333</c:v>
                </c:pt>
                <c:pt idx="6365">
                  <c:v>106.1</c:v>
                </c:pt>
                <c:pt idx="6366">
                  <c:v>106.11666666666666</c:v>
                </c:pt>
                <c:pt idx="6367">
                  <c:v>106.13333333333334</c:v>
                </c:pt>
                <c:pt idx="6368">
                  <c:v>106.15</c:v>
                </c:pt>
                <c:pt idx="6369">
                  <c:v>106.16666666666667</c:v>
                </c:pt>
                <c:pt idx="6370">
                  <c:v>106.18333333333334</c:v>
                </c:pt>
                <c:pt idx="6371">
                  <c:v>106.2</c:v>
                </c:pt>
                <c:pt idx="6372">
                  <c:v>106.21666666666667</c:v>
                </c:pt>
                <c:pt idx="6373">
                  <c:v>106.23333333333333</c:v>
                </c:pt>
                <c:pt idx="6374">
                  <c:v>106.25</c:v>
                </c:pt>
                <c:pt idx="6375">
                  <c:v>106.26666666666667</c:v>
                </c:pt>
                <c:pt idx="6376">
                  <c:v>106.28333333333333</c:v>
                </c:pt>
                <c:pt idx="6377">
                  <c:v>106.3</c:v>
                </c:pt>
                <c:pt idx="6378">
                  <c:v>106.31666666666666</c:v>
                </c:pt>
                <c:pt idx="6379">
                  <c:v>106.33333333333333</c:v>
                </c:pt>
                <c:pt idx="6380">
                  <c:v>106.35</c:v>
                </c:pt>
                <c:pt idx="6381">
                  <c:v>106.36666666666666</c:v>
                </c:pt>
                <c:pt idx="6382">
                  <c:v>106.38333333333334</c:v>
                </c:pt>
                <c:pt idx="6383">
                  <c:v>106.4</c:v>
                </c:pt>
                <c:pt idx="6384">
                  <c:v>106.41666666666667</c:v>
                </c:pt>
                <c:pt idx="6385">
                  <c:v>106.43333333333334</c:v>
                </c:pt>
                <c:pt idx="6386">
                  <c:v>106.45</c:v>
                </c:pt>
                <c:pt idx="6387">
                  <c:v>106.46666666666667</c:v>
                </c:pt>
                <c:pt idx="6388">
                  <c:v>106.48333333333333</c:v>
                </c:pt>
                <c:pt idx="6389">
                  <c:v>106.5</c:v>
                </c:pt>
                <c:pt idx="6390">
                  <c:v>106.51666666666667</c:v>
                </c:pt>
                <c:pt idx="6391">
                  <c:v>106.53333333333333</c:v>
                </c:pt>
                <c:pt idx="6392">
                  <c:v>106.55</c:v>
                </c:pt>
                <c:pt idx="6393">
                  <c:v>106.56666666666666</c:v>
                </c:pt>
                <c:pt idx="6394">
                  <c:v>106.58333333333333</c:v>
                </c:pt>
                <c:pt idx="6395">
                  <c:v>106.6</c:v>
                </c:pt>
                <c:pt idx="6396">
                  <c:v>106.61666666666666</c:v>
                </c:pt>
                <c:pt idx="6397">
                  <c:v>106.63333333333334</c:v>
                </c:pt>
                <c:pt idx="6398">
                  <c:v>106.65</c:v>
                </c:pt>
                <c:pt idx="6399">
                  <c:v>106.66666666666667</c:v>
                </c:pt>
                <c:pt idx="6400">
                  <c:v>106.68333333333334</c:v>
                </c:pt>
                <c:pt idx="6401">
                  <c:v>106.7</c:v>
                </c:pt>
                <c:pt idx="6402">
                  <c:v>106.71666666666667</c:v>
                </c:pt>
                <c:pt idx="6403">
                  <c:v>106.73333333333333</c:v>
                </c:pt>
                <c:pt idx="6404">
                  <c:v>106.75</c:v>
                </c:pt>
                <c:pt idx="6405">
                  <c:v>106.76666666666667</c:v>
                </c:pt>
                <c:pt idx="6406">
                  <c:v>106.78333333333333</c:v>
                </c:pt>
                <c:pt idx="6407">
                  <c:v>106.8</c:v>
                </c:pt>
                <c:pt idx="6408">
                  <c:v>106.81666666666666</c:v>
                </c:pt>
                <c:pt idx="6409">
                  <c:v>106.83333333333333</c:v>
                </c:pt>
                <c:pt idx="6410">
                  <c:v>106.85</c:v>
                </c:pt>
                <c:pt idx="6411">
                  <c:v>106.86666666666666</c:v>
                </c:pt>
                <c:pt idx="6412">
                  <c:v>106.88333333333334</c:v>
                </c:pt>
                <c:pt idx="6413">
                  <c:v>106.9</c:v>
                </c:pt>
                <c:pt idx="6414">
                  <c:v>106.91666666666667</c:v>
                </c:pt>
                <c:pt idx="6415">
                  <c:v>106.93333333333334</c:v>
                </c:pt>
                <c:pt idx="6416">
                  <c:v>106.95</c:v>
                </c:pt>
                <c:pt idx="6417">
                  <c:v>106.96666666666667</c:v>
                </c:pt>
                <c:pt idx="6418">
                  <c:v>106.98333333333333</c:v>
                </c:pt>
                <c:pt idx="6419">
                  <c:v>107</c:v>
                </c:pt>
                <c:pt idx="6420">
                  <c:v>107.01666666666667</c:v>
                </c:pt>
                <c:pt idx="6421">
                  <c:v>107.03333333333333</c:v>
                </c:pt>
                <c:pt idx="6422">
                  <c:v>107.05</c:v>
                </c:pt>
                <c:pt idx="6423">
                  <c:v>107.06666666666666</c:v>
                </c:pt>
                <c:pt idx="6424">
                  <c:v>107.08333333333333</c:v>
                </c:pt>
                <c:pt idx="6425">
                  <c:v>107.1</c:v>
                </c:pt>
                <c:pt idx="6426">
                  <c:v>107.11666666666666</c:v>
                </c:pt>
                <c:pt idx="6427">
                  <c:v>107.13333333333334</c:v>
                </c:pt>
                <c:pt idx="6428">
                  <c:v>107.15</c:v>
                </c:pt>
                <c:pt idx="6429">
                  <c:v>107.16666666666667</c:v>
                </c:pt>
                <c:pt idx="6430">
                  <c:v>107.18333333333334</c:v>
                </c:pt>
                <c:pt idx="6431">
                  <c:v>107.2</c:v>
                </c:pt>
                <c:pt idx="6432">
                  <c:v>107.21666666666667</c:v>
                </c:pt>
                <c:pt idx="6433">
                  <c:v>107.23333333333333</c:v>
                </c:pt>
                <c:pt idx="6434">
                  <c:v>107.25</c:v>
                </c:pt>
                <c:pt idx="6435">
                  <c:v>107.26666666666667</c:v>
                </c:pt>
                <c:pt idx="6436">
                  <c:v>107.28333333333333</c:v>
                </c:pt>
                <c:pt idx="6437">
                  <c:v>107.3</c:v>
                </c:pt>
                <c:pt idx="6438">
                  <c:v>107.31666666666666</c:v>
                </c:pt>
                <c:pt idx="6439">
                  <c:v>107.33333333333333</c:v>
                </c:pt>
                <c:pt idx="6440">
                  <c:v>107.35</c:v>
                </c:pt>
                <c:pt idx="6441">
                  <c:v>107.36666666666666</c:v>
                </c:pt>
                <c:pt idx="6442">
                  <c:v>107.38333333333334</c:v>
                </c:pt>
                <c:pt idx="6443">
                  <c:v>107.4</c:v>
                </c:pt>
                <c:pt idx="6444">
                  <c:v>107.41666666666667</c:v>
                </c:pt>
                <c:pt idx="6445">
                  <c:v>107.43333333333334</c:v>
                </c:pt>
                <c:pt idx="6446">
                  <c:v>107.45</c:v>
                </c:pt>
                <c:pt idx="6447">
                  <c:v>107.46666666666667</c:v>
                </c:pt>
                <c:pt idx="6448">
                  <c:v>107.48333333333333</c:v>
                </c:pt>
                <c:pt idx="6449">
                  <c:v>107.5</c:v>
                </c:pt>
                <c:pt idx="6450">
                  <c:v>107.51666666666667</c:v>
                </c:pt>
                <c:pt idx="6451">
                  <c:v>107.53333333333333</c:v>
                </c:pt>
                <c:pt idx="6452">
                  <c:v>107.55</c:v>
                </c:pt>
                <c:pt idx="6453">
                  <c:v>107.56666666666666</c:v>
                </c:pt>
                <c:pt idx="6454">
                  <c:v>107.58333333333333</c:v>
                </c:pt>
                <c:pt idx="6455">
                  <c:v>107.6</c:v>
                </c:pt>
                <c:pt idx="6456">
                  <c:v>107.61666666666666</c:v>
                </c:pt>
                <c:pt idx="6457">
                  <c:v>107.63333333333334</c:v>
                </c:pt>
                <c:pt idx="6458">
                  <c:v>107.65</c:v>
                </c:pt>
                <c:pt idx="6459">
                  <c:v>107.66666666666667</c:v>
                </c:pt>
                <c:pt idx="6460">
                  <c:v>107.68333333333334</c:v>
                </c:pt>
                <c:pt idx="6461">
                  <c:v>107.7</c:v>
                </c:pt>
                <c:pt idx="6462">
                  <c:v>107.71666666666667</c:v>
                </c:pt>
                <c:pt idx="6463">
                  <c:v>107.73333333333333</c:v>
                </c:pt>
                <c:pt idx="6464">
                  <c:v>107.75</c:v>
                </c:pt>
                <c:pt idx="6465">
                  <c:v>107.76666666666667</c:v>
                </c:pt>
                <c:pt idx="6466">
                  <c:v>107.78333333333333</c:v>
                </c:pt>
                <c:pt idx="6467">
                  <c:v>107.8</c:v>
                </c:pt>
                <c:pt idx="6468">
                  <c:v>107.81666666666666</c:v>
                </c:pt>
                <c:pt idx="6469">
                  <c:v>107.83333333333333</c:v>
                </c:pt>
                <c:pt idx="6470">
                  <c:v>107.85</c:v>
                </c:pt>
                <c:pt idx="6471">
                  <c:v>107.86666666666666</c:v>
                </c:pt>
                <c:pt idx="6472">
                  <c:v>107.88333333333334</c:v>
                </c:pt>
                <c:pt idx="6473">
                  <c:v>107.9</c:v>
                </c:pt>
                <c:pt idx="6474">
                  <c:v>107.91666666666667</c:v>
                </c:pt>
                <c:pt idx="6475">
                  <c:v>107.93333333333334</c:v>
                </c:pt>
                <c:pt idx="6476">
                  <c:v>107.95</c:v>
                </c:pt>
                <c:pt idx="6477">
                  <c:v>107.96666666666667</c:v>
                </c:pt>
                <c:pt idx="6478">
                  <c:v>107.98333333333333</c:v>
                </c:pt>
                <c:pt idx="6479">
                  <c:v>108</c:v>
                </c:pt>
                <c:pt idx="6480">
                  <c:v>108.01666666666667</c:v>
                </c:pt>
                <c:pt idx="6481">
                  <c:v>108.03333333333333</c:v>
                </c:pt>
                <c:pt idx="6482">
                  <c:v>108.05</c:v>
                </c:pt>
                <c:pt idx="6483">
                  <c:v>108.06666666666666</c:v>
                </c:pt>
                <c:pt idx="6484">
                  <c:v>108.08333333333333</c:v>
                </c:pt>
                <c:pt idx="6485">
                  <c:v>108.1</c:v>
                </c:pt>
                <c:pt idx="6486">
                  <c:v>108.11666666666666</c:v>
                </c:pt>
                <c:pt idx="6487">
                  <c:v>108.13333333333334</c:v>
                </c:pt>
                <c:pt idx="6488">
                  <c:v>108.15</c:v>
                </c:pt>
                <c:pt idx="6489">
                  <c:v>108.16666666666667</c:v>
                </c:pt>
                <c:pt idx="6490">
                  <c:v>108.18333333333334</c:v>
                </c:pt>
                <c:pt idx="6491">
                  <c:v>108.2</c:v>
                </c:pt>
                <c:pt idx="6492">
                  <c:v>108.21666666666667</c:v>
                </c:pt>
                <c:pt idx="6493">
                  <c:v>108.23333333333333</c:v>
                </c:pt>
                <c:pt idx="6494">
                  <c:v>108.25</c:v>
                </c:pt>
                <c:pt idx="6495">
                  <c:v>108.26666666666667</c:v>
                </c:pt>
                <c:pt idx="6496">
                  <c:v>108.28333333333333</c:v>
                </c:pt>
                <c:pt idx="6497">
                  <c:v>108.3</c:v>
                </c:pt>
                <c:pt idx="6498">
                  <c:v>108.31666666666666</c:v>
                </c:pt>
                <c:pt idx="6499">
                  <c:v>108.33333333333333</c:v>
                </c:pt>
                <c:pt idx="6500">
                  <c:v>108.35</c:v>
                </c:pt>
                <c:pt idx="6501">
                  <c:v>108.36666666666666</c:v>
                </c:pt>
                <c:pt idx="6502">
                  <c:v>108.38333333333334</c:v>
                </c:pt>
                <c:pt idx="6503">
                  <c:v>108.4</c:v>
                </c:pt>
                <c:pt idx="6504">
                  <c:v>108.41666666666667</c:v>
                </c:pt>
                <c:pt idx="6505">
                  <c:v>108.43333333333334</c:v>
                </c:pt>
                <c:pt idx="6506">
                  <c:v>108.45</c:v>
                </c:pt>
                <c:pt idx="6507">
                  <c:v>108.46666666666667</c:v>
                </c:pt>
                <c:pt idx="6508">
                  <c:v>108.48333333333333</c:v>
                </c:pt>
                <c:pt idx="6509">
                  <c:v>108.5</c:v>
                </c:pt>
                <c:pt idx="6510">
                  <c:v>108.51666666666667</c:v>
                </c:pt>
                <c:pt idx="6511">
                  <c:v>108.53333333333333</c:v>
                </c:pt>
                <c:pt idx="6512">
                  <c:v>108.55</c:v>
                </c:pt>
                <c:pt idx="6513">
                  <c:v>108.56666666666666</c:v>
                </c:pt>
                <c:pt idx="6514">
                  <c:v>108.58333333333333</c:v>
                </c:pt>
                <c:pt idx="6515">
                  <c:v>108.6</c:v>
                </c:pt>
                <c:pt idx="6516">
                  <c:v>108.61666666666666</c:v>
                </c:pt>
                <c:pt idx="6517">
                  <c:v>108.63333333333334</c:v>
                </c:pt>
                <c:pt idx="6518">
                  <c:v>108.65</c:v>
                </c:pt>
                <c:pt idx="6519">
                  <c:v>108.66666666666667</c:v>
                </c:pt>
                <c:pt idx="6520">
                  <c:v>108.68333333333334</c:v>
                </c:pt>
                <c:pt idx="6521">
                  <c:v>108.7</c:v>
                </c:pt>
                <c:pt idx="6522">
                  <c:v>108.71666666666667</c:v>
                </c:pt>
                <c:pt idx="6523">
                  <c:v>108.73333333333333</c:v>
                </c:pt>
                <c:pt idx="6524">
                  <c:v>108.75</c:v>
                </c:pt>
                <c:pt idx="6525">
                  <c:v>108.76666666666667</c:v>
                </c:pt>
                <c:pt idx="6526">
                  <c:v>108.78333333333333</c:v>
                </c:pt>
                <c:pt idx="6527">
                  <c:v>108.8</c:v>
                </c:pt>
                <c:pt idx="6528">
                  <c:v>108.81666666666666</c:v>
                </c:pt>
                <c:pt idx="6529">
                  <c:v>108.83333333333333</c:v>
                </c:pt>
                <c:pt idx="6530">
                  <c:v>108.85</c:v>
                </c:pt>
                <c:pt idx="6531">
                  <c:v>108.86666666666666</c:v>
                </c:pt>
                <c:pt idx="6532">
                  <c:v>108.88333333333334</c:v>
                </c:pt>
                <c:pt idx="6533">
                  <c:v>108.9</c:v>
                </c:pt>
                <c:pt idx="6534">
                  <c:v>108.91666666666667</c:v>
                </c:pt>
                <c:pt idx="6535">
                  <c:v>108.93333333333334</c:v>
                </c:pt>
                <c:pt idx="6536">
                  <c:v>108.95</c:v>
                </c:pt>
                <c:pt idx="6537">
                  <c:v>108.96666666666667</c:v>
                </c:pt>
                <c:pt idx="6538">
                  <c:v>108.98333333333333</c:v>
                </c:pt>
                <c:pt idx="6539">
                  <c:v>109</c:v>
                </c:pt>
                <c:pt idx="6540">
                  <c:v>109.01666666666667</c:v>
                </c:pt>
                <c:pt idx="6541">
                  <c:v>109.03333333333333</c:v>
                </c:pt>
                <c:pt idx="6542">
                  <c:v>109.05</c:v>
                </c:pt>
                <c:pt idx="6543">
                  <c:v>109.06666666666666</c:v>
                </c:pt>
                <c:pt idx="6544">
                  <c:v>109.08333333333333</c:v>
                </c:pt>
                <c:pt idx="6545">
                  <c:v>109.1</c:v>
                </c:pt>
                <c:pt idx="6546">
                  <c:v>109.11666666666666</c:v>
                </c:pt>
                <c:pt idx="6547">
                  <c:v>109.13333333333334</c:v>
                </c:pt>
                <c:pt idx="6548">
                  <c:v>109.15</c:v>
                </c:pt>
                <c:pt idx="6549">
                  <c:v>109.16666666666667</c:v>
                </c:pt>
                <c:pt idx="6550">
                  <c:v>109.18333333333334</c:v>
                </c:pt>
                <c:pt idx="6551">
                  <c:v>109.2</c:v>
                </c:pt>
                <c:pt idx="6552">
                  <c:v>109.21666666666667</c:v>
                </c:pt>
                <c:pt idx="6553">
                  <c:v>109.23333333333333</c:v>
                </c:pt>
                <c:pt idx="6554">
                  <c:v>109.25</c:v>
                </c:pt>
                <c:pt idx="6555">
                  <c:v>109.26666666666667</c:v>
                </c:pt>
                <c:pt idx="6556">
                  <c:v>109.28333333333333</c:v>
                </c:pt>
                <c:pt idx="6557">
                  <c:v>109.3</c:v>
                </c:pt>
                <c:pt idx="6558">
                  <c:v>109.31666666666666</c:v>
                </c:pt>
                <c:pt idx="6559">
                  <c:v>109.33333333333333</c:v>
                </c:pt>
                <c:pt idx="6560">
                  <c:v>109.35</c:v>
                </c:pt>
                <c:pt idx="6561">
                  <c:v>109.36666666666666</c:v>
                </c:pt>
                <c:pt idx="6562">
                  <c:v>109.38333333333334</c:v>
                </c:pt>
                <c:pt idx="6563">
                  <c:v>109.4</c:v>
                </c:pt>
                <c:pt idx="6564">
                  <c:v>109.41666666666667</c:v>
                </c:pt>
                <c:pt idx="6565">
                  <c:v>109.43333333333334</c:v>
                </c:pt>
                <c:pt idx="6566">
                  <c:v>109.45</c:v>
                </c:pt>
                <c:pt idx="6567">
                  <c:v>109.46666666666667</c:v>
                </c:pt>
                <c:pt idx="6568">
                  <c:v>109.48333333333333</c:v>
                </c:pt>
                <c:pt idx="6569">
                  <c:v>109.5</c:v>
                </c:pt>
                <c:pt idx="6570">
                  <c:v>109.51666666666667</c:v>
                </c:pt>
                <c:pt idx="6571">
                  <c:v>109.53333333333333</c:v>
                </c:pt>
                <c:pt idx="6572">
                  <c:v>109.55</c:v>
                </c:pt>
                <c:pt idx="6573">
                  <c:v>109.56666666666666</c:v>
                </c:pt>
                <c:pt idx="6574">
                  <c:v>109.58333333333333</c:v>
                </c:pt>
                <c:pt idx="6575">
                  <c:v>109.6</c:v>
                </c:pt>
                <c:pt idx="6576">
                  <c:v>109.61666666666666</c:v>
                </c:pt>
                <c:pt idx="6577">
                  <c:v>109.63333333333334</c:v>
                </c:pt>
                <c:pt idx="6578">
                  <c:v>109.65</c:v>
                </c:pt>
                <c:pt idx="6579">
                  <c:v>109.66666666666667</c:v>
                </c:pt>
                <c:pt idx="6580">
                  <c:v>109.68333333333334</c:v>
                </c:pt>
                <c:pt idx="6581">
                  <c:v>109.7</c:v>
                </c:pt>
                <c:pt idx="6582">
                  <c:v>109.71666666666667</c:v>
                </c:pt>
                <c:pt idx="6583">
                  <c:v>109.73333333333333</c:v>
                </c:pt>
                <c:pt idx="6584">
                  <c:v>109.75</c:v>
                </c:pt>
                <c:pt idx="6585">
                  <c:v>109.76666666666667</c:v>
                </c:pt>
                <c:pt idx="6586">
                  <c:v>109.78333333333333</c:v>
                </c:pt>
                <c:pt idx="6587">
                  <c:v>109.8</c:v>
                </c:pt>
                <c:pt idx="6588">
                  <c:v>109.81666666666666</c:v>
                </c:pt>
                <c:pt idx="6589">
                  <c:v>109.83333333333333</c:v>
                </c:pt>
                <c:pt idx="6590">
                  <c:v>109.85</c:v>
                </c:pt>
                <c:pt idx="6591">
                  <c:v>109.86666666666666</c:v>
                </c:pt>
                <c:pt idx="6592">
                  <c:v>109.88333333333334</c:v>
                </c:pt>
                <c:pt idx="6593">
                  <c:v>109.9</c:v>
                </c:pt>
                <c:pt idx="6594">
                  <c:v>109.91666666666667</c:v>
                </c:pt>
                <c:pt idx="6595">
                  <c:v>109.93333333333334</c:v>
                </c:pt>
                <c:pt idx="6596">
                  <c:v>109.95</c:v>
                </c:pt>
                <c:pt idx="6597">
                  <c:v>109.96666666666667</c:v>
                </c:pt>
                <c:pt idx="6598">
                  <c:v>109.98333333333333</c:v>
                </c:pt>
                <c:pt idx="6599">
                  <c:v>110</c:v>
                </c:pt>
                <c:pt idx="6600">
                  <c:v>110.01666666666667</c:v>
                </c:pt>
                <c:pt idx="6601">
                  <c:v>110.03333333333333</c:v>
                </c:pt>
                <c:pt idx="6602">
                  <c:v>110.05</c:v>
                </c:pt>
                <c:pt idx="6603">
                  <c:v>110.06666666666666</c:v>
                </c:pt>
                <c:pt idx="6604">
                  <c:v>110.08333333333333</c:v>
                </c:pt>
                <c:pt idx="6605">
                  <c:v>110.1</c:v>
                </c:pt>
                <c:pt idx="6606">
                  <c:v>110.11666666666666</c:v>
                </c:pt>
                <c:pt idx="6607">
                  <c:v>110.13333333333334</c:v>
                </c:pt>
                <c:pt idx="6608">
                  <c:v>110.15</c:v>
                </c:pt>
                <c:pt idx="6609">
                  <c:v>110.16666666666667</c:v>
                </c:pt>
                <c:pt idx="6610">
                  <c:v>110.18333333333334</c:v>
                </c:pt>
                <c:pt idx="6611">
                  <c:v>110.2</c:v>
                </c:pt>
                <c:pt idx="6612">
                  <c:v>110.21666666666667</c:v>
                </c:pt>
                <c:pt idx="6613">
                  <c:v>110.23333333333333</c:v>
                </c:pt>
                <c:pt idx="6614">
                  <c:v>110.25</c:v>
                </c:pt>
                <c:pt idx="6615">
                  <c:v>110.26666666666667</c:v>
                </c:pt>
                <c:pt idx="6616">
                  <c:v>110.28333333333333</c:v>
                </c:pt>
                <c:pt idx="6617">
                  <c:v>110.3</c:v>
                </c:pt>
                <c:pt idx="6618">
                  <c:v>110.31666666666666</c:v>
                </c:pt>
                <c:pt idx="6619">
                  <c:v>110.33333333333333</c:v>
                </c:pt>
                <c:pt idx="6620">
                  <c:v>110.35</c:v>
                </c:pt>
                <c:pt idx="6621">
                  <c:v>110.36666666666666</c:v>
                </c:pt>
                <c:pt idx="6622">
                  <c:v>110.38333333333334</c:v>
                </c:pt>
                <c:pt idx="6623">
                  <c:v>110.4</c:v>
                </c:pt>
                <c:pt idx="6624">
                  <c:v>110.41666666666667</c:v>
                </c:pt>
                <c:pt idx="6625">
                  <c:v>110.43333333333334</c:v>
                </c:pt>
                <c:pt idx="6626">
                  <c:v>110.45</c:v>
                </c:pt>
                <c:pt idx="6627">
                  <c:v>110.46666666666667</c:v>
                </c:pt>
                <c:pt idx="6628">
                  <c:v>110.48333333333333</c:v>
                </c:pt>
                <c:pt idx="6629">
                  <c:v>110.5</c:v>
                </c:pt>
                <c:pt idx="6630">
                  <c:v>110.51666666666667</c:v>
                </c:pt>
                <c:pt idx="6631">
                  <c:v>110.53333333333333</c:v>
                </c:pt>
                <c:pt idx="6632">
                  <c:v>110.55</c:v>
                </c:pt>
                <c:pt idx="6633">
                  <c:v>110.56666666666666</c:v>
                </c:pt>
                <c:pt idx="6634">
                  <c:v>110.58333333333333</c:v>
                </c:pt>
                <c:pt idx="6635">
                  <c:v>110.6</c:v>
                </c:pt>
                <c:pt idx="6636">
                  <c:v>110.61666666666666</c:v>
                </c:pt>
                <c:pt idx="6637">
                  <c:v>110.63333333333334</c:v>
                </c:pt>
                <c:pt idx="6638">
                  <c:v>110.65</c:v>
                </c:pt>
                <c:pt idx="6639">
                  <c:v>110.66666666666667</c:v>
                </c:pt>
                <c:pt idx="6640">
                  <c:v>110.68333333333334</c:v>
                </c:pt>
                <c:pt idx="6641">
                  <c:v>110.7</c:v>
                </c:pt>
                <c:pt idx="6642">
                  <c:v>110.71666666666667</c:v>
                </c:pt>
                <c:pt idx="6643">
                  <c:v>110.73333333333333</c:v>
                </c:pt>
                <c:pt idx="6644">
                  <c:v>110.75</c:v>
                </c:pt>
                <c:pt idx="6645">
                  <c:v>110.76666666666667</c:v>
                </c:pt>
                <c:pt idx="6646">
                  <c:v>110.78333333333333</c:v>
                </c:pt>
                <c:pt idx="6647">
                  <c:v>110.8</c:v>
                </c:pt>
                <c:pt idx="6648">
                  <c:v>110.81666666666666</c:v>
                </c:pt>
                <c:pt idx="6649">
                  <c:v>110.83333333333333</c:v>
                </c:pt>
                <c:pt idx="6650">
                  <c:v>110.85</c:v>
                </c:pt>
                <c:pt idx="6651">
                  <c:v>110.86666666666666</c:v>
                </c:pt>
                <c:pt idx="6652">
                  <c:v>110.88333333333334</c:v>
                </c:pt>
                <c:pt idx="6653">
                  <c:v>110.9</c:v>
                </c:pt>
                <c:pt idx="6654">
                  <c:v>110.91666666666667</c:v>
                </c:pt>
                <c:pt idx="6655">
                  <c:v>110.93333333333334</c:v>
                </c:pt>
                <c:pt idx="6656">
                  <c:v>110.95</c:v>
                </c:pt>
                <c:pt idx="6657">
                  <c:v>110.96666666666667</c:v>
                </c:pt>
                <c:pt idx="6658">
                  <c:v>110.98333333333333</c:v>
                </c:pt>
                <c:pt idx="6659">
                  <c:v>111</c:v>
                </c:pt>
                <c:pt idx="6660">
                  <c:v>111.01666666666667</c:v>
                </c:pt>
                <c:pt idx="6661">
                  <c:v>111.03333333333333</c:v>
                </c:pt>
                <c:pt idx="6662">
                  <c:v>111.05</c:v>
                </c:pt>
                <c:pt idx="6663">
                  <c:v>111.06666666666666</c:v>
                </c:pt>
                <c:pt idx="6664">
                  <c:v>111.08333333333333</c:v>
                </c:pt>
                <c:pt idx="6665">
                  <c:v>111.1</c:v>
                </c:pt>
                <c:pt idx="6666">
                  <c:v>111.11666666666666</c:v>
                </c:pt>
                <c:pt idx="6667">
                  <c:v>111.13333333333334</c:v>
                </c:pt>
                <c:pt idx="6668">
                  <c:v>111.15</c:v>
                </c:pt>
                <c:pt idx="6669">
                  <c:v>111.16666666666667</c:v>
                </c:pt>
                <c:pt idx="6670">
                  <c:v>111.18333333333334</c:v>
                </c:pt>
                <c:pt idx="6671">
                  <c:v>111.2</c:v>
                </c:pt>
                <c:pt idx="6672">
                  <c:v>111.21666666666667</c:v>
                </c:pt>
                <c:pt idx="6673">
                  <c:v>111.23333333333333</c:v>
                </c:pt>
                <c:pt idx="6674">
                  <c:v>111.25</c:v>
                </c:pt>
                <c:pt idx="6675">
                  <c:v>111.26666666666667</c:v>
                </c:pt>
                <c:pt idx="6676">
                  <c:v>111.28333333333333</c:v>
                </c:pt>
                <c:pt idx="6677">
                  <c:v>111.3</c:v>
                </c:pt>
                <c:pt idx="6678">
                  <c:v>111.31666666666666</c:v>
                </c:pt>
                <c:pt idx="6679">
                  <c:v>111.33333333333333</c:v>
                </c:pt>
                <c:pt idx="6680">
                  <c:v>111.35</c:v>
                </c:pt>
                <c:pt idx="6681">
                  <c:v>111.36666666666666</c:v>
                </c:pt>
                <c:pt idx="6682">
                  <c:v>111.38333333333334</c:v>
                </c:pt>
                <c:pt idx="6683">
                  <c:v>111.4</c:v>
                </c:pt>
                <c:pt idx="6684">
                  <c:v>111.41666666666667</c:v>
                </c:pt>
                <c:pt idx="6685">
                  <c:v>111.43333333333334</c:v>
                </c:pt>
                <c:pt idx="6686">
                  <c:v>111.45</c:v>
                </c:pt>
                <c:pt idx="6687">
                  <c:v>111.46666666666667</c:v>
                </c:pt>
                <c:pt idx="6688">
                  <c:v>111.48333333333333</c:v>
                </c:pt>
                <c:pt idx="6689">
                  <c:v>111.5</c:v>
                </c:pt>
                <c:pt idx="6690">
                  <c:v>111.51666666666667</c:v>
                </c:pt>
                <c:pt idx="6691">
                  <c:v>111.53333333333333</c:v>
                </c:pt>
                <c:pt idx="6692">
                  <c:v>111.55</c:v>
                </c:pt>
                <c:pt idx="6693">
                  <c:v>111.56666666666666</c:v>
                </c:pt>
                <c:pt idx="6694">
                  <c:v>111.58333333333333</c:v>
                </c:pt>
                <c:pt idx="6695">
                  <c:v>111.6</c:v>
                </c:pt>
                <c:pt idx="6696">
                  <c:v>111.61666666666666</c:v>
                </c:pt>
                <c:pt idx="6697">
                  <c:v>111.63333333333334</c:v>
                </c:pt>
                <c:pt idx="6698">
                  <c:v>111.65</c:v>
                </c:pt>
                <c:pt idx="6699">
                  <c:v>111.66666666666667</c:v>
                </c:pt>
                <c:pt idx="6700">
                  <c:v>111.68333333333334</c:v>
                </c:pt>
                <c:pt idx="6701">
                  <c:v>111.7</c:v>
                </c:pt>
                <c:pt idx="6702">
                  <c:v>111.71666666666667</c:v>
                </c:pt>
                <c:pt idx="6703">
                  <c:v>111.73333333333333</c:v>
                </c:pt>
                <c:pt idx="6704">
                  <c:v>111.75</c:v>
                </c:pt>
                <c:pt idx="6705">
                  <c:v>111.76666666666667</c:v>
                </c:pt>
                <c:pt idx="6706">
                  <c:v>111.78333333333333</c:v>
                </c:pt>
                <c:pt idx="6707">
                  <c:v>111.8</c:v>
                </c:pt>
                <c:pt idx="6708">
                  <c:v>111.81666666666666</c:v>
                </c:pt>
                <c:pt idx="6709">
                  <c:v>111.83333333333333</c:v>
                </c:pt>
                <c:pt idx="6710">
                  <c:v>111.85</c:v>
                </c:pt>
                <c:pt idx="6711">
                  <c:v>111.86666666666666</c:v>
                </c:pt>
                <c:pt idx="6712">
                  <c:v>111.88333333333334</c:v>
                </c:pt>
                <c:pt idx="6713">
                  <c:v>111.9</c:v>
                </c:pt>
                <c:pt idx="6714">
                  <c:v>111.91666666666667</c:v>
                </c:pt>
                <c:pt idx="6715">
                  <c:v>111.93333333333334</c:v>
                </c:pt>
                <c:pt idx="6716">
                  <c:v>111.95</c:v>
                </c:pt>
                <c:pt idx="6717">
                  <c:v>111.96666666666667</c:v>
                </c:pt>
                <c:pt idx="6718">
                  <c:v>111.98333333333333</c:v>
                </c:pt>
                <c:pt idx="6719">
                  <c:v>112</c:v>
                </c:pt>
                <c:pt idx="6720">
                  <c:v>112.01666666666667</c:v>
                </c:pt>
                <c:pt idx="6721">
                  <c:v>112.03333333333333</c:v>
                </c:pt>
                <c:pt idx="6722">
                  <c:v>112.05</c:v>
                </c:pt>
                <c:pt idx="6723">
                  <c:v>112.06666666666666</c:v>
                </c:pt>
                <c:pt idx="6724">
                  <c:v>112.08333333333333</c:v>
                </c:pt>
                <c:pt idx="6725">
                  <c:v>112.1</c:v>
                </c:pt>
                <c:pt idx="6726">
                  <c:v>112.11666666666666</c:v>
                </c:pt>
                <c:pt idx="6727">
                  <c:v>112.13333333333334</c:v>
                </c:pt>
                <c:pt idx="6728">
                  <c:v>112.15</c:v>
                </c:pt>
                <c:pt idx="6729">
                  <c:v>112.16666666666667</c:v>
                </c:pt>
                <c:pt idx="6730">
                  <c:v>112.18333333333334</c:v>
                </c:pt>
                <c:pt idx="6731">
                  <c:v>112.2</c:v>
                </c:pt>
                <c:pt idx="6732">
                  <c:v>112.21666666666667</c:v>
                </c:pt>
                <c:pt idx="6733">
                  <c:v>112.23333333333333</c:v>
                </c:pt>
                <c:pt idx="6734">
                  <c:v>112.25</c:v>
                </c:pt>
                <c:pt idx="6735">
                  <c:v>112.26666666666667</c:v>
                </c:pt>
                <c:pt idx="6736">
                  <c:v>112.28333333333333</c:v>
                </c:pt>
                <c:pt idx="6737">
                  <c:v>112.3</c:v>
                </c:pt>
                <c:pt idx="6738">
                  <c:v>112.31666666666666</c:v>
                </c:pt>
                <c:pt idx="6739">
                  <c:v>112.33333333333333</c:v>
                </c:pt>
                <c:pt idx="6740">
                  <c:v>112.35</c:v>
                </c:pt>
                <c:pt idx="6741">
                  <c:v>112.36666666666666</c:v>
                </c:pt>
                <c:pt idx="6742">
                  <c:v>112.38333333333334</c:v>
                </c:pt>
                <c:pt idx="6743">
                  <c:v>112.4</c:v>
                </c:pt>
                <c:pt idx="6744">
                  <c:v>112.41666666666667</c:v>
                </c:pt>
                <c:pt idx="6745">
                  <c:v>112.43333333333334</c:v>
                </c:pt>
                <c:pt idx="6746">
                  <c:v>112.45</c:v>
                </c:pt>
                <c:pt idx="6747">
                  <c:v>112.46666666666667</c:v>
                </c:pt>
                <c:pt idx="6748">
                  <c:v>112.48333333333333</c:v>
                </c:pt>
                <c:pt idx="6749">
                  <c:v>112.5</c:v>
                </c:pt>
                <c:pt idx="6750">
                  <c:v>112.51666666666667</c:v>
                </c:pt>
                <c:pt idx="6751">
                  <c:v>112.53333333333333</c:v>
                </c:pt>
                <c:pt idx="6752">
                  <c:v>112.55</c:v>
                </c:pt>
                <c:pt idx="6753">
                  <c:v>112.56666666666666</c:v>
                </c:pt>
                <c:pt idx="6754">
                  <c:v>112.58333333333333</c:v>
                </c:pt>
                <c:pt idx="6755">
                  <c:v>112.6</c:v>
                </c:pt>
                <c:pt idx="6756">
                  <c:v>112.61666666666666</c:v>
                </c:pt>
                <c:pt idx="6757">
                  <c:v>112.63333333333334</c:v>
                </c:pt>
                <c:pt idx="6758">
                  <c:v>112.65</c:v>
                </c:pt>
                <c:pt idx="6759">
                  <c:v>112.66666666666667</c:v>
                </c:pt>
                <c:pt idx="6760">
                  <c:v>112.68333333333334</c:v>
                </c:pt>
                <c:pt idx="6761">
                  <c:v>112.7</c:v>
                </c:pt>
                <c:pt idx="6762">
                  <c:v>112.71666666666667</c:v>
                </c:pt>
                <c:pt idx="6763">
                  <c:v>112.73333333333333</c:v>
                </c:pt>
                <c:pt idx="6764">
                  <c:v>112.75</c:v>
                </c:pt>
                <c:pt idx="6765">
                  <c:v>112.76666666666667</c:v>
                </c:pt>
                <c:pt idx="6766">
                  <c:v>112.78333333333333</c:v>
                </c:pt>
                <c:pt idx="6767">
                  <c:v>112.8</c:v>
                </c:pt>
                <c:pt idx="6768">
                  <c:v>112.81666666666666</c:v>
                </c:pt>
                <c:pt idx="6769">
                  <c:v>112.83333333333333</c:v>
                </c:pt>
                <c:pt idx="6770">
                  <c:v>112.85</c:v>
                </c:pt>
                <c:pt idx="6771">
                  <c:v>112.86666666666666</c:v>
                </c:pt>
                <c:pt idx="6772">
                  <c:v>112.88333333333334</c:v>
                </c:pt>
                <c:pt idx="6773">
                  <c:v>112.9</c:v>
                </c:pt>
                <c:pt idx="6774">
                  <c:v>112.91666666666667</c:v>
                </c:pt>
                <c:pt idx="6775">
                  <c:v>112.93333333333334</c:v>
                </c:pt>
                <c:pt idx="6776">
                  <c:v>112.95</c:v>
                </c:pt>
                <c:pt idx="6777">
                  <c:v>112.96666666666667</c:v>
                </c:pt>
                <c:pt idx="6778">
                  <c:v>112.98333333333333</c:v>
                </c:pt>
                <c:pt idx="6779">
                  <c:v>113</c:v>
                </c:pt>
                <c:pt idx="6780">
                  <c:v>113.01666666666667</c:v>
                </c:pt>
                <c:pt idx="6781">
                  <c:v>113.03333333333333</c:v>
                </c:pt>
                <c:pt idx="6782">
                  <c:v>113.05</c:v>
                </c:pt>
                <c:pt idx="6783">
                  <c:v>113.06666666666666</c:v>
                </c:pt>
                <c:pt idx="6784">
                  <c:v>113.08333333333333</c:v>
                </c:pt>
                <c:pt idx="6785">
                  <c:v>113.1</c:v>
                </c:pt>
                <c:pt idx="6786">
                  <c:v>113.11666666666666</c:v>
                </c:pt>
                <c:pt idx="6787">
                  <c:v>113.13333333333334</c:v>
                </c:pt>
                <c:pt idx="6788">
                  <c:v>113.15</c:v>
                </c:pt>
                <c:pt idx="6789">
                  <c:v>113.16666666666667</c:v>
                </c:pt>
                <c:pt idx="6790">
                  <c:v>113.18333333333334</c:v>
                </c:pt>
                <c:pt idx="6791">
                  <c:v>113.2</c:v>
                </c:pt>
                <c:pt idx="6792">
                  <c:v>113.21666666666667</c:v>
                </c:pt>
                <c:pt idx="6793">
                  <c:v>113.23333333333333</c:v>
                </c:pt>
                <c:pt idx="6794">
                  <c:v>113.25</c:v>
                </c:pt>
                <c:pt idx="6795">
                  <c:v>113.26666666666667</c:v>
                </c:pt>
                <c:pt idx="6796">
                  <c:v>113.28333333333333</c:v>
                </c:pt>
                <c:pt idx="6797">
                  <c:v>113.3</c:v>
                </c:pt>
                <c:pt idx="6798">
                  <c:v>113.31666666666666</c:v>
                </c:pt>
                <c:pt idx="6799">
                  <c:v>113.33333333333333</c:v>
                </c:pt>
                <c:pt idx="6800">
                  <c:v>113.35</c:v>
                </c:pt>
                <c:pt idx="6801">
                  <c:v>113.36666666666666</c:v>
                </c:pt>
                <c:pt idx="6802">
                  <c:v>113.38333333333334</c:v>
                </c:pt>
                <c:pt idx="6803">
                  <c:v>113.4</c:v>
                </c:pt>
                <c:pt idx="6804">
                  <c:v>113.41666666666667</c:v>
                </c:pt>
                <c:pt idx="6805">
                  <c:v>113.43333333333334</c:v>
                </c:pt>
                <c:pt idx="6806">
                  <c:v>113.45</c:v>
                </c:pt>
                <c:pt idx="6807">
                  <c:v>113.46666666666667</c:v>
                </c:pt>
                <c:pt idx="6808">
                  <c:v>113.48333333333333</c:v>
                </c:pt>
                <c:pt idx="6809">
                  <c:v>113.5</c:v>
                </c:pt>
                <c:pt idx="6810">
                  <c:v>113.51666666666667</c:v>
                </c:pt>
                <c:pt idx="6811">
                  <c:v>113.53333333333333</c:v>
                </c:pt>
                <c:pt idx="6812">
                  <c:v>113.55</c:v>
                </c:pt>
                <c:pt idx="6813">
                  <c:v>113.56666666666666</c:v>
                </c:pt>
                <c:pt idx="6814">
                  <c:v>113.58333333333333</c:v>
                </c:pt>
                <c:pt idx="6815">
                  <c:v>113.6</c:v>
                </c:pt>
                <c:pt idx="6816">
                  <c:v>113.61666666666666</c:v>
                </c:pt>
                <c:pt idx="6817">
                  <c:v>113.63333333333334</c:v>
                </c:pt>
                <c:pt idx="6818">
                  <c:v>113.65</c:v>
                </c:pt>
                <c:pt idx="6819">
                  <c:v>113.66666666666667</c:v>
                </c:pt>
                <c:pt idx="6820">
                  <c:v>113.68333333333334</c:v>
                </c:pt>
                <c:pt idx="6821">
                  <c:v>113.7</c:v>
                </c:pt>
                <c:pt idx="6822">
                  <c:v>113.71666666666667</c:v>
                </c:pt>
                <c:pt idx="6823">
                  <c:v>113.73333333333333</c:v>
                </c:pt>
                <c:pt idx="6824">
                  <c:v>113.75</c:v>
                </c:pt>
                <c:pt idx="6825">
                  <c:v>113.76666666666667</c:v>
                </c:pt>
                <c:pt idx="6826">
                  <c:v>113.78333333333333</c:v>
                </c:pt>
                <c:pt idx="6827">
                  <c:v>113.8</c:v>
                </c:pt>
                <c:pt idx="6828">
                  <c:v>113.81666666666666</c:v>
                </c:pt>
                <c:pt idx="6829">
                  <c:v>113.83333333333333</c:v>
                </c:pt>
                <c:pt idx="6830">
                  <c:v>113.85</c:v>
                </c:pt>
                <c:pt idx="6831">
                  <c:v>113.86666666666666</c:v>
                </c:pt>
                <c:pt idx="6832">
                  <c:v>113.88333333333334</c:v>
                </c:pt>
                <c:pt idx="6833">
                  <c:v>113.9</c:v>
                </c:pt>
                <c:pt idx="6834">
                  <c:v>113.91666666666667</c:v>
                </c:pt>
                <c:pt idx="6835">
                  <c:v>113.93333333333334</c:v>
                </c:pt>
                <c:pt idx="6836">
                  <c:v>113.95</c:v>
                </c:pt>
                <c:pt idx="6837">
                  <c:v>113.96666666666667</c:v>
                </c:pt>
                <c:pt idx="6838">
                  <c:v>113.98333333333333</c:v>
                </c:pt>
                <c:pt idx="6839">
                  <c:v>114</c:v>
                </c:pt>
                <c:pt idx="6840">
                  <c:v>114.01666666666667</c:v>
                </c:pt>
                <c:pt idx="6841">
                  <c:v>114.03333333333333</c:v>
                </c:pt>
                <c:pt idx="6842">
                  <c:v>114.05</c:v>
                </c:pt>
                <c:pt idx="6843">
                  <c:v>114.06666666666666</c:v>
                </c:pt>
                <c:pt idx="6844">
                  <c:v>114.08333333333333</c:v>
                </c:pt>
                <c:pt idx="6845">
                  <c:v>114.1</c:v>
                </c:pt>
                <c:pt idx="6846">
                  <c:v>114.11666666666666</c:v>
                </c:pt>
                <c:pt idx="6847">
                  <c:v>114.13333333333334</c:v>
                </c:pt>
                <c:pt idx="6848">
                  <c:v>114.15</c:v>
                </c:pt>
                <c:pt idx="6849">
                  <c:v>114.16666666666667</c:v>
                </c:pt>
                <c:pt idx="6850">
                  <c:v>114.18333333333334</c:v>
                </c:pt>
                <c:pt idx="6851">
                  <c:v>114.2</c:v>
                </c:pt>
                <c:pt idx="6852">
                  <c:v>114.21666666666667</c:v>
                </c:pt>
                <c:pt idx="6853">
                  <c:v>114.23333333333333</c:v>
                </c:pt>
                <c:pt idx="6854">
                  <c:v>114.25</c:v>
                </c:pt>
                <c:pt idx="6855">
                  <c:v>114.26666666666667</c:v>
                </c:pt>
                <c:pt idx="6856">
                  <c:v>114.28333333333333</c:v>
                </c:pt>
                <c:pt idx="6857">
                  <c:v>114.3</c:v>
                </c:pt>
                <c:pt idx="6858">
                  <c:v>114.31666666666666</c:v>
                </c:pt>
                <c:pt idx="6859">
                  <c:v>114.33333333333333</c:v>
                </c:pt>
                <c:pt idx="6860">
                  <c:v>114.35</c:v>
                </c:pt>
                <c:pt idx="6861">
                  <c:v>114.36666666666666</c:v>
                </c:pt>
                <c:pt idx="6862">
                  <c:v>114.38333333333334</c:v>
                </c:pt>
                <c:pt idx="6863">
                  <c:v>114.4</c:v>
                </c:pt>
                <c:pt idx="6864">
                  <c:v>114.41666666666667</c:v>
                </c:pt>
                <c:pt idx="6865">
                  <c:v>114.43333333333334</c:v>
                </c:pt>
                <c:pt idx="6866">
                  <c:v>114.45</c:v>
                </c:pt>
                <c:pt idx="6867">
                  <c:v>114.46666666666667</c:v>
                </c:pt>
                <c:pt idx="6868">
                  <c:v>114.48333333333333</c:v>
                </c:pt>
                <c:pt idx="6869">
                  <c:v>114.5</c:v>
                </c:pt>
                <c:pt idx="6870">
                  <c:v>114.51666666666667</c:v>
                </c:pt>
                <c:pt idx="6871">
                  <c:v>114.53333333333333</c:v>
                </c:pt>
                <c:pt idx="6872">
                  <c:v>114.55</c:v>
                </c:pt>
                <c:pt idx="6873">
                  <c:v>114.56666666666666</c:v>
                </c:pt>
                <c:pt idx="6874">
                  <c:v>114.58333333333333</c:v>
                </c:pt>
                <c:pt idx="6875">
                  <c:v>114.6</c:v>
                </c:pt>
                <c:pt idx="6876">
                  <c:v>114.61666666666666</c:v>
                </c:pt>
                <c:pt idx="6877">
                  <c:v>114.63333333333334</c:v>
                </c:pt>
                <c:pt idx="6878">
                  <c:v>114.65</c:v>
                </c:pt>
                <c:pt idx="6879">
                  <c:v>114.66666666666667</c:v>
                </c:pt>
                <c:pt idx="6880">
                  <c:v>114.68333333333334</c:v>
                </c:pt>
                <c:pt idx="6881">
                  <c:v>114.7</c:v>
                </c:pt>
                <c:pt idx="6882">
                  <c:v>114.71666666666667</c:v>
                </c:pt>
                <c:pt idx="6883">
                  <c:v>114.73333333333333</c:v>
                </c:pt>
                <c:pt idx="6884">
                  <c:v>114.75</c:v>
                </c:pt>
                <c:pt idx="6885">
                  <c:v>114.76666666666667</c:v>
                </c:pt>
                <c:pt idx="6886">
                  <c:v>114.78333333333333</c:v>
                </c:pt>
                <c:pt idx="6887">
                  <c:v>114.8</c:v>
                </c:pt>
                <c:pt idx="6888">
                  <c:v>114.81666666666666</c:v>
                </c:pt>
                <c:pt idx="6889">
                  <c:v>114.83333333333333</c:v>
                </c:pt>
                <c:pt idx="6890">
                  <c:v>114.85</c:v>
                </c:pt>
                <c:pt idx="6891">
                  <c:v>114.86666666666666</c:v>
                </c:pt>
                <c:pt idx="6892">
                  <c:v>114.88333333333334</c:v>
                </c:pt>
                <c:pt idx="6893">
                  <c:v>114.9</c:v>
                </c:pt>
                <c:pt idx="6894">
                  <c:v>114.91666666666667</c:v>
                </c:pt>
                <c:pt idx="6895">
                  <c:v>114.93333333333334</c:v>
                </c:pt>
                <c:pt idx="6896">
                  <c:v>114.95</c:v>
                </c:pt>
                <c:pt idx="6897">
                  <c:v>114.96666666666667</c:v>
                </c:pt>
                <c:pt idx="6898">
                  <c:v>114.98333333333333</c:v>
                </c:pt>
                <c:pt idx="6899">
                  <c:v>115</c:v>
                </c:pt>
                <c:pt idx="6900">
                  <c:v>115.01666666666667</c:v>
                </c:pt>
                <c:pt idx="6901">
                  <c:v>115.03333333333333</c:v>
                </c:pt>
                <c:pt idx="6902">
                  <c:v>115.05</c:v>
                </c:pt>
                <c:pt idx="6903">
                  <c:v>115.06666666666666</c:v>
                </c:pt>
                <c:pt idx="6904">
                  <c:v>115.08333333333333</c:v>
                </c:pt>
                <c:pt idx="6905">
                  <c:v>115.1</c:v>
                </c:pt>
                <c:pt idx="6906">
                  <c:v>115.11666666666666</c:v>
                </c:pt>
                <c:pt idx="6907">
                  <c:v>115.13333333333334</c:v>
                </c:pt>
                <c:pt idx="6908">
                  <c:v>115.15</c:v>
                </c:pt>
                <c:pt idx="6909">
                  <c:v>115.16666666666667</c:v>
                </c:pt>
                <c:pt idx="6910">
                  <c:v>115.18333333333334</c:v>
                </c:pt>
                <c:pt idx="6911">
                  <c:v>115.2</c:v>
                </c:pt>
                <c:pt idx="6912">
                  <c:v>115.21666666666667</c:v>
                </c:pt>
                <c:pt idx="6913">
                  <c:v>115.23333333333333</c:v>
                </c:pt>
                <c:pt idx="6914">
                  <c:v>115.25</c:v>
                </c:pt>
                <c:pt idx="6915">
                  <c:v>115.26666666666667</c:v>
                </c:pt>
                <c:pt idx="6916">
                  <c:v>115.28333333333333</c:v>
                </c:pt>
                <c:pt idx="6917">
                  <c:v>115.3</c:v>
                </c:pt>
                <c:pt idx="6918">
                  <c:v>115.31666666666666</c:v>
                </c:pt>
                <c:pt idx="6919">
                  <c:v>115.33333333333333</c:v>
                </c:pt>
                <c:pt idx="6920">
                  <c:v>115.35</c:v>
                </c:pt>
                <c:pt idx="6921">
                  <c:v>115.36666666666666</c:v>
                </c:pt>
                <c:pt idx="6922">
                  <c:v>115.38333333333334</c:v>
                </c:pt>
                <c:pt idx="6923">
                  <c:v>115.4</c:v>
                </c:pt>
                <c:pt idx="6924">
                  <c:v>115.41666666666667</c:v>
                </c:pt>
                <c:pt idx="6925">
                  <c:v>115.43333333333334</c:v>
                </c:pt>
                <c:pt idx="6926">
                  <c:v>115.45</c:v>
                </c:pt>
                <c:pt idx="6927">
                  <c:v>115.46666666666667</c:v>
                </c:pt>
                <c:pt idx="6928">
                  <c:v>115.48333333333333</c:v>
                </c:pt>
                <c:pt idx="6929">
                  <c:v>115.5</c:v>
                </c:pt>
                <c:pt idx="6930">
                  <c:v>115.51666666666667</c:v>
                </c:pt>
                <c:pt idx="6931">
                  <c:v>115.53333333333333</c:v>
                </c:pt>
                <c:pt idx="6932">
                  <c:v>115.55</c:v>
                </c:pt>
                <c:pt idx="6933">
                  <c:v>115.56666666666666</c:v>
                </c:pt>
                <c:pt idx="6934">
                  <c:v>115.58333333333333</c:v>
                </c:pt>
                <c:pt idx="6935">
                  <c:v>115.6</c:v>
                </c:pt>
                <c:pt idx="6936">
                  <c:v>115.61666666666666</c:v>
                </c:pt>
                <c:pt idx="6937">
                  <c:v>115.63333333333334</c:v>
                </c:pt>
                <c:pt idx="6938">
                  <c:v>115.65</c:v>
                </c:pt>
                <c:pt idx="6939">
                  <c:v>115.66666666666667</c:v>
                </c:pt>
                <c:pt idx="6940">
                  <c:v>115.68333333333334</c:v>
                </c:pt>
                <c:pt idx="6941">
                  <c:v>115.7</c:v>
                </c:pt>
                <c:pt idx="6942">
                  <c:v>115.71666666666667</c:v>
                </c:pt>
                <c:pt idx="6943">
                  <c:v>115.73333333333333</c:v>
                </c:pt>
                <c:pt idx="6944">
                  <c:v>115.75</c:v>
                </c:pt>
                <c:pt idx="6945">
                  <c:v>115.76666666666667</c:v>
                </c:pt>
                <c:pt idx="6946">
                  <c:v>115.78333333333333</c:v>
                </c:pt>
                <c:pt idx="6947">
                  <c:v>115.8</c:v>
                </c:pt>
                <c:pt idx="6948">
                  <c:v>115.81666666666666</c:v>
                </c:pt>
                <c:pt idx="6949">
                  <c:v>115.83333333333333</c:v>
                </c:pt>
                <c:pt idx="6950">
                  <c:v>115.85</c:v>
                </c:pt>
                <c:pt idx="6951">
                  <c:v>115.86666666666666</c:v>
                </c:pt>
                <c:pt idx="6952">
                  <c:v>115.88333333333334</c:v>
                </c:pt>
                <c:pt idx="6953">
                  <c:v>115.9</c:v>
                </c:pt>
                <c:pt idx="6954">
                  <c:v>115.91666666666667</c:v>
                </c:pt>
                <c:pt idx="6955">
                  <c:v>115.93333333333334</c:v>
                </c:pt>
                <c:pt idx="6956">
                  <c:v>115.95</c:v>
                </c:pt>
                <c:pt idx="6957">
                  <c:v>115.96666666666667</c:v>
                </c:pt>
                <c:pt idx="6958">
                  <c:v>115.98333333333333</c:v>
                </c:pt>
                <c:pt idx="6959">
                  <c:v>116</c:v>
                </c:pt>
                <c:pt idx="6960">
                  <c:v>116.01666666666667</c:v>
                </c:pt>
                <c:pt idx="6961">
                  <c:v>116.03333333333333</c:v>
                </c:pt>
                <c:pt idx="6962">
                  <c:v>116.05</c:v>
                </c:pt>
                <c:pt idx="6963">
                  <c:v>116.06666666666666</c:v>
                </c:pt>
                <c:pt idx="6964">
                  <c:v>116.08333333333333</c:v>
                </c:pt>
                <c:pt idx="6965">
                  <c:v>116.1</c:v>
                </c:pt>
                <c:pt idx="6966">
                  <c:v>116.11666666666666</c:v>
                </c:pt>
                <c:pt idx="6967">
                  <c:v>116.13333333333334</c:v>
                </c:pt>
                <c:pt idx="6968">
                  <c:v>116.15</c:v>
                </c:pt>
                <c:pt idx="6969">
                  <c:v>116.16666666666667</c:v>
                </c:pt>
                <c:pt idx="6970">
                  <c:v>116.18333333333334</c:v>
                </c:pt>
                <c:pt idx="6971">
                  <c:v>116.2</c:v>
                </c:pt>
                <c:pt idx="6972">
                  <c:v>116.21666666666667</c:v>
                </c:pt>
                <c:pt idx="6973">
                  <c:v>116.23333333333333</c:v>
                </c:pt>
                <c:pt idx="6974">
                  <c:v>116.25</c:v>
                </c:pt>
                <c:pt idx="6975">
                  <c:v>116.26666666666667</c:v>
                </c:pt>
                <c:pt idx="6976">
                  <c:v>116.28333333333333</c:v>
                </c:pt>
                <c:pt idx="6977">
                  <c:v>116.3</c:v>
                </c:pt>
                <c:pt idx="6978">
                  <c:v>116.31666666666666</c:v>
                </c:pt>
                <c:pt idx="6979">
                  <c:v>116.33333333333333</c:v>
                </c:pt>
                <c:pt idx="6980">
                  <c:v>116.35</c:v>
                </c:pt>
                <c:pt idx="6981">
                  <c:v>116.36666666666666</c:v>
                </c:pt>
                <c:pt idx="6982">
                  <c:v>116.38333333333334</c:v>
                </c:pt>
                <c:pt idx="6983">
                  <c:v>116.4</c:v>
                </c:pt>
                <c:pt idx="6984">
                  <c:v>116.41666666666667</c:v>
                </c:pt>
                <c:pt idx="6985">
                  <c:v>116.43333333333334</c:v>
                </c:pt>
                <c:pt idx="6986">
                  <c:v>116.45</c:v>
                </c:pt>
                <c:pt idx="6987">
                  <c:v>116.46666666666667</c:v>
                </c:pt>
                <c:pt idx="6988">
                  <c:v>116.48333333333333</c:v>
                </c:pt>
                <c:pt idx="6989">
                  <c:v>116.5</c:v>
                </c:pt>
                <c:pt idx="6990">
                  <c:v>116.51666666666667</c:v>
                </c:pt>
                <c:pt idx="6991">
                  <c:v>116.53333333333333</c:v>
                </c:pt>
                <c:pt idx="6992">
                  <c:v>116.55</c:v>
                </c:pt>
                <c:pt idx="6993">
                  <c:v>116.56666666666666</c:v>
                </c:pt>
                <c:pt idx="6994">
                  <c:v>116.58333333333333</c:v>
                </c:pt>
                <c:pt idx="6995">
                  <c:v>116.6</c:v>
                </c:pt>
                <c:pt idx="6996">
                  <c:v>116.61666666666666</c:v>
                </c:pt>
                <c:pt idx="6997">
                  <c:v>116.63333333333334</c:v>
                </c:pt>
                <c:pt idx="6998">
                  <c:v>116.65</c:v>
                </c:pt>
                <c:pt idx="6999">
                  <c:v>116.66666666666667</c:v>
                </c:pt>
                <c:pt idx="7000">
                  <c:v>116.68333333333334</c:v>
                </c:pt>
                <c:pt idx="7001">
                  <c:v>116.7</c:v>
                </c:pt>
                <c:pt idx="7002">
                  <c:v>116.71666666666667</c:v>
                </c:pt>
                <c:pt idx="7003">
                  <c:v>116.73333333333333</c:v>
                </c:pt>
                <c:pt idx="7004">
                  <c:v>116.75</c:v>
                </c:pt>
                <c:pt idx="7005">
                  <c:v>116.76666666666667</c:v>
                </c:pt>
                <c:pt idx="7006">
                  <c:v>116.78333333333333</c:v>
                </c:pt>
                <c:pt idx="7007">
                  <c:v>116.8</c:v>
                </c:pt>
                <c:pt idx="7008">
                  <c:v>116.81666666666666</c:v>
                </c:pt>
                <c:pt idx="7009">
                  <c:v>116.83333333333333</c:v>
                </c:pt>
                <c:pt idx="7010">
                  <c:v>116.85</c:v>
                </c:pt>
                <c:pt idx="7011">
                  <c:v>116.86666666666666</c:v>
                </c:pt>
                <c:pt idx="7012">
                  <c:v>116.88333333333334</c:v>
                </c:pt>
                <c:pt idx="7013">
                  <c:v>116.9</c:v>
                </c:pt>
                <c:pt idx="7014">
                  <c:v>116.91666666666667</c:v>
                </c:pt>
                <c:pt idx="7015">
                  <c:v>116.93333333333334</c:v>
                </c:pt>
                <c:pt idx="7016">
                  <c:v>116.95</c:v>
                </c:pt>
                <c:pt idx="7017">
                  <c:v>116.96666666666667</c:v>
                </c:pt>
                <c:pt idx="7018">
                  <c:v>116.98333333333333</c:v>
                </c:pt>
                <c:pt idx="7019">
                  <c:v>117</c:v>
                </c:pt>
                <c:pt idx="7020">
                  <c:v>117.01666666666667</c:v>
                </c:pt>
                <c:pt idx="7021">
                  <c:v>117.03333333333333</c:v>
                </c:pt>
                <c:pt idx="7022">
                  <c:v>117.05</c:v>
                </c:pt>
                <c:pt idx="7023">
                  <c:v>117.06666666666666</c:v>
                </c:pt>
                <c:pt idx="7024">
                  <c:v>117.08333333333333</c:v>
                </c:pt>
                <c:pt idx="7025">
                  <c:v>117.1</c:v>
                </c:pt>
                <c:pt idx="7026">
                  <c:v>117.11666666666666</c:v>
                </c:pt>
                <c:pt idx="7027">
                  <c:v>117.13333333333334</c:v>
                </c:pt>
                <c:pt idx="7028">
                  <c:v>117.15</c:v>
                </c:pt>
                <c:pt idx="7029">
                  <c:v>117.16666666666667</c:v>
                </c:pt>
                <c:pt idx="7030">
                  <c:v>117.18333333333334</c:v>
                </c:pt>
                <c:pt idx="7031">
                  <c:v>117.2</c:v>
                </c:pt>
                <c:pt idx="7032">
                  <c:v>117.21666666666667</c:v>
                </c:pt>
                <c:pt idx="7033">
                  <c:v>117.23333333333333</c:v>
                </c:pt>
                <c:pt idx="7034">
                  <c:v>117.25</c:v>
                </c:pt>
                <c:pt idx="7035">
                  <c:v>117.26666666666667</c:v>
                </c:pt>
                <c:pt idx="7036">
                  <c:v>117.28333333333333</c:v>
                </c:pt>
                <c:pt idx="7037">
                  <c:v>117.3</c:v>
                </c:pt>
                <c:pt idx="7038">
                  <c:v>117.31666666666666</c:v>
                </c:pt>
                <c:pt idx="7039">
                  <c:v>117.33333333333333</c:v>
                </c:pt>
                <c:pt idx="7040">
                  <c:v>117.35</c:v>
                </c:pt>
                <c:pt idx="7041">
                  <c:v>117.36666666666666</c:v>
                </c:pt>
                <c:pt idx="7042">
                  <c:v>117.38333333333334</c:v>
                </c:pt>
                <c:pt idx="7043">
                  <c:v>117.4</c:v>
                </c:pt>
                <c:pt idx="7044">
                  <c:v>117.41666666666667</c:v>
                </c:pt>
                <c:pt idx="7045">
                  <c:v>117.43333333333334</c:v>
                </c:pt>
                <c:pt idx="7046">
                  <c:v>117.45</c:v>
                </c:pt>
                <c:pt idx="7047">
                  <c:v>117.46666666666667</c:v>
                </c:pt>
                <c:pt idx="7048">
                  <c:v>117.48333333333333</c:v>
                </c:pt>
                <c:pt idx="7049">
                  <c:v>117.5</c:v>
                </c:pt>
                <c:pt idx="7050">
                  <c:v>117.51666666666667</c:v>
                </c:pt>
                <c:pt idx="7051">
                  <c:v>117.53333333333333</c:v>
                </c:pt>
                <c:pt idx="7052">
                  <c:v>117.55</c:v>
                </c:pt>
                <c:pt idx="7053">
                  <c:v>117.56666666666666</c:v>
                </c:pt>
                <c:pt idx="7054">
                  <c:v>117.58333333333333</c:v>
                </c:pt>
                <c:pt idx="7055">
                  <c:v>117.6</c:v>
                </c:pt>
                <c:pt idx="7056">
                  <c:v>117.61666666666666</c:v>
                </c:pt>
                <c:pt idx="7057">
                  <c:v>117.63333333333334</c:v>
                </c:pt>
                <c:pt idx="7058">
                  <c:v>117.65</c:v>
                </c:pt>
                <c:pt idx="7059">
                  <c:v>117.66666666666667</c:v>
                </c:pt>
                <c:pt idx="7060">
                  <c:v>117.68333333333334</c:v>
                </c:pt>
                <c:pt idx="7061">
                  <c:v>117.7</c:v>
                </c:pt>
                <c:pt idx="7062">
                  <c:v>117.71666666666667</c:v>
                </c:pt>
                <c:pt idx="7063">
                  <c:v>117.73333333333333</c:v>
                </c:pt>
                <c:pt idx="7064">
                  <c:v>117.75</c:v>
                </c:pt>
                <c:pt idx="7065">
                  <c:v>117.76666666666667</c:v>
                </c:pt>
                <c:pt idx="7066">
                  <c:v>117.78333333333333</c:v>
                </c:pt>
                <c:pt idx="7067">
                  <c:v>117.8</c:v>
                </c:pt>
                <c:pt idx="7068">
                  <c:v>117.81666666666666</c:v>
                </c:pt>
                <c:pt idx="7069">
                  <c:v>117.83333333333333</c:v>
                </c:pt>
                <c:pt idx="7070">
                  <c:v>117.85</c:v>
                </c:pt>
                <c:pt idx="7071">
                  <c:v>117.86666666666666</c:v>
                </c:pt>
                <c:pt idx="7072">
                  <c:v>117.88333333333334</c:v>
                </c:pt>
                <c:pt idx="7073">
                  <c:v>117.9</c:v>
                </c:pt>
                <c:pt idx="7074">
                  <c:v>117.91666666666667</c:v>
                </c:pt>
                <c:pt idx="7075">
                  <c:v>117.93333333333334</c:v>
                </c:pt>
                <c:pt idx="7076">
                  <c:v>117.95</c:v>
                </c:pt>
                <c:pt idx="7077">
                  <c:v>117.96666666666667</c:v>
                </c:pt>
                <c:pt idx="7078">
                  <c:v>117.98333333333333</c:v>
                </c:pt>
                <c:pt idx="7079">
                  <c:v>118</c:v>
                </c:pt>
                <c:pt idx="7080">
                  <c:v>118.01666666666667</c:v>
                </c:pt>
                <c:pt idx="7081">
                  <c:v>118.03333333333333</c:v>
                </c:pt>
                <c:pt idx="7082">
                  <c:v>118.05</c:v>
                </c:pt>
                <c:pt idx="7083">
                  <c:v>118.06666666666666</c:v>
                </c:pt>
                <c:pt idx="7084">
                  <c:v>118.08333333333333</c:v>
                </c:pt>
                <c:pt idx="7085">
                  <c:v>118.1</c:v>
                </c:pt>
                <c:pt idx="7086">
                  <c:v>118.11666666666666</c:v>
                </c:pt>
                <c:pt idx="7087">
                  <c:v>118.13333333333334</c:v>
                </c:pt>
                <c:pt idx="7088">
                  <c:v>118.15</c:v>
                </c:pt>
                <c:pt idx="7089">
                  <c:v>118.16666666666667</c:v>
                </c:pt>
                <c:pt idx="7090">
                  <c:v>118.18333333333334</c:v>
                </c:pt>
                <c:pt idx="7091">
                  <c:v>118.2</c:v>
                </c:pt>
                <c:pt idx="7092">
                  <c:v>118.21666666666667</c:v>
                </c:pt>
                <c:pt idx="7093">
                  <c:v>118.23333333333333</c:v>
                </c:pt>
                <c:pt idx="7094">
                  <c:v>118.25</c:v>
                </c:pt>
                <c:pt idx="7095">
                  <c:v>118.26666666666667</c:v>
                </c:pt>
                <c:pt idx="7096">
                  <c:v>118.28333333333333</c:v>
                </c:pt>
                <c:pt idx="7097">
                  <c:v>118.3</c:v>
                </c:pt>
                <c:pt idx="7098">
                  <c:v>118.31666666666666</c:v>
                </c:pt>
                <c:pt idx="7099">
                  <c:v>118.33333333333333</c:v>
                </c:pt>
                <c:pt idx="7100">
                  <c:v>118.35</c:v>
                </c:pt>
                <c:pt idx="7101">
                  <c:v>118.36666666666666</c:v>
                </c:pt>
                <c:pt idx="7102">
                  <c:v>118.38333333333334</c:v>
                </c:pt>
                <c:pt idx="7103">
                  <c:v>118.4</c:v>
                </c:pt>
                <c:pt idx="7104">
                  <c:v>118.41666666666667</c:v>
                </c:pt>
                <c:pt idx="7105">
                  <c:v>118.43333333333334</c:v>
                </c:pt>
                <c:pt idx="7106">
                  <c:v>118.45</c:v>
                </c:pt>
                <c:pt idx="7107">
                  <c:v>118.46666666666667</c:v>
                </c:pt>
                <c:pt idx="7108">
                  <c:v>118.48333333333333</c:v>
                </c:pt>
                <c:pt idx="7109">
                  <c:v>118.5</c:v>
                </c:pt>
                <c:pt idx="7110">
                  <c:v>118.51666666666667</c:v>
                </c:pt>
                <c:pt idx="7111">
                  <c:v>118.53333333333333</c:v>
                </c:pt>
                <c:pt idx="7112">
                  <c:v>118.55</c:v>
                </c:pt>
                <c:pt idx="7113">
                  <c:v>118.56666666666666</c:v>
                </c:pt>
                <c:pt idx="7114">
                  <c:v>118.58333333333333</c:v>
                </c:pt>
                <c:pt idx="7115">
                  <c:v>118.6</c:v>
                </c:pt>
                <c:pt idx="7116">
                  <c:v>118.61666666666666</c:v>
                </c:pt>
                <c:pt idx="7117">
                  <c:v>118.63333333333334</c:v>
                </c:pt>
                <c:pt idx="7118">
                  <c:v>118.65</c:v>
                </c:pt>
                <c:pt idx="7119">
                  <c:v>118.66666666666667</c:v>
                </c:pt>
                <c:pt idx="7120">
                  <c:v>118.68333333333334</c:v>
                </c:pt>
                <c:pt idx="7121">
                  <c:v>118.7</c:v>
                </c:pt>
                <c:pt idx="7122">
                  <c:v>118.71666666666667</c:v>
                </c:pt>
                <c:pt idx="7123">
                  <c:v>118.73333333333333</c:v>
                </c:pt>
                <c:pt idx="7124">
                  <c:v>118.75</c:v>
                </c:pt>
                <c:pt idx="7125">
                  <c:v>118.76666666666667</c:v>
                </c:pt>
                <c:pt idx="7126">
                  <c:v>118.78333333333333</c:v>
                </c:pt>
                <c:pt idx="7127">
                  <c:v>118.8</c:v>
                </c:pt>
                <c:pt idx="7128">
                  <c:v>118.81666666666666</c:v>
                </c:pt>
                <c:pt idx="7129">
                  <c:v>118.83333333333333</c:v>
                </c:pt>
                <c:pt idx="7130">
                  <c:v>118.85</c:v>
                </c:pt>
                <c:pt idx="7131">
                  <c:v>118.86666666666666</c:v>
                </c:pt>
                <c:pt idx="7132">
                  <c:v>118.88333333333334</c:v>
                </c:pt>
                <c:pt idx="7133">
                  <c:v>118.9</c:v>
                </c:pt>
                <c:pt idx="7134">
                  <c:v>118.91666666666667</c:v>
                </c:pt>
                <c:pt idx="7135">
                  <c:v>118.93333333333334</c:v>
                </c:pt>
                <c:pt idx="7136">
                  <c:v>118.95</c:v>
                </c:pt>
                <c:pt idx="7137">
                  <c:v>118.96666666666667</c:v>
                </c:pt>
                <c:pt idx="7138">
                  <c:v>118.98333333333333</c:v>
                </c:pt>
                <c:pt idx="7139">
                  <c:v>119</c:v>
                </c:pt>
                <c:pt idx="7140">
                  <c:v>119.01666666666667</c:v>
                </c:pt>
                <c:pt idx="7141">
                  <c:v>119.03333333333333</c:v>
                </c:pt>
                <c:pt idx="7142">
                  <c:v>119.05</c:v>
                </c:pt>
                <c:pt idx="7143">
                  <c:v>119.06666666666666</c:v>
                </c:pt>
                <c:pt idx="7144">
                  <c:v>119.08333333333333</c:v>
                </c:pt>
                <c:pt idx="7145">
                  <c:v>119.1</c:v>
                </c:pt>
                <c:pt idx="7146">
                  <c:v>119.11666666666666</c:v>
                </c:pt>
                <c:pt idx="7147">
                  <c:v>119.13333333333334</c:v>
                </c:pt>
                <c:pt idx="7148">
                  <c:v>119.15</c:v>
                </c:pt>
                <c:pt idx="7149">
                  <c:v>119.16666666666667</c:v>
                </c:pt>
                <c:pt idx="7150">
                  <c:v>119.18333333333334</c:v>
                </c:pt>
                <c:pt idx="7151">
                  <c:v>119.2</c:v>
                </c:pt>
                <c:pt idx="7152">
                  <c:v>119.21666666666667</c:v>
                </c:pt>
                <c:pt idx="7153">
                  <c:v>119.23333333333333</c:v>
                </c:pt>
                <c:pt idx="7154">
                  <c:v>119.25</c:v>
                </c:pt>
                <c:pt idx="7155">
                  <c:v>119.26666666666667</c:v>
                </c:pt>
                <c:pt idx="7156">
                  <c:v>119.28333333333333</c:v>
                </c:pt>
                <c:pt idx="7157">
                  <c:v>119.3</c:v>
                </c:pt>
                <c:pt idx="7158">
                  <c:v>119.31666666666666</c:v>
                </c:pt>
                <c:pt idx="7159">
                  <c:v>119.33333333333333</c:v>
                </c:pt>
                <c:pt idx="7160">
                  <c:v>119.35</c:v>
                </c:pt>
                <c:pt idx="7161">
                  <c:v>119.36666666666666</c:v>
                </c:pt>
                <c:pt idx="7162">
                  <c:v>119.38333333333334</c:v>
                </c:pt>
                <c:pt idx="7163">
                  <c:v>119.4</c:v>
                </c:pt>
                <c:pt idx="7164">
                  <c:v>119.41666666666667</c:v>
                </c:pt>
                <c:pt idx="7165">
                  <c:v>119.43333333333334</c:v>
                </c:pt>
                <c:pt idx="7166">
                  <c:v>119.45</c:v>
                </c:pt>
                <c:pt idx="7167">
                  <c:v>119.46666666666667</c:v>
                </c:pt>
                <c:pt idx="7168">
                  <c:v>119.48333333333333</c:v>
                </c:pt>
                <c:pt idx="7169">
                  <c:v>119.5</c:v>
                </c:pt>
                <c:pt idx="7170">
                  <c:v>119.51666666666667</c:v>
                </c:pt>
                <c:pt idx="7171">
                  <c:v>119.53333333333333</c:v>
                </c:pt>
                <c:pt idx="7172">
                  <c:v>119.55</c:v>
                </c:pt>
                <c:pt idx="7173">
                  <c:v>119.56666666666666</c:v>
                </c:pt>
                <c:pt idx="7174">
                  <c:v>119.58333333333333</c:v>
                </c:pt>
                <c:pt idx="7175">
                  <c:v>119.6</c:v>
                </c:pt>
                <c:pt idx="7176">
                  <c:v>119.61666666666666</c:v>
                </c:pt>
                <c:pt idx="7177">
                  <c:v>119.63333333333334</c:v>
                </c:pt>
                <c:pt idx="7178">
                  <c:v>119.65</c:v>
                </c:pt>
                <c:pt idx="7179">
                  <c:v>119.66666666666667</c:v>
                </c:pt>
                <c:pt idx="7180">
                  <c:v>119.68333333333334</c:v>
                </c:pt>
                <c:pt idx="7181">
                  <c:v>119.7</c:v>
                </c:pt>
                <c:pt idx="7182">
                  <c:v>119.71666666666667</c:v>
                </c:pt>
                <c:pt idx="7183">
                  <c:v>119.73333333333333</c:v>
                </c:pt>
                <c:pt idx="7184">
                  <c:v>119.75</c:v>
                </c:pt>
                <c:pt idx="7185">
                  <c:v>119.76666666666667</c:v>
                </c:pt>
                <c:pt idx="7186">
                  <c:v>119.78333333333333</c:v>
                </c:pt>
                <c:pt idx="7187">
                  <c:v>119.8</c:v>
                </c:pt>
                <c:pt idx="7188">
                  <c:v>119.81666666666666</c:v>
                </c:pt>
                <c:pt idx="7189">
                  <c:v>119.83333333333333</c:v>
                </c:pt>
                <c:pt idx="7190">
                  <c:v>119.85</c:v>
                </c:pt>
                <c:pt idx="7191">
                  <c:v>119.86666666666666</c:v>
                </c:pt>
                <c:pt idx="7192">
                  <c:v>119.88333333333334</c:v>
                </c:pt>
                <c:pt idx="7193">
                  <c:v>119.9</c:v>
                </c:pt>
                <c:pt idx="7194">
                  <c:v>119.91666666666667</c:v>
                </c:pt>
                <c:pt idx="7195">
                  <c:v>119.93333333333334</c:v>
                </c:pt>
                <c:pt idx="7196">
                  <c:v>119.95</c:v>
                </c:pt>
                <c:pt idx="7197">
                  <c:v>119.96666666666667</c:v>
                </c:pt>
                <c:pt idx="7198">
                  <c:v>119.98333333333333</c:v>
                </c:pt>
                <c:pt idx="7199">
                  <c:v>120</c:v>
                </c:pt>
                <c:pt idx="7200">
                  <c:v>120.01666666666667</c:v>
                </c:pt>
                <c:pt idx="7201">
                  <c:v>120.03333333333333</c:v>
                </c:pt>
                <c:pt idx="7202">
                  <c:v>120.05</c:v>
                </c:pt>
                <c:pt idx="7203">
                  <c:v>120.06666666666666</c:v>
                </c:pt>
                <c:pt idx="7204">
                  <c:v>120.08333333333333</c:v>
                </c:pt>
                <c:pt idx="7205">
                  <c:v>120.1</c:v>
                </c:pt>
                <c:pt idx="7206">
                  <c:v>120.11666666666666</c:v>
                </c:pt>
                <c:pt idx="7207">
                  <c:v>120.13333333333334</c:v>
                </c:pt>
                <c:pt idx="7208">
                  <c:v>120.15</c:v>
                </c:pt>
                <c:pt idx="7209">
                  <c:v>120.16666666666667</c:v>
                </c:pt>
                <c:pt idx="7210">
                  <c:v>120.18333333333334</c:v>
                </c:pt>
                <c:pt idx="7211">
                  <c:v>120.2</c:v>
                </c:pt>
                <c:pt idx="7212">
                  <c:v>120.21666666666667</c:v>
                </c:pt>
                <c:pt idx="7213">
                  <c:v>120.23333333333333</c:v>
                </c:pt>
                <c:pt idx="7214">
                  <c:v>120.25</c:v>
                </c:pt>
                <c:pt idx="7215">
                  <c:v>120.26666666666667</c:v>
                </c:pt>
                <c:pt idx="7216">
                  <c:v>120.28333333333333</c:v>
                </c:pt>
                <c:pt idx="7217">
                  <c:v>120.3</c:v>
                </c:pt>
                <c:pt idx="7218">
                  <c:v>120.31666666666666</c:v>
                </c:pt>
                <c:pt idx="7219">
                  <c:v>120.33333333333333</c:v>
                </c:pt>
                <c:pt idx="7220">
                  <c:v>120.35</c:v>
                </c:pt>
                <c:pt idx="7221">
                  <c:v>120.36666666666666</c:v>
                </c:pt>
                <c:pt idx="7222">
                  <c:v>120.38333333333334</c:v>
                </c:pt>
                <c:pt idx="7223">
                  <c:v>120.4</c:v>
                </c:pt>
                <c:pt idx="7224">
                  <c:v>120.41666666666667</c:v>
                </c:pt>
                <c:pt idx="7225">
                  <c:v>120.43333333333334</c:v>
                </c:pt>
                <c:pt idx="7226">
                  <c:v>120.45</c:v>
                </c:pt>
                <c:pt idx="7227">
                  <c:v>120.46666666666667</c:v>
                </c:pt>
                <c:pt idx="7228">
                  <c:v>120.48333333333333</c:v>
                </c:pt>
                <c:pt idx="7229">
                  <c:v>120.5</c:v>
                </c:pt>
                <c:pt idx="7230">
                  <c:v>120.51666666666667</c:v>
                </c:pt>
                <c:pt idx="7231">
                  <c:v>120.53333333333333</c:v>
                </c:pt>
                <c:pt idx="7232">
                  <c:v>120.55</c:v>
                </c:pt>
                <c:pt idx="7233">
                  <c:v>120.56666666666666</c:v>
                </c:pt>
                <c:pt idx="7234">
                  <c:v>120.58333333333333</c:v>
                </c:pt>
                <c:pt idx="7235">
                  <c:v>120.6</c:v>
                </c:pt>
                <c:pt idx="7236">
                  <c:v>120.61666666666666</c:v>
                </c:pt>
                <c:pt idx="7237">
                  <c:v>120.63333333333334</c:v>
                </c:pt>
                <c:pt idx="7238">
                  <c:v>120.65</c:v>
                </c:pt>
                <c:pt idx="7239">
                  <c:v>120.66666666666667</c:v>
                </c:pt>
                <c:pt idx="7240">
                  <c:v>120.68333333333334</c:v>
                </c:pt>
                <c:pt idx="7241">
                  <c:v>120.7</c:v>
                </c:pt>
                <c:pt idx="7242">
                  <c:v>120.71666666666667</c:v>
                </c:pt>
                <c:pt idx="7243">
                  <c:v>120.73333333333333</c:v>
                </c:pt>
                <c:pt idx="7244">
                  <c:v>120.75</c:v>
                </c:pt>
                <c:pt idx="7245">
                  <c:v>120.76666666666667</c:v>
                </c:pt>
                <c:pt idx="7246">
                  <c:v>120.78333333333333</c:v>
                </c:pt>
                <c:pt idx="7247">
                  <c:v>120.8</c:v>
                </c:pt>
                <c:pt idx="7248">
                  <c:v>120.81666666666666</c:v>
                </c:pt>
                <c:pt idx="7249">
                  <c:v>120.83333333333333</c:v>
                </c:pt>
                <c:pt idx="7250">
                  <c:v>120.85</c:v>
                </c:pt>
                <c:pt idx="7251">
                  <c:v>120.86666666666666</c:v>
                </c:pt>
                <c:pt idx="7252">
                  <c:v>120.88333333333334</c:v>
                </c:pt>
                <c:pt idx="7253">
                  <c:v>120.9</c:v>
                </c:pt>
                <c:pt idx="7254">
                  <c:v>120.91666666666667</c:v>
                </c:pt>
                <c:pt idx="7255">
                  <c:v>120.93333333333334</c:v>
                </c:pt>
                <c:pt idx="7256">
                  <c:v>120.95</c:v>
                </c:pt>
                <c:pt idx="7257">
                  <c:v>120.96666666666667</c:v>
                </c:pt>
                <c:pt idx="7258">
                  <c:v>120.98333333333333</c:v>
                </c:pt>
                <c:pt idx="7259">
                  <c:v>121</c:v>
                </c:pt>
                <c:pt idx="7260">
                  <c:v>121.01666666666667</c:v>
                </c:pt>
                <c:pt idx="7261">
                  <c:v>121.03333333333333</c:v>
                </c:pt>
                <c:pt idx="7262">
                  <c:v>121.05</c:v>
                </c:pt>
                <c:pt idx="7263">
                  <c:v>121.06666666666666</c:v>
                </c:pt>
                <c:pt idx="7264">
                  <c:v>121.08333333333333</c:v>
                </c:pt>
                <c:pt idx="7265">
                  <c:v>121.1</c:v>
                </c:pt>
                <c:pt idx="7266">
                  <c:v>121.11666666666666</c:v>
                </c:pt>
                <c:pt idx="7267">
                  <c:v>121.13333333333334</c:v>
                </c:pt>
                <c:pt idx="7268">
                  <c:v>121.15</c:v>
                </c:pt>
                <c:pt idx="7269">
                  <c:v>121.16666666666667</c:v>
                </c:pt>
                <c:pt idx="7270">
                  <c:v>121.18333333333334</c:v>
                </c:pt>
                <c:pt idx="7271">
                  <c:v>121.2</c:v>
                </c:pt>
                <c:pt idx="7272">
                  <c:v>121.21666666666667</c:v>
                </c:pt>
                <c:pt idx="7273">
                  <c:v>121.23333333333333</c:v>
                </c:pt>
                <c:pt idx="7274">
                  <c:v>121.25</c:v>
                </c:pt>
                <c:pt idx="7275">
                  <c:v>121.26666666666667</c:v>
                </c:pt>
                <c:pt idx="7276">
                  <c:v>121.28333333333333</c:v>
                </c:pt>
                <c:pt idx="7277">
                  <c:v>121.3</c:v>
                </c:pt>
                <c:pt idx="7278">
                  <c:v>121.31666666666666</c:v>
                </c:pt>
                <c:pt idx="7279">
                  <c:v>121.33333333333333</c:v>
                </c:pt>
                <c:pt idx="7280">
                  <c:v>121.35</c:v>
                </c:pt>
                <c:pt idx="7281">
                  <c:v>121.36666666666666</c:v>
                </c:pt>
                <c:pt idx="7282">
                  <c:v>121.38333333333334</c:v>
                </c:pt>
                <c:pt idx="7283">
                  <c:v>121.4</c:v>
                </c:pt>
                <c:pt idx="7284">
                  <c:v>121.41666666666667</c:v>
                </c:pt>
                <c:pt idx="7285">
                  <c:v>121.43333333333334</c:v>
                </c:pt>
                <c:pt idx="7286">
                  <c:v>121.45</c:v>
                </c:pt>
                <c:pt idx="7287">
                  <c:v>121.46666666666667</c:v>
                </c:pt>
                <c:pt idx="7288">
                  <c:v>121.48333333333333</c:v>
                </c:pt>
                <c:pt idx="7289">
                  <c:v>121.5</c:v>
                </c:pt>
                <c:pt idx="7290">
                  <c:v>121.51666666666667</c:v>
                </c:pt>
                <c:pt idx="7291">
                  <c:v>121.53333333333333</c:v>
                </c:pt>
                <c:pt idx="7292">
                  <c:v>121.55</c:v>
                </c:pt>
                <c:pt idx="7293">
                  <c:v>121.56666666666666</c:v>
                </c:pt>
                <c:pt idx="7294">
                  <c:v>121.58333333333333</c:v>
                </c:pt>
                <c:pt idx="7295">
                  <c:v>121.6</c:v>
                </c:pt>
                <c:pt idx="7296">
                  <c:v>121.61666666666666</c:v>
                </c:pt>
                <c:pt idx="7297">
                  <c:v>121.63333333333334</c:v>
                </c:pt>
                <c:pt idx="7298">
                  <c:v>121.65</c:v>
                </c:pt>
                <c:pt idx="7299">
                  <c:v>121.66666666666667</c:v>
                </c:pt>
                <c:pt idx="7300">
                  <c:v>121.68333333333334</c:v>
                </c:pt>
                <c:pt idx="7301">
                  <c:v>121.7</c:v>
                </c:pt>
                <c:pt idx="7302">
                  <c:v>121.71666666666667</c:v>
                </c:pt>
                <c:pt idx="7303">
                  <c:v>121.73333333333333</c:v>
                </c:pt>
                <c:pt idx="7304">
                  <c:v>121.75</c:v>
                </c:pt>
                <c:pt idx="7305">
                  <c:v>121.76666666666667</c:v>
                </c:pt>
                <c:pt idx="7306">
                  <c:v>121.78333333333333</c:v>
                </c:pt>
                <c:pt idx="7307">
                  <c:v>121.8</c:v>
                </c:pt>
                <c:pt idx="7308">
                  <c:v>121.81666666666666</c:v>
                </c:pt>
                <c:pt idx="7309">
                  <c:v>121.83333333333333</c:v>
                </c:pt>
                <c:pt idx="7310">
                  <c:v>121.85</c:v>
                </c:pt>
                <c:pt idx="7311">
                  <c:v>121.86666666666666</c:v>
                </c:pt>
                <c:pt idx="7312">
                  <c:v>121.88333333333334</c:v>
                </c:pt>
                <c:pt idx="7313">
                  <c:v>121.9</c:v>
                </c:pt>
                <c:pt idx="7314">
                  <c:v>121.91666666666667</c:v>
                </c:pt>
                <c:pt idx="7315">
                  <c:v>121.93333333333334</c:v>
                </c:pt>
                <c:pt idx="7316">
                  <c:v>121.95</c:v>
                </c:pt>
                <c:pt idx="7317">
                  <c:v>121.96666666666667</c:v>
                </c:pt>
                <c:pt idx="7318">
                  <c:v>121.98333333333333</c:v>
                </c:pt>
                <c:pt idx="7319">
                  <c:v>122</c:v>
                </c:pt>
                <c:pt idx="7320">
                  <c:v>122.01666666666667</c:v>
                </c:pt>
                <c:pt idx="7321">
                  <c:v>122.03333333333333</c:v>
                </c:pt>
                <c:pt idx="7322">
                  <c:v>122.05</c:v>
                </c:pt>
                <c:pt idx="7323">
                  <c:v>122.06666666666666</c:v>
                </c:pt>
                <c:pt idx="7324">
                  <c:v>122.08333333333333</c:v>
                </c:pt>
                <c:pt idx="7325">
                  <c:v>122.1</c:v>
                </c:pt>
                <c:pt idx="7326">
                  <c:v>122.11666666666666</c:v>
                </c:pt>
                <c:pt idx="7327">
                  <c:v>122.13333333333334</c:v>
                </c:pt>
                <c:pt idx="7328">
                  <c:v>122.15</c:v>
                </c:pt>
                <c:pt idx="7329">
                  <c:v>122.16666666666667</c:v>
                </c:pt>
                <c:pt idx="7330">
                  <c:v>122.18333333333334</c:v>
                </c:pt>
                <c:pt idx="7331">
                  <c:v>122.2</c:v>
                </c:pt>
                <c:pt idx="7332">
                  <c:v>122.21666666666667</c:v>
                </c:pt>
                <c:pt idx="7333">
                  <c:v>122.23333333333333</c:v>
                </c:pt>
                <c:pt idx="7334">
                  <c:v>122.25</c:v>
                </c:pt>
                <c:pt idx="7335">
                  <c:v>122.26666666666667</c:v>
                </c:pt>
                <c:pt idx="7336">
                  <c:v>122.28333333333333</c:v>
                </c:pt>
                <c:pt idx="7337">
                  <c:v>122.3</c:v>
                </c:pt>
                <c:pt idx="7338">
                  <c:v>122.31666666666666</c:v>
                </c:pt>
                <c:pt idx="7339">
                  <c:v>122.33333333333333</c:v>
                </c:pt>
                <c:pt idx="7340">
                  <c:v>122.35</c:v>
                </c:pt>
                <c:pt idx="7341">
                  <c:v>122.36666666666666</c:v>
                </c:pt>
                <c:pt idx="7342">
                  <c:v>122.38333333333334</c:v>
                </c:pt>
                <c:pt idx="7343">
                  <c:v>122.4</c:v>
                </c:pt>
                <c:pt idx="7344">
                  <c:v>122.41666666666667</c:v>
                </c:pt>
                <c:pt idx="7345">
                  <c:v>122.43333333333334</c:v>
                </c:pt>
                <c:pt idx="7346">
                  <c:v>122.45</c:v>
                </c:pt>
                <c:pt idx="7347">
                  <c:v>122.46666666666667</c:v>
                </c:pt>
                <c:pt idx="7348">
                  <c:v>122.48333333333333</c:v>
                </c:pt>
                <c:pt idx="7349">
                  <c:v>122.5</c:v>
                </c:pt>
                <c:pt idx="7350">
                  <c:v>122.51666666666667</c:v>
                </c:pt>
                <c:pt idx="7351">
                  <c:v>122.53333333333333</c:v>
                </c:pt>
                <c:pt idx="7352">
                  <c:v>122.55</c:v>
                </c:pt>
                <c:pt idx="7353">
                  <c:v>122.56666666666666</c:v>
                </c:pt>
                <c:pt idx="7354">
                  <c:v>122.58333333333333</c:v>
                </c:pt>
                <c:pt idx="7355">
                  <c:v>122.6</c:v>
                </c:pt>
                <c:pt idx="7356">
                  <c:v>122.61666666666666</c:v>
                </c:pt>
                <c:pt idx="7357">
                  <c:v>122.63333333333334</c:v>
                </c:pt>
                <c:pt idx="7358">
                  <c:v>122.65</c:v>
                </c:pt>
                <c:pt idx="7359">
                  <c:v>122.66666666666667</c:v>
                </c:pt>
                <c:pt idx="7360">
                  <c:v>122.68333333333334</c:v>
                </c:pt>
                <c:pt idx="7361">
                  <c:v>122.7</c:v>
                </c:pt>
                <c:pt idx="7362">
                  <c:v>122.71666666666667</c:v>
                </c:pt>
                <c:pt idx="7363">
                  <c:v>122.73333333333333</c:v>
                </c:pt>
                <c:pt idx="7364">
                  <c:v>122.75</c:v>
                </c:pt>
                <c:pt idx="7365">
                  <c:v>122.76666666666667</c:v>
                </c:pt>
                <c:pt idx="7366">
                  <c:v>122.78333333333333</c:v>
                </c:pt>
                <c:pt idx="7367">
                  <c:v>122.8</c:v>
                </c:pt>
                <c:pt idx="7368">
                  <c:v>122.81666666666666</c:v>
                </c:pt>
                <c:pt idx="7369">
                  <c:v>122.83333333333333</c:v>
                </c:pt>
                <c:pt idx="7370">
                  <c:v>122.85</c:v>
                </c:pt>
                <c:pt idx="7371">
                  <c:v>122.86666666666666</c:v>
                </c:pt>
                <c:pt idx="7372">
                  <c:v>122.88333333333334</c:v>
                </c:pt>
                <c:pt idx="7373">
                  <c:v>122.9</c:v>
                </c:pt>
                <c:pt idx="7374">
                  <c:v>122.91666666666667</c:v>
                </c:pt>
                <c:pt idx="7375">
                  <c:v>122.93333333333334</c:v>
                </c:pt>
                <c:pt idx="7376">
                  <c:v>122.95</c:v>
                </c:pt>
                <c:pt idx="7377">
                  <c:v>122.96666666666667</c:v>
                </c:pt>
                <c:pt idx="7378">
                  <c:v>122.98333333333333</c:v>
                </c:pt>
                <c:pt idx="7379">
                  <c:v>123</c:v>
                </c:pt>
                <c:pt idx="7380">
                  <c:v>123.01666666666667</c:v>
                </c:pt>
                <c:pt idx="7381">
                  <c:v>123.03333333333333</c:v>
                </c:pt>
                <c:pt idx="7382">
                  <c:v>123.05</c:v>
                </c:pt>
                <c:pt idx="7383">
                  <c:v>123.06666666666666</c:v>
                </c:pt>
                <c:pt idx="7384">
                  <c:v>123.08333333333333</c:v>
                </c:pt>
                <c:pt idx="7385">
                  <c:v>123.1</c:v>
                </c:pt>
                <c:pt idx="7386">
                  <c:v>123.11666666666666</c:v>
                </c:pt>
                <c:pt idx="7387">
                  <c:v>123.13333333333334</c:v>
                </c:pt>
                <c:pt idx="7388">
                  <c:v>123.15</c:v>
                </c:pt>
                <c:pt idx="7389">
                  <c:v>123.16666666666667</c:v>
                </c:pt>
                <c:pt idx="7390">
                  <c:v>123.18333333333334</c:v>
                </c:pt>
                <c:pt idx="7391">
                  <c:v>123.2</c:v>
                </c:pt>
                <c:pt idx="7392">
                  <c:v>123.21666666666667</c:v>
                </c:pt>
                <c:pt idx="7393">
                  <c:v>123.23333333333333</c:v>
                </c:pt>
                <c:pt idx="7394">
                  <c:v>123.25</c:v>
                </c:pt>
                <c:pt idx="7395">
                  <c:v>123.26666666666667</c:v>
                </c:pt>
                <c:pt idx="7396">
                  <c:v>123.28333333333333</c:v>
                </c:pt>
                <c:pt idx="7397">
                  <c:v>123.3</c:v>
                </c:pt>
                <c:pt idx="7398">
                  <c:v>123.31666666666666</c:v>
                </c:pt>
                <c:pt idx="7399">
                  <c:v>123.33333333333333</c:v>
                </c:pt>
                <c:pt idx="7400">
                  <c:v>123.35</c:v>
                </c:pt>
                <c:pt idx="7401">
                  <c:v>123.36666666666666</c:v>
                </c:pt>
                <c:pt idx="7402">
                  <c:v>123.38333333333334</c:v>
                </c:pt>
                <c:pt idx="7403">
                  <c:v>123.4</c:v>
                </c:pt>
                <c:pt idx="7404">
                  <c:v>123.41666666666667</c:v>
                </c:pt>
                <c:pt idx="7405">
                  <c:v>123.43333333333334</c:v>
                </c:pt>
                <c:pt idx="7406">
                  <c:v>123.45</c:v>
                </c:pt>
                <c:pt idx="7407">
                  <c:v>123.46666666666667</c:v>
                </c:pt>
                <c:pt idx="7408">
                  <c:v>123.48333333333333</c:v>
                </c:pt>
                <c:pt idx="7409">
                  <c:v>123.5</c:v>
                </c:pt>
                <c:pt idx="7410">
                  <c:v>123.51666666666667</c:v>
                </c:pt>
                <c:pt idx="7411">
                  <c:v>123.53333333333333</c:v>
                </c:pt>
                <c:pt idx="7412">
                  <c:v>123.55</c:v>
                </c:pt>
                <c:pt idx="7413">
                  <c:v>123.56666666666666</c:v>
                </c:pt>
                <c:pt idx="7414">
                  <c:v>123.58333333333333</c:v>
                </c:pt>
                <c:pt idx="7415">
                  <c:v>123.6</c:v>
                </c:pt>
                <c:pt idx="7416">
                  <c:v>123.61666666666666</c:v>
                </c:pt>
                <c:pt idx="7417">
                  <c:v>123.63333333333334</c:v>
                </c:pt>
                <c:pt idx="7418">
                  <c:v>123.65</c:v>
                </c:pt>
                <c:pt idx="7419">
                  <c:v>123.66666666666667</c:v>
                </c:pt>
                <c:pt idx="7420">
                  <c:v>123.68333333333334</c:v>
                </c:pt>
                <c:pt idx="7421">
                  <c:v>123.7</c:v>
                </c:pt>
                <c:pt idx="7422">
                  <c:v>123.71666666666667</c:v>
                </c:pt>
                <c:pt idx="7423">
                  <c:v>123.73333333333333</c:v>
                </c:pt>
                <c:pt idx="7424">
                  <c:v>123.75</c:v>
                </c:pt>
                <c:pt idx="7425">
                  <c:v>123.76666666666667</c:v>
                </c:pt>
                <c:pt idx="7426">
                  <c:v>123.78333333333333</c:v>
                </c:pt>
                <c:pt idx="7427">
                  <c:v>123.8</c:v>
                </c:pt>
                <c:pt idx="7428">
                  <c:v>123.81666666666666</c:v>
                </c:pt>
                <c:pt idx="7429">
                  <c:v>123.83333333333333</c:v>
                </c:pt>
                <c:pt idx="7430">
                  <c:v>123.85</c:v>
                </c:pt>
                <c:pt idx="7431">
                  <c:v>123.86666666666666</c:v>
                </c:pt>
                <c:pt idx="7432">
                  <c:v>123.88333333333334</c:v>
                </c:pt>
                <c:pt idx="7433">
                  <c:v>123.9</c:v>
                </c:pt>
                <c:pt idx="7434">
                  <c:v>123.91666666666667</c:v>
                </c:pt>
                <c:pt idx="7435">
                  <c:v>123.93333333333334</c:v>
                </c:pt>
                <c:pt idx="7436">
                  <c:v>123.95</c:v>
                </c:pt>
                <c:pt idx="7437">
                  <c:v>123.96666666666667</c:v>
                </c:pt>
                <c:pt idx="7438">
                  <c:v>123.98333333333333</c:v>
                </c:pt>
                <c:pt idx="7439">
                  <c:v>124</c:v>
                </c:pt>
                <c:pt idx="7440">
                  <c:v>124.01666666666667</c:v>
                </c:pt>
                <c:pt idx="7441">
                  <c:v>124.03333333333333</c:v>
                </c:pt>
                <c:pt idx="7442">
                  <c:v>124.05</c:v>
                </c:pt>
                <c:pt idx="7443">
                  <c:v>124.06666666666666</c:v>
                </c:pt>
                <c:pt idx="7444">
                  <c:v>124.08333333333333</c:v>
                </c:pt>
                <c:pt idx="7445">
                  <c:v>124.1</c:v>
                </c:pt>
                <c:pt idx="7446">
                  <c:v>124.11666666666666</c:v>
                </c:pt>
                <c:pt idx="7447">
                  <c:v>124.13333333333334</c:v>
                </c:pt>
                <c:pt idx="7448">
                  <c:v>124.15</c:v>
                </c:pt>
                <c:pt idx="7449">
                  <c:v>124.16666666666667</c:v>
                </c:pt>
                <c:pt idx="7450">
                  <c:v>124.18333333333334</c:v>
                </c:pt>
                <c:pt idx="7451">
                  <c:v>124.2</c:v>
                </c:pt>
                <c:pt idx="7452">
                  <c:v>124.21666666666667</c:v>
                </c:pt>
                <c:pt idx="7453">
                  <c:v>124.23333333333333</c:v>
                </c:pt>
                <c:pt idx="7454">
                  <c:v>124.25</c:v>
                </c:pt>
                <c:pt idx="7455">
                  <c:v>124.26666666666667</c:v>
                </c:pt>
                <c:pt idx="7456">
                  <c:v>124.28333333333333</c:v>
                </c:pt>
                <c:pt idx="7457">
                  <c:v>124.3</c:v>
                </c:pt>
                <c:pt idx="7458">
                  <c:v>124.31666666666666</c:v>
                </c:pt>
                <c:pt idx="7459">
                  <c:v>124.33333333333333</c:v>
                </c:pt>
                <c:pt idx="7460">
                  <c:v>124.35</c:v>
                </c:pt>
                <c:pt idx="7461">
                  <c:v>124.36666666666666</c:v>
                </c:pt>
                <c:pt idx="7462">
                  <c:v>124.38333333333334</c:v>
                </c:pt>
                <c:pt idx="7463">
                  <c:v>124.4</c:v>
                </c:pt>
                <c:pt idx="7464">
                  <c:v>124.41666666666667</c:v>
                </c:pt>
                <c:pt idx="7465">
                  <c:v>124.43333333333334</c:v>
                </c:pt>
                <c:pt idx="7466">
                  <c:v>124.45</c:v>
                </c:pt>
                <c:pt idx="7467">
                  <c:v>124.46666666666667</c:v>
                </c:pt>
                <c:pt idx="7468">
                  <c:v>124.48333333333333</c:v>
                </c:pt>
                <c:pt idx="7469">
                  <c:v>124.5</c:v>
                </c:pt>
                <c:pt idx="7470">
                  <c:v>124.51666666666667</c:v>
                </c:pt>
                <c:pt idx="7471">
                  <c:v>124.53333333333333</c:v>
                </c:pt>
                <c:pt idx="7472">
                  <c:v>124.55</c:v>
                </c:pt>
                <c:pt idx="7473">
                  <c:v>124.56666666666666</c:v>
                </c:pt>
                <c:pt idx="7474">
                  <c:v>124.58333333333333</c:v>
                </c:pt>
                <c:pt idx="7475">
                  <c:v>124.6</c:v>
                </c:pt>
                <c:pt idx="7476">
                  <c:v>124.61666666666666</c:v>
                </c:pt>
                <c:pt idx="7477">
                  <c:v>124.63333333333334</c:v>
                </c:pt>
                <c:pt idx="7478">
                  <c:v>124.65</c:v>
                </c:pt>
                <c:pt idx="7479">
                  <c:v>124.66666666666667</c:v>
                </c:pt>
                <c:pt idx="7480">
                  <c:v>124.68333333333334</c:v>
                </c:pt>
                <c:pt idx="7481">
                  <c:v>124.7</c:v>
                </c:pt>
                <c:pt idx="7482">
                  <c:v>124.71666666666667</c:v>
                </c:pt>
                <c:pt idx="7483">
                  <c:v>124.73333333333333</c:v>
                </c:pt>
                <c:pt idx="7484">
                  <c:v>124.75</c:v>
                </c:pt>
                <c:pt idx="7485">
                  <c:v>124.76666666666667</c:v>
                </c:pt>
                <c:pt idx="7486">
                  <c:v>124.78333333333333</c:v>
                </c:pt>
                <c:pt idx="7487">
                  <c:v>124.8</c:v>
                </c:pt>
                <c:pt idx="7488">
                  <c:v>124.81666666666666</c:v>
                </c:pt>
                <c:pt idx="7489">
                  <c:v>124.83333333333333</c:v>
                </c:pt>
                <c:pt idx="7490">
                  <c:v>124.85</c:v>
                </c:pt>
                <c:pt idx="7491">
                  <c:v>124.86666666666666</c:v>
                </c:pt>
                <c:pt idx="7492">
                  <c:v>124.88333333333334</c:v>
                </c:pt>
                <c:pt idx="7493">
                  <c:v>124.9</c:v>
                </c:pt>
                <c:pt idx="7494">
                  <c:v>124.91666666666667</c:v>
                </c:pt>
                <c:pt idx="7495">
                  <c:v>124.93333333333334</c:v>
                </c:pt>
                <c:pt idx="7496">
                  <c:v>124.95</c:v>
                </c:pt>
                <c:pt idx="7497">
                  <c:v>124.96666666666667</c:v>
                </c:pt>
                <c:pt idx="7498">
                  <c:v>124.98333333333333</c:v>
                </c:pt>
                <c:pt idx="7499">
                  <c:v>125</c:v>
                </c:pt>
                <c:pt idx="7500">
                  <c:v>125.01666666666667</c:v>
                </c:pt>
                <c:pt idx="7501">
                  <c:v>125.03333333333333</c:v>
                </c:pt>
                <c:pt idx="7502">
                  <c:v>125.05</c:v>
                </c:pt>
                <c:pt idx="7503">
                  <c:v>125.06666666666666</c:v>
                </c:pt>
                <c:pt idx="7504">
                  <c:v>125.08333333333333</c:v>
                </c:pt>
                <c:pt idx="7505">
                  <c:v>125.1</c:v>
                </c:pt>
                <c:pt idx="7506">
                  <c:v>125.11666666666666</c:v>
                </c:pt>
                <c:pt idx="7507">
                  <c:v>125.13333333333334</c:v>
                </c:pt>
                <c:pt idx="7508">
                  <c:v>125.15</c:v>
                </c:pt>
                <c:pt idx="7509">
                  <c:v>125.16666666666667</c:v>
                </c:pt>
                <c:pt idx="7510">
                  <c:v>125.18333333333334</c:v>
                </c:pt>
                <c:pt idx="7511">
                  <c:v>125.2</c:v>
                </c:pt>
                <c:pt idx="7512">
                  <c:v>125.21666666666667</c:v>
                </c:pt>
                <c:pt idx="7513">
                  <c:v>125.23333333333333</c:v>
                </c:pt>
                <c:pt idx="7514">
                  <c:v>125.25</c:v>
                </c:pt>
                <c:pt idx="7515">
                  <c:v>125.26666666666667</c:v>
                </c:pt>
                <c:pt idx="7516">
                  <c:v>125.28333333333333</c:v>
                </c:pt>
                <c:pt idx="7517">
                  <c:v>125.3</c:v>
                </c:pt>
                <c:pt idx="7518">
                  <c:v>125.31666666666666</c:v>
                </c:pt>
                <c:pt idx="7519">
                  <c:v>125.33333333333333</c:v>
                </c:pt>
                <c:pt idx="7520">
                  <c:v>125.35</c:v>
                </c:pt>
                <c:pt idx="7521">
                  <c:v>125.36666666666666</c:v>
                </c:pt>
                <c:pt idx="7522">
                  <c:v>125.38333333333334</c:v>
                </c:pt>
                <c:pt idx="7523">
                  <c:v>125.4</c:v>
                </c:pt>
                <c:pt idx="7524">
                  <c:v>125.41666666666667</c:v>
                </c:pt>
                <c:pt idx="7525">
                  <c:v>125.43333333333334</c:v>
                </c:pt>
                <c:pt idx="7526">
                  <c:v>125.45</c:v>
                </c:pt>
                <c:pt idx="7527">
                  <c:v>125.46666666666667</c:v>
                </c:pt>
                <c:pt idx="7528">
                  <c:v>125.48333333333333</c:v>
                </c:pt>
                <c:pt idx="7529">
                  <c:v>125.5</c:v>
                </c:pt>
                <c:pt idx="7530">
                  <c:v>125.51666666666667</c:v>
                </c:pt>
                <c:pt idx="7531">
                  <c:v>125.53333333333333</c:v>
                </c:pt>
                <c:pt idx="7532">
                  <c:v>125.55</c:v>
                </c:pt>
                <c:pt idx="7533">
                  <c:v>125.56666666666666</c:v>
                </c:pt>
                <c:pt idx="7534">
                  <c:v>125.58333333333333</c:v>
                </c:pt>
                <c:pt idx="7535">
                  <c:v>125.6</c:v>
                </c:pt>
                <c:pt idx="7536">
                  <c:v>125.61666666666666</c:v>
                </c:pt>
                <c:pt idx="7537">
                  <c:v>125.63333333333334</c:v>
                </c:pt>
                <c:pt idx="7538">
                  <c:v>125.65</c:v>
                </c:pt>
                <c:pt idx="7539">
                  <c:v>125.66666666666667</c:v>
                </c:pt>
                <c:pt idx="7540">
                  <c:v>125.68333333333334</c:v>
                </c:pt>
                <c:pt idx="7541">
                  <c:v>125.7</c:v>
                </c:pt>
                <c:pt idx="7542">
                  <c:v>125.71666666666667</c:v>
                </c:pt>
                <c:pt idx="7543">
                  <c:v>125.73333333333333</c:v>
                </c:pt>
                <c:pt idx="7544">
                  <c:v>125.75</c:v>
                </c:pt>
                <c:pt idx="7545">
                  <c:v>125.76666666666667</c:v>
                </c:pt>
                <c:pt idx="7546">
                  <c:v>125.78333333333333</c:v>
                </c:pt>
                <c:pt idx="7547">
                  <c:v>125.8</c:v>
                </c:pt>
                <c:pt idx="7548">
                  <c:v>125.81666666666666</c:v>
                </c:pt>
                <c:pt idx="7549">
                  <c:v>125.83333333333333</c:v>
                </c:pt>
                <c:pt idx="7550">
                  <c:v>125.85</c:v>
                </c:pt>
                <c:pt idx="7551">
                  <c:v>125.86666666666666</c:v>
                </c:pt>
                <c:pt idx="7552">
                  <c:v>125.88333333333334</c:v>
                </c:pt>
                <c:pt idx="7553">
                  <c:v>125.9</c:v>
                </c:pt>
                <c:pt idx="7554">
                  <c:v>125.91666666666667</c:v>
                </c:pt>
                <c:pt idx="7555">
                  <c:v>125.93333333333334</c:v>
                </c:pt>
                <c:pt idx="7556">
                  <c:v>125.95</c:v>
                </c:pt>
                <c:pt idx="7557">
                  <c:v>125.96666666666667</c:v>
                </c:pt>
                <c:pt idx="7558">
                  <c:v>125.98333333333333</c:v>
                </c:pt>
                <c:pt idx="7559">
                  <c:v>126</c:v>
                </c:pt>
                <c:pt idx="7560">
                  <c:v>126.01666666666667</c:v>
                </c:pt>
                <c:pt idx="7561">
                  <c:v>126.03333333333333</c:v>
                </c:pt>
                <c:pt idx="7562">
                  <c:v>126.05</c:v>
                </c:pt>
                <c:pt idx="7563">
                  <c:v>126.06666666666666</c:v>
                </c:pt>
                <c:pt idx="7564">
                  <c:v>126.08333333333333</c:v>
                </c:pt>
                <c:pt idx="7565">
                  <c:v>126.1</c:v>
                </c:pt>
                <c:pt idx="7566">
                  <c:v>126.11666666666666</c:v>
                </c:pt>
                <c:pt idx="7567">
                  <c:v>126.13333333333334</c:v>
                </c:pt>
                <c:pt idx="7568">
                  <c:v>126.15</c:v>
                </c:pt>
                <c:pt idx="7569">
                  <c:v>126.16666666666667</c:v>
                </c:pt>
                <c:pt idx="7570">
                  <c:v>126.18333333333334</c:v>
                </c:pt>
                <c:pt idx="7571">
                  <c:v>126.2</c:v>
                </c:pt>
                <c:pt idx="7572">
                  <c:v>126.21666666666667</c:v>
                </c:pt>
                <c:pt idx="7573">
                  <c:v>126.23333333333333</c:v>
                </c:pt>
                <c:pt idx="7574">
                  <c:v>126.25</c:v>
                </c:pt>
                <c:pt idx="7575">
                  <c:v>126.26666666666667</c:v>
                </c:pt>
                <c:pt idx="7576">
                  <c:v>126.28333333333333</c:v>
                </c:pt>
                <c:pt idx="7577">
                  <c:v>126.3</c:v>
                </c:pt>
                <c:pt idx="7578">
                  <c:v>126.31666666666666</c:v>
                </c:pt>
                <c:pt idx="7579">
                  <c:v>126.33333333333333</c:v>
                </c:pt>
                <c:pt idx="7580">
                  <c:v>126.35</c:v>
                </c:pt>
                <c:pt idx="7581">
                  <c:v>126.36666666666666</c:v>
                </c:pt>
                <c:pt idx="7582">
                  <c:v>126.38333333333334</c:v>
                </c:pt>
                <c:pt idx="7583">
                  <c:v>126.4</c:v>
                </c:pt>
                <c:pt idx="7584">
                  <c:v>126.41666666666667</c:v>
                </c:pt>
                <c:pt idx="7585">
                  <c:v>126.43333333333334</c:v>
                </c:pt>
                <c:pt idx="7586">
                  <c:v>126.45</c:v>
                </c:pt>
                <c:pt idx="7587">
                  <c:v>126.46666666666667</c:v>
                </c:pt>
                <c:pt idx="7588">
                  <c:v>126.48333333333333</c:v>
                </c:pt>
                <c:pt idx="7589">
                  <c:v>126.5</c:v>
                </c:pt>
                <c:pt idx="7590">
                  <c:v>126.51666666666667</c:v>
                </c:pt>
                <c:pt idx="7591">
                  <c:v>126.53333333333333</c:v>
                </c:pt>
                <c:pt idx="7592">
                  <c:v>126.55</c:v>
                </c:pt>
                <c:pt idx="7593">
                  <c:v>126.56666666666666</c:v>
                </c:pt>
                <c:pt idx="7594">
                  <c:v>126.58333333333333</c:v>
                </c:pt>
                <c:pt idx="7595">
                  <c:v>126.6</c:v>
                </c:pt>
                <c:pt idx="7596">
                  <c:v>126.61666666666666</c:v>
                </c:pt>
                <c:pt idx="7597">
                  <c:v>126.63333333333334</c:v>
                </c:pt>
                <c:pt idx="7598">
                  <c:v>126.65</c:v>
                </c:pt>
                <c:pt idx="7599">
                  <c:v>126.66666666666667</c:v>
                </c:pt>
                <c:pt idx="7600">
                  <c:v>126.68333333333334</c:v>
                </c:pt>
                <c:pt idx="7601">
                  <c:v>126.7</c:v>
                </c:pt>
                <c:pt idx="7602">
                  <c:v>126.71666666666667</c:v>
                </c:pt>
                <c:pt idx="7603">
                  <c:v>126.73333333333333</c:v>
                </c:pt>
                <c:pt idx="7604">
                  <c:v>126.75</c:v>
                </c:pt>
                <c:pt idx="7605">
                  <c:v>126.76666666666667</c:v>
                </c:pt>
                <c:pt idx="7606">
                  <c:v>126.78333333333333</c:v>
                </c:pt>
                <c:pt idx="7607">
                  <c:v>126.8</c:v>
                </c:pt>
                <c:pt idx="7608">
                  <c:v>126.81666666666666</c:v>
                </c:pt>
                <c:pt idx="7609">
                  <c:v>126.83333333333333</c:v>
                </c:pt>
                <c:pt idx="7610">
                  <c:v>126.85</c:v>
                </c:pt>
                <c:pt idx="7611">
                  <c:v>126.86666666666666</c:v>
                </c:pt>
                <c:pt idx="7612">
                  <c:v>126.88333333333334</c:v>
                </c:pt>
                <c:pt idx="7613">
                  <c:v>126.9</c:v>
                </c:pt>
                <c:pt idx="7614">
                  <c:v>126.91666666666667</c:v>
                </c:pt>
                <c:pt idx="7615">
                  <c:v>126.93333333333334</c:v>
                </c:pt>
                <c:pt idx="7616">
                  <c:v>126.95</c:v>
                </c:pt>
                <c:pt idx="7617">
                  <c:v>126.96666666666667</c:v>
                </c:pt>
                <c:pt idx="7618">
                  <c:v>126.98333333333333</c:v>
                </c:pt>
                <c:pt idx="7619">
                  <c:v>127</c:v>
                </c:pt>
                <c:pt idx="7620">
                  <c:v>127.01666666666667</c:v>
                </c:pt>
                <c:pt idx="7621">
                  <c:v>127.03333333333333</c:v>
                </c:pt>
                <c:pt idx="7622">
                  <c:v>127.05</c:v>
                </c:pt>
                <c:pt idx="7623">
                  <c:v>127.06666666666666</c:v>
                </c:pt>
                <c:pt idx="7624">
                  <c:v>127.08333333333333</c:v>
                </c:pt>
                <c:pt idx="7625">
                  <c:v>127.1</c:v>
                </c:pt>
                <c:pt idx="7626">
                  <c:v>127.11666666666666</c:v>
                </c:pt>
                <c:pt idx="7627">
                  <c:v>127.13333333333334</c:v>
                </c:pt>
                <c:pt idx="7628">
                  <c:v>127.15</c:v>
                </c:pt>
                <c:pt idx="7629">
                  <c:v>127.16666666666667</c:v>
                </c:pt>
                <c:pt idx="7630">
                  <c:v>127.18333333333334</c:v>
                </c:pt>
                <c:pt idx="7631">
                  <c:v>127.2</c:v>
                </c:pt>
                <c:pt idx="7632">
                  <c:v>127.21666666666667</c:v>
                </c:pt>
                <c:pt idx="7633">
                  <c:v>127.23333333333333</c:v>
                </c:pt>
                <c:pt idx="7634">
                  <c:v>127.25</c:v>
                </c:pt>
                <c:pt idx="7635">
                  <c:v>127.26666666666667</c:v>
                </c:pt>
                <c:pt idx="7636">
                  <c:v>127.28333333333333</c:v>
                </c:pt>
                <c:pt idx="7637">
                  <c:v>127.3</c:v>
                </c:pt>
                <c:pt idx="7638">
                  <c:v>127.31666666666666</c:v>
                </c:pt>
                <c:pt idx="7639">
                  <c:v>127.33333333333333</c:v>
                </c:pt>
                <c:pt idx="7640">
                  <c:v>127.35</c:v>
                </c:pt>
                <c:pt idx="7641">
                  <c:v>127.36666666666666</c:v>
                </c:pt>
                <c:pt idx="7642">
                  <c:v>127.38333333333334</c:v>
                </c:pt>
                <c:pt idx="7643">
                  <c:v>127.4</c:v>
                </c:pt>
                <c:pt idx="7644">
                  <c:v>127.41666666666667</c:v>
                </c:pt>
                <c:pt idx="7645">
                  <c:v>127.43333333333334</c:v>
                </c:pt>
                <c:pt idx="7646">
                  <c:v>127.45</c:v>
                </c:pt>
                <c:pt idx="7647">
                  <c:v>127.46666666666667</c:v>
                </c:pt>
                <c:pt idx="7648">
                  <c:v>127.48333333333333</c:v>
                </c:pt>
                <c:pt idx="7649">
                  <c:v>127.5</c:v>
                </c:pt>
                <c:pt idx="7650">
                  <c:v>127.51666666666667</c:v>
                </c:pt>
                <c:pt idx="7651">
                  <c:v>127.53333333333333</c:v>
                </c:pt>
                <c:pt idx="7652">
                  <c:v>127.55</c:v>
                </c:pt>
                <c:pt idx="7653">
                  <c:v>127.56666666666666</c:v>
                </c:pt>
                <c:pt idx="7654">
                  <c:v>127.58333333333333</c:v>
                </c:pt>
                <c:pt idx="7655">
                  <c:v>127.6</c:v>
                </c:pt>
                <c:pt idx="7656">
                  <c:v>127.61666666666666</c:v>
                </c:pt>
                <c:pt idx="7657">
                  <c:v>127.63333333333334</c:v>
                </c:pt>
                <c:pt idx="7658">
                  <c:v>127.65</c:v>
                </c:pt>
                <c:pt idx="7659">
                  <c:v>127.66666666666667</c:v>
                </c:pt>
                <c:pt idx="7660">
                  <c:v>127.68333333333334</c:v>
                </c:pt>
                <c:pt idx="7661">
                  <c:v>127.7</c:v>
                </c:pt>
                <c:pt idx="7662">
                  <c:v>127.71666666666667</c:v>
                </c:pt>
                <c:pt idx="7663">
                  <c:v>127.73333333333333</c:v>
                </c:pt>
                <c:pt idx="7664">
                  <c:v>127.75</c:v>
                </c:pt>
                <c:pt idx="7665">
                  <c:v>127.76666666666667</c:v>
                </c:pt>
                <c:pt idx="7666">
                  <c:v>127.78333333333333</c:v>
                </c:pt>
                <c:pt idx="7667">
                  <c:v>127.8</c:v>
                </c:pt>
                <c:pt idx="7668">
                  <c:v>127.81666666666666</c:v>
                </c:pt>
                <c:pt idx="7669">
                  <c:v>127.83333333333333</c:v>
                </c:pt>
                <c:pt idx="7670">
                  <c:v>127.85</c:v>
                </c:pt>
                <c:pt idx="7671">
                  <c:v>127.86666666666666</c:v>
                </c:pt>
                <c:pt idx="7672">
                  <c:v>127.88333333333334</c:v>
                </c:pt>
                <c:pt idx="7673">
                  <c:v>127.9</c:v>
                </c:pt>
                <c:pt idx="7674">
                  <c:v>127.91666666666667</c:v>
                </c:pt>
                <c:pt idx="7675">
                  <c:v>127.93333333333334</c:v>
                </c:pt>
                <c:pt idx="7676">
                  <c:v>127.95</c:v>
                </c:pt>
                <c:pt idx="7677">
                  <c:v>127.96666666666667</c:v>
                </c:pt>
                <c:pt idx="7678">
                  <c:v>127.98333333333333</c:v>
                </c:pt>
                <c:pt idx="7679">
                  <c:v>128</c:v>
                </c:pt>
                <c:pt idx="7680">
                  <c:v>128.01666666666668</c:v>
                </c:pt>
                <c:pt idx="7681">
                  <c:v>128.03333333333333</c:v>
                </c:pt>
                <c:pt idx="7682">
                  <c:v>128.05000000000001</c:v>
                </c:pt>
                <c:pt idx="7683">
                  <c:v>128.06666666666666</c:v>
                </c:pt>
                <c:pt idx="7684">
                  <c:v>128.08333333333334</c:v>
                </c:pt>
                <c:pt idx="7685">
                  <c:v>128.1</c:v>
                </c:pt>
                <c:pt idx="7686">
                  <c:v>128.11666666666667</c:v>
                </c:pt>
                <c:pt idx="7687">
                  <c:v>128.13333333333333</c:v>
                </c:pt>
                <c:pt idx="7688">
                  <c:v>128.15</c:v>
                </c:pt>
                <c:pt idx="7689">
                  <c:v>128.16666666666666</c:v>
                </c:pt>
                <c:pt idx="7690">
                  <c:v>128.18333333333334</c:v>
                </c:pt>
                <c:pt idx="7691">
                  <c:v>128.19999999999999</c:v>
                </c:pt>
                <c:pt idx="7692">
                  <c:v>128.21666666666667</c:v>
                </c:pt>
                <c:pt idx="7693">
                  <c:v>128.23333333333332</c:v>
                </c:pt>
                <c:pt idx="7694">
                  <c:v>128.25</c:v>
                </c:pt>
                <c:pt idx="7695">
                  <c:v>128.26666666666668</c:v>
                </c:pt>
                <c:pt idx="7696">
                  <c:v>128.28333333333333</c:v>
                </c:pt>
                <c:pt idx="7697">
                  <c:v>128.30000000000001</c:v>
                </c:pt>
                <c:pt idx="7698">
                  <c:v>128.31666666666666</c:v>
                </c:pt>
                <c:pt idx="7699">
                  <c:v>128.33333333333334</c:v>
                </c:pt>
                <c:pt idx="7700">
                  <c:v>128.35</c:v>
                </c:pt>
                <c:pt idx="7701">
                  <c:v>128.36666666666667</c:v>
                </c:pt>
                <c:pt idx="7702">
                  <c:v>128.38333333333333</c:v>
                </c:pt>
                <c:pt idx="7703">
                  <c:v>128.4</c:v>
                </c:pt>
                <c:pt idx="7704">
                  <c:v>128.41666666666666</c:v>
                </c:pt>
                <c:pt idx="7705">
                  <c:v>128.43333333333334</c:v>
                </c:pt>
                <c:pt idx="7706">
                  <c:v>128.44999999999999</c:v>
                </c:pt>
                <c:pt idx="7707">
                  <c:v>128.46666666666667</c:v>
                </c:pt>
                <c:pt idx="7708">
                  <c:v>128.48333333333332</c:v>
                </c:pt>
                <c:pt idx="7709">
                  <c:v>128.5</c:v>
                </c:pt>
                <c:pt idx="7710">
                  <c:v>128.51666666666668</c:v>
                </c:pt>
                <c:pt idx="7711">
                  <c:v>128.53333333333333</c:v>
                </c:pt>
                <c:pt idx="7712">
                  <c:v>128.55000000000001</c:v>
                </c:pt>
                <c:pt idx="7713">
                  <c:v>128.56666666666666</c:v>
                </c:pt>
                <c:pt idx="7714">
                  <c:v>128.58333333333334</c:v>
                </c:pt>
                <c:pt idx="7715">
                  <c:v>128.6</c:v>
                </c:pt>
                <c:pt idx="7716">
                  <c:v>128.61666666666667</c:v>
                </c:pt>
                <c:pt idx="7717">
                  <c:v>128.63333333333333</c:v>
                </c:pt>
                <c:pt idx="7718">
                  <c:v>128.65</c:v>
                </c:pt>
                <c:pt idx="7719">
                  <c:v>128.66666666666666</c:v>
                </c:pt>
                <c:pt idx="7720">
                  <c:v>128.68333333333334</c:v>
                </c:pt>
                <c:pt idx="7721">
                  <c:v>128.69999999999999</c:v>
                </c:pt>
                <c:pt idx="7722">
                  <c:v>128.71666666666667</c:v>
                </c:pt>
                <c:pt idx="7723">
                  <c:v>128.73333333333332</c:v>
                </c:pt>
                <c:pt idx="7724">
                  <c:v>128.75</c:v>
                </c:pt>
                <c:pt idx="7725">
                  <c:v>128.76666666666668</c:v>
                </c:pt>
                <c:pt idx="7726">
                  <c:v>128.78333333333333</c:v>
                </c:pt>
                <c:pt idx="7727">
                  <c:v>128.80000000000001</c:v>
                </c:pt>
                <c:pt idx="7728">
                  <c:v>128.81666666666666</c:v>
                </c:pt>
                <c:pt idx="7729">
                  <c:v>128.83333333333334</c:v>
                </c:pt>
                <c:pt idx="7730">
                  <c:v>128.85</c:v>
                </c:pt>
                <c:pt idx="7731">
                  <c:v>128.86666666666667</c:v>
                </c:pt>
                <c:pt idx="7732">
                  <c:v>128.88333333333333</c:v>
                </c:pt>
                <c:pt idx="7733">
                  <c:v>128.9</c:v>
                </c:pt>
                <c:pt idx="7734">
                  <c:v>128.91666666666666</c:v>
                </c:pt>
                <c:pt idx="7735">
                  <c:v>128.93333333333334</c:v>
                </c:pt>
                <c:pt idx="7736">
                  <c:v>128.94999999999999</c:v>
                </c:pt>
                <c:pt idx="7737">
                  <c:v>128.96666666666667</c:v>
                </c:pt>
                <c:pt idx="7738">
                  <c:v>128.98333333333332</c:v>
                </c:pt>
                <c:pt idx="7739">
                  <c:v>129</c:v>
                </c:pt>
                <c:pt idx="7740">
                  <c:v>129.01666666666668</c:v>
                </c:pt>
                <c:pt idx="7741">
                  <c:v>129.03333333333333</c:v>
                </c:pt>
                <c:pt idx="7742">
                  <c:v>129.05000000000001</c:v>
                </c:pt>
                <c:pt idx="7743">
                  <c:v>129.06666666666666</c:v>
                </c:pt>
                <c:pt idx="7744">
                  <c:v>129.08333333333334</c:v>
                </c:pt>
                <c:pt idx="7745">
                  <c:v>129.1</c:v>
                </c:pt>
                <c:pt idx="7746">
                  <c:v>129.11666666666667</c:v>
                </c:pt>
                <c:pt idx="7747">
                  <c:v>129.13333333333333</c:v>
                </c:pt>
                <c:pt idx="7748">
                  <c:v>129.15</c:v>
                </c:pt>
                <c:pt idx="7749">
                  <c:v>129.16666666666666</c:v>
                </c:pt>
                <c:pt idx="7750">
                  <c:v>129.18333333333334</c:v>
                </c:pt>
                <c:pt idx="7751">
                  <c:v>129.19999999999999</c:v>
                </c:pt>
                <c:pt idx="7752">
                  <c:v>129.21666666666667</c:v>
                </c:pt>
                <c:pt idx="7753">
                  <c:v>129.23333333333332</c:v>
                </c:pt>
                <c:pt idx="7754">
                  <c:v>129.25</c:v>
                </c:pt>
                <c:pt idx="7755">
                  <c:v>129.26666666666668</c:v>
                </c:pt>
                <c:pt idx="7756">
                  <c:v>129.28333333333333</c:v>
                </c:pt>
                <c:pt idx="7757">
                  <c:v>129.30000000000001</c:v>
                </c:pt>
                <c:pt idx="7758">
                  <c:v>129.31666666666666</c:v>
                </c:pt>
                <c:pt idx="7759">
                  <c:v>129.33333333333334</c:v>
                </c:pt>
                <c:pt idx="7760">
                  <c:v>129.35</c:v>
                </c:pt>
                <c:pt idx="7761">
                  <c:v>129.36666666666667</c:v>
                </c:pt>
                <c:pt idx="7762">
                  <c:v>129.38333333333333</c:v>
                </c:pt>
                <c:pt idx="7763">
                  <c:v>129.4</c:v>
                </c:pt>
                <c:pt idx="7764">
                  <c:v>129.41666666666666</c:v>
                </c:pt>
                <c:pt idx="7765">
                  <c:v>129.43333333333334</c:v>
                </c:pt>
                <c:pt idx="7766">
                  <c:v>129.44999999999999</c:v>
                </c:pt>
                <c:pt idx="7767">
                  <c:v>129.46666666666667</c:v>
                </c:pt>
                <c:pt idx="7768">
                  <c:v>129.48333333333332</c:v>
                </c:pt>
                <c:pt idx="7769">
                  <c:v>129.5</c:v>
                </c:pt>
                <c:pt idx="7770">
                  <c:v>129.51666666666668</c:v>
                </c:pt>
                <c:pt idx="7771">
                  <c:v>129.53333333333333</c:v>
                </c:pt>
                <c:pt idx="7772">
                  <c:v>129.55000000000001</c:v>
                </c:pt>
                <c:pt idx="7773">
                  <c:v>129.56666666666666</c:v>
                </c:pt>
                <c:pt idx="7774">
                  <c:v>129.58333333333334</c:v>
                </c:pt>
                <c:pt idx="7775">
                  <c:v>129.6</c:v>
                </c:pt>
                <c:pt idx="7776">
                  <c:v>129.61666666666667</c:v>
                </c:pt>
                <c:pt idx="7777">
                  <c:v>129.63333333333333</c:v>
                </c:pt>
                <c:pt idx="7778">
                  <c:v>129.65</c:v>
                </c:pt>
                <c:pt idx="7779">
                  <c:v>129.66666666666666</c:v>
                </c:pt>
                <c:pt idx="7780">
                  <c:v>129.68333333333334</c:v>
                </c:pt>
                <c:pt idx="7781">
                  <c:v>129.69999999999999</c:v>
                </c:pt>
                <c:pt idx="7782">
                  <c:v>129.71666666666667</c:v>
                </c:pt>
                <c:pt idx="7783">
                  <c:v>129.73333333333332</c:v>
                </c:pt>
                <c:pt idx="7784">
                  <c:v>129.75</c:v>
                </c:pt>
                <c:pt idx="7785">
                  <c:v>129.76666666666668</c:v>
                </c:pt>
                <c:pt idx="7786">
                  <c:v>129.78333333333333</c:v>
                </c:pt>
                <c:pt idx="7787">
                  <c:v>129.80000000000001</c:v>
                </c:pt>
                <c:pt idx="7788">
                  <c:v>129.81666666666666</c:v>
                </c:pt>
                <c:pt idx="7789">
                  <c:v>129.83333333333334</c:v>
                </c:pt>
                <c:pt idx="7790">
                  <c:v>129.85</c:v>
                </c:pt>
                <c:pt idx="7791">
                  <c:v>129.86666666666667</c:v>
                </c:pt>
                <c:pt idx="7792">
                  <c:v>129.88333333333333</c:v>
                </c:pt>
                <c:pt idx="7793">
                  <c:v>129.9</c:v>
                </c:pt>
                <c:pt idx="7794">
                  <c:v>129.91666666666666</c:v>
                </c:pt>
                <c:pt idx="7795">
                  <c:v>129.93333333333334</c:v>
                </c:pt>
                <c:pt idx="7796">
                  <c:v>129.94999999999999</c:v>
                </c:pt>
                <c:pt idx="7797">
                  <c:v>129.96666666666667</c:v>
                </c:pt>
                <c:pt idx="7798">
                  <c:v>129.98333333333332</c:v>
                </c:pt>
                <c:pt idx="7799">
                  <c:v>130</c:v>
                </c:pt>
                <c:pt idx="7800">
                  <c:v>130.01666666666668</c:v>
                </c:pt>
                <c:pt idx="7801">
                  <c:v>130.03333333333333</c:v>
                </c:pt>
                <c:pt idx="7802">
                  <c:v>130.05000000000001</c:v>
                </c:pt>
                <c:pt idx="7803">
                  <c:v>130.06666666666666</c:v>
                </c:pt>
                <c:pt idx="7804">
                  <c:v>130.08333333333334</c:v>
                </c:pt>
                <c:pt idx="7805">
                  <c:v>130.1</c:v>
                </c:pt>
                <c:pt idx="7806">
                  <c:v>130.11666666666667</c:v>
                </c:pt>
                <c:pt idx="7807">
                  <c:v>130.13333333333333</c:v>
                </c:pt>
                <c:pt idx="7808">
                  <c:v>130.15</c:v>
                </c:pt>
                <c:pt idx="7809">
                  <c:v>130.16666666666666</c:v>
                </c:pt>
                <c:pt idx="7810">
                  <c:v>130.18333333333334</c:v>
                </c:pt>
                <c:pt idx="7811">
                  <c:v>130.19999999999999</c:v>
                </c:pt>
                <c:pt idx="7812">
                  <c:v>130.21666666666667</c:v>
                </c:pt>
                <c:pt idx="7813">
                  <c:v>130.23333333333332</c:v>
                </c:pt>
                <c:pt idx="7814">
                  <c:v>130.25</c:v>
                </c:pt>
                <c:pt idx="7815">
                  <c:v>130.26666666666668</c:v>
                </c:pt>
                <c:pt idx="7816">
                  <c:v>130.28333333333333</c:v>
                </c:pt>
                <c:pt idx="7817">
                  <c:v>130.30000000000001</c:v>
                </c:pt>
                <c:pt idx="7818">
                  <c:v>130.31666666666666</c:v>
                </c:pt>
                <c:pt idx="7819">
                  <c:v>130.33333333333334</c:v>
                </c:pt>
                <c:pt idx="7820">
                  <c:v>130.35</c:v>
                </c:pt>
                <c:pt idx="7821">
                  <c:v>130.36666666666667</c:v>
                </c:pt>
                <c:pt idx="7822">
                  <c:v>130.38333333333333</c:v>
                </c:pt>
                <c:pt idx="7823">
                  <c:v>130.4</c:v>
                </c:pt>
                <c:pt idx="7824">
                  <c:v>130.41666666666666</c:v>
                </c:pt>
                <c:pt idx="7825">
                  <c:v>130.43333333333334</c:v>
                </c:pt>
                <c:pt idx="7826">
                  <c:v>130.44999999999999</c:v>
                </c:pt>
                <c:pt idx="7827">
                  <c:v>130.46666666666667</c:v>
                </c:pt>
                <c:pt idx="7828">
                  <c:v>130.48333333333332</c:v>
                </c:pt>
                <c:pt idx="7829">
                  <c:v>130.5</c:v>
                </c:pt>
                <c:pt idx="7830">
                  <c:v>130.51666666666668</c:v>
                </c:pt>
                <c:pt idx="7831">
                  <c:v>130.53333333333333</c:v>
                </c:pt>
                <c:pt idx="7832">
                  <c:v>130.55000000000001</c:v>
                </c:pt>
                <c:pt idx="7833">
                  <c:v>130.56666666666666</c:v>
                </c:pt>
                <c:pt idx="7834">
                  <c:v>130.58333333333334</c:v>
                </c:pt>
                <c:pt idx="7835">
                  <c:v>130.6</c:v>
                </c:pt>
                <c:pt idx="7836">
                  <c:v>130.61666666666667</c:v>
                </c:pt>
                <c:pt idx="7837">
                  <c:v>130.63333333333333</c:v>
                </c:pt>
                <c:pt idx="7838">
                  <c:v>130.65</c:v>
                </c:pt>
                <c:pt idx="7839">
                  <c:v>130.66666666666666</c:v>
                </c:pt>
                <c:pt idx="7840">
                  <c:v>130.68333333333334</c:v>
                </c:pt>
                <c:pt idx="7841">
                  <c:v>130.69999999999999</c:v>
                </c:pt>
                <c:pt idx="7842">
                  <c:v>130.71666666666667</c:v>
                </c:pt>
                <c:pt idx="7843">
                  <c:v>130.73333333333332</c:v>
                </c:pt>
                <c:pt idx="7844">
                  <c:v>130.75</c:v>
                </c:pt>
                <c:pt idx="7845">
                  <c:v>130.76666666666668</c:v>
                </c:pt>
                <c:pt idx="7846">
                  <c:v>130.78333333333333</c:v>
                </c:pt>
                <c:pt idx="7847">
                  <c:v>130.80000000000001</c:v>
                </c:pt>
                <c:pt idx="7848">
                  <c:v>130.81666666666666</c:v>
                </c:pt>
                <c:pt idx="7849">
                  <c:v>130.83333333333334</c:v>
                </c:pt>
                <c:pt idx="7850">
                  <c:v>130.85</c:v>
                </c:pt>
                <c:pt idx="7851">
                  <c:v>130.86666666666667</c:v>
                </c:pt>
                <c:pt idx="7852">
                  <c:v>130.88333333333333</c:v>
                </c:pt>
                <c:pt idx="7853">
                  <c:v>130.9</c:v>
                </c:pt>
                <c:pt idx="7854">
                  <c:v>130.91666666666666</c:v>
                </c:pt>
                <c:pt idx="7855">
                  <c:v>130.93333333333334</c:v>
                </c:pt>
                <c:pt idx="7856">
                  <c:v>130.94999999999999</c:v>
                </c:pt>
                <c:pt idx="7857">
                  <c:v>130.96666666666667</c:v>
                </c:pt>
                <c:pt idx="7858">
                  <c:v>130.98333333333332</c:v>
                </c:pt>
                <c:pt idx="7859">
                  <c:v>131</c:v>
                </c:pt>
                <c:pt idx="7860">
                  <c:v>131.01666666666668</c:v>
                </c:pt>
                <c:pt idx="7861">
                  <c:v>131.03333333333333</c:v>
                </c:pt>
                <c:pt idx="7862">
                  <c:v>131.05000000000001</c:v>
                </c:pt>
                <c:pt idx="7863">
                  <c:v>131.06666666666666</c:v>
                </c:pt>
                <c:pt idx="7864">
                  <c:v>131.08333333333334</c:v>
                </c:pt>
                <c:pt idx="7865">
                  <c:v>131.1</c:v>
                </c:pt>
                <c:pt idx="7866">
                  <c:v>131.11666666666667</c:v>
                </c:pt>
                <c:pt idx="7867">
                  <c:v>131.13333333333333</c:v>
                </c:pt>
                <c:pt idx="7868">
                  <c:v>131.15</c:v>
                </c:pt>
                <c:pt idx="7869">
                  <c:v>131.16666666666666</c:v>
                </c:pt>
                <c:pt idx="7870">
                  <c:v>131.18333333333334</c:v>
                </c:pt>
                <c:pt idx="7871">
                  <c:v>131.19999999999999</c:v>
                </c:pt>
                <c:pt idx="7872">
                  <c:v>131.21666666666667</c:v>
                </c:pt>
                <c:pt idx="7873">
                  <c:v>131.23333333333332</c:v>
                </c:pt>
                <c:pt idx="7874">
                  <c:v>131.25</c:v>
                </c:pt>
                <c:pt idx="7875">
                  <c:v>131.26666666666668</c:v>
                </c:pt>
                <c:pt idx="7876">
                  <c:v>131.28333333333333</c:v>
                </c:pt>
                <c:pt idx="7877">
                  <c:v>131.30000000000001</c:v>
                </c:pt>
                <c:pt idx="7878">
                  <c:v>131.31666666666666</c:v>
                </c:pt>
                <c:pt idx="7879">
                  <c:v>131.33333333333334</c:v>
                </c:pt>
                <c:pt idx="7880">
                  <c:v>131.35</c:v>
                </c:pt>
                <c:pt idx="7881">
                  <c:v>131.36666666666667</c:v>
                </c:pt>
                <c:pt idx="7882">
                  <c:v>131.38333333333333</c:v>
                </c:pt>
                <c:pt idx="7883">
                  <c:v>131.4</c:v>
                </c:pt>
                <c:pt idx="7884">
                  <c:v>131.41666666666666</c:v>
                </c:pt>
                <c:pt idx="7885">
                  <c:v>131.43333333333334</c:v>
                </c:pt>
                <c:pt idx="7886">
                  <c:v>131.44999999999999</c:v>
                </c:pt>
                <c:pt idx="7887">
                  <c:v>131.46666666666667</c:v>
                </c:pt>
                <c:pt idx="7888">
                  <c:v>131.48333333333332</c:v>
                </c:pt>
                <c:pt idx="7889">
                  <c:v>131.5</c:v>
                </c:pt>
                <c:pt idx="7890">
                  <c:v>131.51666666666668</c:v>
                </c:pt>
                <c:pt idx="7891">
                  <c:v>131.53333333333333</c:v>
                </c:pt>
                <c:pt idx="7892">
                  <c:v>131.55000000000001</c:v>
                </c:pt>
                <c:pt idx="7893">
                  <c:v>131.56666666666666</c:v>
                </c:pt>
                <c:pt idx="7894">
                  <c:v>131.58333333333334</c:v>
                </c:pt>
                <c:pt idx="7895">
                  <c:v>131.6</c:v>
                </c:pt>
                <c:pt idx="7896">
                  <c:v>131.61666666666667</c:v>
                </c:pt>
                <c:pt idx="7897">
                  <c:v>131.63333333333333</c:v>
                </c:pt>
                <c:pt idx="7898">
                  <c:v>131.65</c:v>
                </c:pt>
                <c:pt idx="7899">
                  <c:v>131.66666666666666</c:v>
                </c:pt>
                <c:pt idx="7900">
                  <c:v>131.68333333333334</c:v>
                </c:pt>
                <c:pt idx="7901">
                  <c:v>131.69999999999999</c:v>
                </c:pt>
                <c:pt idx="7902">
                  <c:v>131.71666666666667</c:v>
                </c:pt>
                <c:pt idx="7903">
                  <c:v>131.73333333333332</c:v>
                </c:pt>
                <c:pt idx="7904">
                  <c:v>131.75</c:v>
                </c:pt>
                <c:pt idx="7905">
                  <c:v>131.76666666666668</c:v>
                </c:pt>
                <c:pt idx="7906">
                  <c:v>131.78333333333333</c:v>
                </c:pt>
                <c:pt idx="7907">
                  <c:v>131.80000000000001</c:v>
                </c:pt>
                <c:pt idx="7908">
                  <c:v>131.81666666666666</c:v>
                </c:pt>
                <c:pt idx="7909">
                  <c:v>131.83333333333334</c:v>
                </c:pt>
                <c:pt idx="7910">
                  <c:v>131.85</c:v>
                </c:pt>
                <c:pt idx="7911">
                  <c:v>131.86666666666667</c:v>
                </c:pt>
                <c:pt idx="7912">
                  <c:v>131.88333333333333</c:v>
                </c:pt>
                <c:pt idx="7913">
                  <c:v>131.9</c:v>
                </c:pt>
                <c:pt idx="7914">
                  <c:v>131.91666666666666</c:v>
                </c:pt>
                <c:pt idx="7915">
                  <c:v>131.93333333333334</c:v>
                </c:pt>
                <c:pt idx="7916">
                  <c:v>131.94999999999999</c:v>
                </c:pt>
                <c:pt idx="7917">
                  <c:v>131.96666666666667</c:v>
                </c:pt>
                <c:pt idx="7918">
                  <c:v>131.98333333333332</c:v>
                </c:pt>
                <c:pt idx="7919">
                  <c:v>132</c:v>
                </c:pt>
                <c:pt idx="7920">
                  <c:v>132.01666666666668</c:v>
                </c:pt>
                <c:pt idx="7921">
                  <c:v>132.03333333333333</c:v>
                </c:pt>
                <c:pt idx="7922">
                  <c:v>132.05000000000001</c:v>
                </c:pt>
                <c:pt idx="7923">
                  <c:v>132.06666666666666</c:v>
                </c:pt>
                <c:pt idx="7924">
                  <c:v>132.08333333333334</c:v>
                </c:pt>
                <c:pt idx="7925">
                  <c:v>132.1</c:v>
                </c:pt>
                <c:pt idx="7926">
                  <c:v>132.11666666666667</c:v>
                </c:pt>
                <c:pt idx="7927">
                  <c:v>132.13333333333333</c:v>
                </c:pt>
                <c:pt idx="7928">
                  <c:v>132.15</c:v>
                </c:pt>
                <c:pt idx="7929">
                  <c:v>132.16666666666666</c:v>
                </c:pt>
                <c:pt idx="7930">
                  <c:v>132.18333333333334</c:v>
                </c:pt>
                <c:pt idx="7931">
                  <c:v>132.19999999999999</c:v>
                </c:pt>
                <c:pt idx="7932">
                  <c:v>132.21666666666667</c:v>
                </c:pt>
                <c:pt idx="7933">
                  <c:v>132.23333333333332</c:v>
                </c:pt>
                <c:pt idx="7934">
                  <c:v>132.25</c:v>
                </c:pt>
                <c:pt idx="7935">
                  <c:v>132.26666666666668</c:v>
                </c:pt>
                <c:pt idx="7936">
                  <c:v>132.28333333333333</c:v>
                </c:pt>
                <c:pt idx="7937">
                  <c:v>132.30000000000001</c:v>
                </c:pt>
                <c:pt idx="7938">
                  <c:v>132.31666666666666</c:v>
                </c:pt>
                <c:pt idx="7939">
                  <c:v>132.33333333333334</c:v>
                </c:pt>
                <c:pt idx="7940">
                  <c:v>132.35</c:v>
                </c:pt>
                <c:pt idx="7941">
                  <c:v>132.36666666666667</c:v>
                </c:pt>
                <c:pt idx="7942">
                  <c:v>132.38333333333333</c:v>
                </c:pt>
                <c:pt idx="7943">
                  <c:v>132.4</c:v>
                </c:pt>
                <c:pt idx="7944">
                  <c:v>132.41666666666666</c:v>
                </c:pt>
                <c:pt idx="7945">
                  <c:v>132.43333333333334</c:v>
                </c:pt>
                <c:pt idx="7946">
                  <c:v>132.44999999999999</c:v>
                </c:pt>
                <c:pt idx="7947">
                  <c:v>132.46666666666667</c:v>
                </c:pt>
                <c:pt idx="7948">
                  <c:v>132.48333333333332</c:v>
                </c:pt>
                <c:pt idx="7949">
                  <c:v>132.5</c:v>
                </c:pt>
                <c:pt idx="7950">
                  <c:v>132.51666666666668</c:v>
                </c:pt>
                <c:pt idx="7951">
                  <c:v>132.53333333333333</c:v>
                </c:pt>
                <c:pt idx="7952">
                  <c:v>132.55000000000001</c:v>
                </c:pt>
                <c:pt idx="7953">
                  <c:v>132.56666666666666</c:v>
                </c:pt>
                <c:pt idx="7954">
                  <c:v>132.58333333333334</c:v>
                </c:pt>
                <c:pt idx="7955">
                  <c:v>132.6</c:v>
                </c:pt>
                <c:pt idx="7956">
                  <c:v>132.61666666666667</c:v>
                </c:pt>
                <c:pt idx="7957">
                  <c:v>132.63333333333333</c:v>
                </c:pt>
                <c:pt idx="7958">
                  <c:v>132.65</c:v>
                </c:pt>
                <c:pt idx="7959">
                  <c:v>132.66666666666666</c:v>
                </c:pt>
                <c:pt idx="7960">
                  <c:v>132.68333333333334</c:v>
                </c:pt>
                <c:pt idx="7961">
                  <c:v>132.69999999999999</c:v>
                </c:pt>
                <c:pt idx="7962">
                  <c:v>132.71666666666667</c:v>
                </c:pt>
                <c:pt idx="7963">
                  <c:v>132.73333333333332</c:v>
                </c:pt>
                <c:pt idx="7964">
                  <c:v>132.75</c:v>
                </c:pt>
                <c:pt idx="7965">
                  <c:v>132.76666666666668</c:v>
                </c:pt>
                <c:pt idx="7966">
                  <c:v>132.78333333333333</c:v>
                </c:pt>
                <c:pt idx="7967">
                  <c:v>132.80000000000001</c:v>
                </c:pt>
                <c:pt idx="7968">
                  <c:v>132.81666666666666</c:v>
                </c:pt>
                <c:pt idx="7969">
                  <c:v>132.83333333333334</c:v>
                </c:pt>
                <c:pt idx="7970">
                  <c:v>132.85</c:v>
                </c:pt>
                <c:pt idx="7971">
                  <c:v>132.86666666666667</c:v>
                </c:pt>
                <c:pt idx="7972">
                  <c:v>132.88333333333333</c:v>
                </c:pt>
                <c:pt idx="7973">
                  <c:v>132.9</c:v>
                </c:pt>
                <c:pt idx="7974">
                  <c:v>132.91666666666666</c:v>
                </c:pt>
                <c:pt idx="7975">
                  <c:v>132.93333333333334</c:v>
                </c:pt>
                <c:pt idx="7976">
                  <c:v>132.94999999999999</c:v>
                </c:pt>
                <c:pt idx="7977">
                  <c:v>132.96666666666667</c:v>
                </c:pt>
                <c:pt idx="7978">
                  <c:v>132.98333333333332</c:v>
                </c:pt>
                <c:pt idx="7979">
                  <c:v>133</c:v>
                </c:pt>
                <c:pt idx="7980">
                  <c:v>133.01666666666668</c:v>
                </c:pt>
                <c:pt idx="7981">
                  <c:v>133.03333333333333</c:v>
                </c:pt>
                <c:pt idx="7982">
                  <c:v>133.05000000000001</c:v>
                </c:pt>
                <c:pt idx="7983">
                  <c:v>133.06666666666666</c:v>
                </c:pt>
                <c:pt idx="7984">
                  <c:v>133.08333333333334</c:v>
                </c:pt>
                <c:pt idx="7985">
                  <c:v>133.1</c:v>
                </c:pt>
                <c:pt idx="7986">
                  <c:v>133.11666666666667</c:v>
                </c:pt>
                <c:pt idx="7987">
                  <c:v>133.13333333333333</c:v>
                </c:pt>
                <c:pt idx="7988">
                  <c:v>133.15</c:v>
                </c:pt>
                <c:pt idx="7989">
                  <c:v>133.16666666666666</c:v>
                </c:pt>
                <c:pt idx="7990">
                  <c:v>133.18333333333334</c:v>
                </c:pt>
                <c:pt idx="7991">
                  <c:v>133.19999999999999</c:v>
                </c:pt>
                <c:pt idx="7992">
                  <c:v>133.21666666666667</c:v>
                </c:pt>
                <c:pt idx="7993">
                  <c:v>133.23333333333332</c:v>
                </c:pt>
                <c:pt idx="7994">
                  <c:v>133.25</c:v>
                </c:pt>
                <c:pt idx="7995">
                  <c:v>133.26666666666668</c:v>
                </c:pt>
                <c:pt idx="7996">
                  <c:v>133.28333333333333</c:v>
                </c:pt>
                <c:pt idx="7997">
                  <c:v>133.30000000000001</c:v>
                </c:pt>
                <c:pt idx="7998">
                  <c:v>133.31666666666666</c:v>
                </c:pt>
                <c:pt idx="7999">
                  <c:v>133.33333333333334</c:v>
                </c:pt>
                <c:pt idx="8000">
                  <c:v>133.35</c:v>
                </c:pt>
                <c:pt idx="8001">
                  <c:v>133.36666666666667</c:v>
                </c:pt>
                <c:pt idx="8002">
                  <c:v>133.38333333333333</c:v>
                </c:pt>
                <c:pt idx="8003">
                  <c:v>133.4</c:v>
                </c:pt>
                <c:pt idx="8004">
                  <c:v>133.41666666666666</c:v>
                </c:pt>
                <c:pt idx="8005">
                  <c:v>133.43333333333334</c:v>
                </c:pt>
                <c:pt idx="8006">
                  <c:v>133.44999999999999</c:v>
                </c:pt>
                <c:pt idx="8007">
                  <c:v>133.46666666666667</c:v>
                </c:pt>
                <c:pt idx="8008">
                  <c:v>133.48333333333332</c:v>
                </c:pt>
                <c:pt idx="8009">
                  <c:v>133.5</c:v>
                </c:pt>
                <c:pt idx="8010">
                  <c:v>133.51666666666668</c:v>
                </c:pt>
                <c:pt idx="8011">
                  <c:v>133.53333333333333</c:v>
                </c:pt>
                <c:pt idx="8012">
                  <c:v>133.55000000000001</c:v>
                </c:pt>
                <c:pt idx="8013">
                  <c:v>133.56666666666666</c:v>
                </c:pt>
                <c:pt idx="8014">
                  <c:v>133.58333333333334</c:v>
                </c:pt>
                <c:pt idx="8015">
                  <c:v>133.6</c:v>
                </c:pt>
                <c:pt idx="8016">
                  <c:v>133.61666666666667</c:v>
                </c:pt>
                <c:pt idx="8017">
                  <c:v>133.63333333333333</c:v>
                </c:pt>
                <c:pt idx="8018">
                  <c:v>133.65</c:v>
                </c:pt>
                <c:pt idx="8019">
                  <c:v>133.66666666666666</c:v>
                </c:pt>
                <c:pt idx="8020">
                  <c:v>133.68333333333334</c:v>
                </c:pt>
                <c:pt idx="8021">
                  <c:v>133.69999999999999</c:v>
                </c:pt>
                <c:pt idx="8022">
                  <c:v>133.71666666666667</c:v>
                </c:pt>
                <c:pt idx="8023">
                  <c:v>133.73333333333332</c:v>
                </c:pt>
                <c:pt idx="8024">
                  <c:v>133.75</c:v>
                </c:pt>
                <c:pt idx="8025">
                  <c:v>133.76666666666668</c:v>
                </c:pt>
                <c:pt idx="8026">
                  <c:v>133.78333333333333</c:v>
                </c:pt>
                <c:pt idx="8027">
                  <c:v>133.80000000000001</c:v>
                </c:pt>
                <c:pt idx="8028">
                  <c:v>133.81666666666666</c:v>
                </c:pt>
                <c:pt idx="8029">
                  <c:v>133.83333333333334</c:v>
                </c:pt>
                <c:pt idx="8030">
                  <c:v>133.85</c:v>
                </c:pt>
                <c:pt idx="8031">
                  <c:v>133.86666666666667</c:v>
                </c:pt>
                <c:pt idx="8032">
                  <c:v>133.88333333333333</c:v>
                </c:pt>
                <c:pt idx="8033">
                  <c:v>133.9</c:v>
                </c:pt>
                <c:pt idx="8034">
                  <c:v>133.91666666666666</c:v>
                </c:pt>
                <c:pt idx="8035">
                  <c:v>133.93333333333334</c:v>
                </c:pt>
                <c:pt idx="8036">
                  <c:v>133.94999999999999</c:v>
                </c:pt>
                <c:pt idx="8037">
                  <c:v>133.96666666666667</c:v>
                </c:pt>
                <c:pt idx="8038">
                  <c:v>133.98333333333332</c:v>
                </c:pt>
                <c:pt idx="8039">
                  <c:v>134</c:v>
                </c:pt>
                <c:pt idx="8040">
                  <c:v>134.01666666666668</c:v>
                </c:pt>
                <c:pt idx="8041">
                  <c:v>134.03333333333333</c:v>
                </c:pt>
                <c:pt idx="8042">
                  <c:v>134.05000000000001</c:v>
                </c:pt>
                <c:pt idx="8043">
                  <c:v>134.06666666666666</c:v>
                </c:pt>
                <c:pt idx="8044">
                  <c:v>134.08333333333334</c:v>
                </c:pt>
                <c:pt idx="8045">
                  <c:v>134.1</c:v>
                </c:pt>
                <c:pt idx="8046">
                  <c:v>134.11666666666667</c:v>
                </c:pt>
                <c:pt idx="8047">
                  <c:v>134.13333333333333</c:v>
                </c:pt>
                <c:pt idx="8048">
                  <c:v>134.15</c:v>
                </c:pt>
                <c:pt idx="8049">
                  <c:v>134.16666666666666</c:v>
                </c:pt>
                <c:pt idx="8050">
                  <c:v>134.18333333333334</c:v>
                </c:pt>
                <c:pt idx="8051">
                  <c:v>134.19999999999999</c:v>
                </c:pt>
                <c:pt idx="8052">
                  <c:v>134.21666666666667</c:v>
                </c:pt>
                <c:pt idx="8053">
                  <c:v>134.23333333333332</c:v>
                </c:pt>
                <c:pt idx="8054">
                  <c:v>134.25</c:v>
                </c:pt>
                <c:pt idx="8055">
                  <c:v>134.26666666666668</c:v>
                </c:pt>
                <c:pt idx="8056">
                  <c:v>134.28333333333333</c:v>
                </c:pt>
                <c:pt idx="8057">
                  <c:v>134.30000000000001</c:v>
                </c:pt>
                <c:pt idx="8058">
                  <c:v>134.31666666666666</c:v>
                </c:pt>
                <c:pt idx="8059">
                  <c:v>134.33333333333334</c:v>
                </c:pt>
                <c:pt idx="8060">
                  <c:v>134.35</c:v>
                </c:pt>
                <c:pt idx="8061">
                  <c:v>134.36666666666667</c:v>
                </c:pt>
                <c:pt idx="8062">
                  <c:v>134.38333333333333</c:v>
                </c:pt>
                <c:pt idx="8063">
                  <c:v>134.4</c:v>
                </c:pt>
                <c:pt idx="8064">
                  <c:v>134.41666666666666</c:v>
                </c:pt>
                <c:pt idx="8065">
                  <c:v>134.43333333333334</c:v>
                </c:pt>
                <c:pt idx="8066">
                  <c:v>134.44999999999999</c:v>
                </c:pt>
                <c:pt idx="8067">
                  <c:v>134.46666666666667</c:v>
                </c:pt>
                <c:pt idx="8068">
                  <c:v>134.48333333333332</c:v>
                </c:pt>
                <c:pt idx="8069">
                  <c:v>134.5</c:v>
                </c:pt>
                <c:pt idx="8070">
                  <c:v>134.51666666666668</c:v>
                </c:pt>
                <c:pt idx="8071">
                  <c:v>134.53333333333333</c:v>
                </c:pt>
                <c:pt idx="8072">
                  <c:v>134.55000000000001</c:v>
                </c:pt>
                <c:pt idx="8073">
                  <c:v>134.56666666666666</c:v>
                </c:pt>
                <c:pt idx="8074">
                  <c:v>134.58333333333334</c:v>
                </c:pt>
                <c:pt idx="8075">
                  <c:v>134.6</c:v>
                </c:pt>
                <c:pt idx="8076">
                  <c:v>134.61666666666667</c:v>
                </c:pt>
                <c:pt idx="8077">
                  <c:v>134.63333333333333</c:v>
                </c:pt>
                <c:pt idx="8078">
                  <c:v>134.65</c:v>
                </c:pt>
                <c:pt idx="8079">
                  <c:v>134.66666666666666</c:v>
                </c:pt>
                <c:pt idx="8080">
                  <c:v>134.68333333333334</c:v>
                </c:pt>
                <c:pt idx="8081">
                  <c:v>134.69999999999999</c:v>
                </c:pt>
                <c:pt idx="8082">
                  <c:v>134.71666666666667</c:v>
                </c:pt>
                <c:pt idx="8083">
                  <c:v>134.73333333333332</c:v>
                </c:pt>
                <c:pt idx="8084">
                  <c:v>134.75</c:v>
                </c:pt>
                <c:pt idx="8085">
                  <c:v>134.76666666666668</c:v>
                </c:pt>
                <c:pt idx="8086">
                  <c:v>134.78333333333333</c:v>
                </c:pt>
                <c:pt idx="8087">
                  <c:v>134.80000000000001</c:v>
                </c:pt>
                <c:pt idx="8088">
                  <c:v>134.81666666666666</c:v>
                </c:pt>
                <c:pt idx="8089">
                  <c:v>134.83333333333334</c:v>
                </c:pt>
                <c:pt idx="8090">
                  <c:v>134.85</c:v>
                </c:pt>
                <c:pt idx="8091">
                  <c:v>134.86666666666667</c:v>
                </c:pt>
                <c:pt idx="8092">
                  <c:v>134.88333333333333</c:v>
                </c:pt>
                <c:pt idx="8093">
                  <c:v>134.9</c:v>
                </c:pt>
                <c:pt idx="8094">
                  <c:v>134.91666666666666</c:v>
                </c:pt>
                <c:pt idx="8095">
                  <c:v>134.93333333333334</c:v>
                </c:pt>
                <c:pt idx="8096">
                  <c:v>134.94999999999999</c:v>
                </c:pt>
                <c:pt idx="8097">
                  <c:v>134.96666666666667</c:v>
                </c:pt>
                <c:pt idx="8098">
                  <c:v>134.98333333333332</c:v>
                </c:pt>
                <c:pt idx="8099">
                  <c:v>135</c:v>
                </c:pt>
                <c:pt idx="8100">
                  <c:v>135.01666666666668</c:v>
                </c:pt>
                <c:pt idx="8101">
                  <c:v>135.03333333333333</c:v>
                </c:pt>
                <c:pt idx="8102">
                  <c:v>135.05000000000001</c:v>
                </c:pt>
                <c:pt idx="8103">
                  <c:v>135.06666666666666</c:v>
                </c:pt>
                <c:pt idx="8104">
                  <c:v>135.08333333333334</c:v>
                </c:pt>
                <c:pt idx="8105">
                  <c:v>135.1</c:v>
                </c:pt>
                <c:pt idx="8106">
                  <c:v>135.11666666666667</c:v>
                </c:pt>
                <c:pt idx="8107">
                  <c:v>135.13333333333333</c:v>
                </c:pt>
                <c:pt idx="8108">
                  <c:v>135.15</c:v>
                </c:pt>
                <c:pt idx="8109">
                  <c:v>135.16666666666666</c:v>
                </c:pt>
                <c:pt idx="8110">
                  <c:v>135.18333333333334</c:v>
                </c:pt>
                <c:pt idx="8111">
                  <c:v>135.19999999999999</c:v>
                </c:pt>
                <c:pt idx="8112">
                  <c:v>135.21666666666667</c:v>
                </c:pt>
                <c:pt idx="8113">
                  <c:v>135.23333333333332</c:v>
                </c:pt>
                <c:pt idx="8114">
                  <c:v>135.25</c:v>
                </c:pt>
                <c:pt idx="8115">
                  <c:v>135.26666666666668</c:v>
                </c:pt>
                <c:pt idx="8116">
                  <c:v>135.28333333333333</c:v>
                </c:pt>
                <c:pt idx="8117">
                  <c:v>135.30000000000001</c:v>
                </c:pt>
                <c:pt idx="8118">
                  <c:v>135.31666666666666</c:v>
                </c:pt>
                <c:pt idx="8119">
                  <c:v>135.33333333333334</c:v>
                </c:pt>
                <c:pt idx="8120">
                  <c:v>135.35</c:v>
                </c:pt>
                <c:pt idx="8121">
                  <c:v>135.36666666666667</c:v>
                </c:pt>
                <c:pt idx="8122">
                  <c:v>135.38333333333333</c:v>
                </c:pt>
                <c:pt idx="8123">
                  <c:v>135.4</c:v>
                </c:pt>
                <c:pt idx="8124">
                  <c:v>135.41666666666666</c:v>
                </c:pt>
                <c:pt idx="8125">
                  <c:v>135.43333333333334</c:v>
                </c:pt>
                <c:pt idx="8126">
                  <c:v>135.44999999999999</c:v>
                </c:pt>
                <c:pt idx="8127">
                  <c:v>135.46666666666667</c:v>
                </c:pt>
                <c:pt idx="8128">
                  <c:v>135.48333333333332</c:v>
                </c:pt>
                <c:pt idx="8129">
                  <c:v>135.5</c:v>
                </c:pt>
                <c:pt idx="8130">
                  <c:v>135.51666666666668</c:v>
                </c:pt>
                <c:pt idx="8131">
                  <c:v>135.53333333333333</c:v>
                </c:pt>
                <c:pt idx="8132">
                  <c:v>135.55000000000001</c:v>
                </c:pt>
                <c:pt idx="8133">
                  <c:v>135.56666666666666</c:v>
                </c:pt>
                <c:pt idx="8134">
                  <c:v>135.58333333333334</c:v>
                </c:pt>
                <c:pt idx="8135">
                  <c:v>135.6</c:v>
                </c:pt>
                <c:pt idx="8136">
                  <c:v>135.61666666666667</c:v>
                </c:pt>
                <c:pt idx="8137">
                  <c:v>135.63333333333333</c:v>
                </c:pt>
                <c:pt idx="8138">
                  <c:v>135.65</c:v>
                </c:pt>
                <c:pt idx="8139">
                  <c:v>135.66666666666666</c:v>
                </c:pt>
                <c:pt idx="8140">
                  <c:v>135.68333333333334</c:v>
                </c:pt>
                <c:pt idx="8141">
                  <c:v>135.69999999999999</c:v>
                </c:pt>
                <c:pt idx="8142">
                  <c:v>135.71666666666667</c:v>
                </c:pt>
                <c:pt idx="8143">
                  <c:v>135.73333333333332</c:v>
                </c:pt>
                <c:pt idx="8144">
                  <c:v>135.75</c:v>
                </c:pt>
                <c:pt idx="8145">
                  <c:v>135.76666666666668</c:v>
                </c:pt>
                <c:pt idx="8146">
                  <c:v>135.78333333333333</c:v>
                </c:pt>
                <c:pt idx="8147">
                  <c:v>135.80000000000001</c:v>
                </c:pt>
                <c:pt idx="8148">
                  <c:v>135.81666666666666</c:v>
                </c:pt>
                <c:pt idx="8149">
                  <c:v>135.83333333333334</c:v>
                </c:pt>
                <c:pt idx="8150">
                  <c:v>135.85</c:v>
                </c:pt>
                <c:pt idx="8151">
                  <c:v>135.86666666666667</c:v>
                </c:pt>
                <c:pt idx="8152">
                  <c:v>135.88333333333333</c:v>
                </c:pt>
                <c:pt idx="8153">
                  <c:v>135.9</c:v>
                </c:pt>
                <c:pt idx="8154">
                  <c:v>135.91666666666666</c:v>
                </c:pt>
                <c:pt idx="8155">
                  <c:v>135.93333333333334</c:v>
                </c:pt>
                <c:pt idx="8156">
                  <c:v>135.94999999999999</c:v>
                </c:pt>
                <c:pt idx="8157">
                  <c:v>135.96666666666667</c:v>
                </c:pt>
                <c:pt idx="8158">
                  <c:v>135.98333333333332</c:v>
                </c:pt>
                <c:pt idx="8159">
                  <c:v>136</c:v>
                </c:pt>
                <c:pt idx="8160">
                  <c:v>136.01666666666668</c:v>
                </c:pt>
                <c:pt idx="8161">
                  <c:v>136.03333333333333</c:v>
                </c:pt>
                <c:pt idx="8162">
                  <c:v>136.05000000000001</c:v>
                </c:pt>
                <c:pt idx="8163">
                  <c:v>136.06666666666666</c:v>
                </c:pt>
                <c:pt idx="8164">
                  <c:v>136.08333333333334</c:v>
                </c:pt>
                <c:pt idx="8165">
                  <c:v>136.1</c:v>
                </c:pt>
                <c:pt idx="8166">
                  <c:v>136.11666666666667</c:v>
                </c:pt>
                <c:pt idx="8167">
                  <c:v>136.13333333333333</c:v>
                </c:pt>
                <c:pt idx="8168">
                  <c:v>136.15</c:v>
                </c:pt>
                <c:pt idx="8169">
                  <c:v>136.16666666666666</c:v>
                </c:pt>
                <c:pt idx="8170">
                  <c:v>136.18333333333334</c:v>
                </c:pt>
                <c:pt idx="8171">
                  <c:v>136.19999999999999</c:v>
                </c:pt>
                <c:pt idx="8172">
                  <c:v>136.21666666666667</c:v>
                </c:pt>
                <c:pt idx="8173">
                  <c:v>136.23333333333332</c:v>
                </c:pt>
                <c:pt idx="8174">
                  <c:v>136.25</c:v>
                </c:pt>
                <c:pt idx="8175">
                  <c:v>136.26666666666668</c:v>
                </c:pt>
                <c:pt idx="8176">
                  <c:v>136.28333333333333</c:v>
                </c:pt>
                <c:pt idx="8177">
                  <c:v>136.30000000000001</c:v>
                </c:pt>
                <c:pt idx="8178">
                  <c:v>136.31666666666666</c:v>
                </c:pt>
                <c:pt idx="8179">
                  <c:v>136.33333333333334</c:v>
                </c:pt>
                <c:pt idx="8180">
                  <c:v>136.35</c:v>
                </c:pt>
                <c:pt idx="8181">
                  <c:v>136.36666666666667</c:v>
                </c:pt>
                <c:pt idx="8182">
                  <c:v>136.38333333333333</c:v>
                </c:pt>
                <c:pt idx="8183">
                  <c:v>136.4</c:v>
                </c:pt>
                <c:pt idx="8184">
                  <c:v>136.41666666666666</c:v>
                </c:pt>
                <c:pt idx="8185">
                  <c:v>136.43333333333334</c:v>
                </c:pt>
                <c:pt idx="8186">
                  <c:v>136.44999999999999</c:v>
                </c:pt>
                <c:pt idx="8187">
                  <c:v>136.46666666666667</c:v>
                </c:pt>
                <c:pt idx="8188">
                  <c:v>136.48333333333332</c:v>
                </c:pt>
                <c:pt idx="8189">
                  <c:v>136.5</c:v>
                </c:pt>
                <c:pt idx="8190">
                  <c:v>136.51666666666668</c:v>
                </c:pt>
                <c:pt idx="8191">
                  <c:v>136.53333333333333</c:v>
                </c:pt>
                <c:pt idx="8192">
                  <c:v>136.55000000000001</c:v>
                </c:pt>
                <c:pt idx="8193">
                  <c:v>136.56666666666666</c:v>
                </c:pt>
                <c:pt idx="8194">
                  <c:v>136.58333333333334</c:v>
                </c:pt>
                <c:pt idx="8195">
                  <c:v>136.6</c:v>
                </c:pt>
                <c:pt idx="8196">
                  <c:v>136.61666666666667</c:v>
                </c:pt>
                <c:pt idx="8197">
                  <c:v>136.63333333333333</c:v>
                </c:pt>
                <c:pt idx="8198">
                  <c:v>136.65</c:v>
                </c:pt>
                <c:pt idx="8199">
                  <c:v>136.66666666666666</c:v>
                </c:pt>
                <c:pt idx="8200">
                  <c:v>136.68333333333334</c:v>
                </c:pt>
                <c:pt idx="8201">
                  <c:v>136.69999999999999</c:v>
                </c:pt>
                <c:pt idx="8202">
                  <c:v>136.71666666666667</c:v>
                </c:pt>
                <c:pt idx="8203">
                  <c:v>136.73333333333332</c:v>
                </c:pt>
                <c:pt idx="8204">
                  <c:v>136.75</c:v>
                </c:pt>
                <c:pt idx="8205">
                  <c:v>136.76666666666668</c:v>
                </c:pt>
                <c:pt idx="8206">
                  <c:v>136.78333333333333</c:v>
                </c:pt>
                <c:pt idx="8207">
                  <c:v>136.80000000000001</c:v>
                </c:pt>
                <c:pt idx="8208">
                  <c:v>136.81666666666666</c:v>
                </c:pt>
                <c:pt idx="8209">
                  <c:v>136.83333333333334</c:v>
                </c:pt>
                <c:pt idx="8210">
                  <c:v>136.85</c:v>
                </c:pt>
                <c:pt idx="8211">
                  <c:v>136.86666666666667</c:v>
                </c:pt>
                <c:pt idx="8212">
                  <c:v>136.88333333333333</c:v>
                </c:pt>
                <c:pt idx="8213">
                  <c:v>136.9</c:v>
                </c:pt>
                <c:pt idx="8214">
                  <c:v>136.91666666666666</c:v>
                </c:pt>
                <c:pt idx="8215">
                  <c:v>136.93333333333334</c:v>
                </c:pt>
                <c:pt idx="8216">
                  <c:v>136.94999999999999</c:v>
                </c:pt>
                <c:pt idx="8217">
                  <c:v>136.96666666666667</c:v>
                </c:pt>
                <c:pt idx="8218">
                  <c:v>136.98333333333332</c:v>
                </c:pt>
                <c:pt idx="8219">
                  <c:v>137</c:v>
                </c:pt>
                <c:pt idx="8220">
                  <c:v>137.01666666666668</c:v>
                </c:pt>
                <c:pt idx="8221">
                  <c:v>137.03333333333333</c:v>
                </c:pt>
                <c:pt idx="8222">
                  <c:v>137.05000000000001</c:v>
                </c:pt>
                <c:pt idx="8223">
                  <c:v>137.06666666666666</c:v>
                </c:pt>
                <c:pt idx="8224">
                  <c:v>137.08333333333334</c:v>
                </c:pt>
                <c:pt idx="8225">
                  <c:v>137.1</c:v>
                </c:pt>
                <c:pt idx="8226">
                  <c:v>137.11666666666667</c:v>
                </c:pt>
                <c:pt idx="8227">
                  <c:v>137.13333333333333</c:v>
                </c:pt>
                <c:pt idx="8228">
                  <c:v>137.15</c:v>
                </c:pt>
                <c:pt idx="8229">
                  <c:v>137.16666666666666</c:v>
                </c:pt>
                <c:pt idx="8230">
                  <c:v>137.18333333333334</c:v>
                </c:pt>
                <c:pt idx="8231">
                  <c:v>137.19999999999999</c:v>
                </c:pt>
                <c:pt idx="8232">
                  <c:v>137.21666666666667</c:v>
                </c:pt>
                <c:pt idx="8233">
                  <c:v>137.23333333333332</c:v>
                </c:pt>
                <c:pt idx="8234">
                  <c:v>137.25</c:v>
                </c:pt>
                <c:pt idx="8235">
                  <c:v>137.26666666666668</c:v>
                </c:pt>
                <c:pt idx="8236">
                  <c:v>137.28333333333333</c:v>
                </c:pt>
                <c:pt idx="8237">
                  <c:v>137.30000000000001</c:v>
                </c:pt>
                <c:pt idx="8238">
                  <c:v>137.31666666666666</c:v>
                </c:pt>
                <c:pt idx="8239">
                  <c:v>137.33333333333334</c:v>
                </c:pt>
                <c:pt idx="8240">
                  <c:v>137.35</c:v>
                </c:pt>
                <c:pt idx="8241">
                  <c:v>137.36666666666667</c:v>
                </c:pt>
                <c:pt idx="8242">
                  <c:v>137.38333333333333</c:v>
                </c:pt>
                <c:pt idx="8243">
                  <c:v>137.4</c:v>
                </c:pt>
                <c:pt idx="8244">
                  <c:v>137.41666666666666</c:v>
                </c:pt>
                <c:pt idx="8245">
                  <c:v>137.43333333333334</c:v>
                </c:pt>
                <c:pt idx="8246">
                  <c:v>137.44999999999999</c:v>
                </c:pt>
                <c:pt idx="8247">
                  <c:v>137.46666666666667</c:v>
                </c:pt>
                <c:pt idx="8248">
                  <c:v>137.48333333333332</c:v>
                </c:pt>
                <c:pt idx="8249">
                  <c:v>137.5</c:v>
                </c:pt>
                <c:pt idx="8250">
                  <c:v>137.51666666666668</c:v>
                </c:pt>
                <c:pt idx="8251">
                  <c:v>137.53333333333333</c:v>
                </c:pt>
                <c:pt idx="8252">
                  <c:v>137.55000000000001</c:v>
                </c:pt>
                <c:pt idx="8253">
                  <c:v>137.56666666666666</c:v>
                </c:pt>
                <c:pt idx="8254">
                  <c:v>137.58333333333334</c:v>
                </c:pt>
                <c:pt idx="8255">
                  <c:v>137.6</c:v>
                </c:pt>
                <c:pt idx="8256">
                  <c:v>137.61666666666667</c:v>
                </c:pt>
                <c:pt idx="8257">
                  <c:v>137.63333333333333</c:v>
                </c:pt>
                <c:pt idx="8258">
                  <c:v>137.65</c:v>
                </c:pt>
                <c:pt idx="8259">
                  <c:v>137.66666666666666</c:v>
                </c:pt>
                <c:pt idx="8260">
                  <c:v>137.68333333333334</c:v>
                </c:pt>
                <c:pt idx="8261">
                  <c:v>137.69999999999999</c:v>
                </c:pt>
                <c:pt idx="8262">
                  <c:v>137.71666666666667</c:v>
                </c:pt>
                <c:pt idx="8263">
                  <c:v>137.73333333333332</c:v>
                </c:pt>
                <c:pt idx="8264">
                  <c:v>137.75</c:v>
                </c:pt>
                <c:pt idx="8265">
                  <c:v>137.76666666666668</c:v>
                </c:pt>
                <c:pt idx="8266">
                  <c:v>137.78333333333333</c:v>
                </c:pt>
                <c:pt idx="8267">
                  <c:v>137.80000000000001</c:v>
                </c:pt>
                <c:pt idx="8268">
                  <c:v>137.81666666666666</c:v>
                </c:pt>
                <c:pt idx="8269">
                  <c:v>137.83333333333334</c:v>
                </c:pt>
                <c:pt idx="8270">
                  <c:v>137.85</c:v>
                </c:pt>
                <c:pt idx="8271">
                  <c:v>137.86666666666667</c:v>
                </c:pt>
                <c:pt idx="8272">
                  <c:v>137.88333333333333</c:v>
                </c:pt>
                <c:pt idx="8273">
                  <c:v>137.9</c:v>
                </c:pt>
                <c:pt idx="8274">
                  <c:v>137.91666666666666</c:v>
                </c:pt>
                <c:pt idx="8275">
                  <c:v>137.93333333333334</c:v>
                </c:pt>
                <c:pt idx="8276">
                  <c:v>137.94999999999999</c:v>
                </c:pt>
                <c:pt idx="8277">
                  <c:v>137.96666666666667</c:v>
                </c:pt>
                <c:pt idx="8278">
                  <c:v>137.98333333333332</c:v>
                </c:pt>
                <c:pt idx="8279">
                  <c:v>138</c:v>
                </c:pt>
                <c:pt idx="8280">
                  <c:v>138.01666666666668</c:v>
                </c:pt>
                <c:pt idx="8281">
                  <c:v>138.03333333333333</c:v>
                </c:pt>
                <c:pt idx="8282">
                  <c:v>138.05000000000001</c:v>
                </c:pt>
                <c:pt idx="8283">
                  <c:v>138.06666666666666</c:v>
                </c:pt>
                <c:pt idx="8284">
                  <c:v>138.08333333333334</c:v>
                </c:pt>
                <c:pt idx="8285">
                  <c:v>138.1</c:v>
                </c:pt>
                <c:pt idx="8286">
                  <c:v>138.11666666666667</c:v>
                </c:pt>
                <c:pt idx="8287">
                  <c:v>138.13333333333333</c:v>
                </c:pt>
                <c:pt idx="8288">
                  <c:v>138.15</c:v>
                </c:pt>
                <c:pt idx="8289">
                  <c:v>138.16666666666666</c:v>
                </c:pt>
                <c:pt idx="8290">
                  <c:v>138.18333333333334</c:v>
                </c:pt>
                <c:pt idx="8291">
                  <c:v>138.19999999999999</c:v>
                </c:pt>
                <c:pt idx="8292">
                  <c:v>138.21666666666667</c:v>
                </c:pt>
                <c:pt idx="8293">
                  <c:v>138.23333333333332</c:v>
                </c:pt>
                <c:pt idx="8294">
                  <c:v>138.25</c:v>
                </c:pt>
                <c:pt idx="8295">
                  <c:v>138.26666666666668</c:v>
                </c:pt>
                <c:pt idx="8296">
                  <c:v>138.28333333333333</c:v>
                </c:pt>
                <c:pt idx="8297">
                  <c:v>138.30000000000001</c:v>
                </c:pt>
                <c:pt idx="8298">
                  <c:v>138.31666666666666</c:v>
                </c:pt>
                <c:pt idx="8299">
                  <c:v>138.33333333333334</c:v>
                </c:pt>
                <c:pt idx="8300">
                  <c:v>138.35</c:v>
                </c:pt>
                <c:pt idx="8301">
                  <c:v>138.36666666666667</c:v>
                </c:pt>
                <c:pt idx="8302">
                  <c:v>138.38333333333333</c:v>
                </c:pt>
                <c:pt idx="8303">
                  <c:v>138.4</c:v>
                </c:pt>
                <c:pt idx="8304">
                  <c:v>138.41666666666666</c:v>
                </c:pt>
                <c:pt idx="8305">
                  <c:v>138.43333333333334</c:v>
                </c:pt>
                <c:pt idx="8306">
                  <c:v>138.44999999999999</c:v>
                </c:pt>
                <c:pt idx="8307">
                  <c:v>138.46666666666667</c:v>
                </c:pt>
                <c:pt idx="8308">
                  <c:v>138.48333333333332</c:v>
                </c:pt>
                <c:pt idx="8309">
                  <c:v>138.5</c:v>
                </c:pt>
                <c:pt idx="8310">
                  <c:v>138.51666666666668</c:v>
                </c:pt>
                <c:pt idx="8311">
                  <c:v>138.53333333333333</c:v>
                </c:pt>
                <c:pt idx="8312">
                  <c:v>138.55000000000001</c:v>
                </c:pt>
                <c:pt idx="8313">
                  <c:v>138.56666666666666</c:v>
                </c:pt>
                <c:pt idx="8314">
                  <c:v>138.58333333333334</c:v>
                </c:pt>
                <c:pt idx="8315">
                  <c:v>138.6</c:v>
                </c:pt>
                <c:pt idx="8316">
                  <c:v>138.61666666666667</c:v>
                </c:pt>
                <c:pt idx="8317">
                  <c:v>138.63333333333333</c:v>
                </c:pt>
                <c:pt idx="8318">
                  <c:v>138.65</c:v>
                </c:pt>
                <c:pt idx="8319">
                  <c:v>138.66666666666666</c:v>
                </c:pt>
                <c:pt idx="8320">
                  <c:v>138.68333333333334</c:v>
                </c:pt>
                <c:pt idx="8321">
                  <c:v>138.69999999999999</c:v>
                </c:pt>
                <c:pt idx="8322">
                  <c:v>138.71666666666667</c:v>
                </c:pt>
                <c:pt idx="8323">
                  <c:v>138.73333333333332</c:v>
                </c:pt>
                <c:pt idx="8324">
                  <c:v>138.75</c:v>
                </c:pt>
                <c:pt idx="8325">
                  <c:v>138.76666666666668</c:v>
                </c:pt>
                <c:pt idx="8326">
                  <c:v>138.78333333333333</c:v>
                </c:pt>
                <c:pt idx="8327">
                  <c:v>138.80000000000001</c:v>
                </c:pt>
                <c:pt idx="8328">
                  <c:v>138.81666666666666</c:v>
                </c:pt>
                <c:pt idx="8329">
                  <c:v>138.83333333333334</c:v>
                </c:pt>
                <c:pt idx="8330">
                  <c:v>138.85</c:v>
                </c:pt>
                <c:pt idx="8331">
                  <c:v>138.86666666666667</c:v>
                </c:pt>
                <c:pt idx="8332">
                  <c:v>138.88333333333333</c:v>
                </c:pt>
                <c:pt idx="8333">
                  <c:v>138.9</c:v>
                </c:pt>
                <c:pt idx="8334">
                  <c:v>138.91666666666666</c:v>
                </c:pt>
                <c:pt idx="8335">
                  <c:v>138.93333333333334</c:v>
                </c:pt>
                <c:pt idx="8336">
                  <c:v>138.94999999999999</c:v>
                </c:pt>
                <c:pt idx="8337">
                  <c:v>138.96666666666667</c:v>
                </c:pt>
                <c:pt idx="8338">
                  <c:v>138.98333333333332</c:v>
                </c:pt>
                <c:pt idx="8339">
                  <c:v>139</c:v>
                </c:pt>
                <c:pt idx="8340">
                  <c:v>139.01666666666668</c:v>
                </c:pt>
                <c:pt idx="8341">
                  <c:v>139.03333333333333</c:v>
                </c:pt>
                <c:pt idx="8342">
                  <c:v>139.05000000000001</c:v>
                </c:pt>
                <c:pt idx="8343">
                  <c:v>139.06666666666666</c:v>
                </c:pt>
                <c:pt idx="8344">
                  <c:v>139.08333333333334</c:v>
                </c:pt>
                <c:pt idx="8345">
                  <c:v>139.1</c:v>
                </c:pt>
                <c:pt idx="8346">
                  <c:v>139.11666666666667</c:v>
                </c:pt>
                <c:pt idx="8347">
                  <c:v>139.13333333333333</c:v>
                </c:pt>
                <c:pt idx="8348">
                  <c:v>139.15</c:v>
                </c:pt>
                <c:pt idx="8349">
                  <c:v>139.16666666666666</c:v>
                </c:pt>
                <c:pt idx="8350">
                  <c:v>139.18333333333334</c:v>
                </c:pt>
                <c:pt idx="8351">
                  <c:v>139.19999999999999</c:v>
                </c:pt>
                <c:pt idx="8352">
                  <c:v>139.21666666666667</c:v>
                </c:pt>
                <c:pt idx="8353">
                  <c:v>139.23333333333332</c:v>
                </c:pt>
                <c:pt idx="8354">
                  <c:v>139.25</c:v>
                </c:pt>
                <c:pt idx="8355">
                  <c:v>139.26666666666668</c:v>
                </c:pt>
                <c:pt idx="8356">
                  <c:v>139.28333333333333</c:v>
                </c:pt>
                <c:pt idx="8357">
                  <c:v>139.30000000000001</c:v>
                </c:pt>
                <c:pt idx="8358">
                  <c:v>139.31666666666666</c:v>
                </c:pt>
                <c:pt idx="8359">
                  <c:v>139.33333333333334</c:v>
                </c:pt>
                <c:pt idx="8360">
                  <c:v>139.35</c:v>
                </c:pt>
                <c:pt idx="8361">
                  <c:v>139.36666666666667</c:v>
                </c:pt>
                <c:pt idx="8362">
                  <c:v>139.38333333333333</c:v>
                </c:pt>
                <c:pt idx="8363">
                  <c:v>139.4</c:v>
                </c:pt>
                <c:pt idx="8364">
                  <c:v>139.41666666666666</c:v>
                </c:pt>
                <c:pt idx="8365">
                  <c:v>139.43333333333334</c:v>
                </c:pt>
                <c:pt idx="8366">
                  <c:v>139.44999999999999</c:v>
                </c:pt>
                <c:pt idx="8367">
                  <c:v>139.46666666666667</c:v>
                </c:pt>
                <c:pt idx="8368">
                  <c:v>139.48333333333332</c:v>
                </c:pt>
                <c:pt idx="8369">
                  <c:v>139.5</c:v>
                </c:pt>
                <c:pt idx="8370">
                  <c:v>139.51666666666668</c:v>
                </c:pt>
                <c:pt idx="8371">
                  <c:v>139.53333333333333</c:v>
                </c:pt>
                <c:pt idx="8372">
                  <c:v>139.55000000000001</c:v>
                </c:pt>
                <c:pt idx="8373">
                  <c:v>139.56666666666666</c:v>
                </c:pt>
                <c:pt idx="8374">
                  <c:v>139.58333333333334</c:v>
                </c:pt>
                <c:pt idx="8375">
                  <c:v>139.6</c:v>
                </c:pt>
                <c:pt idx="8376">
                  <c:v>139.61666666666667</c:v>
                </c:pt>
                <c:pt idx="8377">
                  <c:v>139.63333333333333</c:v>
                </c:pt>
                <c:pt idx="8378">
                  <c:v>139.65</c:v>
                </c:pt>
                <c:pt idx="8379">
                  <c:v>139.66666666666666</c:v>
                </c:pt>
                <c:pt idx="8380">
                  <c:v>139.68333333333334</c:v>
                </c:pt>
                <c:pt idx="8381">
                  <c:v>139.69999999999999</c:v>
                </c:pt>
                <c:pt idx="8382">
                  <c:v>139.71666666666667</c:v>
                </c:pt>
                <c:pt idx="8383">
                  <c:v>139.73333333333332</c:v>
                </c:pt>
                <c:pt idx="8384">
                  <c:v>139.75</c:v>
                </c:pt>
                <c:pt idx="8385">
                  <c:v>139.76666666666668</c:v>
                </c:pt>
                <c:pt idx="8386">
                  <c:v>139.78333333333333</c:v>
                </c:pt>
                <c:pt idx="8387">
                  <c:v>139.80000000000001</c:v>
                </c:pt>
                <c:pt idx="8388">
                  <c:v>139.81666666666666</c:v>
                </c:pt>
                <c:pt idx="8389">
                  <c:v>139.83333333333334</c:v>
                </c:pt>
                <c:pt idx="8390">
                  <c:v>139.85</c:v>
                </c:pt>
                <c:pt idx="8391">
                  <c:v>139.86666666666667</c:v>
                </c:pt>
                <c:pt idx="8392">
                  <c:v>139.88333333333333</c:v>
                </c:pt>
                <c:pt idx="8393">
                  <c:v>139.9</c:v>
                </c:pt>
                <c:pt idx="8394">
                  <c:v>139.91666666666666</c:v>
                </c:pt>
                <c:pt idx="8395">
                  <c:v>139.93333333333334</c:v>
                </c:pt>
                <c:pt idx="8396">
                  <c:v>139.94999999999999</c:v>
                </c:pt>
                <c:pt idx="8397">
                  <c:v>139.96666666666667</c:v>
                </c:pt>
                <c:pt idx="8398">
                  <c:v>139.98333333333332</c:v>
                </c:pt>
                <c:pt idx="8399">
                  <c:v>140</c:v>
                </c:pt>
                <c:pt idx="8400">
                  <c:v>140.01666666666668</c:v>
                </c:pt>
                <c:pt idx="8401">
                  <c:v>140.03333333333333</c:v>
                </c:pt>
                <c:pt idx="8402">
                  <c:v>140.05000000000001</c:v>
                </c:pt>
                <c:pt idx="8403">
                  <c:v>140.06666666666666</c:v>
                </c:pt>
                <c:pt idx="8404">
                  <c:v>140.08333333333334</c:v>
                </c:pt>
                <c:pt idx="8405">
                  <c:v>140.1</c:v>
                </c:pt>
                <c:pt idx="8406">
                  <c:v>140.11666666666667</c:v>
                </c:pt>
                <c:pt idx="8407">
                  <c:v>140.13333333333333</c:v>
                </c:pt>
                <c:pt idx="8408">
                  <c:v>140.15</c:v>
                </c:pt>
                <c:pt idx="8409">
                  <c:v>140.16666666666666</c:v>
                </c:pt>
                <c:pt idx="8410">
                  <c:v>140.18333333333334</c:v>
                </c:pt>
                <c:pt idx="8411">
                  <c:v>140.19999999999999</c:v>
                </c:pt>
                <c:pt idx="8412">
                  <c:v>140.21666666666667</c:v>
                </c:pt>
                <c:pt idx="8413">
                  <c:v>140.23333333333332</c:v>
                </c:pt>
                <c:pt idx="8414">
                  <c:v>140.25</c:v>
                </c:pt>
                <c:pt idx="8415">
                  <c:v>140.26666666666668</c:v>
                </c:pt>
                <c:pt idx="8416">
                  <c:v>140.28333333333333</c:v>
                </c:pt>
                <c:pt idx="8417">
                  <c:v>140.30000000000001</c:v>
                </c:pt>
                <c:pt idx="8418">
                  <c:v>140.31666666666666</c:v>
                </c:pt>
                <c:pt idx="8419">
                  <c:v>140.33333333333334</c:v>
                </c:pt>
                <c:pt idx="8420">
                  <c:v>140.35</c:v>
                </c:pt>
                <c:pt idx="8421">
                  <c:v>140.36666666666667</c:v>
                </c:pt>
                <c:pt idx="8422">
                  <c:v>140.38333333333333</c:v>
                </c:pt>
                <c:pt idx="8423">
                  <c:v>140.4</c:v>
                </c:pt>
                <c:pt idx="8424">
                  <c:v>140.41666666666666</c:v>
                </c:pt>
                <c:pt idx="8425">
                  <c:v>140.43333333333334</c:v>
                </c:pt>
                <c:pt idx="8426">
                  <c:v>140.44999999999999</c:v>
                </c:pt>
                <c:pt idx="8427">
                  <c:v>140.46666666666667</c:v>
                </c:pt>
                <c:pt idx="8428">
                  <c:v>140.48333333333332</c:v>
                </c:pt>
                <c:pt idx="8429">
                  <c:v>140.5</c:v>
                </c:pt>
                <c:pt idx="8430">
                  <c:v>140.51666666666668</c:v>
                </c:pt>
                <c:pt idx="8431">
                  <c:v>140.53333333333333</c:v>
                </c:pt>
                <c:pt idx="8432">
                  <c:v>140.55000000000001</c:v>
                </c:pt>
                <c:pt idx="8433">
                  <c:v>140.56666666666666</c:v>
                </c:pt>
                <c:pt idx="8434">
                  <c:v>140.58333333333334</c:v>
                </c:pt>
                <c:pt idx="8435">
                  <c:v>140.6</c:v>
                </c:pt>
                <c:pt idx="8436">
                  <c:v>140.61666666666667</c:v>
                </c:pt>
                <c:pt idx="8437">
                  <c:v>140.63333333333333</c:v>
                </c:pt>
                <c:pt idx="8438">
                  <c:v>140.65</c:v>
                </c:pt>
                <c:pt idx="8439">
                  <c:v>140.66666666666666</c:v>
                </c:pt>
                <c:pt idx="8440">
                  <c:v>140.68333333333334</c:v>
                </c:pt>
                <c:pt idx="8441">
                  <c:v>140.69999999999999</c:v>
                </c:pt>
                <c:pt idx="8442">
                  <c:v>140.71666666666667</c:v>
                </c:pt>
                <c:pt idx="8443">
                  <c:v>140.73333333333332</c:v>
                </c:pt>
                <c:pt idx="8444">
                  <c:v>140.75</c:v>
                </c:pt>
                <c:pt idx="8445">
                  <c:v>140.76666666666668</c:v>
                </c:pt>
                <c:pt idx="8446">
                  <c:v>140.78333333333333</c:v>
                </c:pt>
                <c:pt idx="8447">
                  <c:v>140.80000000000001</c:v>
                </c:pt>
                <c:pt idx="8448">
                  <c:v>140.81666666666666</c:v>
                </c:pt>
                <c:pt idx="8449">
                  <c:v>140.83333333333334</c:v>
                </c:pt>
                <c:pt idx="8450">
                  <c:v>140.85</c:v>
                </c:pt>
                <c:pt idx="8451">
                  <c:v>140.86666666666667</c:v>
                </c:pt>
                <c:pt idx="8452">
                  <c:v>140.88333333333333</c:v>
                </c:pt>
                <c:pt idx="8453">
                  <c:v>140.9</c:v>
                </c:pt>
                <c:pt idx="8454">
                  <c:v>140.91666666666666</c:v>
                </c:pt>
                <c:pt idx="8455">
                  <c:v>140.93333333333334</c:v>
                </c:pt>
                <c:pt idx="8456">
                  <c:v>140.94999999999999</c:v>
                </c:pt>
                <c:pt idx="8457">
                  <c:v>140.96666666666667</c:v>
                </c:pt>
                <c:pt idx="8458">
                  <c:v>140.98333333333332</c:v>
                </c:pt>
                <c:pt idx="8459">
                  <c:v>141</c:v>
                </c:pt>
                <c:pt idx="8460">
                  <c:v>141.01666666666668</c:v>
                </c:pt>
                <c:pt idx="8461">
                  <c:v>141.03333333333333</c:v>
                </c:pt>
                <c:pt idx="8462">
                  <c:v>141.05000000000001</c:v>
                </c:pt>
                <c:pt idx="8463">
                  <c:v>141.06666666666666</c:v>
                </c:pt>
                <c:pt idx="8464">
                  <c:v>141.08333333333334</c:v>
                </c:pt>
                <c:pt idx="8465">
                  <c:v>141.1</c:v>
                </c:pt>
                <c:pt idx="8466">
                  <c:v>141.11666666666667</c:v>
                </c:pt>
                <c:pt idx="8467">
                  <c:v>141.13333333333333</c:v>
                </c:pt>
                <c:pt idx="8468">
                  <c:v>141.15</c:v>
                </c:pt>
                <c:pt idx="8469">
                  <c:v>141.16666666666666</c:v>
                </c:pt>
                <c:pt idx="8470">
                  <c:v>141.18333333333334</c:v>
                </c:pt>
                <c:pt idx="8471">
                  <c:v>141.19999999999999</c:v>
                </c:pt>
                <c:pt idx="8472">
                  <c:v>141.21666666666667</c:v>
                </c:pt>
                <c:pt idx="8473">
                  <c:v>141.23333333333332</c:v>
                </c:pt>
                <c:pt idx="8474">
                  <c:v>141.25</c:v>
                </c:pt>
                <c:pt idx="8475">
                  <c:v>141.26666666666668</c:v>
                </c:pt>
                <c:pt idx="8476">
                  <c:v>141.28333333333333</c:v>
                </c:pt>
                <c:pt idx="8477">
                  <c:v>141.30000000000001</c:v>
                </c:pt>
                <c:pt idx="8478">
                  <c:v>141.31666666666666</c:v>
                </c:pt>
                <c:pt idx="8479">
                  <c:v>141.33333333333334</c:v>
                </c:pt>
                <c:pt idx="8480">
                  <c:v>141.35</c:v>
                </c:pt>
                <c:pt idx="8481">
                  <c:v>141.36666666666667</c:v>
                </c:pt>
                <c:pt idx="8482">
                  <c:v>141.38333333333333</c:v>
                </c:pt>
                <c:pt idx="8483">
                  <c:v>141.4</c:v>
                </c:pt>
                <c:pt idx="8484">
                  <c:v>141.41666666666666</c:v>
                </c:pt>
                <c:pt idx="8485">
                  <c:v>141.43333333333334</c:v>
                </c:pt>
                <c:pt idx="8486">
                  <c:v>141.44999999999999</c:v>
                </c:pt>
                <c:pt idx="8487">
                  <c:v>141.46666666666667</c:v>
                </c:pt>
                <c:pt idx="8488">
                  <c:v>141.48333333333332</c:v>
                </c:pt>
                <c:pt idx="8489">
                  <c:v>141.5</c:v>
                </c:pt>
                <c:pt idx="8490">
                  <c:v>141.51666666666668</c:v>
                </c:pt>
                <c:pt idx="8491">
                  <c:v>141.53333333333333</c:v>
                </c:pt>
                <c:pt idx="8492">
                  <c:v>141.55000000000001</c:v>
                </c:pt>
                <c:pt idx="8493">
                  <c:v>141.56666666666666</c:v>
                </c:pt>
                <c:pt idx="8494">
                  <c:v>141.58333333333334</c:v>
                </c:pt>
                <c:pt idx="8495">
                  <c:v>141.6</c:v>
                </c:pt>
                <c:pt idx="8496">
                  <c:v>141.61666666666667</c:v>
                </c:pt>
                <c:pt idx="8497">
                  <c:v>141.63333333333333</c:v>
                </c:pt>
                <c:pt idx="8498">
                  <c:v>141.65</c:v>
                </c:pt>
                <c:pt idx="8499">
                  <c:v>141.66666666666666</c:v>
                </c:pt>
                <c:pt idx="8500">
                  <c:v>141.68333333333334</c:v>
                </c:pt>
                <c:pt idx="8501">
                  <c:v>141.69999999999999</c:v>
                </c:pt>
                <c:pt idx="8502">
                  <c:v>141.71666666666667</c:v>
                </c:pt>
                <c:pt idx="8503">
                  <c:v>141.73333333333332</c:v>
                </c:pt>
                <c:pt idx="8504">
                  <c:v>141.75</c:v>
                </c:pt>
                <c:pt idx="8505">
                  <c:v>141.76666666666668</c:v>
                </c:pt>
                <c:pt idx="8506">
                  <c:v>141.78333333333333</c:v>
                </c:pt>
                <c:pt idx="8507">
                  <c:v>141.80000000000001</c:v>
                </c:pt>
                <c:pt idx="8508">
                  <c:v>141.81666666666666</c:v>
                </c:pt>
                <c:pt idx="8509">
                  <c:v>141.83333333333334</c:v>
                </c:pt>
                <c:pt idx="8510">
                  <c:v>141.85</c:v>
                </c:pt>
                <c:pt idx="8511">
                  <c:v>141.86666666666667</c:v>
                </c:pt>
                <c:pt idx="8512">
                  <c:v>141.88333333333333</c:v>
                </c:pt>
                <c:pt idx="8513">
                  <c:v>141.9</c:v>
                </c:pt>
                <c:pt idx="8514">
                  <c:v>141.91666666666666</c:v>
                </c:pt>
                <c:pt idx="8515">
                  <c:v>141.93333333333334</c:v>
                </c:pt>
                <c:pt idx="8516">
                  <c:v>141.94999999999999</c:v>
                </c:pt>
                <c:pt idx="8517">
                  <c:v>141.96666666666667</c:v>
                </c:pt>
                <c:pt idx="8518">
                  <c:v>141.98333333333332</c:v>
                </c:pt>
                <c:pt idx="8519">
                  <c:v>142</c:v>
                </c:pt>
                <c:pt idx="8520">
                  <c:v>142.01666666666668</c:v>
                </c:pt>
                <c:pt idx="8521">
                  <c:v>142.03333333333333</c:v>
                </c:pt>
                <c:pt idx="8522">
                  <c:v>142.05000000000001</c:v>
                </c:pt>
                <c:pt idx="8523">
                  <c:v>142.06666666666666</c:v>
                </c:pt>
                <c:pt idx="8524">
                  <c:v>142.08333333333334</c:v>
                </c:pt>
                <c:pt idx="8525">
                  <c:v>142.1</c:v>
                </c:pt>
                <c:pt idx="8526">
                  <c:v>142.11666666666667</c:v>
                </c:pt>
                <c:pt idx="8527">
                  <c:v>142.13333333333333</c:v>
                </c:pt>
                <c:pt idx="8528">
                  <c:v>142.15</c:v>
                </c:pt>
                <c:pt idx="8529">
                  <c:v>142.16666666666666</c:v>
                </c:pt>
                <c:pt idx="8530">
                  <c:v>142.18333333333334</c:v>
                </c:pt>
                <c:pt idx="8531">
                  <c:v>142.19999999999999</c:v>
                </c:pt>
                <c:pt idx="8532">
                  <c:v>142.21666666666667</c:v>
                </c:pt>
                <c:pt idx="8533">
                  <c:v>142.23333333333332</c:v>
                </c:pt>
                <c:pt idx="8534">
                  <c:v>142.25</c:v>
                </c:pt>
                <c:pt idx="8535">
                  <c:v>142.26666666666668</c:v>
                </c:pt>
                <c:pt idx="8536">
                  <c:v>142.28333333333333</c:v>
                </c:pt>
                <c:pt idx="8537">
                  <c:v>142.30000000000001</c:v>
                </c:pt>
                <c:pt idx="8538">
                  <c:v>142.31666666666666</c:v>
                </c:pt>
                <c:pt idx="8539">
                  <c:v>142.33333333333334</c:v>
                </c:pt>
                <c:pt idx="8540">
                  <c:v>142.35</c:v>
                </c:pt>
                <c:pt idx="8541">
                  <c:v>142.36666666666667</c:v>
                </c:pt>
                <c:pt idx="8542">
                  <c:v>142.38333333333333</c:v>
                </c:pt>
                <c:pt idx="8543">
                  <c:v>142.4</c:v>
                </c:pt>
                <c:pt idx="8544">
                  <c:v>142.41666666666666</c:v>
                </c:pt>
                <c:pt idx="8545">
                  <c:v>142.43333333333334</c:v>
                </c:pt>
                <c:pt idx="8546">
                  <c:v>142.44999999999999</c:v>
                </c:pt>
                <c:pt idx="8547">
                  <c:v>142.46666666666667</c:v>
                </c:pt>
                <c:pt idx="8548">
                  <c:v>142.48333333333332</c:v>
                </c:pt>
                <c:pt idx="8549">
                  <c:v>142.5</c:v>
                </c:pt>
                <c:pt idx="8550">
                  <c:v>142.51666666666668</c:v>
                </c:pt>
                <c:pt idx="8551">
                  <c:v>142.53333333333333</c:v>
                </c:pt>
                <c:pt idx="8552">
                  <c:v>142.55000000000001</c:v>
                </c:pt>
                <c:pt idx="8553">
                  <c:v>142.56666666666666</c:v>
                </c:pt>
                <c:pt idx="8554">
                  <c:v>142.58333333333334</c:v>
                </c:pt>
                <c:pt idx="8555">
                  <c:v>142.6</c:v>
                </c:pt>
                <c:pt idx="8556">
                  <c:v>142.61666666666667</c:v>
                </c:pt>
                <c:pt idx="8557">
                  <c:v>142.63333333333333</c:v>
                </c:pt>
                <c:pt idx="8558">
                  <c:v>142.65</c:v>
                </c:pt>
                <c:pt idx="8559">
                  <c:v>142.66666666666666</c:v>
                </c:pt>
                <c:pt idx="8560">
                  <c:v>142.68333333333334</c:v>
                </c:pt>
                <c:pt idx="8561">
                  <c:v>142.69999999999999</c:v>
                </c:pt>
                <c:pt idx="8562">
                  <c:v>142.71666666666667</c:v>
                </c:pt>
                <c:pt idx="8563">
                  <c:v>142.73333333333332</c:v>
                </c:pt>
                <c:pt idx="8564">
                  <c:v>142.75</c:v>
                </c:pt>
                <c:pt idx="8565">
                  <c:v>142.76666666666668</c:v>
                </c:pt>
                <c:pt idx="8566">
                  <c:v>142.78333333333333</c:v>
                </c:pt>
                <c:pt idx="8567">
                  <c:v>142.80000000000001</c:v>
                </c:pt>
                <c:pt idx="8568">
                  <c:v>142.81666666666666</c:v>
                </c:pt>
                <c:pt idx="8569">
                  <c:v>142.83333333333334</c:v>
                </c:pt>
                <c:pt idx="8570">
                  <c:v>142.85</c:v>
                </c:pt>
                <c:pt idx="8571">
                  <c:v>142.86666666666667</c:v>
                </c:pt>
                <c:pt idx="8572">
                  <c:v>142.88333333333333</c:v>
                </c:pt>
                <c:pt idx="8573">
                  <c:v>142.9</c:v>
                </c:pt>
                <c:pt idx="8574">
                  <c:v>142.91666666666666</c:v>
                </c:pt>
                <c:pt idx="8575">
                  <c:v>142.93333333333334</c:v>
                </c:pt>
                <c:pt idx="8576">
                  <c:v>142.94999999999999</c:v>
                </c:pt>
                <c:pt idx="8577">
                  <c:v>142.96666666666667</c:v>
                </c:pt>
                <c:pt idx="8578">
                  <c:v>142.98333333333332</c:v>
                </c:pt>
                <c:pt idx="8579">
                  <c:v>143</c:v>
                </c:pt>
                <c:pt idx="8580">
                  <c:v>143.01666666666668</c:v>
                </c:pt>
                <c:pt idx="8581">
                  <c:v>143.03333333333333</c:v>
                </c:pt>
                <c:pt idx="8582">
                  <c:v>143.05000000000001</c:v>
                </c:pt>
                <c:pt idx="8583">
                  <c:v>143.06666666666666</c:v>
                </c:pt>
                <c:pt idx="8584">
                  <c:v>143.08333333333334</c:v>
                </c:pt>
                <c:pt idx="8585">
                  <c:v>143.1</c:v>
                </c:pt>
                <c:pt idx="8586">
                  <c:v>143.11666666666667</c:v>
                </c:pt>
                <c:pt idx="8587">
                  <c:v>143.13333333333333</c:v>
                </c:pt>
                <c:pt idx="8588">
                  <c:v>143.15</c:v>
                </c:pt>
                <c:pt idx="8589">
                  <c:v>143.16666666666666</c:v>
                </c:pt>
                <c:pt idx="8590">
                  <c:v>143.18333333333334</c:v>
                </c:pt>
                <c:pt idx="8591">
                  <c:v>143.19999999999999</c:v>
                </c:pt>
                <c:pt idx="8592">
                  <c:v>143.21666666666667</c:v>
                </c:pt>
                <c:pt idx="8593">
                  <c:v>143.23333333333332</c:v>
                </c:pt>
                <c:pt idx="8594">
                  <c:v>143.25</c:v>
                </c:pt>
                <c:pt idx="8595">
                  <c:v>143.26666666666668</c:v>
                </c:pt>
                <c:pt idx="8596">
                  <c:v>143.28333333333333</c:v>
                </c:pt>
                <c:pt idx="8597">
                  <c:v>143.30000000000001</c:v>
                </c:pt>
                <c:pt idx="8598">
                  <c:v>143.31666666666666</c:v>
                </c:pt>
                <c:pt idx="8599">
                  <c:v>143.33333333333334</c:v>
                </c:pt>
                <c:pt idx="8600">
                  <c:v>143.35</c:v>
                </c:pt>
                <c:pt idx="8601">
                  <c:v>143.36666666666667</c:v>
                </c:pt>
                <c:pt idx="8602">
                  <c:v>143.38333333333333</c:v>
                </c:pt>
                <c:pt idx="8603">
                  <c:v>143.4</c:v>
                </c:pt>
                <c:pt idx="8604">
                  <c:v>143.41666666666666</c:v>
                </c:pt>
                <c:pt idx="8605">
                  <c:v>143.43333333333334</c:v>
                </c:pt>
                <c:pt idx="8606">
                  <c:v>143.44999999999999</c:v>
                </c:pt>
                <c:pt idx="8607">
                  <c:v>143.46666666666667</c:v>
                </c:pt>
                <c:pt idx="8608">
                  <c:v>143.48333333333332</c:v>
                </c:pt>
                <c:pt idx="8609">
                  <c:v>143.5</c:v>
                </c:pt>
                <c:pt idx="8610">
                  <c:v>143.51666666666668</c:v>
                </c:pt>
                <c:pt idx="8611">
                  <c:v>143.53333333333333</c:v>
                </c:pt>
                <c:pt idx="8612">
                  <c:v>143.55000000000001</c:v>
                </c:pt>
                <c:pt idx="8613">
                  <c:v>143.56666666666666</c:v>
                </c:pt>
                <c:pt idx="8614">
                  <c:v>143.58333333333334</c:v>
                </c:pt>
                <c:pt idx="8615">
                  <c:v>143.6</c:v>
                </c:pt>
                <c:pt idx="8616">
                  <c:v>143.61666666666667</c:v>
                </c:pt>
                <c:pt idx="8617">
                  <c:v>143.63333333333333</c:v>
                </c:pt>
                <c:pt idx="8618">
                  <c:v>143.65</c:v>
                </c:pt>
                <c:pt idx="8619">
                  <c:v>143.66666666666666</c:v>
                </c:pt>
                <c:pt idx="8620">
                  <c:v>143.68333333333334</c:v>
                </c:pt>
                <c:pt idx="8621">
                  <c:v>143.69999999999999</c:v>
                </c:pt>
                <c:pt idx="8622">
                  <c:v>143.71666666666667</c:v>
                </c:pt>
                <c:pt idx="8623">
                  <c:v>143.73333333333332</c:v>
                </c:pt>
                <c:pt idx="8624">
                  <c:v>143.75</c:v>
                </c:pt>
                <c:pt idx="8625">
                  <c:v>143.76666666666668</c:v>
                </c:pt>
                <c:pt idx="8626">
                  <c:v>143.78333333333333</c:v>
                </c:pt>
                <c:pt idx="8627">
                  <c:v>143.80000000000001</c:v>
                </c:pt>
                <c:pt idx="8628">
                  <c:v>143.81666666666666</c:v>
                </c:pt>
                <c:pt idx="8629">
                  <c:v>143.83333333333334</c:v>
                </c:pt>
                <c:pt idx="8630">
                  <c:v>143.85</c:v>
                </c:pt>
                <c:pt idx="8631">
                  <c:v>143.86666666666667</c:v>
                </c:pt>
                <c:pt idx="8632">
                  <c:v>143.88333333333333</c:v>
                </c:pt>
                <c:pt idx="8633">
                  <c:v>143.9</c:v>
                </c:pt>
                <c:pt idx="8634">
                  <c:v>143.91666666666666</c:v>
                </c:pt>
                <c:pt idx="8635">
                  <c:v>143.93333333333334</c:v>
                </c:pt>
                <c:pt idx="8636">
                  <c:v>143.94999999999999</c:v>
                </c:pt>
                <c:pt idx="8637">
                  <c:v>143.96666666666667</c:v>
                </c:pt>
                <c:pt idx="8638">
                  <c:v>143.98333333333332</c:v>
                </c:pt>
                <c:pt idx="8639">
                  <c:v>144</c:v>
                </c:pt>
                <c:pt idx="8640">
                  <c:v>144.01666666666668</c:v>
                </c:pt>
                <c:pt idx="8641">
                  <c:v>144.03333333333333</c:v>
                </c:pt>
                <c:pt idx="8642">
                  <c:v>144.05000000000001</c:v>
                </c:pt>
                <c:pt idx="8643">
                  <c:v>144.06666666666666</c:v>
                </c:pt>
                <c:pt idx="8644">
                  <c:v>144.08333333333334</c:v>
                </c:pt>
                <c:pt idx="8645">
                  <c:v>144.1</c:v>
                </c:pt>
                <c:pt idx="8646">
                  <c:v>144.11666666666667</c:v>
                </c:pt>
                <c:pt idx="8647">
                  <c:v>144.13333333333333</c:v>
                </c:pt>
                <c:pt idx="8648">
                  <c:v>144.15</c:v>
                </c:pt>
                <c:pt idx="8649">
                  <c:v>144.16666666666666</c:v>
                </c:pt>
                <c:pt idx="8650">
                  <c:v>144.18333333333334</c:v>
                </c:pt>
                <c:pt idx="8651">
                  <c:v>144.19999999999999</c:v>
                </c:pt>
                <c:pt idx="8652">
                  <c:v>144.21666666666667</c:v>
                </c:pt>
                <c:pt idx="8653">
                  <c:v>144.23333333333332</c:v>
                </c:pt>
                <c:pt idx="8654">
                  <c:v>144.25</c:v>
                </c:pt>
                <c:pt idx="8655">
                  <c:v>144.26666666666668</c:v>
                </c:pt>
                <c:pt idx="8656">
                  <c:v>144.28333333333333</c:v>
                </c:pt>
                <c:pt idx="8657">
                  <c:v>144.30000000000001</c:v>
                </c:pt>
                <c:pt idx="8658">
                  <c:v>144.31666666666666</c:v>
                </c:pt>
                <c:pt idx="8659">
                  <c:v>144.33333333333334</c:v>
                </c:pt>
                <c:pt idx="8660">
                  <c:v>144.35</c:v>
                </c:pt>
                <c:pt idx="8661">
                  <c:v>144.36666666666667</c:v>
                </c:pt>
                <c:pt idx="8662">
                  <c:v>144.38333333333333</c:v>
                </c:pt>
                <c:pt idx="8663">
                  <c:v>144.4</c:v>
                </c:pt>
                <c:pt idx="8664">
                  <c:v>144.41666666666666</c:v>
                </c:pt>
                <c:pt idx="8665">
                  <c:v>144.43333333333334</c:v>
                </c:pt>
                <c:pt idx="8666">
                  <c:v>144.44999999999999</c:v>
                </c:pt>
                <c:pt idx="8667">
                  <c:v>144.46666666666667</c:v>
                </c:pt>
                <c:pt idx="8668">
                  <c:v>144.48333333333332</c:v>
                </c:pt>
                <c:pt idx="8669">
                  <c:v>144.5</c:v>
                </c:pt>
                <c:pt idx="8670">
                  <c:v>144.51666666666668</c:v>
                </c:pt>
                <c:pt idx="8671">
                  <c:v>144.53333333333333</c:v>
                </c:pt>
                <c:pt idx="8672">
                  <c:v>144.55000000000001</c:v>
                </c:pt>
                <c:pt idx="8673">
                  <c:v>144.56666666666666</c:v>
                </c:pt>
                <c:pt idx="8674">
                  <c:v>144.58333333333334</c:v>
                </c:pt>
                <c:pt idx="8675">
                  <c:v>144.6</c:v>
                </c:pt>
                <c:pt idx="8676">
                  <c:v>144.61666666666667</c:v>
                </c:pt>
                <c:pt idx="8677">
                  <c:v>144.63333333333333</c:v>
                </c:pt>
                <c:pt idx="8678">
                  <c:v>144.65</c:v>
                </c:pt>
                <c:pt idx="8679">
                  <c:v>144.66666666666666</c:v>
                </c:pt>
                <c:pt idx="8680">
                  <c:v>144.68333333333334</c:v>
                </c:pt>
                <c:pt idx="8681">
                  <c:v>144.69999999999999</c:v>
                </c:pt>
                <c:pt idx="8682">
                  <c:v>144.71666666666667</c:v>
                </c:pt>
                <c:pt idx="8683">
                  <c:v>144.73333333333332</c:v>
                </c:pt>
                <c:pt idx="8684">
                  <c:v>144.75</c:v>
                </c:pt>
                <c:pt idx="8685">
                  <c:v>144.76666666666668</c:v>
                </c:pt>
                <c:pt idx="8686">
                  <c:v>144.78333333333333</c:v>
                </c:pt>
                <c:pt idx="8687">
                  <c:v>144.80000000000001</c:v>
                </c:pt>
                <c:pt idx="8688">
                  <c:v>144.81666666666666</c:v>
                </c:pt>
                <c:pt idx="8689">
                  <c:v>144.83333333333334</c:v>
                </c:pt>
                <c:pt idx="8690">
                  <c:v>144.85</c:v>
                </c:pt>
                <c:pt idx="8691">
                  <c:v>144.86666666666667</c:v>
                </c:pt>
                <c:pt idx="8692">
                  <c:v>144.88333333333333</c:v>
                </c:pt>
                <c:pt idx="8693">
                  <c:v>144.9</c:v>
                </c:pt>
                <c:pt idx="8694">
                  <c:v>144.91666666666666</c:v>
                </c:pt>
                <c:pt idx="8695">
                  <c:v>144.93333333333334</c:v>
                </c:pt>
                <c:pt idx="8696">
                  <c:v>144.94999999999999</c:v>
                </c:pt>
                <c:pt idx="8697">
                  <c:v>144.96666666666667</c:v>
                </c:pt>
                <c:pt idx="8698">
                  <c:v>144.98333333333332</c:v>
                </c:pt>
                <c:pt idx="8699">
                  <c:v>145</c:v>
                </c:pt>
                <c:pt idx="8700">
                  <c:v>145.01666666666668</c:v>
                </c:pt>
                <c:pt idx="8701">
                  <c:v>145.03333333333333</c:v>
                </c:pt>
                <c:pt idx="8702">
                  <c:v>145.05000000000001</c:v>
                </c:pt>
                <c:pt idx="8703">
                  <c:v>145.06666666666666</c:v>
                </c:pt>
                <c:pt idx="8704">
                  <c:v>145.08333333333334</c:v>
                </c:pt>
                <c:pt idx="8705">
                  <c:v>145.1</c:v>
                </c:pt>
                <c:pt idx="8706">
                  <c:v>145.11666666666667</c:v>
                </c:pt>
                <c:pt idx="8707">
                  <c:v>145.13333333333333</c:v>
                </c:pt>
                <c:pt idx="8708">
                  <c:v>145.15</c:v>
                </c:pt>
                <c:pt idx="8709">
                  <c:v>145.16666666666666</c:v>
                </c:pt>
                <c:pt idx="8710">
                  <c:v>145.18333333333334</c:v>
                </c:pt>
                <c:pt idx="8711">
                  <c:v>145.19999999999999</c:v>
                </c:pt>
                <c:pt idx="8712">
                  <c:v>145.21666666666667</c:v>
                </c:pt>
                <c:pt idx="8713">
                  <c:v>145.23333333333332</c:v>
                </c:pt>
                <c:pt idx="8714">
                  <c:v>145.25</c:v>
                </c:pt>
                <c:pt idx="8715">
                  <c:v>145.26666666666668</c:v>
                </c:pt>
                <c:pt idx="8716">
                  <c:v>145.28333333333333</c:v>
                </c:pt>
                <c:pt idx="8717">
                  <c:v>145.30000000000001</c:v>
                </c:pt>
                <c:pt idx="8718">
                  <c:v>145.31666666666666</c:v>
                </c:pt>
                <c:pt idx="8719">
                  <c:v>145.33333333333334</c:v>
                </c:pt>
                <c:pt idx="8720">
                  <c:v>145.35</c:v>
                </c:pt>
                <c:pt idx="8721">
                  <c:v>145.36666666666667</c:v>
                </c:pt>
                <c:pt idx="8722">
                  <c:v>145.38333333333333</c:v>
                </c:pt>
                <c:pt idx="8723">
                  <c:v>145.4</c:v>
                </c:pt>
                <c:pt idx="8724">
                  <c:v>145.41666666666666</c:v>
                </c:pt>
                <c:pt idx="8725">
                  <c:v>145.43333333333334</c:v>
                </c:pt>
                <c:pt idx="8726">
                  <c:v>145.44999999999999</c:v>
                </c:pt>
                <c:pt idx="8727">
                  <c:v>145.46666666666667</c:v>
                </c:pt>
                <c:pt idx="8728">
                  <c:v>145.48333333333332</c:v>
                </c:pt>
                <c:pt idx="8729">
                  <c:v>145.5</c:v>
                </c:pt>
                <c:pt idx="8730">
                  <c:v>145.51666666666668</c:v>
                </c:pt>
                <c:pt idx="8731">
                  <c:v>145.53333333333333</c:v>
                </c:pt>
                <c:pt idx="8732">
                  <c:v>145.55000000000001</c:v>
                </c:pt>
                <c:pt idx="8733">
                  <c:v>145.56666666666666</c:v>
                </c:pt>
                <c:pt idx="8734">
                  <c:v>145.58333333333334</c:v>
                </c:pt>
                <c:pt idx="8735">
                  <c:v>145.6</c:v>
                </c:pt>
                <c:pt idx="8736">
                  <c:v>145.61666666666667</c:v>
                </c:pt>
                <c:pt idx="8737">
                  <c:v>145.63333333333333</c:v>
                </c:pt>
                <c:pt idx="8738">
                  <c:v>145.65</c:v>
                </c:pt>
                <c:pt idx="8739">
                  <c:v>145.66666666666666</c:v>
                </c:pt>
                <c:pt idx="8740">
                  <c:v>145.68333333333334</c:v>
                </c:pt>
                <c:pt idx="8741">
                  <c:v>145.69999999999999</c:v>
                </c:pt>
                <c:pt idx="8742">
                  <c:v>145.71666666666667</c:v>
                </c:pt>
                <c:pt idx="8743">
                  <c:v>145.73333333333332</c:v>
                </c:pt>
                <c:pt idx="8744">
                  <c:v>145.75</c:v>
                </c:pt>
                <c:pt idx="8745">
                  <c:v>145.76666666666668</c:v>
                </c:pt>
                <c:pt idx="8746">
                  <c:v>145.78333333333333</c:v>
                </c:pt>
                <c:pt idx="8747">
                  <c:v>145.80000000000001</c:v>
                </c:pt>
                <c:pt idx="8748">
                  <c:v>145.81666666666666</c:v>
                </c:pt>
                <c:pt idx="8749">
                  <c:v>145.83333333333334</c:v>
                </c:pt>
                <c:pt idx="8750">
                  <c:v>145.85</c:v>
                </c:pt>
                <c:pt idx="8751">
                  <c:v>145.86666666666667</c:v>
                </c:pt>
                <c:pt idx="8752">
                  <c:v>145.88333333333333</c:v>
                </c:pt>
                <c:pt idx="8753">
                  <c:v>145.9</c:v>
                </c:pt>
                <c:pt idx="8754">
                  <c:v>145.91666666666666</c:v>
                </c:pt>
                <c:pt idx="8755">
                  <c:v>145.93333333333334</c:v>
                </c:pt>
                <c:pt idx="8756">
                  <c:v>145.94999999999999</c:v>
                </c:pt>
                <c:pt idx="8757">
                  <c:v>145.96666666666667</c:v>
                </c:pt>
                <c:pt idx="8758">
                  <c:v>145.98333333333332</c:v>
                </c:pt>
                <c:pt idx="8759">
                  <c:v>146</c:v>
                </c:pt>
                <c:pt idx="8760">
                  <c:v>146.01666666666668</c:v>
                </c:pt>
                <c:pt idx="8761">
                  <c:v>146.03333333333333</c:v>
                </c:pt>
                <c:pt idx="8762">
                  <c:v>146.05000000000001</c:v>
                </c:pt>
                <c:pt idx="8763">
                  <c:v>146.06666666666666</c:v>
                </c:pt>
                <c:pt idx="8764">
                  <c:v>146.08333333333334</c:v>
                </c:pt>
                <c:pt idx="8765">
                  <c:v>146.1</c:v>
                </c:pt>
                <c:pt idx="8766">
                  <c:v>146.11666666666667</c:v>
                </c:pt>
                <c:pt idx="8767">
                  <c:v>146.13333333333333</c:v>
                </c:pt>
                <c:pt idx="8768">
                  <c:v>146.15</c:v>
                </c:pt>
                <c:pt idx="8769">
                  <c:v>146.16666666666666</c:v>
                </c:pt>
                <c:pt idx="8770">
                  <c:v>146.18333333333334</c:v>
                </c:pt>
                <c:pt idx="8771">
                  <c:v>146.19999999999999</c:v>
                </c:pt>
                <c:pt idx="8772">
                  <c:v>146.21666666666667</c:v>
                </c:pt>
                <c:pt idx="8773">
                  <c:v>146.23333333333332</c:v>
                </c:pt>
                <c:pt idx="8774">
                  <c:v>146.25</c:v>
                </c:pt>
                <c:pt idx="8775">
                  <c:v>146.26666666666668</c:v>
                </c:pt>
                <c:pt idx="8776">
                  <c:v>146.28333333333333</c:v>
                </c:pt>
                <c:pt idx="8777">
                  <c:v>146.30000000000001</c:v>
                </c:pt>
                <c:pt idx="8778">
                  <c:v>146.31666666666666</c:v>
                </c:pt>
                <c:pt idx="8779">
                  <c:v>146.33333333333334</c:v>
                </c:pt>
                <c:pt idx="8780">
                  <c:v>146.35</c:v>
                </c:pt>
                <c:pt idx="8781">
                  <c:v>146.36666666666667</c:v>
                </c:pt>
                <c:pt idx="8782">
                  <c:v>146.38333333333333</c:v>
                </c:pt>
                <c:pt idx="8783">
                  <c:v>146.4</c:v>
                </c:pt>
                <c:pt idx="8784">
                  <c:v>146.41666666666666</c:v>
                </c:pt>
                <c:pt idx="8785">
                  <c:v>146.43333333333334</c:v>
                </c:pt>
                <c:pt idx="8786">
                  <c:v>146.44999999999999</c:v>
                </c:pt>
                <c:pt idx="8787">
                  <c:v>146.46666666666667</c:v>
                </c:pt>
                <c:pt idx="8788">
                  <c:v>146.48333333333332</c:v>
                </c:pt>
                <c:pt idx="8789">
                  <c:v>146.5</c:v>
                </c:pt>
                <c:pt idx="8790">
                  <c:v>146.51666666666668</c:v>
                </c:pt>
                <c:pt idx="8791">
                  <c:v>146.53333333333333</c:v>
                </c:pt>
                <c:pt idx="8792">
                  <c:v>146.55000000000001</c:v>
                </c:pt>
                <c:pt idx="8793">
                  <c:v>146.56666666666666</c:v>
                </c:pt>
                <c:pt idx="8794">
                  <c:v>146.58333333333334</c:v>
                </c:pt>
                <c:pt idx="8795">
                  <c:v>146.6</c:v>
                </c:pt>
                <c:pt idx="8796">
                  <c:v>146.61666666666667</c:v>
                </c:pt>
                <c:pt idx="8797">
                  <c:v>146.63333333333333</c:v>
                </c:pt>
                <c:pt idx="8798">
                  <c:v>146.65</c:v>
                </c:pt>
                <c:pt idx="8799">
                  <c:v>146.66666666666666</c:v>
                </c:pt>
                <c:pt idx="8800">
                  <c:v>146.68333333333334</c:v>
                </c:pt>
                <c:pt idx="8801">
                  <c:v>146.69999999999999</c:v>
                </c:pt>
                <c:pt idx="8802">
                  <c:v>146.71666666666667</c:v>
                </c:pt>
                <c:pt idx="8803">
                  <c:v>146.73333333333332</c:v>
                </c:pt>
                <c:pt idx="8804">
                  <c:v>146.75</c:v>
                </c:pt>
                <c:pt idx="8805">
                  <c:v>146.76666666666668</c:v>
                </c:pt>
                <c:pt idx="8806">
                  <c:v>146.78333333333333</c:v>
                </c:pt>
                <c:pt idx="8807">
                  <c:v>146.80000000000001</c:v>
                </c:pt>
                <c:pt idx="8808">
                  <c:v>146.81666666666666</c:v>
                </c:pt>
                <c:pt idx="8809">
                  <c:v>146.83333333333334</c:v>
                </c:pt>
                <c:pt idx="8810">
                  <c:v>146.85</c:v>
                </c:pt>
                <c:pt idx="8811">
                  <c:v>146.86666666666667</c:v>
                </c:pt>
                <c:pt idx="8812">
                  <c:v>146.88333333333333</c:v>
                </c:pt>
                <c:pt idx="8813">
                  <c:v>146.9</c:v>
                </c:pt>
                <c:pt idx="8814">
                  <c:v>146.91666666666666</c:v>
                </c:pt>
                <c:pt idx="8815">
                  <c:v>146.93333333333334</c:v>
                </c:pt>
                <c:pt idx="8816">
                  <c:v>146.94999999999999</c:v>
                </c:pt>
                <c:pt idx="8817">
                  <c:v>146.96666666666667</c:v>
                </c:pt>
                <c:pt idx="8818">
                  <c:v>146.98333333333332</c:v>
                </c:pt>
                <c:pt idx="8819">
                  <c:v>147</c:v>
                </c:pt>
                <c:pt idx="8820">
                  <c:v>147.01666666666668</c:v>
                </c:pt>
                <c:pt idx="8821">
                  <c:v>147.03333333333333</c:v>
                </c:pt>
                <c:pt idx="8822">
                  <c:v>147.05000000000001</c:v>
                </c:pt>
                <c:pt idx="8823">
                  <c:v>147.06666666666666</c:v>
                </c:pt>
                <c:pt idx="8824">
                  <c:v>147.08333333333334</c:v>
                </c:pt>
                <c:pt idx="8825">
                  <c:v>147.1</c:v>
                </c:pt>
                <c:pt idx="8826">
                  <c:v>147.11666666666667</c:v>
                </c:pt>
                <c:pt idx="8827">
                  <c:v>147.13333333333333</c:v>
                </c:pt>
                <c:pt idx="8828">
                  <c:v>147.15</c:v>
                </c:pt>
                <c:pt idx="8829">
                  <c:v>147.16666666666666</c:v>
                </c:pt>
                <c:pt idx="8830">
                  <c:v>147.18333333333334</c:v>
                </c:pt>
                <c:pt idx="8831">
                  <c:v>147.19999999999999</c:v>
                </c:pt>
                <c:pt idx="8832">
                  <c:v>147.21666666666667</c:v>
                </c:pt>
                <c:pt idx="8833">
                  <c:v>147.23333333333332</c:v>
                </c:pt>
                <c:pt idx="8834">
                  <c:v>147.25</c:v>
                </c:pt>
                <c:pt idx="8835">
                  <c:v>147.26666666666668</c:v>
                </c:pt>
                <c:pt idx="8836">
                  <c:v>147.28333333333333</c:v>
                </c:pt>
                <c:pt idx="8837">
                  <c:v>147.30000000000001</c:v>
                </c:pt>
                <c:pt idx="8838">
                  <c:v>147.31666666666666</c:v>
                </c:pt>
                <c:pt idx="8839">
                  <c:v>147.33333333333334</c:v>
                </c:pt>
                <c:pt idx="8840">
                  <c:v>147.35</c:v>
                </c:pt>
                <c:pt idx="8841">
                  <c:v>147.36666666666667</c:v>
                </c:pt>
                <c:pt idx="8842">
                  <c:v>147.38333333333333</c:v>
                </c:pt>
                <c:pt idx="8843">
                  <c:v>147.4</c:v>
                </c:pt>
                <c:pt idx="8844">
                  <c:v>147.41666666666666</c:v>
                </c:pt>
                <c:pt idx="8845">
                  <c:v>147.43333333333334</c:v>
                </c:pt>
                <c:pt idx="8846">
                  <c:v>147.44999999999999</c:v>
                </c:pt>
                <c:pt idx="8847">
                  <c:v>147.46666666666667</c:v>
                </c:pt>
                <c:pt idx="8848">
                  <c:v>147.48333333333332</c:v>
                </c:pt>
                <c:pt idx="8849">
                  <c:v>147.5</c:v>
                </c:pt>
                <c:pt idx="8850">
                  <c:v>147.51666666666668</c:v>
                </c:pt>
                <c:pt idx="8851">
                  <c:v>147.53333333333333</c:v>
                </c:pt>
                <c:pt idx="8852">
                  <c:v>147.55000000000001</c:v>
                </c:pt>
                <c:pt idx="8853">
                  <c:v>147.56666666666666</c:v>
                </c:pt>
                <c:pt idx="8854">
                  <c:v>147.58333333333334</c:v>
                </c:pt>
                <c:pt idx="8855">
                  <c:v>147.6</c:v>
                </c:pt>
                <c:pt idx="8856">
                  <c:v>147.61666666666667</c:v>
                </c:pt>
                <c:pt idx="8857">
                  <c:v>147.63333333333333</c:v>
                </c:pt>
                <c:pt idx="8858">
                  <c:v>147.65</c:v>
                </c:pt>
                <c:pt idx="8859">
                  <c:v>147.66666666666666</c:v>
                </c:pt>
                <c:pt idx="8860">
                  <c:v>147.68333333333334</c:v>
                </c:pt>
                <c:pt idx="8861">
                  <c:v>147.69999999999999</c:v>
                </c:pt>
                <c:pt idx="8862">
                  <c:v>147.71666666666667</c:v>
                </c:pt>
                <c:pt idx="8863">
                  <c:v>147.73333333333332</c:v>
                </c:pt>
                <c:pt idx="8864">
                  <c:v>147.75</c:v>
                </c:pt>
                <c:pt idx="8865">
                  <c:v>147.76666666666668</c:v>
                </c:pt>
                <c:pt idx="8866">
                  <c:v>147.78333333333333</c:v>
                </c:pt>
                <c:pt idx="8867">
                  <c:v>147.80000000000001</c:v>
                </c:pt>
                <c:pt idx="8868">
                  <c:v>147.81666666666666</c:v>
                </c:pt>
                <c:pt idx="8869">
                  <c:v>147.83333333333334</c:v>
                </c:pt>
                <c:pt idx="8870">
                  <c:v>147.85</c:v>
                </c:pt>
                <c:pt idx="8871">
                  <c:v>147.86666666666667</c:v>
                </c:pt>
                <c:pt idx="8872">
                  <c:v>147.88333333333333</c:v>
                </c:pt>
                <c:pt idx="8873">
                  <c:v>147.9</c:v>
                </c:pt>
                <c:pt idx="8874">
                  <c:v>147.91666666666666</c:v>
                </c:pt>
                <c:pt idx="8875">
                  <c:v>147.93333333333334</c:v>
                </c:pt>
                <c:pt idx="8876">
                  <c:v>147.94999999999999</c:v>
                </c:pt>
                <c:pt idx="8877">
                  <c:v>147.96666666666667</c:v>
                </c:pt>
                <c:pt idx="8878">
                  <c:v>147.98333333333332</c:v>
                </c:pt>
                <c:pt idx="8879">
                  <c:v>148</c:v>
                </c:pt>
                <c:pt idx="8880">
                  <c:v>148.01666666666668</c:v>
                </c:pt>
                <c:pt idx="8881">
                  <c:v>148.03333333333333</c:v>
                </c:pt>
                <c:pt idx="8882">
                  <c:v>148.05000000000001</c:v>
                </c:pt>
                <c:pt idx="8883">
                  <c:v>148.06666666666666</c:v>
                </c:pt>
                <c:pt idx="8884">
                  <c:v>148.08333333333334</c:v>
                </c:pt>
                <c:pt idx="8885">
                  <c:v>148.1</c:v>
                </c:pt>
                <c:pt idx="8886">
                  <c:v>148.11666666666667</c:v>
                </c:pt>
                <c:pt idx="8887">
                  <c:v>148.13333333333333</c:v>
                </c:pt>
                <c:pt idx="8888">
                  <c:v>148.15</c:v>
                </c:pt>
                <c:pt idx="8889">
                  <c:v>148.16666666666666</c:v>
                </c:pt>
                <c:pt idx="8890">
                  <c:v>148.18333333333334</c:v>
                </c:pt>
                <c:pt idx="8891">
                  <c:v>148.19999999999999</c:v>
                </c:pt>
                <c:pt idx="8892">
                  <c:v>148.21666666666667</c:v>
                </c:pt>
                <c:pt idx="8893">
                  <c:v>148.23333333333332</c:v>
                </c:pt>
                <c:pt idx="8894">
                  <c:v>148.25</c:v>
                </c:pt>
                <c:pt idx="8895">
                  <c:v>148.26666666666668</c:v>
                </c:pt>
                <c:pt idx="8896">
                  <c:v>148.28333333333333</c:v>
                </c:pt>
                <c:pt idx="8897">
                  <c:v>148.30000000000001</c:v>
                </c:pt>
                <c:pt idx="8898">
                  <c:v>148.31666666666666</c:v>
                </c:pt>
                <c:pt idx="8899">
                  <c:v>148.33333333333334</c:v>
                </c:pt>
                <c:pt idx="8900">
                  <c:v>148.35</c:v>
                </c:pt>
                <c:pt idx="8901">
                  <c:v>148.36666666666667</c:v>
                </c:pt>
                <c:pt idx="8902">
                  <c:v>148.38333333333333</c:v>
                </c:pt>
                <c:pt idx="8903">
                  <c:v>148.4</c:v>
                </c:pt>
                <c:pt idx="8904">
                  <c:v>148.41666666666666</c:v>
                </c:pt>
                <c:pt idx="8905">
                  <c:v>148.43333333333334</c:v>
                </c:pt>
                <c:pt idx="8906">
                  <c:v>148.44999999999999</c:v>
                </c:pt>
                <c:pt idx="8907">
                  <c:v>148.46666666666667</c:v>
                </c:pt>
                <c:pt idx="8908">
                  <c:v>148.48333333333332</c:v>
                </c:pt>
                <c:pt idx="8909">
                  <c:v>148.5</c:v>
                </c:pt>
                <c:pt idx="8910">
                  <c:v>148.51666666666668</c:v>
                </c:pt>
                <c:pt idx="8911">
                  <c:v>148.53333333333333</c:v>
                </c:pt>
                <c:pt idx="8912">
                  <c:v>148.55000000000001</c:v>
                </c:pt>
                <c:pt idx="8913">
                  <c:v>148.56666666666666</c:v>
                </c:pt>
                <c:pt idx="8914">
                  <c:v>148.58333333333334</c:v>
                </c:pt>
                <c:pt idx="8915">
                  <c:v>148.6</c:v>
                </c:pt>
                <c:pt idx="8916">
                  <c:v>148.61666666666667</c:v>
                </c:pt>
                <c:pt idx="8917">
                  <c:v>148.63333333333333</c:v>
                </c:pt>
                <c:pt idx="8918">
                  <c:v>148.65</c:v>
                </c:pt>
                <c:pt idx="8919">
                  <c:v>148.66666666666666</c:v>
                </c:pt>
                <c:pt idx="8920">
                  <c:v>148.68333333333334</c:v>
                </c:pt>
                <c:pt idx="8921">
                  <c:v>148.69999999999999</c:v>
                </c:pt>
                <c:pt idx="8922">
                  <c:v>148.71666666666667</c:v>
                </c:pt>
                <c:pt idx="8923">
                  <c:v>148.73333333333332</c:v>
                </c:pt>
                <c:pt idx="8924">
                  <c:v>148.75</c:v>
                </c:pt>
                <c:pt idx="8925">
                  <c:v>148.76666666666668</c:v>
                </c:pt>
                <c:pt idx="8926">
                  <c:v>148.78333333333333</c:v>
                </c:pt>
                <c:pt idx="8927">
                  <c:v>148.80000000000001</c:v>
                </c:pt>
                <c:pt idx="8928">
                  <c:v>148.81666666666666</c:v>
                </c:pt>
                <c:pt idx="8929">
                  <c:v>148.83333333333334</c:v>
                </c:pt>
                <c:pt idx="8930">
                  <c:v>148.85</c:v>
                </c:pt>
                <c:pt idx="8931">
                  <c:v>148.86666666666667</c:v>
                </c:pt>
                <c:pt idx="8932">
                  <c:v>148.88333333333333</c:v>
                </c:pt>
                <c:pt idx="8933">
                  <c:v>148.9</c:v>
                </c:pt>
                <c:pt idx="8934">
                  <c:v>148.91666666666666</c:v>
                </c:pt>
                <c:pt idx="8935">
                  <c:v>148.93333333333334</c:v>
                </c:pt>
                <c:pt idx="8936">
                  <c:v>148.94999999999999</c:v>
                </c:pt>
                <c:pt idx="8937">
                  <c:v>148.96666666666667</c:v>
                </c:pt>
                <c:pt idx="8938">
                  <c:v>148.98333333333332</c:v>
                </c:pt>
                <c:pt idx="8939">
                  <c:v>149</c:v>
                </c:pt>
                <c:pt idx="8940">
                  <c:v>149.01666666666668</c:v>
                </c:pt>
                <c:pt idx="8941">
                  <c:v>149.03333333333333</c:v>
                </c:pt>
                <c:pt idx="8942">
                  <c:v>149.05000000000001</c:v>
                </c:pt>
                <c:pt idx="8943">
                  <c:v>149.06666666666666</c:v>
                </c:pt>
                <c:pt idx="8944">
                  <c:v>149.08333333333334</c:v>
                </c:pt>
                <c:pt idx="8945">
                  <c:v>149.1</c:v>
                </c:pt>
                <c:pt idx="8946">
                  <c:v>149.11666666666667</c:v>
                </c:pt>
                <c:pt idx="8947">
                  <c:v>149.13333333333333</c:v>
                </c:pt>
                <c:pt idx="8948">
                  <c:v>149.15</c:v>
                </c:pt>
                <c:pt idx="8949">
                  <c:v>149.16666666666666</c:v>
                </c:pt>
                <c:pt idx="8950">
                  <c:v>149.18333333333334</c:v>
                </c:pt>
                <c:pt idx="8951">
                  <c:v>149.19999999999999</c:v>
                </c:pt>
                <c:pt idx="8952">
                  <c:v>149.21666666666667</c:v>
                </c:pt>
                <c:pt idx="8953">
                  <c:v>149.23333333333332</c:v>
                </c:pt>
                <c:pt idx="8954">
                  <c:v>149.25</c:v>
                </c:pt>
                <c:pt idx="8955">
                  <c:v>149.26666666666668</c:v>
                </c:pt>
                <c:pt idx="8956">
                  <c:v>149.28333333333333</c:v>
                </c:pt>
                <c:pt idx="8957">
                  <c:v>149.30000000000001</c:v>
                </c:pt>
                <c:pt idx="8958">
                  <c:v>149.31666666666666</c:v>
                </c:pt>
                <c:pt idx="8959">
                  <c:v>149.33333333333334</c:v>
                </c:pt>
                <c:pt idx="8960">
                  <c:v>149.35</c:v>
                </c:pt>
                <c:pt idx="8961">
                  <c:v>149.36666666666667</c:v>
                </c:pt>
                <c:pt idx="8962">
                  <c:v>149.38333333333333</c:v>
                </c:pt>
                <c:pt idx="8963">
                  <c:v>149.4</c:v>
                </c:pt>
                <c:pt idx="8964">
                  <c:v>149.41666666666666</c:v>
                </c:pt>
                <c:pt idx="8965">
                  <c:v>149.43333333333334</c:v>
                </c:pt>
                <c:pt idx="8966">
                  <c:v>149.44999999999999</c:v>
                </c:pt>
                <c:pt idx="8967">
                  <c:v>149.46666666666667</c:v>
                </c:pt>
                <c:pt idx="8968">
                  <c:v>149.48333333333332</c:v>
                </c:pt>
                <c:pt idx="8969">
                  <c:v>149.5</c:v>
                </c:pt>
                <c:pt idx="8970">
                  <c:v>149.51666666666668</c:v>
                </c:pt>
                <c:pt idx="8971">
                  <c:v>149.53333333333333</c:v>
                </c:pt>
                <c:pt idx="8972">
                  <c:v>149.55000000000001</c:v>
                </c:pt>
                <c:pt idx="8973">
                  <c:v>149.56666666666666</c:v>
                </c:pt>
                <c:pt idx="8974">
                  <c:v>149.58333333333334</c:v>
                </c:pt>
                <c:pt idx="8975">
                  <c:v>149.6</c:v>
                </c:pt>
                <c:pt idx="8976">
                  <c:v>149.61666666666667</c:v>
                </c:pt>
                <c:pt idx="8977">
                  <c:v>149.63333333333333</c:v>
                </c:pt>
                <c:pt idx="8978">
                  <c:v>149.65</c:v>
                </c:pt>
                <c:pt idx="8979">
                  <c:v>149.66666666666666</c:v>
                </c:pt>
                <c:pt idx="8980">
                  <c:v>149.68333333333334</c:v>
                </c:pt>
                <c:pt idx="8981">
                  <c:v>149.69999999999999</c:v>
                </c:pt>
                <c:pt idx="8982">
                  <c:v>149.71666666666667</c:v>
                </c:pt>
                <c:pt idx="8983">
                  <c:v>149.73333333333332</c:v>
                </c:pt>
                <c:pt idx="8984">
                  <c:v>149.75</c:v>
                </c:pt>
                <c:pt idx="8985">
                  <c:v>149.76666666666668</c:v>
                </c:pt>
                <c:pt idx="8986">
                  <c:v>149.78333333333333</c:v>
                </c:pt>
                <c:pt idx="8987">
                  <c:v>149.80000000000001</c:v>
                </c:pt>
                <c:pt idx="8988">
                  <c:v>149.81666666666666</c:v>
                </c:pt>
                <c:pt idx="8989">
                  <c:v>149.83333333333334</c:v>
                </c:pt>
                <c:pt idx="8990">
                  <c:v>149.85</c:v>
                </c:pt>
                <c:pt idx="8991">
                  <c:v>149.86666666666667</c:v>
                </c:pt>
                <c:pt idx="8992">
                  <c:v>149.88333333333333</c:v>
                </c:pt>
                <c:pt idx="8993">
                  <c:v>149.9</c:v>
                </c:pt>
                <c:pt idx="8994">
                  <c:v>149.91666666666666</c:v>
                </c:pt>
                <c:pt idx="8995">
                  <c:v>149.93333333333334</c:v>
                </c:pt>
                <c:pt idx="8996">
                  <c:v>149.94999999999999</c:v>
                </c:pt>
                <c:pt idx="8997">
                  <c:v>149.96666666666667</c:v>
                </c:pt>
                <c:pt idx="8998">
                  <c:v>149.98333333333332</c:v>
                </c:pt>
                <c:pt idx="8999">
                  <c:v>150</c:v>
                </c:pt>
                <c:pt idx="9000">
                  <c:v>150.01666666666668</c:v>
                </c:pt>
                <c:pt idx="9001">
                  <c:v>150.03333333333333</c:v>
                </c:pt>
                <c:pt idx="9002">
                  <c:v>150.05000000000001</c:v>
                </c:pt>
                <c:pt idx="9003">
                  <c:v>150.06666666666666</c:v>
                </c:pt>
                <c:pt idx="9004">
                  <c:v>150.08333333333334</c:v>
                </c:pt>
                <c:pt idx="9005">
                  <c:v>150.1</c:v>
                </c:pt>
                <c:pt idx="9006">
                  <c:v>150.11666666666667</c:v>
                </c:pt>
                <c:pt idx="9007">
                  <c:v>150.13333333333333</c:v>
                </c:pt>
                <c:pt idx="9008">
                  <c:v>150.15</c:v>
                </c:pt>
                <c:pt idx="9009">
                  <c:v>150.16666666666666</c:v>
                </c:pt>
                <c:pt idx="9010">
                  <c:v>150.18333333333334</c:v>
                </c:pt>
                <c:pt idx="9011">
                  <c:v>150.19999999999999</c:v>
                </c:pt>
                <c:pt idx="9012">
                  <c:v>150.21666666666667</c:v>
                </c:pt>
                <c:pt idx="9013">
                  <c:v>150.23333333333332</c:v>
                </c:pt>
                <c:pt idx="9014">
                  <c:v>150.25</c:v>
                </c:pt>
                <c:pt idx="9015">
                  <c:v>150.26666666666668</c:v>
                </c:pt>
                <c:pt idx="9016">
                  <c:v>150.28333333333333</c:v>
                </c:pt>
                <c:pt idx="9017">
                  <c:v>150.30000000000001</c:v>
                </c:pt>
                <c:pt idx="9018">
                  <c:v>150.31666666666666</c:v>
                </c:pt>
                <c:pt idx="9019">
                  <c:v>150.33333333333334</c:v>
                </c:pt>
                <c:pt idx="9020">
                  <c:v>150.35</c:v>
                </c:pt>
                <c:pt idx="9021">
                  <c:v>150.36666666666667</c:v>
                </c:pt>
                <c:pt idx="9022">
                  <c:v>150.38333333333333</c:v>
                </c:pt>
                <c:pt idx="9023">
                  <c:v>150.4</c:v>
                </c:pt>
                <c:pt idx="9024">
                  <c:v>150.41666666666666</c:v>
                </c:pt>
                <c:pt idx="9025">
                  <c:v>150.43333333333334</c:v>
                </c:pt>
                <c:pt idx="9026">
                  <c:v>150.44999999999999</c:v>
                </c:pt>
                <c:pt idx="9027">
                  <c:v>150.46666666666667</c:v>
                </c:pt>
                <c:pt idx="9028">
                  <c:v>150.48333333333332</c:v>
                </c:pt>
                <c:pt idx="9029">
                  <c:v>150.5</c:v>
                </c:pt>
                <c:pt idx="9030">
                  <c:v>150.51666666666668</c:v>
                </c:pt>
                <c:pt idx="9031">
                  <c:v>150.53333333333333</c:v>
                </c:pt>
                <c:pt idx="9032">
                  <c:v>150.55000000000001</c:v>
                </c:pt>
                <c:pt idx="9033">
                  <c:v>150.56666666666666</c:v>
                </c:pt>
                <c:pt idx="9034">
                  <c:v>150.58333333333334</c:v>
                </c:pt>
                <c:pt idx="9035">
                  <c:v>150.6</c:v>
                </c:pt>
                <c:pt idx="9036">
                  <c:v>150.61666666666667</c:v>
                </c:pt>
                <c:pt idx="9037">
                  <c:v>150.63333333333333</c:v>
                </c:pt>
                <c:pt idx="9038">
                  <c:v>150.65</c:v>
                </c:pt>
                <c:pt idx="9039">
                  <c:v>150.66666666666666</c:v>
                </c:pt>
                <c:pt idx="9040">
                  <c:v>150.68333333333334</c:v>
                </c:pt>
                <c:pt idx="9041">
                  <c:v>150.69999999999999</c:v>
                </c:pt>
                <c:pt idx="9042">
                  <c:v>150.71666666666667</c:v>
                </c:pt>
                <c:pt idx="9043">
                  <c:v>150.73333333333332</c:v>
                </c:pt>
                <c:pt idx="9044">
                  <c:v>150.75</c:v>
                </c:pt>
                <c:pt idx="9045">
                  <c:v>150.76666666666668</c:v>
                </c:pt>
                <c:pt idx="9046">
                  <c:v>150.78333333333333</c:v>
                </c:pt>
                <c:pt idx="9047">
                  <c:v>150.80000000000001</c:v>
                </c:pt>
                <c:pt idx="9048">
                  <c:v>150.81666666666666</c:v>
                </c:pt>
                <c:pt idx="9049">
                  <c:v>150.83333333333334</c:v>
                </c:pt>
                <c:pt idx="9050">
                  <c:v>150.85</c:v>
                </c:pt>
                <c:pt idx="9051">
                  <c:v>150.86666666666667</c:v>
                </c:pt>
                <c:pt idx="9052">
                  <c:v>150.88333333333333</c:v>
                </c:pt>
                <c:pt idx="9053">
                  <c:v>150.9</c:v>
                </c:pt>
                <c:pt idx="9054">
                  <c:v>150.91666666666666</c:v>
                </c:pt>
                <c:pt idx="9055">
                  <c:v>150.93333333333334</c:v>
                </c:pt>
                <c:pt idx="9056">
                  <c:v>150.94999999999999</c:v>
                </c:pt>
                <c:pt idx="9057">
                  <c:v>150.96666666666667</c:v>
                </c:pt>
                <c:pt idx="9058">
                  <c:v>150.98333333333332</c:v>
                </c:pt>
                <c:pt idx="9059">
                  <c:v>151</c:v>
                </c:pt>
                <c:pt idx="9060">
                  <c:v>151.01666666666668</c:v>
                </c:pt>
                <c:pt idx="9061">
                  <c:v>151.03333333333333</c:v>
                </c:pt>
                <c:pt idx="9062">
                  <c:v>151.05000000000001</c:v>
                </c:pt>
                <c:pt idx="9063">
                  <c:v>151.06666666666666</c:v>
                </c:pt>
                <c:pt idx="9064">
                  <c:v>151.08333333333334</c:v>
                </c:pt>
                <c:pt idx="9065">
                  <c:v>151.1</c:v>
                </c:pt>
                <c:pt idx="9066">
                  <c:v>151.11666666666667</c:v>
                </c:pt>
                <c:pt idx="9067">
                  <c:v>151.13333333333333</c:v>
                </c:pt>
                <c:pt idx="9068">
                  <c:v>151.15</c:v>
                </c:pt>
                <c:pt idx="9069">
                  <c:v>151.16666666666666</c:v>
                </c:pt>
                <c:pt idx="9070">
                  <c:v>151.18333333333334</c:v>
                </c:pt>
                <c:pt idx="9071">
                  <c:v>151.19999999999999</c:v>
                </c:pt>
                <c:pt idx="9072">
                  <c:v>151.21666666666667</c:v>
                </c:pt>
                <c:pt idx="9073">
                  <c:v>151.23333333333332</c:v>
                </c:pt>
                <c:pt idx="9074">
                  <c:v>151.25</c:v>
                </c:pt>
                <c:pt idx="9075">
                  <c:v>151.26666666666668</c:v>
                </c:pt>
                <c:pt idx="9076">
                  <c:v>151.28333333333333</c:v>
                </c:pt>
                <c:pt idx="9077">
                  <c:v>151.30000000000001</c:v>
                </c:pt>
                <c:pt idx="9078">
                  <c:v>151.31666666666666</c:v>
                </c:pt>
                <c:pt idx="9079">
                  <c:v>151.33333333333334</c:v>
                </c:pt>
                <c:pt idx="9080">
                  <c:v>151.35</c:v>
                </c:pt>
                <c:pt idx="9081">
                  <c:v>151.36666666666667</c:v>
                </c:pt>
                <c:pt idx="9082">
                  <c:v>151.38333333333333</c:v>
                </c:pt>
                <c:pt idx="9083">
                  <c:v>151.4</c:v>
                </c:pt>
                <c:pt idx="9084">
                  <c:v>151.41666666666666</c:v>
                </c:pt>
                <c:pt idx="9085">
                  <c:v>151.43333333333334</c:v>
                </c:pt>
                <c:pt idx="9086">
                  <c:v>151.44999999999999</c:v>
                </c:pt>
                <c:pt idx="9087">
                  <c:v>151.46666666666667</c:v>
                </c:pt>
                <c:pt idx="9088">
                  <c:v>151.48333333333332</c:v>
                </c:pt>
                <c:pt idx="9089">
                  <c:v>151.5</c:v>
                </c:pt>
                <c:pt idx="9090">
                  <c:v>151.51666666666668</c:v>
                </c:pt>
                <c:pt idx="9091">
                  <c:v>151.53333333333333</c:v>
                </c:pt>
                <c:pt idx="9092">
                  <c:v>151.55000000000001</c:v>
                </c:pt>
                <c:pt idx="9093">
                  <c:v>151.56666666666666</c:v>
                </c:pt>
                <c:pt idx="9094">
                  <c:v>151.58333333333334</c:v>
                </c:pt>
                <c:pt idx="9095">
                  <c:v>151.6</c:v>
                </c:pt>
                <c:pt idx="9096">
                  <c:v>151.61666666666667</c:v>
                </c:pt>
                <c:pt idx="9097">
                  <c:v>151.63333333333333</c:v>
                </c:pt>
                <c:pt idx="9098">
                  <c:v>151.65</c:v>
                </c:pt>
                <c:pt idx="9099">
                  <c:v>151.66666666666666</c:v>
                </c:pt>
                <c:pt idx="9100">
                  <c:v>151.68333333333334</c:v>
                </c:pt>
                <c:pt idx="9101">
                  <c:v>151.69999999999999</c:v>
                </c:pt>
                <c:pt idx="9102">
                  <c:v>151.71666666666667</c:v>
                </c:pt>
                <c:pt idx="9103">
                  <c:v>151.73333333333332</c:v>
                </c:pt>
                <c:pt idx="9104">
                  <c:v>151.75</c:v>
                </c:pt>
                <c:pt idx="9105">
                  <c:v>151.76666666666668</c:v>
                </c:pt>
                <c:pt idx="9106">
                  <c:v>151.78333333333333</c:v>
                </c:pt>
                <c:pt idx="9107">
                  <c:v>151.80000000000001</c:v>
                </c:pt>
                <c:pt idx="9108">
                  <c:v>151.81666666666666</c:v>
                </c:pt>
                <c:pt idx="9109">
                  <c:v>151.83333333333334</c:v>
                </c:pt>
                <c:pt idx="9110">
                  <c:v>151.85</c:v>
                </c:pt>
                <c:pt idx="9111">
                  <c:v>151.86666666666667</c:v>
                </c:pt>
                <c:pt idx="9112">
                  <c:v>151.88333333333333</c:v>
                </c:pt>
                <c:pt idx="9113">
                  <c:v>151.9</c:v>
                </c:pt>
                <c:pt idx="9114">
                  <c:v>151.91666666666666</c:v>
                </c:pt>
                <c:pt idx="9115">
                  <c:v>151.93333333333334</c:v>
                </c:pt>
                <c:pt idx="9116">
                  <c:v>151.94999999999999</c:v>
                </c:pt>
                <c:pt idx="9117">
                  <c:v>151.96666666666667</c:v>
                </c:pt>
                <c:pt idx="9118">
                  <c:v>151.98333333333332</c:v>
                </c:pt>
                <c:pt idx="9119">
                  <c:v>152</c:v>
                </c:pt>
                <c:pt idx="9120">
                  <c:v>152.01666666666668</c:v>
                </c:pt>
                <c:pt idx="9121">
                  <c:v>152.03333333333333</c:v>
                </c:pt>
                <c:pt idx="9122">
                  <c:v>152.05000000000001</c:v>
                </c:pt>
                <c:pt idx="9123">
                  <c:v>152.06666666666666</c:v>
                </c:pt>
                <c:pt idx="9124">
                  <c:v>152.08333333333334</c:v>
                </c:pt>
                <c:pt idx="9125">
                  <c:v>152.1</c:v>
                </c:pt>
                <c:pt idx="9126">
                  <c:v>152.11666666666667</c:v>
                </c:pt>
                <c:pt idx="9127">
                  <c:v>152.13333333333333</c:v>
                </c:pt>
                <c:pt idx="9128">
                  <c:v>152.15</c:v>
                </c:pt>
                <c:pt idx="9129">
                  <c:v>152.16666666666666</c:v>
                </c:pt>
                <c:pt idx="9130">
                  <c:v>152.18333333333334</c:v>
                </c:pt>
                <c:pt idx="9131">
                  <c:v>152.19999999999999</c:v>
                </c:pt>
                <c:pt idx="9132">
                  <c:v>152.21666666666667</c:v>
                </c:pt>
                <c:pt idx="9133">
                  <c:v>152.23333333333332</c:v>
                </c:pt>
                <c:pt idx="9134">
                  <c:v>152.25</c:v>
                </c:pt>
                <c:pt idx="9135">
                  <c:v>152.26666666666668</c:v>
                </c:pt>
                <c:pt idx="9136">
                  <c:v>152.28333333333333</c:v>
                </c:pt>
                <c:pt idx="9137">
                  <c:v>152.30000000000001</c:v>
                </c:pt>
                <c:pt idx="9138">
                  <c:v>152.31666666666666</c:v>
                </c:pt>
                <c:pt idx="9139">
                  <c:v>152.33333333333334</c:v>
                </c:pt>
                <c:pt idx="9140">
                  <c:v>152.35</c:v>
                </c:pt>
                <c:pt idx="9141">
                  <c:v>152.36666666666667</c:v>
                </c:pt>
                <c:pt idx="9142">
                  <c:v>152.38333333333333</c:v>
                </c:pt>
                <c:pt idx="9143">
                  <c:v>152.4</c:v>
                </c:pt>
                <c:pt idx="9144">
                  <c:v>152.41666666666666</c:v>
                </c:pt>
                <c:pt idx="9145">
                  <c:v>152.43333333333334</c:v>
                </c:pt>
                <c:pt idx="9146">
                  <c:v>152.44999999999999</c:v>
                </c:pt>
                <c:pt idx="9147">
                  <c:v>152.46666666666667</c:v>
                </c:pt>
                <c:pt idx="9148">
                  <c:v>152.48333333333332</c:v>
                </c:pt>
                <c:pt idx="9149">
                  <c:v>152.5</c:v>
                </c:pt>
                <c:pt idx="9150">
                  <c:v>152.51666666666668</c:v>
                </c:pt>
                <c:pt idx="9151">
                  <c:v>152.53333333333333</c:v>
                </c:pt>
                <c:pt idx="9152">
                  <c:v>152.55000000000001</c:v>
                </c:pt>
                <c:pt idx="9153">
                  <c:v>152.56666666666666</c:v>
                </c:pt>
                <c:pt idx="9154">
                  <c:v>152.58333333333334</c:v>
                </c:pt>
                <c:pt idx="9155">
                  <c:v>152.6</c:v>
                </c:pt>
                <c:pt idx="9156">
                  <c:v>152.61666666666667</c:v>
                </c:pt>
                <c:pt idx="9157">
                  <c:v>152.63333333333333</c:v>
                </c:pt>
                <c:pt idx="9158">
                  <c:v>152.65</c:v>
                </c:pt>
                <c:pt idx="9159">
                  <c:v>152.66666666666666</c:v>
                </c:pt>
                <c:pt idx="9160">
                  <c:v>152.68333333333334</c:v>
                </c:pt>
                <c:pt idx="9161">
                  <c:v>152.69999999999999</c:v>
                </c:pt>
                <c:pt idx="9162">
                  <c:v>152.71666666666667</c:v>
                </c:pt>
                <c:pt idx="9163">
                  <c:v>152.73333333333332</c:v>
                </c:pt>
                <c:pt idx="9164">
                  <c:v>152.75</c:v>
                </c:pt>
                <c:pt idx="9165">
                  <c:v>152.76666666666668</c:v>
                </c:pt>
                <c:pt idx="9166">
                  <c:v>152.78333333333333</c:v>
                </c:pt>
                <c:pt idx="9167">
                  <c:v>152.80000000000001</c:v>
                </c:pt>
                <c:pt idx="9168">
                  <c:v>152.81666666666666</c:v>
                </c:pt>
                <c:pt idx="9169">
                  <c:v>152.83333333333334</c:v>
                </c:pt>
                <c:pt idx="9170">
                  <c:v>152.85</c:v>
                </c:pt>
                <c:pt idx="9171">
                  <c:v>152.86666666666667</c:v>
                </c:pt>
                <c:pt idx="9172">
                  <c:v>152.88333333333333</c:v>
                </c:pt>
                <c:pt idx="9173">
                  <c:v>152.9</c:v>
                </c:pt>
                <c:pt idx="9174">
                  <c:v>152.91666666666666</c:v>
                </c:pt>
                <c:pt idx="9175">
                  <c:v>152.93333333333334</c:v>
                </c:pt>
                <c:pt idx="9176">
                  <c:v>152.94999999999999</c:v>
                </c:pt>
                <c:pt idx="9177">
                  <c:v>152.96666666666667</c:v>
                </c:pt>
                <c:pt idx="9178">
                  <c:v>152.98333333333332</c:v>
                </c:pt>
                <c:pt idx="9179">
                  <c:v>153</c:v>
                </c:pt>
                <c:pt idx="9180">
                  <c:v>153.01666666666668</c:v>
                </c:pt>
                <c:pt idx="9181">
                  <c:v>153.03333333333333</c:v>
                </c:pt>
                <c:pt idx="9182">
                  <c:v>153.05000000000001</c:v>
                </c:pt>
                <c:pt idx="9183">
                  <c:v>153.06666666666666</c:v>
                </c:pt>
                <c:pt idx="9184">
                  <c:v>153.08333333333334</c:v>
                </c:pt>
                <c:pt idx="9185">
                  <c:v>153.1</c:v>
                </c:pt>
                <c:pt idx="9186">
                  <c:v>153.11666666666667</c:v>
                </c:pt>
                <c:pt idx="9187">
                  <c:v>153.13333333333333</c:v>
                </c:pt>
                <c:pt idx="9188">
                  <c:v>153.15</c:v>
                </c:pt>
                <c:pt idx="9189">
                  <c:v>153.16666666666666</c:v>
                </c:pt>
                <c:pt idx="9190">
                  <c:v>153.18333333333334</c:v>
                </c:pt>
                <c:pt idx="9191">
                  <c:v>153.19999999999999</c:v>
                </c:pt>
                <c:pt idx="9192">
                  <c:v>153.21666666666667</c:v>
                </c:pt>
                <c:pt idx="9193">
                  <c:v>153.23333333333332</c:v>
                </c:pt>
                <c:pt idx="9194">
                  <c:v>153.25</c:v>
                </c:pt>
                <c:pt idx="9195">
                  <c:v>153.26666666666668</c:v>
                </c:pt>
                <c:pt idx="9196">
                  <c:v>153.28333333333333</c:v>
                </c:pt>
                <c:pt idx="9197">
                  <c:v>153.30000000000001</c:v>
                </c:pt>
                <c:pt idx="9198">
                  <c:v>153.31666666666666</c:v>
                </c:pt>
                <c:pt idx="9199">
                  <c:v>153.33333333333334</c:v>
                </c:pt>
                <c:pt idx="9200">
                  <c:v>153.35</c:v>
                </c:pt>
                <c:pt idx="9201">
                  <c:v>153.36666666666667</c:v>
                </c:pt>
                <c:pt idx="9202">
                  <c:v>153.38333333333333</c:v>
                </c:pt>
                <c:pt idx="9203">
                  <c:v>153.4</c:v>
                </c:pt>
                <c:pt idx="9204">
                  <c:v>153.41666666666666</c:v>
                </c:pt>
                <c:pt idx="9205">
                  <c:v>153.43333333333334</c:v>
                </c:pt>
                <c:pt idx="9206">
                  <c:v>153.44999999999999</c:v>
                </c:pt>
                <c:pt idx="9207">
                  <c:v>153.46666666666667</c:v>
                </c:pt>
                <c:pt idx="9208">
                  <c:v>153.48333333333332</c:v>
                </c:pt>
                <c:pt idx="9209">
                  <c:v>153.5</c:v>
                </c:pt>
                <c:pt idx="9210">
                  <c:v>153.51666666666668</c:v>
                </c:pt>
                <c:pt idx="9211">
                  <c:v>153.53333333333333</c:v>
                </c:pt>
                <c:pt idx="9212">
                  <c:v>153.55000000000001</c:v>
                </c:pt>
                <c:pt idx="9213">
                  <c:v>153.56666666666666</c:v>
                </c:pt>
                <c:pt idx="9214">
                  <c:v>153.58333333333334</c:v>
                </c:pt>
                <c:pt idx="9215">
                  <c:v>153.6</c:v>
                </c:pt>
                <c:pt idx="9216">
                  <c:v>153.61666666666667</c:v>
                </c:pt>
                <c:pt idx="9217">
                  <c:v>153.63333333333333</c:v>
                </c:pt>
                <c:pt idx="9218">
                  <c:v>153.65</c:v>
                </c:pt>
                <c:pt idx="9219">
                  <c:v>153.66666666666666</c:v>
                </c:pt>
                <c:pt idx="9220">
                  <c:v>153.68333333333334</c:v>
                </c:pt>
                <c:pt idx="9221">
                  <c:v>153.69999999999999</c:v>
                </c:pt>
                <c:pt idx="9222">
                  <c:v>153.71666666666667</c:v>
                </c:pt>
                <c:pt idx="9223">
                  <c:v>153.73333333333332</c:v>
                </c:pt>
                <c:pt idx="9224">
                  <c:v>153.75</c:v>
                </c:pt>
                <c:pt idx="9225">
                  <c:v>153.76666666666668</c:v>
                </c:pt>
                <c:pt idx="9226">
                  <c:v>153.78333333333333</c:v>
                </c:pt>
                <c:pt idx="9227">
                  <c:v>153.80000000000001</c:v>
                </c:pt>
                <c:pt idx="9228">
                  <c:v>153.81666666666666</c:v>
                </c:pt>
                <c:pt idx="9229">
                  <c:v>153.83333333333334</c:v>
                </c:pt>
                <c:pt idx="9230">
                  <c:v>153.85</c:v>
                </c:pt>
                <c:pt idx="9231">
                  <c:v>153.86666666666667</c:v>
                </c:pt>
                <c:pt idx="9232">
                  <c:v>153.88333333333333</c:v>
                </c:pt>
                <c:pt idx="9233">
                  <c:v>153.9</c:v>
                </c:pt>
                <c:pt idx="9234">
                  <c:v>153.91666666666666</c:v>
                </c:pt>
                <c:pt idx="9235">
                  <c:v>153.93333333333334</c:v>
                </c:pt>
                <c:pt idx="9236">
                  <c:v>153.94999999999999</c:v>
                </c:pt>
                <c:pt idx="9237">
                  <c:v>153.96666666666667</c:v>
                </c:pt>
                <c:pt idx="9238">
                  <c:v>153.98333333333332</c:v>
                </c:pt>
                <c:pt idx="9239">
                  <c:v>154</c:v>
                </c:pt>
                <c:pt idx="9240">
                  <c:v>154.01666666666668</c:v>
                </c:pt>
                <c:pt idx="9241">
                  <c:v>154.03333333333333</c:v>
                </c:pt>
                <c:pt idx="9242">
                  <c:v>154.05000000000001</c:v>
                </c:pt>
                <c:pt idx="9243">
                  <c:v>154.06666666666666</c:v>
                </c:pt>
                <c:pt idx="9244">
                  <c:v>154.08333333333334</c:v>
                </c:pt>
                <c:pt idx="9245">
                  <c:v>154.1</c:v>
                </c:pt>
                <c:pt idx="9246">
                  <c:v>154.11666666666667</c:v>
                </c:pt>
                <c:pt idx="9247">
                  <c:v>154.13333333333333</c:v>
                </c:pt>
                <c:pt idx="9248">
                  <c:v>154.15</c:v>
                </c:pt>
                <c:pt idx="9249">
                  <c:v>154.16666666666666</c:v>
                </c:pt>
                <c:pt idx="9250">
                  <c:v>154.18333333333334</c:v>
                </c:pt>
                <c:pt idx="9251">
                  <c:v>154.19999999999999</c:v>
                </c:pt>
                <c:pt idx="9252">
                  <c:v>154.21666666666667</c:v>
                </c:pt>
                <c:pt idx="9253">
                  <c:v>154.23333333333332</c:v>
                </c:pt>
                <c:pt idx="9254">
                  <c:v>154.25</c:v>
                </c:pt>
                <c:pt idx="9255">
                  <c:v>154.26666666666668</c:v>
                </c:pt>
                <c:pt idx="9256">
                  <c:v>154.28333333333333</c:v>
                </c:pt>
                <c:pt idx="9257">
                  <c:v>154.30000000000001</c:v>
                </c:pt>
                <c:pt idx="9258">
                  <c:v>154.31666666666666</c:v>
                </c:pt>
                <c:pt idx="9259">
                  <c:v>154.33333333333334</c:v>
                </c:pt>
                <c:pt idx="9260">
                  <c:v>154.35</c:v>
                </c:pt>
                <c:pt idx="9261">
                  <c:v>154.36666666666667</c:v>
                </c:pt>
                <c:pt idx="9262">
                  <c:v>154.38333333333333</c:v>
                </c:pt>
                <c:pt idx="9263">
                  <c:v>154.4</c:v>
                </c:pt>
                <c:pt idx="9264">
                  <c:v>154.41666666666666</c:v>
                </c:pt>
                <c:pt idx="9265">
                  <c:v>154.43333333333334</c:v>
                </c:pt>
                <c:pt idx="9266">
                  <c:v>154.44999999999999</c:v>
                </c:pt>
                <c:pt idx="9267">
                  <c:v>154.46666666666667</c:v>
                </c:pt>
                <c:pt idx="9268">
                  <c:v>154.48333333333332</c:v>
                </c:pt>
                <c:pt idx="9269">
                  <c:v>154.5</c:v>
                </c:pt>
                <c:pt idx="9270">
                  <c:v>154.51666666666668</c:v>
                </c:pt>
                <c:pt idx="9271">
                  <c:v>154.53333333333333</c:v>
                </c:pt>
                <c:pt idx="9272">
                  <c:v>154.55000000000001</c:v>
                </c:pt>
                <c:pt idx="9273">
                  <c:v>154.56666666666666</c:v>
                </c:pt>
                <c:pt idx="9274">
                  <c:v>154.58333333333334</c:v>
                </c:pt>
                <c:pt idx="9275">
                  <c:v>154.6</c:v>
                </c:pt>
                <c:pt idx="9276">
                  <c:v>154.61666666666667</c:v>
                </c:pt>
                <c:pt idx="9277">
                  <c:v>154.63333333333333</c:v>
                </c:pt>
                <c:pt idx="9278">
                  <c:v>154.65</c:v>
                </c:pt>
                <c:pt idx="9279">
                  <c:v>154.66666666666666</c:v>
                </c:pt>
                <c:pt idx="9280">
                  <c:v>154.68333333333334</c:v>
                </c:pt>
                <c:pt idx="9281">
                  <c:v>154.69999999999999</c:v>
                </c:pt>
                <c:pt idx="9282">
                  <c:v>154.71666666666667</c:v>
                </c:pt>
                <c:pt idx="9283">
                  <c:v>154.73333333333332</c:v>
                </c:pt>
                <c:pt idx="9284">
                  <c:v>154.75</c:v>
                </c:pt>
                <c:pt idx="9285">
                  <c:v>154.76666666666668</c:v>
                </c:pt>
                <c:pt idx="9286">
                  <c:v>154.78333333333333</c:v>
                </c:pt>
                <c:pt idx="9287">
                  <c:v>154.80000000000001</c:v>
                </c:pt>
                <c:pt idx="9288">
                  <c:v>154.81666666666666</c:v>
                </c:pt>
                <c:pt idx="9289">
                  <c:v>154.83333333333334</c:v>
                </c:pt>
                <c:pt idx="9290">
                  <c:v>154.85</c:v>
                </c:pt>
                <c:pt idx="9291">
                  <c:v>154.86666666666667</c:v>
                </c:pt>
                <c:pt idx="9292">
                  <c:v>154.88333333333333</c:v>
                </c:pt>
                <c:pt idx="9293">
                  <c:v>154.9</c:v>
                </c:pt>
                <c:pt idx="9294">
                  <c:v>154.91666666666666</c:v>
                </c:pt>
                <c:pt idx="9295">
                  <c:v>154.93333333333334</c:v>
                </c:pt>
                <c:pt idx="9296">
                  <c:v>154.94999999999999</c:v>
                </c:pt>
                <c:pt idx="9297">
                  <c:v>154.96666666666667</c:v>
                </c:pt>
                <c:pt idx="9298">
                  <c:v>154.98333333333332</c:v>
                </c:pt>
                <c:pt idx="9299">
                  <c:v>155</c:v>
                </c:pt>
                <c:pt idx="9300">
                  <c:v>155.01666666666668</c:v>
                </c:pt>
                <c:pt idx="9301">
                  <c:v>155.03333333333333</c:v>
                </c:pt>
                <c:pt idx="9302">
                  <c:v>155.05000000000001</c:v>
                </c:pt>
                <c:pt idx="9303">
                  <c:v>155.06666666666666</c:v>
                </c:pt>
                <c:pt idx="9304">
                  <c:v>155.08333333333334</c:v>
                </c:pt>
                <c:pt idx="9305">
                  <c:v>155.1</c:v>
                </c:pt>
                <c:pt idx="9306">
                  <c:v>155.11666666666667</c:v>
                </c:pt>
                <c:pt idx="9307">
                  <c:v>155.13333333333333</c:v>
                </c:pt>
                <c:pt idx="9308">
                  <c:v>155.15</c:v>
                </c:pt>
                <c:pt idx="9309">
                  <c:v>155.16666666666666</c:v>
                </c:pt>
                <c:pt idx="9310">
                  <c:v>155.18333333333334</c:v>
                </c:pt>
                <c:pt idx="9311">
                  <c:v>155.19999999999999</c:v>
                </c:pt>
                <c:pt idx="9312">
                  <c:v>155.21666666666667</c:v>
                </c:pt>
                <c:pt idx="9313">
                  <c:v>155.23333333333332</c:v>
                </c:pt>
                <c:pt idx="9314">
                  <c:v>155.25</c:v>
                </c:pt>
                <c:pt idx="9315">
                  <c:v>155.26666666666668</c:v>
                </c:pt>
                <c:pt idx="9316">
                  <c:v>155.28333333333333</c:v>
                </c:pt>
                <c:pt idx="9317">
                  <c:v>155.30000000000001</c:v>
                </c:pt>
                <c:pt idx="9318">
                  <c:v>155.31666666666666</c:v>
                </c:pt>
                <c:pt idx="9319">
                  <c:v>155.33333333333334</c:v>
                </c:pt>
                <c:pt idx="9320">
                  <c:v>155.35</c:v>
                </c:pt>
                <c:pt idx="9321">
                  <c:v>155.36666666666667</c:v>
                </c:pt>
                <c:pt idx="9322">
                  <c:v>155.38333333333333</c:v>
                </c:pt>
                <c:pt idx="9323">
                  <c:v>155.4</c:v>
                </c:pt>
                <c:pt idx="9324">
                  <c:v>155.41666666666666</c:v>
                </c:pt>
                <c:pt idx="9325">
                  <c:v>155.43333333333334</c:v>
                </c:pt>
                <c:pt idx="9326">
                  <c:v>155.44999999999999</c:v>
                </c:pt>
                <c:pt idx="9327">
                  <c:v>155.46666666666667</c:v>
                </c:pt>
                <c:pt idx="9328">
                  <c:v>155.48333333333332</c:v>
                </c:pt>
                <c:pt idx="9329">
                  <c:v>155.5</c:v>
                </c:pt>
                <c:pt idx="9330">
                  <c:v>155.51666666666668</c:v>
                </c:pt>
                <c:pt idx="9331">
                  <c:v>155.53333333333333</c:v>
                </c:pt>
                <c:pt idx="9332">
                  <c:v>155.55000000000001</c:v>
                </c:pt>
                <c:pt idx="9333">
                  <c:v>155.56666666666666</c:v>
                </c:pt>
                <c:pt idx="9334">
                  <c:v>155.58333333333334</c:v>
                </c:pt>
                <c:pt idx="9335">
                  <c:v>155.6</c:v>
                </c:pt>
                <c:pt idx="9336">
                  <c:v>155.61666666666667</c:v>
                </c:pt>
                <c:pt idx="9337">
                  <c:v>155.63333333333333</c:v>
                </c:pt>
                <c:pt idx="9338">
                  <c:v>155.65</c:v>
                </c:pt>
                <c:pt idx="9339">
                  <c:v>155.66666666666666</c:v>
                </c:pt>
                <c:pt idx="9340">
                  <c:v>155.68333333333334</c:v>
                </c:pt>
                <c:pt idx="9341">
                  <c:v>155.69999999999999</c:v>
                </c:pt>
                <c:pt idx="9342">
                  <c:v>155.71666666666667</c:v>
                </c:pt>
                <c:pt idx="9343">
                  <c:v>155.73333333333332</c:v>
                </c:pt>
                <c:pt idx="9344">
                  <c:v>155.75</c:v>
                </c:pt>
                <c:pt idx="9345">
                  <c:v>155.76666666666668</c:v>
                </c:pt>
                <c:pt idx="9346">
                  <c:v>155.78333333333333</c:v>
                </c:pt>
                <c:pt idx="9347">
                  <c:v>155.80000000000001</c:v>
                </c:pt>
                <c:pt idx="9348">
                  <c:v>155.81666666666666</c:v>
                </c:pt>
                <c:pt idx="9349">
                  <c:v>155.83333333333334</c:v>
                </c:pt>
                <c:pt idx="9350">
                  <c:v>155.85</c:v>
                </c:pt>
                <c:pt idx="9351">
                  <c:v>155.86666666666667</c:v>
                </c:pt>
                <c:pt idx="9352">
                  <c:v>155.88333333333333</c:v>
                </c:pt>
                <c:pt idx="9353">
                  <c:v>155.9</c:v>
                </c:pt>
                <c:pt idx="9354">
                  <c:v>155.91666666666666</c:v>
                </c:pt>
                <c:pt idx="9355">
                  <c:v>155.93333333333334</c:v>
                </c:pt>
                <c:pt idx="9356">
                  <c:v>155.94999999999999</c:v>
                </c:pt>
                <c:pt idx="9357">
                  <c:v>155.96666666666667</c:v>
                </c:pt>
                <c:pt idx="9358">
                  <c:v>155.98333333333332</c:v>
                </c:pt>
                <c:pt idx="9359">
                  <c:v>156</c:v>
                </c:pt>
                <c:pt idx="9360">
                  <c:v>156.01666666666668</c:v>
                </c:pt>
                <c:pt idx="9361">
                  <c:v>156.03333333333333</c:v>
                </c:pt>
                <c:pt idx="9362">
                  <c:v>156.05000000000001</c:v>
                </c:pt>
                <c:pt idx="9363">
                  <c:v>156.06666666666666</c:v>
                </c:pt>
                <c:pt idx="9364">
                  <c:v>156.08333333333334</c:v>
                </c:pt>
                <c:pt idx="9365">
                  <c:v>156.1</c:v>
                </c:pt>
                <c:pt idx="9366">
                  <c:v>156.11666666666667</c:v>
                </c:pt>
                <c:pt idx="9367">
                  <c:v>156.13333333333333</c:v>
                </c:pt>
                <c:pt idx="9368">
                  <c:v>156.15</c:v>
                </c:pt>
                <c:pt idx="9369">
                  <c:v>156.16666666666666</c:v>
                </c:pt>
                <c:pt idx="9370">
                  <c:v>156.18333333333334</c:v>
                </c:pt>
                <c:pt idx="9371">
                  <c:v>156.19999999999999</c:v>
                </c:pt>
                <c:pt idx="9372">
                  <c:v>156.21666666666667</c:v>
                </c:pt>
                <c:pt idx="9373">
                  <c:v>156.23333333333332</c:v>
                </c:pt>
                <c:pt idx="9374">
                  <c:v>156.25</c:v>
                </c:pt>
                <c:pt idx="9375">
                  <c:v>156.26666666666668</c:v>
                </c:pt>
                <c:pt idx="9376">
                  <c:v>156.28333333333333</c:v>
                </c:pt>
                <c:pt idx="9377">
                  <c:v>156.30000000000001</c:v>
                </c:pt>
                <c:pt idx="9378">
                  <c:v>156.31666666666666</c:v>
                </c:pt>
                <c:pt idx="9379">
                  <c:v>156.33333333333334</c:v>
                </c:pt>
                <c:pt idx="9380">
                  <c:v>156.35</c:v>
                </c:pt>
                <c:pt idx="9381">
                  <c:v>156.36666666666667</c:v>
                </c:pt>
                <c:pt idx="9382">
                  <c:v>156.38333333333333</c:v>
                </c:pt>
                <c:pt idx="9383">
                  <c:v>156.4</c:v>
                </c:pt>
                <c:pt idx="9384">
                  <c:v>156.41666666666666</c:v>
                </c:pt>
                <c:pt idx="9385">
                  <c:v>156.43333333333334</c:v>
                </c:pt>
                <c:pt idx="9386">
                  <c:v>156.44999999999999</c:v>
                </c:pt>
                <c:pt idx="9387">
                  <c:v>156.46666666666667</c:v>
                </c:pt>
                <c:pt idx="9388">
                  <c:v>156.48333333333332</c:v>
                </c:pt>
                <c:pt idx="9389">
                  <c:v>156.5</c:v>
                </c:pt>
                <c:pt idx="9390">
                  <c:v>156.51666666666668</c:v>
                </c:pt>
                <c:pt idx="9391">
                  <c:v>156.53333333333333</c:v>
                </c:pt>
                <c:pt idx="9392">
                  <c:v>156.55000000000001</c:v>
                </c:pt>
                <c:pt idx="9393">
                  <c:v>156.56666666666666</c:v>
                </c:pt>
                <c:pt idx="9394">
                  <c:v>156.58333333333334</c:v>
                </c:pt>
                <c:pt idx="9395">
                  <c:v>156.6</c:v>
                </c:pt>
                <c:pt idx="9396">
                  <c:v>156.61666666666667</c:v>
                </c:pt>
                <c:pt idx="9397">
                  <c:v>156.63333333333333</c:v>
                </c:pt>
                <c:pt idx="9398">
                  <c:v>156.65</c:v>
                </c:pt>
                <c:pt idx="9399">
                  <c:v>156.66666666666666</c:v>
                </c:pt>
                <c:pt idx="9400">
                  <c:v>156.68333333333334</c:v>
                </c:pt>
                <c:pt idx="9401">
                  <c:v>156.69999999999999</c:v>
                </c:pt>
                <c:pt idx="9402">
                  <c:v>156.71666666666667</c:v>
                </c:pt>
                <c:pt idx="9403">
                  <c:v>156.73333333333332</c:v>
                </c:pt>
                <c:pt idx="9404">
                  <c:v>156.75</c:v>
                </c:pt>
                <c:pt idx="9405">
                  <c:v>156.76666666666668</c:v>
                </c:pt>
                <c:pt idx="9406">
                  <c:v>156.78333333333333</c:v>
                </c:pt>
                <c:pt idx="9407">
                  <c:v>156.80000000000001</c:v>
                </c:pt>
                <c:pt idx="9408">
                  <c:v>156.81666666666666</c:v>
                </c:pt>
                <c:pt idx="9409">
                  <c:v>156.83333333333334</c:v>
                </c:pt>
                <c:pt idx="9410">
                  <c:v>156.85</c:v>
                </c:pt>
                <c:pt idx="9411">
                  <c:v>156.86666666666667</c:v>
                </c:pt>
                <c:pt idx="9412">
                  <c:v>156.88333333333333</c:v>
                </c:pt>
                <c:pt idx="9413">
                  <c:v>156.9</c:v>
                </c:pt>
                <c:pt idx="9414">
                  <c:v>156.91666666666666</c:v>
                </c:pt>
                <c:pt idx="9415">
                  <c:v>156.93333333333334</c:v>
                </c:pt>
                <c:pt idx="9416">
                  <c:v>156.94999999999999</c:v>
                </c:pt>
                <c:pt idx="9417">
                  <c:v>156.96666666666667</c:v>
                </c:pt>
                <c:pt idx="9418">
                  <c:v>156.98333333333332</c:v>
                </c:pt>
                <c:pt idx="9419">
                  <c:v>157</c:v>
                </c:pt>
                <c:pt idx="9420">
                  <c:v>157.01666666666668</c:v>
                </c:pt>
                <c:pt idx="9421">
                  <c:v>157.03333333333333</c:v>
                </c:pt>
                <c:pt idx="9422">
                  <c:v>157.05000000000001</c:v>
                </c:pt>
                <c:pt idx="9423">
                  <c:v>157.06666666666666</c:v>
                </c:pt>
                <c:pt idx="9424">
                  <c:v>157.08333333333334</c:v>
                </c:pt>
                <c:pt idx="9425">
                  <c:v>157.1</c:v>
                </c:pt>
                <c:pt idx="9426">
                  <c:v>157.11666666666667</c:v>
                </c:pt>
                <c:pt idx="9427">
                  <c:v>157.13333333333333</c:v>
                </c:pt>
                <c:pt idx="9428">
                  <c:v>157.15</c:v>
                </c:pt>
                <c:pt idx="9429">
                  <c:v>157.16666666666666</c:v>
                </c:pt>
                <c:pt idx="9430">
                  <c:v>157.18333333333334</c:v>
                </c:pt>
                <c:pt idx="9431">
                  <c:v>157.19999999999999</c:v>
                </c:pt>
                <c:pt idx="9432">
                  <c:v>157.21666666666667</c:v>
                </c:pt>
                <c:pt idx="9433">
                  <c:v>157.23333333333332</c:v>
                </c:pt>
                <c:pt idx="9434">
                  <c:v>157.25</c:v>
                </c:pt>
                <c:pt idx="9435">
                  <c:v>157.26666666666668</c:v>
                </c:pt>
                <c:pt idx="9436">
                  <c:v>157.28333333333333</c:v>
                </c:pt>
                <c:pt idx="9437">
                  <c:v>157.30000000000001</c:v>
                </c:pt>
                <c:pt idx="9438">
                  <c:v>157.31666666666666</c:v>
                </c:pt>
                <c:pt idx="9439">
                  <c:v>157.33333333333334</c:v>
                </c:pt>
                <c:pt idx="9440">
                  <c:v>157.35</c:v>
                </c:pt>
                <c:pt idx="9441">
                  <c:v>157.36666666666667</c:v>
                </c:pt>
                <c:pt idx="9442">
                  <c:v>157.38333333333333</c:v>
                </c:pt>
                <c:pt idx="9443">
                  <c:v>157.4</c:v>
                </c:pt>
                <c:pt idx="9444">
                  <c:v>157.41666666666666</c:v>
                </c:pt>
                <c:pt idx="9445">
                  <c:v>157.43333333333334</c:v>
                </c:pt>
                <c:pt idx="9446">
                  <c:v>157.44999999999999</c:v>
                </c:pt>
                <c:pt idx="9447">
                  <c:v>157.46666666666667</c:v>
                </c:pt>
                <c:pt idx="9448">
                  <c:v>157.48333333333332</c:v>
                </c:pt>
                <c:pt idx="9449">
                  <c:v>157.5</c:v>
                </c:pt>
                <c:pt idx="9450">
                  <c:v>157.51666666666668</c:v>
                </c:pt>
                <c:pt idx="9451">
                  <c:v>157.53333333333333</c:v>
                </c:pt>
                <c:pt idx="9452">
                  <c:v>157.55000000000001</c:v>
                </c:pt>
                <c:pt idx="9453">
                  <c:v>157.56666666666666</c:v>
                </c:pt>
                <c:pt idx="9454">
                  <c:v>157.58333333333334</c:v>
                </c:pt>
                <c:pt idx="9455">
                  <c:v>157.6</c:v>
                </c:pt>
                <c:pt idx="9456">
                  <c:v>157.61666666666667</c:v>
                </c:pt>
                <c:pt idx="9457">
                  <c:v>157.63333333333333</c:v>
                </c:pt>
                <c:pt idx="9458">
                  <c:v>157.65</c:v>
                </c:pt>
                <c:pt idx="9459">
                  <c:v>157.66666666666666</c:v>
                </c:pt>
                <c:pt idx="9460">
                  <c:v>157.68333333333334</c:v>
                </c:pt>
                <c:pt idx="9461">
                  <c:v>157.69999999999999</c:v>
                </c:pt>
                <c:pt idx="9462">
                  <c:v>157.71666666666667</c:v>
                </c:pt>
                <c:pt idx="9463">
                  <c:v>157.73333333333332</c:v>
                </c:pt>
                <c:pt idx="9464">
                  <c:v>157.75</c:v>
                </c:pt>
                <c:pt idx="9465">
                  <c:v>157.76666666666668</c:v>
                </c:pt>
                <c:pt idx="9466">
                  <c:v>157.78333333333333</c:v>
                </c:pt>
                <c:pt idx="9467">
                  <c:v>157.80000000000001</c:v>
                </c:pt>
                <c:pt idx="9468">
                  <c:v>157.81666666666666</c:v>
                </c:pt>
                <c:pt idx="9469">
                  <c:v>157.83333333333334</c:v>
                </c:pt>
                <c:pt idx="9470">
                  <c:v>157.85</c:v>
                </c:pt>
                <c:pt idx="9471">
                  <c:v>157.86666666666667</c:v>
                </c:pt>
                <c:pt idx="9472">
                  <c:v>157.88333333333333</c:v>
                </c:pt>
                <c:pt idx="9473">
                  <c:v>157.9</c:v>
                </c:pt>
                <c:pt idx="9474">
                  <c:v>157.91666666666666</c:v>
                </c:pt>
                <c:pt idx="9475">
                  <c:v>157.93333333333334</c:v>
                </c:pt>
                <c:pt idx="9476">
                  <c:v>157.94999999999999</c:v>
                </c:pt>
                <c:pt idx="9477">
                  <c:v>157.96666666666667</c:v>
                </c:pt>
                <c:pt idx="9478">
                  <c:v>157.98333333333332</c:v>
                </c:pt>
                <c:pt idx="9479">
                  <c:v>158</c:v>
                </c:pt>
                <c:pt idx="9480">
                  <c:v>158.01666666666668</c:v>
                </c:pt>
                <c:pt idx="9481">
                  <c:v>158.03333333333333</c:v>
                </c:pt>
                <c:pt idx="9482">
                  <c:v>158.05000000000001</c:v>
                </c:pt>
                <c:pt idx="9483">
                  <c:v>158.06666666666666</c:v>
                </c:pt>
                <c:pt idx="9484">
                  <c:v>158.08333333333334</c:v>
                </c:pt>
                <c:pt idx="9485">
                  <c:v>158.1</c:v>
                </c:pt>
                <c:pt idx="9486">
                  <c:v>158.11666666666667</c:v>
                </c:pt>
                <c:pt idx="9487">
                  <c:v>158.13333333333333</c:v>
                </c:pt>
                <c:pt idx="9488">
                  <c:v>158.15</c:v>
                </c:pt>
                <c:pt idx="9489">
                  <c:v>158.16666666666666</c:v>
                </c:pt>
                <c:pt idx="9490">
                  <c:v>158.18333333333334</c:v>
                </c:pt>
                <c:pt idx="9491">
                  <c:v>158.19999999999999</c:v>
                </c:pt>
                <c:pt idx="9492">
                  <c:v>158.21666666666667</c:v>
                </c:pt>
                <c:pt idx="9493">
                  <c:v>158.23333333333332</c:v>
                </c:pt>
                <c:pt idx="9494">
                  <c:v>158.25</c:v>
                </c:pt>
                <c:pt idx="9495">
                  <c:v>158.26666666666668</c:v>
                </c:pt>
                <c:pt idx="9496">
                  <c:v>158.28333333333333</c:v>
                </c:pt>
                <c:pt idx="9497">
                  <c:v>158.30000000000001</c:v>
                </c:pt>
                <c:pt idx="9498">
                  <c:v>158.31666666666666</c:v>
                </c:pt>
                <c:pt idx="9499">
                  <c:v>158.33333333333334</c:v>
                </c:pt>
                <c:pt idx="9500">
                  <c:v>158.35</c:v>
                </c:pt>
                <c:pt idx="9501">
                  <c:v>158.36666666666667</c:v>
                </c:pt>
                <c:pt idx="9502">
                  <c:v>158.38333333333333</c:v>
                </c:pt>
                <c:pt idx="9503">
                  <c:v>158.4</c:v>
                </c:pt>
                <c:pt idx="9504">
                  <c:v>158.41666666666666</c:v>
                </c:pt>
                <c:pt idx="9505">
                  <c:v>158.43333333333334</c:v>
                </c:pt>
                <c:pt idx="9506">
                  <c:v>158.44999999999999</c:v>
                </c:pt>
                <c:pt idx="9507">
                  <c:v>158.46666666666667</c:v>
                </c:pt>
                <c:pt idx="9508">
                  <c:v>158.48333333333332</c:v>
                </c:pt>
                <c:pt idx="9509">
                  <c:v>158.5</c:v>
                </c:pt>
                <c:pt idx="9510">
                  <c:v>158.51666666666668</c:v>
                </c:pt>
                <c:pt idx="9511">
                  <c:v>158.53333333333333</c:v>
                </c:pt>
                <c:pt idx="9512">
                  <c:v>158.55000000000001</c:v>
                </c:pt>
                <c:pt idx="9513">
                  <c:v>158.56666666666666</c:v>
                </c:pt>
                <c:pt idx="9514">
                  <c:v>158.58333333333334</c:v>
                </c:pt>
                <c:pt idx="9515">
                  <c:v>158.6</c:v>
                </c:pt>
                <c:pt idx="9516">
                  <c:v>158.61666666666667</c:v>
                </c:pt>
                <c:pt idx="9517">
                  <c:v>158.63333333333333</c:v>
                </c:pt>
                <c:pt idx="9518">
                  <c:v>158.65</c:v>
                </c:pt>
                <c:pt idx="9519">
                  <c:v>158.66666666666666</c:v>
                </c:pt>
                <c:pt idx="9520">
                  <c:v>158.68333333333334</c:v>
                </c:pt>
                <c:pt idx="9521">
                  <c:v>158.69999999999999</c:v>
                </c:pt>
                <c:pt idx="9522">
                  <c:v>158.71666666666667</c:v>
                </c:pt>
                <c:pt idx="9523">
                  <c:v>158.73333333333332</c:v>
                </c:pt>
                <c:pt idx="9524">
                  <c:v>158.75</c:v>
                </c:pt>
                <c:pt idx="9525">
                  <c:v>158.76666666666668</c:v>
                </c:pt>
                <c:pt idx="9526">
                  <c:v>158.78333333333333</c:v>
                </c:pt>
                <c:pt idx="9527">
                  <c:v>158.80000000000001</c:v>
                </c:pt>
                <c:pt idx="9528">
                  <c:v>158.81666666666666</c:v>
                </c:pt>
                <c:pt idx="9529">
                  <c:v>158.83333333333334</c:v>
                </c:pt>
                <c:pt idx="9530">
                  <c:v>158.85</c:v>
                </c:pt>
                <c:pt idx="9531">
                  <c:v>158.86666666666667</c:v>
                </c:pt>
                <c:pt idx="9532">
                  <c:v>158.88333333333333</c:v>
                </c:pt>
                <c:pt idx="9533">
                  <c:v>158.9</c:v>
                </c:pt>
                <c:pt idx="9534">
                  <c:v>158.91666666666666</c:v>
                </c:pt>
                <c:pt idx="9535">
                  <c:v>158.93333333333334</c:v>
                </c:pt>
                <c:pt idx="9536">
                  <c:v>158.94999999999999</c:v>
                </c:pt>
                <c:pt idx="9537">
                  <c:v>158.96666666666667</c:v>
                </c:pt>
                <c:pt idx="9538">
                  <c:v>158.98333333333332</c:v>
                </c:pt>
                <c:pt idx="9539">
                  <c:v>159</c:v>
                </c:pt>
                <c:pt idx="9540">
                  <c:v>159.01666666666668</c:v>
                </c:pt>
                <c:pt idx="9541">
                  <c:v>159.03333333333333</c:v>
                </c:pt>
                <c:pt idx="9542">
                  <c:v>159.05000000000001</c:v>
                </c:pt>
                <c:pt idx="9543">
                  <c:v>159.06666666666666</c:v>
                </c:pt>
                <c:pt idx="9544">
                  <c:v>159.08333333333334</c:v>
                </c:pt>
                <c:pt idx="9545">
                  <c:v>159.1</c:v>
                </c:pt>
                <c:pt idx="9546">
                  <c:v>159.11666666666667</c:v>
                </c:pt>
                <c:pt idx="9547">
                  <c:v>159.13333333333333</c:v>
                </c:pt>
                <c:pt idx="9548">
                  <c:v>159.15</c:v>
                </c:pt>
                <c:pt idx="9549">
                  <c:v>159.16666666666666</c:v>
                </c:pt>
                <c:pt idx="9550">
                  <c:v>159.18333333333334</c:v>
                </c:pt>
                <c:pt idx="9551">
                  <c:v>159.19999999999999</c:v>
                </c:pt>
                <c:pt idx="9552">
                  <c:v>159.21666666666667</c:v>
                </c:pt>
                <c:pt idx="9553">
                  <c:v>159.23333333333332</c:v>
                </c:pt>
                <c:pt idx="9554">
                  <c:v>159.25</c:v>
                </c:pt>
                <c:pt idx="9555">
                  <c:v>159.26666666666668</c:v>
                </c:pt>
                <c:pt idx="9556">
                  <c:v>159.28333333333333</c:v>
                </c:pt>
                <c:pt idx="9557">
                  <c:v>159.30000000000001</c:v>
                </c:pt>
                <c:pt idx="9558">
                  <c:v>159.31666666666666</c:v>
                </c:pt>
                <c:pt idx="9559">
                  <c:v>159.33333333333334</c:v>
                </c:pt>
                <c:pt idx="9560">
                  <c:v>159.35</c:v>
                </c:pt>
                <c:pt idx="9561">
                  <c:v>159.36666666666667</c:v>
                </c:pt>
                <c:pt idx="9562">
                  <c:v>159.38333333333333</c:v>
                </c:pt>
                <c:pt idx="9563">
                  <c:v>159.4</c:v>
                </c:pt>
                <c:pt idx="9564">
                  <c:v>159.41666666666666</c:v>
                </c:pt>
                <c:pt idx="9565">
                  <c:v>159.43333333333334</c:v>
                </c:pt>
                <c:pt idx="9566">
                  <c:v>159.44999999999999</c:v>
                </c:pt>
                <c:pt idx="9567">
                  <c:v>159.46666666666667</c:v>
                </c:pt>
                <c:pt idx="9568">
                  <c:v>159.48333333333332</c:v>
                </c:pt>
                <c:pt idx="9569">
                  <c:v>159.5</c:v>
                </c:pt>
                <c:pt idx="9570">
                  <c:v>159.51666666666668</c:v>
                </c:pt>
                <c:pt idx="9571">
                  <c:v>159.53333333333333</c:v>
                </c:pt>
                <c:pt idx="9572">
                  <c:v>159.55000000000001</c:v>
                </c:pt>
                <c:pt idx="9573">
                  <c:v>159.56666666666666</c:v>
                </c:pt>
                <c:pt idx="9574">
                  <c:v>159.58333333333334</c:v>
                </c:pt>
                <c:pt idx="9575">
                  <c:v>159.6</c:v>
                </c:pt>
                <c:pt idx="9576">
                  <c:v>159.61666666666667</c:v>
                </c:pt>
                <c:pt idx="9577">
                  <c:v>159.63333333333333</c:v>
                </c:pt>
                <c:pt idx="9578">
                  <c:v>159.65</c:v>
                </c:pt>
                <c:pt idx="9579">
                  <c:v>159.66666666666666</c:v>
                </c:pt>
                <c:pt idx="9580">
                  <c:v>159.68333333333334</c:v>
                </c:pt>
                <c:pt idx="9581">
                  <c:v>159.69999999999999</c:v>
                </c:pt>
                <c:pt idx="9582">
                  <c:v>159.71666666666667</c:v>
                </c:pt>
                <c:pt idx="9583">
                  <c:v>159.73333333333332</c:v>
                </c:pt>
                <c:pt idx="9584">
                  <c:v>159.75</c:v>
                </c:pt>
                <c:pt idx="9585">
                  <c:v>159.76666666666668</c:v>
                </c:pt>
                <c:pt idx="9586">
                  <c:v>159.78333333333333</c:v>
                </c:pt>
                <c:pt idx="9587">
                  <c:v>159.80000000000001</c:v>
                </c:pt>
                <c:pt idx="9588">
                  <c:v>159.81666666666666</c:v>
                </c:pt>
                <c:pt idx="9589">
                  <c:v>159.83333333333334</c:v>
                </c:pt>
                <c:pt idx="9590">
                  <c:v>159.85</c:v>
                </c:pt>
                <c:pt idx="9591">
                  <c:v>159.86666666666667</c:v>
                </c:pt>
                <c:pt idx="9592">
                  <c:v>159.88333333333333</c:v>
                </c:pt>
                <c:pt idx="9593">
                  <c:v>159.9</c:v>
                </c:pt>
                <c:pt idx="9594">
                  <c:v>159.91666666666666</c:v>
                </c:pt>
                <c:pt idx="9595">
                  <c:v>159.93333333333334</c:v>
                </c:pt>
                <c:pt idx="9596">
                  <c:v>159.94999999999999</c:v>
                </c:pt>
                <c:pt idx="9597">
                  <c:v>159.96666666666667</c:v>
                </c:pt>
                <c:pt idx="9598">
                  <c:v>159.98333333333332</c:v>
                </c:pt>
                <c:pt idx="9599">
                  <c:v>160</c:v>
                </c:pt>
                <c:pt idx="9600">
                  <c:v>160.01666666666668</c:v>
                </c:pt>
                <c:pt idx="9601">
                  <c:v>160.03333333333333</c:v>
                </c:pt>
                <c:pt idx="9602">
                  <c:v>160.05000000000001</c:v>
                </c:pt>
                <c:pt idx="9603">
                  <c:v>160.06666666666666</c:v>
                </c:pt>
                <c:pt idx="9604">
                  <c:v>160.08333333333334</c:v>
                </c:pt>
                <c:pt idx="9605">
                  <c:v>160.1</c:v>
                </c:pt>
                <c:pt idx="9606">
                  <c:v>160.11666666666667</c:v>
                </c:pt>
                <c:pt idx="9607">
                  <c:v>160.13333333333333</c:v>
                </c:pt>
                <c:pt idx="9608">
                  <c:v>160.15</c:v>
                </c:pt>
                <c:pt idx="9609">
                  <c:v>160.16666666666666</c:v>
                </c:pt>
                <c:pt idx="9610">
                  <c:v>160.18333333333334</c:v>
                </c:pt>
                <c:pt idx="9611">
                  <c:v>160.19999999999999</c:v>
                </c:pt>
                <c:pt idx="9612">
                  <c:v>160.21666666666667</c:v>
                </c:pt>
                <c:pt idx="9613">
                  <c:v>160.23333333333332</c:v>
                </c:pt>
                <c:pt idx="9614">
                  <c:v>160.25</c:v>
                </c:pt>
                <c:pt idx="9615">
                  <c:v>160.26666666666668</c:v>
                </c:pt>
                <c:pt idx="9616">
                  <c:v>160.28333333333333</c:v>
                </c:pt>
                <c:pt idx="9617">
                  <c:v>160.30000000000001</c:v>
                </c:pt>
                <c:pt idx="9618">
                  <c:v>160.31666666666666</c:v>
                </c:pt>
                <c:pt idx="9619">
                  <c:v>160.33333333333334</c:v>
                </c:pt>
                <c:pt idx="9620">
                  <c:v>160.35</c:v>
                </c:pt>
                <c:pt idx="9621">
                  <c:v>160.36666666666667</c:v>
                </c:pt>
                <c:pt idx="9622">
                  <c:v>160.38333333333333</c:v>
                </c:pt>
                <c:pt idx="9623">
                  <c:v>160.4</c:v>
                </c:pt>
                <c:pt idx="9624">
                  <c:v>160.41666666666666</c:v>
                </c:pt>
                <c:pt idx="9625">
                  <c:v>160.43333333333334</c:v>
                </c:pt>
                <c:pt idx="9626">
                  <c:v>160.44999999999999</c:v>
                </c:pt>
                <c:pt idx="9627">
                  <c:v>160.46666666666667</c:v>
                </c:pt>
                <c:pt idx="9628">
                  <c:v>160.48333333333332</c:v>
                </c:pt>
                <c:pt idx="9629">
                  <c:v>160.5</c:v>
                </c:pt>
                <c:pt idx="9630">
                  <c:v>160.51666666666668</c:v>
                </c:pt>
                <c:pt idx="9631">
                  <c:v>160.53333333333333</c:v>
                </c:pt>
                <c:pt idx="9632">
                  <c:v>160.55000000000001</c:v>
                </c:pt>
                <c:pt idx="9633">
                  <c:v>160.56666666666666</c:v>
                </c:pt>
                <c:pt idx="9634">
                  <c:v>160.58333333333334</c:v>
                </c:pt>
                <c:pt idx="9635">
                  <c:v>160.6</c:v>
                </c:pt>
                <c:pt idx="9636">
                  <c:v>160.61666666666667</c:v>
                </c:pt>
                <c:pt idx="9637">
                  <c:v>160.63333333333333</c:v>
                </c:pt>
                <c:pt idx="9638">
                  <c:v>160.65</c:v>
                </c:pt>
                <c:pt idx="9639">
                  <c:v>160.66666666666666</c:v>
                </c:pt>
                <c:pt idx="9640">
                  <c:v>160.68333333333334</c:v>
                </c:pt>
                <c:pt idx="9641">
                  <c:v>160.69999999999999</c:v>
                </c:pt>
                <c:pt idx="9642">
                  <c:v>160.71666666666667</c:v>
                </c:pt>
                <c:pt idx="9643">
                  <c:v>160.73333333333332</c:v>
                </c:pt>
                <c:pt idx="9644">
                  <c:v>160.75</c:v>
                </c:pt>
                <c:pt idx="9645">
                  <c:v>160.76666666666668</c:v>
                </c:pt>
                <c:pt idx="9646">
                  <c:v>160.78333333333333</c:v>
                </c:pt>
                <c:pt idx="9647">
                  <c:v>160.80000000000001</c:v>
                </c:pt>
                <c:pt idx="9648">
                  <c:v>160.81666666666666</c:v>
                </c:pt>
                <c:pt idx="9649">
                  <c:v>160.83333333333334</c:v>
                </c:pt>
                <c:pt idx="9650">
                  <c:v>160.85</c:v>
                </c:pt>
                <c:pt idx="9651">
                  <c:v>160.86666666666667</c:v>
                </c:pt>
                <c:pt idx="9652">
                  <c:v>160.88333333333333</c:v>
                </c:pt>
                <c:pt idx="9653">
                  <c:v>160.9</c:v>
                </c:pt>
                <c:pt idx="9654">
                  <c:v>160.91666666666666</c:v>
                </c:pt>
                <c:pt idx="9655">
                  <c:v>160.93333333333334</c:v>
                </c:pt>
                <c:pt idx="9656">
                  <c:v>160.94999999999999</c:v>
                </c:pt>
                <c:pt idx="9657">
                  <c:v>160.96666666666667</c:v>
                </c:pt>
                <c:pt idx="9658">
                  <c:v>160.98333333333332</c:v>
                </c:pt>
                <c:pt idx="9659">
                  <c:v>161</c:v>
                </c:pt>
                <c:pt idx="9660">
                  <c:v>161.01666666666668</c:v>
                </c:pt>
                <c:pt idx="9661">
                  <c:v>161.03333333333333</c:v>
                </c:pt>
                <c:pt idx="9662">
                  <c:v>161.05000000000001</c:v>
                </c:pt>
                <c:pt idx="9663">
                  <c:v>161.06666666666666</c:v>
                </c:pt>
                <c:pt idx="9664">
                  <c:v>161.08333333333334</c:v>
                </c:pt>
                <c:pt idx="9665">
                  <c:v>161.1</c:v>
                </c:pt>
                <c:pt idx="9666">
                  <c:v>161.11666666666667</c:v>
                </c:pt>
                <c:pt idx="9667">
                  <c:v>161.13333333333333</c:v>
                </c:pt>
                <c:pt idx="9668">
                  <c:v>161.15</c:v>
                </c:pt>
                <c:pt idx="9669">
                  <c:v>161.16666666666666</c:v>
                </c:pt>
                <c:pt idx="9670">
                  <c:v>161.18333333333334</c:v>
                </c:pt>
                <c:pt idx="9671">
                  <c:v>161.19999999999999</c:v>
                </c:pt>
                <c:pt idx="9672">
                  <c:v>161.21666666666667</c:v>
                </c:pt>
                <c:pt idx="9673">
                  <c:v>161.23333333333332</c:v>
                </c:pt>
                <c:pt idx="9674">
                  <c:v>161.25</c:v>
                </c:pt>
                <c:pt idx="9675">
                  <c:v>161.26666666666668</c:v>
                </c:pt>
                <c:pt idx="9676">
                  <c:v>161.28333333333333</c:v>
                </c:pt>
                <c:pt idx="9677">
                  <c:v>161.30000000000001</c:v>
                </c:pt>
                <c:pt idx="9678">
                  <c:v>161.31666666666666</c:v>
                </c:pt>
                <c:pt idx="9679">
                  <c:v>161.33333333333334</c:v>
                </c:pt>
                <c:pt idx="9680">
                  <c:v>161.35</c:v>
                </c:pt>
                <c:pt idx="9681">
                  <c:v>161.36666666666667</c:v>
                </c:pt>
                <c:pt idx="9682">
                  <c:v>161.38333333333333</c:v>
                </c:pt>
                <c:pt idx="9683">
                  <c:v>161.4</c:v>
                </c:pt>
                <c:pt idx="9684">
                  <c:v>161.41666666666666</c:v>
                </c:pt>
                <c:pt idx="9685">
                  <c:v>161.43333333333334</c:v>
                </c:pt>
                <c:pt idx="9686">
                  <c:v>161.44999999999999</c:v>
                </c:pt>
                <c:pt idx="9687">
                  <c:v>161.46666666666667</c:v>
                </c:pt>
                <c:pt idx="9688">
                  <c:v>161.48333333333332</c:v>
                </c:pt>
                <c:pt idx="9689">
                  <c:v>161.5</c:v>
                </c:pt>
                <c:pt idx="9690">
                  <c:v>161.51666666666668</c:v>
                </c:pt>
                <c:pt idx="9691">
                  <c:v>161.53333333333333</c:v>
                </c:pt>
                <c:pt idx="9692">
                  <c:v>161.55000000000001</c:v>
                </c:pt>
                <c:pt idx="9693">
                  <c:v>161.56666666666666</c:v>
                </c:pt>
                <c:pt idx="9694">
                  <c:v>161.58333333333334</c:v>
                </c:pt>
                <c:pt idx="9695">
                  <c:v>161.6</c:v>
                </c:pt>
                <c:pt idx="9696">
                  <c:v>161.61666666666667</c:v>
                </c:pt>
                <c:pt idx="9697">
                  <c:v>161.63333333333333</c:v>
                </c:pt>
                <c:pt idx="9698">
                  <c:v>161.65</c:v>
                </c:pt>
                <c:pt idx="9699">
                  <c:v>161.66666666666666</c:v>
                </c:pt>
                <c:pt idx="9700">
                  <c:v>161.68333333333334</c:v>
                </c:pt>
                <c:pt idx="9701">
                  <c:v>161.69999999999999</c:v>
                </c:pt>
                <c:pt idx="9702">
                  <c:v>161.71666666666667</c:v>
                </c:pt>
                <c:pt idx="9703">
                  <c:v>161.73333333333332</c:v>
                </c:pt>
                <c:pt idx="9704">
                  <c:v>161.75</c:v>
                </c:pt>
                <c:pt idx="9705">
                  <c:v>161.76666666666668</c:v>
                </c:pt>
                <c:pt idx="9706">
                  <c:v>161.78333333333333</c:v>
                </c:pt>
                <c:pt idx="9707">
                  <c:v>161.80000000000001</c:v>
                </c:pt>
                <c:pt idx="9708">
                  <c:v>161.81666666666666</c:v>
                </c:pt>
                <c:pt idx="9709">
                  <c:v>161.83333333333334</c:v>
                </c:pt>
                <c:pt idx="9710">
                  <c:v>161.85</c:v>
                </c:pt>
                <c:pt idx="9711">
                  <c:v>161.86666666666667</c:v>
                </c:pt>
                <c:pt idx="9712">
                  <c:v>161.88333333333333</c:v>
                </c:pt>
                <c:pt idx="9713">
                  <c:v>161.9</c:v>
                </c:pt>
                <c:pt idx="9714">
                  <c:v>161.91666666666666</c:v>
                </c:pt>
                <c:pt idx="9715">
                  <c:v>161.93333333333334</c:v>
                </c:pt>
                <c:pt idx="9716">
                  <c:v>161.94999999999999</c:v>
                </c:pt>
                <c:pt idx="9717">
                  <c:v>161.96666666666667</c:v>
                </c:pt>
                <c:pt idx="9718">
                  <c:v>161.98333333333332</c:v>
                </c:pt>
                <c:pt idx="9719">
                  <c:v>162</c:v>
                </c:pt>
                <c:pt idx="9720">
                  <c:v>162.01666666666668</c:v>
                </c:pt>
                <c:pt idx="9721">
                  <c:v>162.03333333333333</c:v>
                </c:pt>
                <c:pt idx="9722">
                  <c:v>162.05000000000001</c:v>
                </c:pt>
                <c:pt idx="9723">
                  <c:v>162.06666666666666</c:v>
                </c:pt>
                <c:pt idx="9724">
                  <c:v>162.08333333333334</c:v>
                </c:pt>
                <c:pt idx="9725">
                  <c:v>162.1</c:v>
                </c:pt>
                <c:pt idx="9726">
                  <c:v>162.11666666666667</c:v>
                </c:pt>
                <c:pt idx="9727">
                  <c:v>162.13333333333333</c:v>
                </c:pt>
                <c:pt idx="9728">
                  <c:v>162.15</c:v>
                </c:pt>
                <c:pt idx="9729">
                  <c:v>162.16666666666666</c:v>
                </c:pt>
                <c:pt idx="9730">
                  <c:v>162.18333333333334</c:v>
                </c:pt>
                <c:pt idx="9731">
                  <c:v>162.19999999999999</c:v>
                </c:pt>
                <c:pt idx="9732">
                  <c:v>162.21666666666667</c:v>
                </c:pt>
                <c:pt idx="9733">
                  <c:v>162.23333333333332</c:v>
                </c:pt>
                <c:pt idx="9734">
                  <c:v>162.25</c:v>
                </c:pt>
                <c:pt idx="9735">
                  <c:v>162.26666666666668</c:v>
                </c:pt>
                <c:pt idx="9736">
                  <c:v>162.28333333333333</c:v>
                </c:pt>
                <c:pt idx="9737">
                  <c:v>162.30000000000001</c:v>
                </c:pt>
                <c:pt idx="9738">
                  <c:v>162.31666666666666</c:v>
                </c:pt>
                <c:pt idx="9739">
                  <c:v>162.33333333333334</c:v>
                </c:pt>
                <c:pt idx="9740">
                  <c:v>162.35</c:v>
                </c:pt>
                <c:pt idx="9741">
                  <c:v>162.36666666666667</c:v>
                </c:pt>
                <c:pt idx="9742">
                  <c:v>162.38333333333333</c:v>
                </c:pt>
                <c:pt idx="9743">
                  <c:v>162.4</c:v>
                </c:pt>
                <c:pt idx="9744">
                  <c:v>162.41666666666666</c:v>
                </c:pt>
                <c:pt idx="9745">
                  <c:v>162.43333333333334</c:v>
                </c:pt>
                <c:pt idx="9746">
                  <c:v>162.44999999999999</c:v>
                </c:pt>
                <c:pt idx="9747">
                  <c:v>162.46666666666667</c:v>
                </c:pt>
                <c:pt idx="9748">
                  <c:v>162.48333333333332</c:v>
                </c:pt>
                <c:pt idx="9749">
                  <c:v>162.5</c:v>
                </c:pt>
                <c:pt idx="9750">
                  <c:v>162.51666666666668</c:v>
                </c:pt>
                <c:pt idx="9751">
                  <c:v>162.53333333333333</c:v>
                </c:pt>
                <c:pt idx="9752">
                  <c:v>162.55000000000001</c:v>
                </c:pt>
                <c:pt idx="9753">
                  <c:v>162.56666666666666</c:v>
                </c:pt>
                <c:pt idx="9754">
                  <c:v>162.58333333333334</c:v>
                </c:pt>
                <c:pt idx="9755">
                  <c:v>162.6</c:v>
                </c:pt>
                <c:pt idx="9756">
                  <c:v>162.61666666666667</c:v>
                </c:pt>
                <c:pt idx="9757">
                  <c:v>162.63333333333333</c:v>
                </c:pt>
                <c:pt idx="9758">
                  <c:v>162.65</c:v>
                </c:pt>
                <c:pt idx="9759">
                  <c:v>162.66666666666666</c:v>
                </c:pt>
                <c:pt idx="9760">
                  <c:v>162.68333333333334</c:v>
                </c:pt>
                <c:pt idx="9761">
                  <c:v>162.69999999999999</c:v>
                </c:pt>
                <c:pt idx="9762">
                  <c:v>162.71666666666667</c:v>
                </c:pt>
                <c:pt idx="9763">
                  <c:v>162.73333333333332</c:v>
                </c:pt>
                <c:pt idx="9764">
                  <c:v>162.75</c:v>
                </c:pt>
                <c:pt idx="9765">
                  <c:v>162.76666666666668</c:v>
                </c:pt>
                <c:pt idx="9766">
                  <c:v>162.78333333333333</c:v>
                </c:pt>
                <c:pt idx="9767">
                  <c:v>162.80000000000001</c:v>
                </c:pt>
                <c:pt idx="9768">
                  <c:v>162.81666666666666</c:v>
                </c:pt>
                <c:pt idx="9769">
                  <c:v>162.83333333333334</c:v>
                </c:pt>
                <c:pt idx="9770">
                  <c:v>162.85</c:v>
                </c:pt>
                <c:pt idx="9771">
                  <c:v>162.86666666666667</c:v>
                </c:pt>
                <c:pt idx="9772">
                  <c:v>162.88333333333333</c:v>
                </c:pt>
                <c:pt idx="9773">
                  <c:v>162.9</c:v>
                </c:pt>
                <c:pt idx="9774">
                  <c:v>162.91666666666666</c:v>
                </c:pt>
                <c:pt idx="9775">
                  <c:v>162.93333333333334</c:v>
                </c:pt>
                <c:pt idx="9776">
                  <c:v>162.94999999999999</c:v>
                </c:pt>
                <c:pt idx="9777">
                  <c:v>162.96666666666667</c:v>
                </c:pt>
                <c:pt idx="9778">
                  <c:v>162.98333333333332</c:v>
                </c:pt>
                <c:pt idx="9779">
                  <c:v>163</c:v>
                </c:pt>
                <c:pt idx="9780">
                  <c:v>163.01666666666668</c:v>
                </c:pt>
                <c:pt idx="9781">
                  <c:v>163.03333333333333</c:v>
                </c:pt>
                <c:pt idx="9782">
                  <c:v>163.05000000000001</c:v>
                </c:pt>
                <c:pt idx="9783">
                  <c:v>163.06666666666666</c:v>
                </c:pt>
                <c:pt idx="9784">
                  <c:v>163.08333333333334</c:v>
                </c:pt>
                <c:pt idx="9785">
                  <c:v>163.1</c:v>
                </c:pt>
                <c:pt idx="9786">
                  <c:v>163.11666666666667</c:v>
                </c:pt>
                <c:pt idx="9787">
                  <c:v>163.13333333333333</c:v>
                </c:pt>
                <c:pt idx="9788">
                  <c:v>163.15</c:v>
                </c:pt>
                <c:pt idx="9789">
                  <c:v>163.16666666666666</c:v>
                </c:pt>
                <c:pt idx="9790">
                  <c:v>163.18333333333334</c:v>
                </c:pt>
                <c:pt idx="9791">
                  <c:v>163.19999999999999</c:v>
                </c:pt>
                <c:pt idx="9792">
                  <c:v>163.21666666666667</c:v>
                </c:pt>
                <c:pt idx="9793">
                  <c:v>163.23333333333332</c:v>
                </c:pt>
                <c:pt idx="9794">
                  <c:v>163.25</c:v>
                </c:pt>
                <c:pt idx="9795">
                  <c:v>163.26666666666668</c:v>
                </c:pt>
                <c:pt idx="9796">
                  <c:v>163.28333333333333</c:v>
                </c:pt>
                <c:pt idx="9797">
                  <c:v>163.30000000000001</c:v>
                </c:pt>
                <c:pt idx="9798">
                  <c:v>163.31666666666666</c:v>
                </c:pt>
                <c:pt idx="9799">
                  <c:v>163.33333333333334</c:v>
                </c:pt>
                <c:pt idx="9800">
                  <c:v>163.35</c:v>
                </c:pt>
                <c:pt idx="9801">
                  <c:v>163.36666666666667</c:v>
                </c:pt>
                <c:pt idx="9802">
                  <c:v>163.38333333333333</c:v>
                </c:pt>
                <c:pt idx="9803">
                  <c:v>163.4</c:v>
                </c:pt>
                <c:pt idx="9804">
                  <c:v>163.41666666666666</c:v>
                </c:pt>
                <c:pt idx="9805">
                  <c:v>163.43333333333334</c:v>
                </c:pt>
                <c:pt idx="9806">
                  <c:v>163.44999999999999</c:v>
                </c:pt>
                <c:pt idx="9807">
                  <c:v>163.46666666666667</c:v>
                </c:pt>
                <c:pt idx="9808">
                  <c:v>163.48333333333332</c:v>
                </c:pt>
                <c:pt idx="9809">
                  <c:v>163.5</c:v>
                </c:pt>
                <c:pt idx="9810">
                  <c:v>163.51666666666668</c:v>
                </c:pt>
                <c:pt idx="9811">
                  <c:v>163.53333333333333</c:v>
                </c:pt>
                <c:pt idx="9812">
                  <c:v>163.55000000000001</c:v>
                </c:pt>
                <c:pt idx="9813">
                  <c:v>163.56666666666666</c:v>
                </c:pt>
                <c:pt idx="9814">
                  <c:v>163.58333333333334</c:v>
                </c:pt>
                <c:pt idx="9815">
                  <c:v>163.6</c:v>
                </c:pt>
                <c:pt idx="9816">
                  <c:v>163.61666666666667</c:v>
                </c:pt>
                <c:pt idx="9817">
                  <c:v>163.63333333333333</c:v>
                </c:pt>
                <c:pt idx="9818">
                  <c:v>163.65</c:v>
                </c:pt>
                <c:pt idx="9819">
                  <c:v>163.66666666666666</c:v>
                </c:pt>
                <c:pt idx="9820">
                  <c:v>163.68333333333334</c:v>
                </c:pt>
                <c:pt idx="9821">
                  <c:v>163.69999999999999</c:v>
                </c:pt>
                <c:pt idx="9822">
                  <c:v>163.71666666666667</c:v>
                </c:pt>
                <c:pt idx="9823">
                  <c:v>163.73333333333332</c:v>
                </c:pt>
                <c:pt idx="9824">
                  <c:v>163.75</c:v>
                </c:pt>
                <c:pt idx="9825">
                  <c:v>163.76666666666668</c:v>
                </c:pt>
                <c:pt idx="9826">
                  <c:v>163.78333333333333</c:v>
                </c:pt>
                <c:pt idx="9827">
                  <c:v>163.80000000000001</c:v>
                </c:pt>
                <c:pt idx="9828">
                  <c:v>163.81666666666666</c:v>
                </c:pt>
                <c:pt idx="9829">
                  <c:v>163.83333333333334</c:v>
                </c:pt>
                <c:pt idx="9830">
                  <c:v>163.85</c:v>
                </c:pt>
                <c:pt idx="9831">
                  <c:v>163.86666666666667</c:v>
                </c:pt>
                <c:pt idx="9832">
                  <c:v>163.88333333333333</c:v>
                </c:pt>
                <c:pt idx="9833">
                  <c:v>163.9</c:v>
                </c:pt>
                <c:pt idx="9834">
                  <c:v>163.91666666666666</c:v>
                </c:pt>
                <c:pt idx="9835">
                  <c:v>163.93333333333334</c:v>
                </c:pt>
                <c:pt idx="9836">
                  <c:v>163.95</c:v>
                </c:pt>
                <c:pt idx="9837">
                  <c:v>163.96666666666667</c:v>
                </c:pt>
                <c:pt idx="9838">
                  <c:v>163.98333333333332</c:v>
                </c:pt>
                <c:pt idx="9839">
                  <c:v>164</c:v>
                </c:pt>
                <c:pt idx="9840">
                  <c:v>164.01666666666668</c:v>
                </c:pt>
                <c:pt idx="9841">
                  <c:v>164.03333333333333</c:v>
                </c:pt>
                <c:pt idx="9842">
                  <c:v>164.05</c:v>
                </c:pt>
                <c:pt idx="9843">
                  <c:v>164.06666666666666</c:v>
                </c:pt>
                <c:pt idx="9844">
                  <c:v>164.08333333333334</c:v>
                </c:pt>
                <c:pt idx="9845">
                  <c:v>164.1</c:v>
                </c:pt>
                <c:pt idx="9846">
                  <c:v>164.11666666666667</c:v>
                </c:pt>
                <c:pt idx="9847">
                  <c:v>164.13333333333333</c:v>
                </c:pt>
                <c:pt idx="9848">
                  <c:v>164.15</c:v>
                </c:pt>
                <c:pt idx="9849">
                  <c:v>164.16666666666666</c:v>
                </c:pt>
                <c:pt idx="9850">
                  <c:v>164.18333333333334</c:v>
                </c:pt>
                <c:pt idx="9851">
                  <c:v>164.2</c:v>
                </c:pt>
                <c:pt idx="9852">
                  <c:v>164.21666666666667</c:v>
                </c:pt>
                <c:pt idx="9853">
                  <c:v>164.23333333333332</c:v>
                </c:pt>
                <c:pt idx="9854">
                  <c:v>164.25</c:v>
                </c:pt>
                <c:pt idx="9855">
                  <c:v>164.26666666666668</c:v>
                </c:pt>
                <c:pt idx="9856">
                  <c:v>164.28333333333333</c:v>
                </c:pt>
                <c:pt idx="9857">
                  <c:v>164.3</c:v>
                </c:pt>
                <c:pt idx="9858">
                  <c:v>164.31666666666666</c:v>
                </c:pt>
                <c:pt idx="9859">
                  <c:v>164.33333333333334</c:v>
                </c:pt>
                <c:pt idx="9860">
                  <c:v>164.35</c:v>
                </c:pt>
                <c:pt idx="9861">
                  <c:v>164.36666666666667</c:v>
                </c:pt>
                <c:pt idx="9862">
                  <c:v>164.38333333333333</c:v>
                </c:pt>
                <c:pt idx="9863">
                  <c:v>164.4</c:v>
                </c:pt>
                <c:pt idx="9864">
                  <c:v>164.41666666666666</c:v>
                </c:pt>
                <c:pt idx="9865">
                  <c:v>164.43333333333334</c:v>
                </c:pt>
                <c:pt idx="9866">
                  <c:v>164.45</c:v>
                </c:pt>
                <c:pt idx="9867">
                  <c:v>164.46666666666667</c:v>
                </c:pt>
                <c:pt idx="9868">
                  <c:v>164.48333333333332</c:v>
                </c:pt>
                <c:pt idx="9869">
                  <c:v>164.5</c:v>
                </c:pt>
                <c:pt idx="9870">
                  <c:v>164.51666666666668</c:v>
                </c:pt>
                <c:pt idx="9871">
                  <c:v>164.53333333333333</c:v>
                </c:pt>
                <c:pt idx="9872">
                  <c:v>164.55</c:v>
                </c:pt>
                <c:pt idx="9873">
                  <c:v>164.56666666666666</c:v>
                </c:pt>
                <c:pt idx="9874">
                  <c:v>164.58333333333334</c:v>
                </c:pt>
                <c:pt idx="9875">
                  <c:v>164.6</c:v>
                </c:pt>
                <c:pt idx="9876">
                  <c:v>164.61666666666667</c:v>
                </c:pt>
                <c:pt idx="9877">
                  <c:v>164.63333333333333</c:v>
                </c:pt>
                <c:pt idx="9878">
                  <c:v>164.65</c:v>
                </c:pt>
                <c:pt idx="9879">
                  <c:v>164.66666666666666</c:v>
                </c:pt>
                <c:pt idx="9880">
                  <c:v>164.68333333333334</c:v>
                </c:pt>
                <c:pt idx="9881">
                  <c:v>164.7</c:v>
                </c:pt>
                <c:pt idx="9882">
                  <c:v>164.71666666666667</c:v>
                </c:pt>
                <c:pt idx="9883">
                  <c:v>164.73333333333332</c:v>
                </c:pt>
                <c:pt idx="9884">
                  <c:v>164.75</c:v>
                </c:pt>
                <c:pt idx="9885">
                  <c:v>164.76666666666668</c:v>
                </c:pt>
                <c:pt idx="9886">
                  <c:v>164.78333333333333</c:v>
                </c:pt>
                <c:pt idx="9887">
                  <c:v>164.8</c:v>
                </c:pt>
                <c:pt idx="9888">
                  <c:v>164.81666666666666</c:v>
                </c:pt>
                <c:pt idx="9889">
                  <c:v>164.83333333333334</c:v>
                </c:pt>
                <c:pt idx="9890">
                  <c:v>164.85</c:v>
                </c:pt>
                <c:pt idx="9891">
                  <c:v>164.86666666666667</c:v>
                </c:pt>
                <c:pt idx="9892">
                  <c:v>164.88333333333333</c:v>
                </c:pt>
                <c:pt idx="9893">
                  <c:v>164.9</c:v>
                </c:pt>
                <c:pt idx="9894">
                  <c:v>164.91666666666666</c:v>
                </c:pt>
                <c:pt idx="9895">
                  <c:v>164.93333333333334</c:v>
                </c:pt>
                <c:pt idx="9896">
                  <c:v>164.95</c:v>
                </c:pt>
                <c:pt idx="9897">
                  <c:v>164.96666666666667</c:v>
                </c:pt>
                <c:pt idx="9898">
                  <c:v>164.98333333333332</c:v>
                </c:pt>
                <c:pt idx="9899">
                  <c:v>165</c:v>
                </c:pt>
                <c:pt idx="9900">
                  <c:v>165.01666666666668</c:v>
                </c:pt>
                <c:pt idx="9901">
                  <c:v>165.03333333333333</c:v>
                </c:pt>
                <c:pt idx="9902">
                  <c:v>165.05</c:v>
                </c:pt>
                <c:pt idx="9903">
                  <c:v>165.06666666666666</c:v>
                </c:pt>
                <c:pt idx="9904">
                  <c:v>165.08333333333334</c:v>
                </c:pt>
                <c:pt idx="9905">
                  <c:v>165.1</c:v>
                </c:pt>
                <c:pt idx="9906">
                  <c:v>165.11666666666667</c:v>
                </c:pt>
                <c:pt idx="9907">
                  <c:v>165.13333333333333</c:v>
                </c:pt>
                <c:pt idx="9908">
                  <c:v>165.15</c:v>
                </c:pt>
                <c:pt idx="9909">
                  <c:v>165.16666666666666</c:v>
                </c:pt>
                <c:pt idx="9910">
                  <c:v>165.18333333333334</c:v>
                </c:pt>
                <c:pt idx="9911">
                  <c:v>165.2</c:v>
                </c:pt>
                <c:pt idx="9912">
                  <c:v>165.21666666666667</c:v>
                </c:pt>
                <c:pt idx="9913">
                  <c:v>165.23333333333332</c:v>
                </c:pt>
                <c:pt idx="9914">
                  <c:v>165.25</c:v>
                </c:pt>
                <c:pt idx="9915">
                  <c:v>165.26666666666668</c:v>
                </c:pt>
                <c:pt idx="9916">
                  <c:v>165.28333333333333</c:v>
                </c:pt>
                <c:pt idx="9917">
                  <c:v>165.3</c:v>
                </c:pt>
                <c:pt idx="9918">
                  <c:v>165.31666666666666</c:v>
                </c:pt>
                <c:pt idx="9919">
                  <c:v>165.33333333333334</c:v>
                </c:pt>
                <c:pt idx="9920">
                  <c:v>165.35</c:v>
                </c:pt>
                <c:pt idx="9921">
                  <c:v>165.36666666666667</c:v>
                </c:pt>
                <c:pt idx="9922">
                  <c:v>165.38333333333333</c:v>
                </c:pt>
                <c:pt idx="9923">
                  <c:v>165.4</c:v>
                </c:pt>
                <c:pt idx="9924">
                  <c:v>165.41666666666666</c:v>
                </c:pt>
                <c:pt idx="9925">
                  <c:v>165.43333333333334</c:v>
                </c:pt>
                <c:pt idx="9926">
                  <c:v>165.45</c:v>
                </c:pt>
                <c:pt idx="9927">
                  <c:v>165.46666666666667</c:v>
                </c:pt>
                <c:pt idx="9928">
                  <c:v>165.48333333333332</c:v>
                </c:pt>
                <c:pt idx="9929">
                  <c:v>165.5</c:v>
                </c:pt>
                <c:pt idx="9930">
                  <c:v>165.51666666666668</c:v>
                </c:pt>
                <c:pt idx="9931">
                  <c:v>165.53333333333333</c:v>
                </c:pt>
                <c:pt idx="9932">
                  <c:v>165.55</c:v>
                </c:pt>
                <c:pt idx="9933">
                  <c:v>165.56666666666666</c:v>
                </c:pt>
                <c:pt idx="9934">
                  <c:v>165.58333333333334</c:v>
                </c:pt>
                <c:pt idx="9935">
                  <c:v>165.6</c:v>
                </c:pt>
                <c:pt idx="9936">
                  <c:v>165.61666666666667</c:v>
                </c:pt>
                <c:pt idx="9937">
                  <c:v>165.63333333333333</c:v>
                </c:pt>
                <c:pt idx="9938">
                  <c:v>165.65</c:v>
                </c:pt>
                <c:pt idx="9939">
                  <c:v>165.66666666666666</c:v>
                </c:pt>
                <c:pt idx="9940">
                  <c:v>165.68333333333334</c:v>
                </c:pt>
                <c:pt idx="9941">
                  <c:v>165.7</c:v>
                </c:pt>
                <c:pt idx="9942">
                  <c:v>165.71666666666667</c:v>
                </c:pt>
                <c:pt idx="9943">
                  <c:v>165.73333333333332</c:v>
                </c:pt>
                <c:pt idx="9944">
                  <c:v>165.75</c:v>
                </c:pt>
                <c:pt idx="9945">
                  <c:v>165.76666666666668</c:v>
                </c:pt>
                <c:pt idx="9946">
                  <c:v>165.78333333333333</c:v>
                </c:pt>
                <c:pt idx="9947">
                  <c:v>165.8</c:v>
                </c:pt>
                <c:pt idx="9948">
                  <c:v>165.81666666666666</c:v>
                </c:pt>
                <c:pt idx="9949">
                  <c:v>165.83333333333334</c:v>
                </c:pt>
                <c:pt idx="9950">
                  <c:v>165.85</c:v>
                </c:pt>
                <c:pt idx="9951">
                  <c:v>165.86666666666667</c:v>
                </c:pt>
                <c:pt idx="9952">
                  <c:v>165.88333333333333</c:v>
                </c:pt>
                <c:pt idx="9953">
                  <c:v>165.9</c:v>
                </c:pt>
                <c:pt idx="9954">
                  <c:v>165.91666666666666</c:v>
                </c:pt>
                <c:pt idx="9955">
                  <c:v>165.93333333333334</c:v>
                </c:pt>
                <c:pt idx="9956">
                  <c:v>165.95</c:v>
                </c:pt>
                <c:pt idx="9957">
                  <c:v>165.96666666666667</c:v>
                </c:pt>
                <c:pt idx="9958">
                  <c:v>165.98333333333332</c:v>
                </c:pt>
                <c:pt idx="9959">
                  <c:v>166</c:v>
                </c:pt>
                <c:pt idx="9960">
                  <c:v>166.01666666666668</c:v>
                </c:pt>
                <c:pt idx="9961">
                  <c:v>166.03333333333333</c:v>
                </c:pt>
                <c:pt idx="9962">
                  <c:v>166.05</c:v>
                </c:pt>
                <c:pt idx="9963">
                  <c:v>166.06666666666666</c:v>
                </c:pt>
                <c:pt idx="9964">
                  <c:v>166.08333333333334</c:v>
                </c:pt>
                <c:pt idx="9965">
                  <c:v>166.1</c:v>
                </c:pt>
                <c:pt idx="9966">
                  <c:v>166.11666666666667</c:v>
                </c:pt>
                <c:pt idx="9967">
                  <c:v>166.13333333333333</c:v>
                </c:pt>
                <c:pt idx="9968">
                  <c:v>166.15</c:v>
                </c:pt>
                <c:pt idx="9969">
                  <c:v>166.16666666666666</c:v>
                </c:pt>
                <c:pt idx="9970">
                  <c:v>166.18333333333334</c:v>
                </c:pt>
                <c:pt idx="9971">
                  <c:v>166.2</c:v>
                </c:pt>
                <c:pt idx="9972">
                  <c:v>166.21666666666667</c:v>
                </c:pt>
                <c:pt idx="9973">
                  <c:v>166.23333333333332</c:v>
                </c:pt>
                <c:pt idx="9974">
                  <c:v>166.25</c:v>
                </c:pt>
                <c:pt idx="9975">
                  <c:v>166.26666666666668</c:v>
                </c:pt>
                <c:pt idx="9976">
                  <c:v>166.28333333333333</c:v>
                </c:pt>
                <c:pt idx="9977">
                  <c:v>166.3</c:v>
                </c:pt>
                <c:pt idx="9978">
                  <c:v>166.31666666666666</c:v>
                </c:pt>
                <c:pt idx="9979">
                  <c:v>166.33333333333334</c:v>
                </c:pt>
                <c:pt idx="9980">
                  <c:v>166.35</c:v>
                </c:pt>
                <c:pt idx="9981">
                  <c:v>166.36666666666667</c:v>
                </c:pt>
                <c:pt idx="9982">
                  <c:v>166.38333333333333</c:v>
                </c:pt>
                <c:pt idx="9983">
                  <c:v>166.4</c:v>
                </c:pt>
                <c:pt idx="9984">
                  <c:v>166.41666666666666</c:v>
                </c:pt>
                <c:pt idx="9985">
                  <c:v>166.43333333333334</c:v>
                </c:pt>
                <c:pt idx="9986">
                  <c:v>166.45</c:v>
                </c:pt>
                <c:pt idx="9987">
                  <c:v>166.46666666666667</c:v>
                </c:pt>
                <c:pt idx="9988">
                  <c:v>166.48333333333332</c:v>
                </c:pt>
                <c:pt idx="9989">
                  <c:v>166.5</c:v>
                </c:pt>
                <c:pt idx="9990">
                  <c:v>166.51666666666668</c:v>
                </c:pt>
                <c:pt idx="9991">
                  <c:v>166.53333333333333</c:v>
                </c:pt>
                <c:pt idx="9992">
                  <c:v>166.55</c:v>
                </c:pt>
                <c:pt idx="9993">
                  <c:v>166.56666666666666</c:v>
                </c:pt>
                <c:pt idx="9994">
                  <c:v>166.58333333333334</c:v>
                </c:pt>
                <c:pt idx="9995">
                  <c:v>166.6</c:v>
                </c:pt>
                <c:pt idx="9996">
                  <c:v>166.61666666666667</c:v>
                </c:pt>
                <c:pt idx="9997">
                  <c:v>166.63333333333333</c:v>
                </c:pt>
                <c:pt idx="9998">
                  <c:v>166.65</c:v>
                </c:pt>
                <c:pt idx="9999">
                  <c:v>166.66666666666666</c:v>
                </c:pt>
                <c:pt idx="10000">
                  <c:v>166.68333333333334</c:v>
                </c:pt>
                <c:pt idx="10001">
                  <c:v>166.7</c:v>
                </c:pt>
                <c:pt idx="10002">
                  <c:v>166.71666666666667</c:v>
                </c:pt>
                <c:pt idx="10003">
                  <c:v>166.73333333333332</c:v>
                </c:pt>
                <c:pt idx="10004">
                  <c:v>166.75</c:v>
                </c:pt>
                <c:pt idx="10005">
                  <c:v>166.76666666666668</c:v>
                </c:pt>
                <c:pt idx="10006">
                  <c:v>166.78333333333333</c:v>
                </c:pt>
                <c:pt idx="10007">
                  <c:v>166.8</c:v>
                </c:pt>
                <c:pt idx="10008">
                  <c:v>166.81666666666666</c:v>
                </c:pt>
                <c:pt idx="10009">
                  <c:v>166.83333333333334</c:v>
                </c:pt>
                <c:pt idx="10010">
                  <c:v>166.85</c:v>
                </c:pt>
                <c:pt idx="10011">
                  <c:v>166.86666666666667</c:v>
                </c:pt>
                <c:pt idx="10012">
                  <c:v>166.88333333333333</c:v>
                </c:pt>
                <c:pt idx="10013">
                  <c:v>166.9</c:v>
                </c:pt>
                <c:pt idx="10014">
                  <c:v>166.91666666666666</c:v>
                </c:pt>
                <c:pt idx="10015">
                  <c:v>166.93333333333334</c:v>
                </c:pt>
                <c:pt idx="10016">
                  <c:v>166.95</c:v>
                </c:pt>
                <c:pt idx="10017">
                  <c:v>166.96666666666667</c:v>
                </c:pt>
                <c:pt idx="10018">
                  <c:v>166.98333333333332</c:v>
                </c:pt>
                <c:pt idx="10019">
                  <c:v>167</c:v>
                </c:pt>
                <c:pt idx="10020">
                  <c:v>167.01666666666668</c:v>
                </c:pt>
                <c:pt idx="10021">
                  <c:v>167.03333333333333</c:v>
                </c:pt>
                <c:pt idx="10022">
                  <c:v>167.05</c:v>
                </c:pt>
                <c:pt idx="10023">
                  <c:v>167.06666666666666</c:v>
                </c:pt>
                <c:pt idx="10024">
                  <c:v>167.08333333333334</c:v>
                </c:pt>
                <c:pt idx="10025">
                  <c:v>167.1</c:v>
                </c:pt>
                <c:pt idx="10026">
                  <c:v>167.11666666666667</c:v>
                </c:pt>
                <c:pt idx="10027">
                  <c:v>167.13333333333333</c:v>
                </c:pt>
                <c:pt idx="10028">
                  <c:v>167.15</c:v>
                </c:pt>
                <c:pt idx="10029">
                  <c:v>167.16666666666666</c:v>
                </c:pt>
                <c:pt idx="10030">
                  <c:v>167.18333333333334</c:v>
                </c:pt>
                <c:pt idx="10031">
                  <c:v>167.2</c:v>
                </c:pt>
                <c:pt idx="10032">
                  <c:v>167.21666666666667</c:v>
                </c:pt>
                <c:pt idx="10033">
                  <c:v>167.23333333333332</c:v>
                </c:pt>
                <c:pt idx="10034">
                  <c:v>167.25</c:v>
                </c:pt>
                <c:pt idx="10035">
                  <c:v>167.26666666666668</c:v>
                </c:pt>
                <c:pt idx="10036">
                  <c:v>167.28333333333333</c:v>
                </c:pt>
                <c:pt idx="10037">
                  <c:v>167.3</c:v>
                </c:pt>
                <c:pt idx="10038">
                  <c:v>167.31666666666666</c:v>
                </c:pt>
                <c:pt idx="10039">
                  <c:v>167.33333333333334</c:v>
                </c:pt>
                <c:pt idx="10040">
                  <c:v>167.35</c:v>
                </c:pt>
                <c:pt idx="10041">
                  <c:v>167.36666666666667</c:v>
                </c:pt>
                <c:pt idx="10042">
                  <c:v>167.38333333333333</c:v>
                </c:pt>
                <c:pt idx="10043">
                  <c:v>167.4</c:v>
                </c:pt>
                <c:pt idx="10044">
                  <c:v>167.41666666666666</c:v>
                </c:pt>
                <c:pt idx="10045">
                  <c:v>167.43333333333334</c:v>
                </c:pt>
                <c:pt idx="10046">
                  <c:v>167.45</c:v>
                </c:pt>
                <c:pt idx="10047">
                  <c:v>167.46666666666667</c:v>
                </c:pt>
                <c:pt idx="10048">
                  <c:v>167.48333333333332</c:v>
                </c:pt>
                <c:pt idx="10049">
                  <c:v>167.5</c:v>
                </c:pt>
                <c:pt idx="10050">
                  <c:v>167.51666666666668</c:v>
                </c:pt>
                <c:pt idx="10051">
                  <c:v>167.53333333333333</c:v>
                </c:pt>
                <c:pt idx="10052">
                  <c:v>167.55</c:v>
                </c:pt>
                <c:pt idx="10053">
                  <c:v>167.56666666666666</c:v>
                </c:pt>
                <c:pt idx="10054">
                  <c:v>167.58333333333334</c:v>
                </c:pt>
                <c:pt idx="10055">
                  <c:v>167.6</c:v>
                </c:pt>
                <c:pt idx="10056">
                  <c:v>167.61666666666667</c:v>
                </c:pt>
                <c:pt idx="10057">
                  <c:v>167.63333333333333</c:v>
                </c:pt>
                <c:pt idx="10058">
                  <c:v>167.65</c:v>
                </c:pt>
                <c:pt idx="10059">
                  <c:v>167.66666666666666</c:v>
                </c:pt>
                <c:pt idx="10060">
                  <c:v>167.68333333333334</c:v>
                </c:pt>
                <c:pt idx="10061">
                  <c:v>167.7</c:v>
                </c:pt>
                <c:pt idx="10062">
                  <c:v>167.71666666666667</c:v>
                </c:pt>
                <c:pt idx="10063">
                  <c:v>167.73333333333332</c:v>
                </c:pt>
                <c:pt idx="10064">
                  <c:v>167.75</c:v>
                </c:pt>
                <c:pt idx="10065">
                  <c:v>167.76666666666668</c:v>
                </c:pt>
                <c:pt idx="10066">
                  <c:v>167.78333333333333</c:v>
                </c:pt>
                <c:pt idx="10067">
                  <c:v>167.8</c:v>
                </c:pt>
                <c:pt idx="10068">
                  <c:v>167.81666666666666</c:v>
                </c:pt>
                <c:pt idx="10069">
                  <c:v>167.83333333333334</c:v>
                </c:pt>
                <c:pt idx="10070">
                  <c:v>167.85</c:v>
                </c:pt>
                <c:pt idx="10071">
                  <c:v>167.86666666666667</c:v>
                </c:pt>
                <c:pt idx="10072">
                  <c:v>167.88333333333333</c:v>
                </c:pt>
                <c:pt idx="10073">
                  <c:v>167.9</c:v>
                </c:pt>
                <c:pt idx="10074">
                  <c:v>167.91666666666666</c:v>
                </c:pt>
                <c:pt idx="10075">
                  <c:v>167.93333333333334</c:v>
                </c:pt>
                <c:pt idx="10076">
                  <c:v>167.95</c:v>
                </c:pt>
                <c:pt idx="10077">
                  <c:v>167.96666666666667</c:v>
                </c:pt>
                <c:pt idx="10078">
                  <c:v>167.98333333333332</c:v>
                </c:pt>
                <c:pt idx="10079">
                  <c:v>168</c:v>
                </c:pt>
                <c:pt idx="10080">
                  <c:v>168.01666666666668</c:v>
                </c:pt>
                <c:pt idx="10081">
                  <c:v>168.03333333333333</c:v>
                </c:pt>
                <c:pt idx="10082">
                  <c:v>168.05</c:v>
                </c:pt>
                <c:pt idx="10083">
                  <c:v>168.06666666666666</c:v>
                </c:pt>
                <c:pt idx="10084">
                  <c:v>168.08333333333334</c:v>
                </c:pt>
                <c:pt idx="10085">
                  <c:v>168.1</c:v>
                </c:pt>
                <c:pt idx="10086">
                  <c:v>168.11666666666667</c:v>
                </c:pt>
                <c:pt idx="10087">
                  <c:v>168.13333333333333</c:v>
                </c:pt>
                <c:pt idx="10088">
                  <c:v>168.15</c:v>
                </c:pt>
                <c:pt idx="10089">
                  <c:v>168.16666666666666</c:v>
                </c:pt>
                <c:pt idx="10090">
                  <c:v>168.18333333333334</c:v>
                </c:pt>
                <c:pt idx="10091">
                  <c:v>168.2</c:v>
                </c:pt>
                <c:pt idx="10092">
                  <c:v>168.21666666666667</c:v>
                </c:pt>
                <c:pt idx="10093">
                  <c:v>168.23333333333332</c:v>
                </c:pt>
                <c:pt idx="10094">
                  <c:v>168.25</c:v>
                </c:pt>
                <c:pt idx="10095">
                  <c:v>168.26666666666668</c:v>
                </c:pt>
                <c:pt idx="10096">
                  <c:v>168.28333333333333</c:v>
                </c:pt>
                <c:pt idx="10097">
                  <c:v>168.3</c:v>
                </c:pt>
                <c:pt idx="10098">
                  <c:v>168.31666666666666</c:v>
                </c:pt>
                <c:pt idx="10099">
                  <c:v>168.33333333333334</c:v>
                </c:pt>
                <c:pt idx="10100">
                  <c:v>168.35</c:v>
                </c:pt>
                <c:pt idx="10101">
                  <c:v>168.36666666666667</c:v>
                </c:pt>
                <c:pt idx="10102">
                  <c:v>168.38333333333333</c:v>
                </c:pt>
                <c:pt idx="10103">
                  <c:v>168.4</c:v>
                </c:pt>
                <c:pt idx="10104">
                  <c:v>168.41666666666666</c:v>
                </c:pt>
                <c:pt idx="10105">
                  <c:v>168.43333333333334</c:v>
                </c:pt>
                <c:pt idx="10106">
                  <c:v>168.45</c:v>
                </c:pt>
                <c:pt idx="10107">
                  <c:v>168.46666666666667</c:v>
                </c:pt>
                <c:pt idx="10108">
                  <c:v>168.48333333333332</c:v>
                </c:pt>
                <c:pt idx="10109">
                  <c:v>168.5</c:v>
                </c:pt>
                <c:pt idx="10110">
                  <c:v>168.51666666666668</c:v>
                </c:pt>
                <c:pt idx="10111">
                  <c:v>168.53333333333333</c:v>
                </c:pt>
                <c:pt idx="10112">
                  <c:v>168.55</c:v>
                </c:pt>
                <c:pt idx="10113">
                  <c:v>168.56666666666666</c:v>
                </c:pt>
                <c:pt idx="10114">
                  <c:v>168.58333333333334</c:v>
                </c:pt>
                <c:pt idx="10115">
                  <c:v>168.6</c:v>
                </c:pt>
                <c:pt idx="10116">
                  <c:v>168.61666666666667</c:v>
                </c:pt>
                <c:pt idx="10117">
                  <c:v>168.63333333333333</c:v>
                </c:pt>
                <c:pt idx="10118">
                  <c:v>168.65</c:v>
                </c:pt>
                <c:pt idx="10119">
                  <c:v>168.66666666666666</c:v>
                </c:pt>
                <c:pt idx="10120">
                  <c:v>168.68333333333334</c:v>
                </c:pt>
                <c:pt idx="10121">
                  <c:v>168.7</c:v>
                </c:pt>
                <c:pt idx="10122">
                  <c:v>168.71666666666667</c:v>
                </c:pt>
                <c:pt idx="10123">
                  <c:v>168.73333333333332</c:v>
                </c:pt>
                <c:pt idx="10124">
                  <c:v>168.75</c:v>
                </c:pt>
                <c:pt idx="10125">
                  <c:v>168.76666666666668</c:v>
                </c:pt>
                <c:pt idx="10126">
                  <c:v>168.78333333333333</c:v>
                </c:pt>
                <c:pt idx="10127">
                  <c:v>168.8</c:v>
                </c:pt>
                <c:pt idx="10128">
                  <c:v>168.81666666666666</c:v>
                </c:pt>
                <c:pt idx="10129">
                  <c:v>168.83333333333334</c:v>
                </c:pt>
                <c:pt idx="10130">
                  <c:v>168.85</c:v>
                </c:pt>
                <c:pt idx="10131">
                  <c:v>168.86666666666667</c:v>
                </c:pt>
                <c:pt idx="10132">
                  <c:v>168.88333333333333</c:v>
                </c:pt>
                <c:pt idx="10133">
                  <c:v>168.9</c:v>
                </c:pt>
                <c:pt idx="10134">
                  <c:v>168.91666666666666</c:v>
                </c:pt>
                <c:pt idx="10135">
                  <c:v>168.93333333333334</c:v>
                </c:pt>
                <c:pt idx="10136">
                  <c:v>168.95</c:v>
                </c:pt>
                <c:pt idx="10137">
                  <c:v>168.96666666666667</c:v>
                </c:pt>
                <c:pt idx="10138">
                  <c:v>168.98333333333332</c:v>
                </c:pt>
                <c:pt idx="10139">
                  <c:v>169</c:v>
                </c:pt>
                <c:pt idx="10140">
                  <c:v>169.01666666666668</c:v>
                </c:pt>
                <c:pt idx="10141">
                  <c:v>169.03333333333333</c:v>
                </c:pt>
                <c:pt idx="10142">
                  <c:v>169.05</c:v>
                </c:pt>
                <c:pt idx="10143">
                  <c:v>169.06666666666666</c:v>
                </c:pt>
                <c:pt idx="10144">
                  <c:v>169.08333333333334</c:v>
                </c:pt>
                <c:pt idx="10145">
                  <c:v>169.1</c:v>
                </c:pt>
                <c:pt idx="10146">
                  <c:v>169.11666666666667</c:v>
                </c:pt>
                <c:pt idx="10147">
                  <c:v>169.13333333333333</c:v>
                </c:pt>
                <c:pt idx="10148">
                  <c:v>169.15</c:v>
                </c:pt>
                <c:pt idx="10149">
                  <c:v>169.16666666666666</c:v>
                </c:pt>
                <c:pt idx="10150">
                  <c:v>169.18333333333334</c:v>
                </c:pt>
                <c:pt idx="10151">
                  <c:v>169.2</c:v>
                </c:pt>
                <c:pt idx="10152">
                  <c:v>169.21666666666667</c:v>
                </c:pt>
                <c:pt idx="10153">
                  <c:v>169.23333333333332</c:v>
                </c:pt>
                <c:pt idx="10154">
                  <c:v>169.25</c:v>
                </c:pt>
                <c:pt idx="10155">
                  <c:v>169.26666666666668</c:v>
                </c:pt>
                <c:pt idx="10156">
                  <c:v>169.28333333333333</c:v>
                </c:pt>
                <c:pt idx="10157">
                  <c:v>169.3</c:v>
                </c:pt>
                <c:pt idx="10158">
                  <c:v>169.31666666666666</c:v>
                </c:pt>
                <c:pt idx="10159">
                  <c:v>169.33333333333334</c:v>
                </c:pt>
                <c:pt idx="10160">
                  <c:v>169.35</c:v>
                </c:pt>
                <c:pt idx="10161">
                  <c:v>169.36666666666667</c:v>
                </c:pt>
                <c:pt idx="10162">
                  <c:v>169.38333333333333</c:v>
                </c:pt>
                <c:pt idx="10163">
                  <c:v>169.4</c:v>
                </c:pt>
                <c:pt idx="10164">
                  <c:v>169.41666666666666</c:v>
                </c:pt>
                <c:pt idx="10165">
                  <c:v>169.43333333333334</c:v>
                </c:pt>
                <c:pt idx="10166">
                  <c:v>169.45</c:v>
                </c:pt>
                <c:pt idx="10167">
                  <c:v>169.46666666666667</c:v>
                </c:pt>
                <c:pt idx="10168">
                  <c:v>169.48333333333332</c:v>
                </c:pt>
                <c:pt idx="10169">
                  <c:v>169.5</c:v>
                </c:pt>
                <c:pt idx="10170">
                  <c:v>169.51666666666668</c:v>
                </c:pt>
                <c:pt idx="10171">
                  <c:v>169.53333333333333</c:v>
                </c:pt>
                <c:pt idx="10172">
                  <c:v>169.55</c:v>
                </c:pt>
                <c:pt idx="10173">
                  <c:v>169.56666666666666</c:v>
                </c:pt>
                <c:pt idx="10174">
                  <c:v>169.58333333333334</c:v>
                </c:pt>
                <c:pt idx="10175">
                  <c:v>169.6</c:v>
                </c:pt>
                <c:pt idx="10176">
                  <c:v>169.61666666666667</c:v>
                </c:pt>
                <c:pt idx="10177">
                  <c:v>169.63333333333333</c:v>
                </c:pt>
                <c:pt idx="10178">
                  <c:v>169.65</c:v>
                </c:pt>
                <c:pt idx="10179">
                  <c:v>169.66666666666666</c:v>
                </c:pt>
                <c:pt idx="10180">
                  <c:v>169.68333333333334</c:v>
                </c:pt>
                <c:pt idx="10181">
                  <c:v>169.7</c:v>
                </c:pt>
                <c:pt idx="10182">
                  <c:v>169.71666666666667</c:v>
                </c:pt>
                <c:pt idx="10183">
                  <c:v>169.73333333333332</c:v>
                </c:pt>
                <c:pt idx="10184">
                  <c:v>169.75</c:v>
                </c:pt>
                <c:pt idx="10185">
                  <c:v>169.76666666666668</c:v>
                </c:pt>
                <c:pt idx="10186">
                  <c:v>169.78333333333333</c:v>
                </c:pt>
                <c:pt idx="10187">
                  <c:v>169.8</c:v>
                </c:pt>
                <c:pt idx="10188">
                  <c:v>169.81666666666666</c:v>
                </c:pt>
                <c:pt idx="10189">
                  <c:v>169.83333333333334</c:v>
                </c:pt>
                <c:pt idx="10190">
                  <c:v>169.85</c:v>
                </c:pt>
                <c:pt idx="10191">
                  <c:v>169.86666666666667</c:v>
                </c:pt>
                <c:pt idx="10192">
                  <c:v>169.88333333333333</c:v>
                </c:pt>
                <c:pt idx="10193">
                  <c:v>169.9</c:v>
                </c:pt>
                <c:pt idx="10194">
                  <c:v>169.91666666666666</c:v>
                </c:pt>
                <c:pt idx="10195">
                  <c:v>169.93333333333334</c:v>
                </c:pt>
                <c:pt idx="10196">
                  <c:v>169.95</c:v>
                </c:pt>
                <c:pt idx="10197">
                  <c:v>169.96666666666667</c:v>
                </c:pt>
                <c:pt idx="10198">
                  <c:v>169.98333333333332</c:v>
                </c:pt>
                <c:pt idx="10199">
                  <c:v>170</c:v>
                </c:pt>
                <c:pt idx="10200">
                  <c:v>170.01666666666668</c:v>
                </c:pt>
                <c:pt idx="10201">
                  <c:v>170.03333333333333</c:v>
                </c:pt>
                <c:pt idx="10202">
                  <c:v>170.05</c:v>
                </c:pt>
                <c:pt idx="10203">
                  <c:v>170.06666666666666</c:v>
                </c:pt>
                <c:pt idx="10204">
                  <c:v>170.08333333333334</c:v>
                </c:pt>
                <c:pt idx="10205">
                  <c:v>170.1</c:v>
                </c:pt>
                <c:pt idx="10206">
                  <c:v>170.11666666666667</c:v>
                </c:pt>
                <c:pt idx="10207">
                  <c:v>170.13333333333333</c:v>
                </c:pt>
                <c:pt idx="10208">
                  <c:v>170.15</c:v>
                </c:pt>
                <c:pt idx="10209">
                  <c:v>170.16666666666666</c:v>
                </c:pt>
                <c:pt idx="10210">
                  <c:v>170.18333333333334</c:v>
                </c:pt>
                <c:pt idx="10211">
                  <c:v>170.2</c:v>
                </c:pt>
                <c:pt idx="10212">
                  <c:v>170.21666666666667</c:v>
                </c:pt>
                <c:pt idx="10213">
                  <c:v>170.23333333333332</c:v>
                </c:pt>
                <c:pt idx="10214">
                  <c:v>170.25</c:v>
                </c:pt>
                <c:pt idx="10215">
                  <c:v>170.26666666666668</c:v>
                </c:pt>
                <c:pt idx="10216">
                  <c:v>170.28333333333333</c:v>
                </c:pt>
                <c:pt idx="10217">
                  <c:v>170.3</c:v>
                </c:pt>
                <c:pt idx="10218">
                  <c:v>170.31666666666666</c:v>
                </c:pt>
                <c:pt idx="10219">
                  <c:v>170.33333333333334</c:v>
                </c:pt>
                <c:pt idx="10220">
                  <c:v>170.35</c:v>
                </c:pt>
                <c:pt idx="10221">
                  <c:v>170.36666666666667</c:v>
                </c:pt>
                <c:pt idx="10222">
                  <c:v>170.38333333333333</c:v>
                </c:pt>
                <c:pt idx="10223">
                  <c:v>170.4</c:v>
                </c:pt>
                <c:pt idx="10224">
                  <c:v>170.41666666666666</c:v>
                </c:pt>
                <c:pt idx="10225">
                  <c:v>170.43333333333334</c:v>
                </c:pt>
                <c:pt idx="10226">
                  <c:v>170.45</c:v>
                </c:pt>
                <c:pt idx="10227">
                  <c:v>170.46666666666667</c:v>
                </c:pt>
                <c:pt idx="10228">
                  <c:v>170.48333333333332</c:v>
                </c:pt>
                <c:pt idx="10229">
                  <c:v>170.5</c:v>
                </c:pt>
                <c:pt idx="10230">
                  <c:v>170.51666666666668</c:v>
                </c:pt>
                <c:pt idx="10231">
                  <c:v>170.53333333333333</c:v>
                </c:pt>
                <c:pt idx="10232">
                  <c:v>170.55</c:v>
                </c:pt>
                <c:pt idx="10233">
                  <c:v>170.56666666666666</c:v>
                </c:pt>
                <c:pt idx="10234">
                  <c:v>170.58333333333334</c:v>
                </c:pt>
                <c:pt idx="10235">
                  <c:v>170.6</c:v>
                </c:pt>
                <c:pt idx="10236">
                  <c:v>170.61666666666667</c:v>
                </c:pt>
                <c:pt idx="10237">
                  <c:v>170.63333333333333</c:v>
                </c:pt>
                <c:pt idx="10238">
                  <c:v>170.65</c:v>
                </c:pt>
                <c:pt idx="10239">
                  <c:v>170.66666666666666</c:v>
                </c:pt>
                <c:pt idx="10240">
                  <c:v>170.68333333333334</c:v>
                </c:pt>
                <c:pt idx="10241">
                  <c:v>170.7</c:v>
                </c:pt>
                <c:pt idx="10242">
                  <c:v>170.71666666666667</c:v>
                </c:pt>
                <c:pt idx="10243">
                  <c:v>170.73333333333332</c:v>
                </c:pt>
                <c:pt idx="10244">
                  <c:v>170.75</c:v>
                </c:pt>
                <c:pt idx="10245">
                  <c:v>170.76666666666668</c:v>
                </c:pt>
                <c:pt idx="10246">
                  <c:v>170.78333333333333</c:v>
                </c:pt>
                <c:pt idx="10247">
                  <c:v>170.8</c:v>
                </c:pt>
                <c:pt idx="10248">
                  <c:v>170.81666666666666</c:v>
                </c:pt>
                <c:pt idx="10249">
                  <c:v>170.83333333333334</c:v>
                </c:pt>
                <c:pt idx="10250">
                  <c:v>170.85</c:v>
                </c:pt>
                <c:pt idx="10251">
                  <c:v>170.86666666666667</c:v>
                </c:pt>
                <c:pt idx="10252">
                  <c:v>170.88333333333333</c:v>
                </c:pt>
                <c:pt idx="10253">
                  <c:v>170.9</c:v>
                </c:pt>
                <c:pt idx="10254">
                  <c:v>170.91666666666666</c:v>
                </c:pt>
                <c:pt idx="10255">
                  <c:v>170.93333333333334</c:v>
                </c:pt>
                <c:pt idx="10256">
                  <c:v>170.95</c:v>
                </c:pt>
                <c:pt idx="10257">
                  <c:v>170.96666666666667</c:v>
                </c:pt>
                <c:pt idx="10258">
                  <c:v>170.98333333333332</c:v>
                </c:pt>
                <c:pt idx="10259">
                  <c:v>171</c:v>
                </c:pt>
                <c:pt idx="10260">
                  <c:v>171.01666666666668</c:v>
                </c:pt>
                <c:pt idx="10261">
                  <c:v>171.03333333333333</c:v>
                </c:pt>
                <c:pt idx="10262">
                  <c:v>171.05</c:v>
                </c:pt>
                <c:pt idx="10263">
                  <c:v>171.06666666666666</c:v>
                </c:pt>
                <c:pt idx="10264">
                  <c:v>171.08333333333334</c:v>
                </c:pt>
                <c:pt idx="10265">
                  <c:v>171.1</c:v>
                </c:pt>
                <c:pt idx="10266">
                  <c:v>171.11666666666667</c:v>
                </c:pt>
                <c:pt idx="10267">
                  <c:v>171.13333333333333</c:v>
                </c:pt>
                <c:pt idx="10268">
                  <c:v>171.15</c:v>
                </c:pt>
                <c:pt idx="10269">
                  <c:v>171.16666666666666</c:v>
                </c:pt>
                <c:pt idx="10270">
                  <c:v>171.18333333333334</c:v>
                </c:pt>
                <c:pt idx="10271">
                  <c:v>171.2</c:v>
                </c:pt>
                <c:pt idx="10272">
                  <c:v>171.21666666666667</c:v>
                </c:pt>
                <c:pt idx="10273">
                  <c:v>171.23333333333332</c:v>
                </c:pt>
                <c:pt idx="10274">
                  <c:v>171.25</c:v>
                </c:pt>
                <c:pt idx="10275">
                  <c:v>171.26666666666668</c:v>
                </c:pt>
                <c:pt idx="10276">
                  <c:v>171.28333333333333</c:v>
                </c:pt>
                <c:pt idx="10277">
                  <c:v>171.3</c:v>
                </c:pt>
                <c:pt idx="10278">
                  <c:v>171.31666666666666</c:v>
                </c:pt>
                <c:pt idx="10279">
                  <c:v>171.33333333333334</c:v>
                </c:pt>
                <c:pt idx="10280">
                  <c:v>171.35</c:v>
                </c:pt>
                <c:pt idx="10281">
                  <c:v>171.36666666666667</c:v>
                </c:pt>
                <c:pt idx="10282">
                  <c:v>171.38333333333333</c:v>
                </c:pt>
                <c:pt idx="10283">
                  <c:v>171.4</c:v>
                </c:pt>
                <c:pt idx="10284">
                  <c:v>171.41666666666666</c:v>
                </c:pt>
                <c:pt idx="10285">
                  <c:v>171.43333333333334</c:v>
                </c:pt>
                <c:pt idx="10286">
                  <c:v>171.45</c:v>
                </c:pt>
                <c:pt idx="10287">
                  <c:v>171.46666666666667</c:v>
                </c:pt>
                <c:pt idx="10288">
                  <c:v>171.48333333333332</c:v>
                </c:pt>
                <c:pt idx="10289">
                  <c:v>171.5</c:v>
                </c:pt>
                <c:pt idx="10290">
                  <c:v>171.51666666666668</c:v>
                </c:pt>
                <c:pt idx="10291">
                  <c:v>171.53333333333333</c:v>
                </c:pt>
                <c:pt idx="10292">
                  <c:v>171.55</c:v>
                </c:pt>
                <c:pt idx="10293">
                  <c:v>171.56666666666666</c:v>
                </c:pt>
                <c:pt idx="10294">
                  <c:v>171.58333333333334</c:v>
                </c:pt>
                <c:pt idx="10295">
                  <c:v>171.6</c:v>
                </c:pt>
                <c:pt idx="10296">
                  <c:v>171.61666666666667</c:v>
                </c:pt>
                <c:pt idx="10297">
                  <c:v>171.63333333333333</c:v>
                </c:pt>
                <c:pt idx="10298">
                  <c:v>171.65</c:v>
                </c:pt>
                <c:pt idx="10299">
                  <c:v>171.66666666666666</c:v>
                </c:pt>
                <c:pt idx="10300">
                  <c:v>171.68333333333334</c:v>
                </c:pt>
                <c:pt idx="10301">
                  <c:v>171.7</c:v>
                </c:pt>
                <c:pt idx="10302">
                  <c:v>171.71666666666667</c:v>
                </c:pt>
                <c:pt idx="10303">
                  <c:v>171.73333333333332</c:v>
                </c:pt>
                <c:pt idx="10304">
                  <c:v>171.75</c:v>
                </c:pt>
                <c:pt idx="10305">
                  <c:v>171.76666666666668</c:v>
                </c:pt>
                <c:pt idx="10306">
                  <c:v>171.78333333333333</c:v>
                </c:pt>
                <c:pt idx="10307">
                  <c:v>171.8</c:v>
                </c:pt>
                <c:pt idx="10308">
                  <c:v>171.81666666666666</c:v>
                </c:pt>
                <c:pt idx="10309">
                  <c:v>171.83333333333334</c:v>
                </c:pt>
                <c:pt idx="10310">
                  <c:v>171.85</c:v>
                </c:pt>
                <c:pt idx="10311">
                  <c:v>171.86666666666667</c:v>
                </c:pt>
                <c:pt idx="10312">
                  <c:v>171.88333333333333</c:v>
                </c:pt>
                <c:pt idx="10313">
                  <c:v>171.9</c:v>
                </c:pt>
                <c:pt idx="10314">
                  <c:v>171.91666666666666</c:v>
                </c:pt>
                <c:pt idx="10315">
                  <c:v>171.93333333333334</c:v>
                </c:pt>
                <c:pt idx="10316">
                  <c:v>171.95</c:v>
                </c:pt>
                <c:pt idx="10317">
                  <c:v>171.96666666666667</c:v>
                </c:pt>
                <c:pt idx="10318">
                  <c:v>171.98333333333332</c:v>
                </c:pt>
                <c:pt idx="10319">
                  <c:v>172</c:v>
                </c:pt>
                <c:pt idx="10320">
                  <c:v>172.01666666666668</c:v>
                </c:pt>
                <c:pt idx="10321">
                  <c:v>172.03333333333333</c:v>
                </c:pt>
                <c:pt idx="10322">
                  <c:v>172.05</c:v>
                </c:pt>
                <c:pt idx="10323">
                  <c:v>172.06666666666666</c:v>
                </c:pt>
                <c:pt idx="10324">
                  <c:v>172.08333333333334</c:v>
                </c:pt>
                <c:pt idx="10325">
                  <c:v>172.1</c:v>
                </c:pt>
                <c:pt idx="10326">
                  <c:v>172.11666666666667</c:v>
                </c:pt>
                <c:pt idx="10327">
                  <c:v>172.13333333333333</c:v>
                </c:pt>
                <c:pt idx="10328">
                  <c:v>172.15</c:v>
                </c:pt>
                <c:pt idx="10329">
                  <c:v>172.16666666666666</c:v>
                </c:pt>
                <c:pt idx="10330">
                  <c:v>172.18333333333334</c:v>
                </c:pt>
                <c:pt idx="10331">
                  <c:v>172.2</c:v>
                </c:pt>
                <c:pt idx="10332">
                  <c:v>172.21666666666667</c:v>
                </c:pt>
                <c:pt idx="10333">
                  <c:v>172.23333333333332</c:v>
                </c:pt>
                <c:pt idx="10334">
                  <c:v>172.25</c:v>
                </c:pt>
                <c:pt idx="10335">
                  <c:v>172.26666666666668</c:v>
                </c:pt>
                <c:pt idx="10336">
                  <c:v>172.28333333333333</c:v>
                </c:pt>
                <c:pt idx="10337">
                  <c:v>172.3</c:v>
                </c:pt>
                <c:pt idx="10338">
                  <c:v>172.31666666666666</c:v>
                </c:pt>
                <c:pt idx="10339">
                  <c:v>172.33333333333334</c:v>
                </c:pt>
                <c:pt idx="10340">
                  <c:v>172.35</c:v>
                </c:pt>
                <c:pt idx="10341">
                  <c:v>172.36666666666667</c:v>
                </c:pt>
                <c:pt idx="10342">
                  <c:v>172.38333333333333</c:v>
                </c:pt>
                <c:pt idx="10343">
                  <c:v>172.4</c:v>
                </c:pt>
                <c:pt idx="10344">
                  <c:v>172.41666666666666</c:v>
                </c:pt>
                <c:pt idx="10345">
                  <c:v>172.43333333333334</c:v>
                </c:pt>
                <c:pt idx="10346">
                  <c:v>172.45</c:v>
                </c:pt>
                <c:pt idx="10347">
                  <c:v>172.46666666666667</c:v>
                </c:pt>
                <c:pt idx="10348">
                  <c:v>172.48333333333332</c:v>
                </c:pt>
                <c:pt idx="10349">
                  <c:v>172.5</c:v>
                </c:pt>
                <c:pt idx="10350">
                  <c:v>172.51666666666668</c:v>
                </c:pt>
                <c:pt idx="10351">
                  <c:v>172.53333333333333</c:v>
                </c:pt>
                <c:pt idx="10352">
                  <c:v>172.55</c:v>
                </c:pt>
                <c:pt idx="10353">
                  <c:v>172.56666666666666</c:v>
                </c:pt>
                <c:pt idx="10354">
                  <c:v>172.58333333333334</c:v>
                </c:pt>
                <c:pt idx="10355">
                  <c:v>172.6</c:v>
                </c:pt>
                <c:pt idx="10356">
                  <c:v>172.61666666666667</c:v>
                </c:pt>
                <c:pt idx="10357">
                  <c:v>172.63333333333333</c:v>
                </c:pt>
                <c:pt idx="10358">
                  <c:v>172.65</c:v>
                </c:pt>
                <c:pt idx="10359">
                  <c:v>172.66666666666666</c:v>
                </c:pt>
                <c:pt idx="10360">
                  <c:v>172.68333333333334</c:v>
                </c:pt>
                <c:pt idx="10361">
                  <c:v>172.7</c:v>
                </c:pt>
                <c:pt idx="10362">
                  <c:v>172.71666666666667</c:v>
                </c:pt>
                <c:pt idx="10363">
                  <c:v>172.73333333333332</c:v>
                </c:pt>
                <c:pt idx="10364">
                  <c:v>172.75</c:v>
                </c:pt>
                <c:pt idx="10365">
                  <c:v>172.76666666666668</c:v>
                </c:pt>
                <c:pt idx="10366">
                  <c:v>172.78333333333333</c:v>
                </c:pt>
                <c:pt idx="10367">
                  <c:v>172.8</c:v>
                </c:pt>
                <c:pt idx="10368">
                  <c:v>172.81666666666666</c:v>
                </c:pt>
                <c:pt idx="10369">
                  <c:v>172.83333333333334</c:v>
                </c:pt>
                <c:pt idx="10370">
                  <c:v>172.85</c:v>
                </c:pt>
                <c:pt idx="10371">
                  <c:v>172.86666666666667</c:v>
                </c:pt>
                <c:pt idx="10372">
                  <c:v>172.88333333333333</c:v>
                </c:pt>
                <c:pt idx="10373">
                  <c:v>172.9</c:v>
                </c:pt>
                <c:pt idx="10374">
                  <c:v>172.91666666666666</c:v>
                </c:pt>
                <c:pt idx="10375">
                  <c:v>172.93333333333334</c:v>
                </c:pt>
                <c:pt idx="10376">
                  <c:v>172.95</c:v>
                </c:pt>
                <c:pt idx="10377">
                  <c:v>172.96666666666667</c:v>
                </c:pt>
                <c:pt idx="10378">
                  <c:v>172.98333333333332</c:v>
                </c:pt>
                <c:pt idx="10379">
                  <c:v>173</c:v>
                </c:pt>
                <c:pt idx="10380">
                  <c:v>173.01666666666668</c:v>
                </c:pt>
                <c:pt idx="10381">
                  <c:v>173.03333333333333</c:v>
                </c:pt>
                <c:pt idx="10382">
                  <c:v>173.05</c:v>
                </c:pt>
                <c:pt idx="10383">
                  <c:v>173.06666666666666</c:v>
                </c:pt>
                <c:pt idx="10384">
                  <c:v>173.08333333333334</c:v>
                </c:pt>
                <c:pt idx="10385">
                  <c:v>173.1</c:v>
                </c:pt>
                <c:pt idx="10386">
                  <c:v>173.11666666666667</c:v>
                </c:pt>
                <c:pt idx="10387">
                  <c:v>173.13333333333333</c:v>
                </c:pt>
                <c:pt idx="10388">
                  <c:v>173.15</c:v>
                </c:pt>
                <c:pt idx="10389">
                  <c:v>173.16666666666666</c:v>
                </c:pt>
                <c:pt idx="10390">
                  <c:v>173.18333333333334</c:v>
                </c:pt>
                <c:pt idx="10391">
                  <c:v>173.2</c:v>
                </c:pt>
                <c:pt idx="10392">
                  <c:v>173.21666666666667</c:v>
                </c:pt>
                <c:pt idx="10393">
                  <c:v>173.23333333333332</c:v>
                </c:pt>
                <c:pt idx="10394">
                  <c:v>173.25</c:v>
                </c:pt>
                <c:pt idx="10395">
                  <c:v>173.26666666666668</c:v>
                </c:pt>
                <c:pt idx="10396">
                  <c:v>173.28333333333333</c:v>
                </c:pt>
                <c:pt idx="10397">
                  <c:v>173.3</c:v>
                </c:pt>
                <c:pt idx="10398">
                  <c:v>173.31666666666666</c:v>
                </c:pt>
                <c:pt idx="10399">
                  <c:v>173.33333333333334</c:v>
                </c:pt>
                <c:pt idx="10400">
                  <c:v>173.35</c:v>
                </c:pt>
                <c:pt idx="10401">
                  <c:v>173.36666666666667</c:v>
                </c:pt>
                <c:pt idx="10402">
                  <c:v>173.38333333333333</c:v>
                </c:pt>
                <c:pt idx="10403">
                  <c:v>173.4</c:v>
                </c:pt>
                <c:pt idx="10404">
                  <c:v>173.41666666666666</c:v>
                </c:pt>
                <c:pt idx="10405">
                  <c:v>173.43333333333334</c:v>
                </c:pt>
                <c:pt idx="10406">
                  <c:v>173.45</c:v>
                </c:pt>
                <c:pt idx="10407">
                  <c:v>173.46666666666667</c:v>
                </c:pt>
                <c:pt idx="10408">
                  <c:v>173.48333333333332</c:v>
                </c:pt>
                <c:pt idx="10409">
                  <c:v>173.5</c:v>
                </c:pt>
                <c:pt idx="10410">
                  <c:v>173.51666666666668</c:v>
                </c:pt>
                <c:pt idx="10411">
                  <c:v>173.53333333333333</c:v>
                </c:pt>
                <c:pt idx="10412">
                  <c:v>173.55</c:v>
                </c:pt>
                <c:pt idx="10413">
                  <c:v>173.56666666666666</c:v>
                </c:pt>
                <c:pt idx="10414">
                  <c:v>173.58333333333334</c:v>
                </c:pt>
                <c:pt idx="10415">
                  <c:v>173.6</c:v>
                </c:pt>
                <c:pt idx="10416">
                  <c:v>173.61666666666667</c:v>
                </c:pt>
                <c:pt idx="10417">
                  <c:v>173.63333333333333</c:v>
                </c:pt>
                <c:pt idx="10418">
                  <c:v>173.65</c:v>
                </c:pt>
                <c:pt idx="10419">
                  <c:v>173.66666666666666</c:v>
                </c:pt>
                <c:pt idx="10420">
                  <c:v>173.68333333333334</c:v>
                </c:pt>
                <c:pt idx="10421">
                  <c:v>173.7</c:v>
                </c:pt>
                <c:pt idx="10422">
                  <c:v>173.71666666666667</c:v>
                </c:pt>
                <c:pt idx="10423">
                  <c:v>173.73333333333332</c:v>
                </c:pt>
                <c:pt idx="10424">
                  <c:v>173.75</c:v>
                </c:pt>
                <c:pt idx="10425">
                  <c:v>173.76666666666668</c:v>
                </c:pt>
                <c:pt idx="10426">
                  <c:v>173.78333333333333</c:v>
                </c:pt>
                <c:pt idx="10427">
                  <c:v>173.8</c:v>
                </c:pt>
                <c:pt idx="10428">
                  <c:v>173.81666666666666</c:v>
                </c:pt>
                <c:pt idx="10429">
                  <c:v>173.83333333333334</c:v>
                </c:pt>
                <c:pt idx="10430">
                  <c:v>173.85</c:v>
                </c:pt>
                <c:pt idx="10431">
                  <c:v>173.86666666666667</c:v>
                </c:pt>
                <c:pt idx="10432">
                  <c:v>173.88333333333333</c:v>
                </c:pt>
                <c:pt idx="10433">
                  <c:v>173.9</c:v>
                </c:pt>
                <c:pt idx="10434">
                  <c:v>173.91666666666666</c:v>
                </c:pt>
                <c:pt idx="10435">
                  <c:v>173.93333333333334</c:v>
                </c:pt>
                <c:pt idx="10436">
                  <c:v>173.95</c:v>
                </c:pt>
                <c:pt idx="10437">
                  <c:v>173.96666666666667</c:v>
                </c:pt>
                <c:pt idx="10438">
                  <c:v>173.98333333333332</c:v>
                </c:pt>
                <c:pt idx="10439">
                  <c:v>174</c:v>
                </c:pt>
                <c:pt idx="10440">
                  <c:v>174.01666666666668</c:v>
                </c:pt>
                <c:pt idx="10441">
                  <c:v>174.03333333333333</c:v>
                </c:pt>
                <c:pt idx="10442">
                  <c:v>174.05</c:v>
                </c:pt>
                <c:pt idx="10443">
                  <c:v>174.06666666666666</c:v>
                </c:pt>
                <c:pt idx="10444">
                  <c:v>174.08333333333334</c:v>
                </c:pt>
                <c:pt idx="10445">
                  <c:v>174.1</c:v>
                </c:pt>
                <c:pt idx="10446">
                  <c:v>174.11666666666667</c:v>
                </c:pt>
                <c:pt idx="10447">
                  <c:v>174.13333333333333</c:v>
                </c:pt>
                <c:pt idx="10448">
                  <c:v>174.15</c:v>
                </c:pt>
                <c:pt idx="10449">
                  <c:v>174.16666666666666</c:v>
                </c:pt>
                <c:pt idx="10450">
                  <c:v>174.18333333333334</c:v>
                </c:pt>
                <c:pt idx="10451">
                  <c:v>174.2</c:v>
                </c:pt>
                <c:pt idx="10452">
                  <c:v>174.21666666666667</c:v>
                </c:pt>
                <c:pt idx="10453">
                  <c:v>174.23333333333332</c:v>
                </c:pt>
                <c:pt idx="10454">
                  <c:v>174.25</c:v>
                </c:pt>
                <c:pt idx="10455">
                  <c:v>174.26666666666668</c:v>
                </c:pt>
                <c:pt idx="10456">
                  <c:v>174.28333333333333</c:v>
                </c:pt>
                <c:pt idx="10457">
                  <c:v>174.3</c:v>
                </c:pt>
                <c:pt idx="10458">
                  <c:v>174.31666666666666</c:v>
                </c:pt>
                <c:pt idx="10459">
                  <c:v>174.33333333333334</c:v>
                </c:pt>
                <c:pt idx="10460">
                  <c:v>174.35</c:v>
                </c:pt>
                <c:pt idx="10461">
                  <c:v>174.36666666666667</c:v>
                </c:pt>
                <c:pt idx="10462">
                  <c:v>174.38333333333333</c:v>
                </c:pt>
                <c:pt idx="10463">
                  <c:v>174.4</c:v>
                </c:pt>
                <c:pt idx="10464">
                  <c:v>174.41666666666666</c:v>
                </c:pt>
                <c:pt idx="10465">
                  <c:v>174.43333333333334</c:v>
                </c:pt>
                <c:pt idx="10466">
                  <c:v>174.45</c:v>
                </c:pt>
                <c:pt idx="10467">
                  <c:v>174.46666666666667</c:v>
                </c:pt>
                <c:pt idx="10468">
                  <c:v>174.48333333333332</c:v>
                </c:pt>
                <c:pt idx="10469">
                  <c:v>174.5</c:v>
                </c:pt>
                <c:pt idx="10470">
                  <c:v>174.51666666666668</c:v>
                </c:pt>
                <c:pt idx="10471">
                  <c:v>174.53333333333333</c:v>
                </c:pt>
                <c:pt idx="10472">
                  <c:v>174.55</c:v>
                </c:pt>
                <c:pt idx="10473">
                  <c:v>174.56666666666666</c:v>
                </c:pt>
                <c:pt idx="10474">
                  <c:v>174.58333333333334</c:v>
                </c:pt>
                <c:pt idx="10475">
                  <c:v>174.6</c:v>
                </c:pt>
                <c:pt idx="10476">
                  <c:v>174.61666666666667</c:v>
                </c:pt>
                <c:pt idx="10477">
                  <c:v>174.63333333333333</c:v>
                </c:pt>
                <c:pt idx="10478">
                  <c:v>174.65</c:v>
                </c:pt>
                <c:pt idx="10479">
                  <c:v>174.66666666666666</c:v>
                </c:pt>
                <c:pt idx="10480">
                  <c:v>174.68333333333334</c:v>
                </c:pt>
                <c:pt idx="10481">
                  <c:v>174.7</c:v>
                </c:pt>
                <c:pt idx="10482">
                  <c:v>174.71666666666667</c:v>
                </c:pt>
                <c:pt idx="10483">
                  <c:v>174.73333333333332</c:v>
                </c:pt>
                <c:pt idx="10484">
                  <c:v>174.75</c:v>
                </c:pt>
                <c:pt idx="10485">
                  <c:v>174.76666666666668</c:v>
                </c:pt>
                <c:pt idx="10486">
                  <c:v>174.78333333333333</c:v>
                </c:pt>
                <c:pt idx="10487">
                  <c:v>174.8</c:v>
                </c:pt>
                <c:pt idx="10488">
                  <c:v>174.81666666666666</c:v>
                </c:pt>
                <c:pt idx="10489">
                  <c:v>174.83333333333334</c:v>
                </c:pt>
                <c:pt idx="10490">
                  <c:v>174.85</c:v>
                </c:pt>
                <c:pt idx="10491">
                  <c:v>174.86666666666667</c:v>
                </c:pt>
                <c:pt idx="10492">
                  <c:v>174.88333333333333</c:v>
                </c:pt>
                <c:pt idx="10493">
                  <c:v>174.9</c:v>
                </c:pt>
                <c:pt idx="10494">
                  <c:v>174.91666666666666</c:v>
                </c:pt>
                <c:pt idx="10495">
                  <c:v>174.93333333333334</c:v>
                </c:pt>
                <c:pt idx="10496">
                  <c:v>174.95</c:v>
                </c:pt>
                <c:pt idx="10497">
                  <c:v>174.96666666666667</c:v>
                </c:pt>
                <c:pt idx="10498">
                  <c:v>174.98333333333332</c:v>
                </c:pt>
                <c:pt idx="10499">
                  <c:v>175</c:v>
                </c:pt>
                <c:pt idx="10500">
                  <c:v>175.01666666666668</c:v>
                </c:pt>
                <c:pt idx="10501">
                  <c:v>175.03333333333333</c:v>
                </c:pt>
                <c:pt idx="10502">
                  <c:v>175.05</c:v>
                </c:pt>
                <c:pt idx="10503">
                  <c:v>175.06666666666666</c:v>
                </c:pt>
                <c:pt idx="10504">
                  <c:v>175.08333333333334</c:v>
                </c:pt>
                <c:pt idx="10505">
                  <c:v>175.1</c:v>
                </c:pt>
                <c:pt idx="10506">
                  <c:v>175.11666666666667</c:v>
                </c:pt>
                <c:pt idx="10507">
                  <c:v>175.13333333333333</c:v>
                </c:pt>
                <c:pt idx="10508">
                  <c:v>175.15</c:v>
                </c:pt>
                <c:pt idx="10509">
                  <c:v>175.16666666666666</c:v>
                </c:pt>
                <c:pt idx="10510">
                  <c:v>175.18333333333334</c:v>
                </c:pt>
                <c:pt idx="10511">
                  <c:v>175.2</c:v>
                </c:pt>
                <c:pt idx="10512">
                  <c:v>175.21666666666667</c:v>
                </c:pt>
                <c:pt idx="10513">
                  <c:v>175.23333333333332</c:v>
                </c:pt>
                <c:pt idx="10514">
                  <c:v>175.25</c:v>
                </c:pt>
                <c:pt idx="10515">
                  <c:v>175.26666666666668</c:v>
                </c:pt>
                <c:pt idx="10516">
                  <c:v>175.28333333333333</c:v>
                </c:pt>
                <c:pt idx="10517">
                  <c:v>175.3</c:v>
                </c:pt>
                <c:pt idx="10518">
                  <c:v>175.31666666666666</c:v>
                </c:pt>
                <c:pt idx="10519">
                  <c:v>175.33333333333334</c:v>
                </c:pt>
                <c:pt idx="10520">
                  <c:v>175.35</c:v>
                </c:pt>
                <c:pt idx="10521">
                  <c:v>175.36666666666667</c:v>
                </c:pt>
                <c:pt idx="10522">
                  <c:v>175.38333333333333</c:v>
                </c:pt>
                <c:pt idx="10523">
                  <c:v>175.4</c:v>
                </c:pt>
                <c:pt idx="10524">
                  <c:v>175.41666666666666</c:v>
                </c:pt>
                <c:pt idx="10525">
                  <c:v>175.43333333333334</c:v>
                </c:pt>
                <c:pt idx="10526">
                  <c:v>175.45</c:v>
                </c:pt>
                <c:pt idx="10527">
                  <c:v>175.46666666666667</c:v>
                </c:pt>
                <c:pt idx="10528">
                  <c:v>175.48333333333332</c:v>
                </c:pt>
                <c:pt idx="10529">
                  <c:v>175.5</c:v>
                </c:pt>
                <c:pt idx="10530">
                  <c:v>175.51666666666668</c:v>
                </c:pt>
                <c:pt idx="10531">
                  <c:v>175.53333333333333</c:v>
                </c:pt>
                <c:pt idx="10532">
                  <c:v>175.55</c:v>
                </c:pt>
                <c:pt idx="10533">
                  <c:v>175.56666666666666</c:v>
                </c:pt>
                <c:pt idx="10534">
                  <c:v>175.58333333333334</c:v>
                </c:pt>
                <c:pt idx="10535">
                  <c:v>175.6</c:v>
                </c:pt>
                <c:pt idx="10536">
                  <c:v>175.61666666666667</c:v>
                </c:pt>
                <c:pt idx="10537">
                  <c:v>175.63333333333333</c:v>
                </c:pt>
                <c:pt idx="10538">
                  <c:v>175.65</c:v>
                </c:pt>
                <c:pt idx="10539">
                  <c:v>175.66666666666666</c:v>
                </c:pt>
                <c:pt idx="10540">
                  <c:v>175.68333333333334</c:v>
                </c:pt>
                <c:pt idx="10541">
                  <c:v>175.7</c:v>
                </c:pt>
                <c:pt idx="10542">
                  <c:v>175.71666666666667</c:v>
                </c:pt>
                <c:pt idx="10543">
                  <c:v>175.73333333333332</c:v>
                </c:pt>
                <c:pt idx="10544">
                  <c:v>175.75</c:v>
                </c:pt>
                <c:pt idx="10545">
                  <c:v>175.76666666666668</c:v>
                </c:pt>
                <c:pt idx="10546">
                  <c:v>175.78333333333333</c:v>
                </c:pt>
                <c:pt idx="10547">
                  <c:v>175.8</c:v>
                </c:pt>
                <c:pt idx="10548">
                  <c:v>175.81666666666666</c:v>
                </c:pt>
                <c:pt idx="10549">
                  <c:v>175.83333333333334</c:v>
                </c:pt>
                <c:pt idx="10550">
                  <c:v>175.85</c:v>
                </c:pt>
                <c:pt idx="10551">
                  <c:v>175.86666666666667</c:v>
                </c:pt>
                <c:pt idx="10552">
                  <c:v>175.88333333333333</c:v>
                </c:pt>
                <c:pt idx="10553">
                  <c:v>175.9</c:v>
                </c:pt>
                <c:pt idx="10554">
                  <c:v>175.91666666666666</c:v>
                </c:pt>
                <c:pt idx="10555">
                  <c:v>175.93333333333334</c:v>
                </c:pt>
                <c:pt idx="10556">
                  <c:v>175.95</c:v>
                </c:pt>
                <c:pt idx="10557">
                  <c:v>175.96666666666667</c:v>
                </c:pt>
                <c:pt idx="10558">
                  <c:v>175.98333333333332</c:v>
                </c:pt>
                <c:pt idx="10559">
                  <c:v>176</c:v>
                </c:pt>
                <c:pt idx="10560">
                  <c:v>176.01666666666668</c:v>
                </c:pt>
                <c:pt idx="10561">
                  <c:v>176.03333333333333</c:v>
                </c:pt>
                <c:pt idx="10562">
                  <c:v>176.05</c:v>
                </c:pt>
                <c:pt idx="10563">
                  <c:v>176.06666666666666</c:v>
                </c:pt>
                <c:pt idx="10564">
                  <c:v>176.08333333333334</c:v>
                </c:pt>
                <c:pt idx="10565">
                  <c:v>176.1</c:v>
                </c:pt>
                <c:pt idx="10566">
                  <c:v>176.11666666666667</c:v>
                </c:pt>
                <c:pt idx="10567">
                  <c:v>176.13333333333333</c:v>
                </c:pt>
                <c:pt idx="10568">
                  <c:v>176.15</c:v>
                </c:pt>
                <c:pt idx="10569">
                  <c:v>176.16666666666666</c:v>
                </c:pt>
                <c:pt idx="10570">
                  <c:v>176.18333333333334</c:v>
                </c:pt>
                <c:pt idx="10571">
                  <c:v>176.2</c:v>
                </c:pt>
                <c:pt idx="10572">
                  <c:v>176.21666666666667</c:v>
                </c:pt>
                <c:pt idx="10573">
                  <c:v>176.23333333333332</c:v>
                </c:pt>
                <c:pt idx="10574">
                  <c:v>176.25</c:v>
                </c:pt>
                <c:pt idx="10575">
                  <c:v>176.26666666666668</c:v>
                </c:pt>
                <c:pt idx="10576">
                  <c:v>176.28333333333333</c:v>
                </c:pt>
                <c:pt idx="10577">
                  <c:v>176.3</c:v>
                </c:pt>
                <c:pt idx="10578">
                  <c:v>176.31666666666666</c:v>
                </c:pt>
                <c:pt idx="10579">
                  <c:v>176.33333333333334</c:v>
                </c:pt>
                <c:pt idx="10580">
                  <c:v>176.35</c:v>
                </c:pt>
                <c:pt idx="10581">
                  <c:v>176.36666666666667</c:v>
                </c:pt>
                <c:pt idx="10582">
                  <c:v>176.38333333333333</c:v>
                </c:pt>
                <c:pt idx="10583">
                  <c:v>176.4</c:v>
                </c:pt>
                <c:pt idx="10584">
                  <c:v>176.41666666666666</c:v>
                </c:pt>
                <c:pt idx="10585">
                  <c:v>176.43333333333334</c:v>
                </c:pt>
                <c:pt idx="10586">
                  <c:v>176.45</c:v>
                </c:pt>
                <c:pt idx="10587">
                  <c:v>176.46666666666667</c:v>
                </c:pt>
                <c:pt idx="10588">
                  <c:v>176.48333333333332</c:v>
                </c:pt>
                <c:pt idx="10589">
                  <c:v>176.5</c:v>
                </c:pt>
                <c:pt idx="10590">
                  <c:v>176.51666666666668</c:v>
                </c:pt>
                <c:pt idx="10591">
                  <c:v>176.53333333333333</c:v>
                </c:pt>
                <c:pt idx="10592">
                  <c:v>176.55</c:v>
                </c:pt>
                <c:pt idx="10593">
                  <c:v>176.56666666666666</c:v>
                </c:pt>
                <c:pt idx="10594">
                  <c:v>176.58333333333334</c:v>
                </c:pt>
                <c:pt idx="10595">
                  <c:v>176.6</c:v>
                </c:pt>
                <c:pt idx="10596">
                  <c:v>176.61666666666667</c:v>
                </c:pt>
                <c:pt idx="10597">
                  <c:v>176.63333333333333</c:v>
                </c:pt>
                <c:pt idx="10598">
                  <c:v>176.65</c:v>
                </c:pt>
                <c:pt idx="10599">
                  <c:v>176.66666666666666</c:v>
                </c:pt>
                <c:pt idx="10600">
                  <c:v>176.68333333333334</c:v>
                </c:pt>
                <c:pt idx="10601">
                  <c:v>176.7</c:v>
                </c:pt>
                <c:pt idx="10602">
                  <c:v>176.71666666666667</c:v>
                </c:pt>
                <c:pt idx="10603">
                  <c:v>176.73333333333332</c:v>
                </c:pt>
                <c:pt idx="10604">
                  <c:v>176.75</c:v>
                </c:pt>
                <c:pt idx="10605">
                  <c:v>176.76666666666668</c:v>
                </c:pt>
                <c:pt idx="10606">
                  <c:v>176.78333333333333</c:v>
                </c:pt>
                <c:pt idx="10607">
                  <c:v>176.8</c:v>
                </c:pt>
                <c:pt idx="10608">
                  <c:v>176.81666666666666</c:v>
                </c:pt>
                <c:pt idx="10609">
                  <c:v>176.83333333333334</c:v>
                </c:pt>
                <c:pt idx="10610">
                  <c:v>176.85</c:v>
                </c:pt>
                <c:pt idx="10611">
                  <c:v>176.86666666666667</c:v>
                </c:pt>
                <c:pt idx="10612">
                  <c:v>176.88333333333333</c:v>
                </c:pt>
                <c:pt idx="10613">
                  <c:v>176.9</c:v>
                </c:pt>
                <c:pt idx="10614">
                  <c:v>176.91666666666666</c:v>
                </c:pt>
                <c:pt idx="10615">
                  <c:v>176.93333333333334</c:v>
                </c:pt>
                <c:pt idx="10616">
                  <c:v>176.95</c:v>
                </c:pt>
                <c:pt idx="10617">
                  <c:v>176.96666666666667</c:v>
                </c:pt>
                <c:pt idx="10618">
                  <c:v>176.98333333333332</c:v>
                </c:pt>
                <c:pt idx="10619">
                  <c:v>177</c:v>
                </c:pt>
                <c:pt idx="10620">
                  <c:v>177.01666666666668</c:v>
                </c:pt>
                <c:pt idx="10621">
                  <c:v>177.03333333333333</c:v>
                </c:pt>
                <c:pt idx="10622">
                  <c:v>177.05</c:v>
                </c:pt>
                <c:pt idx="10623">
                  <c:v>177.06666666666666</c:v>
                </c:pt>
                <c:pt idx="10624">
                  <c:v>177.08333333333334</c:v>
                </c:pt>
                <c:pt idx="10625">
                  <c:v>177.1</c:v>
                </c:pt>
                <c:pt idx="10626">
                  <c:v>177.11666666666667</c:v>
                </c:pt>
                <c:pt idx="10627">
                  <c:v>177.13333333333333</c:v>
                </c:pt>
                <c:pt idx="10628">
                  <c:v>177.15</c:v>
                </c:pt>
                <c:pt idx="10629">
                  <c:v>177.16666666666666</c:v>
                </c:pt>
                <c:pt idx="10630">
                  <c:v>177.18333333333334</c:v>
                </c:pt>
                <c:pt idx="10631">
                  <c:v>177.2</c:v>
                </c:pt>
                <c:pt idx="10632">
                  <c:v>177.21666666666667</c:v>
                </c:pt>
                <c:pt idx="10633">
                  <c:v>177.23333333333332</c:v>
                </c:pt>
                <c:pt idx="10634">
                  <c:v>177.25</c:v>
                </c:pt>
                <c:pt idx="10635">
                  <c:v>177.26666666666668</c:v>
                </c:pt>
                <c:pt idx="10636">
                  <c:v>177.28333333333333</c:v>
                </c:pt>
                <c:pt idx="10637">
                  <c:v>177.3</c:v>
                </c:pt>
                <c:pt idx="10638">
                  <c:v>177.31666666666666</c:v>
                </c:pt>
                <c:pt idx="10639">
                  <c:v>177.33333333333334</c:v>
                </c:pt>
                <c:pt idx="10640">
                  <c:v>177.35</c:v>
                </c:pt>
                <c:pt idx="10641">
                  <c:v>177.36666666666667</c:v>
                </c:pt>
                <c:pt idx="10642">
                  <c:v>177.38333333333333</c:v>
                </c:pt>
                <c:pt idx="10643">
                  <c:v>177.4</c:v>
                </c:pt>
                <c:pt idx="10644">
                  <c:v>177.41666666666666</c:v>
                </c:pt>
                <c:pt idx="10645">
                  <c:v>177.43333333333334</c:v>
                </c:pt>
                <c:pt idx="10646">
                  <c:v>177.45</c:v>
                </c:pt>
                <c:pt idx="10647">
                  <c:v>177.46666666666667</c:v>
                </c:pt>
                <c:pt idx="10648">
                  <c:v>177.48333333333332</c:v>
                </c:pt>
                <c:pt idx="10649">
                  <c:v>177.5</c:v>
                </c:pt>
                <c:pt idx="10650">
                  <c:v>177.51666666666668</c:v>
                </c:pt>
                <c:pt idx="10651">
                  <c:v>177.53333333333333</c:v>
                </c:pt>
                <c:pt idx="10652">
                  <c:v>177.55</c:v>
                </c:pt>
                <c:pt idx="10653">
                  <c:v>177.56666666666666</c:v>
                </c:pt>
                <c:pt idx="10654">
                  <c:v>177.58333333333334</c:v>
                </c:pt>
                <c:pt idx="10655">
                  <c:v>177.6</c:v>
                </c:pt>
                <c:pt idx="10656">
                  <c:v>177.61666666666667</c:v>
                </c:pt>
                <c:pt idx="10657">
                  <c:v>177.63333333333333</c:v>
                </c:pt>
                <c:pt idx="10658">
                  <c:v>177.65</c:v>
                </c:pt>
                <c:pt idx="10659">
                  <c:v>177.66666666666666</c:v>
                </c:pt>
                <c:pt idx="10660">
                  <c:v>177.68333333333334</c:v>
                </c:pt>
                <c:pt idx="10661">
                  <c:v>177.7</c:v>
                </c:pt>
                <c:pt idx="10662">
                  <c:v>177.71666666666667</c:v>
                </c:pt>
                <c:pt idx="10663">
                  <c:v>177.73333333333332</c:v>
                </c:pt>
                <c:pt idx="10664">
                  <c:v>177.75</c:v>
                </c:pt>
                <c:pt idx="10665">
                  <c:v>177.76666666666668</c:v>
                </c:pt>
                <c:pt idx="10666">
                  <c:v>177.78333333333333</c:v>
                </c:pt>
                <c:pt idx="10667">
                  <c:v>177.8</c:v>
                </c:pt>
                <c:pt idx="10668">
                  <c:v>177.81666666666666</c:v>
                </c:pt>
                <c:pt idx="10669">
                  <c:v>177.83333333333334</c:v>
                </c:pt>
                <c:pt idx="10670">
                  <c:v>177.85</c:v>
                </c:pt>
                <c:pt idx="10671">
                  <c:v>177.86666666666667</c:v>
                </c:pt>
                <c:pt idx="10672">
                  <c:v>177.88333333333333</c:v>
                </c:pt>
                <c:pt idx="10673">
                  <c:v>177.9</c:v>
                </c:pt>
                <c:pt idx="10674">
                  <c:v>177.91666666666666</c:v>
                </c:pt>
                <c:pt idx="10675">
                  <c:v>177.93333333333334</c:v>
                </c:pt>
                <c:pt idx="10676">
                  <c:v>177.95</c:v>
                </c:pt>
                <c:pt idx="10677">
                  <c:v>177.96666666666667</c:v>
                </c:pt>
                <c:pt idx="10678">
                  <c:v>177.98333333333332</c:v>
                </c:pt>
                <c:pt idx="10679">
                  <c:v>178</c:v>
                </c:pt>
                <c:pt idx="10680">
                  <c:v>178.01666666666668</c:v>
                </c:pt>
                <c:pt idx="10681">
                  <c:v>178.03333333333333</c:v>
                </c:pt>
                <c:pt idx="10682">
                  <c:v>178.05</c:v>
                </c:pt>
                <c:pt idx="10683">
                  <c:v>178.06666666666666</c:v>
                </c:pt>
                <c:pt idx="10684">
                  <c:v>178.08333333333334</c:v>
                </c:pt>
                <c:pt idx="10685">
                  <c:v>178.1</c:v>
                </c:pt>
                <c:pt idx="10686">
                  <c:v>178.11666666666667</c:v>
                </c:pt>
                <c:pt idx="10687">
                  <c:v>178.13333333333333</c:v>
                </c:pt>
                <c:pt idx="10688">
                  <c:v>178.15</c:v>
                </c:pt>
                <c:pt idx="10689">
                  <c:v>178.16666666666666</c:v>
                </c:pt>
                <c:pt idx="10690">
                  <c:v>178.18333333333334</c:v>
                </c:pt>
                <c:pt idx="10691">
                  <c:v>178.2</c:v>
                </c:pt>
                <c:pt idx="10692">
                  <c:v>178.21666666666667</c:v>
                </c:pt>
                <c:pt idx="10693">
                  <c:v>178.23333333333332</c:v>
                </c:pt>
                <c:pt idx="10694">
                  <c:v>178.25</c:v>
                </c:pt>
                <c:pt idx="10695">
                  <c:v>178.26666666666668</c:v>
                </c:pt>
                <c:pt idx="10696">
                  <c:v>178.28333333333333</c:v>
                </c:pt>
                <c:pt idx="10697">
                  <c:v>178.3</c:v>
                </c:pt>
                <c:pt idx="10698">
                  <c:v>178.31666666666666</c:v>
                </c:pt>
                <c:pt idx="10699">
                  <c:v>178.33333333333334</c:v>
                </c:pt>
                <c:pt idx="10700">
                  <c:v>178.35</c:v>
                </c:pt>
                <c:pt idx="10701">
                  <c:v>178.36666666666667</c:v>
                </c:pt>
                <c:pt idx="10702">
                  <c:v>178.38333333333333</c:v>
                </c:pt>
                <c:pt idx="10703">
                  <c:v>178.4</c:v>
                </c:pt>
                <c:pt idx="10704">
                  <c:v>178.41666666666666</c:v>
                </c:pt>
                <c:pt idx="10705">
                  <c:v>178.43333333333334</c:v>
                </c:pt>
                <c:pt idx="10706">
                  <c:v>178.45</c:v>
                </c:pt>
                <c:pt idx="10707">
                  <c:v>178.46666666666667</c:v>
                </c:pt>
                <c:pt idx="10708">
                  <c:v>178.48333333333332</c:v>
                </c:pt>
                <c:pt idx="10709">
                  <c:v>178.5</c:v>
                </c:pt>
                <c:pt idx="10710">
                  <c:v>178.51666666666668</c:v>
                </c:pt>
                <c:pt idx="10711">
                  <c:v>178.53333333333333</c:v>
                </c:pt>
                <c:pt idx="10712">
                  <c:v>178.55</c:v>
                </c:pt>
                <c:pt idx="10713">
                  <c:v>178.56666666666666</c:v>
                </c:pt>
                <c:pt idx="10714">
                  <c:v>178.58333333333334</c:v>
                </c:pt>
                <c:pt idx="10715">
                  <c:v>178.6</c:v>
                </c:pt>
                <c:pt idx="10716">
                  <c:v>178.61666666666667</c:v>
                </c:pt>
                <c:pt idx="10717">
                  <c:v>178.63333333333333</c:v>
                </c:pt>
                <c:pt idx="10718">
                  <c:v>178.65</c:v>
                </c:pt>
                <c:pt idx="10719">
                  <c:v>178.66666666666666</c:v>
                </c:pt>
                <c:pt idx="10720">
                  <c:v>178.68333333333334</c:v>
                </c:pt>
                <c:pt idx="10721">
                  <c:v>178.7</c:v>
                </c:pt>
                <c:pt idx="10722">
                  <c:v>178.71666666666667</c:v>
                </c:pt>
                <c:pt idx="10723">
                  <c:v>178.73333333333332</c:v>
                </c:pt>
                <c:pt idx="10724">
                  <c:v>178.75</c:v>
                </c:pt>
                <c:pt idx="10725">
                  <c:v>178.76666666666668</c:v>
                </c:pt>
                <c:pt idx="10726">
                  <c:v>178.78333333333333</c:v>
                </c:pt>
                <c:pt idx="10727">
                  <c:v>178.8</c:v>
                </c:pt>
                <c:pt idx="10728">
                  <c:v>178.81666666666666</c:v>
                </c:pt>
                <c:pt idx="10729">
                  <c:v>178.83333333333334</c:v>
                </c:pt>
                <c:pt idx="10730">
                  <c:v>178.85</c:v>
                </c:pt>
                <c:pt idx="10731">
                  <c:v>178.86666666666667</c:v>
                </c:pt>
                <c:pt idx="10732">
                  <c:v>178.88333333333333</c:v>
                </c:pt>
                <c:pt idx="10733">
                  <c:v>178.9</c:v>
                </c:pt>
                <c:pt idx="10734">
                  <c:v>178.91666666666666</c:v>
                </c:pt>
                <c:pt idx="10735">
                  <c:v>178.93333333333334</c:v>
                </c:pt>
                <c:pt idx="10736">
                  <c:v>178.95</c:v>
                </c:pt>
                <c:pt idx="10737">
                  <c:v>178.96666666666667</c:v>
                </c:pt>
                <c:pt idx="10738">
                  <c:v>178.98333333333332</c:v>
                </c:pt>
                <c:pt idx="10739">
                  <c:v>179</c:v>
                </c:pt>
                <c:pt idx="10740">
                  <c:v>179.01666666666668</c:v>
                </c:pt>
                <c:pt idx="10741">
                  <c:v>179.03333333333333</c:v>
                </c:pt>
                <c:pt idx="10742">
                  <c:v>179.05</c:v>
                </c:pt>
                <c:pt idx="10743">
                  <c:v>179.06666666666666</c:v>
                </c:pt>
                <c:pt idx="10744">
                  <c:v>179.08333333333334</c:v>
                </c:pt>
                <c:pt idx="10745">
                  <c:v>179.1</c:v>
                </c:pt>
                <c:pt idx="10746">
                  <c:v>179.11666666666667</c:v>
                </c:pt>
                <c:pt idx="10747">
                  <c:v>179.13333333333333</c:v>
                </c:pt>
                <c:pt idx="10748">
                  <c:v>179.15</c:v>
                </c:pt>
                <c:pt idx="10749">
                  <c:v>179.16666666666666</c:v>
                </c:pt>
                <c:pt idx="10750">
                  <c:v>179.18333333333334</c:v>
                </c:pt>
                <c:pt idx="10751">
                  <c:v>179.2</c:v>
                </c:pt>
                <c:pt idx="10752">
                  <c:v>179.21666666666667</c:v>
                </c:pt>
                <c:pt idx="10753">
                  <c:v>179.23333333333332</c:v>
                </c:pt>
                <c:pt idx="10754">
                  <c:v>179.25</c:v>
                </c:pt>
                <c:pt idx="10755">
                  <c:v>179.26666666666668</c:v>
                </c:pt>
                <c:pt idx="10756">
                  <c:v>179.28333333333333</c:v>
                </c:pt>
                <c:pt idx="10757">
                  <c:v>179.3</c:v>
                </c:pt>
                <c:pt idx="10758">
                  <c:v>179.31666666666666</c:v>
                </c:pt>
                <c:pt idx="10759">
                  <c:v>179.33333333333334</c:v>
                </c:pt>
                <c:pt idx="10760">
                  <c:v>179.35</c:v>
                </c:pt>
                <c:pt idx="10761">
                  <c:v>179.36666666666667</c:v>
                </c:pt>
                <c:pt idx="10762">
                  <c:v>179.38333333333333</c:v>
                </c:pt>
                <c:pt idx="10763">
                  <c:v>179.4</c:v>
                </c:pt>
                <c:pt idx="10764">
                  <c:v>179.41666666666666</c:v>
                </c:pt>
                <c:pt idx="10765">
                  <c:v>179.43333333333334</c:v>
                </c:pt>
                <c:pt idx="10766">
                  <c:v>179.45</c:v>
                </c:pt>
                <c:pt idx="10767">
                  <c:v>179.46666666666667</c:v>
                </c:pt>
                <c:pt idx="10768">
                  <c:v>179.48333333333332</c:v>
                </c:pt>
                <c:pt idx="10769">
                  <c:v>179.5</c:v>
                </c:pt>
                <c:pt idx="10770">
                  <c:v>179.51666666666668</c:v>
                </c:pt>
                <c:pt idx="10771">
                  <c:v>179.53333333333333</c:v>
                </c:pt>
                <c:pt idx="10772">
                  <c:v>179.55</c:v>
                </c:pt>
                <c:pt idx="10773">
                  <c:v>179.56666666666666</c:v>
                </c:pt>
                <c:pt idx="10774">
                  <c:v>179.58333333333334</c:v>
                </c:pt>
                <c:pt idx="10775">
                  <c:v>179.6</c:v>
                </c:pt>
                <c:pt idx="10776">
                  <c:v>179.61666666666667</c:v>
                </c:pt>
                <c:pt idx="10777">
                  <c:v>179.63333333333333</c:v>
                </c:pt>
                <c:pt idx="10778">
                  <c:v>179.65</c:v>
                </c:pt>
                <c:pt idx="10779">
                  <c:v>179.66666666666666</c:v>
                </c:pt>
                <c:pt idx="10780">
                  <c:v>179.68333333333334</c:v>
                </c:pt>
                <c:pt idx="10781">
                  <c:v>179.7</c:v>
                </c:pt>
                <c:pt idx="10782">
                  <c:v>179.71666666666667</c:v>
                </c:pt>
                <c:pt idx="10783">
                  <c:v>179.73333333333332</c:v>
                </c:pt>
                <c:pt idx="10784">
                  <c:v>179.75</c:v>
                </c:pt>
                <c:pt idx="10785">
                  <c:v>179.76666666666668</c:v>
                </c:pt>
                <c:pt idx="10786">
                  <c:v>179.78333333333333</c:v>
                </c:pt>
                <c:pt idx="10787">
                  <c:v>179.8</c:v>
                </c:pt>
                <c:pt idx="10788">
                  <c:v>179.81666666666666</c:v>
                </c:pt>
                <c:pt idx="10789">
                  <c:v>179.83333333333334</c:v>
                </c:pt>
                <c:pt idx="10790">
                  <c:v>179.85</c:v>
                </c:pt>
                <c:pt idx="10791">
                  <c:v>179.86666666666667</c:v>
                </c:pt>
                <c:pt idx="10792">
                  <c:v>179.88333333333333</c:v>
                </c:pt>
                <c:pt idx="10793">
                  <c:v>179.9</c:v>
                </c:pt>
                <c:pt idx="10794">
                  <c:v>179.91666666666666</c:v>
                </c:pt>
                <c:pt idx="10795">
                  <c:v>179.93333333333334</c:v>
                </c:pt>
                <c:pt idx="10796">
                  <c:v>179.95</c:v>
                </c:pt>
                <c:pt idx="10797">
                  <c:v>179.96666666666667</c:v>
                </c:pt>
                <c:pt idx="10798">
                  <c:v>179.98333333333332</c:v>
                </c:pt>
                <c:pt idx="10799">
                  <c:v>180</c:v>
                </c:pt>
                <c:pt idx="10800">
                  <c:v>180.01666666666668</c:v>
                </c:pt>
                <c:pt idx="10801">
                  <c:v>180.03333333333333</c:v>
                </c:pt>
                <c:pt idx="10802">
                  <c:v>180.05</c:v>
                </c:pt>
                <c:pt idx="10803">
                  <c:v>180.06666666666666</c:v>
                </c:pt>
                <c:pt idx="10804">
                  <c:v>180.08333333333334</c:v>
                </c:pt>
                <c:pt idx="10805">
                  <c:v>180.1</c:v>
                </c:pt>
                <c:pt idx="10806">
                  <c:v>180.11666666666667</c:v>
                </c:pt>
                <c:pt idx="10807">
                  <c:v>180.13333333333333</c:v>
                </c:pt>
                <c:pt idx="10808">
                  <c:v>180.15</c:v>
                </c:pt>
                <c:pt idx="10809">
                  <c:v>180.16666666666666</c:v>
                </c:pt>
                <c:pt idx="10810">
                  <c:v>180.18333333333334</c:v>
                </c:pt>
                <c:pt idx="10811">
                  <c:v>180.2</c:v>
                </c:pt>
                <c:pt idx="10812">
                  <c:v>180.21666666666667</c:v>
                </c:pt>
                <c:pt idx="10813">
                  <c:v>180.23333333333332</c:v>
                </c:pt>
                <c:pt idx="10814">
                  <c:v>180.25</c:v>
                </c:pt>
                <c:pt idx="10815">
                  <c:v>180.26666666666668</c:v>
                </c:pt>
                <c:pt idx="10816">
                  <c:v>180.28333333333333</c:v>
                </c:pt>
                <c:pt idx="10817">
                  <c:v>180.3</c:v>
                </c:pt>
                <c:pt idx="10818">
                  <c:v>180.31666666666666</c:v>
                </c:pt>
                <c:pt idx="10819">
                  <c:v>180.33333333333334</c:v>
                </c:pt>
                <c:pt idx="10820">
                  <c:v>180.35</c:v>
                </c:pt>
                <c:pt idx="10821">
                  <c:v>180.36666666666667</c:v>
                </c:pt>
                <c:pt idx="10822">
                  <c:v>180.38333333333333</c:v>
                </c:pt>
                <c:pt idx="10823">
                  <c:v>180.4</c:v>
                </c:pt>
                <c:pt idx="10824">
                  <c:v>180.41666666666666</c:v>
                </c:pt>
                <c:pt idx="10825">
                  <c:v>180.43333333333334</c:v>
                </c:pt>
                <c:pt idx="10826">
                  <c:v>180.45</c:v>
                </c:pt>
                <c:pt idx="10827">
                  <c:v>180.46666666666667</c:v>
                </c:pt>
                <c:pt idx="10828">
                  <c:v>180.48333333333332</c:v>
                </c:pt>
                <c:pt idx="10829">
                  <c:v>180.5</c:v>
                </c:pt>
                <c:pt idx="10830">
                  <c:v>180.51666666666668</c:v>
                </c:pt>
                <c:pt idx="10831">
                  <c:v>180.53333333333333</c:v>
                </c:pt>
                <c:pt idx="10832">
                  <c:v>180.55</c:v>
                </c:pt>
                <c:pt idx="10833">
                  <c:v>180.56666666666666</c:v>
                </c:pt>
                <c:pt idx="10834">
                  <c:v>180.58333333333334</c:v>
                </c:pt>
                <c:pt idx="10835">
                  <c:v>180.6</c:v>
                </c:pt>
                <c:pt idx="10836">
                  <c:v>180.61666666666667</c:v>
                </c:pt>
                <c:pt idx="10837">
                  <c:v>180.63333333333333</c:v>
                </c:pt>
                <c:pt idx="10838">
                  <c:v>180.65</c:v>
                </c:pt>
                <c:pt idx="10839">
                  <c:v>180.66666666666666</c:v>
                </c:pt>
                <c:pt idx="10840">
                  <c:v>180.68333333333334</c:v>
                </c:pt>
                <c:pt idx="10841">
                  <c:v>180.7</c:v>
                </c:pt>
                <c:pt idx="10842">
                  <c:v>180.71666666666667</c:v>
                </c:pt>
                <c:pt idx="10843">
                  <c:v>180.73333333333332</c:v>
                </c:pt>
                <c:pt idx="10844">
                  <c:v>180.75</c:v>
                </c:pt>
                <c:pt idx="10845">
                  <c:v>180.76666666666668</c:v>
                </c:pt>
                <c:pt idx="10846">
                  <c:v>180.78333333333333</c:v>
                </c:pt>
                <c:pt idx="10847">
                  <c:v>180.8</c:v>
                </c:pt>
                <c:pt idx="10848">
                  <c:v>180.81666666666666</c:v>
                </c:pt>
                <c:pt idx="10849">
                  <c:v>180.83333333333334</c:v>
                </c:pt>
                <c:pt idx="10850">
                  <c:v>180.85</c:v>
                </c:pt>
                <c:pt idx="10851">
                  <c:v>180.86666666666667</c:v>
                </c:pt>
                <c:pt idx="10852">
                  <c:v>180.88333333333333</c:v>
                </c:pt>
                <c:pt idx="10853">
                  <c:v>180.9</c:v>
                </c:pt>
                <c:pt idx="10854">
                  <c:v>180.91666666666666</c:v>
                </c:pt>
                <c:pt idx="10855">
                  <c:v>180.93333333333334</c:v>
                </c:pt>
                <c:pt idx="10856">
                  <c:v>180.95</c:v>
                </c:pt>
                <c:pt idx="10857">
                  <c:v>180.96666666666667</c:v>
                </c:pt>
                <c:pt idx="10858">
                  <c:v>180.98333333333332</c:v>
                </c:pt>
                <c:pt idx="10859">
                  <c:v>181</c:v>
                </c:pt>
                <c:pt idx="10860">
                  <c:v>181.01666666666668</c:v>
                </c:pt>
                <c:pt idx="10861">
                  <c:v>181.03333333333333</c:v>
                </c:pt>
                <c:pt idx="10862">
                  <c:v>181.05</c:v>
                </c:pt>
                <c:pt idx="10863">
                  <c:v>181.06666666666666</c:v>
                </c:pt>
                <c:pt idx="10864">
                  <c:v>181.08333333333334</c:v>
                </c:pt>
                <c:pt idx="10865">
                  <c:v>181.1</c:v>
                </c:pt>
                <c:pt idx="10866">
                  <c:v>181.11666666666667</c:v>
                </c:pt>
                <c:pt idx="10867">
                  <c:v>181.13333333333333</c:v>
                </c:pt>
                <c:pt idx="10868">
                  <c:v>181.15</c:v>
                </c:pt>
                <c:pt idx="10869">
                  <c:v>181.16666666666666</c:v>
                </c:pt>
                <c:pt idx="10870">
                  <c:v>181.18333333333334</c:v>
                </c:pt>
                <c:pt idx="10871">
                  <c:v>181.2</c:v>
                </c:pt>
                <c:pt idx="10872">
                  <c:v>181.21666666666667</c:v>
                </c:pt>
                <c:pt idx="10873">
                  <c:v>181.23333333333332</c:v>
                </c:pt>
                <c:pt idx="10874">
                  <c:v>181.25</c:v>
                </c:pt>
                <c:pt idx="10875">
                  <c:v>181.26666666666668</c:v>
                </c:pt>
                <c:pt idx="10876">
                  <c:v>181.28333333333333</c:v>
                </c:pt>
                <c:pt idx="10877">
                  <c:v>181.3</c:v>
                </c:pt>
                <c:pt idx="10878">
                  <c:v>181.31666666666666</c:v>
                </c:pt>
                <c:pt idx="10879">
                  <c:v>181.33333333333334</c:v>
                </c:pt>
                <c:pt idx="10880">
                  <c:v>181.35</c:v>
                </c:pt>
                <c:pt idx="10881">
                  <c:v>181.36666666666667</c:v>
                </c:pt>
                <c:pt idx="10882">
                  <c:v>181.38333333333333</c:v>
                </c:pt>
                <c:pt idx="10883">
                  <c:v>181.4</c:v>
                </c:pt>
                <c:pt idx="10884">
                  <c:v>181.41666666666666</c:v>
                </c:pt>
                <c:pt idx="10885">
                  <c:v>181.43333333333334</c:v>
                </c:pt>
                <c:pt idx="10886">
                  <c:v>181.45</c:v>
                </c:pt>
                <c:pt idx="10887">
                  <c:v>181.46666666666667</c:v>
                </c:pt>
                <c:pt idx="10888">
                  <c:v>181.48333333333332</c:v>
                </c:pt>
                <c:pt idx="10889">
                  <c:v>181.5</c:v>
                </c:pt>
                <c:pt idx="10890">
                  <c:v>181.51666666666668</c:v>
                </c:pt>
                <c:pt idx="10891">
                  <c:v>181.53333333333333</c:v>
                </c:pt>
                <c:pt idx="10892">
                  <c:v>181.55</c:v>
                </c:pt>
                <c:pt idx="10893">
                  <c:v>181.56666666666666</c:v>
                </c:pt>
                <c:pt idx="10894">
                  <c:v>181.58333333333334</c:v>
                </c:pt>
                <c:pt idx="10895">
                  <c:v>181.6</c:v>
                </c:pt>
                <c:pt idx="10896">
                  <c:v>181.61666666666667</c:v>
                </c:pt>
                <c:pt idx="10897">
                  <c:v>181.63333333333333</c:v>
                </c:pt>
                <c:pt idx="10898">
                  <c:v>181.65</c:v>
                </c:pt>
                <c:pt idx="10899">
                  <c:v>181.66666666666666</c:v>
                </c:pt>
                <c:pt idx="10900">
                  <c:v>181.68333333333334</c:v>
                </c:pt>
                <c:pt idx="10901">
                  <c:v>181.7</c:v>
                </c:pt>
                <c:pt idx="10902">
                  <c:v>181.71666666666667</c:v>
                </c:pt>
                <c:pt idx="10903">
                  <c:v>181.73333333333332</c:v>
                </c:pt>
                <c:pt idx="10904">
                  <c:v>181.75</c:v>
                </c:pt>
                <c:pt idx="10905">
                  <c:v>181.76666666666668</c:v>
                </c:pt>
                <c:pt idx="10906">
                  <c:v>181.78333333333333</c:v>
                </c:pt>
                <c:pt idx="10907">
                  <c:v>181.8</c:v>
                </c:pt>
                <c:pt idx="10908">
                  <c:v>181.81666666666666</c:v>
                </c:pt>
                <c:pt idx="10909">
                  <c:v>181.83333333333334</c:v>
                </c:pt>
                <c:pt idx="10910">
                  <c:v>181.85</c:v>
                </c:pt>
                <c:pt idx="10911">
                  <c:v>181.86666666666667</c:v>
                </c:pt>
                <c:pt idx="10912">
                  <c:v>181.88333333333333</c:v>
                </c:pt>
                <c:pt idx="10913">
                  <c:v>181.9</c:v>
                </c:pt>
                <c:pt idx="10914">
                  <c:v>181.91666666666666</c:v>
                </c:pt>
                <c:pt idx="10915">
                  <c:v>181.93333333333334</c:v>
                </c:pt>
                <c:pt idx="10916">
                  <c:v>181.95</c:v>
                </c:pt>
                <c:pt idx="10917">
                  <c:v>181.96666666666667</c:v>
                </c:pt>
                <c:pt idx="10918">
                  <c:v>181.98333333333332</c:v>
                </c:pt>
                <c:pt idx="10919">
                  <c:v>182</c:v>
                </c:pt>
                <c:pt idx="10920">
                  <c:v>182.01666666666668</c:v>
                </c:pt>
                <c:pt idx="10921">
                  <c:v>182.03333333333333</c:v>
                </c:pt>
                <c:pt idx="10922">
                  <c:v>182.05</c:v>
                </c:pt>
                <c:pt idx="10923">
                  <c:v>182.06666666666666</c:v>
                </c:pt>
                <c:pt idx="10924">
                  <c:v>182.08333333333334</c:v>
                </c:pt>
                <c:pt idx="10925">
                  <c:v>182.1</c:v>
                </c:pt>
                <c:pt idx="10926">
                  <c:v>182.11666666666667</c:v>
                </c:pt>
                <c:pt idx="10927">
                  <c:v>182.13333333333333</c:v>
                </c:pt>
                <c:pt idx="10928">
                  <c:v>182.15</c:v>
                </c:pt>
                <c:pt idx="10929">
                  <c:v>182.16666666666666</c:v>
                </c:pt>
                <c:pt idx="10930">
                  <c:v>182.18333333333334</c:v>
                </c:pt>
                <c:pt idx="10931">
                  <c:v>182.2</c:v>
                </c:pt>
                <c:pt idx="10932">
                  <c:v>182.21666666666667</c:v>
                </c:pt>
                <c:pt idx="10933">
                  <c:v>182.23333333333332</c:v>
                </c:pt>
                <c:pt idx="10934">
                  <c:v>182.25</c:v>
                </c:pt>
                <c:pt idx="10935">
                  <c:v>182.26666666666668</c:v>
                </c:pt>
                <c:pt idx="10936">
                  <c:v>182.28333333333333</c:v>
                </c:pt>
                <c:pt idx="10937">
                  <c:v>182.3</c:v>
                </c:pt>
                <c:pt idx="10938">
                  <c:v>182.31666666666666</c:v>
                </c:pt>
                <c:pt idx="10939">
                  <c:v>182.33333333333334</c:v>
                </c:pt>
                <c:pt idx="10940">
                  <c:v>182.35</c:v>
                </c:pt>
                <c:pt idx="10941">
                  <c:v>182.36666666666667</c:v>
                </c:pt>
                <c:pt idx="10942">
                  <c:v>182.38333333333333</c:v>
                </c:pt>
                <c:pt idx="10943">
                  <c:v>182.4</c:v>
                </c:pt>
                <c:pt idx="10944">
                  <c:v>182.41666666666666</c:v>
                </c:pt>
                <c:pt idx="10945">
                  <c:v>182.43333333333334</c:v>
                </c:pt>
                <c:pt idx="10946">
                  <c:v>182.45</c:v>
                </c:pt>
                <c:pt idx="10947">
                  <c:v>182.46666666666667</c:v>
                </c:pt>
                <c:pt idx="10948">
                  <c:v>182.48333333333332</c:v>
                </c:pt>
                <c:pt idx="10949">
                  <c:v>182.5</c:v>
                </c:pt>
                <c:pt idx="10950">
                  <c:v>182.51666666666668</c:v>
                </c:pt>
                <c:pt idx="10951">
                  <c:v>182.53333333333333</c:v>
                </c:pt>
                <c:pt idx="10952">
                  <c:v>182.55</c:v>
                </c:pt>
                <c:pt idx="10953">
                  <c:v>182.56666666666666</c:v>
                </c:pt>
                <c:pt idx="10954">
                  <c:v>182.58333333333334</c:v>
                </c:pt>
                <c:pt idx="10955">
                  <c:v>182.6</c:v>
                </c:pt>
                <c:pt idx="10956">
                  <c:v>182.61666666666667</c:v>
                </c:pt>
                <c:pt idx="10957">
                  <c:v>182.63333333333333</c:v>
                </c:pt>
                <c:pt idx="10958">
                  <c:v>182.65</c:v>
                </c:pt>
                <c:pt idx="10959">
                  <c:v>182.66666666666666</c:v>
                </c:pt>
                <c:pt idx="10960">
                  <c:v>182.68333333333334</c:v>
                </c:pt>
                <c:pt idx="10961">
                  <c:v>182.7</c:v>
                </c:pt>
                <c:pt idx="10962">
                  <c:v>182.71666666666667</c:v>
                </c:pt>
                <c:pt idx="10963">
                  <c:v>182.73333333333332</c:v>
                </c:pt>
                <c:pt idx="10964">
                  <c:v>182.75</c:v>
                </c:pt>
                <c:pt idx="10965">
                  <c:v>182.76666666666668</c:v>
                </c:pt>
                <c:pt idx="10966">
                  <c:v>182.78333333333333</c:v>
                </c:pt>
                <c:pt idx="10967">
                  <c:v>182.8</c:v>
                </c:pt>
                <c:pt idx="10968">
                  <c:v>182.81666666666666</c:v>
                </c:pt>
                <c:pt idx="10969">
                  <c:v>182.83333333333334</c:v>
                </c:pt>
                <c:pt idx="10970">
                  <c:v>182.85</c:v>
                </c:pt>
                <c:pt idx="10971">
                  <c:v>182.86666666666667</c:v>
                </c:pt>
                <c:pt idx="10972">
                  <c:v>182.88333333333333</c:v>
                </c:pt>
                <c:pt idx="10973">
                  <c:v>182.9</c:v>
                </c:pt>
                <c:pt idx="10974">
                  <c:v>182.91666666666666</c:v>
                </c:pt>
                <c:pt idx="10975">
                  <c:v>182.93333333333334</c:v>
                </c:pt>
                <c:pt idx="10976">
                  <c:v>182.95</c:v>
                </c:pt>
                <c:pt idx="10977">
                  <c:v>182.96666666666667</c:v>
                </c:pt>
                <c:pt idx="10978">
                  <c:v>182.98333333333332</c:v>
                </c:pt>
                <c:pt idx="10979">
                  <c:v>183</c:v>
                </c:pt>
                <c:pt idx="10980">
                  <c:v>183.01666666666668</c:v>
                </c:pt>
                <c:pt idx="10981">
                  <c:v>183.03333333333333</c:v>
                </c:pt>
                <c:pt idx="10982">
                  <c:v>183.05</c:v>
                </c:pt>
                <c:pt idx="10983">
                  <c:v>183.06666666666666</c:v>
                </c:pt>
                <c:pt idx="10984">
                  <c:v>183.08333333333334</c:v>
                </c:pt>
                <c:pt idx="10985">
                  <c:v>183.1</c:v>
                </c:pt>
                <c:pt idx="10986">
                  <c:v>183.11666666666667</c:v>
                </c:pt>
                <c:pt idx="10987">
                  <c:v>183.13333333333333</c:v>
                </c:pt>
                <c:pt idx="10988">
                  <c:v>183.15</c:v>
                </c:pt>
                <c:pt idx="10989">
                  <c:v>183.16666666666666</c:v>
                </c:pt>
                <c:pt idx="10990">
                  <c:v>183.18333333333334</c:v>
                </c:pt>
                <c:pt idx="10991">
                  <c:v>183.2</c:v>
                </c:pt>
                <c:pt idx="10992">
                  <c:v>183.21666666666667</c:v>
                </c:pt>
                <c:pt idx="10993">
                  <c:v>183.23333333333332</c:v>
                </c:pt>
                <c:pt idx="10994">
                  <c:v>183.25</c:v>
                </c:pt>
                <c:pt idx="10995">
                  <c:v>183.26666666666668</c:v>
                </c:pt>
                <c:pt idx="10996">
                  <c:v>183.28333333333333</c:v>
                </c:pt>
                <c:pt idx="10997">
                  <c:v>183.3</c:v>
                </c:pt>
                <c:pt idx="10998">
                  <c:v>183.31666666666666</c:v>
                </c:pt>
                <c:pt idx="10999">
                  <c:v>183.33333333333334</c:v>
                </c:pt>
                <c:pt idx="11000">
                  <c:v>183.35</c:v>
                </c:pt>
                <c:pt idx="11001">
                  <c:v>183.36666666666667</c:v>
                </c:pt>
                <c:pt idx="11002">
                  <c:v>183.38333333333333</c:v>
                </c:pt>
                <c:pt idx="11003">
                  <c:v>183.4</c:v>
                </c:pt>
                <c:pt idx="11004">
                  <c:v>183.41666666666666</c:v>
                </c:pt>
                <c:pt idx="11005">
                  <c:v>183.43333333333334</c:v>
                </c:pt>
                <c:pt idx="11006">
                  <c:v>183.45</c:v>
                </c:pt>
                <c:pt idx="11007">
                  <c:v>183.46666666666667</c:v>
                </c:pt>
                <c:pt idx="11008">
                  <c:v>183.48333333333332</c:v>
                </c:pt>
                <c:pt idx="11009">
                  <c:v>183.5</c:v>
                </c:pt>
                <c:pt idx="11010">
                  <c:v>183.51666666666668</c:v>
                </c:pt>
                <c:pt idx="11011">
                  <c:v>183.53333333333333</c:v>
                </c:pt>
                <c:pt idx="11012">
                  <c:v>183.55</c:v>
                </c:pt>
                <c:pt idx="11013">
                  <c:v>183.56666666666666</c:v>
                </c:pt>
                <c:pt idx="11014">
                  <c:v>183.58333333333334</c:v>
                </c:pt>
                <c:pt idx="11015">
                  <c:v>183.6</c:v>
                </c:pt>
                <c:pt idx="11016">
                  <c:v>183.61666666666667</c:v>
                </c:pt>
                <c:pt idx="11017">
                  <c:v>183.63333333333333</c:v>
                </c:pt>
                <c:pt idx="11018">
                  <c:v>183.65</c:v>
                </c:pt>
                <c:pt idx="11019">
                  <c:v>183.66666666666666</c:v>
                </c:pt>
                <c:pt idx="11020">
                  <c:v>183.68333333333334</c:v>
                </c:pt>
                <c:pt idx="11021">
                  <c:v>183.7</c:v>
                </c:pt>
                <c:pt idx="11022">
                  <c:v>183.71666666666667</c:v>
                </c:pt>
                <c:pt idx="11023">
                  <c:v>183.73333333333332</c:v>
                </c:pt>
                <c:pt idx="11024">
                  <c:v>183.75</c:v>
                </c:pt>
                <c:pt idx="11025">
                  <c:v>183.76666666666668</c:v>
                </c:pt>
                <c:pt idx="11026">
                  <c:v>183.78333333333333</c:v>
                </c:pt>
                <c:pt idx="11027">
                  <c:v>183.8</c:v>
                </c:pt>
                <c:pt idx="11028">
                  <c:v>183.81666666666666</c:v>
                </c:pt>
                <c:pt idx="11029">
                  <c:v>183.83333333333334</c:v>
                </c:pt>
                <c:pt idx="11030">
                  <c:v>183.85</c:v>
                </c:pt>
                <c:pt idx="11031">
                  <c:v>183.86666666666667</c:v>
                </c:pt>
                <c:pt idx="11032">
                  <c:v>183.88333333333333</c:v>
                </c:pt>
                <c:pt idx="11033">
                  <c:v>183.9</c:v>
                </c:pt>
                <c:pt idx="11034">
                  <c:v>183.91666666666666</c:v>
                </c:pt>
                <c:pt idx="11035">
                  <c:v>183.93333333333334</c:v>
                </c:pt>
                <c:pt idx="11036">
                  <c:v>183.95</c:v>
                </c:pt>
                <c:pt idx="11037">
                  <c:v>183.96666666666667</c:v>
                </c:pt>
                <c:pt idx="11038">
                  <c:v>183.98333333333332</c:v>
                </c:pt>
                <c:pt idx="11039">
                  <c:v>184</c:v>
                </c:pt>
                <c:pt idx="11040">
                  <c:v>184.01666666666668</c:v>
                </c:pt>
                <c:pt idx="11041">
                  <c:v>184.03333333333333</c:v>
                </c:pt>
                <c:pt idx="11042">
                  <c:v>184.05</c:v>
                </c:pt>
                <c:pt idx="11043">
                  <c:v>184.06666666666666</c:v>
                </c:pt>
                <c:pt idx="11044">
                  <c:v>184.08333333333334</c:v>
                </c:pt>
                <c:pt idx="11045">
                  <c:v>184.1</c:v>
                </c:pt>
                <c:pt idx="11046">
                  <c:v>184.11666666666667</c:v>
                </c:pt>
                <c:pt idx="11047">
                  <c:v>184.13333333333333</c:v>
                </c:pt>
                <c:pt idx="11048">
                  <c:v>184.15</c:v>
                </c:pt>
                <c:pt idx="11049">
                  <c:v>184.16666666666666</c:v>
                </c:pt>
                <c:pt idx="11050">
                  <c:v>184.18333333333334</c:v>
                </c:pt>
                <c:pt idx="11051">
                  <c:v>184.2</c:v>
                </c:pt>
                <c:pt idx="11052">
                  <c:v>184.21666666666667</c:v>
                </c:pt>
                <c:pt idx="11053">
                  <c:v>184.23333333333332</c:v>
                </c:pt>
                <c:pt idx="11054">
                  <c:v>184.25</c:v>
                </c:pt>
                <c:pt idx="11055">
                  <c:v>184.26666666666668</c:v>
                </c:pt>
                <c:pt idx="11056">
                  <c:v>184.28333333333333</c:v>
                </c:pt>
                <c:pt idx="11057">
                  <c:v>184.3</c:v>
                </c:pt>
                <c:pt idx="11058">
                  <c:v>184.31666666666666</c:v>
                </c:pt>
                <c:pt idx="11059">
                  <c:v>184.33333333333334</c:v>
                </c:pt>
                <c:pt idx="11060">
                  <c:v>184.35</c:v>
                </c:pt>
                <c:pt idx="11061">
                  <c:v>184.36666666666667</c:v>
                </c:pt>
                <c:pt idx="11062">
                  <c:v>184.38333333333333</c:v>
                </c:pt>
                <c:pt idx="11063">
                  <c:v>184.4</c:v>
                </c:pt>
                <c:pt idx="11064">
                  <c:v>184.41666666666666</c:v>
                </c:pt>
                <c:pt idx="11065">
                  <c:v>184.43333333333334</c:v>
                </c:pt>
                <c:pt idx="11066">
                  <c:v>184.45</c:v>
                </c:pt>
                <c:pt idx="11067">
                  <c:v>184.46666666666667</c:v>
                </c:pt>
                <c:pt idx="11068">
                  <c:v>184.48333333333332</c:v>
                </c:pt>
                <c:pt idx="11069">
                  <c:v>184.5</c:v>
                </c:pt>
                <c:pt idx="11070">
                  <c:v>184.51666666666668</c:v>
                </c:pt>
                <c:pt idx="11071">
                  <c:v>184.53333333333333</c:v>
                </c:pt>
                <c:pt idx="11072">
                  <c:v>184.55</c:v>
                </c:pt>
                <c:pt idx="11073">
                  <c:v>184.56666666666666</c:v>
                </c:pt>
                <c:pt idx="11074">
                  <c:v>184.58333333333334</c:v>
                </c:pt>
                <c:pt idx="11075">
                  <c:v>184.6</c:v>
                </c:pt>
                <c:pt idx="11076">
                  <c:v>184.61666666666667</c:v>
                </c:pt>
                <c:pt idx="11077">
                  <c:v>184.63333333333333</c:v>
                </c:pt>
                <c:pt idx="11078">
                  <c:v>184.65</c:v>
                </c:pt>
                <c:pt idx="11079">
                  <c:v>184.66666666666666</c:v>
                </c:pt>
                <c:pt idx="11080">
                  <c:v>184.68333333333334</c:v>
                </c:pt>
                <c:pt idx="11081">
                  <c:v>184.7</c:v>
                </c:pt>
                <c:pt idx="11082">
                  <c:v>184.71666666666667</c:v>
                </c:pt>
                <c:pt idx="11083">
                  <c:v>184.73333333333332</c:v>
                </c:pt>
                <c:pt idx="11084">
                  <c:v>184.75</c:v>
                </c:pt>
                <c:pt idx="11085">
                  <c:v>184.76666666666668</c:v>
                </c:pt>
                <c:pt idx="11086">
                  <c:v>184.78333333333333</c:v>
                </c:pt>
                <c:pt idx="11087">
                  <c:v>184.8</c:v>
                </c:pt>
                <c:pt idx="11088">
                  <c:v>184.81666666666666</c:v>
                </c:pt>
                <c:pt idx="11089">
                  <c:v>184.83333333333334</c:v>
                </c:pt>
                <c:pt idx="11090">
                  <c:v>184.85</c:v>
                </c:pt>
                <c:pt idx="11091">
                  <c:v>184.86666666666667</c:v>
                </c:pt>
                <c:pt idx="11092">
                  <c:v>184.88333333333333</c:v>
                </c:pt>
                <c:pt idx="11093">
                  <c:v>184.9</c:v>
                </c:pt>
                <c:pt idx="11094">
                  <c:v>184.91666666666666</c:v>
                </c:pt>
                <c:pt idx="11095">
                  <c:v>184.93333333333334</c:v>
                </c:pt>
                <c:pt idx="11096">
                  <c:v>184.95</c:v>
                </c:pt>
                <c:pt idx="11097">
                  <c:v>184.96666666666667</c:v>
                </c:pt>
                <c:pt idx="11098">
                  <c:v>184.98333333333332</c:v>
                </c:pt>
                <c:pt idx="11099">
                  <c:v>185</c:v>
                </c:pt>
                <c:pt idx="11100">
                  <c:v>185.01666666666668</c:v>
                </c:pt>
                <c:pt idx="11101">
                  <c:v>185.03333333333333</c:v>
                </c:pt>
                <c:pt idx="11102">
                  <c:v>185.05</c:v>
                </c:pt>
                <c:pt idx="11103">
                  <c:v>185.06666666666666</c:v>
                </c:pt>
                <c:pt idx="11104">
                  <c:v>185.08333333333334</c:v>
                </c:pt>
                <c:pt idx="11105">
                  <c:v>185.1</c:v>
                </c:pt>
                <c:pt idx="11106">
                  <c:v>185.11666666666667</c:v>
                </c:pt>
                <c:pt idx="11107">
                  <c:v>185.13333333333333</c:v>
                </c:pt>
                <c:pt idx="11108">
                  <c:v>185.15</c:v>
                </c:pt>
                <c:pt idx="11109">
                  <c:v>185.16666666666666</c:v>
                </c:pt>
                <c:pt idx="11110">
                  <c:v>185.18333333333334</c:v>
                </c:pt>
                <c:pt idx="11111">
                  <c:v>185.2</c:v>
                </c:pt>
                <c:pt idx="11112">
                  <c:v>185.21666666666667</c:v>
                </c:pt>
                <c:pt idx="11113">
                  <c:v>185.23333333333332</c:v>
                </c:pt>
                <c:pt idx="11114">
                  <c:v>185.25</c:v>
                </c:pt>
                <c:pt idx="11115">
                  <c:v>185.26666666666668</c:v>
                </c:pt>
                <c:pt idx="11116">
                  <c:v>185.28333333333333</c:v>
                </c:pt>
                <c:pt idx="11117">
                  <c:v>185.3</c:v>
                </c:pt>
                <c:pt idx="11118">
                  <c:v>185.31666666666666</c:v>
                </c:pt>
                <c:pt idx="11119">
                  <c:v>185.33333333333334</c:v>
                </c:pt>
                <c:pt idx="11120">
                  <c:v>185.35</c:v>
                </c:pt>
                <c:pt idx="11121">
                  <c:v>185.36666666666667</c:v>
                </c:pt>
                <c:pt idx="11122">
                  <c:v>185.38333333333333</c:v>
                </c:pt>
                <c:pt idx="11123">
                  <c:v>185.4</c:v>
                </c:pt>
                <c:pt idx="11124">
                  <c:v>185.41666666666666</c:v>
                </c:pt>
                <c:pt idx="11125">
                  <c:v>185.43333333333334</c:v>
                </c:pt>
                <c:pt idx="11126">
                  <c:v>185.45</c:v>
                </c:pt>
                <c:pt idx="11127">
                  <c:v>185.46666666666667</c:v>
                </c:pt>
                <c:pt idx="11128">
                  <c:v>185.48333333333332</c:v>
                </c:pt>
                <c:pt idx="11129">
                  <c:v>185.5</c:v>
                </c:pt>
                <c:pt idx="11130">
                  <c:v>185.51666666666668</c:v>
                </c:pt>
                <c:pt idx="11131">
                  <c:v>185.53333333333333</c:v>
                </c:pt>
                <c:pt idx="11132">
                  <c:v>185.55</c:v>
                </c:pt>
                <c:pt idx="11133">
                  <c:v>185.56666666666666</c:v>
                </c:pt>
                <c:pt idx="11134">
                  <c:v>185.58333333333334</c:v>
                </c:pt>
                <c:pt idx="11135">
                  <c:v>185.6</c:v>
                </c:pt>
                <c:pt idx="11136">
                  <c:v>185.61666666666667</c:v>
                </c:pt>
                <c:pt idx="11137">
                  <c:v>185.63333333333333</c:v>
                </c:pt>
                <c:pt idx="11138">
                  <c:v>185.65</c:v>
                </c:pt>
                <c:pt idx="11139">
                  <c:v>185.66666666666666</c:v>
                </c:pt>
                <c:pt idx="11140">
                  <c:v>185.68333333333334</c:v>
                </c:pt>
                <c:pt idx="11141">
                  <c:v>185.7</c:v>
                </c:pt>
                <c:pt idx="11142">
                  <c:v>185.71666666666667</c:v>
                </c:pt>
                <c:pt idx="11143">
                  <c:v>185.73333333333332</c:v>
                </c:pt>
                <c:pt idx="11144">
                  <c:v>185.75</c:v>
                </c:pt>
                <c:pt idx="11145">
                  <c:v>185.76666666666668</c:v>
                </c:pt>
                <c:pt idx="11146">
                  <c:v>185.78333333333333</c:v>
                </c:pt>
                <c:pt idx="11147">
                  <c:v>185.8</c:v>
                </c:pt>
                <c:pt idx="11148">
                  <c:v>185.81666666666666</c:v>
                </c:pt>
                <c:pt idx="11149">
                  <c:v>185.83333333333334</c:v>
                </c:pt>
                <c:pt idx="11150">
                  <c:v>185.85</c:v>
                </c:pt>
                <c:pt idx="11151">
                  <c:v>185.86666666666667</c:v>
                </c:pt>
                <c:pt idx="11152">
                  <c:v>185.88333333333333</c:v>
                </c:pt>
                <c:pt idx="11153">
                  <c:v>185.9</c:v>
                </c:pt>
                <c:pt idx="11154">
                  <c:v>185.91666666666666</c:v>
                </c:pt>
                <c:pt idx="11155">
                  <c:v>185.93333333333334</c:v>
                </c:pt>
                <c:pt idx="11156">
                  <c:v>185.95</c:v>
                </c:pt>
                <c:pt idx="11157">
                  <c:v>185.96666666666667</c:v>
                </c:pt>
                <c:pt idx="11158">
                  <c:v>185.98333333333332</c:v>
                </c:pt>
                <c:pt idx="11159">
                  <c:v>186</c:v>
                </c:pt>
                <c:pt idx="11160">
                  <c:v>186.01666666666668</c:v>
                </c:pt>
                <c:pt idx="11161">
                  <c:v>186.03333333333333</c:v>
                </c:pt>
                <c:pt idx="11162">
                  <c:v>186.05</c:v>
                </c:pt>
                <c:pt idx="11163">
                  <c:v>186.06666666666666</c:v>
                </c:pt>
                <c:pt idx="11164">
                  <c:v>186.08333333333334</c:v>
                </c:pt>
                <c:pt idx="11165">
                  <c:v>186.1</c:v>
                </c:pt>
                <c:pt idx="11166">
                  <c:v>186.11666666666667</c:v>
                </c:pt>
                <c:pt idx="11167">
                  <c:v>186.13333333333333</c:v>
                </c:pt>
                <c:pt idx="11168">
                  <c:v>186.15</c:v>
                </c:pt>
                <c:pt idx="11169">
                  <c:v>186.16666666666666</c:v>
                </c:pt>
                <c:pt idx="11170">
                  <c:v>186.18333333333334</c:v>
                </c:pt>
                <c:pt idx="11171">
                  <c:v>186.2</c:v>
                </c:pt>
                <c:pt idx="11172">
                  <c:v>186.21666666666667</c:v>
                </c:pt>
                <c:pt idx="11173">
                  <c:v>186.23333333333332</c:v>
                </c:pt>
                <c:pt idx="11174">
                  <c:v>186.25</c:v>
                </c:pt>
                <c:pt idx="11175">
                  <c:v>186.26666666666668</c:v>
                </c:pt>
                <c:pt idx="11176">
                  <c:v>186.28333333333333</c:v>
                </c:pt>
                <c:pt idx="11177">
                  <c:v>186.3</c:v>
                </c:pt>
                <c:pt idx="11178">
                  <c:v>186.31666666666666</c:v>
                </c:pt>
                <c:pt idx="11179">
                  <c:v>186.33333333333334</c:v>
                </c:pt>
                <c:pt idx="11180">
                  <c:v>186.35</c:v>
                </c:pt>
                <c:pt idx="11181">
                  <c:v>186.36666666666667</c:v>
                </c:pt>
                <c:pt idx="11182">
                  <c:v>186.38333333333333</c:v>
                </c:pt>
                <c:pt idx="11183">
                  <c:v>186.4</c:v>
                </c:pt>
                <c:pt idx="11184">
                  <c:v>186.41666666666666</c:v>
                </c:pt>
                <c:pt idx="11185">
                  <c:v>186.43333333333334</c:v>
                </c:pt>
                <c:pt idx="11186">
                  <c:v>186.45</c:v>
                </c:pt>
                <c:pt idx="11187">
                  <c:v>186.46666666666667</c:v>
                </c:pt>
                <c:pt idx="11188">
                  <c:v>186.48333333333332</c:v>
                </c:pt>
                <c:pt idx="11189">
                  <c:v>186.5</c:v>
                </c:pt>
                <c:pt idx="11190">
                  <c:v>186.51666666666668</c:v>
                </c:pt>
                <c:pt idx="11191">
                  <c:v>186.53333333333333</c:v>
                </c:pt>
                <c:pt idx="11192">
                  <c:v>186.55</c:v>
                </c:pt>
                <c:pt idx="11193">
                  <c:v>186.56666666666666</c:v>
                </c:pt>
                <c:pt idx="11194">
                  <c:v>186.58333333333334</c:v>
                </c:pt>
                <c:pt idx="11195">
                  <c:v>186.6</c:v>
                </c:pt>
                <c:pt idx="11196">
                  <c:v>186.61666666666667</c:v>
                </c:pt>
                <c:pt idx="11197">
                  <c:v>186.63333333333333</c:v>
                </c:pt>
                <c:pt idx="11198">
                  <c:v>186.65</c:v>
                </c:pt>
                <c:pt idx="11199">
                  <c:v>186.66666666666666</c:v>
                </c:pt>
                <c:pt idx="11200">
                  <c:v>186.68333333333334</c:v>
                </c:pt>
                <c:pt idx="11201">
                  <c:v>186.7</c:v>
                </c:pt>
                <c:pt idx="11202">
                  <c:v>186.71666666666667</c:v>
                </c:pt>
                <c:pt idx="11203">
                  <c:v>186.73333333333332</c:v>
                </c:pt>
                <c:pt idx="11204">
                  <c:v>186.75</c:v>
                </c:pt>
                <c:pt idx="11205">
                  <c:v>186.76666666666668</c:v>
                </c:pt>
                <c:pt idx="11206">
                  <c:v>186.78333333333333</c:v>
                </c:pt>
                <c:pt idx="11207">
                  <c:v>186.8</c:v>
                </c:pt>
                <c:pt idx="11208">
                  <c:v>186.81666666666666</c:v>
                </c:pt>
                <c:pt idx="11209">
                  <c:v>186.83333333333334</c:v>
                </c:pt>
                <c:pt idx="11210">
                  <c:v>186.85</c:v>
                </c:pt>
                <c:pt idx="11211">
                  <c:v>186.86666666666667</c:v>
                </c:pt>
                <c:pt idx="11212">
                  <c:v>186.88333333333333</c:v>
                </c:pt>
                <c:pt idx="11213">
                  <c:v>186.9</c:v>
                </c:pt>
                <c:pt idx="11214">
                  <c:v>186.91666666666666</c:v>
                </c:pt>
                <c:pt idx="11215">
                  <c:v>186.93333333333334</c:v>
                </c:pt>
                <c:pt idx="11216">
                  <c:v>186.95</c:v>
                </c:pt>
                <c:pt idx="11217">
                  <c:v>186.96666666666667</c:v>
                </c:pt>
                <c:pt idx="11218">
                  <c:v>186.98333333333332</c:v>
                </c:pt>
                <c:pt idx="11219">
                  <c:v>187</c:v>
                </c:pt>
                <c:pt idx="11220">
                  <c:v>187.01666666666668</c:v>
                </c:pt>
                <c:pt idx="11221">
                  <c:v>187.03333333333333</c:v>
                </c:pt>
                <c:pt idx="11222">
                  <c:v>187.05</c:v>
                </c:pt>
                <c:pt idx="11223">
                  <c:v>187.06666666666666</c:v>
                </c:pt>
                <c:pt idx="11224">
                  <c:v>187.08333333333334</c:v>
                </c:pt>
                <c:pt idx="11225">
                  <c:v>187.1</c:v>
                </c:pt>
                <c:pt idx="11226">
                  <c:v>187.11666666666667</c:v>
                </c:pt>
                <c:pt idx="11227">
                  <c:v>187.13333333333333</c:v>
                </c:pt>
                <c:pt idx="11228">
                  <c:v>187.15</c:v>
                </c:pt>
                <c:pt idx="11229">
                  <c:v>187.16666666666666</c:v>
                </c:pt>
                <c:pt idx="11230">
                  <c:v>187.18333333333334</c:v>
                </c:pt>
                <c:pt idx="11231">
                  <c:v>187.2</c:v>
                </c:pt>
                <c:pt idx="11232">
                  <c:v>187.21666666666667</c:v>
                </c:pt>
                <c:pt idx="11233">
                  <c:v>187.23333333333332</c:v>
                </c:pt>
                <c:pt idx="11234">
                  <c:v>187.25</c:v>
                </c:pt>
                <c:pt idx="11235">
                  <c:v>187.26666666666668</c:v>
                </c:pt>
                <c:pt idx="11236">
                  <c:v>187.28333333333333</c:v>
                </c:pt>
                <c:pt idx="11237">
                  <c:v>187.3</c:v>
                </c:pt>
                <c:pt idx="11238">
                  <c:v>187.31666666666666</c:v>
                </c:pt>
                <c:pt idx="11239">
                  <c:v>187.33333333333334</c:v>
                </c:pt>
                <c:pt idx="11240">
                  <c:v>187.35</c:v>
                </c:pt>
                <c:pt idx="11241">
                  <c:v>187.36666666666667</c:v>
                </c:pt>
                <c:pt idx="11242">
                  <c:v>187.38333333333333</c:v>
                </c:pt>
                <c:pt idx="11243">
                  <c:v>187.4</c:v>
                </c:pt>
                <c:pt idx="11244">
                  <c:v>187.41666666666666</c:v>
                </c:pt>
                <c:pt idx="11245">
                  <c:v>187.43333333333334</c:v>
                </c:pt>
                <c:pt idx="11246">
                  <c:v>187.45</c:v>
                </c:pt>
                <c:pt idx="11247">
                  <c:v>187.46666666666667</c:v>
                </c:pt>
                <c:pt idx="11248">
                  <c:v>187.48333333333332</c:v>
                </c:pt>
                <c:pt idx="11249">
                  <c:v>187.5</c:v>
                </c:pt>
                <c:pt idx="11250">
                  <c:v>187.51666666666668</c:v>
                </c:pt>
                <c:pt idx="11251">
                  <c:v>187.53333333333333</c:v>
                </c:pt>
                <c:pt idx="11252">
                  <c:v>187.55</c:v>
                </c:pt>
                <c:pt idx="11253">
                  <c:v>187.56666666666666</c:v>
                </c:pt>
                <c:pt idx="11254">
                  <c:v>187.58333333333334</c:v>
                </c:pt>
                <c:pt idx="11255">
                  <c:v>187.6</c:v>
                </c:pt>
                <c:pt idx="11256">
                  <c:v>187.61666666666667</c:v>
                </c:pt>
                <c:pt idx="11257">
                  <c:v>187.63333333333333</c:v>
                </c:pt>
                <c:pt idx="11258">
                  <c:v>187.65</c:v>
                </c:pt>
                <c:pt idx="11259">
                  <c:v>187.66666666666666</c:v>
                </c:pt>
                <c:pt idx="11260">
                  <c:v>187.68333333333334</c:v>
                </c:pt>
                <c:pt idx="11261">
                  <c:v>187.7</c:v>
                </c:pt>
                <c:pt idx="11262">
                  <c:v>187.71666666666667</c:v>
                </c:pt>
                <c:pt idx="11263">
                  <c:v>187.73333333333332</c:v>
                </c:pt>
                <c:pt idx="11264">
                  <c:v>187.75</c:v>
                </c:pt>
                <c:pt idx="11265">
                  <c:v>187.76666666666668</c:v>
                </c:pt>
                <c:pt idx="11266">
                  <c:v>187.78333333333333</c:v>
                </c:pt>
                <c:pt idx="11267">
                  <c:v>187.8</c:v>
                </c:pt>
                <c:pt idx="11268">
                  <c:v>187.81666666666666</c:v>
                </c:pt>
                <c:pt idx="11269">
                  <c:v>187.83333333333334</c:v>
                </c:pt>
                <c:pt idx="11270">
                  <c:v>187.85</c:v>
                </c:pt>
                <c:pt idx="11271">
                  <c:v>187.86666666666667</c:v>
                </c:pt>
                <c:pt idx="11272">
                  <c:v>187.88333333333333</c:v>
                </c:pt>
                <c:pt idx="11273">
                  <c:v>187.9</c:v>
                </c:pt>
                <c:pt idx="11274">
                  <c:v>187.91666666666666</c:v>
                </c:pt>
                <c:pt idx="11275">
                  <c:v>187.93333333333334</c:v>
                </c:pt>
                <c:pt idx="11276">
                  <c:v>187.95</c:v>
                </c:pt>
                <c:pt idx="11277">
                  <c:v>187.96666666666667</c:v>
                </c:pt>
                <c:pt idx="11278">
                  <c:v>187.98333333333332</c:v>
                </c:pt>
                <c:pt idx="11279">
                  <c:v>188</c:v>
                </c:pt>
                <c:pt idx="11280">
                  <c:v>188.01666666666668</c:v>
                </c:pt>
                <c:pt idx="11281">
                  <c:v>188.03333333333333</c:v>
                </c:pt>
                <c:pt idx="11282">
                  <c:v>188.05</c:v>
                </c:pt>
                <c:pt idx="11283">
                  <c:v>188.06666666666666</c:v>
                </c:pt>
                <c:pt idx="11284">
                  <c:v>188.08333333333334</c:v>
                </c:pt>
                <c:pt idx="11285">
                  <c:v>188.1</c:v>
                </c:pt>
                <c:pt idx="11286">
                  <c:v>188.11666666666667</c:v>
                </c:pt>
                <c:pt idx="11287">
                  <c:v>188.13333333333333</c:v>
                </c:pt>
                <c:pt idx="11288">
                  <c:v>188.15</c:v>
                </c:pt>
                <c:pt idx="11289">
                  <c:v>188.16666666666666</c:v>
                </c:pt>
                <c:pt idx="11290">
                  <c:v>188.18333333333334</c:v>
                </c:pt>
                <c:pt idx="11291">
                  <c:v>188.2</c:v>
                </c:pt>
                <c:pt idx="11292">
                  <c:v>188.21666666666667</c:v>
                </c:pt>
                <c:pt idx="11293">
                  <c:v>188.23333333333332</c:v>
                </c:pt>
                <c:pt idx="11294">
                  <c:v>188.25</c:v>
                </c:pt>
                <c:pt idx="11295">
                  <c:v>188.26666666666668</c:v>
                </c:pt>
                <c:pt idx="11296">
                  <c:v>188.28333333333333</c:v>
                </c:pt>
                <c:pt idx="11297">
                  <c:v>188.3</c:v>
                </c:pt>
                <c:pt idx="11298">
                  <c:v>188.31666666666666</c:v>
                </c:pt>
                <c:pt idx="11299">
                  <c:v>188.33333333333334</c:v>
                </c:pt>
                <c:pt idx="11300">
                  <c:v>188.35</c:v>
                </c:pt>
                <c:pt idx="11301">
                  <c:v>188.36666666666667</c:v>
                </c:pt>
                <c:pt idx="11302">
                  <c:v>188.38333333333333</c:v>
                </c:pt>
                <c:pt idx="11303">
                  <c:v>188.4</c:v>
                </c:pt>
                <c:pt idx="11304">
                  <c:v>188.41666666666666</c:v>
                </c:pt>
                <c:pt idx="11305">
                  <c:v>188.43333333333334</c:v>
                </c:pt>
                <c:pt idx="11306">
                  <c:v>188.45</c:v>
                </c:pt>
                <c:pt idx="11307">
                  <c:v>188.46666666666667</c:v>
                </c:pt>
                <c:pt idx="11308">
                  <c:v>188.48333333333332</c:v>
                </c:pt>
                <c:pt idx="11309">
                  <c:v>188.5</c:v>
                </c:pt>
                <c:pt idx="11310">
                  <c:v>188.51666666666668</c:v>
                </c:pt>
                <c:pt idx="11311">
                  <c:v>188.53333333333333</c:v>
                </c:pt>
                <c:pt idx="11312">
                  <c:v>188.55</c:v>
                </c:pt>
                <c:pt idx="11313">
                  <c:v>188.56666666666666</c:v>
                </c:pt>
                <c:pt idx="11314">
                  <c:v>188.58333333333334</c:v>
                </c:pt>
                <c:pt idx="11315">
                  <c:v>188.6</c:v>
                </c:pt>
                <c:pt idx="11316">
                  <c:v>188.61666666666667</c:v>
                </c:pt>
                <c:pt idx="11317">
                  <c:v>188.63333333333333</c:v>
                </c:pt>
                <c:pt idx="11318">
                  <c:v>188.65</c:v>
                </c:pt>
                <c:pt idx="11319">
                  <c:v>188.66666666666666</c:v>
                </c:pt>
                <c:pt idx="11320">
                  <c:v>188.68333333333334</c:v>
                </c:pt>
                <c:pt idx="11321">
                  <c:v>188.7</c:v>
                </c:pt>
                <c:pt idx="11322">
                  <c:v>188.71666666666667</c:v>
                </c:pt>
                <c:pt idx="11323">
                  <c:v>188.73333333333332</c:v>
                </c:pt>
                <c:pt idx="11324">
                  <c:v>188.75</c:v>
                </c:pt>
                <c:pt idx="11325">
                  <c:v>188.76666666666668</c:v>
                </c:pt>
                <c:pt idx="11326">
                  <c:v>188.78333333333333</c:v>
                </c:pt>
                <c:pt idx="11327">
                  <c:v>188.8</c:v>
                </c:pt>
                <c:pt idx="11328">
                  <c:v>188.81666666666666</c:v>
                </c:pt>
                <c:pt idx="11329">
                  <c:v>188.83333333333334</c:v>
                </c:pt>
                <c:pt idx="11330">
                  <c:v>188.85</c:v>
                </c:pt>
                <c:pt idx="11331">
                  <c:v>188.86666666666667</c:v>
                </c:pt>
                <c:pt idx="11332">
                  <c:v>188.88333333333333</c:v>
                </c:pt>
                <c:pt idx="11333">
                  <c:v>188.9</c:v>
                </c:pt>
                <c:pt idx="11334">
                  <c:v>188.91666666666666</c:v>
                </c:pt>
                <c:pt idx="11335">
                  <c:v>188.93333333333334</c:v>
                </c:pt>
                <c:pt idx="11336">
                  <c:v>188.95</c:v>
                </c:pt>
                <c:pt idx="11337">
                  <c:v>188.96666666666667</c:v>
                </c:pt>
                <c:pt idx="11338">
                  <c:v>188.98333333333332</c:v>
                </c:pt>
                <c:pt idx="11339">
                  <c:v>189</c:v>
                </c:pt>
                <c:pt idx="11340">
                  <c:v>189.01666666666668</c:v>
                </c:pt>
                <c:pt idx="11341">
                  <c:v>189.03333333333333</c:v>
                </c:pt>
                <c:pt idx="11342">
                  <c:v>189.05</c:v>
                </c:pt>
                <c:pt idx="11343">
                  <c:v>189.06666666666666</c:v>
                </c:pt>
                <c:pt idx="11344">
                  <c:v>189.08333333333334</c:v>
                </c:pt>
                <c:pt idx="11345">
                  <c:v>189.1</c:v>
                </c:pt>
                <c:pt idx="11346">
                  <c:v>189.11666666666667</c:v>
                </c:pt>
                <c:pt idx="11347">
                  <c:v>189.13333333333333</c:v>
                </c:pt>
                <c:pt idx="11348">
                  <c:v>189.15</c:v>
                </c:pt>
                <c:pt idx="11349">
                  <c:v>189.16666666666666</c:v>
                </c:pt>
                <c:pt idx="11350">
                  <c:v>189.18333333333334</c:v>
                </c:pt>
                <c:pt idx="11351">
                  <c:v>189.2</c:v>
                </c:pt>
                <c:pt idx="11352">
                  <c:v>189.21666666666667</c:v>
                </c:pt>
                <c:pt idx="11353">
                  <c:v>189.23333333333332</c:v>
                </c:pt>
                <c:pt idx="11354">
                  <c:v>189.25</c:v>
                </c:pt>
                <c:pt idx="11355">
                  <c:v>189.26666666666668</c:v>
                </c:pt>
                <c:pt idx="11356">
                  <c:v>189.28333333333333</c:v>
                </c:pt>
                <c:pt idx="11357">
                  <c:v>189.3</c:v>
                </c:pt>
                <c:pt idx="11358">
                  <c:v>189.31666666666666</c:v>
                </c:pt>
                <c:pt idx="11359">
                  <c:v>189.33333333333334</c:v>
                </c:pt>
                <c:pt idx="11360">
                  <c:v>189.35</c:v>
                </c:pt>
                <c:pt idx="11361">
                  <c:v>189.36666666666667</c:v>
                </c:pt>
                <c:pt idx="11362">
                  <c:v>189.38333333333333</c:v>
                </c:pt>
                <c:pt idx="11363">
                  <c:v>189.4</c:v>
                </c:pt>
                <c:pt idx="11364">
                  <c:v>189.41666666666666</c:v>
                </c:pt>
                <c:pt idx="11365">
                  <c:v>189.43333333333334</c:v>
                </c:pt>
                <c:pt idx="11366">
                  <c:v>189.45</c:v>
                </c:pt>
                <c:pt idx="11367">
                  <c:v>189.46666666666667</c:v>
                </c:pt>
                <c:pt idx="11368">
                  <c:v>189.48333333333332</c:v>
                </c:pt>
                <c:pt idx="11369">
                  <c:v>189.5</c:v>
                </c:pt>
                <c:pt idx="11370">
                  <c:v>189.51666666666668</c:v>
                </c:pt>
                <c:pt idx="11371">
                  <c:v>189.53333333333333</c:v>
                </c:pt>
                <c:pt idx="11372">
                  <c:v>189.55</c:v>
                </c:pt>
                <c:pt idx="11373">
                  <c:v>189.56666666666666</c:v>
                </c:pt>
                <c:pt idx="11374">
                  <c:v>189.58333333333334</c:v>
                </c:pt>
                <c:pt idx="11375">
                  <c:v>189.6</c:v>
                </c:pt>
                <c:pt idx="11376">
                  <c:v>189.61666666666667</c:v>
                </c:pt>
                <c:pt idx="11377">
                  <c:v>189.63333333333333</c:v>
                </c:pt>
                <c:pt idx="11378">
                  <c:v>189.65</c:v>
                </c:pt>
                <c:pt idx="11379">
                  <c:v>189.66666666666666</c:v>
                </c:pt>
                <c:pt idx="11380">
                  <c:v>189.68333333333334</c:v>
                </c:pt>
                <c:pt idx="11381">
                  <c:v>189.7</c:v>
                </c:pt>
                <c:pt idx="11382">
                  <c:v>189.71666666666667</c:v>
                </c:pt>
                <c:pt idx="11383">
                  <c:v>189.73333333333332</c:v>
                </c:pt>
                <c:pt idx="11384">
                  <c:v>189.75</c:v>
                </c:pt>
                <c:pt idx="11385">
                  <c:v>189.76666666666668</c:v>
                </c:pt>
                <c:pt idx="11386">
                  <c:v>189.78333333333333</c:v>
                </c:pt>
                <c:pt idx="11387">
                  <c:v>189.8</c:v>
                </c:pt>
                <c:pt idx="11388">
                  <c:v>189.81666666666666</c:v>
                </c:pt>
                <c:pt idx="11389">
                  <c:v>189.83333333333334</c:v>
                </c:pt>
                <c:pt idx="11390">
                  <c:v>189.85</c:v>
                </c:pt>
                <c:pt idx="11391">
                  <c:v>189.86666666666667</c:v>
                </c:pt>
                <c:pt idx="11392">
                  <c:v>189.88333333333333</c:v>
                </c:pt>
                <c:pt idx="11393">
                  <c:v>189.9</c:v>
                </c:pt>
                <c:pt idx="11394">
                  <c:v>189.91666666666666</c:v>
                </c:pt>
                <c:pt idx="11395">
                  <c:v>189.93333333333334</c:v>
                </c:pt>
                <c:pt idx="11396">
                  <c:v>189.95</c:v>
                </c:pt>
                <c:pt idx="11397">
                  <c:v>189.96666666666667</c:v>
                </c:pt>
                <c:pt idx="11398">
                  <c:v>189.98333333333332</c:v>
                </c:pt>
                <c:pt idx="11399">
                  <c:v>190</c:v>
                </c:pt>
                <c:pt idx="11400">
                  <c:v>190.01666666666668</c:v>
                </c:pt>
                <c:pt idx="11401">
                  <c:v>190.03333333333333</c:v>
                </c:pt>
                <c:pt idx="11402">
                  <c:v>190.05</c:v>
                </c:pt>
                <c:pt idx="11403">
                  <c:v>190.06666666666666</c:v>
                </c:pt>
                <c:pt idx="11404">
                  <c:v>190.08333333333334</c:v>
                </c:pt>
                <c:pt idx="11405">
                  <c:v>190.1</c:v>
                </c:pt>
                <c:pt idx="11406">
                  <c:v>190.11666666666667</c:v>
                </c:pt>
                <c:pt idx="11407">
                  <c:v>190.13333333333333</c:v>
                </c:pt>
                <c:pt idx="11408">
                  <c:v>190.15</c:v>
                </c:pt>
                <c:pt idx="11409">
                  <c:v>190.16666666666666</c:v>
                </c:pt>
                <c:pt idx="11410">
                  <c:v>190.18333333333334</c:v>
                </c:pt>
                <c:pt idx="11411">
                  <c:v>190.2</c:v>
                </c:pt>
                <c:pt idx="11412">
                  <c:v>190.21666666666667</c:v>
                </c:pt>
                <c:pt idx="11413">
                  <c:v>190.23333333333332</c:v>
                </c:pt>
                <c:pt idx="11414">
                  <c:v>190.25</c:v>
                </c:pt>
                <c:pt idx="11415">
                  <c:v>190.26666666666668</c:v>
                </c:pt>
                <c:pt idx="11416">
                  <c:v>190.28333333333333</c:v>
                </c:pt>
                <c:pt idx="11417">
                  <c:v>190.3</c:v>
                </c:pt>
                <c:pt idx="11418">
                  <c:v>190.31666666666666</c:v>
                </c:pt>
                <c:pt idx="11419">
                  <c:v>190.33333333333334</c:v>
                </c:pt>
                <c:pt idx="11420">
                  <c:v>190.35</c:v>
                </c:pt>
                <c:pt idx="11421">
                  <c:v>190.36666666666667</c:v>
                </c:pt>
                <c:pt idx="11422">
                  <c:v>190.38333333333333</c:v>
                </c:pt>
                <c:pt idx="11423">
                  <c:v>190.4</c:v>
                </c:pt>
                <c:pt idx="11424">
                  <c:v>190.41666666666666</c:v>
                </c:pt>
                <c:pt idx="11425">
                  <c:v>190.43333333333334</c:v>
                </c:pt>
                <c:pt idx="11426">
                  <c:v>190.45</c:v>
                </c:pt>
                <c:pt idx="11427">
                  <c:v>190.46666666666667</c:v>
                </c:pt>
                <c:pt idx="11428">
                  <c:v>190.48333333333332</c:v>
                </c:pt>
                <c:pt idx="11429">
                  <c:v>190.5</c:v>
                </c:pt>
                <c:pt idx="11430">
                  <c:v>190.51666666666668</c:v>
                </c:pt>
                <c:pt idx="11431">
                  <c:v>190.53333333333333</c:v>
                </c:pt>
                <c:pt idx="11432">
                  <c:v>190.55</c:v>
                </c:pt>
                <c:pt idx="11433">
                  <c:v>190.56666666666666</c:v>
                </c:pt>
                <c:pt idx="11434">
                  <c:v>190.58333333333334</c:v>
                </c:pt>
                <c:pt idx="11435">
                  <c:v>190.6</c:v>
                </c:pt>
                <c:pt idx="11436">
                  <c:v>190.61666666666667</c:v>
                </c:pt>
                <c:pt idx="11437">
                  <c:v>190.63333333333333</c:v>
                </c:pt>
                <c:pt idx="11438">
                  <c:v>190.65</c:v>
                </c:pt>
                <c:pt idx="11439">
                  <c:v>190.66666666666666</c:v>
                </c:pt>
                <c:pt idx="11440">
                  <c:v>190.68333333333334</c:v>
                </c:pt>
                <c:pt idx="11441">
                  <c:v>190.7</c:v>
                </c:pt>
                <c:pt idx="11442">
                  <c:v>190.71666666666667</c:v>
                </c:pt>
                <c:pt idx="11443">
                  <c:v>190.73333333333332</c:v>
                </c:pt>
                <c:pt idx="11444">
                  <c:v>190.75</c:v>
                </c:pt>
                <c:pt idx="11445">
                  <c:v>190.76666666666668</c:v>
                </c:pt>
                <c:pt idx="11446">
                  <c:v>190.78333333333333</c:v>
                </c:pt>
                <c:pt idx="11447">
                  <c:v>190.8</c:v>
                </c:pt>
                <c:pt idx="11448">
                  <c:v>190.81666666666666</c:v>
                </c:pt>
                <c:pt idx="11449">
                  <c:v>190.83333333333334</c:v>
                </c:pt>
                <c:pt idx="11450">
                  <c:v>190.85</c:v>
                </c:pt>
                <c:pt idx="11451">
                  <c:v>190.86666666666667</c:v>
                </c:pt>
                <c:pt idx="11452">
                  <c:v>190.88333333333333</c:v>
                </c:pt>
                <c:pt idx="11453">
                  <c:v>190.9</c:v>
                </c:pt>
                <c:pt idx="11454">
                  <c:v>190.91666666666666</c:v>
                </c:pt>
                <c:pt idx="11455">
                  <c:v>190.93333333333334</c:v>
                </c:pt>
                <c:pt idx="11456">
                  <c:v>190.95</c:v>
                </c:pt>
                <c:pt idx="11457">
                  <c:v>190.96666666666667</c:v>
                </c:pt>
                <c:pt idx="11458">
                  <c:v>190.98333333333332</c:v>
                </c:pt>
                <c:pt idx="11459">
                  <c:v>191</c:v>
                </c:pt>
                <c:pt idx="11460">
                  <c:v>191.01666666666668</c:v>
                </c:pt>
                <c:pt idx="11461">
                  <c:v>191.03333333333333</c:v>
                </c:pt>
                <c:pt idx="11462">
                  <c:v>191.05</c:v>
                </c:pt>
                <c:pt idx="11463">
                  <c:v>191.06666666666666</c:v>
                </c:pt>
                <c:pt idx="11464">
                  <c:v>191.08333333333334</c:v>
                </c:pt>
                <c:pt idx="11465">
                  <c:v>191.1</c:v>
                </c:pt>
                <c:pt idx="11466">
                  <c:v>191.11666666666667</c:v>
                </c:pt>
                <c:pt idx="11467">
                  <c:v>191.13333333333333</c:v>
                </c:pt>
                <c:pt idx="11468">
                  <c:v>191.15</c:v>
                </c:pt>
                <c:pt idx="11469">
                  <c:v>191.16666666666666</c:v>
                </c:pt>
                <c:pt idx="11470">
                  <c:v>191.18333333333334</c:v>
                </c:pt>
                <c:pt idx="11471">
                  <c:v>191.2</c:v>
                </c:pt>
                <c:pt idx="11472">
                  <c:v>191.21666666666667</c:v>
                </c:pt>
                <c:pt idx="11473">
                  <c:v>191.23333333333332</c:v>
                </c:pt>
                <c:pt idx="11474">
                  <c:v>191.25</c:v>
                </c:pt>
                <c:pt idx="11475">
                  <c:v>191.26666666666668</c:v>
                </c:pt>
                <c:pt idx="11476">
                  <c:v>191.28333333333333</c:v>
                </c:pt>
                <c:pt idx="11477">
                  <c:v>191.3</c:v>
                </c:pt>
                <c:pt idx="11478">
                  <c:v>191.31666666666666</c:v>
                </c:pt>
                <c:pt idx="11479">
                  <c:v>191.33333333333334</c:v>
                </c:pt>
                <c:pt idx="11480">
                  <c:v>191.35</c:v>
                </c:pt>
                <c:pt idx="11481">
                  <c:v>191.36666666666667</c:v>
                </c:pt>
                <c:pt idx="11482">
                  <c:v>191.38333333333333</c:v>
                </c:pt>
                <c:pt idx="11483">
                  <c:v>191.4</c:v>
                </c:pt>
                <c:pt idx="11484">
                  <c:v>191.41666666666666</c:v>
                </c:pt>
                <c:pt idx="11485">
                  <c:v>191.43333333333334</c:v>
                </c:pt>
                <c:pt idx="11486">
                  <c:v>191.45</c:v>
                </c:pt>
                <c:pt idx="11487">
                  <c:v>191.46666666666667</c:v>
                </c:pt>
                <c:pt idx="11488">
                  <c:v>191.48333333333332</c:v>
                </c:pt>
                <c:pt idx="11489">
                  <c:v>191.5</c:v>
                </c:pt>
                <c:pt idx="11490">
                  <c:v>191.51666666666668</c:v>
                </c:pt>
                <c:pt idx="11491">
                  <c:v>191.53333333333333</c:v>
                </c:pt>
                <c:pt idx="11492">
                  <c:v>191.55</c:v>
                </c:pt>
                <c:pt idx="11493">
                  <c:v>191.56666666666666</c:v>
                </c:pt>
                <c:pt idx="11494">
                  <c:v>191.58333333333334</c:v>
                </c:pt>
                <c:pt idx="11495">
                  <c:v>191.6</c:v>
                </c:pt>
                <c:pt idx="11496">
                  <c:v>191.61666666666667</c:v>
                </c:pt>
                <c:pt idx="11497">
                  <c:v>191.63333333333333</c:v>
                </c:pt>
                <c:pt idx="11498">
                  <c:v>191.65</c:v>
                </c:pt>
                <c:pt idx="11499">
                  <c:v>191.66666666666666</c:v>
                </c:pt>
                <c:pt idx="11500">
                  <c:v>191.68333333333334</c:v>
                </c:pt>
                <c:pt idx="11501">
                  <c:v>191.7</c:v>
                </c:pt>
                <c:pt idx="11502">
                  <c:v>191.71666666666667</c:v>
                </c:pt>
                <c:pt idx="11503">
                  <c:v>191.73333333333332</c:v>
                </c:pt>
                <c:pt idx="11504">
                  <c:v>191.75</c:v>
                </c:pt>
                <c:pt idx="11505">
                  <c:v>191.76666666666668</c:v>
                </c:pt>
                <c:pt idx="11506">
                  <c:v>191.78333333333333</c:v>
                </c:pt>
                <c:pt idx="11507">
                  <c:v>191.8</c:v>
                </c:pt>
                <c:pt idx="11508">
                  <c:v>191.81666666666666</c:v>
                </c:pt>
                <c:pt idx="11509">
                  <c:v>191.83333333333334</c:v>
                </c:pt>
                <c:pt idx="11510">
                  <c:v>191.85</c:v>
                </c:pt>
                <c:pt idx="11511">
                  <c:v>191.86666666666667</c:v>
                </c:pt>
                <c:pt idx="11512">
                  <c:v>191.88333333333333</c:v>
                </c:pt>
                <c:pt idx="11513">
                  <c:v>191.9</c:v>
                </c:pt>
                <c:pt idx="11514">
                  <c:v>191.91666666666666</c:v>
                </c:pt>
                <c:pt idx="11515">
                  <c:v>191.93333333333334</c:v>
                </c:pt>
                <c:pt idx="11516">
                  <c:v>191.95</c:v>
                </c:pt>
                <c:pt idx="11517">
                  <c:v>191.96666666666667</c:v>
                </c:pt>
                <c:pt idx="11518">
                  <c:v>191.98333333333332</c:v>
                </c:pt>
                <c:pt idx="11519">
                  <c:v>192</c:v>
                </c:pt>
                <c:pt idx="11520">
                  <c:v>192.01666666666668</c:v>
                </c:pt>
                <c:pt idx="11521">
                  <c:v>192.03333333333333</c:v>
                </c:pt>
                <c:pt idx="11522">
                  <c:v>192.05</c:v>
                </c:pt>
                <c:pt idx="11523">
                  <c:v>192.06666666666666</c:v>
                </c:pt>
                <c:pt idx="11524">
                  <c:v>192.08333333333334</c:v>
                </c:pt>
                <c:pt idx="11525">
                  <c:v>192.1</c:v>
                </c:pt>
                <c:pt idx="11526">
                  <c:v>192.11666666666667</c:v>
                </c:pt>
                <c:pt idx="11527">
                  <c:v>192.13333333333333</c:v>
                </c:pt>
                <c:pt idx="11528">
                  <c:v>192.15</c:v>
                </c:pt>
                <c:pt idx="11529">
                  <c:v>192.16666666666666</c:v>
                </c:pt>
                <c:pt idx="11530">
                  <c:v>192.18333333333334</c:v>
                </c:pt>
                <c:pt idx="11531">
                  <c:v>192.2</c:v>
                </c:pt>
                <c:pt idx="11532">
                  <c:v>192.21666666666667</c:v>
                </c:pt>
                <c:pt idx="11533">
                  <c:v>192.23333333333332</c:v>
                </c:pt>
                <c:pt idx="11534">
                  <c:v>192.25</c:v>
                </c:pt>
                <c:pt idx="11535">
                  <c:v>192.26666666666668</c:v>
                </c:pt>
                <c:pt idx="11536">
                  <c:v>192.28333333333333</c:v>
                </c:pt>
                <c:pt idx="11537">
                  <c:v>192.3</c:v>
                </c:pt>
                <c:pt idx="11538">
                  <c:v>192.31666666666666</c:v>
                </c:pt>
                <c:pt idx="11539">
                  <c:v>192.33333333333334</c:v>
                </c:pt>
                <c:pt idx="11540">
                  <c:v>192.35</c:v>
                </c:pt>
                <c:pt idx="11541">
                  <c:v>192.36666666666667</c:v>
                </c:pt>
                <c:pt idx="11542">
                  <c:v>192.38333333333333</c:v>
                </c:pt>
                <c:pt idx="11543">
                  <c:v>192.4</c:v>
                </c:pt>
                <c:pt idx="11544">
                  <c:v>192.41666666666666</c:v>
                </c:pt>
                <c:pt idx="11545">
                  <c:v>192.43333333333334</c:v>
                </c:pt>
                <c:pt idx="11546">
                  <c:v>192.45</c:v>
                </c:pt>
                <c:pt idx="11547">
                  <c:v>192.46666666666667</c:v>
                </c:pt>
                <c:pt idx="11548">
                  <c:v>192.48333333333332</c:v>
                </c:pt>
                <c:pt idx="11549">
                  <c:v>192.5</c:v>
                </c:pt>
                <c:pt idx="11550">
                  <c:v>192.51666666666668</c:v>
                </c:pt>
                <c:pt idx="11551">
                  <c:v>192.53333333333333</c:v>
                </c:pt>
                <c:pt idx="11552">
                  <c:v>192.55</c:v>
                </c:pt>
                <c:pt idx="11553">
                  <c:v>192.56666666666666</c:v>
                </c:pt>
                <c:pt idx="11554">
                  <c:v>192.58333333333334</c:v>
                </c:pt>
                <c:pt idx="11555">
                  <c:v>192.6</c:v>
                </c:pt>
                <c:pt idx="11556">
                  <c:v>192.61666666666667</c:v>
                </c:pt>
                <c:pt idx="11557">
                  <c:v>192.63333333333333</c:v>
                </c:pt>
                <c:pt idx="11558">
                  <c:v>192.65</c:v>
                </c:pt>
                <c:pt idx="11559">
                  <c:v>192.66666666666666</c:v>
                </c:pt>
                <c:pt idx="11560">
                  <c:v>192.68333333333334</c:v>
                </c:pt>
                <c:pt idx="11561">
                  <c:v>192.7</c:v>
                </c:pt>
                <c:pt idx="11562">
                  <c:v>192.71666666666667</c:v>
                </c:pt>
                <c:pt idx="11563">
                  <c:v>192.73333333333332</c:v>
                </c:pt>
                <c:pt idx="11564">
                  <c:v>192.75</c:v>
                </c:pt>
                <c:pt idx="11565">
                  <c:v>192.76666666666668</c:v>
                </c:pt>
                <c:pt idx="11566">
                  <c:v>192.78333333333333</c:v>
                </c:pt>
                <c:pt idx="11567">
                  <c:v>192.8</c:v>
                </c:pt>
                <c:pt idx="11568">
                  <c:v>192.81666666666666</c:v>
                </c:pt>
                <c:pt idx="11569">
                  <c:v>192.83333333333334</c:v>
                </c:pt>
                <c:pt idx="11570">
                  <c:v>192.85</c:v>
                </c:pt>
                <c:pt idx="11571">
                  <c:v>192.86666666666667</c:v>
                </c:pt>
                <c:pt idx="11572">
                  <c:v>192.88333333333333</c:v>
                </c:pt>
                <c:pt idx="11573">
                  <c:v>192.9</c:v>
                </c:pt>
                <c:pt idx="11574">
                  <c:v>192.91666666666666</c:v>
                </c:pt>
                <c:pt idx="11575">
                  <c:v>192.93333333333334</c:v>
                </c:pt>
                <c:pt idx="11576">
                  <c:v>192.95</c:v>
                </c:pt>
                <c:pt idx="11577">
                  <c:v>192.96666666666667</c:v>
                </c:pt>
                <c:pt idx="11578">
                  <c:v>192.98333333333332</c:v>
                </c:pt>
                <c:pt idx="11579">
                  <c:v>193</c:v>
                </c:pt>
                <c:pt idx="11580">
                  <c:v>193.01666666666668</c:v>
                </c:pt>
                <c:pt idx="11581">
                  <c:v>193.03333333333333</c:v>
                </c:pt>
                <c:pt idx="11582">
                  <c:v>193.05</c:v>
                </c:pt>
                <c:pt idx="11583">
                  <c:v>193.06666666666666</c:v>
                </c:pt>
                <c:pt idx="11584">
                  <c:v>193.08333333333334</c:v>
                </c:pt>
                <c:pt idx="11585">
                  <c:v>193.1</c:v>
                </c:pt>
                <c:pt idx="11586">
                  <c:v>193.11666666666667</c:v>
                </c:pt>
                <c:pt idx="11587">
                  <c:v>193.13333333333333</c:v>
                </c:pt>
                <c:pt idx="11588">
                  <c:v>193.15</c:v>
                </c:pt>
                <c:pt idx="11589">
                  <c:v>193.16666666666666</c:v>
                </c:pt>
                <c:pt idx="11590">
                  <c:v>193.18333333333334</c:v>
                </c:pt>
                <c:pt idx="11591">
                  <c:v>193.2</c:v>
                </c:pt>
                <c:pt idx="11592">
                  <c:v>193.21666666666667</c:v>
                </c:pt>
                <c:pt idx="11593">
                  <c:v>193.23333333333332</c:v>
                </c:pt>
                <c:pt idx="11594">
                  <c:v>193.25</c:v>
                </c:pt>
                <c:pt idx="11595">
                  <c:v>193.26666666666668</c:v>
                </c:pt>
                <c:pt idx="11596">
                  <c:v>193.28333333333333</c:v>
                </c:pt>
                <c:pt idx="11597">
                  <c:v>193.3</c:v>
                </c:pt>
                <c:pt idx="11598">
                  <c:v>193.31666666666666</c:v>
                </c:pt>
                <c:pt idx="11599">
                  <c:v>193.33333333333334</c:v>
                </c:pt>
                <c:pt idx="11600">
                  <c:v>193.35</c:v>
                </c:pt>
                <c:pt idx="11601">
                  <c:v>193.36666666666667</c:v>
                </c:pt>
                <c:pt idx="11602">
                  <c:v>193.38333333333333</c:v>
                </c:pt>
                <c:pt idx="11603">
                  <c:v>193.4</c:v>
                </c:pt>
                <c:pt idx="11604">
                  <c:v>193.41666666666666</c:v>
                </c:pt>
                <c:pt idx="11605">
                  <c:v>193.43333333333334</c:v>
                </c:pt>
                <c:pt idx="11606">
                  <c:v>193.45</c:v>
                </c:pt>
                <c:pt idx="11607">
                  <c:v>193.46666666666667</c:v>
                </c:pt>
                <c:pt idx="11608">
                  <c:v>193.48333333333332</c:v>
                </c:pt>
                <c:pt idx="11609">
                  <c:v>193.5</c:v>
                </c:pt>
                <c:pt idx="11610">
                  <c:v>193.51666666666668</c:v>
                </c:pt>
                <c:pt idx="11611">
                  <c:v>193.53333333333333</c:v>
                </c:pt>
                <c:pt idx="11612">
                  <c:v>193.55</c:v>
                </c:pt>
                <c:pt idx="11613">
                  <c:v>193.56666666666666</c:v>
                </c:pt>
                <c:pt idx="11614">
                  <c:v>193.58333333333334</c:v>
                </c:pt>
                <c:pt idx="11615">
                  <c:v>193.6</c:v>
                </c:pt>
                <c:pt idx="11616">
                  <c:v>193.61666666666667</c:v>
                </c:pt>
                <c:pt idx="11617">
                  <c:v>193.63333333333333</c:v>
                </c:pt>
                <c:pt idx="11618">
                  <c:v>193.65</c:v>
                </c:pt>
                <c:pt idx="11619">
                  <c:v>193.66666666666666</c:v>
                </c:pt>
                <c:pt idx="11620">
                  <c:v>193.68333333333334</c:v>
                </c:pt>
                <c:pt idx="11621">
                  <c:v>193.7</c:v>
                </c:pt>
                <c:pt idx="11622">
                  <c:v>193.71666666666667</c:v>
                </c:pt>
                <c:pt idx="11623">
                  <c:v>193.73333333333332</c:v>
                </c:pt>
                <c:pt idx="11624">
                  <c:v>193.75</c:v>
                </c:pt>
                <c:pt idx="11625">
                  <c:v>193.76666666666668</c:v>
                </c:pt>
                <c:pt idx="11626">
                  <c:v>193.78333333333333</c:v>
                </c:pt>
                <c:pt idx="11627">
                  <c:v>193.8</c:v>
                </c:pt>
                <c:pt idx="11628">
                  <c:v>193.81666666666666</c:v>
                </c:pt>
                <c:pt idx="11629">
                  <c:v>193.83333333333334</c:v>
                </c:pt>
                <c:pt idx="11630">
                  <c:v>193.85</c:v>
                </c:pt>
                <c:pt idx="11631">
                  <c:v>193.86666666666667</c:v>
                </c:pt>
                <c:pt idx="11632">
                  <c:v>193.88333333333333</c:v>
                </c:pt>
                <c:pt idx="11633">
                  <c:v>193.9</c:v>
                </c:pt>
                <c:pt idx="11634">
                  <c:v>193.91666666666666</c:v>
                </c:pt>
                <c:pt idx="11635">
                  <c:v>193.93333333333334</c:v>
                </c:pt>
                <c:pt idx="11636">
                  <c:v>193.95</c:v>
                </c:pt>
                <c:pt idx="11637">
                  <c:v>193.96666666666667</c:v>
                </c:pt>
                <c:pt idx="11638">
                  <c:v>193.98333333333332</c:v>
                </c:pt>
                <c:pt idx="11639">
                  <c:v>194</c:v>
                </c:pt>
                <c:pt idx="11640">
                  <c:v>194.01666666666668</c:v>
                </c:pt>
                <c:pt idx="11641">
                  <c:v>194.03333333333333</c:v>
                </c:pt>
                <c:pt idx="11642">
                  <c:v>194.05</c:v>
                </c:pt>
                <c:pt idx="11643">
                  <c:v>194.06666666666666</c:v>
                </c:pt>
                <c:pt idx="11644">
                  <c:v>194.08333333333334</c:v>
                </c:pt>
                <c:pt idx="11645">
                  <c:v>194.1</c:v>
                </c:pt>
                <c:pt idx="11646">
                  <c:v>194.11666666666667</c:v>
                </c:pt>
                <c:pt idx="11647">
                  <c:v>194.13333333333333</c:v>
                </c:pt>
                <c:pt idx="11648">
                  <c:v>194.15</c:v>
                </c:pt>
                <c:pt idx="11649">
                  <c:v>194.16666666666666</c:v>
                </c:pt>
                <c:pt idx="11650">
                  <c:v>194.18333333333334</c:v>
                </c:pt>
                <c:pt idx="11651">
                  <c:v>194.2</c:v>
                </c:pt>
                <c:pt idx="11652">
                  <c:v>194.21666666666667</c:v>
                </c:pt>
                <c:pt idx="11653">
                  <c:v>194.23333333333332</c:v>
                </c:pt>
                <c:pt idx="11654">
                  <c:v>194.25</c:v>
                </c:pt>
                <c:pt idx="11655">
                  <c:v>194.26666666666668</c:v>
                </c:pt>
                <c:pt idx="11656">
                  <c:v>194.28333333333333</c:v>
                </c:pt>
                <c:pt idx="11657">
                  <c:v>194.3</c:v>
                </c:pt>
                <c:pt idx="11658">
                  <c:v>194.31666666666666</c:v>
                </c:pt>
                <c:pt idx="11659">
                  <c:v>194.33333333333334</c:v>
                </c:pt>
                <c:pt idx="11660">
                  <c:v>194.35</c:v>
                </c:pt>
                <c:pt idx="11661">
                  <c:v>194.36666666666667</c:v>
                </c:pt>
                <c:pt idx="11662">
                  <c:v>194.38333333333333</c:v>
                </c:pt>
                <c:pt idx="11663">
                  <c:v>194.4</c:v>
                </c:pt>
                <c:pt idx="11664">
                  <c:v>194.41666666666666</c:v>
                </c:pt>
                <c:pt idx="11665">
                  <c:v>194.43333333333334</c:v>
                </c:pt>
                <c:pt idx="11666">
                  <c:v>194.45</c:v>
                </c:pt>
                <c:pt idx="11667">
                  <c:v>194.46666666666667</c:v>
                </c:pt>
                <c:pt idx="11668">
                  <c:v>194.48333333333332</c:v>
                </c:pt>
                <c:pt idx="11669">
                  <c:v>194.5</c:v>
                </c:pt>
                <c:pt idx="11670">
                  <c:v>194.51666666666668</c:v>
                </c:pt>
                <c:pt idx="11671">
                  <c:v>194.53333333333333</c:v>
                </c:pt>
                <c:pt idx="11672">
                  <c:v>194.55</c:v>
                </c:pt>
                <c:pt idx="11673">
                  <c:v>194.56666666666666</c:v>
                </c:pt>
                <c:pt idx="11674">
                  <c:v>194.58333333333334</c:v>
                </c:pt>
                <c:pt idx="11675">
                  <c:v>194.6</c:v>
                </c:pt>
                <c:pt idx="11676">
                  <c:v>194.61666666666667</c:v>
                </c:pt>
                <c:pt idx="11677">
                  <c:v>194.63333333333333</c:v>
                </c:pt>
                <c:pt idx="11678">
                  <c:v>194.65</c:v>
                </c:pt>
                <c:pt idx="11679">
                  <c:v>194.66666666666666</c:v>
                </c:pt>
                <c:pt idx="11680">
                  <c:v>194.68333333333334</c:v>
                </c:pt>
                <c:pt idx="11681">
                  <c:v>194.7</c:v>
                </c:pt>
                <c:pt idx="11682">
                  <c:v>194.71666666666667</c:v>
                </c:pt>
                <c:pt idx="11683">
                  <c:v>194.73333333333332</c:v>
                </c:pt>
                <c:pt idx="11684">
                  <c:v>194.75</c:v>
                </c:pt>
                <c:pt idx="11685">
                  <c:v>194.76666666666668</c:v>
                </c:pt>
                <c:pt idx="11686">
                  <c:v>194.78333333333333</c:v>
                </c:pt>
                <c:pt idx="11687">
                  <c:v>194.8</c:v>
                </c:pt>
                <c:pt idx="11688">
                  <c:v>194.81666666666666</c:v>
                </c:pt>
                <c:pt idx="11689">
                  <c:v>194.83333333333334</c:v>
                </c:pt>
                <c:pt idx="11690">
                  <c:v>194.85</c:v>
                </c:pt>
                <c:pt idx="11691">
                  <c:v>194.86666666666667</c:v>
                </c:pt>
                <c:pt idx="11692">
                  <c:v>194.88333333333333</c:v>
                </c:pt>
                <c:pt idx="11693">
                  <c:v>194.9</c:v>
                </c:pt>
                <c:pt idx="11694">
                  <c:v>194.91666666666666</c:v>
                </c:pt>
                <c:pt idx="11695">
                  <c:v>194.93333333333334</c:v>
                </c:pt>
                <c:pt idx="11696">
                  <c:v>194.95</c:v>
                </c:pt>
                <c:pt idx="11697">
                  <c:v>194.96666666666667</c:v>
                </c:pt>
                <c:pt idx="11698">
                  <c:v>194.98333333333332</c:v>
                </c:pt>
                <c:pt idx="11699">
                  <c:v>195</c:v>
                </c:pt>
                <c:pt idx="11700">
                  <c:v>195.01666666666668</c:v>
                </c:pt>
                <c:pt idx="11701">
                  <c:v>195.03333333333333</c:v>
                </c:pt>
                <c:pt idx="11702">
                  <c:v>195.05</c:v>
                </c:pt>
                <c:pt idx="11703">
                  <c:v>195.06666666666666</c:v>
                </c:pt>
                <c:pt idx="11704">
                  <c:v>195.08333333333334</c:v>
                </c:pt>
                <c:pt idx="11705">
                  <c:v>195.1</c:v>
                </c:pt>
                <c:pt idx="11706">
                  <c:v>195.11666666666667</c:v>
                </c:pt>
                <c:pt idx="11707">
                  <c:v>195.13333333333333</c:v>
                </c:pt>
                <c:pt idx="11708">
                  <c:v>195.15</c:v>
                </c:pt>
                <c:pt idx="11709">
                  <c:v>195.16666666666666</c:v>
                </c:pt>
                <c:pt idx="11710">
                  <c:v>195.18333333333334</c:v>
                </c:pt>
                <c:pt idx="11711">
                  <c:v>195.2</c:v>
                </c:pt>
                <c:pt idx="11712">
                  <c:v>195.21666666666667</c:v>
                </c:pt>
                <c:pt idx="11713">
                  <c:v>195.23333333333332</c:v>
                </c:pt>
                <c:pt idx="11714">
                  <c:v>195.25</c:v>
                </c:pt>
                <c:pt idx="11715">
                  <c:v>195.26666666666668</c:v>
                </c:pt>
                <c:pt idx="11716">
                  <c:v>195.28333333333333</c:v>
                </c:pt>
                <c:pt idx="11717">
                  <c:v>195.3</c:v>
                </c:pt>
                <c:pt idx="11718">
                  <c:v>195.31666666666666</c:v>
                </c:pt>
                <c:pt idx="11719">
                  <c:v>195.33333333333334</c:v>
                </c:pt>
                <c:pt idx="11720">
                  <c:v>195.35</c:v>
                </c:pt>
                <c:pt idx="11721">
                  <c:v>195.36666666666667</c:v>
                </c:pt>
                <c:pt idx="11722">
                  <c:v>195.38333333333333</c:v>
                </c:pt>
                <c:pt idx="11723">
                  <c:v>195.4</c:v>
                </c:pt>
                <c:pt idx="11724">
                  <c:v>195.41666666666666</c:v>
                </c:pt>
                <c:pt idx="11725">
                  <c:v>195.43333333333334</c:v>
                </c:pt>
                <c:pt idx="11726">
                  <c:v>195.45</c:v>
                </c:pt>
                <c:pt idx="11727">
                  <c:v>195.46666666666667</c:v>
                </c:pt>
                <c:pt idx="11728">
                  <c:v>195.48333333333332</c:v>
                </c:pt>
                <c:pt idx="11729">
                  <c:v>195.5</c:v>
                </c:pt>
                <c:pt idx="11730">
                  <c:v>195.51666666666668</c:v>
                </c:pt>
                <c:pt idx="11731">
                  <c:v>195.53333333333333</c:v>
                </c:pt>
                <c:pt idx="11732">
                  <c:v>195.55</c:v>
                </c:pt>
                <c:pt idx="11733">
                  <c:v>195.56666666666666</c:v>
                </c:pt>
                <c:pt idx="11734">
                  <c:v>195.58333333333334</c:v>
                </c:pt>
                <c:pt idx="11735">
                  <c:v>195.6</c:v>
                </c:pt>
                <c:pt idx="11736">
                  <c:v>195.61666666666667</c:v>
                </c:pt>
                <c:pt idx="11737">
                  <c:v>195.63333333333333</c:v>
                </c:pt>
                <c:pt idx="11738">
                  <c:v>195.65</c:v>
                </c:pt>
                <c:pt idx="11739">
                  <c:v>195.66666666666666</c:v>
                </c:pt>
                <c:pt idx="11740">
                  <c:v>195.68333333333334</c:v>
                </c:pt>
                <c:pt idx="11741">
                  <c:v>195.7</c:v>
                </c:pt>
                <c:pt idx="11742">
                  <c:v>195.71666666666667</c:v>
                </c:pt>
                <c:pt idx="11743">
                  <c:v>195.73333333333332</c:v>
                </c:pt>
                <c:pt idx="11744">
                  <c:v>195.75</c:v>
                </c:pt>
                <c:pt idx="11745">
                  <c:v>195.76666666666668</c:v>
                </c:pt>
                <c:pt idx="11746">
                  <c:v>195.78333333333333</c:v>
                </c:pt>
                <c:pt idx="11747">
                  <c:v>195.8</c:v>
                </c:pt>
                <c:pt idx="11748">
                  <c:v>195.81666666666666</c:v>
                </c:pt>
                <c:pt idx="11749">
                  <c:v>195.83333333333334</c:v>
                </c:pt>
                <c:pt idx="11750">
                  <c:v>195.85</c:v>
                </c:pt>
                <c:pt idx="11751">
                  <c:v>195.86666666666667</c:v>
                </c:pt>
                <c:pt idx="11752">
                  <c:v>195.88333333333333</c:v>
                </c:pt>
                <c:pt idx="11753">
                  <c:v>195.9</c:v>
                </c:pt>
                <c:pt idx="11754">
                  <c:v>195.91666666666666</c:v>
                </c:pt>
                <c:pt idx="11755">
                  <c:v>195.93333333333334</c:v>
                </c:pt>
                <c:pt idx="11756">
                  <c:v>195.95</c:v>
                </c:pt>
                <c:pt idx="11757">
                  <c:v>195.96666666666667</c:v>
                </c:pt>
                <c:pt idx="11758">
                  <c:v>195.98333333333332</c:v>
                </c:pt>
                <c:pt idx="11759">
                  <c:v>196</c:v>
                </c:pt>
                <c:pt idx="11760">
                  <c:v>196.01666666666668</c:v>
                </c:pt>
                <c:pt idx="11761">
                  <c:v>196.03333333333333</c:v>
                </c:pt>
                <c:pt idx="11762">
                  <c:v>196.05</c:v>
                </c:pt>
                <c:pt idx="11763">
                  <c:v>196.06666666666666</c:v>
                </c:pt>
                <c:pt idx="11764">
                  <c:v>196.08333333333334</c:v>
                </c:pt>
                <c:pt idx="11765">
                  <c:v>196.1</c:v>
                </c:pt>
                <c:pt idx="11766">
                  <c:v>196.11666666666667</c:v>
                </c:pt>
                <c:pt idx="11767">
                  <c:v>196.13333333333333</c:v>
                </c:pt>
                <c:pt idx="11768">
                  <c:v>196.15</c:v>
                </c:pt>
                <c:pt idx="11769">
                  <c:v>196.16666666666666</c:v>
                </c:pt>
                <c:pt idx="11770">
                  <c:v>196.18333333333334</c:v>
                </c:pt>
                <c:pt idx="11771">
                  <c:v>196.2</c:v>
                </c:pt>
                <c:pt idx="11772">
                  <c:v>196.21666666666667</c:v>
                </c:pt>
                <c:pt idx="11773">
                  <c:v>196.23333333333332</c:v>
                </c:pt>
                <c:pt idx="11774">
                  <c:v>196.25</c:v>
                </c:pt>
                <c:pt idx="11775">
                  <c:v>196.26666666666668</c:v>
                </c:pt>
                <c:pt idx="11776">
                  <c:v>196.28333333333333</c:v>
                </c:pt>
                <c:pt idx="11777">
                  <c:v>196.3</c:v>
                </c:pt>
                <c:pt idx="11778">
                  <c:v>196.31666666666666</c:v>
                </c:pt>
                <c:pt idx="11779">
                  <c:v>196.33333333333334</c:v>
                </c:pt>
                <c:pt idx="11780">
                  <c:v>196.35</c:v>
                </c:pt>
                <c:pt idx="11781">
                  <c:v>196.36666666666667</c:v>
                </c:pt>
                <c:pt idx="11782">
                  <c:v>196.38333333333333</c:v>
                </c:pt>
                <c:pt idx="11783">
                  <c:v>196.4</c:v>
                </c:pt>
                <c:pt idx="11784">
                  <c:v>196.41666666666666</c:v>
                </c:pt>
                <c:pt idx="11785">
                  <c:v>196.43333333333334</c:v>
                </c:pt>
                <c:pt idx="11786">
                  <c:v>196.45</c:v>
                </c:pt>
                <c:pt idx="11787">
                  <c:v>196.46666666666667</c:v>
                </c:pt>
                <c:pt idx="11788">
                  <c:v>196.48333333333332</c:v>
                </c:pt>
                <c:pt idx="11789">
                  <c:v>196.5</c:v>
                </c:pt>
                <c:pt idx="11790">
                  <c:v>196.51666666666668</c:v>
                </c:pt>
                <c:pt idx="11791">
                  <c:v>196.53333333333333</c:v>
                </c:pt>
                <c:pt idx="11792">
                  <c:v>196.55</c:v>
                </c:pt>
                <c:pt idx="11793">
                  <c:v>196.56666666666666</c:v>
                </c:pt>
                <c:pt idx="11794">
                  <c:v>196.58333333333334</c:v>
                </c:pt>
                <c:pt idx="11795">
                  <c:v>196.6</c:v>
                </c:pt>
                <c:pt idx="11796">
                  <c:v>196.61666666666667</c:v>
                </c:pt>
                <c:pt idx="11797">
                  <c:v>196.63333333333333</c:v>
                </c:pt>
                <c:pt idx="11798">
                  <c:v>196.65</c:v>
                </c:pt>
                <c:pt idx="11799">
                  <c:v>196.66666666666666</c:v>
                </c:pt>
                <c:pt idx="11800">
                  <c:v>196.68333333333334</c:v>
                </c:pt>
                <c:pt idx="11801">
                  <c:v>196.7</c:v>
                </c:pt>
                <c:pt idx="11802">
                  <c:v>196.71666666666667</c:v>
                </c:pt>
                <c:pt idx="11803">
                  <c:v>196.73333333333332</c:v>
                </c:pt>
                <c:pt idx="11804">
                  <c:v>196.75</c:v>
                </c:pt>
                <c:pt idx="11805">
                  <c:v>196.76666666666668</c:v>
                </c:pt>
                <c:pt idx="11806">
                  <c:v>196.78333333333333</c:v>
                </c:pt>
                <c:pt idx="11807">
                  <c:v>196.8</c:v>
                </c:pt>
                <c:pt idx="11808">
                  <c:v>196.81666666666666</c:v>
                </c:pt>
                <c:pt idx="11809">
                  <c:v>196.83333333333334</c:v>
                </c:pt>
                <c:pt idx="11810">
                  <c:v>196.85</c:v>
                </c:pt>
                <c:pt idx="11811">
                  <c:v>196.86666666666667</c:v>
                </c:pt>
                <c:pt idx="11812">
                  <c:v>196.88333333333333</c:v>
                </c:pt>
                <c:pt idx="11813">
                  <c:v>196.9</c:v>
                </c:pt>
                <c:pt idx="11814">
                  <c:v>196.91666666666666</c:v>
                </c:pt>
                <c:pt idx="11815">
                  <c:v>196.93333333333334</c:v>
                </c:pt>
                <c:pt idx="11816">
                  <c:v>196.95</c:v>
                </c:pt>
                <c:pt idx="11817">
                  <c:v>196.96666666666667</c:v>
                </c:pt>
                <c:pt idx="11818">
                  <c:v>196.98333333333332</c:v>
                </c:pt>
                <c:pt idx="11819">
                  <c:v>197</c:v>
                </c:pt>
                <c:pt idx="11820">
                  <c:v>197.01666666666668</c:v>
                </c:pt>
                <c:pt idx="11821">
                  <c:v>197.03333333333333</c:v>
                </c:pt>
                <c:pt idx="11822">
                  <c:v>197.05</c:v>
                </c:pt>
                <c:pt idx="11823">
                  <c:v>197.06666666666666</c:v>
                </c:pt>
                <c:pt idx="11824">
                  <c:v>197.08333333333334</c:v>
                </c:pt>
                <c:pt idx="11825">
                  <c:v>197.1</c:v>
                </c:pt>
                <c:pt idx="11826">
                  <c:v>197.11666666666667</c:v>
                </c:pt>
                <c:pt idx="11827">
                  <c:v>197.13333333333333</c:v>
                </c:pt>
                <c:pt idx="11828">
                  <c:v>197.15</c:v>
                </c:pt>
                <c:pt idx="11829">
                  <c:v>197.16666666666666</c:v>
                </c:pt>
                <c:pt idx="11830">
                  <c:v>197.18333333333334</c:v>
                </c:pt>
                <c:pt idx="11831">
                  <c:v>197.2</c:v>
                </c:pt>
                <c:pt idx="11832">
                  <c:v>197.21666666666667</c:v>
                </c:pt>
                <c:pt idx="11833">
                  <c:v>197.23333333333332</c:v>
                </c:pt>
                <c:pt idx="11834">
                  <c:v>197.25</c:v>
                </c:pt>
                <c:pt idx="11835">
                  <c:v>197.26666666666668</c:v>
                </c:pt>
                <c:pt idx="11836">
                  <c:v>197.28333333333333</c:v>
                </c:pt>
                <c:pt idx="11837">
                  <c:v>197.3</c:v>
                </c:pt>
                <c:pt idx="11838">
                  <c:v>197.31666666666666</c:v>
                </c:pt>
                <c:pt idx="11839">
                  <c:v>197.33333333333334</c:v>
                </c:pt>
                <c:pt idx="11840">
                  <c:v>197.35</c:v>
                </c:pt>
                <c:pt idx="11841">
                  <c:v>197.36666666666667</c:v>
                </c:pt>
                <c:pt idx="11842">
                  <c:v>197.38333333333333</c:v>
                </c:pt>
                <c:pt idx="11843">
                  <c:v>197.4</c:v>
                </c:pt>
                <c:pt idx="11844">
                  <c:v>197.41666666666666</c:v>
                </c:pt>
                <c:pt idx="11845">
                  <c:v>197.43333333333334</c:v>
                </c:pt>
                <c:pt idx="11846">
                  <c:v>197.45</c:v>
                </c:pt>
                <c:pt idx="11847">
                  <c:v>197.46666666666667</c:v>
                </c:pt>
                <c:pt idx="11848">
                  <c:v>197.48333333333332</c:v>
                </c:pt>
                <c:pt idx="11849">
                  <c:v>197.5</c:v>
                </c:pt>
                <c:pt idx="11850">
                  <c:v>197.51666666666668</c:v>
                </c:pt>
                <c:pt idx="11851">
                  <c:v>197.53333333333333</c:v>
                </c:pt>
                <c:pt idx="11852">
                  <c:v>197.55</c:v>
                </c:pt>
                <c:pt idx="11853">
                  <c:v>197.56666666666666</c:v>
                </c:pt>
                <c:pt idx="11854">
                  <c:v>197.58333333333334</c:v>
                </c:pt>
                <c:pt idx="11855">
                  <c:v>197.6</c:v>
                </c:pt>
                <c:pt idx="11856">
                  <c:v>197.61666666666667</c:v>
                </c:pt>
                <c:pt idx="11857">
                  <c:v>197.63333333333333</c:v>
                </c:pt>
                <c:pt idx="11858">
                  <c:v>197.65</c:v>
                </c:pt>
                <c:pt idx="11859">
                  <c:v>197.66666666666666</c:v>
                </c:pt>
                <c:pt idx="11860">
                  <c:v>197.68333333333334</c:v>
                </c:pt>
                <c:pt idx="11861">
                  <c:v>197.7</c:v>
                </c:pt>
                <c:pt idx="11862">
                  <c:v>197.71666666666667</c:v>
                </c:pt>
                <c:pt idx="11863">
                  <c:v>197.73333333333332</c:v>
                </c:pt>
                <c:pt idx="11864">
                  <c:v>197.75</c:v>
                </c:pt>
                <c:pt idx="11865">
                  <c:v>197.76666666666668</c:v>
                </c:pt>
                <c:pt idx="11866">
                  <c:v>197.78333333333333</c:v>
                </c:pt>
                <c:pt idx="11867">
                  <c:v>197.8</c:v>
                </c:pt>
                <c:pt idx="11868">
                  <c:v>197.81666666666666</c:v>
                </c:pt>
                <c:pt idx="11869">
                  <c:v>197.83333333333334</c:v>
                </c:pt>
                <c:pt idx="11870">
                  <c:v>197.85</c:v>
                </c:pt>
                <c:pt idx="11871">
                  <c:v>197.86666666666667</c:v>
                </c:pt>
                <c:pt idx="11872">
                  <c:v>197.88333333333333</c:v>
                </c:pt>
                <c:pt idx="11873">
                  <c:v>197.9</c:v>
                </c:pt>
                <c:pt idx="11874">
                  <c:v>197.91666666666666</c:v>
                </c:pt>
                <c:pt idx="11875">
                  <c:v>197.93333333333334</c:v>
                </c:pt>
                <c:pt idx="11876">
                  <c:v>197.95</c:v>
                </c:pt>
                <c:pt idx="11877">
                  <c:v>197.96666666666667</c:v>
                </c:pt>
                <c:pt idx="11878">
                  <c:v>197.98333333333332</c:v>
                </c:pt>
                <c:pt idx="11879">
                  <c:v>198</c:v>
                </c:pt>
                <c:pt idx="11880">
                  <c:v>198.01666666666668</c:v>
                </c:pt>
                <c:pt idx="11881">
                  <c:v>198.03333333333333</c:v>
                </c:pt>
                <c:pt idx="11882">
                  <c:v>198.05</c:v>
                </c:pt>
                <c:pt idx="11883">
                  <c:v>198.06666666666666</c:v>
                </c:pt>
                <c:pt idx="11884">
                  <c:v>198.08333333333334</c:v>
                </c:pt>
                <c:pt idx="11885">
                  <c:v>198.1</c:v>
                </c:pt>
                <c:pt idx="11886">
                  <c:v>198.11666666666667</c:v>
                </c:pt>
                <c:pt idx="11887">
                  <c:v>198.13333333333333</c:v>
                </c:pt>
                <c:pt idx="11888">
                  <c:v>198.15</c:v>
                </c:pt>
                <c:pt idx="11889">
                  <c:v>198.16666666666666</c:v>
                </c:pt>
                <c:pt idx="11890">
                  <c:v>198.18333333333334</c:v>
                </c:pt>
                <c:pt idx="11891">
                  <c:v>198.2</c:v>
                </c:pt>
                <c:pt idx="11892">
                  <c:v>198.21666666666667</c:v>
                </c:pt>
                <c:pt idx="11893">
                  <c:v>198.23333333333332</c:v>
                </c:pt>
                <c:pt idx="11894">
                  <c:v>198.25</c:v>
                </c:pt>
                <c:pt idx="11895">
                  <c:v>198.26666666666668</c:v>
                </c:pt>
                <c:pt idx="11896">
                  <c:v>198.28333333333333</c:v>
                </c:pt>
                <c:pt idx="11897">
                  <c:v>198.3</c:v>
                </c:pt>
                <c:pt idx="11898">
                  <c:v>198.31666666666666</c:v>
                </c:pt>
                <c:pt idx="11899">
                  <c:v>198.33333333333334</c:v>
                </c:pt>
                <c:pt idx="11900">
                  <c:v>198.35</c:v>
                </c:pt>
                <c:pt idx="11901">
                  <c:v>198.36666666666667</c:v>
                </c:pt>
                <c:pt idx="11902">
                  <c:v>198.38333333333333</c:v>
                </c:pt>
                <c:pt idx="11903">
                  <c:v>198.4</c:v>
                </c:pt>
                <c:pt idx="11904">
                  <c:v>198.41666666666666</c:v>
                </c:pt>
                <c:pt idx="11905">
                  <c:v>198.43333333333334</c:v>
                </c:pt>
                <c:pt idx="11906">
                  <c:v>198.45</c:v>
                </c:pt>
                <c:pt idx="11907">
                  <c:v>198.46666666666667</c:v>
                </c:pt>
                <c:pt idx="11908">
                  <c:v>198.48333333333332</c:v>
                </c:pt>
                <c:pt idx="11909">
                  <c:v>198.5</c:v>
                </c:pt>
                <c:pt idx="11910">
                  <c:v>198.51666666666668</c:v>
                </c:pt>
                <c:pt idx="11911">
                  <c:v>198.53333333333333</c:v>
                </c:pt>
                <c:pt idx="11912">
                  <c:v>198.55</c:v>
                </c:pt>
                <c:pt idx="11913">
                  <c:v>198.56666666666666</c:v>
                </c:pt>
                <c:pt idx="11914">
                  <c:v>198.58333333333334</c:v>
                </c:pt>
                <c:pt idx="11915">
                  <c:v>198.6</c:v>
                </c:pt>
                <c:pt idx="11916">
                  <c:v>198.61666666666667</c:v>
                </c:pt>
                <c:pt idx="11917">
                  <c:v>198.63333333333333</c:v>
                </c:pt>
                <c:pt idx="11918">
                  <c:v>198.65</c:v>
                </c:pt>
                <c:pt idx="11919">
                  <c:v>198.66666666666666</c:v>
                </c:pt>
                <c:pt idx="11920">
                  <c:v>198.68333333333334</c:v>
                </c:pt>
                <c:pt idx="11921">
                  <c:v>198.7</c:v>
                </c:pt>
                <c:pt idx="11922">
                  <c:v>198.71666666666667</c:v>
                </c:pt>
                <c:pt idx="11923">
                  <c:v>198.73333333333332</c:v>
                </c:pt>
                <c:pt idx="11924">
                  <c:v>198.75</c:v>
                </c:pt>
                <c:pt idx="11925">
                  <c:v>198.76666666666668</c:v>
                </c:pt>
                <c:pt idx="11926">
                  <c:v>198.78333333333333</c:v>
                </c:pt>
                <c:pt idx="11927">
                  <c:v>198.8</c:v>
                </c:pt>
                <c:pt idx="11928">
                  <c:v>198.81666666666666</c:v>
                </c:pt>
                <c:pt idx="11929">
                  <c:v>198.83333333333334</c:v>
                </c:pt>
                <c:pt idx="11930">
                  <c:v>198.85</c:v>
                </c:pt>
                <c:pt idx="11931">
                  <c:v>198.86666666666667</c:v>
                </c:pt>
                <c:pt idx="11932">
                  <c:v>198.88333333333333</c:v>
                </c:pt>
                <c:pt idx="11933">
                  <c:v>198.9</c:v>
                </c:pt>
                <c:pt idx="11934">
                  <c:v>198.91666666666666</c:v>
                </c:pt>
                <c:pt idx="11935">
                  <c:v>198.93333333333334</c:v>
                </c:pt>
                <c:pt idx="11936">
                  <c:v>198.95</c:v>
                </c:pt>
                <c:pt idx="11937">
                  <c:v>198.96666666666667</c:v>
                </c:pt>
                <c:pt idx="11938">
                  <c:v>198.98333333333332</c:v>
                </c:pt>
                <c:pt idx="11939">
                  <c:v>199</c:v>
                </c:pt>
                <c:pt idx="11940">
                  <c:v>199.01666666666668</c:v>
                </c:pt>
                <c:pt idx="11941">
                  <c:v>199.03333333333333</c:v>
                </c:pt>
                <c:pt idx="11942">
                  <c:v>199.05</c:v>
                </c:pt>
                <c:pt idx="11943">
                  <c:v>199.06666666666666</c:v>
                </c:pt>
                <c:pt idx="11944">
                  <c:v>199.08333333333334</c:v>
                </c:pt>
                <c:pt idx="11945">
                  <c:v>199.1</c:v>
                </c:pt>
                <c:pt idx="11946">
                  <c:v>199.11666666666667</c:v>
                </c:pt>
                <c:pt idx="11947">
                  <c:v>199.13333333333333</c:v>
                </c:pt>
                <c:pt idx="11948">
                  <c:v>199.15</c:v>
                </c:pt>
                <c:pt idx="11949">
                  <c:v>199.16666666666666</c:v>
                </c:pt>
                <c:pt idx="11950">
                  <c:v>199.18333333333334</c:v>
                </c:pt>
                <c:pt idx="11951">
                  <c:v>199.2</c:v>
                </c:pt>
                <c:pt idx="11952">
                  <c:v>199.21666666666667</c:v>
                </c:pt>
                <c:pt idx="11953">
                  <c:v>199.23333333333332</c:v>
                </c:pt>
                <c:pt idx="11954">
                  <c:v>199.25</c:v>
                </c:pt>
                <c:pt idx="11955">
                  <c:v>199.26666666666668</c:v>
                </c:pt>
                <c:pt idx="11956">
                  <c:v>199.28333333333333</c:v>
                </c:pt>
                <c:pt idx="11957">
                  <c:v>199.3</c:v>
                </c:pt>
                <c:pt idx="11958">
                  <c:v>199.31666666666666</c:v>
                </c:pt>
                <c:pt idx="11959">
                  <c:v>199.33333333333334</c:v>
                </c:pt>
                <c:pt idx="11960">
                  <c:v>199.35</c:v>
                </c:pt>
                <c:pt idx="11961">
                  <c:v>199.36666666666667</c:v>
                </c:pt>
                <c:pt idx="11962">
                  <c:v>199.38333333333333</c:v>
                </c:pt>
                <c:pt idx="11963">
                  <c:v>199.4</c:v>
                </c:pt>
                <c:pt idx="11964">
                  <c:v>199.41666666666666</c:v>
                </c:pt>
                <c:pt idx="11965">
                  <c:v>199.43333333333334</c:v>
                </c:pt>
                <c:pt idx="11966">
                  <c:v>199.45</c:v>
                </c:pt>
                <c:pt idx="11967">
                  <c:v>199.46666666666667</c:v>
                </c:pt>
                <c:pt idx="11968">
                  <c:v>199.48333333333332</c:v>
                </c:pt>
                <c:pt idx="11969">
                  <c:v>199.5</c:v>
                </c:pt>
                <c:pt idx="11970">
                  <c:v>199.51666666666668</c:v>
                </c:pt>
                <c:pt idx="11971">
                  <c:v>199.53333333333333</c:v>
                </c:pt>
                <c:pt idx="11972">
                  <c:v>199.55</c:v>
                </c:pt>
                <c:pt idx="11973">
                  <c:v>199.56666666666666</c:v>
                </c:pt>
                <c:pt idx="11974">
                  <c:v>199.58333333333334</c:v>
                </c:pt>
                <c:pt idx="11975">
                  <c:v>199.6</c:v>
                </c:pt>
                <c:pt idx="11976">
                  <c:v>199.61666666666667</c:v>
                </c:pt>
                <c:pt idx="11977">
                  <c:v>199.63333333333333</c:v>
                </c:pt>
                <c:pt idx="11978">
                  <c:v>199.65</c:v>
                </c:pt>
                <c:pt idx="11979">
                  <c:v>199.66666666666666</c:v>
                </c:pt>
                <c:pt idx="11980">
                  <c:v>199.68333333333334</c:v>
                </c:pt>
                <c:pt idx="11981">
                  <c:v>199.7</c:v>
                </c:pt>
                <c:pt idx="11982">
                  <c:v>199.71666666666667</c:v>
                </c:pt>
                <c:pt idx="11983">
                  <c:v>199.73333333333332</c:v>
                </c:pt>
                <c:pt idx="11984">
                  <c:v>199.75</c:v>
                </c:pt>
                <c:pt idx="11985">
                  <c:v>199.76666666666668</c:v>
                </c:pt>
                <c:pt idx="11986">
                  <c:v>199.78333333333333</c:v>
                </c:pt>
                <c:pt idx="11987">
                  <c:v>199.8</c:v>
                </c:pt>
                <c:pt idx="11988">
                  <c:v>199.81666666666666</c:v>
                </c:pt>
                <c:pt idx="11989">
                  <c:v>199.83333333333334</c:v>
                </c:pt>
                <c:pt idx="11990">
                  <c:v>199.85</c:v>
                </c:pt>
                <c:pt idx="11991">
                  <c:v>199.86666666666667</c:v>
                </c:pt>
                <c:pt idx="11992">
                  <c:v>199.88333333333333</c:v>
                </c:pt>
                <c:pt idx="11993">
                  <c:v>199.9</c:v>
                </c:pt>
                <c:pt idx="11994">
                  <c:v>199.91666666666666</c:v>
                </c:pt>
                <c:pt idx="11995">
                  <c:v>199.93333333333334</c:v>
                </c:pt>
                <c:pt idx="11996">
                  <c:v>199.95</c:v>
                </c:pt>
                <c:pt idx="11997">
                  <c:v>199.96666666666667</c:v>
                </c:pt>
                <c:pt idx="11998">
                  <c:v>199.98333333333332</c:v>
                </c:pt>
                <c:pt idx="11999">
                  <c:v>200</c:v>
                </c:pt>
                <c:pt idx="12000">
                  <c:v>200.01666666666668</c:v>
                </c:pt>
                <c:pt idx="12001">
                  <c:v>200.03333333333333</c:v>
                </c:pt>
                <c:pt idx="12002">
                  <c:v>200.05</c:v>
                </c:pt>
                <c:pt idx="12003">
                  <c:v>200.06666666666666</c:v>
                </c:pt>
                <c:pt idx="12004">
                  <c:v>200.08333333333334</c:v>
                </c:pt>
                <c:pt idx="12005">
                  <c:v>200.1</c:v>
                </c:pt>
                <c:pt idx="12006">
                  <c:v>200.11666666666667</c:v>
                </c:pt>
                <c:pt idx="12007">
                  <c:v>200.13333333333333</c:v>
                </c:pt>
                <c:pt idx="12008">
                  <c:v>200.15</c:v>
                </c:pt>
                <c:pt idx="12009">
                  <c:v>200.16666666666666</c:v>
                </c:pt>
                <c:pt idx="12010">
                  <c:v>200.18333333333334</c:v>
                </c:pt>
                <c:pt idx="12011">
                  <c:v>200.2</c:v>
                </c:pt>
                <c:pt idx="12012">
                  <c:v>200.21666666666667</c:v>
                </c:pt>
                <c:pt idx="12013">
                  <c:v>200.23333333333332</c:v>
                </c:pt>
                <c:pt idx="12014">
                  <c:v>200.25</c:v>
                </c:pt>
                <c:pt idx="12015">
                  <c:v>200.26666666666668</c:v>
                </c:pt>
                <c:pt idx="12016">
                  <c:v>200.28333333333333</c:v>
                </c:pt>
                <c:pt idx="12017">
                  <c:v>200.3</c:v>
                </c:pt>
                <c:pt idx="12018">
                  <c:v>200.31666666666666</c:v>
                </c:pt>
                <c:pt idx="12019">
                  <c:v>200.33333333333334</c:v>
                </c:pt>
                <c:pt idx="12020">
                  <c:v>200.35</c:v>
                </c:pt>
                <c:pt idx="12021">
                  <c:v>200.36666666666667</c:v>
                </c:pt>
                <c:pt idx="12022">
                  <c:v>200.38333333333333</c:v>
                </c:pt>
                <c:pt idx="12023">
                  <c:v>200.4</c:v>
                </c:pt>
                <c:pt idx="12024">
                  <c:v>200.41666666666666</c:v>
                </c:pt>
                <c:pt idx="12025">
                  <c:v>200.43333333333334</c:v>
                </c:pt>
                <c:pt idx="12026">
                  <c:v>200.45</c:v>
                </c:pt>
                <c:pt idx="12027">
                  <c:v>200.46666666666667</c:v>
                </c:pt>
                <c:pt idx="12028">
                  <c:v>200.48333333333332</c:v>
                </c:pt>
                <c:pt idx="12029">
                  <c:v>200.5</c:v>
                </c:pt>
                <c:pt idx="12030">
                  <c:v>200.51666666666668</c:v>
                </c:pt>
                <c:pt idx="12031">
                  <c:v>200.53333333333333</c:v>
                </c:pt>
                <c:pt idx="12032">
                  <c:v>200.55</c:v>
                </c:pt>
                <c:pt idx="12033">
                  <c:v>200.56666666666666</c:v>
                </c:pt>
                <c:pt idx="12034">
                  <c:v>200.58333333333334</c:v>
                </c:pt>
                <c:pt idx="12035">
                  <c:v>200.6</c:v>
                </c:pt>
                <c:pt idx="12036">
                  <c:v>200.61666666666667</c:v>
                </c:pt>
                <c:pt idx="12037">
                  <c:v>200.63333333333333</c:v>
                </c:pt>
                <c:pt idx="12038">
                  <c:v>200.65</c:v>
                </c:pt>
                <c:pt idx="12039">
                  <c:v>200.66666666666666</c:v>
                </c:pt>
                <c:pt idx="12040">
                  <c:v>200.68333333333334</c:v>
                </c:pt>
                <c:pt idx="12041">
                  <c:v>200.7</c:v>
                </c:pt>
                <c:pt idx="12042">
                  <c:v>200.71666666666667</c:v>
                </c:pt>
                <c:pt idx="12043">
                  <c:v>200.73333333333332</c:v>
                </c:pt>
                <c:pt idx="12044">
                  <c:v>200.75</c:v>
                </c:pt>
                <c:pt idx="12045">
                  <c:v>200.76666666666668</c:v>
                </c:pt>
                <c:pt idx="12046">
                  <c:v>200.78333333333333</c:v>
                </c:pt>
                <c:pt idx="12047">
                  <c:v>200.8</c:v>
                </c:pt>
                <c:pt idx="12048">
                  <c:v>200.81666666666666</c:v>
                </c:pt>
                <c:pt idx="12049">
                  <c:v>200.83333333333334</c:v>
                </c:pt>
                <c:pt idx="12050">
                  <c:v>200.85</c:v>
                </c:pt>
                <c:pt idx="12051">
                  <c:v>200.86666666666667</c:v>
                </c:pt>
                <c:pt idx="12052">
                  <c:v>200.88333333333333</c:v>
                </c:pt>
                <c:pt idx="12053">
                  <c:v>200.9</c:v>
                </c:pt>
                <c:pt idx="12054">
                  <c:v>200.91666666666666</c:v>
                </c:pt>
                <c:pt idx="12055">
                  <c:v>200.93333333333334</c:v>
                </c:pt>
                <c:pt idx="12056">
                  <c:v>200.95</c:v>
                </c:pt>
                <c:pt idx="12057">
                  <c:v>200.96666666666667</c:v>
                </c:pt>
                <c:pt idx="12058">
                  <c:v>200.98333333333332</c:v>
                </c:pt>
                <c:pt idx="12059">
                  <c:v>201</c:v>
                </c:pt>
                <c:pt idx="12060">
                  <c:v>201.01666666666668</c:v>
                </c:pt>
                <c:pt idx="12061">
                  <c:v>201.03333333333333</c:v>
                </c:pt>
                <c:pt idx="12062">
                  <c:v>201.05</c:v>
                </c:pt>
                <c:pt idx="12063">
                  <c:v>201.06666666666666</c:v>
                </c:pt>
                <c:pt idx="12064">
                  <c:v>201.08333333333334</c:v>
                </c:pt>
                <c:pt idx="12065">
                  <c:v>201.1</c:v>
                </c:pt>
                <c:pt idx="12066">
                  <c:v>201.11666666666667</c:v>
                </c:pt>
                <c:pt idx="12067">
                  <c:v>201.13333333333333</c:v>
                </c:pt>
                <c:pt idx="12068">
                  <c:v>201.15</c:v>
                </c:pt>
                <c:pt idx="12069">
                  <c:v>201.16666666666666</c:v>
                </c:pt>
                <c:pt idx="12070">
                  <c:v>201.18333333333334</c:v>
                </c:pt>
                <c:pt idx="12071">
                  <c:v>201.2</c:v>
                </c:pt>
                <c:pt idx="12072">
                  <c:v>201.21666666666667</c:v>
                </c:pt>
                <c:pt idx="12073">
                  <c:v>201.23333333333332</c:v>
                </c:pt>
                <c:pt idx="12074">
                  <c:v>201.25</c:v>
                </c:pt>
                <c:pt idx="12075">
                  <c:v>201.26666666666668</c:v>
                </c:pt>
                <c:pt idx="12076">
                  <c:v>201.28333333333333</c:v>
                </c:pt>
                <c:pt idx="12077">
                  <c:v>201.3</c:v>
                </c:pt>
                <c:pt idx="12078">
                  <c:v>201.31666666666666</c:v>
                </c:pt>
                <c:pt idx="12079">
                  <c:v>201.33333333333334</c:v>
                </c:pt>
                <c:pt idx="12080">
                  <c:v>201.35</c:v>
                </c:pt>
                <c:pt idx="12081">
                  <c:v>201.36666666666667</c:v>
                </c:pt>
                <c:pt idx="12082">
                  <c:v>201.38333333333333</c:v>
                </c:pt>
                <c:pt idx="12083">
                  <c:v>201.4</c:v>
                </c:pt>
                <c:pt idx="12084">
                  <c:v>201.41666666666666</c:v>
                </c:pt>
                <c:pt idx="12085">
                  <c:v>201.43333333333334</c:v>
                </c:pt>
                <c:pt idx="12086">
                  <c:v>201.45</c:v>
                </c:pt>
                <c:pt idx="12087">
                  <c:v>201.46666666666667</c:v>
                </c:pt>
                <c:pt idx="12088">
                  <c:v>201.48333333333332</c:v>
                </c:pt>
                <c:pt idx="12089">
                  <c:v>201.5</c:v>
                </c:pt>
                <c:pt idx="12090">
                  <c:v>201.51666666666668</c:v>
                </c:pt>
                <c:pt idx="12091">
                  <c:v>201.53333333333333</c:v>
                </c:pt>
                <c:pt idx="12092">
                  <c:v>201.55</c:v>
                </c:pt>
                <c:pt idx="12093">
                  <c:v>201.56666666666666</c:v>
                </c:pt>
                <c:pt idx="12094">
                  <c:v>201.58333333333334</c:v>
                </c:pt>
                <c:pt idx="12095">
                  <c:v>201.6</c:v>
                </c:pt>
                <c:pt idx="12096">
                  <c:v>201.61666666666667</c:v>
                </c:pt>
                <c:pt idx="12097">
                  <c:v>201.63333333333333</c:v>
                </c:pt>
                <c:pt idx="12098">
                  <c:v>201.65</c:v>
                </c:pt>
                <c:pt idx="12099">
                  <c:v>201.66666666666666</c:v>
                </c:pt>
                <c:pt idx="12100">
                  <c:v>201.68333333333334</c:v>
                </c:pt>
                <c:pt idx="12101">
                  <c:v>201.7</c:v>
                </c:pt>
                <c:pt idx="12102">
                  <c:v>201.71666666666667</c:v>
                </c:pt>
                <c:pt idx="12103">
                  <c:v>201.73333333333332</c:v>
                </c:pt>
                <c:pt idx="12104">
                  <c:v>201.75</c:v>
                </c:pt>
                <c:pt idx="12105">
                  <c:v>201.76666666666668</c:v>
                </c:pt>
                <c:pt idx="12106">
                  <c:v>201.78333333333333</c:v>
                </c:pt>
                <c:pt idx="12107">
                  <c:v>201.8</c:v>
                </c:pt>
                <c:pt idx="12108">
                  <c:v>201.81666666666666</c:v>
                </c:pt>
                <c:pt idx="12109">
                  <c:v>201.83333333333334</c:v>
                </c:pt>
                <c:pt idx="12110">
                  <c:v>201.85</c:v>
                </c:pt>
                <c:pt idx="12111">
                  <c:v>201.86666666666667</c:v>
                </c:pt>
                <c:pt idx="12112">
                  <c:v>201.88333333333333</c:v>
                </c:pt>
                <c:pt idx="12113">
                  <c:v>201.9</c:v>
                </c:pt>
                <c:pt idx="12114">
                  <c:v>201.91666666666666</c:v>
                </c:pt>
                <c:pt idx="12115">
                  <c:v>201.93333333333334</c:v>
                </c:pt>
                <c:pt idx="12116">
                  <c:v>201.95</c:v>
                </c:pt>
                <c:pt idx="12117">
                  <c:v>201.96666666666667</c:v>
                </c:pt>
                <c:pt idx="12118">
                  <c:v>201.98333333333332</c:v>
                </c:pt>
                <c:pt idx="12119">
                  <c:v>202</c:v>
                </c:pt>
                <c:pt idx="12120">
                  <c:v>202.01666666666668</c:v>
                </c:pt>
                <c:pt idx="12121">
                  <c:v>202.03333333333333</c:v>
                </c:pt>
                <c:pt idx="12122">
                  <c:v>202.05</c:v>
                </c:pt>
                <c:pt idx="12123">
                  <c:v>202.06666666666666</c:v>
                </c:pt>
                <c:pt idx="12124">
                  <c:v>202.08333333333334</c:v>
                </c:pt>
                <c:pt idx="12125">
                  <c:v>202.1</c:v>
                </c:pt>
                <c:pt idx="12126">
                  <c:v>202.11666666666667</c:v>
                </c:pt>
                <c:pt idx="12127">
                  <c:v>202.13333333333333</c:v>
                </c:pt>
                <c:pt idx="12128">
                  <c:v>202.15</c:v>
                </c:pt>
                <c:pt idx="12129">
                  <c:v>202.16666666666666</c:v>
                </c:pt>
                <c:pt idx="12130">
                  <c:v>202.18333333333334</c:v>
                </c:pt>
                <c:pt idx="12131">
                  <c:v>202.2</c:v>
                </c:pt>
                <c:pt idx="12132">
                  <c:v>202.21666666666667</c:v>
                </c:pt>
                <c:pt idx="12133">
                  <c:v>202.23333333333332</c:v>
                </c:pt>
                <c:pt idx="12134">
                  <c:v>202.25</c:v>
                </c:pt>
                <c:pt idx="12135">
                  <c:v>202.26666666666668</c:v>
                </c:pt>
                <c:pt idx="12136">
                  <c:v>202.28333333333333</c:v>
                </c:pt>
                <c:pt idx="12137">
                  <c:v>202.3</c:v>
                </c:pt>
                <c:pt idx="12138">
                  <c:v>202.31666666666666</c:v>
                </c:pt>
                <c:pt idx="12139">
                  <c:v>202.33333333333334</c:v>
                </c:pt>
                <c:pt idx="12140">
                  <c:v>202.35</c:v>
                </c:pt>
                <c:pt idx="12141">
                  <c:v>202.36666666666667</c:v>
                </c:pt>
                <c:pt idx="12142">
                  <c:v>202.38333333333333</c:v>
                </c:pt>
                <c:pt idx="12143">
                  <c:v>202.4</c:v>
                </c:pt>
                <c:pt idx="12144">
                  <c:v>202.41666666666666</c:v>
                </c:pt>
                <c:pt idx="12145">
                  <c:v>202.43333333333334</c:v>
                </c:pt>
                <c:pt idx="12146">
                  <c:v>202.45</c:v>
                </c:pt>
                <c:pt idx="12147">
                  <c:v>202.46666666666667</c:v>
                </c:pt>
                <c:pt idx="12148">
                  <c:v>202.48333333333332</c:v>
                </c:pt>
                <c:pt idx="12149">
                  <c:v>202.5</c:v>
                </c:pt>
                <c:pt idx="12150">
                  <c:v>202.51666666666668</c:v>
                </c:pt>
                <c:pt idx="12151">
                  <c:v>202.53333333333333</c:v>
                </c:pt>
                <c:pt idx="12152">
                  <c:v>202.55</c:v>
                </c:pt>
                <c:pt idx="12153">
                  <c:v>202.56666666666666</c:v>
                </c:pt>
                <c:pt idx="12154">
                  <c:v>202.58333333333334</c:v>
                </c:pt>
                <c:pt idx="12155">
                  <c:v>202.6</c:v>
                </c:pt>
                <c:pt idx="12156">
                  <c:v>202.61666666666667</c:v>
                </c:pt>
                <c:pt idx="12157">
                  <c:v>202.63333333333333</c:v>
                </c:pt>
                <c:pt idx="12158">
                  <c:v>202.65</c:v>
                </c:pt>
                <c:pt idx="12159">
                  <c:v>202.66666666666666</c:v>
                </c:pt>
                <c:pt idx="12160">
                  <c:v>202.68333333333334</c:v>
                </c:pt>
                <c:pt idx="12161">
                  <c:v>202.7</c:v>
                </c:pt>
                <c:pt idx="12162">
                  <c:v>202.71666666666667</c:v>
                </c:pt>
                <c:pt idx="12163">
                  <c:v>202.73333333333332</c:v>
                </c:pt>
                <c:pt idx="12164">
                  <c:v>202.75</c:v>
                </c:pt>
                <c:pt idx="12165">
                  <c:v>202.76666666666668</c:v>
                </c:pt>
                <c:pt idx="12166">
                  <c:v>202.78333333333333</c:v>
                </c:pt>
                <c:pt idx="12167">
                  <c:v>202.8</c:v>
                </c:pt>
                <c:pt idx="12168">
                  <c:v>202.81666666666666</c:v>
                </c:pt>
                <c:pt idx="12169">
                  <c:v>202.83333333333334</c:v>
                </c:pt>
                <c:pt idx="12170">
                  <c:v>202.85</c:v>
                </c:pt>
                <c:pt idx="12171">
                  <c:v>202.86666666666667</c:v>
                </c:pt>
                <c:pt idx="12172">
                  <c:v>202.88333333333333</c:v>
                </c:pt>
                <c:pt idx="12173">
                  <c:v>202.9</c:v>
                </c:pt>
                <c:pt idx="12174">
                  <c:v>202.91666666666666</c:v>
                </c:pt>
                <c:pt idx="12175">
                  <c:v>202.93333333333334</c:v>
                </c:pt>
                <c:pt idx="12176">
                  <c:v>202.95</c:v>
                </c:pt>
                <c:pt idx="12177">
                  <c:v>202.96666666666667</c:v>
                </c:pt>
                <c:pt idx="12178">
                  <c:v>202.98333333333332</c:v>
                </c:pt>
                <c:pt idx="12179">
                  <c:v>203</c:v>
                </c:pt>
                <c:pt idx="12180">
                  <c:v>203.01666666666668</c:v>
                </c:pt>
                <c:pt idx="12181">
                  <c:v>203.03333333333333</c:v>
                </c:pt>
                <c:pt idx="12182">
                  <c:v>203.05</c:v>
                </c:pt>
                <c:pt idx="12183">
                  <c:v>203.06666666666666</c:v>
                </c:pt>
                <c:pt idx="12184">
                  <c:v>203.08333333333334</c:v>
                </c:pt>
                <c:pt idx="12185">
                  <c:v>203.1</c:v>
                </c:pt>
                <c:pt idx="12186">
                  <c:v>203.11666666666667</c:v>
                </c:pt>
                <c:pt idx="12187">
                  <c:v>203.13333333333333</c:v>
                </c:pt>
                <c:pt idx="12188">
                  <c:v>203.15</c:v>
                </c:pt>
                <c:pt idx="12189">
                  <c:v>203.16666666666666</c:v>
                </c:pt>
                <c:pt idx="12190">
                  <c:v>203.18333333333334</c:v>
                </c:pt>
                <c:pt idx="12191">
                  <c:v>203.2</c:v>
                </c:pt>
                <c:pt idx="12192">
                  <c:v>203.21666666666667</c:v>
                </c:pt>
                <c:pt idx="12193">
                  <c:v>203.23333333333332</c:v>
                </c:pt>
                <c:pt idx="12194">
                  <c:v>203.25</c:v>
                </c:pt>
                <c:pt idx="12195">
                  <c:v>203.26666666666668</c:v>
                </c:pt>
                <c:pt idx="12196">
                  <c:v>203.28333333333333</c:v>
                </c:pt>
                <c:pt idx="12197">
                  <c:v>203.3</c:v>
                </c:pt>
                <c:pt idx="12198">
                  <c:v>203.31666666666666</c:v>
                </c:pt>
                <c:pt idx="12199">
                  <c:v>203.33333333333334</c:v>
                </c:pt>
                <c:pt idx="12200">
                  <c:v>203.35</c:v>
                </c:pt>
                <c:pt idx="12201">
                  <c:v>203.36666666666667</c:v>
                </c:pt>
                <c:pt idx="12202">
                  <c:v>203.38333333333333</c:v>
                </c:pt>
                <c:pt idx="12203">
                  <c:v>203.4</c:v>
                </c:pt>
                <c:pt idx="12204">
                  <c:v>203.41666666666666</c:v>
                </c:pt>
                <c:pt idx="12205">
                  <c:v>203.43333333333334</c:v>
                </c:pt>
                <c:pt idx="12206">
                  <c:v>203.45</c:v>
                </c:pt>
                <c:pt idx="12207">
                  <c:v>203.46666666666667</c:v>
                </c:pt>
                <c:pt idx="12208">
                  <c:v>203.48333333333332</c:v>
                </c:pt>
                <c:pt idx="12209">
                  <c:v>203.5</c:v>
                </c:pt>
                <c:pt idx="12210">
                  <c:v>203.51666666666668</c:v>
                </c:pt>
                <c:pt idx="12211">
                  <c:v>203.53333333333333</c:v>
                </c:pt>
                <c:pt idx="12212">
                  <c:v>203.55</c:v>
                </c:pt>
                <c:pt idx="12213">
                  <c:v>203.56666666666666</c:v>
                </c:pt>
                <c:pt idx="12214">
                  <c:v>203.58333333333334</c:v>
                </c:pt>
                <c:pt idx="12215">
                  <c:v>203.6</c:v>
                </c:pt>
                <c:pt idx="12216">
                  <c:v>203.61666666666667</c:v>
                </c:pt>
                <c:pt idx="12217">
                  <c:v>203.63333333333333</c:v>
                </c:pt>
                <c:pt idx="12218">
                  <c:v>203.65</c:v>
                </c:pt>
                <c:pt idx="12219">
                  <c:v>203.66666666666666</c:v>
                </c:pt>
                <c:pt idx="12220">
                  <c:v>203.68333333333334</c:v>
                </c:pt>
                <c:pt idx="12221">
                  <c:v>203.7</c:v>
                </c:pt>
                <c:pt idx="12222">
                  <c:v>203.71666666666667</c:v>
                </c:pt>
                <c:pt idx="12223">
                  <c:v>203.73333333333332</c:v>
                </c:pt>
                <c:pt idx="12224">
                  <c:v>203.75</c:v>
                </c:pt>
                <c:pt idx="12225">
                  <c:v>203.76666666666668</c:v>
                </c:pt>
                <c:pt idx="12226">
                  <c:v>203.78333333333333</c:v>
                </c:pt>
                <c:pt idx="12227">
                  <c:v>203.8</c:v>
                </c:pt>
                <c:pt idx="12228">
                  <c:v>203.81666666666666</c:v>
                </c:pt>
                <c:pt idx="12229">
                  <c:v>203.83333333333334</c:v>
                </c:pt>
                <c:pt idx="12230">
                  <c:v>203.85</c:v>
                </c:pt>
                <c:pt idx="12231">
                  <c:v>203.86666666666667</c:v>
                </c:pt>
                <c:pt idx="12232">
                  <c:v>203.88333333333333</c:v>
                </c:pt>
                <c:pt idx="12233">
                  <c:v>203.9</c:v>
                </c:pt>
                <c:pt idx="12234">
                  <c:v>203.91666666666666</c:v>
                </c:pt>
                <c:pt idx="12235">
                  <c:v>203.93333333333334</c:v>
                </c:pt>
                <c:pt idx="12236">
                  <c:v>203.95</c:v>
                </c:pt>
                <c:pt idx="12237">
                  <c:v>203.96666666666667</c:v>
                </c:pt>
                <c:pt idx="12238">
                  <c:v>203.98333333333332</c:v>
                </c:pt>
                <c:pt idx="12239">
                  <c:v>204</c:v>
                </c:pt>
                <c:pt idx="12240">
                  <c:v>204.01666666666668</c:v>
                </c:pt>
                <c:pt idx="12241">
                  <c:v>204.03333333333333</c:v>
                </c:pt>
                <c:pt idx="12242">
                  <c:v>204.05</c:v>
                </c:pt>
                <c:pt idx="12243">
                  <c:v>204.06666666666666</c:v>
                </c:pt>
                <c:pt idx="12244">
                  <c:v>204.08333333333334</c:v>
                </c:pt>
                <c:pt idx="12245">
                  <c:v>204.1</c:v>
                </c:pt>
                <c:pt idx="12246">
                  <c:v>204.11666666666667</c:v>
                </c:pt>
                <c:pt idx="12247">
                  <c:v>204.13333333333333</c:v>
                </c:pt>
                <c:pt idx="12248">
                  <c:v>204.15</c:v>
                </c:pt>
                <c:pt idx="12249">
                  <c:v>204.16666666666666</c:v>
                </c:pt>
                <c:pt idx="12250">
                  <c:v>204.18333333333334</c:v>
                </c:pt>
                <c:pt idx="12251">
                  <c:v>204.2</c:v>
                </c:pt>
                <c:pt idx="12252">
                  <c:v>204.21666666666667</c:v>
                </c:pt>
                <c:pt idx="12253">
                  <c:v>204.23333333333332</c:v>
                </c:pt>
                <c:pt idx="12254">
                  <c:v>204.25</c:v>
                </c:pt>
                <c:pt idx="12255">
                  <c:v>204.26666666666668</c:v>
                </c:pt>
                <c:pt idx="12256">
                  <c:v>204.28333333333333</c:v>
                </c:pt>
                <c:pt idx="12257">
                  <c:v>204.3</c:v>
                </c:pt>
                <c:pt idx="12258">
                  <c:v>204.31666666666666</c:v>
                </c:pt>
                <c:pt idx="12259">
                  <c:v>204.33333333333334</c:v>
                </c:pt>
                <c:pt idx="12260">
                  <c:v>204.35</c:v>
                </c:pt>
                <c:pt idx="12261">
                  <c:v>204.36666666666667</c:v>
                </c:pt>
                <c:pt idx="12262">
                  <c:v>204.38333333333333</c:v>
                </c:pt>
                <c:pt idx="12263">
                  <c:v>204.4</c:v>
                </c:pt>
                <c:pt idx="12264">
                  <c:v>204.41666666666666</c:v>
                </c:pt>
                <c:pt idx="12265">
                  <c:v>204.43333333333334</c:v>
                </c:pt>
                <c:pt idx="12266">
                  <c:v>204.45</c:v>
                </c:pt>
                <c:pt idx="12267">
                  <c:v>204.46666666666667</c:v>
                </c:pt>
                <c:pt idx="12268">
                  <c:v>204.48333333333332</c:v>
                </c:pt>
                <c:pt idx="12269">
                  <c:v>204.5</c:v>
                </c:pt>
                <c:pt idx="12270">
                  <c:v>204.51666666666668</c:v>
                </c:pt>
                <c:pt idx="12271">
                  <c:v>204.53333333333333</c:v>
                </c:pt>
                <c:pt idx="12272">
                  <c:v>204.55</c:v>
                </c:pt>
                <c:pt idx="12273">
                  <c:v>204.56666666666666</c:v>
                </c:pt>
                <c:pt idx="12274">
                  <c:v>204.58333333333334</c:v>
                </c:pt>
                <c:pt idx="12275">
                  <c:v>204.6</c:v>
                </c:pt>
                <c:pt idx="12276">
                  <c:v>204.61666666666667</c:v>
                </c:pt>
                <c:pt idx="12277">
                  <c:v>204.63333333333333</c:v>
                </c:pt>
                <c:pt idx="12278">
                  <c:v>204.65</c:v>
                </c:pt>
                <c:pt idx="12279">
                  <c:v>204.66666666666666</c:v>
                </c:pt>
                <c:pt idx="12280">
                  <c:v>204.68333333333334</c:v>
                </c:pt>
                <c:pt idx="12281">
                  <c:v>204.7</c:v>
                </c:pt>
                <c:pt idx="12282">
                  <c:v>204.71666666666667</c:v>
                </c:pt>
                <c:pt idx="12283">
                  <c:v>204.73333333333332</c:v>
                </c:pt>
                <c:pt idx="12284">
                  <c:v>204.75</c:v>
                </c:pt>
                <c:pt idx="12285">
                  <c:v>204.76666666666668</c:v>
                </c:pt>
                <c:pt idx="12286">
                  <c:v>204.78333333333333</c:v>
                </c:pt>
                <c:pt idx="12287">
                  <c:v>204.8</c:v>
                </c:pt>
                <c:pt idx="12288">
                  <c:v>204.81666666666666</c:v>
                </c:pt>
                <c:pt idx="12289">
                  <c:v>204.83333333333334</c:v>
                </c:pt>
                <c:pt idx="12290">
                  <c:v>204.85</c:v>
                </c:pt>
                <c:pt idx="12291">
                  <c:v>204.86666666666667</c:v>
                </c:pt>
                <c:pt idx="12292">
                  <c:v>204.88333333333333</c:v>
                </c:pt>
                <c:pt idx="12293">
                  <c:v>204.9</c:v>
                </c:pt>
                <c:pt idx="12294">
                  <c:v>204.91666666666666</c:v>
                </c:pt>
                <c:pt idx="12295">
                  <c:v>204.93333333333334</c:v>
                </c:pt>
                <c:pt idx="12296">
                  <c:v>204.95</c:v>
                </c:pt>
                <c:pt idx="12297">
                  <c:v>204.96666666666667</c:v>
                </c:pt>
                <c:pt idx="12298">
                  <c:v>204.98333333333332</c:v>
                </c:pt>
                <c:pt idx="12299">
                  <c:v>205</c:v>
                </c:pt>
                <c:pt idx="12300">
                  <c:v>205.01666666666668</c:v>
                </c:pt>
                <c:pt idx="12301">
                  <c:v>205.03333333333333</c:v>
                </c:pt>
                <c:pt idx="12302">
                  <c:v>205.05</c:v>
                </c:pt>
                <c:pt idx="12303">
                  <c:v>205.06666666666666</c:v>
                </c:pt>
                <c:pt idx="12304">
                  <c:v>205.08333333333334</c:v>
                </c:pt>
                <c:pt idx="12305">
                  <c:v>205.1</c:v>
                </c:pt>
                <c:pt idx="12306">
                  <c:v>205.11666666666667</c:v>
                </c:pt>
                <c:pt idx="12307">
                  <c:v>205.13333333333333</c:v>
                </c:pt>
                <c:pt idx="12308">
                  <c:v>205.15</c:v>
                </c:pt>
                <c:pt idx="12309">
                  <c:v>205.16666666666666</c:v>
                </c:pt>
                <c:pt idx="12310">
                  <c:v>205.18333333333334</c:v>
                </c:pt>
                <c:pt idx="12311">
                  <c:v>205.2</c:v>
                </c:pt>
                <c:pt idx="12312">
                  <c:v>205.21666666666667</c:v>
                </c:pt>
                <c:pt idx="12313">
                  <c:v>205.23333333333332</c:v>
                </c:pt>
                <c:pt idx="12314">
                  <c:v>205.25</c:v>
                </c:pt>
                <c:pt idx="12315">
                  <c:v>205.26666666666668</c:v>
                </c:pt>
                <c:pt idx="12316">
                  <c:v>205.28333333333333</c:v>
                </c:pt>
                <c:pt idx="12317">
                  <c:v>205.3</c:v>
                </c:pt>
                <c:pt idx="12318">
                  <c:v>205.31666666666666</c:v>
                </c:pt>
                <c:pt idx="12319">
                  <c:v>205.33333333333334</c:v>
                </c:pt>
                <c:pt idx="12320">
                  <c:v>205.35</c:v>
                </c:pt>
                <c:pt idx="12321">
                  <c:v>205.36666666666667</c:v>
                </c:pt>
                <c:pt idx="12322">
                  <c:v>205.38333333333333</c:v>
                </c:pt>
                <c:pt idx="12323">
                  <c:v>205.4</c:v>
                </c:pt>
                <c:pt idx="12324">
                  <c:v>205.41666666666666</c:v>
                </c:pt>
                <c:pt idx="12325">
                  <c:v>205.43333333333334</c:v>
                </c:pt>
                <c:pt idx="12326">
                  <c:v>205.45</c:v>
                </c:pt>
                <c:pt idx="12327">
                  <c:v>205.46666666666667</c:v>
                </c:pt>
                <c:pt idx="12328">
                  <c:v>205.48333333333332</c:v>
                </c:pt>
                <c:pt idx="12329">
                  <c:v>205.5</c:v>
                </c:pt>
                <c:pt idx="12330">
                  <c:v>205.51666666666668</c:v>
                </c:pt>
                <c:pt idx="12331">
                  <c:v>205.53333333333333</c:v>
                </c:pt>
                <c:pt idx="12332">
                  <c:v>205.55</c:v>
                </c:pt>
                <c:pt idx="12333">
                  <c:v>205.56666666666666</c:v>
                </c:pt>
                <c:pt idx="12334">
                  <c:v>205.58333333333334</c:v>
                </c:pt>
                <c:pt idx="12335">
                  <c:v>205.6</c:v>
                </c:pt>
                <c:pt idx="12336">
                  <c:v>205.61666666666667</c:v>
                </c:pt>
                <c:pt idx="12337">
                  <c:v>205.63333333333333</c:v>
                </c:pt>
                <c:pt idx="12338">
                  <c:v>205.65</c:v>
                </c:pt>
                <c:pt idx="12339">
                  <c:v>205.66666666666666</c:v>
                </c:pt>
                <c:pt idx="12340">
                  <c:v>205.68333333333334</c:v>
                </c:pt>
                <c:pt idx="12341">
                  <c:v>205.7</c:v>
                </c:pt>
                <c:pt idx="12342">
                  <c:v>205.71666666666667</c:v>
                </c:pt>
                <c:pt idx="12343">
                  <c:v>205.73333333333332</c:v>
                </c:pt>
                <c:pt idx="12344">
                  <c:v>205.75</c:v>
                </c:pt>
                <c:pt idx="12345">
                  <c:v>205.76666666666668</c:v>
                </c:pt>
                <c:pt idx="12346">
                  <c:v>205.78333333333333</c:v>
                </c:pt>
                <c:pt idx="12347">
                  <c:v>205.8</c:v>
                </c:pt>
                <c:pt idx="12348">
                  <c:v>205.81666666666666</c:v>
                </c:pt>
                <c:pt idx="12349">
                  <c:v>205.83333333333334</c:v>
                </c:pt>
                <c:pt idx="12350">
                  <c:v>205.85</c:v>
                </c:pt>
                <c:pt idx="12351">
                  <c:v>205.86666666666667</c:v>
                </c:pt>
                <c:pt idx="12352">
                  <c:v>205.88333333333333</c:v>
                </c:pt>
                <c:pt idx="12353">
                  <c:v>205.9</c:v>
                </c:pt>
                <c:pt idx="12354">
                  <c:v>205.91666666666666</c:v>
                </c:pt>
                <c:pt idx="12355">
                  <c:v>205.93333333333334</c:v>
                </c:pt>
                <c:pt idx="12356">
                  <c:v>205.95</c:v>
                </c:pt>
                <c:pt idx="12357">
                  <c:v>205.96666666666667</c:v>
                </c:pt>
                <c:pt idx="12358">
                  <c:v>205.98333333333332</c:v>
                </c:pt>
                <c:pt idx="12359">
                  <c:v>206</c:v>
                </c:pt>
                <c:pt idx="12360">
                  <c:v>206.01666666666668</c:v>
                </c:pt>
                <c:pt idx="12361">
                  <c:v>206.03333333333333</c:v>
                </c:pt>
                <c:pt idx="12362">
                  <c:v>206.05</c:v>
                </c:pt>
                <c:pt idx="12363">
                  <c:v>206.06666666666666</c:v>
                </c:pt>
                <c:pt idx="12364">
                  <c:v>206.08333333333334</c:v>
                </c:pt>
                <c:pt idx="12365">
                  <c:v>206.1</c:v>
                </c:pt>
                <c:pt idx="12366">
                  <c:v>206.11666666666667</c:v>
                </c:pt>
                <c:pt idx="12367">
                  <c:v>206.13333333333333</c:v>
                </c:pt>
                <c:pt idx="12368">
                  <c:v>206.15</c:v>
                </c:pt>
                <c:pt idx="12369">
                  <c:v>206.16666666666666</c:v>
                </c:pt>
                <c:pt idx="12370">
                  <c:v>206.18333333333334</c:v>
                </c:pt>
                <c:pt idx="12371">
                  <c:v>206.2</c:v>
                </c:pt>
                <c:pt idx="12372">
                  <c:v>206.21666666666667</c:v>
                </c:pt>
                <c:pt idx="12373">
                  <c:v>206.23333333333332</c:v>
                </c:pt>
                <c:pt idx="12374">
                  <c:v>206.25</c:v>
                </c:pt>
                <c:pt idx="12375">
                  <c:v>206.26666666666668</c:v>
                </c:pt>
                <c:pt idx="12376">
                  <c:v>206.28333333333333</c:v>
                </c:pt>
                <c:pt idx="12377">
                  <c:v>206.3</c:v>
                </c:pt>
                <c:pt idx="12378">
                  <c:v>206.31666666666666</c:v>
                </c:pt>
                <c:pt idx="12379">
                  <c:v>206.33333333333334</c:v>
                </c:pt>
                <c:pt idx="12380">
                  <c:v>206.35</c:v>
                </c:pt>
                <c:pt idx="12381">
                  <c:v>206.36666666666667</c:v>
                </c:pt>
                <c:pt idx="12382">
                  <c:v>206.38333333333333</c:v>
                </c:pt>
                <c:pt idx="12383">
                  <c:v>206.4</c:v>
                </c:pt>
                <c:pt idx="12384">
                  <c:v>206.41666666666666</c:v>
                </c:pt>
                <c:pt idx="12385">
                  <c:v>206.43333333333334</c:v>
                </c:pt>
                <c:pt idx="12386">
                  <c:v>206.45</c:v>
                </c:pt>
                <c:pt idx="12387">
                  <c:v>206.46666666666667</c:v>
                </c:pt>
                <c:pt idx="12388">
                  <c:v>206.48333333333332</c:v>
                </c:pt>
                <c:pt idx="12389">
                  <c:v>206.5</c:v>
                </c:pt>
                <c:pt idx="12390">
                  <c:v>206.51666666666668</c:v>
                </c:pt>
                <c:pt idx="12391">
                  <c:v>206.53333333333333</c:v>
                </c:pt>
                <c:pt idx="12392">
                  <c:v>206.55</c:v>
                </c:pt>
                <c:pt idx="12393">
                  <c:v>206.56666666666666</c:v>
                </c:pt>
                <c:pt idx="12394">
                  <c:v>206.58333333333334</c:v>
                </c:pt>
                <c:pt idx="12395">
                  <c:v>206.6</c:v>
                </c:pt>
                <c:pt idx="12396">
                  <c:v>206.61666666666667</c:v>
                </c:pt>
                <c:pt idx="12397">
                  <c:v>206.63333333333333</c:v>
                </c:pt>
                <c:pt idx="12398">
                  <c:v>206.65</c:v>
                </c:pt>
                <c:pt idx="12399">
                  <c:v>206.66666666666666</c:v>
                </c:pt>
                <c:pt idx="12400">
                  <c:v>206.68333333333334</c:v>
                </c:pt>
                <c:pt idx="12401">
                  <c:v>206.7</c:v>
                </c:pt>
                <c:pt idx="12402">
                  <c:v>206.71666666666667</c:v>
                </c:pt>
                <c:pt idx="12403">
                  <c:v>206.73333333333332</c:v>
                </c:pt>
                <c:pt idx="12404">
                  <c:v>206.75</c:v>
                </c:pt>
                <c:pt idx="12405">
                  <c:v>206.76666666666668</c:v>
                </c:pt>
                <c:pt idx="12406">
                  <c:v>206.78333333333333</c:v>
                </c:pt>
                <c:pt idx="12407">
                  <c:v>206.8</c:v>
                </c:pt>
                <c:pt idx="12408">
                  <c:v>206.81666666666666</c:v>
                </c:pt>
                <c:pt idx="12409">
                  <c:v>206.83333333333334</c:v>
                </c:pt>
                <c:pt idx="12410">
                  <c:v>206.85</c:v>
                </c:pt>
                <c:pt idx="12411">
                  <c:v>206.86666666666667</c:v>
                </c:pt>
                <c:pt idx="12412">
                  <c:v>206.88333333333333</c:v>
                </c:pt>
                <c:pt idx="12413">
                  <c:v>206.9</c:v>
                </c:pt>
                <c:pt idx="12414">
                  <c:v>206.91666666666666</c:v>
                </c:pt>
                <c:pt idx="12415">
                  <c:v>206.93333333333334</c:v>
                </c:pt>
                <c:pt idx="12416">
                  <c:v>206.95</c:v>
                </c:pt>
                <c:pt idx="12417">
                  <c:v>206.96666666666667</c:v>
                </c:pt>
                <c:pt idx="12418">
                  <c:v>206.98333333333332</c:v>
                </c:pt>
                <c:pt idx="12419">
                  <c:v>207</c:v>
                </c:pt>
                <c:pt idx="12420">
                  <c:v>207.01666666666668</c:v>
                </c:pt>
                <c:pt idx="12421">
                  <c:v>207.03333333333333</c:v>
                </c:pt>
                <c:pt idx="12422">
                  <c:v>207.05</c:v>
                </c:pt>
                <c:pt idx="12423">
                  <c:v>207.06666666666666</c:v>
                </c:pt>
                <c:pt idx="12424">
                  <c:v>207.08333333333334</c:v>
                </c:pt>
                <c:pt idx="12425">
                  <c:v>207.1</c:v>
                </c:pt>
                <c:pt idx="12426">
                  <c:v>207.11666666666667</c:v>
                </c:pt>
                <c:pt idx="12427">
                  <c:v>207.13333333333333</c:v>
                </c:pt>
                <c:pt idx="12428">
                  <c:v>207.15</c:v>
                </c:pt>
                <c:pt idx="12429">
                  <c:v>207.16666666666666</c:v>
                </c:pt>
                <c:pt idx="12430">
                  <c:v>207.18333333333334</c:v>
                </c:pt>
                <c:pt idx="12431">
                  <c:v>207.2</c:v>
                </c:pt>
                <c:pt idx="12432">
                  <c:v>207.21666666666667</c:v>
                </c:pt>
                <c:pt idx="12433">
                  <c:v>207.23333333333332</c:v>
                </c:pt>
                <c:pt idx="12434">
                  <c:v>207.25</c:v>
                </c:pt>
                <c:pt idx="12435">
                  <c:v>207.26666666666668</c:v>
                </c:pt>
                <c:pt idx="12436">
                  <c:v>207.28333333333333</c:v>
                </c:pt>
                <c:pt idx="12437">
                  <c:v>207.3</c:v>
                </c:pt>
                <c:pt idx="12438">
                  <c:v>207.31666666666666</c:v>
                </c:pt>
                <c:pt idx="12439">
                  <c:v>207.33333333333334</c:v>
                </c:pt>
                <c:pt idx="12440">
                  <c:v>207.35</c:v>
                </c:pt>
                <c:pt idx="12441">
                  <c:v>207.36666666666667</c:v>
                </c:pt>
                <c:pt idx="12442">
                  <c:v>207.38333333333333</c:v>
                </c:pt>
                <c:pt idx="12443">
                  <c:v>207.4</c:v>
                </c:pt>
                <c:pt idx="12444">
                  <c:v>207.41666666666666</c:v>
                </c:pt>
                <c:pt idx="12445">
                  <c:v>207.43333333333334</c:v>
                </c:pt>
                <c:pt idx="12446">
                  <c:v>207.45</c:v>
                </c:pt>
                <c:pt idx="12447">
                  <c:v>207.46666666666667</c:v>
                </c:pt>
                <c:pt idx="12448">
                  <c:v>207.48333333333332</c:v>
                </c:pt>
                <c:pt idx="12449">
                  <c:v>207.5</c:v>
                </c:pt>
                <c:pt idx="12450">
                  <c:v>207.51666666666668</c:v>
                </c:pt>
                <c:pt idx="12451">
                  <c:v>207.53333333333333</c:v>
                </c:pt>
                <c:pt idx="12452">
                  <c:v>207.55</c:v>
                </c:pt>
                <c:pt idx="12453">
                  <c:v>207.56666666666666</c:v>
                </c:pt>
                <c:pt idx="12454">
                  <c:v>207.58333333333334</c:v>
                </c:pt>
                <c:pt idx="12455">
                  <c:v>207.6</c:v>
                </c:pt>
                <c:pt idx="12456">
                  <c:v>207.61666666666667</c:v>
                </c:pt>
                <c:pt idx="12457">
                  <c:v>207.63333333333333</c:v>
                </c:pt>
                <c:pt idx="12458">
                  <c:v>207.65</c:v>
                </c:pt>
                <c:pt idx="12459">
                  <c:v>207.66666666666666</c:v>
                </c:pt>
                <c:pt idx="12460">
                  <c:v>207.68333333333334</c:v>
                </c:pt>
                <c:pt idx="12461">
                  <c:v>207.7</c:v>
                </c:pt>
                <c:pt idx="12462">
                  <c:v>207.71666666666667</c:v>
                </c:pt>
                <c:pt idx="12463">
                  <c:v>207.73333333333332</c:v>
                </c:pt>
                <c:pt idx="12464">
                  <c:v>207.75</c:v>
                </c:pt>
                <c:pt idx="12465">
                  <c:v>207.76666666666668</c:v>
                </c:pt>
                <c:pt idx="12466">
                  <c:v>207.78333333333333</c:v>
                </c:pt>
                <c:pt idx="12467">
                  <c:v>207.8</c:v>
                </c:pt>
                <c:pt idx="12468">
                  <c:v>207.81666666666666</c:v>
                </c:pt>
                <c:pt idx="12469">
                  <c:v>207.83333333333334</c:v>
                </c:pt>
                <c:pt idx="12470">
                  <c:v>207.85</c:v>
                </c:pt>
                <c:pt idx="12471">
                  <c:v>207.86666666666667</c:v>
                </c:pt>
                <c:pt idx="12472">
                  <c:v>207.88333333333333</c:v>
                </c:pt>
                <c:pt idx="12473">
                  <c:v>207.9</c:v>
                </c:pt>
                <c:pt idx="12474">
                  <c:v>207.91666666666666</c:v>
                </c:pt>
                <c:pt idx="12475">
                  <c:v>207.93333333333334</c:v>
                </c:pt>
                <c:pt idx="12476">
                  <c:v>207.95</c:v>
                </c:pt>
                <c:pt idx="12477">
                  <c:v>207.96666666666667</c:v>
                </c:pt>
                <c:pt idx="12478">
                  <c:v>207.98333333333332</c:v>
                </c:pt>
                <c:pt idx="12479">
                  <c:v>208</c:v>
                </c:pt>
                <c:pt idx="12480">
                  <c:v>208.01666666666668</c:v>
                </c:pt>
                <c:pt idx="12481">
                  <c:v>208.03333333333333</c:v>
                </c:pt>
                <c:pt idx="12482">
                  <c:v>208.05</c:v>
                </c:pt>
                <c:pt idx="12483">
                  <c:v>208.06666666666666</c:v>
                </c:pt>
                <c:pt idx="12484">
                  <c:v>208.08333333333334</c:v>
                </c:pt>
                <c:pt idx="12485">
                  <c:v>208.1</c:v>
                </c:pt>
                <c:pt idx="12486">
                  <c:v>208.11666666666667</c:v>
                </c:pt>
                <c:pt idx="12487">
                  <c:v>208.13333333333333</c:v>
                </c:pt>
                <c:pt idx="12488">
                  <c:v>208.15</c:v>
                </c:pt>
                <c:pt idx="12489">
                  <c:v>208.16666666666666</c:v>
                </c:pt>
                <c:pt idx="12490">
                  <c:v>208.18333333333334</c:v>
                </c:pt>
                <c:pt idx="12491">
                  <c:v>208.2</c:v>
                </c:pt>
                <c:pt idx="12492">
                  <c:v>208.21666666666667</c:v>
                </c:pt>
                <c:pt idx="12493">
                  <c:v>208.23333333333332</c:v>
                </c:pt>
                <c:pt idx="12494">
                  <c:v>208.25</c:v>
                </c:pt>
                <c:pt idx="12495">
                  <c:v>208.26666666666668</c:v>
                </c:pt>
                <c:pt idx="12496">
                  <c:v>208.28333333333333</c:v>
                </c:pt>
                <c:pt idx="12497">
                  <c:v>208.3</c:v>
                </c:pt>
                <c:pt idx="12498">
                  <c:v>208.31666666666666</c:v>
                </c:pt>
                <c:pt idx="12499">
                  <c:v>208.33333333333334</c:v>
                </c:pt>
                <c:pt idx="12500">
                  <c:v>208.35</c:v>
                </c:pt>
                <c:pt idx="12501">
                  <c:v>208.36666666666667</c:v>
                </c:pt>
                <c:pt idx="12502">
                  <c:v>208.38333333333333</c:v>
                </c:pt>
                <c:pt idx="12503">
                  <c:v>208.4</c:v>
                </c:pt>
                <c:pt idx="12504">
                  <c:v>208.41666666666666</c:v>
                </c:pt>
                <c:pt idx="12505">
                  <c:v>208.43333333333334</c:v>
                </c:pt>
                <c:pt idx="12506">
                  <c:v>208.45</c:v>
                </c:pt>
                <c:pt idx="12507">
                  <c:v>208.46666666666667</c:v>
                </c:pt>
                <c:pt idx="12508">
                  <c:v>208.48333333333332</c:v>
                </c:pt>
                <c:pt idx="12509">
                  <c:v>208.5</c:v>
                </c:pt>
                <c:pt idx="12510">
                  <c:v>208.51666666666668</c:v>
                </c:pt>
                <c:pt idx="12511">
                  <c:v>208.53333333333333</c:v>
                </c:pt>
                <c:pt idx="12512">
                  <c:v>208.55</c:v>
                </c:pt>
                <c:pt idx="12513">
                  <c:v>208.56666666666666</c:v>
                </c:pt>
                <c:pt idx="12514">
                  <c:v>208.58333333333334</c:v>
                </c:pt>
                <c:pt idx="12515">
                  <c:v>208.6</c:v>
                </c:pt>
                <c:pt idx="12516">
                  <c:v>208.61666666666667</c:v>
                </c:pt>
                <c:pt idx="12517">
                  <c:v>208.63333333333333</c:v>
                </c:pt>
                <c:pt idx="12518">
                  <c:v>208.65</c:v>
                </c:pt>
                <c:pt idx="12519">
                  <c:v>208.66666666666666</c:v>
                </c:pt>
                <c:pt idx="12520">
                  <c:v>208.68333333333334</c:v>
                </c:pt>
                <c:pt idx="12521">
                  <c:v>208.7</c:v>
                </c:pt>
                <c:pt idx="12522">
                  <c:v>208.71666666666667</c:v>
                </c:pt>
                <c:pt idx="12523">
                  <c:v>208.73333333333332</c:v>
                </c:pt>
                <c:pt idx="12524">
                  <c:v>208.75</c:v>
                </c:pt>
                <c:pt idx="12525">
                  <c:v>208.76666666666668</c:v>
                </c:pt>
                <c:pt idx="12526">
                  <c:v>208.78333333333333</c:v>
                </c:pt>
                <c:pt idx="12527">
                  <c:v>208.8</c:v>
                </c:pt>
                <c:pt idx="12528">
                  <c:v>208.81666666666666</c:v>
                </c:pt>
                <c:pt idx="12529">
                  <c:v>208.83333333333334</c:v>
                </c:pt>
                <c:pt idx="12530">
                  <c:v>208.85</c:v>
                </c:pt>
                <c:pt idx="12531">
                  <c:v>208.86666666666667</c:v>
                </c:pt>
                <c:pt idx="12532">
                  <c:v>208.88333333333333</c:v>
                </c:pt>
                <c:pt idx="12533">
                  <c:v>208.9</c:v>
                </c:pt>
                <c:pt idx="12534">
                  <c:v>208.91666666666666</c:v>
                </c:pt>
                <c:pt idx="12535">
                  <c:v>208.93333333333334</c:v>
                </c:pt>
                <c:pt idx="12536">
                  <c:v>208.95</c:v>
                </c:pt>
                <c:pt idx="12537">
                  <c:v>208.96666666666667</c:v>
                </c:pt>
                <c:pt idx="12538">
                  <c:v>208.98333333333332</c:v>
                </c:pt>
                <c:pt idx="12539">
                  <c:v>209</c:v>
                </c:pt>
                <c:pt idx="12540">
                  <c:v>209.01666666666668</c:v>
                </c:pt>
                <c:pt idx="12541">
                  <c:v>209.03333333333333</c:v>
                </c:pt>
                <c:pt idx="12542">
                  <c:v>209.05</c:v>
                </c:pt>
                <c:pt idx="12543">
                  <c:v>209.06666666666666</c:v>
                </c:pt>
                <c:pt idx="12544">
                  <c:v>209.08333333333334</c:v>
                </c:pt>
                <c:pt idx="12545">
                  <c:v>209.1</c:v>
                </c:pt>
                <c:pt idx="12546">
                  <c:v>209.11666666666667</c:v>
                </c:pt>
                <c:pt idx="12547">
                  <c:v>209.13333333333333</c:v>
                </c:pt>
                <c:pt idx="12548">
                  <c:v>209.15</c:v>
                </c:pt>
                <c:pt idx="12549">
                  <c:v>209.16666666666666</c:v>
                </c:pt>
                <c:pt idx="12550">
                  <c:v>209.18333333333334</c:v>
                </c:pt>
                <c:pt idx="12551">
                  <c:v>209.2</c:v>
                </c:pt>
                <c:pt idx="12552">
                  <c:v>209.21666666666667</c:v>
                </c:pt>
                <c:pt idx="12553">
                  <c:v>209.23333333333332</c:v>
                </c:pt>
                <c:pt idx="12554">
                  <c:v>209.25</c:v>
                </c:pt>
                <c:pt idx="12555">
                  <c:v>209.26666666666668</c:v>
                </c:pt>
                <c:pt idx="12556">
                  <c:v>209.28333333333333</c:v>
                </c:pt>
                <c:pt idx="12557">
                  <c:v>209.3</c:v>
                </c:pt>
                <c:pt idx="12558">
                  <c:v>209.31666666666666</c:v>
                </c:pt>
                <c:pt idx="12559">
                  <c:v>209.33333333333334</c:v>
                </c:pt>
                <c:pt idx="12560">
                  <c:v>209.35</c:v>
                </c:pt>
                <c:pt idx="12561">
                  <c:v>209.36666666666667</c:v>
                </c:pt>
                <c:pt idx="12562">
                  <c:v>209.38333333333333</c:v>
                </c:pt>
                <c:pt idx="12563">
                  <c:v>209.4</c:v>
                </c:pt>
                <c:pt idx="12564">
                  <c:v>209.41666666666666</c:v>
                </c:pt>
                <c:pt idx="12565">
                  <c:v>209.43333333333334</c:v>
                </c:pt>
                <c:pt idx="12566">
                  <c:v>209.45</c:v>
                </c:pt>
                <c:pt idx="12567">
                  <c:v>209.46666666666667</c:v>
                </c:pt>
                <c:pt idx="12568">
                  <c:v>209.48333333333332</c:v>
                </c:pt>
                <c:pt idx="12569">
                  <c:v>209.5</c:v>
                </c:pt>
                <c:pt idx="12570">
                  <c:v>209.51666666666668</c:v>
                </c:pt>
                <c:pt idx="12571">
                  <c:v>209.53333333333333</c:v>
                </c:pt>
                <c:pt idx="12572">
                  <c:v>209.55</c:v>
                </c:pt>
                <c:pt idx="12573">
                  <c:v>209.56666666666666</c:v>
                </c:pt>
                <c:pt idx="12574">
                  <c:v>209.58333333333334</c:v>
                </c:pt>
                <c:pt idx="12575">
                  <c:v>209.6</c:v>
                </c:pt>
                <c:pt idx="12576">
                  <c:v>209.61666666666667</c:v>
                </c:pt>
                <c:pt idx="12577">
                  <c:v>209.63333333333333</c:v>
                </c:pt>
                <c:pt idx="12578">
                  <c:v>209.65</c:v>
                </c:pt>
                <c:pt idx="12579">
                  <c:v>209.66666666666666</c:v>
                </c:pt>
                <c:pt idx="12580">
                  <c:v>209.68333333333334</c:v>
                </c:pt>
                <c:pt idx="12581">
                  <c:v>209.7</c:v>
                </c:pt>
                <c:pt idx="12582">
                  <c:v>209.71666666666667</c:v>
                </c:pt>
                <c:pt idx="12583">
                  <c:v>209.73333333333332</c:v>
                </c:pt>
                <c:pt idx="12584">
                  <c:v>209.75</c:v>
                </c:pt>
                <c:pt idx="12585">
                  <c:v>209.76666666666668</c:v>
                </c:pt>
                <c:pt idx="12586">
                  <c:v>209.78333333333333</c:v>
                </c:pt>
                <c:pt idx="12587">
                  <c:v>209.8</c:v>
                </c:pt>
                <c:pt idx="12588">
                  <c:v>209.81666666666666</c:v>
                </c:pt>
                <c:pt idx="12589">
                  <c:v>209.83333333333334</c:v>
                </c:pt>
                <c:pt idx="12590">
                  <c:v>209.85</c:v>
                </c:pt>
                <c:pt idx="12591">
                  <c:v>209.86666666666667</c:v>
                </c:pt>
                <c:pt idx="12592">
                  <c:v>209.88333333333333</c:v>
                </c:pt>
                <c:pt idx="12593">
                  <c:v>209.9</c:v>
                </c:pt>
                <c:pt idx="12594">
                  <c:v>209.91666666666666</c:v>
                </c:pt>
                <c:pt idx="12595">
                  <c:v>209.93333333333334</c:v>
                </c:pt>
                <c:pt idx="12596">
                  <c:v>209.95</c:v>
                </c:pt>
                <c:pt idx="12597">
                  <c:v>209.96666666666667</c:v>
                </c:pt>
                <c:pt idx="12598">
                  <c:v>209.98333333333332</c:v>
                </c:pt>
                <c:pt idx="12599">
                  <c:v>210</c:v>
                </c:pt>
                <c:pt idx="12600">
                  <c:v>210.01666666666668</c:v>
                </c:pt>
                <c:pt idx="12601">
                  <c:v>210.03333333333333</c:v>
                </c:pt>
                <c:pt idx="12602">
                  <c:v>210.05</c:v>
                </c:pt>
                <c:pt idx="12603">
                  <c:v>210.06666666666666</c:v>
                </c:pt>
                <c:pt idx="12604">
                  <c:v>210.08333333333334</c:v>
                </c:pt>
                <c:pt idx="12605">
                  <c:v>210.1</c:v>
                </c:pt>
                <c:pt idx="12606">
                  <c:v>210.11666666666667</c:v>
                </c:pt>
                <c:pt idx="12607">
                  <c:v>210.13333333333333</c:v>
                </c:pt>
                <c:pt idx="12608">
                  <c:v>210.15</c:v>
                </c:pt>
                <c:pt idx="12609">
                  <c:v>210.16666666666666</c:v>
                </c:pt>
                <c:pt idx="12610">
                  <c:v>210.18333333333334</c:v>
                </c:pt>
                <c:pt idx="12611">
                  <c:v>210.2</c:v>
                </c:pt>
                <c:pt idx="12612">
                  <c:v>210.21666666666667</c:v>
                </c:pt>
                <c:pt idx="12613">
                  <c:v>210.23333333333332</c:v>
                </c:pt>
                <c:pt idx="12614">
                  <c:v>210.25</c:v>
                </c:pt>
                <c:pt idx="12615">
                  <c:v>210.26666666666668</c:v>
                </c:pt>
                <c:pt idx="12616">
                  <c:v>210.28333333333333</c:v>
                </c:pt>
                <c:pt idx="12617">
                  <c:v>210.3</c:v>
                </c:pt>
                <c:pt idx="12618">
                  <c:v>210.31666666666666</c:v>
                </c:pt>
                <c:pt idx="12619">
                  <c:v>210.33333333333334</c:v>
                </c:pt>
                <c:pt idx="12620">
                  <c:v>210.35</c:v>
                </c:pt>
                <c:pt idx="12621">
                  <c:v>210.36666666666667</c:v>
                </c:pt>
                <c:pt idx="12622">
                  <c:v>210.38333333333333</c:v>
                </c:pt>
                <c:pt idx="12623">
                  <c:v>210.4</c:v>
                </c:pt>
                <c:pt idx="12624">
                  <c:v>210.41666666666666</c:v>
                </c:pt>
                <c:pt idx="12625">
                  <c:v>210.43333333333334</c:v>
                </c:pt>
                <c:pt idx="12626">
                  <c:v>210.45</c:v>
                </c:pt>
                <c:pt idx="12627">
                  <c:v>210.46666666666667</c:v>
                </c:pt>
                <c:pt idx="12628">
                  <c:v>210.48333333333332</c:v>
                </c:pt>
                <c:pt idx="12629">
                  <c:v>210.5</c:v>
                </c:pt>
                <c:pt idx="12630">
                  <c:v>210.51666666666668</c:v>
                </c:pt>
                <c:pt idx="12631">
                  <c:v>210.53333333333333</c:v>
                </c:pt>
                <c:pt idx="12632">
                  <c:v>210.55</c:v>
                </c:pt>
                <c:pt idx="12633">
                  <c:v>210.56666666666666</c:v>
                </c:pt>
                <c:pt idx="12634">
                  <c:v>210.58333333333334</c:v>
                </c:pt>
                <c:pt idx="12635">
                  <c:v>210.6</c:v>
                </c:pt>
                <c:pt idx="12636">
                  <c:v>210.61666666666667</c:v>
                </c:pt>
                <c:pt idx="12637">
                  <c:v>210.63333333333333</c:v>
                </c:pt>
                <c:pt idx="12638">
                  <c:v>210.65</c:v>
                </c:pt>
                <c:pt idx="12639">
                  <c:v>210.66666666666666</c:v>
                </c:pt>
                <c:pt idx="12640">
                  <c:v>210.68333333333334</c:v>
                </c:pt>
                <c:pt idx="12641">
                  <c:v>210.7</c:v>
                </c:pt>
                <c:pt idx="12642">
                  <c:v>210.71666666666667</c:v>
                </c:pt>
                <c:pt idx="12643">
                  <c:v>210.73333333333332</c:v>
                </c:pt>
                <c:pt idx="12644">
                  <c:v>210.75</c:v>
                </c:pt>
                <c:pt idx="12645">
                  <c:v>210.76666666666668</c:v>
                </c:pt>
                <c:pt idx="12646">
                  <c:v>210.78333333333333</c:v>
                </c:pt>
                <c:pt idx="12647">
                  <c:v>210.8</c:v>
                </c:pt>
                <c:pt idx="12648">
                  <c:v>210.81666666666666</c:v>
                </c:pt>
                <c:pt idx="12649">
                  <c:v>210.83333333333334</c:v>
                </c:pt>
                <c:pt idx="12650">
                  <c:v>210.85</c:v>
                </c:pt>
                <c:pt idx="12651">
                  <c:v>210.86666666666667</c:v>
                </c:pt>
                <c:pt idx="12652">
                  <c:v>210.88333333333333</c:v>
                </c:pt>
                <c:pt idx="12653">
                  <c:v>210.9</c:v>
                </c:pt>
                <c:pt idx="12654">
                  <c:v>210.91666666666666</c:v>
                </c:pt>
                <c:pt idx="12655">
                  <c:v>210.93333333333334</c:v>
                </c:pt>
                <c:pt idx="12656">
                  <c:v>210.95</c:v>
                </c:pt>
                <c:pt idx="12657">
                  <c:v>210.96666666666667</c:v>
                </c:pt>
                <c:pt idx="12658">
                  <c:v>210.98333333333332</c:v>
                </c:pt>
                <c:pt idx="12659">
                  <c:v>211</c:v>
                </c:pt>
                <c:pt idx="12660">
                  <c:v>211.01666666666668</c:v>
                </c:pt>
                <c:pt idx="12661">
                  <c:v>211.03333333333333</c:v>
                </c:pt>
                <c:pt idx="12662">
                  <c:v>211.05</c:v>
                </c:pt>
                <c:pt idx="12663">
                  <c:v>211.06666666666666</c:v>
                </c:pt>
                <c:pt idx="12664">
                  <c:v>211.08333333333334</c:v>
                </c:pt>
                <c:pt idx="12665">
                  <c:v>211.1</c:v>
                </c:pt>
                <c:pt idx="12666">
                  <c:v>211.11666666666667</c:v>
                </c:pt>
                <c:pt idx="12667">
                  <c:v>211.13333333333333</c:v>
                </c:pt>
                <c:pt idx="12668">
                  <c:v>211.15</c:v>
                </c:pt>
                <c:pt idx="12669">
                  <c:v>211.16666666666666</c:v>
                </c:pt>
                <c:pt idx="12670">
                  <c:v>211.18333333333334</c:v>
                </c:pt>
                <c:pt idx="12671">
                  <c:v>211.2</c:v>
                </c:pt>
                <c:pt idx="12672">
                  <c:v>211.21666666666667</c:v>
                </c:pt>
                <c:pt idx="12673">
                  <c:v>211.23333333333332</c:v>
                </c:pt>
                <c:pt idx="12674">
                  <c:v>211.25</c:v>
                </c:pt>
                <c:pt idx="12675">
                  <c:v>211.26666666666668</c:v>
                </c:pt>
                <c:pt idx="12676">
                  <c:v>211.28333333333333</c:v>
                </c:pt>
                <c:pt idx="12677">
                  <c:v>211.3</c:v>
                </c:pt>
                <c:pt idx="12678">
                  <c:v>211.31666666666666</c:v>
                </c:pt>
                <c:pt idx="12679">
                  <c:v>211.33333333333334</c:v>
                </c:pt>
                <c:pt idx="12680">
                  <c:v>211.35</c:v>
                </c:pt>
                <c:pt idx="12681">
                  <c:v>211.36666666666667</c:v>
                </c:pt>
                <c:pt idx="12682">
                  <c:v>211.38333333333333</c:v>
                </c:pt>
                <c:pt idx="12683">
                  <c:v>211.4</c:v>
                </c:pt>
                <c:pt idx="12684">
                  <c:v>211.41666666666666</c:v>
                </c:pt>
                <c:pt idx="12685">
                  <c:v>211.43333333333334</c:v>
                </c:pt>
                <c:pt idx="12686">
                  <c:v>211.45</c:v>
                </c:pt>
                <c:pt idx="12687">
                  <c:v>211.46666666666667</c:v>
                </c:pt>
                <c:pt idx="12688">
                  <c:v>211.48333333333332</c:v>
                </c:pt>
                <c:pt idx="12689">
                  <c:v>211.5</c:v>
                </c:pt>
                <c:pt idx="12690">
                  <c:v>211.51666666666668</c:v>
                </c:pt>
                <c:pt idx="12691">
                  <c:v>211.53333333333333</c:v>
                </c:pt>
                <c:pt idx="12692">
                  <c:v>211.55</c:v>
                </c:pt>
                <c:pt idx="12693">
                  <c:v>211.56666666666666</c:v>
                </c:pt>
                <c:pt idx="12694">
                  <c:v>211.58333333333334</c:v>
                </c:pt>
                <c:pt idx="12695">
                  <c:v>211.6</c:v>
                </c:pt>
                <c:pt idx="12696">
                  <c:v>211.61666666666667</c:v>
                </c:pt>
                <c:pt idx="12697">
                  <c:v>211.63333333333333</c:v>
                </c:pt>
                <c:pt idx="12698">
                  <c:v>211.65</c:v>
                </c:pt>
                <c:pt idx="12699">
                  <c:v>211.66666666666666</c:v>
                </c:pt>
                <c:pt idx="12700">
                  <c:v>211.68333333333334</c:v>
                </c:pt>
                <c:pt idx="12701">
                  <c:v>211.7</c:v>
                </c:pt>
                <c:pt idx="12702">
                  <c:v>211.71666666666667</c:v>
                </c:pt>
                <c:pt idx="12703">
                  <c:v>211.73333333333332</c:v>
                </c:pt>
                <c:pt idx="12704">
                  <c:v>211.75</c:v>
                </c:pt>
                <c:pt idx="12705">
                  <c:v>211.76666666666668</c:v>
                </c:pt>
                <c:pt idx="12706">
                  <c:v>211.78333333333333</c:v>
                </c:pt>
                <c:pt idx="12707">
                  <c:v>211.8</c:v>
                </c:pt>
                <c:pt idx="12708">
                  <c:v>211.81666666666666</c:v>
                </c:pt>
                <c:pt idx="12709">
                  <c:v>211.83333333333334</c:v>
                </c:pt>
                <c:pt idx="12710">
                  <c:v>211.85</c:v>
                </c:pt>
                <c:pt idx="12711">
                  <c:v>211.86666666666667</c:v>
                </c:pt>
                <c:pt idx="12712">
                  <c:v>211.88333333333333</c:v>
                </c:pt>
                <c:pt idx="12713">
                  <c:v>211.9</c:v>
                </c:pt>
                <c:pt idx="12714">
                  <c:v>211.91666666666666</c:v>
                </c:pt>
                <c:pt idx="12715">
                  <c:v>211.93333333333334</c:v>
                </c:pt>
                <c:pt idx="12716">
                  <c:v>211.95</c:v>
                </c:pt>
                <c:pt idx="12717">
                  <c:v>211.96666666666667</c:v>
                </c:pt>
                <c:pt idx="12718">
                  <c:v>211.98333333333332</c:v>
                </c:pt>
                <c:pt idx="12719">
                  <c:v>212</c:v>
                </c:pt>
                <c:pt idx="12720">
                  <c:v>212.01666666666668</c:v>
                </c:pt>
                <c:pt idx="12721">
                  <c:v>212.03333333333333</c:v>
                </c:pt>
                <c:pt idx="12722">
                  <c:v>212.05</c:v>
                </c:pt>
                <c:pt idx="12723">
                  <c:v>212.06666666666666</c:v>
                </c:pt>
                <c:pt idx="12724">
                  <c:v>212.08333333333334</c:v>
                </c:pt>
                <c:pt idx="12725">
                  <c:v>212.1</c:v>
                </c:pt>
                <c:pt idx="12726">
                  <c:v>212.11666666666667</c:v>
                </c:pt>
                <c:pt idx="12727">
                  <c:v>212.13333333333333</c:v>
                </c:pt>
                <c:pt idx="12728">
                  <c:v>212.15</c:v>
                </c:pt>
                <c:pt idx="12729">
                  <c:v>212.16666666666666</c:v>
                </c:pt>
                <c:pt idx="12730">
                  <c:v>212.18333333333334</c:v>
                </c:pt>
                <c:pt idx="12731">
                  <c:v>212.2</c:v>
                </c:pt>
                <c:pt idx="12732">
                  <c:v>212.21666666666667</c:v>
                </c:pt>
                <c:pt idx="12733">
                  <c:v>212.23333333333332</c:v>
                </c:pt>
                <c:pt idx="12734">
                  <c:v>212.25</c:v>
                </c:pt>
                <c:pt idx="12735">
                  <c:v>212.26666666666668</c:v>
                </c:pt>
                <c:pt idx="12736">
                  <c:v>212.28333333333333</c:v>
                </c:pt>
                <c:pt idx="12737">
                  <c:v>212.3</c:v>
                </c:pt>
                <c:pt idx="12738">
                  <c:v>212.31666666666666</c:v>
                </c:pt>
                <c:pt idx="12739">
                  <c:v>212.33333333333334</c:v>
                </c:pt>
                <c:pt idx="12740">
                  <c:v>212.35</c:v>
                </c:pt>
                <c:pt idx="12741">
                  <c:v>212.36666666666667</c:v>
                </c:pt>
                <c:pt idx="12742">
                  <c:v>212.38333333333333</c:v>
                </c:pt>
                <c:pt idx="12743">
                  <c:v>212.4</c:v>
                </c:pt>
                <c:pt idx="12744">
                  <c:v>212.41666666666666</c:v>
                </c:pt>
                <c:pt idx="12745">
                  <c:v>212.43333333333334</c:v>
                </c:pt>
                <c:pt idx="12746">
                  <c:v>212.45</c:v>
                </c:pt>
                <c:pt idx="12747">
                  <c:v>212.46666666666667</c:v>
                </c:pt>
                <c:pt idx="12748">
                  <c:v>212.48333333333332</c:v>
                </c:pt>
                <c:pt idx="12749">
                  <c:v>212.5</c:v>
                </c:pt>
                <c:pt idx="12750">
                  <c:v>212.51666666666668</c:v>
                </c:pt>
                <c:pt idx="12751">
                  <c:v>212.53333333333333</c:v>
                </c:pt>
                <c:pt idx="12752">
                  <c:v>212.55</c:v>
                </c:pt>
                <c:pt idx="12753">
                  <c:v>212.56666666666666</c:v>
                </c:pt>
                <c:pt idx="12754">
                  <c:v>212.58333333333334</c:v>
                </c:pt>
                <c:pt idx="12755">
                  <c:v>212.6</c:v>
                </c:pt>
                <c:pt idx="12756">
                  <c:v>212.61666666666667</c:v>
                </c:pt>
                <c:pt idx="12757">
                  <c:v>212.63333333333333</c:v>
                </c:pt>
                <c:pt idx="12758">
                  <c:v>212.65</c:v>
                </c:pt>
                <c:pt idx="12759">
                  <c:v>212.66666666666666</c:v>
                </c:pt>
                <c:pt idx="12760">
                  <c:v>212.68333333333334</c:v>
                </c:pt>
                <c:pt idx="12761">
                  <c:v>212.7</c:v>
                </c:pt>
                <c:pt idx="12762">
                  <c:v>212.71666666666667</c:v>
                </c:pt>
                <c:pt idx="12763">
                  <c:v>212.73333333333332</c:v>
                </c:pt>
                <c:pt idx="12764">
                  <c:v>212.75</c:v>
                </c:pt>
                <c:pt idx="12765">
                  <c:v>212.76666666666668</c:v>
                </c:pt>
                <c:pt idx="12766">
                  <c:v>212.78333333333333</c:v>
                </c:pt>
                <c:pt idx="12767">
                  <c:v>212.8</c:v>
                </c:pt>
                <c:pt idx="12768">
                  <c:v>212.81666666666666</c:v>
                </c:pt>
                <c:pt idx="12769">
                  <c:v>212.83333333333334</c:v>
                </c:pt>
                <c:pt idx="12770">
                  <c:v>212.85</c:v>
                </c:pt>
                <c:pt idx="12771">
                  <c:v>212.86666666666667</c:v>
                </c:pt>
                <c:pt idx="12772">
                  <c:v>212.88333333333333</c:v>
                </c:pt>
                <c:pt idx="12773">
                  <c:v>212.9</c:v>
                </c:pt>
                <c:pt idx="12774">
                  <c:v>212.91666666666666</c:v>
                </c:pt>
                <c:pt idx="12775">
                  <c:v>212.93333333333334</c:v>
                </c:pt>
                <c:pt idx="12776">
                  <c:v>212.95</c:v>
                </c:pt>
                <c:pt idx="12777">
                  <c:v>212.96666666666667</c:v>
                </c:pt>
                <c:pt idx="12778">
                  <c:v>212.98333333333332</c:v>
                </c:pt>
                <c:pt idx="12779">
                  <c:v>213</c:v>
                </c:pt>
                <c:pt idx="12780">
                  <c:v>213.01666666666668</c:v>
                </c:pt>
                <c:pt idx="12781">
                  <c:v>213.03333333333333</c:v>
                </c:pt>
                <c:pt idx="12782">
                  <c:v>213.05</c:v>
                </c:pt>
                <c:pt idx="12783">
                  <c:v>213.06666666666666</c:v>
                </c:pt>
                <c:pt idx="12784">
                  <c:v>213.08333333333334</c:v>
                </c:pt>
                <c:pt idx="12785">
                  <c:v>213.1</c:v>
                </c:pt>
                <c:pt idx="12786">
                  <c:v>213.11666666666667</c:v>
                </c:pt>
                <c:pt idx="12787">
                  <c:v>213.13333333333333</c:v>
                </c:pt>
                <c:pt idx="12788">
                  <c:v>213.15</c:v>
                </c:pt>
                <c:pt idx="12789">
                  <c:v>213.16666666666666</c:v>
                </c:pt>
                <c:pt idx="12790">
                  <c:v>213.18333333333334</c:v>
                </c:pt>
                <c:pt idx="12791">
                  <c:v>213.2</c:v>
                </c:pt>
                <c:pt idx="12792">
                  <c:v>213.21666666666667</c:v>
                </c:pt>
                <c:pt idx="12793">
                  <c:v>213.23333333333332</c:v>
                </c:pt>
                <c:pt idx="12794">
                  <c:v>213.25</c:v>
                </c:pt>
                <c:pt idx="12795">
                  <c:v>213.26666666666668</c:v>
                </c:pt>
                <c:pt idx="12796">
                  <c:v>213.28333333333333</c:v>
                </c:pt>
                <c:pt idx="12797">
                  <c:v>213.3</c:v>
                </c:pt>
                <c:pt idx="12798">
                  <c:v>213.31666666666666</c:v>
                </c:pt>
                <c:pt idx="12799">
                  <c:v>213.33333333333334</c:v>
                </c:pt>
                <c:pt idx="12800">
                  <c:v>213.35</c:v>
                </c:pt>
                <c:pt idx="12801">
                  <c:v>213.36666666666667</c:v>
                </c:pt>
                <c:pt idx="12802">
                  <c:v>213.38333333333333</c:v>
                </c:pt>
                <c:pt idx="12803">
                  <c:v>213.4</c:v>
                </c:pt>
                <c:pt idx="12804">
                  <c:v>213.41666666666666</c:v>
                </c:pt>
                <c:pt idx="12805">
                  <c:v>213.43333333333334</c:v>
                </c:pt>
                <c:pt idx="12806">
                  <c:v>213.45</c:v>
                </c:pt>
                <c:pt idx="12807">
                  <c:v>213.46666666666667</c:v>
                </c:pt>
                <c:pt idx="12808">
                  <c:v>213.48333333333332</c:v>
                </c:pt>
                <c:pt idx="12809">
                  <c:v>213.5</c:v>
                </c:pt>
                <c:pt idx="12810">
                  <c:v>213.51666666666668</c:v>
                </c:pt>
                <c:pt idx="12811">
                  <c:v>213.53333333333333</c:v>
                </c:pt>
                <c:pt idx="12812">
                  <c:v>213.55</c:v>
                </c:pt>
                <c:pt idx="12813">
                  <c:v>213.56666666666666</c:v>
                </c:pt>
                <c:pt idx="12814">
                  <c:v>213.58333333333334</c:v>
                </c:pt>
                <c:pt idx="12815">
                  <c:v>213.6</c:v>
                </c:pt>
                <c:pt idx="12816">
                  <c:v>213.61666666666667</c:v>
                </c:pt>
                <c:pt idx="12817">
                  <c:v>213.63333333333333</c:v>
                </c:pt>
                <c:pt idx="12818">
                  <c:v>213.65</c:v>
                </c:pt>
                <c:pt idx="12819">
                  <c:v>213.66666666666666</c:v>
                </c:pt>
                <c:pt idx="12820">
                  <c:v>213.68333333333334</c:v>
                </c:pt>
                <c:pt idx="12821">
                  <c:v>213.7</c:v>
                </c:pt>
                <c:pt idx="12822">
                  <c:v>213.71666666666667</c:v>
                </c:pt>
                <c:pt idx="12823">
                  <c:v>213.73333333333332</c:v>
                </c:pt>
                <c:pt idx="12824">
                  <c:v>213.75</c:v>
                </c:pt>
                <c:pt idx="12825">
                  <c:v>213.76666666666668</c:v>
                </c:pt>
                <c:pt idx="12826">
                  <c:v>213.78333333333333</c:v>
                </c:pt>
                <c:pt idx="12827">
                  <c:v>213.8</c:v>
                </c:pt>
                <c:pt idx="12828">
                  <c:v>213.81666666666666</c:v>
                </c:pt>
                <c:pt idx="12829">
                  <c:v>213.83333333333334</c:v>
                </c:pt>
                <c:pt idx="12830">
                  <c:v>213.85</c:v>
                </c:pt>
                <c:pt idx="12831">
                  <c:v>213.86666666666667</c:v>
                </c:pt>
                <c:pt idx="12832">
                  <c:v>213.88333333333333</c:v>
                </c:pt>
                <c:pt idx="12833">
                  <c:v>213.9</c:v>
                </c:pt>
                <c:pt idx="12834">
                  <c:v>213.91666666666666</c:v>
                </c:pt>
                <c:pt idx="12835">
                  <c:v>213.93333333333334</c:v>
                </c:pt>
                <c:pt idx="12836">
                  <c:v>213.95</c:v>
                </c:pt>
                <c:pt idx="12837">
                  <c:v>213.96666666666667</c:v>
                </c:pt>
                <c:pt idx="12838">
                  <c:v>213.98333333333332</c:v>
                </c:pt>
                <c:pt idx="12839">
                  <c:v>214</c:v>
                </c:pt>
                <c:pt idx="12840">
                  <c:v>214.01666666666668</c:v>
                </c:pt>
                <c:pt idx="12841">
                  <c:v>214.03333333333333</c:v>
                </c:pt>
                <c:pt idx="12842">
                  <c:v>214.05</c:v>
                </c:pt>
                <c:pt idx="12843">
                  <c:v>214.06666666666666</c:v>
                </c:pt>
                <c:pt idx="12844">
                  <c:v>214.08333333333334</c:v>
                </c:pt>
                <c:pt idx="12845">
                  <c:v>214.1</c:v>
                </c:pt>
                <c:pt idx="12846">
                  <c:v>214.11666666666667</c:v>
                </c:pt>
                <c:pt idx="12847">
                  <c:v>214.13333333333333</c:v>
                </c:pt>
                <c:pt idx="12848">
                  <c:v>214.15</c:v>
                </c:pt>
                <c:pt idx="12849">
                  <c:v>214.16666666666666</c:v>
                </c:pt>
                <c:pt idx="12850">
                  <c:v>214.18333333333334</c:v>
                </c:pt>
                <c:pt idx="12851">
                  <c:v>214.2</c:v>
                </c:pt>
                <c:pt idx="12852">
                  <c:v>214.21666666666667</c:v>
                </c:pt>
                <c:pt idx="12853">
                  <c:v>214.23333333333332</c:v>
                </c:pt>
                <c:pt idx="12854">
                  <c:v>214.25</c:v>
                </c:pt>
                <c:pt idx="12855">
                  <c:v>214.26666666666668</c:v>
                </c:pt>
                <c:pt idx="12856">
                  <c:v>214.28333333333333</c:v>
                </c:pt>
                <c:pt idx="12857">
                  <c:v>214.3</c:v>
                </c:pt>
                <c:pt idx="12858">
                  <c:v>214.31666666666666</c:v>
                </c:pt>
                <c:pt idx="12859">
                  <c:v>214.33333333333334</c:v>
                </c:pt>
                <c:pt idx="12860">
                  <c:v>214.35</c:v>
                </c:pt>
                <c:pt idx="12861">
                  <c:v>214.36666666666667</c:v>
                </c:pt>
                <c:pt idx="12862">
                  <c:v>214.38333333333333</c:v>
                </c:pt>
                <c:pt idx="12863">
                  <c:v>214.4</c:v>
                </c:pt>
                <c:pt idx="12864">
                  <c:v>214.41666666666666</c:v>
                </c:pt>
                <c:pt idx="12865">
                  <c:v>214.43333333333334</c:v>
                </c:pt>
                <c:pt idx="12866">
                  <c:v>214.45</c:v>
                </c:pt>
                <c:pt idx="12867">
                  <c:v>214.46666666666667</c:v>
                </c:pt>
                <c:pt idx="12868">
                  <c:v>214.48333333333332</c:v>
                </c:pt>
                <c:pt idx="12869">
                  <c:v>214.5</c:v>
                </c:pt>
                <c:pt idx="12870">
                  <c:v>214.51666666666668</c:v>
                </c:pt>
                <c:pt idx="12871">
                  <c:v>214.53333333333333</c:v>
                </c:pt>
                <c:pt idx="12872">
                  <c:v>214.55</c:v>
                </c:pt>
                <c:pt idx="12873">
                  <c:v>214.56666666666666</c:v>
                </c:pt>
                <c:pt idx="12874">
                  <c:v>214.58333333333334</c:v>
                </c:pt>
                <c:pt idx="12875">
                  <c:v>214.6</c:v>
                </c:pt>
                <c:pt idx="12876">
                  <c:v>214.61666666666667</c:v>
                </c:pt>
                <c:pt idx="12877">
                  <c:v>214.63333333333333</c:v>
                </c:pt>
                <c:pt idx="12878">
                  <c:v>214.65</c:v>
                </c:pt>
                <c:pt idx="12879">
                  <c:v>214.66666666666666</c:v>
                </c:pt>
                <c:pt idx="12880">
                  <c:v>214.68333333333334</c:v>
                </c:pt>
                <c:pt idx="12881">
                  <c:v>214.7</c:v>
                </c:pt>
                <c:pt idx="12882">
                  <c:v>214.71666666666667</c:v>
                </c:pt>
                <c:pt idx="12883">
                  <c:v>214.73333333333332</c:v>
                </c:pt>
                <c:pt idx="12884">
                  <c:v>214.75</c:v>
                </c:pt>
                <c:pt idx="12885">
                  <c:v>214.76666666666668</c:v>
                </c:pt>
                <c:pt idx="12886">
                  <c:v>214.78333333333333</c:v>
                </c:pt>
                <c:pt idx="12887">
                  <c:v>214.8</c:v>
                </c:pt>
                <c:pt idx="12888">
                  <c:v>214.81666666666666</c:v>
                </c:pt>
                <c:pt idx="12889">
                  <c:v>214.83333333333334</c:v>
                </c:pt>
                <c:pt idx="12890">
                  <c:v>214.85</c:v>
                </c:pt>
                <c:pt idx="12891">
                  <c:v>214.86666666666667</c:v>
                </c:pt>
                <c:pt idx="12892">
                  <c:v>214.88333333333333</c:v>
                </c:pt>
                <c:pt idx="12893">
                  <c:v>214.9</c:v>
                </c:pt>
                <c:pt idx="12894">
                  <c:v>214.91666666666666</c:v>
                </c:pt>
                <c:pt idx="12895">
                  <c:v>214.93333333333334</c:v>
                </c:pt>
                <c:pt idx="12896">
                  <c:v>214.95</c:v>
                </c:pt>
                <c:pt idx="12897">
                  <c:v>214.96666666666667</c:v>
                </c:pt>
                <c:pt idx="12898">
                  <c:v>214.98333333333332</c:v>
                </c:pt>
                <c:pt idx="12899">
                  <c:v>215</c:v>
                </c:pt>
                <c:pt idx="12900">
                  <c:v>215.01666666666668</c:v>
                </c:pt>
                <c:pt idx="12901">
                  <c:v>215.03333333333333</c:v>
                </c:pt>
                <c:pt idx="12902">
                  <c:v>215.05</c:v>
                </c:pt>
                <c:pt idx="12903">
                  <c:v>215.06666666666666</c:v>
                </c:pt>
                <c:pt idx="12904">
                  <c:v>215.08333333333334</c:v>
                </c:pt>
                <c:pt idx="12905">
                  <c:v>215.1</c:v>
                </c:pt>
                <c:pt idx="12906">
                  <c:v>215.11666666666667</c:v>
                </c:pt>
                <c:pt idx="12907">
                  <c:v>215.13333333333333</c:v>
                </c:pt>
                <c:pt idx="12908">
                  <c:v>215.15</c:v>
                </c:pt>
                <c:pt idx="12909">
                  <c:v>215.16666666666666</c:v>
                </c:pt>
                <c:pt idx="12910">
                  <c:v>215.18333333333334</c:v>
                </c:pt>
                <c:pt idx="12911">
                  <c:v>215.2</c:v>
                </c:pt>
                <c:pt idx="12912">
                  <c:v>215.21666666666667</c:v>
                </c:pt>
                <c:pt idx="12913">
                  <c:v>215.23333333333332</c:v>
                </c:pt>
                <c:pt idx="12914">
                  <c:v>215.25</c:v>
                </c:pt>
                <c:pt idx="12915">
                  <c:v>215.26666666666668</c:v>
                </c:pt>
                <c:pt idx="12916">
                  <c:v>215.28333333333333</c:v>
                </c:pt>
                <c:pt idx="12917">
                  <c:v>215.3</c:v>
                </c:pt>
                <c:pt idx="12918">
                  <c:v>215.31666666666666</c:v>
                </c:pt>
                <c:pt idx="12919">
                  <c:v>215.33333333333334</c:v>
                </c:pt>
                <c:pt idx="12920">
                  <c:v>215.35</c:v>
                </c:pt>
                <c:pt idx="12921">
                  <c:v>215.36666666666667</c:v>
                </c:pt>
                <c:pt idx="12922">
                  <c:v>215.38333333333333</c:v>
                </c:pt>
                <c:pt idx="12923">
                  <c:v>215.4</c:v>
                </c:pt>
                <c:pt idx="12924">
                  <c:v>215.41666666666666</c:v>
                </c:pt>
                <c:pt idx="12925">
                  <c:v>215.43333333333334</c:v>
                </c:pt>
                <c:pt idx="12926">
                  <c:v>215.45</c:v>
                </c:pt>
                <c:pt idx="12927">
                  <c:v>215.46666666666667</c:v>
                </c:pt>
                <c:pt idx="12928">
                  <c:v>215.48333333333332</c:v>
                </c:pt>
                <c:pt idx="12929">
                  <c:v>215.5</c:v>
                </c:pt>
                <c:pt idx="12930">
                  <c:v>215.51666666666668</c:v>
                </c:pt>
                <c:pt idx="12931">
                  <c:v>215.53333333333333</c:v>
                </c:pt>
                <c:pt idx="12932">
                  <c:v>215.55</c:v>
                </c:pt>
                <c:pt idx="12933">
                  <c:v>215.56666666666666</c:v>
                </c:pt>
                <c:pt idx="12934">
                  <c:v>215.58333333333334</c:v>
                </c:pt>
                <c:pt idx="12935">
                  <c:v>215.6</c:v>
                </c:pt>
                <c:pt idx="12936">
                  <c:v>215.61666666666667</c:v>
                </c:pt>
                <c:pt idx="12937">
                  <c:v>215.63333333333333</c:v>
                </c:pt>
                <c:pt idx="12938">
                  <c:v>215.65</c:v>
                </c:pt>
                <c:pt idx="12939">
                  <c:v>215.66666666666666</c:v>
                </c:pt>
                <c:pt idx="12940">
                  <c:v>215.68333333333334</c:v>
                </c:pt>
                <c:pt idx="12941">
                  <c:v>215.7</c:v>
                </c:pt>
                <c:pt idx="12942">
                  <c:v>215.71666666666667</c:v>
                </c:pt>
                <c:pt idx="12943">
                  <c:v>215.73333333333332</c:v>
                </c:pt>
                <c:pt idx="12944">
                  <c:v>215.75</c:v>
                </c:pt>
                <c:pt idx="12945">
                  <c:v>215.76666666666668</c:v>
                </c:pt>
                <c:pt idx="12946">
                  <c:v>215.78333333333333</c:v>
                </c:pt>
                <c:pt idx="12947">
                  <c:v>215.8</c:v>
                </c:pt>
                <c:pt idx="12948">
                  <c:v>215.81666666666666</c:v>
                </c:pt>
                <c:pt idx="12949">
                  <c:v>215.83333333333334</c:v>
                </c:pt>
                <c:pt idx="12950">
                  <c:v>215.85</c:v>
                </c:pt>
                <c:pt idx="12951">
                  <c:v>215.86666666666667</c:v>
                </c:pt>
                <c:pt idx="12952">
                  <c:v>215.88333333333333</c:v>
                </c:pt>
                <c:pt idx="12953">
                  <c:v>215.9</c:v>
                </c:pt>
                <c:pt idx="12954">
                  <c:v>215.91666666666666</c:v>
                </c:pt>
                <c:pt idx="12955">
                  <c:v>215.93333333333334</c:v>
                </c:pt>
                <c:pt idx="12956">
                  <c:v>215.95</c:v>
                </c:pt>
                <c:pt idx="12957">
                  <c:v>215.96666666666667</c:v>
                </c:pt>
                <c:pt idx="12958">
                  <c:v>215.98333333333332</c:v>
                </c:pt>
                <c:pt idx="12959">
                  <c:v>216</c:v>
                </c:pt>
                <c:pt idx="12960">
                  <c:v>216.01666666666668</c:v>
                </c:pt>
                <c:pt idx="12961">
                  <c:v>216.03333333333333</c:v>
                </c:pt>
                <c:pt idx="12962">
                  <c:v>216.05</c:v>
                </c:pt>
                <c:pt idx="12963">
                  <c:v>216.06666666666666</c:v>
                </c:pt>
                <c:pt idx="12964">
                  <c:v>216.08333333333334</c:v>
                </c:pt>
                <c:pt idx="12965">
                  <c:v>216.1</c:v>
                </c:pt>
                <c:pt idx="12966">
                  <c:v>216.11666666666667</c:v>
                </c:pt>
                <c:pt idx="12967">
                  <c:v>216.13333333333333</c:v>
                </c:pt>
                <c:pt idx="12968">
                  <c:v>216.15</c:v>
                </c:pt>
                <c:pt idx="12969">
                  <c:v>216.16666666666666</c:v>
                </c:pt>
                <c:pt idx="12970">
                  <c:v>216.18333333333334</c:v>
                </c:pt>
                <c:pt idx="12971">
                  <c:v>216.2</c:v>
                </c:pt>
                <c:pt idx="12972">
                  <c:v>216.21666666666667</c:v>
                </c:pt>
                <c:pt idx="12973">
                  <c:v>216.23333333333332</c:v>
                </c:pt>
                <c:pt idx="12974">
                  <c:v>216.25</c:v>
                </c:pt>
                <c:pt idx="12975">
                  <c:v>216.26666666666668</c:v>
                </c:pt>
                <c:pt idx="12976">
                  <c:v>216.28333333333333</c:v>
                </c:pt>
                <c:pt idx="12977">
                  <c:v>216.3</c:v>
                </c:pt>
                <c:pt idx="12978">
                  <c:v>216.31666666666666</c:v>
                </c:pt>
                <c:pt idx="12979">
                  <c:v>216.33333333333334</c:v>
                </c:pt>
                <c:pt idx="12980">
                  <c:v>216.35</c:v>
                </c:pt>
                <c:pt idx="12981">
                  <c:v>216.36666666666667</c:v>
                </c:pt>
                <c:pt idx="12982">
                  <c:v>216.38333333333333</c:v>
                </c:pt>
                <c:pt idx="12983">
                  <c:v>216.4</c:v>
                </c:pt>
                <c:pt idx="12984">
                  <c:v>216.41666666666666</c:v>
                </c:pt>
                <c:pt idx="12985">
                  <c:v>216.43333333333334</c:v>
                </c:pt>
                <c:pt idx="12986">
                  <c:v>216.45</c:v>
                </c:pt>
                <c:pt idx="12987">
                  <c:v>216.46666666666667</c:v>
                </c:pt>
                <c:pt idx="12988">
                  <c:v>216.48333333333332</c:v>
                </c:pt>
                <c:pt idx="12989">
                  <c:v>216.5</c:v>
                </c:pt>
                <c:pt idx="12990">
                  <c:v>216.51666666666668</c:v>
                </c:pt>
                <c:pt idx="12991">
                  <c:v>216.53333333333333</c:v>
                </c:pt>
                <c:pt idx="12992">
                  <c:v>216.55</c:v>
                </c:pt>
                <c:pt idx="12993">
                  <c:v>216.56666666666666</c:v>
                </c:pt>
                <c:pt idx="12994">
                  <c:v>216.58333333333334</c:v>
                </c:pt>
                <c:pt idx="12995">
                  <c:v>216.6</c:v>
                </c:pt>
                <c:pt idx="12996">
                  <c:v>216.61666666666667</c:v>
                </c:pt>
                <c:pt idx="12997">
                  <c:v>216.63333333333333</c:v>
                </c:pt>
                <c:pt idx="12998">
                  <c:v>216.65</c:v>
                </c:pt>
                <c:pt idx="12999">
                  <c:v>216.66666666666666</c:v>
                </c:pt>
                <c:pt idx="13000">
                  <c:v>216.68333333333334</c:v>
                </c:pt>
                <c:pt idx="13001">
                  <c:v>216.7</c:v>
                </c:pt>
                <c:pt idx="13002">
                  <c:v>216.71666666666667</c:v>
                </c:pt>
                <c:pt idx="13003">
                  <c:v>216.73333333333332</c:v>
                </c:pt>
                <c:pt idx="13004">
                  <c:v>216.75</c:v>
                </c:pt>
                <c:pt idx="13005">
                  <c:v>216.76666666666668</c:v>
                </c:pt>
                <c:pt idx="13006">
                  <c:v>216.78333333333333</c:v>
                </c:pt>
                <c:pt idx="13007">
                  <c:v>216.8</c:v>
                </c:pt>
                <c:pt idx="13008">
                  <c:v>216.81666666666666</c:v>
                </c:pt>
                <c:pt idx="13009">
                  <c:v>216.83333333333334</c:v>
                </c:pt>
                <c:pt idx="13010">
                  <c:v>216.85</c:v>
                </c:pt>
                <c:pt idx="13011">
                  <c:v>216.86666666666667</c:v>
                </c:pt>
                <c:pt idx="13012">
                  <c:v>216.88333333333333</c:v>
                </c:pt>
                <c:pt idx="13013">
                  <c:v>216.9</c:v>
                </c:pt>
                <c:pt idx="13014">
                  <c:v>216.91666666666666</c:v>
                </c:pt>
                <c:pt idx="13015">
                  <c:v>216.93333333333334</c:v>
                </c:pt>
                <c:pt idx="13016">
                  <c:v>216.95</c:v>
                </c:pt>
                <c:pt idx="13017">
                  <c:v>216.96666666666667</c:v>
                </c:pt>
                <c:pt idx="13018">
                  <c:v>216.98333333333332</c:v>
                </c:pt>
                <c:pt idx="13019">
                  <c:v>217</c:v>
                </c:pt>
                <c:pt idx="13020">
                  <c:v>217.01666666666668</c:v>
                </c:pt>
                <c:pt idx="13021">
                  <c:v>217.03333333333333</c:v>
                </c:pt>
                <c:pt idx="13022">
                  <c:v>217.05</c:v>
                </c:pt>
                <c:pt idx="13023">
                  <c:v>217.06666666666666</c:v>
                </c:pt>
                <c:pt idx="13024">
                  <c:v>217.08333333333334</c:v>
                </c:pt>
                <c:pt idx="13025">
                  <c:v>217.1</c:v>
                </c:pt>
                <c:pt idx="13026">
                  <c:v>217.11666666666667</c:v>
                </c:pt>
                <c:pt idx="13027">
                  <c:v>217.13333333333333</c:v>
                </c:pt>
                <c:pt idx="13028">
                  <c:v>217.15</c:v>
                </c:pt>
                <c:pt idx="13029">
                  <c:v>217.16666666666666</c:v>
                </c:pt>
                <c:pt idx="13030">
                  <c:v>217.18333333333334</c:v>
                </c:pt>
                <c:pt idx="13031">
                  <c:v>217.2</c:v>
                </c:pt>
                <c:pt idx="13032">
                  <c:v>217.21666666666667</c:v>
                </c:pt>
                <c:pt idx="13033">
                  <c:v>217.23333333333332</c:v>
                </c:pt>
                <c:pt idx="13034">
                  <c:v>217.25</c:v>
                </c:pt>
                <c:pt idx="13035">
                  <c:v>217.26666666666668</c:v>
                </c:pt>
                <c:pt idx="13036">
                  <c:v>217.28333333333333</c:v>
                </c:pt>
                <c:pt idx="13037">
                  <c:v>217.3</c:v>
                </c:pt>
                <c:pt idx="13038">
                  <c:v>217.31666666666666</c:v>
                </c:pt>
                <c:pt idx="13039">
                  <c:v>217.33333333333334</c:v>
                </c:pt>
                <c:pt idx="13040">
                  <c:v>217.35</c:v>
                </c:pt>
                <c:pt idx="13041">
                  <c:v>217.36666666666667</c:v>
                </c:pt>
                <c:pt idx="13042">
                  <c:v>217.38333333333333</c:v>
                </c:pt>
                <c:pt idx="13043">
                  <c:v>217.4</c:v>
                </c:pt>
                <c:pt idx="13044">
                  <c:v>217.41666666666666</c:v>
                </c:pt>
                <c:pt idx="13045">
                  <c:v>217.43333333333334</c:v>
                </c:pt>
                <c:pt idx="13046">
                  <c:v>217.45</c:v>
                </c:pt>
                <c:pt idx="13047">
                  <c:v>217.46666666666667</c:v>
                </c:pt>
                <c:pt idx="13048">
                  <c:v>217.48333333333332</c:v>
                </c:pt>
                <c:pt idx="13049">
                  <c:v>217.5</c:v>
                </c:pt>
                <c:pt idx="13050">
                  <c:v>217.51666666666668</c:v>
                </c:pt>
                <c:pt idx="13051">
                  <c:v>217.53333333333333</c:v>
                </c:pt>
                <c:pt idx="13052">
                  <c:v>217.55</c:v>
                </c:pt>
                <c:pt idx="13053">
                  <c:v>217.56666666666666</c:v>
                </c:pt>
                <c:pt idx="13054">
                  <c:v>217.58333333333334</c:v>
                </c:pt>
                <c:pt idx="13055">
                  <c:v>217.6</c:v>
                </c:pt>
                <c:pt idx="13056">
                  <c:v>217.61666666666667</c:v>
                </c:pt>
                <c:pt idx="13057">
                  <c:v>217.63333333333333</c:v>
                </c:pt>
                <c:pt idx="13058">
                  <c:v>217.65</c:v>
                </c:pt>
                <c:pt idx="13059">
                  <c:v>217.66666666666666</c:v>
                </c:pt>
                <c:pt idx="13060">
                  <c:v>217.68333333333334</c:v>
                </c:pt>
                <c:pt idx="13061">
                  <c:v>217.7</c:v>
                </c:pt>
                <c:pt idx="13062">
                  <c:v>217.71666666666667</c:v>
                </c:pt>
                <c:pt idx="13063">
                  <c:v>217.73333333333332</c:v>
                </c:pt>
                <c:pt idx="13064">
                  <c:v>217.75</c:v>
                </c:pt>
                <c:pt idx="13065">
                  <c:v>217.76666666666668</c:v>
                </c:pt>
                <c:pt idx="13066">
                  <c:v>217.78333333333333</c:v>
                </c:pt>
                <c:pt idx="13067">
                  <c:v>217.8</c:v>
                </c:pt>
                <c:pt idx="13068">
                  <c:v>217.81666666666666</c:v>
                </c:pt>
                <c:pt idx="13069">
                  <c:v>217.83333333333334</c:v>
                </c:pt>
                <c:pt idx="13070">
                  <c:v>217.85</c:v>
                </c:pt>
                <c:pt idx="13071">
                  <c:v>217.86666666666667</c:v>
                </c:pt>
                <c:pt idx="13072">
                  <c:v>217.88333333333333</c:v>
                </c:pt>
                <c:pt idx="13073">
                  <c:v>217.9</c:v>
                </c:pt>
                <c:pt idx="13074">
                  <c:v>217.91666666666666</c:v>
                </c:pt>
                <c:pt idx="13075">
                  <c:v>217.93333333333334</c:v>
                </c:pt>
                <c:pt idx="13076">
                  <c:v>217.95</c:v>
                </c:pt>
                <c:pt idx="13077">
                  <c:v>217.96666666666667</c:v>
                </c:pt>
                <c:pt idx="13078">
                  <c:v>217.98333333333332</c:v>
                </c:pt>
                <c:pt idx="13079">
                  <c:v>218</c:v>
                </c:pt>
                <c:pt idx="13080">
                  <c:v>218.01666666666668</c:v>
                </c:pt>
                <c:pt idx="13081">
                  <c:v>218.03333333333333</c:v>
                </c:pt>
                <c:pt idx="13082">
                  <c:v>218.05</c:v>
                </c:pt>
                <c:pt idx="13083">
                  <c:v>218.06666666666666</c:v>
                </c:pt>
                <c:pt idx="13084">
                  <c:v>218.08333333333334</c:v>
                </c:pt>
                <c:pt idx="13085">
                  <c:v>218.1</c:v>
                </c:pt>
                <c:pt idx="13086">
                  <c:v>218.11666666666667</c:v>
                </c:pt>
                <c:pt idx="13087">
                  <c:v>218.13333333333333</c:v>
                </c:pt>
                <c:pt idx="13088">
                  <c:v>218.15</c:v>
                </c:pt>
                <c:pt idx="13089">
                  <c:v>218.16666666666666</c:v>
                </c:pt>
                <c:pt idx="13090">
                  <c:v>218.18333333333334</c:v>
                </c:pt>
                <c:pt idx="13091">
                  <c:v>218.2</c:v>
                </c:pt>
                <c:pt idx="13092">
                  <c:v>218.21666666666667</c:v>
                </c:pt>
                <c:pt idx="13093">
                  <c:v>218.23333333333332</c:v>
                </c:pt>
                <c:pt idx="13094">
                  <c:v>218.25</c:v>
                </c:pt>
                <c:pt idx="13095">
                  <c:v>218.26666666666668</c:v>
                </c:pt>
                <c:pt idx="13096">
                  <c:v>218.28333333333333</c:v>
                </c:pt>
                <c:pt idx="13097">
                  <c:v>218.3</c:v>
                </c:pt>
                <c:pt idx="13098">
                  <c:v>218.31666666666666</c:v>
                </c:pt>
                <c:pt idx="13099">
                  <c:v>218.33333333333334</c:v>
                </c:pt>
                <c:pt idx="13100">
                  <c:v>218.35</c:v>
                </c:pt>
                <c:pt idx="13101">
                  <c:v>218.36666666666667</c:v>
                </c:pt>
                <c:pt idx="13102">
                  <c:v>218.38333333333333</c:v>
                </c:pt>
                <c:pt idx="13103">
                  <c:v>218.4</c:v>
                </c:pt>
                <c:pt idx="13104">
                  <c:v>218.41666666666666</c:v>
                </c:pt>
                <c:pt idx="13105">
                  <c:v>218.43333333333334</c:v>
                </c:pt>
                <c:pt idx="13106">
                  <c:v>218.45</c:v>
                </c:pt>
                <c:pt idx="13107">
                  <c:v>218.46666666666667</c:v>
                </c:pt>
                <c:pt idx="13108">
                  <c:v>218.48333333333332</c:v>
                </c:pt>
                <c:pt idx="13109">
                  <c:v>218.5</c:v>
                </c:pt>
                <c:pt idx="13110">
                  <c:v>218.51666666666668</c:v>
                </c:pt>
                <c:pt idx="13111">
                  <c:v>218.53333333333333</c:v>
                </c:pt>
                <c:pt idx="13112">
                  <c:v>218.55</c:v>
                </c:pt>
                <c:pt idx="13113">
                  <c:v>218.56666666666666</c:v>
                </c:pt>
                <c:pt idx="13114">
                  <c:v>218.58333333333334</c:v>
                </c:pt>
                <c:pt idx="13115">
                  <c:v>218.6</c:v>
                </c:pt>
                <c:pt idx="13116">
                  <c:v>218.61666666666667</c:v>
                </c:pt>
                <c:pt idx="13117">
                  <c:v>218.63333333333333</c:v>
                </c:pt>
                <c:pt idx="13118">
                  <c:v>218.65</c:v>
                </c:pt>
                <c:pt idx="13119">
                  <c:v>218.66666666666666</c:v>
                </c:pt>
                <c:pt idx="13120">
                  <c:v>218.68333333333334</c:v>
                </c:pt>
                <c:pt idx="13121">
                  <c:v>218.7</c:v>
                </c:pt>
                <c:pt idx="13122">
                  <c:v>218.71666666666667</c:v>
                </c:pt>
                <c:pt idx="13123">
                  <c:v>218.73333333333332</c:v>
                </c:pt>
                <c:pt idx="13124">
                  <c:v>218.75</c:v>
                </c:pt>
                <c:pt idx="13125">
                  <c:v>218.76666666666668</c:v>
                </c:pt>
                <c:pt idx="13126">
                  <c:v>218.78333333333333</c:v>
                </c:pt>
                <c:pt idx="13127">
                  <c:v>218.8</c:v>
                </c:pt>
                <c:pt idx="13128">
                  <c:v>218.81666666666666</c:v>
                </c:pt>
                <c:pt idx="13129">
                  <c:v>218.83333333333334</c:v>
                </c:pt>
                <c:pt idx="13130">
                  <c:v>218.85</c:v>
                </c:pt>
                <c:pt idx="13131">
                  <c:v>218.86666666666667</c:v>
                </c:pt>
                <c:pt idx="13132">
                  <c:v>218.88333333333333</c:v>
                </c:pt>
                <c:pt idx="13133">
                  <c:v>218.9</c:v>
                </c:pt>
                <c:pt idx="13134">
                  <c:v>218.91666666666666</c:v>
                </c:pt>
                <c:pt idx="13135">
                  <c:v>218.93333333333334</c:v>
                </c:pt>
                <c:pt idx="13136">
                  <c:v>218.95</c:v>
                </c:pt>
                <c:pt idx="13137">
                  <c:v>218.96666666666667</c:v>
                </c:pt>
                <c:pt idx="13138">
                  <c:v>218.98333333333332</c:v>
                </c:pt>
                <c:pt idx="13139">
                  <c:v>219</c:v>
                </c:pt>
                <c:pt idx="13140">
                  <c:v>219.01666666666668</c:v>
                </c:pt>
                <c:pt idx="13141">
                  <c:v>219.03333333333333</c:v>
                </c:pt>
                <c:pt idx="13142">
                  <c:v>219.05</c:v>
                </c:pt>
                <c:pt idx="13143">
                  <c:v>219.06666666666666</c:v>
                </c:pt>
                <c:pt idx="13144">
                  <c:v>219.08333333333334</c:v>
                </c:pt>
                <c:pt idx="13145">
                  <c:v>219.1</c:v>
                </c:pt>
                <c:pt idx="13146">
                  <c:v>219.11666666666667</c:v>
                </c:pt>
                <c:pt idx="13147">
                  <c:v>219.13333333333333</c:v>
                </c:pt>
                <c:pt idx="13148">
                  <c:v>219.15</c:v>
                </c:pt>
                <c:pt idx="13149">
                  <c:v>219.16666666666666</c:v>
                </c:pt>
                <c:pt idx="13150">
                  <c:v>219.18333333333334</c:v>
                </c:pt>
                <c:pt idx="13151">
                  <c:v>219.2</c:v>
                </c:pt>
                <c:pt idx="13152">
                  <c:v>219.21666666666667</c:v>
                </c:pt>
                <c:pt idx="13153">
                  <c:v>219.23333333333332</c:v>
                </c:pt>
                <c:pt idx="13154">
                  <c:v>219.25</c:v>
                </c:pt>
                <c:pt idx="13155">
                  <c:v>219.26666666666668</c:v>
                </c:pt>
                <c:pt idx="13156">
                  <c:v>219.28333333333333</c:v>
                </c:pt>
                <c:pt idx="13157">
                  <c:v>219.3</c:v>
                </c:pt>
                <c:pt idx="13158">
                  <c:v>219.31666666666666</c:v>
                </c:pt>
                <c:pt idx="13159">
                  <c:v>219.33333333333334</c:v>
                </c:pt>
                <c:pt idx="13160">
                  <c:v>219.35</c:v>
                </c:pt>
                <c:pt idx="13161">
                  <c:v>219.36666666666667</c:v>
                </c:pt>
                <c:pt idx="13162">
                  <c:v>219.38333333333333</c:v>
                </c:pt>
                <c:pt idx="13163">
                  <c:v>219.4</c:v>
                </c:pt>
                <c:pt idx="13164">
                  <c:v>219.41666666666666</c:v>
                </c:pt>
                <c:pt idx="13165">
                  <c:v>219.43333333333334</c:v>
                </c:pt>
                <c:pt idx="13166">
                  <c:v>219.45</c:v>
                </c:pt>
                <c:pt idx="13167">
                  <c:v>219.46666666666667</c:v>
                </c:pt>
                <c:pt idx="13168">
                  <c:v>219.48333333333332</c:v>
                </c:pt>
                <c:pt idx="13169">
                  <c:v>219.5</c:v>
                </c:pt>
                <c:pt idx="13170">
                  <c:v>219.51666666666668</c:v>
                </c:pt>
                <c:pt idx="13171">
                  <c:v>219.53333333333333</c:v>
                </c:pt>
                <c:pt idx="13172">
                  <c:v>219.55</c:v>
                </c:pt>
                <c:pt idx="13173">
                  <c:v>219.56666666666666</c:v>
                </c:pt>
                <c:pt idx="13174">
                  <c:v>219.58333333333334</c:v>
                </c:pt>
                <c:pt idx="13175">
                  <c:v>219.6</c:v>
                </c:pt>
                <c:pt idx="13176">
                  <c:v>219.61666666666667</c:v>
                </c:pt>
                <c:pt idx="13177">
                  <c:v>219.63333333333333</c:v>
                </c:pt>
                <c:pt idx="13178">
                  <c:v>219.65</c:v>
                </c:pt>
                <c:pt idx="13179">
                  <c:v>219.66666666666666</c:v>
                </c:pt>
                <c:pt idx="13180">
                  <c:v>219.68333333333334</c:v>
                </c:pt>
                <c:pt idx="13181">
                  <c:v>219.7</c:v>
                </c:pt>
                <c:pt idx="13182">
                  <c:v>219.71666666666667</c:v>
                </c:pt>
                <c:pt idx="13183">
                  <c:v>219.73333333333332</c:v>
                </c:pt>
                <c:pt idx="13184">
                  <c:v>219.75</c:v>
                </c:pt>
                <c:pt idx="13185">
                  <c:v>219.76666666666668</c:v>
                </c:pt>
                <c:pt idx="13186">
                  <c:v>219.78333333333333</c:v>
                </c:pt>
                <c:pt idx="13187">
                  <c:v>219.8</c:v>
                </c:pt>
                <c:pt idx="13188">
                  <c:v>219.81666666666666</c:v>
                </c:pt>
                <c:pt idx="13189">
                  <c:v>219.83333333333334</c:v>
                </c:pt>
                <c:pt idx="13190">
                  <c:v>219.85</c:v>
                </c:pt>
                <c:pt idx="13191">
                  <c:v>219.86666666666667</c:v>
                </c:pt>
                <c:pt idx="13192">
                  <c:v>219.88333333333333</c:v>
                </c:pt>
                <c:pt idx="13193">
                  <c:v>219.9</c:v>
                </c:pt>
                <c:pt idx="13194">
                  <c:v>219.91666666666666</c:v>
                </c:pt>
                <c:pt idx="13195">
                  <c:v>219.93333333333334</c:v>
                </c:pt>
                <c:pt idx="13196">
                  <c:v>219.95</c:v>
                </c:pt>
                <c:pt idx="13197">
                  <c:v>219.96666666666667</c:v>
                </c:pt>
                <c:pt idx="13198">
                  <c:v>219.98333333333332</c:v>
                </c:pt>
                <c:pt idx="13199">
                  <c:v>220</c:v>
                </c:pt>
                <c:pt idx="13200">
                  <c:v>220.01666666666668</c:v>
                </c:pt>
                <c:pt idx="13201">
                  <c:v>220.03333333333333</c:v>
                </c:pt>
                <c:pt idx="13202">
                  <c:v>220.05</c:v>
                </c:pt>
                <c:pt idx="13203">
                  <c:v>220.06666666666666</c:v>
                </c:pt>
                <c:pt idx="13204">
                  <c:v>220.08333333333334</c:v>
                </c:pt>
                <c:pt idx="13205">
                  <c:v>220.1</c:v>
                </c:pt>
                <c:pt idx="13206">
                  <c:v>220.11666666666667</c:v>
                </c:pt>
                <c:pt idx="13207">
                  <c:v>220.13333333333333</c:v>
                </c:pt>
                <c:pt idx="13208">
                  <c:v>220.15</c:v>
                </c:pt>
                <c:pt idx="13209">
                  <c:v>220.16666666666666</c:v>
                </c:pt>
                <c:pt idx="13210">
                  <c:v>220.18333333333334</c:v>
                </c:pt>
                <c:pt idx="13211">
                  <c:v>220.2</c:v>
                </c:pt>
                <c:pt idx="13212">
                  <c:v>220.21666666666667</c:v>
                </c:pt>
                <c:pt idx="13213">
                  <c:v>220.23333333333332</c:v>
                </c:pt>
                <c:pt idx="13214">
                  <c:v>220.25</c:v>
                </c:pt>
                <c:pt idx="13215">
                  <c:v>220.26666666666668</c:v>
                </c:pt>
                <c:pt idx="13216">
                  <c:v>220.28333333333333</c:v>
                </c:pt>
                <c:pt idx="13217">
                  <c:v>220.3</c:v>
                </c:pt>
                <c:pt idx="13218">
                  <c:v>220.31666666666666</c:v>
                </c:pt>
                <c:pt idx="13219">
                  <c:v>220.33333333333334</c:v>
                </c:pt>
                <c:pt idx="13220">
                  <c:v>220.35</c:v>
                </c:pt>
                <c:pt idx="13221">
                  <c:v>220.36666666666667</c:v>
                </c:pt>
                <c:pt idx="13222">
                  <c:v>220.38333333333333</c:v>
                </c:pt>
                <c:pt idx="13223">
                  <c:v>220.4</c:v>
                </c:pt>
                <c:pt idx="13224">
                  <c:v>220.41666666666666</c:v>
                </c:pt>
                <c:pt idx="13225">
                  <c:v>220.43333333333334</c:v>
                </c:pt>
                <c:pt idx="13226">
                  <c:v>220.45</c:v>
                </c:pt>
                <c:pt idx="13227">
                  <c:v>220.46666666666667</c:v>
                </c:pt>
                <c:pt idx="13228">
                  <c:v>220.48333333333332</c:v>
                </c:pt>
                <c:pt idx="13229">
                  <c:v>220.5</c:v>
                </c:pt>
                <c:pt idx="13230">
                  <c:v>220.51666666666668</c:v>
                </c:pt>
                <c:pt idx="13231">
                  <c:v>220.53333333333333</c:v>
                </c:pt>
                <c:pt idx="13232">
                  <c:v>220.55</c:v>
                </c:pt>
                <c:pt idx="13233">
                  <c:v>220.56666666666666</c:v>
                </c:pt>
                <c:pt idx="13234">
                  <c:v>220.58333333333334</c:v>
                </c:pt>
                <c:pt idx="13235">
                  <c:v>220.6</c:v>
                </c:pt>
                <c:pt idx="13236">
                  <c:v>220.61666666666667</c:v>
                </c:pt>
                <c:pt idx="13237">
                  <c:v>220.63333333333333</c:v>
                </c:pt>
                <c:pt idx="13238">
                  <c:v>220.65</c:v>
                </c:pt>
                <c:pt idx="13239">
                  <c:v>220.66666666666666</c:v>
                </c:pt>
                <c:pt idx="13240">
                  <c:v>220.68333333333334</c:v>
                </c:pt>
                <c:pt idx="13241">
                  <c:v>220.7</c:v>
                </c:pt>
                <c:pt idx="13242">
                  <c:v>220.71666666666667</c:v>
                </c:pt>
                <c:pt idx="13243">
                  <c:v>220.73333333333332</c:v>
                </c:pt>
                <c:pt idx="13244">
                  <c:v>220.75</c:v>
                </c:pt>
                <c:pt idx="13245">
                  <c:v>220.76666666666668</c:v>
                </c:pt>
                <c:pt idx="13246">
                  <c:v>220.78333333333333</c:v>
                </c:pt>
                <c:pt idx="13247">
                  <c:v>220.8</c:v>
                </c:pt>
                <c:pt idx="13248">
                  <c:v>220.81666666666666</c:v>
                </c:pt>
                <c:pt idx="13249">
                  <c:v>220.83333333333334</c:v>
                </c:pt>
                <c:pt idx="13250">
                  <c:v>220.85</c:v>
                </c:pt>
                <c:pt idx="13251">
                  <c:v>220.86666666666667</c:v>
                </c:pt>
                <c:pt idx="13252">
                  <c:v>220.88333333333333</c:v>
                </c:pt>
                <c:pt idx="13253">
                  <c:v>220.9</c:v>
                </c:pt>
                <c:pt idx="13254">
                  <c:v>220.91666666666666</c:v>
                </c:pt>
                <c:pt idx="13255">
                  <c:v>220.93333333333334</c:v>
                </c:pt>
                <c:pt idx="13256">
                  <c:v>220.95</c:v>
                </c:pt>
                <c:pt idx="13257">
                  <c:v>220.96666666666667</c:v>
                </c:pt>
                <c:pt idx="13258">
                  <c:v>220.98333333333332</c:v>
                </c:pt>
                <c:pt idx="13259">
                  <c:v>221</c:v>
                </c:pt>
                <c:pt idx="13260">
                  <c:v>221.01666666666668</c:v>
                </c:pt>
                <c:pt idx="13261">
                  <c:v>221.03333333333333</c:v>
                </c:pt>
                <c:pt idx="13262">
                  <c:v>221.05</c:v>
                </c:pt>
                <c:pt idx="13263">
                  <c:v>221.06666666666666</c:v>
                </c:pt>
                <c:pt idx="13264">
                  <c:v>221.08333333333334</c:v>
                </c:pt>
                <c:pt idx="13265">
                  <c:v>221.1</c:v>
                </c:pt>
                <c:pt idx="13266">
                  <c:v>221.11666666666667</c:v>
                </c:pt>
                <c:pt idx="13267">
                  <c:v>221.13333333333333</c:v>
                </c:pt>
                <c:pt idx="13268">
                  <c:v>221.15</c:v>
                </c:pt>
                <c:pt idx="13269">
                  <c:v>221.16666666666666</c:v>
                </c:pt>
                <c:pt idx="13270">
                  <c:v>221.18333333333334</c:v>
                </c:pt>
                <c:pt idx="13271">
                  <c:v>221.2</c:v>
                </c:pt>
                <c:pt idx="13272">
                  <c:v>221.21666666666667</c:v>
                </c:pt>
                <c:pt idx="13273">
                  <c:v>221.23333333333332</c:v>
                </c:pt>
                <c:pt idx="13274">
                  <c:v>221.25</c:v>
                </c:pt>
                <c:pt idx="13275">
                  <c:v>221.26666666666668</c:v>
                </c:pt>
                <c:pt idx="13276">
                  <c:v>221.28333333333333</c:v>
                </c:pt>
                <c:pt idx="13277">
                  <c:v>221.3</c:v>
                </c:pt>
                <c:pt idx="13278">
                  <c:v>221.31666666666666</c:v>
                </c:pt>
                <c:pt idx="13279">
                  <c:v>221.33333333333334</c:v>
                </c:pt>
                <c:pt idx="13280">
                  <c:v>221.35</c:v>
                </c:pt>
                <c:pt idx="13281">
                  <c:v>221.36666666666667</c:v>
                </c:pt>
                <c:pt idx="13282">
                  <c:v>221.38333333333333</c:v>
                </c:pt>
                <c:pt idx="13283">
                  <c:v>221.4</c:v>
                </c:pt>
                <c:pt idx="13284">
                  <c:v>221.41666666666666</c:v>
                </c:pt>
                <c:pt idx="13285">
                  <c:v>221.43333333333334</c:v>
                </c:pt>
                <c:pt idx="13286">
                  <c:v>221.45</c:v>
                </c:pt>
                <c:pt idx="13287">
                  <c:v>221.46666666666667</c:v>
                </c:pt>
                <c:pt idx="13288">
                  <c:v>221.48333333333332</c:v>
                </c:pt>
                <c:pt idx="13289">
                  <c:v>221.5</c:v>
                </c:pt>
                <c:pt idx="13290">
                  <c:v>221.51666666666668</c:v>
                </c:pt>
                <c:pt idx="13291">
                  <c:v>221.53333333333333</c:v>
                </c:pt>
                <c:pt idx="13292">
                  <c:v>221.55</c:v>
                </c:pt>
                <c:pt idx="13293">
                  <c:v>221.56666666666666</c:v>
                </c:pt>
                <c:pt idx="13294">
                  <c:v>221.58333333333334</c:v>
                </c:pt>
                <c:pt idx="13295">
                  <c:v>221.6</c:v>
                </c:pt>
                <c:pt idx="13296">
                  <c:v>221.61666666666667</c:v>
                </c:pt>
                <c:pt idx="13297">
                  <c:v>221.63333333333333</c:v>
                </c:pt>
                <c:pt idx="13298">
                  <c:v>221.65</c:v>
                </c:pt>
                <c:pt idx="13299">
                  <c:v>221.66666666666666</c:v>
                </c:pt>
                <c:pt idx="13300">
                  <c:v>221.68333333333334</c:v>
                </c:pt>
                <c:pt idx="13301">
                  <c:v>221.7</c:v>
                </c:pt>
                <c:pt idx="13302">
                  <c:v>221.71666666666667</c:v>
                </c:pt>
                <c:pt idx="13303">
                  <c:v>221.73333333333332</c:v>
                </c:pt>
                <c:pt idx="13304">
                  <c:v>221.75</c:v>
                </c:pt>
                <c:pt idx="13305">
                  <c:v>221.76666666666668</c:v>
                </c:pt>
                <c:pt idx="13306">
                  <c:v>221.78333333333333</c:v>
                </c:pt>
                <c:pt idx="13307">
                  <c:v>221.8</c:v>
                </c:pt>
                <c:pt idx="13308">
                  <c:v>221.81666666666666</c:v>
                </c:pt>
                <c:pt idx="13309">
                  <c:v>221.83333333333334</c:v>
                </c:pt>
                <c:pt idx="13310">
                  <c:v>221.85</c:v>
                </c:pt>
                <c:pt idx="13311">
                  <c:v>221.86666666666667</c:v>
                </c:pt>
                <c:pt idx="13312">
                  <c:v>221.88333333333333</c:v>
                </c:pt>
                <c:pt idx="13313">
                  <c:v>221.9</c:v>
                </c:pt>
                <c:pt idx="13314">
                  <c:v>221.91666666666666</c:v>
                </c:pt>
                <c:pt idx="13315">
                  <c:v>221.93333333333334</c:v>
                </c:pt>
                <c:pt idx="13316">
                  <c:v>221.95</c:v>
                </c:pt>
                <c:pt idx="13317">
                  <c:v>221.96666666666667</c:v>
                </c:pt>
                <c:pt idx="13318">
                  <c:v>221.98333333333332</c:v>
                </c:pt>
                <c:pt idx="13319">
                  <c:v>222</c:v>
                </c:pt>
                <c:pt idx="13320">
                  <c:v>222.01666666666668</c:v>
                </c:pt>
                <c:pt idx="13321">
                  <c:v>222.03333333333333</c:v>
                </c:pt>
                <c:pt idx="13322">
                  <c:v>222.05</c:v>
                </c:pt>
                <c:pt idx="13323">
                  <c:v>222.06666666666666</c:v>
                </c:pt>
                <c:pt idx="13324">
                  <c:v>222.08333333333334</c:v>
                </c:pt>
                <c:pt idx="13325">
                  <c:v>222.1</c:v>
                </c:pt>
                <c:pt idx="13326">
                  <c:v>222.11666666666667</c:v>
                </c:pt>
                <c:pt idx="13327">
                  <c:v>222.13333333333333</c:v>
                </c:pt>
                <c:pt idx="13328">
                  <c:v>222.15</c:v>
                </c:pt>
                <c:pt idx="13329">
                  <c:v>222.16666666666666</c:v>
                </c:pt>
                <c:pt idx="13330">
                  <c:v>222.18333333333334</c:v>
                </c:pt>
                <c:pt idx="13331">
                  <c:v>222.2</c:v>
                </c:pt>
                <c:pt idx="13332">
                  <c:v>222.21666666666667</c:v>
                </c:pt>
                <c:pt idx="13333">
                  <c:v>222.23333333333332</c:v>
                </c:pt>
                <c:pt idx="13334">
                  <c:v>222.25</c:v>
                </c:pt>
                <c:pt idx="13335">
                  <c:v>222.26666666666668</c:v>
                </c:pt>
                <c:pt idx="13336">
                  <c:v>222.28333333333333</c:v>
                </c:pt>
                <c:pt idx="13337">
                  <c:v>222.3</c:v>
                </c:pt>
                <c:pt idx="13338">
                  <c:v>222.31666666666666</c:v>
                </c:pt>
                <c:pt idx="13339">
                  <c:v>222.33333333333334</c:v>
                </c:pt>
                <c:pt idx="13340">
                  <c:v>222.35</c:v>
                </c:pt>
                <c:pt idx="13341">
                  <c:v>222.36666666666667</c:v>
                </c:pt>
                <c:pt idx="13342">
                  <c:v>222.38333333333333</c:v>
                </c:pt>
                <c:pt idx="13343">
                  <c:v>222.4</c:v>
                </c:pt>
                <c:pt idx="13344">
                  <c:v>222.41666666666666</c:v>
                </c:pt>
                <c:pt idx="13345">
                  <c:v>222.43333333333334</c:v>
                </c:pt>
                <c:pt idx="13346">
                  <c:v>222.45</c:v>
                </c:pt>
                <c:pt idx="13347">
                  <c:v>222.46666666666667</c:v>
                </c:pt>
                <c:pt idx="13348">
                  <c:v>222.48333333333332</c:v>
                </c:pt>
                <c:pt idx="13349">
                  <c:v>222.5</c:v>
                </c:pt>
                <c:pt idx="13350">
                  <c:v>222.51666666666668</c:v>
                </c:pt>
                <c:pt idx="13351">
                  <c:v>222.53333333333333</c:v>
                </c:pt>
                <c:pt idx="13352">
                  <c:v>222.55</c:v>
                </c:pt>
                <c:pt idx="13353">
                  <c:v>222.56666666666666</c:v>
                </c:pt>
                <c:pt idx="13354">
                  <c:v>222.58333333333334</c:v>
                </c:pt>
                <c:pt idx="13355">
                  <c:v>222.6</c:v>
                </c:pt>
                <c:pt idx="13356">
                  <c:v>222.61666666666667</c:v>
                </c:pt>
                <c:pt idx="13357">
                  <c:v>222.63333333333333</c:v>
                </c:pt>
                <c:pt idx="13358">
                  <c:v>222.65</c:v>
                </c:pt>
                <c:pt idx="13359">
                  <c:v>222.66666666666666</c:v>
                </c:pt>
                <c:pt idx="13360">
                  <c:v>222.68333333333334</c:v>
                </c:pt>
                <c:pt idx="13361">
                  <c:v>222.7</c:v>
                </c:pt>
                <c:pt idx="13362">
                  <c:v>222.71666666666667</c:v>
                </c:pt>
                <c:pt idx="13363">
                  <c:v>222.73333333333332</c:v>
                </c:pt>
                <c:pt idx="13364">
                  <c:v>222.75</c:v>
                </c:pt>
                <c:pt idx="13365">
                  <c:v>222.76666666666668</c:v>
                </c:pt>
                <c:pt idx="13366">
                  <c:v>222.78333333333333</c:v>
                </c:pt>
                <c:pt idx="13367">
                  <c:v>222.8</c:v>
                </c:pt>
                <c:pt idx="13368">
                  <c:v>222.81666666666666</c:v>
                </c:pt>
                <c:pt idx="13369">
                  <c:v>222.83333333333334</c:v>
                </c:pt>
                <c:pt idx="13370">
                  <c:v>222.85</c:v>
                </c:pt>
                <c:pt idx="13371">
                  <c:v>222.86666666666667</c:v>
                </c:pt>
                <c:pt idx="13372">
                  <c:v>222.88333333333333</c:v>
                </c:pt>
                <c:pt idx="13373">
                  <c:v>222.9</c:v>
                </c:pt>
                <c:pt idx="13374">
                  <c:v>222.91666666666666</c:v>
                </c:pt>
                <c:pt idx="13375">
                  <c:v>222.93333333333334</c:v>
                </c:pt>
                <c:pt idx="13376">
                  <c:v>222.95</c:v>
                </c:pt>
                <c:pt idx="13377">
                  <c:v>222.96666666666667</c:v>
                </c:pt>
                <c:pt idx="13378">
                  <c:v>222.98333333333332</c:v>
                </c:pt>
                <c:pt idx="13379">
                  <c:v>223</c:v>
                </c:pt>
                <c:pt idx="13380">
                  <c:v>223.01666666666668</c:v>
                </c:pt>
                <c:pt idx="13381">
                  <c:v>223.03333333333333</c:v>
                </c:pt>
                <c:pt idx="13382">
                  <c:v>223.05</c:v>
                </c:pt>
                <c:pt idx="13383">
                  <c:v>223.06666666666666</c:v>
                </c:pt>
                <c:pt idx="13384">
                  <c:v>223.08333333333334</c:v>
                </c:pt>
                <c:pt idx="13385">
                  <c:v>223.1</c:v>
                </c:pt>
                <c:pt idx="13386">
                  <c:v>223.11666666666667</c:v>
                </c:pt>
                <c:pt idx="13387">
                  <c:v>223.13333333333333</c:v>
                </c:pt>
                <c:pt idx="13388">
                  <c:v>223.15</c:v>
                </c:pt>
                <c:pt idx="13389">
                  <c:v>223.16666666666666</c:v>
                </c:pt>
                <c:pt idx="13390">
                  <c:v>223.18333333333334</c:v>
                </c:pt>
                <c:pt idx="13391">
                  <c:v>223.2</c:v>
                </c:pt>
                <c:pt idx="13392">
                  <c:v>223.21666666666667</c:v>
                </c:pt>
                <c:pt idx="13393">
                  <c:v>223.23333333333332</c:v>
                </c:pt>
                <c:pt idx="13394">
                  <c:v>223.25</c:v>
                </c:pt>
                <c:pt idx="13395">
                  <c:v>223.26666666666668</c:v>
                </c:pt>
                <c:pt idx="13396">
                  <c:v>223.28333333333333</c:v>
                </c:pt>
                <c:pt idx="13397">
                  <c:v>223.3</c:v>
                </c:pt>
                <c:pt idx="13398">
                  <c:v>223.31666666666666</c:v>
                </c:pt>
                <c:pt idx="13399">
                  <c:v>223.33333333333334</c:v>
                </c:pt>
                <c:pt idx="13400">
                  <c:v>223.35</c:v>
                </c:pt>
                <c:pt idx="13401">
                  <c:v>223.36666666666667</c:v>
                </c:pt>
                <c:pt idx="13402">
                  <c:v>223.38333333333333</c:v>
                </c:pt>
                <c:pt idx="13403">
                  <c:v>223.4</c:v>
                </c:pt>
                <c:pt idx="13404">
                  <c:v>223.41666666666666</c:v>
                </c:pt>
                <c:pt idx="13405">
                  <c:v>223.43333333333334</c:v>
                </c:pt>
                <c:pt idx="13406">
                  <c:v>223.45</c:v>
                </c:pt>
                <c:pt idx="13407">
                  <c:v>223.46666666666667</c:v>
                </c:pt>
                <c:pt idx="13408">
                  <c:v>223.48333333333332</c:v>
                </c:pt>
                <c:pt idx="13409">
                  <c:v>223.5</c:v>
                </c:pt>
                <c:pt idx="13410">
                  <c:v>223.51666666666668</c:v>
                </c:pt>
                <c:pt idx="13411">
                  <c:v>223.53333333333333</c:v>
                </c:pt>
                <c:pt idx="13412">
                  <c:v>223.55</c:v>
                </c:pt>
                <c:pt idx="13413">
                  <c:v>223.56666666666666</c:v>
                </c:pt>
                <c:pt idx="13414">
                  <c:v>223.58333333333334</c:v>
                </c:pt>
                <c:pt idx="13415">
                  <c:v>223.6</c:v>
                </c:pt>
                <c:pt idx="13416">
                  <c:v>223.61666666666667</c:v>
                </c:pt>
                <c:pt idx="13417">
                  <c:v>223.63333333333333</c:v>
                </c:pt>
                <c:pt idx="13418">
                  <c:v>223.65</c:v>
                </c:pt>
                <c:pt idx="13419">
                  <c:v>223.66666666666666</c:v>
                </c:pt>
                <c:pt idx="13420">
                  <c:v>223.68333333333334</c:v>
                </c:pt>
                <c:pt idx="13421">
                  <c:v>223.7</c:v>
                </c:pt>
                <c:pt idx="13422">
                  <c:v>223.71666666666667</c:v>
                </c:pt>
                <c:pt idx="13423">
                  <c:v>223.73333333333332</c:v>
                </c:pt>
                <c:pt idx="13424">
                  <c:v>223.75</c:v>
                </c:pt>
                <c:pt idx="13425">
                  <c:v>223.76666666666668</c:v>
                </c:pt>
                <c:pt idx="13426">
                  <c:v>223.78333333333333</c:v>
                </c:pt>
                <c:pt idx="13427">
                  <c:v>223.8</c:v>
                </c:pt>
                <c:pt idx="13428">
                  <c:v>223.81666666666666</c:v>
                </c:pt>
                <c:pt idx="13429">
                  <c:v>223.83333333333334</c:v>
                </c:pt>
                <c:pt idx="13430">
                  <c:v>223.85</c:v>
                </c:pt>
                <c:pt idx="13431">
                  <c:v>223.86666666666667</c:v>
                </c:pt>
                <c:pt idx="13432">
                  <c:v>223.88333333333333</c:v>
                </c:pt>
                <c:pt idx="13433">
                  <c:v>223.9</c:v>
                </c:pt>
                <c:pt idx="13434">
                  <c:v>223.91666666666666</c:v>
                </c:pt>
                <c:pt idx="13435">
                  <c:v>223.93333333333334</c:v>
                </c:pt>
                <c:pt idx="13436">
                  <c:v>223.95</c:v>
                </c:pt>
                <c:pt idx="13437">
                  <c:v>223.96666666666667</c:v>
                </c:pt>
                <c:pt idx="13438">
                  <c:v>223.98333333333332</c:v>
                </c:pt>
                <c:pt idx="13439">
                  <c:v>224</c:v>
                </c:pt>
                <c:pt idx="13440">
                  <c:v>224.01666666666668</c:v>
                </c:pt>
                <c:pt idx="13441">
                  <c:v>224.03333333333333</c:v>
                </c:pt>
                <c:pt idx="13442">
                  <c:v>224.05</c:v>
                </c:pt>
                <c:pt idx="13443">
                  <c:v>224.06666666666666</c:v>
                </c:pt>
                <c:pt idx="13444">
                  <c:v>224.08333333333334</c:v>
                </c:pt>
                <c:pt idx="13445">
                  <c:v>224.1</c:v>
                </c:pt>
                <c:pt idx="13446">
                  <c:v>224.11666666666667</c:v>
                </c:pt>
                <c:pt idx="13447">
                  <c:v>224.13333333333333</c:v>
                </c:pt>
                <c:pt idx="13448">
                  <c:v>224.15</c:v>
                </c:pt>
                <c:pt idx="13449">
                  <c:v>224.16666666666666</c:v>
                </c:pt>
                <c:pt idx="13450">
                  <c:v>224.18333333333334</c:v>
                </c:pt>
                <c:pt idx="13451">
                  <c:v>224.2</c:v>
                </c:pt>
                <c:pt idx="13452">
                  <c:v>224.21666666666667</c:v>
                </c:pt>
                <c:pt idx="13453">
                  <c:v>224.23333333333332</c:v>
                </c:pt>
                <c:pt idx="13454">
                  <c:v>224.25</c:v>
                </c:pt>
                <c:pt idx="13455">
                  <c:v>224.26666666666668</c:v>
                </c:pt>
                <c:pt idx="13456">
                  <c:v>224.28333333333333</c:v>
                </c:pt>
                <c:pt idx="13457">
                  <c:v>224.3</c:v>
                </c:pt>
                <c:pt idx="13458">
                  <c:v>224.31666666666666</c:v>
                </c:pt>
                <c:pt idx="13459">
                  <c:v>224.33333333333334</c:v>
                </c:pt>
                <c:pt idx="13460">
                  <c:v>224.35</c:v>
                </c:pt>
                <c:pt idx="13461">
                  <c:v>224.36666666666667</c:v>
                </c:pt>
                <c:pt idx="13462">
                  <c:v>224.38333333333333</c:v>
                </c:pt>
                <c:pt idx="13463">
                  <c:v>224.4</c:v>
                </c:pt>
                <c:pt idx="13464">
                  <c:v>224.41666666666666</c:v>
                </c:pt>
                <c:pt idx="13465">
                  <c:v>224.43333333333334</c:v>
                </c:pt>
                <c:pt idx="13466">
                  <c:v>224.45</c:v>
                </c:pt>
                <c:pt idx="13467">
                  <c:v>224.46666666666667</c:v>
                </c:pt>
                <c:pt idx="13468">
                  <c:v>224.48333333333332</c:v>
                </c:pt>
                <c:pt idx="13469">
                  <c:v>224.5</c:v>
                </c:pt>
                <c:pt idx="13470">
                  <c:v>224.51666666666668</c:v>
                </c:pt>
                <c:pt idx="13471">
                  <c:v>224.53333333333333</c:v>
                </c:pt>
                <c:pt idx="13472">
                  <c:v>224.55</c:v>
                </c:pt>
                <c:pt idx="13473">
                  <c:v>224.56666666666666</c:v>
                </c:pt>
                <c:pt idx="13474">
                  <c:v>224.58333333333334</c:v>
                </c:pt>
                <c:pt idx="13475">
                  <c:v>224.6</c:v>
                </c:pt>
                <c:pt idx="13476">
                  <c:v>224.61666666666667</c:v>
                </c:pt>
                <c:pt idx="13477">
                  <c:v>224.63333333333333</c:v>
                </c:pt>
                <c:pt idx="13478">
                  <c:v>224.65</c:v>
                </c:pt>
                <c:pt idx="13479">
                  <c:v>224.66666666666666</c:v>
                </c:pt>
                <c:pt idx="13480">
                  <c:v>224.68333333333334</c:v>
                </c:pt>
                <c:pt idx="13481">
                  <c:v>224.7</c:v>
                </c:pt>
                <c:pt idx="13482">
                  <c:v>224.71666666666667</c:v>
                </c:pt>
                <c:pt idx="13483">
                  <c:v>224.73333333333332</c:v>
                </c:pt>
                <c:pt idx="13484">
                  <c:v>224.75</c:v>
                </c:pt>
                <c:pt idx="13485">
                  <c:v>224.76666666666668</c:v>
                </c:pt>
                <c:pt idx="13486">
                  <c:v>224.78333333333333</c:v>
                </c:pt>
                <c:pt idx="13487">
                  <c:v>224.8</c:v>
                </c:pt>
                <c:pt idx="13488">
                  <c:v>224.81666666666666</c:v>
                </c:pt>
                <c:pt idx="13489">
                  <c:v>224.83333333333334</c:v>
                </c:pt>
                <c:pt idx="13490">
                  <c:v>224.85</c:v>
                </c:pt>
                <c:pt idx="13491">
                  <c:v>224.86666666666667</c:v>
                </c:pt>
                <c:pt idx="13492">
                  <c:v>224.88333333333333</c:v>
                </c:pt>
                <c:pt idx="13493">
                  <c:v>224.9</c:v>
                </c:pt>
                <c:pt idx="13494">
                  <c:v>224.91666666666666</c:v>
                </c:pt>
                <c:pt idx="13495">
                  <c:v>224.93333333333334</c:v>
                </c:pt>
                <c:pt idx="13496">
                  <c:v>224.95</c:v>
                </c:pt>
                <c:pt idx="13497">
                  <c:v>224.96666666666667</c:v>
                </c:pt>
                <c:pt idx="13498">
                  <c:v>224.98333333333332</c:v>
                </c:pt>
                <c:pt idx="13499">
                  <c:v>225</c:v>
                </c:pt>
                <c:pt idx="13500">
                  <c:v>225.01666666666668</c:v>
                </c:pt>
                <c:pt idx="13501">
                  <c:v>225.03333333333333</c:v>
                </c:pt>
                <c:pt idx="13502">
                  <c:v>225.05</c:v>
                </c:pt>
                <c:pt idx="13503">
                  <c:v>225.06666666666666</c:v>
                </c:pt>
                <c:pt idx="13504">
                  <c:v>225.08333333333334</c:v>
                </c:pt>
                <c:pt idx="13505">
                  <c:v>225.1</c:v>
                </c:pt>
                <c:pt idx="13506">
                  <c:v>225.11666666666667</c:v>
                </c:pt>
                <c:pt idx="13507">
                  <c:v>225.13333333333333</c:v>
                </c:pt>
                <c:pt idx="13508">
                  <c:v>225.15</c:v>
                </c:pt>
                <c:pt idx="13509">
                  <c:v>225.16666666666666</c:v>
                </c:pt>
                <c:pt idx="13510">
                  <c:v>225.18333333333334</c:v>
                </c:pt>
                <c:pt idx="13511">
                  <c:v>225.2</c:v>
                </c:pt>
                <c:pt idx="13512">
                  <c:v>225.21666666666667</c:v>
                </c:pt>
                <c:pt idx="13513">
                  <c:v>225.23333333333332</c:v>
                </c:pt>
                <c:pt idx="13514">
                  <c:v>225.25</c:v>
                </c:pt>
                <c:pt idx="13515">
                  <c:v>225.26666666666668</c:v>
                </c:pt>
                <c:pt idx="13516">
                  <c:v>225.28333333333333</c:v>
                </c:pt>
                <c:pt idx="13517">
                  <c:v>225.3</c:v>
                </c:pt>
                <c:pt idx="13518">
                  <c:v>225.31666666666666</c:v>
                </c:pt>
                <c:pt idx="13519">
                  <c:v>225.33333333333334</c:v>
                </c:pt>
                <c:pt idx="13520">
                  <c:v>225.35</c:v>
                </c:pt>
                <c:pt idx="13521">
                  <c:v>225.36666666666667</c:v>
                </c:pt>
                <c:pt idx="13522">
                  <c:v>225.38333333333333</c:v>
                </c:pt>
                <c:pt idx="13523">
                  <c:v>225.4</c:v>
                </c:pt>
                <c:pt idx="13524">
                  <c:v>225.41666666666666</c:v>
                </c:pt>
                <c:pt idx="13525">
                  <c:v>225.43333333333334</c:v>
                </c:pt>
                <c:pt idx="13526">
                  <c:v>225.45</c:v>
                </c:pt>
                <c:pt idx="13527">
                  <c:v>225.46666666666667</c:v>
                </c:pt>
                <c:pt idx="13528">
                  <c:v>225.48333333333332</c:v>
                </c:pt>
                <c:pt idx="13529">
                  <c:v>225.5</c:v>
                </c:pt>
                <c:pt idx="13530">
                  <c:v>225.51666666666668</c:v>
                </c:pt>
                <c:pt idx="13531">
                  <c:v>225.53333333333333</c:v>
                </c:pt>
                <c:pt idx="13532">
                  <c:v>225.55</c:v>
                </c:pt>
                <c:pt idx="13533">
                  <c:v>225.56666666666666</c:v>
                </c:pt>
                <c:pt idx="13534">
                  <c:v>225.58333333333334</c:v>
                </c:pt>
                <c:pt idx="13535">
                  <c:v>225.6</c:v>
                </c:pt>
                <c:pt idx="13536">
                  <c:v>225.61666666666667</c:v>
                </c:pt>
                <c:pt idx="13537">
                  <c:v>225.63333333333333</c:v>
                </c:pt>
                <c:pt idx="13538">
                  <c:v>225.65</c:v>
                </c:pt>
                <c:pt idx="13539">
                  <c:v>225.66666666666666</c:v>
                </c:pt>
                <c:pt idx="13540">
                  <c:v>225.68333333333334</c:v>
                </c:pt>
                <c:pt idx="13541">
                  <c:v>225.7</c:v>
                </c:pt>
                <c:pt idx="13542">
                  <c:v>225.71666666666667</c:v>
                </c:pt>
                <c:pt idx="13543">
                  <c:v>225.73333333333332</c:v>
                </c:pt>
                <c:pt idx="13544">
                  <c:v>225.75</c:v>
                </c:pt>
                <c:pt idx="13545">
                  <c:v>225.76666666666668</c:v>
                </c:pt>
                <c:pt idx="13546">
                  <c:v>225.78333333333333</c:v>
                </c:pt>
                <c:pt idx="13547">
                  <c:v>225.8</c:v>
                </c:pt>
                <c:pt idx="13548">
                  <c:v>225.81666666666666</c:v>
                </c:pt>
                <c:pt idx="13549">
                  <c:v>225.83333333333334</c:v>
                </c:pt>
                <c:pt idx="13550">
                  <c:v>225.85</c:v>
                </c:pt>
                <c:pt idx="13551">
                  <c:v>225.86666666666667</c:v>
                </c:pt>
                <c:pt idx="13552">
                  <c:v>225.88333333333333</c:v>
                </c:pt>
                <c:pt idx="13553">
                  <c:v>225.9</c:v>
                </c:pt>
                <c:pt idx="13554">
                  <c:v>225.91666666666666</c:v>
                </c:pt>
                <c:pt idx="13555">
                  <c:v>225.93333333333334</c:v>
                </c:pt>
                <c:pt idx="13556">
                  <c:v>225.95</c:v>
                </c:pt>
                <c:pt idx="13557">
                  <c:v>225.96666666666667</c:v>
                </c:pt>
                <c:pt idx="13558">
                  <c:v>225.98333333333332</c:v>
                </c:pt>
                <c:pt idx="13559">
                  <c:v>226</c:v>
                </c:pt>
                <c:pt idx="13560">
                  <c:v>226.01666666666668</c:v>
                </c:pt>
                <c:pt idx="13561">
                  <c:v>226.03333333333333</c:v>
                </c:pt>
                <c:pt idx="13562">
                  <c:v>226.05</c:v>
                </c:pt>
                <c:pt idx="13563">
                  <c:v>226.06666666666666</c:v>
                </c:pt>
                <c:pt idx="13564">
                  <c:v>226.08333333333334</c:v>
                </c:pt>
                <c:pt idx="13565">
                  <c:v>226.1</c:v>
                </c:pt>
                <c:pt idx="13566">
                  <c:v>226.11666666666667</c:v>
                </c:pt>
                <c:pt idx="13567">
                  <c:v>226.13333333333333</c:v>
                </c:pt>
                <c:pt idx="13568">
                  <c:v>226.15</c:v>
                </c:pt>
                <c:pt idx="13569">
                  <c:v>226.16666666666666</c:v>
                </c:pt>
                <c:pt idx="13570">
                  <c:v>226.18333333333334</c:v>
                </c:pt>
                <c:pt idx="13571">
                  <c:v>226.2</c:v>
                </c:pt>
                <c:pt idx="13572">
                  <c:v>226.21666666666667</c:v>
                </c:pt>
                <c:pt idx="13573">
                  <c:v>226.23333333333332</c:v>
                </c:pt>
                <c:pt idx="13574">
                  <c:v>226.25</c:v>
                </c:pt>
                <c:pt idx="13575">
                  <c:v>226.26666666666668</c:v>
                </c:pt>
                <c:pt idx="13576">
                  <c:v>226.28333333333333</c:v>
                </c:pt>
                <c:pt idx="13577">
                  <c:v>226.3</c:v>
                </c:pt>
                <c:pt idx="13578">
                  <c:v>226.31666666666666</c:v>
                </c:pt>
                <c:pt idx="13579">
                  <c:v>226.33333333333334</c:v>
                </c:pt>
                <c:pt idx="13580">
                  <c:v>226.35</c:v>
                </c:pt>
                <c:pt idx="13581">
                  <c:v>226.36666666666667</c:v>
                </c:pt>
                <c:pt idx="13582">
                  <c:v>226.38333333333333</c:v>
                </c:pt>
                <c:pt idx="13583">
                  <c:v>226.4</c:v>
                </c:pt>
                <c:pt idx="13584">
                  <c:v>226.41666666666666</c:v>
                </c:pt>
                <c:pt idx="13585">
                  <c:v>226.43333333333334</c:v>
                </c:pt>
                <c:pt idx="13586">
                  <c:v>226.45</c:v>
                </c:pt>
                <c:pt idx="13587">
                  <c:v>226.46666666666667</c:v>
                </c:pt>
                <c:pt idx="13588">
                  <c:v>226.48333333333332</c:v>
                </c:pt>
                <c:pt idx="13589">
                  <c:v>226.5</c:v>
                </c:pt>
                <c:pt idx="13590">
                  <c:v>226.51666666666668</c:v>
                </c:pt>
                <c:pt idx="13591">
                  <c:v>226.53333333333333</c:v>
                </c:pt>
                <c:pt idx="13592">
                  <c:v>226.55</c:v>
                </c:pt>
                <c:pt idx="13593">
                  <c:v>226.56666666666666</c:v>
                </c:pt>
                <c:pt idx="13594">
                  <c:v>226.58333333333334</c:v>
                </c:pt>
                <c:pt idx="13595">
                  <c:v>226.6</c:v>
                </c:pt>
                <c:pt idx="13596">
                  <c:v>226.61666666666667</c:v>
                </c:pt>
                <c:pt idx="13597">
                  <c:v>226.63333333333333</c:v>
                </c:pt>
                <c:pt idx="13598">
                  <c:v>226.65</c:v>
                </c:pt>
                <c:pt idx="13599">
                  <c:v>226.66666666666666</c:v>
                </c:pt>
                <c:pt idx="13600">
                  <c:v>226.68333333333334</c:v>
                </c:pt>
                <c:pt idx="13601">
                  <c:v>226.7</c:v>
                </c:pt>
                <c:pt idx="13602">
                  <c:v>226.71666666666667</c:v>
                </c:pt>
                <c:pt idx="13603">
                  <c:v>226.73333333333332</c:v>
                </c:pt>
                <c:pt idx="13604">
                  <c:v>226.75</c:v>
                </c:pt>
                <c:pt idx="13605">
                  <c:v>226.76666666666668</c:v>
                </c:pt>
                <c:pt idx="13606">
                  <c:v>226.78333333333333</c:v>
                </c:pt>
                <c:pt idx="13607">
                  <c:v>226.8</c:v>
                </c:pt>
                <c:pt idx="13608">
                  <c:v>226.81666666666666</c:v>
                </c:pt>
                <c:pt idx="13609">
                  <c:v>226.83333333333334</c:v>
                </c:pt>
                <c:pt idx="13610">
                  <c:v>226.85</c:v>
                </c:pt>
                <c:pt idx="13611">
                  <c:v>226.86666666666667</c:v>
                </c:pt>
                <c:pt idx="13612">
                  <c:v>226.88333333333333</c:v>
                </c:pt>
                <c:pt idx="13613">
                  <c:v>226.9</c:v>
                </c:pt>
                <c:pt idx="13614">
                  <c:v>226.91666666666666</c:v>
                </c:pt>
                <c:pt idx="13615">
                  <c:v>226.93333333333334</c:v>
                </c:pt>
                <c:pt idx="13616">
                  <c:v>226.95</c:v>
                </c:pt>
                <c:pt idx="13617">
                  <c:v>226.96666666666667</c:v>
                </c:pt>
                <c:pt idx="13618">
                  <c:v>226.98333333333332</c:v>
                </c:pt>
                <c:pt idx="13619">
                  <c:v>227</c:v>
                </c:pt>
                <c:pt idx="13620">
                  <c:v>227.01666666666668</c:v>
                </c:pt>
                <c:pt idx="13621">
                  <c:v>227.03333333333333</c:v>
                </c:pt>
                <c:pt idx="13622">
                  <c:v>227.05</c:v>
                </c:pt>
                <c:pt idx="13623">
                  <c:v>227.06666666666666</c:v>
                </c:pt>
                <c:pt idx="13624">
                  <c:v>227.08333333333334</c:v>
                </c:pt>
                <c:pt idx="13625">
                  <c:v>227.1</c:v>
                </c:pt>
                <c:pt idx="13626">
                  <c:v>227.11666666666667</c:v>
                </c:pt>
                <c:pt idx="13627">
                  <c:v>227.13333333333333</c:v>
                </c:pt>
                <c:pt idx="13628">
                  <c:v>227.15</c:v>
                </c:pt>
                <c:pt idx="13629">
                  <c:v>227.16666666666666</c:v>
                </c:pt>
                <c:pt idx="13630">
                  <c:v>227.18333333333334</c:v>
                </c:pt>
                <c:pt idx="13631">
                  <c:v>227.2</c:v>
                </c:pt>
                <c:pt idx="13632">
                  <c:v>227.21666666666667</c:v>
                </c:pt>
                <c:pt idx="13633">
                  <c:v>227.23333333333332</c:v>
                </c:pt>
                <c:pt idx="13634">
                  <c:v>227.25</c:v>
                </c:pt>
                <c:pt idx="13635">
                  <c:v>227.26666666666668</c:v>
                </c:pt>
                <c:pt idx="13636">
                  <c:v>227.28333333333333</c:v>
                </c:pt>
                <c:pt idx="13637">
                  <c:v>227.3</c:v>
                </c:pt>
                <c:pt idx="13638">
                  <c:v>227.31666666666666</c:v>
                </c:pt>
                <c:pt idx="13639">
                  <c:v>227.33333333333334</c:v>
                </c:pt>
                <c:pt idx="13640">
                  <c:v>227.35</c:v>
                </c:pt>
                <c:pt idx="13641">
                  <c:v>227.36666666666667</c:v>
                </c:pt>
                <c:pt idx="13642">
                  <c:v>227.38333333333333</c:v>
                </c:pt>
                <c:pt idx="13643">
                  <c:v>227.4</c:v>
                </c:pt>
                <c:pt idx="13644">
                  <c:v>227.41666666666666</c:v>
                </c:pt>
                <c:pt idx="13645">
                  <c:v>227.43333333333334</c:v>
                </c:pt>
                <c:pt idx="13646">
                  <c:v>227.45</c:v>
                </c:pt>
                <c:pt idx="13647">
                  <c:v>227.46666666666667</c:v>
                </c:pt>
                <c:pt idx="13648">
                  <c:v>227.48333333333332</c:v>
                </c:pt>
                <c:pt idx="13649">
                  <c:v>227.5</c:v>
                </c:pt>
                <c:pt idx="13650">
                  <c:v>227.51666666666668</c:v>
                </c:pt>
                <c:pt idx="13651">
                  <c:v>227.53333333333333</c:v>
                </c:pt>
                <c:pt idx="13652">
                  <c:v>227.55</c:v>
                </c:pt>
                <c:pt idx="13653">
                  <c:v>227.56666666666666</c:v>
                </c:pt>
                <c:pt idx="13654">
                  <c:v>227.58333333333334</c:v>
                </c:pt>
                <c:pt idx="13655">
                  <c:v>227.6</c:v>
                </c:pt>
                <c:pt idx="13656">
                  <c:v>227.61666666666667</c:v>
                </c:pt>
                <c:pt idx="13657">
                  <c:v>227.63333333333333</c:v>
                </c:pt>
                <c:pt idx="13658">
                  <c:v>227.65</c:v>
                </c:pt>
                <c:pt idx="13659">
                  <c:v>227.66666666666666</c:v>
                </c:pt>
                <c:pt idx="13660">
                  <c:v>227.68333333333334</c:v>
                </c:pt>
                <c:pt idx="13661">
                  <c:v>227.7</c:v>
                </c:pt>
                <c:pt idx="13662">
                  <c:v>227.71666666666667</c:v>
                </c:pt>
                <c:pt idx="13663">
                  <c:v>227.73333333333332</c:v>
                </c:pt>
                <c:pt idx="13664">
                  <c:v>227.75</c:v>
                </c:pt>
                <c:pt idx="13665">
                  <c:v>227.76666666666668</c:v>
                </c:pt>
                <c:pt idx="13666">
                  <c:v>227.78333333333333</c:v>
                </c:pt>
                <c:pt idx="13667">
                  <c:v>227.8</c:v>
                </c:pt>
                <c:pt idx="13668">
                  <c:v>227.81666666666666</c:v>
                </c:pt>
                <c:pt idx="13669">
                  <c:v>227.83333333333334</c:v>
                </c:pt>
                <c:pt idx="13670">
                  <c:v>227.85</c:v>
                </c:pt>
                <c:pt idx="13671">
                  <c:v>227.86666666666667</c:v>
                </c:pt>
                <c:pt idx="13672">
                  <c:v>227.88333333333333</c:v>
                </c:pt>
                <c:pt idx="13673">
                  <c:v>227.9</c:v>
                </c:pt>
                <c:pt idx="13674">
                  <c:v>227.91666666666666</c:v>
                </c:pt>
                <c:pt idx="13675">
                  <c:v>227.93333333333334</c:v>
                </c:pt>
                <c:pt idx="13676">
                  <c:v>227.95</c:v>
                </c:pt>
                <c:pt idx="13677">
                  <c:v>227.96666666666667</c:v>
                </c:pt>
                <c:pt idx="13678">
                  <c:v>227.98333333333332</c:v>
                </c:pt>
                <c:pt idx="13679">
                  <c:v>228</c:v>
                </c:pt>
                <c:pt idx="13680">
                  <c:v>228.01666666666668</c:v>
                </c:pt>
                <c:pt idx="13681">
                  <c:v>228.03333333333333</c:v>
                </c:pt>
                <c:pt idx="13682">
                  <c:v>228.05</c:v>
                </c:pt>
                <c:pt idx="13683">
                  <c:v>228.06666666666666</c:v>
                </c:pt>
                <c:pt idx="13684">
                  <c:v>228.08333333333334</c:v>
                </c:pt>
                <c:pt idx="13685">
                  <c:v>228.1</c:v>
                </c:pt>
                <c:pt idx="13686">
                  <c:v>228.11666666666667</c:v>
                </c:pt>
                <c:pt idx="13687">
                  <c:v>228.13333333333333</c:v>
                </c:pt>
                <c:pt idx="13688">
                  <c:v>228.15</c:v>
                </c:pt>
                <c:pt idx="13689">
                  <c:v>228.16666666666666</c:v>
                </c:pt>
                <c:pt idx="13690">
                  <c:v>228.18333333333334</c:v>
                </c:pt>
                <c:pt idx="13691">
                  <c:v>228.2</c:v>
                </c:pt>
                <c:pt idx="13692">
                  <c:v>228.21666666666667</c:v>
                </c:pt>
                <c:pt idx="13693">
                  <c:v>228.23333333333332</c:v>
                </c:pt>
                <c:pt idx="13694">
                  <c:v>228.25</c:v>
                </c:pt>
                <c:pt idx="13695">
                  <c:v>228.26666666666668</c:v>
                </c:pt>
                <c:pt idx="13696">
                  <c:v>228.28333333333333</c:v>
                </c:pt>
                <c:pt idx="13697">
                  <c:v>228.3</c:v>
                </c:pt>
                <c:pt idx="13698">
                  <c:v>228.31666666666666</c:v>
                </c:pt>
                <c:pt idx="13699">
                  <c:v>228.33333333333334</c:v>
                </c:pt>
                <c:pt idx="13700">
                  <c:v>228.35</c:v>
                </c:pt>
                <c:pt idx="13701">
                  <c:v>228.36666666666667</c:v>
                </c:pt>
                <c:pt idx="13702">
                  <c:v>228.38333333333333</c:v>
                </c:pt>
                <c:pt idx="13703">
                  <c:v>228.4</c:v>
                </c:pt>
                <c:pt idx="13704">
                  <c:v>228.41666666666666</c:v>
                </c:pt>
                <c:pt idx="13705">
                  <c:v>228.43333333333334</c:v>
                </c:pt>
                <c:pt idx="13706">
                  <c:v>228.45</c:v>
                </c:pt>
                <c:pt idx="13707">
                  <c:v>228.46666666666667</c:v>
                </c:pt>
                <c:pt idx="13708">
                  <c:v>228.48333333333332</c:v>
                </c:pt>
                <c:pt idx="13709">
                  <c:v>228.5</c:v>
                </c:pt>
                <c:pt idx="13710">
                  <c:v>228.51666666666668</c:v>
                </c:pt>
                <c:pt idx="13711">
                  <c:v>228.53333333333333</c:v>
                </c:pt>
                <c:pt idx="13712">
                  <c:v>228.55</c:v>
                </c:pt>
                <c:pt idx="13713">
                  <c:v>228.56666666666666</c:v>
                </c:pt>
                <c:pt idx="13714">
                  <c:v>228.58333333333334</c:v>
                </c:pt>
                <c:pt idx="13715">
                  <c:v>228.6</c:v>
                </c:pt>
                <c:pt idx="13716">
                  <c:v>228.61666666666667</c:v>
                </c:pt>
                <c:pt idx="13717">
                  <c:v>228.63333333333333</c:v>
                </c:pt>
                <c:pt idx="13718">
                  <c:v>228.65</c:v>
                </c:pt>
                <c:pt idx="13719">
                  <c:v>228.66666666666666</c:v>
                </c:pt>
                <c:pt idx="13720">
                  <c:v>228.68333333333334</c:v>
                </c:pt>
                <c:pt idx="13721">
                  <c:v>228.7</c:v>
                </c:pt>
                <c:pt idx="13722">
                  <c:v>228.71666666666667</c:v>
                </c:pt>
                <c:pt idx="13723">
                  <c:v>228.73333333333332</c:v>
                </c:pt>
                <c:pt idx="13724">
                  <c:v>228.75</c:v>
                </c:pt>
                <c:pt idx="13725">
                  <c:v>228.76666666666668</c:v>
                </c:pt>
                <c:pt idx="13726">
                  <c:v>228.78333333333333</c:v>
                </c:pt>
                <c:pt idx="13727">
                  <c:v>228.8</c:v>
                </c:pt>
                <c:pt idx="13728">
                  <c:v>228.81666666666666</c:v>
                </c:pt>
                <c:pt idx="13729">
                  <c:v>228.83333333333334</c:v>
                </c:pt>
                <c:pt idx="13730">
                  <c:v>228.85</c:v>
                </c:pt>
                <c:pt idx="13731">
                  <c:v>228.86666666666667</c:v>
                </c:pt>
                <c:pt idx="13732">
                  <c:v>228.88333333333333</c:v>
                </c:pt>
                <c:pt idx="13733">
                  <c:v>228.9</c:v>
                </c:pt>
                <c:pt idx="13734">
                  <c:v>228.91666666666666</c:v>
                </c:pt>
                <c:pt idx="13735">
                  <c:v>228.93333333333334</c:v>
                </c:pt>
                <c:pt idx="13736">
                  <c:v>228.95</c:v>
                </c:pt>
                <c:pt idx="13737">
                  <c:v>228.96666666666667</c:v>
                </c:pt>
                <c:pt idx="13738">
                  <c:v>228.98333333333332</c:v>
                </c:pt>
                <c:pt idx="13739">
                  <c:v>229</c:v>
                </c:pt>
                <c:pt idx="13740">
                  <c:v>229.01666666666668</c:v>
                </c:pt>
                <c:pt idx="13741">
                  <c:v>229.03333333333333</c:v>
                </c:pt>
                <c:pt idx="13742">
                  <c:v>229.05</c:v>
                </c:pt>
                <c:pt idx="13743">
                  <c:v>229.06666666666666</c:v>
                </c:pt>
                <c:pt idx="13744">
                  <c:v>229.08333333333334</c:v>
                </c:pt>
                <c:pt idx="13745">
                  <c:v>229.1</c:v>
                </c:pt>
                <c:pt idx="13746">
                  <c:v>229.11666666666667</c:v>
                </c:pt>
                <c:pt idx="13747">
                  <c:v>229.13333333333333</c:v>
                </c:pt>
                <c:pt idx="13748">
                  <c:v>229.15</c:v>
                </c:pt>
                <c:pt idx="13749">
                  <c:v>229.16666666666666</c:v>
                </c:pt>
                <c:pt idx="13750">
                  <c:v>229.18333333333334</c:v>
                </c:pt>
                <c:pt idx="13751">
                  <c:v>229.2</c:v>
                </c:pt>
                <c:pt idx="13752">
                  <c:v>229.21666666666667</c:v>
                </c:pt>
                <c:pt idx="13753">
                  <c:v>229.23333333333332</c:v>
                </c:pt>
                <c:pt idx="13754">
                  <c:v>229.25</c:v>
                </c:pt>
                <c:pt idx="13755">
                  <c:v>229.26666666666668</c:v>
                </c:pt>
                <c:pt idx="13756">
                  <c:v>229.28333333333333</c:v>
                </c:pt>
                <c:pt idx="13757">
                  <c:v>229.3</c:v>
                </c:pt>
                <c:pt idx="13758">
                  <c:v>229.31666666666666</c:v>
                </c:pt>
                <c:pt idx="13759">
                  <c:v>229.33333333333334</c:v>
                </c:pt>
                <c:pt idx="13760">
                  <c:v>229.35</c:v>
                </c:pt>
                <c:pt idx="13761">
                  <c:v>229.36666666666667</c:v>
                </c:pt>
                <c:pt idx="13762">
                  <c:v>229.38333333333333</c:v>
                </c:pt>
                <c:pt idx="13763">
                  <c:v>229.4</c:v>
                </c:pt>
                <c:pt idx="13764">
                  <c:v>229.41666666666666</c:v>
                </c:pt>
                <c:pt idx="13765">
                  <c:v>229.43333333333334</c:v>
                </c:pt>
                <c:pt idx="13766">
                  <c:v>229.45</c:v>
                </c:pt>
                <c:pt idx="13767">
                  <c:v>229.46666666666667</c:v>
                </c:pt>
                <c:pt idx="13768">
                  <c:v>229.48333333333332</c:v>
                </c:pt>
                <c:pt idx="13769">
                  <c:v>229.5</c:v>
                </c:pt>
                <c:pt idx="13770">
                  <c:v>229.51666666666668</c:v>
                </c:pt>
                <c:pt idx="13771">
                  <c:v>229.53333333333333</c:v>
                </c:pt>
                <c:pt idx="13772">
                  <c:v>229.55</c:v>
                </c:pt>
                <c:pt idx="13773">
                  <c:v>229.56666666666666</c:v>
                </c:pt>
                <c:pt idx="13774">
                  <c:v>229.58333333333334</c:v>
                </c:pt>
                <c:pt idx="13775">
                  <c:v>229.6</c:v>
                </c:pt>
                <c:pt idx="13776">
                  <c:v>229.61666666666667</c:v>
                </c:pt>
                <c:pt idx="13777">
                  <c:v>229.63333333333333</c:v>
                </c:pt>
                <c:pt idx="13778">
                  <c:v>229.65</c:v>
                </c:pt>
                <c:pt idx="13779">
                  <c:v>229.66666666666666</c:v>
                </c:pt>
                <c:pt idx="13780">
                  <c:v>229.68333333333334</c:v>
                </c:pt>
                <c:pt idx="13781">
                  <c:v>229.7</c:v>
                </c:pt>
                <c:pt idx="13782">
                  <c:v>229.71666666666667</c:v>
                </c:pt>
                <c:pt idx="13783">
                  <c:v>229.73333333333332</c:v>
                </c:pt>
                <c:pt idx="13784">
                  <c:v>229.75</c:v>
                </c:pt>
                <c:pt idx="13785">
                  <c:v>229.76666666666668</c:v>
                </c:pt>
                <c:pt idx="13786">
                  <c:v>229.78333333333333</c:v>
                </c:pt>
                <c:pt idx="13787">
                  <c:v>229.8</c:v>
                </c:pt>
                <c:pt idx="13788">
                  <c:v>229.81666666666666</c:v>
                </c:pt>
                <c:pt idx="13789">
                  <c:v>229.83333333333334</c:v>
                </c:pt>
                <c:pt idx="13790">
                  <c:v>229.85</c:v>
                </c:pt>
                <c:pt idx="13791">
                  <c:v>229.86666666666667</c:v>
                </c:pt>
                <c:pt idx="13792">
                  <c:v>229.88333333333333</c:v>
                </c:pt>
                <c:pt idx="13793">
                  <c:v>229.9</c:v>
                </c:pt>
                <c:pt idx="13794">
                  <c:v>229.91666666666666</c:v>
                </c:pt>
                <c:pt idx="13795">
                  <c:v>229.93333333333334</c:v>
                </c:pt>
                <c:pt idx="13796">
                  <c:v>229.95</c:v>
                </c:pt>
                <c:pt idx="13797">
                  <c:v>229.96666666666667</c:v>
                </c:pt>
                <c:pt idx="13798">
                  <c:v>229.98333333333332</c:v>
                </c:pt>
                <c:pt idx="13799">
                  <c:v>230</c:v>
                </c:pt>
                <c:pt idx="13800">
                  <c:v>230.01666666666668</c:v>
                </c:pt>
                <c:pt idx="13801">
                  <c:v>230.03333333333333</c:v>
                </c:pt>
                <c:pt idx="13802">
                  <c:v>230.05</c:v>
                </c:pt>
                <c:pt idx="13803">
                  <c:v>230.06666666666666</c:v>
                </c:pt>
                <c:pt idx="13804">
                  <c:v>230.08333333333334</c:v>
                </c:pt>
                <c:pt idx="13805">
                  <c:v>230.1</c:v>
                </c:pt>
                <c:pt idx="13806">
                  <c:v>230.11666666666667</c:v>
                </c:pt>
                <c:pt idx="13807">
                  <c:v>230.13333333333333</c:v>
                </c:pt>
                <c:pt idx="13808">
                  <c:v>230.15</c:v>
                </c:pt>
                <c:pt idx="13809">
                  <c:v>230.16666666666666</c:v>
                </c:pt>
                <c:pt idx="13810">
                  <c:v>230.18333333333334</c:v>
                </c:pt>
                <c:pt idx="13811">
                  <c:v>230.2</c:v>
                </c:pt>
                <c:pt idx="13812">
                  <c:v>230.21666666666667</c:v>
                </c:pt>
                <c:pt idx="13813">
                  <c:v>230.23333333333332</c:v>
                </c:pt>
                <c:pt idx="13814">
                  <c:v>230.25</c:v>
                </c:pt>
                <c:pt idx="13815">
                  <c:v>230.26666666666668</c:v>
                </c:pt>
                <c:pt idx="13816">
                  <c:v>230.28333333333333</c:v>
                </c:pt>
                <c:pt idx="13817">
                  <c:v>230.3</c:v>
                </c:pt>
                <c:pt idx="13818">
                  <c:v>230.31666666666666</c:v>
                </c:pt>
                <c:pt idx="13819">
                  <c:v>230.33333333333334</c:v>
                </c:pt>
                <c:pt idx="13820">
                  <c:v>230.35</c:v>
                </c:pt>
                <c:pt idx="13821">
                  <c:v>230.36666666666667</c:v>
                </c:pt>
                <c:pt idx="13822">
                  <c:v>230.38333333333333</c:v>
                </c:pt>
                <c:pt idx="13823">
                  <c:v>230.4</c:v>
                </c:pt>
                <c:pt idx="13824">
                  <c:v>230.41666666666666</c:v>
                </c:pt>
                <c:pt idx="13825">
                  <c:v>230.43333333333334</c:v>
                </c:pt>
                <c:pt idx="13826">
                  <c:v>230.45</c:v>
                </c:pt>
                <c:pt idx="13827">
                  <c:v>230.46666666666667</c:v>
                </c:pt>
                <c:pt idx="13828">
                  <c:v>230.48333333333332</c:v>
                </c:pt>
                <c:pt idx="13829">
                  <c:v>230.5</c:v>
                </c:pt>
                <c:pt idx="13830">
                  <c:v>230.51666666666668</c:v>
                </c:pt>
                <c:pt idx="13831">
                  <c:v>230.53333333333333</c:v>
                </c:pt>
                <c:pt idx="13832">
                  <c:v>230.55</c:v>
                </c:pt>
                <c:pt idx="13833">
                  <c:v>230.56666666666666</c:v>
                </c:pt>
                <c:pt idx="13834">
                  <c:v>230.58333333333334</c:v>
                </c:pt>
                <c:pt idx="13835">
                  <c:v>230.6</c:v>
                </c:pt>
                <c:pt idx="13836">
                  <c:v>230.61666666666667</c:v>
                </c:pt>
                <c:pt idx="13837">
                  <c:v>230.63333333333333</c:v>
                </c:pt>
                <c:pt idx="13838">
                  <c:v>230.65</c:v>
                </c:pt>
                <c:pt idx="13839">
                  <c:v>230.66666666666666</c:v>
                </c:pt>
                <c:pt idx="13840">
                  <c:v>230.68333333333334</c:v>
                </c:pt>
                <c:pt idx="13841">
                  <c:v>230.7</c:v>
                </c:pt>
                <c:pt idx="13842">
                  <c:v>230.71666666666667</c:v>
                </c:pt>
                <c:pt idx="13843">
                  <c:v>230.73333333333332</c:v>
                </c:pt>
                <c:pt idx="13844">
                  <c:v>230.75</c:v>
                </c:pt>
                <c:pt idx="13845">
                  <c:v>230.76666666666668</c:v>
                </c:pt>
                <c:pt idx="13846">
                  <c:v>230.78333333333333</c:v>
                </c:pt>
                <c:pt idx="13847">
                  <c:v>230.8</c:v>
                </c:pt>
                <c:pt idx="13848">
                  <c:v>230.81666666666666</c:v>
                </c:pt>
                <c:pt idx="13849">
                  <c:v>230.83333333333334</c:v>
                </c:pt>
                <c:pt idx="13850">
                  <c:v>230.85</c:v>
                </c:pt>
                <c:pt idx="13851">
                  <c:v>230.86666666666667</c:v>
                </c:pt>
                <c:pt idx="13852">
                  <c:v>230.88333333333333</c:v>
                </c:pt>
                <c:pt idx="13853">
                  <c:v>230.9</c:v>
                </c:pt>
                <c:pt idx="13854">
                  <c:v>230.91666666666666</c:v>
                </c:pt>
                <c:pt idx="13855">
                  <c:v>230.93333333333334</c:v>
                </c:pt>
                <c:pt idx="13856">
                  <c:v>230.95</c:v>
                </c:pt>
                <c:pt idx="13857">
                  <c:v>230.96666666666667</c:v>
                </c:pt>
                <c:pt idx="13858">
                  <c:v>230.98333333333332</c:v>
                </c:pt>
                <c:pt idx="13859">
                  <c:v>231</c:v>
                </c:pt>
                <c:pt idx="13860">
                  <c:v>231.01666666666668</c:v>
                </c:pt>
                <c:pt idx="13861">
                  <c:v>231.03333333333333</c:v>
                </c:pt>
                <c:pt idx="13862">
                  <c:v>231.05</c:v>
                </c:pt>
                <c:pt idx="13863">
                  <c:v>231.06666666666666</c:v>
                </c:pt>
                <c:pt idx="13864">
                  <c:v>231.08333333333334</c:v>
                </c:pt>
                <c:pt idx="13865">
                  <c:v>231.1</c:v>
                </c:pt>
                <c:pt idx="13866">
                  <c:v>231.11666666666667</c:v>
                </c:pt>
                <c:pt idx="13867">
                  <c:v>231.13333333333333</c:v>
                </c:pt>
                <c:pt idx="13868">
                  <c:v>231.15</c:v>
                </c:pt>
                <c:pt idx="13869">
                  <c:v>231.16666666666666</c:v>
                </c:pt>
                <c:pt idx="13870">
                  <c:v>231.18333333333334</c:v>
                </c:pt>
                <c:pt idx="13871">
                  <c:v>231.2</c:v>
                </c:pt>
                <c:pt idx="13872">
                  <c:v>231.21666666666667</c:v>
                </c:pt>
                <c:pt idx="13873">
                  <c:v>231.23333333333332</c:v>
                </c:pt>
                <c:pt idx="13874">
                  <c:v>231.25</c:v>
                </c:pt>
                <c:pt idx="13875">
                  <c:v>231.26666666666668</c:v>
                </c:pt>
                <c:pt idx="13876">
                  <c:v>231.28333333333333</c:v>
                </c:pt>
                <c:pt idx="13877">
                  <c:v>231.3</c:v>
                </c:pt>
                <c:pt idx="13878">
                  <c:v>231.31666666666666</c:v>
                </c:pt>
                <c:pt idx="13879">
                  <c:v>231.33333333333334</c:v>
                </c:pt>
                <c:pt idx="13880">
                  <c:v>231.35</c:v>
                </c:pt>
                <c:pt idx="13881">
                  <c:v>231.36666666666667</c:v>
                </c:pt>
                <c:pt idx="13882">
                  <c:v>231.38333333333333</c:v>
                </c:pt>
                <c:pt idx="13883">
                  <c:v>231.4</c:v>
                </c:pt>
                <c:pt idx="13884">
                  <c:v>231.41666666666666</c:v>
                </c:pt>
                <c:pt idx="13885">
                  <c:v>231.43333333333334</c:v>
                </c:pt>
                <c:pt idx="13886">
                  <c:v>231.45</c:v>
                </c:pt>
                <c:pt idx="13887">
                  <c:v>231.46666666666667</c:v>
                </c:pt>
                <c:pt idx="13888">
                  <c:v>231.48333333333332</c:v>
                </c:pt>
                <c:pt idx="13889">
                  <c:v>231.5</c:v>
                </c:pt>
                <c:pt idx="13890">
                  <c:v>231.51666666666668</c:v>
                </c:pt>
                <c:pt idx="13891">
                  <c:v>231.53333333333333</c:v>
                </c:pt>
                <c:pt idx="13892">
                  <c:v>231.55</c:v>
                </c:pt>
                <c:pt idx="13893">
                  <c:v>231.56666666666666</c:v>
                </c:pt>
                <c:pt idx="13894">
                  <c:v>231.58333333333334</c:v>
                </c:pt>
                <c:pt idx="13895">
                  <c:v>231.6</c:v>
                </c:pt>
                <c:pt idx="13896">
                  <c:v>231.61666666666667</c:v>
                </c:pt>
                <c:pt idx="13897">
                  <c:v>231.63333333333333</c:v>
                </c:pt>
                <c:pt idx="13898">
                  <c:v>231.65</c:v>
                </c:pt>
                <c:pt idx="13899">
                  <c:v>231.66666666666666</c:v>
                </c:pt>
                <c:pt idx="13900">
                  <c:v>231.68333333333334</c:v>
                </c:pt>
                <c:pt idx="13901">
                  <c:v>231.7</c:v>
                </c:pt>
                <c:pt idx="13902">
                  <c:v>231.71666666666667</c:v>
                </c:pt>
                <c:pt idx="13903">
                  <c:v>231.73333333333332</c:v>
                </c:pt>
                <c:pt idx="13904">
                  <c:v>231.75</c:v>
                </c:pt>
                <c:pt idx="13905">
                  <c:v>231.76666666666668</c:v>
                </c:pt>
                <c:pt idx="13906">
                  <c:v>231.78333333333333</c:v>
                </c:pt>
                <c:pt idx="13907">
                  <c:v>231.8</c:v>
                </c:pt>
                <c:pt idx="13908">
                  <c:v>231.81666666666666</c:v>
                </c:pt>
                <c:pt idx="13909">
                  <c:v>231.83333333333334</c:v>
                </c:pt>
                <c:pt idx="13910">
                  <c:v>231.85</c:v>
                </c:pt>
                <c:pt idx="13911">
                  <c:v>231.86666666666667</c:v>
                </c:pt>
                <c:pt idx="13912">
                  <c:v>231.88333333333333</c:v>
                </c:pt>
                <c:pt idx="13913">
                  <c:v>231.9</c:v>
                </c:pt>
                <c:pt idx="13914">
                  <c:v>231.91666666666666</c:v>
                </c:pt>
                <c:pt idx="13915">
                  <c:v>231.93333333333334</c:v>
                </c:pt>
                <c:pt idx="13916">
                  <c:v>231.95</c:v>
                </c:pt>
                <c:pt idx="13917">
                  <c:v>231.96666666666667</c:v>
                </c:pt>
                <c:pt idx="13918">
                  <c:v>231.98333333333332</c:v>
                </c:pt>
                <c:pt idx="13919">
                  <c:v>232</c:v>
                </c:pt>
                <c:pt idx="13920">
                  <c:v>232.01666666666668</c:v>
                </c:pt>
                <c:pt idx="13921">
                  <c:v>232.03333333333333</c:v>
                </c:pt>
                <c:pt idx="13922">
                  <c:v>232.05</c:v>
                </c:pt>
                <c:pt idx="13923">
                  <c:v>232.06666666666666</c:v>
                </c:pt>
                <c:pt idx="13924">
                  <c:v>232.08333333333334</c:v>
                </c:pt>
                <c:pt idx="13925">
                  <c:v>232.1</c:v>
                </c:pt>
                <c:pt idx="13926">
                  <c:v>232.11666666666667</c:v>
                </c:pt>
                <c:pt idx="13927">
                  <c:v>232.13333333333333</c:v>
                </c:pt>
                <c:pt idx="13928">
                  <c:v>232.15</c:v>
                </c:pt>
                <c:pt idx="13929">
                  <c:v>232.16666666666666</c:v>
                </c:pt>
                <c:pt idx="13930">
                  <c:v>232.18333333333334</c:v>
                </c:pt>
                <c:pt idx="13931">
                  <c:v>232.2</c:v>
                </c:pt>
                <c:pt idx="13932">
                  <c:v>232.21666666666667</c:v>
                </c:pt>
                <c:pt idx="13933">
                  <c:v>232.23333333333332</c:v>
                </c:pt>
                <c:pt idx="13934">
                  <c:v>232.25</c:v>
                </c:pt>
                <c:pt idx="13935">
                  <c:v>232.26666666666668</c:v>
                </c:pt>
                <c:pt idx="13936">
                  <c:v>232.28333333333333</c:v>
                </c:pt>
                <c:pt idx="13937">
                  <c:v>232.3</c:v>
                </c:pt>
                <c:pt idx="13938">
                  <c:v>232.31666666666666</c:v>
                </c:pt>
                <c:pt idx="13939">
                  <c:v>232.33333333333334</c:v>
                </c:pt>
                <c:pt idx="13940">
                  <c:v>232.35</c:v>
                </c:pt>
                <c:pt idx="13941">
                  <c:v>232.36666666666667</c:v>
                </c:pt>
                <c:pt idx="13942">
                  <c:v>232.38333333333333</c:v>
                </c:pt>
                <c:pt idx="13943">
                  <c:v>232.4</c:v>
                </c:pt>
                <c:pt idx="13944">
                  <c:v>232.41666666666666</c:v>
                </c:pt>
                <c:pt idx="13945">
                  <c:v>232.43333333333334</c:v>
                </c:pt>
                <c:pt idx="13946">
                  <c:v>232.45</c:v>
                </c:pt>
                <c:pt idx="13947">
                  <c:v>232.46666666666667</c:v>
                </c:pt>
                <c:pt idx="13948">
                  <c:v>232.48333333333332</c:v>
                </c:pt>
                <c:pt idx="13949">
                  <c:v>232.5</c:v>
                </c:pt>
                <c:pt idx="13950">
                  <c:v>232.51666666666668</c:v>
                </c:pt>
                <c:pt idx="13951">
                  <c:v>232.53333333333333</c:v>
                </c:pt>
                <c:pt idx="13952">
                  <c:v>232.55</c:v>
                </c:pt>
                <c:pt idx="13953">
                  <c:v>232.56666666666666</c:v>
                </c:pt>
                <c:pt idx="13954">
                  <c:v>232.58333333333334</c:v>
                </c:pt>
                <c:pt idx="13955">
                  <c:v>232.6</c:v>
                </c:pt>
                <c:pt idx="13956">
                  <c:v>232.61666666666667</c:v>
                </c:pt>
                <c:pt idx="13957">
                  <c:v>232.63333333333333</c:v>
                </c:pt>
                <c:pt idx="13958">
                  <c:v>232.65</c:v>
                </c:pt>
                <c:pt idx="13959">
                  <c:v>232.66666666666666</c:v>
                </c:pt>
                <c:pt idx="13960">
                  <c:v>232.68333333333334</c:v>
                </c:pt>
                <c:pt idx="13961">
                  <c:v>232.7</c:v>
                </c:pt>
                <c:pt idx="13962">
                  <c:v>232.71666666666667</c:v>
                </c:pt>
                <c:pt idx="13963">
                  <c:v>232.73333333333332</c:v>
                </c:pt>
                <c:pt idx="13964">
                  <c:v>232.75</c:v>
                </c:pt>
                <c:pt idx="13965">
                  <c:v>232.76666666666668</c:v>
                </c:pt>
                <c:pt idx="13966">
                  <c:v>232.78333333333333</c:v>
                </c:pt>
                <c:pt idx="13967">
                  <c:v>232.8</c:v>
                </c:pt>
                <c:pt idx="13968">
                  <c:v>232.81666666666666</c:v>
                </c:pt>
                <c:pt idx="13969">
                  <c:v>232.83333333333334</c:v>
                </c:pt>
                <c:pt idx="13970">
                  <c:v>232.85</c:v>
                </c:pt>
                <c:pt idx="13971">
                  <c:v>232.86666666666667</c:v>
                </c:pt>
                <c:pt idx="13972">
                  <c:v>232.88333333333333</c:v>
                </c:pt>
                <c:pt idx="13973">
                  <c:v>232.9</c:v>
                </c:pt>
                <c:pt idx="13974">
                  <c:v>232.91666666666666</c:v>
                </c:pt>
                <c:pt idx="13975">
                  <c:v>232.93333333333334</c:v>
                </c:pt>
                <c:pt idx="13976">
                  <c:v>232.95</c:v>
                </c:pt>
                <c:pt idx="13977">
                  <c:v>232.96666666666667</c:v>
                </c:pt>
                <c:pt idx="13978">
                  <c:v>232.98333333333332</c:v>
                </c:pt>
                <c:pt idx="13979">
                  <c:v>233</c:v>
                </c:pt>
                <c:pt idx="13980">
                  <c:v>233.01666666666668</c:v>
                </c:pt>
                <c:pt idx="13981">
                  <c:v>233.03333333333333</c:v>
                </c:pt>
                <c:pt idx="13982">
                  <c:v>233.05</c:v>
                </c:pt>
                <c:pt idx="13983">
                  <c:v>233.06666666666666</c:v>
                </c:pt>
                <c:pt idx="13984">
                  <c:v>233.08333333333334</c:v>
                </c:pt>
                <c:pt idx="13985">
                  <c:v>233.1</c:v>
                </c:pt>
                <c:pt idx="13986">
                  <c:v>233.11666666666667</c:v>
                </c:pt>
                <c:pt idx="13987">
                  <c:v>233.13333333333333</c:v>
                </c:pt>
                <c:pt idx="13988">
                  <c:v>233.15</c:v>
                </c:pt>
                <c:pt idx="13989">
                  <c:v>233.16666666666666</c:v>
                </c:pt>
                <c:pt idx="13990">
                  <c:v>233.18333333333334</c:v>
                </c:pt>
                <c:pt idx="13991">
                  <c:v>233.2</c:v>
                </c:pt>
                <c:pt idx="13992">
                  <c:v>233.21666666666667</c:v>
                </c:pt>
                <c:pt idx="13993">
                  <c:v>233.23333333333332</c:v>
                </c:pt>
                <c:pt idx="13994">
                  <c:v>233.25</c:v>
                </c:pt>
                <c:pt idx="13995">
                  <c:v>233.26666666666668</c:v>
                </c:pt>
                <c:pt idx="13996">
                  <c:v>233.28333333333333</c:v>
                </c:pt>
                <c:pt idx="13997">
                  <c:v>233.3</c:v>
                </c:pt>
                <c:pt idx="13998">
                  <c:v>233.31666666666666</c:v>
                </c:pt>
                <c:pt idx="13999">
                  <c:v>233.33333333333334</c:v>
                </c:pt>
                <c:pt idx="14000">
                  <c:v>233.35</c:v>
                </c:pt>
                <c:pt idx="14001">
                  <c:v>233.36666666666667</c:v>
                </c:pt>
                <c:pt idx="14002">
                  <c:v>233.38333333333333</c:v>
                </c:pt>
                <c:pt idx="14003">
                  <c:v>233.4</c:v>
                </c:pt>
                <c:pt idx="14004">
                  <c:v>233.41666666666666</c:v>
                </c:pt>
                <c:pt idx="14005">
                  <c:v>233.43333333333334</c:v>
                </c:pt>
                <c:pt idx="14006">
                  <c:v>233.45</c:v>
                </c:pt>
                <c:pt idx="14007">
                  <c:v>233.46666666666667</c:v>
                </c:pt>
                <c:pt idx="14008">
                  <c:v>233.48333333333332</c:v>
                </c:pt>
                <c:pt idx="14009">
                  <c:v>233.5</c:v>
                </c:pt>
                <c:pt idx="14010">
                  <c:v>233.51666666666668</c:v>
                </c:pt>
                <c:pt idx="14011">
                  <c:v>233.53333333333333</c:v>
                </c:pt>
                <c:pt idx="14012">
                  <c:v>233.55</c:v>
                </c:pt>
                <c:pt idx="14013">
                  <c:v>233.56666666666666</c:v>
                </c:pt>
                <c:pt idx="14014">
                  <c:v>233.58333333333334</c:v>
                </c:pt>
                <c:pt idx="14015">
                  <c:v>233.6</c:v>
                </c:pt>
                <c:pt idx="14016">
                  <c:v>233.61666666666667</c:v>
                </c:pt>
                <c:pt idx="14017">
                  <c:v>233.63333333333333</c:v>
                </c:pt>
                <c:pt idx="14018">
                  <c:v>233.65</c:v>
                </c:pt>
                <c:pt idx="14019">
                  <c:v>233.66666666666666</c:v>
                </c:pt>
                <c:pt idx="14020">
                  <c:v>233.68333333333334</c:v>
                </c:pt>
                <c:pt idx="14021">
                  <c:v>233.7</c:v>
                </c:pt>
                <c:pt idx="14022">
                  <c:v>233.71666666666667</c:v>
                </c:pt>
                <c:pt idx="14023">
                  <c:v>233.73333333333332</c:v>
                </c:pt>
                <c:pt idx="14024">
                  <c:v>233.75</c:v>
                </c:pt>
                <c:pt idx="14025">
                  <c:v>233.76666666666668</c:v>
                </c:pt>
                <c:pt idx="14026">
                  <c:v>233.78333333333333</c:v>
                </c:pt>
                <c:pt idx="14027">
                  <c:v>233.8</c:v>
                </c:pt>
                <c:pt idx="14028">
                  <c:v>233.81666666666666</c:v>
                </c:pt>
                <c:pt idx="14029">
                  <c:v>233.83333333333334</c:v>
                </c:pt>
                <c:pt idx="14030">
                  <c:v>233.85</c:v>
                </c:pt>
                <c:pt idx="14031">
                  <c:v>233.86666666666667</c:v>
                </c:pt>
                <c:pt idx="14032">
                  <c:v>233.88333333333333</c:v>
                </c:pt>
                <c:pt idx="14033">
                  <c:v>233.9</c:v>
                </c:pt>
                <c:pt idx="14034">
                  <c:v>233.91666666666666</c:v>
                </c:pt>
                <c:pt idx="14035">
                  <c:v>233.93333333333334</c:v>
                </c:pt>
                <c:pt idx="14036">
                  <c:v>233.95</c:v>
                </c:pt>
                <c:pt idx="14037">
                  <c:v>233.96666666666667</c:v>
                </c:pt>
                <c:pt idx="14038">
                  <c:v>233.98333333333332</c:v>
                </c:pt>
                <c:pt idx="14039">
                  <c:v>234</c:v>
                </c:pt>
                <c:pt idx="14040">
                  <c:v>234.01666666666668</c:v>
                </c:pt>
                <c:pt idx="14041">
                  <c:v>234.03333333333333</c:v>
                </c:pt>
                <c:pt idx="14042">
                  <c:v>234.05</c:v>
                </c:pt>
                <c:pt idx="14043">
                  <c:v>234.06666666666666</c:v>
                </c:pt>
                <c:pt idx="14044">
                  <c:v>234.08333333333334</c:v>
                </c:pt>
                <c:pt idx="14045">
                  <c:v>234.1</c:v>
                </c:pt>
                <c:pt idx="14046">
                  <c:v>234.11666666666667</c:v>
                </c:pt>
                <c:pt idx="14047">
                  <c:v>234.13333333333333</c:v>
                </c:pt>
                <c:pt idx="14048">
                  <c:v>234.15</c:v>
                </c:pt>
                <c:pt idx="14049">
                  <c:v>234.16666666666666</c:v>
                </c:pt>
                <c:pt idx="14050">
                  <c:v>234.18333333333334</c:v>
                </c:pt>
                <c:pt idx="14051">
                  <c:v>234.2</c:v>
                </c:pt>
                <c:pt idx="14052">
                  <c:v>234.21666666666667</c:v>
                </c:pt>
                <c:pt idx="14053">
                  <c:v>234.23333333333332</c:v>
                </c:pt>
                <c:pt idx="14054">
                  <c:v>234.25</c:v>
                </c:pt>
                <c:pt idx="14055">
                  <c:v>234.26666666666668</c:v>
                </c:pt>
                <c:pt idx="14056">
                  <c:v>234.28333333333333</c:v>
                </c:pt>
                <c:pt idx="14057">
                  <c:v>234.3</c:v>
                </c:pt>
                <c:pt idx="14058">
                  <c:v>234.31666666666666</c:v>
                </c:pt>
                <c:pt idx="14059">
                  <c:v>234.33333333333334</c:v>
                </c:pt>
                <c:pt idx="14060">
                  <c:v>234.35</c:v>
                </c:pt>
                <c:pt idx="14061">
                  <c:v>234.36666666666667</c:v>
                </c:pt>
                <c:pt idx="14062">
                  <c:v>234.38333333333333</c:v>
                </c:pt>
                <c:pt idx="14063">
                  <c:v>234.4</c:v>
                </c:pt>
                <c:pt idx="14064">
                  <c:v>234.41666666666666</c:v>
                </c:pt>
                <c:pt idx="14065">
                  <c:v>234.43333333333334</c:v>
                </c:pt>
                <c:pt idx="14066">
                  <c:v>234.45</c:v>
                </c:pt>
                <c:pt idx="14067">
                  <c:v>234.46666666666667</c:v>
                </c:pt>
                <c:pt idx="14068">
                  <c:v>234.48333333333332</c:v>
                </c:pt>
                <c:pt idx="14069">
                  <c:v>234.5</c:v>
                </c:pt>
                <c:pt idx="14070">
                  <c:v>234.51666666666668</c:v>
                </c:pt>
                <c:pt idx="14071">
                  <c:v>234.53333333333333</c:v>
                </c:pt>
                <c:pt idx="14072">
                  <c:v>234.55</c:v>
                </c:pt>
                <c:pt idx="14073">
                  <c:v>234.56666666666666</c:v>
                </c:pt>
                <c:pt idx="14074">
                  <c:v>234.58333333333334</c:v>
                </c:pt>
                <c:pt idx="14075">
                  <c:v>234.6</c:v>
                </c:pt>
                <c:pt idx="14076">
                  <c:v>234.61666666666667</c:v>
                </c:pt>
                <c:pt idx="14077">
                  <c:v>234.63333333333333</c:v>
                </c:pt>
                <c:pt idx="14078">
                  <c:v>234.65</c:v>
                </c:pt>
                <c:pt idx="14079">
                  <c:v>234.66666666666666</c:v>
                </c:pt>
                <c:pt idx="14080">
                  <c:v>234.68333333333334</c:v>
                </c:pt>
                <c:pt idx="14081">
                  <c:v>234.7</c:v>
                </c:pt>
                <c:pt idx="14082">
                  <c:v>234.71666666666667</c:v>
                </c:pt>
                <c:pt idx="14083">
                  <c:v>234.73333333333332</c:v>
                </c:pt>
                <c:pt idx="14084">
                  <c:v>234.75</c:v>
                </c:pt>
                <c:pt idx="14085">
                  <c:v>234.76666666666668</c:v>
                </c:pt>
                <c:pt idx="14086">
                  <c:v>234.78333333333333</c:v>
                </c:pt>
                <c:pt idx="14087">
                  <c:v>234.8</c:v>
                </c:pt>
                <c:pt idx="14088">
                  <c:v>234.81666666666666</c:v>
                </c:pt>
                <c:pt idx="14089">
                  <c:v>234.83333333333334</c:v>
                </c:pt>
                <c:pt idx="14090">
                  <c:v>234.85</c:v>
                </c:pt>
                <c:pt idx="14091">
                  <c:v>234.86666666666667</c:v>
                </c:pt>
                <c:pt idx="14092">
                  <c:v>234.88333333333333</c:v>
                </c:pt>
                <c:pt idx="14093">
                  <c:v>234.9</c:v>
                </c:pt>
                <c:pt idx="14094">
                  <c:v>234.91666666666666</c:v>
                </c:pt>
                <c:pt idx="14095">
                  <c:v>234.93333333333334</c:v>
                </c:pt>
                <c:pt idx="14096">
                  <c:v>234.95</c:v>
                </c:pt>
                <c:pt idx="14097">
                  <c:v>234.96666666666667</c:v>
                </c:pt>
                <c:pt idx="14098">
                  <c:v>234.98333333333332</c:v>
                </c:pt>
                <c:pt idx="14099">
                  <c:v>235</c:v>
                </c:pt>
                <c:pt idx="14100">
                  <c:v>235.01666666666668</c:v>
                </c:pt>
                <c:pt idx="14101">
                  <c:v>235.03333333333333</c:v>
                </c:pt>
                <c:pt idx="14102">
                  <c:v>235.05</c:v>
                </c:pt>
                <c:pt idx="14103">
                  <c:v>235.06666666666666</c:v>
                </c:pt>
                <c:pt idx="14104">
                  <c:v>235.08333333333334</c:v>
                </c:pt>
                <c:pt idx="14105">
                  <c:v>235.1</c:v>
                </c:pt>
                <c:pt idx="14106">
                  <c:v>235.11666666666667</c:v>
                </c:pt>
                <c:pt idx="14107">
                  <c:v>235.13333333333333</c:v>
                </c:pt>
                <c:pt idx="14108">
                  <c:v>235.15</c:v>
                </c:pt>
                <c:pt idx="14109">
                  <c:v>235.16666666666666</c:v>
                </c:pt>
                <c:pt idx="14110">
                  <c:v>235.18333333333334</c:v>
                </c:pt>
                <c:pt idx="14111">
                  <c:v>235.2</c:v>
                </c:pt>
                <c:pt idx="14112">
                  <c:v>235.21666666666667</c:v>
                </c:pt>
                <c:pt idx="14113">
                  <c:v>235.23333333333332</c:v>
                </c:pt>
                <c:pt idx="14114">
                  <c:v>235.25</c:v>
                </c:pt>
                <c:pt idx="14115">
                  <c:v>235.26666666666668</c:v>
                </c:pt>
                <c:pt idx="14116">
                  <c:v>235.28333333333333</c:v>
                </c:pt>
                <c:pt idx="14117">
                  <c:v>235.3</c:v>
                </c:pt>
                <c:pt idx="14118">
                  <c:v>235.31666666666666</c:v>
                </c:pt>
                <c:pt idx="14119">
                  <c:v>235.33333333333334</c:v>
                </c:pt>
                <c:pt idx="14120">
                  <c:v>235.35</c:v>
                </c:pt>
                <c:pt idx="14121">
                  <c:v>235.36666666666667</c:v>
                </c:pt>
                <c:pt idx="14122">
                  <c:v>235.38333333333333</c:v>
                </c:pt>
                <c:pt idx="14123">
                  <c:v>235.4</c:v>
                </c:pt>
                <c:pt idx="14124">
                  <c:v>235.41666666666666</c:v>
                </c:pt>
                <c:pt idx="14125">
                  <c:v>235.43333333333334</c:v>
                </c:pt>
                <c:pt idx="14126">
                  <c:v>235.45</c:v>
                </c:pt>
                <c:pt idx="14127">
                  <c:v>235.46666666666667</c:v>
                </c:pt>
                <c:pt idx="14128">
                  <c:v>235.48333333333332</c:v>
                </c:pt>
                <c:pt idx="14129">
                  <c:v>235.5</c:v>
                </c:pt>
                <c:pt idx="14130">
                  <c:v>235.51666666666668</c:v>
                </c:pt>
                <c:pt idx="14131">
                  <c:v>235.53333333333333</c:v>
                </c:pt>
                <c:pt idx="14132">
                  <c:v>235.55</c:v>
                </c:pt>
                <c:pt idx="14133">
                  <c:v>235.56666666666666</c:v>
                </c:pt>
                <c:pt idx="14134">
                  <c:v>235.58333333333334</c:v>
                </c:pt>
                <c:pt idx="14135">
                  <c:v>235.6</c:v>
                </c:pt>
                <c:pt idx="14136">
                  <c:v>235.61666666666667</c:v>
                </c:pt>
                <c:pt idx="14137">
                  <c:v>235.63333333333333</c:v>
                </c:pt>
                <c:pt idx="14138">
                  <c:v>235.65</c:v>
                </c:pt>
                <c:pt idx="14139">
                  <c:v>235.66666666666666</c:v>
                </c:pt>
                <c:pt idx="14140">
                  <c:v>235.68333333333334</c:v>
                </c:pt>
                <c:pt idx="14141">
                  <c:v>235.7</c:v>
                </c:pt>
                <c:pt idx="14142">
                  <c:v>235.71666666666667</c:v>
                </c:pt>
                <c:pt idx="14143">
                  <c:v>235.73333333333332</c:v>
                </c:pt>
                <c:pt idx="14144">
                  <c:v>235.75</c:v>
                </c:pt>
                <c:pt idx="14145">
                  <c:v>235.76666666666668</c:v>
                </c:pt>
                <c:pt idx="14146">
                  <c:v>235.78333333333333</c:v>
                </c:pt>
                <c:pt idx="14147">
                  <c:v>235.8</c:v>
                </c:pt>
                <c:pt idx="14148">
                  <c:v>235.81666666666666</c:v>
                </c:pt>
                <c:pt idx="14149">
                  <c:v>235.83333333333334</c:v>
                </c:pt>
                <c:pt idx="14150">
                  <c:v>235.85</c:v>
                </c:pt>
                <c:pt idx="14151">
                  <c:v>235.86666666666667</c:v>
                </c:pt>
                <c:pt idx="14152">
                  <c:v>235.88333333333333</c:v>
                </c:pt>
                <c:pt idx="14153">
                  <c:v>235.9</c:v>
                </c:pt>
                <c:pt idx="14154">
                  <c:v>235.91666666666666</c:v>
                </c:pt>
                <c:pt idx="14155">
                  <c:v>235.93333333333334</c:v>
                </c:pt>
                <c:pt idx="14156">
                  <c:v>235.95</c:v>
                </c:pt>
                <c:pt idx="14157">
                  <c:v>235.96666666666667</c:v>
                </c:pt>
                <c:pt idx="14158">
                  <c:v>235.98333333333332</c:v>
                </c:pt>
                <c:pt idx="14159">
                  <c:v>236</c:v>
                </c:pt>
                <c:pt idx="14160">
                  <c:v>236.01666666666668</c:v>
                </c:pt>
                <c:pt idx="14161">
                  <c:v>236.03333333333333</c:v>
                </c:pt>
                <c:pt idx="14162">
                  <c:v>236.05</c:v>
                </c:pt>
                <c:pt idx="14163">
                  <c:v>236.06666666666666</c:v>
                </c:pt>
                <c:pt idx="14164">
                  <c:v>236.08333333333334</c:v>
                </c:pt>
                <c:pt idx="14165">
                  <c:v>236.1</c:v>
                </c:pt>
                <c:pt idx="14166">
                  <c:v>236.11666666666667</c:v>
                </c:pt>
                <c:pt idx="14167">
                  <c:v>236.13333333333333</c:v>
                </c:pt>
                <c:pt idx="14168">
                  <c:v>236.15</c:v>
                </c:pt>
                <c:pt idx="14169">
                  <c:v>236.16666666666666</c:v>
                </c:pt>
                <c:pt idx="14170">
                  <c:v>236.18333333333334</c:v>
                </c:pt>
                <c:pt idx="14171">
                  <c:v>236.2</c:v>
                </c:pt>
                <c:pt idx="14172">
                  <c:v>236.21666666666667</c:v>
                </c:pt>
                <c:pt idx="14173">
                  <c:v>236.23333333333332</c:v>
                </c:pt>
                <c:pt idx="14174">
                  <c:v>236.25</c:v>
                </c:pt>
                <c:pt idx="14175">
                  <c:v>236.26666666666668</c:v>
                </c:pt>
                <c:pt idx="14176">
                  <c:v>236.28333333333333</c:v>
                </c:pt>
                <c:pt idx="14177">
                  <c:v>236.3</c:v>
                </c:pt>
                <c:pt idx="14178">
                  <c:v>236.31666666666666</c:v>
                </c:pt>
                <c:pt idx="14179">
                  <c:v>236.33333333333334</c:v>
                </c:pt>
                <c:pt idx="14180">
                  <c:v>236.35</c:v>
                </c:pt>
                <c:pt idx="14181">
                  <c:v>236.36666666666667</c:v>
                </c:pt>
                <c:pt idx="14182">
                  <c:v>236.38333333333333</c:v>
                </c:pt>
                <c:pt idx="14183">
                  <c:v>236.4</c:v>
                </c:pt>
                <c:pt idx="14184">
                  <c:v>236.41666666666666</c:v>
                </c:pt>
                <c:pt idx="14185">
                  <c:v>236.43333333333334</c:v>
                </c:pt>
                <c:pt idx="14186">
                  <c:v>236.45</c:v>
                </c:pt>
                <c:pt idx="14187">
                  <c:v>236.46666666666667</c:v>
                </c:pt>
                <c:pt idx="14188">
                  <c:v>236.48333333333332</c:v>
                </c:pt>
                <c:pt idx="14189">
                  <c:v>236.5</c:v>
                </c:pt>
                <c:pt idx="14190">
                  <c:v>236.51666666666668</c:v>
                </c:pt>
                <c:pt idx="14191">
                  <c:v>236.53333333333333</c:v>
                </c:pt>
                <c:pt idx="14192">
                  <c:v>236.55</c:v>
                </c:pt>
                <c:pt idx="14193">
                  <c:v>236.56666666666666</c:v>
                </c:pt>
                <c:pt idx="14194">
                  <c:v>236.58333333333334</c:v>
                </c:pt>
                <c:pt idx="14195">
                  <c:v>236.6</c:v>
                </c:pt>
                <c:pt idx="14196">
                  <c:v>236.61666666666667</c:v>
                </c:pt>
                <c:pt idx="14197">
                  <c:v>236.63333333333333</c:v>
                </c:pt>
                <c:pt idx="14198">
                  <c:v>236.65</c:v>
                </c:pt>
                <c:pt idx="14199">
                  <c:v>236.66666666666666</c:v>
                </c:pt>
                <c:pt idx="14200">
                  <c:v>236.68333333333334</c:v>
                </c:pt>
                <c:pt idx="14201">
                  <c:v>236.7</c:v>
                </c:pt>
                <c:pt idx="14202">
                  <c:v>236.71666666666667</c:v>
                </c:pt>
                <c:pt idx="14203">
                  <c:v>236.73333333333332</c:v>
                </c:pt>
                <c:pt idx="14204">
                  <c:v>236.75</c:v>
                </c:pt>
                <c:pt idx="14205">
                  <c:v>236.76666666666668</c:v>
                </c:pt>
                <c:pt idx="14206">
                  <c:v>236.78333333333333</c:v>
                </c:pt>
                <c:pt idx="14207">
                  <c:v>236.8</c:v>
                </c:pt>
                <c:pt idx="14208">
                  <c:v>236.81666666666666</c:v>
                </c:pt>
                <c:pt idx="14209">
                  <c:v>236.83333333333334</c:v>
                </c:pt>
                <c:pt idx="14210">
                  <c:v>236.85</c:v>
                </c:pt>
                <c:pt idx="14211">
                  <c:v>236.86666666666667</c:v>
                </c:pt>
                <c:pt idx="14212">
                  <c:v>236.88333333333333</c:v>
                </c:pt>
                <c:pt idx="14213">
                  <c:v>236.9</c:v>
                </c:pt>
                <c:pt idx="14214">
                  <c:v>236.91666666666666</c:v>
                </c:pt>
                <c:pt idx="14215">
                  <c:v>236.93333333333334</c:v>
                </c:pt>
                <c:pt idx="14216">
                  <c:v>236.95</c:v>
                </c:pt>
                <c:pt idx="14217">
                  <c:v>236.96666666666667</c:v>
                </c:pt>
                <c:pt idx="14218">
                  <c:v>236.98333333333332</c:v>
                </c:pt>
                <c:pt idx="14219">
                  <c:v>237</c:v>
                </c:pt>
                <c:pt idx="14220">
                  <c:v>237.01666666666668</c:v>
                </c:pt>
                <c:pt idx="14221">
                  <c:v>237.03333333333333</c:v>
                </c:pt>
                <c:pt idx="14222">
                  <c:v>237.05</c:v>
                </c:pt>
                <c:pt idx="14223">
                  <c:v>237.06666666666666</c:v>
                </c:pt>
                <c:pt idx="14224">
                  <c:v>237.08333333333334</c:v>
                </c:pt>
                <c:pt idx="14225">
                  <c:v>237.1</c:v>
                </c:pt>
                <c:pt idx="14226">
                  <c:v>237.11666666666667</c:v>
                </c:pt>
                <c:pt idx="14227">
                  <c:v>237.13333333333333</c:v>
                </c:pt>
                <c:pt idx="14228">
                  <c:v>237.15</c:v>
                </c:pt>
                <c:pt idx="14229">
                  <c:v>237.16666666666666</c:v>
                </c:pt>
                <c:pt idx="14230">
                  <c:v>237.18333333333334</c:v>
                </c:pt>
                <c:pt idx="14231">
                  <c:v>237.2</c:v>
                </c:pt>
                <c:pt idx="14232">
                  <c:v>237.21666666666667</c:v>
                </c:pt>
                <c:pt idx="14233">
                  <c:v>237.23333333333332</c:v>
                </c:pt>
                <c:pt idx="14234">
                  <c:v>237.25</c:v>
                </c:pt>
                <c:pt idx="14235">
                  <c:v>237.26666666666668</c:v>
                </c:pt>
                <c:pt idx="14236">
                  <c:v>237.28333333333333</c:v>
                </c:pt>
                <c:pt idx="14237">
                  <c:v>237.3</c:v>
                </c:pt>
                <c:pt idx="14238">
                  <c:v>237.31666666666666</c:v>
                </c:pt>
                <c:pt idx="14239">
                  <c:v>237.33333333333334</c:v>
                </c:pt>
                <c:pt idx="14240">
                  <c:v>237.35</c:v>
                </c:pt>
                <c:pt idx="14241">
                  <c:v>237.36666666666667</c:v>
                </c:pt>
                <c:pt idx="14242">
                  <c:v>237.38333333333333</c:v>
                </c:pt>
                <c:pt idx="14243">
                  <c:v>237.4</c:v>
                </c:pt>
                <c:pt idx="14244">
                  <c:v>237.41666666666666</c:v>
                </c:pt>
                <c:pt idx="14245">
                  <c:v>237.43333333333334</c:v>
                </c:pt>
                <c:pt idx="14246">
                  <c:v>237.45</c:v>
                </c:pt>
                <c:pt idx="14247">
                  <c:v>237.46666666666667</c:v>
                </c:pt>
                <c:pt idx="14248">
                  <c:v>237.48333333333332</c:v>
                </c:pt>
                <c:pt idx="14249">
                  <c:v>237.5</c:v>
                </c:pt>
                <c:pt idx="14250">
                  <c:v>237.51666666666668</c:v>
                </c:pt>
                <c:pt idx="14251">
                  <c:v>237.53333333333333</c:v>
                </c:pt>
                <c:pt idx="14252">
                  <c:v>237.55</c:v>
                </c:pt>
                <c:pt idx="14253">
                  <c:v>237.56666666666666</c:v>
                </c:pt>
                <c:pt idx="14254">
                  <c:v>237.58333333333334</c:v>
                </c:pt>
                <c:pt idx="14255">
                  <c:v>237.6</c:v>
                </c:pt>
                <c:pt idx="14256">
                  <c:v>237.61666666666667</c:v>
                </c:pt>
                <c:pt idx="14257">
                  <c:v>237.63333333333333</c:v>
                </c:pt>
                <c:pt idx="14258">
                  <c:v>237.65</c:v>
                </c:pt>
                <c:pt idx="14259">
                  <c:v>237.66666666666666</c:v>
                </c:pt>
                <c:pt idx="14260">
                  <c:v>237.68333333333334</c:v>
                </c:pt>
                <c:pt idx="14261">
                  <c:v>237.7</c:v>
                </c:pt>
                <c:pt idx="14262">
                  <c:v>237.71666666666667</c:v>
                </c:pt>
                <c:pt idx="14263">
                  <c:v>237.73333333333332</c:v>
                </c:pt>
                <c:pt idx="14264">
                  <c:v>237.75</c:v>
                </c:pt>
                <c:pt idx="14265">
                  <c:v>237.76666666666668</c:v>
                </c:pt>
                <c:pt idx="14266">
                  <c:v>237.78333333333333</c:v>
                </c:pt>
                <c:pt idx="14267">
                  <c:v>237.8</c:v>
                </c:pt>
                <c:pt idx="14268">
                  <c:v>237.81666666666666</c:v>
                </c:pt>
                <c:pt idx="14269">
                  <c:v>237.83333333333334</c:v>
                </c:pt>
                <c:pt idx="14270">
                  <c:v>237.85</c:v>
                </c:pt>
                <c:pt idx="14271">
                  <c:v>237.86666666666667</c:v>
                </c:pt>
                <c:pt idx="14272">
                  <c:v>237.88333333333333</c:v>
                </c:pt>
                <c:pt idx="14273">
                  <c:v>237.9</c:v>
                </c:pt>
                <c:pt idx="14274">
                  <c:v>237.91666666666666</c:v>
                </c:pt>
                <c:pt idx="14275">
                  <c:v>237.93333333333334</c:v>
                </c:pt>
                <c:pt idx="14276">
                  <c:v>237.95</c:v>
                </c:pt>
                <c:pt idx="14277">
                  <c:v>237.96666666666667</c:v>
                </c:pt>
                <c:pt idx="14278">
                  <c:v>237.98333333333332</c:v>
                </c:pt>
                <c:pt idx="14279">
                  <c:v>238</c:v>
                </c:pt>
                <c:pt idx="14280">
                  <c:v>238.01666666666668</c:v>
                </c:pt>
                <c:pt idx="14281">
                  <c:v>238.03333333333333</c:v>
                </c:pt>
                <c:pt idx="14282">
                  <c:v>238.05</c:v>
                </c:pt>
                <c:pt idx="14283">
                  <c:v>238.06666666666666</c:v>
                </c:pt>
                <c:pt idx="14284">
                  <c:v>238.08333333333334</c:v>
                </c:pt>
                <c:pt idx="14285">
                  <c:v>238.1</c:v>
                </c:pt>
                <c:pt idx="14286">
                  <c:v>238.11666666666667</c:v>
                </c:pt>
                <c:pt idx="14287">
                  <c:v>238.13333333333333</c:v>
                </c:pt>
                <c:pt idx="14288">
                  <c:v>238.15</c:v>
                </c:pt>
                <c:pt idx="14289">
                  <c:v>238.16666666666666</c:v>
                </c:pt>
                <c:pt idx="14290">
                  <c:v>238.18333333333334</c:v>
                </c:pt>
                <c:pt idx="14291">
                  <c:v>238.2</c:v>
                </c:pt>
                <c:pt idx="14292">
                  <c:v>238.21666666666667</c:v>
                </c:pt>
                <c:pt idx="14293">
                  <c:v>238.23333333333332</c:v>
                </c:pt>
                <c:pt idx="14294">
                  <c:v>238.25</c:v>
                </c:pt>
                <c:pt idx="14295">
                  <c:v>238.26666666666668</c:v>
                </c:pt>
                <c:pt idx="14296">
                  <c:v>238.28333333333333</c:v>
                </c:pt>
                <c:pt idx="14297">
                  <c:v>238.3</c:v>
                </c:pt>
                <c:pt idx="14298">
                  <c:v>238.31666666666666</c:v>
                </c:pt>
                <c:pt idx="14299">
                  <c:v>238.33333333333334</c:v>
                </c:pt>
                <c:pt idx="14300">
                  <c:v>238.35</c:v>
                </c:pt>
                <c:pt idx="14301">
                  <c:v>238.36666666666667</c:v>
                </c:pt>
                <c:pt idx="14302">
                  <c:v>238.38333333333333</c:v>
                </c:pt>
                <c:pt idx="14303">
                  <c:v>238.4</c:v>
                </c:pt>
                <c:pt idx="14304">
                  <c:v>238.41666666666666</c:v>
                </c:pt>
                <c:pt idx="14305">
                  <c:v>238.43333333333334</c:v>
                </c:pt>
                <c:pt idx="14306">
                  <c:v>238.45</c:v>
                </c:pt>
                <c:pt idx="14307">
                  <c:v>238.46666666666667</c:v>
                </c:pt>
                <c:pt idx="14308">
                  <c:v>238.48333333333332</c:v>
                </c:pt>
                <c:pt idx="14309">
                  <c:v>238.5</c:v>
                </c:pt>
                <c:pt idx="14310">
                  <c:v>238.51666666666668</c:v>
                </c:pt>
                <c:pt idx="14311">
                  <c:v>238.53333333333333</c:v>
                </c:pt>
                <c:pt idx="14312">
                  <c:v>238.55</c:v>
                </c:pt>
                <c:pt idx="14313">
                  <c:v>238.56666666666666</c:v>
                </c:pt>
                <c:pt idx="14314">
                  <c:v>238.58333333333334</c:v>
                </c:pt>
                <c:pt idx="14315">
                  <c:v>238.6</c:v>
                </c:pt>
                <c:pt idx="14316">
                  <c:v>238.61666666666667</c:v>
                </c:pt>
                <c:pt idx="14317">
                  <c:v>238.63333333333333</c:v>
                </c:pt>
                <c:pt idx="14318">
                  <c:v>238.65</c:v>
                </c:pt>
                <c:pt idx="14319">
                  <c:v>238.66666666666666</c:v>
                </c:pt>
                <c:pt idx="14320">
                  <c:v>238.68333333333334</c:v>
                </c:pt>
                <c:pt idx="14321">
                  <c:v>238.7</c:v>
                </c:pt>
                <c:pt idx="14322">
                  <c:v>238.71666666666667</c:v>
                </c:pt>
                <c:pt idx="14323">
                  <c:v>238.73333333333332</c:v>
                </c:pt>
                <c:pt idx="14324">
                  <c:v>238.75</c:v>
                </c:pt>
                <c:pt idx="14325">
                  <c:v>238.76666666666668</c:v>
                </c:pt>
                <c:pt idx="14326">
                  <c:v>238.78333333333333</c:v>
                </c:pt>
                <c:pt idx="14327">
                  <c:v>238.8</c:v>
                </c:pt>
                <c:pt idx="14328">
                  <c:v>238.81666666666666</c:v>
                </c:pt>
                <c:pt idx="14329">
                  <c:v>238.83333333333334</c:v>
                </c:pt>
                <c:pt idx="14330">
                  <c:v>238.85</c:v>
                </c:pt>
                <c:pt idx="14331">
                  <c:v>238.86666666666667</c:v>
                </c:pt>
                <c:pt idx="14332">
                  <c:v>238.88333333333333</c:v>
                </c:pt>
                <c:pt idx="14333">
                  <c:v>238.9</c:v>
                </c:pt>
                <c:pt idx="14334">
                  <c:v>238.91666666666666</c:v>
                </c:pt>
                <c:pt idx="14335">
                  <c:v>238.93333333333334</c:v>
                </c:pt>
                <c:pt idx="14336">
                  <c:v>238.95</c:v>
                </c:pt>
                <c:pt idx="14337">
                  <c:v>238.96666666666667</c:v>
                </c:pt>
                <c:pt idx="14338">
                  <c:v>238.98333333333332</c:v>
                </c:pt>
                <c:pt idx="14339">
                  <c:v>239</c:v>
                </c:pt>
                <c:pt idx="14340">
                  <c:v>239.01666666666668</c:v>
                </c:pt>
                <c:pt idx="14341">
                  <c:v>239.03333333333333</c:v>
                </c:pt>
                <c:pt idx="14342">
                  <c:v>239.05</c:v>
                </c:pt>
                <c:pt idx="14343">
                  <c:v>239.06666666666666</c:v>
                </c:pt>
                <c:pt idx="14344">
                  <c:v>239.08333333333334</c:v>
                </c:pt>
                <c:pt idx="14345">
                  <c:v>239.1</c:v>
                </c:pt>
                <c:pt idx="14346">
                  <c:v>239.11666666666667</c:v>
                </c:pt>
                <c:pt idx="14347">
                  <c:v>239.13333333333333</c:v>
                </c:pt>
                <c:pt idx="14348">
                  <c:v>239.15</c:v>
                </c:pt>
                <c:pt idx="14349">
                  <c:v>239.16666666666666</c:v>
                </c:pt>
                <c:pt idx="14350">
                  <c:v>239.18333333333334</c:v>
                </c:pt>
                <c:pt idx="14351">
                  <c:v>239.2</c:v>
                </c:pt>
                <c:pt idx="14352">
                  <c:v>239.21666666666667</c:v>
                </c:pt>
                <c:pt idx="14353">
                  <c:v>239.23333333333332</c:v>
                </c:pt>
                <c:pt idx="14354">
                  <c:v>239.25</c:v>
                </c:pt>
                <c:pt idx="14355">
                  <c:v>239.26666666666668</c:v>
                </c:pt>
                <c:pt idx="14356">
                  <c:v>239.28333333333333</c:v>
                </c:pt>
                <c:pt idx="14357">
                  <c:v>239.3</c:v>
                </c:pt>
                <c:pt idx="14358">
                  <c:v>239.31666666666666</c:v>
                </c:pt>
                <c:pt idx="14359">
                  <c:v>239.33333333333334</c:v>
                </c:pt>
                <c:pt idx="14360">
                  <c:v>239.35</c:v>
                </c:pt>
                <c:pt idx="14361">
                  <c:v>239.36666666666667</c:v>
                </c:pt>
                <c:pt idx="14362">
                  <c:v>239.38333333333333</c:v>
                </c:pt>
                <c:pt idx="14363">
                  <c:v>239.4</c:v>
                </c:pt>
                <c:pt idx="14364">
                  <c:v>239.41666666666666</c:v>
                </c:pt>
                <c:pt idx="14365">
                  <c:v>239.43333333333334</c:v>
                </c:pt>
                <c:pt idx="14366">
                  <c:v>239.45</c:v>
                </c:pt>
                <c:pt idx="14367">
                  <c:v>239.46666666666667</c:v>
                </c:pt>
                <c:pt idx="14368">
                  <c:v>239.48333333333332</c:v>
                </c:pt>
                <c:pt idx="14369">
                  <c:v>239.5</c:v>
                </c:pt>
                <c:pt idx="14370">
                  <c:v>239.51666666666668</c:v>
                </c:pt>
                <c:pt idx="14371">
                  <c:v>239.53333333333333</c:v>
                </c:pt>
                <c:pt idx="14372">
                  <c:v>239.55</c:v>
                </c:pt>
                <c:pt idx="14373">
                  <c:v>239.56666666666666</c:v>
                </c:pt>
                <c:pt idx="14374">
                  <c:v>239.58333333333334</c:v>
                </c:pt>
                <c:pt idx="14375">
                  <c:v>239.6</c:v>
                </c:pt>
                <c:pt idx="14376">
                  <c:v>239.61666666666667</c:v>
                </c:pt>
                <c:pt idx="14377">
                  <c:v>239.63333333333333</c:v>
                </c:pt>
                <c:pt idx="14378">
                  <c:v>239.65</c:v>
                </c:pt>
                <c:pt idx="14379">
                  <c:v>239.66666666666666</c:v>
                </c:pt>
                <c:pt idx="14380">
                  <c:v>239.68333333333334</c:v>
                </c:pt>
                <c:pt idx="14381">
                  <c:v>239.7</c:v>
                </c:pt>
                <c:pt idx="14382">
                  <c:v>239.71666666666667</c:v>
                </c:pt>
                <c:pt idx="14383">
                  <c:v>239.73333333333332</c:v>
                </c:pt>
                <c:pt idx="14384">
                  <c:v>239.75</c:v>
                </c:pt>
                <c:pt idx="14385">
                  <c:v>239.76666666666668</c:v>
                </c:pt>
                <c:pt idx="14386">
                  <c:v>239.78333333333333</c:v>
                </c:pt>
                <c:pt idx="14387">
                  <c:v>239.8</c:v>
                </c:pt>
                <c:pt idx="14388">
                  <c:v>239.81666666666666</c:v>
                </c:pt>
                <c:pt idx="14389">
                  <c:v>239.83333333333334</c:v>
                </c:pt>
                <c:pt idx="14390">
                  <c:v>239.85</c:v>
                </c:pt>
                <c:pt idx="14391">
                  <c:v>239.86666666666667</c:v>
                </c:pt>
                <c:pt idx="14392">
                  <c:v>239.88333333333333</c:v>
                </c:pt>
                <c:pt idx="14393">
                  <c:v>239.9</c:v>
                </c:pt>
                <c:pt idx="14394">
                  <c:v>239.91666666666666</c:v>
                </c:pt>
                <c:pt idx="14395">
                  <c:v>239.93333333333334</c:v>
                </c:pt>
                <c:pt idx="14396">
                  <c:v>239.95</c:v>
                </c:pt>
                <c:pt idx="14397">
                  <c:v>239.96666666666667</c:v>
                </c:pt>
                <c:pt idx="14398">
                  <c:v>239.98333333333332</c:v>
                </c:pt>
                <c:pt idx="14399">
                  <c:v>240</c:v>
                </c:pt>
                <c:pt idx="14400">
                  <c:v>240.01666666666668</c:v>
                </c:pt>
                <c:pt idx="14401">
                  <c:v>240.03333333333333</c:v>
                </c:pt>
                <c:pt idx="14402">
                  <c:v>240.05</c:v>
                </c:pt>
                <c:pt idx="14403">
                  <c:v>240.06666666666666</c:v>
                </c:pt>
                <c:pt idx="14404">
                  <c:v>240.08333333333334</c:v>
                </c:pt>
                <c:pt idx="14405">
                  <c:v>240.1</c:v>
                </c:pt>
                <c:pt idx="14406">
                  <c:v>240.11666666666667</c:v>
                </c:pt>
                <c:pt idx="14407">
                  <c:v>240.13333333333333</c:v>
                </c:pt>
                <c:pt idx="14408">
                  <c:v>240.15</c:v>
                </c:pt>
                <c:pt idx="14409">
                  <c:v>240.16666666666666</c:v>
                </c:pt>
                <c:pt idx="14410">
                  <c:v>240.18333333333334</c:v>
                </c:pt>
                <c:pt idx="14411">
                  <c:v>240.2</c:v>
                </c:pt>
                <c:pt idx="14412">
                  <c:v>240.21666666666667</c:v>
                </c:pt>
                <c:pt idx="14413">
                  <c:v>240.23333333333332</c:v>
                </c:pt>
                <c:pt idx="14414">
                  <c:v>240.25</c:v>
                </c:pt>
                <c:pt idx="14415">
                  <c:v>240.26666666666668</c:v>
                </c:pt>
                <c:pt idx="14416">
                  <c:v>240.28333333333333</c:v>
                </c:pt>
                <c:pt idx="14417">
                  <c:v>240.3</c:v>
                </c:pt>
                <c:pt idx="14418">
                  <c:v>240.31666666666666</c:v>
                </c:pt>
                <c:pt idx="14419">
                  <c:v>240.33333333333334</c:v>
                </c:pt>
                <c:pt idx="14420">
                  <c:v>240.35</c:v>
                </c:pt>
                <c:pt idx="14421">
                  <c:v>240.36666666666667</c:v>
                </c:pt>
                <c:pt idx="14422">
                  <c:v>240.38333333333333</c:v>
                </c:pt>
                <c:pt idx="14423">
                  <c:v>240.4</c:v>
                </c:pt>
                <c:pt idx="14424">
                  <c:v>240.41666666666666</c:v>
                </c:pt>
                <c:pt idx="14425">
                  <c:v>240.43333333333334</c:v>
                </c:pt>
                <c:pt idx="14426">
                  <c:v>240.45</c:v>
                </c:pt>
                <c:pt idx="14427">
                  <c:v>240.46666666666667</c:v>
                </c:pt>
                <c:pt idx="14428">
                  <c:v>240.48333333333332</c:v>
                </c:pt>
                <c:pt idx="14429">
                  <c:v>240.5</c:v>
                </c:pt>
                <c:pt idx="14430">
                  <c:v>240.51666666666668</c:v>
                </c:pt>
                <c:pt idx="14431">
                  <c:v>240.53333333333333</c:v>
                </c:pt>
                <c:pt idx="14432">
                  <c:v>240.55</c:v>
                </c:pt>
                <c:pt idx="14433">
                  <c:v>240.56666666666666</c:v>
                </c:pt>
                <c:pt idx="14434">
                  <c:v>240.58333333333334</c:v>
                </c:pt>
                <c:pt idx="14435">
                  <c:v>240.6</c:v>
                </c:pt>
                <c:pt idx="14436">
                  <c:v>240.61666666666667</c:v>
                </c:pt>
                <c:pt idx="14437">
                  <c:v>240.63333333333333</c:v>
                </c:pt>
                <c:pt idx="14438">
                  <c:v>240.65</c:v>
                </c:pt>
                <c:pt idx="14439">
                  <c:v>240.66666666666666</c:v>
                </c:pt>
                <c:pt idx="14440">
                  <c:v>240.68333333333334</c:v>
                </c:pt>
                <c:pt idx="14441">
                  <c:v>240.7</c:v>
                </c:pt>
                <c:pt idx="14442">
                  <c:v>240.71666666666667</c:v>
                </c:pt>
                <c:pt idx="14443">
                  <c:v>240.73333333333332</c:v>
                </c:pt>
                <c:pt idx="14444">
                  <c:v>240.75</c:v>
                </c:pt>
                <c:pt idx="14445">
                  <c:v>240.76666666666668</c:v>
                </c:pt>
                <c:pt idx="14446">
                  <c:v>240.78333333333333</c:v>
                </c:pt>
                <c:pt idx="14447">
                  <c:v>240.8</c:v>
                </c:pt>
                <c:pt idx="14448">
                  <c:v>240.81666666666666</c:v>
                </c:pt>
                <c:pt idx="14449">
                  <c:v>240.83333333333334</c:v>
                </c:pt>
                <c:pt idx="14450">
                  <c:v>240.85</c:v>
                </c:pt>
                <c:pt idx="14451">
                  <c:v>240.86666666666667</c:v>
                </c:pt>
                <c:pt idx="14452">
                  <c:v>240.88333333333333</c:v>
                </c:pt>
                <c:pt idx="14453">
                  <c:v>240.9</c:v>
                </c:pt>
                <c:pt idx="14454">
                  <c:v>240.91666666666666</c:v>
                </c:pt>
                <c:pt idx="14455">
                  <c:v>240.93333333333334</c:v>
                </c:pt>
                <c:pt idx="14456">
                  <c:v>240.95</c:v>
                </c:pt>
                <c:pt idx="14457">
                  <c:v>240.96666666666667</c:v>
                </c:pt>
                <c:pt idx="14458">
                  <c:v>240.98333333333332</c:v>
                </c:pt>
                <c:pt idx="14459">
                  <c:v>241</c:v>
                </c:pt>
                <c:pt idx="14460">
                  <c:v>241.01666666666668</c:v>
                </c:pt>
                <c:pt idx="14461">
                  <c:v>241.03333333333333</c:v>
                </c:pt>
                <c:pt idx="14462">
                  <c:v>241.05</c:v>
                </c:pt>
                <c:pt idx="14463">
                  <c:v>241.06666666666666</c:v>
                </c:pt>
                <c:pt idx="14464">
                  <c:v>241.08333333333334</c:v>
                </c:pt>
                <c:pt idx="14465">
                  <c:v>241.1</c:v>
                </c:pt>
                <c:pt idx="14466">
                  <c:v>241.11666666666667</c:v>
                </c:pt>
                <c:pt idx="14467">
                  <c:v>241.13333333333333</c:v>
                </c:pt>
                <c:pt idx="14468">
                  <c:v>241.15</c:v>
                </c:pt>
                <c:pt idx="14469">
                  <c:v>241.16666666666666</c:v>
                </c:pt>
                <c:pt idx="14470">
                  <c:v>241.18333333333334</c:v>
                </c:pt>
                <c:pt idx="14471">
                  <c:v>241.2</c:v>
                </c:pt>
                <c:pt idx="14472">
                  <c:v>241.21666666666667</c:v>
                </c:pt>
                <c:pt idx="14473">
                  <c:v>241.23333333333332</c:v>
                </c:pt>
                <c:pt idx="14474">
                  <c:v>241.25</c:v>
                </c:pt>
                <c:pt idx="14475">
                  <c:v>241.26666666666668</c:v>
                </c:pt>
                <c:pt idx="14476">
                  <c:v>241.28333333333333</c:v>
                </c:pt>
                <c:pt idx="14477">
                  <c:v>241.3</c:v>
                </c:pt>
                <c:pt idx="14478">
                  <c:v>241.31666666666666</c:v>
                </c:pt>
                <c:pt idx="14479">
                  <c:v>241.33333333333334</c:v>
                </c:pt>
                <c:pt idx="14480">
                  <c:v>241.35</c:v>
                </c:pt>
                <c:pt idx="14481">
                  <c:v>241.36666666666667</c:v>
                </c:pt>
                <c:pt idx="14482">
                  <c:v>241.38333333333333</c:v>
                </c:pt>
                <c:pt idx="14483">
                  <c:v>241.4</c:v>
                </c:pt>
                <c:pt idx="14484">
                  <c:v>241.41666666666666</c:v>
                </c:pt>
                <c:pt idx="14485">
                  <c:v>241.43333333333334</c:v>
                </c:pt>
                <c:pt idx="14486">
                  <c:v>241.45</c:v>
                </c:pt>
                <c:pt idx="14487">
                  <c:v>241.46666666666667</c:v>
                </c:pt>
                <c:pt idx="14488">
                  <c:v>241.48333333333332</c:v>
                </c:pt>
                <c:pt idx="14489">
                  <c:v>241.5</c:v>
                </c:pt>
                <c:pt idx="14490">
                  <c:v>241.51666666666668</c:v>
                </c:pt>
                <c:pt idx="14491">
                  <c:v>241.53333333333333</c:v>
                </c:pt>
                <c:pt idx="14492">
                  <c:v>241.55</c:v>
                </c:pt>
                <c:pt idx="14493">
                  <c:v>241.56666666666666</c:v>
                </c:pt>
                <c:pt idx="14494">
                  <c:v>241.58333333333334</c:v>
                </c:pt>
                <c:pt idx="14495">
                  <c:v>241.6</c:v>
                </c:pt>
                <c:pt idx="14496">
                  <c:v>241.61666666666667</c:v>
                </c:pt>
                <c:pt idx="14497">
                  <c:v>241.63333333333333</c:v>
                </c:pt>
                <c:pt idx="14498">
                  <c:v>241.65</c:v>
                </c:pt>
                <c:pt idx="14499">
                  <c:v>241.66666666666666</c:v>
                </c:pt>
                <c:pt idx="14500">
                  <c:v>241.68333333333334</c:v>
                </c:pt>
                <c:pt idx="14501">
                  <c:v>241.7</c:v>
                </c:pt>
                <c:pt idx="14502">
                  <c:v>241.71666666666667</c:v>
                </c:pt>
                <c:pt idx="14503">
                  <c:v>241.73333333333332</c:v>
                </c:pt>
                <c:pt idx="14504">
                  <c:v>241.75</c:v>
                </c:pt>
                <c:pt idx="14505">
                  <c:v>241.76666666666668</c:v>
                </c:pt>
                <c:pt idx="14506">
                  <c:v>241.78333333333333</c:v>
                </c:pt>
                <c:pt idx="14507">
                  <c:v>241.8</c:v>
                </c:pt>
                <c:pt idx="14508">
                  <c:v>241.81666666666666</c:v>
                </c:pt>
                <c:pt idx="14509">
                  <c:v>241.83333333333334</c:v>
                </c:pt>
                <c:pt idx="14510">
                  <c:v>241.85</c:v>
                </c:pt>
                <c:pt idx="14511">
                  <c:v>241.86666666666667</c:v>
                </c:pt>
                <c:pt idx="14512">
                  <c:v>241.88333333333333</c:v>
                </c:pt>
                <c:pt idx="14513">
                  <c:v>241.9</c:v>
                </c:pt>
                <c:pt idx="14514">
                  <c:v>241.91666666666666</c:v>
                </c:pt>
                <c:pt idx="14515">
                  <c:v>241.93333333333334</c:v>
                </c:pt>
                <c:pt idx="14516">
                  <c:v>241.95</c:v>
                </c:pt>
                <c:pt idx="14517">
                  <c:v>241.96666666666667</c:v>
                </c:pt>
                <c:pt idx="14518">
                  <c:v>241.98333333333332</c:v>
                </c:pt>
                <c:pt idx="14519">
                  <c:v>242</c:v>
                </c:pt>
                <c:pt idx="14520">
                  <c:v>242.01666666666668</c:v>
                </c:pt>
                <c:pt idx="14521">
                  <c:v>242.03333333333333</c:v>
                </c:pt>
                <c:pt idx="14522">
                  <c:v>242.05</c:v>
                </c:pt>
                <c:pt idx="14523">
                  <c:v>242.06666666666666</c:v>
                </c:pt>
                <c:pt idx="14524">
                  <c:v>242.08333333333334</c:v>
                </c:pt>
                <c:pt idx="14525">
                  <c:v>242.1</c:v>
                </c:pt>
                <c:pt idx="14526">
                  <c:v>242.11666666666667</c:v>
                </c:pt>
                <c:pt idx="14527">
                  <c:v>242.13333333333333</c:v>
                </c:pt>
                <c:pt idx="14528">
                  <c:v>242.15</c:v>
                </c:pt>
                <c:pt idx="14529">
                  <c:v>242.16666666666666</c:v>
                </c:pt>
                <c:pt idx="14530">
                  <c:v>242.18333333333334</c:v>
                </c:pt>
                <c:pt idx="14531">
                  <c:v>242.2</c:v>
                </c:pt>
                <c:pt idx="14532">
                  <c:v>242.21666666666667</c:v>
                </c:pt>
                <c:pt idx="14533">
                  <c:v>242.23333333333332</c:v>
                </c:pt>
                <c:pt idx="14534">
                  <c:v>242.25</c:v>
                </c:pt>
                <c:pt idx="14535">
                  <c:v>242.26666666666668</c:v>
                </c:pt>
                <c:pt idx="14536">
                  <c:v>242.28333333333333</c:v>
                </c:pt>
                <c:pt idx="14537">
                  <c:v>242.3</c:v>
                </c:pt>
                <c:pt idx="14538">
                  <c:v>242.31666666666666</c:v>
                </c:pt>
                <c:pt idx="14539">
                  <c:v>242.33333333333334</c:v>
                </c:pt>
                <c:pt idx="14540">
                  <c:v>242.35</c:v>
                </c:pt>
                <c:pt idx="14541">
                  <c:v>242.36666666666667</c:v>
                </c:pt>
                <c:pt idx="14542">
                  <c:v>242.38333333333333</c:v>
                </c:pt>
                <c:pt idx="14543">
                  <c:v>242.4</c:v>
                </c:pt>
                <c:pt idx="14544">
                  <c:v>242.41666666666666</c:v>
                </c:pt>
                <c:pt idx="14545">
                  <c:v>242.43333333333334</c:v>
                </c:pt>
                <c:pt idx="14546">
                  <c:v>242.45</c:v>
                </c:pt>
                <c:pt idx="14547">
                  <c:v>242.46666666666667</c:v>
                </c:pt>
                <c:pt idx="14548">
                  <c:v>242.48333333333332</c:v>
                </c:pt>
                <c:pt idx="14549">
                  <c:v>242.5</c:v>
                </c:pt>
                <c:pt idx="14550">
                  <c:v>242.51666666666668</c:v>
                </c:pt>
                <c:pt idx="14551">
                  <c:v>242.53333333333333</c:v>
                </c:pt>
                <c:pt idx="14552">
                  <c:v>242.55</c:v>
                </c:pt>
                <c:pt idx="14553">
                  <c:v>242.56666666666666</c:v>
                </c:pt>
                <c:pt idx="14554">
                  <c:v>242.58333333333334</c:v>
                </c:pt>
                <c:pt idx="14555">
                  <c:v>242.6</c:v>
                </c:pt>
                <c:pt idx="14556">
                  <c:v>242.61666666666667</c:v>
                </c:pt>
                <c:pt idx="14557">
                  <c:v>242.63333333333333</c:v>
                </c:pt>
                <c:pt idx="14558">
                  <c:v>242.65</c:v>
                </c:pt>
                <c:pt idx="14559">
                  <c:v>242.66666666666666</c:v>
                </c:pt>
                <c:pt idx="14560">
                  <c:v>242.68333333333334</c:v>
                </c:pt>
                <c:pt idx="14561">
                  <c:v>242.7</c:v>
                </c:pt>
                <c:pt idx="14562">
                  <c:v>242.71666666666667</c:v>
                </c:pt>
                <c:pt idx="14563">
                  <c:v>242.73333333333332</c:v>
                </c:pt>
                <c:pt idx="14564">
                  <c:v>242.75</c:v>
                </c:pt>
                <c:pt idx="14565">
                  <c:v>242.76666666666668</c:v>
                </c:pt>
                <c:pt idx="14566">
                  <c:v>242.78333333333333</c:v>
                </c:pt>
                <c:pt idx="14567">
                  <c:v>242.8</c:v>
                </c:pt>
                <c:pt idx="14568">
                  <c:v>242.81666666666666</c:v>
                </c:pt>
                <c:pt idx="14569">
                  <c:v>242.83333333333334</c:v>
                </c:pt>
                <c:pt idx="14570">
                  <c:v>242.85</c:v>
                </c:pt>
                <c:pt idx="14571">
                  <c:v>242.86666666666667</c:v>
                </c:pt>
                <c:pt idx="14572">
                  <c:v>242.88333333333333</c:v>
                </c:pt>
                <c:pt idx="14573">
                  <c:v>242.9</c:v>
                </c:pt>
                <c:pt idx="14574">
                  <c:v>242.91666666666666</c:v>
                </c:pt>
                <c:pt idx="14575">
                  <c:v>242.93333333333334</c:v>
                </c:pt>
                <c:pt idx="14576">
                  <c:v>242.95</c:v>
                </c:pt>
                <c:pt idx="14577">
                  <c:v>242.96666666666667</c:v>
                </c:pt>
                <c:pt idx="14578">
                  <c:v>242.98333333333332</c:v>
                </c:pt>
                <c:pt idx="14579">
                  <c:v>243</c:v>
                </c:pt>
                <c:pt idx="14580">
                  <c:v>243.01666666666668</c:v>
                </c:pt>
                <c:pt idx="14581">
                  <c:v>243.03333333333333</c:v>
                </c:pt>
                <c:pt idx="14582">
                  <c:v>243.05</c:v>
                </c:pt>
                <c:pt idx="14583">
                  <c:v>243.06666666666666</c:v>
                </c:pt>
                <c:pt idx="14584">
                  <c:v>243.08333333333334</c:v>
                </c:pt>
                <c:pt idx="14585">
                  <c:v>243.1</c:v>
                </c:pt>
                <c:pt idx="14586">
                  <c:v>243.11666666666667</c:v>
                </c:pt>
                <c:pt idx="14587">
                  <c:v>243.13333333333333</c:v>
                </c:pt>
                <c:pt idx="14588">
                  <c:v>243.15</c:v>
                </c:pt>
                <c:pt idx="14589">
                  <c:v>243.16666666666666</c:v>
                </c:pt>
                <c:pt idx="14590">
                  <c:v>243.18333333333334</c:v>
                </c:pt>
                <c:pt idx="14591">
                  <c:v>243.2</c:v>
                </c:pt>
                <c:pt idx="14592">
                  <c:v>243.21666666666667</c:v>
                </c:pt>
                <c:pt idx="14593">
                  <c:v>243.23333333333332</c:v>
                </c:pt>
                <c:pt idx="14594">
                  <c:v>243.25</c:v>
                </c:pt>
                <c:pt idx="14595">
                  <c:v>243.26666666666668</c:v>
                </c:pt>
                <c:pt idx="14596">
                  <c:v>243.28333333333333</c:v>
                </c:pt>
                <c:pt idx="14597">
                  <c:v>243.3</c:v>
                </c:pt>
                <c:pt idx="14598">
                  <c:v>243.31666666666666</c:v>
                </c:pt>
                <c:pt idx="14599">
                  <c:v>243.33333333333334</c:v>
                </c:pt>
                <c:pt idx="14600">
                  <c:v>243.35</c:v>
                </c:pt>
                <c:pt idx="14601">
                  <c:v>243.36666666666667</c:v>
                </c:pt>
                <c:pt idx="14602">
                  <c:v>243.38333333333333</c:v>
                </c:pt>
                <c:pt idx="14603">
                  <c:v>243.4</c:v>
                </c:pt>
                <c:pt idx="14604">
                  <c:v>243.41666666666666</c:v>
                </c:pt>
                <c:pt idx="14605">
                  <c:v>243.43333333333334</c:v>
                </c:pt>
                <c:pt idx="14606">
                  <c:v>243.45</c:v>
                </c:pt>
                <c:pt idx="14607">
                  <c:v>243.46666666666667</c:v>
                </c:pt>
                <c:pt idx="14608">
                  <c:v>243.48333333333332</c:v>
                </c:pt>
                <c:pt idx="14609">
                  <c:v>243.5</c:v>
                </c:pt>
                <c:pt idx="14610">
                  <c:v>243.51666666666668</c:v>
                </c:pt>
                <c:pt idx="14611">
                  <c:v>243.53333333333333</c:v>
                </c:pt>
                <c:pt idx="14612">
                  <c:v>243.55</c:v>
                </c:pt>
                <c:pt idx="14613">
                  <c:v>243.56666666666666</c:v>
                </c:pt>
                <c:pt idx="14614">
                  <c:v>243.58333333333334</c:v>
                </c:pt>
                <c:pt idx="14615">
                  <c:v>243.6</c:v>
                </c:pt>
                <c:pt idx="14616">
                  <c:v>243.61666666666667</c:v>
                </c:pt>
                <c:pt idx="14617">
                  <c:v>243.63333333333333</c:v>
                </c:pt>
                <c:pt idx="14618">
                  <c:v>243.65</c:v>
                </c:pt>
                <c:pt idx="14619">
                  <c:v>243.66666666666666</c:v>
                </c:pt>
                <c:pt idx="14620">
                  <c:v>243.68333333333334</c:v>
                </c:pt>
                <c:pt idx="14621">
                  <c:v>243.7</c:v>
                </c:pt>
                <c:pt idx="14622">
                  <c:v>243.71666666666667</c:v>
                </c:pt>
                <c:pt idx="14623">
                  <c:v>243.73333333333332</c:v>
                </c:pt>
                <c:pt idx="14624">
                  <c:v>243.75</c:v>
                </c:pt>
                <c:pt idx="14625">
                  <c:v>243.76666666666668</c:v>
                </c:pt>
                <c:pt idx="14626">
                  <c:v>243.78333333333333</c:v>
                </c:pt>
                <c:pt idx="14627">
                  <c:v>243.8</c:v>
                </c:pt>
                <c:pt idx="14628">
                  <c:v>243.81666666666666</c:v>
                </c:pt>
                <c:pt idx="14629">
                  <c:v>243.83333333333334</c:v>
                </c:pt>
                <c:pt idx="14630">
                  <c:v>243.85</c:v>
                </c:pt>
                <c:pt idx="14631">
                  <c:v>243.86666666666667</c:v>
                </c:pt>
                <c:pt idx="14632">
                  <c:v>243.88333333333333</c:v>
                </c:pt>
                <c:pt idx="14633">
                  <c:v>243.9</c:v>
                </c:pt>
                <c:pt idx="14634">
                  <c:v>243.91666666666666</c:v>
                </c:pt>
                <c:pt idx="14635">
                  <c:v>243.93333333333334</c:v>
                </c:pt>
                <c:pt idx="14636">
                  <c:v>243.95</c:v>
                </c:pt>
                <c:pt idx="14637">
                  <c:v>243.96666666666667</c:v>
                </c:pt>
                <c:pt idx="14638">
                  <c:v>243.98333333333332</c:v>
                </c:pt>
                <c:pt idx="14639">
                  <c:v>244</c:v>
                </c:pt>
                <c:pt idx="14640">
                  <c:v>244.01666666666668</c:v>
                </c:pt>
                <c:pt idx="14641">
                  <c:v>244.03333333333333</c:v>
                </c:pt>
                <c:pt idx="14642">
                  <c:v>244.05</c:v>
                </c:pt>
                <c:pt idx="14643">
                  <c:v>244.06666666666666</c:v>
                </c:pt>
                <c:pt idx="14644">
                  <c:v>244.08333333333334</c:v>
                </c:pt>
                <c:pt idx="14645">
                  <c:v>244.1</c:v>
                </c:pt>
                <c:pt idx="14646">
                  <c:v>244.11666666666667</c:v>
                </c:pt>
                <c:pt idx="14647">
                  <c:v>244.13333333333333</c:v>
                </c:pt>
                <c:pt idx="14648">
                  <c:v>244.15</c:v>
                </c:pt>
                <c:pt idx="14649">
                  <c:v>244.16666666666666</c:v>
                </c:pt>
                <c:pt idx="14650">
                  <c:v>244.18333333333334</c:v>
                </c:pt>
                <c:pt idx="14651">
                  <c:v>244.2</c:v>
                </c:pt>
                <c:pt idx="14652">
                  <c:v>244.21666666666667</c:v>
                </c:pt>
                <c:pt idx="14653">
                  <c:v>244.23333333333332</c:v>
                </c:pt>
                <c:pt idx="14654">
                  <c:v>244.25</c:v>
                </c:pt>
                <c:pt idx="14655">
                  <c:v>244.26666666666668</c:v>
                </c:pt>
                <c:pt idx="14656">
                  <c:v>244.28333333333333</c:v>
                </c:pt>
                <c:pt idx="14657">
                  <c:v>244.3</c:v>
                </c:pt>
                <c:pt idx="14658">
                  <c:v>244.31666666666666</c:v>
                </c:pt>
                <c:pt idx="14659">
                  <c:v>244.33333333333334</c:v>
                </c:pt>
                <c:pt idx="14660">
                  <c:v>244.35</c:v>
                </c:pt>
                <c:pt idx="14661">
                  <c:v>244.36666666666667</c:v>
                </c:pt>
                <c:pt idx="14662">
                  <c:v>244.38333333333333</c:v>
                </c:pt>
                <c:pt idx="14663">
                  <c:v>244.4</c:v>
                </c:pt>
                <c:pt idx="14664">
                  <c:v>244.41666666666666</c:v>
                </c:pt>
                <c:pt idx="14665">
                  <c:v>244.43333333333334</c:v>
                </c:pt>
                <c:pt idx="14666">
                  <c:v>244.45</c:v>
                </c:pt>
                <c:pt idx="14667">
                  <c:v>244.46666666666667</c:v>
                </c:pt>
                <c:pt idx="14668">
                  <c:v>244.48333333333332</c:v>
                </c:pt>
                <c:pt idx="14669">
                  <c:v>244.5</c:v>
                </c:pt>
                <c:pt idx="14670">
                  <c:v>244.51666666666668</c:v>
                </c:pt>
                <c:pt idx="14671">
                  <c:v>244.53333333333333</c:v>
                </c:pt>
                <c:pt idx="14672">
                  <c:v>244.55</c:v>
                </c:pt>
                <c:pt idx="14673">
                  <c:v>244.56666666666666</c:v>
                </c:pt>
                <c:pt idx="14674">
                  <c:v>244.58333333333334</c:v>
                </c:pt>
                <c:pt idx="14675">
                  <c:v>244.6</c:v>
                </c:pt>
                <c:pt idx="14676">
                  <c:v>244.61666666666667</c:v>
                </c:pt>
                <c:pt idx="14677">
                  <c:v>244.63333333333333</c:v>
                </c:pt>
                <c:pt idx="14678">
                  <c:v>244.65</c:v>
                </c:pt>
                <c:pt idx="14679">
                  <c:v>244.66666666666666</c:v>
                </c:pt>
                <c:pt idx="14680">
                  <c:v>244.68333333333334</c:v>
                </c:pt>
                <c:pt idx="14681">
                  <c:v>244.7</c:v>
                </c:pt>
                <c:pt idx="14682">
                  <c:v>244.71666666666667</c:v>
                </c:pt>
                <c:pt idx="14683">
                  <c:v>244.73333333333332</c:v>
                </c:pt>
                <c:pt idx="14684">
                  <c:v>244.75</c:v>
                </c:pt>
                <c:pt idx="14685">
                  <c:v>244.76666666666668</c:v>
                </c:pt>
                <c:pt idx="14686">
                  <c:v>244.78333333333333</c:v>
                </c:pt>
                <c:pt idx="14687">
                  <c:v>244.8</c:v>
                </c:pt>
                <c:pt idx="14688">
                  <c:v>244.81666666666666</c:v>
                </c:pt>
                <c:pt idx="14689">
                  <c:v>244.83333333333334</c:v>
                </c:pt>
                <c:pt idx="14690">
                  <c:v>244.85</c:v>
                </c:pt>
                <c:pt idx="14691">
                  <c:v>244.86666666666667</c:v>
                </c:pt>
                <c:pt idx="14692">
                  <c:v>244.88333333333333</c:v>
                </c:pt>
                <c:pt idx="14693">
                  <c:v>244.9</c:v>
                </c:pt>
                <c:pt idx="14694">
                  <c:v>244.91666666666666</c:v>
                </c:pt>
                <c:pt idx="14695">
                  <c:v>244.93333333333334</c:v>
                </c:pt>
                <c:pt idx="14696">
                  <c:v>244.95</c:v>
                </c:pt>
                <c:pt idx="14697">
                  <c:v>244.96666666666667</c:v>
                </c:pt>
                <c:pt idx="14698">
                  <c:v>244.98333333333332</c:v>
                </c:pt>
                <c:pt idx="14699">
                  <c:v>245</c:v>
                </c:pt>
                <c:pt idx="14700">
                  <c:v>245.01666666666668</c:v>
                </c:pt>
                <c:pt idx="14701">
                  <c:v>245.03333333333333</c:v>
                </c:pt>
                <c:pt idx="14702">
                  <c:v>245.05</c:v>
                </c:pt>
                <c:pt idx="14703">
                  <c:v>245.06666666666666</c:v>
                </c:pt>
                <c:pt idx="14704">
                  <c:v>245.08333333333334</c:v>
                </c:pt>
                <c:pt idx="14705">
                  <c:v>245.1</c:v>
                </c:pt>
                <c:pt idx="14706">
                  <c:v>245.11666666666667</c:v>
                </c:pt>
                <c:pt idx="14707">
                  <c:v>245.13333333333333</c:v>
                </c:pt>
                <c:pt idx="14708">
                  <c:v>245.15</c:v>
                </c:pt>
                <c:pt idx="14709">
                  <c:v>245.16666666666666</c:v>
                </c:pt>
                <c:pt idx="14710">
                  <c:v>245.18333333333334</c:v>
                </c:pt>
                <c:pt idx="14711">
                  <c:v>245.2</c:v>
                </c:pt>
                <c:pt idx="14712">
                  <c:v>245.21666666666667</c:v>
                </c:pt>
                <c:pt idx="14713">
                  <c:v>245.23333333333332</c:v>
                </c:pt>
                <c:pt idx="14714">
                  <c:v>245.25</c:v>
                </c:pt>
                <c:pt idx="14715">
                  <c:v>245.26666666666668</c:v>
                </c:pt>
                <c:pt idx="14716">
                  <c:v>245.28333333333333</c:v>
                </c:pt>
                <c:pt idx="14717">
                  <c:v>245.3</c:v>
                </c:pt>
                <c:pt idx="14718">
                  <c:v>245.31666666666666</c:v>
                </c:pt>
                <c:pt idx="14719">
                  <c:v>245.33333333333334</c:v>
                </c:pt>
                <c:pt idx="14720">
                  <c:v>245.35</c:v>
                </c:pt>
                <c:pt idx="14721">
                  <c:v>245.36666666666667</c:v>
                </c:pt>
                <c:pt idx="14722">
                  <c:v>245.38333333333333</c:v>
                </c:pt>
                <c:pt idx="14723">
                  <c:v>245.4</c:v>
                </c:pt>
                <c:pt idx="14724">
                  <c:v>245.41666666666666</c:v>
                </c:pt>
                <c:pt idx="14725">
                  <c:v>245.43333333333334</c:v>
                </c:pt>
                <c:pt idx="14726">
                  <c:v>245.45</c:v>
                </c:pt>
                <c:pt idx="14727">
                  <c:v>245.46666666666667</c:v>
                </c:pt>
                <c:pt idx="14728">
                  <c:v>245.48333333333332</c:v>
                </c:pt>
                <c:pt idx="14729">
                  <c:v>245.5</c:v>
                </c:pt>
                <c:pt idx="14730">
                  <c:v>245.51666666666668</c:v>
                </c:pt>
                <c:pt idx="14731">
                  <c:v>245.53333333333333</c:v>
                </c:pt>
                <c:pt idx="14732">
                  <c:v>245.55</c:v>
                </c:pt>
                <c:pt idx="14733">
                  <c:v>245.56666666666666</c:v>
                </c:pt>
                <c:pt idx="14734">
                  <c:v>245.58333333333334</c:v>
                </c:pt>
                <c:pt idx="14735">
                  <c:v>245.6</c:v>
                </c:pt>
                <c:pt idx="14736">
                  <c:v>245.61666666666667</c:v>
                </c:pt>
                <c:pt idx="14737">
                  <c:v>245.63333333333333</c:v>
                </c:pt>
                <c:pt idx="14738">
                  <c:v>245.65</c:v>
                </c:pt>
                <c:pt idx="14739">
                  <c:v>245.66666666666666</c:v>
                </c:pt>
                <c:pt idx="14740">
                  <c:v>245.68333333333334</c:v>
                </c:pt>
                <c:pt idx="14741">
                  <c:v>245.7</c:v>
                </c:pt>
                <c:pt idx="14742">
                  <c:v>245.71666666666667</c:v>
                </c:pt>
                <c:pt idx="14743">
                  <c:v>245.73333333333332</c:v>
                </c:pt>
                <c:pt idx="14744">
                  <c:v>245.75</c:v>
                </c:pt>
                <c:pt idx="14745">
                  <c:v>245.76666666666668</c:v>
                </c:pt>
                <c:pt idx="14746">
                  <c:v>245.78333333333333</c:v>
                </c:pt>
                <c:pt idx="14747">
                  <c:v>245.8</c:v>
                </c:pt>
                <c:pt idx="14748">
                  <c:v>245.81666666666666</c:v>
                </c:pt>
                <c:pt idx="14749">
                  <c:v>245.83333333333334</c:v>
                </c:pt>
                <c:pt idx="14750">
                  <c:v>245.85</c:v>
                </c:pt>
                <c:pt idx="14751">
                  <c:v>245.86666666666667</c:v>
                </c:pt>
                <c:pt idx="14752">
                  <c:v>245.88333333333333</c:v>
                </c:pt>
                <c:pt idx="14753">
                  <c:v>245.9</c:v>
                </c:pt>
                <c:pt idx="14754">
                  <c:v>245.91666666666666</c:v>
                </c:pt>
                <c:pt idx="14755">
                  <c:v>245.93333333333334</c:v>
                </c:pt>
                <c:pt idx="14756">
                  <c:v>245.95</c:v>
                </c:pt>
                <c:pt idx="14757">
                  <c:v>245.96666666666667</c:v>
                </c:pt>
                <c:pt idx="14758">
                  <c:v>245.98333333333332</c:v>
                </c:pt>
                <c:pt idx="14759">
                  <c:v>246</c:v>
                </c:pt>
                <c:pt idx="14760">
                  <c:v>246.01666666666668</c:v>
                </c:pt>
                <c:pt idx="14761">
                  <c:v>246.03333333333333</c:v>
                </c:pt>
                <c:pt idx="14762">
                  <c:v>246.05</c:v>
                </c:pt>
                <c:pt idx="14763">
                  <c:v>246.06666666666666</c:v>
                </c:pt>
                <c:pt idx="14764">
                  <c:v>246.08333333333334</c:v>
                </c:pt>
                <c:pt idx="14765">
                  <c:v>246.1</c:v>
                </c:pt>
                <c:pt idx="14766">
                  <c:v>246.11666666666667</c:v>
                </c:pt>
                <c:pt idx="14767">
                  <c:v>246.13333333333333</c:v>
                </c:pt>
                <c:pt idx="14768">
                  <c:v>246.15</c:v>
                </c:pt>
                <c:pt idx="14769">
                  <c:v>246.16666666666666</c:v>
                </c:pt>
                <c:pt idx="14770">
                  <c:v>246.18333333333334</c:v>
                </c:pt>
                <c:pt idx="14771">
                  <c:v>246.2</c:v>
                </c:pt>
                <c:pt idx="14772">
                  <c:v>246.21666666666667</c:v>
                </c:pt>
                <c:pt idx="14773">
                  <c:v>246.23333333333332</c:v>
                </c:pt>
                <c:pt idx="14774">
                  <c:v>246.25</c:v>
                </c:pt>
                <c:pt idx="14775">
                  <c:v>246.26666666666668</c:v>
                </c:pt>
                <c:pt idx="14776">
                  <c:v>246.28333333333333</c:v>
                </c:pt>
                <c:pt idx="14777">
                  <c:v>246.3</c:v>
                </c:pt>
                <c:pt idx="14778">
                  <c:v>246.31666666666666</c:v>
                </c:pt>
                <c:pt idx="14779">
                  <c:v>246.33333333333334</c:v>
                </c:pt>
                <c:pt idx="14780">
                  <c:v>246.35</c:v>
                </c:pt>
                <c:pt idx="14781">
                  <c:v>246.36666666666667</c:v>
                </c:pt>
                <c:pt idx="14782">
                  <c:v>246.38333333333333</c:v>
                </c:pt>
                <c:pt idx="14783">
                  <c:v>246.4</c:v>
                </c:pt>
                <c:pt idx="14784">
                  <c:v>246.41666666666666</c:v>
                </c:pt>
                <c:pt idx="14785">
                  <c:v>246.43333333333334</c:v>
                </c:pt>
                <c:pt idx="14786">
                  <c:v>246.45</c:v>
                </c:pt>
                <c:pt idx="14787">
                  <c:v>246.46666666666667</c:v>
                </c:pt>
                <c:pt idx="14788">
                  <c:v>246.48333333333332</c:v>
                </c:pt>
                <c:pt idx="14789">
                  <c:v>246.5</c:v>
                </c:pt>
                <c:pt idx="14790">
                  <c:v>246.51666666666668</c:v>
                </c:pt>
                <c:pt idx="14791">
                  <c:v>246.53333333333333</c:v>
                </c:pt>
                <c:pt idx="14792">
                  <c:v>246.55</c:v>
                </c:pt>
                <c:pt idx="14793">
                  <c:v>246.56666666666666</c:v>
                </c:pt>
                <c:pt idx="14794">
                  <c:v>246.58333333333334</c:v>
                </c:pt>
                <c:pt idx="14795">
                  <c:v>246.6</c:v>
                </c:pt>
                <c:pt idx="14796">
                  <c:v>246.61666666666667</c:v>
                </c:pt>
                <c:pt idx="14797">
                  <c:v>246.63333333333333</c:v>
                </c:pt>
                <c:pt idx="14798">
                  <c:v>246.65</c:v>
                </c:pt>
                <c:pt idx="14799">
                  <c:v>246.66666666666666</c:v>
                </c:pt>
                <c:pt idx="14800">
                  <c:v>246.68333333333334</c:v>
                </c:pt>
                <c:pt idx="14801">
                  <c:v>246.7</c:v>
                </c:pt>
                <c:pt idx="14802">
                  <c:v>246.71666666666667</c:v>
                </c:pt>
                <c:pt idx="14803">
                  <c:v>246.73333333333332</c:v>
                </c:pt>
                <c:pt idx="14804">
                  <c:v>246.75</c:v>
                </c:pt>
                <c:pt idx="14805">
                  <c:v>246.76666666666668</c:v>
                </c:pt>
                <c:pt idx="14806">
                  <c:v>246.78333333333333</c:v>
                </c:pt>
                <c:pt idx="14807">
                  <c:v>246.8</c:v>
                </c:pt>
                <c:pt idx="14808">
                  <c:v>246.81666666666666</c:v>
                </c:pt>
                <c:pt idx="14809">
                  <c:v>246.83333333333334</c:v>
                </c:pt>
                <c:pt idx="14810">
                  <c:v>246.85</c:v>
                </c:pt>
                <c:pt idx="14811">
                  <c:v>246.86666666666667</c:v>
                </c:pt>
                <c:pt idx="14812">
                  <c:v>246.88333333333333</c:v>
                </c:pt>
                <c:pt idx="14813">
                  <c:v>246.9</c:v>
                </c:pt>
                <c:pt idx="14814">
                  <c:v>246.91666666666666</c:v>
                </c:pt>
                <c:pt idx="14815">
                  <c:v>246.93333333333334</c:v>
                </c:pt>
                <c:pt idx="14816">
                  <c:v>246.95</c:v>
                </c:pt>
                <c:pt idx="14817">
                  <c:v>246.96666666666667</c:v>
                </c:pt>
                <c:pt idx="14818">
                  <c:v>246.98333333333332</c:v>
                </c:pt>
                <c:pt idx="14819">
                  <c:v>247</c:v>
                </c:pt>
                <c:pt idx="14820">
                  <c:v>247.01666666666668</c:v>
                </c:pt>
                <c:pt idx="14821">
                  <c:v>247.03333333333333</c:v>
                </c:pt>
                <c:pt idx="14822">
                  <c:v>247.05</c:v>
                </c:pt>
                <c:pt idx="14823">
                  <c:v>247.06666666666666</c:v>
                </c:pt>
                <c:pt idx="14824">
                  <c:v>247.08333333333334</c:v>
                </c:pt>
                <c:pt idx="14825">
                  <c:v>247.1</c:v>
                </c:pt>
                <c:pt idx="14826">
                  <c:v>247.11666666666667</c:v>
                </c:pt>
                <c:pt idx="14827">
                  <c:v>247.13333333333333</c:v>
                </c:pt>
                <c:pt idx="14828">
                  <c:v>247.15</c:v>
                </c:pt>
                <c:pt idx="14829">
                  <c:v>247.16666666666666</c:v>
                </c:pt>
                <c:pt idx="14830">
                  <c:v>247.18333333333334</c:v>
                </c:pt>
                <c:pt idx="14831">
                  <c:v>247.2</c:v>
                </c:pt>
                <c:pt idx="14832">
                  <c:v>247.21666666666667</c:v>
                </c:pt>
                <c:pt idx="14833">
                  <c:v>247.23333333333332</c:v>
                </c:pt>
                <c:pt idx="14834">
                  <c:v>247.25</c:v>
                </c:pt>
                <c:pt idx="14835">
                  <c:v>247.26666666666668</c:v>
                </c:pt>
                <c:pt idx="14836">
                  <c:v>247.28333333333333</c:v>
                </c:pt>
                <c:pt idx="14837">
                  <c:v>247.3</c:v>
                </c:pt>
                <c:pt idx="14838">
                  <c:v>247.31666666666666</c:v>
                </c:pt>
                <c:pt idx="14839">
                  <c:v>247.33333333333334</c:v>
                </c:pt>
                <c:pt idx="14840">
                  <c:v>247.35</c:v>
                </c:pt>
                <c:pt idx="14841">
                  <c:v>247.36666666666667</c:v>
                </c:pt>
                <c:pt idx="14842">
                  <c:v>247.38333333333333</c:v>
                </c:pt>
                <c:pt idx="14843">
                  <c:v>247.4</c:v>
                </c:pt>
                <c:pt idx="14844">
                  <c:v>247.41666666666666</c:v>
                </c:pt>
                <c:pt idx="14845">
                  <c:v>247.43333333333334</c:v>
                </c:pt>
                <c:pt idx="14846">
                  <c:v>247.45</c:v>
                </c:pt>
                <c:pt idx="14847">
                  <c:v>247.46666666666667</c:v>
                </c:pt>
                <c:pt idx="14848">
                  <c:v>247.48333333333332</c:v>
                </c:pt>
                <c:pt idx="14849">
                  <c:v>247.5</c:v>
                </c:pt>
                <c:pt idx="14850">
                  <c:v>247.51666666666668</c:v>
                </c:pt>
                <c:pt idx="14851">
                  <c:v>247.53333333333333</c:v>
                </c:pt>
                <c:pt idx="14852">
                  <c:v>247.55</c:v>
                </c:pt>
                <c:pt idx="14853">
                  <c:v>247.56666666666666</c:v>
                </c:pt>
                <c:pt idx="14854">
                  <c:v>247.58333333333334</c:v>
                </c:pt>
                <c:pt idx="14855">
                  <c:v>247.6</c:v>
                </c:pt>
                <c:pt idx="14856">
                  <c:v>247.61666666666667</c:v>
                </c:pt>
                <c:pt idx="14857">
                  <c:v>247.63333333333333</c:v>
                </c:pt>
                <c:pt idx="14858">
                  <c:v>247.65</c:v>
                </c:pt>
                <c:pt idx="14859">
                  <c:v>247.66666666666666</c:v>
                </c:pt>
                <c:pt idx="14860">
                  <c:v>247.68333333333334</c:v>
                </c:pt>
                <c:pt idx="14861">
                  <c:v>247.7</c:v>
                </c:pt>
                <c:pt idx="14862">
                  <c:v>247.71666666666667</c:v>
                </c:pt>
                <c:pt idx="14863">
                  <c:v>247.73333333333332</c:v>
                </c:pt>
                <c:pt idx="14864">
                  <c:v>247.75</c:v>
                </c:pt>
                <c:pt idx="14865">
                  <c:v>247.76666666666668</c:v>
                </c:pt>
                <c:pt idx="14866">
                  <c:v>247.78333333333333</c:v>
                </c:pt>
                <c:pt idx="14867">
                  <c:v>247.8</c:v>
                </c:pt>
                <c:pt idx="14868">
                  <c:v>247.81666666666666</c:v>
                </c:pt>
                <c:pt idx="14869">
                  <c:v>247.83333333333334</c:v>
                </c:pt>
                <c:pt idx="14870">
                  <c:v>247.85</c:v>
                </c:pt>
                <c:pt idx="14871">
                  <c:v>247.86666666666667</c:v>
                </c:pt>
                <c:pt idx="14872">
                  <c:v>247.88333333333333</c:v>
                </c:pt>
                <c:pt idx="14873">
                  <c:v>247.9</c:v>
                </c:pt>
                <c:pt idx="14874">
                  <c:v>247.91666666666666</c:v>
                </c:pt>
                <c:pt idx="14875">
                  <c:v>247.93333333333334</c:v>
                </c:pt>
                <c:pt idx="14876">
                  <c:v>247.95</c:v>
                </c:pt>
                <c:pt idx="14877">
                  <c:v>247.96666666666667</c:v>
                </c:pt>
                <c:pt idx="14878">
                  <c:v>247.98333333333332</c:v>
                </c:pt>
                <c:pt idx="14879">
                  <c:v>248</c:v>
                </c:pt>
                <c:pt idx="14880">
                  <c:v>248.01666666666668</c:v>
                </c:pt>
                <c:pt idx="14881">
                  <c:v>248.03333333333333</c:v>
                </c:pt>
                <c:pt idx="14882">
                  <c:v>248.05</c:v>
                </c:pt>
                <c:pt idx="14883">
                  <c:v>248.06666666666666</c:v>
                </c:pt>
                <c:pt idx="14884">
                  <c:v>248.08333333333334</c:v>
                </c:pt>
                <c:pt idx="14885">
                  <c:v>248.1</c:v>
                </c:pt>
                <c:pt idx="14886">
                  <c:v>248.11666666666667</c:v>
                </c:pt>
                <c:pt idx="14887">
                  <c:v>248.13333333333333</c:v>
                </c:pt>
                <c:pt idx="14888">
                  <c:v>248.15</c:v>
                </c:pt>
                <c:pt idx="14889">
                  <c:v>248.16666666666666</c:v>
                </c:pt>
                <c:pt idx="14890">
                  <c:v>248.18333333333334</c:v>
                </c:pt>
                <c:pt idx="14891">
                  <c:v>248.2</c:v>
                </c:pt>
                <c:pt idx="14892">
                  <c:v>248.21666666666667</c:v>
                </c:pt>
                <c:pt idx="14893">
                  <c:v>248.23333333333332</c:v>
                </c:pt>
                <c:pt idx="14894">
                  <c:v>248.25</c:v>
                </c:pt>
                <c:pt idx="14895">
                  <c:v>248.26666666666668</c:v>
                </c:pt>
                <c:pt idx="14896">
                  <c:v>248.28333333333333</c:v>
                </c:pt>
                <c:pt idx="14897">
                  <c:v>248.3</c:v>
                </c:pt>
                <c:pt idx="14898">
                  <c:v>248.31666666666666</c:v>
                </c:pt>
                <c:pt idx="14899">
                  <c:v>248.33333333333334</c:v>
                </c:pt>
                <c:pt idx="14900">
                  <c:v>248.35</c:v>
                </c:pt>
                <c:pt idx="14901">
                  <c:v>248.36666666666667</c:v>
                </c:pt>
                <c:pt idx="14902">
                  <c:v>248.38333333333333</c:v>
                </c:pt>
                <c:pt idx="14903">
                  <c:v>248.4</c:v>
                </c:pt>
                <c:pt idx="14904">
                  <c:v>248.41666666666666</c:v>
                </c:pt>
                <c:pt idx="14905">
                  <c:v>248.43333333333334</c:v>
                </c:pt>
                <c:pt idx="14906">
                  <c:v>248.45</c:v>
                </c:pt>
                <c:pt idx="14907">
                  <c:v>248.46666666666667</c:v>
                </c:pt>
                <c:pt idx="14908">
                  <c:v>248.48333333333332</c:v>
                </c:pt>
                <c:pt idx="14909">
                  <c:v>248.5</c:v>
                </c:pt>
                <c:pt idx="14910">
                  <c:v>248.51666666666668</c:v>
                </c:pt>
                <c:pt idx="14911">
                  <c:v>248.53333333333333</c:v>
                </c:pt>
                <c:pt idx="14912">
                  <c:v>248.55</c:v>
                </c:pt>
                <c:pt idx="14913">
                  <c:v>248.56666666666666</c:v>
                </c:pt>
                <c:pt idx="14914">
                  <c:v>248.58333333333334</c:v>
                </c:pt>
                <c:pt idx="14915">
                  <c:v>248.6</c:v>
                </c:pt>
                <c:pt idx="14916">
                  <c:v>248.61666666666667</c:v>
                </c:pt>
                <c:pt idx="14917">
                  <c:v>248.63333333333333</c:v>
                </c:pt>
                <c:pt idx="14918">
                  <c:v>248.65</c:v>
                </c:pt>
                <c:pt idx="14919">
                  <c:v>248.66666666666666</c:v>
                </c:pt>
                <c:pt idx="14920">
                  <c:v>248.68333333333334</c:v>
                </c:pt>
                <c:pt idx="14921">
                  <c:v>248.7</c:v>
                </c:pt>
                <c:pt idx="14922">
                  <c:v>248.71666666666667</c:v>
                </c:pt>
                <c:pt idx="14923">
                  <c:v>248.73333333333332</c:v>
                </c:pt>
                <c:pt idx="14924">
                  <c:v>248.75</c:v>
                </c:pt>
                <c:pt idx="14925">
                  <c:v>248.76666666666668</c:v>
                </c:pt>
                <c:pt idx="14926">
                  <c:v>248.78333333333333</c:v>
                </c:pt>
                <c:pt idx="14927">
                  <c:v>248.8</c:v>
                </c:pt>
                <c:pt idx="14928">
                  <c:v>248.81666666666666</c:v>
                </c:pt>
                <c:pt idx="14929">
                  <c:v>248.83333333333334</c:v>
                </c:pt>
                <c:pt idx="14930">
                  <c:v>248.85</c:v>
                </c:pt>
                <c:pt idx="14931">
                  <c:v>248.86666666666667</c:v>
                </c:pt>
                <c:pt idx="14932">
                  <c:v>248.88333333333333</c:v>
                </c:pt>
                <c:pt idx="14933">
                  <c:v>248.9</c:v>
                </c:pt>
                <c:pt idx="14934">
                  <c:v>248.91666666666666</c:v>
                </c:pt>
                <c:pt idx="14935">
                  <c:v>248.93333333333334</c:v>
                </c:pt>
                <c:pt idx="14936">
                  <c:v>248.95</c:v>
                </c:pt>
                <c:pt idx="14937">
                  <c:v>248.96666666666667</c:v>
                </c:pt>
                <c:pt idx="14938">
                  <c:v>248.98333333333332</c:v>
                </c:pt>
                <c:pt idx="14939">
                  <c:v>249</c:v>
                </c:pt>
                <c:pt idx="14940">
                  <c:v>249.01666666666668</c:v>
                </c:pt>
                <c:pt idx="14941">
                  <c:v>249.03333333333333</c:v>
                </c:pt>
                <c:pt idx="14942">
                  <c:v>249.05</c:v>
                </c:pt>
                <c:pt idx="14943">
                  <c:v>249.06666666666666</c:v>
                </c:pt>
                <c:pt idx="14944">
                  <c:v>249.08333333333334</c:v>
                </c:pt>
                <c:pt idx="14945">
                  <c:v>249.1</c:v>
                </c:pt>
                <c:pt idx="14946">
                  <c:v>249.11666666666667</c:v>
                </c:pt>
                <c:pt idx="14947">
                  <c:v>249.13333333333333</c:v>
                </c:pt>
                <c:pt idx="14948">
                  <c:v>249.15</c:v>
                </c:pt>
                <c:pt idx="14949">
                  <c:v>249.16666666666666</c:v>
                </c:pt>
                <c:pt idx="14950">
                  <c:v>249.18333333333334</c:v>
                </c:pt>
                <c:pt idx="14951">
                  <c:v>249.2</c:v>
                </c:pt>
                <c:pt idx="14952">
                  <c:v>249.21666666666667</c:v>
                </c:pt>
                <c:pt idx="14953">
                  <c:v>249.23333333333332</c:v>
                </c:pt>
                <c:pt idx="14954">
                  <c:v>249.25</c:v>
                </c:pt>
                <c:pt idx="14955">
                  <c:v>249.26666666666668</c:v>
                </c:pt>
                <c:pt idx="14956">
                  <c:v>249.28333333333333</c:v>
                </c:pt>
                <c:pt idx="14957">
                  <c:v>249.3</c:v>
                </c:pt>
                <c:pt idx="14958">
                  <c:v>249.31666666666666</c:v>
                </c:pt>
                <c:pt idx="14959">
                  <c:v>249.33333333333334</c:v>
                </c:pt>
                <c:pt idx="14960">
                  <c:v>249.35</c:v>
                </c:pt>
                <c:pt idx="14961">
                  <c:v>249.36666666666667</c:v>
                </c:pt>
                <c:pt idx="14962">
                  <c:v>249.38333333333333</c:v>
                </c:pt>
                <c:pt idx="14963">
                  <c:v>249.4</c:v>
                </c:pt>
                <c:pt idx="14964">
                  <c:v>249.41666666666666</c:v>
                </c:pt>
                <c:pt idx="14965">
                  <c:v>249.43333333333334</c:v>
                </c:pt>
                <c:pt idx="14966">
                  <c:v>249.45</c:v>
                </c:pt>
                <c:pt idx="14967">
                  <c:v>249.46666666666667</c:v>
                </c:pt>
                <c:pt idx="14968">
                  <c:v>249.48333333333332</c:v>
                </c:pt>
                <c:pt idx="14969">
                  <c:v>249.5</c:v>
                </c:pt>
                <c:pt idx="14970">
                  <c:v>249.51666666666668</c:v>
                </c:pt>
                <c:pt idx="14971">
                  <c:v>249.53333333333333</c:v>
                </c:pt>
                <c:pt idx="14972">
                  <c:v>249.55</c:v>
                </c:pt>
                <c:pt idx="14973">
                  <c:v>249.56666666666666</c:v>
                </c:pt>
                <c:pt idx="14974">
                  <c:v>249.58333333333334</c:v>
                </c:pt>
                <c:pt idx="14975">
                  <c:v>249.6</c:v>
                </c:pt>
                <c:pt idx="14976">
                  <c:v>249.61666666666667</c:v>
                </c:pt>
                <c:pt idx="14977">
                  <c:v>249.63333333333333</c:v>
                </c:pt>
                <c:pt idx="14978">
                  <c:v>249.65</c:v>
                </c:pt>
                <c:pt idx="14979">
                  <c:v>249.66666666666666</c:v>
                </c:pt>
                <c:pt idx="14980">
                  <c:v>249.68333333333334</c:v>
                </c:pt>
                <c:pt idx="14981">
                  <c:v>249.7</c:v>
                </c:pt>
                <c:pt idx="14982">
                  <c:v>249.71666666666667</c:v>
                </c:pt>
                <c:pt idx="14983">
                  <c:v>249.73333333333332</c:v>
                </c:pt>
                <c:pt idx="14984">
                  <c:v>249.75</c:v>
                </c:pt>
                <c:pt idx="14985">
                  <c:v>249.76666666666668</c:v>
                </c:pt>
                <c:pt idx="14986">
                  <c:v>249.78333333333333</c:v>
                </c:pt>
                <c:pt idx="14987">
                  <c:v>249.8</c:v>
                </c:pt>
                <c:pt idx="14988">
                  <c:v>249.81666666666666</c:v>
                </c:pt>
                <c:pt idx="14989">
                  <c:v>249.83333333333334</c:v>
                </c:pt>
                <c:pt idx="14990">
                  <c:v>249.85</c:v>
                </c:pt>
                <c:pt idx="14991">
                  <c:v>249.86666666666667</c:v>
                </c:pt>
                <c:pt idx="14992">
                  <c:v>249.88333333333333</c:v>
                </c:pt>
                <c:pt idx="14993">
                  <c:v>249.9</c:v>
                </c:pt>
                <c:pt idx="14994">
                  <c:v>249.91666666666666</c:v>
                </c:pt>
                <c:pt idx="14995">
                  <c:v>249.93333333333334</c:v>
                </c:pt>
                <c:pt idx="14996">
                  <c:v>249.95</c:v>
                </c:pt>
                <c:pt idx="14997">
                  <c:v>249.96666666666667</c:v>
                </c:pt>
                <c:pt idx="14998">
                  <c:v>249.98333333333332</c:v>
                </c:pt>
                <c:pt idx="14999">
                  <c:v>250</c:v>
                </c:pt>
                <c:pt idx="15000">
                  <c:v>250.01666666666668</c:v>
                </c:pt>
                <c:pt idx="15001">
                  <c:v>250.03333333333333</c:v>
                </c:pt>
                <c:pt idx="15002">
                  <c:v>250.05</c:v>
                </c:pt>
                <c:pt idx="15003">
                  <c:v>250.06666666666666</c:v>
                </c:pt>
                <c:pt idx="15004">
                  <c:v>250.08333333333334</c:v>
                </c:pt>
                <c:pt idx="15005">
                  <c:v>250.1</c:v>
                </c:pt>
                <c:pt idx="15006">
                  <c:v>250.11666666666667</c:v>
                </c:pt>
                <c:pt idx="15007">
                  <c:v>250.13333333333333</c:v>
                </c:pt>
                <c:pt idx="15008">
                  <c:v>250.15</c:v>
                </c:pt>
                <c:pt idx="15009">
                  <c:v>250.16666666666666</c:v>
                </c:pt>
                <c:pt idx="15010">
                  <c:v>250.18333333333334</c:v>
                </c:pt>
                <c:pt idx="15011">
                  <c:v>250.2</c:v>
                </c:pt>
                <c:pt idx="15012">
                  <c:v>250.21666666666667</c:v>
                </c:pt>
                <c:pt idx="15013">
                  <c:v>250.23333333333332</c:v>
                </c:pt>
                <c:pt idx="15014">
                  <c:v>250.25</c:v>
                </c:pt>
                <c:pt idx="15015">
                  <c:v>250.26666666666668</c:v>
                </c:pt>
                <c:pt idx="15016">
                  <c:v>250.28333333333333</c:v>
                </c:pt>
                <c:pt idx="15017">
                  <c:v>250.3</c:v>
                </c:pt>
                <c:pt idx="15018">
                  <c:v>250.31666666666666</c:v>
                </c:pt>
                <c:pt idx="15019">
                  <c:v>250.33333333333334</c:v>
                </c:pt>
                <c:pt idx="15020">
                  <c:v>250.35</c:v>
                </c:pt>
                <c:pt idx="15021">
                  <c:v>250.36666666666667</c:v>
                </c:pt>
                <c:pt idx="15022">
                  <c:v>250.38333333333333</c:v>
                </c:pt>
                <c:pt idx="15023">
                  <c:v>250.4</c:v>
                </c:pt>
                <c:pt idx="15024">
                  <c:v>250.41666666666666</c:v>
                </c:pt>
                <c:pt idx="15025">
                  <c:v>250.43333333333334</c:v>
                </c:pt>
                <c:pt idx="15026">
                  <c:v>250.45</c:v>
                </c:pt>
                <c:pt idx="15027">
                  <c:v>250.46666666666667</c:v>
                </c:pt>
                <c:pt idx="15028">
                  <c:v>250.48333333333332</c:v>
                </c:pt>
                <c:pt idx="15029">
                  <c:v>250.5</c:v>
                </c:pt>
                <c:pt idx="15030">
                  <c:v>250.51666666666668</c:v>
                </c:pt>
                <c:pt idx="15031">
                  <c:v>250.53333333333333</c:v>
                </c:pt>
                <c:pt idx="15032">
                  <c:v>250.55</c:v>
                </c:pt>
                <c:pt idx="15033">
                  <c:v>250.56666666666666</c:v>
                </c:pt>
                <c:pt idx="15034">
                  <c:v>250.58333333333334</c:v>
                </c:pt>
                <c:pt idx="15035">
                  <c:v>250.6</c:v>
                </c:pt>
                <c:pt idx="15036">
                  <c:v>250.61666666666667</c:v>
                </c:pt>
                <c:pt idx="15037">
                  <c:v>250.63333333333333</c:v>
                </c:pt>
                <c:pt idx="15038">
                  <c:v>250.65</c:v>
                </c:pt>
                <c:pt idx="15039">
                  <c:v>250.66666666666666</c:v>
                </c:pt>
                <c:pt idx="15040">
                  <c:v>250.68333333333334</c:v>
                </c:pt>
                <c:pt idx="15041">
                  <c:v>250.7</c:v>
                </c:pt>
                <c:pt idx="15042">
                  <c:v>250.71666666666667</c:v>
                </c:pt>
                <c:pt idx="15043">
                  <c:v>250.73333333333332</c:v>
                </c:pt>
                <c:pt idx="15044">
                  <c:v>250.75</c:v>
                </c:pt>
                <c:pt idx="15045">
                  <c:v>250.76666666666668</c:v>
                </c:pt>
                <c:pt idx="15046">
                  <c:v>250.78333333333333</c:v>
                </c:pt>
                <c:pt idx="15047">
                  <c:v>250.8</c:v>
                </c:pt>
                <c:pt idx="15048">
                  <c:v>250.81666666666666</c:v>
                </c:pt>
                <c:pt idx="15049">
                  <c:v>250.83333333333334</c:v>
                </c:pt>
                <c:pt idx="15050">
                  <c:v>250.85</c:v>
                </c:pt>
                <c:pt idx="15051">
                  <c:v>250.86666666666667</c:v>
                </c:pt>
                <c:pt idx="15052">
                  <c:v>250.88333333333333</c:v>
                </c:pt>
                <c:pt idx="15053">
                  <c:v>250.9</c:v>
                </c:pt>
                <c:pt idx="15054">
                  <c:v>250.91666666666666</c:v>
                </c:pt>
                <c:pt idx="15055">
                  <c:v>250.93333333333334</c:v>
                </c:pt>
                <c:pt idx="15056">
                  <c:v>250.95</c:v>
                </c:pt>
                <c:pt idx="15057">
                  <c:v>250.96666666666667</c:v>
                </c:pt>
                <c:pt idx="15058">
                  <c:v>250.98333333333332</c:v>
                </c:pt>
                <c:pt idx="15059">
                  <c:v>251</c:v>
                </c:pt>
                <c:pt idx="15060">
                  <c:v>251.01666666666668</c:v>
                </c:pt>
                <c:pt idx="15061">
                  <c:v>251.03333333333333</c:v>
                </c:pt>
                <c:pt idx="15062">
                  <c:v>251.05</c:v>
                </c:pt>
                <c:pt idx="15063">
                  <c:v>251.06666666666666</c:v>
                </c:pt>
                <c:pt idx="15064">
                  <c:v>251.08333333333334</c:v>
                </c:pt>
                <c:pt idx="15065">
                  <c:v>251.1</c:v>
                </c:pt>
                <c:pt idx="15066">
                  <c:v>251.11666666666667</c:v>
                </c:pt>
                <c:pt idx="15067">
                  <c:v>251.13333333333333</c:v>
                </c:pt>
                <c:pt idx="15068">
                  <c:v>251.15</c:v>
                </c:pt>
                <c:pt idx="15069">
                  <c:v>251.16666666666666</c:v>
                </c:pt>
                <c:pt idx="15070">
                  <c:v>251.18333333333334</c:v>
                </c:pt>
                <c:pt idx="15071">
                  <c:v>251.2</c:v>
                </c:pt>
                <c:pt idx="15072">
                  <c:v>251.21666666666667</c:v>
                </c:pt>
                <c:pt idx="15073">
                  <c:v>251.23333333333332</c:v>
                </c:pt>
                <c:pt idx="15074">
                  <c:v>251.25</c:v>
                </c:pt>
                <c:pt idx="15075">
                  <c:v>251.26666666666668</c:v>
                </c:pt>
                <c:pt idx="15076">
                  <c:v>251.28333333333333</c:v>
                </c:pt>
                <c:pt idx="15077">
                  <c:v>251.3</c:v>
                </c:pt>
                <c:pt idx="15078">
                  <c:v>251.31666666666666</c:v>
                </c:pt>
                <c:pt idx="15079">
                  <c:v>251.33333333333334</c:v>
                </c:pt>
                <c:pt idx="15080">
                  <c:v>251.35</c:v>
                </c:pt>
                <c:pt idx="15081">
                  <c:v>251.36666666666667</c:v>
                </c:pt>
                <c:pt idx="15082">
                  <c:v>251.38333333333333</c:v>
                </c:pt>
                <c:pt idx="15083">
                  <c:v>251.4</c:v>
                </c:pt>
                <c:pt idx="15084">
                  <c:v>251.41666666666666</c:v>
                </c:pt>
                <c:pt idx="15085">
                  <c:v>251.43333333333334</c:v>
                </c:pt>
                <c:pt idx="15086">
                  <c:v>251.45</c:v>
                </c:pt>
                <c:pt idx="15087">
                  <c:v>251.46666666666667</c:v>
                </c:pt>
                <c:pt idx="15088">
                  <c:v>251.48333333333332</c:v>
                </c:pt>
                <c:pt idx="15089">
                  <c:v>251.5</c:v>
                </c:pt>
                <c:pt idx="15090">
                  <c:v>251.51666666666668</c:v>
                </c:pt>
                <c:pt idx="15091">
                  <c:v>251.53333333333333</c:v>
                </c:pt>
                <c:pt idx="15092">
                  <c:v>251.55</c:v>
                </c:pt>
                <c:pt idx="15093">
                  <c:v>251.56666666666666</c:v>
                </c:pt>
                <c:pt idx="15094">
                  <c:v>251.58333333333334</c:v>
                </c:pt>
                <c:pt idx="15095">
                  <c:v>251.6</c:v>
                </c:pt>
                <c:pt idx="15096">
                  <c:v>251.61666666666667</c:v>
                </c:pt>
                <c:pt idx="15097">
                  <c:v>251.63333333333333</c:v>
                </c:pt>
                <c:pt idx="15098">
                  <c:v>251.65</c:v>
                </c:pt>
                <c:pt idx="15099">
                  <c:v>251.66666666666666</c:v>
                </c:pt>
                <c:pt idx="15100">
                  <c:v>251.68333333333334</c:v>
                </c:pt>
                <c:pt idx="15101">
                  <c:v>251.7</c:v>
                </c:pt>
                <c:pt idx="15102">
                  <c:v>251.71666666666667</c:v>
                </c:pt>
                <c:pt idx="15103">
                  <c:v>251.73333333333332</c:v>
                </c:pt>
                <c:pt idx="15104">
                  <c:v>251.75</c:v>
                </c:pt>
                <c:pt idx="15105">
                  <c:v>251.76666666666668</c:v>
                </c:pt>
                <c:pt idx="15106">
                  <c:v>251.78333333333333</c:v>
                </c:pt>
                <c:pt idx="15107">
                  <c:v>251.8</c:v>
                </c:pt>
                <c:pt idx="15108">
                  <c:v>251.81666666666666</c:v>
                </c:pt>
                <c:pt idx="15109">
                  <c:v>251.83333333333334</c:v>
                </c:pt>
                <c:pt idx="15110">
                  <c:v>251.85</c:v>
                </c:pt>
                <c:pt idx="15111">
                  <c:v>251.86666666666667</c:v>
                </c:pt>
                <c:pt idx="15112">
                  <c:v>251.88333333333333</c:v>
                </c:pt>
                <c:pt idx="15113">
                  <c:v>251.9</c:v>
                </c:pt>
                <c:pt idx="15114">
                  <c:v>251.91666666666666</c:v>
                </c:pt>
                <c:pt idx="15115">
                  <c:v>251.93333333333334</c:v>
                </c:pt>
                <c:pt idx="15116">
                  <c:v>251.95</c:v>
                </c:pt>
                <c:pt idx="15117">
                  <c:v>251.96666666666667</c:v>
                </c:pt>
                <c:pt idx="15118">
                  <c:v>251.98333333333332</c:v>
                </c:pt>
                <c:pt idx="15119">
                  <c:v>252</c:v>
                </c:pt>
                <c:pt idx="15120">
                  <c:v>252.01666666666668</c:v>
                </c:pt>
                <c:pt idx="15121">
                  <c:v>252.03333333333333</c:v>
                </c:pt>
                <c:pt idx="15122">
                  <c:v>252.05</c:v>
                </c:pt>
                <c:pt idx="15123">
                  <c:v>252.06666666666666</c:v>
                </c:pt>
                <c:pt idx="15124">
                  <c:v>252.08333333333334</c:v>
                </c:pt>
                <c:pt idx="15125">
                  <c:v>252.1</c:v>
                </c:pt>
                <c:pt idx="15126">
                  <c:v>252.11666666666667</c:v>
                </c:pt>
                <c:pt idx="15127">
                  <c:v>252.13333333333333</c:v>
                </c:pt>
                <c:pt idx="15128">
                  <c:v>252.15</c:v>
                </c:pt>
                <c:pt idx="15129">
                  <c:v>252.16666666666666</c:v>
                </c:pt>
                <c:pt idx="15130">
                  <c:v>252.18333333333334</c:v>
                </c:pt>
                <c:pt idx="15131">
                  <c:v>252.2</c:v>
                </c:pt>
                <c:pt idx="15132">
                  <c:v>252.21666666666667</c:v>
                </c:pt>
                <c:pt idx="15133">
                  <c:v>252.23333333333332</c:v>
                </c:pt>
                <c:pt idx="15134">
                  <c:v>252.25</c:v>
                </c:pt>
                <c:pt idx="15135">
                  <c:v>252.26666666666668</c:v>
                </c:pt>
                <c:pt idx="15136">
                  <c:v>252.28333333333333</c:v>
                </c:pt>
                <c:pt idx="15137">
                  <c:v>252.3</c:v>
                </c:pt>
                <c:pt idx="15138">
                  <c:v>252.31666666666666</c:v>
                </c:pt>
                <c:pt idx="15139">
                  <c:v>252.33333333333334</c:v>
                </c:pt>
                <c:pt idx="15140">
                  <c:v>252.35</c:v>
                </c:pt>
                <c:pt idx="15141">
                  <c:v>252.36666666666667</c:v>
                </c:pt>
                <c:pt idx="15142">
                  <c:v>252.38333333333333</c:v>
                </c:pt>
                <c:pt idx="15143">
                  <c:v>252.4</c:v>
                </c:pt>
                <c:pt idx="15144">
                  <c:v>252.41666666666666</c:v>
                </c:pt>
                <c:pt idx="15145">
                  <c:v>252.43333333333334</c:v>
                </c:pt>
                <c:pt idx="15146">
                  <c:v>252.45</c:v>
                </c:pt>
                <c:pt idx="15147">
                  <c:v>252.46666666666667</c:v>
                </c:pt>
                <c:pt idx="15148">
                  <c:v>252.48333333333332</c:v>
                </c:pt>
                <c:pt idx="15149">
                  <c:v>252.5</c:v>
                </c:pt>
                <c:pt idx="15150">
                  <c:v>252.51666666666668</c:v>
                </c:pt>
                <c:pt idx="15151">
                  <c:v>252.53333333333333</c:v>
                </c:pt>
                <c:pt idx="15152">
                  <c:v>252.55</c:v>
                </c:pt>
                <c:pt idx="15153">
                  <c:v>252.56666666666666</c:v>
                </c:pt>
                <c:pt idx="15154">
                  <c:v>252.58333333333334</c:v>
                </c:pt>
                <c:pt idx="15155">
                  <c:v>252.6</c:v>
                </c:pt>
                <c:pt idx="15156">
                  <c:v>252.61666666666667</c:v>
                </c:pt>
                <c:pt idx="15157">
                  <c:v>252.63333333333333</c:v>
                </c:pt>
                <c:pt idx="15158">
                  <c:v>252.65</c:v>
                </c:pt>
                <c:pt idx="15159">
                  <c:v>252.66666666666666</c:v>
                </c:pt>
                <c:pt idx="15160">
                  <c:v>252.68333333333334</c:v>
                </c:pt>
                <c:pt idx="15161">
                  <c:v>252.7</c:v>
                </c:pt>
                <c:pt idx="15162">
                  <c:v>252.71666666666667</c:v>
                </c:pt>
                <c:pt idx="15163">
                  <c:v>252.73333333333332</c:v>
                </c:pt>
                <c:pt idx="15164">
                  <c:v>252.75</c:v>
                </c:pt>
                <c:pt idx="15165">
                  <c:v>252.76666666666668</c:v>
                </c:pt>
                <c:pt idx="15166">
                  <c:v>252.78333333333333</c:v>
                </c:pt>
                <c:pt idx="15167">
                  <c:v>252.8</c:v>
                </c:pt>
                <c:pt idx="15168">
                  <c:v>252.81666666666666</c:v>
                </c:pt>
                <c:pt idx="15169">
                  <c:v>252.83333333333334</c:v>
                </c:pt>
                <c:pt idx="15170">
                  <c:v>252.85</c:v>
                </c:pt>
                <c:pt idx="15171">
                  <c:v>252.86666666666667</c:v>
                </c:pt>
                <c:pt idx="15172">
                  <c:v>252.88333333333333</c:v>
                </c:pt>
                <c:pt idx="15173">
                  <c:v>252.9</c:v>
                </c:pt>
                <c:pt idx="15174">
                  <c:v>252.91666666666666</c:v>
                </c:pt>
                <c:pt idx="15175">
                  <c:v>252.93333333333334</c:v>
                </c:pt>
                <c:pt idx="15176">
                  <c:v>252.95</c:v>
                </c:pt>
                <c:pt idx="15177">
                  <c:v>252.96666666666667</c:v>
                </c:pt>
                <c:pt idx="15178">
                  <c:v>252.98333333333332</c:v>
                </c:pt>
                <c:pt idx="15179">
                  <c:v>253</c:v>
                </c:pt>
                <c:pt idx="15180">
                  <c:v>253.01666666666668</c:v>
                </c:pt>
                <c:pt idx="15181">
                  <c:v>253.03333333333333</c:v>
                </c:pt>
                <c:pt idx="15182">
                  <c:v>253.05</c:v>
                </c:pt>
                <c:pt idx="15183">
                  <c:v>253.06666666666666</c:v>
                </c:pt>
                <c:pt idx="15184">
                  <c:v>253.08333333333334</c:v>
                </c:pt>
                <c:pt idx="15185">
                  <c:v>253.1</c:v>
                </c:pt>
                <c:pt idx="15186">
                  <c:v>253.11666666666667</c:v>
                </c:pt>
                <c:pt idx="15187">
                  <c:v>253.13333333333333</c:v>
                </c:pt>
                <c:pt idx="15188">
                  <c:v>253.15</c:v>
                </c:pt>
                <c:pt idx="15189">
                  <c:v>253.16666666666666</c:v>
                </c:pt>
                <c:pt idx="15190">
                  <c:v>253.18333333333334</c:v>
                </c:pt>
                <c:pt idx="15191">
                  <c:v>253.2</c:v>
                </c:pt>
                <c:pt idx="15192">
                  <c:v>253.21666666666667</c:v>
                </c:pt>
                <c:pt idx="15193">
                  <c:v>253.23333333333332</c:v>
                </c:pt>
                <c:pt idx="15194">
                  <c:v>253.25</c:v>
                </c:pt>
                <c:pt idx="15195">
                  <c:v>253.26666666666668</c:v>
                </c:pt>
                <c:pt idx="15196">
                  <c:v>253.28333333333333</c:v>
                </c:pt>
                <c:pt idx="15197">
                  <c:v>253.3</c:v>
                </c:pt>
                <c:pt idx="15198">
                  <c:v>253.31666666666666</c:v>
                </c:pt>
                <c:pt idx="15199">
                  <c:v>253.33333333333334</c:v>
                </c:pt>
                <c:pt idx="15200">
                  <c:v>253.35</c:v>
                </c:pt>
                <c:pt idx="15201">
                  <c:v>253.36666666666667</c:v>
                </c:pt>
                <c:pt idx="15202">
                  <c:v>253.38333333333333</c:v>
                </c:pt>
                <c:pt idx="15203">
                  <c:v>253.4</c:v>
                </c:pt>
                <c:pt idx="15204">
                  <c:v>253.41666666666666</c:v>
                </c:pt>
                <c:pt idx="15205">
                  <c:v>253.43333333333334</c:v>
                </c:pt>
                <c:pt idx="15206">
                  <c:v>253.45</c:v>
                </c:pt>
                <c:pt idx="15207">
                  <c:v>253.46666666666667</c:v>
                </c:pt>
                <c:pt idx="15208">
                  <c:v>253.48333333333332</c:v>
                </c:pt>
                <c:pt idx="15209">
                  <c:v>253.5</c:v>
                </c:pt>
                <c:pt idx="15210">
                  <c:v>253.51666666666668</c:v>
                </c:pt>
                <c:pt idx="15211">
                  <c:v>253.53333333333333</c:v>
                </c:pt>
                <c:pt idx="15212">
                  <c:v>253.55</c:v>
                </c:pt>
                <c:pt idx="15213">
                  <c:v>253.56666666666666</c:v>
                </c:pt>
                <c:pt idx="15214">
                  <c:v>253.58333333333334</c:v>
                </c:pt>
                <c:pt idx="15215">
                  <c:v>253.6</c:v>
                </c:pt>
                <c:pt idx="15216">
                  <c:v>253.61666666666667</c:v>
                </c:pt>
                <c:pt idx="15217">
                  <c:v>253.63333333333333</c:v>
                </c:pt>
                <c:pt idx="15218">
                  <c:v>253.65</c:v>
                </c:pt>
                <c:pt idx="15219">
                  <c:v>253.66666666666666</c:v>
                </c:pt>
                <c:pt idx="15220">
                  <c:v>253.68333333333334</c:v>
                </c:pt>
                <c:pt idx="15221">
                  <c:v>253.7</c:v>
                </c:pt>
                <c:pt idx="15222">
                  <c:v>253.71666666666667</c:v>
                </c:pt>
                <c:pt idx="15223">
                  <c:v>253.73333333333332</c:v>
                </c:pt>
                <c:pt idx="15224">
                  <c:v>253.75</c:v>
                </c:pt>
                <c:pt idx="15225">
                  <c:v>253.76666666666668</c:v>
                </c:pt>
                <c:pt idx="15226">
                  <c:v>253.78333333333333</c:v>
                </c:pt>
                <c:pt idx="15227">
                  <c:v>253.8</c:v>
                </c:pt>
                <c:pt idx="15228">
                  <c:v>253.81666666666666</c:v>
                </c:pt>
                <c:pt idx="15229">
                  <c:v>253.83333333333334</c:v>
                </c:pt>
                <c:pt idx="15230">
                  <c:v>253.85</c:v>
                </c:pt>
                <c:pt idx="15231">
                  <c:v>253.86666666666667</c:v>
                </c:pt>
                <c:pt idx="15232">
                  <c:v>253.88333333333333</c:v>
                </c:pt>
                <c:pt idx="15233">
                  <c:v>253.9</c:v>
                </c:pt>
                <c:pt idx="15234">
                  <c:v>253.91666666666666</c:v>
                </c:pt>
                <c:pt idx="15235">
                  <c:v>253.93333333333334</c:v>
                </c:pt>
                <c:pt idx="15236">
                  <c:v>253.95</c:v>
                </c:pt>
                <c:pt idx="15237">
                  <c:v>253.96666666666667</c:v>
                </c:pt>
                <c:pt idx="15238">
                  <c:v>253.98333333333332</c:v>
                </c:pt>
                <c:pt idx="15239">
                  <c:v>254</c:v>
                </c:pt>
                <c:pt idx="15240">
                  <c:v>254.01666666666668</c:v>
                </c:pt>
                <c:pt idx="15241">
                  <c:v>254.03333333333333</c:v>
                </c:pt>
                <c:pt idx="15242">
                  <c:v>254.05</c:v>
                </c:pt>
                <c:pt idx="15243">
                  <c:v>254.06666666666666</c:v>
                </c:pt>
                <c:pt idx="15244">
                  <c:v>254.08333333333334</c:v>
                </c:pt>
                <c:pt idx="15245">
                  <c:v>254.1</c:v>
                </c:pt>
                <c:pt idx="15246">
                  <c:v>254.11666666666667</c:v>
                </c:pt>
                <c:pt idx="15247">
                  <c:v>254.13333333333333</c:v>
                </c:pt>
                <c:pt idx="15248">
                  <c:v>254.15</c:v>
                </c:pt>
                <c:pt idx="15249">
                  <c:v>254.16666666666666</c:v>
                </c:pt>
                <c:pt idx="15250">
                  <c:v>254.18333333333334</c:v>
                </c:pt>
                <c:pt idx="15251">
                  <c:v>254.2</c:v>
                </c:pt>
                <c:pt idx="15252">
                  <c:v>254.21666666666667</c:v>
                </c:pt>
                <c:pt idx="15253">
                  <c:v>254.23333333333332</c:v>
                </c:pt>
                <c:pt idx="15254">
                  <c:v>254.25</c:v>
                </c:pt>
                <c:pt idx="15255">
                  <c:v>254.26666666666668</c:v>
                </c:pt>
                <c:pt idx="15256">
                  <c:v>254.28333333333333</c:v>
                </c:pt>
                <c:pt idx="15257">
                  <c:v>254.3</c:v>
                </c:pt>
                <c:pt idx="15258">
                  <c:v>254.31666666666666</c:v>
                </c:pt>
                <c:pt idx="15259">
                  <c:v>254.33333333333334</c:v>
                </c:pt>
                <c:pt idx="15260">
                  <c:v>254.35</c:v>
                </c:pt>
                <c:pt idx="15261">
                  <c:v>254.36666666666667</c:v>
                </c:pt>
                <c:pt idx="15262">
                  <c:v>254.38333333333333</c:v>
                </c:pt>
                <c:pt idx="15263">
                  <c:v>254.4</c:v>
                </c:pt>
                <c:pt idx="15264">
                  <c:v>254.41666666666666</c:v>
                </c:pt>
                <c:pt idx="15265">
                  <c:v>254.43333333333334</c:v>
                </c:pt>
                <c:pt idx="15266">
                  <c:v>254.45</c:v>
                </c:pt>
                <c:pt idx="15267">
                  <c:v>254.46666666666667</c:v>
                </c:pt>
                <c:pt idx="15268">
                  <c:v>254.48333333333332</c:v>
                </c:pt>
                <c:pt idx="15269">
                  <c:v>254.5</c:v>
                </c:pt>
                <c:pt idx="15270">
                  <c:v>254.51666666666668</c:v>
                </c:pt>
                <c:pt idx="15271">
                  <c:v>254.53333333333333</c:v>
                </c:pt>
                <c:pt idx="15272">
                  <c:v>254.55</c:v>
                </c:pt>
                <c:pt idx="15273">
                  <c:v>254.56666666666666</c:v>
                </c:pt>
                <c:pt idx="15274">
                  <c:v>254.58333333333334</c:v>
                </c:pt>
                <c:pt idx="15275">
                  <c:v>254.6</c:v>
                </c:pt>
                <c:pt idx="15276">
                  <c:v>254.61666666666667</c:v>
                </c:pt>
                <c:pt idx="15277">
                  <c:v>254.63333333333333</c:v>
                </c:pt>
                <c:pt idx="15278">
                  <c:v>254.65</c:v>
                </c:pt>
                <c:pt idx="15279">
                  <c:v>254.66666666666666</c:v>
                </c:pt>
                <c:pt idx="15280">
                  <c:v>254.68333333333334</c:v>
                </c:pt>
                <c:pt idx="15281">
                  <c:v>254.7</c:v>
                </c:pt>
                <c:pt idx="15282">
                  <c:v>254.71666666666667</c:v>
                </c:pt>
                <c:pt idx="15283">
                  <c:v>254.73333333333332</c:v>
                </c:pt>
                <c:pt idx="15284">
                  <c:v>254.75</c:v>
                </c:pt>
                <c:pt idx="15285">
                  <c:v>254.76666666666668</c:v>
                </c:pt>
                <c:pt idx="15286">
                  <c:v>254.78333333333333</c:v>
                </c:pt>
                <c:pt idx="15287">
                  <c:v>254.8</c:v>
                </c:pt>
                <c:pt idx="15288">
                  <c:v>254.81666666666666</c:v>
                </c:pt>
                <c:pt idx="15289">
                  <c:v>254.83333333333334</c:v>
                </c:pt>
                <c:pt idx="15290">
                  <c:v>254.85</c:v>
                </c:pt>
                <c:pt idx="15291">
                  <c:v>254.86666666666667</c:v>
                </c:pt>
                <c:pt idx="15292">
                  <c:v>254.88333333333333</c:v>
                </c:pt>
                <c:pt idx="15293">
                  <c:v>254.9</c:v>
                </c:pt>
                <c:pt idx="15294">
                  <c:v>254.91666666666666</c:v>
                </c:pt>
                <c:pt idx="15295">
                  <c:v>254.93333333333334</c:v>
                </c:pt>
                <c:pt idx="15296">
                  <c:v>254.95</c:v>
                </c:pt>
                <c:pt idx="15297">
                  <c:v>254.96666666666667</c:v>
                </c:pt>
                <c:pt idx="15298">
                  <c:v>254.98333333333332</c:v>
                </c:pt>
                <c:pt idx="15299">
                  <c:v>255</c:v>
                </c:pt>
                <c:pt idx="15300">
                  <c:v>255.01666666666668</c:v>
                </c:pt>
                <c:pt idx="15301">
                  <c:v>255.03333333333333</c:v>
                </c:pt>
                <c:pt idx="15302">
                  <c:v>255.05</c:v>
                </c:pt>
                <c:pt idx="15303">
                  <c:v>255.06666666666666</c:v>
                </c:pt>
                <c:pt idx="15304">
                  <c:v>255.08333333333334</c:v>
                </c:pt>
                <c:pt idx="15305">
                  <c:v>255.1</c:v>
                </c:pt>
                <c:pt idx="15306">
                  <c:v>255.11666666666667</c:v>
                </c:pt>
                <c:pt idx="15307">
                  <c:v>255.13333333333333</c:v>
                </c:pt>
                <c:pt idx="15308">
                  <c:v>255.15</c:v>
                </c:pt>
                <c:pt idx="15309">
                  <c:v>255.16666666666666</c:v>
                </c:pt>
                <c:pt idx="15310">
                  <c:v>255.18333333333334</c:v>
                </c:pt>
                <c:pt idx="15311">
                  <c:v>255.2</c:v>
                </c:pt>
                <c:pt idx="15312">
                  <c:v>255.21666666666667</c:v>
                </c:pt>
                <c:pt idx="15313">
                  <c:v>255.23333333333332</c:v>
                </c:pt>
                <c:pt idx="15314">
                  <c:v>255.25</c:v>
                </c:pt>
                <c:pt idx="15315">
                  <c:v>255.26666666666668</c:v>
                </c:pt>
                <c:pt idx="15316">
                  <c:v>255.28333333333333</c:v>
                </c:pt>
                <c:pt idx="15317">
                  <c:v>255.3</c:v>
                </c:pt>
                <c:pt idx="15318">
                  <c:v>255.31666666666666</c:v>
                </c:pt>
                <c:pt idx="15319">
                  <c:v>255.33333333333334</c:v>
                </c:pt>
                <c:pt idx="15320">
                  <c:v>255.35</c:v>
                </c:pt>
                <c:pt idx="15321">
                  <c:v>255.36666666666667</c:v>
                </c:pt>
                <c:pt idx="15322">
                  <c:v>255.38333333333333</c:v>
                </c:pt>
                <c:pt idx="15323">
                  <c:v>255.4</c:v>
                </c:pt>
                <c:pt idx="15324">
                  <c:v>255.41666666666666</c:v>
                </c:pt>
                <c:pt idx="15325">
                  <c:v>255.43333333333334</c:v>
                </c:pt>
                <c:pt idx="15326">
                  <c:v>255.45</c:v>
                </c:pt>
                <c:pt idx="15327">
                  <c:v>255.46666666666667</c:v>
                </c:pt>
                <c:pt idx="15328">
                  <c:v>255.48333333333332</c:v>
                </c:pt>
                <c:pt idx="15329">
                  <c:v>255.5</c:v>
                </c:pt>
                <c:pt idx="15330">
                  <c:v>255.51666666666668</c:v>
                </c:pt>
                <c:pt idx="15331">
                  <c:v>255.53333333333333</c:v>
                </c:pt>
                <c:pt idx="15332">
                  <c:v>255.55</c:v>
                </c:pt>
                <c:pt idx="15333">
                  <c:v>255.56666666666666</c:v>
                </c:pt>
                <c:pt idx="15334">
                  <c:v>255.58333333333334</c:v>
                </c:pt>
                <c:pt idx="15335">
                  <c:v>255.6</c:v>
                </c:pt>
                <c:pt idx="15336">
                  <c:v>255.61666666666667</c:v>
                </c:pt>
                <c:pt idx="15337">
                  <c:v>255.63333333333333</c:v>
                </c:pt>
                <c:pt idx="15338">
                  <c:v>255.65</c:v>
                </c:pt>
                <c:pt idx="15339">
                  <c:v>255.66666666666666</c:v>
                </c:pt>
                <c:pt idx="15340">
                  <c:v>255.68333333333334</c:v>
                </c:pt>
                <c:pt idx="15341">
                  <c:v>255.7</c:v>
                </c:pt>
                <c:pt idx="15342">
                  <c:v>255.71666666666667</c:v>
                </c:pt>
                <c:pt idx="15343">
                  <c:v>255.73333333333332</c:v>
                </c:pt>
                <c:pt idx="15344">
                  <c:v>255.75</c:v>
                </c:pt>
                <c:pt idx="15345">
                  <c:v>255.76666666666668</c:v>
                </c:pt>
                <c:pt idx="15346">
                  <c:v>255.78333333333333</c:v>
                </c:pt>
                <c:pt idx="15347">
                  <c:v>255.8</c:v>
                </c:pt>
                <c:pt idx="15348">
                  <c:v>255.81666666666666</c:v>
                </c:pt>
                <c:pt idx="15349">
                  <c:v>255.83333333333334</c:v>
                </c:pt>
                <c:pt idx="15350">
                  <c:v>255.85</c:v>
                </c:pt>
                <c:pt idx="15351">
                  <c:v>255.86666666666667</c:v>
                </c:pt>
                <c:pt idx="15352">
                  <c:v>255.88333333333333</c:v>
                </c:pt>
                <c:pt idx="15353">
                  <c:v>255.9</c:v>
                </c:pt>
                <c:pt idx="15354">
                  <c:v>255.91666666666666</c:v>
                </c:pt>
                <c:pt idx="15355">
                  <c:v>255.93333333333334</c:v>
                </c:pt>
                <c:pt idx="15356">
                  <c:v>255.95</c:v>
                </c:pt>
                <c:pt idx="15357">
                  <c:v>255.96666666666667</c:v>
                </c:pt>
                <c:pt idx="15358">
                  <c:v>255.98333333333332</c:v>
                </c:pt>
                <c:pt idx="15359">
                  <c:v>256</c:v>
                </c:pt>
                <c:pt idx="15360">
                  <c:v>256.01666666666665</c:v>
                </c:pt>
                <c:pt idx="15361">
                  <c:v>256.03333333333336</c:v>
                </c:pt>
                <c:pt idx="15362">
                  <c:v>256.05</c:v>
                </c:pt>
                <c:pt idx="15363">
                  <c:v>256.06666666666666</c:v>
                </c:pt>
                <c:pt idx="15364">
                  <c:v>256.08333333333331</c:v>
                </c:pt>
                <c:pt idx="15365">
                  <c:v>256.10000000000002</c:v>
                </c:pt>
                <c:pt idx="15366">
                  <c:v>256.11666666666667</c:v>
                </c:pt>
                <c:pt idx="15367">
                  <c:v>256.13333333333333</c:v>
                </c:pt>
                <c:pt idx="15368">
                  <c:v>256.14999999999998</c:v>
                </c:pt>
                <c:pt idx="15369">
                  <c:v>256.16666666666669</c:v>
                </c:pt>
                <c:pt idx="15370">
                  <c:v>256.18333333333334</c:v>
                </c:pt>
                <c:pt idx="15371">
                  <c:v>256.2</c:v>
                </c:pt>
                <c:pt idx="15372">
                  <c:v>256.21666666666664</c:v>
                </c:pt>
                <c:pt idx="15373">
                  <c:v>256.23333333333335</c:v>
                </c:pt>
                <c:pt idx="15374">
                  <c:v>256.25</c:v>
                </c:pt>
                <c:pt idx="15375">
                  <c:v>256.26666666666665</c:v>
                </c:pt>
                <c:pt idx="15376">
                  <c:v>256.28333333333336</c:v>
                </c:pt>
                <c:pt idx="15377">
                  <c:v>256.3</c:v>
                </c:pt>
                <c:pt idx="15378">
                  <c:v>256.31666666666666</c:v>
                </c:pt>
                <c:pt idx="15379">
                  <c:v>256.33333333333331</c:v>
                </c:pt>
                <c:pt idx="15380">
                  <c:v>256.35000000000002</c:v>
                </c:pt>
                <c:pt idx="15381">
                  <c:v>256.36666666666667</c:v>
                </c:pt>
                <c:pt idx="15382">
                  <c:v>256.38333333333333</c:v>
                </c:pt>
                <c:pt idx="15383">
                  <c:v>256.39999999999998</c:v>
                </c:pt>
                <c:pt idx="15384">
                  <c:v>256.41666666666669</c:v>
                </c:pt>
                <c:pt idx="15385">
                  <c:v>256.43333333333334</c:v>
                </c:pt>
                <c:pt idx="15386">
                  <c:v>256.45</c:v>
                </c:pt>
                <c:pt idx="15387">
                  <c:v>256.46666666666664</c:v>
                </c:pt>
                <c:pt idx="15388">
                  <c:v>256.48333333333335</c:v>
                </c:pt>
                <c:pt idx="15389">
                  <c:v>256.5</c:v>
                </c:pt>
                <c:pt idx="15390">
                  <c:v>256.51666666666665</c:v>
                </c:pt>
                <c:pt idx="15391">
                  <c:v>256.53333333333336</c:v>
                </c:pt>
                <c:pt idx="15392">
                  <c:v>256.55</c:v>
                </c:pt>
                <c:pt idx="15393">
                  <c:v>256.56666666666666</c:v>
                </c:pt>
                <c:pt idx="15394">
                  <c:v>256.58333333333331</c:v>
                </c:pt>
                <c:pt idx="15395">
                  <c:v>256.60000000000002</c:v>
                </c:pt>
                <c:pt idx="15396">
                  <c:v>256.61666666666667</c:v>
                </c:pt>
                <c:pt idx="15397">
                  <c:v>256.63333333333333</c:v>
                </c:pt>
                <c:pt idx="15398">
                  <c:v>256.64999999999998</c:v>
                </c:pt>
                <c:pt idx="15399">
                  <c:v>256.66666666666669</c:v>
                </c:pt>
                <c:pt idx="15400">
                  <c:v>256.68333333333334</c:v>
                </c:pt>
                <c:pt idx="15401">
                  <c:v>256.7</c:v>
                </c:pt>
                <c:pt idx="15402">
                  <c:v>256.71666666666664</c:v>
                </c:pt>
                <c:pt idx="15403">
                  <c:v>256.73333333333335</c:v>
                </c:pt>
                <c:pt idx="15404">
                  <c:v>256.75</c:v>
                </c:pt>
                <c:pt idx="15405">
                  <c:v>256.76666666666665</c:v>
                </c:pt>
                <c:pt idx="15406">
                  <c:v>256.78333333333336</c:v>
                </c:pt>
                <c:pt idx="15407">
                  <c:v>256.8</c:v>
                </c:pt>
                <c:pt idx="15408">
                  <c:v>256.81666666666666</c:v>
                </c:pt>
                <c:pt idx="15409">
                  <c:v>256.83333333333331</c:v>
                </c:pt>
                <c:pt idx="15410">
                  <c:v>256.85000000000002</c:v>
                </c:pt>
                <c:pt idx="15411">
                  <c:v>256.86666666666667</c:v>
                </c:pt>
                <c:pt idx="15412">
                  <c:v>256.88333333333333</c:v>
                </c:pt>
                <c:pt idx="15413">
                  <c:v>256.89999999999998</c:v>
                </c:pt>
                <c:pt idx="15414">
                  <c:v>256.91666666666669</c:v>
                </c:pt>
                <c:pt idx="15415">
                  <c:v>256.93333333333334</c:v>
                </c:pt>
                <c:pt idx="15416">
                  <c:v>256.95</c:v>
                </c:pt>
                <c:pt idx="15417">
                  <c:v>256.96666666666664</c:v>
                </c:pt>
                <c:pt idx="15418">
                  <c:v>256.98333333333335</c:v>
                </c:pt>
                <c:pt idx="15419">
                  <c:v>257</c:v>
                </c:pt>
                <c:pt idx="15420">
                  <c:v>257.01666666666665</c:v>
                </c:pt>
                <c:pt idx="15421">
                  <c:v>257.03333333333336</c:v>
                </c:pt>
                <c:pt idx="15422">
                  <c:v>257.05</c:v>
                </c:pt>
                <c:pt idx="15423">
                  <c:v>257.06666666666666</c:v>
                </c:pt>
                <c:pt idx="15424">
                  <c:v>257.08333333333331</c:v>
                </c:pt>
                <c:pt idx="15425">
                  <c:v>257.10000000000002</c:v>
                </c:pt>
                <c:pt idx="15426">
                  <c:v>257.11666666666667</c:v>
                </c:pt>
                <c:pt idx="15427">
                  <c:v>257.13333333333333</c:v>
                </c:pt>
                <c:pt idx="15428">
                  <c:v>257.14999999999998</c:v>
                </c:pt>
                <c:pt idx="15429">
                  <c:v>257.16666666666669</c:v>
                </c:pt>
                <c:pt idx="15430">
                  <c:v>257.18333333333334</c:v>
                </c:pt>
                <c:pt idx="15431">
                  <c:v>257.2</c:v>
                </c:pt>
                <c:pt idx="15432">
                  <c:v>257.21666666666664</c:v>
                </c:pt>
                <c:pt idx="15433">
                  <c:v>257.23333333333335</c:v>
                </c:pt>
                <c:pt idx="15434">
                  <c:v>257.25</c:v>
                </c:pt>
                <c:pt idx="15435">
                  <c:v>257.26666666666665</c:v>
                </c:pt>
                <c:pt idx="15436">
                  <c:v>257.28333333333336</c:v>
                </c:pt>
                <c:pt idx="15437">
                  <c:v>257.3</c:v>
                </c:pt>
                <c:pt idx="15438">
                  <c:v>257.31666666666666</c:v>
                </c:pt>
                <c:pt idx="15439">
                  <c:v>257.33333333333331</c:v>
                </c:pt>
                <c:pt idx="15440">
                  <c:v>257.35000000000002</c:v>
                </c:pt>
                <c:pt idx="15441">
                  <c:v>257.36666666666667</c:v>
                </c:pt>
                <c:pt idx="15442">
                  <c:v>257.38333333333333</c:v>
                </c:pt>
                <c:pt idx="15443">
                  <c:v>257.39999999999998</c:v>
                </c:pt>
                <c:pt idx="15444">
                  <c:v>257.41666666666669</c:v>
                </c:pt>
                <c:pt idx="15445">
                  <c:v>257.43333333333334</c:v>
                </c:pt>
                <c:pt idx="15446">
                  <c:v>257.45</c:v>
                </c:pt>
                <c:pt idx="15447">
                  <c:v>257.46666666666664</c:v>
                </c:pt>
                <c:pt idx="15448">
                  <c:v>257.48333333333335</c:v>
                </c:pt>
                <c:pt idx="15449">
                  <c:v>257.5</c:v>
                </c:pt>
                <c:pt idx="15450">
                  <c:v>257.51666666666665</c:v>
                </c:pt>
                <c:pt idx="15451">
                  <c:v>257.53333333333336</c:v>
                </c:pt>
                <c:pt idx="15452">
                  <c:v>257.55</c:v>
                </c:pt>
                <c:pt idx="15453">
                  <c:v>257.56666666666666</c:v>
                </c:pt>
                <c:pt idx="15454">
                  <c:v>257.58333333333331</c:v>
                </c:pt>
                <c:pt idx="15455">
                  <c:v>257.60000000000002</c:v>
                </c:pt>
                <c:pt idx="15456">
                  <c:v>257.61666666666667</c:v>
                </c:pt>
                <c:pt idx="15457">
                  <c:v>257.63333333333333</c:v>
                </c:pt>
                <c:pt idx="15458">
                  <c:v>257.64999999999998</c:v>
                </c:pt>
                <c:pt idx="15459">
                  <c:v>257.66666666666669</c:v>
                </c:pt>
                <c:pt idx="15460">
                  <c:v>257.68333333333334</c:v>
                </c:pt>
                <c:pt idx="15461">
                  <c:v>257.7</c:v>
                </c:pt>
                <c:pt idx="15462">
                  <c:v>257.71666666666664</c:v>
                </c:pt>
                <c:pt idx="15463">
                  <c:v>257.73333333333335</c:v>
                </c:pt>
                <c:pt idx="15464">
                  <c:v>257.75</c:v>
                </c:pt>
                <c:pt idx="15465">
                  <c:v>257.76666666666665</c:v>
                </c:pt>
                <c:pt idx="15466">
                  <c:v>257.78333333333336</c:v>
                </c:pt>
                <c:pt idx="15467">
                  <c:v>257.8</c:v>
                </c:pt>
                <c:pt idx="15468">
                  <c:v>257.81666666666666</c:v>
                </c:pt>
                <c:pt idx="15469">
                  <c:v>257.83333333333331</c:v>
                </c:pt>
                <c:pt idx="15470">
                  <c:v>257.85000000000002</c:v>
                </c:pt>
                <c:pt idx="15471">
                  <c:v>257.86666666666667</c:v>
                </c:pt>
                <c:pt idx="15472">
                  <c:v>257.88333333333333</c:v>
                </c:pt>
                <c:pt idx="15473">
                  <c:v>257.89999999999998</c:v>
                </c:pt>
                <c:pt idx="15474">
                  <c:v>257.91666666666669</c:v>
                </c:pt>
                <c:pt idx="15475">
                  <c:v>257.93333333333334</c:v>
                </c:pt>
                <c:pt idx="15476">
                  <c:v>257.95</c:v>
                </c:pt>
                <c:pt idx="15477">
                  <c:v>257.96666666666664</c:v>
                </c:pt>
                <c:pt idx="15478">
                  <c:v>257.98333333333335</c:v>
                </c:pt>
                <c:pt idx="15479">
                  <c:v>258</c:v>
                </c:pt>
                <c:pt idx="15480">
                  <c:v>258.01666666666665</c:v>
                </c:pt>
                <c:pt idx="15481">
                  <c:v>258.03333333333336</c:v>
                </c:pt>
                <c:pt idx="15482">
                  <c:v>258.05</c:v>
                </c:pt>
                <c:pt idx="15483">
                  <c:v>258.06666666666666</c:v>
                </c:pt>
                <c:pt idx="15484">
                  <c:v>258.08333333333331</c:v>
                </c:pt>
                <c:pt idx="15485">
                  <c:v>258.10000000000002</c:v>
                </c:pt>
                <c:pt idx="15486">
                  <c:v>258.11666666666667</c:v>
                </c:pt>
                <c:pt idx="15487">
                  <c:v>258.13333333333333</c:v>
                </c:pt>
                <c:pt idx="15488">
                  <c:v>258.14999999999998</c:v>
                </c:pt>
                <c:pt idx="15489">
                  <c:v>258.16666666666669</c:v>
                </c:pt>
                <c:pt idx="15490">
                  <c:v>258.18333333333334</c:v>
                </c:pt>
                <c:pt idx="15491">
                  <c:v>258.2</c:v>
                </c:pt>
                <c:pt idx="15492">
                  <c:v>258.21666666666664</c:v>
                </c:pt>
                <c:pt idx="15493">
                  <c:v>258.23333333333335</c:v>
                </c:pt>
                <c:pt idx="15494">
                  <c:v>258.25</c:v>
                </c:pt>
                <c:pt idx="15495">
                  <c:v>258.26666666666665</c:v>
                </c:pt>
                <c:pt idx="15496">
                  <c:v>258.28333333333336</c:v>
                </c:pt>
                <c:pt idx="15497">
                  <c:v>258.3</c:v>
                </c:pt>
                <c:pt idx="15498">
                  <c:v>258.31666666666666</c:v>
                </c:pt>
                <c:pt idx="15499">
                  <c:v>258.33333333333331</c:v>
                </c:pt>
                <c:pt idx="15500">
                  <c:v>258.35000000000002</c:v>
                </c:pt>
                <c:pt idx="15501">
                  <c:v>258.36666666666667</c:v>
                </c:pt>
                <c:pt idx="15502">
                  <c:v>258.38333333333333</c:v>
                </c:pt>
                <c:pt idx="15503">
                  <c:v>258.39999999999998</c:v>
                </c:pt>
                <c:pt idx="15504">
                  <c:v>258.41666666666669</c:v>
                </c:pt>
                <c:pt idx="15505">
                  <c:v>258.43333333333334</c:v>
                </c:pt>
                <c:pt idx="15506">
                  <c:v>258.45</c:v>
                </c:pt>
                <c:pt idx="15507">
                  <c:v>258.46666666666664</c:v>
                </c:pt>
                <c:pt idx="15508">
                  <c:v>258.48333333333335</c:v>
                </c:pt>
                <c:pt idx="15509">
                  <c:v>258.5</c:v>
                </c:pt>
                <c:pt idx="15510">
                  <c:v>258.51666666666665</c:v>
                </c:pt>
                <c:pt idx="15511">
                  <c:v>258.53333333333336</c:v>
                </c:pt>
                <c:pt idx="15512">
                  <c:v>258.55</c:v>
                </c:pt>
                <c:pt idx="15513">
                  <c:v>258.56666666666666</c:v>
                </c:pt>
                <c:pt idx="15514">
                  <c:v>258.58333333333331</c:v>
                </c:pt>
                <c:pt idx="15515">
                  <c:v>258.60000000000002</c:v>
                </c:pt>
                <c:pt idx="15516">
                  <c:v>258.61666666666667</c:v>
                </c:pt>
                <c:pt idx="15517">
                  <c:v>258.63333333333333</c:v>
                </c:pt>
                <c:pt idx="15518">
                  <c:v>258.64999999999998</c:v>
                </c:pt>
                <c:pt idx="15519">
                  <c:v>258.66666666666669</c:v>
                </c:pt>
                <c:pt idx="15520">
                  <c:v>258.68333333333334</c:v>
                </c:pt>
                <c:pt idx="15521">
                  <c:v>258.7</c:v>
                </c:pt>
                <c:pt idx="15522">
                  <c:v>258.71666666666664</c:v>
                </c:pt>
                <c:pt idx="15523">
                  <c:v>258.73333333333335</c:v>
                </c:pt>
                <c:pt idx="15524">
                  <c:v>258.75</c:v>
                </c:pt>
                <c:pt idx="15525">
                  <c:v>258.76666666666665</c:v>
                </c:pt>
                <c:pt idx="15526">
                  <c:v>258.78333333333336</c:v>
                </c:pt>
                <c:pt idx="15527">
                  <c:v>258.8</c:v>
                </c:pt>
                <c:pt idx="15528">
                  <c:v>258.81666666666666</c:v>
                </c:pt>
                <c:pt idx="15529">
                  <c:v>258.83333333333331</c:v>
                </c:pt>
                <c:pt idx="15530">
                  <c:v>258.85000000000002</c:v>
                </c:pt>
                <c:pt idx="15531">
                  <c:v>258.86666666666667</c:v>
                </c:pt>
                <c:pt idx="15532">
                  <c:v>258.88333333333333</c:v>
                </c:pt>
                <c:pt idx="15533">
                  <c:v>258.89999999999998</c:v>
                </c:pt>
                <c:pt idx="15534">
                  <c:v>258.91666666666669</c:v>
                </c:pt>
                <c:pt idx="15535">
                  <c:v>258.93333333333334</c:v>
                </c:pt>
                <c:pt idx="15536">
                  <c:v>258.95</c:v>
                </c:pt>
                <c:pt idx="15537">
                  <c:v>258.96666666666664</c:v>
                </c:pt>
                <c:pt idx="15538">
                  <c:v>258.98333333333335</c:v>
                </c:pt>
                <c:pt idx="15539">
                  <c:v>259</c:v>
                </c:pt>
                <c:pt idx="15540">
                  <c:v>259.01666666666665</c:v>
                </c:pt>
                <c:pt idx="15541">
                  <c:v>259.03333333333336</c:v>
                </c:pt>
                <c:pt idx="15542">
                  <c:v>259.05</c:v>
                </c:pt>
                <c:pt idx="15543">
                  <c:v>259.06666666666666</c:v>
                </c:pt>
                <c:pt idx="15544">
                  <c:v>259.08333333333331</c:v>
                </c:pt>
                <c:pt idx="15545">
                  <c:v>259.10000000000002</c:v>
                </c:pt>
                <c:pt idx="15546">
                  <c:v>259.11666666666667</c:v>
                </c:pt>
                <c:pt idx="15547">
                  <c:v>259.13333333333333</c:v>
                </c:pt>
                <c:pt idx="15548">
                  <c:v>259.14999999999998</c:v>
                </c:pt>
                <c:pt idx="15549">
                  <c:v>259.16666666666669</c:v>
                </c:pt>
                <c:pt idx="15550">
                  <c:v>259.18333333333334</c:v>
                </c:pt>
                <c:pt idx="15551">
                  <c:v>259.2</c:v>
                </c:pt>
                <c:pt idx="15552">
                  <c:v>259.21666666666664</c:v>
                </c:pt>
                <c:pt idx="15553">
                  <c:v>259.23333333333335</c:v>
                </c:pt>
                <c:pt idx="15554">
                  <c:v>259.25</c:v>
                </c:pt>
                <c:pt idx="15555">
                  <c:v>259.26666666666665</c:v>
                </c:pt>
                <c:pt idx="15556">
                  <c:v>259.28333333333336</c:v>
                </c:pt>
                <c:pt idx="15557">
                  <c:v>259.3</c:v>
                </c:pt>
                <c:pt idx="15558">
                  <c:v>259.31666666666666</c:v>
                </c:pt>
                <c:pt idx="15559">
                  <c:v>259.33333333333331</c:v>
                </c:pt>
                <c:pt idx="15560">
                  <c:v>259.35000000000002</c:v>
                </c:pt>
                <c:pt idx="15561">
                  <c:v>259.36666666666667</c:v>
                </c:pt>
                <c:pt idx="15562">
                  <c:v>259.38333333333333</c:v>
                </c:pt>
                <c:pt idx="15563">
                  <c:v>259.39999999999998</c:v>
                </c:pt>
                <c:pt idx="15564">
                  <c:v>259.41666666666669</c:v>
                </c:pt>
                <c:pt idx="15565">
                  <c:v>259.43333333333334</c:v>
                </c:pt>
                <c:pt idx="15566">
                  <c:v>259.45</c:v>
                </c:pt>
                <c:pt idx="15567">
                  <c:v>259.46666666666664</c:v>
                </c:pt>
                <c:pt idx="15568">
                  <c:v>259.48333333333335</c:v>
                </c:pt>
                <c:pt idx="15569">
                  <c:v>259.5</c:v>
                </c:pt>
                <c:pt idx="15570">
                  <c:v>259.51666666666665</c:v>
                </c:pt>
                <c:pt idx="15571">
                  <c:v>259.53333333333336</c:v>
                </c:pt>
                <c:pt idx="15572">
                  <c:v>259.55</c:v>
                </c:pt>
                <c:pt idx="15573">
                  <c:v>259.56666666666666</c:v>
                </c:pt>
                <c:pt idx="15574">
                  <c:v>259.58333333333331</c:v>
                </c:pt>
                <c:pt idx="15575">
                  <c:v>259.60000000000002</c:v>
                </c:pt>
                <c:pt idx="15576">
                  <c:v>259.61666666666667</c:v>
                </c:pt>
                <c:pt idx="15577">
                  <c:v>259.63333333333333</c:v>
                </c:pt>
                <c:pt idx="15578">
                  <c:v>259.64999999999998</c:v>
                </c:pt>
                <c:pt idx="15579">
                  <c:v>259.66666666666669</c:v>
                </c:pt>
                <c:pt idx="15580">
                  <c:v>259.68333333333334</c:v>
                </c:pt>
                <c:pt idx="15581">
                  <c:v>259.7</c:v>
                </c:pt>
                <c:pt idx="15582">
                  <c:v>259.71666666666664</c:v>
                </c:pt>
                <c:pt idx="15583">
                  <c:v>259.73333333333335</c:v>
                </c:pt>
                <c:pt idx="15584">
                  <c:v>259.75</c:v>
                </c:pt>
                <c:pt idx="15585">
                  <c:v>259.76666666666665</c:v>
                </c:pt>
                <c:pt idx="15586">
                  <c:v>259.78333333333336</c:v>
                </c:pt>
                <c:pt idx="15587">
                  <c:v>259.8</c:v>
                </c:pt>
                <c:pt idx="15588">
                  <c:v>259.81666666666666</c:v>
                </c:pt>
                <c:pt idx="15589">
                  <c:v>259.83333333333331</c:v>
                </c:pt>
                <c:pt idx="15590">
                  <c:v>259.85000000000002</c:v>
                </c:pt>
                <c:pt idx="15591">
                  <c:v>259.86666666666667</c:v>
                </c:pt>
                <c:pt idx="15592">
                  <c:v>259.88333333333333</c:v>
                </c:pt>
                <c:pt idx="15593">
                  <c:v>259.89999999999998</c:v>
                </c:pt>
                <c:pt idx="15594">
                  <c:v>259.91666666666669</c:v>
                </c:pt>
                <c:pt idx="15595">
                  <c:v>259.93333333333334</c:v>
                </c:pt>
                <c:pt idx="15596">
                  <c:v>259.95</c:v>
                </c:pt>
                <c:pt idx="15597">
                  <c:v>259.96666666666664</c:v>
                </c:pt>
                <c:pt idx="15598">
                  <c:v>259.98333333333335</c:v>
                </c:pt>
                <c:pt idx="15599">
                  <c:v>260</c:v>
                </c:pt>
                <c:pt idx="15600">
                  <c:v>260.01666666666665</c:v>
                </c:pt>
                <c:pt idx="15601">
                  <c:v>260.03333333333336</c:v>
                </c:pt>
                <c:pt idx="15602">
                  <c:v>260.05</c:v>
                </c:pt>
                <c:pt idx="15603">
                  <c:v>260.06666666666666</c:v>
                </c:pt>
                <c:pt idx="15604">
                  <c:v>260.08333333333331</c:v>
                </c:pt>
                <c:pt idx="15605">
                  <c:v>260.10000000000002</c:v>
                </c:pt>
                <c:pt idx="15606">
                  <c:v>260.11666666666667</c:v>
                </c:pt>
                <c:pt idx="15607">
                  <c:v>260.13333333333333</c:v>
                </c:pt>
                <c:pt idx="15608">
                  <c:v>260.14999999999998</c:v>
                </c:pt>
                <c:pt idx="15609">
                  <c:v>260.16666666666669</c:v>
                </c:pt>
                <c:pt idx="15610">
                  <c:v>260.18333333333334</c:v>
                </c:pt>
                <c:pt idx="15611">
                  <c:v>260.2</c:v>
                </c:pt>
                <c:pt idx="15612">
                  <c:v>260.21666666666664</c:v>
                </c:pt>
                <c:pt idx="15613">
                  <c:v>260.23333333333335</c:v>
                </c:pt>
                <c:pt idx="15614">
                  <c:v>260.25</c:v>
                </c:pt>
                <c:pt idx="15615">
                  <c:v>260.26666666666665</c:v>
                </c:pt>
                <c:pt idx="15616">
                  <c:v>260.28333333333336</c:v>
                </c:pt>
                <c:pt idx="15617">
                  <c:v>260.3</c:v>
                </c:pt>
                <c:pt idx="15618">
                  <c:v>260.31666666666666</c:v>
                </c:pt>
                <c:pt idx="15619">
                  <c:v>260.33333333333331</c:v>
                </c:pt>
                <c:pt idx="15620">
                  <c:v>260.35000000000002</c:v>
                </c:pt>
                <c:pt idx="15621">
                  <c:v>260.36666666666667</c:v>
                </c:pt>
                <c:pt idx="15622">
                  <c:v>260.38333333333333</c:v>
                </c:pt>
                <c:pt idx="15623">
                  <c:v>260.39999999999998</c:v>
                </c:pt>
                <c:pt idx="15624">
                  <c:v>260.41666666666669</c:v>
                </c:pt>
                <c:pt idx="15625">
                  <c:v>260.43333333333334</c:v>
                </c:pt>
                <c:pt idx="15626">
                  <c:v>260.45</c:v>
                </c:pt>
                <c:pt idx="15627">
                  <c:v>260.46666666666664</c:v>
                </c:pt>
                <c:pt idx="15628">
                  <c:v>260.48333333333335</c:v>
                </c:pt>
                <c:pt idx="15629">
                  <c:v>260.5</c:v>
                </c:pt>
                <c:pt idx="15630">
                  <c:v>260.51666666666665</c:v>
                </c:pt>
                <c:pt idx="15631">
                  <c:v>260.53333333333336</c:v>
                </c:pt>
                <c:pt idx="15632">
                  <c:v>260.55</c:v>
                </c:pt>
                <c:pt idx="15633">
                  <c:v>260.56666666666666</c:v>
                </c:pt>
                <c:pt idx="15634">
                  <c:v>260.58333333333331</c:v>
                </c:pt>
                <c:pt idx="15635">
                  <c:v>260.60000000000002</c:v>
                </c:pt>
                <c:pt idx="15636">
                  <c:v>260.61666666666667</c:v>
                </c:pt>
                <c:pt idx="15637">
                  <c:v>260.63333333333333</c:v>
                </c:pt>
                <c:pt idx="15638">
                  <c:v>260.64999999999998</c:v>
                </c:pt>
                <c:pt idx="15639">
                  <c:v>260.66666666666669</c:v>
                </c:pt>
                <c:pt idx="15640">
                  <c:v>260.68333333333334</c:v>
                </c:pt>
                <c:pt idx="15641">
                  <c:v>260.7</c:v>
                </c:pt>
                <c:pt idx="15642">
                  <c:v>260.71666666666664</c:v>
                </c:pt>
                <c:pt idx="15643">
                  <c:v>260.73333333333335</c:v>
                </c:pt>
                <c:pt idx="15644">
                  <c:v>260.75</c:v>
                </c:pt>
                <c:pt idx="15645">
                  <c:v>260.76666666666665</c:v>
                </c:pt>
                <c:pt idx="15646">
                  <c:v>260.78333333333336</c:v>
                </c:pt>
                <c:pt idx="15647">
                  <c:v>260.8</c:v>
                </c:pt>
                <c:pt idx="15648">
                  <c:v>260.81666666666666</c:v>
                </c:pt>
                <c:pt idx="15649">
                  <c:v>260.83333333333331</c:v>
                </c:pt>
                <c:pt idx="15650">
                  <c:v>260.85000000000002</c:v>
                </c:pt>
                <c:pt idx="15651">
                  <c:v>260.86666666666667</c:v>
                </c:pt>
                <c:pt idx="15652">
                  <c:v>260.88333333333333</c:v>
                </c:pt>
                <c:pt idx="15653">
                  <c:v>260.89999999999998</c:v>
                </c:pt>
                <c:pt idx="15654">
                  <c:v>260.91666666666669</c:v>
                </c:pt>
                <c:pt idx="15655">
                  <c:v>260.93333333333334</c:v>
                </c:pt>
                <c:pt idx="15656">
                  <c:v>260.95</c:v>
                </c:pt>
                <c:pt idx="15657">
                  <c:v>260.96666666666664</c:v>
                </c:pt>
                <c:pt idx="15658">
                  <c:v>260.98333333333335</c:v>
                </c:pt>
                <c:pt idx="15659">
                  <c:v>261</c:v>
                </c:pt>
                <c:pt idx="15660">
                  <c:v>261.01666666666665</c:v>
                </c:pt>
                <c:pt idx="15661">
                  <c:v>261.03333333333336</c:v>
                </c:pt>
                <c:pt idx="15662">
                  <c:v>261.05</c:v>
                </c:pt>
                <c:pt idx="15663">
                  <c:v>261.06666666666666</c:v>
                </c:pt>
                <c:pt idx="15664">
                  <c:v>261.08333333333331</c:v>
                </c:pt>
                <c:pt idx="15665">
                  <c:v>261.10000000000002</c:v>
                </c:pt>
                <c:pt idx="15666">
                  <c:v>261.11666666666667</c:v>
                </c:pt>
                <c:pt idx="15667">
                  <c:v>261.13333333333333</c:v>
                </c:pt>
                <c:pt idx="15668">
                  <c:v>261.14999999999998</c:v>
                </c:pt>
                <c:pt idx="15669">
                  <c:v>261.16666666666669</c:v>
                </c:pt>
                <c:pt idx="15670">
                  <c:v>261.18333333333334</c:v>
                </c:pt>
                <c:pt idx="15671">
                  <c:v>261.2</c:v>
                </c:pt>
                <c:pt idx="15672">
                  <c:v>261.21666666666664</c:v>
                </c:pt>
                <c:pt idx="15673">
                  <c:v>261.23333333333335</c:v>
                </c:pt>
                <c:pt idx="15674">
                  <c:v>261.25</c:v>
                </c:pt>
                <c:pt idx="15675">
                  <c:v>261.26666666666665</c:v>
                </c:pt>
                <c:pt idx="15676">
                  <c:v>261.28333333333336</c:v>
                </c:pt>
                <c:pt idx="15677">
                  <c:v>261.3</c:v>
                </c:pt>
                <c:pt idx="15678">
                  <c:v>261.31666666666666</c:v>
                </c:pt>
                <c:pt idx="15679">
                  <c:v>261.33333333333331</c:v>
                </c:pt>
                <c:pt idx="15680">
                  <c:v>261.35000000000002</c:v>
                </c:pt>
                <c:pt idx="15681">
                  <c:v>261.36666666666667</c:v>
                </c:pt>
                <c:pt idx="15682">
                  <c:v>261.38333333333333</c:v>
                </c:pt>
                <c:pt idx="15683">
                  <c:v>261.39999999999998</c:v>
                </c:pt>
                <c:pt idx="15684">
                  <c:v>261.41666666666669</c:v>
                </c:pt>
                <c:pt idx="15685">
                  <c:v>261.43333333333334</c:v>
                </c:pt>
                <c:pt idx="15686">
                  <c:v>261.45</c:v>
                </c:pt>
                <c:pt idx="15687">
                  <c:v>261.46666666666664</c:v>
                </c:pt>
                <c:pt idx="15688">
                  <c:v>261.48333333333335</c:v>
                </c:pt>
                <c:pt idx="15689">
                  <c:v>261.5</c:v>
                </c:pt>
                <c:pt idx="15690">
                  <c:v>261.51666666666665</c:v>
                </c:pt>
                <c:pt idx="15691">
                  <c:v>261.53333333333336</c:v>
                </c:pt>
                <c:pt idx="15692">
                  <c:v>261.55</c:v>
                </c:pt>
                <c:pt idx="15693">
                  <c:v>261.56666666666666</c:v>
                </c:pt>
                <c:pt idx="15694">
                  <c:v>261.58333333333331</c:v>
                </c:pt>
                <c:pt idx="15695">
                  <c:v>261.60000000000002</c:v>
                </c:pt>
                <c:pt idx="15696">
                  <c:v>261.61666666666667</c:v>
                </c:pt>
                <c:pt idx="15697">
                  <c:v>261.63333333333333</c:v>
                </c:pt>
                <c:pt idx="15698">
                  <c:v>261.64999999999998</c:v>
                </c:pt>
                <c:pt idx="15699">
                  <c:v>261.66666666666669</c:v>
                </c:pt>
                <c:pt idx="15700">
                  <c:v>261.68333333333334</c:v>
                </c:pt>
                <c:pt idx="15701">
                  <c:v>261.7</c:v>
                </c:pt>
                <c:pt idx="15702">
                  <c:v>261.71666666666664</c:v>
                </c:pt>
                <c:pt idx="15703">
                  <c:v>261.73333333333335</c:v>
                </c:pt>
                <c:pt idx="15704">
                  <c:v>261.75</c:v>
                </c:pt>
                <c:pt idx="15705">
                  <c:v>261.76666666666665</c:v>
                </c:pt>
                <c:pt idx="15706">
                  <c:v>261.78333333333336</c:v>
                </c:pt>
                <c:pt idx="15707">
                  <c:v>261.8</c:v>
                </c:pt>
                <c:pt idx="15708">
                  <c:v>261.81666666666666</c:v>
                </c:pt>
                <c:pt idx="15709">
                  <c:v>261.83333333333331</c:v>
                </c:pt>
                <c:pt idx="15710">
                  <c:v>261.85000000000002</c:v>
                </c:pt>
                <c:pt idx="15711">
                  <c:v>261.86666666666667</c:v>
                </c:pt>
                <c:pt idx="15712">
                  <c:v>261.88333333333333</c:v>
                </c:pt>
                <c:pt idx="15713">
                  <c:v>261.89999999999998</c:v>
                </c:pt>
                <c:pt idx="15714">
                  <c:v>261.91666666666669</c:v>
                </c:pt>
                <c:pt idx="15715">
                  <c:v>261.93333333333334</c:v>
                </c:pt>
                <c:pt idx="15716">
                  <c:v>261.95</c:v>
                </c:pt>
                <c:pt idx="15717">
                  <c:v>261.96666666666664</c:v>
                </c:pt>
                <c:pt idx="15718">
                  <c:v>261.98333333333335</c:v>
                </c:pt>
                <c:pt idx="15719">
                  <c:v>262</c:v>
                </c:pt>
                <c:pt idx="15720">
                  <c:v>262.01666666666665</c:v>
                </c:pt>
                <c:pt idx="15721">
                  <c:v>262.03333333333336</c:v>
                </c:pt>
                <c:pt idx="15722">
                  <c:v>262.05</c:v>
                </c:pt>
                <c:pt idx="15723">
                  <c:v>262.06666666666666</c:v>
                </c:pt>
                <c:pt idx="15724">
                  <c:v>262.08333333333331</c:v>
                </c:pt>
                <c:pt idx="15725">
                  <c:v>262.10000000000002</c:v>
                </c:pt>
                <c:pt idx="15726">
                  <c:v>262.11666666666667</c:v>
                </c:pt>
                <c:pt idx="15727">
                  <c:v>262.13333333333333</c:v>
                </c:pt>
                <c:pt idx="15728">
                  <c:v>262.14999999999998</c:v>
                </c:pt>
                <c:pt idx="15729">
                  <c:v>262.16666666666669</c:v>
                </c:pt>
                <c:pt idx="15730">
                  <c:v>262.18333333333334</c:v>
                </c:pt>
                <c:pt idx="15731">
                  <c:v>262.2</c:v>
                </c:pt>
                <c:pt idx="15732">
                  <c:v>262.21666666666664</c:v>
                </c:pt>
                <c:pt idx="15733">
                  <c:v>262.23333333333335</c:v>
                </c:pt>
                <c:pt idx="15734">
                  <c:v>262.25</c:v>
                </c:pt>
                <c:pt idx="15735">
                  <c:v>262.26666666666665</c:v>
                </c:pt>
                <c:pt idx="15736">
                  <c:v>262.28333333333336</c:v>
                </c:pt>
                <c:pt idx="15737">
                  <c:v>262.3</c:v>
                </c:pt>
                <c:pt idx="15738">
                  <c:v>262.31666666666666</c:v>
                </c:pt>
                <c:pt idx="15739">
                  <c:v>262.33333333333331</c:v>
                </c:pt>
                <c:pt idx="15740">
                  <c:v>262.35000000000002</c:v>
                </c:pt>
                <c:pt idx="15741">
                  <c:v>262.36666666666667</c:v>
                </c:pt>
                <c:pt idx="15742">
                  <c:v>262.38333333333333</c:v>
                </c:pt>
                <c:pt idx="15743">
                  <c:v>262.39999999999998</c:v>
                </c:pt>
                <c:pt idx="15744">
                  <c:v>262.41666666666669</c:v>
                </c:pt>
                <c:pt idx="15745">
                  <c:v>262.43333333333334</c:v>
                </c:pt>
                <c:pt idx="15746">
                  <c:v>262.45</c:v>
                </c:pt>
                <c:pt idx="15747">
                  <c:v>262.46666666666664</c:v>
                </c:pt>
                <c:pt idx="15748">
                  <c:v>262.48333333333335</c:v>
                </c:pt>
                <c:pt idx="15749">
                  <c:v>262.5</c:v>
                </c:pt>
                <c:pt idx="15750">
                  <c:v>262.51666666666665</c:v>
                </c:pt>
                <c:pt idx="15751">
                  <c:v>262.53333333333336</c:v>
                </c:pt>
                <c:pt idx="15752">
                  <c:v>262.55</c:v>
                </c:pt>
                <c:pt idx="15753">
                  <c:v>262.56666666666666</c:v>
                </c:pt>
                <c:pt idx="15754">
                  <c:v>262.58333333333331</c:v>
                </c:pt>
                <c:pt idx="15755">
                  <c:v>262.60000000000002</c:v>
                </c:pt>
                <c:pt idx="15756">
                  <c:v>262.61666666666667</c:v>
                </c:pt>
                <c:pt idx="15757">
                  <c:v>262.63333333333333</c:v>
                </c:pt>
                <c:pt idx="15758">
                  <c:v>262.64999999999998</c:v>
                </c:pt>
                <c:pt idx="15759">
                  <c:v>262.66666666666669</c:v>
                </c:pt>
                <c:pt idx="15760">
                  <c:v>262.68333333333334</c:v>
                </c:pt>
                <c:pt idx="15761">
                  <c:v>262.7</c:v>
                </c:pt>
                <c:pt idx="15762">
                  <c:v>262.71666666666664</c:v>
                </c:pt>
                <c:pt idx="15763">
                  <c:v>262.73333333333335</c:v>
                </c:pt>
                <c:pt idx="15764">
                  <c:v>262.75</c:v>
                </c:pt>
                <c:pt idx="15765">
                  <c:v>262.76666666666665</c:v>
                </c:pt>
                <c:pt idx="15766">
                  <c:v>262.78333333333336</c:v>
                </c:pt>
                <c:pt idx="15767">
                  <c:v>262.8</c:v>
                </c:pt>
                <c:pt idx="15768">
                  <c:v>262.81666666666666</c:v>
                </c:pt>
                <c:pt idx="15769">
                  <c:v>262.83333333333331</c:v>
                </c:pt>
                <c:pt idx="15770">
                  <c:v>262.85000000000002</c:v>
                </c:pt>
                <c:pt idx="15771">
                  <c:v>262.86666666666667</c:v>
                </c:pt>
                <c:pt idx="15772">
                  <c:v>262.88333333333333</c:v>
                </c:pt>
                <c:pt idx="15773">
                  <c:v>262.89999999999998</c:v>
                </c:pt>
                <c:pt idx="15774">
                  <c:v>262.91666666666669</c:v>
                </c:pt>
                <c:pt idx="15775">
                  <c:v>262.93333333333334</c:v>
                </c:pt>
                <c:pt idx="15776">
                  <c:v>262.95</c:v>
                </c:pt>
                <c:pt idx="15777">
                  <c:v>262.96666666666664</c:v>
                </c:pt>
                <c:pt idx="15778">
                  <c:v>262.98333333333335</c:v>
                </c:pt>
                <c:pt idx="15779">
                  <c:v>263</c:v>
                </c:pt>
                <c:pt idx="15780">
                  <c:v>263.01666666666665</c:v>
                </c:pt>
                <c:pt idx="15781">
                  <c:v>263.03333333333336</c:v>
                </c:pt>
                <c:pt idx="15782">
                  <c:v>263.05</c:v>
                </c:pt>
                <c:pt idx="15783">
                  <c:v>263.06666666666666</c:v>
                </c:pt>
                <c:pt idx="15784">
                  <c:v>263.08333333333331</c:v>
                </c:pt>
                <c:pt idx="15785">
                  <c:v>263.10000000000002</c:v>
                </c:pt>
                <c:pt idx="15786">
                  <c:v>263.11666666666667</c:v>
                </c:pt>
                <c:pt idx="15787">
                  <c:v>263.13333333333333</c:v>
                </c:pt>
                <c:pt idx="15788">
                  <c:v>263.14999999999998</c:v>
                </c:pt>
                <c:pt idx="15789">
                  <c:v>263.16666666666669</c:v>
                </c:pt>
                <c:pt idx="15790">
                  <c:v>263.18333333333334</c:v>
                </c:pt>
                <c:pt idx="15791">
                  <c:v>263.2</c:v>
                </c:pt>
                <c:pt idx="15792">
                  <c:v>263.21666666666664</c:v>
                </c:pt>
                <c:pt idx="15793">
                  <c:v>263.23333333333335</c:v>
                </c:pt>
                <c:pt idx="15794">
                  <c:v>263.25</c:v>
                </c:pt>
                <c:pt idx="15795">
                  <c:v>263.26666666666665</c:v>
                </c:pt>
                <c:pt idx="15796">
                  <c:v>263.28333333333336</c:v>
                </c:pt>
                <c:pt idx="15797">
                  <c:v>263.3</c:v>
                </c:pt>
                <c:pt idx="15798">
                  <c:v>263.31666666666666</c:v>
                </c:pt>
                <c:pt idx="15799">
                  <c:v>263.33333333333331</c:v>
                </c:pt>
                <c:pt idx="15800">
                  <c:v>263.35000000000002</c:v>
                </c:pt>
                <c:pt idx="15801">
                  <c:v>263.36666666666667</c:v>
                </c:pt>
                <c:pt idx="15802">
                  <c:v>263.38333333333333</c:v>
                </c:pt>
                <c:pt idx="15803">
                  <c:v>263.39999999999998</c:v>
                </c:pt>
                <c:pt idx="15804">
                  <c:v>263.41666666666669</c:v>
                </c:pt>
                <c:pt idx="15805">
                  <c:v>263.43333333333334</c:v>
                </c:pt>
                <c:pt idx="15806">
                  <c:v>263.45</c:v>
                </c:pt>
                <c:pt idx="15807">
                  <c:v>263.46666666666664</c:v>
                </c:pt>
                <c:pt idx="15808">
                  <c:v>263.48333333333335</c:v>
                </c:pt>
                <c:pt idx="15809">
                  <c:v>263.5</c:v>
                </c:pt>
                <c:pt idx="15810">
                  <c:v>263.51666666666665</c:v>
                </c:pt>
                <c:pt idx="15811">
                  <c:v>263.53333333333336</c:v>
                </c:pt>
                <c:pt idx="15812">
                  <c:v>263.55</c:v>
                </c:pt>
                <c:pt idx="15813">
                  <c:v>263.56666666666666</c:v>
                </c:pt>
                <c:pt idx="15814">
                  <c:v>263.58333333333331</c:v>
                </c:pt>
                <c:pt idx="15815">
                  <c:v>263.60000000000002</c:v>
                </c:pt>
                <c:pt idx="15816">
                  <c:v>263.61666666666667</c:v>
                </c:pt>
                <c:pt idx="15817">
                  <c:v>263.63333333333333</c:v>
                </c:pt>
                <c:pt idx="15818">
                  <c:v>263.64999999999998</c:v>
                </c:pt>
                <c:pt idx="15819">
                  <c:v>263.66666666666669</c:v>
                </c:pt>
                <c:pt idx="15820">
                  <c:v>263.68333333333334</c:v>
                </c:pt>
                <c:pt idx="15821">
                  <c:v>263.7</c:v>
                </c:pt>
                <c:pt idx="15822">
                  <c:v>263.71666666666664</c:v>
                </c:pt>
                <c:pt idx="15823">
                  <c:v>263.73333333333335</c:v>
                </c:pt>
                <c:pt idx="15824">
                  <c:v>263.75</c:v>
                </c:pt>
                <c:pt idx="15825">
                  <c:v>263.76666666666665</c:v>
                </c:pt>
                <c:pt idx="15826">
                  <c:v>263.78333333333336</c:v>
                </c:pt>
                <c:pt idx="15827">
                  <c:v>263.8</c:v>
                </c:pt>
                <c:pt idx="15828">
                  <c:v>263.81666666666666</c:v>
                </c:pt>
                <c:pt idx="15829">
                  <c:v>263.83333333333331</c:v>
                </c:pt>
                <c:pt idx="15830">
                  <c:v>263.85000000000002</c:v>
                </c:pt>
                <c:pt idx="15831">
                  <c:v>263.86666666666667</c:v>
                </c:pt>
                <c:pt idx="15832">
                  <c:v>263.88333333333333</c:v>
                </c:pt>
                <c:pt idx="15833">
                  <c:v>263.89999999999998</c:v>
                </c:pt>
                <c:pt idx="15834">
                  <c:v>263.91666666666669</c:v>
                </c:pt>
                <c:pt idx="15835">
                  <c:v>263.93333333333334</c:v>
                </c:pt>
                <c:pt idx="15836">
                  <c:v>263.95</c:v>
                </c:pt>
                <c:pt idx="15837">
                  <c:v>263.96666666666664</c:v>
                </c:pt>
                <c:pt idx="15838">
                  <c:v>263.98333333333335</c:v>
                </c:pt>
                <c:pt idx="15839">
                  <c:v>264</c:v>
                </c:pt>
                <c:pt idx="15840">
                  <c:v>264.01666666666665</c:v>
                </c:pt>
                <c:pt idx="15841">
                  <c:v>264.03333333333336</c:v>
                </c:pt>
                <c:pt idx="15842">
                  <c:v>264.05</c:v>
                </c:pt>
                <c:pt idx="15843">
                  <c:v>264.06666666666666</c:v>
                </c:pt>
                <c:pt idx="15844">
                  <c:v>264.08333333333331</c:v>
                </c:pt>
                <c:pt idx="15845">
                  <c:v>264.10000000000002</c:v>
                </c:pt>
                <c:pt idx="15846">
                  <c:v>264.11666666666667</c:v>
                </c:pt>
                <c:pt idx="15847">
                  <c:v>264.13333333333333</c:v>
                </c:pt>
                <c:pt idx="15848">
                  <c:v>264.14999999999998</c:v>
                </c:pt>
                <c:pt idx="15849">
                  <c:v>264.16666666666669</c:v>
                </c:pt>
                <c:pt idx="15850">
                  <c:v>264.18333333333334</c:v>
                </c:pt>
                <c:pt idx="15851">
                  <c:v>264.2</c:v>
                </c:pt>
                <c:pt idx="15852">
                  <c:v>264.21666666666664</c:v>
                </c:pt>
                <c:pt idx="15853">
                  <c:v>264.23333333333335</c:v>
                </c:pt>
                <c:pt idx="15854">
                  <c:v>264.25</c:v>
                </c:pt>
                <c:pt idx="15855">
                  <c:v>264.26666666666665</c:v>
                </c:pt>
                <c:pt idx="15856">
                  <c:v>264.28333333333336</c:v>
                </c:pt>
                <c:pt idx="15857">
                  <c:v>264.3</c:v>
                </c:pt>
                <c:pt idx="15858">
                  <c:v>264.31666666666666</c:v>
                </c:pt>
                <c:pt idx="15859">
                  <c:v>264.33333333333331</c:v>
                </c:pt>
                <c:pt idx="15860">
                  <c:v>264.35000000000002</c:v>
                </c:pt>
                <c:pt idx="15861">
                  <c:v>264.36666666666667</c:v>
                </c:pt>
                <c:pt idx="15862">
                  <c:v>264.38333333333333</c:v>
                </c:pt>
                <c:pt idx="15863">
                  <c:v>264.39999999999998</c:v>
                </c:pt>
                <c:pt idx="15864">
                  <c:v>264.41666666666669</c:v>
                </c:pt>
                <c:pt idx="15865">
                  <c:v>264.43333333333334</c:v>
                </c:pt>
                <c:pt idx="15866">
                  <c:v>264.45</c:v>
                </c:pt>
                <c:pt idx="15867">
                  <c:v>264.46666666666664</c:v>
                </c:pt>
                <c:pt idx="15868">
                  <c:v>264.48333333333335</c:v>
                </c:pt>
                <c:pt idx="15869">
                  <c:v>264.5</c:v>
                </c:pt>
                <c:pt idx="15870">
                  <c:v>264.51666666666665</c:v>
                </c:pt>
                <c:pt idx="15871">
                  <c:v>264.53333333333336</c:v>
                </c:pt>
                <c:pt idx="15872">
                  <c:v>264.55</c:v>
                </c:pt>
                <c:pt idx="15873">
                  <c:v>264.56666666666666</c:v>
                </c:pt>
                <c:pt idx="15874">
                  <c:v>264.58333333333331</c:v>
                </c:pt>
                <c:pt idx="15875">
                  <c:v>264.60000000000002</c:v>
                </c:pt>
                <c:pt idx="15876">
                  <c:v>264.61666666666667</c:v>
                </c:pt>
                <c:pt idx="15877">
                  <c:v>264.63333333333333</c:v>
                </c:pt>
                <c:pt idx="15878">
                  <c:v>264.64999999999998</c:v>
                </c:pt>
                <c:pt idx="15879">
                  <c:v>264.66666666666669</c:v>
                </c:pt>
                <c:pt idx="15880">
                  <c:v>264.68333333333334</c:v>
                </c:pt>
                <c:pt idx="15881">
                  <c:v>264.7</c:v>
                </c:pt>
                <c:pt idx="15882">
                  <c:v>264.71666666666664</c:v>
                </c:pt>
                <c:pt idx="15883">
                  <c:v>264.73333333333335</c:v>
                </c:pt>
                <c:pt idx="15884">
                  <c:v>264.75</c:v>
                </c:pt>
                <c:pt idx="15885">
                  <c:v>264.76666666666665</c:v>
                </c:pt>
                <c:pt idx="15886">
                  <c:v>264.78333333333336</c:v>
                </c:pt>
                <c:pt idx="15887">
                  <c:v>264.8</c:v>
                </c:pt>
                <c:pt idx="15888">
                  <c:v>264.81666666666666</c:v>
                </c:pt>
                <c:pt idx="15889">
                  <c:v>264.83333333333331</c:v>
                </c:pt>
                <c:pt idx="15890">
                  <c:v>264.85000000000002</c:v>
                </c:pt>
                <c:pt idx="15891">
                  <c:v>264.86666666666667</c:v>
                </c:pt>
                <c:pt idx="15892">
                  <c:v>264.88333333333333</c:v>
                </c:pt>
                <c:pt idx="15893">
                  <c:v>264.89999999999998</c:v>
                </c:pt>
                <c:pt idx="15894">
                  <c:v>264.91666666666669</c:v>
                </c:pt>
                <c:pt idx="15895">
                  <c:v>264.93333333333334</c:v>
                </c:pt>
                <c:pt idx="15896">
                  <c:v>264.95</c:v>
                </c:pt>
                <c:pt idx="15897">
                  <c:v>264.96666666666664</c:v>
                </c:pt>
                <c:pt idx="15898">
                  <c:v>264.98333333333335</c:v>
                </c:pt>
                <c:pt idx="15899">
                  <c:v>265</c:v>
                </c:pt>
                <c:pt idx="15900">
                  <c:v>265.01666666666665</c:v>
                </c:pt>
                <c:pt idx="15901">
                  <c:v>265.03333333333336</c:v>
                </c:pt>
                <c:pt idx="15902">
                  <c:v>265.05</c:v>
                </c:pt>
                <c:pt idx="15903">
                  <c:v>265.06666666666666</c:v>
                </c:pt>
                <c:pt idx="15904">
                  <c:v>265.08333333333331</c:v>
                </c:pt>
                <c:pt idx="15905">
                  <c:v>265.10000000000002</c:v>
                </c:pt>
                <c:pt idx="15906">
                  <c:v>265.11666666666667</c:v>
                </c:pt>
                <c:pt idx="15907">
                  <c:v>265.13333333333333</c:v>
                </c:pt>
                <c:pt idx="15908">
                  <c:v>265.14999999999998</c:v>
                </c:pt>
                <c:pt idx="15909">
                  <c:v>265.16666666666669</c:v>
                </c:pt>
                <c:pt idx="15910">
                  <c:v>265.18333333333334</c:v>
                </c:pt>
                <c:pt idx="15911">
                  <c:v>265.2</c:v>
                </c:pt>
                <c:pt idx="15912">
                  <c:v>265.21666666666664</c:v>
                </c:pt>
                <c:pt idx="15913">
                  <c:v>265.23333333333335</c:v>
                </c:pt>
                <c:pt idx="15914">
                  <c:v>265.25</c:v>
                </c:pt>
                <c:pt idx="15915">
                  <c:v>265.26666666666665</c:v>
                </c:pt>
                <c:pt idx="15916">
                  <c:v>265.28333333333336</c:v>
                </c:pt>
                <c:pt idx="15917">
                  <c:v>265.3</c:v>
                </c:pt>
                <c:pt idx="15918">
                  <c:v>265.31666666666666</c:v>
                </c:pt>
                <c:pt idx="15919">
                  <c:v>265.33333333333331</c:v>
                </c:pt>
                <c:pt idx="15920">
                  <c:v>265.35000000000002</c:v>
                </c:pt>
                <c:pt idx="15921">
                  <c:v>265.36666666666667</c:v>
                </c:pt>
                <c:pt idx="15922">
                  <c:v>265.38333333333333</c:v>
                </c:pt>
                <c:pt idx="15923">
                  <c:v>265.39999999999998</c:v>
                </c:pt>
                <c:pt idx="15924">
                  <c:v>265.41666666666669</c:v>
                </c:pt>
                <c:pt idx="15925">
                  <c:v>265.43333333333334</c:v>
                </c:pt>
                <c:pt idx="15926">
                  <c:v>265.45</c:v>
                </c:pt>
                <c:pt idx="15927">
                  <c:v>265.46666666666664</c:v>
                </c:pt>
                <c:pt idx="15928">
                  <c:v>265.48333333333335</c:v>
                </c:pt>
                <c:pt idx="15929">
                  <c:v>265.5</c:v>
                </c:pt>
                <c:pt idx="15930">
                  <c:v>265.51666666666665</c:v>
                </c:pt>
                <c:pt idx="15931">
                  <c:v>265.53333333333336</c:v>
                </c:pt>
                <c:pt idx="15932">
                  <c:v>265.55</c:v>
                </c:pt>
                <c:pt idx="15933">
                  <c:v>265.56666666666666</c:v>
                </c:pt>
                <c:pt idx="15934">
                  <c:v>265.58333333333331</c:v>
                </c:pt>
                <c:pt idx="15935">
                  <c:v>265.60000000000002</c:v>
                </c:pt>
                <c:pt idx="15936">
                  <c:v>265.61666666666667</c:v>
                </c:pt>
                <c:pt idx="15937">
                  <c:v>265.63333333333333</c:v>
                </c:pt>
                <c:pt idx="15938">
                  <c:v>265.64999999999998</c:v>
                </c:pt>
                <c:pt idx="15939">
                  <c:v>265.66666666666669</c:v>
                </c:pt>
                <c:pt idx="15940">
                  <c:v>265.68333333333334</c:v>
                </c:pt>
                <c:pt idx="15941">
                  <c:v>265.7</c:v>
                </c:pt>
                <c:pt idx="15942">
                  <c:v>265.71666666666664</c:v>
                </c:pt>
                <c:pt idx="15943">
                  <c:v>265.73333333333335</c:v>
                </c:pt>
                <c:pt idx="15944">
                  <c:v>265.75</c:v>
                </c:pt>
                <c:pt idx="15945">
                  <c:v>265.76666666666665</c:v>
                </c:pt>
                <c:pt idx="15946">
                  <c:v>265.78333333333336</c:v>
                </c:pt>
                <c:pt idx="15947">
                  <c:v>265.8</c:v>
                </c:pt>
                <c:pt idx="15948">
                  <c:v>265.81666666666666</c:v>
                </c:pt>
                <c:pt idx="15949">
                  <c:v>265.83333333333331</c:v>
                </c:pt>
                <c:pt idx="15950">
                  <c:v>265.85000000000002</c:v>
                </c:pt>
                <c:pt idx="15951">
                  <c:v>265.86666666666667</c:v>
                </c:pt>
                <c:pt idx="15952">
                  <c:v>265.88333333333333</c:v>
                </c:pt>
                <c:pt idx="15953">
                  <c:v>265.89999999999998</c:v>
                </c:pt>
                <c:pt idx="15954">
                  <c:v>265.91666666666669</c:v>
                </c:pt>
                <c:pt idx="15955">
                  <c:v>265.93333333333334</c:v>
                </c:pt>
                <c:pt idx="15956">
                  <c:v>265.95</c:v>
                </c:pt>
                <c:pt idx="15957">
                  <c:v>265.96666666666664</c:v>
                </c:pt>
                <c:pt idx="15958">
                  <c:v>265.98333333333335</c:v>
                </c:pt>
                <c:pt idx="15959">
                  <c:v>266</c:v>
                </c:pt>
                <c:pt idx="15960">
                  <c:v>266.01666666666665</c:v>
                </c:pt>
                <c:pt idx="15961">
                  <c:v>266.03333333333336</c:v>
                </c:pt>
                <c:pt idx="15962">
                  <c:v>266.05</c:v>
                </c:pt>
                <c:pt idx="15963">
                  <c:v>266.06666666666666</c:v>
                </c:pt>
                <c:pt idx="15964">
                  <c:v>266.08333333333331</c:v>
                </c:pt>
                <c:pt idx="15965">
                  <c:v>266.10000000000002</c:v>
                </c:pt>
                <c:pt idx="15966">
                  <c:v>266.11666666666667</c:v>
                </c:pt>
                <c:pt idx="15967">
                  <c:v>266.13333333333333</c:v>
                </c:pt>
                <c:pt idx="15968">
                  <c:v>266.14999999999998</c:v>
                </c:pt>
                <c:pt idx="15969">
                  <c:v>266.16666666666669</c:v>
                </c:pt>
                <c:pt idx="15970">
                  <c:v>266.18333333333334</c:v>
                </c:pt>
                <c:pt idx="15971">
                  <c:v>266.2</c:v>
                </c:pt>
                <c:pt idx="15972">
                  <c:v>266.21666666666664</c:v>
                </c:pt>
                <c:pt idx="15973">
                  <c:v>266.23333333333335</c:v>
                </c:pt>
                <c:pt idx="15974">
                  <c:v>266.25</c:v>
                </c:pt>
                <c:pt idx="15975">
                  <c:v>266.26666666666665</c:v>
                </c:pt>
                <c:pt idx="15976">
                  <c:v>266.28333333333336</c:v>
                </c:pt>
                <c:pt idx="15977">
                  <c:v>266.3</c:v>
                </c:pt>
                <c:pt idx="15978">
                  <c:v>266.31666666666666</c:v>
                </c:pt>
                <c:pt idx="15979">
                  <c:v>266.33333333333331</c:v>
                </c:pt>
                <c:pt idx="15980">
                  <c:v>266.35000000000002</c:v>
                </c:pt>
                <c:pt idx="15981">
                  <c:v>266.36666666666667</c:v>
                </c:pt>
                <c:pt idx="15982">
                  <c:v>266.38333333333333</c:v>
                </c:pt>
                <c:pt idx="15983">
                  <c:v>266.39999999999998</c:v>
                </c:pt>
                <c:pt idx="15984">
                  <c:v>266.41666666666669</c:v>
                </c:pt>
                <c:pt idx="15985">
                  <c:v>266.43333333333334</c:v>
                </c:pt>
                <c:pt idx="15986">
                  <c:v>266.45</c:v>
                </c:pt>
                <c:pt idx="15987">
                  <c:v>266.46666666666664</c:v>
                </c:pt>
                <c:pt idx="15988">
                  <c:v>266.48333333333335</c:v>
                </c:pt>
                <c:pt idx="15989">
                  <c:v>266.5</c:v>
                </c:pt>
                <c:pt idx="15990">
                  <c:v>266.51666666666665</c:v>
                </c:pt>
                <c:pt idx="15991">
                  <c:v>266.53333333333336</c:v>
                </c:pt>
                <c:pt idx="15992">
                  <c:v>266.55</c:v>
                </c:pt>
                <c:pt idx="15993">
                  <c:v>266.56666666666666</c:v>
                </c:pt>
                <c:pt idx="15994">
                  <c:v>266.58333333333331</c:v>
                </c:pt>
                <c:pt idx="15995">
                  <c:v>266.60000000000002</c:v>
                </c:pt>
                <c:pt idx="15996">
                  <c:v>266.61666666666667</c:v>
                </c:pt>
                <c:pt idx="15997">
                  <c:v>266.63333333333333</c:v>
                </c:pt>
                <c:pt idx="15998">
                  <c:v>266.64999999999998</c:v>
                </c:pt>
                <c:pt idx="15999">
                  <c:v>266.66666666666669</c:v>
                </c:pt>
                <c:pt idx="16000">
                  <c:v>266.68333333333334</c:v>
                </c:pt>
                <c:pt idx="16001">
                  <c:v>266.7</c:v>
                </c:pt>
                <c:pt idx="16002">
                  <c:v>266.71666666666664</c:v>
                </c:pt>
                <c:pt idx="16003">
                  <c:v>266.73333333333335</c:v>
                </c:pt>
                <c:pt idx="16004">
                  <c:v>266.75</c:v>
                </c:pt>
                <c:pt idx="16005">
                  <c:v>266.76666666666665</c:v>
                </c:pt>
                <c:pt idx="16006">
                  <c:v>266.78333333333336</c:v>
                </c:pt>
                <c:pt idx="16007">
                  <c:v>266.8</c:v>
                </c:pt>
                <c:pt idx="16008">
                  <c:v>266.81666666666666</c:v>
                </c:pt>
                <c:pt idx="16009">
                  <c:v>266.83333333333331</c:v>
                </c:pt>
                <c:pt idx="16010">
                  <c:v>266.85000000000002</c:v>
                </c:pt>
                <c:pt idx="16011">
                  <c:v>266.86666666666667</c:v>
                </c:pt>
                <c:pt idx="16012">
                  <c:v>266.88333333333333</c:v>
                </c:pt>
                <c:pt idx="16013">
                  <c:v>266.89999999999998</c:v>
                </c:pt>
                <c:pt idx="16014">
                  <c:v>266.91666666666669</c:v>
                </c:pt>
                <c:pt idx="16015">
                  <c:v>266.93333333333334</c:v>
                </c:pt>
                <c:pt idx="16016">
                  <c:v>266.95</c:v>
                </c:pt>
                <c:pt idx="16017">
                  <c:v>266.96666666666664</c:v>
                </c:pt>
                <c:pt idx="16018">
                  <c:v>266.98333333333335</c:v>
                </c:pt>
                <c:pt idx="16019">
                  <c:v>267</c:v>
                </c:pt>
                <c:pt idx="16020">
                  <c:v>267.01666666666665</c:v>
                </c:pt>
                <c:pt idx="16021">
                  <c:v>267.03333333333336</c:v>
                </c:pt>
                <c:pt idx="16022">
                  <c:v>267.05</c:v>
                </c:pt>
                <c:pt idx="16023">
                  <c:v>267.06666666666666</c:v>
                </c:pt>
                <c:pt idx="16024">
                  <c:v>267.08333333333331</c:v>
                </c:pt>
                <c:pt idx="16025">
                  <c:v>267.10000000000002</c:v>
                </c:pt>
                <c:pt idx="16026">
                  <c:v>267.11666666666667</c:v>
                </c:pt>
                <c:pt idx="16027">
                  <c:v>267.13333333333333</c:v>
                </c:pt>
                <c:pt idx="16028">
                  <c:v>267.14999999999998</c:v>
                </c:pt>
                <c:pt idx="16029">
                  <c:v>267.16666666666669</c:v>
                </c:pt>
                <c:pt idx="16030">
                  <c:v>267.18333333333334</c:v>
                </c:pt>
                <c:pt idx="16031">
                  <c:v>267.2</c:v>
                </c:pt>
                <c:pt idx="16032">
                  <c:v>267.21666666666664</c:v>
                </c:pt>
                <c:pt idx="16033">
                  <c:v>267.23333333333335</c:v>
                </c:pt>
                <c:pt idx="16034">
                  <c:v>267.25</c:v>
                </c:pt>
                <c:pt idx="16035">
                  <c:v>267.26666666666665</c:v>
                </c:pt>
                <c:pt idx="16036">
                  <c:v>267.28333333333336</c:v>
                </c:pt>
                <c:pt idx="16037">
                  <c:v>267.3</c:v>
                </c:pt>
                <c:pt idx="16038">
                  <c:v>267.31666666666666</c:v>
                </c:pt>
                <c:pt idx="16039">
                  <c:v>267.33333333333331</c:v>
                </c:pt>
                <c:pt idx="16040">
                  <c:v>267.35000000000002</c:v>
                </c:pt>
                <c:pt idx="16041">
                  <c:v>267.36666666666667</c:v>
                </c:pt>
                <c:pt idx="16042">
                  <c:v>267.38333333333333</c:v>
                </c:pt>
                <c:pt idx="16043">
                  <c:v>267.39999999999998</c:v>
                </c:pt>
                <c:pt idx="16044">
                  <c:v>267.41666666666669</c:v>
                </c:pt>
                <c:pt idx="16045">
                  <c:v>267.43333333333334</c:v>
                </c:pt>
                <c:pt idx="16046">
                  <c:v>267.45</c:v>
                </c:pt>
                <c:pt idx="16047">
                  <c:v>267.46666666666664</c:v>
                </c:pt>
                <c:pt idx="16048">
                  <c:v>267.48333333333335</c:v>
                </c:pt>
                <c:pt idx="16049">
                  <c:v>267.5</c:v>
                </c:pt>
                <c:pt idx="16050">
                  <c:v>267.51666666666665</c:v>
                </c:pt>
                <c:pt idx="16051">
                  <c:v>267.53333333333336</c:v>
                </c:pt>
                <c:pt idx="16052">
                  <c:v>267.55</c:v>
                </c:pt>
                <c:pt idx="16053">
                  <c:v>267.56666666666666</c:v>
                </c:pt>
                <c:pt idx="16054">
                  <c:v>267.58333333333331</c:v>
                </c:pt>
                <c:pt idx="16055">
                  <c:v>267.60000000000002</c:v>
                </c:pt>
                <c:pt idx="16056">
                  <c:v>267.61666666666667</c:v>
                </c:pt>
                <c:pt idx="16057">
                  <c:v>267.63333333333333</c:v>
                </c:pt>
                <c:pt idx="16058">
                  <c:v>267.64999999999998</c:v>
                </c:pt>
                <c:pt idx="16059">
                  <c:v>267.66666666666669</c:v>
                </c:pt>
                <c:pt idx="16060">
                  <c:v>267.68333333333334</c:v>
                </c:pt>
                <c:pt idx="16061">
                  <c:v>267.7</c:v>
                </c:pt>
                <c:pt idx="16062">
                  <c:v>267.71666666666664</c:v>
                </c:pt>
                <c:pt idx="16063">
                  <c:v>267.73333333333335</c:v>
                </c:pt>
                <c:pt idx="16064">
                  <c:v>267.75</c:v>
                </c:pt>
                <c:pt idx="16065">
                  <c:v>267.76666666666665</c:v>
                </c:pt>
                <c:pt idx="16066">
                  <c:v>267.78333333333336</c:v>
                </c:pt>
                <c:pt idx="16067">
                  <c:v>267.8</c:v>
                </c:pt>
                <c:pt idx="16068">
                  <c:v>267.81666666666666</c:v>
                </c:pt>
                <c:pt idx="16069">
                  <c:v>267.83333333333331</c:v>
                </c:pt>
                <c:pt idx="16070">
                  <c:v>267.85000000000002</c:v>
                </c:pt>
                <c:pt idx="16071">
                  <c:v>267.86666666666667</c:v>
                </c:pt>
                <c:pt idx="16072">
                  <c:v>267.88333333333333</c:v>
                </c:pt>
                <c:pt idx="16073">
                  <c:v>267.89999999999998</c:v>
                </c:pt>
                <c:pt idx="16074">
                  <c:v>267.91666666666669</c:v>
                </c:pt>
                <c:pt idx="16075">
                  <c:v>267.93333333333334</c:v>
                </c:pt>
                <c:pt idx="16076">
                  <c:v>267.95</c:v>
                </c:pt>
                <c:pt idx="16077">
                  <c:v>267.96666666666664</c:v>
                </c:pt>
                <c:pt idx="16078">
                  <c:v>267.98333333333335</c:v>
                </c:pt>
                <c:pt idx="16079">
                  <c:v>268</c:v>
                </c:pt>
                <c:pt idx="16080">
                  <c:v>268.01666666666665</c:v>
                </c:pt>
                <c:pt idx="16081">
                  <c:v>268.03333333333336</c:v>
                </c:pt>
                <c:pt idx="16082">
                  <c:v>268.05</c:v>
                </c:pt>
                <c:pt idx="16083">
                  <c:v>268.06666666666666</c:v>
                </c:pt>
                <c:pt idx="16084">
                  <c:v>268.08333333333331</c:v>
                </c:pt>
                <c:pt idx="16085">
                  <c:v>268.10000000000002</c:v>
                </c:pt>
                <c:pt idx="16086">
                  <c:v>268.11666666666667</c:v>
                </c:pt>
                <c:pt idx="16087">
                  <c:v>268.13333333333333</c:v>
                </c:pt>
                <c:pt idx="16088">
                  <c:v>268.14999999999998</c:v>
                </c:pt>
                <c:pt idx="16089">
                  <c:v>268.16666666666669</c:v>
                </c:pt>
                <c:pt idx="16090">
                  <c:v>268.18333333333334</c:v>
                </c:pt>
                <c:pt idx="16091">
                  <c:v>268.2</c:v>
                </c:pt>
                <c:pt idx="16092">
                  <c:v>268.21666666666664</c:v>
                </c:pt>
                <c:pt idx="16093">
                  <c:v>268.23333333333335</c:v>
                </c:pt>
                <c:pt idx="16094">
                  <c:v>268.25</c:v>
                </c:pt>
                <c:pt idx="16095">
                  <c:v>268.26666666666665</c:v>
                </c:pt>
                <c:pt idx="16096">
                  <c:v>268.28333333333336</c:v>
                </c:pt>
                <c:pt idx="16097">
                  <c:v>268.3</c:v>
                </c:pt>
                <c:pt idx="16098">
                  <c:v>268.31666666666666</c:v>
                </c:pt>
                <c:pt idx="16099">
                  <c:v>268.33333333333331</c:v>
                </c:pt>
                <c:pt idx="16100">
                  <c:v>268.35000000000002</c:v>
                </c:pt>
                <c:pt idx="16101">
                  <c:v>268.36666666666667</c:v>
                </c:pt>
                <c:pt idx="16102">
                  <c:v>268.38333333333333</c:v>
                </c:pt>
                <c:pt idx="16103">
                  <c:v>268.39999999999998</c:v>
                </c:pt>
                <c:pt idx="16104">
                  <c:v>268.41666666666669</c:v>
                </c:pt>
                <c:pt idx="16105">
                  <c:v>268.43333333333334</c:v>
                </c:pt>
                <c:pt idx="16106">
                  <c:v>268.45</c:v>
                </c:pt>
                <c:pt idx="16107">
                  <c:v>268.46666666666664</c:v>
                </c:pt>
                <c:pt idx="16108">
                  <c:v>268.48333333333335</c:v>
                </c:pt>
                <c:pt idx="16109">
                  <c:v>268.5</c:v>
                </c:pt>
                <c:pt idx="16110">
                  <c:v>268.51666666666665</c:v>
                </c:pt>
                <c:pt idx="16111">
                  <c:v>268.53333333333336</c:v>
                </c:pt>
                <c:pt idx="16112">
                  <c:v>268.55</c:v>
                </c:pt>
                <c:pt idx="16113">
                  <c:v>268.56666666666666</c:v>
                </c:pt>
                <c:pt idx="16114">
                  <c:v>268.58333333333331</c:v>
                </c:pt>
                <c:pt idx="16115">
                  <c:v>268.60000000000002</c:v>
                </c:pt>
                <c:pt idx="16116">
                  <c:v>268.61666666666667</c:v>
                </c:pt>
                <c:pt idx="16117">
                  <c:v>268.63333333333333</c:v>
                </c:pt>
                <c:pt idx="16118">
                  <c:v>268.64999999999998</c:v>
                </c:pt>
                <c:pt idx="16119">
                  <c:v>268.66666666666669</c:v>
                </c:pt>
                <c:pt idx="16120">
                  <c:v>268.68333333333334</c:v>
                </c:pt>
                <c:pt idx="16121">
                  <c:v>268.7</c:v>
                </c:pt>
                <c:pt idx="16122">
                  <c:v>268.71666666666664</c:v>
                </c:pt>
                <c:pt idx="16123">
                  <c:v>268.73333333333335</c:v>
                </c:pt>
                <c:pt idx="16124">
                  <c:v>268.75</c:v>
                </c:pt>
                <c:pt idx="16125">
                  <c:v>268.76666666666665</c:v>
                </c:pt>
                <c:pt idx="16126">
                  <c:v>268.78333333333336</c:v>
                </c:pt>
                <c:pt idx="16127">
                  <c:v>268.8</c:v>
                </c:pt>
                <c:pt idx="16128">
                  <c:v>268.81666666666666</c:v>
                </c:pt>
                <c:pt idx="16129">
                  <c:v>268.83333333333331</c:v>
                </c:pt>
                <c:pt idx="16130">
                  <c:v>268.85000000000002</c:v>
                </c:pt>
                <c:pt idx="16131">
                  <c:v>268.86666666666667</c:v>
                </c:pt>
                <c:pt idx="16132">
                  <c:v>268.88333333333333</c:v>
                </c:pt>
                <c:pt idx="16133">
                  <c:v>268.89999999999998</c:v>
                </c:pt>
                <c:pt idx="16134">
                  <c:v>268.91666666666669</c:v>
                </c:pt>
                <c:pt idx="16135">
                  <c:v>268.93333333333334</c:v>
                </c:pt>
                <c:pt idx="16136">
                  <c:v>268.95</c:v>
                </c:pt>
                <c:pt idx="16137">
                  <c:v>268.96666666666664</c:v>
                </c:pt>
                <c:pt idx="16138">
                  <c:v>268.98333333333335</c:v>
                </c:pt>
                <c:pt idx="16139">
                  <c:v>269</c:v>
                </c:pt>
                <c:pt idx="16140">
                  <c:v>269.01666666666665</c:v>
                </c:pt>
                <c:pt idx="16141">
                  <c:v>269.03333333333336</c:v>
                </c:pt>
                <c:pt idx="16142">
                  <c:v>269.05</c:v>
                </c:pt>
                <c:pt idx="16143">
                  <c:v>269.06666666666666</c:v>
                </c:pt>
                <c:pt idx="16144">
                  <c:v>269.08333333333331</c:v>
                </c:pt>
                <c:pt idx="16145">
                  <c:v>269.10000000000002</c:v>
                </c:pt>
                <c:pt idx="16146">
                  <c:v>269.11666666666667</c:v>
                </c:pt>
                <c:pt idx="16147">
                  <c:v>269.13333333333333</c:v>
                </c:pt>
                <c:pt idx="16148">
                  <c:v>269.14999999999998</c:v>
                </c:pt>
                <c:pt idx="16149">
                  <c:v>269.16666666666669</c:v>
                </c:pt>
                <c:pt idx="16150">
                  <c:v>269.18333333333334</c:v>
                </c:pt>
                <c:pt idx="16151">
                  <c:v>269.2</c:v>
                </c:pt>
                <c:pt idx="16152">
                  <c:v>269.21666666666664</c:v>
                </c:pt>
                <c:pt idx="16153">
                  <c:v>269.23333333333335</c:v>
                </c:pt>
                <c:pt idx="16154">
                  <c:v>269.25</c:v>
                </c:pt>
                <c:pt idx="16155">
                  <c:v>269.26666666666665</c:v>
                </c:pt>
                <c:pt idx="16156">
                  <c:v>269.28333333333336</c:v>
                </c:pt>
                <c:pt idx="16157">
                  <c:v>269.3</c:v>
                </c:pt>
                <c:pt idx="16158">
                  <c:v>269.31666666666666</c:v>
                </c:pt>
                <c:pt idx="16159">
                  <c:v>269.33333333333331</c:v>
                </c:pt>
                <c:pt idx="16160">
                  <c:v>269.35000000000002</c:v>
                </c:pt>
                <c:pt idx="16161">
                  <c:v>269.36666666666667</c:v>
                </c:pt>
                <c:pt idx="16162">
                  <c:v>269.38333333333333</c:v>
                </c:pt>
                <c:pt idx="16163">
                  <c:v>269.39999999999998</c:v>
                </c:pt>
                <c:pt idx="16164">
                  <c:v>269.41666666666669</c:v>
                </c:pt>
                <c:pt idx="16165">
                  <c:v>269.43333333333334</c:v>
                </c:pt>
                <c:pt idx="16166">
                  <c:v>269.45</c:v>
                </c:pt>
                <c:pt idx="16167">
                  <c:v>269.46666666666664</c:v>
                </c:pt>
                <c:pt idx="16168">
                  <c:v>269.48333333333335</c:v>
                </c:pt>
                <c:pt idx="16169">
                  <c:v>269.5</c:v>
                </c:pt>
                <c:pt idx="16170">
                  <c:v>269.51666666666665</c:v>
                </c:pt>
                <c:pt idx="16171">
                  <c:v>269.53333333333336</c:v>
                </c:pt>
                <c:pt idx="16172">
                  <c:v>269.55</c:v>
                </c:pt>
                <c:pt idx="16173">
                  <c:v>269.56666666666666</c:v>
                </c:pt>
                <c:pt idx="16174">
                  <c:v>269.58333333333331</c:v>
                </c:pt>
                <c:pt idx="16175">
                  <c:v>269.60000000000002</c:v>
                </c:pt>
                <c:pt idx="16176">
                  <c:v>269.61666666666667</c:v>
                </c:pt>
                <c:pt idx="16177">
                  <c:v>269.63333333333333</c:v>
                </c:pt>
                <c:pt idx="16178">
                  <c:v>269.64999999999998</c:v>
                </c:pt>
                <c:pt idx="16179">
                  <c:v>269.66666666666669</c:v>
                </c:pt>
                <c:pt idx="16180">
                  <c:v>269.68333333333334</c:v>
                </c:pt>
                <c:pt idx="16181">
                  <c:v>269.7</c:v>
                </c:pt>
                <c:pt idx="16182">
                  <c:v>269.71666666666664</c:v>
                </c:pt>
                <c:pt idx="16183">
                  <c:v>269.73333333333335</c:v>
                </c:pt>
                <c:pt idx="16184">
                  <c:v>269.75</c:v>
                </c:pt>
                <c:pt idx="16185">
                  <c:v>269.76666666666665</c:v>
                </c:pt>
                <c:pt idx="16186">
                  <c:v>269.78333333333336</c:v>
                </c:pt>
                <c:pt idx="16187">
                  <c:v>269.8</c:v>
                </c:pt>
                <c:pt idx="16188">
                  <c:v>269.81666666666666</c:v>
                </c:pt>
                <c:pt idx="16189">
                  <c:v>269.83333333333331</c:v>
                </c:pt>
                <c:pt idx="16190">
                  <c:v>269.85000000000002</c:v>
                </c:pt>
                <c:pt idx="16191">
                  <c:v>269.86666666666667</c:v>
                </c:pt>
                <c:pt idx="16192">
                  <c:v>269.88333333333333</c:v>
                </c:pt>
                <c:pt idx="16193">
                  <c:v>269.89999999999998</c:v>
                </c:pt>
                <c:pt idx="16194">
                  <c:v>269.91666666666669</c:v>
                </c:pt>
                <c:pt idx="16195">
                  <c:v>269.93333333333334</c:v>
                </c:pt>
                <c:pt idx="16196">
                  <c:v>269.95</c:v>
                </c:pt>
                <c:pt idx="16197">
                  <c:v>269.96666666666664</c:v>
                </c:pt>
                <c:pt idx="16198">
                  <c:v>269.98333333333335</c:v>
                </c:pt>
                <c:pt idx="16199">
                  <c:v>270</c:v>
                </c:pt>
                <c:pt idx="16200">
                  <c:v>270.01666666666665</c:v>
                </c:pt>
                <c:pt idx="16201">
                  <c:v>270.03333333333336</c:v>
                </c:pt>
                <c:pt idx="16202">
                  <c:v>270.05</c:v>
                </c:pt>
                <c:pt idx="16203">
                  <c:v>270.06666666666666</c:v>
                </c:pt>
                <c:pt idx="16204">
                  <c:v>270.08333333333331</c:v>
                </c:pt>
                <c:pt idx="16205">
                  <c:v>270.10000000000002</c:v>
                </c:pt>
                <c:pt idx="16206">
                  <c:v>270.11666666666667</c:v>
                </c:pt>
                <c:pt idx="16207">
                  <c:v>270.13333333333333</c:v>
                </c:pt>
                <c:pt idx="16208">
                  <c:v>270.14999999999998</c:v>
                </c:pt>
                <c:pt idx="16209">
                  <c:v>270.16666666666669</c:v>
                </c:pt>
                <c:pt idx="16210">
                  <c:v>270.18333333333334</c:v>
                </c:pt>
                <c:pt idx="16211">
                  <c:v>270.2</c:v>
                </c:pt>
                <c:pt idx="16212">
                  <c:v>270.21666666666664</c:v>
                </c:pt>
                <c:pt idx="16213">
                  <c:v>270.23333333333335</c:v>
                </c:pt>
                <c:pt idx="16214">
                  <c:v>270.25</c:v>
                </c:pt>
                <c:pt idx="16215">
                  <c:v>270.26666666666665</c:v>
                </c:pt>
                <c:pt idx="16216">
                  <c:v>270.28333333333336</c:v>
                </c:pt>
                <c:pt idx="16217">
                  <c:v>270.3</c:v>
                </c:pt>
                <c:pt idx="16218">
                  <c:v>270.31666666666666</c:v>
                </c:pt>
                <c:pt idx="16219">
                  <c:v>270.33333333333331</c:v>
                </c:pt>
                <c:pt idx="16220">
                  <c:v>270.35000000000002</c:v>
                </c:pt>
                <c:pt idx="16221">
                  <c:v>270.36666666666667</c:v>
                </c:pt>
                <c:pt idx="16222">
                  <c:v>270.38333333333333</c:v>
                </c:pt>
                <c:pt idx="16223">
                  <c:v>270.39999999999998</c:v>
                </c:pt>
                <c:pt idx="16224">
                  <c:v>270.41666666666669</c:v>
                </c:pt>
                <c:pt idx="16225">
                  <c:v>270.43333333333334</c:v>
                </c:pt>
                <c:pt idx="16226">
                  <c:v>270.45</c:v>
                </c:pt>
                <c:pt idx="16227">
                  <c:v>270.46666666666664</c:v>
                </c:pt>
                <c:pt idx="16228">
                  <c:v>270.48333333333335</c:v>
                </c:pt>
                <c:pt idx="16229">
                  <c:v>270.5</c:v>
                </c:pt>
                <c:pt idx="16230">
                  <c:v>270.51666666666665</c:v>
                </c:pt>
                <c:pt idx="16231">
                  <c:v>270.53333333333336</c:v>
                </c:pt>
                <c:pt idx="16232">
                  <c:v>270.55</c:v>
                </c:pt>
                <c:pt idx="16233">
                  <c:v>270.56666666666666</c:v>
                </c:pt>
                <c:pt idx="16234">
                  <c:v>270.58333333333331</c:v>
                </c:pt>
                <c:pt idx="16235">
                  <c:v>270.60000000000002</c:v>
                </c:pt>
                <c:pt idx="16236">
                  <c:v>270.61666666666667</c:v>
                </c:pt>
                <c:pt idx="16237">
                  <c:v>270.63333333333333</c:v>
                </c:pt>
                <c:pt idx="16238">
                  <c:v>270.64999999999998</c:v>
                </c:pt>
                <c:pt idx="16239">
                  <c:v>270.66666666666669</c:v>
                </c:pt>
                <c:pt idx="16240">
                  <c:v>270.68333333333334</c:v>
                </c:pt>
                <c:pt idx="16241">
                  <c:v>270.7</c:v>
                </c:pt>
                <c:pt idx="16242">
                  <c:v>270.71666666666664</c:v>
                </c:pt>
                <c:pt idx="16243">
                  <c:v>270.73333333333335</c:v>
                </c:pt>
                <c:pt idx="16244">
                  <c:v>270.75</c:v>
                </c:pt>
                <c:pt idx="16245">
                  <c:v>270.76666666666665</c:v>
                </c:pt>
                <c:pt idx="16246">
                  <c:v>270.78333333333336</c:v>
                </c:pt>
                <c:pt idx="16247">
                  <c:v>270.8</c:v>
                </c:pt>
                <c:pt idx="16248">
                  <c:v>270.81666666666666</c:v>
                </c:pt>
                <c:pt idx="16249">
                  <c:v>270.83333333333331</c:v>
                </c:pt>
                <c:pt idx="16250">
                  <c:v>270.85000000000002</c:v>
                </c:pt>
                <c:pt idx="16251">
                  <c:v>270.86666666666667</c:v>
                </c:pt>
                <c:pt idx="16252">
                  <c:v>270.88333333333333</c:v>
                </c:pt>
                <c:pt idx="16253">
                  <c:v>270.89999999999998</c:v>
                </c:pt>
                <c:pt idx="16254">
                  <c:v>270.91666666666669</c:v>
                </c:pt>
                <c:pt idx="16255">
                  <c:v>270.93333333333334</c:v>
                </c:pt>
                <c:pt idx="16256">
                  <c:v>270.95</c:v>
                </c:pt>
                <c:pt idx="16257">
                  <c:v>270.96666666666664</c:v>
                </c:pt>
                <c:pt idx="16258">
                  <c:v>270.98333333333335</c:v>
                </c:pt>
                <c:pt idx="16259">
                  <c:v>271</c:v>
                </c:pt>
                <c:pt idx="16260">
                  <c:v>271.01666666666665</c:v>
                </c:pt>
                <c:pt idx="16261">
                  <c:v>271.03333333333336</c:v>
                </c:pt>
                <c:pt idx="16262">
                  <c:v>271.05</c:v>
                </c:pt>
                <c:pt idx="16263">
                  <c:v>271.06666666666666</c:v>
                </c:pt>
                <c:pt idx="16264">
                  <c:v>271.08333333333331</c:v>
                </c:pt>
                <c:pt idx="16265">
                  <c:v>271.10000000000002</c:v>
                </c:pt>
                <c:pt idx="16266">
                  <c:v>271.11666666666667</c:v>
                </c:pt>
                <c:pt idx="16267">
                  <c:v>271.13333333333333</c:v>
                </c:pt>
                <c:pt idx="16268">
                  <c:v>271.14999999999998</c:v>
                </c:pt>
                <c:pt idx="16269">
                  <c:v>271.16666666666669</c:v>
                </c:pt>
                <c:pt idx="16270">
                  <c:v>271.18333333333334</c:v>
                </c:pt>
                <c:pt idx="16271">
                  <c:v>271.2</c:v>
                </c:pt>
                <c:pt idx="16272">
                  <c:v>271.21666666666664</c:v>
                </c:pt>
                <c:pt idx="16273">
                  <c:v>271.23333333333335</c:v>
                </c:pt>
                <c:pt idx="16274">
                  <c:v>271.25</c:v>
                </c:pt>
                <c:pt idx="16275">
                  <c:v>271.26666666666665</c:v>
                </c:pt>
                <c:pt idx="16276">
                  <c:v>271.28333333333336</c:v>
                </c:pt>
                <c:pt idx="16277">
                  <c:v>271.3</c:v>
                </c:pt>
                <c:pt idx="16278">
                  <c:v>271.31666666666666</c:v>
                </c:pt>
                <c:pt idx="16279">
                  <c:v>271.33333333333331</c:v>
                </c:pt>
                <c:pt idx="16280">
                  <c:v>271.35000000000002</c:v>
                </c:pt>
                <c:pt idx="16281">
                  <c:v>271.36666666666667</c:v>
                </c:pt>
                <c:pt idx="16282">
                  <c:v>271.38333333333333</c:v>
                </c:pt>
                <c:pt idx="16283">
                  <c:v>271.39999999999998</c:v>
                </c:pt>
                <c:pt idx="16284">
                  <c:v>271.41666666666669</c:v>
                </c:pt>
                <c:pt idx="16285">
                  <c:v>271.43333333333334</c:v>
                </c:pt>
                <c:pt idx="16286">
                  <c:v>271.45</c:v>
                </c:pt>
                <c:pt idx="16287">
                  <c:v>271.46666666666664</c:v>
                </c:pt>
                <c:pt idx="16288">
                  <c:v>271.48333333333335</c:v>
                </c:pt>
                <c:pt idx="16289">
                  <c:v>271.5</c:v>
                </c:pt>
                <c:pt idx="16290">
                  <c:v>271.51666666666665</c:v>
                </c:pt>
                <c:pt idx="16291">
                  <c:v>271.53333333333336</c:v>
                </c:pt>
                <c:pt idx="16292">
                  <c:v>271.55</c:v>
                </c:pt>
                <c:pt idx="16293">
                  <c:v>271.56666666666666</c:v>
                </c:pt>
                <c:pt idx="16294">
                  <c:v>271.58333333333331</c:v>
                </c:pt>
                <c:pt idx="16295">
                  <c:v>271.60000000000002</c:v>
                </c:pt>
                <c:pt idx="16296">
                  <c:v>271.61666666666667</c:v>
                </c:pt>
                <c:pt idx="16297">
                  <c:v>271.63333333333333</c:v>
                </c:pt>
                <c:pt idx="16298">
                  <c:v>271.64999999999998</c:v>
                </c:pt>
                <c:pt idx="16299">
                  <c:v>271.66666666666669</c:v>
                </c:pt>
                <c:pt idx="16300">
                  <c:v>271.68333333333334</c:v>
                </c:pt>
                <c:pt idx="16301">
                  <c:v>271.7</c:v>
                </c:pt>
                <c:pt idx="16302">
                  <c:v>271.71666666666664</c:v>
                </c:pt>
                <c:pt idx="16303">
                  <c:v>271.73333333333335</c:v>
                </c:pt>
                <c:pt idx="16304">
                  <c:v>271.75</c:v>
                </c:pt>
                <c:pt idx="16305">
                  <c:v>271.76666666666665</c:v>
                </c:pt>
                <c:pt idx="16306">
                  <c:v>271.78333333333336</c:v>
                </c:pt>
                <c:pt idx="16307">
                  <c:v>271.8</c:v>
                </c:pt>
                <c:pt idx="16308">
                  <c:v>271.81666666666666</c:v>
                </c:pt>
                <c:pt idx="16309">
                  <c:v>271.83333333333331</c:v>
                </c:pt>
                <c:pt idx="16310">
                  <c:v>271.85000000000002</c:v>
                </c:pt>
                <c:pt idx="16311">
                  <c:v>271.86666666666667</c:v>
                </c:pt>
                <c:pt idx="16312">
                  <c:v>271.88333333333333</c:v>
                </c:pt>
                <c:pt idx="16313">
                  <c:v>271.89999999999998</c:v>
                </c:pt>
                <c:pt idx="16314">
                  <c:v>271.91666666666669</c:v>
                </c:pt>
                <c:pt idx="16315">
                  <c:v>271.93333333333334</c:v>
                </c:pt>
                <c:pt idx="16316">
                  <c:v>271.95</c:v>
                </c:pt>
                <c:pt idx="16317">
                  <c:v>271.96666666666664</c:v>
                </c:pt>
                <c:pt idx="16318">
                  <c:v>271.98333333333335</c:v>
                </c:pt>
                <c:pt idx="16319">
                  <c:v>272</c:v>
                </c:pt>
                <c:pt idx="16320">
                  <c:v>272.01666666666665</c:v>
                </c:pt>
                <c:pt idx="16321">
                  <c:v>272.03333333333336</c:v>
                </c:pt>
                <c:pt idx="16322">
                  <c:v>272.05</c:v>
                </c:pt>
                <c:pt idx="16323">
                  <c:v>272.06666666666666</c:v>
                </c:pt>
                <c:pt idx="16324">
                  <c:v>272.08333333333331</c:v>
                </c:pt>
                <c:pt idx="16325">
                  <c:v>272.10000000000002</c:v>
                </c:pt>
                <c:pt idx="16326">
                  <c:v>272.11666666666667</c:v>
                </c:pt>
                <c:pt idx="16327">
                  <c:v>272.13333333333333</c:v>
                </c:pt>
                <c:pt idx="16328">
                  <c:v>272.14999999999998</c:v>
                </c:pt>
                <c:pt idx="16329">
                  <c:v>272.16666666666669</c:v>
                </c:pt>
                <c:pt idx="16330">
                  <c:v>272.18333333333334</c:v>
                </c:pt>
                <c:pt idx="16331">
                  <c:v>272.2</c:v>
                </c:pt>
                <c:pt idx="16332">
                  <c:v>272.21666666666664</c:v>
                </c:pt>
                <c:pt idx="16333">
                  <c:v>272.23333333333335</c:v>
                </c:pt>
                <c:pt idx="16334">
                  <c:v>272.25</c:v>
                </c:pt>
                <c:pt idx="16335">
                  <c:v>272.26666666666665</c:v>
                </c:pt>
                <c:pt idx="16336">
                  <c:v>272.28333333333336</c:v>
                </c:pt>
                <c:pt idx="16337">
                  <c:v>272.3</c:v>
                </c:pt>
                <c:pt idx="16338">
                  <c:v>272.31666666666666</c:v>
                </c:pt>
                <c:pt idx="16339">
                  <c:v>272.33333333333331</c:v>
                </c:pt>
                <c:pt idx="16340">
                  <c:v>272.35000000000002</c:v>
                </c:pt>
                <c:pt idx="16341">
                  <c:v>272.36666666666667</c:v>
                </c:pt>
                <c:pt idx="16342">
                  <c:v>272.38333333333333</c:v>
                </c:pt>
                <c:pt idx="16343">
                  <c:v>272.39999999999998</c:v>
                </c:pt>
                <c:pt idx="16344">
                  <c:v>272.41666666666669</c:v>
                </c:pt>
                <c:pt idx="16345">
                  <c:v>272.43333333333334</c:v>
                </c:pt>
                <c:pt idx="16346">
                  <c:v>272.45</c:v>
                </c:pt>
                <c:pt idx="16347">
                  <c:v>272.46666666666664</c:v>
                </c:pt>
                <c:pt idx="16348">
                  <c:v>272.48333333333335</c:v>
                </c:pt>
                <c:pt idx="16349">
                  <c:v>272.5</c:v>
                </c:pt>
                <c:pt idx="16350">
                  <c:v>272.51666666666665</c:v>
                </c:pt>
                <c:pt idx="16351">
                  <c:v>272.53333333333336</c:v>
                </c:pt>
                <c:pt idx="16352">
                  <c:v>272.55</c:v>
                </c:pt>
                <c:pt idx="16353">
                  <c:v>272.56666666666666</c:v>
                </c:pt>
                <c:pt idx="16354">
                  <c:v>272.58333333333331</c:v>
                </c:pt>
                <c:pt idx="16355">
                  <c:v>272.60000000000002</c:v>
                </c:pt>
                <c:pt idx="16356">
                  <c:v>272.61666666666667</c:v>
                </c:pt>
                <c:pt idx="16357">
                  <c:v>272.63333333333333</c:v>
                </c:pt>
                <c:pt idx="16358">
                  <c:v>272.64999999999998</c:v>
                </c:pt>
                <c:pt idx="16359">
                  <c:v>272.66666666666669</c:v>
                </c:pt>
                <c:pt idx="16360">
                  <c:v>272.68333333333334</c:v>
                </c:pt>
                <c:pt idx="16361">
                  <c:v>272.7</c:v>
                </c:pt>
                <c:pt idx="16362">
                  <c:v>272.71666666666664</c:v>
                </c:pt>
                <c:pt idx="16363">
                  <c:v>272.73333333333335</c:v>
                </c:pt>
                <c:pt idx="16364">
                  <c:v>272.75</c:v>
                </c:pt>
                <c:pt idx="16365">
                  <c:v>272.76666666666665</c:v>
                </c:pt>
                <c:pt idx="16366">
                  <c:v>272.78333333333336</c:v>
                </c:pt>
                <c:pt idx="16367">
                  <c:v>272.8</c:v>
                </c:pt>
                <c:pt idx="16368">
                  <c:v>272.81666666666666</c:v>
                </c:pt>
                <c:pt idx="16369">
                  <c:v>272.83333333333331</c:v>
                </c:pt>
                <c:pt idx="16370">
                  <c:v>272.85000000000002</c:v>
                </c:pt>
                <c:pt idx="16371">
                  <c:v>272.86666666666667</c:v>
                </c:pt>
                <c:pt idx="16372">
                  <c:v>272.88333333333333</c:v>
                </c:pt>
                <c:pt idx="16373">
                  <c:v>272.89999999999998</c:v>
                </c:pt>
                <c:pt idx="16374">
                  <c:v>272.91666666666669</c:v>
                </c:pt>
                <c:pt idx="16375">
                  <c:v>272.93333333333334</c:v>
                </c:pt>
                <c:pt idx="16376">
                  <c:v>272.95</c:v>
                </c:pt>
                <c:pt idx="16377">
                  <c:v>272.96666666666664</c:v>
                </c:pt>
                <c:pt idx="16378">
                  <c:v>272.98333333333335</c:v>
                </c:pt>
                <c:pt idx="16379">
                  <c:v>273</c:v>
                </c:pt>
                <c:pt idx="16380">
                  <c:v>273.01666666666665</c:v>
                </c:pt>
                <c:pt idx="16381">
                  <c:v>273.03333333333336</c:v>
                </c:pt>
                <c:pt idx="16382">
                  <c:v>273.05</c:v>
                </c:pt>
                <c:pt idx="16383">
                  <c:v>273.06666666666666</c:v>
                </c:pt>
                <c:pt idx="16384">
                  <c:v>273.08333333333331</c:v>
                </c:pt>
                <c:pt idx="16385">
                  <c:v>273.10000000000002</c:v>
                </c:pt>
                <c:pt idx="16386">
                  <c:v>273.11666666666667</c:v>
                </c:pt>
                <c:pt idx="16387">
                  <c:v>273.13333333333333</c:v>
                </c:pt>
                <c:pt idx="16388">
                  <c:v>273.14999999999998</c:v>
                </c:pt>
                <c:pt idx="16389">
                  <c:v>273.16666666666669</c:v>
                </c:pt>
                <c:pt idx="16390">
                  <c:v>273.18333333333334</c:v>
                </c:pt>
                <c:pt idx="16391">
                  <c:v>273.2</c:v>
                </c:pt>
                <c:pt idx="16392">
                  <c:v>273.21666666666664</c:v>
                </c:pt>
                <c:pt idx="16393">
                  <c:v>273.23333333333335</c:v>
                </c:pt>
                <c:pt idx="16394">
                  <c:v>273.25</c:v>
                </c:pt>
                <c:pt idx="16395">
                  <c:v>273.26666666666665</c:v>
                </c:pt>
                <c:pt idx="16396">
                  <c:v>273.28333333333336</c:v>
                </c:pt>
                <c:pt idx="16397">
                  <c:v>273.3</c:v>
                </c:pt>
                <c:pt idx="16398">
                  <c:v>273.31666666666666</c:v>
                </c:pt>
                <c:pt idx="16399">
                  <c:v>273.33333333333331</c:v>
                </c:pt>
                <c:pt idx="16400">
                  <c:v>273.35000000000002</c:v>
                </c:pt>
                <c:pt idx="16401">
                  <c:v>273.36666666666667</c:v>
                </c:pt>
                <c:pt idx="16402">
                  <c:v>273.38333333333333</c:v>
                </c:pt>
                <c:pt idx="16403">
                  <c:v>273.39999999999998</c:v>
                </c:pt>
                <c:pt idx="16404">
                  <c:v>273.41666666666669</c:v>
                </c:pt>
                <c:pt idx="16405">
                  <c:v>273.43333333333334</c:v>
                </c:pt>
                <c:pt idx="16406">
                  <c:v>273.45</c:v>
                </c:pt>
                <c:pt idx="16407">
                  <c:v>273.46666666666664</c:v>
                </c:pt>
                <c:pt idx="16408">
                  <c:v>273.48333333333335</c:v>
                </c:pt>
                <c:pt idx="16409">
                  <c:v>273.5</c:v>
                </c:pt>
                <c:pt idx="16410">
                  <c:v>273.51666666666665</c:v>
                </c:pt>
                <c:pt idx="16411">
                  <c:v>273.53333333333336</c:v>
                </c:pt>
                <c:pt idx="16412">
                  <c:v>273.55</c:v>
                </c:pt>
                <c:pt idx="16413">
                  <c:v>273.56666666666666</c:v>
                </c:pt>
                <c:pt idx="16414">
                  <c:v>273.58333333333331</c:v>
                </c:pt>
                <c:pt idx="16415">
                  <c:v>273.60000000000002</c:v>
                </c:pt>
                <c:pt idx="16416">
                  <c:v>273.61666666666667</c:v>
                </c:pt>
                <c:pt idx="16417">
                  <c:v>273.63333333333333</c:v>
                </c:pt>
                <c:pt idx="16418">
                  <c:v>273.64999999999998</c:v>
                </c:pt>
                <c:pt idx="16419">
                  <c:v>273.66666666666669</c:v>
                </c:pt>
                <c:pt idx="16420">
                  <c:v>273.68333333333334</c:v>
                </c:pt>
                <c:pt idx="16421">
                  <c:v>273.7</c:v>
                </c:pt>
                <c:pt idx="16422">
                  <c:v>273.71666666666664</c:v>
                </c:pt>
                <c:pt idx="16423">
                  <c:v>273.73333333333335</c:v>
                </c:pt>
                <c:pt idx="16424">
                  <c:v>273.75</c:v>
                </c:pt>
                <c:pt idx="16425">
                  <c:v>273.76666666666665</c:v>
                </c:pt>
                <c:pt idx="16426">
                  <c:v>273.78333333333336</c:v>
                </c:pt>
                <c:pt idx="16427">
                  <c:v>273.8</c:v>
                </c:pt>
                <c:pt idx="16428">
                  <c:v>273.81666666666666</c:v>
                </c:pt>
                <c:pt idx="16429">
                  <c:v>273.83333333333331</c:v>
                </c:pt>
                <c:pt idx="16430">
                  <c:v>273.85000000000002</c:v>
                </c:pt>
                <c:pt idx="16431">
                  <c:v>273.86666666666667</c:v>
                </c:pt>
                <c:pt idx="16432">
                  <c:v>273.88333333333333</c:v>
                </c:pt>
                <c:pt idx="16433">
                  <c:v>273.89999999999998</c:v>
                </c:pt>
                <c:pt idx="16434">
                  <c:v>273.91666666666669</c:v>
                </c:pt>
                <c:pt idx="16435">
                  <c:v>273.93333333333334</c:v>
                </c:pt>
                <c:pt idx="16436">
                  <c:v>273.95</c:v>
                </c:pt>
                <c:pt idx="16437">
                  <c:v>273.96666666666664</c:v>
                </c:pt>
                <c:pt idx="16438">
                  <c:v>273.98333333333335</c:v>
                </c:pt>
                <c:pt idx="16439">
                  <c:v>274</c:v>
                </c:pt>
                <c:pt idx="16440">
                  <c:v>274.01666666666665</c:v>
                </c:pt>
                <c:pt idx="16441">
                  <c:v>274.03333333333336</c:v>
                </c:pt>
                <c:pt idx="16442">
                  <c:v>274.05</c:v>
                </c:pt>
                <c:pt idx="16443">
                  <c:v>274.06666666666666</c:v>
                </c:pt>
                <c:pt idx="16444">
                  <c:v>274.08333333333331</c:v>
                </c:pt>
                <c:pt idx="16445">
                  <c:v>274.10000000000002</c:v>
                </c:pt>
                <c:pt idx="16446">
                  <c:v>274.11666666666667</c:v>
                </c:pt>
                <c:pt idx="16447">
                  <c:v>274.13333333333333</c:v>
                </c:pt>
                <c:pt idx="16448">
                  <c:v>274.14999999999998</c:v>
                </c:pt>
                <c:pt idx="16449">
                  <c:v>274.16666666666669</c:v>
                </c:pt>
                <c:pt idx="16450">
                  <c:v>274.18333333333334</c:v>
                </c:pt>
                <c:pt idx="16451">
                  <c:v>274.2</c:v>
                </c:pt>
                <c:pt idx="16452">
                  <c:v>274.21666666666664</c:v>
                </c:pt>
                <c:pt idx="16453">
                  <c:v>274.23333333333335</c:v>
                </c:pt>
                <c:pt idx="16454">
                  <c:v>274.25</c:v>
                </c:pt>
                <c:pt idx="16455">
                  <c:v>274.26666666666665</c:v>
                </c:pt>
                <c:pt idx="16456">
                  <c:v>274.28333333333336</c:v>
                </c:pt>
                <c:pt idx="16457">
                  <c:v>274.3</c:v>
                </c:pt>
                <c:pt idx="16458">
                  <c:v>274.31666666666666</c:v>
                </c:pt>
                <c:pt idx="16459">
                  <c:v>274.33333333333331</c:v>
                </c:pt>
                <c:pt idx="16460">
                  <c:v>274.35000000000002</c:v>
                </c:pt>
                <c:pt idx="16461">
                  <c:v>274.36666666666667</c:v>
                </c:pt>
                <c:pt idx="16462">
                  <c:v>274.38333333333333</c:v>
                </c:pt>
                <c:pt idx="16463">
                  <c:v>274.39999999999998</c:v>
                </c:pt>
                <c:pt idx="16464">
                  <c:v>274.41666666666669</c:v>
                </c:pt>
                <c:pt idx="16465">
                  <c:v>274.43333333333334</c:v>
                </c:pt>
                <c:pt idx="16466">
                  <c:v>274.45</c:v>
                </c:pt>
                <c:pt idx="16467">
                  <c:v>274.46666666666664</c:v>
                </c:pt>
                <c:pt idx="16468">
                  <c:v>274.48333333333335</c:v>
                </c:pt>
                <c:pt idx="16469">
                  <c:v>274.5</c:v>
                </c:pt>
                <c:pt idx="16470">
                  <c:v>274.51666666666665</c:v>
                </c:pt>
                <c:pt idx="16471">
                  <c:v>274.53333333333336</c:v>
                </c:pt>
                <c:pt idx="16472">
                  <c:v>274.55</c:v>
                </c:pt>
                <c:pt idx="16473">
                  <c:v>274.56666666666666</c:v>
                </c:pt>
                <c:pt idx="16474">
                  <c:v>274.58333333333331</c:v>
                </c:pt>
                <c:pt idx="16475">
                  <c:v>274.60000000000002</c:v>
                </c:pt>
                <c:pt idx="16476">
                  <c:v>274.61666666666667</c:v>
                </c:pt>
                <c:pt idx="16477">
                  <c:v>274.63333333333333</c:v>
                </c:pt>
                <c:pt idx="16478">
                  <c:v>274.64999999999998</c:v>
                </c:pt>
                <c:pt idx="16479">
                  <c:v>274.66666666666669</c:v>
                </c:pt>
                <c:pt idx="16480">
                  <c:v>274.68333333333334</c:v>
                </c:pt>
                <c:pt idx="16481">
                  <c:v>274.7</c:v>
                </c:pt>
                <c:pt idx="16482">
                  <c:v>274.71666666666664</c:v>
                </c:pt>
                <c:pt idx="16483">
                  <c:v>274.73333333333335</c:v>
                </c:pt>
                <c:pt idx="16484">
                  <c:v>274.75</c:v>
                </c:pt>
                <c:pt idx="16485">
                  <c:v>274.76666666666665</c:v>
                </c:pt>
                <c:pt idx="16486">
                  <c:v>274.78333333333336</c:v>
                </c:pt>
                <c:pt idx="16487">
                  <c:v>274.8</c:v>
                </c:pt>
                <c:pt idx="16488">
                  <c:v>274.81666666666666</c:v>
                </c:pt>
                <c:pt idx="16489">
                  <c:v>274.83333333333331</c:v>
                </c:pt>
                <c:pt idx="16490">
                  <c:v>274.85000000000002</c:v>
                </c:pt>
                <c:pt idx="16491">
                  <c:v>274.86666666666667</c:v>
                </c:pt>
                <c:pt idx="16492">
                  <c:v>274.88333333333333</c:v>
                </c:pt>
                <c:pt idx="16493">
                  <c:v>274.89999999999998</c:v>
                </c:pt>
                <c:pt idx="16494">
                  <c:v>274.91666666666669</c:v>
                </c:pt>
                <c:pt idx="16495">
                  <c:v>274.93333333333334</c:v>
                </c:pt>
                <c:pt idx="16496">
                  <c:v>274.95</c:v>
                </c:pt>
                <c:pt idx="16497">
                  <c:v>274.96666666666664</c:v>
                </c:pt>
                <c:pt idx="16498">
                  <c:v>274.98333333333335</c:v>
                </c:pt>
                <c:pt idx="16499">
                  <c:v>275</c:v>
                </c:pt>
                <c:pt idx="16500">
                  <c:v>275.01666666666665</c:v>
                </c:pt>
                <c:pt idx="16501">
                  <c:v>275.03333333333336</c:v>
                </c:pt>
                <c:pt idx="16502">
                  <c:v>275.05</c:v>
                </c:pt>
                <c:pt idx="16503">
                  <c:v>275.06666666666666</c:v>
                </c:pt>
                <c:pt idx="16504">
                  <c:v>275.08333333333331</c:v>
                </c:pt>
                <c:pt idx="16505">
                  <c:v>275.10000000000002</c:v>
                </c:pt>
                <c:pt idx="16506">
                  <c:v>275.11666666666667</c:v>
                </c:pt>
                <c:pt idx="16507">
                  <c:v>275.13333333333333</c:v>
                </c:pt>
                <c:pt idx="16508">
                  <c:v>275.14999999999998</c:v>
                </c:pt>
                <c:pt idx="16509">
                  <c:v>275.16666666666669</c:v>
                </c:pt>
                <c:pt idx="16510">
                  <c:v>275.18333333333334</c:v>
                </c:pt>
                <c:pt idx="16511">
                  <c:v>275.2</c:v>
                </c:pt>
                <c:pt idx="16512">
                  <c:v>275.21666666666664</c:v>
                </c:pt>
                <c:pt idx="16513">
                  <c:v>275.23333333333335</c:v>
                </c:pt>
                <c:pt idx="16514">
                  <c:v>275.25</c:v>
                </c:pt>
                <c:pt idx="16515">
                  <c:v>275.26666666666665</c:v>
                </c:pt>
                <c:pt idx="16516">
                  <c:v>275.28333333333336</c:v>
                </c:pt>
                <c:pt idx="16517">
                  <c:v>275.3</c:v>
                </c:pt>
                <c:pt idx="16518">
                  <c:v>275.31666666666666</c:v>
                </c:pt>
                <c:pt idx="16519">
                  <c:v>275.33333333333331</c:v>
                </c:pt>
                <c:pt idx="16520">
                  <c:v>275.35000000000002</c:v>
                </c:pt>
                <c:pt idx="16521">
                  <c:v>275.36666666666667</c:v>
                </c:pt>
                <c:pt idx="16522">
                  <c:v>275.38333333333333</c:v>
                </c:pt>
                <c:pt idx="16523">
                  <c:v>275.39999999999998</c:v>
                </c:pt>
                <c:pt idx="16524">
                  <c:v>275.41666666666669</c:v>
                </c:pt>
                <c:pt idx="16525">
                  <c:v>275.43333333333334</c:v>
                </c:pt>
                <c:pt idx="16526">
                  <c:v>275.45</c:v>
                </c:pt>
                <c:pt idx="16527">
                  <c:v>275.46666666666664</c:v>
                </c:pt>
                <c:pt idx="16528">
                  <c:v>275.48333333333335</c:v>
                </c:pt>
                <c:pt idx="16529">
                  <c:v>275.5</c:v>
                </c:pt>
                <c:pt idx="16530">
                  <c:v>275.51666666666665</c:v>
                </c:pt>
                <c:pt idx="16531">
                  <c:v>275.53333333333336</c:v>
                </c:pt>
                <c:pt idx="16532">
                  <c:v>275.55</c:v>
                </c:pt>
                <c:pt idx="16533">
                  <c:v>275.56666666666666</c:v>
                </c:pt>
                <c:pt idx="16534">
                  <c:v>275.58333333333331</c:v>
                </c:pt>
                <c:pt idx="16535">
                  <c:v>275.60000000000002</c:v>
                </c:pt>
                <c:pt idx="16536">
                  <c:v>275.61666666666667</c:v>
                </c:pt>
                <c:pt idx="16537">
                  <c:v>275.63333333333333</c:v>
                </c:pt>
                <c:pt idx="16538">
                  <c:v>275.64999999999998</c:v>
                </c:pt>
                <c:pt idx="16539">
                  <c:v>275.66666666666669</c:v>
                </c:pt>
                <c:pt idx="16540">
                  <c:v>275.68333333333334</c:v>
                </c:pt>
                <c:pt idx="16541">
                  <c:v>275.7</c:v>
                </c:pt>
                <c:pt idx="16542">
                  <c:v>275.71666666666664</c:v>
                </c:pt>
                <c:pt idx="16543">
                  <c:v>275.73333333333335</c:v>
                </c:pt>
                <c:pt idx="16544">
                  <c:v>275.75</c:v>
                </c:pt>
                <c:pt idx="16545">
                  <c:v>275.76666666666665</c:v>
                </c:pt>
                <c:pt idx="16546">
                  <c:v>275.78333333333336</c:v>
                </c:pt>
                <c:pt idx="16547">
                  <c:v>275.8</c:v>
                </c:pt>
                <c:pt idx="16548">
                  <c:v>275.81666666666666</c:v>
                </c:pt>
                <c:pt idx="16549">
                  <c:v>275.83333333333331</c:v>
                </c:pt>
                <c:pt idx="16550">
                  <c:v>275.85000000000002</c:v>
                </c:pt>
                <c:pt idx="16551">
                  <c:v>275.86666666666667</c:v>
                </c:pt>
                <c:pt idx="16552">
                  <c:v>275.88333333333333</c:v>
                </c:pt>
                <c:pt idx="16553">
                  <c:v>275.89999999999998</c:v>
                </c:pt>
                <c:pt idx="16554">
                  <c:v>275.91666666666669</c:v>
                </c:pt>
                <c:pt idx="16555">
                  <c:v>275.93333333333334</c:v>
                </c:pt>
                <c:pt idx="16556">
                  <c:v>275.95</c:v>
                </c:pt>
                <c:pt idx="16557">
                  <c:v>275.96666666666664</c:v>
                </c:pt>
                <c:pt idx="16558">
                  <c:v>275.98333333333335</c:v>
                </c:pt>
                <c:pt idx="16559">
                  <c:v>276</c:v>
                </c:pt>
                <c:pt idx="16560">
                  <c:v>276.01666666666665</c:v>
                </c:pt>
                <c:pt idx="16561">
                  <c:v>276.03333333333336</c:v>
                </c:pt>
                <c:pt idx="16562">
                  <c:v>276.05</c:v>
                </c:pt>
                <c:pt idx="16563">
                  <c:v>276.06666666666666</c:v>
                </c:pt>
                <c:pt idx="16564">
                  <c:v>276.08333333333331</c:v>
                </c:pt>
                <c:pt idx="16565">
                  <c:v>276.10000000000002</c:v>
                </c:pt>
                <c:pt idx="16566">
                  <c:v>276.11666666666667</c:v>
                </c:pt>
                <c:pt idx="16567">
                  <c:v>276.13333333333333</c:v>
                </c:pt>
                <c:pt idx="16568">
                  <c:v>276.14999999999998</c:v>
                </c:pt>
                <c:pt idx="16569">
                  <c:v>276.16666666666669</c:v>
                </c:pt>
                <c:pt idx="16570">
                  <c:v>276.18333333333334</c:v>
                </c:pt>
                <c:pt idx="16571">
                  <c:v>276.2</c:v>
                </c:pt>
                <c:pt idx="16572">
                  <c:v>276.21666666666664</c:v>
                </c:pt>
                <c:pt idx="16573">
                  <c:v>276.23333333333335</c:v>
                </c:pt>
                <c:pt idx="16574">
                  <c:v>276.25</c:v>
                </c:pt>
                <c:pt idx="16575">
                  <c:v>276.26666666666665</c:v>
                </c:pt>
                <c:pt idx="16576">
                  <c:v>276.28333333333336</c:v>
                </c:pt>
                <c:pt idx="16577">
                  <c:v>276.3</c:v>
                </c:pt>
                <c:pt idx="16578">
                  <c:v>276.31666666666666</c:v>
                </c:pt>
                <c:pt idx="16579">
                  <c:v>276.33333333333331</c:v>
                </c:pt>
                <c:pt idx="16580">
                  <c:v>276.35000000000002</c:v>
                </c:pt>
                <c:pt idx="16581">
                  <c:v>276.36666666666667</c:v>
                </c:pt>
                <c:pt idx="16582">
                  <c:v>276.38333333333333</c:v>
                </c:pt>
                <c:pt idx="16583">
                  <c:v>276.39999999999998</c:v>
                </c:pt>
                <c:pt idx="16584">
                  <c:v>276.41666666666669</c:v>
                </c:pt>
                <c:pt idx="16585">
                  <c:v>276.43333333333334</c:v>
                </c:pt>
                <c:pt idx="16586">
                  <c:v>276.45</c:v>
                </c:pt>
                <c:pt idx="16587">
                  <c:v>276.46666666666664</c:v>
                </c:pt>
                <c:pt idx="16588">
                  <c:v>276.48333333333335</c:v>
                </c:pt>
                <c:pt idx="16589">
                  <c:v>276.5</c:v>
                </c:pt>
                <c:pt idx="16590">
                  <c:v>276.51666666666665</c:v>
                </c:pt>
                <c:pt idx="16591">
                  <c:v>276.53333333333336</c:v>
                </c:pt>
                <c:pt idx="16592">
                  <c:v>276.55</c:v>
                </c:pt>
                <c:pt idx="16593">
                  <c:v>276.56666666666666</c:v>
                </c:pt>
                <c:pt idx="16594">
                  <c:v>276.58333333333331</c:v>
                </c:pt>
                <c:pt idx="16595">
                  <c:v>276.60000000000002</c:v>
                </c:pt>
                <c:pt idx="16596">
                  <c:v>276.61666666666667</c:v>
                </c:pt>
                <c:pt idx="16597">
                  <c:v>276.63333333333333</c:v>
                </c:pt>
                <c:pt idx="16598">
                  <c:v>276.64999999999998</c:v>
                </c:pt>
                <c:pt idx="16599">
                  <c:v>276.66666666666669</c:v>
                </c:pt>
                <c:pt idx="16600">
                  <c:v>276.68333333333334</c:v>
                </c:pt>
                <c:pt idx="16601">
                  <c:v>276.7</c:v>
                </c:pt>
                <c:pt idx="16602">
                  <c:v>276.71666666666664</c:v>
                </c:pt>
                <c:pt idx="16603">
                  <c:v>276.73333333333335</c:v>
                </c:pt>
                <c:pt idx="16604">
                  <c:v>276.75</c:v>
                </c:pt>
                <c:pt idx="16605">
                  <c:v>276.76666666666665</c:v>
                </c:pt>
                <c:pt idx="16606">
                  <c:v>276.78333333333336</c:v>
                </c:pt>
                <c:pt idx="16607">
                  <c:v>276.8</c:v>
                </c:pt>
                <c:pt idx="16608">
                  <c:v>276.81666666666666</c:v>
                </c:pt>
                <c:pt idx="16609">
                  <c:v>276.83333333333331</c:v>
                </c:pt>
                <c:pt idx="16610">
                  <c:v>276.85000000000002</c:v>
                </c:pt>
                <c:pt idx="16611">
                  <c:v>276.86666666666667</c:v>
                </c:pt>
                <c:pt idx="16612">
                  <c:v>276.88333333333333</c:v>
                </c:pt>
                <c:pt idx="16613">
                  <c:v>276.89999999999998</c:v>
                </c:pt>
                <c:pt idx="16614">
                  <c:v>276.91666666666669</c:v>
                </c:pt>
                <c:pt idx="16615">
                  <c:v>276.93333333333334</c:v>
                </c:pt>
                <c:pt idx="16616">
                  <c:v>276.95</c:v>
                </c:pt>
                <c:pt idx="16617">
                  <c:v>276.96666666666664</c:v>
                </c:pt>
                <c:pt idx="16618">
                  <c:v>276.98333333333335</c:v>
                </c:pt>
                <c:pt idx="16619">
                  <c:v>277</c:v>
                </c:pt>
                <c:pt idx="16620">
                  <c:v>277.01666666666665</c:v>
                </c:pt>
                <c:pt idx="16621">
                  <c:v>277.03333333333336</c:v>
                </c:pt>
                <c:pt idx="16622">
                  <c:v>277.05</c:v>
                </c:pt>
                <c:pt idx="16623">
                  <c:v>277.06666666666666</c:v>
                </c:pt>
                <c:pt idx="16624">
                  <c:v>277.08333333333331</c:v>
                </c:pt>
                <c:pt idx="16625">
                  <c:v>277.10000000000002</c:v>
                </c:pt>
                <c:pt idx="16626">
                  <c:v>277.11666666666667</c:v>
                </c:pt>
                <c:pt idx="16627">
                  <c:v>277.13333333333333</c:v>
                </c:pt>
                <c:pt idx="16628">
                  <c:v>277.14999999999998</c:v>
                </c:pt>
                <c:pt idx="16629">
                  <c:v>277.16666666666669</c:v>
                </c:pt>
                <c:pt idx="16630">
                  <c:v>277.18333333333334</c:v>
                </c:pt>
                <c:pt idx="16631">
                  <c:v>277.2</c:v>
                </c:pt>
                <c:pt idx="16632">
                  <c:v>277.21666666666664</c:v>
                </c:pt>
                <c:pt idx="16633">
                  <c:v>277.23333333333335</c:v>
                </c:pt>
                <c:pt idx="16634">
                  <c:v>277.25</c:v>
                </c:pt>
                <c:pt idx="16635">
                  <c:v>277.26666666666665</c:v>
                </c:pt>
                <c:pt idx="16636">
                  <c:v>277.28333333333336</c:v>
                </c:pt>
                <c:pt idx="16637">
                  <c:v>277.3</c:v>
                </c:pt>
                <c:pt idx="16638">
                  <c:v>277.31666666666666</c:v>
                </c:pt>
                <c:pt idx="16639">
                  <c:v>277.33333333333331</c:v>
                </c:pt>
                <c:pt idx="16640">
                  <c:v>277.35000000000002</c:v>
                </c:pt>
                <c:pt idx="16641">
                  <c:v>277.36666666666667</c:v>
                </c:pt>
                <c:pt idx="16642">
                  <c:v>277.38333333333333</c:v>
                </c:pt>
                <c:pt idx="16643">
                  <c:v>277.39999999999998</c:v>
                </c:pt>
                <c:pt idx="16644">
                  <c:v>277.41666666666669</c:v>
                </c:pt>
                <c:pt idx="16645">
                  <c:v>277.43333333333334</c:v>
                </c:pt>
                <c:pt idx="16646">
                  <c:v>277.45</c:v>
                </c:pt>
                <c:pt idx="16647">
                  <c:v>277.46666666666664</c:v>
                </c:pt>
                <c:pt idx="16648">
                  <c:v>277.48333333333335</c:v>
                </c:pt>
                <c:pt idx="16649">
                  <c:v>277.5</c:v>
                </c:pt>
                <c:pt idx="16650">
                  <c:v>277.51666666666665</c:v>
                </c:pt>
                <c:pt idx="16651">
                  <c:v>277.53333333333336</c:v>
                </c:pt>
                <c:pt idx="16652">
                  <c:v>277.55</c:v>
                </c:pt>
                <c:pt idx="16653">
                  <c:v>277.56666666666666</c:v>
                </c:pt>
                <c:pt idx="16654">
                  <c:v>277.58333333333331</c:v>
                </c:pt>
                <c:pt idx="16655">
                  <c:v>277.60000000000002</c:v>
                </c:pt>
                <c:pt idx="16656">
                  <c:v>277.61666666666667</c:v>
                </c:pt>
                <c:pt idx="16657">
                  <c:v>277.63333333333333</c:v>
                </c:pt>
                <c:pt idx="16658">
                  <c:v>277.64999999999998</c:v>
                </c:pt>
                <c:pt idx="16659">
                  <c:v>277.66666666666669</c:v>
                </c:pt>
                <c:pt idx="16660">
                  <c:v>277.68333333333334</c:v>
                </c:pt>
                <c:pt idx="16661">
                  <c:v>277.7</c:v>
                </c:pt>
                <c:pt idx="16662">
                  <c:v>277.71666666666664</c:v>
                </c:pt>
                <c:pt idx="16663">
                  <c:v>277.73333333333335</c:v>
                </c:pt>
                <c:pt idx="16664">
                  <c:v>277.75</c:v>
                </c:pt>
                <c:pt idx="16665">
                  <c:v>277.76666666666665</c:v>
                </c:pt>
                <c:pt idx="16666">
                  <c:v>277.78333333333336</c:v>
                </c:pt>
                <c:pt idx="16667">
                  <c:v>277.8</c:v>
                </c:pt>
                <c:pt idx="16668">
                  <c:v>277.81666666666666</c:v>
                </c:pt>
                <c:pt idx="16669">
                  <c:v>277.83333333333331</c:v>
                </c:pt>
                <c:pt idx="16670">
                  <c:v>277.85000000000002</c:v>
                </c:pt>
                <c:pt idx="16671">
                  <c:v>277.86666666666667</c:v>
                </c:pt>
                <c:pt idx="16672">
                  <c:v>277.88333333333333</c:v>
                </c:pt>
                <c:pt idx="16673">
                  <c:v>277.89999999999998</c:v>
                </c:pt>
                <c:pt idx="16674">
                  <c:v>277.91666666666669</c:v>
                </c:pt>
                <c:pt idx="16675">
                  <c:v>277.93333333333334</c:v>
                </c:pt>
                <c:pt idx="16676">
                  <c:v>277.95</c:v>
                </c:pt>
                <c:pt idx="16677">
                  <c:v>277.96666666666664</c:v>
                </c:pt>
                <c:pt idx="16678">
                  <c:v>277.98333333333335</c:v>
                </c:pt>
                <c:pt idx="16679">
                  <c:v>278</c:v>
                </c:pt>
                <c:pt idx="16680">
                  <c:v>278.01666666666665</c:v>
                </c:pt>
                <c:pt idx="16681">
                  <c:v>278.03333333333336</c:v>
                </c:pt>
                <c:pt idx="16682">
                  <c:v>278.05</c:v>
                </c:pt>
                <c:pt idx="16683">
                  <c:v>278.06666666666666</c:v>
                </c:pt>
                <c:pt idx="16684">
                  <c:v>278.08333333333331</c:v>
                </c:pt>
                <c:pt idx="16685">
                  <c:v>278.10000000000002</c:v>
                </c:pt>
                <c:pt idx="16686">
                  <c:v>278.11666666666667</c:v>
                </c:pt>
                <c:pt idx="16687">
                  <c:v>278.13333333333333</c:v>
                </c:pt>
                <c:pt idx="16688">
                  <c:v>278.14999999999998</c:v>
                </c:pt>
                <c:pt idx="16689">
                  <c:v>278.16666666666669</c:v>
                </c:pt>
                <c:pt idx="16690">
                  <c:v>278.18333333333334</c:v>
                </c:pt>
                <c:pt idx="16691">
                  <c:v>278.2</c:v>
                </c:pt>
                <c:pt idx="16692">
                  <c:v>278.21666666666664</c:v>
                </c:pt>
                <c:pt idx="16693">
                  <c:v>278.23333333333335</c:v>
                </c:pt>
                <c:pt idx="16694">
                  <c:v>278.25</c:v>
                </c:pt>
                <c:pt idx="16695">
                  <c:v>278.26666666666665</c:v>
                </c:pt>
                <c:pt idx="16696">
                  <c:v>278.28333333333336</c:v>
                </c:pt>
                <c:pt idx="16697">
                  <c:v>278.3</c:v>
                </c:pt>
                <c:pt idx="16698">
                  <c:v>278.31666666666666</c:v>
                </c:pt>
                <c:pt idx="16699">
                  <c:v>278.33333333333331</c:v>
                </c:pt>
                <c:pt idx="16700">
                  <c:v>278.35000000000002</c:v>
                </c:pt>
                <c:pt idx="16701">
                  <c:v>278.36666666666667</c:v>
                </c:pt>
                <c:pt idx="16702">
                  <c:v>278.38333333333333</c:v>
                </c:pt>
                <c:pt idx="16703">
                  <c:v>278.39999999999998</c:v>
                </c:pt>
                <c:pt idx="16704">
                  <c:v>278.41666666666669</c:v>
                </c:pt>
                <c:pt idx="16705">
                  <c:v>278.43333333333334</c:v>
                </c:pt>
                <c:pt idx="16706">
                  <c:v>278.45</c:v>
                </c:pt>
                <c:pt idx="16707">
                  <c:v>278.46666666666664</c:v>
                </c:pt>
                <c:pt idx="16708">
                  <c:v>278.48333333333335</c:v>
                </c:pt>
                <c:pt idx="16709">
                  <c:v>278.5</c:v>
                </c:pt>
                <c:pt idx="16710">
                  <c:v>278.51666666666665</c:v>
                </c:pt>
                <c:pt idx="16711">
                  <c:v>278.53333333333336</c:v>
                </c:pt>
                <c:pt idx="16712">
                  <c:v>278.55</c:v>
                </c:pt>
                <c:pt idx="16713">
                  <c:v>278.56666666666666</c:v>
                </c:pt>
                <c:pt idx="16714">
                  <c:v>278.58333333333331</c:v>
                </c:pt>
                <c:pt idx="16715">
                  <c:v>278.60000000000002</c:v>
                </c:pt>
                <c:pt idx="16716">
                  <c:v>278.61666666666667</c:v>
                </c:pt>
                <c:pt idx="16717">
                  <c:v>278.63333333333333</c:v>
                </c:pt>
                <c:pt idx="16718">
                  <c:v>278.64999999999998</c:v>
                </c:pt>
                <c:pt idx="16719">
                  <c:v>278.66666666666669</c:v>
                </c:pt>
                <c:pt idx="16720">
                  <c:v>278.68333333333334</c:v>
                </c:pt>
                <c:pt idx="16721">
                  <c:v>278.7</c:v>
                </c:pt>
                <c:pt idx="16722">
                  <c:v>278.71666666666664</c:v>
                </c:pt>
                <c:pt idx="16723">
                  <c:v>278.73333333333335</c:v>
                </c:pt>
                <c:pt idx="16724">
                  <c:v>278.75</c:v>
                </c:pt>
                <c:pt idx="16725">
                  <c:v>278.76666666666665</c:v>
                </c:pt>
                <c:pt idx="16726">
                  <c:v>278.78333333333336</c:v>
                </c:pt>
                <c:pt idx="16727">
                  <c:v>278.8</c:v>
                </c:pt>
                <c:pt idx="16728">
                  <c:v>278.81666666666666</c:v>
                </c:pt>
                <c:pt idx="16729">
                  <c:v>278.83333333333331</c:v>
                </c:pt>
                <c:pt idx="16730">
                  <c:v>278.85000000000002</c:v>
                </c:pt>
                <c:pt idx="16731">
                  <c:v>278.86666666666667</c:v>
                </c:pt>
                <c:pt idx="16732">
                  <c:v>278.88333333333333</c:v>
                </c:pt>
                <c:pt idx="16733">
                  <c:v>278.89999999999998</c:v>
                </c:pt>
                <c:pt idx="16734">
                  <c:v>278.91666666666669</c:v>
                </c:pt>
                <c:pt idx="16735">
                  <c:v>278.93333333333334</c:v>
                </c:pt>
                <c:pt idx="16736">
                  <c:v>278.95</c:v>
                </c:pt>
                <c:pt idx="16737">
                  <c:v>278.96666666666664</c:v>
                </c:pt>
                <c:pt idx="16738">
                  <c:v>278.98333333333335</c:v>
                </c:pt>
                <c:pt idx="16739">
                  <c:v>279</c:v>
                </c:pt>
                <c:pt idx="16740">
                  <c:v>279.01666666666665</c:v>
                </c:pt>
                <c:pt idx="16741">
                  <c:v>279.03333333333336</c:v>
                </c:pt>
                <c:pt idx="16742">
                  <c:v>279.05</c:v>
                </c:pt>
                <c:pt idx="16743">
                  <c:v>279.06666666666666</c:v>
                </c:pt>
                <c:pt idx="16744">
                  <c:v>279.08333333333331</c:v>
                </c:pt>
                <c:pt idx="16745">
                  <c:v>279.10000000000002</c:v>
                </c:pt>
                <c:pt idx="16746">
                  <c:v>279.11666666666667</c:v>
                </c:pt>
                <c:pt idx="16747">
                  <c:v>279.13333333333333</c:v>
                </c:pt>
                <c:pt idx="16748">
                  <c:v>279.14999999999998</c:v>
                </c:pt>
                <c:pt idx="16749">
                  <c:v>279.16666666666669</c:v>
                </c:pt>
                <c:pt idx="16750">
                  <c:v>279.18333333333334</c:v>
                </c:pt>
                <c:pt idx="16751">
                  <c:v>279.2</c:v>
                </c:pt>
                <c:pt idx="16752">
                  <c:v>279.21666666666664</c:v>
                </c:pt>
                <c:pt idx="16753">
                  <c:v>279.23333333333335</c:v>
                </c:pt>
                <c:pt idx="16754">
                  <c:v>279.25</c:v>
                </c:pt>
                <c:pt idx="16755">
                  <c:v>279.26666666666665</c:v>
                </c:pt>
                <c:pt idx="16756">
                  <c:v>279.28333333333336</c:v>
                </c:pt>
                <c:pt idx="16757">
                  <c:v>279.3</c:v>
                </c:pt>
                <c:pt idx="16758">
                  <c:v>279.31666666666666</c:v>
                </c:pt>
                <c:pt idx="16759">
                  <c:v>279.33333333333331</c:v>
                </c:pt>
                <c:pt idx="16760">
                  <c:v>279.35000000000002</c:v>
                </c:pt>
                <c:pt idx="16761">
                  <c:v>279.36666666666667</c:v>
                </c:pt>
                <c:pt idx="16762">
                  <c:v>279.38333333333333</c:v>
                </c:pt>
                <c:pt idx="16763">
                  <c:v>279.39999999999998</c:v>
                </c:pt>
                <c:pt idx="16764">
                  <c:v>279.41666666666669</c:v>
                </c:pt>
                <c:pt idx="16765">
                  <c:v>279.43333333333334</c:v>
                </c:pt>
                <c:pt idx="16766">
                  <c:v>279.45</c:v>
                </c:pt>
                <c:pt idx="16767">
                  <c:v>279.46666666666664</c:v>
                </c:pt>
                <c:pt idx="16768">
                  <c:v>279.48333333333335</c:v>
                </c:pt>
                <c:pt idx="16769">
                  <c:v>279.5</c:v>
                </c:pt>
                <c:pt idx="16770">
                  <c:v>279.51666666666665</c:v>
                </c:pt>
                <c:pt idx="16771">
                  <c:v>279.53333333333336</c:v>
                </c:pt>
                <c:pt idx="16772">
                  <c:v>279.55</c:v>
                </c:pt>
                <c:pt idx="16773">
                  <c:v>279.56666666666666</c:v>
                </c:pt>
                <c:pt idx="16774">
                  <c:v>279.58333333333331</c:v>
                </c:pt>
                <c:pt idx="16775">
                  <c:v>279.60000000000002</c:v>
                </c:pt>
                <c:pt idx="16776">
                  <c:v>279.61666666666667</c:v>
                </c:pt>
                <c:pt idx="16777">
                  <c:v>279.63333333333333</c:v>
                </c:pt>
                <c:pt idx="16778">
                  <c:v>279.64999999999998</c:v>
                </c:pt>
                <c:pt idx="16779">
                  <c:v>279.66666666666669</c:v>
                </c:pt>
                <c:pt idx="16780">
                  <c:v>279.68333333333334</c:v>
                </c:pt>
                <c:pt idx="16781">
                  <c:v>279.7</c:v>
                </c:pt>
                <c:pt idx="16782">
                  <c:v>279.71666666666664</c:v>
                </c:pt>
                <c:pt idx="16783">
                  <c:v>279.73333333333335</c:v>
                </c:pt>
                <c:pt idx="16784">
                  <c:v>279.75</c:v>
                </c:pt>
                <c:pt idx="16785">
                  <c:v>279.76666666666665</c:v>
                </c:pt>
                <c:pt idx="16786">
                  <c:v>279.78333333333336</c:v>
                </c:pt>
                <c:pt idx="16787">
                  <c:v>279.8</c:v>
                </c:pt>
                <c:pt idx="16788">
                  <c:v>279.81666666666666</c:v>
                </c:pt>
                <c:pt idx="16789">
                  <c:v>279.83333333333331</c:v>
                </c:pt>
                <c:pt idx="16790">
                  <c:v>279.85000000000002</c:v>
                </c:pt>
                <c:pt idx="16791">
                  <c:v>279.86666666666667</c:v>
                </c:pt>
                <c:pt idx="16792">
                  <c:v>279.88333333333333</c:v>
                </c:pt>
                <c:pt idx="16793">
                  <c:v>279.89999999999998</c:v>
                </c:pt>
                <c:pt idx="16794">
                  <c:v>279.91666666666669</c:v>
                </c:pt>
                <c:pt idx="16795">
                  <c:v>279.93333333333334</c:v>
                </c:pt>
                <c:pt idx="16796">
                  <c:v>279.95</c:v>
                </c:pt>
                <c:pt idx="16797">
                  <c:v>279.96666666666664</c:v>
                </c:pt>
                <c:pt idx="16798">
                  <c:v>279.98333333333335</c:v>
                </c:pt>
                <c:pt idx="16799">
                  <c:v>280</c:v>
                </c:pt>
                <c:pt idx="16800">
                  <c:v>280.01666666666665</c:v>
                </c:pt>
                <c:pt idx="16801">
                  <c:v>280.03333333333336</c:v>
                </c:pt>
                <c:pt idx="16802">
                  <c:v>280.05</c:v>
                </c:pt>
                <c:pt idx="16803">
                  <c:v>280.06666666666666</c:v>
                </c:pt>
                <c:pt idx="16804">
                  <c:v>280.08333333333331</c:v>
                </c:pt>
                <c:pt idx="16805">
                  <c:v>280.10000000000002</c:v>
                </c:pt>
                <c:pt idx="16806">
                  <c:v>280.11666666666667</c:v>
                </c:pt>
                <c:pt idx="16807">
                  <c:v>280.13333333333333</c:v>
                </c:pt>
                <c:pt idx="16808">
                  <c:v>280.14999999999998</c:v>
                </c:pt>
                <c:pt idx="16809">
                  <c:v>280.16666666666669</c:v>
                </c:pt>
                <c:pt idx="16810">
                  <c:v>280.18333333333334</c:v>
                </c:pt>
                <c:pt idx="16811">
                  <c:v>280.2</c:v>
                </c:pt>
                <c:pt idx="16812">
                  <c:v>280.21666666666664</c:v>
                </c:pt>
                <c:pt idx="16813">
                  <c:v>280.23333333333335</c:v>
                </c:pt>
                <c:pt idx="16814">
                  <c:v>280.25</c:v>
                </c:pt>
                <c:pt idx="16815">
                  <c:v>280.26666666666665</c:v>
                </c:pt>
                <c:pt idx="16816">
                  <c:v>280.28333333333336</c:v>
                </c:pt>
                <c:pt idx="16817">
                  <c:v>280.3</c:v>
                </c:pt>
                <c:pt idx="16818">
                  <c:v>280.31666666666666</c:v>
                </c:pt>
                <c:pt idx="16819">
                  <c:v>280.33333333333331</c:v>
                </c:pt>
                <c:pt idx="16820">
                  <c:v>280.35000000000002</c:v>
                </c:pt>
                <c:pt idx="16821">
                  <c:v>280.36666666666667</c:v>
                </c:pt>
                <c:pt idx="16822">
                  <c:v>280.38333333333333</c:v>
                </c:pt>
                <c:pt idx="16823">
                  <c:v>280.39999999999998</c:v>
                </c:pt>
                <c:pt idx="16824">
                  <c:v>280.41666666666669</c:v>
                </c:pt>
                <c:pt idx="16825">
                  <c:v>280.43333333333334</c:v>
                </c:pt>
                <c:pt idx="16826">
                  <c:v>280.45</c:v>
                </c:pt>
                <c:pt idx="16827">
                  <c:v>280.46666666666664</c:v>
                </c:pt>
                <c:pt idx="16828">
                  <c:v>280.48333333333335</c:v>
                </c:pt>
                <c:pt idx="16829">
                  <c:v>280.5</c:v>
                </c:pt>
                <c:pt idx="16830">
                  <c:v>280.51666666666665</c:v>
                </c:pt>
                <c:pt idx="16831">
                  <c:v>280.53333333333336</c:v>
                </c:pt>
                <c:pt idx="16832">
                  <c:v>280.55</c:v>
                </c:pt>
                <c:pt idx="16833">
                  <c:v>280.56666666666666</c:v>
                </c:pt>
                <c:pt idx="16834">
                  <c:v>280.58333333333331</c:v>
                </c:pt>
                <c:pt idx="16835">
                  <c:v>280.60000000000002</c:v>
                </c:pt>
                <c:pt idx="16836">
                  <c:v>280.61666666666667</c:v>
                </c:pt>
                <c:pt idx="16837">
                  <c:v>280.63333333333333</c:v>
                </c:pt>
                <c:pt idx="16838">
                  <c:v>280.64999999999998</c:v>
                </c:pt>
                <c:pt idx="16839">
                  <c:v>280.66666666666669</c:v>
                </c:pt>
                <c:pt idx="16840">
                  <c:v>280.68333333333334</c:v>
                </c:pt>
                <c:pt idx="16841">
                  <c:v>280.7</c:v>
                </c:pt>
                <c:pt idx="16842">
                  <c:v>280.71666666666664</c:v>
                </c:pt>
                <c:pt idx="16843">
                  <c:v>280.73333333333335</c:v>
                </c:pt>
                <c:pt idx="16844">
                  <c:v>280.75</c:v>
                </c:pt>
                <c:pt idx="16845">
                  <c:v>280.76666666666665</c:v>
                </c:pt>
                <c:pt idx="16846">
                  <c:v>280.78333333333336</c:v>
                </c:pt>
                <c:pt idx="16847">
                  <c:v>280.8</c:v>
                </c:pt>
                <c:pt idx="16848">
                  <c:v>280.81666666666666</c:v>
                </c:pt>
                <c:pt idx="16849">
                  <c:v>280.83333333333331</c:v>
                </c:pt>
                <c:pt idx="16850">
                  <c:v>280.85000000000002</c:v>
                </c:pt>
                <c:pt idx="16851">
                  <c:v>280.86666666666667</c:v>
                </c:pt>
                <c:pt idx="16852">
                  <c:v>280.88333333333333</c:v>
                </c:pt>
                <c:pt idx="16853">
                  <c:v>280.89999999999998</c:v>
                </c:pt>
                <c:pt idx="16854">
                  <c:v>280.91666666666669</c:v>
                </c:pt>
                <c:pt idx="16855">
                  <c:v>280.93333333333334</c:v>
                </c:pt>
                <c:pt idx="16856">
                  <c:v>280.95</c:v>
                </c:pt>
                <c:pt idx="16857">
                  <c:v>280.96666666666664</c:v>
                </c:pt>
                <c:pt idx="16858">
                  <c:v>280.98333333333335</c:v>
                </c:pt>
                <c:pt idx="16859">
                  <c:v>281</c:v>
                </c:pt>
                <c:pt idx="16860">
                  <c:v>281.01666666666665</c:v>
                </c:pt>
                <c:pt idx="16861">
                  <c:v>281.03333333333336</c:v>
                </c:pt>
                <c:pt idx="16862">
                  <c:v>281.05</c:v>
                </c:pt>
                <c:pt idx="16863">
                  <c:v>281.06666666666666</c:v>
                </c:pt>
                <c:pt idx="16864">
                  <c:v>281.08333333333331</c:v>
                </c:pt>
                <c:pt idx="16865">
                  <c:v>281.10000000000002</c:v>
                </c:pt>
                <c:pt idx="16866">
                  <c:v>281.11666666666667</c:v>
                </c:pt>
                <c:pt idx="16867">
                  <c:v>281.13333333333333</c:v>
                </c:pt>
                <c:pt idx="16868">
                  <c:v>281.14999999999998</c:v>
                </c:pt>
                <c:pt idx="16869">
                  <c:v>281.16666666666669</c:v>
                </c:pt>
                <c:pt idx="16870">
                  <c:v>281.18333333333334</c:v>
                </c:pt>
                <c:pt idx="16871">
                  <c:v>281.2</c:v>
                </c:pt>
                <c:pt idx="16872">
                  <c:v>281.21666666666664</c:v>
                </c:pt>
                <c:pt idx="16873">
                  <c:v>281.23333333333335</c:v>
                </c:pt>
                <c:pt idx="16874">
                  <c:v>281.25</c:v>
                </c:pt>
                <c:pt idx="16875">
                  <c:v>281.26666666666665</c:v>
                </c:pt>
                <c:pt idx="16876">
                  <c:v>281.28333333333336</c:v>
                </c:pt>
                <c:pt idx="16877">
                  <c:v>281.3</c:v>
                </c:pt>
                <c:pt idx="16878">
                  <c:v>281.31666666666666</c:v>
                </c:pt>
                <c:pt idx="16879">
                  <c:v>281.33333333333331</c:v>
                </c:pt>
                <c:pt idx="16880">
                  <c:v>281.35000000000002</c:v>
                </c:pt>
                <c:pt idx="16881">
                  <c:v>281.36666666666667</c:v>
                </c:pt>
                <c:pt idx="16882">
                  <c:v>281.38333333333333</c:v>
                </c:pt>
                <c:pt idx="16883">
                  <c:v>281.39999999999998</c:v>
                </c:pt>
                <c:pt idx="16884">
                  <c:v>281.41666666666669</c:v>
                </c:pt>
                <c:pt idx="16885">
                  <c:v>281.43333333333334</c:v>
                </c:pt>
                <c:pt idx="16886">
                  <c:v>281.45</c:v>
                </c:pt>
                <c:pt idx="16887">
                  <c:v>281.46666666666664</c:v>
                </c:pt>
                <c:pt idx="16888">
                  <c:v>281.48333333333335</c:v>
                </c:pt>
                <c:pt idx="16889">
                  <c:v>281.5</c:v>
                </c:pt>
                <c:pt idx="16890">
                  <c:v>281.51666666666665</c:v>
                </c:pt>
                <c:pt idx="16891">
                  <c:v>281.53333333333336</c:v>
                </c:pt>
                <c:pt idx="16892">
                  <c:v>281.55</c:v>
                </c:pt>
                <c:pt idx="16893">
                  <c:v>281.56666666666666</c:v>
                </c:pt>
                <c:pt idx="16894">
                  <c:v>281.58333333333331</c:v>
                </c:pt>
                <c:pt idx="16895">
                  <c:v>281.60000000000002</c:v>
                </c:pt>
                <c:pt idx="16896">
                  <c:v>281.61666666666667</c:v>
                </c:pt>
                <c:pt idx="16897">
                  <c:v>281.63333333333333</c:v>
                </c:pt>
                <c:pt idx="16898">
                  <c:v>281.64999999999998</c:v>
                </c:pt>
                <c:pt idx="16899">
                  <c:v>281.66666666666669</c:v>
                </c:pt>
                <c:pt idx="16900">
                  <c:v>281.68333333333334</c:v>
                </c:pt>
                <c:pt idx="16901">
                  <c:v>281.7</c:v>
                </c:pt>
                <c:pt idx="16902">
                  <c:v>281.71666666666664</c:v>
                </c:pt>
                <c:pt idx="16903">
                  <c:v>281.73333333333335</c:v>
                </c:pt>
                <c:pt idx="16904">
                  <c:v>281.75</c:v>
                </c:pt>
                <c:pt idx="16905">
                  <c:v>281.76666666666665</c:v>
                </c:pt>
                <c:pt idx="16906">
                  <c:v>281.78333333333336</c:v>
                </c:pt>
                <c:pt idx="16907">
                  <c:v>281.8</c:v>
                </c:pt>
                <c:pt idx="16908">
                  <c:v>281.81666666666666</c:v>
                </c:pt>
                <c:pt idx="16909">
                  <c:v>281.83333333333331</c:v>
                </c:pt>
                <c:pt idx="16910">
                  <c:v>281.85000000000002</c:v>
                </c:pt>
                <c:pt idx="16911">
                  <c:v>281.86666666666667</c:v>
                </c:pt>
                <c:pt idx="16912">
                  <c:v>281.88333333333333</c:v>
                </c:pt>
                <c:pt idx="16913">
                  <c:v>281.89999999999998</c:v>
                </c:pt>
                <c:pt idx="16914">
                  <c:v>281.91666666666669</c:v>
                </c:pt>
                <c:pt idx="16915">
                  <c:v>281.93333333333334</c:v>
                </c:pt>
                <c:pt idx="16916">
                  <c:v>281.95</c:v>
                </c:pt>
                <c:pt idx="16917">
                  <c:v>281.96666666666664</c:v>
                </c:pt>
                <c:pt idx="16918">
                  <c:v>281.98333333333335</c:v>
                </c:pt>
                <c:pt idx="16919">
                  <c:v>282</c:v>
                </c:pt>
                <c:pt idx="16920">
                  <c:v>282.01666666666665</c:v>
                </c:pt>
                <c:pt idx="16921">
                  <c:v>282.03333333333336</c:v>
                </c:pt>
                <c:pt idx="16922">
                  <c:v>282.05</c:v>
                </c:pt>
                <c:pt idx="16923">
                  <c:v>282.06666666666666</c:v>
                </c:pt>
                <c:pt idx="16924">
                  <c:v>282.08333333333331</c:v>
                </c:pt>
                <c:pt idx="16925">
                  <c:v>282.10000000000002</c:v>
                </c:pt>
                <c:pt idx="16926">
                  <c:v>282.11666666666667</c:v>
                </c:pt>
                <c:pt idx="16927">
                  <c:v>282.13333333333333</c:v>
                </c:pt>
                <c:pt idx="16928">
                  <c:v>282.14999999999998</c:v>
                </c:pt>
                <c:pt idx="16929">
                  <c:v>282.16666666666669</c:v>
                </c:pt>
                <c:pt idx="16930">
                  <c:v>282.18333333333334</c:v>
                </c:pt>
                <c:pt idx="16931">
                  <c:v>282.2</c:v>
                </c:pt>
                <c:pt idx="16932">
                  <c:v>282.21666666666664</c:v>
                </c:pt>
                <c:pt idx="16933">
                  <c:v>282.23333333333335</c:v>
                </c:pt>
                <c:pt idx="16934">
                  <c:v>282.25</c:v>
                </c:pt>
                <c:pt idx="16935">
                  <c:v>282.26666666666665</c:v>
                </c:pt>
                <c:pt idx="16936">
                  <c:v>282.28333333333336</c:v>
                </c:pt>
                <c:pt idx="16937">
                  <c:v>282.3</c:v>
                </c:pt>
                <c:pt idx="16938">
                  <c:v>282.31666666666666</c:v>
                </c:pt>
                <c:pt idx="16939">
                  <c:v>282.33333333333331</c:v>
                </c:pt>
                <c:pt idx="16940">
                  <c:v>282.35000000000002</c:v>
                </c:pt>
                <c:pt idx="16941">
                  <c:v>282.36666666666667</c:v>
                </c:pt>
                <c:pt idx="16942">
                  <c:v>282.38333333333333</c:v>
                </c:pt>
                <c:pt idx="16943">
                  <c:v>282.39999999999998</c:v>
                </c:pt>
                <c:pt idx="16944">
                  <c:v>282.41666666666669</c:v>
                </c:pt>
                <c:pt idx="16945">
                  <c:v>282.43333333333334</c:v>
                </c:pt>
                <c:pt idx="16946">
                  <c:v>282.45</c:v>
                </c:pt>
                <c:pt idx="16947">
                  <c:v>282.46666666666664</c:v>
                </c:pt>
                <c:pt idx="16948">
                  <c:v>282.48333333333335</c:v>
                </c:pt>
                <c:pt idx="16949">
                  <c:v>282.5</c:v>
                </c:pt>
                <c:pt idx="16950">
                  <c:v>282.51666666666665</c:v>
                </c:pt>
                <c:pt idx="16951">
                  <c:v>282.53333333333336</c:v>
                </c:pt>
                <c:pt idx="16952">
                  <c:v>282.55</c:v>
                </c:pt>
                <c:pt idx="16953">
                  <c:v>282.56666666666666</c:v>
                </c:pt>
                <c:pt idx="16954">
                  <c:v>282.58333333333331</c:v>
                </c:pt>
                <c:pt idx="16955">
                  <c:v>282.60000000000002</c:v>
                </c:pt>
                <c:pt idx="16956">
                  <c:v>282.61666666666667</c:v>
                </c:pt>
                <c:pt idx="16957">
                  <c:v>282.63333333333333</c:v>
                </c:pt>
                <c:pt idx="16958">
                  <c:v>282.64999999999998</c:v>
                </c:pt>
                <c:pt idx="16959">
                  <c:v>282.66666666666669</c:v>
                </c:pt>
                <c:pt idx="16960">
                  <c:v>282.68333333333334</c:v>
                </c:pt>
                <c:pt idx="16961">
                  <c:v>282.7</c:v>
                </c:pt>
                <c:pt idx="16962">
                  <c:v>282.71666666666664</c:v>
                </c:pt>
                <c:pt idx="16963">
                  <c:v>282.73333333333335</c:v>
                </c:pt>
                <c:pt idx="16964">
                  <c:v>282.75</c:v>
                </c:pt>
                <c:pt idx="16965">
                  <c:v>282.76666666666665</c:v>
                </c:pt>
                <c:pt idx="16966">
                  <c:v>282.78333333333336</c:v>
                </c:pt>
                <c:pt idx="16967">
                  <c:v>282.8</c:v>
                </c:pt>
                <c:pt idx="16968">
                  <c:v>282.81666666666666</c:v>
                </c:pt>
                <c:pt idx="16969">
                  <c:v>282.83333333333331</c:v>
                </c:pt>
                <c:pt idx="16970">
                  <c:v>282.85000000000002</c:v>
                </c:pt>
                <c:pt idx="16971">
                  <c:v>282.86666666666667</c:v>
                </c:pt>
                <c:pt idx="16972">
                  <c:v>282.88333333333333</c:v>
                </c:pt>
                <c:pt idx="16973">
                  <c:v>282.89999999999998</c:v>
                </c:pt>
                <c:pt idx="16974">
                  <c:v>282.91666666666669</c:v>
                </c:pt>
                <c:pt idx="16975">
                  <c:v>282.93333333333334</c:v>
                </c:pt>
                <c:pt idx="16976">
                  <c:v>282.95</c:v>
                </c:pt>
                <c:pt idx="16977">
                  <c:v>282.96666666666664</c:v>
                </c:pt>
                <c:pt idx="16978">
                  <c:v>282.98333333333335</c:v>
                </c:pt>
                <c:pt idx="16979">
                  <c:v>283</c:v>
                </c:pt>
                <c:pt idx="16980">
                  <c:v>283.01666666666665</c:v>
                </c:pt>
                <c:pt idx="16981">
                  <c:v>283.03333333333336</c:v>
                </c:pt>
                <c:pt idx="16982">
                  <c:v>283.05</c:v>
                </c:pt>
                <c:pt idx="16983">
                  <c:v>283.06666666666666</c:v>
                </c:pt>
                <c:pt idx="16984">
                  <c:v>283.08333333333331</c:v>
                </c:pt>
                <c:pt idx="16985">
                  <c:v>283.10000000000002</c:v>
                </c:pt>
                <c:pt idx="16986">
                  <c:v>283.11666666666667</c:v>
                </c:pt>
                <c:pt idx="16987">
                  <c:v>283.13333333333333</c:v>
                </c:pt>
                <c:pt idx="16988">
                  <c:v>283.14999999999998</c:v>
                </c:pt>
                <c:pt idx="16989">
                  <c:v>283.16666666666669</c:v>
                </c:pt>
                <c:pt idx="16990">
                  <c:v>283.18333333333334</c:v>
                </c:pt>
                <c:pt idx="16991">
                  <c:v>283.2</c:v>
                </c:pt>
                <c:pt idx="16992">
                  <c:v>283.21666666666664</c:v>
                </c:pt>
                <c:pt idx="16993">
                  <c:v>283.23333333333335</c:v>
                </c:pt>
                <c:pt idx="16994">
                  <c:v>283.25</c:v>
                </c:pt>
                <c:pt idx="16995">
                  <c:v>283.26666666666665</c:v>
                </c:pt>
                <c:pt idx="16996">
                  <c:v>283.28333333333336</c:v>
                </c:pt>
                <c:pt idx="16997">
                  <c:v>283.3</c:v>
                </c:pt>
                <c:pt idx="16998">
                  <c:v>283.31666666666666</c:v>
                </c:pt>
                <c:pt idx="16999">
                  <c:v>283.33333333333331</c:v>
                </c:pt>
                <c:pt idx="17000">
                  <c:v>283.35000000000002</c:v>
                </c:pt>
                <c:pt idx="17001">
                  <c:v>283.36666666666667</c:v>
                </c:pt>
                <c:pt idx="17002">
                  <c:v>283.38333333333333</c:v>
                </c:pt>
                <c:pt idx="17003">
                  <c:v>283.39999999999998</c:v>
                </c:pt>
                <c:pt idx="17004">
                  <c:v>283.41666666666669</c:v>
                </c:pt>
                <c:pt idx="17005">
                  <c:v>283.43333333333334</c:v>
                </c:pt>
                <c:pt idx="17006">
                  <c:v>283.45</c:v>
                </c:pt>
                <c:pt idx="17007">
                  <c:v>283.46666666666664</c:v>
                </c:pt>
                <c:pt idx="17008">
                  <c:v>283.48333333333335</c:v>
                </c:pt>
                <c:pt idx="17009">
                  <c:v>283.5</c:v>
                </c:pt>
                <c:pt idx="17010">
                  <c:v>283.51666666666665</c:v>
                </c:pt>
                <c:pt idx="17011">
                  <c:v>283.53333333333336</c:v>
                </c:pt>
                <c:pt idx="17012">
                  <c:v>283.55</c:v>
                </c:pt>
                <c:pt idx="17013">
                  <c:v>283.56666666666666</c:v>
                </c:pt>
                <c:pt idx="17014">
                  <c:v>283.58333333333331</c:v>
                </c:pt>
                <c:pt idx="17015">
                  <c:v>283.60000000000002</c:v>
                </c:pt>
                <c:pt idx="17016">
                  <c:v>283.61666666666667</c:v>
                </c:pt>
                <c:pt idx="17017">
                  <c:v>283.63333333333333</c:v>
                </c:pt>
                <c:pt idx="17018">
                  <c:v>283.64999999999998</c:v>
                </c:pt>
                <c:pt idx="17019">
                  <c:v>283.66666666666669</c:v>
                </c:pt>
                <c:pt idx="17020">
                  <c:v>283.68333333333334</c:v>
                </c:pt>
                <c:pt idx="17021">
                  <c:v>283.7</c:v>
                </c:pt>
                <c:pt idx="17022">
                  <c:v>283.71666666666664</c:v>
                </c:pt>
                <c:pt idx="17023">
                  <c:v>283.73333333333335</c:v>
                </c:pt>
                <c:pt idx="17024">
                  <c:v>283.75</c:v>
                </c:pt>
                <c:pt idx="17025">
                  <c:v>283.76666666666665</c:v>
                </c:pt>
                <c:pt idx="17026">
                  <c:v>283.78333333333336</c:v>
                </c:pt>
                <c:pt idx="17027">
                  <c:v>283.8</c:v>
                </c:pt>
                <c:pt idx="17028">
                  <c:v>283.81666666666666</c:v>
                </c:pt>
                <c:pt idx="17029">
                  <c:v>283.83333333333331</c:v>
                </c:pt>
                <c:pt idx="17030">
                  <c:v>283.85000000000002</c:v>
                </c:pt>
                <c:pt idx="17031">
                  <c:v>283.86666666666667</c:v>
                </c:pt>
                <c:pt idx="17032">
                  <c:v>283.88333333333333</c:v>
                </c:pt>
                <c:pt idx="17033">
                  <c:v>283.89999999999998</c:v>
                </c:pt>
                <c:pt idx="17034">
                  <c:v>283.91666666666669</c:v>
                </c:pt>
                <c:pt idx="17035">
                  <c:v>283.93333333333334</c:v>
                </c:pt>
                <c:pt idx="17036">
                  <c:v>283.95</c:v>
                </c:pt>
                <c:pt idx="17037">
                  <c:v>283.96666666666664</c:v>
                </c:pt>
                <c:pt idx="17038">
                  <c:v>283.98333333333335</c:v>
                </c:pt>
                <c:pt idx="17039">
                  <c:v>284</c:v>
                </c:pt>
                <c:pt idx="17040">
                  <c:v>284.01666666666665</c:v>
                </c:pt>
                <c:pt idx="17041">
                  <c:v>284.03333333333336</c:v>
                </c:pt>
                <c:pt idx="17042">
                  <c:v>284.05</c:v>
                </c:pt>
                <c:pt idx="17043">
                  <c:v>284.06666666666666</c:v>
                </c:pt>
                <c:pt idx="17044">
                  <c:v>284.08333333333331</c:v>
                </c:pt>
                <c:pt idx="17045">
                  <c:v>284.10000000000002</c:v>
                </c:pt>
                <c:pt idx="17046">
                  <c:v>284.11666666666667</c:v>
                </c:pt>
                <c:pt idx="17047">
                  <c:v>284.13333333333333</c:v>
                </c:pt>
                <c:pt idx="17048">
                  <c:v>284.14999999999998</c:v>
                </c:pt>
                <c:pt idx="17049">
                  <c:v>284.16666666666669</c:v>
                </c:pt>
                <c:pt idx="17050">
                  <c:v>284.18333333333334</c:v>
                </c:pt>
                <c:pt idx="17051">
                  <c:v>284.2</c:v>
                </c:pt>
                <c:pt idx="17052">
                  <c:v>284.21666666666664</c:v>
                </c:pt>
                <c:pt idx="17053">
                  <c:v>284.23333333333335</c:v>
                </c:pt>
                <c:pt idx="17054">
                  <c:v>284.25</c:v>
                </c:pt>
                <c:pt idx="17055">
                  <c:v>284.26666666666665</c:v>
                </c:pt>
                <c:pt idx="17056">
                  <c:v>284.28333333333336</c:v>
                </c:pt>
                <c:pt idx="17057">
                  <c:v>284.3</c:v>
                </c:pt>
                <c:pt idx="17058">
                  <c:v>284.31666666666666</c:v>
                </c:pt>
                <c:pt idx="17059">
                  <c:v>284.33333333333331</c:v>
                </c:pt>
                <c:pt idx="17060">
                  <c:v>284.35000000000002</c:v>
                </c:pt>
                <c:pt idx="17061">
                  <c:v>284.36666666666667</c:v>
                </c:pt>
                <c:pt idx="17062">
                  <c:v>284.38333333333333</c:v>
                </c:pt>
                <c:pt idx="17063">
                  <c:v>284.39999999999998</c:v>
                </c:pt>
                <c:pt idx="17064">
                  <c:v>284.41666666666669</c:v>
                </c:pt>
                <c:pt idx="17065">
                  <c:v>284.43333333333334</c:v>
                </c:pt>
                <c:pt idx="17066">
                  <c:v>284.45</c:v>
                </c:pt>
                <c:pt idx="17067">
                  <c:v>284.46666666666664</c:v>
                </c:pt>
                <c:pt idx="17068">
                  <c:v>284.48333333333335</c:v>
                </c:pt>
                <c:pt idx="17069">
                  <c:v>284.5</c:v>
                </c:pt>
                <c:pt idx="17070">
                  <c:v>284.51666666666665</c:v>
                </c:pt>
                <c:pt idx="17071">
                  <c:v>284.53333333333336</c:v>
                </c:pt>
                <c:pt idx="17072">
                  <c:v>284.55</c:v>
                </c:pt>
                <c:pt idx="17073">
                  <c:v>284.56666666666666</c:v>
                </c:pt>
                <c:pt idx="17074">
                  <c:v>284.58333333333331</c:v>
                </c:pt>
                <c:pt idx="17075">
                  <c:v>284.60000000000002</c:v>
                </c:pt>
                <c:pt idx="17076">
                  <c:v>284.61666666666667</c:v>
                </c:pt>
                <c:pt idx="17077">
                  <c:v>284.63333333333333</c:v>
                </c:pt>
                <c:pt idx="17078">
                  <c:v>284.64999999999998</c:v>
                </c:pt>
                <c:pt idx="17079">
                  <c:v>284.66666666666669</c:v>
                </c:pt>
                <c:pt idx="17080">
                  <c:v>284.68333333333334</c:v>
                </c:pt>
                <c:pt idx="17081">
                  <c:v>284.7</c:v>
                </c:pt>
                <c:pt idx="17082">
                  <c:v>284.71666666666664</c:v>
                </c:pt>
                <c:pt idx="17083">
                  <c:v>284.73333333333335</c:v>
                </c:pt>
                <c:pt idx="17084">
                  <c:v>284.75</c:v>
                </c:pt>
                <c:pt idx="17085">
                  <c:v>284.76666666666665</c:v>
                </c:pt>
                <c:pt idx="17086">
                  <c:v>284.78333333333336</c:v>
                </c:pt>
                <c:pt idx="17087">
                  <c:v>284.8</c:v>
                </c:pt>
                <c:pt idx="17088">
                  <c:v>284.81666666666666</c:v>
                </c:pt>
                <c:pt idx="17089">
                  <c:v>284.83333333333331</c:v>
                </c:pt>
                <c:pt idx="17090">
                  <c:v>284.85000000000002</c:v>
                </c:pt>
                <c:pt idx="17091">
                  <c:v>284.86666666666667</c:v>
                </c:pt>
                <c:pt idx="17092">
                  <c:v>284.88333333333333</c:v>
                </c:pt>
                <c:pt idx="17093">
                  <c:v>284.89999999999998</c:v>
                </c:pt>
                <c:pt idx="17094">
                  <c:v>284.91666666666669</c:v>
                </c:pt>
                <c:pt idx="17095">
                  <c:v>284.93333333333334</c:v>
                </c:pt>
                <c:pt idx="17096">
                  <c:v>284.95</c:v>
                </c:pt>
                <c:pt idx="17097">
                  <c:v>284.96666666666664</c:v>
                </c:pt>
                <c:pt idx="17098">
                  <c:v>284.98333333333335</c:v>
                </c:pt>
                <c:pt idx="17099">
                  <c:v>285</c:v>
                </c:pt>
                <c:pt idx="17100">
                  <c:v>285.01666666666665</c:v>
                </c:pt>
                <c:pt idx="17101">
                  <c:v>285.03333333333336</c:v>
                </c:pt>
                <c:pt idx="17102">
                  <c:v>285.05</c:v>
                </c:pt>
                <c:pt idx="17103">
                  <c:v>285.06666666666666</c:v>
                </c:pt>
                <c:pt idx="17104">
                  <c:v>285.08333333333331</c:v>
                </c:pt>
                <c:pt idx="17105">
                  <c:v>285.10000000000002</c:v>
                </c:pt>
                <c:pt idx="17106">
                  <c:v>285.11666666666667</c:v>
                </c:pt>
                <c:pt idx="17107">
                  <c:v>285.13333333333333</c:v>
                </c:pt>
                <c:pt idx="17108">
                  <c:v>285.14999999999998</c:v>
                </c:pt>
                <c:pt idx="17109">
                  <c:v>285.16666666666669</c:v>
                </c:pt>
                <c:pt idx="17110">
                  <c:v>285.18333333333334</c:v>
                </c:pt>
                <c:pt idx="17111">
                  <c:v>285.2</c:v>
                </c:pt>
                <c:pt idx="17112">
                  <c:v>285.21666666666664</c:v>
                </c:pt>
                <c:pt idx="17113">
                  <c:v>285.23333333333335</c:v>
                </c:pt>
                <c:pt idx="17114">
                  <c:v>285.25</c:v>
                </c:pt>
                <c:pt idx="17115">
                  <c:v>285.26666666666665</c:v>
                </c:pt>
                <c:pt idx="17116">
                  <c:v>285.28333333333336</c:v>
                </c:pt>
                <c:pt idx="17117">
                  <c:v>285.3</c:v>
                </c:pt>
                <c:pt idx="17118">
                  <c:v>285.31666666666666</c:v>
                </c:pt>
                <c:pt idx="17119">
                  <c:v>285.33333333333331</c:v>
                </c:pt>
                <c:pt idx="17120">
                  <c:v>285.35000000000002</c:v>
                </c:pt>
                <c:pt idx="17121">
                  <c:v>285.36666666666667</c:v>
                </c:pt>
                <c:pt idx="17122">
                  <c:v>285.38333333333333</c:v>
                </c:pt>
                <c:pt idx="17123">
                  <c:v>285.39999999999998</c:v>
                </c:pt>
                <c:pt idx="17124">
                  <c:v>285.41666666666669</c:v>
                </c:pt>
                <c:pt idx="17125">
                  <c:v>285.43333333333334</c:v>
                </c:pt>
                <c:pt idx="17126">
                  <c:v>285.45</c:v>
                </c:pt>
                <c:pt idx="17127">
                  <c:v>285.46666666666664</c:v>
                </c:pt>
                <c:pt idx="17128">
                  <c:v>285.48333333333335</c:v>
                </c:pt>
                <c:pt idx="17129">
                  <c:v>285.5</c:v>
                </c:pt>
                <c:pt idx="17130">
                  <c:v>285.51666666666665</c:v>
                </c:pt>
                <c:pt idx="17131">
                  <c:v>285.53333333333336</c:v>
                </c:pt>
                <c:pt idx="17132">
                  <c:v>285.55</c:v>
                </c:pt>
                <c:pt idx="17133">
                  <c:v>285.56666666666666</c:v>
                </c:pt>
                <c:pt idx="17134">
                  <c:v>285.58333333333331</c:v>
                </c:pt>
                <c:pt idx="17135">
                  <c:v>285.60000000000002</c:v>
                </c:pt>
                <c:pt idx="17136">
                  <c:v>285.61666666666667</c:v>
                </c:pt>
                <c:pt idx="17137">
                  <c:v>285.63333333333333</c:v>
                </c:pt>
                <c:pt idx="17138">
                  <c:v>285.64999999999998</c:v>
                </c:pt>
                <c:pt idx="17139">
                  <c:v>285.66666666666669</c:v>
                </c:pt>
                <c:pt idx="17140">
                  <c:v>285.68333333333334</c:v>
                </c:pt>
                <c:pt idx="17141">
                  <c:v>285.7</c:v>
                </c:pt>
                <c:pt idx="17142">
                  <c:v>285.71666666666664</c:v>
                </c:pt>
                <c:pt idx="17143">
                  <c:v>285.73333333333335</c:v>
                </c:pt>
                <c:pt idx="17144">
                  <c:v>285.75</c:v>
                </c:pt>
                <c:pt idx="17145">
                  <c:v>285.76666666666665</c:v>
                </c:pt>
                <c:pt idx="17146">
                  <c:v>285.78333333333336</c:v>
                </c:pt>
                <c:pt idx="17147">
                  <c:v>285.8</c:v>
                </c:pt>
                <c:pt idx="17148">
                  <c:v>285.81666666666666</c:v>
                </c:pt>
                <c:pt idx="17149">
                  <c:v>285.83333333333331</c:v>
                </c:pt>
                <c:pt idx="17150">
                  <c:v>285.85000000000002</c:v>
                </c:pt>
                <c:pt idx="17151">
                  <c:v>285.86666666666667</c:v>
                </c:pt>
                <c:pt idx="17152">
                  <c:v>285.88333333333333</c:v>
                </c:pt>
                <c:pt idx="17153">
                  <c:v>285.89999999999998</c:v>
                </c:pt>
                <c:pt idx="17154">
                  <c:v>285.91666666666669</c:v>
                </c:pt>
                <c:pt idx="17155">
                  <c:v>285.93333333333334</c:v>
                </c:pt>
                <c:pt idx="17156">
                  <c:v>285.95</c:v>
                </c:pt>
                <c:pt idx="17157">
                  <c:v>285.96666666666664</c:v>
                </c:pt>
                <c:pt idx="17158">
                  <c:v>285.98333333333335</c:v>
                </c:pt>
                <c:pt idx="17159">
                  <c:v>286</c:v>
                </c:pt>
                <c:pt idx="17160">
                  <c:v>286.01666666666665</c:v>
                </c:pt>
                <c:pt idx="17161">
                  <c:v>286.03333333333336</c:v>
                </c:pt>
                <c:pt idx="17162">
                  <c:v>286.05</c:v>
                </c:pt>
                <c:pt idx="17163">
                  <c:v>286.06666666666666</c:v>
                </c:pt>
                <c:pt idx="17164">
                  <c:v>286.08333333333331</c:v>
                </c:pt>
                <c:pt idx="17165">
                  <c:v>286.10000000000002</c:v>
                </c:pt>
                <c:pt idx="17166">
                  <c:v>286.11666666666667</c:v>
                </c:pt>
                <c:pt idx="17167">
                  <c:v>286.13333333333333</c:v>
                </c:pt>
                <c:pt idx="17168">
                  <c:v>286.14999999999998</c:v>
                </c:pt>
                <c:pt idx="17169">
                  <c:v>286.16666666666669</c:v>
                </c:pt>
                <c:pt idx="17170">
                  <c:v>286.18333333333334</c:v>
                </c:pt>
                <c:pt idx="17171">
                  <c:v>286.2</c:v>
                </c:pt>
                <c:pt idx="17172">
                  <c:v>286.21666666666664</c:v>
                </c:pt>
                <c:pt idx="17173">
                  <c:v>286.23333333333335</c:v>
                </c:pt>
                <c:pt idx="17174">
                  <c:v>286.25</c:v>
                </c:pt>
                <c:pt idx="17175">
                  <c:v>286.26666666666665</c:v>
                </c:pt>
                <c:pt idx="17176">
                  <c:v>286.28333333333336</c:v>
                </c:pt>
                <c:pt idx="17177">
                  <c:v>286.3</c:v>
                </c:pt>
                <c:pt idx="17178">
                  <c:v>286.31666666666666</c:v>
                </c:pt>
                <c:pt idx="17179">
                  <c:v>286.33333333333331</c:v>
                </c:pt>
                <c:pt idx="17180">
                  <c:v>286.35000000000002</c:v>
                </c:pt>
                <c:pt idx="17181">
                  <c:v>286.36666666666667</c:v>
                </c:pt>
                <c:pt idx="17182">
                  <c:v>286.38333333333333</c:v>
                </c:pt>
                <c:pt idx="17183">
                  <c:v>286.39999999999998</c:v>
                </c:pt>
                <c:pt idx="17184">
                  <c:v>286.41666666666669</c:v>
                </c:pt>
                <c:pt idx="17185">
                  <c:v>286.43333333333334</c:v>
                </c:pt>
                <c:pt idx="17186">
                  <c:v>286.45</c:v>
                </c:pt>
                <c:pt idx="17187">
                  <c:v>286.46666666666664</c:v>
                </c:pt>
                <c:pt idx="17188">
                  <c:v>286.48333333333335</c:v>
                </c:pt>
                <c:pt idx="17189">
                  <c:v>286.5</c:v>
                </c:pt>
                <c:pt idx="17190">
                  <c:v>286.51666666666665</c:v>
                </c:pt>
                <c:pt idx="17191">
                  <c:v>286.53333333333336</c:v>
                </c:pt>
                <c:pt idx="17192">
                  <c:v>286.55</c:v>
                </c:pt>
                <c:pt idx="17193">
                  <c:v>286.56666666666666</c:v>
                </c:pt>
                <c:pt idx="17194">
                  <c:v>286.58333333333331</c:v>
                </c:pt>
                <c:pt idx="17195">
                  <c:v>286.60000000000002</c:v>
                </c:pt>
                <c:pt idx="17196">
                  <c:v>286.61666666666667</c:v>
                </c:pt>
                <c:pt idx="17197">
                  <c:v>286.63333333333333</c:v>
                </c:pt>
                <c:pt idx="17198">
                  <c:v>286.64999999999998</c:v>
                </c:pt>
                <c:pt idx="17199">
                  <c:v>286.66666666666669</c:v>
                </c:pt>
                <c:pt idx="17200">
                  <c:v>286.68333333333334</c:v>
                </c:pt>
                <c:pt idx="17201">
                  <c:v>286.7</c:v>
                </c:pt>
                <c:pt idx="17202">
                  <c:v>286.71666666666664</c:v>
                </c:pt>
                <c:pt idx="17203">
                  <c:v>286.73333333333335</c:v>
                </c:pt>
                <c:pt idx="17204">
                  <c:v>286.75</c:v>
                </c:pt>
                <c:pt idx="17205">
                  <c:v>286.76666666666665</c:v>
                </c:pt>
                <c:pt idx="17206">
                  <c:v>286.78333333333336</c:v>
                </c:pt>
                <c:pt idx="17207">
                  <c:v>286.8</c:v>
                </c:pt>
                <c:pt idx="17208">
                  <c:v>286.81666666666666</c:v>
                </c:pt>
                <c:pt idx="17209">
                  <c:v>286.83333333333331</c:v>
                </c:pt>
                <c:pt idx="17210">
                  <c:v>286.85000000000002</c:v>
                </c:pt>
                <c:pt idx="17211">
                  <c:v>286.86666666666667</c:v>
                </c:pt>
                <c:pt idx="17212">
                  <c:v>286.88333333333333</c:v>
                </c:pt>
                <c:pt idx="17213">
                  <c:v>286.89999999999998</c:v>
                </c:pt>
                <c:pt idx="17214">
                  <c:v>286.91666666666669</c:v>
                </c:pt>
                <c:pt idx="17215">
                  <c:v>286.93333333333334</c:v>
                </c:pt>
                <c:pt idx="17216">
                  <c:v>286.95</c:v>
                </c:pt>
                <c:pt idx="17217">
                  <c:v>286.96666666666664</c:v>
                </c:pt>
                <c:pt idx="17218">
                  <c:v>286.98333333333335</c:v>
                </c:pt>
                <c:pt idx="17219">
                  <c:v>287</c:v>
                </c:pt>
                <c:pt idx="17220">
                  <c:v>287.01666666666665</c:v>
                </c:pt>
                <c:pt idx="17221">
                  <c:v>287.03333333333336</c:v>
                </c:pt>
                <c:pt idx="17222">
                  <c:v>287.05</c:v>
                </c:pt>
                <c:pt idx="17223">
                  <c:v>287.06666666666666</c:v>
                </c:pt>
                <c:pt idx="17224">
                  <c:v>287.08333333333331</c:v>
                </c:pt>
                <c:pt idx="17225">
                  <c:v>287.10000000000002</c:v>
                </c:pt>
                <c:pt idx="17226">
                  <c:v>287.11666666666667</c:v>
                </c:pt>
                <c:pt idx="17227">
                  <c:v>287.13333333333333</c:v>
                </c:pt>
                <c:pt idx="17228">
                  <c:v>287.14999999999998</c:v>
                </c:pt>
                <c:pt idx="17229">
                  <c:v>287.16666666666669</c:v>
                </c:pt>
                <c:pt idx="17230">
                  <c:v>287.18333333333334</c:v>
                </c:pt>
                <c:pt idx="17231">
                  <c:v>287.2</c:v>
                </c:pt>
                <c:pt idx="17232">
                  <c:v>287.21666666666664</c:v>
                </c:pt>
                <c:pt idx="17233">
                  <c:v>287.23333333333335</c:v>
                </c:pt>
                <c:pt idx="17234">
                  <c:v>287.25</c:v>
                </c:pt>
                <c:pt idx="17235">
                  <c:v>287.26666666666665</c:v>
                </c:pt>
                <c:pt idx="17236">
                  <c:v>287.28333333333336</c:v>
                </c:pt>
                <c:pt idx="17237">
                  <c:v>287.3</c:v>
                </c:pt>
                <c:pt idx="17238">
                  <c:v>287.31666666666666</c:v>
                </c:pt>
                <c:pt idx="17239">
                  <c:v>287.33333333333331</c:v>
                </c:pt>
                <c:pt idx="17240">
                  <c:v>287.35000000000002</c:v>
                </c:pt>
                <c:pt idx="17241">
                  <c:v>287.36666666666667</c:v>
                </c:pt>
                <c:pt idx="17242">
                  <c:v>287.38333333333333</c:v>
                </c:pt>
                <c:pt idx="17243">
                  <c:v>287.39999999999998</c:v>
                </c:pt>
                <c:pt idx="17244">
                  <c:v>287.41666666666669</c:v>
                </c:pt>
                <c:pt idx="17245">
                  <c:v>287.43333333333334</c:v>
                </c:pt>
                <c:pt idx="17246">
                  <c:v>287.45</c:v>
                </c:pt>
                <c:pt idx="17247">
                  <c:v>287.46666666666664</c:v>
                </c:pt>
                <c:pt idx="17248">
                  <c:v>287.48333333333335</c:v>
                </c:pt>
                <c:pt idx="17249">
                  <c:v>287.5</c:v>
                </c:pt>
                <c:pt idx="17250">
                  <c:v>287.51666666666665</c:v>
                </c:pt>
                <c:pt idx="17251">
                  <c:v>287.53333333333336</c:v>
                </c:pt>
                <c:pt idx="17252">
                  <c:v>287.55</c:v>
                </c:pt>
                <c:pt idx="17253">
                  <c:v>287.56666666666666</c:v>
                </c:pt>
                <c:pt idx="17254">
                  <c:v>287.58333333333331</c:v>
                </c:pt>
                <c:pt idx="17255">
                  <c:v>287.60000000000002</c:v>
                </c:pt>
                <c:pt idx="17256">
                  <c:v>287.61666666666667</c:v>
                </c:pt>
                <c:pt idx="17257">
                  <c:v>287.63333333333333</c:v>
                </c:pt>
                <c:pt idx="17258">
                  <c:v>287.64999999999998</c:v>
                </c:pt>
                <c:pt idx="17259">
                  <c:v>287.66666666666669</c:v>
                </c:pt>
                <c:pt idx="17260">
                  <c:v>287.68333333333334</c:v>
                </c:pt>
                <c:pt idx="17261">
                  <c:v>287.7</c:v>
                </c:pt>
                <c:pt idx="17262">
                  <c:v>287.71666666666664</c:v>
                </c:pt>
                <c:pt idx="17263">
                  <c:v>287.73333333333335</c:v>
                </c:pt>
                <c:pt idx="17264">
                  <c:v>287.75</c:v>
                </c:pt>
                <c:pt idx="17265">
                  <c:v>287.76666666666665</c:v>
                </c:pt>
                <c:pt idx="17266">
                  <c:v>287.78333333333336</c:v>
                </c:pt>
                <c:pt idx="17267">
                  <c:v>287.8</c:v>
                </c:pt>
                <c:pt idx="17268">
                  <c:v>287.81666666666666</c:v>
                </c:pt>
                <c:pt idx="17269">
                  <c:v>287.83333333333331</c:v>
                </c:pt>
                <c:pt idx="17270">
                  <c:v>287.85000000000002</c:v>
                </c:pt>
                <c:pt idx="17271">
                  <c:v>287.86666666666667</c:v>
                </c:pt>
                <c:pt idx="17272">
                  <c:v>287.88333333333333</c:v>
                </c:pt>
                <c:pt idx="17273">
                  <c:v>287.89999999999998</c:v>
                </c:pt>
                <c:pt idx="17274">
                  <c:v>287.91666666666669</c:v>
                </c:pt>
                <c:pt idx="17275">
                  <c:v>287.93333333333334</c:v>
                </c:pt>
                <c:pt idx="17276">
                  <c:v>287.95</c:v>
                </c:pt>
                <c:pt idx="17277">
                  <c:v>287.96666666666664</c:v>
                </c:pt>
                <c:pt idx="17278">
                  <c:v>287.98333333333335</c:v>
                </c:pt>
                <c:pt idx="17279">
                  <c:v>288</c:v>
                </c:pt>
                <c:pt idx="17280">
                  <c:v>288.01666666666665</c:v>
                </c:pt>
                <c:pt idx="17281">
                  <c:v>288.03333333333336</c:v>
                </c:pt>
                <c:pt idx="17282">
                  <c:v>288.05</c:v>
                </c:pt>
                <c:pt idx="17283">
                  <c:v>288.06666666666666</c:v>
                </c:pt>
                <c:pt idx="17284">
                  <c:v>288.08333333333331</c:v>
                </c:pt>
                <c:pt idx="17285">
                  <c:v>288.10000000000002</c:v>
                </c:pt>
                <c:pt idx="17286">
                  <c:v>288.11666666666667</c:v>
                </c:pt>
                <c:pt idx="17287">
                  <c:v>288.13333333333333</c:v>
                </c:pt>
                <c:pt idx="17288">
                  <c:v>288.14999999999998</c:v>
                </c:pt>
                <c:pt idx="17289">
                  <c:v>288.16666666666669</c:v>
                </c:pt>
                <c:pt idx="17290">
                  <c:v>288.18333333333334</c:v>
                </c:pt>
                <c:pt idx="17291">
                  <c:v>288.2</c:v>
                </c:pt>
                <c:pt idx="17292">
                  <c:v>288.21666666666664</c:v>
                </c:pt>
                <c:pt idx="17293">
                  <c:v>288.23333333333335</c:v>
                </c:pt>
                <c:pt idx="17294">
                  <c:v>288.25</c:v>
                </c:pt>
                <c:pt idx="17295">
                  <c:v>288.26666666666665</c:v>
                </c:pt>
                <c:pt idx="17296">
                  <c:v>288.28333333333336</c:v>
                </c:pt>
                <c:pt idx="17297">
                  <c:v>288.3</c:v>
                </c:pt>
                <c:pt idx="17298">
                  <c:v>288.31666666666666</c:v>
                </c:pt>
                <c:pt idx="17299">
                  <c:v>288.33333333333331</c:v>
                </c:pt>
                <c:pt idx="17300">
                  <c:v>288.35000000000002</c:v>
                </c:pt>
                <c:pt idx="17301">
                  <c:v>288.36666666666667</c:v>
                </c:pt>
                <c:pt idx="17302">
                  <c:v>288.38333333333333</c:v>
                </c:pt>
                <c:pt idx="17303">
                  <c:v>288.39999999999998</c:v>
                </c:pt>
                <c:pt idx="17304">
                  <c:v>288.41666666666669</c:v>
                </c:pt>
                <c:pt idx="17305">
                  <c:v>288.43333333333334</c:v>
                </c:pt>
                <c:pt idx="17306">
                  <c:v>288.45</c:v>
                </c:pt>
                <c:pt idx="17307">
                  <c:v>288.46666666666664</c:v>
                </c:pt>
                <c:pt idx="17308">
                  <c:v>288.48333333333335</c:v>
                </c:pt>
                <c:pt idx="17309">
                  <c:v>288.5</c:v>
                </c:pt>
                <c:pt idx="17310">
                  <c:v>288.51666666666665</c:v>
                </c:pt>
                <c:pt idx="17311">
                  <c:v>288.53333333333336</c:v>
                </c:pt>
                <c:pt idx="17312">
                  <c:v>288.55</c:v>
                </c:pt>
                <c:pt idx="17313">
                  <c:v>288.56666666666666</c:v>
                </c:pt>
                <c:pt idx="17314">
                  <c:v>288.58333333333331</c:v>
                </c:pt>
                <c:pt idx="17315">
                  <c:v>288.60000000000002</c:v>
                </c:pt>
                <c:pt idx="17316">
                  <c:v>288.61666666666667</c:v>
                </c:pt>
                <c:pt idx="17317">
                  <c:v>288.63333333333333</c:v>
                </c:pt>
                <c:pt idx="17318">
                  <c:v>288.64999999999998</c:v>
                </c:pt>
                <c:pt idx="17319">
                  <c:v>288.66666666666669</c:v>
                </c:pt>
                <c:pt idx="17320">
                  <c:v>288.68333333333334</c:v>
                </c:pt>
                <c:pt idx="17321">
                  <c:v>288.7</c:v>
                </c:pt>
                <c:pt idx="17322">
                  <c:v>288.71666666666664</c:v>
                </c:pt>
                <c:pt idx="17323">
                  <c:v>288.73333333333335</c:v>
                </c:pt>
                <c:pt idx="17324">
                  <c:v>288.75</c:v>
                </c:pt>
                <c:pt idx="17325">
                  <c:v>288.76666666666665</c:v>
                </c:pt>
                <c:pt idx="17326">
                  <c:v>288.78333333333336</c:v>
                </c:pt>
                <c:pt idx="17327">
                  <c:v>288.8</c:v>
                </c:pt>
                <c:pt idx="17328">
                  <c:v>288.81666666666666</c:v>
                </c:pt>
                <c:pt idx="17329">
                  <c:v>288.83333333333331</c:v>
                </c:pt>
                <c:pt idx="17330">
                  <c:v>288.85000000000002</c:v>
                </c:pt>
                <c:pt idx="17331">
                  <c:v>288.86666666666667</c:v>
                </c:pt>
                <c:pt idx="17332">
                  <c:v>288.88333333333333</c:v>
                </c:pt>
                <c:pt idx="17333">
                  <c:v>288.89999999999998</c:v>
                </c:pt>
                <c:pt idx="17334">
                  <c:v>288.91666666666669</c:v>
                </c:pt>
                <c:pt idx="17335">
                  <c:v>288.93333333333334</c:v>
                </c:pt>
                <c:pt idx="17336">
                  <c:v>288.95</c:v>
                </c:pt>
                <c:pt idx="17337">
                  <c:v>288.96666666666664</c:v>
                </c:pt>
                <c:pt idx="17338">
                  <c:v>288.98333333333335</c:v>
                </c:pt>
                <c:pt idx="17339">
                  <c:v>289</c:v>
                </c:pt>
                <c:pt idx="17340">
                  <c:v>289.01666666666665</c:v>
                </c:pt>
                <c:pt idx="17341">
                  <c:v>289.03333333333336</c:v>
                </c:pt>
                <c:pt idx="17342">
                  <c:v>289.05</c:v>
                </c:pt>
                <c:pt idx="17343">
                  <c:v>289.06666666666666</c:v>
                </c:pt>
                <c:pt idx="17344">
                  <c:v>289.08333333333331</c:v>
                </c:pt>
                <c:pt idx="17345">
                  <c:v>289.10000000000002</c:v>
                </c:pt>
                <c:pt idx="17346">
                  <c:v>289.11666666666667</c:v>
                </c:pt>
                <c:pt idx="17347">
                  <c:v>289.13333333333333</c:v>
                </c:pt>
                <c:pt idx="17348">
                  <c:v>289.14999999999998</c:v>
                </c:pt>
                <c:pt idx="17349">
                  <c:v>289.16666666666669</c:v>
                </c:pt>
                <c:pt idx="17350">
                  <c:v>289.18333333333334</c:v>
                </c:pt>
                <c:pt idx="17351">
                  <c:v>289.2</c:v>
                </c:pt>
                <c:pt idx="17352">
                  <c:v>289.21666666666664</c:v>
                </c:pt>
                <c:pt idx="17353">
                  <c:v>289.23333333333335</c:v>
                </c:pt>
                <c:pt idx="17354">
                  <c:v>289.25</c:v>
                </c:pt>
                <c:pt idx="17355">
                  <c:v>289.26666666666665</c:v>
                </c:pt>
                <c:pt idx="17356">
                  <c:v>289.28333333333336</c:v>
                </c:pt>
                <c:pt idx="17357">
                  <c:v>289.3</c:v>
                </c:pt>
                <c:pt idx="17358">
                  <c:v>289.31666666666666</c:v>
                </c:pt>
                <c:pt idx="17359">
                  <c:v>289.33333333333331</c:v>
                </c:pt>
                <c:pt idx="17360">
                  <c:v>289.35000000000002</c:v>
                </c:pt>
                <c:pt idx="17361">
                  <c:v>289.36666666666667</c:v>
                </c:pt>
                <c:pt idx="17362">
                  <c:v>289.38333333333333</c:v>
                </c:pt>
                <c:pt idx="17363">
                  <c:v>289.39999999999998</c:v>
                </c:pt>
                <c:pt idx="17364">
                  <c:v>289.41666666666669</c:v>
                </c:pt>
                <c:pt idx="17365">
                  <c:v>289.43333333333334</c:v>
                </c:pt>
                <c:pt idx="17366">
                  <c:v>289.45</c:v>
                </c:pt>
                <c:pt idx="17367">
                  <c:v>289.46666666666664</c:v>
                </c:pt>
                <c:pt idx="17368">
                  <c:v>289.48333333333335</c:v>
                </c:pt>
                <c:pt idx="17369">
                  <c:v>289.5</c:v>
                </c:pt>
                <c:pt idx="17370">
                  <c:v>289.51666666666665</c:v>
                </c:pt>
                <c:pt idx="17371">
                  <c:v>289.53333333333336</c:v>
                </c:pt>
                <c:pt idx="17372">
                  <c:v>289.55</c:v>
                </c:pt>
                <c:pt idx="17373">
                  <c:v>289.56666666666666</c:v>
                </c:pt>
                <c:pt idx="17374">
                  <c:v>289.58333333333331</c:v>
                </c:pt>
                <c:pt idx="17375">
                  <c:v>289.60000000000002</c:v>
                </c:pt>
                <c:pt idx="17376">
                  <c:v>289.61666666666667</c:v>
                </c:pt>
                <c:pt idx="17377">
                  <c:v>289.63333333333333</c:v>
                </c:pt>
                <c:pt idx="17378">
                  <c:v>289.64999999999998</c:v>
                </c:pt>
                <c:pt idx="17379">
                  <c:v>289.66666666666669</c:v>
                </c:pt>
                <c:pt idx="17380">
                  <c:v>289.68333333333334</c:v>
                </c:pt>
                <c:pt idx="17381">
                  <c:v>289.7</c:v>
                </c:pt>
                <c:pt idx="17382">
                  <c:v>289.71666666666664</c:v>
                </c:pt>
                <c:pt idx="17383">
                  <c:v>289.73333333333335</c:v>
                </c:pt>
                <c:pt idx="17384">
                  <c:v>289.75</c:v>
                </c:pt>
                <c:pt idx="17385">
                  <c:v>289.76666666666665</c:v>
                </c:pt>
                <c:pt idx="17386">
                  <c:v>289.78333333333336</c:v>
                </c:pt>
                <c:pt idx="17387">
                  <c:v>289.8</c:v>
                </c:pt>
                <c:pt idx="17388">
                  <c:v>289.81666666666666</c:v>
                </c:pt>
                <c:pt idx="17389">
                  <c:v>289.83333333333331</c:v>
                </c:pt>
                <c:pt idx="17390">
                  <c:v>289.85000000000002</c:v>
                </c:pt>
                <c:pt idx="17391">
                  <c:v>289.86666666666667</c:v>
                </c:pt>
                <c:pt idx="17392">
                  <c:v>289.88333333333333</c:v>
                </c:pt>
                <c:pt idx="17393">
                  <c:v>289.89999999999998</c:v>
                </c:pt>
                <c:pt idx="17394">
                  <c:v>289.91666666666669</c:v>
                </c:pt>
                <c:pt idx="17395">
                  <c:v>289.93333333333334</c:v>
                </c:pt>
                <c:pt idx="17396">
                  <c:v>289.95</c:v>
                </c:pt>
                <c:pt idx="17397">
                  <c:v>289.96666666666664</c:v>
                </c:pt>
                <c:pt idx="17398">
                  <c:v>289.98333333333335</c:v>
                </c:pt>
                <c:pt idx="17399">
                  <c:v>290</c:v>
                </c:pt>
                <c:pt idx="17400">
                  <c:v>290.01666666666665</c:v>
                </c:pt>
                <c:pt idx="17401">
                  <c:v>290.03333333333336</c:v>
                </c:pt>
                <c:pt idx="17402">
                  <c:v>290.05</c:v>
                </c:pt>
                <c:pt idx="17403">
                  <c:v>290.06666666666666</c:v>
                </c:pt>
                <c:pt idx="17404">
                  <c:v>290.08333333333331</c:v>
                </c:pt>
                <c:pt idx="17405">
                  <c:v>290.10000000000002</c:v>
                </c:pt>
                <c:pt idx="17406">
                  <c:v>290.11666666666667</c:v>
                </c:pt>
                <c:pt idx="17407">
                  <c:v>290.13333333333333</c:v>
                </c:pt>
                <c:pt idx="17408">
                  <c:v>290.14999999999998</c:v>
                </c:pt>
                <c:pt idx="17409">
                  <c:v>290.16666666666669</c:v>
                </c:pt>
                <c:pt idx="17410">
                  <c:v>290.18333333333334</c:v>
                </c:pt>
                <c:pt idx="17411">
                  <c:v>290.2</c:v>
                </c:pt>
                <c:pt idx="17412">
                  <c:v>290.21666666666664</c:v>
                </c:pt>
                <c:pt idx="17413">
                  <c:v>290.23333333333335</c:v>
                </c:pt>
                <c:pt idx="17414">
                  <c:v>290.25</c:v>
                </c:pt>
                <c:pt idx="17415">
                  <c:v>290.26666666666665</c:v>
                </c:pt>
                <c:pt idx="17416">
                  <c:v>290.28333333333336</c:v>
                </c:pt>
                <c:pt idx="17417">
                  <c:v>290.3</c:v>
                </c:pt>
                <c:pt idx="17418">
                  <c:v>290.31666666666666</c:v>
                </c:pt>
                <c:pt idx="17419">
                  <c:v>290.33333333333331</c:v>
                </c:pt>
                <c:pt idx="17420">
                  <c:v>290.35000000000002</c:v>
                </c:pt>
                <c:pt idx="17421">
                  <c:v>290.36666666666667</c:v>
                </c:pt>
                <c:pt idx="17422">
                  <c:v>290.38333333333333</c:v>
                </c:pt>
                <c:pt idx="17423">
                  <c:v>290.39999999999998</c:v>
                </c:pt>
                <c:pt idx="17424">
                  <c:v>290.41666666666669</c:v>
                </c:pt>
                <c:pt idx="17425">
                  <c:v>290.43333333333334</c:v>
                </c:pt>
                <c:pt idx="17426">
                  <c:v>290.45</c:v>
                </c:pt>
                <c:pt idx="17427">
                  <c:v>290.46666666666664</c:v>
                </c:pt>
                <c:pt idx="17428">
                  <c:v>290.48333333333335</c:v>
                </c:pt>
                <c:pt idx="17429">
                  <c:v>290.5</c:v>
                </c:pt>
                <c:pt idx="17430">
                  <c:v>290.51666666666665</c:v>
                </c:pt>
                <c:pt idx="17431">
                  <c:v>290.53333333333336</c:v>
                </c:pt>
                <c:pt idx="17432">
                  <c:v>290.55</c:v>
                </c:pt>
                <c:pt idx="17433">
                  <c:v>290.56666666666666</c:v>
                </c:pt>
                <c:pt idx="17434">
                  <c:v>290.58333333333331</c:v>
                </c:pt>
                <c:pt idx="17435">
                  <c:v>290.60000000000002</c:v>
                </c:pt>
                <c:pt idx="17436">
                  <c:v>290.61666666666667</c:v>
                </c:pt>
                <c:pt idx="17437">
                  <c:v>290.63333333333333</c:v>
                </c:pt>
                <c:pt idx="17438">
                  <c:v>290.64999999999998</c:v>
                </c:pt>
                <c:pt idx="17439">
                  <c:v>290.66666666666669</c:v>
                </c:pt>
                <c:pt idx="17440">
                  <c:v>290.68333333333334</c:v>
                </c:pt>
                <c:pt idx="17441">
                  <c:v>290.7</c:v>
                </c:pt>
                <c:pt idx="17442">
                  <c:v>290.71666666666664</c:v>
                </c:pt>
                <c:pt idx="17443">
                  <c:v>290.73333333333335</c:v>
                </c:pt>
                <c:pt idx="17444">
                  <c:v>290.75</c:v>
                </c:pt>
                <c:pt idx="17445">
                  <c:v>290.76666666666665</c:v>
                </c:pt>
                <c:pt idx="17446">
                  <c:v>290.78333333333336</c:v>
                </c:pt>
                <c:pt idx="17447">
                  <c:v>290.8</c:v>
                </c:pt>
                <c:pt idx="17448">
                  <c:v>290.81666666666666</c:v>
                </c:pt>
                <c:pt idx="17449">
                  <c:v>290.83333333333331</c:v>
                </c:pt>
                <c:pt idx="17450">
                  <c:v>290.85000000000002</c:v>
                </c:pt>
                <c:pt idx="17451">
                  <c:v>290.86666666666667</c:v>
                </c:pt>
                <c:pt idx="17452">
                  <c:v>290.88333333333333</c:v>
                </c:pt>
                <c:pt idx="17453">
                  <c:v>290.89999999999998</c:v>
                </c:pt>
                <c:pt idx="17454">
                  <c:v>290.91666666666669</c:v>
                </c:pt>
                <c:pt idx="17455">
                  <c:v>290.93333333333334</c:v>
                </c:pt>
                <c:pt idx="17456">
                  <c:v>290.95</c:v>
                </c:pt>
                <c:pt idx="17457">
                  <c:v>290.96666666666664</c:v>
                </c:pt>
                <c:pt idx="17458">
                  <c:v>290.98333333333335</c:v>
                </c:pt>
                <c:pt idx="17459">
                  <c:v>291</c:v>
                </c:pt>
                <c:pt idx="17460">
                  <c:v>291.01666666666665</c:v>
                </c:pt>
                <c:pt idx="17461">
                  <c:v>291.03333333333336</c:v>
                </c:pt>
                <c:pt idx="17462">
                  <c:v>291.05</c:v>
                </c:pt>
                <c:pt idx="17463">
                  <c:v>291.06666666666666</c:v>
                </c:pt>
                <c:pt idx="17464">
                  <c:v>291.08333333333331</c:v>
                </c:pt>
                <c:pt idx="17465">
                  <c:v>291.10000000000002</c:v>
                </c:pt>
                <c:pt idx="17466">
                  <c:v>291.11666666666667</c:v>
                </c:pt>
                <c:pt idx="17467">
                  <c:v>291.13333333333333</c:v>
                </c:pt>
                <c:pt idx="17468">
                  <c:v>291.14999999999998</c:v>
                </c:pt>
                <c:pt idx="17469">
                  <c:v>291.16666666666669</c:v>
                </c:pt>
                <c:pt idx="17470">
                  <c:v>291.18333333333334</c:v>
                </c:pt>
                <c:pt idx="17471">
                  <c:v>291.2</c:v>
                </c:pt>
                <c:pt idx="17472">
                  <c:v>291.21666666666664</c:v>
                </c:pt>
                <c:pt idx="17473">
                  <c:v>291.23333333333335</c:v>
                </c:pt>
                <c:pt idx="17474">
                  <c:v>291.25</c:v>
                </c:pt>
                <c:pt idx="17475">
                  <c:v>291.26666666666665</c:v>
                </c:pt>
                <c:pt idx="17476">
                  <c:v>291.28333333333336</c:v>
                </c:pt>
                <c:pt idx="17477">
                  <c:v>291.3</c:v>
                </c:pt>
                <c:pt idx="17478">
                  <c:v>291.31666666666666</c:v>
                </c:pt>
                <c:pt idx="17479">
                  <c:v>291.33333333333331</c:v>
                </c:pt>
                <c:pt idx="17480">
                  <c:v>291.35000000000002</c:v>
                </c:pt>
                <c:pt idx="17481">
                  <c:v>291.36666666666667</c:v>
                </c:pt>
                <c:pt idx="17482">
                  <c:v>291.38333333333333</c:v>
                </c:pt>
                <c:pt idx="17483">
                  <c:v>291.39999999999998</c:v>
                </c:pt>
                <c:pt idx="17484">
                  <c:v>291.41666666666669</c:v>
                </c:pt>
                <c:pt idx="17485">
                  <c:v>291.43333333333334</c:v>
                </c:pt>
                <c:pt idx="17486">
                  <c:v>291.45</c:v>
                </c:pt>
                <c:pt idx="17487">
                  <c:v>291.46666666666664</c:v>
                </c:pt>
                <c:pt idx="17488">
                  <c:v>291.48333333333335</c:v>
                </c:pt>
                <c:pt idx="17489">
                  <c:v>291.5</c:v>
                </c:pt>
                <c:pt idx="17490">
                  <c:v>291.51666666666665</c:v>
                </c:pt>
                <c:pt idx="17491">
                  <c:v>291.53333333333336</c:v>
                </c:pt>
                <c:pt idx="17492">
                  <c:v>291.55</c:v>
                </c:pt>
                <c:pt idx="17493">
                  <c:v>291.56666666666666</c:v>
                </c:pt>
                <c:pt idx="17494">
                  <c:v>291.58333333333331</c:v>
                </c:pt>
                <c:pt idx="17495">
                  <c:v>291.60000000000002</c:v>
                </c:pt>
                <c:pt idx="17496">
                  <c:v>291.61666666666667</c:v>
                </c:pt>
                <c:pt idx="17497">
                  <c:v>291.63333333333333</c:v>
                </c:pt>
                <c:pt idx="17498">
                  <c:v>291.64999999999998</c:v>
                </c:pt>
                <c:pt idx="17499">
                  <c:v>291.66666666666669</c:v>
                </c:pt>
                <c:pt idx="17500">
                  <c:v>291.68333333333334</c:v>
                </c:pt>
                <c:pt idx="17501">
                  <c:v>291.7</c:v>
                </c:pt>
                <c:pt idx="17502">
                  <c:v>291.71666666666664</c:v>
                </c:pt>
                <c:pt idx="17503">
                  <c:v>291.73333333333335</c:v>
                </c:pt>
                <c:pt idx="17504">
                  <c:v>291.75</c:v>
                </c:pt>
                <c:pt idx="17505">
                  <c:v>291.76666666666665</c:v>
                </c:pt>
                <c:pt idx="17506">
                  <c:v>291.78333333333336</c:v>
                </c:pt>
                <c:pt idx="17507">
                  <c:v>291.8</c:v>
                </c:pt>
                <c:pt idx="17508">
                  <c:v>291.81666666666666</c:v>
                </c:pt>
                <c:pt idx="17509">
                  <c:v>291.83333333333331</c:v>
                </c:pt>
                <c:pt idx="17510">
                  <c:v>291.85000000000002</c:v>
                </c:pt>
                <c:pt idx="17511">
                  <c:v>291.86666666666667</c:v>
                </c:pt>
                <c:pt idx="17512">
                  <c:v>291.88333333333333</c:v>
                </c:pt>
                <c:pt idx="17513">
                  <c:v>291.89999999999998</c:v>
                </c:pt>
                <c:pt idx="17514">
                  <c:v>291.91666666666669</c:v>
                </c:pt>
                <c:pt idx="17515">
                  <c:v>291.93333333333334</c:v>
                </c:pt>
                <c:pt idx="17516">
                  <c:v>291.95</c:v>
                </c:pt>
                <c:pt idx="17517">
                  <c:v>291.96666666666664</c:v>
                </c:pt>
                <c:pt idx="17518">
                  <c:v>291.98333333333335</c:v>
                </c:pt>
                <c:pt idx="17519">
                  <c:v>292</c:v>
                </c:pt>
                <c:pt idx="17520">
                  <c:v>292.01666666666665</c:v>
                </c:pt>
                <c:pt idx="17521">
                  <c:v>292.03333333333336</c:v>
                </c:pt>
                <c:pt idx="17522">
                  <c:v>292.05</c:v>
                </c:pt>
                <c:pt idx="17523">
                  <c:v>292.06666666666666</c:v>
                </c:pt>
                <c:pt idx="17524">
                  <c:v>292.08333333333331</c:v>
                </c:pt>
                <c:pt idx="17525">
                  <c:v>292.10000000000002</c:v>
                </c:pt>
                <c:pt idx="17526">
                  <c:v>292.11666666666667</c:v>
                </c:pt>
                <c:pt idx="17527">
                  <c:v>292.13333333333333</c:v>
                </c:pt>
                <c:pt idx="17528">
                  <c:v>292.14999999999998</c:v>
                </c:pt>
                <c:pt idx="17529">
                  <c:v>292.16666666666669</c:v>
                </c:pt>
                <c:pt idx="17530">
                  <c:v>292.18333333333334</c:v>
                </c:pt>
                <c:pt idx="17531">
                  <c:v>292.2</c:v>
                </c:pt>
                <c:pt idx="17532">
                  <c:v>292.21666666666664</c:v>
                </c:pt>
                <c:pt idx="17533">
                  <c:v>292.23333333333335</c:v>
                </c:pt>
                <c:pt idx="17534">
                  <c:v>292.25</c:v>
                </c:pt>
                <c:pt idx="17535">
                  <c:v>292.26666666666665</c:v>
                </c:pt>
                <c:pt idx="17536">
                  <c:v>292.28333333333336</c:v>
                </c:pt>
                <c:pt idx="17537">
                  <c:v>292.3</c:v>
                </c:pt>
                <c:pt idx="17538">
                  <c:v>292.31666666666666</c:v>
                </c:pt>
                <c:pt idx="17539">
                  <c:v>292.33333333333331</c:v>
                </c:pt>
                <c:pt idx="17540">
                  <c:v>292.35000000000002</c:v>
                </c:pt>
                <c:pt idx="17541">
                  <c:v>292.36666666666667</c:v>
                </c:pt>
                <c:pt idx="17542">
                  <c:v>292.38333333333333</c:v>
                </c:pt>
                <c:pt idx="17543">
                  <c:v>292.39999999999998</c:v>
                </c:pt>
                <c:pt idx="17544">
                  <c:v>292.41666666666669</c:v>
                </c:pt>
                <c:pt idx="17545">
                  <c:v>292.43333333333334</c:v>
                </c:pt>
                <c:pt idx="17546">
                  <c:v>292.45</c:v>
                </c:pt>
                <c:pt idx="17547">
                  <c:v>292.46666666666664</c:v>
                </c:pt>
                <c:pt idx="17548">
                  <c:v>292.48333333333335</c:v>
                </c:pt>
                <c:pt idx="17549">
                  <c:v>292.5</c:v>
                </c:pt>
                <c:pt idx="17550">
                  <c:v>292.51666666666665</c:v>
                </c:pt>
                <c:pt idx="17551">
                  <c:v>292.53333333333336</c:v>
                </c:pt>
                <c:pt idx="17552">
                  <c:v>292.55</c:v>
                </c:pt>
                <c:pt idx="17553">
                  <c:v>292.56666666666666</c:v>
                </c:pt>
                <c:pt idx="17554">
                  <c:v>292.58333333333331</c:v>
                </c:pt>
                <c:pt idx="17555">
                  <c:v>292.60000000000002</c:v>
                </c:pt>
                <c:pt idx="17556">
                  <c:v>292.61666666666667</c:v>
                </c:pt>
                <c:pt idx="17557">
                  <c:v>292.63333333333333</c:v>
                </c:pt>
                <c:pt idx="17558">
                  <c:v>292.64999999999998</c:v>
                </c:pt>
                <c:pt idx="17559">
                  <c:v>292.66666666666669</c:v>
                </c:pt>
                <c:pt idx="17560">
                  <c:v>292.68333333333334</c:v>
                </c:pt>
                <c:pt idx="17561">
                  <c:v>292.7</c:v>
                </c:pt>
                <c:pt idx="17562">
                  <c:v>292.71666666666664</c:v>
                </c:pt>
                <c:pt idx="17563">
                  <c:v>292.73333333333335</c:v>
                </c:pt>
                <c:pt idx="17564">
                  <c:v>292.75</c:v>
                </c:pt>
                <c:pt idx="17565">
                  <c:v>292.76666666666665</c:v>
                </c:pt>
                <c:pt idx="17566">
                  <c:v>292.78333333333336</c:v>
                </c:pt>
                <c:pt idx="17567">
                  <c:v>292.8</c:v>
                </c:pt>
                <c:pt idx="17568">
                  <c:v>292.81666666666666</c:v>
                </c:pt>
                <c:pt idx="17569">
                  <c:v>292.83333333333331</c:v>
                </c:pt>
                <c:pt idx="17570">
                  <c:v>292.85000000000002</c:v>
                </c:pt>
                <c:pt idx="17571">
                  <c:v>292.86666666666667</c:v>
                </c:pt>
                <c:pt idx="17572">
                  <c:v>292.88333333333333</c:v>
                </c:pt>
                <c:pt idx="17573">
                  <c:v>292.89999999999998</c:v>
                </c:pt>
                <c:pt idx="17574">
                  <c:v>292.91666666666669</c:v>
                </c:pt>
                <c:pt idx="17575">
                  <c:v>292.93333333333334</c:v>
                </c:pt>
                <c:pt idx="17576">
                  <c:v>292.95</c:v>
                </c:pt>
                <c:pt idx="17577">
                  <c:v>292.96666666666664</c:v>
                </c:pt>
                <c:pt idx="17578">
                  <c:v>292.98333333333335</c:v>
                </c:pt>
                <c:pt idx="17579">
                  <c:v>293</c:v>
                </c:pt>
                <c:pt idx="17580">
                  <c:v>293.01666666666665</c:v>
                </c:pt>
                <c:pt idx="17581">
                  <c:v>293.03333333333336</c:v>
                </c:pt>
                <c:pt idx="17582">
                  <c:v>293.05</c:v>
                </c:pt>
                <c:pt idx="17583">
                  <c:v>293.06666666666666</c:v>
                </c:pt>
                <c:pt idx="17584">
                  <c:v>293.08333333333331</c:v>
                </c:pt>
                <c:pt idx="17585">
                  <c:v>293.10000000000002</c:v>
                </c:pt>
                <c:pt idx="17586">
                  <c:v>293.11666666666667</c:v>
                </c:pt>
                <c:pt idx="17587">
                  <c:v>293.13333333333333</c:v>
                </c:pt>
                <c:pt idx="17588">
                  <c:v>293.14999999999998</c:v>
                </c:pt>
                <c:pt idx="17589">
                  <c:v>293.16666666666669</c:v>
                </c:pt>
                <c:pt idx="17590">
                  <c:v>293.18333333333334</c:v>
                </c:pt>
                <c:pt idx="17591">
                  <c:v>293.2</c:v>
                </c:pt>
                <c:pt idx="17592">
                  <c:v>293.21666666666664</c:v>
                </c:pt>
                <c:pt idx="17593">
                  <c:v>293.23333333333335</c:v>
                </c:pt>
                <c:pt idx="17594">
                  <c:v>293.25</c:v>
                </c:pt>
                <c:pt idx="17595">
                  <c:v>293.26666666666665</c:v>
                </c:pt>
                <c:pt idx="17596">
                  <c:v>293.28333333333336</c:v>
                </c:pt>
                <c:pt idx="17597">
                  <c:v>293.3</c:v>
                </c:pt>
                <c:pt idx="17598">
                  <c:v>293.31666666666666</c:v>
                </c:pt>
                <c:pt idx="17599">
                  <c:v>293.33333333333331</c:v>
                </c:pt>
                <c:pt idx="17600">
                  <c:v>293.35000000000002</c:v>
                </c:pt>
                <c:pt idx="17601">
                  <c:v>293.36666666666667</c:v>
                </c:pt>
                <c:pt idx="17602">
                  <c:v>293.38333333333333</c:v>
                </c:pt>
                <c:pt idx="17603">
                  <c:v>293.39999999999998</c:v>
                </c:pt>
                <c:pt idx="17604">
                  <c:v>293.41666666666669</c:v>
                </c:pt>
                <c:pt idx="17605">
                  <c:v>293.43333333333334</c:v>
                </c:pt>
                <c:pt idx="17606">
                  <c:v>293.45</c:v>
                </c:pt>
                <c:pt idx="17607">
                  <c:v>293.46666666666664</c:v>
                </c:pt>
                <c:pt idx="17608">
                  <c:v>293.48333333333335</c:v>
                </c:pt>
                <c:pt idx="17609">
                  <c:v>293.5</c:v>
                </c:pt>
                <c:pt idx="17610">
                  <c:v>293.51666666666665</c:v>
                </c:pt>
                <c:pt idx="17611">
                  <c:v>293.53333333333336</c:v>
                </c:pt>
                <c:pt idx="17612">
                  <c:v>293.55</c:v>
                </c:pt>
                <c:pt idx="17613">
                  <c:v>293.56666666666666</c:v>
                </c:pt>
                <c:pt idx="17614">
                  <c:v>293.58333333333331</c:v>
                </c:pt>
                <c:pt idx="17615">
                  <c:v>293.60000000000002</c:v>
                </c:pt>
                <c:pt idx="17616">
                  <c:v>293.61666666666667</c:v>
                </c:pt>
                <c:pt idx="17617">
                  <c:v>293.63333333333333</c:v>
                </c:pt>
                <c:pt idx="17618">
                  <c:v>293.64999999999998</c:v>
                </c:pt>
                <c:pt idx="17619">
                  <c:v>293.66666666666669</c:v>
                </c:pt>
                <c:pt idx="17620">
                  <c:v>293.68333333333334</c:v>
                </c:pt>
                <c:pt idx="17621">
                  <c:v>293.7</c:v>
                </c:pt>
                <c:pt idx="17622">
                  <c:v>293.71666666666664</c:v>
                </c:pt>
                <c:pt idx="17623">
                  <c:v>293.73333333333335</c:v>
                </c:pt>
                <c:pt idx="17624">
                  <c:v>293.75</c:v>
                </c:pt>
                <c:pt idx="17625">
                  <c:v>293.76666666666665</c:v>
                </c:pt>
                <c:pt idx="17626">
                  <c:v>293.78333333333336</c:v>
                </c:pt>
                <c:pt idx="17627">
                  <c:v>293.8</c:v>
                </c:pt>
                <c:pt idx="17628">
                  <c:v>293.81666666666666</c:v>
                </c:pt>
                <c:pt idx="17629">
                  <c:v>293.83333333333331</c:v>
                </c:pt>
                <c:pt idx="17630">
                  <c:v>293.85000000000002</c:v>
                </c:pt>
                <c:pt idx="17631">
                  <c:v>293.86666666666667</c:v>
                </c:pt>
                <c:pt idx="17632">
                  <c:v>293.88333333333333</c:v>
                </c:pt>
                <c:pt idx="17633">
                  <c:v>293.89999999999998</c:v>
                </c:pt>
                <c:pt idx="17634">
                  <c:v>293.91666666666669</c:v>
                </c:pt>
                <c:pt idx="17635">
                  <c:v>293.93333333333334</c:v>
                </c:pt>
                <c:pt idx="17636">
                  <c:v>293.95</c:v>
                </c:pt>
                <c:pt idx="17637">
                  <c:v>293.96666666666664</c:v>
                </c:pt>
                <c:pt idx="17638">
                  <c:v>293.98333333333335</c:v>
                </c:pt>
                <c:pt idx="17639">
                  <c:v>294</c:v>
                </c:pt>
                <c:pt idx="17640">
                  <c:v>294.01666666666665</c:v>
                </c:pt>
                <c:pt idx="17641">
                  <c:v>294.03333333333336</c:v>
                </c:pt>
                <c:pt idx="17642">
                  <c:v>294.05</c:v>
                </c:pt>
                <c:pt idx="17643">
                  <c:v>294.06666666666666</c:v>
                </c:pt>
                <c:pt idx="17644">
                  <c:v>294.08333333333331</c:v>
                </c:pt>
                <c:pt idx="17645">
                  <c:v>294.10000000000002</c:v>
                </c:pt>
                <c:pt idx="17646">
                  <c:v>294.11666666666667</c:v>
                </c:pt>
                <c:pt idx="17647">
                  <c:v>294.13333333333333</c:v>
                </c:pt>
                <c:pt idx="17648">
                  <c:v>294.14999999999998</c:v>
                </c:pt>
                <c:pt idx="17649">
                  <c:v>294.16666666666669</c:v>
                </c:pt>
                <c:pt idx="17650">
                  <c:v>294.18333333333334</c:v>
                </c:pt>
                <c:pt idx="17651">
                  <c:v>294.2</c:v>
                </c:pt>
                <c:pt idx="17652">
                  <c:v>294.21666666666664</c:v>
                </c:pt>
                <c:pt idx="17653">
                  <c:v>294.23333333333335</c:v>
                </c:pt>
                <c:pt idx="17654">
                  <c:v>294.25</c:v>
                </c:pt>
                <c:pt idx="17655">
                  <c:v>294.26666666666665</c:v>
                </c:pt>
                <c:pt idx="17656">
                  <c:v>294.28333333333336</c:v>
                </c:pt>
                <c:pt idx="17657">
                  <c:v>294.3</c:v>
                </c:pt>
                <c:pt idx="17658">
                  <c:v>294.31666666666666</c:v>
                </c:pt>
                <c:pt idx="17659">
                  <c:v>294.33333333333331</c:v>
                </c:pt>
                <c:pt idx="17660">
                  <c:v>294.35000000000002</c:v>
                </c:pt>
                <c:pt idx="17661">
                  <c:v>294.36666666666667</c:v>
                </c:pt>
                <c:pt idx="17662">
                  <c:v>294.38333333333333</c:v>
                </c:pt>
                <c:pt idx="17663">
                  <c:v>294.39999999999998</c:v>
                </c:pt>
                <c:pt idx="17664">
                  <c:v>294.41666666666669</c:v>
                </c:pt>
                <c:pt idx="17665">
                  <c:v>294.43333333333334</c:v>
                </c:pt>
                <c:pt idx="17666">
                  <c:v>294.45</c:v>
                </c:pt>
                <c:pt idx="17667">
                  <c:v>294.46666666666664</c:v>
                </c:pt>
                <c:pt idx="17668">
                  <c:v>294.48333333333335</c:v>
                </c:pt>
                <c:pt idx="17669">
                  <c:v>294.5</c:v>
                </c:pt>
                <c:pt idx="17670">
                  <c:v>294.51666666666665</c:v>
                </c:pt>
                <c:pt idx="17671">
                  <c:v>294.53333333333336</c:v>
                </c:pt>
                <c:pt idx="17672">
                  <c:v>294.55</c:v>
                </c:pt>
                <c:pt idx="17673">
                  <c:v>294.56666666666666</c:v>
                </c:pt>
                <c:pt idx="17674">
                  <c:v>294.58333333333331</c:v>
                </c:pt>
                <c:pt idx="17675">
                  <c:v>294.60000000000002</c:v>
                </c:pt>
                <c:pt idx="17676">
                  <c:v>294.61666666666667</c:v>
                </c:pt>
                <c:pt idx="17677">
                  <c:v>294.63333333333333</c:v>
                </c:pt>
                <c:pt idx="17678">
                  <c:v>294.64999999999998</c:v>
                </c:pt>
                <c:pt idx="17679">
                  <c:v>294.66666666666669</c:v>
                </c:pt>
                <c:pt idx="17680">
                  <c:v>294.68333333333334</c:v>
                </c:pt>
                <c:pt idx="17681">
                  <c:v>294.7</c:v>
                </c:pt>
                <c:pt idx="17682">
                  <c:v>294.71666666666664</c:v>
                </c:pt>
                <c:pt idx="17683">
                  <c:v>294.73333333333335</c:v>
                </c:pt>
                <c:pt idx="17684">
                  <c:v>294.75</c:v>
                </c:pt>
                <c:pt idx="17685">
                  <c:v>294.76666666666665</c:v>
                </c:pt>
                <c:pt idx="17686">
                  <c:v>294.78333333333336</c:v>
                </c:pt>
                <c:pt idx="17687">
                  <c:v>294.8</c:v>
                </c:pt>
                <c:pt idx="17688">
                  <c:v>294.81666666666666</c:v>
                </c:pt>
                <c:pt idx="17689">
                  <c:v>294.83333333333331</c:v>
                </c:pt>
                <c:pt idx="17690">
                  <c:v>294.85000000000002</c:v>
                </c:pt>
                <c:pt idx="17691">
                  <c:v>294.86666666666667</c:v>
                </c:pt>
                <c:pt idx="17692">
                  <c:v>294.88333333333333</c:v>
                </c:pt>
                <c:pt idx="17693">
                  <c:v>294.89999999999998</c:v>
                </c:pt>
                <c:pt idx="17694">
                  <c:v>294.91666666666669</c:v>
                </c:pt>
                <c:pt idx="17695">
                  <c:v>294.93333333333334</c:v>
                </c:pt>
                <c:pt idx="17696">
                  <c:v>294.95</c:v>
                </c:pt>
                <c:pt idx="17697">
                  <c:v>294.96666666666664</c:v>
                </c:pt>
                <c:pt idx="17698">
                  <c:v>294.98333333333335</c:v>
                </c:pt>
                <c:pt idx="17699">
                  <c:v>295</c:v>
                </c:pt>
                <c:pt idx="17700">
                  <c:v>295.01666666666665</c:v>
                </c:pt>
                <c:pt idx="17701">
                  <c:v>295.03333333333336</c:v>
                </c:pt>
                <c:pt idx="17702">
                  <c:v>295.05</c:v>
                </c:pt>
                <c:pt idx="17703">
                  <c:v>295.06666666666666</c:v>
                </c:pt>
                <c:pt idx="17704">
                  <c:v>295.08333333333331</c:v>
                </c:pt>
                <c:pt idx="17705">
                  <c:v>295.10000000000002</c:v>
                </c:pt>
                <c:pt idx="17706">
                  <c:v>295.11666666666667</c:v>
                </c:pt>
                <c:pt idx="17707">
                  <c:v>295.13333333333333</c:v>
                </c:pt>
                <c:pt idx="17708">
                  <c:v>295.14999999999998</c:v>
                </c:pt>
                <c:pt idx="17709">
                  <c:v>295.16666666666669</c:v>
                </c:pt>
                <c:pt idx="17710">
                  <c:v>295.18333333333334</c:v>
                </c:pt>
                <c:pt idx="17711">
                  <c:v>295.2</c:v>
                </c:pt>
                <c:pt idx="17712">
                  <c:v>295.21666666666664</c:v>
                </c:pt>
                <c:pt idx="17713">
                  <c:v>295.23333333333335</c:v>
                </c:pt>
                <c:pt idx="17714">
                  <c:v>295.25</c:v>
                </c:pt>
                <c:pt idx="17715">
                  <c:v>295.26666666666665</c:v>
                </c:pt>
                <c:pt idx="17716">
                  <c:v>295.28333333333336</c:v>
                </c:pt>
                <c:pt idx="17717">
                  <c:v>295.3</c:v>
                </c:pt>
                <c:pt idx="17718">
                  <c:v>295.31666666666666</c:v>
                </c:pt>
                <c:pt idx="17719">
                  <c:v>295.33333333333331</c:v>
                </c:pt>
                <c:pt idx="17720">
                  <c:v>295.35000000000002</c:v>
                </c:pt>
                <c:pt idx="17721">
                  <c:v>295.36666666666667</c:v>
                </c:pt>
                <c:pt idx="17722">
                  <c:v>295.38333333333333</c:v>
                </c:pt>
                <c:pt idx="17723">
                  <c:v>295.39999999999998</c:v>
                </c:pt>
                <c:pt idx="17724">
                  <c:v>295.41666666666669</c:v>
                </c:pt>
                <c:pt idx="17725">
                  <c:v>295.43333333333334</c:v>
                </c:pt>
                <c:pt idx="17726">
                  <c:v>295.45</c:v>
                </c:pt>
                <c:pt idx="17727">
                  <c:v>295.46666666666664</c:v>
                </c:pt>
                <c:pt idx="17728">
                  <c:v>295.48333333333335</c:v>
                </c:pt>
                <c:pt idx="17729">
                  <c:v>295.5</c:v>
                </c:pt>
                <c:pt idx="17730">
                  <c:v>295.51666666666665</c:v>
                </c:pt>
                <c:pt idx="17731">
                  <c:v>295.53333333333336</c:v>
                </c:pt>
                <c:pt idx="17732">
                  <c:v>295.55</c:v>
                </c:pt>
                <c:pt idx="17733">
                  <c:v>295.56666666666666</c:v>
                </c:pt>
                <c:pt idx="17734">
                  <c:v>295.58333333333331</c:v>
                </c:pt>
                <c:pt idx="17735">
                  <c:v>295.60000000000002</c:v>
                </c:pt>
                <c:pt idx="17736">
                  <c:v>295.61666666666667</c:v>
                </c:pt>
                <c:pt idx="17737">
                  <c:v>295.63333333333333</c:v>
                </c:pt>
                <c:pt idx="17738">
                  <c:v>295.64999999999998</c:v>
                </c:pt>
                <c:pt idx="17739">
                  <c:v>295.66666666666669</c:v>
                </c:pt>
                <c:pt idx="17740">
                  <c:v>295.68333333333334</c:v>
                </c:pt>
                <c:pt idx="17741">
                  <c:v>295.7</c:v>
                </c:pt>
                <c:pt idx="17742">
                  <c:v>295.71666666666664</c:v>
                </c:pt>
                <c:pt idx="17743">
                  <c:v>295.73333333333335</c:v>
                </c:pt>
                <c:pt idx="17744">
                  <c:v>295.75</c:v>
                </c:pt>
                <c:pt idx="17745">
                  <c:v>295.76666666666665</c:v>
                </c:pt>
                <c:pt idx="17746">
                  <c:v>295.78333333333336</c:v>
                </c:pt>
                <c:pt idx="17747">
                  <c:v>295.8</c:v>
                </c:pt>
                <c:pt idx="17748">
                  <c:v>295.81666666666666</c:v>
                </c:pt>
                <c:pt idx="17749">
                  <c:v>295.83333333333331</c:v>
                </c:pt>
                <c:pt idx="17750">
                  <c:v>295.85000000000002</c:v>
                </c:pt>
                <c:pt idx="17751">
                  <c:v>295.86666666666667</c:v>
                </c:pt>
                <c:pt idx="17752">
                  <c:v>295.88333333333333</c:v>
                </c:pt>
                <c:pt idx="17753">
                  <c:v>295.89999999999998</c:v>
                </c:pt>
                <c:pt idx="17754">
                  <c:v>295.91666666666669</c:v>
                </c:pt>
                <c:pt idx="17755">
                  <c:v>295.93333333333334</c:v>
                </c:pt>
                <c:pt idx="17756">
                  <c:v>295.95</c:v>
                </c:pt>
                <c:pt idx="17757">
                  <c:v>295.96666666666664</c:v>
                </c:pt>
                <c:pt idx="17758">
                  <c:v>295.98333333333335</c:v>
                </c:pt>
                <c:pt idx="17759">
                  <c:v>296</c:v>
                </c:pt>
                <c:pt idx="17760">
                  <c:v>296.01666666666665</c:v>
                </c:pt>
                <c:pt idx="17761">
                  <c:v>296.03333333333336</c:v>
                </c:pt>
                <c:pt idx="17762">
                  <c:v>296.05</c:v>
                </c:pt>
                <c:pt idx="17763">
                  <c:v>296.06666666666666</c:v>
                </c:pt>
                <c:pt idx="17764">
                  <c:v>296.08333333333331</c:v>
                </c:pt>
                <c:pt idx="17765">
                  <c:v>296.10000000000002</c:v>
                </c:pt>
                <c:pt idx="17766">
                  <c:v>296.11666666666667</c:v>
                </c:pt>
                <c:pt idx="17767">
                  <c:v>296.13333333333333</c:v>
                </c:pt>
                <c:pt idx="17768">
                  <c:v>296.14999999999998</c:v>
                </c:pt>
                <c:pt idx="17769">
                  <c:v>296.16666666666669</c:v>
                </c:pt>
                <c:pt idx="17770">
                  <c:v>296.18333333333334</c:v>
                </c:pt>
                <c:pt idx="17771">
                  <c:v>296.2</c:v>
                </c:pt>
                <c:pt idx="17772">
                  <c:v>296.21666666666664</c:v>
                </c:pt>
                <c:pt idx="17773">
                  <c:v>296.23333333333335</c:v>
                </c:pt>
                <c:pt idx="17774">
                  <c:v>296.25</c:v>
                </c:pt>
                <c:pt idx="17775">
                  <c:v>296.26666666666665</c:v>
                </c:pt>
                <c:pt idx="17776">
                  <c:v>296.28333333333336</c:v>
                </c:pt>
                <c:pt idx="17777">
                  <c:v>296.3</c:v>
                </c:pt>
                <c:pt idx="17778">
                  <c:v>296.31666666666666</c:v>
                </c:pt>
                <c:pt idx="17779">
                  <c:v>296.33333333333331</c:v>
                </c:pt>
                <c:pt idx="17780">
                  <c:v>296.35000000000002</c:v>
                </c:pt>
                <c:pt idx="17781">
                  <c:v>296.36666666666667</c:v>
                </c:pt>
                <c:pt idx="17782">
                  <c:v>296.38333333333333</c:v>
                </c:pt>
                <c:pt idx="17783">
                  <c:v>296.39999999999998</c:v>
                </c:pt>
                <c:pt idx="17784">
                  <c:v>296.41666666666669</c:v>
                </c:pt>
                <c:pt idx="17785">
                  <c:v>296.43333333333334</c:v>
                </c:pt>
                <c:pt idx="17786">
                  <c:v>296.45</c:v>
                </c:pt>
                <c:pt idx="17787">
                  <c:v>296.46666666666664</c:v>
                </c:pt>
                <c:pt idx="17788">
                  <c:v>296.48333333333335</c:v>
                </c:pt>
                <c:pt idx="17789">
                  <c:v>296.5</c:v>
                </c:pt>
                <c:pt idx="17790">
                  <c:v>296.51666666666665</c:v>
                </c:pt>
                <c:pt idx="17791">
                  <c:v>296.53333333333336</c:v>
                </c:pt>
                <c:pt idx="17792">
                  <c:v>296.55</c:v>
                </c:pt>
                <c:pt idx="17793">
                  <c:v>296.56666666666666</c:v>
                </c:pt>
                <c:pt idx="17794">
                  <c:v>296.58333333333331</c:v>
                </c:pt>
                <c:pt idx="17795">
                  <c:v>296.60000000000002</c:v>
                </c:pt>
                <c:pt idx="17796">
                  <c:v>296.61666666666667</c:v>
                </c:pt>
                <c:pt idx="17797">
                  <c:v>296.63333333333333</c:v>
                </c:pt>
                <c:pt idx="17798">
                  <c:v>296.64999999999998</c:v>
                </c:pt>
                <c:pt idx="17799">
                  <c:v>296.66666666666669</c:v>
                </c:pt>
                <c:pt idx="17800">
                  <c:v>296.68333333333334</c:v>
                </c:pt>
                <c:pt idx="17801">
                  <c:v>296.7</c:v>
                </c:pt>
                <c:pt idx="17802">
                  <c:v>296.71666666666664</c:v>
                </c:pt>
                <c:pt idx="17803">
                  <c:v>296.73333333333335</c:v>
                </c:pt>
                <c:pt idx="17804">
                  <c:v>296.75</c:v>
                </c:pt>
                <c:pt idx="17805">
                  <c:v>296.76666666666665</c:v>
                </c:pt>
                <c:pt idx="17806">
                  <c:v>296.78333333333336</c:v>
                </c:pt>
                <c:pt idx="17807">
                  <c:v>296.8</c:v>
                </c:pt>
                <c:pt idx="17808">
                  <c:v>296.81666666666666</c:v>
                </c:pt>
                <c:pt idx="17809">
                  <c:v>296.83333333333331</c:v>
                </c:pt>
                <c:pt idx="17810">
                  <c:v>296.85000000000002</c:v>
                </c:pt>
                <c:pt idx="17811">
                  <c:v>296.86666666666667</c:v>
                </c:pt>
                <c:pt idx="17812">
                  <c:v>296.88333333333333</c:v>
                </c:pt>
                <c:pt idx="17813">
                  <c:v>296.89999999999998</c:v>
                </c:pt>
                <c:pt idx="17814">
                  <c:v>296.91666666666669</c:v>
                </c:pt>
                <c:pt idx="17815">
                  <c:v>296.93333333333334</c:v>
                </c:pt>
                <c:pt idx="17816">
                  <c:v>296.95</c:v>
                </c:pt>
                <c:pt idx="17817">
                  <c:v>296.96666666666664</c:v>
                </c:pt>
                <c:pt idx="17818">
                  <c:v>296.98333333333335</c:v>
                </c:pt>
                <c:pt idx="17819">
                  <c:v>297</c:v>
                </c:pt>
                <c:pt idx="17820">
                  <c:v>297.01666666666665</c:v>
                </c:pt>
                <c:pt idx="17821">
                  <c:v>297.03333333333336</c:v>
                </c:pt>
                <c:pt idx="17822">
                  <c:v>297.05</c:v>
                </c:pt>
                <c:pt idx="17823">
                  <c:v>297.06666666666666</c:v>
                </c:pt>
                <c:pt idx="17824">
                  <c:v>297.08333333333331</c:v>
                </c:pt>
                <c:pt idx="17825">
                  <c:v>297.10000000000002</c:v>
                </c:pt>
                <c:pt idx="17826">
                  <c:v>297.11666666666667</c:v>
                </c:pt>
                <c:pt idx="17827">
                  <c:v>297.13333333333333</c:v>
                </c:pt>
                <c:pt idx="17828">
                  <c:v>297.14999999999998</c:v>
                </c:pt>
                <c:pt idx="17829">
                  <c:v>297.16666666666669</c:v>
                </c:pt>
                <c:pt idx="17830">
                  <c:v>297.18333333333334</c:v>
                </c:pt>
                <c:pt idx="17831">
                  <c:v>297.2</c:v>
                </c:pt>
                <c:pt idx="17832">
                  <c:v>297.21666666666664</c:v>
                </c:pt>
                <c:pt idx="17833">
                  <c:v>297.23333333333335</c:v>
                </c:pt>
                <c:pt idx="17834">
                  <c:v>297.25</c:v>
                </c:pt>
                <c:pt idx="17835">
                  <c:v>297.26666666666665</c:v>
                </c:pt>
                <c:pt idx="17836">
                  <c:v>297.28333333333336</c:v>
                </c:pt>
                <c:pt idx="17837">
                  <c:v>297.3</c:v>
                </c:pt>
                <c:pt idx="17838">
                  <c:v>297.31666666666666</c:v>
                </c:pt>
                <c:pt idx="17839">
                  <c:v>297.33333333333331</c:v>
                </c:pt>
                <c:pt idx="17840">
                  <c:v>297.35000000000002</c:v>
                </c:pt>
                <c:pt idx="17841">
                  <c:v>297.36666666666667</c:v>
                </c:pt>
                <c:pt idx="17842">
                  <c:v>297.38333333333333</c:v>
                </c:pt>
                <c:pt idx="17843">
                  <c:v>297.39999999999998</c:v>
                </c:pt>
                <c:pt idx="17844">
                  <c:v>297.41666666666669</c:v>
                </c:pt>
                <c:pt idx="17845">
                  <c:v>297.43333333333334</c:v>
                </c:pt>
                <c:pt idx="17846">
                  <c:v>297.45</c:v>
                </c:pt>
                <c:pt idx="17847">
                  <c:v>297.46666666666664</c:v>
                </c:pt>
                <c:pt idx="17848">
                  <c:v>297.48333333333335</c:v>
                </c:pt>
                <c:pt idx="17849">
                  <c:v>297.5</c:v>
                </c:pt>
                <c:pt idx="17850">
                  <c:v>297.51666666666665</c:v>
                </c:pt>
                <c:pt idx="17851">
                  <c:v>297.53333333333336</c:v>
                </c:pt>
                <c:pt idx="17852">
                  <c:v>297.55</c:v>
                </c:pt>
                <c:pt idx="17853">
                  <c:v>297.56666666666666</c:v>
                </c:pt>
                <c:pt idx="17854">
                  <c:v>297.58333333333331</c:v>
                </c:pt>
                <c:pt idx="17855">
                  <c:v>297.60000000000002</c:v>
                </c:pt>
                <c:pt idx="17856">
                  <c:v>297.61666666666667</c:v>
                </c:pt>
                <c:pt idx="17857">
                  <c:v>297.63333333333333</c:v>
                </c:pt>
                <c:pt idx="17858">
                  <c:v>297.64999999999998</c:v>
                </c:pt>
                <c:pt idx="17859">
                  <c:v>297.66666666666669</c:v>
                </c:pt>
                <c:pt idx="17860">
                  <c:v>297.68333333333334</c:v>
                </c:pt>
                <c:pt idx="17861">
                  <c:v>297.7</c:v>
                </c:pt>
                <c:pt idx="17862">
                  <c:v>297.71666666666664</c:v>
                </c:pt>
                <c:pt idx="17863">
                  <c:v>297.73333333333335</c:v>
                </c:pt>
                <c:pt idx="17864">
                  <c:v>297.75</c:v>
                </c:pt>
                <c:pt idx="17865">
                  <c:v>297.76666666666665</c:v>
                </c:pt>
                <c:pt idx="17866">
                  <c:v>297.78333333333336</c:v>
                </c:pt>
                <c:pt idx="17867">
                  <c:v>297.8</c:v>
                </c:pt>
                <c:pt idx="17868">
                  <c:v>297.81666666666666</c:v>
                </c:pt>
                <c:pt idx="17869">
                  <c:v>297.83333333333331</c:v>
                </c:pt>
                <c:pt idx="17870">
                  <c:v>297.85000000000002</c:v>
                </c:pt>
                <c:pt idx="17871">
                  <c:v>297.86666666666667</c:v>
                </c:pt>
                <c:pt idx="17872">
                  <c:v>297.88333333333333</c:v>
                </c:pt>
                <c:pt idx="17873">
                  <c:v>297.89999999999998</c:v>
                </c:pt>
                <c:pt idx="17874">
                  <c:v>297.91666666666669</c:v>
                </c:pt>
                <c:pt idx="17875">
                  <c:v>297.93333333333334</c:v>
                </c:pt>
                <c:pt idx="17876">
                  <c:v>297.95</c:v>
                </c:pt>
                <c:pt idx="17877">
                  <c:v>297.96666666666664</c:v>
                </c:pt>
                <c:pt idx="17878">
                  <c:v>297.98333333333335</c:v>
                </c:pt>
                <c:pt idx="17879">
                  <c:v>298</c:v>
                </c:pt>
                <c:pt idx="17880">
                  <c:v>298.01666666666665</c:v>
                </c:pt>
                <c:pt idx="17881">
                  <c:v>298.03333333333336</c:v>
                </c:pt>
                <c:pt idx="17882">
                  <c:v>298.05</c:v>
                </c:pt>
                <c:pt idx="17883">
                  <c:v>298.06666666666666</c:v>
                </c:pt>
                <c:pt idx="17884">
                  <c:v>298.08333333333331</c:v>
                </c:pt>
                <c:pt idx="17885">
                  <c:v>298.10000000000002</c:v>
                </c:pt>
                <c:pt idx="17886">
                  <c:v>298.11666666666667</c:v>
                </c:pt>
                <c:pt idx="17887">
                  <c:v>298.13333333333333</c:v>
                </c:pt>
                <c:pt idx="17888">
                  <c:v>298.14999999999998</c:v>
                </c:pt>
                <c:pt idx="17889">
                  <c:v>298.16666666666669</c:v>
                </c:pt>
                <c:pt idx="17890">
                  <c:v>298.18333333333334</c:v>
                </c:pt>
                <c:pt idx="17891">
                  <c:v>298.2</c:v>
                </c:pt>
                <c:pt idx="17892">
                  <c:v>298.21666666666664</c:v>
                </c:pt>
                <c:pt idx="17893">
                  <c:v>298.23333333333335</c:v>
                </c:pt>
                <c:pt idx="17894">
                  <c:v>298.25</c:v>
                </c:pt>
                <c:pt idx="17895">
                  <c:v>298.26666666666665</c:v>
                </c:pt>
                <c:pt idx="17896">
                  <c:v>298.28333333333336</c:v>
                </c:pt>
                <c:pt idx="17897">
                  <c:v>298.3</c:v>
                </c:pt>
                <c:pt idx="17898">
                  <c:v>298.31666666666666</c:v>
                </c:pt>
                <c:pt idx="17899">
                  <c:v>298.33333333333331</c:v>
                </c:pt>
                <c:pt idx="17900">
                  <c:v>298.35000000000002</c:v>
                </c:pt>
                <c:pt idx="17901">
                  <c:v>298.36666666666667</c:v>
                </c:pt>
                <c:pt idx="17902">
                  <c:v>298.38333333333333</c:v>
                </c:pt>
                <c:pt idx="17903">
                  <c:v>298.39999999999998</c:v>
                </c:pt>
                <c:pt idx="17904">
                  <c:v>298.41666666666669</c:v>
                </c:pt>
                <c:pt idx="17905">
                  <c:v>298.43333333333334</c:v>
                </c:pt>
                <c:pt idx="17906">
                  <c:v>298.45</c:v>
                </c:pt>
                <c:pt idx="17907">
                  <c:v>298.46666666666664</c:v>
                </c:pt>
                <c:pt idx="17908">
                  <c:v>298.48333333333335</c:v>
                </c:pt>
                <c:pt idx="17909">
                  <c:v>298.5</c:v>
                </c:pt>
                <c:pt idx="17910">
                  <c:v>298.51666666666665</c:v>
                </c:pt>
                <c:pt idx="17911">
                  <c:v>298.53333333333336</c:v>
                </c:pt>
                <c:pt idx="17912">
                  <c:v>298.55</c:v>
                </c:pt>
                <c:pt idx="17913">
                  <c:v>298.56666666666666</c:v>
                </c:pt>
                <c:pt idx="17914">
                  <c:v>298.58333333333331</c:v>
                </c:pt>
                <c:pt idx="17915">
                  <c:v>298.60000000000002</c:v>
                </c:pt>
                <c:pt idx="17916">
                  <c:v>298.61666666666667</c:v>
                </c:pt>
                <c:pt idx="17917">
                  <c:v>298.63333333333333</c:v>
                </c:pt>
                <c:pt idx="17918">
                  <c:v>298.64999999999998</c:v>
                </c:pt>
                <c:pt idx="17919">
                  <c:v>298.66666666666669</c:v>
                </c:pt>
                <c:pt idx="17920">
                  <c:v>298.68333333333334</c:v>
                </c:pt>
                <c:pt idx="17921">
                  <c:v>298.7</c:v>
                </c:pt>
                <c:pt idx="17922">
                  <c:v>298.71666666666664</c:v>
                </c:pt>
                <c:pt idx="17923">
                  <c:v>298.73333333333335</c:v>
                </c:pt>
                <c:pt idx="17924">
                  <c:v>298.75</c:v>
                </c:pt>
                <c:pt idx="17925">
                  <c:v>298.76666666666665</c:v>
                </c:pt>
                <c:pt idx="17926">
                  <c:v>298.78333333333336</c:v>
                </c:pt>
                <c:pt idx="17927">
                  <c:v>298.8</c:v>
                </c:pt>
                <c:pt idx="17928">
                  <c:v>298.81666666666666</c:v>
                </c:pt>
                <c:pt idx="17929">
                  <c:v>298.83333333333331</c:v>
                </c:pt>
                <c:pt idx="17930">
                  <c:v>298.85000000000002</c:v>
                </c:pt>
                <c:pt idx="17931">
                  <c:v>298.86666666666667</c:v>
                </c:pt>
                <c:pt idx="17932">
                  <c:v>298.88333333333333</c:v>
                </c:pt>
                <c:pt idx="17933">
                  <c:v>298.89999999999998</c:v>
                </c:pt>
                <c:pt idx="17934">
                  <c:v>298.91666666666669</c:v>
                </c:pt>
                <c:pt idx="17935">
                  <c:v>298.93333333333334</c:v>
                </c:pt>
                <c:pt idx="17936">
                  <c:v>298.95</c:v>
                </c:pt>
                <c:pt idx="17937">
                  <c:v>298.96666666666664</c:v>
                </c:pt>
                <c:pt idx="17938">
                  <c:v>298.98333333333335</c:v>
                </c:pt>
                <c:pt idx="17939">
                  <c:v>299</c:v>
                </c:pt>
                <c:pt idx="17940">
                  <c:v>299.01666666666665</c:v>
                </c:pt>
                <c:pt idx="17941">
                  <c:v>299.03333333333336</c:v>
                </c:pt>
                <c:pt idx="17942">
                  <c:v>299.05</c:v>
                </c:pt>
                <c:pt idx="17943">
                  <c:v>299.06666666666666</c:v>
                </c:pt>
                <c:pt idx="17944">
                  <c:v>299.08333333333331</c:v>
                </c:pt>
                <c:pt idx="17945">
                  <c:v>299.10000000000002</c:v>
                </c:pt>
                <c:pt idx="17946">
                  <c:v>299.11666666666667</c:v>
                </c:pt>
                <c:pt idx="17947">
                  <c:v>299.13333333333333</c:v>
                </c:pt>
                <c:pt idx="17948">
                  <c:v>299.14999999999998</c:v>
                </c:pt>
                <c:pt idx="17949">
                  <c:v>299.16666666666669</c:v>
                </c:pt>
                <c:pt idx="17950">
                  <c:v>299.18333333333334</c:v>
                </c:pt>
                <c:pt idx="17951">
                  <c:v>299.2</c:v>
                </c:pt>
                <c:pt idx="17952">
                  <c:v>299.21666666666664</c:v>
                </c:pt>
                <c:pt idx="17953">
                  <c:v>299.23333333333335</c:v>
                </c:pt>
                <c:pt idx="17954">
                  <c:v>299.25</c:v>
                </c:pt>
                <c:pt idx="17955">
                  <c:v>299.26666666666665</c:v>
                </c:pt>
                <c:pt idx="17956">
                  <c:v>299.28333333333336</c:v>
                </c:pt>
                <c:pt idx="17957">
                  <c:v>299.3</c:v>
                </c:pt>
                <c:pt idx="17958">
                  <c:v>299.31666666666666</c:v>
                </c:pt>
                <c:pt idx="17959">
                  <c:v>299.33333333333331</c:v>
                </c:pt>
                <c:pt idx="17960">
                  <c:v>299.35000000000002</c:v>
                </c:pt>
                <c:pt idx="17961">
                  <c:v>299.36666666666667</c:v>
                </c:pt>
                <c:pt idx="17962">
                  <c:v>299.38333333333333</c:v>
                </c:pt>
                <c:pt idx="17963">
                  <c:v>299.39999999999998</c:v>
                </c:pt>
                <c:pt idx="17964">
                  <c:v>299.41666666666669</c:v>
                </c:pt>
                <c:pt idx="17965">
                  <c:v>299.43333333333334</c:v>
                </c:pt>
                <c:pt idx="17966">
                  <c:v>299.45</c:v>
                </c:pt>
                <c:pt idx="17967">
                  <c:v>299.46666666666664</c:v>
                </c:pt>
                <c:pt idx="17968">
                  <c:v>299.48333333333335</c:v>
                </c:pt>
                <c:pt idx="17969">
                  <c:v>299.5</c:v>
                </c:pt>
                <c:pt idx="17970">
                  <c:v>299.51666666666665</c:v>
                </c:pt>
                <c:pt idx="17971">
                  <c:v>299.53333333333336</c:v>
                </c:pt>
                <c:pt idx="17972">
                  <c:v>299.55</c:v>
                </c:pt>
                <c:pt idx="17973">
                  <c:v>299.56666666666666</c:v>
                </c:pt>
                <c:pt idx="17974">
                  <c:v>299.58333333333331</c:v>
                </c:pt>
                <c:pt idx="17975">
                  <c:v>299.60000000000002</c:v>
                </c:pt>
                <c:pt idx="17976">
                  <c:v>299.61666666666667</c:v>
                </c:pt>
                <c:pt idx="17977">
                  <c:v>299.63333333333333</c:v>
                </c:pt>
                <c:pt idx="17978">
                  <c:v>299.64999999999998</c:v>
                </c:pt>
                <c:pt idx="17979">
                  <c:v>299.66666666666669</c:v>
                </c:pt>
                <c:pt idx="17980">
                  <c:v>299.68333333333334</c:v>
                </c:pt>
                <c:pt idx="17981">
                  <c:v>299.7</c:v>
                </c:pt>
                <c:pt idx="17982">
                  <c:v>299.71666666666664</c:v>
                </c:pt>
                <c:pt idx="17983">
                  <c:v>299.73333333333335</c:v>
                </c:pt>
                <c:pt idx="17984">
                  <c:v>299.75</c:v>
                </c:pt>
                <c:pt idx="17985">
                  <c:v>299.76666666666665</c:v>
                </c:pt>
                <c:pt idx="17986">
                  <c:v>299.78333333333336</c:v>
                </c:pt>
                <c:pt idx="17987">
                  <c:v>299.8</c:v>
                </c:pt>
                <c:pt idx="17988">
                  <c:v>299.81666666666666</c:v>
                </c:pt>
                <c:pt idx="17989">
                  <c:v>299.83333333333331</c:v>
                </c:pt>
                <c:pt idx="17990">
                  <c:v>299.85000000000002</c:v>
                </c:pt>
                <c:pt idx="17991">
                  <c:v>299.86666666666667</c:v>
                </c:pt>
                <c:pt idx="17992">
                  <c:v>299.88333333333333</c:v>
                </c:pt>
                <c:pt idx="17993">
                  <c:v>299.89999999999998</c:v>
                </c:pt>
                <c:pt idx="17994">
                  <c:v>299.91666666666669</c:v>
                </c:pt>
                <c:pt idx="17995">
                  <c:v>299.93333333333334</c:v>
                </c:pt>
                <c:pt idx="17996">
                  <c:v>299.95</c:v>
                </c:pt>
                <c:pt idx="17997">
                  <c:v>299.96666666666664</c:v>
                </c:pt>
                <c:pt idx="17998">
                  <c:v>299.98333333333335</c:v>
                </c:pt>
                <c:pt idx="17999">
                  <c:v>300</c:v>
                </c:pt>
                <c:pt idx="18000">
                  <c:v>300.01666666666665</c:v>
                </c:pt>
                <c:pt idx="18001">
                  <c:v>300.03333333333336</c:v>
                </c:pt>
                <c:pt idx="18002">
                  <c:v>300.05</c:v>
                </c:pt>
                <c:pt idx="18003">
                  <c:v>300.06666666666666</c:v>
                </c:pt>
                <c:pt idx="18004">
                  <c:v>300.08333333333331</c:v>
                </c:pt>
                <c:pt idx="18005">
                  <c:v>300.10000000000002</c:v>
                </c:pt>
                <c:pt idx="18006">
                  <c:v>300.11666666666667</c:v>
                </c:pt>
                <c:pt idx="18007">
                  <c:v>300.13333333333333</c:v>
                </c:pt>
                <c:pt idx="18008">
                  <c:v>300.14999999999998</c:v>
                </c:pt>
                <c:pt idx="18009">
                  <c:v>300.16666666666669</c:v>
                </c:pt>
                <c:pt idx="18010">
                  <c:v>300.18333333333334</c:v>
                </c:pt>
                <c:pt idx="18011">
                  <c:v>300.2</c:v>
                </c:pt>
                <c:pt idx="18012">
                  <c:v>300.21666666666664</c:v>
                </c:pt>
                <c:pt idx="18013">
                  <c:v>300.23333333333335</c:v>
                </c:pt>
                <c:pt idx="18014">
                  <c:v>300.25</c:v>
                </c:pt>
                <c:pt idx="18015">
                  <c:v>300.26666666666665</c:v>
                </c:pt>
                <c:pt idx="18016">
                  <c:v>300.28333333333336</c:v>
                </c:pt>
                <c:pt idx="18017">
                  <c:v>300.3</c:v>
                </c:pt>
                <c:pt idx="18018">
                  <c:v>300.31666666666666</c:v>
                </c:pt>
                <c:pt idx="18019">
                  <c:v>300.33333333333331</c:v>
                </c:pt>
                <c:pt idx="18020">
                  <c:v>300.35000000000002</c:v>
                </c:pt>
                <c:pt idx="18021">
                  <c:v>300.36666666666667</c:v>
                </c:pt>
                <c:pt idx="18022">
                  <c:v>300.38333333333333</c:v>
                </c:pt>
                <c:pt idx="18023">
                  <c:v>300.39999999999998</c:v>
                </c:pt>
                <c:pt idx="18024">
                  <c:v>300.41666666666669</c:v>
                </c:pt>
                <c:pt idx="18025">
                  <c:v>300.43333333333334</c:v>
                </c:pt>
                <c:pt idx="18026">
                  <c:v>300.45</c:v>
                </c:pt>
                <c:pt idx="18027">
                  <c:v>300.46666666666664</c:v>
                </c:pt>
                <c:pt idx="18028">
                  <c:v>300.48333333333335</c:v>
                </c:pt>
                <c:pt idx="18029">
                  <c:v>300.5</c:v>
                </c:pt>
                <c:pt idx="18030">
                  <c:v>300.51666666666665</c:v>
                </c:pt>
                <c:pt idx="18031">
                  <c:v>300.53333333333336</c:v>
                </c:pt>
                <c:pt idx="18032">
                  <c:v>300.55</c:v>
                </c:pt>
                <c:pt idx="18033">
                  <c:v>300.56666666666666</c:v>
                </c:pt>
                <c:pt idx="18034">
                  <c:v>300.58333333333331</c:v>
                </c:pt>
                <c:pt idx="18035">
                  <c:v>300.60000000000002</c:v>
                </c:pt>
                <c:pt idx="18036">
                  <c:v>300.61666666666667</c:v>
                </c:pt>
                <c:pt idx="18037">
                  <c:v>300.63333333333333</c:v>
                </c:pt>
                <c:pt idx="18038">
                  <c:v>300.64999999999998</c:v>
                </c:pt>
                <c:pt idx="18039">
                  <c:v>300.66666666666669</c:v>
                </c:pt>
                <c:pt idx="18040">
                  <c:v>300.68333333333334</c:v>
                </c:pt>
                <c:pt idx="18041">
                  <c:v>300.7</c:v>
                </c:pt>
                <c:pt idx="18042">
                  <c:v>300.71666666666664</c:v>
                </c:pt>
                <c:pt idx="18043">
                  <c:v>300.73333333333335</c:v>
                </c:pt>
                <c:pt idx="18044">
                  <c:v>300.75</c:v>
                </c:pt>
                <c:pt idx="18045">
                  <c:v>300.76666666666665</c:v>
                </c:pt>
                <c:pt idx="18046">
                  <c:v>300.78333333333336</c:v>
                </c:pt>
                <c:pt idx="18047">
                  <c:v>300.8</c:v>
                </c:pt>
                <c:pt idx="18048">
                  <c:v>300.81666666666666</c:v>
                </c:pt>
                <c:pt idx="18049">
                  <c:v>300.83333333333331</c:v>
                </c:pt>
                <c:pt idx="18050">
                  <c:v>300.85000000000002</c:v>
                </c:pt>
                <c:pt idx="18051">
                  <c:v>300.86666666666667</c:v>
                </c:pt>
                <c:pt idx="18052">
                  <c:v>300.88333333333333</c:v>
                </c:pt>
                <c:pt idx="18053">
                  <c:v>300.89999999999998</c:v>
                </c:pt>
                <c:pt idx="18054">
                  <c:v>300.91666666666669</c:v>
                </c:pt>
                <c:pt idx="18055">
                  <c:v>300.93333333333334</c:v>
                </c:pt>
                <c:pt idx="18056">
                  <c:v>300.95</c:v>
                </c:pt>
                <c:pt idx="18057">
                  <c:v>300.96666666666664</c:v>
                </c:pt>
                <c:pt idx="18058">
                  <c:v>300.98333333333335</c:v>
                </c:pt>
                <c:pt idx="18059">
                  <c:v>301</c:v>
                </c:pt>
                <c:pt idx="18060">
                  <c:v>301.01666666666665</c:v>
                </c:pt>
                <c:pt idx="18061">
                  <c:v>301.03333333333336</c:v>
                </c:pt>
                <c:pt idx="18062">
                  <c:v>301.05</c:v>
                </c:pt>
                <c:pt idx="18063">
                  <c:v>301.06666666666666</c:v>
                </c:pt>
                <c:pt idx="18064">
                  <c:v>301.08333333333331</c:v>
                </c:pt>
                <c:pt idx="18065">
                  <c:v>301.10000000000002</c:v>
                </c:pt>
                <c:pt idx="18066">
                  <c:v>301.11666666666667</c:v>
                </c:pt>
                <c:pt idx="18067">
                  <c:v>301.13333333333333</c:v>
                </c:pt>
                <c:pt idx="18068">
                  <c:v>301.14999999999998</c:v>
                </c:pt>
                <c:pt idx="18069">
                  <c:v>301.16666666666669</c:v>
                </c:pt>
                <c:pt idx="18070">
                  <c:v>301.18333333333334</c:v>
                </c:pt>
                <c:pt idx="18071">
                  <c:v>301.2</c:v>
                </c:pt>
                <c:pt idx="18072">
                  <c:v>301.21666666666664</c:v>
                </c:pt>
                <c:pt idx="18073">
                  <c:v>301.23333333333335</c:v>
                </c:pt>
                <c:pt idx="18074">
                  <c:v>301.25</c:v>
                </c:pt>
                <c:pt idx="18075">
                  <c:v>301.26666666666665</c:v>
                </c:pt>
                <c:pt idx="18076">
                  <c:v>301.28333333333336</c:v>
                </c:pt>
                <c:pt idx="18077">
                  <c:v>301.3</c:v>
                </c:pt>
                <c:pt idx="18078">
                  <c:v>301.31666666666666</c:v>
                </c:pt>
                <c:pt idx="18079">
                  <c:v>301.33333333333331</c:v>
                </c:pt>
                <c:pt idx="18080">
                  <c:v>301.35000000000002</c:v>
                </c:pt>
                <c:pt idx="18081">
                  <c:v>301.36666666666667</c:v>
                </c:pt>
                <c:pt idx="18082">
                  <c:v>301.38333333333333</c:v>
                </c:pt>
                <c:pt idx="18083">
                  <c:v>301.39999999999998</c:v>
                </c:pt>
                <c:pt idx="18084">
                  <c:v>301.41666666666669</c:v>
                </c:pt>
                <c:pt idx="18085">
                  <c:v>301.43333333333334</c:v>
                </c:pt>
                <c:pt idx="18086">
                  <c:v>301.45</c:v>
                </c:pt>
                <c:pt idx="18087">
                  <c:v>301.46666666666664</c:v>
                </c:pt>
                <c:pt idx="18088">
                  <c:v>301.48333333333335</c:v>
                </c:pt>
                <c:pt idx="18089">
                  <c:v>301.5</c:v>
                </c:pt>
                <c:pt idx="18090">
                  <c:v>301.51666666666665</c:v>
                </c:pt>
                <c:pt idx="18091">
                  <c:v>301.53333333333336</c:v>
                </c:pt>
                <c:pt idx="18092">
                  <c:v>301.55</c:v>
                </c:pt>
                <c:pt idx="18093">
                  <c:v>301.56666666666666</c:v>
                </c:pt>
                <c:pt idx="18094">
                  <c:v>301.58333333333331</c:v>
                </c:pt>
                <c:pt idx="18095">
                  <c:v>301.60000000000002</c:v>
                </c:pt>
                <c:pt idx="18096">
                  <c:v>301.61666666666667</c:v>
                </c:pt>
                <c:pt idx="18097">
                  <c:v>301.63333333333333</c:v>
                </c:pt>
                <c:pt idx="18098">
                  <c:v>301.64999999999998</c:v>
                </c:pt>
                <c:pt idx="18099">
                  <c:v>301.66666666666669</c:v>
                </c:pt>
                <c:pt idx="18100">
                  <c:v>301.68333333333334</c:v>
                </c:pt>
                <c:pt idx="18101">
                  <c:v>301.7</c:v>
                </c:pt>
                <c:pt idx="18102">
                  <c:v>301.71666666666664</c:v>
                </c:pt>
                <c:pt idx="18103">
                  <c:v>301.73333333333335</c:v>
                </c:pt>
                <c:pt idx="18104">
                  <c:v>301.75</c:v>
                </c:pt>
                <c:pt idx="18105">
                  <c:v>301.76666666666665</c:v>
                </c:pt>
                <c:pt idx="18106">
                  <c:v>301.78333333333336</c:v>
                </c:pt>
                <c:pt idx="18107">
                  <c:v>301.8</c:v>
                </c:pt>
                <c:pt idx="18108">
                  <c:v>301.81666666666666</c:v>
                </c:pt>
                <c:pt idx="18109">
                  <c:v>301.83333333333331</c:v>
                </c:pt>
                <c:pt idx="18110">
                  <c:v>301.85000000000002</c:v>
                </c:pt>
                <c:pt idx="18111">
                  <c:v>301.86666666666667</c:v>
                </c:pt>
                <c:pt idx="18112">
                  <c:v>301.88333333333333</c:v>
                </c:pt>
                <c:pt idx="18113">
                  <c:v>301.89999999999998</c:v>
                </c:pt>
                <c:pt idx="18114">
                  <c:v>301.91666666666669</c:v>
                </c:pt>
                <c:pt idx="18115">
                  <c:v>301.93333333333334</c:v>
                </c:pt>
                <c:pt idx="18116">
                  <c:v>301.95</c:v>
                </c:pt>
                <c:pt idx="18117">
                  <c:v>301.96666666666664</c:v>
                </c:pt>
                <c:pt idx="18118">
                  <c:v>301.98333333333335</c:v>
                </c:pt>
                <c:pt idx="18119">
                  <c:v>302</c:v>
                </c:pt>
                <c:pt idx="18120">
                  <c:v>302.01666666666665</c:v>
                </c:pt>
                <c:pt idx="18121">
                  <c:v>302.03333333333336</c:v>
                </c:pt>
                <c:pt idx="18122">
                  <c:v>302.05</c:v>
                </c:pt>
                <c:pt idx="18123">
                  <c:v>302.06666666666666</c:v>
                </c:pt>
                <c:pt idx="18124">
                  <c:v>302.08333333333331</c:v>
                </c:pt>
                <c:pt idx="18125">
                  <c:v>302.10000000000002</c:v>
                </c:pt>
                <c:pt idx="18126">
                  <c:v>302.11666666666667</c:v>
                </c:pt>
                <c:pt idx="18127">
                  <c:v>302.13333333333333</c:v>
                </c:pt>
                <c:pt idx="18128">
                  <c:v>302.14999999999998</c:v>
                </c:pt>
                <c:pt idx="18129">
                  <c:v>302.16666666666669</c:v>
                </c:pt>
                <c:pt idx="18130">
                  <c:v>302.18333333333334</c:v>
                </c:pt>
                <c:pt idx="18131">
                  <c:v>302.2</c:v>
                </c:pt>
                <c:pt idx="18132">
                  <c:v>302.21666666666664</c:v>
                </c:pt>
                <c:pt idx="18133">
                  <c:v>302.23333333333335</c:v>
                </c:pt>
                <c:pt idx="18134">
                  <c:v>302.25</c:v>
                </c:pt>
                <c:pt idx="18135">
                  <c:v>302.26666666666665</c:v>
                </c:pt>
                <c:pt idx="18136">
                  <c:v>302.28333333333336</c:v>
                </c:pt>
                <c:pt idx="18137">
                  <c:v>302.3</c:v>
                </c:pt>
                <c:pt idx="18138">
                  <c:v>302.31666666666666</c:v>
                </c:pt>
                <c:pt idx="18139">
                  <c:v>302.33333333333331</c:v>
                </c:pt>
                <c:pt idx="18140">
                  <c:v>302.35000000000002</c:v>
                </c:pt>
                <c:pt idx="18141">
                  <c:v>302.36666666666667</c:v>
                </c:pt>
                <c:pt idx="18142">
                  <c:v>302.38333333333333</c:v>
                </c:pt>
                <c:pt idx="18143">
                  <c:v>302.39999999999998</c:v>
                </c:pt>
                <c:pt idx="18144">
                  <c:v>302.41666666666669</c:v>
                </c:pt>
                <c:pt idx="18145">
                  <c:v>302.43333333333334</c:v>
                </c:pt>
                <c:pt idx="18146">
                  <c:v>302.45</c:v>
                </c:pt>
                <c:pt idx="18147">
                  <c:v>302.46666666666664</c:v>
                </c:pt>
                <c:pt idx="18148">
                  <c:v>302.48333333333335</c:v>
                </c:pt>
                <c:pt idx="18149">
                  <c:v>302.5</c:v>
                </c:pt>
                <c:pt idx="18150">
                  <c:v>302.51666666666665</c:v>
                </c:pt>
                <c:pt idx="18151">
                  <c:v>302.53333333333336</c:v>
                </c:pt>
                <c:pt idx="18152">
                  <c:v>302.55</c:v>
                </c:pt>
                <c:pt idx="18153">
                  <c:v>302.56666666666666</c:v>
                </c:pt>
                <c:pt idx="18154">
                  <c:v>302.58333333333331</c:v>
                </c:pt>
                <c:pt idx="18155">
                  <c:v>302.60000000000002</c:v>
                </c:pt>
                <c:pt idx="18156">
                  <c:v>302.61666666666667</c:v>
                </c:pt>
                <c:pt idx="18157">
                  <c:v>302.63333333333333</c:v>
                </c:pt>
                <c:pt idx="18158">
                  <c:v>302.64999999999998</c:v>
                </c:pt>
                <c:pt idx="18159">
                  <c:v>302.66666666666669</c:v>
                </c:pt>
                <c:pt idx="18160">
                  <c:v>302.68333333333334</c:v>
                </c:pt>
                <c:pt idx="18161">
                  <c:v>302.7</c:v>
                </c:pt>
                <c:pt idx="18162">
                  <c:v>302.71666666666664</c:v>
                </c:pt>
                <c:pt idx="18163">
                  <c:v>302.73333333333335</c:v>
                </c:pt>
                <c:pt idx="18164">
                  <c:v>302.75</c:v>
                </c:pt>
                <c:pt idx="18165">
                  <c:v>302.76666666666665</c:v>
                </c:pt>
                <c:pt idx="18166">
                  <c:v>302.78333333333336</c:v>
                </c:pt>
                <c:pt idx="18167">
                  <c:v>302.8</c:v>
                </c:pt>
                <c:pt idx="18168">
                  <c:v>302.81666666666666</c:v>
                </c:pt>
                <c:pt idx="18169">
                  <c:v>302.83333333333331</c:v>
                </c:pt>
                <c:pt idx="18170">
                  <c:v>302.85000000000002</c:v>
                </c:pt>
                <c:pt idx="18171">
                  <c:v>302.86666666666667</c:v>
                </c:pt>
                <c:pt idx="18172">
                  <c:v>302.88333333333333</c:v>
                </c:pt>
                <c:pt idx="18173">
                  <c:v>302.89999999999998</c:v>
                </c:pt>
                <c:pt idx="18174">
                  <c:v>302.91666666666669</c:v>
                </c:pt>
                <c:pt idx="18175">
                  <c:v>302.93333333333334</c:v>
                </c:pt>
                <c:pt idx="18176">
                  <c:v>302.95</c:v>
                </c:pt>
                <c:pt idx="18177">
                  <c:v>302.96666666666664</c:v>
                </c:pt>
                <c:pt idx="18178">
                  <c:v>302.98333333333335</c:v>
                </c:pt>
                <c:pt idx="18179">
                  <c:v>303</c:v>
                </c:pt>
                <c:pt idx="18180">
                  <c:v>303.01666666666665</c:v>
                </c:pt>
                <c:pt idx="18181">
                  <c:v>303.03333333333336</c:v>
                </c:pt>
                <c:pt idx="18182">
                  <c:v>303.05</c:v>
                </c:pt>
                <c:pt idx="18183">
                  <c:v>303.06666666666666</c:v>
                </c:pt>
                <c:pt idx="18184">
                  <c:v>303.08333333333331</c:v>
                </c:pt>
                <c:pt idx="18185">
                  <c:v>303.10000000000002</c:v>
                </c:pt>
                <c:pt idx="18186">
                  <c:v>303.11666666666667</c:v>
                </c:pt>
                <c:pt idx="18187">
                  <c:v>303.13333333333333</c:v>
                </c:pt>
                <c:pt idx="18188">
                  <c:v>303.14999999999998</c:v>
                </c:pt>
                <c:pt idx="18189">
                  <c:v>303.16666666666669</c:v>
                </c:pt>
                <c:pt idx="18190">
                  <c:v>303.18333333333334</c:v>
                </c:pt>
                <c:pt idx="18191">
                  <c:v>303.2</c:v>
                </c:pt>
                <c:pt idx="18192">
                  <c:v>303.21666666666664</c:v>
                </c:pt>
                <c:pt idx="18193">
                  <c:v>303.23333333333335</c:v>
                </c:pt>
                <c:pt idx="18194">
                  <c:v>303.25</c:v>
                </c:pt>
                <c:pt idx="18195">
                  <c:v>303.26666666666665</c:v>
                </c:pt>
                <c:pt idx="18196">
                  <c:v>303.28333333333336</c:v>
                </c:pt>
                <c:pt idx="18197">
                  <c:v>303.3</c:v>
                </c:pt>
                <c:pt idx="18198">
                  <c:v>303.31666666666666</c:v>
                </c:pt>
                <c:pt idx="18199">
                  <c:v>303.33333333333331</c:v>
                </c:pt>
                <c:pt idx="18200">
                  <c:v>303.35000000000002</c:v>
                </c:pt>
                <c:pt idx="18201">
                  <c:v>303.36666666666667</c:v>
                </c:pt>
                <c:pt idx="18202">
                  <c:v>303.38333333333333</c:v>
                </c:pt>
                <c:pt idx="18203">
                  <c:v>303.39999999999998</c:v>
                </c:pt>
                <c:pt idx="18204">
                  <c:v>303.41666666666669</c:v>
                </c:pt>
                <c:pt idx="18205">
                  <c:v>303.43333333333334</c:v>
                </c:pt>
                <c:pt idx="18206">
                  <c:v>303.45</c:v>
                </c:pt>
                <c:pt idx="18207">
                  <c:v>303.46666666666664</c:v>
                </c:pt>
                <c:pt idx="18208">
                  <c:v>303.48333333333335</c:v>
                </c:pt>
                <c:pt idx="18209">
                  <c:v>303.5</c:v>
                </c:pt>
                <c:pt idx="18210">
                  <c:v>303.51666666666665</c:v>
                </c:pt>
                <c:pt idx="18211">
                  <c:v>303.53333333333336</c:v>
                </c:pt>
                <c:pt idx="18212">
                  <c:v>303.55</c:v>
                </c:pt>
                <c:pt idx="18213">
                  <c:v>303.56666666666666</c:v>
                </c:pt>
                <c:pt idx="18214">
                  <c:v>303.58333333333331</c:v>
                </c:pt>
                <c:pt idx="18215">
                  <c:v>303.60000000000002</c:v>
                </c:pt>
                <c:pt idx="18216">
                  <c:v>303.61666666666667</c:v>
                </c:pt>
                <c:pt idx="18217">
                  <c:v>303.63333333333333</c:v>
                </c:pt>
                <c:pt idx="18218">
                  <c:v>303.64999999999998</c:v>
                </c:pt>
                <c:pt idx="18219">
                  <c:v>303.66666666666669</c:v>
                </c:pt>
                <c:pt idx="18220">
                  <c:v>303.68333333333334</c:v>
                </c:pt>
                <c:pt idx="18221">
                  <c:v>303.7</c:v>
                </c:pt>
                <c:pt idx="18222">
                  <c:v>303.71666666666664</c:v>
                </c:pt>
                <c:pt idx="18223">
                  <c:v>303.73333333333335</c:v>
                </c:pt>
                <c:pt idx="18224">
                  <c:v>303.75</c:v>
                </c:pt>
                <c:pt idx="18225">
                  <c:v>303.76666666666665</c:v>
                </c:pt>
                <c:pt idx="18226">
                  <c:v>303.78333333333336</c:v>
                </c:pt>
                <c:pt idx="18227">
                  <c:v>303.8</c:v>
                </c:pt>
                <c:pt idx="18228">
                  <c:v>303.81666666666666</c:v>
                </c:pt>
                <c:pt idx="18229">
                  <c:v>303.83333333333331</c:v>
                </c:pt>
                <c:pt idx="18230">
                  <c:v>303.85000000000002</c:v>
                </c:pt>
                <c:pt idx="18231">
                  <c:v>303.86666666666667</c:v>
                </c:pt>
                <c:pt idx="18232">
                  <c:v>303.88333333333333</c:v>
                </c:pt>
                <c:pt idx="18233">
                  <c:v>303.89999999999998</c:v>
                </c:pt>
                <c:pt idx="18234">
                  <c:v>303.91666666666669</c:v>
                </c:pt>
                <c:pt idx="18235">
                  <c:v>303.93333333333334</c:v>
                </c:pt>
                <c:pt idx="18236">
                  <c:v>303.95</c:v>
                </c:pt>
                <c:pt idx="18237">
                  <c:v>303.96666666666664</c:v>
                </c:pt>
                <c:pt idx="18238">
                  <c:v>303.98333333333335</c:v>
                </c:pt>
                <c:pt idx="18239">
                  <c:v>304</c:v>
                </c:pt>
                <c:pt idx="18240">
                  <c:v>304.01666666666665</c:v>
                </c:pt>
                <c:pt idx="18241">
                  <c:v>304.03333333333336</c:v>
                </c:pt>
                <c:pt idx="18242">
                  <c:v>304.05</c:v>
                </c:pt>
                <c:pt idx="18243">
                  <c:v>304.06666666666666</c:v>
                </c:pt>
                <c:pt idx="18244">
                  <c:v>304.08333333333331</c:v>
                </c:pt>
                <c:pt idx="18245">
                  <c:v>304.10000000000002</c:v>
                </c:pt>
                <c:pt idx="18246">
                  <c:v>304.11666666666667</c:v>
                </c:pt>
                <c:pt idx="18247">
                  <c:v>304.13333333333333</c:v>
                </c:pt>
                <c:pt idx="18248">
                  <c:v>304.14999999999998</c:v>
                </c:pt>
                <c:pt idx="18249">
                  <c:v>304.16666666666669</c:v>
                </c:pt>
                <c:pt idx="18250">
                  <c:v>304.18333333333334</c:v>
                </c:pt>
                <c:pt idx="18251">
                  <c:v>304.2</c:v>
                </c:pt>
                <c:pt idx="18252">
                  <c:v>304.21666666666664</c:v>
                </c:pt>
                <c:pt idx="18253">
                  <c:v>304.23333333333335</c:v>
                </c:pt>
                <c:pt idx="18254">
                  <c:v>304.25</c:v>
                </c:pt>
                <c:pt idx="18255">
                  <c:v>304.26666666666665</c:v>
                </c:pt>
                <c:pt idx="18256">
                  <c:v>304.28333333333336</c:v>
                </c:pt>
                <c:pt idx="18257">
                  <c:v>304.3</c:v>
                </c:pt>
                <c:pt idx="18258">
                  <c:v>304.31666666666666</c:v>
                </c:pt>
                <c:pt idx="18259">
                  <c:v>304.33333333333331</c:v>
                </c:pt>
                <c:pt idx="18260">
                  <c:v>304.35000000000002</c:v>
                </c:pt>
                <c:pt idx="18261">
                  <c:v>304.36666666666667</c:v>
                </c:pt>
                <c:pt idx="18262">
                  <c:v>304.38333333333333</c:v>
                </c:pt>
                <c:pt idx="18263">
                  <c:v>304.39999999999998</c:v>
                </c:pt>
                <c:pt idx="18264">
                  <c:v>304.41666666666669</c:v>
                </c:pt>
                <c:pt idx="18265">
                  <c:v>304.43333333333334</c:v>
                </c:pt>
                <c:pt idx="18266">
                  <c:v>304.45</c:v>
                </c:pt>
                <c:pt idx="18267">
                  <c:v>304.46666666666664</c:v>
                </c:pt>
                <c:pt idx="18268">
                  <c:v>304.48333333333335</c:v>
                </c:pt>
                <c:pt idx="18269">
                  <c:v>304.5</c:v>
                </c:pt>
                <c:pt idx="18270">
                  <c:v>304.51666666666665</c:v>
                </c:pt>
                <c:pt idx="18271">
                  <c:v>304.53333333333336</c:v>
                </c:pt>
                <c:pt idx="18272">
                  <c:v>304.55</c:v>
                </c:pt>
                <c:pt idx="18273">
                  <c:v>304.56666666666666</c:v>
                </c:pt>
                <c:pt idx="18274">
                  <c:v>304.58333333333331</c:v>
                </c:pt>
                <c:pt idx="18275">
                  <c:v>304.60000000000002</c:v>
                </c:pt>
                <c:pt idx="18276">
                  <c:v>304.61666666666667</c:v>
                </c:pt>
                <c:pt idx="18277">
                  <c:v>304.63333333333333</c:v>
                </c:pt>
                <c:pt idx="18278">
                  <c:v>304.64999999999998</c:v>
                </c:pt>
                <c:pt idx="18279">
                  <c:v>304.66666666666669</c:v>
                </c:pt>
                <c:pt idx="18280">
                  <c:v>304.68333333333334</c:v>
                </c:pt>
                <c:pt idx="18281">
                  <c:v>304.7</c:v>
                </c:pt>
                <c:pt idx="18282">
                  <c:v>304.71666666666664</c:v>
                </c:pt>
                <c:pt idx="18283">
                  <c:v>304.73333333333335</c:v>
                </c:pt>
                <c:pt idx="18284">
                  <c:v>304.75</c:v>
                </c:pt>
                <c:pt idx="18285">
                  <c:v>304.76666666666665</c:v>
                </c:pt>
                <c:pt idx="18286">
                  <c:v>304.78333333333336</c:v>
                </c:pt>
                <c:pt idx="18287">
                  <c:v>304.8</c:v>
                </c:pt>
                <c:pt idx="18288">
                  <c:v>304.81666666666666</c:v>
                </c:pt>
                <c:pt idx="18289">
                  <c:v>304.83333333333331</c:v>
                </c:pt>
                <c:pt idx="18290">
                  <c:v>304.85000000000002</c:v>
                </c:pt>
                <c:pt idx="18291">
                  <c:v>304.86666666666667</c:v>
                </c:pt>
                <c:pt idx="18292">
                  <c:v>304.88333333333333</c:v>
                </c:pt>
                <c:pt idx="18293">
                  <c:v>304.89999999999998</c:v>
                </c:pt>
                <c:pt idx="18294">
                  <c:v>304.91666666666669</c:v>
                </c:pt>
                <c:pt idx="18295">
                  <c:v>304.93333333333334</c:v>
                </c:pt>
                <c:pt idx="18296">
                  <c:v>304.95</c:v>
                </c:pt>
                <c:pt idx="18297">
                  <c:v>304.96666666666664</c:v>
                </c:pt>
                <c:pt idx="18298">
                  <c:v>304.98333333333335</c:v>
                </c:pt>
                <c:pt idx="18299">
                  <c:v>305</c:v>
                </c:pt>
                <c:pt idx="18300">
                  <c:v>305.01666666666665</c:v>
                </c:pt>
                <c:pt idx="18301">
                  <c:v>305.03333333333336</c:v>
                </c:pt>
                <c:pt idx="18302">
                  <c:v>305.05</c:v>
                </c:pt>
                <c:pt idx="18303">
                  <c:v>305.06666666666666</c:v>
                </c:pt>
                <c:pt idx="18304">
                  <c:v>305.08333333333331</c:v>
                </c:pt>
                <c:pt idx="18305">
                  <c:v>305.10000000000002</c:v>
                </c:pt>
                <c:pt idx="18306">
                  <c:v>305.11666666666667</c:v>
                </c:pt>
                <c:pt idx="18307">
                  <c:v>305.13333333333333</c:v>
                </c:pt>
                <c:pt idx="18308">
                  <c:v>305.14999999999998</c:v>
                </c:pt>
                <c:pt idx="18309">
                  <c:v>305.16666666666669</c:v>
                </c:pt>
                <c:pt idx="18310">
                  <c:v>305.18333333333334</c:v>
                </c:pt>
                <c:pt idx="18311">
                  <c:v>305.2</c:v>
                </c:pt>
                <c:pt idx="18312">
                  <c:v>305.21666666666664</c:v>
                </c:pt>
                <c:pt idx="18313">
                  <c:v>305.23333333333335</c:v>
                </c:pt>
                <c:pt idx="18314">
                  <c:v>305.25</c:v>
                </c:pt>
                <c:pt idx="18315">
                  <c:v>305.26666666666665</c:v>
                </c:pt>
                <c:pt idx="18316">
                  <c:v>305.28333333333336</c:v>
                </c:pt>
                <c:pt idx="18317">
                  <c:v>305.3</c:v>
                </c:pt>
                <c:pt idx="18318">
                  <c:v>305.31666666666666</c:v>
                </c:pt>
                <c:pt idx="18319">
                  <c:v>305.33333333333331</c:v>
                </c:pt>
                <c:pt idx="18320">
                  <c:v>305.35000000000002</c:v>
                </c:pt>
                <c:pt idx="18321">
                  <c:v>305.36666666666667</c:v>
                </c:pt>
                <c:pt idx="18322">
                  <c:v>305.38333333333333</c:v>
                </c:pt>
                <c:pt idx="18323">
                  <c:v>305.39999999999998</c:v>
                </c:pt>
                <c:pt idx="18324">
                  <c:v>305.41666666666669</c:v>
                </c:pt>
                <c:pt idx="18325">
                  <c:v>305.43333333333334</c:v>
                </c:pt>
                <c:pt idx="18326">
                  <c:v>305.45</c:v>
                </c:pt>
                <c:pt idx="18327">
                  <c:v>305.46666666666664</c:v>
                </c:pt>
                <c:pt idx="18328">
                  <c:v>305.48333333333335</c:v>
                </c:pt>
                <c:pt idx="18329">
                  <c:v>305.5</c:v>
                </c:pt>
                <c:pt idx="18330">
                  <c:v>305.51666666666665</c:v>
                </c:pt>
                <c:pt idx="18331">
                  <c:v>305.53333333333336</c:v>
                </c:pt>
                <c:pt idx="18332">
                  <c:v>305.55</c:v>
                </c:pt>
                <c:pt idx="18333">
                  <c:v>305.56666666666666</c:v>
                </c:pt>
                <c:pt idx="18334">
                  <c:v>305.58333333333331</c:v>
                </c:pt>
                <c:pt idx="18335">
                  <c:v>305.60000000000002</c:v>
                </c:pt>
                <c:pt idx="18336">
                  <c:v>305.61666666666667</c:v>
                </c:pt>
                <c:pt idx="18337">
                  <c:v>305.63333333333333</c:v>
                </c:pt>
                <c:pt idx="18338">
                  <c:v>305.64999999999998</c:v>
                </c:pt>
                <c:pt idx="18339">
                  <c:v>305.66666666666669</c:v>
                </c:pt>
                <c:pt idx="18340">
                  <c:v>305.68333333333334</c:v>
                </c:pt>
                <c:pt idx="18341">
                  <c:v>305.7</c:v>
                </c:pt>
                <c:pt idx="18342">
                  <c:v>305.71666666666664</c:v>
                </c:pt>
                <c:pt idx="18343">
                  <c:v>305.73333333333335</c:v>
                </c:pt>
                <c:pt idx="18344">
                  <c:v>305.75</c:v>
                </c:pt>
                <c:pt idx="18345">
                  <c:v>305.76666666666665</c:v>
                </c:pt>
                <c:pt idx="18346">
                  <c:v>305.78333333333336</c:v>
                </c:pt>
                <c:pt idx="18347">
                  <c:v>305.8</c:v>
                </c:pt>
                <c:pt idx="18348">
                  <c:v>305.81666666666666</c:v>
                </c:pt>
                <c:pt idx="18349">
                  <c:v>305.83333333333331</c:v>
                </c:pt>
                <c:pt idx="18350">
                  <c:v>305.85000000000002</c:v>
                </c:pt>
                <c:pt idx="18351">
                  <c:v>305.86666666666667</c:v>
                </c:pt>
                <c:pt idx="18352">
                  <c:v>305.88333333333333</c:v>
                </c:pt>
                <c:pt idx="18353">
                  <c:v>305.89999999999998</c:v>
                </c:pt>
                <c:pt idx="18354">
                  <c:v>305.91666666666669</c:v>
                </c:pt>
                <c:pt idx="18355">
                  <c:v>305.93333333333334</c:v>
                </c:pt>
                <c:pt idx="18356">
                  <c:v>305.95</c:v>
                </c:pt>
                <c:pt idx="18357">
                  <c:v>305.96666666666664</c:v>
                </c:pt>
                <c:pt idx="18358">
                  <c:v>305.98333333333335</c:v>
                </c:pt>
                <c:pt idx="18359">
                  <c:v>306</c:v>
                </c:pt>
                <c:pt idx="18360">
                  <c:v>306.01666666666665</c:v>
                </c:pt>
                <c:pt idx="18361">
                  <c:v>306.03333333333336</c:v>
                </c:pt>
                <c:pt idx="18362">
                  <c:v>306.05</c:v>
                </c:pt>
                <c:pt idx="18363">
                  <c:v>306.06666666666666</c:v>
                </c:pt>
                <c:pt idx="18364">
                  <c:v>306.08333333333331</c:v>
                </c:pt>
                <c:pt idx="18365">
                  <c:v>306.10000000000002</c:v>
                </c:pt>
                <c:pt idx="18366">
                  <c:v>306.11666666666667</c:v>
                </c:pt>
                <c:pt idx="18367">
                  <c:v>306.13333333333333</c:v>
                </c:pt>
                <c:pt idx="18368">
                  <c:v>306.14999999999998</c:v>
                </c:pt>
                <c:pt idx="18369">
                  <c:v>306.16666666666669</c:v>
                </c:pt>
                <c:pt idx="18370">
                  <c:v>306.18333333333334</c:v>
                </c:pt>
                <c:pt idx="18371">
                  <c:v>306.2</c:v>
                </c:pt>
                <c:pt idx="18372">
                  <c:v>306.21666666666664</c:v>
                </c:pt>
                <c:pt idx="18373">
                  <c:v>306.23333333333335</c:v>
                </c:pt>
                <c:pt idx="18374">
                  <c:v>306.25</c:v>
                </c:pt>
                <c:pt idx="18375">
                  <c:v>306.26666666666665</c:v>
                </c:pt>
                <c:pt idx="18376">
                  <c:v>306.28333333333336</c:v>
                </c:pt>
                <c:pt idx="18377">
                  <c:v>306.3</c:v>
                </c:pt>
                <c:pt idx="18378">
                  <c:v>306.31666666666666</c:v>
                </c:pt>
                <c:pt idx="18379">
                  <c:v>306.33333333333331</c:v>
                </c:pt>
                <c:pt idx="18380">
                  <c:v>306.35000000000002</c:v>
                </c:pt>
                <c:pt idx="18381">
                  <c:v>306.36666666666667</c:v>
                </c:pt>
                <c:pt idx="18382">
                  <c:v>306.38333333333333</c:v>
                </c:pt>
                <c:pt idx="18383">
                  <c:v>306.39999999999998</c:v>
                </c:pt>
                <c:pt idx="18384">
                  <c:v>306.41666666666669</c:v>
                </c:pt>
                <c:pt idx="18385">
                  <c:v>306.43333333333334</c:v>
                </c:pt>
                <c:pt idx="18386">
                  <c:v>306.45</c:v>
                </c:pt>
                <c:pt idx="18387">
                  <c:v>306.46666666666664</c:v>
                </c:pt>
                <c:pt idx="18388">
                  <c:v>306.48333333333335</c:v>
                </c:pt>
                <c:pt idx="18389">
                  <c:v>306.5</c:v>
                </c:pt>
                <c:pt idx="18390">
                  <c:v>306.51666666666665</c:v>
                </c:pt>
                <c:pt idx="18391">
                  <c:v>306.53333333333336</c:v>
                </c:pt>
                <c:pt idx="18392">
                  <c:v>306.55</c:v>
                </c:pt>
                <c:pt idx="18393">
                  <c:v>306.56666666666666</c:v>
                </c:pt>
                <c:pt idx="18394">
                  <c:v>306.58333333333331</c:v>
                </c:pt>
                <c:pt idx="18395">
                  <c:v>306.60000000000002</c:v>
                </c:pt>
                <c:pt idx="18396">
                  <c:v>306.61666666666667</c:v>
                </c:pt>
                <c:pt idx="18397">
                  <c:v>306.63333333333333</c:v>
                </c:pt>
                <c:pt idx="18398">
                  <c:v>306.64999999999998</c:v>
                </c:pt>
                <c:pt idx="18399">
                  <c:v>306.66666666666669</c:v>
                </c:pt>
                <c:pt idx="18400">
                  <c:v>306.68333333333334</c:v>
                </c:pt>
                <c:pt idx="18401">
                  <c:v>306.7</c:v>
                </c:pt>
                <c:pt idx="18402">
                  <c:v>306.71666666666664</c:v>
                </c:pt>
                <c:pt idx="18403">
                  <c:v>306.73333333333335</c:v>
                </c:pt>
                <c:pt idx="18404">
                  <c:v>306.75</c:v>
                </c:pt>
                <c:pt idx="18405">
                  <c:v>306.76666666666665</c:v>
                </c:pt>
                <c:pt idx="18406">
                  <c:v>306.78333333333336</c:v>
                </c:pt>
                <c:pt idx="18407">
                  <c:v>306.8</c:v>
                </c:pt>
                <c:pt idx="18408">
                  <c:v>306.81666666666666</c:v>
                </c:pt>
                <c:pt idx="18409">
                  <c:v>306.83333333333331</c:v>
                </c:pt>
                <c:pt idx="18410">
                  <c:v>306.85000000000002</c:v>
                </c:pt>
                <c:pt idx="18411">
                  <c:v>306.86666666666667</c:v>
                </c:pt>
                <c:pt idx="18412">
                  <c:v>306.88333333333333</c:v>
                </c:pt>
                <c:pt idx="18413">
                  <c:v>306.89999999999998</c:v>
                </c:pt>
                <c:pt idx="18414">
                  <c:v>306.91666666666669</c:v>
                </c:pt>
                <c:pt idx="18415">
                  <c:v>306.93333333333334</c:v>
                </c:pt>
                <c:pt idx="18416">
                  <c:v>306.95</c:v>
                </c:pt>
                <c:pt idx="18417">
                  <c:v>306.96666666666664</c:v>
                </c:pt>
                <c:pt idx="18418">
                  <c:v>306.98333333333335</c:v>
                </c:pt>
                <c:pt idx="18419">
                  <c:v>307</c:v>
                </c:pt>
                <c:pt idx="18420">
                  <c:v>307.01666666666665</c:v>
                </c:pt>
                <c:pt idx="18421">
                  <c:v>307.03333333333336</c:v>
                </c:pt>
                <c:pt idx="18422">
                  <c:v>307.05</c:v>
                </c:pt>
                <c:pt idx="18423">
                  <c:v>307.06666666666666</c:v>
                </c:pt>
                <c:pt idx="18424">
                  <c:v>307.08333333333331</c:v>
                </c:pt>
                <c:pt idx="18425">
                  <c:v>307.10000000000002</c:v>
                </c:pt>
                <c:pt idx="18426">
                  <c:v>307.11666666666667</c:v>
                </c:pt>
                <c:pt idx="18427">
                  <c:v>307.13333333333333</c:v>
                </c:pt>
                <c:pt idx="18428">
                  <c:v>307.14999999999998</c:v>
                </c:pt>
                <c:pt idx="18429">
                  <c:v>307.16666666666669</c:v>
                </c:pt>
                <c:pt idx="18430">
                  <c:v>307.18333333333334</c:v>
                </c:pt>
                <c:pt idx="18431">
                  <c:v>307.2</c:v>
                </c:pt>
                <c:pt idx="18432">
                  <c:v>307.21666666666664</c:v>
                </c:pt>
                <c:pt idx="18433">
                  <c:v>307.23333333333335</c:v>
                </c:pt>
                <c:pt idx="18434">
                  <c:v>307.25</c:v>
                </c:pt>
                <c:pt idx="18435">
                  <c:v>307.26666666666665</c:v>
                </c:pt>
                <c:pt idx="18436">
                  <c:v>307.28333333333336</c:v>
                </c:pt>
                <c:pt idx="18437">
                  <c:v>307.3</c:v>
                </c:pt>
                <c:pt idx="18438">
                  <c:v>307.31666666666666</c:v>
                </c:pt>
                <c:pt idx="18439">
                  <c:v>307.33333333333331</c:v>
                </c:pt>
                <c:pt idx="18440">
                  <c:v>307.35000000000002</c:v>
                </c:pt>
                <c:pt idx="18441">
                  <c:v>307.36666666666667</c:v>
                </c:pt>
                <c:pt idx="18442">
                  <c:v>307.38333333333333</c:v>
                </c:pt>
                <c:pt idx="18443">
                  <c:v>307.39999999999998</c:v>
                </c:pt>
                <c:pt idx="18444">
                  <c:v>307.41666666666669</c:v>
                </c:pt>
                <c:pt idx="18445">
                  <c:v>307.43333333333334</c:v>
                </c:pt>
                <c:pt idx="18446">
                  <c:v>307.45</c:v>
                </c:pt>
                <c:pt idx="18447">
                  <c:v>307.46666666666664</c:v>
                </c:pt>
                <c:pt idx="18448">
                  <c:v>307.48333333333335</c:v>
                </c:pt>
                <c:pt idx="18449">
                  <c:v>307.5</c:v>
                </c:pt>
                <c:pt idx="18450">
                  <c:v>307.51666666666665</c:v>
                </c:pt>
                <c:pt idx="18451">
                  <c:v>307.53333333333336</c:v>
                </c:pt>
                <c:pt idx="18452">
                  <c:v>307.55</c:v>
                </c:pt>
                <c:pt idx="18453">
                  <c:v>307.56666666666666</c:v>
                </c:pt>
                <c:pt idx="18454">
                  <c:v>307.58333333333331</c:v>
                </c:pt>
                <c:pt idx="18455">
                  <c:v>307.60000000000002</c:v>
                </c:pt>
                <c:pt idx="18456">
                  <c:v>307.61666666666667</c:v>
                </c:pt>
                <c:pt idx="18457">
                  <c:v>307.63333333333333</c:v>
                </c:pt>
                <c:pt idx="18458">
                  <c:v>307.64999999999998</c:v>
                </c:pt>
                <c:pt idx="18459">
                  <c:v>307.66666666666669</c:v>
                </c:pt>
                <c:pt idx="18460">
                  <c:v>307.68333333333334</c:v>
                </c:pt>
                <c:pt idx="18461">
                  <c:v>307.7</c:v>
                </c:pt>
                <c:pt idx="18462">
                  <c:v>307.71666666666664</c:v>
                </c:pt>
                <c:pt idx="18463">
                  <c:v>307.73333333333335</c:v>
                </c:pt>
                <c:pt idx="18464">
                  <c:v>307.75</c:v>
                </c:pt>
                <c:pt idx="18465">
                  <c:v>307.76666666666665</c:v>
                </c:pt>
                <c:pt idx="18466">
                  <c:v>307.78333333333336</c:v>
                </c:pt>
                <c:pt idx="18467">
                  <c:v>307.8</c:v>
                </c:pt>
                <c:pt idx="18468">
                  <c:v>307.81666666666666</c:v>
                </c:pt>
                <c:pt idx="18469">
                  <c:v>307.83333333333331</c:v>
                </c:pt>
                <c:pt idx="18470">
                  <c:v>307.85000000000002</c:v>
                </c:pt>
                <c:pt idx="18471">
                  <c:v>307.86666666666667</c:v>
                </c:pt>
                <c:pt idx="18472">
                  <c:v>307.88333333333333</c:v>
                </c:pt>
                <c:pt idx="18473">
                  <c:v>307.89999999999998</c:v>
                </c:pt>
                <c:pt idx="18474">
                  <c:v>307.91666666666669</c:v>
                </c:pt>
                <c:pt idx="18475">
                  <c:v>307.93333333333334</c:v>
                </c:pt>
                <c:pt idx="18476">
                  <c:v>307.95</c:v>
                </c:pt>
                <c:pt idx="18477">
                  <c:v>307.96666666666664</c:v>
                </c:pt>
                <c:pt idx="18478">
                  <c:v>307.98333333333335</c:v>
                </c:pt>
                <c:pt idx="18479">
                  <c:v>308</c:v>
                </c:pt>
                <c:pt idx="18480">
                  <c:v>308.01666666666665</c:v>
                </c:pt>
                <c:pt idx="18481">
                  <c:v>308.03333333333336</c:v>
                </c:pt>
                <c:pt idx="18482">
                  <c:v>308.05</c:v>
                </c:pt>
                <c:pt idx="18483">
                  <c:v>308.06666666666666</c:v>
                </c:pt>
                <c:pt idx="18484">
                  <c:v>308.08333333333331</c:v>
                </c:pt>
                <c:pt idx="18485">
                  <c:v>308.10000000000002</c:v>
                </c:pt>
                <c:pt idx="18486">
                  <c:v>308.11666666666667</c:v>
                </c:pt>
                <c:pt idx="18487">
                  <c:v>308.13333333333333</c:v>
                </c:pt>
                <c:pt idx="18488">
                  <c:v>308.14999999999998</c:v>
                </c:pt>
                <c:pt idx="18489">
                  <c:v>308.16666666666669</c:v>
                </c:pt>
                <c:pt idx="18490">
                  <c:v>308.18333333333334</c:v>
                </c:pt>
                <c:pt idx="18491">
                  <c:v>308.2</c:v>
                </c:pt>
                <c:pt idx="18492">
                  <c:v>308.21666666666664</c:v>
                </c:pt>
                <c:pt idx="18493">
                  <c:v>308.23333333333335</c:v>
                </c:pt>
                <c:pt idx="18494">
                  <c:v>308.25</c:v>
                </c:pt>
                <c:pt idx="18495">
                  <c:v>308.26666666666665</c:v>
                </c:pt>
                <c:pt idx="18496">
                  <c:v>308.28333333333336</c:v>
                </c:pt>
                <c:pt idx="18497">
                  <c:v>308.3</c:v>
                </c:pt>
                <c:pt idx="18498">
                  <c:v>308.31666666666666</c:v>
                </c:pt>
                <c:pt idx="18499">
                  <c:v>308.33333333333331</c:v>
                </c:pt>
                <c:pt idx="18500">
                  <c:v>308.35000000000002</c:v>
                </c:pt>
                <c:pt idx="18501">
                  <c:v>308.36666666666667</c:v>
                </c:pt>
                <c:pt idx="18502">
                  <c:v>308.38333333333333</c:v>
                </c:pt>
                <c:pt idx="18503">
                  <c:v>308.39999999999998</c:v>
                </c:pt>
                <c:pt idx="18504">
                  <c:v>308.41666666666669</c:v>
                </c:pt>
                <c:pt idx="18505">
                  <c:v>308.43333333333334</c:v>
                </c:pt>
                <c:pt idx="18506">
                  <c:v>308.45</c:v>
                </c:pt>
                <c:pt idx="18507">
                  <c:v>308.46666666666664</c:v>
                </c:pt>
                <c:pt idx="18508">
                  <c:v>308.48333333333335</c:v>
                </c:pt>
                <c:pt idx="18509">
                  <c:v>308.5</c:v>
                </c:pt>
                <c:pt idx="18510">
                  <c:v>308.51666666666665</c:v>
                </c:pt>
                <c:pt idx="18511">
                  <c:v>308.53333333333336</c:v>
                </c:pt>
                <c:pt idx="18512">
                  <c:v>308.55</c:v>
                </c:pt>
                <c:pt idx="18513">
                  <c:v>308.56666666666666</c:v>
                </c:pt>
                <c:pt idx="18514">
                  <c:v>308.58333333333331</c:v>
                </c:pt>
                <c:pt idx="18515">
                  <c:v>308.60000000000002</c:v>
                </c:pt>
                <c:pt idx="18516">
                  <c:v>308.61666666666667</c:v>
                </c:pt>
                <c:pt idx="18517">
                  <c:v>308.63333333333333</c:v>
                </c:pt>
                <c:pt idx="18518">
                  <c:v>308.64999999999998</c:v>
                </c:pt>
                <c:pt idx="18519">
                  <c:v>308.66666666666669</c:v>
                </c:pt>
                <c:pt idx="18520">
                  <c:v>308.68333333333334</c:v>
                </c:pt>
                <c:pt idx="18521">
                  <c:v>308.7</c:v>
                </c:pt>
                <c:pt idx="18522">
                  <c:v>308.71666666666664</c:v>
                </c:pt>
                <c:pt idx="18523">
                  <c:v>308.73333333333335</c:v>
                </c:pt>
                <c:pt idx="18524">
                  <c:v>308.75</c:v>
                </c:pt>
                <c:pt idx="18525">
                  <c:v>308.76666666666665</c:v>
                </c:pt>
                <c:pt idx="18526">
                  <c:v>308.78333333333336</c:v>
                </c:pt>
                <c:pt idx="18527">
                  <c:v>308.8</c:v>
                </c:pt>
                <c:pt idx="18528">
                  <c:v>308.81666666666666</c:v>
                </c:pt>
                <c:pt idx="18529">
                  <c:v>308.83333333333331</c:v>
                </c:pt>
                <c:pt idx="18530">
                  <c:v>308.85000000000002</c:v>
                </c:pt>
                <c:pt idx="18531">
                  <c:v>308.86666666666667</c:v>
                </c:pt>
                <c:pt idx="18532">
                  <c:v>308.88333333333333</c:v>
                </c:pt>
                <c:pt idx="18533">
                  <c:v>308.89999999999998</c:v>
                </c:pt>
                <c:pt idx="18534">
                  <c:v>308.91666666666669</c:v>
                </c:pt>
                <c:pt idx="18535">
                  <c:v>308.93333333333334</c:v>
                </c:pt>
                <c:pt idx="18536">
                  <c:v>308.95</c:v>
                </c:pt>
                <c:pt idx="18537">
                  <c:v>308.96666666666664</c:v>
                </c:pt>
                <c:pt idx="18538">
                  <c:v>308.98333333333335</c:v>
                </c:pt>
                <c:pt idx="18539">
                  <c:v>309</c:v>
                </c:pt>
                <c:pt idx="18540">
                  <c:v>309.01666666666665</c:v>
                </c:pt>
                <c:pt idx="18541">
                  <c:v>309.03333333333336</c:v>
                </c:pt>
                <c:pt idx="18542">
                  <c:v>309.05</c:v>
                </c:pt>
                <c:pt idx="18543">
                  <c:v>309.06666666666666</c:v>
                </c:pt>
                <c:pt idx="18544">
                  <c:v>309.08333333333331</c:v>
                </c:pt>
                <c:pt idx="18545">
                  <c:v>309.10000000000002</c:v>
                </c:pt>
                <c:pt idx="18546">
                  <c:v>309.11666666666667</c:v>
                </c:pt>
                <c:pt idx="18547">
                  <c:v>309.13333333333333</c:v>
                </c:pt>
                <c:pt idx="18548">
                  <c:v>309.14999999999998</c:v>
                </c:pt>
                <c:pt idx="18549">
                  <c:v>309.16666666666669</c:v>
                </c:pt>
                <c:pt idx="18550">
                  <c:v>309.18333333333334</c:v>
                </c:pt>
                <c:pt idx="18551">
                  <c:v>309.2</c:v>
                </c:pt>
                <c:pt idx="18552">
                  <c:v>309.21666666666664</c:v>
                </c:pt>
                <c:pt idx="18553">
                  <c:v>309.23333333333335</c:v>
                </c:pt>
                <c:pt idx="18554">
                  <c:v>309.25</c:v>
                </c:pt>
                <c:pt idx="18555">
                  <c:v>309.26666666666665</c:v>
                </c:pt>
                <c:pt idx="18556">
                  <c:v>309.28333333333336</c:v>
                </c:pt>
                <c:pt idx="18557">
                  <c:v>309.3</c:v>
                </c:pt>
                <c:pt idx="18558">
                  <c:v>309.31666666666666</c:v>
                </c:pt>
                <c:pt idx="18559">
                  <c:v>309.33333333333331</c:v>
                </c:pt>
                <c:pt idx="18560">
                  <c:v>309.35000000000002</c:v>
                </c:pt>
                <c:pt idx="18561">
                  <c:v>309.36666666666667</c:v>
                </c:pt>
                <c:pt idx="18562">
                  <c:v>309.38333333333333</c:v>
                </c:pt>
                <c:pt idx="18563">
                  <c:v>309.39999999999998</c:v>
                </c:pt>
                <c:pt idx="18564">
                  <c:v>309.41666666666669</c:v>
                </c:pt>
                <c:pt idx="18565">
                  <c:v>309.43333333333334</c:v>
                </c:pt>
                <c:pt idx="18566">
                  <c:v>309.45</c:v>
                </c:pt>
                <c:pt idx="18567">
                  <c:v>309.46666666666664</c:v>
                </c:pt>
                <c:pt idx="18568">
                  <c:v>309.48333333333335</c:v>
                </c:pt>
                <c:pt idx="18569">
                  <c:v>309.5</c:v>
                </c:pt>
                <c:pt idx="18570">
                  <c:v>309.51666666666665</c:v>
                </c:pt>
                <c:pt idx="18571">
                  <c:v>309.53333333333336</c:v>
                </c:pt>
                <c:pt idx="18572">
                  <c:v>309.55</c:v>
                </c:pt>
                <c:pt idx="18573">
                  <c:v>309.56666666666666</c:v>
                </c:pt>
                <c:pt idx="18574">
                  <c:v>309.58333333333331</c:v>
                </c:pt>
                <c:pt idx="18575">
                  <c:v>309.60000000000002</c:v>
                </c:pt>
                <c:pt idx="18576">
                  <c:v>309.61666666666667</c:v>
                </c:pt>
                <c:pt idx="18577">
                  <c:v>309.63333333333333</c:v>
                </c:pt>
                <c:pt idx="18578">
                  <c:v>309.64999999999998</c:v>
                </c:pt>
                <c:pt idx="18579">
                  <c:v>309.66666666666669</c:v>
                </c:pt>
                <c:pt idx="18580">
                  <c:v>309.68333333333334</c:v>
                </c:pt>
                <c:pt idx="18581">
                  <c:v>309.7</c:v>
                </c:pt>
                <c:pt idx="18582">
                  <c:v>309.71666666666664</c:v>
                </c:pt>
                <c:pt idx="18583">
                  <c:v>309.73333333333335</c:v>
                </c:pt>
                <c:pt idx="18584">
                  <c:v>309.75</c:v>
                </c:pt>
                <c:pt idx="18585">
                  <c:v>309.76666666666665</c:v>
                </c:pt>
                <c:pt idx="18586">
                  <c:v>309.78333333333336</c:v>
                </c:pt>
                <c:pt idx="18587">
                  <c:v>309.8</c:v>
                </c:pt>
                <c:pt idx="18588">
                  <c:v>309.81666666666666</c:v>
                </c:pt>
                <c:pt idx="18589">
                  <c:v>309.83333333333331</c:v>
                </c:pt>
                <c:pt idx="18590">
                  <c:v>309.85000000000002</c:v>
                </c:pt>
                <c:pt idx="18591">
                  <c:v>309.86666666666667</c:v>
                </c:pt>
                <c:pt idx="18592">
                  <c:v>309.88333333333333</c:v>
                </c:pt>
                <c:pt idx="18593">
                  <c:v>309.89999999999998</c:v>
                </c:pt>
                <c:pt idx="18594">
                  <c:v>309.91666666666669</c:v>
                </c:pt>
                <c:pt idx="18595">
                  <c:v>309.93333333333334</c:v>
                </c:pt>
                <c:pt idx="18596">
                  <c:v>309.95</c:v>
                </c:pt>
                <c:pt idx="18597">
                  <c:v>309.96666666666664</c:v>
                </c:pt>
                <c:pt idx="18598">
                  <c:v>309.98333333333335</c:v>
                </c:pt>
                <c:pt idx="18599">
                  <c:v>310</c:v>
                </c:pt>
                <c:pt idx="18600">
                  <c:v>310.01666666666665</c:v>
                </c:pt>
                <c:pt idx="18601">
                  <c:v>310.03333333333336</c:v>
                </c:pt>
                <c:pt idx="18602">
                  <c:v>310.05</c:v>
                </c:pt>
                <c:pt idx="18603">
                  <c:v>310.06666666666666</c:v>
                </c:pt>
                <c:pt idx="18604">
                  <c:v>310.08333333333331</c:v>
                </c:pt>
                <c:pt idx="18605">
                  <c:v>310.10000000000002</c:v>
                </c:pt>
                <c:pt idx="18606">
                  <c:v>310.11666666666667</c:v>
                </c:pt>
                <c:pt idx="18607">
                  <c:v>310.13333333333333</c:v>
                </c:pt>
                <c:pt idx="18608">
                  <c:v>310.14999999999998</c:v>
                </c:pt>
                <c:pt idx="18609">
                  <c:v>310.16666666666669</c:v>
                </c:pt>
                <c:pt idx="18610">
                  <c:v>310.18333333333334</c:v>
                </c:pt>
                <c:pt idx="18611">
                  <c:v>310.2</c:v>
                </c:pt>
                <c:pt idx="18612">
                  <c:v>310.21666666666664</c:v>
                </c:pt>
                <c:pt idx="18613">
                  <c:v>310.23333333333335</c:v>
                </c:pt>
                <c:pt idx="18614">
                  <c:v>310.25</c:v>
                </c:pt>
                <c:pt idx="18615">
                  <c:v>310.26666666666665</c:v>
                </c:pt>
                <c:pt idx="18616">
                  <c:v>310.28333333333336</c:v>
                </c:pt>
                <c:pt idx="18617">
                  <c:v>310.3</c:v>
                </c:pt>
                <c:pt idx="18618">
                  <c:v>310.31666666666666</c:v>
                </c:pt>
                <c:pt idx="18619">
                  <c:v>310.33333333333331</c:v>
                </c:pt>
                <c:pt idx="18620">
                  <c:v>310.35000000000002</c:v>
                </c:pt>
                <c:pt idx="18621">
                  <c:v>310.36666666666667</c:v>
                </c:pt>
                <c:pt idx="18622">
                  <c:v>310.38333333333333</c:v>
                </c:pt>
                <c:pt idx="18623">
                  <c:v>310.39999999999998</c:v>
                </c:pt>
                <c:pt idx="18624">
                  <c:v>310.41666666666669</c:v>
                </c:pt>
                <c:pt idx="18625">
                  <c:v>310.43333333333334</c:v>
                </c:pt>
                <c:pt idx="18626">
                  <c:v>310.45</c:v>
                </c:pt>
                <c:pt idx="18627">
                  <c:v>310.46666666666664</c:v>
                </c:pt>
                <c:pt idx="18628">
                  <c:v>310.48333333333335</c:v>
                </c:pt>
                <c:pt idx="18629">
                  <c:v>310.5</c:v>
                </c:pt>
                <c:pt idx="18630">
                  <c:v>310.51666666666665</c:v>
                </c:pt>
                <c:pt idx="18631">
                  <c:v>310.53333333333336</c:v>
                </c:pt>
                <c:pt idx="18632">
                  <c:v>310.55</c:v>
                </c:pt>
                <c:pt idx="18633">
                  <c:v>310.56666666666666</c:v>
                </c:pt>
                <c:pt idx="18634">
                  <c:v>310.58333333333331</c:v>
                </c:pt>
                <c:pt idx="18635">
                  <c:v>310.60000000000002</c:v>
                </c:pt>
                <c:pt idx="18636">
                  <c:v>310.61666666666667</c:v>
                </c:pt>
                <c:pt idx="18637">
                  <c:v>310.63333333333333</c:v>
                </c:pt>
                <c:pt idx="18638">
                  <c:v>310.64999999999998</c:v>
                </c:pt>
                <c:pt idx="18639">
                  <c:v>310.66666666666669</c:v>
                </c:pt>
                <c:pt idx="18640">
                  <c:v>310.68333333333334</c:v>
                </c:pt>
                <c:pt idx="18641">
                  <c:v>310.7</c:v>
                </c:pt>
                <c:pt idx="18642">
                  <c:v>310.71666666666664</c:v>
                </c:pt>
                <c:pt idx="18643">
                  <c:v>310.73333333333335</c:v>
                </c:pt>
                <c:pt idx="18644">
                  <c:v>310.75</c:v>
                </c:pt>
                <c:pt idx="18645">
                  <c:v>310.76666666666665</c:v>
                </c:pt>
                <c:pt idx="18646">
                  <c:v>310.78333333333336</c:v>
                </c:pt>
                <c:pt idx="18647">
                  <c:v>310.8</c:v>
                </c:pt>
                <c:pt idx="18648">
                  <c:v>310.81666666666666</c:v>
                </c:pt>
                <c:pt idx="18649">
                  <c:v>310.83333333333331</c:v>
                </c:pt>
                <c:pt idx="18650">
                  <c:v>310.85000000000002</c:v>
                </c:pt>
                <c:pt idx="18651">
                  <c:v>310.86666666666667</c:v>
                </c:pt>
                <c:pt idx="18652">
                  <c:v>310.88333333333333</c:v>
                </c:pt>
                <c:pt idx="18653">
                  <c:v>310.89999999999998</c:v>
                </c:pt>
                <c:pt idx="18654">
                  <c:v>310.91666666666669</c:v>
                </c:pt>
                <c:pt idx="18655">
                  <c:v>310.93333333333334</c:v>
                </c:pt>
                <c:pt idx="18656">
                  <c:v>310.95</c:v>
                </c:pt>
                <c:pt idx="18657">
                  <c:v>310.96666666666664</c:v>
                </c:pt>
                <c:pt idx="18658">
                  <c:v>310.98333333333335</c:v>
                </c:pt>
                <c:pt idx="18659">
                  <c:v>311</c:v>
                </c:pt>
                <c:pt idx="18660">
                  <c:v>311.01666666666665</c:v>
                </c:pt>
                <c:pt idx="18661">
                  <c:v>311.03333333333336</c:v>
                </c:pt>
                <c:pt idx="18662">
                  <c:v>311.05</c:v>
                </c:pt>
                <c:pt idx="18663">
                  <c:v>311.06666666666666</c:v>
                </c:pt>
                <c:pt idx="18664">
                  <c:v>311.08333333333331</c:v>
                </c:pt>
                <c:pt idx="18665">
                  <c:v>311.10000000000002</c:v>
                </c:pt>
                <c:pt idx="18666">
                  <c:v>311.11666666666667</c:v>
                </c:pt>
                <c:pt idx="18667">
                  <c:v>311.13333333333333</c:v>
                </c:pt>
                <c:pt idx="18668">
                  <c:v>311.14999999999998</c:v>
                </c:pt>
                <c:pt idx="18669">
                  <c:v>311.16666666666669</c:v>
                </c:pt>
                <c:pt idx="18670">
                  <c:v>311.18333333333334</c:v>
                </c:pt>
                <c:pt idx="18671">
                  <c:v>311.2</c:v>
                </c:pt>
                <c:pt idx="18672">
                  <c:v>311.21666666666664</c:v>
                </c:pt>
                <c:pt idx="18673">
                  <c:v>311.23333333333335</c:v>
                </c:pt>
                <c:pt idx="18674">
                  <c:v>311.25</c:v>
                </c:pt>
                <c:pt idx="18675">
                  <c:v>311.26666666666665</c:v>
                </c:pt>
                <c:pt idx="18676">
                  <c:v>311.28333333333336</c:v>
                </c:pt>
                <c:pt idx="18677">
                  <c:v>311.3</c:v>
                </c:pt>
                <c:pt idx="18678">
                  <c:v>311.31666666666666</c:v>
                </c:pt>
                <c:pt idx="18679">
                  <c:v>311.33333333333331</c:v>
                </c:pt>
                <c:pt idx="18680">
                  <c:v>311.35000000000002</c:v>
                </c:pt>
                <c:pt idx="18681">
                  <c:v>311.36666666666667</c:v>
                </c:pt>
                <c:pt idx="18682">
                  <c:v>311.38333333333333</c:v>
                </c:pt>
                <c:pt idx="18683">
                  <c:v>311.39999999999998</c:v>
                </c:pt>
                <c:pt idx="18684">
                  <c:v>311.41666666666669</c:v>
                </c:pt>
                <c:pt idx="18685">
                  <c:v>311.43333333333334</c:v>
                </c:pt>
                <c:pt idx="18686">
                  <c:v>311.45</c:v>
                </c:pt>
                <c:pt idx="18687">
                  <c:v>311.46666666666664</c:v>
                </c:pt>
                <c:pt idx="18688">
                  <c:v>311.48333333333335</c:v>
                </c:pt>
                <c:pt idx="18689">
                  <c:v>311.5</c:v>
                </c:pt>
                <c:pt idx="18690">
                  <c:v>311.51666666666665</c:v>
                </c:pt>
                <c:pt idx="18691">
                  <c:v>311.53333333333336</c:v>
                </c:pt>
                <c:pt idx="18692">
                  <c:v>311.55</c:v>
                </c:pt>
                <c:pt idx="18693">
                  <c:v>311.56666666666666</c:v>
                </c:pt>
                <c:pt idx="18694">
                  <c:v>311.58333333333331</c:v>
                </c:pt>
                <c:pt idx="18695">
                  <c:v>311.60000000000002</c:v>
                </c:pt>
                <c:pt idx="18696">
                  <c:v>311.61666666666667</c:v>
                </c:pt>
                <c:pt idx="18697">
                  <c:v>311.63333333333333</c:v>
                </c:pt>
                <c:pt idx="18698">
                  <c:v>311.64999999999998</c:v>
                </c:pt>
                <c:pt idx="18699">
                  <c:v>311.66666666666669</c:v>
                </c:pt>
                <c:pt idx="18700">
                  <c:v>311.68333333333334</c:v>
                </c:pt>
                <c:pt idx="18701">
                  <c:v>311.7</c:v>
                </c:pt>
                <c:pt idx="18702">
                  <c:v>311.71666666666664</c:v>
                </c:pt>
                <c:pt idx="18703">
                  <c:v>311.73333333333335</c:v>
                </c:pt>
                <c:pt idx="18704">
                  <c:v>311.75</c:v>
                </c:pt>
                <c:pt idx="18705">
                  <c:v>311.76666666666665</c:v>
                </c:pt>
                <c:pt idx="18706">
                  <c:v>311.78333333333336</c:v>
                </c:pt>
                <c:pt idx="18707">
                  <c:v>311.8</c:v>
                </c:pt>
                <c:pt idx="18708">
                  <c:v>311.81666666666666</c:v>
                </c:pt>
                <c:pt idx="18709">
                  <c:v>311.83333333333331</c:v>
                </c:pt>
                <c:pt idx="18710">
                  <c:v>311.85000000000002</c:v>
                </c:pt>
                <c:pt idx="18711">
                  <c:v>311.86666666666667</c:v>
                </c:pt>
                <c:pt idx="18712">
                  <c:v>311.88333333333333</c:v>
                </c:pt>
                <c:pt idx="18713">
                  <c:v>311.89999999999998</c:v>
                </c:pt>
                <c:pt idx="18714">
                  <c:v>311.91666666666669</c:v>
                </c:pt>
                <c:pt idx="18715">
                  <c:v>311.93333333333334</c:v>
                </c:pt>
                <c:pt idx="18716">
                  <c:v>311.95</c:v>
                </c:pt>
                <c:pt idx="18717">
                  <c:v>311.96666666666664</c:v>
                </c:pt>
                <c:pt idx="18718">
                  <c:v>311.98333333333335</c:v>
                </c:pt>
                <c:pt idx="18719">
                  <c:v>312</c:v>
                </c:pt>
                <c:pt idx="18720">
                  <c:v>312.01666666666665</c:v>
                </c:pt>
                <c:pt idx="18721">
                  <c:v>312.03333333333336</c:v>
                </c:pt>
                <c:pt idx="18722">
                  <c:v>312.05</c:v>
                </c:pt>
                <c:pt idx="18723">
                  <c:v>312.06666666666666</c:v>
                </c:pt>
                <c:pt idx="18724">
                  <c:v>312.08333333333331</c:v>
                </c:pt>
                <c:pt idx="18725">
                  <c:v>312.10000000000002</c:v>
                </c:pt>
                <c:pt idx="18726">
                  <c:v>312.11666666666667</c:v>
                </c:pt>
                <c:pt idx="18727">
                  <c:v>312.13333333333333</c:v>
                </c:pt>
                <c:pt idx="18728">
                  <c:v>312.14999999999998</c:v>
                </c:pt>
                <c:pt idx="18729">
                  <c:v>312.16666666666669</c:v>
                </c:pt>
                <c:pt idx="18730">
                  <c:v>312.18333333333334</c:v>
                </c:pt>
                <c:pt idx="18731">
                  <c:v>312.2</c:v>
                </c:pt>
                <c:pt idx="18732">
                  <c:v>312.21666666666664</c:v>
                </c:pt>
                <c:pt idx="18733">
                  <c:v>312.23333333333335</c:v>
                </c:pt>
                <c:pt idx="18734">
                  <c:v>312.25</c:v>
                </c:pt>
                <c:pt idx="18735">
                  <c:v>312.26666666666665</c:v>
                </c:pt>
                <c:pt idx="18736">
                  <c:v>312.28333333333336</c:v>
                </c:pt>
                <c:pt idx="18737">
                  <c:v>312.3</c:v>
                </c:pt>
                <c:pt idx="18738">
                  <c:v>312.31666666666666</c:v>
                </c:pt>
                <c:pt idx="18739">
                  <c:v>312.33333333333331</c:v>
                </c:pt>
                <c:pt idx="18740">
                  <c:v>312.35000000000002</c:v>
                </c:pt>
                <c:pt idx="18741">
                  <c:v>312.36666666666667</c:v>
                </c:pt>
                <c:pt idx="18742">
                  <c:v>312.38333333333333</c:v>
                </c:pt>
                <c:pt idx="18743">
                  <c:v>312.39999999999998</c:v>
                </c:pt>
                <c:pt idx="18744">
                  <c:v>312.41666666666669</c:v>
                </c:pt>
                <c:pt idx="18745">
                  <c:v>312.43333333333334</c:v>
                </c:pt>
                <c:pt idx="18746">
                  <c:v>312.45</c:v>
                </c:pt>
                <c:pt idx="18747">
                  <c:v>312.46666666666664</c:v>
                </c:pt>
                <c:pt idx="18748">
                  <c:v>312.48333333333335</c:v>
                </c:pt>
                <c:pt idx="18749">
                  <c:v>312.5</c:v>
                </c:pt>
                <c:pt idx="18750">
                  <c:v>312.51666666666665</c:v>
                </c:pt>
                <c:pt idx="18751">
                  <c:v>312.53333333333336</c:v>
                </c:pt>
                <c:pt idx="18752">
                  <c:v>312.55</c:v>
                </c:pt>
                <c:pt idx="18753">
                  <c:v>312.56666666666666</c:v>
                </c:pt>
                <c:pt idx="18754">
                  <c:v>312.58333333333331</c:v>
                </c:pt>
                <c:pt idx="18755">
                  <c:v>312.60000000000002</c:v>
                </c:pt>
                <c:pt idx="18756">
                  <c:v>312.61666666666667</c:v>
                </c:pt>
                <c:pt idx="18757">
                  <c:v>312.63333333333333</c:v>
                </c:pt>
                <c:pt idx="18758">
                  <c:v>312.64999999999998</c:v>
                </c:pt>
                <c:pt idx="18759">
                  <c:v>312.66666666666669</c:v>
                </c:pt>
                <c:pt idx="18760">
                  <c:v>312.68333333333334</c:v>
                </c:pt>
                <c:pt idx="18761">
                  <c:v>312.7</c:v>
                </c:pt>
                <c:pt idx="18762">
                  <c:v>312.71666666666664</c:v>
                </c:pt>
                <c:pt idx="18763">
                  <c:v>312.73333333333335</c:v>
                </c:pt>
                <c:pt idx="18764">
                  <c:v>312.75</c:v>
                </c:pt>
                <c:pt idx="18765">
                  <c:v>312.76666666666665</c:v>
                </c:pt>
                <c:pt idx="18766">
                  <c:v>312.78333333333336</c:v>
                </c:pt>
                <c:pt idx="18767">
                  <c:v>312.8</c:v>
                </c:pt>
                <c:pt idx="18768">
                  <c:v>312.81666666666666</c:v>
                </c:pt>
                <c:pt idx="18769">
                  <c:v>312.83333333333331</c:v>
                </c:pt>
                <c:pt idx="18770">
                  <c:v>312.85000000000002</c:v>
                </c:pt>
                <c:pt idx="18771">
                  <c:v>312.86666666666667</c:v>
                </c:pt>
                <c:pt idx="18772">
                  <c:v>312.88333333333333</c:v>
                </c:pt>
                <c:pt idx="18773">
                  <c:v>312.89999999999998</c:v>
                </c:pt>
                <c:pt idx="18774">
                  <c:v>312.91666666666669</c:v>
                </c:pt>
                <c:pt idx="18775">
                  <c:v>312.93333333333334</c:v>
                </c:pt>
                <c:pt idx="18776">
                  <c:v>312.95</c:v>
                </c:pt>
                <c:pt idx="18777">
                  <c:v>312.96666666666664</c:v>
                </c:pt>
                <c:pt idx="18778">
                  <c:v>312.98333333333335</c:v>
                </c:pt>
                <c:pt idx="18779">
                  <c:v>313</c:v>
                </c:pt>
                <c:pt idx="18780">
                  <c:v>313.01666666666665</c:v>
                </c:pt>
                <c:pt idx="18781">
                  <c:v>313.03333333333336</c:v>
                </c:pt>
                <c:pt idx="18782">
                  <c:v>313.05</c:v>
                </c:pt>
                <c:pt idx="18783">
                  <c:v>313.06666666666666</c:v>
                </c:pt>
                <c:pt idx="18784">
                  <c:v>313.08333333333331</c:v>
                </c:pt>
                <c:pt idx="18785">
                  <c:v>313.10000000000002</c:v>
                </c:pt>
                <c:pt idx="18786">
                  <c:v>313.11666666666667</c:v>
                </c:pt>
                <c:pt idx="18787">
                  <c:v>313.13333333333333</c:v>
                </c:pt>
                <c:pt idx="18788">
                  <c:v>313.14999999999998</c:v>
                </c:pt>
                <c:pt idx="18789">
                  <c:v>313.16666666666669</c:v>
                </c:pt>
                <c:pt idx="18790">
                  <c:v>313.18333333333334</c:v>
                </c:pt>
                <c:pt idx="18791">
                  <c:v>313.2</c:v>
                </c:pt>
                <c:pt idx="18792">
                  <c:v>313.21666666666664</c:v>
                </c:pt>
                <c:pt idx="18793">
                  <c:v>313.23333333333335</c:v>
                </c:pt>
                <c:pt idx="18794">
                  <c:v>313.25</c:v>
                </c:pt>
                <c:pt idx="18795">
                  <c:v>313.26666666666665</c:v>
                </c:pt>
                <c:pt idx="18796">
                  <c:v>313.28333333333336</c:v>
                </c:pt>
                <c:pt idx="18797">
                  <c:v>313.3</c:v>
                </c:pt>
                <c:pt idx="18798">
                  <c:v>313.31666666666666</c:v>
                </c:pt>
                <c:pt idx="18799">
                  <c:v>313.33333333333331</c:v>
                </c:pt>
                <c:pt idx="18800">
                  <c:v>313.35000000000002</c:v>
                </c:pt>
                <c:pt idx="18801">
                  <c:v>313.36666666666667</c:v>
                </c:pt>
                <c:pt idx="18802">
                  <c:v>313.38333333333333</c:v>
                </c:pt>
                <c:pt idx="18803">
                  <c:v>313.39999999999998</c:v>
                </c:pt>
                <c:pt idx="18804">
                  <c:v>313.41666666666669</c:v>
                </c:pt>
                <c:pt idx="18805">
                  <c:v>313.43333333333334</c:v>
                </c:pt>
                <c:pt idx="18806">
                  <c:v>313.45</c:v>
                </c:pt>
                <c:pt idx="18807">
                  <c:v>313.46666666666664</c:v>
                </c:pt>
                <c:pt idx="18808">
                  <c:v>313.48333333333335</c:v>
                </c:pt>
                <c:pt idx="18809">
                  <c:v>313.5</c:v>
                </c:pt>
                <c:pt idx="18810">
                  <c:v>313.51666666666665</c:v>
                </c:pt>
                <c:pt idx="18811">
                  <c:v>313.53333333333336</c:v>
                </c:pt>
                <c:pt idx="18812">
                  <c:v>313.55</c:v>
                </c:pt>
                <c:pt idx="18813">
                  <c:v>313.56666666666666</c:v>
                </c:pt>
                <c:pt idx="18814">
                  <c:v>313.58333333333331</c:v>
                </c:pt>
                <c:pt idx="18815">
                  <c:v>313.60000000000002</c:v>
                </c:pt>
                <c:pt idx="18816">
                  <c:v>313.61666666666667</c:v>
                </c:pt>
                <c:pt idx="18817">
                  <c:v>313.63333333333333</c:v>
                </c:pt>
                <c:pt idx="18818">
                  <c:v>313.64999999999998</c:v>
                </c:pt>
                <c:pt idx="18819">
                  <c:v>313.66666666666669</c:v>
                </c:pt>
                <c:pt idx="18820">
                  <c:v>313.68333333333334</c:v>
                </c:pt>
                <c:pt idx="18821">
                  <c:v>313.7</c:v>
                </c:pt>
                <c:pt idx="18822">
                  <c:v>313.71666666666664</c:v>
                </c:pt>
                <c:pt idx="18823">
                  <c:v>313.73333333333335</c:v>
                </c:pt>
                <c:pt idx="18824">
                  <c:v>313.75</c:v>
                </c:pt>
                <c:pt idx="18825">
                  <c:v>313.76666666666665</c:v>
                </c:pt>
                <c:pt idx="18826">
                  <c:v>313.78333333333336</c:v>
                </c:pt>
                <c:pt idx="18827">
                  <c:v>313.8</c:v>
                </c:pt>
                <c:pt idx="18828">
                  <c:v>313.81666666666666</c:v>
                </c:pt>
                <c:pt idx="18829">
                  <c:v>313.83333333333331</c:v>
                </c:pt>
                <c:pt idx="18830">
                  <c:v>313.85000000000002</c:v>
                </c:pt>
                <c:pt idx="18831">
                  <c:v>313.86666666666667</c:v>
                </c:pt>
                <c:pt idx="18832">
                  <c:v>313.88333333333333</c:v>
                </c:pt>
                <c:pt idx="18833">
                  <c:v>313.89999999999998</c:v>
                </c:pt>
                <c:pt idx="18834">
                  <c:v>313.91666666666669</c:v>
                </c:pt>
                <c:pt idx="18835">
                  <c:v>313.93333333333334</c:v>
                </c:pt>
                <c:pt idx="18836">
                  <c:v>313.95</c:v>
                </c:pt>
                <c:pt idx="18837">
                  <c:v>313.96666666666664</c:v>
                </c:pt>
                <c:pt idx="18838">
                  <c:v>313.98333333333335</c:v>
                </c:pt>
                <c:pt idx="18839">
                  <c:v>314</c:v>
                </c:pt>
                <c:pt idx="18840">
                  <c:v>314.01666666666665</c:v>
                </c:pt>
                <c:pt idx="18841">
                  <c:v>314.03333333333336</c:v>
                </c:pt>
                <c:pt idx="18842">
                  <c:v>314.05</c:v>
                </c:pt>
                <c:pt idx="18843">
                  <c:v>314.06666666666666</c:v>
                </c:pt>
                <c:pt idx="18844">
                  <c:v>314.08333333333331</c:v>
                </c:pt>
                <c:pt idx="18845">
                  <c:v>314.10000000000002</c:v>
                </c:pt>
                <c:pt idx="18846">
                  <c:v>314.11666666666667</c:v>
                </c:pt>
                <c:pt idx="18847">
                  <c:v>314.13333333333333</c:v>
                </c:pt>
                <c:pt idx="18848">
                  <c:v>314.14999999999998</c:v>
                </c:pt>
                <c:pt idx="18849">
                  <c:v>314.16666666666669</c:v>
                </c:pt>
                <c:pt idx="18850">
                  <c:v>314.18333333333334</c:v>
                </c:pt>
                <c:pt idx="18851">
                  <c:v>314.2</c:v>
                </c:pt>
                <c:pt idx="18852">
                  <c:v>314.21666666666664</c:v>
                </c:pt>
                <c:pt idx="18853">
                  <c:v>314.23333333333335</c:v>
                </c:pt>
                <c:pt idx="18854">
                  <c:v>314.25</c:v>
                </c:pt>
                <c:pt idx="18855">
                  <c:v>314.26666666666665</c:v>
                </c:pt>
                <c:pt idx="18856">
                  <c:v>314.28333333333336</c:v>
                </c:pt>
                <c:pt idx="18857">
                  <c:v>314.3</c:v>
                </c:pt>
                <c:pt idx="18858">
                  <c:v>314.31666666666666</c:v>
                </c:pt>
                <c:pt idx="18859">
                  <c:v>314.33333333333331</c:v>
                </c:pt>
                <c:pt idx="18860">
                  <c:v>314.35000000000002</c:v>
                </c:pt>
                <c:pt idx="18861">
                  <c:v>314.36666666666667</c:v>
                </c:pt>
                <c:pt idx="18862">
                  <c:v>314.38333333333333</c:v>
                </c:pt>
                <c:pt idx="18863">
                  <c:v>314.39999999999998</c:v>
                </c:pt>
                <c:pt idx="18864">
                  <c:v>314.41666666666669</c:v>
                </c:pt>
                <c:pt idx="18865">
                  <c:v>314.43333333333334</c:v>
                </c:pt>
                <c:pt idx="18866">
                  <c:v>314.45</c:v>
                </c:pt>
                <c:pt idx="18867">
                  <c:v>314.46666666666664</c:v>
                </c:pt>
                <c:pt idx="18868">
                  <c:v>314.48333333333335</c:v>
                </c:pt>
                <c:pt idx="18869">
                  <c:v>314.5</c:v>
                </c:pt>
                <c:pt idx="18870">
                  <c:v>314.51666666666665</c:v>
                </c:pt>
                <c:pt idx="18871">
                  <c:v>314.53333333333336</c:v>
                </c:pt>
                <c:pt idx="18872">
                  <c:v>314.55</c:v>
                </c:pt>
                <c:pt idx="18873">
                  <c:v>314.56666666666666</c:v>
                </c:pt>
                <c:pt idx="18874">
                  <c:v>314.58333333333331</c:v>
                </c:pt>
                <c:pt idx="18875">
                  <c:v>314.60000000000002</c:v>
                </c:pt>
                <c:pt idx="18876">
                  <c:v>314.61666666666667</c:v>
                </c:pt>
                <c:pt idx="18877">
                  <c:v>314.63333333333333</c:v>
                </c:pt>
                <c:pt idx="18878">
                  <c:v>314.64999999999998</c:v>
                </c:pt>
                <c:pt idx="18879">
                  <c:v>314.66666666666669</c:v>
                </c:pt>
                <c:pt idx="18880">
                  <c:v>314.68333333333334</c:v>
                </c:pt>
                <c:pt idx="18881">
                  <c:v>314.7</c:v>
                </c:pt>
                <c:pt idx="18882">
                  <c:v>314.71666666666664</c:v>
                </c:pt>
                <c:pt idx="18883">
                  <c:v>314.73333333333335</c:v>
                </c:pt>
                <c:pt idx="18884">
                  <c:v>314.75</c:v>
                </c:pt>
                <c:pt idx="18885">
                  <c:v>314.76666666666665</c:v>
                </c:pt>
                <c:pt idx="18886">
                  <c:v>314.78333333333336</c:v>
                </c:pt>
                <c:pt idx="18887">
                  <c:v>314.8</c:v>
                </c:pt>
                <c:pt idx="18888">
                  <c:v>314.81666666666666</c:v>
                </c:pt>
                <c:pt idx="18889">
                  <c:v>314.83333333333331</c:v>
                </c:pt>
                <c:pt idx="18890">
                  <c:v>314.85000000000002</c:v>
                </c:pt>
                <c:pt idx="18891">
                  <c:v>314.86666666666667</c:v>
                </c:pt>
                <c:pt idx="18892">
                  <c:v>314.88333333333333</c:v>
                </c:pt>
                <c:pt idx="18893">
                  <c:v>314.89999999999998</c:v>
                </c:pt>
                <c:pt idx="18894">
                  <c:v>314.91666666666669</c:v>
                </c:pt>
                <c:pt idx="18895">
                  <c:v>314.93333333333334</c:v>
                </c:pt>
                <c:pt idx="18896">
                  <c:v>314.95</c:v>
                </c:pt>
                <c:pt idx="18897">
                  <c:v>314.96666666666664</c:v>
                </c:pt>
                <c:pt idx="18898">
                  <c:v>314.98333333333335</c:v>
                </c:pt>
                <c:pt idx="18899">
                  <c:v>315</c:v>
                </c:pt>
                <c:pt idx="18900">
                  <c:v>315.01666666666665</c:v>
                </c:pt>
                <c:pt idx="18901">
                  <c:v>315.03333333333336</c:v>
                </c:pt>
                <c:pt idx="18902">
                  <c:v>315.05</c:v>
                </c:pt>
                <c:pt idx="18903">
                  <c:v>315.06666666666666</c:v>
                </c:pt>
                <c:pt idx="18904">
                  <c:v>315.08333333333331</c:v>
                </c:pt>
                <c:pt idx="18905">
                  <c:v>315.10000000000002</c:v>
                </c:pt>
                <c:pt idx="18906">
                  <c:v>315.11666666666667</c:v>
                </c:pt>
                <c:pt idx="18907">
                  <c:v>315.13333333333333</c:v>
                </c:pt>
                <c:pt idx="18908">
                  <c:v>315.14999999999998</c:v>
                </c:pt>
                <c:pt idx="18909">
                  <c:v>315.16666666666669</c:v>
                </c:pt>
                <c:pt idx="18910">
                  <c:v>315.18333333333334</c:v>
                </c:pt>
                <c:pt idx="18911">
                  <c:v>315.2</c:v>
                </c:pt>
                <c:pt idx="18912">
                  <c:v>315.21666666666664</c:v>
                </c:pt>
                <c:pt idx="18913">
                  <c:v>315.23333333333335</c:v>
                </c:pt>
                <c:pt idx="18914">
                  <c:v>315.25</c:v>
                </c:pt>
                <c:pt idx="18915">
                  <c:v>315.26666666666665</c:v>
                </c:pt>
                <c:pt idx="18916">
                  <c:v>315.28333333333336</c:v>
                </c:pt>
                <c:pt idx="18917">
                  <c:v>315.3</c:v>
                </c:pt>
                <c:pt idx="18918">
                  <c:v>315.31666666666666</c:v>
                </c:pt>
                <c:pt idx="18919">
                  <c:v>315.33333333333331</c:v>
                </c:pt>
                <c:pt idx="18920">
                  <c:v>315.35000000000002</c:v>
                </c:pt>
                <c:pt idx="18921">
                  <c:v>315.36666666666667</c:v>
                </c:pt>
                <c:pt idx="18922">
                  <c:v>315.38333333333333</c:v>
                </c:pt>
                <c:pt idx="18923">
                  <c:v>315.39999999999998</c:v>
                </c:pt>
                <c:pt idx="18924">
                  <c:v>315.41666666666669</c:v>
                </c:pt>
                <c:pt idx="18925">
                  <c:v>315.43333333333334</c:v>
                </c:pt>
                <c:pt idx="18926">
                  <c:v>315.45</c:v>
                </c:pt>
                <c:pt idx="18927">
                  <c:v>315.46666666666664</c:v>
                </c:pt>
                <c:pt idx="18928">
                  <c:v>315.48333333333335</c:v>
                </c:pt>
                <c:pt idx="18929">
                  <c:v>315.5</c:v>
                </c:pt>
                <c:pt idx="18930">
                  <c:v>315.51666666666665</c:v>
                </c:pt>
                <c:pt idx="18931">
                  <c:v>315.53333333333336</c:v>
                </c:pt>
                <c:pt idx="18932">
                  <c:v>315.55</c:v>
                </c:pt>
                <c:pt idx="18933">
                  <c:v>315.56666666666666</c:v>
                </c:pt>
                <c:pt idx="18934">
                  <c:v>315.58333333333331</c:v>
                </c:pt>
                <c:pt idx="18935">
                  <c:v>315.60000000000002</c:v>
                </c:pt>
                <c:pt idx="18936">
                  <c:v>315.61666666666667</c:v>
                </c:pt>
                <c:pt idx="18937">
                  <c:v>315.63333333333333</c:v>
                </c:pt>
                <c:pt idx="18938">
                  <c:v>315.64999999999998</c:v>
                </c:pt>
                <c:pt idx="18939">
                  <c:v>315.66666666666669</c:v>
                </c:pt>
                <c:pt idx="18940">
                  <c:v>315.68333333333334</c:v>
                </c:pt>
                <c:pt idx="18941">
                  <c:v>315.7</c:v>
                </c:pt>
                <c:pt idx="18942">
                  <c:v>315.71666666666664</c:v>
                </c:pt>
                <c:pt idx="18943">
                  <c:v>315.73333333333335</c:v>
                </c:pt>
                <c:pt idx="18944">
                  <c:v>315.75</c:v>
                </c:pt>
                <c:pt idx="18945">
                  <c:v>315.76666666666665</c:v>
                </c:pt>
                <c:pt idx="18946">
                  <c:v>315.78333333333336</c:v>
                </c:pt>
                <c:pt idx="18947">
                  <c:v>315.8</c:v>
                </c:pt>
                <c:pt idx="18948">
                  <c:v>315.81666666666666</c:v>
                </c:pt>
                <c:pt idx="18949">
                  <c:v>315.83333333333331</c:v>
                </c:pt>
                <c:pt idx="18950">
                  <c:v>315.85000000000002</c:v>
                </c:pt>
                <c:pt idx="18951">
                  <c:v>315.86666666666667</c:v>
                </c:pt>
                <c:pt idx="18952">
                  <c:v>315.88333333333333</c:v>
                </c:pt>
                <c:pt idx="18953">
                  <c:v>315.89999999999998</c:v>
                </c:pt>
                <c:pt idx="18954">
                  <c:v>315.91666666666669</c:v>
                </c:pt>
                <c:pt idx="18955">
                  <c:v>315.93333333333334</c:v>
                </c:pt>
                <c:pt idx="18956">
                  <c:v>315.95</c:v>
                </c:pt>
                <c:pt idx="18957">
                  <c:v>315.96666666666664</c:v>
                </c:pt>
                <c:pt idx="18958">
                  <c:v>315.98333333333335</c:v>
                </c:pt>
                <c:pt idx="18959">
                  <c:v>316</c:v>
                </c:pt>
                <c:pt idx="18960">
                  <c:v>316.01666666666665</c:v>
                </c:pt>
                <c:pt idx="18961">
                  <c:v>316.03333333333336</c:v>
                </c:pt>
                <c:pt idx="18962">
                  <c:v>316.05</c:v>
                </c:pt>
                <c:pt idx="18963">
                  <c:v>316.06666666666666</c:v>
                </c:pt>
                <c:pt idx="18964">
                  <c:v>316.08333333333331</c:v>
                </c:pt>
                <c:pt idx="18965">
                  <c:v>316.10000000000002</c:v>
                </c:pt>
                <c:pt idx="18966">
                  <c:v>316.11666666666667</c:v>
                </c:pt>
                <c:pt idx="18967">
                  <c:v>316.13333333333333</c:v>
                </c:pt>
                <c:pt idx="18968">
                  <c:v>316.14999999999998</c:v>
                </c:pt>
                <c:pt idx="18969">
                  <c:v>316.16666666666669</c:v>
                </c:pt>
                <c:pt idx="18970">
                  <c:v>316.18333333333334</c:v>
                </c:pt>
                <c:pt idx="18971">
                  <c:v>316.2</c:v>
                </c:pt>
                <c:pt idx="18972">
                  <c:v>316.21666666666664</c:v>
                </c:pt>
                <c:pt idx="18973">
                  <c:v>316.23333333333335</c:v>
                </c:pt>
                <c:pt idx="18974">
                  <c:v>316.25</c:v>
                </c:pt>
                <c:pt idx="18975">
                  <c:v>316.26666666666665</c:v>
                </c:pt>
                <c:pt idx="18976">
                  <c:v>316.28333333333336</c:v>
                </c:pt>
                <c:pt idx="18977">
                  <c:v>316.3</c:v>
                </c:pt>
                <c:pt idx="18978">
                  <c:v>316.31666666666666</c:v>
                </c:pt>
                <c:pt idx="18979">
                  <c:v>316.33333333333331</c:v>
                </c:pt>
                <c:pt idx="18980">
                  <c:v>316.35000000000002</c:v>
                </c:pt>
                <c:pt idx="18981">
                  <c:v>316.36666666666667</c:v>
                </c:pt>
                <c:pt idx="18982">
                  <c:v>316.38333333333333</c:v>
                </c:pt>
                <c:pt idx="18983">
                  <c:v>316.39999999999998</c:v>
                </c:pt>
                <c:pt idx="18984">
                  <c:v>316.41666666666669</c:v>
                </c:pt>
                <c:pt idx="18985">
                  <c:v>316.43333333333334</c:v>
                </c:pt>
                <c:pt idx="18986">
                  <c:v>316.45</c:v>
                </c:pt>
                <c:pt idx="18987">
                  <c:v>316.46666666666664</c:v>
                </c:pt>
                <c:pt idx="18988">
                  <c:v>316.48333333333335</c:v>
                </c:pt>
                <c:pt idx="18989">
                  <c:v>316.5</c:v>
                </c:pt>
                <c:pt idx="18990">
                  <c:v>316.51666666666665</c:v>
                </c:pt>
                <c:pt idx="18991">
                  <c:v>316.53333333333336</c:v>
                </c:pt>
                <c:pt idx="18992">
                  <c:v>316.55</c:v>
                </c:pt>
                <c:pt idx="18993">
                  <c:v>316.56666666666666</c:v>
                </c:pt>
                <c:pt idx="18994">
                  <c:v>316.58333333333331</c:v>
                </c:pt>
                <c:pt idx="18995">
                  <c:v>316.60000000000002</c:v>
                </c:pt>
                <c:pt idx="18996">
                  <c:v>316.61666666666667</c:v>
                </c:pt>
                <c:pt idx="18997">
                  <c:v>316.63333333333333</c:v>
                </c:pt>
                <c:pt idx="18998">
                  <c:v>316.64999999999998</c:v>
                </c:pt>
                <c:pt idx="18999">
                  <c:v>316.66666666666669</c:v>
                </c:pt>
                <c:pt idx="19000">
                  <c:v>316.68333333333334</c:v>
                </c:pt>
                <c:pt idx="19001">
                  <c:v>316.7</c:v>
                </c:pt>
                <c:pt idx="19002">
                  <c:v>316.71666666666664</c:v>
                </c:pt>
                <c:pt idx="19003">
                  <c:v>316.73333333333335</c:v>
                </c:pt>
                <c:pt idx="19004">
                  <c:v>316.75</c:v>
                </c:pt>
                <c:pt idx="19005">
                  <c:v>316.76666666666665</c:v>
                </c:pt>
                <c:pt idx="19006">
                  <c:v>316.78333333333336</c:v>
                </c:pt>
                <c:pt idx="19007">
                  <c:v>316.8</c:v>
                </c:pt>
                <c:pt idx="19008">
                  <c:v>316.81666666666666</c:v>
                </c:pt>
                <c:pt idx="19009">
                  <c:v>316.83333333333331</c:v>
                </c:pt>
                <c:pt idx="19010">
                  <c:v>316.85000000000002</c:v>
                </c:pt>
                <c:pt idx="19011">
                  <c:v>316.86666666666667</c:v>
                </c:pt>
                <c:pt idx="19012">
                  <c:v>316.88333333333333</c:v>
                </c:pt>
                <c:pt idx="19013">
                  <c:v>316.89999999999998</c:v>
                </c:pt>
                <c:pt idx="19014">
                  <c:v>316.91666666666669</c:v>
                </c:pt>
                <c:pt idx="19015">
                  <c:v>316.93333333333334</c:v>
                </c:pt>
                <c:pt idx="19016">
                  <c:v>316.95</c:v>
                </c:pt>
                <c:pt idx="19017">
                  <c:v>316.96666666666664</c:v>
                </c:pt>
                <c:pt idx="19018">
                  <c:v>316.98333333333335</c:v>
                </c:pt>
                <c:pt idx="19019">
                  <c:v>317</c:v>
                </c:pt>
                <c:pt idx="19020">
                  <c:v>317.01666666666665</c:v>
                </c:pt>
                <c:pt idx="19021">
                  <c:v>317.03333333333336</c:v>
                </c:pt>
                <c:pt idx="19022">
                  <c:v>317.05</c:v>
                </c:pt>
                <c:pt idx="19023">
                  <c:v>317.06666666666666</c:v>
                </c:pt>
                <c:pt idx="19024">
                  <c:v>317.08333333333331</c:v>
                </c:pt>
                <c:pt idx="19025">
                  <c:v>317.10000000000002</c:v>
                </c:pt>
                <c:pt idx="19026">
                  <c:v>317.11666666666667</c:v>
                </c:pt>
                <c:pt idx="19027">
                  <c:v>317.13333333333333</c:v>
                </c:pt>
                <c:pt idx="19028">
                  <c:v>317.14999999999998</c:v>
                </c:pt>
                <c:pt idx="19029">
                  <c:v>317.16666666666669</c:v>
                </c:pt>
                <c:pt idx="19030">
                  <c:v>317.18333333333334</c:v>
                </c:pt>
                <c:pt idx="19031">
                  <c:v>317.2</c:v>
                </c:pt>
                <c:pt idx="19032">
                  <c:v>317.21666666666664</c:v>
                </c:pt>
                <c:pt idx="19033">
                  <c:v>317.23333333333335</c:v>
                </c:pt>
                <c:pt idx="19034">
                  <c:v>317.25</c:v>
                </c:pt>
                <c:pt idx="19035">
                  <c:v>317.26666666666665</c:v>
                </c:pt>
                <c:pt idx="19036">
                  <c:v>317.28333333333336</c:v>
                </c:pt>
                <c:pt idx="19037">
                  <c:v>317.3</c:v>
                </c:pt>
                <c:pt idx="19038">
                  <c:v>317.31666666666666</c:v>
                </c:pt>
                <c:pt idx="19039">
                  <c:v>317.33333333333331</c:v>
                </c:pt>
                <c:pt idx="19040">
                  <c:v>317.35000000000002</c:v>
                </c:pt>
                <c:pt idx="19041">
                  <c:v>317.36666666666667</c:v>
                </c:pt>
                <c:pt idx="19042">
                  <c:v>317.38333333333333</c:v>
                </c:pt>
                <c:pt idx="19043">
                  <c:v>317.39999999999998</c:v>
                </c:pt>
                <c:pt idx="19044">
                  <c:v>317.41666666666669</c:v>
                </c:pt>
                <c:pt idx="19045">
                  <c:v>317.43333333333334</c:v>
                </c:pt>
                <c:pt idx="19046">
                  <c:v>317.45</c:v>
                </c:pt>
                <c:pt idx="19047">
                  <c:v>317.46666666666664</c:v>
                </c:pt>
                <c:pt idx="19048">
                  <c:v>317.48333333333335</c:v>
                </c:pt>
                <c:pt idx="19049">
                  <c:v>317.5</c:v>
                </c:pt>
                <c:pt idx="19050">
                  <c:v>317.51666666666665</c:v>
                </c:pt>
                <c:pt idx="19051">
                  <c:v>317.53333333333336</c:v>
                </c:pt>
                <c:pt idx="19052">
                  <c:v>317.55</c:v>
                </c:pt>
                <c:pt idx="19053">
                  <c:v>317.56666666666666</c:v>
                </c:pt>
                <c:pt idx="19054">
                  <c:v>317.58333333333331</c:v>
                </c:pt>
                <c:pt idx="19055">
                  <c:v>317.60000000000002</c:v>
                </c:pt>
                <c:pt idx="19056">
                  <c:v>317.61666666666667</c:v>
                </c:pt>
                <c:pt idx="19057">
                  <c:v>317.63333333333333</c:v>
                </c:pt>
                <c:pt idx="19058">
                  <c:v>317.64999999999998</c:v>
                </c:pt>
                <c:pt idx="19059">
                  <c:v>317.66666666666669</c:v>
                </c:pt>
                <c:pt idx="19060">
                  <c:v>317.68333333333334</c:v>
                </c:pt>
                <c:pt idx="19061">
                  <c:v>317.7</c:v>
                </c:pt>
                <c:pt idx="19062">
                  <c:v>317.71666666666664</c:v>
                </c:pt>
                <c:pt idx="19063">
                  <c:v>317.73333333333335</c:v>
                </c:pt>
                <c:pt idx="19064">
                  <c:v>317.75</c:v>
                </c:pt>
                <c:pt idx="19065">
                  <c:v>317.76666666666665</c:v>
                </c:pt>
                <c:pt idx="19066">
                  <c:v>317.78333333333336</c:v>
                </c:pt>
                <c:pt idx="19067">
                  <c:v>317.8</c:v>
                </c:pt>
                <c:pt idx="19068">
                  <c:v>317.81666666666666</c:v>
                </c:pt>
                <c:pt idx="19069">
                  <c:v>317.83333333333331</c:v>
                </c:pt>
                <c:pt idx="19070">
                  <c:v>317.85000000000002</c:v>
                </c:pt>
                <c:pt idx="19071">
                  <c:v>317.86666666666667</c:v>
                </c:pt>
                <c:pt idx="19072">
                  <c:v>317.88333333333333</c:v>
                </c:pt>
                <c:pt idx="19073">
                  <c:v>317.89999999999998</c:v>
                </c:pt>
                <c:pt idx="19074">
                  <c:v>317.91666666666669</c:v>
                </c:pt>
                <c:pt idx="19075">
                  <c:v>317.93333333333334</c:v>
                </c:pt>
                <c:pt idx="19076">
                  <c:v>317.95</c:v>
                </c:pt>
                <c:pt idx="19077">
                  <c:v>317.96666666666664</c:v>
                </c:pt>
                <c:pt idx="19078">
                  <c:v>317.98333333333335</c:v>
                </c:pt>
                <c:pt idx="19079">
                  <c:v>318</c:v>
                </c:pt>
                <c:pt idx="19080">
                  <c:v>318.01666666666665</c:v>
                </c:pt>
                <c:pt idx="19081">
                  <c:v>318.03333333333336</c:v>
                </c:pt>
                <c:pt idx="19082">
                  <c:v>318.05</c:v>
                </c:pt>
                <c:pt idx="19083">
                  <c:v>318.06666666666666</c:v>
                </c:pt>
                <c:pt idx="19084">
                  <c:v>318.08333333333331</c:v>
                </c:pt>
                <c:pt idx="19085">
                  <c:v>318.10000000000002</c:v>
                </c:pt>
                <c:pt idx="19086">
                  <c:v>318.11666666666667</c:v>
                </c:pt>
                <c:pt idx="19087">
                  <c:v>318.13333333333333</c:v>
                </c:pt>
                <c:pt idx="19088">
                  <c:v>318.14999999999998</c:v>
                </c:pt>
                <c:pt idx="19089">
                  <c:v>318.16666666666669</c:v>
                </c:pt>
                <c:pt idx="19090">
                  <c:v>318.18333333333334</c:v>
                </c:pt>
                <c:pt idx="19091">
                  <c:v>318.2</c:v>
                </c:pt>
                <c:pt idx="19092">
                  <c:v>318.21666666666664</c:v>
                </c:pt>
                <c:pt idx="19093">
                  <c:v>318.23333333333335</c:v>
                </c:pt>
                <c:pt idx="19094">
                  <c:v>318.25</c:v>
                </c:pt>
                <c:pt idx="19095">
                  <c:v>318.26666666666665</c:v>
                </c:pt>
                <c:pt idx="19096">
                  <c:v>318.28333333333336</c:v>
                </c:pt>
                <c:pt idx="19097">
                  <c:v>318.3</c:v>
                </c:pt>
                <c:pt idx="19098">
                  <c:v>318.31666666666666</c:v>
                </c:pt>
                <c:pt idx="19099">
                  <c:v>318.33333333333331</c:v>
                </c:pt>
                <c:pt idx="19100">
                  <c:v>318.35000000000002</c:v>
                </c:pt>
                <c:pt idx="19101">
                  <c:v>318.36666666666667</c:v>
                </c:pt>
                <c:pt idx="19102">
                  <c:v>318.38333333333333</c:v>
                </c:pt>
                <c:pt idx="19103">
                  <c:v>318.39999999999998</c:v>
                </c:pt>
                <c:pt idx="19104">
                  <c:v>318.41666666666669</c:v>
                </c:pt>
                <c:pt idx="19105">
                  <c:v>318.43333333333334</c:v>
                </c:pt>
                <c:pt idx="19106">
                  <c:v>318.45</c:v>
                </c:pt>
                <c:pt idx="19107">
                  <c:v>318.46666666666664</c:v>
                </c:pt>
                <c:pt idx="19108">
                  <c:v>318.48333333333335</c:v>
                </c:pt>
                <c:pt idx="19109">
                  <c:v>318.5</c:v>
                </c:pt>
                <c:pt idx="19110">
                  <c:v>318.51666666666665</c:v>
                </c:pt>
                <c:pt idx="19111">
                  <c:v>318.53333333333336</c:v>
                </c:pt>
                <c:pt idx="19112">
                  <c:v>318.55</c:v>
                </c:pt>
                <c:pt idx="19113">
                  <c:v>318.56666666666666</c:v>
                </c:pt>
                <c:pt idx="19114">
                  <c:v>318.58333333333331</c:v>
                </c:pt>
                <c:pt idx="19115">
                  <c:v>318.60000000000002</c:v>
                </c:pt>
                <c:pt idx="19116">
                  <c:v>318.61666666666667</c:v>
                </c:pt>
                <c:pt idx="19117">
                  <c:v>318.63333333333333</c:v>
                </c:pt>
                <c:pt idx="19118">
                  <c:v>318.64999999999998</c:v>
                </c:pt>
                <c:pt idx="19119">
                  <c:v>318.66666666666669</c:v>
                </c:pt>
                <c:pt idx="19120">
                  <c:v>318.68333333333334</c:v>
                </c:pt>
                <c:pt idx="19121">
                  <c:v>318.7</c:v>
                </c:pt>
                <c:pt idx="19122">
                  <c:v>318.71666666666664</c:v>
                </c:pt>
                <c:pt idx="19123">
                  <c:v>318.73333333333335</c:v>
                </c:pt>
                <c:pt idx="19124">
                  <c:v>318.75</c:v>
                </c:pt>
                <c:pt idx="19125">
                  <c:v>318.76666666666665</c:v>
                </c:pt>
                <c:pt idx="19126">
                  <c:v>318.78333333333336</c:v>
                </c:pt>
                <c:pt idx="19127">
                  <c:v>318.8</c:v>
                </c:pt>
                <c:pt idx="19128">
                  <c:v>318.81666666666666</c:v>
                </c:pt>
                <c:pt idx="19129">
                  <c:v>318.83333333333331</c:v>
                </c:pt>
                <c:pt idx="19130">
                  <c:v>318.85000000000002</c:v>
                </c:pt>
                <c:pt idx="19131">
                  <c:v>318.86666666666667</c:v>
                </c:pt>
                <c:pt idx="19132">
                  <c:v>318.88333333333333</c:v>
                </c:pt>
                <c:pt idx="19133">
                  <c:v>318.89999999999998</c:v>
                </c:pt>
                <c:pt idx="19134">
                  <c:v>318.91666666666669</c:v>
                </c:pt>
                <c:pt idx="19135">
                  <c:v>318.93333333333334</c:v>
                </c:pt>
                <c:pt idx="19136">
                  <c:v>318.95</c:v>
                </c:pt>
                <c:pt idx="19137">
                  <c:v>318.96666666666664</c:v>
                </c:pt>
                <c:pt idx="19138">
                  <c:v>318.98333333333335</c:v>
                </c:pt>
                <c:pt idx="19139">
                  <c:v>319</c:v>
                </c:pt>
                <c:pt idx="19140">
                  <c:v>319.01666666666665</c:v>
                </c:pt>
                <c:pt idx="19141">
                  <c:v>319.03333333333336</c:v>
                </c:pt>
                <c:pt idx="19142">
                  <c:v>319.05</c:v>
                </c:pt>
                <c:pt idx="19143">
                  <c:v>319.06666666666666</c:v>
                </c:pt>
                <c:pt idx="19144">
                  <c:v>319.08333333333331</c:v>
                </c:pt>
                <c:pt idx="19145">
                  <c:v>319.10000000000002</c:v>
                </c:pt>
                <c:pt idx="19146">
                  <c:v>319.11666666666667</c:v>
                </c:pt>
                <c:pt idx="19147">
                  <c:v>319.13333333333333</c:v>
                </c:pt>
                <c:pt idx="19148">
                  <c:v>319.14999999999998</c:v>
                </c:pt>
                <c:pt idx="19149">
                  <c:v>319.16666666666669</c:v>
                </c:pt>
                <c:pt idx="19150">
                  <c:v>319.18333333333334</c:v>
                </c:pt>
                <c:pt idx="19151">
                  <c:v>319.2</c:v>
                </c:pt>
                <c:pt idx="19152">
                  <c:v>319.21666666666664</c:v>
                </c:pt>
                <c:pt idx="19153">
                  <c:v>319.23333333333335</c:v>
                </c:pt>
                <c:pt idx="19154">
                  <c:v>319.25</c:v>
                </c:pt>
                <c:pt idx="19155">
                  <c:v>319.26666666666665</c:v>
                </c:pt>
                <c:pt idx="19156">
                  <c:v>319.28333333333336</c:v>
                </c:pt>
                <c:pt idx="19157">
                  <c:v>319.3</c:v>
                </c:pt>
                <c:pt idx="19158">
                  <c:v>319.31666666666666</c:v>
                </c:pt>
                <c:pt idx="19159">
                  <c:v>319.33333333333331</c:v>
                </c:pt>
                <c:pt idx="19160">
                  <c:v>319.35000000000002</c:v>
                </c:pt>
                <c:pt idx="19161">
                  <c:v>319.36666666666667</c:v>
                </c:pt>
                <c:pt idx="19162">
                  <c:v>319.38333333333333</c:v>
                </c:pt>
                <c:pt idx="19163">
                  <c:v>319.39999999999998</c:v>
                </c:pt>
                <c:pt idx="19164">
                  <c:v>319.41666666666669</c:v>
                </c:pt>
                <c:pt idx="19165">
                  <c:v>319.43333333333334</c:v>
                </c:pt>
                <c:pt idx="19166">
                  <c:v>319.45</c:v>
                </c:pt>
                <c:pt idx="19167">
                  <c:v>319.46666666666664</c:v>
                </c:pt>
                <c:pt idx="19168">
                  <c:v>319.48333333333335</c:v>
                </c:pt>
                <c:pt idx="19169">
                  <c:v>319.5</c:v>
                </c:pt>
                <c:pt idx="19170">
                  <c:v>319.51666666666665</c:v>
                </c:pt>
                <c:pt idx="19171">
                  <c:v>319.53333333333336</c:v>
                </c:pt>
                <c:pt idx="19172">
                  <c:v>319.55</c:v>
                </c:pt>
                <c:pt idx="19173">
                  <c:v>319.56666666666666</c:v>
                </c:pt>
                <c:pt idx="19174">
                  <c:v>319.58333333333331</c:v>
                </c:pt>
                <c:pt idx="19175">
                  <c:v>319.60000000000002</c:v>
                </c:pt>
                <c:pt idx="19176">
                  <c:v>319.61666666666667</c:v>
                </c:pt>
                <c:pt idx="19177">
                  <c:v>319.63333333333333</c:v>
                </c:pt>
                <c:pt idx="19178">
                  <c:v>319.64999999999998</c:v>
                </c:pt>
                <c:pt idx="19179">
                  <c:v>319.66666666666669</c:v>
                </c:pt>
                <c:pt idx="19180">
                  <c:v>319.68333333333334</c:v>
                </c:pt>
                <c:pt idx="19181">
                  <c:v>319.7</c:v>
                </c:pt>
                <c:pt idx="19182">
                  <c:v>319.71666666666664</c:v>
                </c:pt>
                <c:pt idx="19183">
                  <c:v>319.73333333333335</c:v>
                </c:pt>
                <c:pt idx="19184">
                  <c:v>319.75</c:v>
                </c:pt>
                <c:pt idx="19185">
                  <c:v>319.76666666666665</c:v>
                </c:pt>
                <c:pt idx="19186">
                  <c:v>319.78333333333336</c:v>
                </c:pt>
                <c:pt idx="19187">
                  <c:v>319.8</c:v>
                </c:pt>
                <c:pt idx="19188">
                  <c:v>319.81666666666666</c:v>
                </c:pt>
                <c:pt idx="19189">
                  <c:v>319.83333333333331</c:v>
                </c:pt>
                <c:pt idx="19190">
                  <c:v>319.85000000000002</c:v>
                </c:pt>
                <c:pt idx="19191">
                  <c:v>319.86666666666667</c:v>
                </c:pt>
                <c:pt idx="19192">
                  <c:v>319.88333333333333</c:v>
                </c:pt>
                <c:pt idx="19193">
                  <c:v>319.89999999999998</c:v>
                </c:pt>
                <c:pt idx="19194">
                  <c:v>319.91666666666669</c:v>
                </c:pt>
                <c:pt idx="19195">
                  <c:v>319.93333333333334</c:v>
                </c:pt>
                <c:pt idx="19196">
                  <c:v>319.95</c:v>
                </c:pt>
                <c:pt idx="19197">
                  <c:v>319.96666666666664</c:v>
                </c:pt>
                <c:pt idx="19198">
                  <c:v>319.98333333333335</c:v>
                </c:pt>
                <c:pt idx="19199">
                  <c:v>320</c:v>
                </c:pt>
                <c:pt idx="19200">
                  <c:v>320.01666666666665</c:v>
                </c:pt>
                <c:pt idx="19201">
                  <c:v>320.03333333333336</c:v>
                </c:pt>
                <c:pt idx="19202">
                  <c:v>320.05</c:v>
                </c:pt>
                <c:pt idx="19203">
                  <c:v>320.06666666666666</c:v>
                </c:pt>
                <c:pt idx="19204">
                  <c:v>320.08333333333331</c:v>
                </c:pt>
                <c:pt idx="19205">
                  <c:v>320.10000000000002</c:v>
                </c:pt>
                <c:pt idx="19206">
                  <c:v>320.11666666666667</c:v>
                </c:pt>
                <c:pt idx="19207">
                  <c:v>320.13333333333333</c:v>
                </c:pt>
                <c:pt idx="19208">
                  <c:v>320.14999999999998</c:v>
                </c:pt>
                <c:pt idx="19209">
                  <c:v>320.16666666666669</c:v>
                </c:pt>
                <c:pt idx="19210">
                  <c:v>320.18333333333334</c:v>
                </c:pt>
                <c:pt idx="19211">
                  <c:v>320.2</c:v>
                </c:pt>
                <c:pt idx="19212">
                  <c:v>320.21666666666664</c:v>
                </c:pt>
                <c:pt idx="19213">
                  <c:v>320.23333333333335</c:v>
                </c:pt>
                <c:pt idx="19214">
                  <c:v>320.25</c:v>
                </c:pt>
                <c:pt idx="19215">
                  <c:v>320.26666666666665</c:v>
                </c:pt>
                <c:pt idx="19216">
                  <c:v>320.28333333333336</c:v>
                </c:pt>
                <c:pt idx="19217">
                  <c:v>320.3</c:v>
                </c:pt>
                <c:pt idx="19218">
                  <c:v>320.31666666666666</c:v>
                </c:pt>
                <c:pt idx="19219">
                  <c:v>320.33333333333331</c:v>
                </c:pt>
                <c:pt idx="19220">
                  <c:v>320.35000000000002</c:v>
                </c:pt>
                <c:pt idx="19221">
                  <c:v>320.36666666666667</c:v>
                </c:pt>
                <c:pt idx="19222">
                  <c:v>320.38333333333333</c:v>
                </c:pt>
                <c:pt idx="19223">
                  <c:v>320.39999999999998</c:v>
                </c:pt>
                <c:pt idx="19224">
                  <c:v>320.41666666666669</c:v>
                </c:pt>
                <c:pt idx="19225">
                  <c:v>320.43333333333334</c:v>
                </c:pt>
                <c:pt idx="19226">
                  <c:v>320.45</c:v>
                </c:pt>
                <c:pt idx="19227">
                  <c:v>320.46666666666664</c:v>
                </c:pt>
                <c:pt idx="19228">
                  <c:v>320.48333333333335</c:v>
                </c:pt>
                <c:pt idx="19229">
                  <c:v>320.5</c:v>
                </c:pt>
                <c:pt idx="19230">
                  <c:v>320.51666666666665</c:v>
                </c:pt>
                <c:pt idx="19231">
                  <c:v>320.53333333333336</c:v>
                </c:pt>
                <c:pt idx="19232">
                  <c:v>320.55</c:v>
                </c:pt>
                <c:pt idx="19233">
                  <c:v>320.56666666666666</c:v>
                </c:pt>
                <c:pt idx="19234">
                  <c:v>320.58333333333331</c:v>
                </c:pt>
                <c:pt idx="19235">
                  <c:v>320.60000000000002</c:v>
                </c:pt>
                <c:pt idx="19236">
                  <c:v>320.61666666666667</c:v>
                </c:pt>
                <c:pt idx="19237">
                  <c:v>320.63333333333333</c:v>
                </c:pt>
                <c:pt idx="19238">
                  <c:v>320.64999999999998</c:v>
                </c:pt>
                <c:pt idx="19239">
                  <c:v>320.66666666666669</c:v>
                </c:pt>
                <c:pt idx="19240">
                  <c:v>320.68333333333334</c:v>
                </c:pt>
                <c:pt idx="19241">
                  <c:v>320.7</c:v>
                </c:pt>
                <c:pt idx="19242">
                  <c:v>320.71666666666664</c:v>
                </c:pt>
                <c:pt idx="19243">
                  <c:v>320.73333333333335</c:v>
                </c:pt>
                <c:pt idx="19244">
                  <c:v>320.75</c:v>
                </c:pt>
                <c:pt idx="19245">
                  <c:v>320.76666666666665</c:v>
                </c:pt>
                <c:pt idx="19246">
                  <c:v>320.78333333333336</c:v>
                </c:pt>
                <c:pt idx="19247">
                  <c:v>320.8</c:v>
                </c:pt>
                <c:pt idx="19248">
                  <c:v>320.81666666666666</c:v>
                </c:pt>
                <c:pt idx="19249">
                  <c:v>320.83333333333331</c:v>
                </c:pt>
                <c:pt idx="19250">
                  <c:v>320.85000000000002</c:v>
                </c:pt>
                <c:pt idx="19251">
                  <c:v>320.86666666666667</c:v>
                </c:pt>
                <c:pt idx="19252">
                  <c:v>320.88333333333333</c:v>
                </c:pt>
                <c:pt idx="19253">
                  <c:v>320.89999999999998</c:v>
                </c:pt>
                <c:pt idx="19254">
                  <c:v>320.91666666666669</c:v>
                </c:pt>
                <c:pt idx="19255">
                  <c:v>320.93333333333334</c:v>
                </c:pt>
                <c:pt idx="19256">
                  <c:v>320.95</c:v>
                </c:pt>
                <c:pt idx="19257">
                  <c:v>320.96666666666664</c:v>
                </c:pt>
                <c:pt idx="19258">
                  <c:v>320.98333333333335</c:v>
                </c:pt>
                <c:pt idx="19259">
                  <c:v>321</c:v>
                </c:pt>
                <c:pt idx="19260">
                  <c:v>321.01666666666665</c:v>
                </c:pt>
                <c:pt idx="19261">
                  <c:v>321.03333333333336</c:v>
                </c:pt>
                <c:pt idx="19262">
                  <c:v>321.05</c:v>
                </c:pt>
                <c:pt idx="19263">
                  <c:v>321.06666666666666</c:v>
                </c:pt>
                <c:pt idx="19264">
                  <c:v>321.08333333333331</c:v>
                </c:pt>
                <c:pt idx="19265">
                  <c:v>321.10000000000002</c:v>
                </c:pt>
                <c:pt idx="19266">
                  <c:v>321.11666666666667</c:v>
                </c:pt>
                <c:pt idx="19267">
                  <c:v>321.13333333333333</c:v>
                </c:pt>
                <c:pt idx="19268">
                  <c:v>321.14999999999998</c:v>
                </c:pt>
                <c:pt idx="19269">
                  <c:v>321.16666666666669</c:v>
                </c:pt>
                <c:pt idx="19270">
                  <c:v>321.18333333333334</c:v>
                </c:pt>
                <c:pt idx="19271">
                  <c:v>321.2</c:v>
                </c:pt>
                <c:pt idx="19272">
                  <c:v>321.21666666666664</c:v>
                </c:pt>
                <c:pt idx="19273">
                  <c:v>321.23333333333335</c:v>
                </c:pt>
                <c:pt idx="19274">
                  <c:v>321.25</c:v>
                </c:pt>
                <c:pt idx="19275">
                  <c:v>321.26666666666665</c:v>
                </c:pt>
                <c:pt idx="19276">
                  <c:v>321.28333333333336</c:v>
                </c:pt>
                <c:pt idx="19277">
                  <c:v>321.3</c:v>
                </c:pt>
                <c:pt idx="19278">
                  <c:v>321.31666666666666</c:v>
                </c:pt>
                <c:pt idx="19279">
                  <c:v>321.33333333333331</c:v>
                </c:pt>
                <c:pt idx="19280">
                  <c:v>321.35000000000002</c:v>
                </c:pt>
                <c:pt idx="19281">
                  <c:v>321.36666666666667</c:v>
                </c:pt>
                <c:pt idx="19282">
                  <c:v>321.38333333333333</c:v>
                </c:pt>
                <c:pt idx="19283">
                  <c:v>321.39999999999998</c:v>
                </c:pt>
                <c:pt idx="19284">
                  <c:v>321.41666666666669</c:v>
                </c:pt>
                <c:pt idx="19285">
                  <c:v>321.43333333333334</c:v>
                </c:pt>
                <c:pt idx="19286">
                  <c:v>321.45</c:v>
                </c:pt>
                <c:pt idx="19287">
                  <c:v>321.46666666666664</c:v>
                </c:pt>
                <c:pt idx="19288">
                  <c:v>321.48333333333335</c:v>
                </c:pt>
                <c:pt idx="19289">
                  <c:v>321.5</c:v>
                </c:pt>
                <c:pt idx="19290">
                  <c:v>321.51666666666665</c:v>
                </c:pt>
                <c:pt idx="19291">
                  <c:v>321.53333333333336</c:v>
                </c:pt>
                <c:pt idx="19292">
                  <c:v>321.55</c:v>
                </c:pt>
                <c:pt idx="19293">
                  <c:v>321.56666666666666</c:v>
                </c:pt>
                <c:pt idx="19294">
                  <c:v>321.58333333333331</c:v>
                </c:pt>
                <c:pt idx="19295">
                  <c:v>321.60000000000002</c:v>
                </c:pt>
                <c:pt idx="19296">
                  <c:v>321.61666666666667</c:v>
                </c:pt>
                <c:pt idx="19297">
                  <c:v>321.63333333333333</c:v>
                </c:pt>
                <c:pt idx="19298">
                  <c:v>321.64999999999998</c:v>
                </c:pt>
                <c:pt idx="19299">
                  <c:v>321.66666666666669</c:v>
                </c:pt>
                <c:pt idx="19300">
                  <c:v>321.68333333333334</c:v>
                </c:pt>
                <c:pt idx="19301">
                  <c:v>321.7</c:v>
                </c:pt>
                <c:pt idx="19302">
                  <c:v>321.71666666666664</c:v>
                </c:pt>
                <c:pt idx="19303">
                  <c:v>321.73333333333335</c:v>
                </c:pt>
                <c:pt idx="19304">
                  <c:v>321.75</c:v>
                </c:pt>
                <c:pt idx="19305">
                  <c:v>321.76666666666665</c:v>
                </c:pt>
                <c:pt idx="19306">
                  <c:v>321.78333333333336</c:v>
                </c:pt>
                <c:pt idx="19307">
                  <c:v>321.8</c:v>
                </c:pt>
                <c:pt idx="19308">
                  <c:v>321.81666666666666</c:v>
                </c:pt>
                <c:pt idx="19309">
                  <c:v>321.83333333333331</c:v>
                </c:pt>
                <c:pt idx="19310">
                  <c:v>321.85000000000002</c:v>
                </c:pt>
                <c:pt idx="19311">
                  <c:v>321.86666666666667</c:v>
                </c:pt>
                <c:pt idx="19312">
                  <c:v>321.88333333333333</c:v>
                </c:pt>
                <c:pt idx="19313">
                  <c:v>321.89999999999998</c:v>
                </c:pt>
                <c:pt idx="19314">
                  <c:v>321.91666666666669</c:v>
                </c:pt>
                <c:pt idx="19315">
                  <c:v>321.93333333333334</c:v>
                </c:pt>
                <c:pt idx="19316">
                  <c:v>321.95</c:v>
                </c:pt>
                <c:pt idx="19317">
                  <c:v>321.96666666666664</c:v>
                </c:pt>
                <c:pt idx="19318">
                  <c:v>321.98333333333335</c:v>
                </c:pt>
                <c:pt idx="19319">
                  <c:v>322</c:v>
                </c:pt>
                <c:pt idx="19320">
                  <c:v>322.01666666666665</c:v>
                </c:pt>
                <c:pt idx="19321">
                  <c:v>322.03333333333336</c:v>
                </c:pt>
                <c:pt idx="19322">
                  <c:v>322.05</c:v>
                </c:pt>
                <c:pt idx="19323">
                  <c:v>322.06666666666666</c:v>
                </c:pt>
                <c:pt idx="19324">
                  <c:v>322.08333333333331</c:v>
                </c:pt>
                <c:pt idx="19325">
                  <c:v>322.10000000000002</c:v>
                </c:pt>
                <c:pt idx="19326">
                  <c:v>322.11666666666667</c:v>
                </c:pt>
                <c:pt idx="19327">
                  <c:v>322.13333333333333</c:v>
                </c:pt>
                <c:pt idx="19328">
                  <c:v>322.14999999999998</c:v>
                </c:pt>
                <c:pt idx="19329">
                  <c:v>322.16666666666669</c:v>
                </c:pt>
                <c:pt idx="19330">
                  <c:v>322.18333333333334</c:v>
                </c:pt>
                <c:pt idx="19331">
                  <c:v>322.2</c:v>
                </c:pt>
                <c:pt idx="19332">
                  <c:v>322.21666666666664</c:v>
                </c:pt>
                <c:pt idx="19333">
                  <c:v>322.23333333333335</c:v>
                </c:pt>
                <c:pt idx="19334">
                  <c:v>322.25</c:v>
                </c:pt>
                <c:pt idx="19335">
                  <c:v>322.26666666666665</c:v>
                </c:pt>
                <c:pt idx="19336">
                  <c:v>322.28333333333336</c:v>
                </c:pt>
                <c:pt idx="19337">
                  <c:v>322.3</c:v>
                </c:pt>
                <c:pt idx="19338">
                  <c:v>322.31666666666666</c:v>
                </c:pt>
                <c:pt idx="19339">
                  <c:v>322.33333333333331</c:v>
                </c:pt>
                <c:pt idx="19340">
                  <c:v>322.35000000000002</c:v>
                </c:pt>
                <c:pt idx="19341">
                  <c:v>322.36666666666667</c:v>
                </c:pt>
                <c:pt idx="19342">
                  <c:v>322.38333333333333</c:v>
                </c:pt>
                <c:pt idx="19343">
                  <c:v>322.39999999999998</c:v>
                </c:pt>
                <c:pt idx="19344">
                  <c:v>322.41666666666669</c:v>
                </c:pt>
                <c:pt idx="19345">
                  <c:v>322.43333333333334</c:v>
                </c:pt>
                <c:pt idx="19346">
                  <c:v>322.45</c:v>
                </c:pt>
                <c:pt idx="19347">
                  <c:v>322.46666666666664</c:v>
                </c:pt>
                <c:pt idx="19348">
                  <c:v>322.48333333333335</c:v>
                </c:pt>
                <c:pt idx="19349">
                  <c:v>322.5</c:v>
                </c:pt>
                <c:pt idx="19350">
                  <c:v>322.51666666666665</c:v>
                </c:pt>
                <c:pt idx="19351">
                  <c:v>322.53333333333336</c:v>
                </c:pt>
                <c:pt idx="19352">
                  <c:v>322.55</c:v>
                </c:pt>
                <c:pt idx="19353">
                  <c:v>322.56666666666666</c:v>
                </c:pt>
                <c:pt idx="19354">
                  <c:v>322.58333333333331</c:v>
                </c:pt>
                <c:pt idx="19355">
                  <c:v>322.60000000000002</c:v>
                </c:pt>
                <c:pt idx="19356">
                  <c:v>322.61666666666667</c:v>
                </c:pt>
                <c:pt idx="19357">
                  <c:v>322.63333333333333</c:v>
                </c:pt>
                <c:pt idx="19358">
                  <c:v>322.64999999999998</c:v>
                </c:pt>
                <c:pt idx="19359">
                  <c:v>322.66666666666669</c:v>
                </c:pt>
                <c:pt idx="19360">
                  <c:v>322.68333333333334</c:v>
                </c:pt>
                <c:pt idx="19361">
                  <c:v>322.7</c:v>
                </c:pt>
                <c:pt idx="19362">
                  <c:v>322.71666666666664</c:v>
                </c:pt>
                <c:pt idx="19363">
                  <c:v>322.73333333333335</c:v>
                </c:pt>
                <c:pt idx="19364">
                  <c:v>322.75</c:v>
                </c:pt>
                <c:pt idx="19365">
                  <c:v>322.76666666666665</c:v>
                </c:pt>
                <c:pt idx="19366">
                  <c:v>322.78333333333336</c:v>
                </c:pt>
                <c:pt idx="19367">
                  <c:v>322.8</c:v>
                </c:pt>
                <c:pt idx="19368">
                  <c:v>322.81666666666666</c:v>
                </c:pt>
                <c:pt idx="19369">
                  <c:v>322.83333333333331</c:v>
                </c:pt>
                <c:pt idx="19370">
                  <c:v>322.85000000000002</c:v>
                </c:pt>
                <c:pt idx="19371">
                  <c:v>322.86666666666667</c:v>
                </c:pt>
                <c:pt idx="19372">
                  <c:v>322.88333333333333</c:v>
                </c:pt>
                <c:pt idx="19373">
                  <c:v>322.89999999999998</c:v>
                </c:pt>
                <c:pt idx="19374">
                  <c:v>322.91666666666669</c:v>
                </c:pt>
                <c:pt idx="19375">
                  <c:v>322.93333333333334</c:v>
                </c:pt>
                <c:pt idx="19376">
                  <c:v>322.95</c:v>
                </c:pt>
                <c:pt idx="19377">
                  <c:v>322.96666666666664</c:v>
                </c:pt>
                <c:pt idx="19378">
                  <c:v>322.98333333333335</c:v>
                </c:pt>
                <c:pt idx="19379">
                  <c:v>323</c:v>
                </c:pt>
                <c:pt idx="19380">
                  <c:v>323.01666666666665</c:v>
                </c:pt>
                <c:pt idx="19381">
                  <c:v>323.03333333333336</c:v>
                </c:pt>
                <c:pt idx="19382">
                  <c:v>323.05</c:v>
                </c:pt>
                <c:pt idx="19383">
                  <c:v>323.06666666666666</c:v>
                </c:pt>
                <c:pt idx="19384">
                  <c:v>323.08333333333331</c:v>
                </c:pt>
                <c:pt idx="19385">
                  <c:v>323.10000000000002</c:v>
                </c:pt>
                <c:pt idx="19386">
                  <c:v>323.11666666666667</c:v>
                </c:pt>
                <c:pt idx="19387">
                  <c:v>323.13333333333333</c:v>
                </c:pt>
                <c:pt idx="19388">
                  <c:v>323.14999999999998</c:v>
                </c:pt>
                <c:pt idx="19389">
                  <c:v>323.16666666666669</c:v>
                </c:pt>
                <c:pt idx="19390">
                  <c:v>323.18333333333334</c:v>
                </c:pt>
                <c:pt idx="19391">
                  <c:v>323.2</c:v>
                </c:pt>
                <c:pt idx="19392">
                  <c:v>323.21666666666664</c:v>
                </c:pt>
                <c:pt idx="19393">
                  <c:v>323.23333333333335</c:v>
                </c:pt>
                <c:pt idx="19394">
                  <c:v>323.25</c:v>
                </c:pt>
                <c:pt idx="19395">
                  <c:v>323.26666666666665</c:v>
                </c:pt>
                <c:pt idx="19396">
                  <c:v>323.28333333333336</c:v>
                </c:pt>
                <c:pt idx="19397">
                  <c:v>323.3</c:v>
                </c:pt>
                <c:pt idx="19398">
                  <c:v>323.31666666666666</c:v>
                </c:pt>
                <c:pt idx="19399">
                  <c:v>323.33333333333331</c:v>
                </c:pt>
                <c:pt idx="19400">
                  <c:v>323.35000000000002</c:v>
                </c:pt>
                <c:pt idx="19401">
                  <c:v>323.36666666666667</c:v>
                </c:pt>
                <c:pt idx="19402">
                  <c:v>323.38333333333333</c:v>
                </c:pt>
                <c:pt idx="19403">
                  <c:v>323.39999999999998</c:v>
                </c:pt>
                <c:pt idx="19404">
                  <c:v>323.41666666666669</c:v>
                </c:pt>
                <c:pt idx="19405">
                  <c:v>323.43333333333334</c:v>
                </c:pt>
                <c:pt idx="19406">
                  <c:v>323.45</c:v>
                </c:pt>
                <c:pt idx="19407">
                  <c:v>323.46666666666664</c:v>
                </c:pt>
                <c:pt idx="19408">
                  <c:v>323.48333333333335</c:v>
                </c:pt>
                <c:pt idx="19409">
                  <c:v>323.5</c:v>
                </c:pt>
                <c:pt idx="19410">
                  <c:v>323.51666666666665</c:v>
                </c:pt>
                <c:pt idx="19411">
                  <c:v>323.53333333333336</c:v>
                </c:pt>
                <c:pt idx="19412">
                  <c:v>323.55</c:v>
                </c:pt>
                <c:pt idx="19413">
                  <c:v>323.56666666666666</c:v>
                </c:pt>
                <c:pt idx="19414">
                  <c:v>323.58333333333331</c:v>
                </c:pt>
                <c:pt idx="19415">
                  <c:v>323.60000000000002</c:v>
                </c:pt>
                <c:pt idx="19416">
                  <c:v>323.61666666666667</c:v>
                </c:pt>
                <c:pt idx="19417">
                  <c:v>323.63333333333333</c:v>
                </c:pt>
                <c:pt idx="19418">
                  <c:v>323.64999999999998</c:v>
                </c:pt>
                <c:pt idx="19419">
                  <c:v>323.66666666666669</c:v>
                </c:pt>
                <c:pt idx="19420">
                  <c:v>323.68333333333334</c:v>
                </c:pt>
                <c:pt idx="19421">
                  <c:v>323.7</c:v>
                </c:pt>
                <c:pt idx="19422">
                  <c:v>323.71666666666664</c:v>
                </c:pt>
                <c:pt idx="19423">
                  <c:v>323.73333333333335</c:v>
                </c:pt>
                <c:pt idx="19424">
                  <c:v>323.75</c:v>
                </c:pt>
                <c:pt idx="19425">
                  <c:v>323.76666666666665</c:v>
                </c:pt>
                <c:pt idx="19426">
                  <c:v>323.78333333333336</c:v>
                </c:pt>
                <c:pt idx="19427">
                  <c:v>323.8</c:v>
                </c:pt>
                <c:pt idx="19428">
                  <c:v>323.81666666666666</c:v>
                </c:pt>
                <c:pt idx="19429">
                  <c:v>323.83333333333331</c:v>
                </c:pt>
                <c:pt idx="19430">
                  <c:v>323.85000000000002</c:v>
                </c:pt>
                <c:pt idx="19431">
                  <c:v>323.86666666666667</c:v>
                </c:pt>
                <c:pt idx="19432">
                  <c:v>323.88333333333333</c:v>
                </c:pt>
                <c:pt idx="19433">
                  <c:v>323.89999999999998</c:v>
                </c:pt>
                <c:pt idx="19434">
                  <c:v>323.91666666666669</c:v>
                </c:pt>
                <c:pt idx="19435">
                  <c:v>323.93333333333334</c:v>
                </c:pt>
                <c:pt idx="19436">
                  <c:v>323.95</c:v>
                </c:pt>
                <c:pt idx="19437">
                  <c:v>323.96666666666664</c:v>
                </c:pt>
                <c:pt idx="19438">
                  <c:v>323.98333333333335</c:v>
                </c:pt>
                <c:pt idx="19439">
                  <c:v>324</c:v>
                </c:pt>
                <c:pt idx="19440">
                  <c:v>324.01666666666665</c:v>
                </c:pt>
                <c:pt idx="19441">
                  <c:v>324.03333333333336</c:v>
                </c:pt>
                <c:pt idx="19442">
                  <c:v>324.05</c:v>
                </c:pt>
                <c:pt idx="19443">
                  <c:v>324.06666666666666</c:v>
                </c:pt>
                <c:pt idx="19444">
                  <c:v>324.08333333333331</c:v>
                </c:pt>
                <c:pt idx="19445">
                  <c:v>324.10000000000002</c:v>
                </c:pt>
                <c:pt idx="19446">
                  <c:v>324.11666666666667</c:v>
                </c:pt>
                <c:pt idx="19447">
                  <c:v>324.13333333333333</c:v>
                </c:pt>
                <c:pt idx="19448">
                  <c:v>324.14999999999998</c:v>
                </c:pt>
                <c:pt idx="19449">
                  <c:v>324.16666666666669</c:v>
                </c:pt>
                <c:pt idx="19450">
                  <c:v>324.18333333333334</c:v>
                </c:pt>
                <c:pt idx="19451">
                  <c:v>324.2</c:v>
                </c:pt>
                <c:pt idx="19452">
                  <c:v>324.21666666666664</c:v>
                </c:pt>
                <c:pt idx="19453">
                  <c:v>324.23333333333335</c:v>
                </c:pt>
                <c:pt idx="19454">
                  <c:v>324.25</c:v>
                </c:pt>
                <c:pt idx="19455">
                  <c:v>324.26666666666665</c:v>
                </c:pt>
                <c:pt idx="19456">
                  <c:v>324.28333333333336</c:v>
                </c:pt>
                <c:pt idx="19457">
                  <c:v>324.3</c:v>
                </c:pt>
                <c:pt idx="19458">
                  <c:v>324.31666666666666</c:v>
                </c:pt>
                <c:pt idx="19459">
                  <c:v>324.33333333333331</c:v>
                </c:pt>
                <c:pt idx="19460">
                  <c:v>324.35000000000002</c:v>
                </c:pt>
                <c:pt idx="19461">
                  <c:v>324.36666666666667</c:v>
                </c:pt>
                <c:pt idx="19462">
                  <c:v>324.38333333333333</c:v>
                </c:pt>
                <c:pt idx="19463">
                  <c:v>324.39999999999998</c:v>
                </c:pt>
                <c:pt idx="19464">
                  <c:v>324.41666666666669</c:v>
                </c:pt>
                <c:pt idx="19465">
                  <c:v>324.43333333333334</c:v>
                </c:pt>
                <c:pt idx="19466">
                  <c:v>324.45</c:v>
                </c:pt>
                <c:pt idx="19467">
                  <c:v>324.46666666666664</c:v>
                </c:pt>
                <c:pt idx="19468">
                  <c:v>324.48333333333335</c:v>
                </c:pt>
                <c:pt idx="19469">
                  <c:v>324.5</c:v>
                </c:pt>
                <c:pt idx="19470">
                  <c:v>324.51666666666665</c:v>
                </c:pt>
                <c:pt idx="19471">
                  <c:v>324.53333333333336</c:v>
                </c:pt>
                <c:pt idx="19472">
                  <c:v>324.55</c:v>
                </c:pt>
                <c:pt idx="19473">
                  <c:v>324.56666666666666</c:v>
                </c:pt>
                <c:pt idx="19474">
                  <c:v>324.58333333333331</c:v>
                </c:pt>
                <c:pt idx="19475">
                  <c:v>324.60000000000002</c:v>
                </c:pt>
                <c:pt idx="19476">
                  <c:v>324.61666666666667</c:v>
                </c:pt>
                <c:pt idx="19477">
                  <c:v>324.63333333333333</c:v>
                </c:pt>
                <c:pt idx="19478">
                  <c:v>324.64999999999998</c:v>
                </c:pt>
                <c:pt idx="19479">
                  <c:v>324.66666666666669</c:v>
                </c:pt>
                <c:pt idx="19480">
                  <c:v>324.68333333333334</c:v>
                </c:pt>
                <c:pt idx="19481">
                  <c:v>324.7</c:v>
                </c:pt>
                <c:pt idx="19482">
                  <c:v>324.71666666666664</c:v>
                </c:pt>
                <c:pt idx="19483">
                  <c:v>324.73333333333335</c:v>
                </c:pt>
                <c:pt idx="19484">
                  <c:v>324.75</c:v>
                </c:pt>
                <c:pt idx="19485">
                  <c:v>324.76666666666665</c:v>
                </c:pt>
                <c:pt idx="19486">
                  <c:v>324.78333333333336</c:v>
                </c:pt>
                <c:pt idx="19487">
                  <c:v>324.8</c:v>
                </c:pt>
                <c:pt idx="19488">
                  <c:v>324.81666666666666</c:v>
                </c:pt>
                <c:pt idx="19489">
                  <c:v>324.83333333333331</c:v>
                </c:pt>
                <c:pt idx="19490">
                  <c:v>324.85000000000002</c:v>
                </c:pt>
                <c:pt idx="19491">
                  <c:v>324.86666666666667</c:v>
                </c:pt>
                <c:pt idx="19492">
                  <c:v>324.88333333333333</c:v>
                </c:pt>
                <c:pt idx="19493">
                  <c:v>324.89999999999998</c:v>
                </c:pt>
                <c:pt idx="19494">
                  <c:v>324.91666666666669</c:v>
                </c:pt>
                <c:pt idx="19495">
                  <c:v>324.93333333333334</c:v>
                </c:pt>
                <c:pt idx="19496">
                  <c:v>324.95</c:v>
                </c:pt>
                <c:pt idx="19497">
                  <c:v>324.96666666666664</c:v>
                </c:pt>
                <c:pt idx="19498">
                  <c:v>324.98333333333335</c:v>
                </c:pt>
                <c:pt idx="19499">
                  <c:v>325</c:v>
                </c:pt>
                <c:pt idx="19500">
                  <c:v>325.01666666666665</c:v>
                </c:pt>
                <c:pt idx="19501">
                  <c:v>325.03333333333336</c:v>
                </c:pt>
                <c:pt idx="19502">
                  <c:v>325.05</c:v>
                </c:pt>
                <c:pt idx="19503">
                  <c:v>325.06666666666666</c:v>
                </c:pt>
                <c:pt idx="19504">
                  <c:v>325.08333333333331</c:v>
                </c:pt>
                <c:pt idx="19505">
                  <c:v>325.10000000000002</c:v>
                </c:pt>
                <c:pt idx="19506">
                  <c:v>325.11666666666667</c:v>
                </c:pt>
                <c:pt idx="19507">
                  <c:v>325.13333333333333</c:v>
                </c:pt>
                <c:pt idx="19508">
                  <c:v>325.14999999999998</c:v>
                </c:pt>
                <c:pt idx="19509">
                  <c:v>325.16666666666669</c:v>
                </c:pt>
                <c:pt idx="19510">
                  <c:v>325.18333333333334</c:v>
                </c:pt>
                <c:pt idx="19511">
                  <c:v>325.2</c:v>
                </c:pt>
                <c:pt idx="19512">
                  <c:v>325.21666666666664</c:v>
                </c:pt>
                <c:pt idx="19513">
                  <c:v>325.23333333333335</c:v>
                </c:pt>
                <c:pt idx="19514">
                  <c:v>325.25</c:v>
                </c:pt>
                <c:pt idx="19515">
                  <c:v>325.26666666666665</c:v>
                </c:pt>
                <c:pt idx="19516">
                  <c:v>325.28333333333336</c:v>
                </c:pt>
                <c:pt idx="19517">
                  <c:v>325.3</c:v>
                </c:pt>
                <c:pt idx="19518">
                  <c:v>325.31666666666666</c:v>
                </c:pt>
                <c:pt idx="19519">
                  <c:v>325.33333333333331</c:v>
                </c:pt>
                <c:pt idx="19520">
                  <c:v>325.35000000000002</c:v>
                </c:pt>
                <c:pt idx="19521">
                  <c:v>325.36666666666667</c:v>
                </c:pt>
                <c:pt idx="19522">
                  <c:v>325.38333333333333</c:v>
                </c:pt>
                <c:pt idx="19523">
                  <c:v>325.39999999999998</c:v>
                </c:pt>
                <c:pt idx="19524">
                  <c:v>325.41666666666669</c:v>
                </c:pt>
                <c:pt idx="19525">
                  <c:v>325.43333333333334</c:v>
                </c:pt>
                <c:pt idx="19526">
                  <c:v>325.45</c:v>
                </c:pt>
                <c:pt idx="19527">
                  <c:v>325.46666666666664</c:v>
                </c:pt>
                <c:pt idx="19528">
                  <c:v>325.48333333333335</c:v>
                </c:pt>
                <c:pt idx="19529">
                  <c:v>325.5</c:v>
                </c:pt>
                <c:pt idx="19530">
                  <c:v>325.51666666666665</c:v>
                </c:pt>
                <c:pt idx="19531">
                  <c:v>325.53333333333336</c:v>
                </c:pt>
                <c:pt idx="19532">
                  <c:v>325.55</c:v>
                </c:pt>
                <c:pt idx="19533">
                  <c:v>325.56666666666666</c:v>
                </c:pt>
                <c:pt idx="19534">
                  <c:v>325.58333333333331</c:v>
                </c:pt>
                <c:pt idx="19535">
                  <c:v>325.60000000000002</c:v>
                </c:pt>
                <c:pt idx="19536">
                  <c:v>325.61666666666667</c:v>
                </c:pt>
                <c:pt idx="19537">
                  <c:v>325.63333333333333</c:v>
                </c:pt>
                <c:pt idx="19538">
                  <c:v>325.64999999999998</c:v>
                </c:pt>
                <c:pt idx="19539">
                  <c:v>325.66666666666669</c:v>
                </c:pt>
                <c:pt idx="19540">
                  <c:v>325.68333333333334</c:v>
                </c:pt>
                <c:pt idx="19541">
                  <c:v>325.7</c:v>
                </c:pt>
                <c:pt idx="19542">
                  <c:v>325.71666666666664</c:v>
                </c:pt>
                <c:pt idx="19543">
                  <c:v>325.73333333333335</c:v>
                </c:pt>
                <c:pt idx="19544">
                  <c:v>325.75</c:v>
                </c:pt>
                <c:pt idx="19545">
                  <c:v>325.76666666666665</c:v>
                </c:pt>
                <c:pt idx="19546">
                  <c:v>325.78333333333336</c:v>
                </c:pt>
                <c:pt idx="19547">
                  <c:v>325.8</c:v>
                </c:pt>
                <c:pt idx="19548">
                  <c:v>325.81666666666666</c:v>
                </c:pt>
                <c:pt idx="19549">
                  <c:v>325.83333333333331</c:v>
                </c:pt>
                <c:pt idx="19550">
                  <c:v>325.85000000000002</c:v>
                </c:pt>
                <c:pt idx="19551">
                  <c:v>325.86666666666667</c:v>
                </c:pt>
                <c:pt idx="19552">
                  <c:v>325.88333333333333</c:v>
                </c:pt>
                <c:pt idx="19553">
                  <c:v>325.89999999999998</c:v>
                </c:pt>
                <c:pt idx="19554">
                  <c:v>325.91666666666669</c:v>
                </c:pt>
                <c:pt idx="19555">
                  <c:v>325.93333333333334</c:v>
                </c:pt>
                <c:pt idx="19556">
                  <c:v>325.95</c:v>
                </c:pt>
                <c:pt idx="19557">
                  <c:v>325.96666666666664</c:v>
                </c:pt>
                <c:pt idx="19558">
                  <c:v>325.98333333333335</c:v>
                </c:pt>
                <c:pt idx="19559">
                  <c:v>326</c:v>
                </c:pt>
                <c:pt idx="19560">
                  <c:v>326.01666666666665</c:v>
                </c:pt>
                <c:pt idx="19561">
                  <c:v>326.03333333333336</c:v>
                </c:pt>
                <c:pt idx="19562">
                  <c:v>326.05</c:v>
                </c:pt>
                <c:pt idx="19563">
                  <c:v>326.06666666666666</c:v>
                </c:pt>
                <c:pt idx="19564">
                  <c:v>326.08333333333331</c:v>
                </c:pt>
                <c:pt idx="19565">
                  <c:v>326.10000000000002</c:v>
                </c:pt>
                <c:pt idx="19566">
                  <c:v>326.11666666666667</c:v>
                </c:pt>
                <c:pt idx="19567">
                  <c:v>326.13333333333333</c:v>
                </c:pt>
                <c:pt idx="19568">
                  <c:v>326.14999999999998</c:v>
                </c:pt>
                <c:pt idx="19569">
                  <c:v>326.16666666666669</c:v>
                </c:pt>
                <c:pt idx="19570">
                  <c:v>326.18333333333334</c:v>
                </c:pt>
                <c:pt idx="19571">
                  <c:v>326.2</c:v>
                </c:pt>
                <c:pt idx="19572">
                  <c:v>326.21666666666664</c:v>
                </c:pt>
                <c:pt idx="19573">
                  <c:v>326.23333333333335</c:v>
                </c:pt>
                <c:pt idx="19574">
                  <c:v>326.25</c:v>
                </c:pt>
                <c:pt idx="19575">
                  <c:v>326.26666666666665</c:v>
                </c:pt>
                <c:pt idx="19576">
                  <c:v>326.28333333333336</c:v>
                </c:pt>
                <c:pt idx="19577">
                  <c:v>326.3</c:v>
                </c:pt>
                <c:pt idx="19578">
                  <c:v>326.31666666666666</c:v>
                </c:pt>
                <c:pt idx="19579">
                  <c:v>326.33333333333331</c:v>
                </c:pt>
                <c:pt idx="19580">
                  <c:v>326.35000000000002</c:v>
                </c:pt>
                <c:pt idx="19581">
                  <c:v>326.36666666666667</c:v>
                </c:pt>
                <c:pt idx="19582">
                  <c:v>326.38333333333333</c:v>
                </c:pt>
                <c:pt idx="19583">
                  <c:v>326.39999999999998</c:v>
                </c:pt>
                <c:pt idx="19584">
                  <c:v>326.41666666666669</c:v>
                </c:pt>
                <c:pt idx="19585">
                  <c:v>326.43333333333334</c:v>
                </c:pt>
                <c:pt idx="19586">
                  <c:v>326.45</c:v>
                </c:pt>
                <c:pt idx="19587">
                  <c:v>326.46666666666664</c:v>
                </c:pt>
                <c:pt idx="19588">
                  <c:v>326.48333333333335</c:v>
                </c:pt>
                <c:pt idx="19589">
                  <c:v>326.5</c:v>
                </c:pt>
                <c:pt idx="19590">
                  <c:v>326.51666666666665</c:v>
                </c:pt>
                <c:pt idx="19591">
                  <c:v>326.53333333333336</c:v>
                </c:pt>
                <c:pt idx="19592">
                  <c:v>326.55</c:v>
                </c:pt>
                <c:pt idx="19593">
                  <c:v>326.56666666666666</c:v>
                </c:pt>
                <c:pt idx="19594">
                  <c:v>326.58333333333331</c:v>
                </c:pt>
                <c:pt idx="19595">
                  <c:v>326.60000000000002</c:v>
                </c:pt>
                <c:pt idx="19596">
                  <c:v>326.61666666666667</c:v>
                </c:pt>
                <c:pt idx="19597">
                  <c:v>326.63333333333333</c:v>
                </c:pt>
                <c:pt idx="19598">
                  <c:v>326.64999999999998</c:v>
                </c:pt>
                <c:pt idx="19599">
                  <c:v>326.66666666666669</c:v>
                </c:pt>
                <c:pt idx="19600">
                  <c:v>326.68333333333334</c:v>
                </c:pt>
                <c:pt idx="19601">
                  <c:v>326.7</c:v>
                </c:pt>
                <c:pt idx="19602">
                  <c:v>326.71666666666664</c:v>
                </c:pt>
                <c:pt idx="19603">
                  <c:v>326.73333333333335</c:v>
                </c:pt>
                <c:pt idx="19604">
                  <c:v>326.75</c:v>
                </c:pt>
                <c:pt idx="19605">
                  <c:v>326.76666666666665</c:v>
                </c:pt>
                <c:pt idx="19606">
                  <c:v>326.78333333333336</c:v>
                </c:pt>
                <c:pt idx="19607">
                  <c:v>326.8</c:v>
                </c:pt>
                <c:pt idx="19608">
                  <c:v>326.81666666666666</c:v>
                </c:pt>
                <c:pt idx="19609">
                  <c:v>326.83333333333331</c:v>
                </c:pt>
                <c:pt idx="19610">
                  <c:v>326.85000000000002</c:v>
                </c:pt>
                <c:pt idx="19611">
                  <c:v>326.86666666666667</c:v>
                </c:pt>
                <c:pt idx="19612">
                  <c:v>326.88333333333333</c:v>
                </c:pt>
                <c:pt idx="19613">
                  <c:v>326.89999999999998</c:v>
                </c:pt>
                <c:pt idx="19614">
                  <c:v>326.91666666666669</c:v>
                </c:pt>
                <c:pt idx="19615">
                  <c:v>326.93333333333334</c:v>
                </c:pt>
                <c:pt idx="19616">
                  <c:v>326.95</c:v>
                </c:pt>
                <c:pt idx="19617">
                  <c:v>326.96666666666664</c:v>
                </c:pt>
                <c:pt idx="19618">
                  <c:v>326.98333333333335</c:v>
                </c:pt>
                <c:pt idx="19619">
                  <c:v>327</c:v>
                </c:pt>
                <c:pt idx="19620">
                  <c:v>327.01666666666665</c:v>
                </c:pt>
                <c:pt idx="19621">
                  <c:v>327.03333333333336</c:v>
                </c:pt>
                <c:pt idx="19622">
                  <c:v>327.05</c:v>
                </c:pt>
                <c:pt idx="19623">
                  <c:v>327.06666666666666</c:v>
                </c:pt>
                <c:pt idx="19624">
                  <c:v>327.08333333333331</c:v>
                </c:pt>
                <c:pt idx="19625">
                  <c:v>327.10000000000002</c:v>
                </c:pt>
                <c:pt idx="19626">
                  <c:v>327.11666666666667</c:v>
                </c:pt>
                <c:pt idx="19627">
                  <c:v>327.13333333333333</c:v>
                </c:pt>
                <c:pt idx="19628">
                  <c:v>327.14999999999998</c:v>
                </c:pt>
                <c:pt idx="19629">
                  <c:v>327.16666666666669</c:v>
                </c:pt>
                <c:pt idx="19630">
                  <c:v>327.18333333333334</c:v>
                </c:pt>
                <c:pt idx="19631">
                  <c:v>327.2</c:v>
                </c:pt>
                <c:pt idx="19632">
                  <c:v>327.21666666666664</c:v>
                </c:pt>
                <c:pt idx="19633">
                  <c:v>327.23333333333335</c:v>
                </c:pt>
                <c:pt idx="19634">
                  <c:v>327.25</c:v>
                </c:pt>
                <c:pt idx="19635">
                  <c:v>327.26666666666665</c:v>
                </c:pt>
                <c:pt idx="19636">
                  <c:v>327.28333333333336</c:v>
                </c:pt>
                <c:pt idx="19637">
                  <c:v>327.3</c:v>
                </c:pt>
                <c:pt idx="19638">
                  <c:v>327.31666666666666</c:v>
                </c:pt>
                <c:pt idx="19639">
                  <c:v>327.33333333333331</c:v>
                </c:pt>
                <c:pt idx="19640">
                  <c:v>327.35000000000002</c:v>
                </c:pt>
                <c:pt idx="19641">
                  <c:v>327.36666666666667</c:v>
                </c:pt>
                <c:pt idx="19642">
                  <c:v>327.38333333333333</c:v>
                </c:pt>
                <c:pt idx="19643">
                  <c:v>327.39999999999998</c:v>
                </c:pt>
                <c:pt idx="19644">
                  <c:v>327.41666666666669</c:v>
                </c:pt>
                <c:pt idx="19645">
                  <c:v>327.43333333333334</c:v>
                </c:pt>
                <c:pt idx="19646">
                  <c:v>327.45</c:v>
                </c:pt>
                <c:pt idx="19647">
                  <c:v>327.46666666666664</c:v>
                </c:pt>
                <c:pt idx="19648">
                  <c:v>327.48333333333335</c:v>
                </c:pt>
                <c:pt idx="19649">
                  <c:v>327.5</c:v>
                </c:pt>
                <c:pt idx="19650">
                  <c:v>327.51666666666665</c:v>
                </c:pt>
                <c:pt idx="19651">
                  <c:v>327.53333333333336</c:v>
                </c:pt>
                <c:pt idx="19652">
                  <c:v>327.55</c:v>
                </c:pt>
                <c:pt idx="19653">
                  <c:v>327.56666666666666</c:v>
                </c:pt>
                <c:pt idx="19654">
                  <c:v>327.58333333333331</c:v>
                </c:pt>
                <c:pt idx="19655">
                  <c:v>327.60000000000002</c:v>
                </c:pt>
                <c:pt idx="19656">
                  <c:v>327.61666666666667</c:v>
                </c:pt>
                <c:pt idx="19657">
                  <c:v>327.63333333333333</c:v>
                </c:pt>
                <c:pt idx="19658">
                  <c:v>327.64999999999998</c:v>
                </c:pt>
                <c:pt idx="19659">
                  <c:v>327.66666666666669</c:v>
                </c:pt>
                <c:pt idx="19660">
                  <c:v>327.68333333333334</c:v>
                </c:pt>
                <c:pt idx="19661">
                  <c:v>327.7</c:v>
                </c:pt>
                <c:pt idx="19662">
                  <c:v>327.71666666666664</c:v>
                </c:pt>
                <c:pt idx="19663">
                  <c:v>327.73333333333335</c:v>
                </c:pt>
                <c:pt idx="19664">
                  <c:v>327.75</c:v>
                </c:pt>
                <c:pt idx="19665">
                  <c:v>327.76666666666665</c:v>
                </c:pt>
                <c:pt idx="19666">
                  <c:v>327.78333333333336</c:v>
                </c:pt>
                <c:pt idx="19667">
                  <c:v>327.8</c:v>
                </c:pt>
                <c:pt idx="19668">
                  <c:v>327.81666666666666</c:v>
                </c:pt>
                <c:pt idx="19669">
                  <c:v>327.83333333333331</c:v>
                </c:pt>
                <c:pt idx="19670">
                  <c:v>327.85</c:v>
                </c:pt>
                <c:pt idx="19671">
                  <c:v>327.86666666666667</c:v>
                </c:pt>
                <c:pt idx="19672">
                  <c:v>327.88333333333333</c:v>
                </c:pt>
                <c:pt idx="19673">
                  <c:v>327.9</c:v>
                </c:pt>
                <c:pt idx="19674">
                  <c:v>327.91666666666669</c:v>
                </c:pt>
                <c:pt idx="19675">
                  <c:v>327.93333333333334</c:v>
                </c:pt>
                <c:pt idx="19676">
                  <c:v>327.95</c:v>
                </c:pt>
                <c:pt idx="19677">
                  <c:v>327.96666666666664</c:v>
                </c:pt>
                <c:pt idx="19678">
                  <c:v>327.98333333333335</c:v>
                </c:pt>
                <c:pt idx="19679">
                  <c:v>328</c:v>
                </c:pt>
                <c:pt idx="19680">
                  <c:v>328.01666666666665</c:v>
                </c:pt>
                <c:pt idx="19681">
                  <c:v>328.03333333333336</c:v>
                </c:pt>
                <c:pt idx="19682">
                  <c:v>328.05</c:v>
                </c:pt>
                <c:pt idx="19683">
                  <c:v>328.06666666666666</c:v>
                </c:pt>
                <c:pt idx="19684">
                  <c:v>328.08333333333331</c:v>
                </c:pt>
                <c:pt idx="19685">
                  <c:v>328.1</c:v>
                </c:pt>
                <c:pt idx="19686">
                  <c:v>328.11666666666667</c:v>
                </c:pt>
                <c:pt idx="19687">
                  <c:v>328.13333333333333</c:v>
                </c:pt>
                <c:pt idx="19688">
                  <c:v>328.15</c:v>
                </c:pt>
                <c:pt idx="19689">
                  <c:v>328.16666666666669</c:v>
                </c:pt>
                <c:pt idx="19690">
                  <c:v>328.18333333333334</c:v>
                </c:pt>
                <c:pt idx="19691">
                  <c:v>328.2</c:v>
                </c:pt>
                <c:pt idx="19692">
                  <c:v>328.21666666666664</c:v>
                </c:pt>
                <c:pt idx="19693">
                  <c:v>328.23333333333335</c:v>
                </c:pt>
                <c:pt idx="19694">
                  <c:v>328.25</c:v>
                </c:pt>
                <c:pt idx="19695">
                  <c:v>328.26666666666665</c:v>
                </c:pt>
                <c:pt idx="19696">
                  <c:v>328.28333333333336</c:v>
                </c:pt>
                <c:pt idx="19697">
                  <c:v>328.3</c:v>
                </c:pt>
                <c:pt idx="19698">
                  <c:v>328.31666666666666</c:v>
                </c:pt>
                <c:pt idx="19699">
                  <c:v>328.33333333333331</c:v>
                </c:pt>
                <c:pt idx="19700">
                  <c:v>328.35</c:v>
                </c:pt>
                <c:pt idx="19701">
                  <c:v>328.36666666666667</c:v>
                </c:pt>
                <c:pt idx="19702">
                  <c:v>328.38333333333333</c:v>
                </c:pt>
                <c:pt idx="19703">
                  <c:v>328.4</c:v>
                </c:pt>
                <c:pt idx="19704">
                  <c:v>328.41666666666669</c:v>
                </c:pt>
                <c:pt idx="19705">
                  <c:v>328.43333333333334</c:v>
                </c:pt>
                <c:pt idx="19706">
                  <c:v>328.45</c:v>
                </c:pt>
                <c:pt idx="19707">
                  <c:v>328.46666666666664</c:v>
                </c:pt>
                <c:pt idx="19708">
                  <c:v>328.48333333333335</c:v>
                </c:pt>
                <c:pt idx="19709">
                  <c:v>328.5</c:v>
                </c:pt>
                <c:pt idx="19710">
                  <c:v>328.51666666666665</c:v>
                </c:pt>
                <c:pt idx="19711">
                  <c:v>328.53333333333336</c:v>
                </c:pt>
                <c:pt idx="19712">
                  <c:v>328.55</c:v>
                </c:pt>
                <c:pt idx="19713">
                  <c:v>328.56666666666666</c:v>
                </c:pt>
                <c:pt idx="19714">
                  <c:v>328.58333333333331</c:v>
                </c:pt>
                <c:pt idx="19715">
                  <c:v>328.6</c:v>
                </c:pt>
                <c:pt idx="19716">
                  <c:v>328.61666666666667</c:v>
                </c:pt>
                <c:pt idx="19717">
                  <c:v>328.63333333333333</c:v>
                </c:pt>
                <c:pt idx="19718">
                  <c:v>328.65</c:v>
                </c:pt>
                <c:pt idx="19719">
                  <c:v>328.66666666666669</c:v>
                </c:pt>
                <c:pt idx="19720">
                  <c:v>328.68333333333334</c:v>
                </c:pt>
                <c:pt idx="19721">
                  <c:v>328.7</c:v>
                </c:pt>
                <c:pt idx="19722">
                  <c:v>328.71666666666664</c:v>
                </c:pt>
                <c:pt idx="19723">
                  <c:v>328.73333333333335</c:v>
                </c:pt>
                <c:pt idx="19724">
                  <c:v>328.75</c:v>
                </c:pt>
                <c:pt idx="19725">
                  <c:v>328.76666666666665</c:v>
                </c:pt>
                <c:pt idx="19726">
                  <c:v>328.78333333333336</c:v>
                </c:pt>
                <c:pt idx="19727">
                  <c:v>328.8</c:v>
                </c:pt>
                <c:pt idx="19728">
                  <c:v>328.81666666666666</c:v>
                </c:pt>
                <c:pt idx="19729">
                  <c:v>328.83333333333331</c:v>
                </c:pt>
                <c:pt idx="19730">
                  <c:v>328.85</c:v>
                </c:pt>
                <c:pt idx="19731">
                  <c:v>328.86666666666667</c:v>
                </c:pt>
                <c:pt idx="19732">
                  <c:v>328.88333333333333</c:v>
                </c:pt>
                <c:pt idx="19733">
                  <c:v>328.9</c:v>
                </c:pt>
                <c:pt idx="19734">
                  <c:v>328.91666666666669</c:v>
                </c:pt>
                <c:pt idx="19735">
                  <c:v>328.93333333333334</c:v>
                </c:pt>
                <c:pt idx="19736">
                  <c:v>328.95</c:v>
                </c:pt>
                <c:pt idx="19737">
                  <c:v>328.96666666666664</c:v>
                </c:pt>
                <c:pt idx="19738">
                  <c:v>328.98333333333335</c:v>
                </c:pt>
                <c:pt idx="19739">
                  <c:v>329</c:v>
                </c:pt>
                <c:pt idx="19740">
                  <c:v>329.01666666666665</c:v>
                </c:pt>
                <c:pt idx="19741">
                  <c:v>329.03333333333336</c:v>
                </c:pt>
                <c:pt idx="19742">
                  <c:v>329.05</c:v>
                </c:pt>
                <c:pt idx="19743">
                  <c:v>329.06666666666666</c:v>
                </c:pt>
                <c:pt idx="19744">
                  <c:v>329.08333333333331</c:v>
                </c:pt>
                <c:pt idx="19745">
                  <c:v>329.1</c:v>
                </c:pt>
                <c:pt idx="19746">
                  <c:v>329.11666666666667</c:v>
                </c:pt>
                <c:pt idx="19747">
                  <c:v>329.13333333333333</c:v>
                </c:pt>
                <c:pt idx="19748">
                  <c:v>329.15</c:v>
                </c:pt>
                <c:pt idx="19749">
                  <c:v>329.16666666666669</c:v>
                </c:pt>
                <c:pt idx="19750">
                  <c:v>329.18333333333334</c:v>
                </c:pt>
                <c:pt idx="19751">
                  <c:v>329.2</c:v>
                </c:pt>
                <c:pt idx="19752">
                  <c:v>329.21666666666664</c:v>
                </c:pt>
                <c:pt idx="19753">
                  <c:v>329.23333333333335</c:v>
                </c:pt>
                <c:pt idx="19754">
                  <c:v>329.25</c:v>
                </c:pt>
                <c:pt idx="19755">
                  <c:v>329.26666666666665</c:v>
                </c:pt>
                <c:pt idx="19756">
                  <c:v>329.28333333333336</c:v>
                </c:pt>
                <c:pt idx="19757">
                  <c:v>329.3</c:v>
                </c:pt>
                <c:pt idx="19758">
                  <c:v>329.31666666666666</c:v>
                </c:pt>
                <c:pt idx="19759">
                  <c:v>329.33333333333331</c:v>
                </c:pt>
                <c:pt idx="19760">
                  <c:v>329.35</c:v>
                </c:pt>
                <c:pt idx="19761">
                  <c:v>329.36666666666667</c:v>
                </c:pt>
                <c:pt idx="19762">
                  <c:v>329.38333333333333</c:v>
                </c:pt>
                <c:pt idx="19763">
                  <c:v>329.4</c:v>
                </c:pt>
                <c:pt idx="19764">
                  <c:v>329.41666666666669</c:v>
                </c:pt>
                <c:pt idx="19765">
                  <c:v>329.43333333333334</c:v>
                </c:pt>
                <c:pt idx="19766">
                  <c:v>329.45</c:v>
                </c:pt>
                <c:pt idx="19767">
                  <c:v>329.46666666666664</c:v>
                </c:pt>
                <c:pt idx="19768">
                  <c:v>329.48333333333335</c:v>
                </c:pt>
                <c:pt idx="19769">
                  <c:v>329.5</c:v>
                </c:pt>
                <c:pt idx="19770">
                  <c:v>329.51666666666665</c:v>
                </c:pt>
                <c:pt idx="19771">
                  <c:v>329.53333333333336</c:v>
                </c:pt>
                <c:pt idx="19772">
                  <c:v>329.55</c:v>
                </c:pt>
                <c:pt idx="19773">
                  <c:v>329.56666666666666</c:v>
                </c:pt>
                <c:pt idx="19774">
                  <c:v>329.58333333333331</c:v>
                </c:pt>
                <c:pt idx="19775">
                  <c:v>329.6</c:v>
                </c:pt>
                <c:pt idx="19776">
                  <c:v>329.61666666666667</c:v>
                </c:pt>
                <c:pt idx="19777">
                  <c:v>329.63333333333333</c:v>
                </c:pt>
                <c:pt idx="19778">
                  <c:v>329.65</c:v>
                </c:pt>
                <c:pt idx="19779">
                  <c:v>329.66666666666669</c:v>
                </c:pt>
                <c:pt idx="19780">
                  <c:v>329.68333333333334</c:v>
                </c:pt>
                <c:pt idx="19781">
                  <c:v>329.7</c:v>
                </c:pt>
                <c:pt idx="19782">
                  <c:v>329.71666666666664</c:v>
                </c:pt>
                <c:pt idx="19783">
                  <c:v>329.73333333333335</c:v>
                </c:pt>
                <c:pt idx="19784">
                  <c:v>329.75</c:v>
                </c:pt>
                <c:pt idx="19785">
                  <c:v>329.76666666666665</c:v>
                </c:pt>
                <c:pt idx="19786">
                  <c:v>329.78333333333336</c:v>
                </c:pt>
                <c:pt idx="19787">
                  <c:v>329.8</c:v>
                </c:pt>
                <c:pt idx="19788">
                  <c:v>329.81666666666666</c:v>
                </c:pt>
                <c:pt idx="19789">
                  <c:v>329.83333333333331</c:v>
                </c:pt>
                <c:pt idx="19790">
                  <c:v>329.85</c:v>
                </c:pt>
                <c:pt idx="19791">
                  <c:v>329.86666666666667</c:v>
                </c:pt>
                <c:pt idx="19792">
                  <c:v>329.88333333333333</c:v>
                </c:pt>
                <c:pt idx="19793">
                  <c:v>329.9</c:v>
                </c:pt>
                <c:pt idx="19794">
                  <c:v>329.91666666666669</c:v>
                </c:pt>
                <c:pt idx="19795">
                  <c:v>329.93333333333334</c:v>
                </c:pt>
                <c:pt idx="19796">
                  <c:v>329.95</c:v>
                </c:pt>
                <c:pt idx="19797">
                  <c:v>329.96666666666664</c:v>
                </c:pt>
                <c:pt idx="19798">
                  <c:v>329.98333333333335</c:v>
                </c:pt>
                <c:pt idx="19799">
                  <c:v>330</c:v>
                </c:pt>
                <c:pt idx="19800">
                  <c:v>330.01666666666665</c:v>
                </c:pt>
                <c:pt idx="19801">
                  <c:v>330.03333333333336</c:v>
                </c:pt>
                <c:pt idx="19802">
                  <c:v>330.05</c:v>
                </c:pt>
                <c:pt idx="19803">
                  <c:v>330.06666666666666</c:v>
                </c:pt>
                <c:pt idx="19804">
                  <c:v>330.08333333333331</c:v>
                </c:pt>
                <c:pt idx="19805">
                  <c:v>330.1</c:v>
                </c:pt>
                <c:pt idx="19806">
                  <c:v>330.11666666666667</c:v>
                </c:pt>
                <c:pt idx="19807">
                  <c:v>330.13333333333333</c:v>
                </c:pt>
                <c:pt idx="19808">
                  <c:v>330.15</c:v>
                </c:pt>
                <c:pt idx="19809">
                  <c:v>330.16666666666669</c:v>
                </c:pt>
                <c:pt idx="19810">
                  <c:v>330.18333333333334</c:v>
                </c:pt>
                <c:pt idx="19811">
                  <c:v>330.2</c:v>
                </c:pt>
                <c:pt idx="19812">
                  <c:v>330.21666666666664</c:v>
                </c:pt>
                <c:pt idx="19813">
                  <c:v>330.23333333333335</c:v>
                </c:pt>
                <c:pt idx="19814">
                  <c:v>330.25</c:v>
                </c:pt>
                <c:pt idx="19815">
                  <c:v>330.26666666666665</c:v>
                </c:pt>
                <c:pt idx="19816">
                  <c:v>330.28333333333336</c:v>
                </c:pt>
                <c:pt idx="19817">
                  <c:v>330.3</c:v>
                </c:pt>
                <c:pt idx="19818">
                  <c:v>330.31666666666666</c:v>
                </c:pt>
                <c:pt idx="19819">
                  <c:v>330.33333333333331</c:v>
                </c:pt>
                <c:pt idx="19820">
                  <c:v>330.35</c:v>
                </c:pt>
                <c:pt idx="19821">
                  <c:v>330.36666666666667</c:v>
                </c:pt>
                <c:pt idx="19822">
                  <c:v>330.38333333333333</c:v>
                </c:pt>
                <c:pt idx="19823">
                  <c:v>330.4</c:v>
                </c:pt>
                <c:pt idx="19824">
                  <c:v>330.41666666666669</c:v>
                </c:pt>
                <c:pt idx="19825">
                  <c:v>330.43333333333334</c:v>
                </c:pt>
                <c:pt idx="19826">
                  <c:v>330.45</c:v>
                </c:pt>
                <c:pt idx="19827">
                  <c:v>330.46666666666664</c:v>
                </c:pt>
                <c:pt idx="19828">
                  <c:v>330.48333333333335</c:v>
                </c:pt>
                <c:pt idx="19829">
                  <c:v>330.5</c:v>
                </c:pt>
                <c:pt idx="19830">
                  <c:v>330.51666666666665</c:v>
                </c:pt>
                <c:pt idx="19831">
                  <c:v>330.53333333333336</c:v>
                </c:pt>
                <c:pt idx="19832">
                  <c:v>330.55</c:v>
                </c:pt>
                <c:pt idx="19833">
                  <c:v>330.56666666666666</c:v>
                </c:pt>
                <c:pt idx="19834">
                  <c:v>330.58333333333331</c:v>
                </c:pt>
                <c:pt idx="19835">
                  <c:v>330.6</c:v>
                </c:pt>
                <c:pt idx="19836">
                  <c:v>330.61666666666667</c:v>
                </c:pt>
                <c:pt idx="19837">
                  <c:v>330.63333333333333</c:v>
                </c:pt>
                <c:pt idx="19838">
                  <c:v>330.65</c:v>
                </c:pt>
                <c:pt idx="19839">
                  <c:v>330.66666666666669</c:v>
                </c:pt>
                <c:pt idx="19840">
                  <c:v>330.68333333333334</c:v>
                </c:pt>
                <c:pt idx="19841">
                  <c:v>330.7</c:v>
                </c:pt>
                <c:pt idx="19842">
                  <c:v>330.71666666666664</c:v>
                </c:pt>
                <c:pt idx="19843">
                  <c:v>330.73333333333335</c:v>
                </c:pt>
                <c:pt idx="19844">
                  <c:v>330.75</c:v>
                </c:pt>
                <c:pt idx="19845">
                  <c:v>330.76666666666665</c:v>
                </c:pt>
                <c:pt idx="19846">
                  <c:v>330.78333333333336</c:v>
                </c:pt>
                <c:pt idx="19847">
                  <c:v>330.8</c:v>
                </c:pt>
                <c:pt idx="19848">
                  <c:v>330.81666666666666</c:v>
                </c:pt>
                <c:pt idx="19849">
                  <c:v>330.83333333333331</c:v>
                </c:pt>
                <c:pt idx="19850">
                  <c:v>330.85</c:v>
                </c:pt>
                <c:pt idx="19851">
                  <c:v>330.86666666666667</c:v>
                </c:pt>
                <c:pt idx="19852">
                  <c:v>330.88333333333333</c:v>
                </c:pt>
                <c:pt idx="19853">
                  <c:v>330.9</c:v>
                </c:pt>
                <c:pt idx="19854">
                  <c:v>330.91666666666669</c:v>
                </c:pt>
                <c:pt idx="19855">
                  <c:v>330.93333333333334</c:v>
                </c:pt>
                <c:pt idx="19856">
                  <c:v>330.95</c:v>
                </c:pt>
                <c:pt idx="19857">
                  <c:v>330.96666666666664</c:v>
                </c:pt>
                <c:pt idx="19858">
                  <c:v>330.98333333333335</c:v>
                </c:pt>
                <c:pt idx="19859">
                  <c:v>331</c:v>
                </c:pt>
                <c:pt idx="19860">
                  <c:v>331.01666666666665</c:v>
                </c:pt>
                <c:pt idx="19861">
                  <c:v>331.03333333333336</c:v>
                </c:pt>
                <c:pt idx="19862">
                  <c:v>331.05</c:v>
                </c:pt>
                <c:pt idx="19863">
                  <c:v>331.06666666666666</c:v>
                </c:pt>
                <c:pt idx="19864">
                  <c:v>331.08333333333331</c:v>
                </c:pt>
                <c:pt idx="19865">
                  <c:v>331.1</c:v>
                </c:pt>
                <c:pt idx="19866">
                  <c:v>331.11666666666667</c:v>
                </c:pt>
                <c:pt idx="19867">
                  <c:v>331.13333333333333</c:v>
                </c:pt>
                <c:pt idx="19868">
                  <c:v>331.15</c:v>
                </c:pt>
                <c:pt idx="19869">
                  <c:v>331.16666666666669</c:v>
                </c:pt>
                <c:pt idx="19870">
                  <c:v>331.18333333333334</c:v>
                </c:pt>
                <c:pt idx="19871">
                  <c:v>331.2</c:v>
                </c:pt>
                <c:pt idx="19872">
                  <c:v>331.21666666666664</c:v>
                </c:pt>
                <c:pt idx="19873">
                  <c:v>331.23333333333335</c:v>
                </c:pt>
                <c:pt idx="19874">
                  <c:v>331.25</c:v>
                </c:pt>
                <c:pt idx="19875">
                  <c:v>331.26666666666665</c:v>
                </c:pt>
                <c:pt idx="19876">
                  <c:v>331.28333333333336</c:v>
                </c:pt>
                <c:pt idx="19877">
                  <c:v>331.3</c:v>
                </c:pt>
                <c:pt idx="19878">
                  <c:v>331.31666666666666</c:v>
                </c:pt>
                <c:pt idx="19879">
                  <c:v>331.33333333333331</c:v>
                </c:pt>
                <c:pt idx="19880">
                  <c:v>331.35</c:v>
                </c:pt>
                <c:pt idx="19881">
                  <c:v>331.36666666666667</c:v>
                </c:pt>
                <c:pt idx="19882">
                  <c:v>331.38333333333333</c:v>
                </c:pt>
                <c:pt idx="19883">
                  <c:v>331.4</c:v>
                </c:pt>
                <c:pt idx="19884">
                  <c:v>331.41666666666669</c:v>
                </c:pt>
                <c:pt idx="19885">
                  <c:v>331.43333333333334</c:v>
                </c:pt>
                <c:pt idx="19886">
                  <c:v>331.45</c:v>
                </c:pt>
                <c:pt idx="19887">
                  <c:v>331.46666666666664</c:v>
                </c:pt>
                <c:pt idx="19888">
                  <c:v>331.48333333333335</c:v>
                </c:pt>
                <c:pt idx="19889">
                  <c:v>331.5</c:v>
                </c:pt>
                <c:pt idx="19890">
                  <c:v>331.51666666666665</c:v>
                </c:pt>
                <c:pt idx="19891">
                  <c:v>331.53333333333336</c:v>
                </c:pt>
                <c:pt idx="19892">
                  <c:v>331.55</c:v>
                </c:pt>
                <c:pt idx="19893">
                  <c:v>331.56666666666666</c:v>
                </c:pt>
                <c:pt idx="19894">
                  <c:v>331.58333333333331</c:v>
                </c:pt>
                <c:pt idx="19895">
                  <c:v>331.6</c:v>
                </c:pt>
                <c:pt idx="19896">
                  <c:v>331.61666666666667</c:v>
                </c:pt>
                <c:pt idx="19897">
                  <c:v>331.63333333333333</c:v>
                </c:pt>
                <c:pt idx="19898">
                  <c:v>331.65</c:v>
                </c:pt>
                <c:pt idx="19899">
                  <c:v>331.66666666666669</c:v>
                </c:pt>
                <c:pt idx="19900">
                  <c:v>331.68333333333334</c:v>
                </c:pt>
                <c:pt idx="19901">
                  <c:v>331.7</c:v>
                </c:pt>
                <c:pt idx="19902">
                  <c:v>331.71666666666664</c:v>
                </c:pt>
                <c:pt idx="19903">
                  <c:v>331.73333333333335</c:v>
                </c:pt>
                <c:pt idx="19904">
                  <c:v>331.75</c:v>
                </c:pt>
                <c:pt idx="19905">
                  <c:v>331.76666666666665</c:v>
                </c:pt>
                <c:pt idx="19906">
                  <c:v>331.78333333333336</c:v>
                </c:pt>
                <c:pt idx="19907">
                  <c:v>331.8</c:v>
                </c:pt>
                <c:pt idx="19908">
                  <c:v>331.81666666666666</c:v>
                </c:pt>
                <c:pt idx="19909">
                  <c:v>331.83333333333331</c:v>
                </c:pt>
                <c:pt idx="19910">
                  <c:v>331.85</c:v>
                </c:pt>
                <c:pt idx="19911">
                  <c:v>331.86666666666667</c:v>
                </c:pt>
                <c:pt idx="19912">
                  <c:v>331.88333333333333</c:v>
                </c:pt>
                <c:pt idx="19913">
                  <c:v>331.9</c:v>
                </c:pt>
                <c:pt idx="19914">
                  <c:v>331.91666666666669</c:v>
                </c:pt>
                <c:pt idx="19915">
                  <c:v>331.93333333333334</c:v>
                </c:pt>
                <c:pt idx="19916">
                  <c:v>331.95</c:v>
                </c:pt>
                <c:pt idx="19917">
                  <c:v>331.96666666666664</c:v>
                </c:pt>
                <c:pt idx="19918">
                  <c:v>331.98333333333335</c:v>
                </c:pt>
                <c:pt idx="19919">
                  <c:v>332</c:v>
                </c:pt>
                <c:pt idx="19920">
                  <c:v>332.01666666666665</c:v>
                </c:pt>
                <c:pt idx="19921">
                  <c:v>332.03333333333336</c:v>
                </c:pt>
                <c:pt idx="19922">
                  <c:v>332.05</c:v>
                </c:pt>
                <c:pt idx="19923">
                  <c:v>332.06666666666666</c:v>
                </c:pt>
                <c:pt idx="19924">
                  <c:v>332.08333333333331</c:v>
                </c:pt>
                <c:pt idx="19925">
                  <c:v>332.1</c:v>
                </c:pt>
                <c:pt idx="19926">
                  <c:v>332.11666666666667</c:v>
                </c:pt>
                <c:pt idx="19927">
                  <c:v>332.13333333333333</c:v>
                </c:pt>
                <c:pt idx="19928">
                  <c:v>332.15</c:v>
                </c:pt>
                <c:pt idx="19929">
                  <c:v>332.16666666666669</c:v>
                </c:pt>
                <c:pt idx="19930">
                  <c:v>332.18333333333334</c:v>
                </c:pt>
                <c:pt idx="19931">
                  <c:v>332.2</c:v>
                </c:pt>
                <c:pt idx="19932">
                  <c:v>332.21666666666664</c:v>
                </c:pt>
                <c:pt idx="19933">
                  <c:v>332.23333333333335</c:v>
                </c:pt>
                <c:pt idx="19934">
                  <c:v>332.25</c:v>
                </c:pt>
                <c:pt idx="19935">
                  <c:v>332.26666666666665</c:v>
                </c:pt>
                <c:pt idx="19936">
                  <c:v>332.28333333333336</c:v>
                </c:pt>
                <c:pt idx="19937">
                  <c:v>332.3</c:v>
                </c:pt>
                <c:pt idx="19938">
                  <c:v>332.31666666666666</c:v>
                </c:pt>
                <c:pt idx="19939">
                  <c:v>332.33333333333331</c:v>
                </c:pt>
                <c:pt idx="19940">
                  <c:v>332.35</c:v>
                </c:pt>
                <c:pt idx="19941">
                  <c:v>332.36666666666667</c:v>
                </c:pt>
                <c:pt idx="19942">
                  <c:v>332.38333333333333</c:v>
                </c:pt>
                <c:pt idx="19943">
                  <c:v>332.4</c:v>
                </c:pt>
                <c:pt idx="19944">
                  <c:v>332.41666666666669</c:v>
                </c:pt>
                <c:pt idx="19945">
                  <c:v>332.43333333333334</c:v>
                </c:pt>
                <c:pt idx="19946">
                  <c:v>332.45</c:v>
                </c:pt>
                <c:pt idx="19947">
                  <c:v>332.46666666666664</c:v>
                </c:pt>
                <c:pt idx="19948">
                  <c:v>332.48333333333335</c:v>
                </c:pt>
                <c:pt idx="19949">
                  <c:v>332.5</c:v>
                </c:pt>
                <c:pt idx="19950">
                  <c:v>332.51666666666665</c:v>
                </c:pt>
                <c:pt idx="19951">
                  <c:v>332.53333333333336</c:v>
                </c:pt>
                <c:pt idx="19952">
                  <c:v>332.55</c:v>
                </c:pt>
                <c:pt idx="19953">
                  <c:v>332.56666666666666</c:v>
                </c:pt>
                <c:pt idx="19954">
                  <c:v>332.58333333333331</c:v>
                </c:pt>
                <c:pt idx="19955">
                  <c:v>332.6</c:v>
                </c:pt>
                <c:pt idx="19956">
                  <c:v>332.61666666666667</c:v>
                </c:pt>
                <c:pt idx="19957">
                  <c:v>332.63333333333333</c:v>
                </c:pt>
                <c:pt idx="19958">
                  <c:v>332.65</c:v>
                </c:pt>
                <c:pt idx="19959">
                  <c:v>332.66666666666669</c:v>
                </c:pt>
                <c:pt idx="19960">
                  <c:v>332.68333333333334</c:v>
                </c:pt>
                <c:pt idx="19961">
                  <c:v>332.7</c:v>
                </c:pt>
                <c:pt idx="19962">
                  <c:v>332.71666666666664</c:v>
                </c:pt>
                <c:pt idx="19963">
                  <c:v>332.73333333333335</c:v>
                </c:pt>
                <c:pt idx="19964">
                  <c:v>332.75</c:v>
                </c:pt>
                <c:pt idx="19965">
                  <c:v>332.76666666666665</c:v>
                </c:pt>
                <c:pt idx="19966">
                  <c:v>332.78333333333336</c:v>
                </c:pt>
                <c:pt idx="19967">
                  <c:v>332.8</c:v>
                </c:pt>
                <c:pt idx="19968">
                  <c:v>332.81666666666666</c:v>
                </c:pt>
                <c:pt idx="19969">
                  <c:v>332.83333333333331</c:v>
                </c:pt>
                <c:pt idx="19970">
                  <c:v>332.85</c:v>
                </c:pt>
                <c:pt idx="19971">
                  <c:v>332.86666666666667</c:v>
                </c:pt>
                <c:pt idx="19972">
                  <c:v>332.88333333333333</c:v>
                </c:pt>
                <c:pt idx="19973">
                  <c:v>332.9</c:v>
                </c:pt>
                <c:pt idx="19974">
                  <c:v>332.91666666666669</c:v>
                </c:pt>
                <c:pt idx="19975">
                  <c:v>332.93333333333334</c:v>
                </c:pt>
                <c:pt idx="19976">
                  <c:v>332.95</c:v>
                </c:pt>
                <c:pt idx="19977">
                  <c:v>332.96666666666664</c:v>
                </c:pt>
                <c:pt idx="19978">
                  <c:v>332.98333333333335</c:v>
                </c:pt>
                <c:pt idx="19979">
                  <c:v>333</c:v>
                </c:pt>
                <c:pt idx="19980">
                  <c:v>333.01666666666665</c:v>
                </c:pt>
                <c:pt idx="19981">
                  <c:v>333.03333333333336</c:v>
                </c:pt>
                <c:pt idx="19982">
                  <c:v>333.05</c:v>
                </c:pt>
                <c:pt idx="19983">
                  <c:v>333.06666666666666</c:v>
                </c:pt>
                <c:pt idx="19984">
                  <c:v>333.08333333333331</c:v>
                </c:pt>
                <c:pt idx="19985">
                  <c:v>333.1</c:v>
                </c:pt>
                <c:pt idx="19986">
                  <c:v>333.11666666666667</c:v>
                </c:pt>
                <c:pt idx="19987">
                  <c:v>333.13333333333333</c:v>
                </c:pt>
                <c:pt idx="19988">
                  <c:v>333.15</c:v>
                </c:pt>
                <c:pt idx="19989">
                  <c:v>333.16666666666669</c:v>
                </c:pt>
                <c:pt idx="19990">
                  <c:v>333.18333333333334</c:v>
                </c:pt>
                <c:pt idx="19991">
                  <c:v>333.2</c:v>
                </c:pt>
                <c:pt idx="19992">
                  <c:v>333.21666666666664</c:v>
                </c:pt>
                <c:pt idx="19993">
                  <c:v>333.23333333333335</c:v>
                </c:pt>
                <c:pt idx="19994">
                  <c:v>333.25</c:v>
                </c:pt>
                <c:pt idx="19995">
                  <c:v>333.26666666666665</c:v>
                </c:pt>
                <c:pt idx="19996">
                  <c:v>333.28333333333336</c:v>
                </c:pt>
                <c:pt idx="19997">
                  <c:v>333.3</c:v>
                </c:pt>
                <c:pt idx="19998">
                  <c:v>333.31666666666666</c:v>
                </c:pt>
                <c:pt idx="19999">
                  <c:v>333.33333333333331</c:v>
                </c:pt>
                <c:pt idx="20000">
                  <c:v>333.35</c:v>
                </c:pt>
                <c:pt idx="20001">
                  <c:v>333.36666666666667</c:v>
                </c:pt>
                <c:pt idx="20002">
                  <c:v>333.38333333333333</c:v>
                </c:pt>
                <c:pt idx="20003">
                  <c:v>333.4</c:v>
                </c:pt>
                <c:pt idx="20004">
                  <c:v>333.41666666666669</c:v>
                </c:pt>
                <c:pt idx="20005">
                  <c:v>333.43333333333334</c:v>
                </c:pt>
                <c:pt idx="20006">
                  <c:v>333.45</c:v>
                </c:pt>
                <c:pt idx="20007">
                  <c:v>333.46666666666664</c:v>
                </c:pt>
                <c:pt idx="20008">
                  <c:v>333.48333333333335</c:v>
                </c:pt>
                <c:pt idx="20009">
                  <c:v>333.5</c:v>
                </c:pt>
                <c:pt idx="20010">
                  <c:v>333.51666666666665</c:v>
                </c:pt>
                <c:pt idx="20011">
                  <c:v>333.53333333333336</c:v>
                </c:pt>
                <c:pt idx="20012">
                  <c:v>333.55</c:v>
                </c:pt>
                <c:pt idx="20013">
                  <c:v>333.56666666666666</c:v>
                </c:pt>
                <c:pt idx="20014">
                  <c:v>333.58333333333331</c:v>
                </c:pt>
                <c:pt idx="20015">
                  <c:v>333.6</c:v>
                </c:pt>
                <c:pt idx="20016">
                  <c:v>333.61666666666667</c:v>
                </c:pt>
                <c:pt idx="20017">
                  <c:v>333.63333333333333</c:v>
                </c:pt>
                <c:pt idx="20018">
                  <c:v>333.65</c:v>
                </c:pt>
                <c:pt idx="20019">
                  <c:v>333.66666666666669</c:v>
                </c:pt>
                <c:pt idx="20020">
                  <c:v>333.68333333333334</c:v>
                </c:pt>
                <c:pt idx="20021">
                  <c:v>333.7</c:v>
                </c:pt>
                <c:pt idx="20022">
                  <c:v>333.71666666666664</c:v>
                </c:pt>
                <c:pt idx="20023">
                  <c:v>333.73333333333335</c:v>
                </c:pt>
                <c:pt idx="20024">
                  <c:v>333.75</c:v>
                </c:pt>
                <c:pt idx="20025">
                  <c:v>333.76666666666665</c:v>
                </c:pt>
                <c:pt idx="20026">
                  <c:v>333.78333333333336</c:v>
                </c:pt>
                <c:pt idx="20027">
                  <c:v>333.8</c:v>
                </c:pt>
                <c:pt idx="20028">
                  <c:v>333.81666666666666</c:v>
                </c:pt>
                <c:pt idx="20029">
                  <c:v>333.83333333333331</c:v>
                </c:pt>
                <c:pt idx="20030">
                  <c:v>333.85</c:v>
                </c:pt>
                <c:pt idx="20031">
                  <c:v>333.86666666666667</c:v>
                </c:pt>
                <c:pt idx="20032">
                  <c:v>333.88333333333333</c:v>
                </c:pt>
                <c:pt idx="20033">
                  <c:v>333.9</c:v>
                </c:pt>
                <c:pt idx="20034">
                  <c:v>333.91666666666669</c:v>
                </c:pt>
                <c:pt idx="20035">
                  <c:v>333.93333333333334</c:v>
                </c:pt>
                <c:pt idx="20036">
                  <c:v>333.95</c:v>
                </c:pt>
                <c:pt idx="20037">
                  <c:v>333.96666666666664</c:v>
                </c:pt>
                <c:pt idx="20038">
                  <c:v>333.98333333333335</c:v>
                </c:pt>
                <c:pt idx="20039">
                  <c:v>334</c:v>
                </c:pt>
                <c:pt idx="20040">
                  <c:v>334.01666666666665</c:v>
                </c:pt>
                <c:pt idx="20041">
                  <c:v>334.03333333333336</c:v>
                </c:pt>
                <c:pt idx="20042">
                  <c:v>334.05</c:v>
                </c:pt>
                <c:pt idx="20043">
                  <c:v>334.06666666666666</c:v>
                </c:pt>
                <c:pt idx="20044">
                  <c:v>334.08333333333331</c:v>
                </c:pt>
                <c:pt idx="20045">
                  <c:v>334.1</c:v>
                </c:pt>
                <c:pt idx="20046">
                  <c:v>334.11666666666667</c:v>
                </c:pt>
                <c:pt idx="20047">
                  <c:v>334.13333333333333</c:v>
                </c:pt>
                <c:pt idx="20048">
                  <c:v>334.15</c:v>
                </c:pt>
                <c:pt idx="20049">
                  <c:v>334.16666666666669</c:v>
                </c:pt>
                <c:pt idx="20050">
                  <c:v>334.18333333333334</c:v>
                </c:pt>
                <c:pt idx="20051">
                  <c:v>334.2</c:v>
                </c:pt>
                <c:pt idx="20052">
                  <c:v>334.21666666666664</c:v>
                </c:pt>
                <c:pt idx="20053">
                  <c:v>334.23333333333335</c:v>
                </c:pt>
                <c:pt idx="20054">
                  <c:v>334.25</c:v>
                </c:pt>
                <c:pt idx="20055">
                  <c:v>334.26666666666665</c:v>
                </c:pt>
                <c:pt idx="20056">
                  <c:v>334.28333333333336</c:v>
                </c:pt>
                <c:pt idx="20057">
                  <c:v>334.3</c:v>
                </c:pt>
                <c:pt idx="20058">
                  <c:v>334.31666666666666</c:v>
                </c:pt>
                <c:pt idx="20059">
                  <c:v>334.33333333333331</c:v>
                </c:pt>
                <c:pt idx="20060">
                  <c:v>334.35</c:v>
                </c:pt>
                <c:pt idx="20061">
                  <c:v>334.36666666666667</c:v>
                </c:pt>
                <c:pt idx="20062">
                  <c:v>334.38333333333333</c:v>
                </c:pt>
                <c:pt idx="20063">
                  <c:v>334.4</c:v>
                </c:pt>
                <c:pt idx="20064">
                  <c:v>334.41666666666669</c:v>
                </c:pt>
                <c:pt idx="20065">
                  <c:v>334.43333333333334</c:v>
                </c:pt>
                <c:pt idx="20066">
                  <c:v>334.45</c:v>
                </c:pt>
                <c:pt idx="20067">
                  <c:v>334.46666666666664</c:v>
                </c:pt>
                <c:pt idx="20068">
                  <c:v>334.48333333333335</c:v>
                </c:pt>
                <c:pt idx="20069">
                  <c:v>334.5</c:v>
                </c:pt>
                <c:pt idx="20070">
                  <c:v>334.51666666666665</c:v>
                </c:pt>
                <c:pt idx="20071">
                  <c:v>334.53333333333336</c:v>
                </c:pt>
                <c:pt idx="20072">
                  <c:v>334.55</c:v>
                </c:pt>
                <c:pt idx="20073">
                  <c:v>334.56666666666666</c:v>
                </c:pt>
                <c:pt idx="20074">
                  <c:v>334.58333333333331</c:v>
                </c:pt>
                <c:pt idx="20075">
                  <c:v>334.6</c:v>
                </c:pt>
                <c:pt idx="20076">
                  <c:v>334.61666666666667</c:v>
                </c:pt>
                <c:pt idx="20077">
                  <c:v>334.63333333333333</c:v>
                </c:pt>
                <c:pt idx="20078">
                  <c:v>334.65</c:v>
                </c:pt>
                <c:pt idx="20079">
                  <c:v>334.66666666666669</c:v>
                </c:pt>
                <c:pt idx="20080">
                  <c:v>334.68333333333334</c:v>
                </c:pt>
                <c:pt idx="20081">
                  <c:v>334.7</c:v>
                </c:pt>
                <c:pt idx="20082">
                  <c:v>334.71666666666664</c:v>
                </c:pt>
                <c:pt idx="20083">
                  <c:v>334.73333333333335</c:v>
                </c:pt>
                <c:pt idx="20084">
                  <c:v>334.75</c:v>
                </c:pt>
                <c:pt idx="20085">
                  <c:v>334.76666666666665</c:v>
                </c:pt>
                <c:pt idx="20086">
                  <c:v>334.78333333333336</c:v>
                </c:pt>
                <c:pt idx="20087">
                  <c:v>334.8</c:v>
                </c:pt>
                <c:pt idx="20088">
                  <c:v>334.81666666666666</c:v>
                </c:pt>
                <c:pt idx="20089">
                  <c:v>334.83333333333331</c:v>
                </c:pt>
                <c:pt idx="20090">
                  <c:v>334.85</c:v>
                </c:pt>
                <c:pt idx="20091">
                  <c:v>334.86666666666667</c:v>
                </c:pt>
                <c:pt idx="20092">
                  <c:v>334.88333333333333</c:v>
                </c:pt>
                <c:pt idx="20093">
                  <c:v>334.9</c:v>
                </c:pt>
                <c:pt idx="20094">
                  <c:v>334.91666666666669</c:v>
                </c:pt>
                <c:pt idx="20095">
                  <c:v>334.93333333333334</c:v>
                </c:pt>
                <c:pt idx="20096">
                  <c:v>334.95</c:v>
                </c:pt>
                <c:pt idx="20097">
                  <c:v>334.96666666666664</c:v>
                </c:pt>
                <c:pt idx="20098">
                  <c:v>334.98333333333335</c:v>
                </c:pt>
                <c:pt idx="20099">
                  <c:v>335</c:v>
                </c:pt>
                <c:pt idx="20100">
                  <c:v>335.01666666666665</c:v>
                </c:pt>
                <c:pt idx="20101">
                  <c:v>335.03333333333336</c:v>
                </c:pt>
                <c:pt idx="20102">
                  <c:v>335.05</c:v>
                </c:pt>
                <c:pt idx="20103">
                  <c:v>335.06666666666666</c:v>
                </c:pt>
                <c:pt idx="20104">
                  <c:v>335.08333333333331</c:v>
                </c:pt>
                <c:pt idx="20105">
                  <c:v>335.1</c:v>
                </c:pt>
                <c:pt idx="20106">
                  <c:v>335.11666666666667</c:v>
                </c:pt>
                <c:pt idx="20107">
                  <c:v>335.13333333333333</c:v>
                </c:pt>
                <c:pt idx="20108">
                  <c:v>335.15</c:v>
                </c:pt>
                <c:pt idx="20109">
                  <c:v>335.16666666666669</c:v>
                </c:pt>
                <c:pt idx="20110">
                  <c:v>335.18333333333334</c:v>
                </c:pt>
                <c:pt idx="20111">
                  <c:v>335.2</c:v>
                </c:pt>
                <c:pt idx="20112">
                  <c:v>335.21666666666664</c:v>
                </c:pt>
                <c:pt idx="20113">
                  <c:v>335.23333333333335</c:v>
                </c:pt>
                <c:pt idx="20114">
                  <c:v>335.25</c:v>
                </c:pt>
                <c:pt idx="20115">
                  <c:v>335.26666666666665</c:v>
                </c:pt>
                <c:pt idx="20116">
                  <c:v>335.28333333333336</c:v>
                </c:pt>
                <c:pt idx="20117">
                  <c:v>335.3</c:v>
                </c:pt>
                <c:pt idx="20118">
                  <c:v>335.31666666666666</c:v>
                </c:pt>
                <c:pt idx="20119">
                  <c:v>335.33333333333331</c:v>
                </c:pt>
                <c:pt idx="20120">
                  <c:v>335.35</c:v>
                </c:pt>
                <c:pt idx="20121">
                  <c:v>335.36666666666667</c:v>
                </c:pt>
                <c:pt idx="20122">
                  <c:v>335.38333333333333</c:v>
                </c:pt>
                <c:pt idx="20123">
                  <c:v>335.4</c:v>
                </c:pt>
                <c:pt idx="20124">
                  <c:v>335.41666666666669</c:v>
                </c:pt>
                <c:pt idx="20125">
                  <c:v>335.43333333333334</c:v>
                </c:pt>
                <c:pt idx="20126">
                  <c:v>335.45</c:v>
                </c:pt>
                <c:pt idx="20127">
                  <c:v>335.46666666666664</c:v>
                </c:pt>
                <c:pt idx="20128">
                  <c:v>335.48333333333335</c:v>
                </c:pt>
                <c:pt idx="20129">
                  <c:v>335.5</c:v>
                </c:pt>
                <c:pt idx="20130">
                  <c:v>335.51666666666665</c:v>
                </c:pt>
                <c:pt idx="20131">
                  <c:v>335.53333333333336</c:v>
                </c:pt>
                <c:pt idx="20132">
                  <c:v>335.55</c:v>
                </c:pt>
                <c:pt idx="20133">
                  <c:v>335.56666666666666</c:v>
                </c:pt>
                <c:pt idx="20134">
                  <c:v>335.58333333333331</c:v>
                </c:pt>
                <c:pt idx="20135">
                  <c:v>335.6</c:v>
                </c:pt>
                <c:pt idx="20136">
                  <c:v>335.61666666666667</c:v>
                </c:pt>
                <c:pt idx="20137">
                  <c:v>335.63333333333333</c:v>
                </c:pt>
                <c:pt idx="20138">
                  <c:v>335.65</c:v>
                </c:pt>
                <c:pt idx="20139">
                  <c:v>335.66666666666669</c:v>
                </c:pt>
                <c:pt idx="20140">
                  <c:v>335.68333333333334</c:v>
                </c:pt>
                <c:pt idx="20141">
                  <c:v>335.7</c:v>
                </c:pt>
                <c:pt idx="20142">
                  <c:v>335.71666666666664</c:v>
                </c:pt>
                <c:pt idx="20143">
                  <c:v>335.73333333333335</c:v>
                </c:pt>
                <c:pt idx="20144">
                  <c:v>335.75</c:v>
                </c:pt>
                <c:pt idx="20145">
                  <c:v>335.76666666666665</c:v>
                </c:pt>
                <c:pt idx="20146">
                  <c:v>335.78333333333336</c:v>
                </c:pt>
                <c:pt idx="20147">
                  <c:v>335.8</c:v>
                </c:pt>
                <c:pt idx="20148">
                  <c:v>335.81666666666666</c:v>
                </c:pt>
                <c:pt idx="20149">
                  <c:v>335.83333333333331</c:v>
                </c:pt>
                <c:pt idx="20150">
                  <c:v>335.85</c:v>
                </c:pt>
                <c:pt idx="20151">
                  <c:v>335.86666666666667</c:v>
                </c:pt>
                <c:pt idx="20152">
                  <c:v>335.88333333333333</c:v>
                </c:pt>
                <c:pt idx="20153">
                  <c:v>335.9</c:v>
                </c:pt>
                <c:pt idx="20154">
                  <c:v>335.91666666666669</c:v>
                </c:pt>
                <c:pt idx="20155">
                  <c:v>335.93333333333334</c:v>
                </c:pt>
                <c:pt idx="20156">
                  <c:v>335.95</c:v>
                </c:pt>
                <c:pt idx="20157">
                  <c:v>335.96666666666664</c:v>
                </c:pt>
                <c:pt idx="20158">
                  <c:v>335.98333333333335</c:v>
                </c:pt>
                <c:pt idx="20159">
                  <c:v>336</c:v>
                </c:pt>
                <c:pt idx="20160">
                  <c:v>336.01666666666665</c:v>
                </c:pt>
                <c:pt idx="20161">
                  <c:v>336.03333333333336</c:v>
                </c:pt>
                <c:pt idx="20162">
                  <c:v>336.05</c:v>
                </c:pt>
                <c:pt idx="20163">
                  <c:v>336.06666666666666</c:v>
                </c:pt>
                <c:pt idx="20164">
                  <c:v>336.08333333333331</c:v>
                </c:pt>
                <c:pt idx="20165">
                  <c:v>336.1</c:v>
                </c:pt>
                <c:pt idx="20166">
                  <c:v>336.11666666666667</c:v>
                </c:pt>
                <c:pt idx="20167">
                  <c:v>336.13333333333333</c:v>
                </c:pt>
                <c:pt idx="20168">
                  <c:v>336.15</c:v>
                </c:pt>
                <c:pt idx="20169">
                  <c:v>336.16666666666669</c:v>
                </c:pt>
                <c:pt idx="20170">
                  <c:v>336.18333333333334</c:v>
                </c:pt>
                <c:pt idx="20171">
                  <c:v>336.2</c:v>
                </c:pt>
                <c:pt idx="20172">
                  <c:v>336.21666666666664</c:v>
                </c:pt>
                <c:pt idx="20173">
                  <c:v>336.23333333333335</c:v>
                </c:pt>
                <c:pt idx="20174">
                  <c:v>336.25</c:v>
                </c:pt>
                <c:pt idx="20175">
                  <c:v>336.26666666666665</c:v>
                </c:pt>
                <c:pt idx="20176">
                  <c:v>336.28333333333336</c:v>
                </c:pt>
                <c:pt idx="20177">
                  <c:v>336.3</c:v>
                </c:pt>
                <c:pt idx="20178">
                  <c:v>336.31666666666666</c:v>
                </c:pt>
                <c:pt idx="20179">
                  <c:v>336.33333333333331</c:v>
                </c:pt>
                <c:pt idx="20180">
                  <c:v>336.35</c:v>
                </c:pt>
                <c:pt idx="20181">
                  <c:v>336.36666666666667</c:v>
                </c:pt>
                <c:pt idx="20182">
                  <c:v>336.38333333333333</c:v>
                </c:pt>
                <c:pt idx="20183">
                  <c:v>336.4</c:v>
                </c:pt>
                <c:pt idx="20184">
                  <c:v>336.41666666666669</c:v>
                </c:pt>
                <c:pt idx="20185">
                  <c:v>336.43333333333334</c:v>
                </c:pt>
                <c:pt idx="20186">
                  <c:v>336.45</c:v>
                </c:pt>
                <c:pt idx="20187">
                  <c:v>336.46666666666664</c:v>
                </c:pt>
                <c:pt idx="20188">
                  <c:v>336.48333333333335</c:v>
                </c:pt>
                <c:pt idx="20189">
                  <c:v>336.5</c:v>
                </c:pt>
                <c:pt idx="20190">
                  <c:v>336.51666666666665</c:v>
                </c:pt>
                <c:pt idx="20191">
                  <c:v>336.53333333333336</c:v>
                </c:pt>
                <c:pt idx="20192">
                  <c:v>336.55</c:v>
                </c:pt>
                <c:pt idx="20193">
                  <c:v>336.56666666666666</c:v>
                </c:pt>
                <c:pt idx="20194">
                  <c:v>336.58333333333331</c:v>
                </c:pt>
                <c:pt idx="20195">
                  <c:v>336.6</c:v>
                </c:pt>
                <c:pt idx="20196">
                  <c:v>336.61666666666667</c:v>
                </c:pt>
                <c:pt idx="20197">
                  <c:v>336.63333333333333</c:v>
                </c:pt>
                <c:pt idx="20198">
                  <c:v>336.65</c:v>
                </c:pt>
                <c:pt idx="20199">
                  <c:v>336.66666666666669</c:v>
                </c:pt>
                <c:pt idx="20200">
                  <c:v>336.68333333333334</c:v>
                </c:pt>
                <c:pt idx="20201">
                  <c:v>336.7</c:v>
                </c:pt>
                <c:pt idx="20202">
                  <c:v>336.71666666666664</c:v>
                </c:pt>
                <c:pt idx="20203">
                  <c:v>336.73333333333335</c:v>
                </c:pt>
                <c:pt idx="20204">
                  <c:v>336.75</c:v>
                </c:pt>
                <c:pt idx="20205">
                  <c:v>336.76666666666665</c:v>
                </c:pt>
                <c:pt idx="20206">
                  <c:v>336.78333333333336</c:v>
                </c:pt>
                <c:pt idx="20207">
                  <c:v>336.8</c:v>
                </c:pt>
                <c:pt idx="20208">
                  <c:v>336.81666666666666</c:v>
                </c:pt>
                <c:pt idx="20209">
                  <c:v>336.83333333333331</c:v>
                </c:pt>
                <c:pt idx="20210">
                  <c:v>336.85</c:v>
                </c:pt>
                <c:pt idx="20211">
                  <c:v>336.86666666666667</c:v>
                </c:pt>
                <c:pt idx="20212">
                  <c:v>336.88333333333333</c:v>
                </c:pt>
                <c:pt idx="20213">
                  <c:v>336.9</c:v>
                </c:pt>
                <c:pt idx="20214">
                  <c:v>336.91666666666669</c:v>
                </c:pt>
                <c:pt idx="20215">
                  <c:v>336.93333333333334</c:v>
                </c:pt>
                <c:pt idx="20216">
                  <c:v>336.95</c:v>
                </c:pt>
                <c:pt idx="20217">
                  <c:v>336.96666666666664</c:v>
                </c:pt>
                <c:pt idx="20218">
                  <c:v>336.98333333333335</c:v>
                </c:pt>
                <c:pt idx="20219">
                  <c:v>337</c:v>
                </c:pt>
                <c:pt idx="20220">
                  <c:v>337.01666666666665</c:v>
                </c:pt>
                <c:pt idx="20221">
                  <c:v>337.03333333333336</c:v>
                </c:pt>
                <c:pt idx="20222">
                  <c:v>337.05</c:v>
                </c:pt>
                <c:pt idx="20223">
                  <c:v>337.06666666666666</c:v>
                </c:pt>
                <c:pt idx="20224">
                  <c:v>337.08333333333331</c:v>
                </c:pt>
                <c:pt idx="20225">
                  <c:v>337.1</c:v>
                </c:pt>
                <c:pt idx="20226">
                  <c:v>337.11666666666667</c:v>
                </c:pt>
                <c:pt idx="20227">
                  <c:v>337.13333333333333</c:v>
                </c:pt>
                <c:pt idx="20228">
                  <c:v>337.15</c:v>
                </c:pt>
                <c:pt idx="20229">
                  <c:v>337.16666666666669</c:v>
                </c:pt>
                <c:pt idx="20230">
                  <c:v>337.18333333333334</c:v>
                </c:pt>
                <c:pt idx="20231">
                  <c:v>337.2</c:v>
                </c:pt>
                <c:pt idx="20232">
                  <c:v>337.21666666666664</c:v>
                </c:pt>
                <c:pt idx="20233">
                  <c:v>337.23333333333335</c:v>
                </c:pt>
                <c:pt idx="20234">
                  <c:v>337.25</c:v>
                </c:pt>
                <c:pt idx="20235">
                  <c:v>337.26666666666665</c:v>
                </c:pt>
                <c:pt idx="20236">
                  <c:v>337.28333333333336</c:v>
                </c:pt>
                <c:pt idx="20237">
                  <c:v>337.3</c:v>
                </c:pt>
                <c:pt idx="20238">
                  <c:v>337.31666666666666</c:v>
                </c:pt>
                <c:pt idx="20239">
                  <c:v>337.33333333333331</c:v>
                </c:pt>
                <c:pt idx="20240">
                  <c:v>337.35</c:v>
                </c:pt>
                <c:pt idx="20241">
                  <c:v>337.36666666666667</c:v>
                </c:pt>
                <c:pt idx="20242">
                  <c:v>337.38333333333333</c:v>
                </c:pt>
                <c:pt idx="20243">
                  <c:v>337.4</c:v>
                </c:pt>
                <c:pt idx="20244">
                  <c:v>337.41666666666669</c:v>
                </c:pt>
                <c:pt idx="20245">
                  <c:v>337.43333333333334</c:v>
                </c:pt>
                <c:pt idx="20246">
                  <c:v>337.45</c:v>
                </c:pt>
                <c:pt idx="20247">
                  <c:v>337.46666666666664</c:v>
                </c:pt>
                <c:pt idx="20248">
                  <c:v>337.48333333333335</c:v>
                </c:pt>
                <c:pt idx="20249">
                  <c:v>337.5</c:v>
                </c:pt>
                <c:pt idx="20250">
                  <c:v>337.51666666666665</c:v>
                </c:pt>
                <c:pt idx="20251">
                  <c:v>337.53333333333336</c:v>
                </c:pt>
                <c:pt idx="20252">
                  <c:v>337.55</c:v>
                </c:pt>
                <c:pt idx="20253">
                  <c:v>337.56666666666666</c:v>
                </c:pt>
                <c:pt idx="20254">
                  <c:v>337.58333333333331</c:v>
                </c:pt>
                <c:pt idx="20255">
                  <c:v>337.6</c:v>
                </c:pt>
                <c:pt idx="20256">
                  <c:v>337.61666666666667</c:v>
                </c:pt>
                <c:pt idx="20257">
                  <c:v>337.63333333333333</c:v>
                </c:pt>
                <c:pt idx="20258">
                  <c:v>337.65</c:v>
                </c:pt>
                <c:pt idx="20259">
                  <c:v>337.66666666666669</c:v>
                </c:pt>
                <c:pt idx="20260">
                  <c:v>337.68333333333334</c:v>
                </c:pt>
                <c:pt idx="20261">
                  <c:v>337.7</c:v>
                </c:pt>
                <c:pt idx="20262">
                  <c:v>337.71666666666664</c:v>
                </c:pt>
                <c:pt idx="20263">
                  <c:v>337.73333333333335</c:v>
                </c:pt>
                <c:pt idx="20264">
                  <c:v>337.75</c:v>
                </c:pt>
                <c:pt idx="20265">
                  <c:v>337.76666666666665</c:v>
                </c:pt>
                <c:pt idx="20266">
                  <c:v>337.78333333333336</c:v>
                </c:pt>
                <c:pt idx="20267">
                  <c:v>337.8</c:v>
                </c:pt>
                <c:pt idx="20268">
                  <c:v>337.81666666666666</c:v>
                </c:pt>
                <c:pt idx="20269">
                  <c:v>337.83333333333331</c:v>
                </c:pt>
                <c:pt idx="20270">
                  <c:v>337.85</c:v>
                </c:pt>
                <c:pt idx="20271">
                  <c:v>337.86666666666667</c:v>
                </c:pt>
                <c:pt idx="20272">
                  <c:v>337.88333333333333</c:v>
                </c:pt>
                <c:pt idx="20273">
                  <c:v>337.9</c:v>
                </c:pt>
                <c:pt idx="20274">
                  <c:v>337.91666666666669</c:v>
                </c:pt>
                <c:pt idx="20275">
                  <c:v>337.93333333333334</c:v>
                </c:pt>
                <c:pt idx="20276">
                  <c:v>337.95</c:v>
                </c:pt>
                <c:pt idx="20277">
                  <c:v>337.96666666666664</c:v>
                </c:pt>
                <c:pt idx="20278">
                  <c:v>337.98333333333335</c:v>
                </c:pt>
                <c:pt idx="20279">
                  <c:v>338</c:v>
                </c:pt>
                <c:pt idx="20280">
                  <c:v>338.01666666666665</c:v>
                </c:pt>
                <c:pt idx="20281">
                  <c:v>338.03333333333336</c:v>
                </c:pt>
                <c:pt idx="20282">
                  <c:v>338.05</c:v>
                </c:pt>
                <c:pt idx="20283">
                  <c:v>338.06666666666666</c:v>
                </c:pt>
                <c:pt idx="20284">
                  <c:v>338.08333333333331</c:v>
                </c:pt>
                <c:pt idx="20285">
                  <c:v>338.1</c:v>
                </c:pt>
                <c:pt idx="20286">
                  <c:v>338.11666666666667</c:v>
                </c:pt>
                <c:pt idx="20287">
                  <c:v>338.13333333333333</c:v>
                </c:pt>
                <c:pt idx="20288">
                  <c:v>338.15</c:v>
                </c:pt>
                <c:pt idx="20289">
                  <c:v>338.16666666666669</c:v>
                </c:pt>
                <c:pt idx="20290">
                  <c:v>338.18333333333334</c:v>
                </c:pt>
                <c:pt idx="20291">
                  <c:v>338.2</c:v>
                </c:pt>
                <c:pt idx="20292">
                  <c:v>338.21666666666664</c:v>
                </c:pt>
                <c:pt idx="20293">
                  <c:v>338.23333333333335</c:v>
                </c:pt>
                <c:pt idx="20294">
                  <c:v>338.25</c:v>
                </c:pt>
                <c:pt idx="20295">
                  <c:v>338.26666666666665</c:v>
                </c:pt>
                <c:pt idx="20296">
                  <c:v>338.28333333333336</c:v>
                </c:pt>
                <c:pt idx="20297">
                  <c:v>338.3</c:v>
                </c:pt>
                <c:pt idx="20298">
                  <c:v>338.31666666666666</c:v>
                </c:pt>
                <c:pt idx="20299">
                  <c:v>338.33333333333331</c:v>
                </c:pt>
                <c:pt idx="20300">
                  <c:v>338.35</c:v>
                </c:pt>
                <c:pt idx="20301">
                  <c:v>338.36666666666667</c:v>
                </c:pt>
                <c:pt idx="20302">
                  <c:v>338.38333333333333</c:v>
                </c:pt>
                <c:pt idx="20303">
                  <c:v>338.4</c:v>
                </c:pt>
                <c:pt idx="20304">
                  <c:v>338.41666666666669</c:v>
                </c:pt>
                <c:pt idx="20305">
                  <c:v>338.43333333333334</c:v>
                </c:pt>
                <c:pt idx="20306">
                  <c:v>338.45</c:v>
                </c:pt>
                <c:pt idx="20307">
                  <c:v>338.46666666666664</c:v>
                </c:pt>
                <c:pt idx="20308">
                  <c:v>338.48333333333335</c:v>
                </c:pt>
                <c:pt idx="20309">
                  <c:v>338.5</c:v>
                </c:pt>
                <c:pt idx="20310">
                  <c:v>338.51666666666665</c:v>
                </c:pt>
                <c:pt idx="20311">
                  <c:v>338.53333333333336</c:v>
                </c:pt>
                <c:pt idx="20312">
                  <c:v>338.55</c:v>
                </c:pt>
                <c:pt idx="20313">
                  <c:v>338.56666666666666</c:v>
                </c:pt>
                <c:pt idx="20314">
                  <c:v>338.58333333333331</c:v>
                </c:pt>
                <c:pt idx="20315">
                  <c:v>338.6</c:v>
                </c:pt>
                <c:pt idx="20316">
                  <c:v>338.61666666666667</c:v>
                </c:pt>
                <c:pt idx="20317">
                  <c:v>338.63333333333333</c:v>
                </c:pt>
                <c:pt idx="20318">
                  <c:v>338.65</c:v>
                </c:pt>
                <c:pt idx="20319">
                  <c:v>338.66666666666669</c:v>
                </c:pt>
                <c:pt idx="20320">
                  <c:v>338.68333333333334</c:v>
                </c:pt>
                <c:pt idx="20321">
                  <c:v>338.7</c:v>
                </c:pt>
                <c:pt idx="20322">
                  <c:v>338.71666666666664</c:v>
                </c:pt>
                <c:pt idx="20323">
                  <c:v>338.73333333333335</c:v>
                </c:pt>
                <c:pt idx="20324">
                  <c:v>338.75</c:v>
                </c:pt>
                <c:pt idx="20325">
                  <c:v>338.76666666666665</c:v>
                </c:pt>
                <c:pt idx="20326">
                  <c:v>338.78333333333336</c:v>
                </c:pt>
                <c:pt idx="20327">
                  <c:v>338.8</c:v>
                </c:pt>
                <c:pt idx="20328">
                  <c:v>338.81666666666666</c:v>
                </c:pt>
                <c:pt idx="20329">
                  <c:v>338.83333333333331</c:v>
                </c:pt>
                <c:pt idx="20330">
                  <c:v>338.85</c:v>
                </c:pt>
                <c:pt idx="20331">
                  <c:v>338.86666666666667</c:v>
                </c:pt>
                <c:pt idx="20332">
                  <c:v>338.88333333333333</c:v>
                </c:pt>
                <c:pt idx="20333">
                  <c:v>338.9</c:v>
                </c:pt>
                <c:pt idx="20334">
                  <c:v>338.91666666666669</c:v>
                </c:pt>
                <c:pt idx="20335">
                  <c:v>338.93333333333334</c:v>
                </c:pt>
                <c:pt idx="20336">
                  <c:v>338.95</c:v>
                </c:pt>
                <c:pt idx="20337">
                  <c:v>338.96666666666664</c:v>
                </c:pt>
                <c:pt idx="20338">
                  <c:v>338.98333333333335</c:v>
                </c:pt>
                <c:pt idx="20339">
                  <c:v>339</c:v>
                </c:pt>
                <c:pt idx="20340">
                  <c:v>339.01666666666665</c:v>
                </c:pt>
                <c:pt idx="20341">
                  <c:v>339.03333333333336</c:v>
                </c:pt>
                <c:pt idx="20342">
                  <c:v>339.05</c:v>
                </c:pt>
                <c:pt idx="20343">
                  <c:v>339.06666666666666</c:v>
                </c:pt>
                <c:pt idx="20344">
                  <c:v>339.08333333333331</c:v>
                </c:pt>
                <c:pt idx="20345">
                  <c:v>339.1</c:v>
                </c:pt>
                <c:pt idx="20346">
                  <c:v>339.11666666666667</c:v>
                </c:pt>
                <c:pt idx="20347">
                  <c:v>339.13333333333333</c:v>
                </c:pt>
                <c:pt idx="20348">
                  <c:v>339.15</c:v>
                </c:pt>
                <c:pt idx="20349">
                  <c:v>339.16666666666669</c:v>
                </c:pt>
                <c:pt idx="20350">
                  <c:v>339.18333333333334</c:v>
                </c:pt>
                <c:pt idx="20351">
                  <c:v>339.2</c:v>
                </c:pt>
                <c:pt idx="20352">
                  <c:v>339.21666666666664</c:v>
                </c:pt>
                <c:pt idx="20353">
                  <c:v>339.23333333333335</c:v>
                </c:pt>
                <c:pt idx="20354">
                  <c:v>339.25</c:v>
                </c:pt>
                <c:pt idx="20355">
                  <c:v>339.26666666666665</c:v>
                </c:pt>
                <c:pt idx="20356">
                  <c:v>339.28333333333336</c:v>
                </c:pt>
                <c:pt idx="20357">
                  <c:v>339.3</c:v>
                </c:pt>
                <c:pt idx="20358">
                  <c:v>339.31666666666666</c:v>
                </c:pt>
                <c:pt idx="20359">
                  <c:v>339.33333333333331</c:v>
                </c:pt>
                <c:pt idx="20360">
                  <c:v>339.35</c:v>
                </c:pt>
                <c:pt idx="20361">
                  <c:v>339.36666666666667</c:v>
                </c:pt>
                <c:pt idx="20362">
                  <c:v>339.38333333333333</c:v>
                </c:pt>
                <c:pt idx="20363">
                  <c:v>339.4</c:v>
                </c:pt>
                <c:pt idx="20364">
                  <c:v>339.41666666666669</c:v>
                </c:pt>
                <c:pt idx="20365">
                  <c:v>339.43333333333334</c:v>
                </c:pt>
                <c:pt idx="20366">
                  <c:v>339.45</c:v>
                </c:pt>
                <c:pt idx="20367">
                  <c:v>339.46666666666664</c:v>
                </c:pt>
                <c:pt idx="20368">
                  <c:v>339.48333333333335</c:v>
                </c:pt>
                <c:pt idx="20369">
                  <c:v>339.5</c:v>
                </c:pt>
                <c:pt idx="20370">
                  <c:v>339.51666666666665</c:v>
                </c:pt>
                <c:pt idx="20371">
                  <c:v>339.53333333333336</c:v>
                </c:pt>
                <c:pt idx="20372">
                  <c:v>339.55</c:v>
                </c:pt>
                <c:pt idx="20373">
                  <c:v>339.56666666666666</c:v>
                </c:pt>
                <c:pt idx="20374">
                  <c:v>339.58333333333331</c:v>
                </c:pt>
                <c:pt idx="20375">
                  <c:v>339.6</c:v>
                </c:pt>
                <c:pt idx="20376">
                  <c:v>339.61666666666667</c:v>
                </c:pt>
                <c:pt idx="20377">
                  <c:v>339.63333333333333</c:v>
                </c:pt>
                <c:pt idx="20378">
                  <c:v>339.65</c:v>
                </c:pt>
                <c:pt idx="20379">
                  <c:v>339.66666666666669</c:v>
                </c:pt>
                <c:pt idx="20380">
                  <c:v>339.68333333333334</c:v>
                </c:pt>
                <c:pt idx="20381">
                  <c:v>339.7</c:v>
                </c:pt>
                <c:pt idx="20382">
                  <c:v>339.71666666666664</c:v>
                </c:pt>
                <c:pt idx="20383">
                  <c:v>339.73333333333335</c:v>
                </c:pt>
                <c:pt idx="20384">
                  <c:v>339.75</c:v>
                </c:pt>
                <c:pt idx="20385">
                  <c:v>339.76666666666665</c:v>
                </c:pt>
                <c:pt idx="20386">
                  <c:v>339.78333333333336</c:v>
                </c:pt>
                <c:pt idx="20387">
                  <c:v>339.8</c:v>
                </c:pt>
                <c:pt idx="20388">
                  <c:v>339.81666666666666</c:v>
                </c:pt>
                <c:pt idx="20389">
                  <c:v>339.83333333333331</c:v>
                </c:pt>
                <c:pt idx="20390">
                  <c:v>339.85</c:v>
                </c:pt>
                <c:pt idx="20391">
                  <c:v>339.86666666666667</c:v>
                </c:pt>
                <c:pt idx="20392">
                  <c:v>339.88333333333333</c:v>
                </c:pt>
                <c:pt idx="20393">
                  <c:v>339.9</c:v>
                </c:pt>
                <c:pt idx="20394">
                  <c:v>339.91666666666669</c:v>
                </c:pt>
                <c:pt idx="20395">
                  <c:v>339.93333333333334</c:v>
                </c:pt>
                <c:pt idx="20396">
                  <c:v>339.95</c:v>
                </c:pt>
                <c:pt idx="20397">
                  <c:v>339.96666666666664</c:v>
                </c:pt>
                <c:pt idx="20398">
                  <c:v>339.98333333333335</c:v>
                </c:pt>
                <c:pt idx="20399">
                  <c:v>340</c:v>
                </c:pt>
                <c:pt idx="20400">
                  <c:v>340.01666666666665</c:v>
                </c:pt>
                <c:pt idx="20401">
                  <c:v>340.03333333333336</c:v>
                </c:pt>
                <c:pt idx="20402">
                  <c:v>340.05</c:v>
                </c:pt>
                <c:pt idx="20403">
                  <c:v>340.06666666666666</c:v>
                </c:pt>
                <c:pt idx="20404">
                  <c:v>340.08333333333331</c:v>
                </c:pt>
                <c:pt idx="20405">
                  <c:v>340.1</c:v>
                </c:pt>
                <c:pt idx="20406">
                  <c:v>340.11666666666667</c:v>
                </c:pt>
                <c:pt idx="20407">
                  <c:v>340.13333333333333</c:v>
                </c:pt>
                <c:pt idx="20408">
                  <c:v>340.15</c:v>
                </c:pt>
                <c:pt idx="20409">
                  <c:v>340.16666666666669</c:v>
                </c:pt>
                <c:pt idx="20410">
                  <c:v>340.18333333333334</c:v>
                </c:pt>
                <c:pt idx="20411">
                  <c:v>340.2</c:v>
                </c:pt>
                <c:pt idx="20412">
                  <c:v>340.21666666666664</c:v>
                </c:pt>
                <c:pt idx="20413">
                  <c:v>340.23333333333335</c:v>
                </c:pt>
                <c:pt idx="20414">
                  <c:v>340.25</c:v>
                </c:pt>
                <c:pt idx="20415">
                  <c:v>340.26666666666665</c:v>
                </c:pt>
                <c:pt idx="20416">
                  <c:v>340.28333333333336</c:v>
                </c:pt>
                <c:pt idx="20417">
                  <c:v>340.3</c:v>
                </c:pt>
                <c:pt idx="20418">
                  <c:v>340.31666666666666</c:v>
                </c:pt>
                <c:pt idx="20419">
                  <c:v>340.33333333333331</c:v>
                </c:pt>
                <c:pt idx="20420">
                  <c:v>340.35</c:v>
                </c:pt>
                <c:pt idx="20421">
                  <c:v>340.36666666666667</c:v>
                </c:pt>
                <c:pt idx="20422">
                  <c:v>340.38333333333333</c:v>
                </c:pt>
                <c:pt idx="20423">
                  <c:v>340.4</c:v>
                </c:pt>
                <c:pt idx="20424">
                  <c:v>340.41666666666669</c:v>
                </c:pt>
                <c:pt idx="20425">
                  <c:v>340.43333333333334</c:v>
                </c:pt>
                <c:pt idx="20426">
                  <c:v>340.45</c:v>
                </c:pt>
                <c:pt idx="20427">
                  <c:v>340.46666666666664</c:v>
                </c:pt>
                <c:pt idx="20428">
                  <c:v>340.48333333333335</c:v>
                </c:pt>
                <c:pt idx="20429">
                  <c:v>340.5</c:v>
                </c:pt>
                <c:pt idx="20430">
                  <c:v>340.51666666666665</c:v>
                </c:pt>
                <c:pt idx="20431">
                  <c:v>340.53333333333336</c:v>
                </c:pt>
                <c:pt idx="20432">
                  <c:v>340.55</c:v>
                </c:pt>
                <c:pt idx="20433">
                  <c:v>340.56666666666666</c:v>
                </c:pt>
                <c:pt idx="20434">
                  <c:v>340.58333333333331</c:v>
                </c:pt>
                <c:pt idx="20435">
                  <c:v>340.6</c:v>
                </c:pt>
                <c:pt idx="20436">
                  <c:v>340.61666666666667</c:v>
                </c:pt>
                <c:pt idx="20437">
                  <c:v>340.63333333333333</c:v>
                </c:pt>
                <c:pt idx="20438">
                  <c:v>340.65</c:v>
                </c:pt>
                <c:pt idx="20439">
                  <c:v>340.66666666666669</c:v>
                </c:pt>
                <c:pt idx="20440">
                  <c:v>340.68333333333334</c:v>
                </c:pt>
                <c:pt idx="20441">
                  <c:v>340.7</c:v>
                </c:pt>
                <c:pt idx="20442">
                  <c:v>340.71666666666664</c:v>
                </c:pt>
                <c:pt idx="20443">
                  <c:v>340.73333333333335</c:v>
                </c:pt>
                <c:pt idx="20444">
                  <c:v>340.75</c:v>
                </c:pt>
                <c:pt idx="20445">
                  <c:v>340.76666666666665</c:v>
                </c:pt>
                <c:pt idx="20446">
                  <c:v>340.78333333333336</c:v>
                </c:pt>
                <c:pt idx="20447">
                  <c:v>340.8</c:v>
                </c:pt>
                <c:pt idx="20448">
                  <c:v>340.81666666666666</c:v>
                </c:pt>
                <c:pt idx="20449">
                  <c:v>340.83333333333331</c:v>
                </c:pt>
                <c:pt idx="20450">
                  <c:v>340.85</c:v>
                </c:pt>
                <c:pt idx="20451">
                  <c:v>340.86666666666667</c:v>
                </c:pt>
                <c:pt idx="20452">
                  <c:v>340.88333333333333</c:v>
                </c:pt>
                <c:pt idx="20453">
                  <c:v>340.9</c:v>
                </c:pt>
                <c:pt idx="20454">
                  <c:v>340.91666666666669</c:v>
                </c:pt>
                <c:pt idx="20455">
                  <c:v>340.93333333333334</c:v>
                </c:pt>
                <c:pt idx="20456">
                  <c:v>340.95</c:v>
                </c:pt>
                <c:pt idx="20457">
                  <c:v>340.96666666666664</c:v>
                </c:pt>
                <c:pt idx="20458">
                  <c:v>340.98333333333335</c:v>
                </c:pt>
                <c:pt idx="20459">
                  <c:v>341</c:v>
                </c:pt>
                <c:pt idx="20460">
                  <c:v>341.01666666666665</c:v>
                </c:pt>
                <c:pt idx="20461">
                  <c:v>341.03333333333336</c:v>
                </c:pt>
                <c:pt idx="20462">
                  <c:v>341.05</c:v>
                </c:pt>
                <c:pt idx="20463">
                  <c:v>341.06666666666666</c:v>
                </c:pt>
                <c:pt idx="20464">
                  <c:v>341.08333333333331</c:v>
                </c:pt>
                <c:pt idx="20465">
                  <c:v>341.1</c:v>
                </c:pt>
                <c:pt idx="20466">
                  <c:v>341.11666666666667</c:v>
                </c:pt>
                <c:pt idx="20467">
                  <c:v>341.13333333333333</c:v>
                </c:pt>
                <c:pt idx="20468">
                  <c:v>341.15</c:v>
                </c:pt>
                <c:pt idx="20469">
                  <c:v>341.16666666666669</c:v>
                </c:pt>
                <c:pt idx="20470">
                  <c:v>341.18333333333334</c:v>
                </c:pt>
                <c:pt idx="20471">
                  <c:v>341.2</c:v>
                </c:pt>
                <c:pt idx="20472">
                  <c:v>341.21666666666664</c:v>
                </c:pt>
                <c:pt idx="20473">
                  <c:v>341.23333333333335</c:v>
                </c:pt>
                <c:pt idx="20474">
                  <c:v>341.25</c:v>
                </c:pt>
                <c:pt idx="20475">
                  <c:v>341.26666666666665</c:v>
                </c:pt>
                <c:pt idx="20476">
                  <c:v>341.28333333333336</c:v>
                </c:pt>
                <c:pt idx="20477">
                  <c:v>341.3</c:v>
                </c:pt>
                <c:pt idx="20478">
                  <c:v>341.31666666666666</c:v>
                </c:pt>
                <c:pt idx="20479">
                  <c:v>341.33333333333331</c:v>
                </c:pt>
                <c:pt idx="20480">
                  <c:v>341.35</c:v>
                </c:pt>
                <c:pt idx="20481">
                  <c:v>341.36666666666667</c:v>
                </c:pt>
                <c:pt idx="20482">
                  <c:v>341.38333333333333</c:v>
                </c:pt>
                <c:pt idx="20483">
                  <c:v>341.4</c:v>
                </c:pt>
                <c:pt idx="20484">
                  <c:v>341.41666666666669</c:v>
                </c:pt>
                <c:pt idx="20485">
                  <c:v>341.43333333333334</c:v>
                </c:pt>
                <c:pt idx="20486">
                  <c:v>341.45</c:v>
                </c:pt>
                <c:pt idx="20487">
                  <c:v>341.46666666666664</c:v>
                </c:pt>
                <c:pt idx="20488">
                  <c:v>341.48333333333335</c:v>
                </c:pt>
                <c:pt idx="20489">
                  <c:v>341.5</c:v>
                </c:pt>
                <c:pt idx="20490">
                  <c:v>341.51666666666665</c:v>
                </c:pt>
                <c:pt idx="20491">
                  <c:v>341.53333333333336</c:v>
                </c:pt>
                <c:pt idx="20492">
                  <c:v>341.55</c:v>
                </c:pt>
                <c:pt idx="20493">
                  <c:v>341.56666666666666</c:v>
                </c:pt>
                <c:pt idx="20494">
                  <c:v>341.58333333333331</c:v>
                </c:pt>
                <c:pt idx="20495">
                  <c:v>341.6</c:v>
                </c:pt>
                <c:pt idx="20496">
                  <c:v>341.61666666666667</c:v>
                </c:pt>
                <c:pt idx="20497">
                  <c:v>341.63333333333333</c:v>
                </c:pt>
                <c:pt idx="20498">
                  <c:v>341.65</c:v>
                </c:pt>
                <c:pt idx="20499">
                  <c:v>341.66666666666669</c:v>
                </c:pt>
                <c:pt idx="20500">
                  <c:v>341.68333333333334</c:v>
                </c:pt>
                <c:pt idx="20501">
                  <c:v>341.7</c:v>
                </c:pt>
                <c:pt idx="20502">
                  <c:v>341.71666666666664</c:v>
                </c:pt>
                <c:pt idx="20503">
                  <c:v>341.73333333333335</c:v>
                </c:pt>
                <c:pt idx="20504">
                  <c:v>341.75</c:v>
                </c:pt>
                <c:pt idx="20505">
                  <c:v>341.76666666666665</c:v>
                </c:pt>
                <c:pt idx="20506">
                  <c:v>341.78333333333336</c:v>
                </c:pt>
                <c:pt idx="20507">
                  <c:v>341.8</c:v>
                </c:pt>
                <c:pt idx="20508">
                  <c:v>341.81666666666666</c:v>
                </c:pt>
                <c:pt idx="20509">
                  <c:v>341.83333333333331</c:v>
                </c:pt>
                <c:pt idx="20510">
                  <c:v>341.85</c:v>
                </c:pt>
                <c:pt idx="20511">
                  <c:v>341.86666666666667</c:v>
                </c:pt>
                <c:pt idx="20512">
                  <c:v>341.88333333333333</c:v>
                </c:pt>
                <c:pt idx="20513">
                  <c:v>341.9</c:v>
                </c:pt>
                <c:pt idx="20514">
                  <c:v>341.91666666666669</c:v>
                </c:pt>
                <c:pt idx="20515">
                  <c:v>341.93333333333334</c:v>
                </c:pt>
                <c:pt idx="20516">
                  <c:v>341.95</c:v>
                </c:pt>
                <c:pt idx="20517">
                  <c:v>341.96666666666664</c:v>
                </c:pt>
                <c:pt idx="20518">
                  <c:v>341.98333333333335</c:v>
                </c:pt>
                <c:pt idx="20519">
                  <c:v>342</c:v>
                </c:pt>
                <c:pt idx="20520">
                  <c:v>342.01666666666665</c:v>
                </c:pt>
                <c:pt idx="20521">
                  <c:v>342.03333333333336</c:v>
                </c:pt>
                <c:pt idx="20522">
                  <c:v>342.05</c:v>
                </c:pt>
                <c:pt idx="20523">
                  <c:v>342.06666666666666</c:v>
                </c:pt>
                <c:pt idx="20524">
                  <c:v>342.08333333333331</c:v>
                </c:pt>
                <c:pt idx="20525">
                  <c:v>342.1</c:v>
                </c:pt>
                <c:pt idx="20526">
                  <c:v>342.11666666666667</c:v>
                </c:pt>
                <c:pt idx="20527">
                  <c:v>342.13333333333333</c:v>
                </c:pt>
                <c:pt idx="20528">
                  <c:v>342.15</c:v>
                </c:pt>
                <c:pt idx="20529">
                  <c:v>342.16666666666669</c:v>
                </c:pt>
                <c:pt idx="20530">
                  <c:v>342.18333333333334</c:v>
                </c:pt>
                <c:pt idx="20531">
                  <c:v>342.2</c:v>
                </c:pt>
                <c:pt idx="20532">
                  <c:v>342.21666666666664</c:v>
                </c:pt>
                <c:pt idx="20533">
                  <c:v>342.23333333333335</c:v>
                </c:pt>
                <c:pt idx="20534">
                  <c:v>342.25</c:v>
                </c:pt>
                <c:pt idx="20535">
                  <c:v>342.26666666666665</c:v>
                </c:pt>
                <c:pt idx="20536">
                  <c:v>342.28333333333336</c:v>
                </c:pt>
                <c:pt idx="20537">
                  <c:v>342.3</c:v>
                </c:pt>
                <c:pt idx="20538">
                  <c:v>342.31666666666666</c:v>
                </c:pt>
                <c:pt idx="20539">
                  <c:v>342.33333333333331</c:v>
                </c:pt>
                <c:pt idx="20540">
                  <c:v>342.35</c:v>
                </c:pt>
                <c:pt idx="20541">
                  <c:v>342.36666666666667</c:v>
                </c:pt>
                <c:pt idx="20542">
                  <c:v>342.38333333333333</c:v>
                </c:pt>
                <c:pt idx="20543">
                  <c:v>342.4</c:v>
                </c:pt>
                <c:pt idx="20544">
                  <c:v>342.41666666666669</c:v>
                </c:pt>
                <c:pt idx="20545">
                  <c:v>342.43333333333334</c:v>
                </c:pt>
                <c:pt idx="20546">
                  <c:v>342.45</c:v>
                </c:pt>
                <c:pt idx="20547">
                  <c:v>342.46666666666664</c:v>
                </c:pt>
                <c:pt idx="20548">
                  <c:v>342.48333333333335</c:v>
                </c:pt>
                <c:pt idx="20549">
                  <c:v>342.5</c:v>
                </c:pt>
                <c:pt idx="20550">
                  <c:v>342.51666666666665</c:v>
                </c:pt>
                <c:pt idx="20551">
                  <c:v>342.53333333333336</c:v>
                </c:pt>
                <c:pt idx="20552">
                  <c:v>342.55</c:v>
                </c:pt>
                <c:pt idx="20553">
                  <c:v>342.56666666666666</c:v>
                </c:pt>
                <c:pt idx="20554">
                  <c:v>342.58333333333331</c:v>
                </c:pt>
                <c:pt idx="20555">
                  <c:v>342.6</c:v>
                </c:pt>
                <c:pt idx="20556">
                  <c:v>342.61666666666667</c:v>
                </c:pt>
                <c:pt idx="20557">
                  <c:v>342.63333333333333</c:v>
                </c:pt>
                <c:pt idx="20558">
                  <c:v>342.65</c:v>
                </c:pt>
                <c:pt idx="20559">
                  <c:v>342.66666666666669</c:v>
                </c:pt>
                <c:pt idx="20560">
                  <c:v>342.68333333333334</c:v>
                </c:pt>
                <c:pt idx="20561">
                  <c:v>342.7</c:v>
                </c:pt>
                <c:pt idx="20562">
                  <c:v>342.71666666666664</c:v>
                </c:pt>
                <c:pt idx="20563">
                  <c:v>342.73333333333335</c:v>
                </c:pt>
                <c:pt idx="20564">
                  <c:v>342.75</c:v>
                </c:pt>
                <c:pt idx="20565">
                  <c:v>342.76666666666665</c:v>
                </c:pt>
                <c:pt idx="20566">
                  <c:v>342.78333333333336</c:v>
                </c:pt>
                <c:pt idx="20567">
                  <c:v>342.8</c:v>
                </c:pt>
                <c:pt idx="20568">
                  <c:v>342.81666666666666</c:v>
                </c:pt>
                <c:pt idx="20569">
                  <c:v>342.83333333333331</c:v>
                </c:pt>
                <c:pt idx="20570">
                  <c:v>342.85</c:v>
                </c:pt>
                <c:pt idx="20571">
                  <c:v>342.86666666666667</c:v>
                </c:pt>
                <c:pt idx="20572">
                  <c:v>342.88333333333333</c:v>
                </c:pt>
                <c:pt idx="20573">
                  <c:v>342.9</c:v>
                </c:pt>
                <c:pt idx="20574">
                  <c:v>342.91666666666669</c:v>
                </c:pt>
                <c:pt idx="20575">
                  <c:v>342.93333333333334</c:v>
                </c:pt>
                <c:pt idx="20576">
                  <c:v>342.95</c:v>
                </c:pt>
                <c:pt idx="20577">
                  <c:v>342.96666666666664</c:v>
                </c:pt>
                <c:pt idx="20578">
                  <c:v>342.98333333333335</c:v>
                </c:pt>
                <c:pt idx="20579">
                  <c:v>343</c:v>
                </c:pt>
                <c:pt idx="20580">
                  <c:v>343.01666666666665</c:v>
                </c:pt>
                <c:pt idx="20581">
                  <c:v>343.03333333333336</c:v>
                </c:pt>
                <c:pt idx="20582">
                  <c:v>343.05</c:v>
                </c:pt>
                <c:pt idx="20583">
                  <c:v>343.06666666666666</c:v>
                </c:pt>
                <c:pt idx="20584">
                  <c:v>343.08333333333331</c:v>
                </c:pt>
                <c:pt idx="20585">
                  <c:v>343.1</c:v>
                </c:pt>
                <c:pt idx="20586">
                  <c:v>343.11666666666667</c:v>
                </c:pt>
                <c:pt idx="20587">
                  <c:v>343.13333333333333</c:v>
                </c:pt>
                <c:pt idx="20588">
                  <c:v>343.15</c:v>
                </c:pt>
                <c:pt idx="20589">
                  <c:v>343.16666666666669</c:v>
                </c:pt>
                <c:pt idx="20590">
                  <c:v>343.18333333333334</c:v>
                </c:pt>
                <c:pt idx="20591">
                  <c:v>343.2</c:v>
                </c:pt>
                <c:pt idx="20592">
                  <c:v>343.21666666666664</c:v>
                </c:pt>
                <c:pt idx="20593">
                  <c:v>343.23333333333335</c:v>
                </c:pt>
                <c:pt idx="20594">
                  <c:v>343.25</c:v>
                </c:pt>
                <c:pt idx="20595">
                  <c:v>343.26666666666665</c:v>
                </c:pt>
                <c:pt idx="20596">
                  <c:v>343.28333333333336</c:v>
                </c:pt>
                <c:pt idx="20597">
                  <c:v>343.3</c:v>
                </c:pt>
                <c:pt idx="20598">
                  <c:v>343.31666666666666</c:v>
                </c:pt>
                <c:pt idx="20599">
                  <c:v>343.33333333333331</c:v>
                </c:pt>
                <c:pt idx="20600">
                  <c:v>343.35</c:v>
                </c:pt>
                <c:pt idx="20601">
                  <c:v>343.36666666666667</c:v>
                </c:pt>
                <c:pt idx="20602">
                  <c:v>343.38333333333333</c:v>
                </c:pt>
                <c:pt idx="20603">
                  <c:v>343.4</c:v>
                </c:pt>
                <c:pt idx="20604">
                  <c:v>343.41666666666669</c:v>
                </c:pt>
                <c:pt idx="20605">
                  <c:v>343.43333333333334</c:v>
                </c:pt>
                <c:pt idx="20606">
                  <c:v>343.45</c:v>
                </c:pt>
                <c:pt idx="20607">
                  <c:v>343.46666666666664</c:v>
                </c:pt>
                <c:pt idx="20608">
                  <c:v>343.48333333333335</c:v>
                </c:pt>
                <c:pt idx="20609">
                  <c:v>343.5</c:v>
                </c:pt>
                <c:pt idx="20610">
                  <c:v>343.51666666666665</c:v>
                </c:pt>
                <c:pt idx="20611">
                  <c:v>343.53333333333336</c:v>
                </c:pt>
                <c:pt idx="20612">
                  <c:v>343.55</c:v>
                </c:pt>
                <c:pt idx="20613">
                  <c:v>343.56666666666666</c:v>
                </c:pt>
                <c:pt idx="20614">
                  <c:v>343.58333333333331</c:v>
                </c:pt>
                <c:pt idx="20615">
                  <c:v>343.6</c:v>
                </c:pt>
                <c:pt idx="20616">
                  <c:v>343.61666666666667</c:v>
                </c:pt>
                <c:pt idx="20617">
                  <c:v>343.63333333333333</c:v>
                </c:pt>
                <c:pt idx="20618">
                  <c:v>343.65</c:v>
                </c:pt>
                <c:pt idx="20619">
                  <c:v>343.66666666666669</c:v>
                </c:pt>
                <c:pt idx="20620">
                  <c:v>343.68333333333334</c:v>
                </c:pt>
                <c:pt idx="20621">
                  <c:v>343.7</c:v>
                </c:pt>
                <c:pt idx="20622">
                  <c:v>343.71666666666664</c:v>
                </c:pt>
                <c:pt idx="20623">
                  <c:v>343.73333333333335</c:v>
                </c:pt>
                <c:pt idx="20624">
                  <c:v>343.75</c:v>
                </c:pt>
                <c:pt idx="20625">
                  <c:v>343.76666666666665</c:v>
                </c:pt>
                <c:pt idx="20626">
                  <c:v>343.78333333333336</c:v>
                </c:pt>
                <c:pt idx="20627">
                  <c:v>343.8</c:v>
                </c:pt>
                <c:pt idx="20628">
                  <c:v>343.81666666666666</c:v>
                </c:pt>
                <c:pt idx="20629">
                  <c:v>343.83333333333331</c:v>
                </c:pt>
                <c:pt idx="20630">
                  <c:v>343.85</c:v>
                </c:pt>
                <c:pt idx="20631">
                  <c:v>343.86666666666667</c:v>
                </c:pt>
                <c:pt idx="20632">
                  <c:v>343.88333333333333</c:v>
                </c:pt>
                <c:pt idx="20633">
                  <c:v>343.9</c:v>
                </c:pt>
                <c:pt idx="20634">
                  <c:v>343.91666666666669</c:v>
                </c:pt>
                <c:pt idx="20635">
                  <c:v>343.93333333333334</c:v>
                </c:pt>
                <c:pt idx="20636">
                  <c:v>343.95</c:v>
                </c:pt>
                <c:pt idx="20637">
                  <c:v>343.96666666666664</c:v>
                </c:pt>
                <c:pt idx="20638">
                  <c:v>343.98333333333335</c:v>
                </c:pt>
                <c:pt idx="20639">
                  <c:v>344</c:v>
                </c:pt>
                <c:pt idx="20640">
                  <c:v>344.01666666666665</c:v>
                </c:pt>
                <c:pt idx="20641">
                  <c:v>344.03333333333336</c:v>
                </c:pt>
                <c:pt idx="20642">
                  <c:v>344.05</c:v>
                </c:pt>
                <c:pt idx="20643">
                  <c:v>344.06666666666666</c:v>
                </c:pt>
                <c:pt idx="20644">
                  <c:v>344.08333333333331</c:v>
                </c:pt>
                <c:pt idx="20645">
                  <c:v>344.1</c:v>
                </c:pt>
                <c:pt idx="20646">
                  <c:v>344.11666666666667</c:v>
                </c:pt>
                <c:pt idx="20647">
                  <c:v>344.13333333333333</c:v>
                </c:pt>
                <c:pt idx="20648">
                  <c:v>344.15</c:v>
                </c:pt>
                <c:pt idx="20649">
                  <c:v>344.16666666666669</c:v>
                </c:pt>
                <c:pt idx="20650">
                  <c:v>344.18333333333334</c:v>
                </c:pt>
                <c:pt idx="20651">
                  <c:v>344.2</c:v>
                </c:pt>
                <c:pt idx="20652">
                  <c:v>344.21666666666664</c:v>
                </c:pt>
                <c:pt idx="20653">
                  <c:v>344.23333333333335</c:v>
                </c:pt>
                <c:pt idx="20654">
                  <c:v>344.25</c:v>
                </c:pt>
                <c:pt idx="20655">
                  <c:v>344.26666666666665</c:v>
                </c:pt>
                <c:pt idx="20656">
                  <c:v>344.28333333333336</c:v>
                </c:pt>
                <c:pt idx="20657">
                  <c:v>344.3</c:v>
                </c:pt>
                <c:pt idx="20658">
                  <c:v>344.31666666666666</c:v>
                </c:pt>
                <c:pt idx="20659">
                  <c:v>344.33333333333331</c:v>
                </c:pt>
                <c:pt idx="20660">
                  <c:v>344.35</c:v>
                </c:pt>
                <c:pt idx="20661">
                  <c:v>344.36666666666667</c:v>
                </c:pt>
                <c:pt idx="20662">
                  <c:v>344.38333333333333</c:v>
                </c:pt>
                <c:pt idx="20663">
                  <c:v>344.4</c:v>
                </c:pt>
                <c:pt idx="20664">
                  <c:v>344.41666666666669</c:v>
                </c:pt>
                <c:pt idx="20665">
                  <c:v>344.43333333333334</c:v>
                </c:pt>
                <c:pt idx="20666">
                  <c:v>344.45</c:v>
                </c:pt>
                <c:pt idx="20667">
                  <c:v>344.46666666666664</c:v>
                </c:pt>
                <c:pt idx="20668">
                  <c:v>344.48333333333335</c:v>
                </c:pt>
                <c:pt idx="20669">
                  <c:v>344.5</c:v>
                </c:pt>
                <c:pt idx="20670">
                  <c:v>344.51666666666665</c:v>
                </c:pt>
                <c:pt idx="20671">
                  <c:v>344.53333333333336</c:v>
                </c:pt>
                <c:pt idx="20672">
                  <c:v>344.55</c:v>
                </c:pt>
                <c:pt idx="20673">
                  <c:v>344.56666666666666</c:v>
                </c:pt>
                <c:pt idx="20674">
                  <c:v>344.58333333333331</c:v>
                </c:pt>
                <c:pt idx="20675">
                  <c:v>344.6</c:v>
                </c:pt>
                <c:pt idx="20676">
                  <c:v>344.61666666666667</c:v>
                </c:pt>
                <c:pt idx="20677">
                  <c:v>344.63333333333333</c:v>
                </c:pt>
                <c:pt idx="20678">
                  <c:v>344.65</c:v>
                </c:pt>
                <c:pt idx="20679">
                  <c:v>344.66666666666669</c:v>
                </c:pt>
                <c:pt idx="20680">
                  <c:v>344.68333333333334</c:v>
                </c:pt>
                <c:pt idx="20681">
                  <c:v>344.7</c:v>
                </c:pt>
                <c:pt idx="20682">
                  <c:v>344.71666666666664</c:v>
                </c:pt>
                <c:pt idx="20683">
                  <c:v>344.73333333333335</c:v>
                </c:pt>
                <c:pt idx="20684">
                  <c:v>344.75</c:v>
                </c:pt>
                <c:pt idx="20685">
                  <c:v>344.76666666666665</c:v>
                </c:pt>
                <c:pt idx="20686">
                  <c:v>344.78333333333336</c:v>
                </c:pt>
                <c:pt idx="20687">
                  <c:v>344.8</c:v>
                </c:pt>
                <c:pt idx="20688">
                  <c:v>344.81666666666666</c:v>
                </c:pt>
                <c:pt idx="20689">
                  <c:v>344.83333333333331</c:v>
                </c:pt>
                <c:pt idx="20690">
                  <c:v>344.85</c:v>
                </c:pt>
                <c:pt idx="20691">
                  <c:v>344.86666666666667</c:v>
                </c:pt>
                <c:pt idx="20692">
                  <c:v>344.88333333333333</c:v>
                </c:pt>
                <c:pt idx="20693">
                  <c:v>344.9</c:v>
                </c:pt>
                <c:pt idx="20694">
                  <c:v>344.91666666666669</c:v>
                </c:pt>
                <c:pt idx="20695">
                  <c:v>344.93333333333334</c:v>
                </c:pt>
                <c:pt idx="20696">
                  <c:v>344.95</c:v>
                </c:pt>
                <c:pt idx="20697">
                  <c:v>344.96666666666664</c:v>
                </c:pt>
                <c:pt idx="20698">
                  <c:v>344.98333333333335</c:v>
                </c:pt>
                <c:pt idx="20699">
                  <c:v>345</c:v>
                </c:pt>
                <c:pt idx="20700">
                  <c:v>345.01666666666665</c:v>
                </c:pt>
                <c:pt idx="20701">
                  <c:v>345.03333333333336</c:v>
                </c:pt>
                <c:pt idx="20702">
                  <c:v>345.05</c:v>
                </c:pt>
                <c:pt idx="20703">
                  <c:v>345.06666666666666</c:v>
                </c:pt>
                <c:pt idx="20704">
                  <c:v>345.08333333333331</c:v>
                </c:pt>
                <c:pt idx="20705">
                  <c:v>345.1</c:v>
                </c:pt>
                <c:pt idx="20706">
                  <c:v>345.11666666666667</c:v>
                </c:pt>
                <c:pt idx="20707">
                  <c:v>345.13333333333333</c:v>
                </c:pt>
                <c:pt idx="20708">
                  <c:v>345.15</c:v>
                </c:pt>
                <c:pt idx="20709">
                  <c:v>345.16666666666669</c:v>
                </c:pt>
                <c:pt idx="20710">
                  <c:v>345.18333333333334</c:v>
                </c:pt>
                <c:pt idx="20711">
                  <c:v>345.2</c:v>
                </c:pt>
                <c:pt idx="20712">
                  <c:v>345.21666666666664</c:v>
                </c:pt>
                <c:pt idx="20713">
                  <c:v>345.23333333333335</c:v>
                </c:pt>
                <c:pt idx="20714">
                  <c:v>345.25</c:v>
                </c:pt>
                <c:pt idx="20715">
                  <c:v>345.26666666666665</c:v>
                </c:pt>
                <c:pt idx="20716">
                  <c:v>345.28333333333336</c:v>
                </c:pt>
                <c:pt idx="20717">
                  <c:v>345.3</c:v>
                </c:pt>
                <c:pt idx="20718">
                  <c:v>345.31666666666666</c:v>
                </c:pt>
                <c:pt idx="20719">
                  <c:v>345.33333333333331</c:v>
                </c:pt>
                <c:pt idx="20720">
                  <c:v>345.35</c:v>
                </c:pt>
                <c:pt idx="20721">
                  <c:v>345.36666666666667</c:v>
                </c:pt>
                <c:pt idx="20722">
                  <c:v>345.38333333333333</c:v>
                </c:pt>
                <c:pt idx="20723">
                  <c:v>345.4</c:v>
                </c:pt>
                <c:pt idx="20724">
                  <c:v>345.41666666666669</c:v>
                </c:pt>
                <c:pt idx="20725">
                  <c:v>345.43333333333334</c:v>
                </c:pt>
                <c:pt idx="20726">
                  <c:v>345.45</c:v>
                </c:pt>
                <c:pt idx="20727">
                  <c:v>345.46666666666664</c:v>
                </c:pt>
                <c:pt idx="20728">
                  <c:v>345.48333333333335</c:v>
                </c:pt>
                <c:pt idx="20729">
                  <c:v>345.5</c:v>
                </c:pt>
                <c:pt idx="20730">
                  <c:v>345.51666666666665</c:v>
                </c:pt>
                <c:pt idx="20731">
                  <c:v>345.53333333333336</c:v>
                </c:pt>
                <c:pt idx="20732">
                  <c:v>345.55</c:v>
                </c:pt>
                <c:pt idx="20733">
                  <c:v>345.56666666666666</c:v>
                </c:pt>
                <c:pt idx="20734">
                  <c:v>345.58333333333331</c:v>
                </c:pt>
                <c:pt idx="20735">
                  <c:v>345.6</c:v>
                </c:pt>
                <c:pt idx="20736">
                  <c:v>345.61666666666667</c:v>
                </c:pt>
                <c:pt idx="20737">
                  <c:v>345.63333333333333</c:v>
                </c:pt>
                <c:pt idx="20738">
                  <c:v>345.65</c:v>
                </c:pt>
                <c:pt idx="20739">
                  <c:v>345.66666666666669</c:v>
                </c:pt>
                <c:pt idx="20740">
                  <c:v>345.68333333333334</c:v>
                </c:pt>
                <c:pt idx="20741">
                  <c:v>345.7</c:v>
                </c:pt>
                <c:pt idx="20742">
                  <c:v>345.71666666666664</c:v>
                </c:pt>
                <c:pt idx="20743">
                  <c:v>345.73333333333335</c:v>
                </c:pt>
                <c:pt idx="20744">
                  <c:v>345.75</c:v>
                </c:pt>
                <c:pt idx="20745">
                  <c:v>345.76666666666665</c:v>
                </c:pt>
                <c:pt idx="20746">
                  <c:v>345.78333333333336</c:v>
                </c:pt>
                <c:pt idx="20747">
                  <c:v>345.8</c:v>
                </c:pt>
                <c:pt idx="20748">
                  <c:v>345.81666666666666</c:v>
                </c:pt>
                <c:pt idx="20749">
                  <c:v>345.83333333333331</c:v>
                </c:pt>
                <c:pt idx="20750">
                  <c:v>345.85</c:v>
                </c:pt>
                <c:pt idx="20751">
                  <c:v>345.86666666666667</c:v>
                </c:pt>
                <c:pt idx="20752">
                  <c:v>345.88333333333333</c:v>
                </c:pt>
                <c:pt idx="20753">
                  <c:v>345.9</c:v>
                </c:pt>
                <c:pt idx="20754">
                  <c:v>345.91666666666669</c:v>
                </c:pt>
                <c:pt idx="20755">
                  <c:v>345.93333333333334</c:v>
                </c:pt>
                <c:pt idx="20756">
                  <c:v>345.95</c:v>
                </c:pt>
                <c:pt idx="20757">
                  <c:v>345.96666666666664</c:v>
                </c:pt>
                <c:pt idx="20758">
                  <c:v>345.98333333333335</c:v>
                </c:pt>
                <c:pt idx="20759">
                  <c:v>346</c:v>
                </c:pt>
                <c:pt idx="20760">
                  <c:v>346.01666666666665</c:v>
                </c:pt>
                <c:pt idx="20761">
                  <c:v>346.03333333333336</c:v>
                </c:pt>
                <c:pt idx="20762">
                  <c:v>346.05</c:v>
                </c:pt>
                <c:pt idx="20763">
                  <c:v>346.06666666666666</c:v>
                </c:pt>
                <c:pt idx="20764">
                  <c:v>346.08333333333331</c:v>
                </c:pt>
                <c:pt idx="20765">
                  <c:v>346.1</c:v>
                </c:pt>
                <c:pt idx="20766">
                  <c:v>346.11666666666667</c:v>
                </c:pt>
                <c:pt idx="20767">
                  <c:v>346.13333333333333</c:v>
                </c:pt>
                <c:pt idx="20768">
                  <c:v>346.15</c:v>
                </c:pt>
                <c:pt idx="20769">
                  <c:v>346.16666666666669</c:v>
                </c:pt>
                <c:pt idx="20770">
                  <c:v>346.18333333333334</c:v>
                </c:pt>
                <c:pt idx="20771">
                  <c:v>346.2</c:v>
                </c:pt>
                <c:pt idx="20772">
                  <c:v>346.21666666666664</c:v>
                </c:pt>
                <c:pt idx="20773">
                  <c:v>346.23333333333335</c:v>
                </c:pt>
                <c:pt idx="20774">
                  <c:v>346.25</c:v>
                </c:pt>
                <c:pt idx="20775">
                  <c:v>346.26666666666665</c:v>
                </c:pt>
                <c:pt idx="20776">
                  <c:v>346.28333333333336</c:v>
                </c:pt>
                <c:pt idx="20777">
                  <c:v>346.3</c:v>
                </c:pt>
                <c:pt idx="20778">
                  <c:v>346.31666666666666</c:v>
                </c:pt>
                <c:pt idx="20779">
                  <c:v>346.33333333333331</c:v>
                </c:pt>
                <c:pt idx="20780">
                  <c:v>346.35</c:v>
                </c:pt>
                <c:pt idx="20781">
                  <c:v>346.36666666666667</c:v>
                </c:pt>
                <c:pt idx="20782">
                  <c:v>346.38333333333333</c:v>
                </c:pt>
                <c:pt idx="20783">
                  <c:v>346.4</c:v>
                </c:pt>
                <c:pt idx="20784">
                  <c:v>346.41666666666669</c:v>
                </c:pt>
                <c:pt idx="20785">
                  <c:v>346.43333333333334</c:v>
                </c:pt>
                <c:pt idx="20786">
                  <c:v>346.45</c:v>
                </c:pt>
                <c:pt idx="20787">
                  <c:v>346.46666666666664</c:v>
                </c:pt>
                <c:pt idx="20788">
                  <c:v>346.48333333333335</c:v>
                </c:pt>
                <c:pt idx="20789">
                  <c:v>346.5</c:v>
                </c:pt>
                <c:pt idx="20790">
                  <c:v>346.51666666666665</c:v>
                </c:pt>
                <c:pt idx="20791">
                  <c:v>346.53333333333336</c:v>
                </c:pt>
                <c:pt idx="20792">
                  <c:v>346.55</c:v>
                </c:pt>
                <c:pt idx="20793">
                  <c:v>346.56666666666666</c:v>
                </c:pt>
                <c:pt idx="20794">
                  <c:v>346.58333333333331</c:v>
                </c:pt>
                <c:pt idx="20795">
                  <c:v>346.6</c:v>
                </c:pt>
                <c:pt idx="20796">
                  <c:v>346.61666666666667</c:v>
                </c:pt>
                <c:pt idx="20797">
                  <c:v>346.63333333333333</c:v>
                </c:pt>
                <c:pt idx="20798">
                  <c:v>346.65</c:v>
                </c:pt>
                <c:pt idx="20799">
                  <c:v>346.66666666666669</c:v>
                </c:pt>
                <c:pt idx="20800">
                  <c:v>346.68333333333334</c:v>
                </c:pt>
                <c:pt idx="20801">
                  <c:v>346.7</c:v>
                </c:pt>
                <c:pt idx="20802">
                  <c:v>346.71666666666664</c:v>
                </c:pt>
                <c:pt idx="20803">
                  <c:v>346.73333333333335</c:v>
                </c:pt>
                <c:pt idx="20804">
                  <c:v>346.75</c:v>
                </c:pt>
                <c:pt idx="20805">
                  <c:v>346.76666666666665</c:v>
                </c:pt>
                <c:pt idx="20806">
                  <c:v>346.78333333333336</c:v>
                </c:pt>
                <c:pt idx="20807">
                  <c:v>346.8</c:v>
                </c:pt>
                <c:pt idx="20808">
                  <c:v>346.81666666666666</c:v>
                </c:pt>
                <c:pt idx="20809">
                  <c:v>346.83333333333331</c:v>
                </c:pt>
                <c:pt idx="20810">
                  <c:v>346.85</c:v>
                </c:pt>
                <c:pt idx="20811">
                  <c:v>346.86666666666667</c:v>
                </c:pt>
                <c:pt idx="20812">
                  <c:v>346.88333333333333</c:v>
                </c:pt>
                <c:pt idx="20813">
                  <c:v>346.9</c:v>
                </c:pt>
                <c:pt idx="20814">
                  <c:v>346.91666666666669</c:v>
                </c:pt>
                <c:pt idx="20815">
                  <c:v>346.93333333333334</c:v>
                </c:pt>
                <c:pt idx="20816">
                  <c:v>346.95</c:v>
                </c:pt>
                <c:pt idx="20817">
                  <c:v>346.96666666666664</c:v>
                </c:pt>
                <c:pt idx="20818">
                  <c:v>346.98333333333335</c:v>
                </c:pt>
                <c:pt idx="20819">
                  <c:v>347</c:v>
                </c:pt>
                <c:pt idx="20820">
                  <c:v>347.01666666666665</c:v>
                </c:pt>
                <c:pt idx="20821">
                  <c:v>347.03333333333336</c:v>
                </c:pt>
                <c:pt idx="20822">
                  <c:v>347.05</c:v>
                </c:pt>
                <c:pt idx="20823">
                  <c:v>347.06666666666666</c:v>
                </c:pt>
                <c:pt idx="20824">
                  <c:v>347.08333333333331</c:v>
                </c:pt>
                <c:pt idx="20825">
                  <c:v>347.1</c:v>
                </c:pt>
                <c:pt idx="20826">
                  <c:v>347.11666666666667</c:v>
                </c:pt>
                <c:pt idx="20827">
                  <c:v>347.13333333333333</c:v>
                </c:pt>
                <c:pt idx="20828">
                  <c:v>347.15</c:v>
                </c:pt>
                <c:pt idx="20829">
                  <c:v>347.16666666666669</c:v>
                </c:pt>
                <c:pt idx="20830">
                  <c:v>347.18333333333334</c:v>
                </c:pt>
                <c:pt idx="20831">
                  <c:v>347.2</c:v>
                </c:pt>
                <c:pt idx="20832">
                  <c:v>347.21666666666664</c:v>
                </c:pt>
                <c:pt idx="20833">
                  <c:v>347.23333333333335</c:v>
                </c:pt>
                <c:pt idx="20834">
                  <c:v>347.25</c:v>
                </c:pt>
                <c:pt idx="20835">
                  <c:v>347.26666666666665</c:v>
                </c:pt>
                <c:pt idx="20836">
                  <c:v>347.28333333333336</c:v>
                </c:pt>
                <c:pt idx="20837">
                  <c:v>347.3</c:v>
                </c:pt>
                <c:pt idx="20838">
                  <c:v>347.31666666666666</c:v>
                </c:pt>
                <c:pt idx="20839">
                  <c:v>347.33333333333331</c:v>
                </c:pt>
                <c:pt idx="20840">
                  <c:v>347.35</c:v>
                </c:pt>
                <c:pt idx="20841">
                  <c:v>347.36666666666667</c:v>
                </c:pt>
                <c:pt idx="20842">
                  <c:v>347.38333333333333</c:v>
                </c:pt>
                <c:pt idx="20843">
                  <c:v>347.4</c:v>
                </c:pt>
                <c:pt idx="20844">
                  <c:v>347.41666666666669</c:v>
                </c:pt>
                <c:pt idx="20845">
                  <c:v>347.43333333333334</c:v>
                </c:pt>
                <c:pt idx="20846">
                  <c:v>347.45</c:v>
                </c:pt>
                <c:pt idx="20847">
                  <c:v>347.46666666666664</c:v>
                </c:pt>
                <c:pt idx="20848">
                  <c:v>347.48333333333335</c:v>
                </c:pt>
                <c:pt idx="20849">
                  <c:v>347.5</c:v>
                </c:pt>
                <c:pt idx="20850">
                  <c:v>347.51666666666665</c:v>
                </c:pt>
                <c:pt idx="20851">
                  <c:v>347.53333333333336</c:v>
                </c:pt>
                <c:pt idx="20852">
                  <c:v>347.55</c:v>
                </c:pt>
                <c:pt idx="20853">
                  <c:v>347.56666666666666</c:v>
                </c:pt>
                <c:pt idx="20854">
                  <c:v>347.58333333333331</c:v>
                </c:pt>
                <c:pt idx="20855">
                  <c:v>347.6</c:v>
                </c:pt>
                <c:pt idx="20856">
                  <c:v>347.61666666666667</c:v>
                </c:pt>
                <c:pt idx="20857">
                  <c:v>347.63333333333333</c:v>
                </c:pt>
                <c:pt idx="20858">
                  <c:v>347.65</c:v>
                </c:pt>
                <c:pt idx="20859">
                  <c:v>347.66666666666669</c:v>
                </c:pt>
                <c:pt idx="20860">
                  <c:v>347.68333333333334</c:v>
                </c:pt>
                <c:pt idx="20861">
                  <c:v>347.7</c:v>
                </c:pt>
                <c:pt idx="20862">
                  <c:v>347.71666666666664</c:v>
                </c:pt>
                <c:pt idx="20863">
                  <c:v>347.73333333333335</c:v>
                </c:pt>
                <c:pt idx="20864">
                  <c:v>347.75</c:v>
                </c:pt>
                <c:pt idx="20865">
                  <c:v>347.76666666666665</c:v>
                </c:pt>
                <c:pt idx="20866">
                  <c:v>347.78333333333336</c:v>
                </c:pt>
                <c:pt idx="20867">
                  <c:v>347.8</c:v>
                </c:pt>
                <c:pt idx="20868">
                  <c:v>347.81666666666666</c:v>
                </c:pt>
                <c:pt idx="20869">
                  <c:v>347.83333333333331</c:v>
                </c:pt>
                <c:pt idx="20870">
                  <c:v>347.85</c:v>
                </c:pt>
                <c:pt idx="20871">
                  <c:v>347.86666666666667</c:v>
                </c:pt>
                <c:pt idx="20872">
                  <c:v>347.88333333333333</c:v>
                </c:pt>
                <c:pt idx="20873">
                  <c:v>347.9</c:v>
                </c:pt>
                <c:pt idx="20874">
                  <c:v>347.91666666666669</c:v>
                </c:pt>
                <c:pt idx="20875">
                  <c:v>347.93333333333334</c:v>
                </c:pt>
                <c:pt idx="20876">
                  <c:v>347.95</c:v>
                </c:pt>
                <c:pt idx="20877">
                  <c:v>347.96666666666664</c:v>
                </c:pt>
                <c:pt idx="20878">
                  <c:v>347.98333333333335</c:v>
                </c:pt>
                <c:pt idx="20879">
                  <c:v>348</c:v>
                </c:pt>
                <c:pt idx="20880">
                  <c:v>348.01666666666665</c:v>
                </c:pt>
                <c:pt idx="20881">
                  <c:v>348.03333333333336</c:v>
                </c:pt>
              </c:numCache>
            </c:numRef>
          </c:cat>
          <c:val>
            <c:numRef>
              <c:f>TestResults!$F$4:$F$20885</c:f>
              <c:numCache>
                <c:formatCode>General</c:formatCode>
                <c:ptCount val="20882"/>
                <c:pt idx="0">
                  <c:v>18.590000152587891</c:v>
                </c:pt>
                <c:pt idx="1">
                  <c:v>17.559999465942383</c:v>
                </c:pt>
                <c:pt idx="2">
                  <c:v>18.420000076293945</c:v>
                </c:pt>
                <c:pt idx="3">
                  <c:v>17.639999389648438</c:v>
                </c:pt>
                <c:pt idx="4">
                  <c:v>18.299999237060547</c:v>
                </c:pt>
                <c:pt idx="5">
                  <c:v>17.670000076293945</c:v>
                </c:pt>
                <c:pt idx="6">
                  <c:v>18.430000305175781</c:v>
                </c:pt>
                <c:pt idx="7">
                  <c:v>17.370000839233398</c:v>
                </c:pt>
                <c:pt idx="8">
                  <c:v>17.799999237060547</c:v>
                </c:pt>
                <c:pt idx="9">
                  <c:v>18.489999771118164</c:v>
                </c:pt>
                <c:pt idx="10">
                  <c:v>17.540000915527344</c:v>
                </c:pt>
                <c:pt idx="11">
                  <c:v>17.370000839233398</c:v>
                </c:pt>
                <c:pt idx="12">
                  <c:v>18.670000076293945</c:v>
                </c:pt>
                <c:pt idx="13">
                  <c:v>17.530000686645508</c:v>
                </c:pt>
                <c:pt idx="14">
                  <c:v>18.510000228881836</c:v>
                </c:pt>
                <c:pt idx="15">
                  <c:v>17.700000762939453</c:v>
                </c:pt>
                <c:pt idx="16">
                  <c:v>17.440000534057617</c:v>
                </c:pt>
                <c:pt idx="17">
                  <c:v>17.899999618530273</c:v>
                </c:pt>
                <c:pt idx="18">
                  <c:v>17.569999694824219</c:v>
                </c:pt>
                <c:pt idx="19">
                  <c:v>18.280000686645508</c:v>
                </c:pt>
                <c:pt idx="20">
                  <c:v>17.790000915527344</c:v>
                </c:pt>
                <c:pt idx="21">
                  <c:v>18.010000228881836</c:v>
                </c:pt>
                <c:pt idx="22">
                  <c:v>18.170000076293945</c:v>
                </c:pt>
                <c:pt idx="23">
                  <c:v>17.770000457763672</c:v>
                </c:pt>
                <c:pt idx="24">
                  <c:v>18.360000610351563</c:v>
                </c:pt>
                <c:pt idx="25">
                  <c:v>17.459999084472656</c:v>
                </c:pt>
                <c:pt idx="26">
                  <c:v>17.620000839233398</c:v>
                </c:pt>
                <c:pt idx="27">
                  <c:v>17.389999389648438</c:v>
                </c:pt>
                <c:pt idx="28">
                  <c:v>18.760000228881836</c:v>
                </c:pt>
                <c:pt idx="29">
                  <c:v>18.629999160766602</c:v>
                </c:pt>
                <c:pt idx="30">
                  <c:v>17.389999389648438</c:v>
                </c:pt>
                <c:pt idx="31">
                  <c:v>18.590000152587891</c:v>
                </c:pt>
                <c:pt idx="32">
                  <c:v>17.399999618530273</c:v>
                </c:pt>
                <c:pt idx="33">
                  <c:v>18.559999465942383</c:v>
                </c:pt>
                <c:pt idx="34">
                  <c:v>17.450000762939453</c:v>
                </c:pt>
                <c:pt idx="35">
                  <c:v>18.340000152587891</c:v>
                </c:pt>
                <c:pt idx="36">
                  <c:v>18.549999237060547</c:v>
                </c:pt>
                <c:pt idx="37">
                  <c:v>18.239999771118164</c:v>
                </c:pt>
                <c:pt idx="38">
                  <c:v>17.889999389648438</c:v>
                </c:pt>
                <c:pt idx="39">
                  <c:v>18.030000686645508</c:v>
                </c:pt>
                <c:pt idx="40">
                  <c:v>18.139999389648438</c:v>
                </c:pt>
                <c:pt idx="41">
                  <c:v>17.75</c:v>
                </c:pt>
                <c:pt idx="42">
                  <c:v>18.489999771118164</c:v>
                </c:pt>
                <c:pt idx="43">
                  <c:v>17.569999694824219</c:v>
                </c:pt>
                <c:pt idx="44">
                  <c:v>18.670000076293945</c:v>
                </c:pt>
                <c:pt idx="45">
                  <c:v>17.450000762939453</c:v>
                </c:pt>
                <c:pt idx="46">
                  <c:v>17.559999465942383</c:v>
                </c:pt>
                <c:pt idx="47">
                  <c:v>18.459999084472656</c:v>
                </c:pt>
                <c:pt idx="48">
                  <c:v>17.770000457763672</c:v>
                </c:pt>
                <c:pt idx="49">
                  <c:v>17.520000457763672</c:v>
                </c:pt>
                <c:pt idx="50">
                  <c:v>17.959999084472656</c:v>
                </c:pt>
                <c:pt idx="51">
                  <c:v>17.680000305175781</c:v>
                </c:pt>
                <c:pt idx="52">
                  <c:v>18.389999389648438</c:v>
                </c:pt>
                <c:pt idx="53">
                  <c:v>17.690000534057617</c:v>
                </c:pt>
                <c:pt idx="54">
                  <c:v>18.530000686645508</c:v>
                </c:pt>
                <c:pt idx="55">
                  <c:v>18.280000686645508</c:v>
                </c:pt>
                <c:pt idx="56">
                  <c:v>17.899999618530273</c:v>
                </c:pt>
                <c:pt idx="57">
                  <c:v>17.989999771118164</c:v>
                </c:pt>
                <c:pt idx="58">
                  <c:v>17.450000762939453</c:v>
                </c:pt>
                <c:pt idx="59">
                  <c:v>18.629999160766602</c:v>
                </c:pt>
                <c:pt idx="60">
                  <c:v>18.579999923706055</c:v>
                </c:pt>
                <c:pt idx="61">
                  <c:v>17.559999465942383</c:v>
                </c:pt>
                <c:pt idx="62">
                  <c:v>18.680000305175781</c:v>
                </c:pt>
                <c:pt idx="63">
                  <c:v>17.569999694824219</c:v>
                </c:pt>
                <c:pt idx="64">
                  <c:v>18.680000305175781</c:v>
                </c:pt>
                <c:pt idx="65">
                  <c:v>17.510000228881836</c:v>
                </c:pt>
                <c:pt idx="66">
                  <c:v>18.510000228881836</c:v>
                </c:pt>
                <c:pt idx="67">
                  <c:v>17.520000457763672</c:v>
                </c:pt>
                <c:pt idx="68">
                  <c:v>18.409999847412109</c:v>
                </c:pt>
                <c:pt idx="69">
                  <c:v>17.739999771118164</c:v>
                </c:pt>
                <c:pt idx="70">
                  <c:v>18.25</c:v>
                </c:pt>
                <c:pt idx="71">
                  <c:v>17.920000076293945</c:v>
                </c:pt>
                <c:pt idx="72">
                  <c:v>18.020000457763672</c:v>
                </c:pt>
                <c:pt idx="73">
                  <c:v>18.159999847412109</c:v>
                </c:pt>
                <c:pt idx="74">
                  <c:v>17.799999237060547</c:v>
                </c:pt>
                <c:pt idx="75">
                  <c:v>18.389999389648438</c:v>
                </c:pt>
                <c:pt idx="76">
                  <c:v>17.620000839233398</c:v>
                </c:pt>
                <c:pt idx="77">
                  <c:v>18.610000610351563</c:v>
                </c:pt>
                <c:pt idx="78">
                  <c:v>17.440000534057617</c:v>
                </c:pt>
                <c:pt idx="79">
                  <c:v>18.629999160766602</c:v>
                </c:pt>
                <c:pt idx="80">
                  <c:v>17.469999313354492</c:v>
                </c:pt>
                <c:pt idx="81">
                  <c:v>17.549999237060547</c:v>
                </c:pt>
                <c:pt idx="82">
                  <c:v>18.680000305175781</c:v>
                </c:pt>
                <c:pt idx="83">
                  <c:v>17.510000228881836</c:v>
                </c:pt>
                <c:pt idx="84">
                  <c:v>18.700000762939453</c:v>
                </c:pt>
                <c:pt idx="85">
                  <c:v>17.549999237060547</c:v>
                </c:pt>
                <c:pt idx="86">
                  <c:v>18.75</c:v>
                </c:pt>
                <c:pt idx="87">
                  <c:v>18.610000610351563</c:v>
                </c:pt>
                <c:pt idx="88">
                  <c:v>18.379999160766602</c:v>
                </c:pt>
                <c:pt idx="89">
                  <c:v>17.670000076293945</c:v>
                </c:pt>
                <c:pt idx="90">
                  <c:v>18.079999923706055</c:v>
                </c:pt>
                <c:pt idx="91">
                  <c:v>17.940000534057617</c:v>
                </c:pt>
                <c:pt idx="92">
                  <c:v>18.090000152587891</c:v>
                </c:pt>
                <c:pt idx="93">
                  <c:v>18.200000762939453</c:v>
                </c:pt>
                <c:pt idx="94">
                  <c:v>18.049999237060547</c:v>
                </c:pt>
                <c:pt idx="95">
                  <c:v>18.200000762939453</c:v>
                </c:pt>
                <c:pt idx="96">
                  <c:v>17.879999160766602</c:v>
                </c:pt>
                <c:pt idx="97">
                  <c:v>18.329999923706055</c:v>
                </c:pt>
                <c:pt idx="98">
                  <c:v>17.860000610351563</c:v>
                </c:pt>
                <c:pt idx="99">
                  <c:v>18.239999771118164</c:v>
                </c:pt>
                <c:pt idx="100">
                  <c:v>17.950000762939453</c:v>
                </c:pt>
                <c:pt idx="101">
                  <c:v>18.309999465942383</c:v>
                </c:pt>
                <c:pt idx="102">
                  <c:v>17.930000305175781</c:v>
                </c:pt>
                <c:pt idx="103">
                  <c:v>18.229999542236328</c:v>
                </c:pt>
                <c:pt idx="104">
                  <c:v>18</c:v>
                </c:pt>
                <c:pt idx="105">
                  <c:v>18.209999084472656</c:v>
                </c:pt>
                <c:pt idx="106">
                  <c:v>18.059999465942383</c:v>
                </c:pt>
                <c:pt idx="107">
                  <c:v>18.25</c:v>
                </c:pt>
                <c:pt idx="108">
                  <c:v>18.040000915527344</c:v>
                </c:pt>
                <c:pt idx="109">
                  <c:v>18.290000915527344</c:v>
                </c:pt>
                <c:pt idx="110">
                  <c:v>17.860000610351563</c:v>
                </c:pt>
                <c:pt idx="111">
                  <c:v>18.530000686645508</c:v>
                </c:pt>
                <c:pt idx="112">
                  <c:v>17.899999618530273</c:v>
                </c:pt>
                <c:pt idx="113">
                  <c:v>18.409999847412109</c:v>
                </c:pt>
                <c:pt idx="114">
                  <c:v>17.959999084472656</c:v>
                </c:pt>
                <c:pt idx="115">
                  <c:v>18.479999542236328</c:v>
                </c:pt>
                <c:pt idx="116">
                  <c:v>17.950000762939453</c:v>
                </c:pt>
                <c:pt idx="117">
                  <c:v>18.270000457763672</c:v>
                </c:pt>
                <c:pt idx="118">
                  <c:v>17.969999313354492</c:v>
                </c:pt>
                <c:pt idx="119">
                  <c:v>18.379999160766602</c:v>
                </c:pt>
                <c:pt idx="120">
                  <c:v>18.649999618530273</c:v>
                </c:pt>
                <c:pt idx="121">
                  <c:v>18.25</c:v>
                </c:pt>
                <c:pt idx="122">
                  <c:v>18.620000839233398</c:v>
                </c:pt>
                <c:pt idx="123">
                  <c:v>17.719999313354492</c:v>
                </c:pt>
                <c:pt idx="124">
                  <c:v>18.659999847412109</c:v>
                </c:pt>
                <c:pt idx="125">
                  <c:v>18.100000381469727</c:v>
                </c:pt>
                <c:pt idx="126">
                  <c:v>18.209999084472656</c:v>
                </c:pt>
                <c:pt idx="127">
                  <c:v>17.739999771118164</c:v>
                </c:pt>
                <c:pt idx="128">
                  <c:v>18.430000305175781</c:v>
                </c:pt>
                <c:pt idx="129">
                  <c:v>17.819999694824219</c:v>
                </c:pt>
                <c:pt idx="130">
                  <c:v>18.479999542236328</c:v>
                </c:pt>
                <c:pt idx="131">
                  <c:v>17.770000457763672</c:v>
                </c:pt>
                <c:pt idx="132">
                  <c:v>18.549999237060547</c:v>
                </c:pt>
                <c:pt idx="133">
                  <c:v>17.860000610351563</c:v>
                </c:pt>
                <c:pt idx="134">
                  <c:v>18.600000381469727</c:v>
                </c:pt>
                <c:pt idx="135">
                  <c:v>17.790000915527344</c:v>
                </c:pt>
                <c:pt idx="136">
                  <c:v>18.579999923706055</c:v>
                </c:pt>
                <c:pt idx="137">
                  <c:v>17.850000381469727</c:v>
                </c:pt>
                <c:pt idx="138">
                  <c:v>18.629999160766602</c:v>
                </c:pt>
                <c:pt idx="139">
                  <c:v>17.739999771118164</c:v>
                </c:pt>
                <c:pt idx="140">
                  <c:v>18.639999389648438</c:v>
                </c:pt>
                <c:pt idx="141">
                  <c:v>17.760000228881836</c:v>
                </c:pt>
                <c:pt idx="142">
                  <c:v>18.690000534057617</c:v>
                </c:pt>
                <c:pt idx="143">
                  <c:v>18.209999084472656</c:v>
                </c:pt>
                <c:pt idx="144">
                  <c:v>18.729999542236328</c:v>
                </c:pt>
                <c:pt idx="145">
                  <c:v>17.909999847412109</c:v>
                </c:pt>
                <c:pt idx="146">
                  <c:v>18.799999237060547</c:v>
                </c:pt>
                <c:pt idx="147">
                  <c:v>17.850000381469727</c:v>
                </c:pt>
                <c:pt idx="148">
                  <c:v>18.690000534057617</c:v>
                </c:pt>
                <c:pt idx="149">
                  <c:v>17.719999313354492</c:v>
                </c:pt>
                <c:pt idx="150">
                  <c:v>18.729999542236328</c:v>
                </c:pt>
                <c:pt idx="151">
                  <c:v>17.799999237060547</c:v>
                </c:pt>
                <c:pt idx="152">
                  <c:v>18.829999923706055</c:v>
                </c:pt>
                <c:pt idx="153">
                  <c:v>17.860000610351563</c:v>
                </c:pt>
                <c:pt idx="154">
                  <c:v>18.729999542236328</c:v>
                </c:pt>
                <c:pt idx="155">
                  <c:v>17.809999465942383</c:v>
                </c:pt>
                <c:pt idx="156">
                  <c:v>18.760000228881836</c:v>
                </c:pt>
                <c:pt idx="157">
                  <c:v>17.819999694824219</c:v>
                </c:pt>
                <c:pt idx="158">
                  <c:v>18.719999313354492</c:v>
                </c:pt>
                <c:pt idx="159">
                  <c:v>18.909999847412109</c:v>
                </c:pt>
                <c:pt idx="160">
                  <c:v>17.709999084472656</c:v>
                </c:pt>
                <c:pt idx="161">
                  <c:v>18.889999389648438</c:v>
                </c:pt>
                <c:pt idx="162">
                  <c:v>17.770000457763672</c:v>
                </c:pt>
                <c:pt idx="163">
                  <c:v>19</c:v>
                </c:pt>
                <c:pt idx="164">
                  <c:v>17.739999771118164</c:v>
                </c:pt>
                <c:pt idx="165">
                  <c:v>18.959999084472656</c:v>
                </c:pt>
                <c:pt idx="166">
                  <c:v>17.760000228881836</c:v>
                </c:pt>
                <c:pt idx="167">
                  <c:v>17.950000762939453</c:v>
                </c:pt>
                <c:pt idx="168">
                  <c:v>18.870000839233398</c:v>
                </c:pt>
                <c:pt idx="169">
                  <c:v>17.959999084472656</c:v>
                </c:pt>
                <c:pt idx="170">
                  <c:v>18.889999389648438</c:v>
                </c:pt>
                <c:pt idx="171">
                  <c:v>17.940000534057617</c:v>
                </c:pt>
                <c:pt idx="172">
                  <c:v>19</c:v>
                </c:pt>
                <c:pt idx="173">
                  <c:v>17.959999084472656</c:v>
                </c:pt>
                <c:pt idx="174">
                  <c:v>18.969999313354492</c:v>
                </c:pt>
                <c:pt idx="175">
                  <c:v>17.809999465942383</c:v>
                </c:pt>
                <c:pt idx="176">
                  <c:v>19.030000686645508</c:v>
                </c:pt>
                <c:pt idx="177">
                  <c:v>17.889999389648438</c:v>
                </c:pt>
                <c:pt idx="178">
                  <c:v>18.190000534057617</c:v>
                </c:pt>
                <c:pt idx="179">
                  <c:v>18.860000610351563</c:v>
                </c:pt>
                <c:pt idx="180">
                  <c:v>18.209999084472656</c:v>
                </c:pt>
                <c:pt idx="181">
                  <c:v>18.909999847412109</c:v>
                </c:pt>
                <c:pt idx="182">
                  <c:v>18.469999313354492</c:v>
                </c:pt>
                <c:pt idx="183">
                  <c:v>18.719999313354492</c:v>
                </c:pt>
                <c:pt idx="184">
                  <c:v>18.459999084472656</c:v>
                </c:pt>
                <c:pt idx="185">
                  <c:v>18.680000305175781</c:v>
                </c:pt>
                <c:pt idx="186">
                  <c:v>18.459999084472656</c:v>
                </c:pt>
                <c:pt idx="187">
                  <c:v>18.049999237060547</c:v>
                </c:pt>
                <c:pt idx="188">
                  <c:v>18.930000305175781</c:v>
                </c:pt>
                <c:pt idx="189">
                  <c:v>18.069999694824219</c:v>
                </c:pt>
                <c:pt idx="190">
                  <c:v>18.309999465942383</c:v>
                </c:pt>
                <c:pt idx="191">
                  <c:v>18.020000457763672</c:v>
                </c:pt>
                <c:pt idx="192">
                  <c:v>19.239999771118164</c:v>
                </c:pt>
                <c:pt idx="193">
                  <c:v>18.090000152587891</c:v>
                </c:pt>
                <c:pt idx="194">
                  <c:v>19.239999771118164</c:v>
                </c:pt>
                <c:pt idx="195">
                  <c:v>18.209999084472656</c:v>
                </c:pt>
                <c:pt idx="196">
                  <c:v>19.319999694824219</c:v>
                </c:pt>
                <c:pt idx="197">
                  <c:v>18.149999618530273</c:v>
                </c:pt>
                <c:pt idx="198">
                  <c:v>19.219999313354492</c:v>
                </c:pt>
                <c:pt idx="199">
                  <c:v>18.299999237060547</c:v>
                </c:pt>
                <c:pt idx="200">
                  <c:v>18.430000305175781</c:v>
                </c:pt>
                <c:pt idx="201">
                  <c:v>18.959999084472656</c:v>
                </c:pt>
                <c:pt idx="202">
                  <c:v>18.540000915527344</c:v>
                </c:pt>
                <c:pt idx="203">
                  <c:v>18.969999313354492</c:v>
                </c:pt>
                <c:pt idx="204">
                  <c:v>18.659999847412109</c:v>
                </c:pt>
                <c:pt idx="205">
                  <c:v>18.879999160766602</c:v>
                </c:pt>
                <c:pt idx="206">
                  <c:v>18.870000839233398</c:v>
                </c:pt>
                <c:pt idx="207">
                  <c:v>18.799999237060547</c:v>
                </c:pt>
                <c:pt idx="208">
                  <c:v>19.090000152587891</c:v>
                </c:pt>
                <c:pt idx="209">
                  <c:v>19.450000762939453</c:v>
                </c:pt>
                <c:pt idx="210">
                  <c:v>18.340000152587891</c:v>
                </c:pt>
                <c:pt idx="211">
                  <c:v>19.469999313354492</c:v>
                </c:pt>
                <c:pt idx="212">
                  <c:v>18.370000839233398</c:v>
                </c:pt>
                <c:pt idx="213">
                  <c:v>19.489999771118164</c:v>
                </c:pt>
                <c:pt idx="214">
                  <c:v>18.340000152587891</c:v>
                </c:pt>
                <c:pt idx="215">
                  <c:v>18.520000457763672</c:v>
                </c:pt>
                <c:pt idx="216">
                  <c:v>18.389999389648438</c:v>
                </c:pt>
                <c:pt idx="217">
                  <c:v>19.389999389648438</c:v>
                </c:pt>
                <c:pt idx="218">
                  <c:v>18.420000076293945</c:v>
                </c:pt>
                <c:pt idx="219">
                  <c:v>18.809999465942383</c:v>
                </c:pt>
                <c:pt idx="220">
                  <c:v>18.530000686645508</c:v>
                </c:pt>
                <c:pt idx="221">
                  <c:v>19.370000839233398</c:v>
                </c:pt>
                <c:pt idx="222">
                  <c:v>18.610000610351563</c:v>
                </c:pt>
                <c:pt idx="223">
                  <c:v>19.030000686645508</c:v>
                </c:pt>
                <c:pt idx="224">
                  <c:v>18.860000610351563</c:v>
                </c:pt>
                <c:pt idx="225">
                  <c:v>19.25</c:v>
                </c:pt>
                <c:pt idx="226">
                  <c:v>18.829999923706055</c:v>
                </c:pt>
                <c:pt idx="227">
                  <c:v>19.5</c:v>
                </c:pt>
                <c:pt idx="228">
                  <c:v>18.670000076293945</c:v>
                </c:pt>
                <c:pt idx="229">
                  <c:v>19.110000610351563</c:v>
                </c:pt>
                <c:pt idx="230">
                  <c:v>19.290000915527344</c:v>
                </c:pt>
                <c:pt idx="231">
                  <c:v>18.950000762939453</c:v>
                </c:pt>
                <c:pt idx="232">
                  <c:v>19.590000152587891</c:v>
                </c:pt>
                <c:pt idx="233">
                  <c:v>18.680000305175781</c:v>
                </c:pt>
                <c:pt idx="234">
                  <c:v>19.569999694824219</c:v>
                </c:pt>
                <c:pt idx="235">
                  <c:v>18.559999465942383</c:v>
                </c:pt>
                <c:pt idx="236">
                  <c:v>19.780000686645508</c:v>
                </c:pt>
                <c:pt idx="237">
                  <c:v>18.639999389648438</c:v>
                </c:pt>
                <c:pt idx="238">
                  <c:v>19.879999160766602</c:v>
                </c:pt>
                <c:pt idx="239">
                  <c:v>18.870000839233398</c:v>
                </c:pt>
                <c:pt idx="240">
                  <c:v>19.090000152587891</c:v>
                </c:pt>
                <c:pt idx="241">
                  <c:v>19.399999618530273</c:v>
                </c:pt>
                <c:pt idx="242">
                  <c:v>19.489999771118164</c:v>
                </c:pt>
                <c:pt idx="243">
                  <c:v>19.129999160766602</c:v>
                </c:pt>
                <c:pt idx="244">
                  <c:v>19.729999542236328</c:v>
                </c:pt>
                <c:pt idx="245">
                  <c:v>19.010000228881836</c:v>
                </c:pt>
                <c:pt idx="246">
                  <c:v>19.899999618530273</c:v>
                </c:pt>
                <c:pt idx="247">
                  <c:v>20.059999465942383</c:v>
                </c:pt>
                <c:pt idx="248">
                  <c:v>20.090000152587891</c:v>
                </c:pt>
                <c:pt idx="249">
                  <c:v>19.030000686645508</c:v>
                </c:pt>
                <c:pt idx="250">
                  <c:v>20.030000686645508</c:v>
                </c:pt>
                <c:pt idx="251">
                  <c:v>18.930000305175781</c:v>
                </c:pt>
                <c:pt idx="252">
                  <c:v>19.379999160766602</c:v>
                </c:pt>
                <c:pt idx="253">
                  <c:v>19.309999465942383</c:v>
                </c:pt>
                <c:pt idx="254">
                  <c:v>19.770000457763672</c:v>
                </c:pt>
                <c:pt idx="255">
                  <c:v>19.069999694824219</c:v>
                </c:pt>
                <c:pt idx="256">
                  <c:v>20.110000610351563</c:v>
                </c:pt>
                <c:pt idx="257">
                  <c:v>18.959999084472656</c:v>
                </c:pt>
                <c:pt idx="258">
                  <c:v>20.079999923706055</c:v>
                </c:pt>
                <c:pt idx="259">
                  <c:v>18.959999084472656</c:v>
                </c:pt>
                <c:pt idx="260">
                  <c:v>20.090000152587891</c:v>
                </c:pt>
                <c:pt idx="261">
                  <c:v>19.840000152587891</c:v>
                </c:pt>
                <c:pt idx="262">
                  <c:v>19.770000457763672</c:v>
                </c:pt>
                <c:pt idx="263">
                  <c:v>19.600000381469727</c:v>
                </c:pt>
                <c:pt idx="264">
                  <c:v>20.129999160766602</c:v>
                </c:pt>
                <c:pt idx="265">
                  <c:v>19.440000534057617</c:v>
                </c:pt>
                <c:pt idx="266">
                  <c:v>20.450000762939453</c:v>
                </c:pt>
                <c:pt idx="267">
                  <c:v>19.360000610351563</c:v>
                </c:pt>
                <c:pt idx="268">
                  <c:v>19.440000534057617</c:v>
                </c:pt>
                <c:pt idx="269">
                  <c:v>19.360000610351563</c:v>
                </c:pt>
                <c:pt idx="270">
                  <c:v>19.649999618530273</c:v>
                </c:pt>
                <c:pt idx="271">
                  <c:v>19.850000381469727</c:v>
                </c:pt>
                <c:pt idx="272">
                  <c:v>20.229999542236328</c:v>
                </c:pt>
                <c:pt idx="273">
                  <c:v>19.709999084472656</c:v>
                </c:pt>
                <c:pt idx="274">
                  <c:v>20.549999237060547</c:v>
                </c:pt>
                <c:pt idx="275">
                  <c:v>19.420000076293945</c:v>
                </c:pt>
                <c:pt idx="276">
                  <c:v>20.649999618530273</c:v>
                </c:pt>
                <c:pt idx="277">
                  <c:v>19.489999771118164</c:v>
                </c:pt>
                <c:pt idx="278">
                  <c:v>20.530000686645508</c:v>
                </c:pt>
                <c:pt idx="279">
                  <c:v>19.700000762939453</c:v>
                </c:pt>
                <c:pt idx="280">
                  <c:v>20.069999694824219</c:v>
                </c:pt>
                <c:pt idx="281">
                  <c:v>19.940000534057617</c:v>
                </c:pt>
                <c:pt idx="282">
                  <c:v>20.540000915527344</c:v>
                </c:pt>
                <c:pt idx="283">
                  <c:v>19.700000762939453</c:v>
                </c:pt>
                <c:pt idx="284">
                  <c:v>20.709999084472656</c:v>
                </c:pt>
                <c:pt idx="285">
                  <c:v>19.639999389648438</c:v>
                </c:pt>
                <c:pt idx="286">
                  <c:v>20.760000228881836</c:v>
                </c:pt>
                <c:pt idx="287">
                  <c:v>20.780000686645508</c:v>
                </c:pt>
                <c:pt idx="288">
                  <c:v>20.659999847412109</c:v>
                </c:pt>
                <c:pt idx="289">
                  <c:v>19.950000762939453</c:v>
                </c:pt>
                <c:pt idx="290">
                  <c:v>20.469999313354492</c:v>
                </c:pt>
                <c:pt idx="291">
                  <c:v>20.069999694824219</c:v>
                </c:pt>
                <c:pt idx="292">
                  <c:v>20.260000228881836</c:v>
                </c:pt>
                <c:pt idx="293">
                  <c:v>20.540000915527344</c:v>
                </c:pt>
                <c:pt idx="294">
                  <c:v>20.110000610351563</c:v>
                </c:pt>
                <c:pt idx="295">
                  <c:v>20.870000839233398</c:v>
                </c:pt>
                <c:pt idx="296">
                  <c:v>19.969999313354492</c:v>
                </c:pt>
                <c:pt idx="297">
                  <c:v>20.969999313354492</c:v>
                </c:pt>
                <c:pt idx="298">
                  <c:v>19.959999084472656</c:v>
                </c:pt>
                <c:pt idx="299">
                  <c:v>21.040000915527344</c:v>
                </c:pt>
                <c:pt idx="300">
                  <c:v>19.950000762939453</c:v>
                </c:pt>
                <c:pt idx="301">
                  <c:v>20.989999771118164</c:v>
                </c:pt>
                <c:pt idx="302">
                  <c:v>20.639999389648438</c:v>
                </c:pt>
                <c:pt idx="303">
                  <c:v>20.620000839233398</c:v>
                </c:pt>
                <c:pt idx="304">
                  <c:v>20.489999771118164</c:v>
                </c:pt>
                <c:pt idx="305">
                  <c:v>20.920000076293945</c:v>
                </c:pt>
                <c:pt idx="306">
                  <c:v>20.389999389648438</c:v>
                </c:pt>
                <c:pt idx="307">
                  <c:v>21.139999389648438</c:v>
                </c:pt>
                <c:pt idx="308">
                  <c:v>21.309999465942383</c:v>
                </c:pt>
                <c:pt idx="309">
                  <c:v>20.200000762939453</c:v>
                </c:pt>
                <c:pt idx="310">
                  <c:v>21.270000457763672</c:v>
                </c:pt>
                <c:pt idx="311">
                  <c:v>21.299999237060547</c:v>
                </c:pt>
                <c:pt idx="312">
                  <c:v>21.139999389648438</c:v>
                </c:pt>
                <c:pt idx="313">
                  <c:v>21.319999694824219</c:v>
                </c:pt>
                <c:pt idx="314">
                  <c:v>20.459999084472656</c:v>
                </c:pt>
                <c:pt idx="315">
                  <c:v>20.809999465942383</c:v>
                </c:pt>
                <c:pt idx="316">
                  <c:v>20.850000381469727</c:v>
                </c:pt>
                <c:pt idx="317">
                  <c:v>21.149999618530273</c:v>
                </c:pt>
                <c:pt idx="318">
                  <c:v>20.739999771118164</c:v>
                </c:pt>
                <c:pt idx="319">
                  <c:v>21.25</c:v>
                </c:pt>
                <c:pt idx="320">
                  <c:v>21.530000686645508</c:v>
                </c:pt>
                <c:pt idx="321">
                  <c:v>21.479999542236328</c:v>
                </c:pt>
                <c:pt idx="322">
                  <c:v>20.569999694824219</c:v>
                </c:pt>
                <c:pt idx="323">
                  <c:v>21.639999389648438</c:v>
                </c:pt>
                <c:pt idx="324">
                  <c:v>20.670000076293945</c:v>
                </c:pt>
                <c:pt idx="325">
                  <c:v>21.739999771118164</c:v>
                </c:pt>
                <c:pt idx="326">
                  <c:v>20.649999618530273</c:v>
                </c:pt>
                <c:pt idx="327">
                  <c:v>20.920000076293945</c:v>
                </c:pt>
                <c:pt idx="328">
                  <c:v>21.489999771118164</c:v>
                </c:pt>
                <c:pt idx="329">
                  <c:v>21.059999465942383</c:v>
                </c:pt>
                <c:pt idx="330">
                  <c:v>21.350000381469727</c:v>
                </c:pt>
                <c:pt idx="331">
                  <c:v>21.209999084472656</c:v>
                </c:pt>
                <c:pt idx="332">
                  <c:v>21.379999160766602</c:v>
                </c:pt>
                <c:pt idx="333">
                  <c:v>21.440000534057617</c:v>
                </c:pt>
                <c:pt idx="334">
                  <c:v>21.270000457763672</c:v>
                </c:pt>
                <c:pt idx="335">
                  <c:v>21.680000305175781</c:v>
                </c:pt>
                <c:pt idx="336">
                  <c:v>21.100000381469727</c:v>
                </c:pt>
                <c:pt idx="337">
                  <c:v>21.889999389648438</c:v>
                </c:pt>
                <c:pt idx="338">
                  <c:v>21.069999694824219</c:v>
                </c:pt>
                <c:pt idx="339">
                  <c:v>22.100000381469727</c:v>
                </c:pt>
                <c:pt idx="340">
                  <c:v>20.989999771118164</c:v>
                </c:pt>
                <c:pt idx="341">
                  <c:v>22.069999694824219</c:v>
                </c:pt>
                <c:pt idx="342">
                  <c:v>22.069999694824219</c:v>
                </c:pt>
                <c:pt idx="343">
                  <c:v>21.280000686645508</c:v>
                </c:pt>
                <c:pt idx="344">
                  <c:v>21.860000610351563</c:v>
                </c:pt>
                <c:pt idx="345">
                  <c:v>21.489999771118164</c:v>
                </c:pt>
                <c:pt idx="346">
                  <c:v>21.840000152587891</c:v>
                </c:pt>
                <c:pt idx="347">
                  <c:v>21.649999618530273</c:v>
                </c:pt>
                <c:pt idx="348">
                  <c:v>21.680000305175781</c:v>
                </c:pt>
                <c:pt idx="349">
                  <c:v>21.950000762939453</c:v>
                </c:pt>
                <c:pt idx="350">
                  <c:v>21.540000915527344</c:v>
                </c:pt>
                <c:pt idx="351">
                  <c:v>22.149999618530273</c:v>
                </c:pt>
                <c:pt idx="352">
                  <c:v>22.340000152587891</c:v>
                </c:pt>
                <c:pt idx="353">
                  <c:v>21.579999923706055</c:v>
                </c:pt>
                <c:pt idx="354">
                  <c:v>22.139999389648438</c:v>
                </c:pt>
                <c:pt idx="355">
                  <c:v>21.850000381469727</c:v>
                </c:pt>
                <c:pt idx="356">
                  <c:v>22.350000381469727</c:v>
                </c:pt>
                <c:pt idx="357">
                  <c:v>22.100000381469727</c:v>
                </c:pt>
                <c:pt idx="358">
                  <c:v>22.469999313354492</c:v>
                </c:pt>
                <c:pt idx="359">
                  <c:v>21.620000839233398</c:v>
                </c:pt>
                <c:pt idx="360">
                  <c:v>22.549999237060547</c:v>
                </c:pt>
                <c:pt idx="361">
                  <c:v>21.569999694824219</c:v>
                </c:pt>
                <c:pt idx="362">
                  <c:v>22.659999847412109</c:v>
                </c:pt>
                <c:pt idx="363">
                  <c:v>21.649999618530273</c:v>
                </c:pt>
                <c:pt idx="364">
                  <c:v>22.709999084472656</c:v>
                </c:pt>
                <c:pt idx="365">
                  <c:v>21.770000457763672</c:v>
                </c:pt>
                <c:pt idx="366">
                  <c:v>22.559999465942383</c:v>
                </c:pt>
                <c:pt idx="367">
                  <c:v>22.040000915527344</c:v>
                </c:pt>
                <c:pt idx="368">
                  <c:v>22.440000534057617</c:v>
                </c:pt>
                <c:pt idx="369">
                  <c:v>22.280000686645508</c:v>
                </c:pt>
                <c:pt idx="370">
                  <c:v>22.389999389648438</c:v>
                </c:pt>
                <c:pt idx="371">
                  <c:v>22.530000686645508</c:v>
                </c:pt>
                <c:pt idx="372">
                  <c:v>22.090000152587891</c:v>
                </c:pt>
                <c:pt idx="373">
                  <c:v>23.069999694824219</c:v>
                </c:pt>
                <c:pt idx="374">
                  <c:v>22.110000610351563</c:v>
                </c:pt>
                <c:pt idx="375">
                  <c:v>23.159999847412109</c:v>
                </c:pt>
                <c:pt idx="376">
                  <c:v>22.290000915527344</c:v>
                </c:pt>
                <c:pt idx="377">
                  <c:v>23.120000839233398</c:v>
                </c:pt>
                <c:pt idx="378">
                  <c:v>22.399999618530273</c:v>
                </c:pt>
                <c:pt idx="379">
                  <c:v>22.989999771118164</c:v>
                </c:pt>
                <c:pt idx="380">
                  <c:v>22.540000915527344</c:v>
                </c:pt>
                <c:pt idx="381">
                  <c:v>23.059999465942383</c:v>
                </c:pt>
                <c:pt idx="382">
                  <c:v>22.559999465942383</c:v>
                </c:pt>
                <c:pt idx="383">
                  <c:v>22.350000381469727</c:v>
                </c:pt>
                <c:pt idx="384">
                  <c:v>23.479999542236328</c:v>
                </c:pt>
                <c:pt idx="385">
                  <c:v>22.379999160766602</c:v>
                </c:pt>
                <c:pt idx="386">
                  <c:v>22.5</c:v>
                </c:pt>
                <c:pt idx="387">
                  <c:v>23.540000915527344</c:v>
                </c:pt>
                <c:pt idx="388">
                  <c:v>22.540000915527344</c:v>
                </c:pt>
                <c:pt idx="389">
                  <c:v>23.649999618530273</c:v>
                </c:pt>
                <c:pt idx="390">
                  <c:v>22.5</c:v>
                </c:pt>
                <c:pt idx="391">
                  <c:v>23.530000686645508</c:v>
                </c:pt>
                <c:pt idx="392">
                  <c:v>22.610000610351563</c:v>
                </c:pt>
                <c:pt idx="393">
                  <c:v>23.530000686645508</c:v>
                </c:pt>
                <c:pt idx="394">
                  <c:v>22.819999694824219</c:v>
                </c:pt>
                <c:pt idx="395">
                  <c:v>23.520000457763672</c:v>
                </c:pt>
                <c:pt idx="396">
                  <c:v>23.040000915527344</c:v>
                </c:pt>
                <c:pt idx="397">
                  <c:v>23.510000228881836</c:v>
                </c:pt>
                <c:pt idx="398">
                  <c:v>23.190000534057617</c:v>
                </c:pt>
                <c:pt idx="399">
                  <c:v>23.350000381469727</c:v>
                </c:pt>
                <c:pt idx="400">
                  <c:v>23.399999618530273</c:v>
                </c:pt>
                <c:pt idx="401">
                  <c:v>23.290000915527344</c:v>
                </c:pt>
                <c:pt idx="402">
                  <c:v>23.770000457763672</c:v>
                </c:pt>
                <c:pt idx="403">
                  <c:v>23.129999160766602</c:v>
                </c:pt>
                <c:pt idx="404">
                  <c:v>24.040000915527344</c:v>
                </c:pt>
                <c:pt idx="405">
                  <c:v>23.069999694824219</c:v>
                </c:pt>
                <c:pt idx="406">
                  <c:v>24.159999847412109</c:v>
                </c:pt>
                <c:pt idx="407">
                  <c:v>23.170000076293945</c:v>
                </c:pt>
                <c:pt idx="408">
                  <c:v>24.280000686645508</c:v>
                </c:pt>
                <c:pt idx="409">
                  <c:v>23.209999084472656</c:v>
                </c:pt>
                <c:pt idx="410">
                  <c:v>24.209999084472656</c:v>
                </c:pt>
                <c:pt idx="411">
                  <c:v>24.370000839233398</c:v>
                </c:pt>
                <c:pt idx="412">
                  <c:v>23.260000228881836</c:v>
                </c:pt>
                <c:pt idx="413">
                  <c:v>24.319999694824219</c:v>
                </c:pt>
                <c:pt idx="414">
                  <c:v>23.579999923706055</c:v>
                </c:pt>
                <c:pt idx="415">
                  <c:v>24.170000076293945</c:v>
                </c:pt>
                <c:pt idx="416">
                  <c:v>23.899999618530273</c:v>
                </c:pt>
                <c:pt idx="417">
                  <c:v>23.909999847412109</c:v>
                </c:pt>
                <c:pt idx="418">
                  <c:v>23.479999542236328</c:v>
                </c:pt>
                <c:pt idx="419">
                  <c:v>23.680000305175781</c:v>
                </c:pt>
                <c:pt idx="420">
                  <c:v>23.879999160766602</c:v>
                </c:pt>
                <c:pt idx="421">
                  <c:v>24.149999618530273</c:v>
                </c:pt>
                <c:pt idx="422">
                  <c:v>23.649999618530273</c:v>
                </c:pt>
                <c:pt idx="423">
                  <c:v>23.860000610351563</c:v>
                </c:pt>
                <c:pt idx="424">
                  <c:v>24.729999542236328</c:v>
                </c:pt>
                <c:pt idx="425">
                  <c:v>23.799999237060547</c:v>
                </c:pt>
                <c:pt idx="426">
                  <c:v>24.879999160766602</c:v>
                </c:pt>
                <c:pt idx="427">
                  <c:v>23.889999389648438</c:v>
                </c:pt>
                <c:pt idx="428">
                  <c:v>24.760000228881836</c:v>
                </c:pt>
                <c:pt idx="429">
                  <c:v>24.129999160766602</c:v>
                </c:pt>
                <c:pt idx="430">
                  <c:v>24.510000228881836</c:v>
                </c:pt>
                <c:pt idx="431">
                  <c:v>24.600000381469727</c:v>
                </c:pt>
                <c:pt idx="432">
                  <c:v>24.229999542236328</c:v>
                </c:pt>
                <c:pt idx="433">
                  <c:v>25.020000457763672</c:v>
                </c:pt>
                <c:pt idx="434">
                  <c:v>24.780000686645508</c:v>
                </c:pt>
                <c:pt idx="435">
                  <c:v>24.149999618530273</c:v>
                </c:pt>
                <c:pt idx="436">
                  <c:v>24.069999694824219</c:v>
                </c:pt>
                <c:pt idx="437">
                  <c:v>24.139999389648438</c:v>
                </c:pt>
                <c:pt idx="438">
                  <c:v>24.510000228881836</c:v>
                </c:pt>
                <c:pt idx="439">
                  <c:v>24.940000534057617</c:v>
                </c:pt>
                <c:pt idx="440">
                  <c:v>24.920000076293945</c:v>
                </c:pt>
                <c:pt idx="441">
                  <c:v>24.659999847412109</c:v>
                </c:pt>
                <c:pt idx="442">
                  <c:v>25.309999465942383</c:v>
                </c:pt>
                <c:pt idx="443">
                  <c:v>24.440000534057617</c:v>
                </c:pt>
                <c:pt idx="444">
                  <c:v>25.489999771118164</c:v>
                </c:pt>
                <c:pt idx="445">
                  <c:v>24.5</c:v>
                </c:pt>
                <c:pt idx="446">
                  <c:v>25.530000686645508</c:v>
                </c:pt>
                <c:pt idx="447">
                  <c:v>25.590000152587891</c:v>
                </c:pt>
                <c:pt idx="448">
                  <c:v>24.540000915527344</c:v>
                </c:pt>
                <c:pt idx="449">
                  <c:v>25.450000762939453</c:v>
                </c:pt>
                <c:pt idx="450">
                  <c:v>24.829999923706055</c:v>
                </c:pt>
                <c:pt idx="451">
                  <c:v>25.350000381469727</c:v>
                </c:pt>
                <c:pt idx="452">
                  <c:v>25.75</c:v>
                </c:pt>
                <c:pt idx="453">
                  <c:v>25.930000305175781</c:v>
                </c:pt>
                <c:pt idx="454">
                  <c:v>24.829999923706055</c:v>
                </c:pt>
                <c:pt idx="455">
                  <c:v>25.770000457763672</c:v>
                </c:pt>
                <c:pt idx="456">
                  <c:v>25.149999618530273</c:v>
                </c:pt>
                <c:pt idx="457">
                  <c:v>25.520000457763672</c:v>
                </c:pt>
                <c:pt idx="458">
                  <c:v>25.780000686645508</c:v>
                </c:pt>
                <c:pt idx="459">
                  <c:v>25.25</c:v>
                </c:pt>
                <c:pt idx="460">
                  <c:v>25.979999542236328</c:v>
                </c:pt>
                <c:pt idx="461">
                  <c:v>25.780000686645508</c:v>
                </c:pt>
                <c:pt idx="462">
                  <c:v>25.280000686645508</c:v>
                </c:pt>
                <c:pt idx="463">
                  <c:v>26.139999389648438</c:v>
                </c:pt>
                <c:pt idx="464">
                  <c:v>26.129999160766602</c:v>
                </c:pt>
                <c:pt idx="465">
                  <c:v>25.370000839233398</c:v>
                </c:pt>
                <c:pt idx="466">
                  <c:v>25.319999694824219</c:v>
                </c:pt>
                <c:pt idx="467">
                  <c:v>25.459999084472656</c:v>
                </c:pt>
                <c:pt idx="468">
                  <c:v>25.639999389648438</c:v>
                </c:pt>
                <c:pt idx="469">
                  <c:v>25.389999389648438</c:v>
                </c:pt>
                <c:pt idx="470">
                  <c:v>25.559999465942383</c:v>
                </c:pt>
                <c:pt idx="471">
                  <c:v>26.569999694824219</c:v>
                </c:pt>
                <c:pt idx="472">
                  <c:v>25.559999465942383</c:v>
                </c:pt>
                <c:pt idx="473">
                  <c:v>26.569999694824219</c:v>
                </c:pt>
                <c:pt idx="474">
                  <c:v>25.690000534057617</c:v>
                </c:pt>
                <c:pt idx="475">
                  <c:v>26.559999465942383</c:v>
                </c:pt>
                <c:pt idx="476">
                  <c:v>26.100000381469727</c:v>
                </c:pt>
                <c:pt idx="477">
                  <c:v>26.370000839233398</c:v>
                </c:pt>
                <c:pt idx="478">
                  <c:v>26.399999618530273</c:v>
                </c:pt>
                <c:pt idx="479">
                  <c:v>26.100000381469727</c:v>
                </c:pt>
                <c:pt idx="480">
                  <c:v>26.370000839233398</c:v>
                </c:pt>
                <c:pt idx="481">
                  <c:v>26.600000381469727</c:v>
                </c:pt>
                <c:pt idx="482">
                  <c:v>26.139999389648438</c:v>
                </c:pt>
                <c:pt idx="483">
                  <c:v>26.889999389648438</c:v>
                </c:pt>
                <c:pt idx="484">
                  <c:v>26.020000457763672</c:v>
                </c:pt>
                <c:pt idx="485">
                  <c:v>27.040000915527344</c:v>
                </c:pt>
                <c:pt idx="486">
                  <c:v>26.059999465942383</c:v>
                </c:pt>
                <c:pt idx="487">
                  <c:v>27.139999389648438</c:v>
                </c:pt>
                <c:pt idx="488">
                  <c:v>26.290000915527344</c:v>
                </c:pt>
                <c:pt idx="489">
                  <c:v>26.709999084472656</c:v>
                </c:pt>
                <c:pt idx="490">
                  <c:v>26.639999389648438</c:v>
                </c:pt>
                <c:pt idx="491">
                  <c:v>27</c:v>
                </c:pt>
                <c:pt idx="492">
                  <c:v>26.399999618530273</c:v>
                </c:pt>
                <c:pt idx="493">
                  <c:v>27.25</c:v>
                </c:pt>
                <c:pt idx="494">
                  <c:v>26.389999389648438</c:v>
                </c:pt>
                <c:pt idx="495">
                  <c:v>27.469999313354492</c:v>
                </c:pt>
                <c:pt idx="496">
                  <c:v>26.430000305175781</c:v>
                </c:pt>
                <c:pt idx="497">
                  <c:v>27.459999084472656</c:v>
                </c:pt>
                <c:pt idx="498">
                  <c:v>26.530000686645508</c:v>
                </c:pt>
                <c:pt idx="499">
                  <c:v>27.379999160766602</c:v>
                </c:pt>
                <c:pt idx="500">
                  <c:v>27.620000839233398</c:v>
                </c:pt>
                <c:pt idx="501">
                  <c:v>26.680000305175781</c:v>
                </c:pt>
                <c:pt idx="502">
                  <c:v>27.459999084472656</c:v>
                </c:pt>
                <c:pt idx="503">
                  <c:v>26.819999694824219</c:v>
                </c:pt>
                <c:pt idx="504">
                  <c:v>27.459999084472656</c:v>
                </c:pt>
                <c:pt idx="505">
                  <c:v>27.010000228881836</c:v>
                </c:pt>
                <c:pt idx="506">
                  <c:v>27.639999389648438</c:v>
                </c:pt>
                <c:pt idx="507">
                  <c:v>26.75</c:v>
                </c:pt>
                <c:pt idx="508">
                  <c:v>27.770000457763672</c:v>
                </c:pt>
                <c:pt idx="509">
                  <c:v>26.739999771118164</c:v>
                </c:pt>
                <c:pt idx="510">
                  <c:v>27.799999237060547</c:v>
                </c:pt>
                <c:pt idx="511">
                  <c:v>26.959999084472656</c:v>
                </c:pt>
                <c:pt idx="512">
                  <c:v>28.069999694824219</c:v>
                </c:pt>
                <c:pt idx="513">
                  <c:v>27.129999160766602</c:v>
                </c:pt>
                <c:pt idx="514">
                  <c:v>28.139999389648438</c:v>
                </c:pt>
                <c:pt idx="515">
                  <c:v>27.219999313354492</c:v>
                </c:pt>
                <c:pt idx="516">
                  <c:v>27.989999771118164</c:v>
                </c:pt>
                <c:pt idx="517">
                  <c:v>27.370000839233398</c:v>
                </c:pt>
                <c:pt idx="518">
                  <c:v>27.959999084472656</c:v>
                </c:pt>
                <c:pt idx="519">
                  <c:v>27.639999389648438</c:v>
                </c:pt>
                <c:pt idx="520">
                  <c:v>27.889999389648438</c:v>
                </c:pt>
                <c:pt idx="521">
                  <c:v>27.879999160766602</c:v>
                </c:pt>
                <c:pt idx="522">
                  <c:v>27.850000381469727</c:v>
                </c:pt>
                <c:pt idx="523">
                  <c:v>28.049999237060547</c:v>
                </c:pt>
                <c:pt idx="524">
                  <c:v>27.799999237060547</c:v>
                </c:pt>
                <c:pt idx="525">
                  <c:v>27.520000457763672</c:v>
                </c:pt>
                <c:pt idx="526">
                  <c:v>28.479999542236328</c:v>
                </c:pt>
                <c:pt idx="527">
                  <c:v>27.590000152587891</c:v>
                </c:pt>
                <c:pt idx="528">
                  <c:v>28.659999847412109</c:v>
                </c:pt>
                <c:pt idx="529">
                  <c:v>27.729999542236328</c:v>
                </c:pt>
                <c:pt idx="530">
                  <c:v>28.709999084472656</c:v>
                </c:pt>
                <c:pt idx="531">
                  <c:v>28.479999542236328</c:v>
                </c:pt>
                <c:pt idx="532">
                  <c:v>28.170000076293945</c:v>
                </c:pt>
                <c:pt idx="533">
                  <c:v>28.309999465942383</c:v>
                </c:pt>
                <c:pt idx="534">
                  <c:v>28.420000076293945</c:v>
                </c:pt>
                <c:pt idx="535">
                  <c:v>28.239999771118164</c:v>
                </c:pt>
                <c:pt idx="536">
                  <c:v>28.590000152587891</c:v>
                </c:pt>
                <c:pt idx="537">
                  <c:v>28.969999313354492</c:v>
                </c:pt>
                <c:pt idx="538">
                  <c:v>27.889999389648438</c:v>
                </c:pt>
                <c:pt idx="539">
                  <c:v>29.020000457763672</c:v>
                </c:pt>
                <c:pt idx="540">
                  <c:v>28.059999465942383</c:v>
                </c:pt>
                <c:pt idx="541">
                  <c:v>29.059999465942383</c:v>
                </c:pt>
                <c:pt idx="542">
                  <c:v>28.120000839233398</c:v>
                </c:pt>
                <c:pt idx="543">
                  <c:v>29.090000152587891</c:v>
                </c:pt>
                <c:pt idx="544">
                  <c:v>28.229999542236328</c:v>
                </c:pt>
                <c:pt idx="545">
                  <c:v>29.129999160766602</c:v>
                </c:pt>
                <c:pt idx="546">
                  <c:v>28.389999389648438</c:v>
                </c:pt>
                <c:pt idx="547">
                  <c:v>29.100000381469727</c:v>
                </c:pt>
                <c:pt idx="548">
                  <c:v>28.610000610351563</c:v>
                </c:pt>
                <c:pt idx="549">
                  <c:v>29.159999847412109</c:v>
                </c:pt>
                <c:pt idx="550">
                  <c:v>28.659999847412109</c:v>
                </c:pt>
                <c:pt idx="551">
                  <c:v>29.280000686645508</c:v>
                </c:pt>
                <c:pt idx="552">
                  <c:v>28.569999694824219</c:v>
                </c:pt>
                <c:pt idx="553">
                  <c:v>29.620000839233398</c:v>
                </c:pt>
                <c:pt idx="554">
                  <c:v>28.600000381469727</c:v>
                </c:pt>
                <c:pt idx="555">
                  <c:v>29.649999618530273</c:v>
                </c:pt>
                <c:pt idx="556">
                  <c:v>28.670000076293945</c:v>
                </c:pt>
                <c:pt idx="557">
                  <c:v>28.829999923706055</c:v>
                </c:pt>
                <c:pt idx="558">
                  <c:v>29.700000762939453</c:v>
                </c:pt>
                <c:pt idx="559">
                  <c:v>29.870000839233398</c:v>
                </c:pt>
                <c:pt idx="560">
                  <c:v>29.780000686645508</c:v>
                </c:pt>
                <c:pt idx="561">
                  <c:v>29.920000076293945</c:v>
                </c:pt>
                <c:pt idx="562">
                  <c:v>29.909999847412109</c:v>
                </c:pt>
                <c:pt idx="563">
                  <c:v>29.899999618530273</c:v>
                </c:pt>
                <c:pt idx="564">
                  <c:v>28.950000762939453</c:v>
                </c:pt>
                <c:pt idx="565">
                  <c:v>29.889999389648438</c:v>
                </c:pt>
                <c:pt idx="566">
                  <c:v>29.079999923706055</c:v>
                </c:pt>
                <c:pt idx="567">
                  <c:v>29.860000610351563</c:v>
                </c:pt>
                <c:pt idx="568">
                  <c:v>29.329999923706055</c:v>
                </c:pt>
                <c:pt idx="569">
                  <c:v>29.860000610351563</c:v>
                </c:pt>
                <c:pt idx="570">
                  <c:v>29.700000762939453</c:v>
                </c:pt>
                <c:pt idx="571">
                  <c:v>30.090000152587891</c:v>
                </c:pt>
                <c:pt idx="572">
                  <c:v>29.360000610351563</c:v>
                </c:pt>
                <c:pt idx="573">
                  <c:v>29.719999313354492</c:v>
                </c:pt>
                <c:pt idx="574">
                  <c:v>29.379999160766602</c:v>
                </c:pt>
                <c:pt idx="575">
                  <c:v>30.440000534057617</c:v>
                </c:pt>
                <c:pt idx="576">
                  <c:v>29.459999084472656</c:v>
                </c:pt>
                <c:pt idx="577">
                  <c:v>30.579999923706055</c:v>
                </c:pt>
                <c:pt idx="578">
                  <c:v>29.5</c:v>
                </c:pt>
                <c:pt idx="579">
                  <c:v>30.569999694824219</c:v>
                </c:pt>
                <c:pt idx="580">
                  <c:v>29.590000152587891</c:v>
                </c:pt>
                <c:pt idx="581">
                  <c:v>29.940000534057617</c:v>
                </c:pt>
                <c:pt idx="582">
                  <c:v>29.729999542236328</c:v>
                </c:pt>
                <c:pt idx="583">
                  <c:v>30.120000839233398</c:v>
                </c:pt>
                <c:pt idx="584">
                  <c:v>30.200000762939453</c:v>
                </c:pt>
                <c:pt idx="585">
                  <c:v>30.389999389648438</c:v>
                </c:pt>
                <c:pt idx="586">
                  <c:v>30.260000228881836</c:v>
                </c:pt>
                <c:pt idx="587">
                  <c:v>30.600000381469727</c:v>
                </c:pt>
                <c:pt idx="588">
                  <c:v>30.159999847412109</c:v>
                </c:pt>
                <c:pt idx="589">
                  <c:v>30.729999542236328</c:v>
                </c:pt>
                <c:pt idx="590">
                  <c:v>31</c:v>
                </c:pt>
                <c:pt idx="591">
                  <c:v>29.959999084472656</c:v>
                </c:pt>
                <c:pt idx="592">
                  <c:v>30.159999847412109</c:v>
                </c:pt>
                <c:pt idx="593">
                  <c:v>31.110000610351563</c:v>
                </c:pt>
                <c:pt idx="594">
                  <c:v>31.260000228881836</c:v>
                </c:pt>
                <c:pt idx="595">
                  <c:v>30.219999313354492</c:v>
                </c:pt>
                <c:pt idx="596">
                  <c:v>31.180000305175781</c:v>
                </c:pt>
                <c:pt idx="597">
                  <c:v>30.340000152587891</c:v>
                </c:pt>
                <c:pt idx="598">
                  <c:v>31.25</c:v>
                </c:pt>
                <c:pt idx="599">
                  <c:v>30.459999084472656</c:v>
                </c:pt>
                <c:pt idx="600">
                  <c:v>31.260000228881836</c:v>
                </c:pt>
                <c:pt idx="601">
                  <c:v>30.510000228881836</c:v>
                </c:pt>
                <c:pt idx="602">
                  <c:v>31.270000457763672</c:v>
                </c:pt>
                <c:pt idx="603">
                  <c:v>31.319999694824219</c:v>
                </c:pt>
                <c:pt idx="604">
                  <c:v>31.799999237060547</c:v>
                </c:pt>
                <c:pt idx="605">
                  <c:v>30.729999542236328</c:v>
                </c:pt>
                <c:pt idx="606">
                  <c:v>31.790000915527344</c:v>
                </c:pt>
                <c:pt idx="607">
                  <c:v>30.739999771118164</c:v>
                </c:pt>
                <c:pt idx="608">
                  <c:v>31.940000534057617</c:v>
                </c:pt>
                <c:pt idx="609">
                  <c:v>30.959999084472656</c:v>
                </c:pt>
                <c:pt idx="610">
                  <c:v>32.040000915527344</c:v>
                </c:pt>
                <c:pt idx="611">
                  <c:v>31.829999923706055</c:v>
                </c:pt>
                <c:pt idx="612">
                  <c:v>32.110000610351563</c:v>
                </c:pt>
                <c:pt idx="613">
                  <c:v>32.220001220703125</c:v>
                </c:pt>
                <c:pt idx="614">
                  <c:v>31.190000534057617</c:v>
                </c:pt>
                <c:pt idx="615">
                  <c:v>32.310001373291016</c:v>
                </c:pt>
                <c:pt idx="616">
                  <c:v>31.239999771118164</c:v>
                </c:pt>
                <c:pt idx="617">
                  <c:v>32.369998931884766</c:v>
                </c:pt>
                <c:pt idx="618">
                  <c:v>32.279998779296875</c:v>
                </c:pt>
                <c:pt idx="619">
                  <c:v>31.579999923706055</c:v>
                </c:pt>
                <c:pt idx="620">
                  <c:v>32.290000915527344</c:v>
                </c:pt>
                <c:pt idx="621">
                  <c:v>31.700000762939453</c:v>
                </c:pt>
                <c:pt idx="622">
                  <c:v>32.400001525878906</c:v>
                </c:pt>
                <c:pt idx="623">
                  <c:v>31.799999237060547</c:v>
                </c:pt>
                <c:pt idx="624">
                  <c:v>32.400001525878906</c:v>
                </c:pt>
                <c:pt idx="625">
                  <c:v>31.950000762939453</c:v>
                </c:pt>
                <c:pt idx="626">
                  <c:v>32.419998168945313</c:v>
                </c:pt>
                <c:pt idx="627">
                  <c:v>32.169998168945313</c:v>
                </c:pt>
                <c:pt idx="628">
                  <c:v>32.470001220703125</c:v>
                </c:pt>
                <c:pt idx="629">
                  <c:v>32.240001678466797</c:v>
                </c:pt>
                <c:pt idx="630">
                  <c:v>32.479999542236328</c:v>
                </c:pt>
                <c:pt idx="631">
                  <c:v>32.380001068115234</c:v>
                </c:pt>
                <c:pt idx="632">
                  <c:v>32.439998626708984</c:v>
                </c:pt>
                <c:pt idx="633">
                  <c:v>32.520000457763672</c:v>
                </c:pt>
                <c:pt idx="634">
                  <c:v>32.450000762939453</c:v>
                </c:pt>
                <c:pt idx="635">
                  <c:v>32.659999847412109</c:v>
                </c:pt>
                <c:pt idx="636">
                  <c:v>32.380001068115234</c:v>
                </c:pt>
                <c:pt idx="637">
                  <c:v>32.880001068115234</c:v>
                </c:pt>
                <c:pt idx="638">
                  <c:v>32.430000305175781</c:v>
                </c:pt>
                <c:pt idx="639">
                  <c:v>32.970001220703125</c:v>
                </c:pt>
                <c:pt idx="640">
                  <c:v>32.349998474121094</c:v>
                </c:pt>
                <c:pt idx="641">
                  <c:v>33.270000457763672</c:v>
                </c:pt>
                <c:pt idx="642">
                  <c:v>32.380001068115234</c:v>
                </c:pt>
                <c:pt idx="643">
                  <c:v>33.349998474121094</c:v>
                </c:pt>
                <c:pt idx="644">
                  <c:v>32.360000610351563</c:v>
                </c:pt>
                <c:pt idx="645">
                  <c:v>33.470001220703125</c:v>
                </c:pt>
                <c:pt idx="646">
                  <c:v>32.470001220703125</c:v>
                </c:pt>
                <c:pt idx="647">
                  <c:v>33.590000152587891</c:v>
                </c:pt>
                <c:pt idx="648">
                  <c:v>32.560001373291016</c:v>
                </c:pt>
                <c:pt idx="649">
                  <c:v>32.790000915527344</c:v>
                </c:pt>
                <c:pt idx="650">
                  <c:v>33.380001068115234</c:v>
                </c:pt>
                <c:pt idx="651">
                  <c:v>32.849998474121094</c:v>
                </c:pt>
                <c:pt idx="652">
                  <c:v>33.389999389648438</c:v>
                </c:pt>
                <c:pt idx="653">
                  <c:v>33.080001831054688</c:v>
                </c:pt>
                <c:pt idx="654">
                  <c:v>33.430000305175781</c:v>
                </c:pt>
                <c:pt idx="655">
                  <c:v>33.349998474121094</c:v>
                </c:pt>
                <c:pt idx="656">
                  <c:v>33.430000305175781</c:v>
                </c:pt>
                <c:pt idx="657">
                  <c:v>33.459999084472656</c:v>
                </c:pt>
                <c:pt idx="658">
                  <c:v>33.430000305175781</c:v>
                </c:pt>
                <c:pt idx="659">
                  <c:v>33.75</c:v>
                </c:pt>
                <c:pt idx="660">
                  <c:v>33.279998779296875</c:v>
                </c:pt>
                <c:pt idx="661">
                  <c:v>33.939998626708984</c:v>
                </c:pt>
                <c:pt idx="662">
                  <c:v>33.189998626708984</c:v>
                </c:pt>
                <c:pt idx="663">
                  <c:v>34.159999847412109</c:v>
                </c:pt>
                <c:pt idx="664">
                  <c:v>34.130001068115234</c:v>
                </c:pt>
                <c:pt idx="665">
                  <c:v>33.259998321533203</c:v>
                </c:pt>
                <c:pt idx="666">
                  <c:v>33.209999084472656</c:v>
                </c:pt>
                <c:pt idx="667">
                  <c:v>34.349998474121094</c:v>
                </c:pt>
                <c:pt idx="668">
                  <c:v>33.419998168945313</c:v>
                </c:pt>
                <c:pt idx="669">
                  <c:v>34.400001525878906</c:v>
                </c:pt>
                <c:pt idx="670">
                  <c:v>33.619998931884766</c:v>
                </c:pt>
                <c:pt idx="671">
                  <c:v>34.360000610351563</c:v>
                </c:pt>
                <c:pt idx="672">
                  <c:v>33.819999694824219</c:v>
                </c:pt>
                <c:pt idx="673">
                  <c:v>34.360000610351563</c:v>
                </c:pt>
                <c:pt idx="674">
                  <c:v>33.770000457763672</c:v>
                </c:pt>
                <c:pt idx="675">
                  <c:v>33.869998931884766</c:v>
                </c:pt>
                <c:pt idx="676">
                  <c:v>34.439998626708984</c:v>
                </c:pt>
                <c:pt idx="677">
                  <c:v>34</c:v>
                </c:pt>
                <c:pt idx="678">
                  <c:v>34.650001525878906</c:v>
                </c:pt>
                <c:pt idx="679">
                  <c:v>33.939998626708984</c:v>
                </c:pt>
                <c:pt idx="680">
                  <c:v>34.990001678466797</c:v>
                </c:pt>
                <c:pt idx="681">
                  <c:v>33.900001525878906</c:v>
                </c:pt>
                <c:pt idx="682">
                  <c:v>35.049999237060547</c:v>
                </c:pt>
                <c:pt idx="683">
                  <c:v>35.040000915527344</c:v>
                </c:pt>
                <c:pt idx="684">
                  <c:v>35.020000457763672</c:v>
                </c:pt>
                <c:pt idx="685">
                  <c:v>34.150001525878906</c:v>
                </c:pt>
                <c:pt idx="686">
                  <c:v>35.099998474121094</c:v>
                </c:pt>
                <c:pt idx="687">
                  <c:v>34.419998168945313</c:v>
                </c:pt>
                <c:pt idx="688">
                  <c:v>34.990001678466797</c:v>
                </c:pt>
                <c:pt idx="689">
                  <c:v>34.639999389648438</c:v>
                </c:pt>
                <c:pt idx="690">
                  <c:v>34.639999389648438</c:v>
                </c:pt>
                <c:pt idx="691">
                  <c:v>34.860000610351563</c:v>
                </c:pt>
                <c:pt idx="692">
                  <c:v>34.180000305175781</c:v>
                </c:pt>
                <c:pt idx="693">
                  <c:v>35.349998474121094</c:v>
                </c:pt>
                <c:pt idx="694">
                  <c:v>34.430000305175781</c:v>
                </c:pt>
                <c:pt idx="695">
                  <c:v>35.479999542236328</c:v>
                </c:pt>
                <c:pt idx="696">
                  <c:v>34.689998626708984</c:v>
                </c:pt>
                <c:pt idx="697">
                  <c:v>35.299999237060547</c:v>
                </c:pt>
                <c:pt idx="698">
                  <c:v>35.029998779296875</c:v>
                </c:pt>
                <c:pt idx="699">
                  <c:v>35.25</c:v>
                </c:pt>
                <c:pt idx="700">
                  <c:v>35.360000610351563</c:v>
                </c:pt>
                <c:pt idx="701">
                  <c:v>35.049999237060547</c:v>
                </c:pt>
                <c:pt idx="702">
                  <c:v>35.669998168945313</c:v>
                </c:pt>
                <c:pt idx="703">
                  <c:v>34.880001068115234</c:v>
                </c:pt>
                <c:pt idx="704">
                  <c:v>34.869998931884766</c:v>
                </c:pt>
                <c:pt idx="705">
                  <c:v>35.900001525878906</c:v>
                </c:pt>
                <c:pt idx="706">
                  <c:v>35.099998474121094</c:v>
                </c:pt>
                <c:pt idx="707">
                  <c:v>35.880001068115234</c:v>
                </c:pt>
                <c:pt idx="708">
                  <c:v>35.380001068115234</c:v>
                </c:pt>
                <c:pt idx="709">
                  <c:v>35.709999084472656</c:v>
                </c:pt>
                <c:pt idx="710">
                  <c:v>35.659999847412109</c:v>
                </c:pt>
                <c:pt idx="711">
                  <c:v>36.159999847412109</c:v>
                </c:pt>
                <c:pt idx="712">
                  <c:v>35.270000457763672</c:v>
                </c:pt>
                <c:pt idx="713">
                  <c:v>36.290000915527344</c:v>
                </c:pt>
                <c:pt idx="714">
                  <c:v>35.290000915527344</c:v>
                </c:pt>
                <c:pt idx="715">
                  <c:v>36.310001373291016</c:v>
                </c:pt>
                <c:pt idx="716">
                  <c:v>35.380001068115234</c:v>
                </c:pt>
                <c:pt idx="717">
                  <c:v>36.419998168945313</c:v>
                </c:pt>
                <c:pt idx="718">
                  <c:v>36.040000915527344</c:v>
                </c:pt>
                <c:pt idx="719">
                  <c:v>35.819999694824219</c:v>
                </c:pt>
                <c:pt idx="720">
                  <c:v>35.950000762939453</c:v>
                </c:pt>
                <c:pt idx="721">
                  <c:v>36.150001525878906</c:v>
                </c:pt>
                <c:pt idx="722">
                  <c:v>35.889999389648438</c:v>
                </c:pt>
                <c:pt idx="723">
                  <c:v>36.450000762939453</c:v>
                </c:pt>
                <c:pt idx="724">
                  <c:v>35.790000915527344</c:v>
                </c:pt>
                <c:pt idx="725">
                  <c:v>35.680000305175781</c:v>
                </c:pt>
                <c:pt idx="726">
                  <c:v>35.770000457763672</c:v>
                </c:pt>
                <c:pt idx="727">
                  <c:v>36.779998779296875</c:v>
                </c:pt>
                <c:pt idx="728">
                  <c:v>35.840000152587891</c:v>
                </c:pt>
                <c:pt idx="729">
                  <c:v>36.970001220703125</c:v>
                </c:pt>
                <c:pt idx="730">
                  <c:v>36.709999084472656</c:v>
                </c:pt>
                <c:pt idx="731">
                  <c:v>36.360000610351563</c:v>
                </c:pt>
                <c:pt idx="732">
                  <c:v>36.5</c:v>
                </c:pt>
                <c:pt idx="733">
                  <c:v>36.770000457763672</c:v>
                </c:pt>
                <c:pt idx="734">
                  <c:v>36.319999694824219</c:v>
                </c:pt>
                <c:pt idx="735">
                  <c:v>37.020000457763672</c:v>
                </c:pt>
                <c:pt idx="736">
                  <c:v>37.159999847412109</c:v>
                </c:pt>
                <c:pt idx="737">
                  <c:v>36.189998626708984</c:v>
                </c:pt>
                <c:pt idx="738">
                  <c:v>37.220001220703125</c:v>
                </c:pt>
                <c:pt idx="739">
                  <c:v>36.389999389648438</c:v>
                </c:pt>
                <c:pt idx="740">
                  <c:v>37.060001373291016</c:v>
                </c:pt>
                <c:pt idx="741">
                  <c:v>36.75</c:v>
                </c:pt>
                <c:pt idx="742">
                  <c:v>36.990001678466797</c:v>
                </c:pt>
                <c:pt idx="743">
                  <c:v>36.520000457763672</c:v>
                </c:pt>
                <c:pt idx="744">
                  <c:v>37.509998321533203</c:v>
                </c:pt>
                <c:pt idx="745">
                  <c:v>36.569999694824219</c:v>
                </c:pt>
                <c:pt idx="746">
                  <c:v>37.680000305175781</c:v>
                </c:pt>
                <c:pt idx="747">
                  <c:v>36.659999847412109</c:v>
                </c:pt>
                <c:pt idx="748">
                  <c:v>36.860000610351563</c:v>
                </c:pt>
                <c:pt idx="749">
                  <c:v>37.419998168945313</c:v>
                </c:pt>
                <c:pt idx="750">
                  <c:v>37.119998931884766</c:v>
                </c:pt>
                <c:pt idx="751">
                  <c:v>37.389999389648438</c:v>
                </c:pt>
                <c:pt idx="752">
                  <c:v>37.389999389648438</c:v>
                </c:pt>
                <c:pt idx="753">
                  <c:v>37.310001373291016</c:v>
                </c:pt>
                <c:pt idx="754">
                  <c:v>37.610000610351563</c:v>
                </c:pt>
                <c:pt idx="755">
                  <c:v>37.200000762939453</c:v>
                </c:pt>
                <c:pt idx="756">
                  <c:v>37.919998168945313</c:v>
                </c:pt>
                <c:pt idx="757">
                  <c:v>37.090000152587891</c:v>
                </c:pt>
                <c:pt idx="758">
                  <c:v>38.060001373291016</c:v>
                </c:pt>
                <c:pt idx="759">
                  <c:v>38</c:v>
                </c:pt>
                <c:pt idx="760">
                  <c:v>37.279998779296875</c:v>
                </c:pt>
                <c:pt idx="761">
                  <c:v>38.049999237060547</c:v>
                </c:pt>
                <c:pt idx="762">
                  <c:v>37.520000457763672</c:v>
                </c:pt>
                <c:pt idx="763">
                  <c:v>38.139999389648438</c:v>
                </c:pt>
                <c:pt idx="764">
                  <c:v>37.529998779296875</c:v>
                </c:pt>
                <c:pt idx="765">
                  <c:v>38.310001373291016</c:v>
                </c:pt>
                <c:pt idx="766">
                  <c:v>37.419998168945313</c:v>
                </c:pt>
                <c:pt idx="767">
                  <c:v>37.659999847412109</c:v>
                </c:pt>
                <c:pt idx="768">
                  <c:v>38.450000762939453</c:v>
                </c:pt>
                <c:pt idx="769">
                  <c:v>37.560001373291016</c:v>
                </c:pt>
                <c:pt idx="770">
                  <c:v>38.669998168945313</c:v>
                </c:pt>
                <c:pt idx="771">
                  <c:v>37.650001525878906</c:v>
                </c:pt>
                <c:pt idx="772">
                  <c:v>38.720001220703125</c:v>
                </c:pt>
                <c:pt idx="773">
                  <c:v>38.5</c:v>
                </c:pt>
                <c:pt idx="774">
                  <c:v>38.200000762939453</c:v>
                </c:pt>
                <c:pt idx="775">
                  <c:v>38.259998321533203</c:v>
                </c:pt>
                <c:pt idx="776">
                  <c:v>38.490001678466797</c:v>
                </c:pt>
                <c:pt idx="777">
                  <c:v>38</c:v>
                </c:pt>
                <c:pt idx="778">
                  <c:v>37.880001068115234</c:v>
                </c:pt>
                <c:pt idx="779">
                  <c:v>39.040000915527344</c:v>
                </c:pt>
                <c:pt idx="780">
                  <c:v>38.029998779296875</c:v>
                </c:pt>
                <c:pt idx="781">
                  <c:v>38.860000610351563</c:v>
                </c:pt>
                <c:pt idx="782">
                  <c:v>38.409999847412109</c:v>
                </c:pt>
                <c:pt idx="783">
                  <c:v>38.790000915527344</c:v>
                </c:pt>
                <c:pt idx="784">
                  <c:v>38.299999237060547</c:v>
                </c:pt>
                <c:pt idx="785">
                  <c:v>39.159999847412109</c:v>
                </c:pt>
                <c:pt idx="786">
                  <c:v>38.200000762939453</c:v>
                </c:pt>
                <c:pt idx="787">
                  <c:v>39.270000457763672</c:v>
                </c:pt>
                <c:pt idx="788">
                  <c:v>38.270000457763672</c:v>
                </c:pt>
                <c:pt idx="789">
                  <c:v>39.090000152587891</c:v>
                </c:pt>
                <c:pt idx="790">
                  <c:v>38.529998779296875</c:v>
                </c:pt>
                <c:pt idx="791">
                  <c:v>38.909999847412109</c:v>
                </c:pt>
                <c:pt idx="792">
                  <c:v>38.669998168945313</c:v>
                </c:pt>
                <c:pt idx="793">
                  <c:v>39.319999694824219</c:v>
                </c:pt>
                <c:pt idx="794">
                  <c:v>38.5</c:v>
                </c:pt>
                <c:pt idx="795">
                  <c:v>39.560001373291016</c:v>
                </c:pt>
                <c:pt idx="796">
                  <c:v>38.569999694824219</c:v>
                </c:pt>
                <c:pt idx="797">
                  <c:v>38.75</c:v>
                </c:pt>
                <c:pt idx="798">
                  <c:v>38.720001220703125</c:v>
                </c:pt>
                <c:pt idx="799">
                  <c:v>39.779998779296875</c:v>
                </c:pt>
                <c:pt idx="800">
                  <c:v>39.389999389648438</c:v>
                </c:pt>
                <c:pt idx="801">
                  <c:v>39.340000152587891</c:v>
                </c:pt>
                <c:pt idx="802">
                  <c:v>39.279998779296875</c:v>
                </c:pt>
                <c:pt idx="803">
                  <c:v>39.610000610351563</c:v>
                </c:pt>
                <c:pt idx="804">
                  <c:v>39.080001831054688</c:v>
                </c:pt>
                <c:pt idx="805">
                  <c:v>39.860000610351563</c:v>
                </c:pt>
                <c:pt idx="806">
                  <c:v>39.029998779296875</c:v>
                </c:pt>
                <c:pt idx="807">
                  <c:v>39.099998474121094</c:v>
                </c:pt>
                <c:pt idx="808">
                  <c:v>40.009998321533203</c:v>
                </c:pt>
                <c:pt idx="809">
                  <c:v>39.279998779296875</c:v>
                </c:pt>
                <c:pt idx="810">
                  <c:v>39.970001220703125</c:v>
                </c:pt>
                <c:pt idx="811">
                  <c:v>39.509998321533203</c:v>
                </c:pt>
                <c:pt idx="812">
                  <c:v>40.029998779296875</c:v>
                </c:pt>
                <c:pt idx="813">
                  <c:v>39.400001525878906</c:v>
                </c:pt>
                <c:pt idx="814">
                  <c:v>40.25</c:v>
                </c:pt>
                <c:pt idx="815">
                  <c:v>39.529998779296875</c:v>
                </c:pt>
                <c:pt idx="816">
                  <c:v>40.509998321533203</c:v>
                </c:pt>
                <c:pt idx="817">
                  <c:v>39.470001220703125</c:v>
                </c:pt>
                <c:pt idx="818">
                  <c:v>40.540000915527344</c:v>
                </c:pt>
                <c:pt idx="819">
                  <c:v>40.340000152587891</c:v>
                </c:pt>
                <c:pt idx="820">
                  <c:v>39.840000152587891</c:v>
                </c:pt>
                <c:pt idx="821">
                  <c:v>40.279998779296875</c:v>
                </c:pt>
                <c:pt idx="822">
                  <c:v>40.209999084472656</c:v>
                </c:pt>
                <c:pt idx="823">
                  <c:v>40.139999389648438</c:v>
                </c:pt>
                <c:pt idx="824">
                  <c:v>40.490001678466797</c:v>
                </c:pt>
                <c:pt idx="825">
                  <c:v>39.990001678466797</c:v>
                </c:pt>
                <c:pt idx="826">
                  <c:v>40.819999694824219</c:v>
                </c:pt>
                <c:pt idx="827">
                  <c:v>39.900001525878906</c:v>
                </c:pt>
                <c:pt idx="828">
                  <c:v>39.919998168945313</c:v>
                </c:pt>
                <c:pt idx="829">
                  <c:v>40.919998168945313</c:v>
                </c:pt>
                <c:pt idx="830">
                  <c:v>40.029998779296875</c:v>
                </c:pt>
                <c:pt idx="831">
                  <c:v>40.639999389648438</c:v>
                </c:pt>
                <c:pt idx="832">
                  <c:v>40.200000762939453</c:v>
                </c:pt>
                <c:pt idx="833">
                  <c:v>40.840000152587891</c:v>
                </c:pt>
                <c:pt idx="834">
                  <c:v>40.209999084472656</c:v>
                </c:pt>
                <c:pt idx="835">
                  <c:v>41.180000305175781</c:v>
                </c:pt>
                <c:pt idx="836">
                  <c:v>40.200000762939453</c:v>
                </c:pt>
                <c:pt idx="837">
                  <c:v>41.310001373291016</c:v>
                </c:pt>
                <c:pt idx="838">
                  <c:v>40.25</c:v>
                </c:pt>
                <c:pt idx="839">
                  <c:v>40.590000152587891</c:v>
                </c:pt>
                <c:pt idx="840">
                  <c:v>40.990001678466797</c:v>
                </c:pt>
                <c:pt idx="841">
                  <c:v>40.979999542236328</c:v>
                </c:pt>
                <c:pt idx="842">
                  <c:v>40.819999694824219</c:v>
                </c:pt>
                <c:pt idx="843">
                  <c:v>41.279998779296875</c:v>
                </c:pt>
                <c:pt idx="844">
                  <c:v>41.669998168945313</c:v>
                </c:pt>
                <c:pt idx="845">
                  <c:v>40.569999694824219</c:v>
                </c:pt>
                <c:pt idx="846">
                  <c:v>41.580001831054688</c:v>
                </c:pt>
                <c:pt idx="847">
                  <c:v>40.779998779296875</c:v>
                </c:pt>
                <c:pt idx="848">
                  <c:v>41.549999237060547</c:v>
                </c:pt>
                <c:pt idx="849">
                  <c:v>41.090000152587891</c:v>
                </c:pt>
                <c:pt idx="850">
                  <c:v>41.270000457763672</c:v>
                </c:pt>
                <c:pt idx="851">
                  <c:v>41.459999084472656</c:v>
                </c:pt>
                <c:pt idx="852">
                  <c:v>41.040000915527344</c:v>
                </c:pt>
                <c:pt idx="853">
                  <c:v>41.819999694824219</c:v>
                </c:pt>
                <c:pt idx="854">
                  <c:v>41.580001831054688</c:v>
                </c:pt>
                <c:pt idx="855">
                  <c:v>41.990001678466797</c:v>
                </c:pt>
                <c:pt idx="856">
                  <c:v>40.979999542236328</c:v>
                </c:pt>
                <c:pt idx="857">
                  <c:v>42.040000915527344</c:v>
                </c:pt>
                <c:pt idx="858">
                  <c:v>41.220001220703125</c:v>
                </c:pt>
                <c:pt idx="859">
                  <c:v>41.770000457763672</c:v>
                </c:pt>
                <c:pt idx="860">
                  <c:v>41.610000610351563</c:v>
                </c:pt>
                <c:pt idx="861">
                  <c:v>41.509998321533203</c:v>
                </c:pt>
                <c:pt idx="862">
                  <c:v>42.099998474121094</c:v>
                </c:pt>
                <c:pt idx="863">
                  <c:v>42.270000457763672</c:v>
                </c:pt>
                <c:pt idx="864">
                  <c:v>41.319999694824219</c:v>
                </c:pt>
                <c:pt idx="865">
                  <c:v>42.150001525878906</c:v>
                </c:pt>
                <c:pt idx="866">
                  <c:v>41.619998931884766</c:v>
                </c:pt>
                <c:pt idx="867">
                  <c:v>41.819999694824219</c:v>
                </c:pt>
                <c:pt idx="868">
                  <c:v>42.189998626708984</c:v>
                </c:pt>
                <c:pt idx="869">
                  <c:v>41.520000457763672</c:v>
                </c:pt>
                <c:pt idx="870">
                  <c:v>41.459999084472656</c:v>
                </c:pt>
                <c:pt idx="871">
                  <c:v>42.380001068115234</c:v>
                </c:pt>
                <c:pt idx="872">
                  <c:v>41.799999237060547</c:v>
                </c:pt>
                <c:pt idx="873">
                  <c:v>42.150001525878906</c:v>
                </c:pt>
                <c:pt idx="874">
                  <c:v>42.209999084472656</c:v>
                </c:pt>
                <c:pt idx="875">
                  <c:v>42.639999389648438</c:v>
                </c:pt>
                <c:pt idx="876">
                  <c:v>41.569999694824219</c:v>
                </c:pt>
                <c:pt idx="877">
                  <c:v>42.680000305175781</c:v>
                </c:pt>
                <c:pt idx="878">
                  <c:v>41.860000610351563</c:v>
                </c:pt>
                <c:pt idx="879">
                  <c:v>42.509998321533203</c:v>
                </c:pt>
                <c:pt idx="880">
                  <c:v>42.310001373291016</c:v>
                </c:pt>
                <c:pt idx="881">
                  <c:v>42.229999542236328</c:v>
                </c:pt>
                <c:pt idx="882">
                  <c:v>41.869998931884766</c:v>
                </c:pt>
                <c:pt idx="883">
                  <c:v>42.919998168945313</c:v>
                </c:pt>
                <c:pt idx="884">
                  <c:v>41.959999084472656</c:v>
                </c:pt>
                <c:pt idx="885">
                  <c:v>42.869998931884766</c:v>
                </c:pt>
                <c:pt idx="886">
                  <c:v>42.270000457763672</c:v>
                </c:pt>
                <c:pt idx="887">
                  <c:v>42.819999694824219</c:v>
                </c:pt>
                <c:pt idx="888">
                  <c:v>42.110000610351563</c:v>
                </c:pt>
                <c:pt idx="889">
                  <c:v>43.200000762939453</c:v>
                </c:pt>
                <c:pt idx="890">
                  <c:v>42.159999847412109</c:v>
                </c:pt>
                <c:pt idx="891">
                  <c:v>43.200000762939453</c:v>
                </c:pt>
                <c:pt idx="892">
                  <c:v>42.229999542236328</c:v>
                </c:pt>
                <c:pt idx="893">
                  <c:v>42.759998321533203</c:v>
                </c:pt>
                <c:pt idx="894">
                  <c:v>42.580001831054688</c:v>
                </c:pt>
                <c:pt idx="895">
                  <c:v>43.189998626708984</c:v>
                </c:pt>
                <c:pt idx="896">
                  <c:v>42.5</c:v>
                </c:pt>
                <c:pt idx="897">
                  <c:v>43.400001525878906</c:v>
                </c:pt>
                <c:pt idx="898">
                  <c:v>42.369998931884766</c:v>
                </c:pt>
                <c:pt idx="899">
                  <c:v>43.470001220703125</c:v>
                </c:pt>
                <c:pt idx="900">
                  <c:v>42.540000915527344</c:v>
                </c:pt>
                <c:pt idx="901">
                  <c:v>43.509998321533203</c:v>
                </c:pt>
                <c:pt idx="902">
                  <c:v>42.729999542236328</c:v>
                </c:pt>
                <c:pt idx="903">
                  <c:v>43.360000610351563</c:v>
                </c:pt>
                <c:pt idx="904">
                  <c:v>43.029998779296875</c:v>
                </c:pt>
                <c:pt idx="905">
                  <c:v>43.259998321533203</c:v>
                </c:pt>
                <c:pt idx="906">
                  <c:v>42.849998474121094</c:v>
                </c:pt>
                <c:pt idx="907">
                  <c:v>43.810001373291016</c:v>
                </c:pt>
                <c:pt idx="908">
                  <c:v>42.869998931884766</c:v>
                </c:pt>
                <c:pt idx="909">
                  <c:v>43.950000762939453</c:v>
                </c:pt>
                <c:pt idx="910">
                  <c:v>42.880001068115234</c:v>
                </c:pt>
                <c:pt idx="911">
                  <c:v>43.959999084472656</c:v>
                </c:pt>
                <c:pt idx="912">
                  <c:v>43.080001831054688</c:v>
                </c:pt>
                <c:pt idx="913">
                  <c:v>43.950000762939453</c:v>
                </c:pt>
                <c:pt idx="914">
                  <c:v>43.569999694824219</c:v>
                </c:pt>
                <c:pt idx="915">
                  <c:v>43.659999847412109</c:v>
                </c:pt>
                <c:pt idx="916">
                  <c:v>43.479999542236328</c:v>
                </c:pt>
                <c:pt idx="917">
                  <c:v>43.970001220703125</c:v>
                </c:pt>
                <c:pt idx="918">
                  <c:v>43.409999847412109</c:v>
                </c:pt>
                <c:pt idx="919">
                  <c:v>44.110000610351563</c:v>
                </c:pt>
                <c:pt idx="920">
                  <c:v>43.290000915527344</c:v>
                </c:pt>
                <c:pt idx="921">
                  <c:v>44.369998931884766</c:v>
                </c:pt>
                <c:pt idx="922">
                  <c:v>43.369998931884766</c:v>
                </c:pt>
                <c:pt idx="923">
                  <c:v>44.270000457763672</c:v>
                </c:pt>
                <c:pt idx="924">
                  <c:v>43.240001678466797</c:v>
                </c:pt>
                <c:pt idx="925">
                  <c:v>44.349998474121094</c:v>
                </c:pt>
                <c:pt idx="926">
                  <c:v>44.220001220703125</c:v>
                </c:pt>
                <c:pt idx="927">
                  <c:v>43.569999694824219</c:v>
                </c:pt>
                <c:pt idx="928">
                  <c:v>44.220001220703125</c:v>
                </c:pt>
                <c:pt idx="929">
                  <c:v>44.470001220703125</c:v>
                </c:pt>
                <c:pt idx="930">
                  <c:v>44.130001068115234</c:v>
                </c:pt>
                <c:pt idx="931">
                  <c:v>43.930000305175781</c:v>
                </c:pt>
                <c:pt idx="932">
                  <c:v>44.020000457763672</c:v>
                </c:pt>
                <c:pt idx="933">
                  <c:v>44.220001220703125</c:v>
                </c:pt>
                <c:pt idx="934">
                  <c:v>44.759998321533203</c:v>
                </c:pt>
                <c:pt idx="935">
                  <c:v>43.810001373291016</c:v>
                </c:pt>
                <c:pt idx="936">
                  <c:v>44.740001678466797</c:v>
                </c:pt>
                <c:pt idx="937">
                  <c:v>43.939998626708984</c:v>
                </c:pt>
                <c:pt idx="938">
                  <c:v>44.740001678466797</c:v>
                </c:pt>
                <c:pt idx="939">
                  <c:v>44.360000610351563</c:v>
                </c:pt>
                <c:pt idx="940">
                  <c:v>44.650001525878906</c:v>
                </c:pt>
                <c:pt idx="941">
                  <c:v>44.319999694824219</c:v>
                </c:pt>
                <c:pt idx="942">
                  <c:v>44.840000152587891</c:v>
                </c:pt>
                <c:pt idx="943">
                  <c:v>44.25</c:v>
                </c:pt>
                <c:pt idx="944">
                  <c:v>44.130001068115234</c:v>
                </c:pt>
                <c:pt idx="945">
                  <c:v>45.169998168945313</c:v>
                </c:pt>
                <c:pt idx="946">
                  <c:v>44.169998168945313</c:v>
                </c:pt>
                <c:pt idx="947">
                  <c:v>45.229999542236328</c:v>
                </c:pt>
                <c:pt idx="948">
                  <c:v>44.279998779296875</c:v>
                </c:pt>
                <c:pt idx="949">
                  <c:v>45.220001220703125</c:v>
                </c:pt>
                <c:pt idx="950">
                  <c:v>44.349998474121094</c:v>
                </c:pt>
                <c:pt idx="951">
                  <c:v>45.180000305175781</c:v>
                </c:pt>
                <c:pt idx="952">
                  <c:v>44.779998779296875</c:v>
                </c:pt>
                <c:pt idx="953">
                  <c:v>45</c:v>
                </c:pt>
                <c:pt idx="954">
                  <c:v>44.810001373291016</c:v>
                </c:pt>
                <c:pt idx="955">
                  <c:v>45.200000762939453</c:v>
                </c:pt>
                <c:pt idx="956">
                  <c:v>44.799999237060547</c:v>
                </c:pt>
                <c:pt idx="957">
                  <c:v>45.470001220703125</c:v>
                </c:pt>
                <c:pt idx="958">
                  <c:v>45.709999084472656</c:v>
                </c:pt>
                <c:pt idx="959">
                  <c:v>44.569999694824219</c:v>
                </c:pt>
                <c:pt idx="960">
                  <c:v>45.680000305175781</c:v>
                </c:pt>
                <c:pt idx="961">
                  <c:v>44.709999084472656</c:v>
                </c:pt>
                <c:pt idx="962">
                  <c:v>45.729999542236328</c:v>
                </c:pt>
                <c:pt idx="963">
                  <c:v>44.819999694824219</c:v>
                </c:pt>
                <c:pt idx="964">
                  <c:v>45.75</c:v>
                </c:pt>
                <c:pt idx="965">
                  <c:v>45.439998626708984</c:v>
                </c:pt>
                <c:pt idx="966">
                  <c:v>45.299999237060547</c:v>
                </c:pt>
                <c:pt idx="967">
                  <c:v>45.430000305175781</c:v>
                </c:pt>
                <c:pt idx="968">
                  <c:v>45.840000152587891</c:v>
                </c:pt>
                <c:pt idx="969">
                  <c:v>45.110000610351563</c:v>
                </c:pt>
                <c:pt idx="970">
                  <c:v>45.740001678466797</c:v>
                </c:pt>
                <c:pt idx="971">
                  <c:v>45.189998626708984</c:v>
                </c:pt>
                <c:pt idx="972">
                  <c:v>45.110000610351563</c:v>
                </c:pt>
                <c:pt idx="973">
                  <c:v>46.150001525878906</c:v>
                </c:pt>
                <c:pt idx="974">
                  <c:v>45.229999542236328</c:v>
                </c:pt>
                <c:pt idx="975">
                  <c:v>46.209999084472656</c:v>
                </c:pt>
                <c:pt idx="976">
                  <c:v>45.389999389648438</c:v>
                </c:pt>
                <c:pt idx="977">
                  <c:v>46.240001678466797</c:v>
                </c:pt>
                <c:pt idx="978">
                  <c:v>45.409999847412109</c:v>
                </c:pt>
                <c:pt idx="979">
                  <c:v>46.389999389648438</c:v>
                </c:pt>
                <c:pt idx="980">
                  <c:v>46.009998321533203</c:v>
                </c:pt>
                <c:pt idx="981">
                  <c:v>46.400001525878906</c:v>
                </c:pt>
                <c:pt idx="982">
                  <c:v>46.119998931884766</c:v>
                </c:pt>
                <c:pt idx="983">
                  <c:v>46.020000457763672</c:v>
                </c:pt>
                <c:pt idx="984">
                  <c:v>46.080001831054688</c:v>
                </c:pt>
                <c:pt idx="985">
                  <c:v>46.090000152587891</c:v>
                </c:pt>
                <c:pt idx="986">
                  <c:v>46.150001525878906</c:v>
                </c:pt>
                <c:pt idx="987">
                  <c:v>45.720001220703125</c:v>
                </c:pt>
                <c:pt idx="988">
                  <c:v>46.159999847412109</c:v>
                </c:pt>
                <c:pt idx="989">
                  <c:v>46.259998321533203</c:v>
                </c:pt>
                <c:pt idx="990">
                  <c:v>46.25</c:v>
                </c:pt>
                <c:pt idx="991">
                  <c:v>46.279998779296875</c:v>
                </c:pt>
                <c:pt idx="992">
                  <c:v>46.299999237060547</c:v>
                </c:pt>
                <c:pt idx="993">
                  <c:v>46.450000762939453</c:v>
                </c:pt>
                <c:pt idx="994">
                  <c:v>46.389999389648438</c:v>
                </c:pt>
                <c:pt idx="995">
                  <c:v>46.689998626708984</c:v>
                </c:pt>
                <c:pt idx="996">
                  <c:v>46.209999084472656</c:v>
                </c:pt>
                <c:pt idx="997">
                  <c:v>46.790000915527344</c:v>
                </c:pt>
                <c:pt idx="998">
                  <c:v>46.220001220703125</c:v>
                </c:pt>
                <c:pt idx="999">
                  <c:v>46.830001831054688</c:v>
                </c:pt>
                <c:pt idx="1000">
                  <c:v>46.310001373291016</c:v>
                </c:pt>
                <c:pt idx="1001">
                  <c:v>46.909999847412109</c:v>
                </c:pt>
                <c:pt idx="1002">
                  <c:v>46.459999084472656</c:v>
                </c:pt>
                <c:pt idx="1003">
                  <c:v>46.979999542236328</c:v>
                </c:pt>
                <c:pt idx="1004">
                  <c:v>46.470001220703125</c:v>
                </c:pt>
                <c:pt idx="1005">
                  <c:v>46.979999542236328</c:v>
                </c:pt>
                <c:pt idx="1006">
                  <c:v>46.590000152587891</c:v>
                </c:pt>
                <c:pt idx="1007">
                  <c:v>47.049999237060547</c:v>
                </c:pt>
                <c:pt idx="1008">
                  <c:v>46.700000762939453</c:v>
                </c:pt>
                <c:pt idx="1009">
                  <c:v>47.150001525878906</c:v>
                </c:pt>
                <c:pt idx="1010">
                  <c:v>46.790000915527344</c:v>
                </c:pt>
                <c:pt idx="1011">
                  <c:v>47.159999847412109</c:v>
                </c:pt>
                <c:pt idx="1012">
                  <c:v>46.759998321533203</c:v>
                </c:pt>
                <c:pt idx="1013">
                  <c:v>47.090000152587891</c:v>
                </c:pt>
                <c:pt idx="1014">
                  <c:v>46.819999694824219</c:v>
                </c:pt>
                <c:pt idx="1015">
                  <c:v>47.25</c:v>
                </c:pt>
                <c:pt idx="1016">
                  <c:v>46.939998626708984</c:v>
                </c:pt>
                <c:pt idx="1017">
                  <c:v>47.369998931884766</c:v>
                </c:pt>
                <c:pt idx="1018">
                  <c:v>46.939998626708984</c:v>
                </c:pt>
                <c:pt idx="1019">
                  <c:v>47.490001678466797</c:v>
                </c:pt>
                <c:pt idx="1020">
                  <c:v>47</c:v>
                </c:pt>
                <c:pt idx="1021">
                  <c:v>46.720001220703125</c:v>
                </c:pt>
                <c:pt idx="1022">
                  <c:v>47.080001831054688</c:v>
                </c:pt>
                <c:pt idx="1023">
                  <c:v>46.770000457763672</c:v>
                </c:pt>
                <c:pt idx="1024">
                  <c:v>47.900001525878906</c:v>
                </c:pt>
                <c:pt idx="1025">
                  <c:v>46.889999389648438</c:v>
                </c:pt>
                <c:pt idx="1026">
                  <c:v>48</c:v>
                </c:pt>
                <c:pt idx="1027">
                  <c:v>46.979999542236328</c:v>
                </c:pt>
                <c:pt idx="1028">
                  <c:v>47.990001678466797</c:v>
                </c:pt>
                <c:pt idx="1029">
                  <c:v>47.909999847412109</c:v>
                </c:pt>
                <c:pt idx="1030">
                  <c:v>47.189998626708984</c:v>
                </c:pt>
                <c:pt idx="1031">
                  <c:v>48.169998168945313</c:v>
                </c:pt>
                <c:pt idx="1032">
                  <c:v>47.299999237060547</c:v>
                </c:pt>
                <c:pt idx="1033">
                  <c:v>48.189998626708984</c:v>
                </c:pt>
                <c:pt idx="1034">
                  <c:v>48.279998779296875</c:v>
                </c:pt>
                <c:pt idx="1035">
                  <c:v>48.270000457763672</c:v>
                </c:pt>
                <c:pt idx="1036">
                  <c:v>47.259998321533203</c:v>
                </c:pt>
                <c:pt idx="1037">
                  <c:v>47.349998474121094</c:v>
                </c:pt>
                <c:pt idx="1038">
                  <c:v>48.319999694824219</c:v>
                </c:pt>
                <c:pt idx="1039">
                  <c:v>47.439998626708984</c:v>
                </c:pt>
                <c:pt idx="1040">
                  <c:v>48.349998474121094</c:v>
                </c:pt>
                <c:pt idx="1041">
                  <c:v>47.569999694824219</c:v>
                </c:pt>
                <c:pt idx="1042">
                  <c:v>48.299999237060547</c:v>
                </c:pt>
                <c:pt idx="1043">
                  <c:v>47.599998474121094</c:v>
                </c:pt>
                <c:pt idx="1044">
                  <c:v>48.319999694824219</c:v>
                </c:pt>
                <c:pt idx="1045">
                  <c:v>47.75</c:v>
                </c:pt>
                <c:pt idx="1046">
                  <c:v>48.360000610351563</c:v>
                </c:pt>
                <c:pt idx="1047">
                  <c:v>47.889999389648438</c:v>
                </c:pt>
                <c:pt idx="1048">
                  <c:v>48.319999694824219</c:v>
                </c:pt>
                <c:pt idx="1049">
                  <c:v>48.020000457763672</c:v>
                </c:pt>
                <c:pt idx="1050">
                  <c:v>48.400001525878906</c:v>
                </c:pt>
                <c:pt idx="1051">
                  <c:v>48.709999084472656</c:v>
                </c:pt>
                <c:pt idx="1052">
                  <c:v>47.970001220703125</c:v>
                </c:pt>
                <c:pt idx="1053">
                  <c:v>48.380001068115234</c:v>
                </c:pt>
                <c:pt idx="1054">
                  <c:v>48.090000152587891</c:v>
                </c:pt>
                <c:pt idx="1055">
                  <c:v>47.939998626708984</c:v>
                </c:pt>
                <c:pt idx="1056">
                  <c:v>48.770000457763672</c:v>
                </c:pt>
                <c:pt idx="1057">
                  <c:v>48.229999542236328</c:v>
                </c:pt>
                <c:pt idx="1058">
                  <c:v>48.990001678466797</c:v>
                </c:pt>
                <c:pt idx="1059">
                  <c:v>49.209999084472656</c:v>
                </c:pt>
                <c:pt idx="1060">
                  <c:v>49.139999389648438</c:v>
                </c:pt>
                <c:pt idx="1061">
                  <c:v>48.229999542236328</c:v>
                </c:pt>
                <c:pt idx="1062">
                  <c:v>49.270000457763672</c:v>
                </c:pt>
                <c:pt idx="1063">
                  <c:v>49.029998779296875</c:v>
                </c:pt>
                <c:pt idx="1064">
                  <c:v>48.549999237060547</c:v>
                </c:pt>
                <c:pt idx="1065">
                  <c:v>49.229999542236328</c:v>
                </c:pt>
                <c:pt idx="1066">
                  <c:v>49.430000305175781</c:v>
                </c:pt>
                <c:pt idx="1067">
                  <c:v>48.380001068115234</c:v>
                </c:pt>
                <c:pt idx="1068">
                  <c:v>49.459999084472656</c:v>
                </c:pt>
                <c:pt idx="1069">
                  <c:v>48.580001831054688</c:v>
                </c:pt>
                <c:pt idx="1070">
                  <c:v>49.409999847412109</c:v>
                </c:pt>
                <c:pt idx="1071">
                  <c:v>48.610000610351563</c:v>
                </c:pt>
                <c:pt idx="1072">
                  <c:v>49.419998168945313</c:v>
                </c:pt>
                <c:pt idx="1073">
                  <c:v>48.770000457763672</c:v>
                </c:pt>
                <c:pt idx="1074">
                  <c:v>49.330001831054688</c:v>
                </c:pt>
                <c:pt idx="1075">
                  <c:v>48.939998626708984</c:v>
                </c:pt>
                <c:pt idx="1076">
                  <c:v>49.279998779296875</c:v>
                </c:pt>
                <c:pt idx="1077">
                  <c:v>49.090000152587891</c:v>
                </c:pt>
                <c:pt idx="1078">
                  <c:v>49.229999542236328</c:v>
                </c:pt>
                <c:pt idx="1079">
                  <c:v>49.400001525878906</c:v>
                </c:pt>
                <c:pt idx="1080">
                  <c:v>49.729999542236328</c:v>
                </c:pt>
                <c:pt idx="1081">
                  <c:v>49.580001831054688</c:v>
                </c:pt>
                <c:pt idx="1082">
                  <c:v>49.069999694824219</c:v>
                </c:pt>
                <c:pt idx="1083">
                  <c:v>49.709999084472656</c:v>
                </c:pt>
                <c:pt idx="1084">
                  <c:v>49.950000762939453</c:v>
                </c:pt>
                <c:pt idx="1085">
                  <c:v>49.950000762939453</c:v>
                </c:pt>
                <c:pt idx="1086">
                  <c:v>49.020000457763672</c:v>
                </c:pt>
                <c:pt idx="1087">
                  <c:v>49.040000915527344</c:v>
                </c:pt>
                <c:pt idx="1088">
                  <c:v>50.090000152587891</c:v>
                </c:pt>
                <c:pt idx="1089">
                  <c:v>49.180000305175781</c:v>
                </c:pt>
                <c:pt idx="1090">
                  <c:v>50.139999389648438</c:v>
                </c:pt>
                <c:pt idx="1091">
                  <c:v>49.279998779296875</c:v>
                </c:pt>
                <c:pt idx="1092">
                  <c:v>50.119998931884766</c:v>
                </c:pt>
                <c:pt idx="1093">
                  <c:v>49.419998168945313</c:v>
                </c:pt>
                <c:pt idx="1094">
                  <c:v>50.110000610351563</c:v>
                </c:pt>
                <c:pt idx="1095">
                  <c:v>50.319999694824219</c:v>
                </c:pt>
                <c:pt idx="1096">
                  <c:v>49.349998474121094</c:v>
                </c:pt>
                <c:pt idx="1097">
                  <c:v>49.560001373291016</c:v>
                </c:pt>
                <c:pt idx="1098">
                  <c:v>50.150001525878906</c:v>
                </c:pt>
                <c:pt idx="1099">
                  <c:v>49.720001220703125</c:v>
                </c:pt>
                <c:pt idx="1100">
                  <c:v>50.189998626708984</c:v>
                </c:pt>
                <c:pt idx="1101">
                  <c:v>49.830001831054688</c:v>
                </c:pt>
                <c:pt idx="1102">
                  <c:v>50.189998626708984</c:v>
                </c:pt>
                <c:pt idx="1103">
                  <c:v>49.930000305175781</c:v>
                </c:pt>
                <c:pt idx="1104">
                  <c:v>50.25</c:v>
                </c:pt>
                <c:pt idx="1105">
                  <c:v>50.090000152587891</c:v>
                </c:pt>
                <c:pt idx="1106">
                  <c:v>50.259998321533203</c:v>
                </c:pt>
                <c:pt idx="1107">
                  <c:v>50.110000610351563</c:v>
                </c:pt>
                <c:pt idx="1108">
                  <c:v>50.340000152587891</c:v>
                </c:pt>
                <c:pt idx="1109">
                  <c:v>50.290000915527344</c:v>
                </c:pt>
                <c:pt idx="1110">
                  <c:v>50.400001525878906</c:v>
                </c:pt>
                <c:pt idx="1111">
                  <c:v>50.319999694824219</c:v>
                </c:pt>
                <c:pt idx="1112">
                  <c:v>50.319999694824219</c:v>
                </c:pt>
                <c:pt idx="1113">
                  <c:v>50.520000457763672</c:v>
                </c:pt>
                <c:pt idx="1114">
                  <c:v>50.889999389648438</c:v>
                </c:pt>
                <c:pt idx="1115">
                  <c:v>49.970001220703125</c:v>
                </c:pt>
                <c:pt idx="1116">
                  <c:v>50.970001220703125</c:v>
                </c:pt>
                <c:pt idx="1117">
                  <c:v>49.970001220703125</c:v>
                </c:pt>
                <c:pt idx="1118">
                  <c:v>51.090000152587891</c:v>
                </c:pt>
                <c:pt idx="1119">
                  <c:v>50.119998931884766</c:v>
                </c:pt>
                <c:pt idx="1120">
                  <c:v>51.110000610351563</c:v>
                </c:pt>
                <c:pt idx="1121">
                  <c:v>50.049999237060547</c:v>
                </c:pt>
                <c:pt idx="1122">
                  <c:v>50.189998626708984</c:v>
                </c:pt>
                <c:pt idx="1123">
                  <c:v>51.150001525878906</c:v>
                </c:pt>
                <c:pt idx="1124">
                  <c:v>51.25</c:v>
                </c:pt>
                <c:pt idx="1125">
                  <c:v>50.25</c:v>
                </c:pt>
                <c:pt idx="1126">
                  <c:v>51.279998779296875</c:v>
                </c:pt>
                <c:pt idx="1127">
                  <c:v>50.330001831054688</c:v>
                </c:pt>
                <c:pt idx="1128">
                  <c:v>50.520000457763672</c:v>
                </c:pt>
                <c:pt idx="1129">
                  <c:v>51.299999237060547</c:v>
                </c:pt>
                <c:pt idx="1130">
                  <c:v>50.630001068115234</c:v>
                </c:pt>
                <c:pt idx="1131">
                  <c:v>51.380001068115234</c:v>
                </c:pt>
                <c:pt idx="1132">
                  <c:v>50.810001373291016</c:v>
                </c:pt>
                <c:pt idx="1133">
                  <c:v>51.419998168945313</c:v>
                </c:pt>
                <c:pt idx="1134">
                  <c:v>50.990001678466797</c:v>
                </c:pt>
                <c:pt idx="1135">
                  <c:v>51.330001831054688</c:v>
                </c:pt>
                <c:pt idx="1136">
                  <c:v>51.080001831054688</c:v>
                </c:pt>
                <c:pt idx="1137">
                  <c:v>51.630001068115234</c:v>
                </c:pt>
                <c:pt idx="1138">
                  <c:v>50.939998626708984</c:v>
                </c:pt>
                <c:pt idx="1139">
                  <c:v>51.630001068115234</c:v>
                </c:pt>
                <c:pt idx="1140">
                  <c:v>50.970001220703125</c:v>
                </c:pt>
                <c:pt idx="1141">
                  <c:v>51.720001220703125</c:v>
                </c:pt>
                <c:pt idx="1142">
                  <c:v>50.930000305175781</c:v>
                </c:pt>
                <c:pt idx="1143">
                  <c:v>51.799999237060547</c:v>
                </c:pt>
                <c:pt idx="1144">
                  <c:v>51.020000457763672</c:v>
                </c:pt>
                <c:pt idx="1145">
                  <c:v>50.909999847412109</c:v>
                </c:pt>
                <c:pt idx="1146">
                  <c:v>51.009998321533203</c:v>
                </c:pt>
                <c:pt idx="1147">
                  <c:v>51</c:v>
                </c:pt>
                <c:pt idx="1148">
                  <c:v>52</c:v>
                </c:pt>
                <c:pt idx="1149">
                  <c:v>51.159999847412109</c:v>
                </c:pt>
                <c:pt idx="1150">
                  <c:v>51.099998474121094</c:v>
                </c:pt>
                <c:pt idx="1151">
                  <c:v>51.189998626708984</c:v>
                </c:pt>
                <c:pt idx="1152">
                  <c:v>51.229999542236328</c:v>
                </c:pt>
                <c:pt idx="1153">
                  <c:v>52.330001831054688</c:v>
                </c:pt>
                <c:pt idx="1154">
                  <c:v>51.319999694824219</c:v>
                </c:pt>
                <c:pt idx="1155">
                  <c:v>51.340000152587891</c:v>
                </c:pt>
                <c:pt idx="1156">
                  <c:v>52.330001831054688</c:v>
                </c:pt>
                <c:pt idx="1157">
                  <c:v>51.430000305175781</c:v>
                </c:pt>
                <c:pt idx="1158">
                  <c:v>52.349998474121094</c:v>
                </c:pt>
                <c:pt idx="1159">
                  <c:v>51.520000457763672</c:v>
                </c:pt>
                <c:pt idx="1160">
                  <c:v>52.319999694824219</c:v>
                </c:pt>
                <c:pt idx="1161">
                  <c:v>51.569999694824219</c:v>
                </c:pt>
                <c:pt idx="1162">
                  <c:v>52.360000610351563</c:v>
                </c:pt>
                <c:pt idx="1163">
                  <c:v>51.740001678466797</c:v>
                </c:pt>
                <c:pt idx="1164">
                  <c:v>52.279998779296875</c:v>
                </c:pt>
                <c:pt idx="1165">
                  <c:v>51.819999694824219</c:v>
                </c:pt>
                <c:pt idx="1166">
                  <c:v>52.400001525878906</c:v>
                </c:pt>
                <c:pt idx="1167">
                  <c:v>52.020000457763672</c:v>
                </c:pt>
                <c:pt idx="1168">
                  <c:v>52.470001220703125</c:v>
                </c:pt>
                <c:pt idx="1169">
                  <c:v>52.020000457763672</c:v>
                </c:pt>
                <c:pt idx="1170">
                  <c:v>52.409999847412109</c:v>
                </c:pt>
                <c:pt idx="1171">
                  <c:v>52.020000457763672</c:v>
                </c:pt>
                <c:pt idx="1172">
                  <c:v>52.599998474121094</c:v>
                </c:pt>
                <c:pt idx="1173">
                  <c:v>52.090000152587891</c:v>
                </c:pt>
                <c:pt idx="1174">
                  <c:v>52.669998168945313</c:v>
                </c:pt>
                <c:pt idx="1175">
                  <c:v>52.099998474121094</c:v>
                </c:pt>
                <c:pt idx="1176">
                  <c:v>52.790000915527344</c:v>
                </c:pt>
                <c:pt idx="1177">
                  <c:v>52.080001831054688</c:v>
                </c:pt>
                <c:pt idx="1178">
                  <c:v>52.540000915527344</c:v>
                </c:pt>
                <c:pt idx="1179">
                  <c:v>52.639999389648438</c:v>
                </c:pt>
                <c:pt idx="1180">
                  <c:v>52.520000457763672</c:v>
                </c:pt>
                <c:pt idx="1181">
                  <c:v>52.110000610351563</c:v>
                </c:pt>
                <c:pt idx="1182">
                  <c:v>53.150001525878906</c:v>
                </c:pt>
                <c:pt idx="1183">
                  <c:v>52.130001068115234</c:v>
                </c:pt>
                <c:pt idx="1184">
                  <c:v>53.270000457763672</c:v>
                </c:pt>
                <c:pt idx="1185">
                  <c:v>52.229999542236328</c:v>
                </c:pt>
                <c:pt idx="1186">
                  <c:v>53.290000915527344</c:v>
                </c:pt>
                <c:pt idx="1187">
                  <c:v>52.279998779296875</c:v>
                </c:pt>
                <c:pt idx="1188">
                  <c:v>53.330001831054688</c:v>
                </c:pt>
                <c:pt idx="1189">
                  <c:v>52.419998168945313</c:v>
                </c:pt>
                <c:pt idx="1190">
                  <c:v>53.349998474121094</c:v>
                </c:pt>
                <c:pt idx="1191">
                  <c:v>52.590000152587891</c:v>
                </c:pt>
                <c:pt idx="1192">
                  <c:v>53.259998321533203</c:v>
                </c:pt>
                <c:pt idx="1193">
                  <c:v>52.779998779296875</c:v>
                </c:pt>
                <c:pt idx="1194">
                  <c:v>53.110000610351563</c:v>
                </c:pt>
                <c:pt idx="1195">
                  <c:v>53.099998474121094</c:v>
                </c:pt>
                <c:pt idx="1196">
                  <c:v>53.080001831054688</c:v>
                </c:pt>
                <c:pt idx="1197">
                  <c:v>52.659999847412109</c:v>
                </c:pt>
                <c:pt idx="1198">
                  <c:v>53.630001068115234</c:v>
                </c:pt>
                <c:pt idx="1199">
                  <c:v>52.680000305175781</c:v>
                </c:pt>
                <c:pt idx="1200">
                  <c:v>53.830001831054688</c:v>
                </c:pt>
                <c:pt idx="1201">
                  <c:v>52.709999084472656</c:v>
                </c:pt>
                <c:pt idx="1202">
                  <c:v>53.830001831054688</c:v>
                </c:pt>
                <c:pt idx="1203">
                  <c:v>52.830001831054688</c:v>
                </c:pt>
                <c:pt idx="1204">
                  <c:v>53.680000305175781</c:v>
                </c:pt>
                <c:pt idx="1205">
                  <c:v>53.049999237060547</c:v>
                </c:pt>
                <c:pt idx="1206">
                  <c:v>53.599998474121094</c:v>
                </c:pt>
                <c:pt idx="1207">
                  <c:v>53.25</c:v>
                </c:pt>
                <c:pt idx="1208">
                  <c:v>53.799999237060547</c:v>
                </c:pt>
                <c:pt idx="1209">
                  <c:v>53.029998779296875</c:v>
                </c:pt>
                <c:pt idx="1210">
                  <c:v>53.919998168945313</c:v>
                </c:pt>
                <c:pt idx="1211">
                  <c:v>53.040000915527344</c:v>
                </c:pt>
                <c:pt idx="1212">
                  <c:v>54.119998931884766</c:v>
                </c:pt>
                <c:pt idx="1213">
                  <c:v>53.029998779296875</c:v>
                </c:pt>
                <c:pt idx="1214">
                  <c:v>54.130001068115234</c:v>
                </c:pt>
                <c:pt idx="1215">
                  <c:v>53.139999389648438</c:v>
                </c:pt>
                <c:pt idx="1216">
                  <c:v>54.270000457763672</c:v>
                </c:pt>
                <c:pt idx="1217">
                  <c:v>53.900001525878906</c:v>
                </c:pt>
                <c:pt idx="1218">
                  <c:v>53.659999847412109</c:v>
                </c:pt>
                <c:pt idx="1219">
                  <c:v>53.759998321533203</c:v>
                </c:pt>
                <c:pt idx="1220">
                  <c:v>53.869998931884766</c:v>
                </c:pt>
                <c:pt idx="1221">
                  <c:v>53.720001220703125</c:v>
                </c:pt>
                <c:pt idx="1222">
                  <c:v>54.099998474121094</c:v>
                </c:pt>
                <c:pt idx="1223">
                  <c:v>53.669998168945313</c:v>
                </c:pt>
                <c:pt idx="1224">
                  <c:v>54.279998779296875</c:v>
                </c:pt>
                <c:pt idx="1225">
                  <c:v>53.659999847412109</c:v>
                </c:pt>
                <c:pt idx="1226">
                  <c:v>54.419998168945313</c:v>
                </c:pt>
                <c:pt idx="1227">
                  <c:v>53.610000610351563</c:v>
                </c:pt>
                <c:pt idx="1228">
                  <c:v>54.540000915527344</c:v>
                </c:pt>
                <c:pt idx="1229">
                  <c:v>53.659999847412109</c:v>
                </c:pt>
                <c:pt idx="1230">
                  <c:v>53.5</c:v>
                </c:pt>
                <c:pt idx="1231">
                  <c:v>54.580001831054688</c:v>
                </c:pt>
                <c:pt idx="1232">
                  <c:v>53.709999084472656</c:v>
                </c:pt>
                <c:pt idx="1233">
                  <c:v>54.680000305175781</c:v>
                </c:pt>
                <c:pt idx="1234">
                  <c:v>53.810001373291016</c:v>
                </c:pt>
                <c:pt idx="1235">
                  <c:v>54.659999847412109</c:v>
                </c:pt>
                <c:pt idx="1236">
                  <c:v>53.900001525878906</c:v>
                </c:pt>
                <c:pt idx="1237">
                  <c:v>54.689998626708984</c:v>
                </c:pt>
                <c:pt idx="1238">
                  <c:v>54.060001373291016</c:v>
                </c:pt>
                <c:pt idx="1239">
                  <c:v>54.680000305175781</c:v>
                </c:pt>
                <c:pt idx="1240">
                  <c:v>54.25</c:v>
                </c:pt>
                <c:pt idx="1241">
                  <c:v>54.650001525878906</c:v>
                </c:pt>
                <c:pt idx="1242">
                  <c:v>54.229999542236328</c:v>
                </c:pt>
                <c:pt idx="1243">
                  <c:v>54.709999084472656</c:v>
                </c:pt>
                <c:pt idx="1244">
                  <c:v>54.169998168945313</c:v>
                </c:pt>
                <c:pt idx="1245">
                  <c:v>54.919998168945313</c:v>
                </c:pt>
                <c:pt idx="1246">
                  <c:v>54.009998321533203</c:v>
                </c:pt>
                <c:pt idx="1247">
                  <c:v>54.069999694824219</c:v>
                </c:pt>
                <c:pt idx="1248">
                  <c:v>55.189998626708984</c:v>
                </c:pt>
                <c:pt idx="1249">
                  <c:v>55.209999084472656</c:v>
                </c:pt>
                <c:pt idx="1250">
                  <c:v>54.330001831054688</c:v>
                </c:pt>
                <c:pt idx="1251">
                  <c:v>55.200000762939453</c:v>
                </c:pt>
                <c:pt idx="1252">
                  <c:v>54.740001678466797</c:v>
                </c:pt>
                <c:pt idx="1253">
                  <c:v>54.909999847412109</c:v>
                </c:pt>
                <c:pt idx="1254">
                  <c:v>54.680000305175781</c:v>
                </c:pt>
                <c:pt idx="1255">
                  <c:v>55.090000152587891</c:v>
                </c:pt>
                <c:pt idx="1256">
                  <c:v>54.869998931884766</c:v>
                </c:pt>
                <c:pt idx="1257">
                  <c:v>54.970001220703125</c:v>
                </c:pt>
                <c:pt idx="1258">
                  <c:v>54.569999694824219</c:v>
                </c:pt>
                <c:pt idx="1259">
                  <c:v>54.869998931884766</c:v>
                </c:pt>
                <c:pt idx="1260">
                  <c:v>54.529998779296875</c:v>
                </c:pt>
                <c:pt idx="1261">
                  <c:v>55.569999694824219</c:v>
                </c:pt>
                <c:pt idx="1262">
                  <c:v>55.5</c:v>
                </c:pt>
                <c:pt idx="1263">
                  <c:v>55.630001068115234</c:v>
                </c:pt>
                <c:pt idx="1264">
                  <c:v>54.650001525878906</c:v>
                </c:pt>
                <c:pt idx="1265">
                  <c:v>55.740001678466797</c:v>
                </c:pt>
                <c:pt idx="1266">
                  <c:v>54.75</c:v>
                </c:pt>
                <c:pt idx="1267">
                  <c:v>55.700000762939453</c:v>
                </c:pt>
                <c:pt idx="1268">
                  <c:v>54.939998626708984</c:v>
                </c:pt>
                <c:pt idx="1269">
                  <c:v>55.680000305175781</c:v>
                </c:pt>
                <c:pt idx="1270">
                  <c:v>55.290000915527344</c:v>
                </c:pt>
                <c:pt idx="1271">
                  <c:v>55.639999389648438</c:v>
                </c:pt>
                <c:pt idx="1272">
                  <c:v>55.209999084472656</c:v>
                </c:pt>
                <c:pt idx="1273">
                  <c:v>55.790000915527344</c:v>
                </c:pt>
                <c:pt idx="1274">
                  <c:v>55.090000152587891</c:v>
                </c:pt>
                <c:pt idx="1275">
                  <c:v>55.909999847412109</c:v>
                </c:pt>
                <c:pt idx="1276">
                  <c:v>55.049999237060547</c:v>
                </c:pt>
                <c:pt idx="1277">
                  <c:v>56.049999237060547</c:v>
                </c:pt>
                <c:pt idx="1278">
                  <c:v>55.040000915527344</c:v>
                </c:pt>
                <c:pt idx="1279">
                  <c:v>55.139999389648438</c:v>
                </c:pt>
                <c:pt idx="1280">
                  <c:v>56.040000915527344</c:v>
                </c:pt>
                <c:pt idx="1281">
                  <c:v>55.380001068115234</c:v>
                </c:pt>
                <c:pt idx="1282">
                  <c:v>55.900001525878906</c:v>
                </c:pt>
                <c:pt idx="1283">
                  <c:v>55.580001831054688</c:v>
                </c:pt>
                <c:pt idx="1284">
                  <c:v>55.849998474121094</c:v>
                </c:pt>
                <c:pt idx="1285">
                  <c:v>55.75</c:v>
                </c:pt>
                <c:pt idx="1286">
                  <c:v>55.869998931884766</c:v>
                </c:pt>
                <c:pt idx="1287">
                  <c:v>55.909999847412109</c:v>
                </c:pt>
                <c:pt idx="1288">
                  <c:v>55.779998779296875</c:v>
                </c:pt>
                <c:pt idx="1289">
                  <c:v>56.099998474121094</c:v>
                </c:pt>
                <c:pt idx="1290">
                  <c:v>56.490001678466797</c:v>
                </c:pt>
                <c:pt idx="1291">
                  <c:v>55.430000305175781</c:v>
                </c:pt>
                <c:pt idx="1292">
                  <c:v>56.590000152587891</c:v>
                </c:pt>
                <c:pt idx="1293">
                  <c:v>55.430000305175781</c:v>
                </c:pt>
                <c:pt idx="1294">
                  <c:v>56.639999389648438</c:v>
                </c:pt>
                <c:pt idx="1295">
                  <c:v>55.639999389648438</c:v>
                </c:pt>
                <c:pt idx="1296">
                  <c:v>56.560001373291016</c:v>
                </c:pt>
                <c:pt idx="1297">
                  <c:v>56.349998474121094</c:v>
                </c:pt>
                <c:pt idx="1298">
                  <c:v>55.939998626708984</c:v>
                </c:pt>
                <c:pt idx="1299">
                  <c:v>56.290000915527344</c:v>
                </c:pt>
                <c:pt idx="1300">
                  <c:v>56.220001220703125</c:v>
                </c:pt>
                <c:pt idx="1301">
                  <c:v>56.349998474121094</c:v>
                </c:pt>
                <c:pt idx="1302">
                  <c:v>56.340000152587891</c:v>
                </c:pt>
                <c:pt idx="1303">
                  <c:v>56.330001831054688</c:v>
                </c:pt>
                <c:pt idx="1304">
                  <c:v>56.479999542236328</c:v>
                </c:pt>
                <c:pt idx="1305">
                  <c:v>56.259998321533203</c:v>
                </c:pt>
                <c:pt idx="1306">
                  <c:v>56.689998626708984</c:v>
                </c:pt>
                <c:pt idx="1307">
                  <c:v>56.229999542236328</c:v>
                </c:pt>
                <c:pt idx="1308">
                  <c:v>55.959999084472656</c:v>
                </c:pt>
                <c:pt idx="1309">
                  <c:v>57.130001068115234</c:v>
                </c:pt>
                <c:pt idx="1310">
                  <c:v>55.959999084472656</c:v>
                </c:pt>
                <c:pt idx="1311">
                  <c:v>57.090000152587891</c:v>
                </c:pt>
                <c:pt idx="1312">
                  <c:v>56.099998474121094</c:v>
                </c:pt>
                <c:pt idx="1313">
                  <c:v>57.139999389648438</c:v>
                </c:pt>
                <c:pt idx="1314">
                  <c:v>56.220001220703125</c:v>
                </c:pt>
                <c:pt idx="1315">
                  <c:v>57.099998474121094</c:v>
                </c:pt>
                <c:pt idx="1316">
                  <c:v>56.389999389648438</c:v>
                </c:pt>
                <c:pt idx="1317">
                  <c:v>57.060001373291016</c:v>
                </c:pt>
                <c:pt idx="1318">
                  <c:v>56.639999389648438</c:v>
                </c:pt>
                <c:pt idx="1319">
                  <c:v>56.990001678466797</c:v>
                </c:pt>
                <c:pt idx="1320">
                  <c:v>56.75</c:v>
                </c:pt>
                <c:pt idx="1321">
                  <c:v>56.919998168945313</c:v>
                </c:pt>
                <c:pt idx="1322">
                  <c:v>57.090000152587891</c:v>
                </c:pt>
                <c:pt idx="1323">
                  <c:v>57.360000610351563</c:v>
                </c:pt>
                <c:pt idx="1324">
                  <c:v>57.25</c:v>
                </c:pt>
                <c:pt idx="1325">
                  <c:v>56.680000305175781</c:v>
                </c:pt>
                <c:pt idx="1326">
                  <c:v>57.430000305175781</c:v>
                </c:pt>
                <c:pt idx="1327">
                  <c:v>56.590000152587891</c:v>
                </c:pt>
                <c:pt idx="1328">
                  <c:v>57.619998931884766</c:v>
                </c:pt>
                <c:pt idx="1329">
                  <c:v>56.650001525878906</c:v>
                </c:pt>
                <c:pt idx="1330">
                  <c:v>57.709999084472656</c:v>
                </c:pt>
                <c:pt idx="1331">
                  <c:v>56.729999542236328</c:v>
                </c:pt>
                <c:pt idx="1332">
                  <c:v>56.939998626708984</c:v>
                </c:pt>
                <c:pt idx="1333">
                  <c:v>57.590000152587891</c:v>
                </c:pt>
                <c:pt idx="1334">
                  <c:v>57.159999847412109</c:v>
                </c:pt>
                <c:pt idx="1335">
                  <c:v>57.389999389648438</c:v>
                </c:pt>
                <c:pt idx="1336">
                  <c:v>57.340000152587891</c:v>
                </c:pt>
                <c:pt idx="1337">
                  <c:v>57.290000915527344</c:v>
                </c:pt>
                <c:pt idx="1338">
                  <c:v>57.700000762939453</c:v>
                </c:pt>
                <c:pt idx="1339">
                  <c:v>57.119998931884766</c:v>
                </c:pt>
                <c:pt idx="1340">
                  <c:v>57.849998474121094</c:v>
                </c:pt>
                <c:pt idx="1341">
                  <c:v>57.099998474121094</c:v>
                </c:pt>
                <c:pt idx="1342">
                  <c:v>58.020000457763672</c:v>
                </c:pt>
                <c:pt idx="1343">
                  <c:v>58.090000152587891</c:v>
                </c:pt>
                <c:pt idx="1344">
                  <c:v>57.119998931884766</c:v>
                </c:pt>
                <c:pt idx="1345">
                  <c:v>58.139999389648438</c:v>
                </c:pt>
                <c:pt idx="1346">
                  <c:v>57.340000152587891</c:v>
                </c:pt>
                <c:pt idx="1347">
                  <c:v>58.069999694824219</c:v>
                </c:pt>
                <c:pt idx="1348">
                  <c:v>57.479999542236328</c:v>
                </c:pt>
                <c:pt idx="1349">
                  <c:v>58.049999237060547</c:v>
                </c:pt>
                <c:pt idx="1350">
                  <c:v>57.700000762939453</c:v>
                </c:pt>
                <c:pt idx="1351">
                  <c:v>57.979999542236328</c:v>
                </c:pt>
                <c:pt idx="1352">
                  <c:v>57.880001068115234</c:v>
                </c:pt>
                <c:pt idx="1353">
                  <c:v>57.889999389648438</c:v>
                </c:pt>
                <c:pt idx="1354">
                  <c:v>57.430000305175781</c:v>
                </c:pt>
                <c:pt idx="1355">
                  <c:v>58.369998931884766</c:v>
                </c:pt>
                <c:pt idx="1356">
                  <c:v>57.669998168945313</c:v>
                </c:pt>
                <c:pt idx="1357">
                  <c:v>58.540000915527344</c:v>
                </c:pt>
                <c:pt idx="1358">
                  <c:v>57.639999389648438</c:v>
                </c:pt>
                <c:pt idx="1359">
                  <c:v>58.770000457763672</c:v>
                </c:pt>
                <c:pt idx="1360">
                  <c:v>57.669998168945313</c:v>
                </c:pt>
                <c:pt idx="1361">
                  <c:v>58.770000457763672</c:v>
                </c:pt>
                <c:pt idx="1362">
                  <c:v>57.770000457763672</c:v>
                </c:pt>
                <c:pt idx="1363">
                  <c:v>58.729999542236328</c:v>
                </c:pt>
                <c:pt idx="1364">
                  <c:v>57.889999389648438</c:v>
                </c:pt>
                <c:pt idx="1365">
                  <c:v>58.720001220703125</c:v>
                </c:pt>
                <c:pt idx="1366">
                  <c:v>57.990001678466797</c:v>
                </c:pt>
                <c:pt idx="1367">
                  <c:v>58.939998626708984</c:v>
                </c:pt>
                <c:pt idx="1368">
                  <c:v>58.159999847412109</c:v>
                </c:pt>
                <c:pt idx="1369">
                  <c:v>58.849998474121094</c:v>
                </c:pt>
                <c:pt idx="1370">
                  <c:v>58.389999389648438</c:v>
                </c:pt>
                <c:pt idx="1371">
                  <c:v>58.689998626708984</c:v>
                </c:pt>
                <c:pt idx="1372">
                  <c:v>58.259998321533203</c:v>
                </c:pt>
                <c:pt idx="1373">
                  <c:v>59.169998168945313</c:v>
                </c:pt>
                <c:pt idx="1374">
                  <c:v>58.139999389648438</c:v>
                </c:pt>
                <c:pt idx="1375">
                  <c:v>59.259998321533203</c:v>
                </c:pt>
                <c:pt idx="1376">
                  <c:v>58.229999542236328</c:v>
                </c:pt>
                <c:pt idx="1377">
                  <c:v>59.360000610351563</c:v>
                </c:pt>
                <c:pt idx="1378">
                  <c:v>58.259998321533203</c:v>
                </c:pt>
                <c:pt idx="1379">
                  <c:v>59.340000152587891</c:v>
                </c:pt>
                <c:pt idx="1380">
                  <c:v>58.439998626708984</c:v>
                </c:pt>
                <c:pt idx="1381">
                  <c:v>59.270000457763672</c:v>
                </c:pt>
                <c:pt idx="1382">
                  <c:v>58.610000610351563</c:v>
                </c:pt>
                <c:pt idx="1383">
                  <c:v>59.240001678466797</c:v>
                </c:pt>
                <c:pt idx="1384">
                  <c:v>58.880001068115234</c:v>
                </c:pt>
                <c:pt idx="1385">
                  <c:v>59.25</c:v>
                </c:pt>
                <c:pt idx="1386">
                  <c:v>58.770000457763672</c:v>
                </c:pt>
                <c:pt idx="1387">
                  <c:v>59.509998321533203</c:v>
                </c:pt>
                <c:pt idx="1388">
                  <c:v>58.740001678466797</c:v>
                </c:pt>
                <c:pt idx="1389">
                  <c:v>59.580001831054688</c:v>
                </c:pt>
                <c:pt idx="1390">
                  <c:v>58.659999847412109</c:v>
                </c:pt>
                <c:pt idx="1391">
                  <c:v>59.709999084472656</c:v>
                </c:pt>
                <c:pt idx="1392">
                  <c:v>58.689998626708984</c:v>
                </c:pt>
                <c:pt idx="1393">
                  <c:v>59.900001525878906</c:v>
                </c:pt>
                <c:pt idx="1394">
                  <c:v>59.779998779296875</c:v>
                </c:pt>
                <c:pt idx="1395">
                  <c:v>59.060001373291016</c:v>
                </c:pt>
                <c:pt idx="1396">
                  <c:v>59.75</c:v>
                </c:pt>
                <c:pt idx="1397">
                  <c:v>59.259998321533203</c:v>
                </c:pt>
                <c:pt idx="1398">
                  <c:v>59.720001220703125</c:v>
                </c:pt>
                <c:pt idx="1399">
                  <c:v>59.400001525878906</c:v>
                </c:pt>
                <c:pt idx="1400">
                  <c:v>59.590000152587891</c:v>
                </c:pt>
                <c:pt idx="1401">
                  <c:v>59.689998626708984</c:v>
                </c:pt>
                <c:pt idx="1402">
                  <c:v>59.599998474121094</c:v>
                </c:pt>
                <c:pt idx="1403">
                  <c:v>59.840000152587891</c:v>
                </c:pt>
                <c:pt idx="1404">
                  <c:v>59.490001678466797</c:v>
                </c:pt>
                <c:pt idx="1405">
                  <c:v>60.049999237060547</c:v>
                </c:pt>
                <c:pt idx="1406">
                  <c:v>59.400001525878906</c:v>
                </c:pt>
                <c:pt idx="1407">
                  <c:v>60.290000915527344</c:v>
                </c:pt>
                <c:pt idx="1408">
                  <c:v>59.310001373291016</c:v>
                </c:pt>
                <c:pt idx="1409">
                  <c:v>60.409999847412109</c:v>
                </c:pt>
                <c:pt idx="1410">
                  <c:v>60.340000152587891</c:v>
                </c:pt>
                <c:pt idx="1411">
                  <c:v>59.479999542236328</c:v>
                </c:pt>
                <c:pt idx="1412">
                  <c:v>60.380001068115234</c:v>
                </c:pt>
                <c:pt idx="1413">
                  <c:v>59.630001068115234</c:v>
                </c:pt>
                <c:pt idx="1414">
                  <c:v>60.360000610351563</c:v>
                </c:pt>
                <c:pt idx="1415">
                  <c:v>59.849998474121094</c:v>
                </c:pt>
                <c:pt idx="1416">
                  <c:v>60.389999389648438</c:v>
                </c:pt>
                <c:pt idx="1417">
                  <c:v>59.860000610351563</c:v>
                </c:pt>
                <c:pt idx="1418">
                  <c:v>60.590000152587891</c:v>
                </c:pt>
                <c:pt idx="1419">
                  <c:v>59.75</c:v>
                </c:pt>
                <c:pt idx="1420">
                  <c:v>60.740001678466797</c:v>
                </c:pt>
                <c:pt idx="1421">
                  <c:v>59.830001831054688</c:v>
                </c:pt>
                <c:pt idx="1422">
                  <c:v>60.930000305175781</c:v>
                </c:pt>
                <c:pt idx="1423">
                  <c:v>59.799999237060547</c:v>
                </c:pt>
                <c:pt idx="1424">
                  <c:v>60.939998626708984</c:v>
                </c:pt>
                <c:pt idx="1425">
                  <c:v>59.909999847412109</c:v>
                </c:pt>
                <c:pt idx="1426">
                  <c:v>60.959999084472656</c:v>
                </c:pt>
                <c:pt idx="1427">
                  <c:v>59.990001678466797</c:v>
                </c:pt>
                <c:pt idx="1428">
                  <c:v>60.130001068115234</c:v>
                </c:pt>
                <c:pt idx="1429">
                  <c:v>60.810001373291016</c:v>
                </c:pt>
                <c:pt idx="1430">
                  <c:v>60.259998321533203</c:v>
                </c:pt>
                <c:pt idx="1431">
                  <c:v>60.840000152587891</c:v>
                </c:pt>
                <c:pt idx="1432">
                  <c:v>60.430000305175781</c:v>
                </c:pt>
                <c:pt idx="1433">
                  <c:v>60.869998931884766</c:v>
                </c:pt>
                <c:pt idx="1434">
                  <c:v>60.520000457763672</c:v>
                </c:pt>
                <c:pt idx="1435">
                  <c:v>60.889999389648438</c:v>
                </c:pt>
                <c:pt idx="1436">
                  <c:v>60.619998931884766</c:v>
                </c:pt>
                <c:pt idx="1437">
                  <c:v>60.819999694824219</c:v>
                </c:pt>
                <c:pt idx="1438">
                  <c:v>60.389999389648438</c:v>
                </c:pt>
                <c:pt idx="1439">
                  <c:v>61.189998626708984</c:v>
                </c:pt>
                <c:pt idx="1440">
                  <c:v>60.459999084472656</c:v>
                </c:pt>
                <c:pt idx="1441">
                  <c:v>61.369998931884766</c:v>
                </c:pt>
                <c:pt idx="1442">
                  <c:v>60.470001220703125</c:v>
                </c:pt>
                <c:pt idx="1443">
                  <c:v>60.740001678466797</c:v>
                </c:pt>
                <c:pt idx="1444">
                  <c:v>60.529998779296875</c:v>
                </c:pt>
                <c:pt idx="1445">
                  <c:v>61.630001068115234</c:v>
                </c:pt>
                <c:pt idx="1446">
                  <c:v>60.520000457763672</c:v>
                </c:pt>
                <c:pt idx="1447">
                  <c:v>61.659999847412109</c:v>
                </c:pt>
                <c:pt idx="1448">
                  <c:v>60.650001525878906</c:v>
                </c:pt>
                <c:pt idx="1449">
                  <c:v>61.779998779296875</c:v>
                </c:pt>
                <c:pt idx="1450">
                  <c:v>60.700000762939453</c:v>
                </c:pt>
                <c:pt idx="1451">
                  <c:v>61.400001525878906</c:v>
                </c:pt>
                <c:pt idx="1452">
                  <c:v>61.709999084472656</c:v>
                </c:pt>
                <c:pt idx="1453">
                  <c:v>60.900001525878906</c:v>
                </c:pt>
                <c:pt idx="1454">
                  <c:v>61.75</c:v>
                </c:pt>
                <c:pt idx="1455">
                  <c:v>61.049999237060547</c:v>
                </c:pt>
                <c:pt idx="1456">
                  <c:v>61.590000152587891</c:v>
                </c:pt>
                <c:pt idx="1457">
                  <c:v>61.159999847412109</c:v>
                </c:pt>
                <c:pt idx="1458">
                  <c:v>61.630001068115234</c:v>
                </c:pt>
                <c:pt idx="1459">
                  <c:v>61.229999542236328</c:v>
                </c:pt>
                <c:pt idx="1460">
                  <c:v>61.849998474121094</c:v>
                </c:pt>
                <c:pt idx="1461">
                  <c:v>61.340000152587891</c:v>
                </c:pt>
                <c:pt idx="1462">
                  <c:v>62</c:v>
                </c:pt>
                <c:pt idx="1463">
                  <c:v>61.270000457763672</c:v>
                </c:pt>
                <c:pt idx="1464">
                  <c:v>62.180000305175781</c:v>
                </c:pt>
                <c:pt idx="1465">
                  <c:v>62.25</c:v>
                </c:pt>
                <c:pt idx="1466">
                  <c:v>62.369998931884766</c:v>
                </c:pt>
                <c:pt idx="1467">
                  <c:v>62.389999389648438</c:v>
                </c:pt>
                <c:pt idx="1468">
                  <c:v>61.360000610351563</c:v>
                </c:pt>
                <c:pt idx="1469">
                  <c:v>62.389999389648438</c:v>
                </c:pt>
                <c:pt idx="1470">
                  <c:v>61.529998779296875</c:v>
                </c:pt>
                <c:pt idx="1471">
                  <c:v>62.310001373291016</c:v>
                </c:pt>
                <c:pt idx="1472">
                  <c:v>61.700000762939453</c:v>
                </c:pt>
                <c:pt idx="1473">
                  <c:v>62.180000305175781</c:v>
                </c:pt>
                <c:pt idx="1474">
                  <c:v>61.860000610351563</c:v>
                </c:pt>
                <c:pt idx="1475">
                  <c:v>62.380001068115234</c:v>
                </c:pt>
                <c:pt idx="1476">
                  <c:v>61.799999237060547</c:v>
                </c:pt>
                <c:pt idx="1477">
                  <c:v>62.590000152587891</c:v>
                </c:pt>
                <c:pt idx="1478">
                  <c:v>61.709999084472656</c:v>
                </c:pt>
                <c:pt idx="1479">
                  <c:v>62.720001220703125</c:v>
                </c:pt>
                <c:pt idx="1480">
                  <c:v>61.819999694824219</c:v>
                </c:pt>
                <c:pt idx="1481">
                  <c:v>62.880001068115234</c:v>
                </c:pt>
                <c:pt idx="1482">
                  <c:v>61.779998779296875</c:v>
                </c:pt>
                <c:pt idx="1483">
                  <c:v>62.979999542236328</c:v>
                </c:pt>
                <c:pt idx="1484">
                  <c:v>61.930000305175781</c:v>
                </c:pt>
                <c:pt idx="1485">
                  <c:v>62.939998626708984</c:v>
                </c:pt>
                <c:pt idx="1486">
                  <c:v>62.110000610351563</c:v>
                </c:pt>
                <c:pt idx="1487">
                  <c:v>62.630001068115234</c:v>
                </c:pt>
                <c:pt idx="1488">
                  <c:v>62.299999237060547</c:v>
                </c:pt>
                <c:pt idx="1489">
                  <c:v>62.740001678466797</c:v>
                </c:pt>
                <c:pt idx="1490">
                  <c:v>62.529998779296875</c:v>
                </c:pt>
                <c:pt idx="1491">
                  <c:v>63.099998474121094</c:v>
                </c:pt>
                <c:pt idx="1492">
                  <c:v>62.720001220703125</c:v>
                </c:pt>
                <c:pt idx="1493">
                  <c:v>63.220001220703125</c:v>
                </c:pt>
                <c:pt idx="1494">
                  <c:v>62.279998779296875</c:v>
                </c:pt>
                <c:pt idx="1495">
                  <c:v>63.319999694824219</c:v>
                </c:pt>
                <c:pt idx="1496">
                  <c:v>62.380001068115234</c:v>
                </c:pt>
                <c:pt idx="1497">
                  <c:v>63.490001678466797</c:v>
                </c:pt>
                <c:pt idx="1498">
                  <c:v>63.319999694824219</c:v>
                </c:pt>
                <c:pt idx="1499">
                  <c:v>63.439998626708984</c:v>
                </c:pt>
                <c:pt idx="1500">
                  <c:v>63.139999389648438</c:v>
                </c:pt>
                <c:pt idx="1501">
                  <c:v>62.900001525878906</c:v>
                </c:pt>
                <c:pt idx="1502">
                  <c:v>63.049999237060547</c:v>
                </c:pt>
                <c:pt idx="1503">
                  <c:v>63.220001220703125</c:v>
                </c:pt>
                <c:pt idx="1504">
                  <c:v>63.040000915527344</c:v>
                </c:pt>
                <c:pt idx="1505">
                  <c:v>63.439998626708984</c:v>
                </c:pt>
                <c:pt idx="1506">
                  <c:v>62.919998168945313</c:v>
                </c:pt>
                <c:pt idx="1507">
                  <c:v>63.669998168945313</c:v>
                </c:pt>
                <c:pt idx="1508">
                  <c:v>62.790000915527344</c:v>
                </c:pt>
                <c:pt idx="1509">
                  <c:v>62.810001373291016</c:v>
                </c:pt>
                <c:pt idx="1510">
                  <c:v>62.75</c:v>
                </c:pt>
                <c:pt idx="1511">
                  <c:v>63</c:v>
                </c:pt>
                <c:pt idx="1512">
                  <c:v>63.790000915527344</c:v>
                </c:pt>
                <c:pt idx="1513">
                  <c:v>63.270000457763672</c:v>
                </c:pt>
                <c:pt idx="1514">
                  <c:v>63.689998626708984</c:v>
                </c:pt>
                <c:pt idx="1515">
                  <c:v>63.080001831054688</c:v>
                </c:pt>
                <c:pt idx="1516">
                  <c:v>64.220001220703125</c:v>
                </c:pt>
                <c:pt idx="1517">
                  <c:v>63.729999542236328</c:v>
                </c:pt>
                <c:pt idx="1518">
                  <c:v>63.950000762939453</c:v>
                </c:pt>
                <c:pt idx="1519">
                  <c:v>63.700000762939453</c:v>
                </c:pt>
                <c:pt idx="1520">
                  <c:v>64.139999389648438</c:v>
                </c:pt>
                <c:pt idx="1521">
                  <c:v>63.540000915527344</c:v>
                </c:pt>
                <c:pt idx="1522">
                  <c:v>64.089996337890625</c:v>
                </c:pt>
                <c:pt idx="1523">
                  <c:v>63.919998168945313</c:v>
                </c:pt>
                <c:pt idx="1524">
                  <c:v>63.930000305175781</c:v>
                </c:pt>
                <c:pt idx="1525">
                  <c:v>64.120002746582031</c:v>
                </c:pt>
                <c:pt idx="1526">
                  <c:v>63.860000610351563</c:v>
                </c:pt>
                <c:pt idx="1527">
                  <c:v>64.5</c:v>
                </c:pt>
                <c:pt idx="1528">
                  <c:v>64.230003356933594</c:v>
                </c:pt>
                <c:pt idx="1529">
                  <c:v>63.939998626708984</c:v>
                </c:pt>
                <c:pt idx="1530">
                  <c:v>64.480003356933594</c:v>
                </c:pt>
                <c:pt idx="1531">
                  <c:v>63.930000305175781</c:v>
                </c:pt>
                <c:pt idx="1532">
                  <c:v>64.790000915527344</c:v>
                </c:pt>
                <c:pt idx="1533">
                  <c:v>63.790000915527344</c:v>
                </c:pt>
                <c:pt idx="1534">
                  <c:v>64.94000244140625</c:v>
                </c:pt>
                <c:pt idx="1535">
                  <c:v>63.930000305175781</c:v>
                </c:pt>
                <c:pt idx="1536">
                  <c:v>65</c:v>
                </c:pt>
                <c:pt idx="1537">
                  <c:v>64.680000305175781</c:v>
                </c:pt>
                <c:pt idx="1538">
                  <c:v>64.660003662109375</c:v>
                </c:pt>
                <c:pt idx="1539">
                  <c:v>64.510002136230469</c:v>
                </c:pt>
                <c:pt idx="1540">
                  <c:v>65.069999694824219</c:v>
                </c:pt>
                <c:pt idx="1541">
                  <c:v>64.339996337890625</c:v>
                </c:pt>
                <c:pt idx="1542">
                  <c:v>65.419998168945313</c:v>
                </c:pt>
                <c:pt idx="1543">
                  <c:v>64.410003662109375</c:v>
                </c:pt>
                <c:pt idx="1544">
                  <c:v>65.480003356933594</c:v>
                </c:pt>
                <c:pt idx="1545">
                  <c:v>64.650001525878906</c:v>
                </c:pt>
                <c:pt idx="1546">
                  <c:v>65.410003662109375</c:v>
                </c:pt>
                <c:pt idx="1547">
                  <c:v>64.930000305175781</c:v>
                </c:pt>
                <c:pt idx="1548">
                  <c:v>65.330001831054688</c:v>
                </c:pt>
                <c:pt idx="1549">
                  <c:v>65.330001831054688</c:v>
                </c:pt>
                <c:pt idx="1550">
                  <c:v>65.019996643066406</c:v>
                </c:pt>
                <c:pt idx="1551">
                  <c:v>65.720001220703125</c:v>
                </c:pt>
                <c:pt idx="1552">
                  <c:v>65</c:v>
                </c:pt>
                <c:pt idx="1553">
                  <c:v>65.019996643066406</c:v>
                </c:pt>
                <c:pt idx="1554">
                  <c:v>65.989997863769531</c:v>
                </c:pt>
                <c:pt idx="1555">
                  <c:v>65.290000915527344</c:v>
                </c:pt>
                <c:pt idx="1556">
                  <c:v>65.830001831054688</c:v>
                </c:pt>
                <c:pt idx="1557">
                  <c:v>65.470001220703125</c:v>
                </c:pt>
                <c:pt idx="1558">
                  <c:v>66</c:v>
                </c:pt>
                <c:pt idx="1559">
                  <c:v>65.889999389648438</c:v>
                </c:pt>
                <c:pt idx="1560">
                  <c:v>66.360000610351563</c:v>
                </c:pt>
                <c:pt idx="1561">
                  <c:v>66.199996948242188</c:v>
                </c:pt>
                <c:pt idx="1562">
                  <c:v>66</c:v>
                </c:pt>
                <c:pt idx="1563">
                  <c:v>66.480003356933594</c:v>
                </c:pt>
                <c:pt idx="1564">
                  <c:v>65.529998779296875</c:v>
                </c:pt>
                <c:pt idx="1565">
                  <c:v>66.519996643066406</c:v>
                </c:pt>
                <c:pt idx="1566">
                  <c:v>65.510002136230469</c:v>
                </c:pt>
                <c:pt idx="1567">
                  <c:v>66.660003662109375</c:v>
                </c:pt>
                <c:pt idx="1568">
                  <c:v>65.790000915527344</c:v>
                </c:pt>
                <c:pt idx="1569">
                  <c:v>65.779998779296875</c:v>
                </c:pt>
                <c:pt idx="1570">
                  <c:v>65.959999084472656</c:v>
                </c:pt>
                <c:pt idx="1571">
                  <c:v>65.879997253417969</c:v>
                </c:pt>
                <c:pt idx="1572">
                  <c:v>66.830001831054688</c:v>
                </c:pt>
                <c:pt idx="1573">
                  <c:v>66.099998474121094</c:v>
                </c:pt>
                <c:pt idx="1574">
                  <c:v>66.699996948242188</c:v>
                </c:pt>
                <c:pt idx="1575">
                  <c:v>66.25</c:v>
                </c:pt>
                <c:pt idx="1576">
                  <c:v>66.55999755859375</c:v>
                </c:pt>
                <c:pt idx="1577">
                  <c:v>66.120002746582031</c:v>
                </c:pt>
                <c:pt idx="1578">
                  <c:v>66.489997863769531</c:v>
                </c:pt>
                <c:pt idx="1579">
                  <c:v>66.800003051757813</c:v>
                </c:pt>
                <c:pt idx="1580">
                  <c:v>66.349998474121094</c:v>
                </c:pt>
                <c:pt idx="1581">
                  <c:v>67.010002136230469</c:v>
                </c:pt>
                <c:pt idx="1582">
                  <c:v>66.269996643066406</c:v>
                </c:pt>
                <c:pt idx="1583">
                  <c:v>67.260002136230469</c:v>
                </c:pt>
                <c:pt idx="1584">
                  <c:v>67.339996337890625</c:v>
                </c:pt>
                <c:pt idx="1585">
                  <c:v>66.360000610351563</c:v>
                </c:pt>
                <c:pt idx="1586">
                  <c:v>67.269996643066406</c:v>
                </c:pt>
                <c:pt idx="1587">
                  <c:v>66.44000244140625</c:v>
                </c:pt>
                <c:pt idx="1588">
                  <c:v>67.269996643066406</c:v>
                </c:pt>
                <c:pt idx="1589">
                  <c:v>66.639999389648438</c:v>
                </c:pt>
                <c:pt idx="1590">
                  <c:v>67.319999694824219</c:v>
                </c:pt>
                <c:pt idx="1591">
                  <c:v>67.480003356933594</c:v>
                </c:pt>
                <c:pt idx="1592">
                  <c:v>66.580001831054688</c:v>
                </c:pt>
                <c:pt idx="1593">
                  <c:v>67.480003356933594</c:v>
                </c:pt>
                <c:pt idx="1594">
                  <c:v>66.75</c:v>
                </c:pt>
                <c:pt idx="1595">
                  <c:v>67.400001525878906</c:v>
                </c:pt>
                <c:pt idx="1596">
                  <c:v>66.819999694824219</c:v>
                </c:pt>
                <c:pt idx="1597">
                  <c:v>67.430000305175781</c:v>
                </c:pt>
                <c:pt idx="1598">
                  <c:v>66.900001525878906</c:v>
                </c:pt>
                <c:pt idx="1599">
                  <c:v>67.290000915527344</c:v>
                </c:pt>
                <c:pt idx="1600">
                  <c:v>67.180000305175781</c:v>
                </c:pt>
                <c:pt idx="1601">
                  <c:v>67.720001220703125</c:v>
                </c:pt>
                <c:pt idx="1602">
                  <c:v>66.849998474121094</c:v>
                </c:pt>
                <c:pt idx="1603">
                  <c:v>67.220001220703125</c:v>
                </c:pt>
                <c:pt idx="1604">
                  <c:v>67.639999389648438</c:v>
                </c:pt>
                <c:pt idx="1605">
                  <c:v>67.120002746582031</c:v>
                </c:pt>
                <c:pt idx="1606">
                  <c:v>67.790000915527344</c:v>
                </c:pt>
                <c:pt idx="1607">
                  <c:v>68.080001831054688</c:v>
                </c:pt>
                <c:pt idx="1608">
                  <c:v>67.970001220703125</c:v>
                </c:pt>
                <c:pt idx="1609">
                  <c:v>67.040000915527344</c:v>
                </c:pt>
                <c:pt idx="1610">
                  <c:v>67.989997863769531</c:v>
                </c:pt>
                <c:pt idx="1611">
                  <c:v>67.19000244140625</c:v>
                </c:pt>
                <c:pt idx="1612">
                  <c:v>68.150001525878906</c:v>
                </c:pt>
                <c:pt idx="1613">
                  <c:v>67.120002746582031</c:v>
                </c:pt>
                <c:pt idx="1614">
                  <c:v>68.339996337890625</c:v>
                </c:pt>
                <c:pt idx="1615">
                  <c:v>67.279998779296875</c:v>
                </c:pt>
                <c:pt idx="1616">
                  <c:v>68.449996948242188</c:v>
                </c:pt>
                <c:pt idx="1617">
                  <c:v>67.349998474121094</c:v>
                </c:pt>
                <c:pt idx="1618">
                  <c:v>68.410003662109375</c:v>
                </c:pt>
                <c:pt idx="1619">
                  <c:v>67.419998168945313</c:v>
                </c:pt>
                <c:pt idx="1620">
                  <c:v>68.44000244140625</c:v>
                </c:pt>
                <c:pt idx="1621">
                  <c:v>67.580001831054688</c:v>
                </c:pt>
                <c:pt idx="1622">
                  <c:v>68.389999389648438</c:v>
                </c:pt>
                <c:pt idx="1623">
                  <c:v>67.660003662109375</c:v>
                </c:pt>
                <c:pt idx="1624">
                  <c:v>68.30999755859375</c:v>
                </c:pt>
                <c:pt idx="1625">
                  <c:v>67.849998474121094</c:v>
                </c:pt>
                <c:pt idx="1626">
                  <c:v>68.44000244140625</c:v>
                </c:pt>
                <c:pt idx="1627">
                  <c:v>68.110000610351563</c:v>
                </c:pt>
                <c:pt idx="1628">
                  <c:v>68.629997253417969</c:v>
                </c:pt>
                <c:pt idx="1629">
                  <c:v>67.730003356933594</c:v>
                </c:pt>
                <c:pt idx="1630">
                  <c:v>68.790000915527344</c:v>
                </c:pt>
                <c:pt idx="1631">
                  <c:v>67.769996643066406</c:v>
                </c:pt>
                <c:pt idx="1632">
                  <c:v>68.870002746582031</c:v>
                </c:pt>
                <c:pt idx="1633">
                  <c:v>68.910003662109375</c:v>
                </c:pt>
                <c:pt idx="1634">
                  <c:v>68.970001220703125</c:v>
                </c:pt>
                <c:pt idx="1635">
                  <c:v>68</c:v>
                </c:pt>
                <c:pt idx="1636">
                  <c:v>68.830001831054688</c:v>
                </c:pt>
                <c:pt idx="1637">
                  <c:v>68.120002746582031</c:v>
                </c:pt>
                <c:pt idx="1638">
                  <c:v>68.779998779296875</c:v>
                </c:pt>
                <c:pt idx="1639">
                  <c:v>68.370002746582031</c:v>
                </c:pt>
                <c:pt idx="1640">
                  <c:v>68.589996337890625</c:v>
                </c:pt>
                <c:pt idx="1641">
                  <c:v>68.680000305175781</c:v>
                </c:pt>
                <c:pt idx="1642">
                  <c:v>68.480003356933594</c:v>
                </c:pt>
                <c:pt idx="1643">
                  <c:v>68.209999084472656</c:v>
                </c:pt>
                <c:pt idx="1644">
                  <c:v>69.19000244140625</c:v>
                </c:pt>
                <c:pt idx="1645">
                  <c:v>68.419998168945313</c:v>
                </c:pt>
                <c:pt idx="1646">
                  <c:v>69.150001525878906</c:v>
                </c:pt>
                <c:pt idx="1647">
                  <c:v>68.569999694824219</c:v>
                </c:pt>
                <c:pt idx="1648">
                  <c:v>69.040000915527344</c:v>
                </c:pt>
                <c:pt idx="1649">
                  <c:v>68.830001831054688</c:v>
                </c:pt>
                <c:pt idx="1650">
                  <c:v>69.05999755859375</c:v>
                </c:pt>
                <c:pt idx="1651">
                  <c:v>68.94000244140625</c:v>
                </c:pt>
                <c:pt idx="1652">
                  <c:v>69.029998779296875</c:v>
                </c:pt>
                <c:pt idx="1653">
                  <c:v>69.239997863769531</c:v>
                </c:pt>
                <c:pt idx="1654">
                  <c:v>69.139999389648438</c:v>
                </c:pt>
                <c:pt idx="1655">
                  <c:v>69.349998474121094</c:v>
                </c:pt>
                <c:pt idx="1656">
                  <c:v>69.720001220703125</c:v>
                </c:pt>
                <c:pt idx="1657">
                  <c:v>68.739997863769531</c:v>
                </c:pt>
                <c:pt idx="1658">
                  <c:v>69.779998779296875</c:v>
                </c:pt>
                <c:pt idx="1659">
                  <c:v>68.739997863769531</c:v>
                </c:pt>
                <c:pt idx="1660">
                  <c:v>69.819999694824219</c:v>
                </c:pt>
                <c:pt idx="1661">
                  <c:v>68.790000915527344</c:v>
                </c:pt>
                <c:pt idx="1662">
                  <c:v>69.889999389648438</c:v>
                </c:pt>
                <c:pt idx="1663">
                  <c:v>68.849998474121094</c:v>
                </c:pt>
                <c:pt idx="1664">
                  <c:v>70</c:v>
                </c:pt>
                <c:pt idx="1665">
                  <c:v>68.919998168945313</c:v>
                </c:pt>
                <c:pt idx="1666">
                  <c:v>69.080001831054688</c:v>
                </c:pt>
                <c:pt idx="1667">
                  <c:v>69.930000305175781</c:v>
                </c:pt>
                <c:pt idx="1668">
                  <c:v>69.269996643066406</c:v>
                </c:pt>
                <c:pt idx="1669">
                  <c:v>69.970001220703125</c:v>
                </c:pt>
                <c:pt idx="1670">
                  <c:v>69.319999694824219</c:v>
                </c:pt>
                <c:pt idx="1671">
                  <c:v>69.769996643066406</c:v>
                </c:pt>
                <c:pt idx="1672">
                  <c:v>69.540000915527344</c:v>
                </c:pt>
                <c:pt idx="1673">
                  <c:v>69.930000305175781</c:v>
                </c:pt>
                <c:pt idx="1674">
                  <c:v>69.599998474121094</c:v>
                </c:pt>
                <c:pt idx="1675">
                  <c:v>70.050003051757813</c:v>
                </c:pt>
                <c:pt idx="1676">
                  <c:v>69.610000610351563</c:v>
                </c:pt>
                <c:pt idx="1677">
                  <c:v>70.129997253417969</c:v>
                </c:pt>
                <c:pt idx="1678">
                  <c:v>69.660003662109375</c:v>
                </c:pt>
                <c:pt idx="1679">
                  <c:v>70.379997253417969</c:v>
                </c:pt>
                <c:pt idx="1680">
                  <c:v>69.660003662109375</c:v>
                </c:pt>
                <c:pt idx="1681">
                  <c:v>69.669998168945313</c:v>
                </c:pt>
                <c:pt idx="1682">
                  <c:v>70.370002746582031</c:v>
                </c:pt>
                <c:pt idx="1683">
                  <c:v>69.980003356933594</c:v>
                </c:pt>
                <c:pt idx="1684">
                  <c:v>70.430000305175781</c:v>
                </c:pt>
                <c:pt idx="1685">
                  <c:v>69.879997253417969</c:v>
                </c:pt>
                <c:pt idx="1686">
                  <c:v>70.230003356933594</c:v>
                </c:pt>
                <c:pt idx="1687">
                  <c:v>70.44000244140625</c:v>
                </c:pt>
                <c:pt idx="1688">
                  <c:v>70.080001831054688</c:v>
                </c:pt>
                <c:pt idx="1689">
                  <c:v>70.480003356933594</c:v>
                </c:pt>
                <c:pt idx="1690">
                  <c:v>70.389999389648438</c:v>
                </c:pt>
                <c:pt idx="1691">
                  <c:v>70.830001831054688</c:v>
                </c:pt>
                <c:pt idx="1692">
                  <c:v>70.620002746582031</c:v>
                </c:pt>
                <c:pt idx="1693">
                  <c:v>70.180000305175781</c:v>
                </c:pt>
                <c:pt idx="1694">
                  <c:v>69.94000244140625</c:v>
                </c:pt>
                <c:pt idx="1695">
                  <c:v>70.110000610351563</c:v>
                </c:pt>
                <c:pt idx="1696">
                  <c:v>71.019996643066406</c:v>
                </c:pt>
                <c:pt idx="1697">
                  <c:v>70.160003662109375</c:v>
                </c:pt>
                <c:pt idx="1698">
                  <c:v>71.120002746582031</c:v>
                </c:pt>
                <c:pt idx="1699">
                  <c:v>70.139999389648438</c:v>
                </c:pt>
                <c:pt idx="1700">
                  <c:v>71.300003051757813</c:v>
                </c:pt>
                <c:pt idx="1701">
                  <c:v>70.239997863769531</c:v>
                </c:pt>
                <c:pt idx="1702">
                  <c:v>71.199996948242188</c:v>
                </c:pt>
                <c:pt idx="1703">
                  <c:v>70.400001525878906</c:v>
                </c:pt>
                <c:pt idx="1704">
                  <c:v>71.150001525878906</c:v>
                </c:pt>
                <c:pt idx="1705">
                  <c:v>70.720001220703125</c:v>
                </c:pt>
                <c:pt idx="1706">
                  <c:v>71.180000305175781</c:v>
                </c:pt>
                <c:pt idx="1707">
                  <c:v>70.55999755859375</c:v>
                </c:pt>
                <c:pt idx="1708">
                  <c:v>71.470001220703125</c:v>
                </c:pt>
                <c:pt idx="1709">
                  <c:v>70.580001831054688</c:v>
                </c:pt>
                <c:pt idx="1710">
                  <c:v>70.819999694824219</c:v>
                </c:pt>
                <c:pt idx="1711">
                  <c:v>71.510002136230469</c:v>
                </c:pt>
                <c:pt idx="1712">
                  <c:v>70.699996948242188</c:v>
                </c:pt>
                <c:pt idx="1713">
                  <c:v>71.660003662109375</c:v>
                </c:pt>
                <c:pt idx="1714">
                  <c:v>71.470001220703125</c:v>
                </c:pt>
                <c:pt idx="1715">
                  <c:v>71.900001525878906</c:v>
                </c:pt>
                <c:pt idx="1716">
                  <c:v>71.699996948242188</c:v>
                </c:pt>
                <c:pt idx="1717">
                  <c:v>71.069999694824219</c:v>
                </c:pt>
                <c:pt idx="1718">
                  <c:v>71.029998779296875</c:v>
                </c:pt>
                <c:pt idx="1719">
                  <c:v>70.930000305175781</c:v>
                </c:pt>
                <c:pt idx="1720">
                  <c:v>72.080001831054688</c:v>
                </c:pt>
                <c:pt idx="1721">
                  <c:v>72.30999755859375</c:v>
                </c:pt>
                <c:pt idx="1722">
                  <c:v>71.980003356933594</c:v>
                </c:pt>
                <c:pt idx="1723">
                  <c:v>73</c:v>
                </c:pt>
                <c:pt idx="1724">
                  <c:v>72.040000915527344</c:v>
                </c:pt>
                <c:pt idx="1725">
                  <c:v>73.129997253417969</c:v>
                </c:pt>
                <c:pt idx="1726">
                  <c:v>72.099998474121094</c:v>
                </c:pt>
                <c:pt idx="1727">
                  <c:v>73.269996643066406</c:v>
                </c:pt>
                <c:pt idx="1728">
                  <c:v>72.209999084472656</c:v>
                </c:pt>
                <c:pt idx="1729">
                  <c:v>73.330001831054688</c:v>
                </c:pt>
                <c:pt idx="1730">
                  <c:v>72.290000915527344</c:v>
                </c:pt>
                <c:pt idx="1731">
                  <c:v>73.330001831054688</c:v>
                </c:pt>
                <c:pt idx="1732">
                  <c:v>72.330001831054688</c:v>
                </c:pt>
                <c:pt idx="1733">
                  <c:v>72.480003356933594</c:v>
                </c:pt>
                <c:pt idx="1734">
                  <c:v>73.459999084472656</c:v>
                </c:pt>
                <c:pt idx="1735">
                  <c:v>73.599998474121094</c:v>
                </c:pt>
                <c:pt idx="1736">
                  <c:v>72.680000305175781</c:v>
                </c:pt>
                <c:pt idx="1737">
                  <c:v>73.599998474121094</c:v>
                </c:pt>
                <c:pt idx="1738">
                  <c:v>72.699996948242188</c:v>
                </c:pt>
                <c:pt idx="1739">
                  <c:v>73.580001831054688</c:v>
                </c:pt>
                <c:pt idx="1740">
                  <c:v>72.900001525878906</c:v>
                </c:pt>
                <c:pt idx="1741">
                  <c:v>73.529998779296875</c:v>
                </c:pt>
                <c:pt idx="1742">
                  <c:v>73.779998779296875</c:v>
                </c:pt>
                <c:pt idx="1743">
                  <c:v>73.69000244140625</c:v>
                </c:pt>
                <c:pt idx="1744">
                  <c:v>73.44000244140625</c:v>
                </c:pt>
                <c:pt idx="1745">
                  <c:v>73.449996948242188</c:v>
                </c:pt>
                <c:pt idx="1746">
                  <c:v>73.69000244140625</c:v>
                </c:pt>
                <c:pt idx="1747">
                  <c:v>73.349998474121094</c:v>
                </c:pt>
                <c:pt idx="1748">
                  <c:v>73.989997863769531</c:v>
                </c:pt>
                <c:pt idx="1749">
                  <c:v>73.260002136230469</c:v>
                </c:pt>
                <c:pt idx="1750">
                  <c:v>74.230003356933594</c:v>
                </c:pt>
                <c:pt idx="1751">
                  <c:v>73.389999389648438</c:v>
                </c:pt>
                <c:pt idx="1752">
                  <c:v>74.410003662109375</c:v>
                </c:pt>
                <c:pt idx="1753">
                  <c:v>73.379997253417969</c:v>
                </c:pt>
                <c:pt idx="1754">
                  <c:v>74.470001220703125</c:v>
                </c:pt>
                <c:pt idx="1755">
                  <c:v>73.459999084472656</c:v>
                </c:pt>
                <c:pt idx="1756">
                  <c:v>73.80999755859375</c:v>
                </c:pt>
                <c:pt idx="1757">
                  <c:v>73.989997863769531</c:v>
                </c:pt>
                <c:pt idx="1758">
                  <c:v>74.129997253417969</c:v>
                </c:pt>
                <c:pt idx="1759">
                  <c:v>73.910003662109375</c:v>
                </c:pt>
                <c:pt idx="1760">
                  <c:v>74.419998168945313</c:v>
                </c:pt>
                <c:pt idx="1761">
                  <c:v>74.230003356933594</c:v>
                </c:pt>
                <c:pt idx="1762">
                  <c:v>74.05999755859375</c:v>
                </c:pt>
                <c:pt idx="1763">
                  <c:v>74.470001220703125</c:v>
                </c:pt>
                <c:pt idx="1764">
                  <c:v>73.930000305175781</c:v>
                </c:pt>
                <c:pt idx="1765">
                  <c:v>74.75</c:v>
                </c:pt>
                <c:pt idx="1766">
                  <c:v>74.919998168945313</c:v>
                </c:pt>
                <c:pt idx="1767">
                  <c:v>73.919998168945313</c:v>
                </c:pt>
                <c:pt idx="1768">
                  <c:v>74.900001525878906</c:v>
                </c:pt>
                <c:pt idx="1769">
                  <c:v>74.110000610351563</c:v>
                </c:pt>
                <c:pt idx="1770">
                  <c:v>74.889999389648438</c:v>
                </c:pt>
                <c:pt idx="1771">
                  <c:v>74.44000244140625</c:v>
                </c:pt>
                <c:pt idx="1772">
                  <c:v>74.830001831054688</c:v>
                </c:pt>
                <c:pt idx="1773">
                  <c:v>74.599998474121094</c:v>
                </c:pt>
                <c:pt idx="1774">
                  <c:v>74.589996337890625</c:v>
                </c:pt>
                <c:pt idx="1775">
                  <c:v>74.269996643066406</c:v>
                </c:pt>
                <c:pt idx="1776">
                  <c:v>75.30999755859375</c:v>
                </c:pt>
                <c:pt idx="1777">
                  <c:v>74.349998474121094</c:v>
                </c:pt>
                <c:pt idx="1778">
                  <c:v>75.419998168945313</c:v>
                </c:pt>
                <c:pt idx="1779">
                  <c:v>74.410003662109375</c:v>
                </c:pt>
                <c:pt idx="1780">
                  <c:v>75.449996948242188</c:v>
                </c:pt>
                <c:pt idx="1781">
                  <c:v>74.510002136230469</c:v>
                </c:pt>
                <c:pt idx="1782">
                  <c:v>75.400001525878906</c:v>
                </c:pt>
                <c:pt idx="1783">
                  <c:v>74.790000915527344</c:v>
                </c:pt>
                <c:pt idx="1784">
                  <c:v>75.379997253417969</c:v>
                </c:pt>
                <c:pt idx="1785">
                  <c:v>74.819999694824219</c:v>
                </c:pt>
                <c:pt idx="1786">
                  <c:v>75.150001525878906</c:v>
                </c:pt>
                <c:pt idx="1787">
                  <c:v>75.410003662109375</c:v>
                </c:pt>
                <c:pt idx="1788">
                  <c:v>74.919998168945313</c:v>
                </c:pt>
                <c:pt idx="1789">
                  <c:v>75.709999084472656</c:v>
                </c:pt>
                <c:pt idx="1790">
                  <c:v>75.930000305175781</c:v>
                </c:pt>
                <c:pt idx="1791">
                  <c:v>74.889999389648438</c:v>
                </c:pt>
                <c:pt idx="1792">
                  <c:v>74.910003662109375</c:v>
                </c:pt>
                <c:pt idx="1793">
                  <c:v>75.180000305175781</c:v>
                </c:pt>
                <c:pt idx="1794">
                  <c:v>75.69000244140625</c:v>
                </c:pt>
                <c:pt idx="1795">
                  <c:v>75.410003662109375</c:v>
                </c:pt>
                <c:pt idx="1796">
                  <c:v>75.540000915527344</c:v>
                </c:pt>
                <c:pt idx="1797">
                  <c:v>75.839996337890625</c:v>
                </c:pt>
                <c:pt idx="1798">
                  <c:v>75.629997253417969</c:v>
                </c:pt>
                <c:pt idx="1799">
                  <c:v>75.889999389648438</c:v>
                </c:pt>
                <c:pt idx="1800">
                  <c:v>75.44000244140625</c:v>
                </c:pt>
                <c:pt idx="1801">
                  <c:v>76.160003662109375</c:v>
                </c:pt>
                <c:pt idx="1802">
                  <c:v>76</c:v>
                </c:pt>
                <c:pt idx="1803">
                  <c:v>75.519996643066406</c:v>
                </c:pt>
                <c:pt idx="1804">
                  <c:v>76.300003051757813</c:v>
                </c:pt>
                <c:pt idx="1805">
                  <c:v>75.510002136230469</c:v>
                </c:pt>
                <c:pt idx="1806">
                  <c:v>76.510002136230469</c:v>
                </c:pt>
                <c:pt idx="1807">
                  <c:v>75.459999084472656</c:v>
                </c:pt>
                <c:pt idx="1808">
                  <c:v>76.550003051757813</c:v>
                </c:pt>
                <c:pt idx="1809">
                  <c:v>75.580001831054688</c:v>
                </c:pt>
                <c:pt idx="1810">
                  <c:v>76.610000610351563</c:v>
                </c:pt>
                <c:pt idx="1811">
                  <c:v>75.760002136230469</c:v>
                </c:pt>
                <c:pt idx="1812">
                  <c:v>76.550003051757813</c:v>
                </c:pt>
                <c:pt idx="1813">
                  <c:v>76.069999694824219</c:v>
                </c:pt>
                <c:pt idx="1814">
                  <c:v>76.319999694824219</c:v>
                </c:pt>
                <c:pt idx="1815">
                  <c:v>76.30999755859375</c:v>
                </c:pt>
                <c:pt idx="1816">
                  <c:v>76.330001831054688</c:v>
                </c:pt>
                <c:pt idx="1817">
                  <c:v>75.839996337890625</c:v>
                </c:pt>
                <c:pt idx="1818">
                  <c:v>77</c:v>
                </c:pt>
                <c:pt idx="1819">
                  <c:v>75.949996948242188</c:v>
                </c:pt>
                <c:pt idx="1820">
                  <c:v>77</c:v>
                </c:pt>
                <c:pt idx="1821">
                  <c:v>76.080001831054688</c:v>
                </c:pt>
                <c:pt idx="1822">
                  <c:v>76.989997863769531</c:v>
                </c:pt>
                <c:pt idx="1823">
                  <c:v>76.339996337890625</c:v>
                </c:pt>
                <c:pt idx="1824">
                  <c:v>76.819999694824219</c:v>
                </c:pt>
                <c:pt idx="1825">
                  <c:v>76.55999755859375</c:v>
                </c:pt>
                <c:pt idx="1826">
                  <c:v>76.680000305175781</c:v>
                </c:pt>
                <c:pt idx="1827">
                  <c:v>76.870002746582031</c:v>
                </c:pt>
                <c:pt idx="1828">
                  <c:v>76.480003356933594</c:v>
                </c:pt>
                <c:pt idx="1829">
                  <c:v>77.269996643066406</c:v>
                </c:pt>
                <c:pt idx="1830">
                  <c:v>76.360000610351563</c:v>
                </c:pt>
                <c:pt idx="1831">
                  <c:v>76.5</c:v>
                </c:pt>
                <c:pt idx="1832">
                  <c:v>77.209999084472656</c:v>
                </c:pt>
                <c:pt idx="1833">
                  <c:v>76.680000305175781</c:v>
                </c:pt>
                <c:pt idx="1834">
                  <c:v>77.139999389648438</c:v>
                </c:pt>
                <c:pt idx="1835">
                  <c:v>77.029998779296875</c:v>
                </c:pt>
                <c:pt idx="1836">
                  <c:v>77.029998779296875</c:v>
                </c:pt>
                <c:pt idx="1837">
                  <c:v>77.370002746582031</c:v>
                </c:pt>
                <c:pt idx="1838">
                  <c:v>76.699996948242188</c:v>
                </c:pt>
                <c:pt idx="1839">
                  <c:v>77.739997863769531</c:v>
                </c:pt>
                <c:pt idx="1840">
                  <c:v>76.680000305175781</c:v>
                </c:pt>
                <c:pt idx="1841">
                  <c:v>77.760002136230469</c:v>
                </c:pt>
                <c:pt idx="1842">
                  <c:v>76.790000915527344</c:v>
                </c:pt>
                <c:pt idx="1843">
                  <c:v>77.589996337890625</c:v>
                </c:pt>
                <c:pt idx="1844">
                  <c:v>77.230003356933594</c:v>
                </c:pt>
                <c:pt idx="1845">
                  <c:v>77.279998779296875</c:v>
                </c:pt>
                <c:pt idx="1846">
                  <c:v>77.730003356933594</c:v>
                </c:pt>
                <c:pt idx="1847">
                  <c:v>77.129997253417969</c:v>
                </c:pt>
                <c:pt idx="1848">
                  <c:v>78.139999389648438</c:v>
                </c:pt>
                <c:pt idx="1849">
                  <c:v>76.959999084472656</c:v>
                </c:pt>
                <c:pt idx="1850">
                  <c:v>78.010002136230469</c:v>
                </c:pt>
                <c:pt idx="1851">
                  <c:v>77.269996643066406</c:v>
                </c:pt>
                <c:pt idx="1852">
                  <c:v>77.930000305175781</c:v>
                </c:pt>
                <c:pt idx="1853">
                  <c:v>77.75</c:v>
                </c:pt>
                <c:pt idx="1854">
                  <c:v>78.25</c:v>
                </c:pt>
                <c:pt idx="1855">
                  <c:v>77.25</c:v>
                </c:pt>
                <c:pt idx="1856">
                  <c:v>78.360000610351563</c:v>
                </c:pt>
                <c:pt idx="1857">
                  <c:v>77.379997253417969</c:v>
                </c:pt>
                <c:pt idx="1858">
                  <c:v>78.180000305175781</c:v>
                </c:pt>
                <c:pt idx="1859">
                  <c:v>77.80999755859375</c:v>
                </c:pt>
                <c:pt idx="1860">
                  <c:v>77.910003662109375</c:v>
                </c:pt>
                <c:pt idx="1861">
                  <c:v>78.319999694824219</c:v>
                </c:pt>
                <c:pt idx="1862">
                  <c:v>77.650001525878906</c:v>
                </c:pt>
                <c:pt idx="1863">
                  <c:v>78.629997253417969</c:v>
                </c:pt>
                <c:pt idx="1864">
                  <c:v>77.55999755859375</c:v>
                </c:pt>
                <c:pt idx="1865">
                  <c:v>78.720001220703125</c:v>
                </c:pt>
                <c:pt idx="1866">
                  <c:v>78.360000610351563</c:v>
                </c:pt>
                <c:pt idx="1867">
                  <c:v>78.419998168945313</c:v>
                </c:pt>
                <c:pt idx="1868">
                  <c:v>77.949996948242188</c:v>
                </c:pt>
                <c:pt idx="1869">
                  <c:v>78.800003051757813</c:v>
                </c:pt>
                <c:pt idx="1870">
                  <c:v>77.790000915527344</c:v>
                </c:pt>
                <c:pt idx="1871">
                  <c:v>78.949996948242188</c:v>
                </c:pt>
                <c:pt idx="1872">
                  <c:v>78.010002136230469</c:v>
                </c:pt>
                <c:pt idx="1873">
                  <c:v>78.519996643066406</c:v>
                </c:pt>
                <c:pt idx="1874">
                  <c:v>78.370002746582031</c:v>
                </c:pt>
                <c:pt idx="1875">
                  <c:v>78.860000610351563</c:v>
                </c:pt>
                <c:pt idx="1876">
                  <c:v>78.099998474121094</c:v>
                </c:pt>
                <c:pt idx="1877">
                  <c:v>79.150001525878906</c:v>
                </c:pt>
                <c:pt idx="1878">
                  <c:v>78.110000610351563</c:v>
                </c:pt>
                <c:pt idx="1879">
                  <c:v>79.230003356933594</c:v>
                </c:pt>
                <c:pt idx="1880">
                  <c:v>78.360000610351563</c:v>
                </c:pt>
                <c:pt idx="1881">
                  <c:v>79.089996337890625</c:v>
                </c:pt>
                <c:pt idx="1882">
                  <c:v>78.69000244140625</c:v>
                </c:pt>
                <c:pt idx="1883">
                  <c:v>78.900001525878906</c:v>
                </c:pt>
                <c:pt idx="1884">
                  <c:v>79.44000244140625</c:v>
                </c:pt>
                <c:pt idx="1885">
                  <c:v>78.540000915527344</c:v>
                </c:pt>
                <c:pt idx="1886">
                  <c:v>79.589996337890625</c:v>
                </c:pt>
                <c:pt idx="1887">
                  <c:v>78.55999755859375</c:v>
                </c:pt>
                <c:pt idx="1888">
                  <c:v>79.610000610351563</c:v>
                </c:pt>
                <c:pt idx="1889">
                  <c:v>78.830001831054688</c:v>
                </c:pt>
                <c:pt idx="1890">
                  <c:v>79.529998779296875</c:v>
                </c:pt>
                <c:pt idx="1891">
                  <c:v>79.010002136230469</c:v>
                </c:pt>
                <c:pt idx="1892">
                  <c:v>79.629997253417969</c:v>
                </c:pt>
                <c:pt idx="1893">
                  <c:v>78.910003662109375</c:v>
                </c:pt>
                <c:pt idx="1894">
                  <c:v>79.790000915527344</c:v>
                </c:pt>
                <c:pt idx="1895">
                  <c:v>78.739997863769531</c:v>
                </c:pt>
                <c:pt idx="1896">
                  <c:v>79.910003662109375</c:v>
                </c:pt>
                <c:pt idx="1897">
                  <c:v>79.529998779296875</c:v>
                </c:pt>
                <c:pt idx="1898">
                  <c:v>79.459999084472656</c:v>
                </c:pt>
                <c:pt idx="1899">
                  <c:v>79.419998168945313</c:v>
                </c:pt>
                <c:pt idx="1900">
                  <c:v>79.819999694824219</c:v>
                </c:pt>
                <c:pt idx="1901">
                  <c:v>79.239997863769531</c:v>
                </c:pt>
                <c:pt idx="1902">
                  <c:v>79.110000610351563</c:v>
                </c:pt>
                <c:pt idx="1903">
                  <c:v>79.139999389648438</c:v>
                </c:pt>
                <c:pt idx="1904">
                  <c:v>80.30999755859375</c:v>
                </c:pt>
                <c:pt idx="1905">
                  <c:v>80.230003356933594</c:v>
                </c:pt>
                <c:pt idx="1906">
                  <c:v>79.489997863769531</c:v>
                </c:pt>
                <c:pt idx="1907">
                  <c:v>79.389999389648438</c:v>
                </c:pt>
                <c:pt idx="1908">
                  <c:v>80.290000915527344</c:v>
                </c:pt>
                <c:pt idx="1909">
                  <c:v>79.660003662109375</c:v>
                </c:pt>
                <c:pt idx="1910">
                  <c:v>80.19000244140625</c:v>
                </c:pt>
                <c:pt idx="1911">
                  <c:v>79.599998474121094</c:v>
                </c:pt>
                <c:pt idx="1912">
                  <c:v>80.44000244140625</c:v>
                </c:pt>
                <c:pt idx="1913">
                  <c:v>79.599998474121094</c:v>
                </c:pt>
                <c:pt idx="1914">
                  <c:v>80.709999084472656</c:v>
                </c:pt>
                <c:pt idx="1915">
                  <c:v>80.480003356933594</c:v>
                </c:pt>
                <c:pt idx="1916">
                  <c:v>80.610000610351563</c:v>
                </c:pt>
                <c:pt idx="1917">
                  <c:v>79.739997863769531</c:v>
                </c:pt>
                <c:pt idx="1918">
                  <c:v>80.069999694824219</c:v>
                </c:pt>
                <c:pt idx="1919">
                  <c:v>80.150001525878906</c:v>
                </c:pt>
                <c:pt idx="1920">
                  <c:v>80.470001220703125</c:v>
                </c:pt>
                <c:pt idx="1921">
                  <c:v>80.069999694824219</c:v>
                </c:pt>
                <c:pt idx="1922">
                  <c:v>80.849998474121094</c:v>
                </c:pt>
                <c:pt idx="1923">
                  <c:v>79.889999389648438</c:v>
                </c:pt>
                <c:pt idx="1924">
                  <c:v>80</c:v>
                </c:pt>
                <c:pt idx="1925">
                  <c:v>80.870002746582031</c:v>
                </c:pt>
                <c:pt idx="1926">
                  <c:v>80.230003356933594</c:v>
                </c:pt>
                <c:pt idx="1927">
                  <c:v>80.680000305175781</c:v>
                </c:pt>
                <c:pt idx="1928">
                  <c:v>80.540000915527344</c:v>
                </c:pt>
                <c:pt idx="1929">
                  <c:v>80.330001831054688</c:v>
                </c:pt>
                <c:pt idx="1930">
                  <c:v>80.870002746582031</c:v>
                </c:pt>
                <c:pt idx="1931">
                  <c:v>80.680000305175781</c:v>
                </c:pt>
                <c:pt idx="1932">
                  <c:v>81.139999389648438</c:v>
                </c:pt>
                <c:pt idx="1933">
                  <c:v>80.239997863769531</c:v>
                </c:pt>
                <c:pt idx="1934">
                  <c:v>81.360000610351563</c:v>
                </c:pt>
                <c:pt idx="1935">
                  <c:v>80.290000915527344</c:v>
                </c:pt>
                <c:pt idx="1936">
                  <c:v>81.449996948242188</c:v>
                </c:pt>
                <c:pt idx="1937">
                  <c:v>80.449996948242188</c:v>
                </c:pt>
                <c:pt idx="1938">
                  <c:v>80.900001525878906</c:v>
                </c:pt>
                <c:pt idx="1939">
                  <c:v>80.94000244140625</c:v>
                </c:pt>
                <c:pt idx="1940">
                  <c:v>81.160003662109375</c:v>
                </c:pt>
                <c:pt idx="1941">
                  <c:v>80.849998474121094</c:v>
                </c:pt>
                <c:pt idx="1942">
                  <c:v>81.419998168945313</c:v>
                </c:pt>
                <c:pt idx="1943">
                  <c:v>80.779998779296875</c:v>
                </c:pt>
                <c:pt idx="1944">
                  <c:v>81.660003662109375</c:v>
                </c:pt>
                <c:pt idx="1945">
                  <c:v>81.75</c:v>
                </c:pt>
                <c:pt idx="1946">
                  <c:v>80.819999694824219</c:v>
                </c:pt>
                <c:pt idx="1947">
                  <c:v>81.75</c:v>
                </c:pt>
                <c:pt idx="1948">
                  <c:v>80.930000305175781</c:v>
                </c:pt>
                <c:pt idx="1949">
                  <c:v>81.709999084472656</c:v>
                </c:pt>
                <c:pt idx="1950">
                  <c:v>81.099998474121094</c:v>
                </c:pt>
                <c:pt idx="1951">
                  <c:v>81.819999694824219</c:v>
                </c:pt>
                <c:pt idx="1952">
                  <c:v>81.269996643066406</c:v>
                </c:pt>
                <c:pt idx="1953">
                  <c:v>81.80999755859375</c:v>
                </c:pt>
                <c:pt idx="1954">
                  <c:v>81.410003662109375</c:v>
                </c:pt>
                <c:pt idx="1955">
                  <c:v>81.800003051757813</c:v>
                </c:pt>
                <c:pt idx="1956">
                  <c:v>81.430000305175781</c:v>
                </c:pt>
                <c:pt idx="1957">
                  <c:v>81.919998168945313</c:v>
                </c:pt>
                <c:pt idx="1958">
                  <c:v>81.529998779296875</c:v>
                </c:pt>
                <c:pt idx="1959">
                  <c:v>82.120002746582031</c:v>
                </c:pt>
                <c:pt idx="1960">
                  <c:v>81.519996643066406</c:v>
                </c:pt>
                <c:pt idx="1961">
                  <c:v>81.330001831054688</c:v>
                </c:pt>
                <c:pt idx="1962">
                  <c:v>82.459999084472656</c:v>
                </c:pt>
                <c:pt idx="1963">
                  <c:v>81.400001525878906</c:v>
                </c:pt>
                <c:pt idx="1964">
                  <c:v>82.519996643066406</c:v>
                </c:pt>
                <c:pt idx="1965">
                  <c:v>82.569999694824219</c:v>
                </c:pt>
                <c:pt idx="1966">
                  <c:v>81.510002136230469</c:v>
                </c:pt>
                <c:pt idx="1967">
                  <c:v>82.529998779296875</c:v>
                </c:pt>
                <c:pt idx="1968">
                  <c:v>81.650001525878906</c:v>
                </c:pt>
                <c:pt idx="1969">
                  <c:v>81.910003662109375</c:v>
                </c:pt>
                <c:pt idx="1970">
                  <c:v>82.5</c:v>
                </c:pt>
                <c:pt idx="1971">
                  <c:v>82.019996643066406</c:v>
                </c:pt>
                <c:pt idx="1972">
                  <c:v>82.470001220703125</c:v>
                </c:pt>
                <c:pt idx="1973">
                  <c:v>82.019996643066406</c:v>
                </c:pt>
                <c:pt idx="1974">
                  <c:v>82.370002746582031</c:v>
                </c:pt>
                <c:pt idx="1975">
                  <c:v>82.199996948242188</c:v>
                </c:pt>
                <c:pt idx="1976">
                  <c:v>82.629997253417969</c:v>
                </c:pt>
                <c:pt idx="1977">
                  <c:v>82.44000244140625</c:v>
                </c:pt>
                <c:pt idx="1978">
                  <c:v>82.639999389648438</c:v>
                </c:pt>
                <c:pt idx="1979">
                  <c:v>82.400001525878906</c:v>
                </c:pt>
                <c:pt idx="1980">
                  <c:v>82.739997863769531</c:v>
                </c:pt>
                <c:pt idx="1981">
                  <c:v>82.55999755859375</c:v>
                </c:pt>
                <c:pt idx="1982">
                  <c:v>82.849998474121094</c:v>
                </c:pt>
                <c:pt idx="1983">
                  <c:v>82.580001831054688</c:v>
                </c:pt>
                <c:pt idx="1984">
                  <c:v>82.970001220703125</c:v>
                </c:pt>
                <c:pt idx="1985">
                  <c:v>83.319999694824219</c:v>
                </c:pt>
                <c:pt idx="1986">
                  <c:v>82.970001220703125</c:v>
                </c:pt>
                <c:pt idx="1987">
                  <c:v>82.889999389648438</c:v>
                </c:pt>
                <c:pt idx="1988">
                  <c:v>82.959999084472656</c:v>
                </c:pt>
                <c:pt idx="1989">
                  <c:v>82.959999084472656</c:v>
                </c:pt>
                <c:pt idx="1990">
                  <c:v>82.879997253417969</c:v>
                </c:pt>
                <c:pt idx="1991">
                  <c:v>83.050003051757813</c:v>
                </c:pt>
                <c:pt idx="1992">
                  <c:v>82.709999084472656</c:v>
                </c:pt>
                <c:pt idx="1993">
                  <c:v>83.430000305175781</c:v>
                </c:pt>
                <c:pt idx="1994">
                  <c:v>82.889999389648438</c:v>
                </c:pt>
                <c:pt idx="1995">
                  <c:v>83.510002136230469</c:v>
                </c:pt>
                <c:pt idx="1996">
                  <c:v>83.010002136230469</c:v>
                </c:pt>
                <c:pt idx="1997">
                  <c:v>83.419998168945313</c:v>
                </c:pt>
                <c:pt idx="1998">
                  <c:v>83.760002136230469</c:v>
                </c:pt>
                <c:pt idx="1999">
                  <c:v>82.949996948242188</c:v>
                </c:pt>
                <c:pt idx="2000">
                  <c:v>83.830001831054688</c:v>
                </c:pt>
                <c:pt idx="2001">
                  <c:v>83.110000610351563</c:v>
                </c:pt>
                <c:pt idx="2002">
                  <c:v>83.80999755859375</c:v>
                </c:pt>
                <c:pt idx="2003">
                  <c:v>83.239997863769531</c:v>
                </c:pt>
                <c:pt idx="2004">
                  <c:v>83.720001220703125</c:v>
                </c:pt>
                <c:pt idx="2005">
                  <c:v>84.069999694824219</c:v>
                </c:pt>
                <c:pt idx="2006">
                  <c:v>83.069999694824219</c:v>
                </c:pt>
                <c:pt idx="2007">
                  <c:v>84.040000915527344</c:v>
                </c:pt>
                <c:pt idx="2008">
                  <c:v>83.339996337890625</c:v>
                </c:pt>
                <c:pt idx="2009">
                  <c:v>84.169998168945313</c:v>
                </c:pt>
                <c:pt idx="2010">
                  <c:v>83.389999389648438</c:v>
                </c:pt>
                <c:pt idx="2011">
                  <c:v>84.110000610351563</c:v>
                </c:pt>
                <c:pt idx="2012">
                  <c:v>84.360000610351563</c:v>
                </c:pt>
                <c:pt idx="2013">
                  <c:v>84.220001220703125</c:v>
                </c:pt>
                <c:pt idx="2014">
                  <c:v>83.569999694824219</c:v>
                </c:pt>
                <c:pt idx="2015">
                  <c:v>84.260002136230469</c:v>
                </c:pt>
                <c:pt idx="2016">
                  <c:v>83.739997863769531</c:v>
                </c:pt>
                <c:pt idx="2017">
                  <c:v>84.25</c:v>
                </c:pt>
                <c:pt idx="2018">
                  <c:v>84.589996337890625</c:v>
                </c:pt>
                <c:pt idx="2019">
                  <c:v>83.540000915527344</c:v>
                </c:pt>
                <c:pt idx="2020">
                  <c:v>84.599998474121094</c:v>
                </c:pt>
                <c:pt idx="2021">
                  <c:v>83.629997253417969</c:v>
                </c:pt>
                <c:pt idx="2022">
                  <c:v>84.739997863769531</c:v>
                </c:pt>
                <c:pt idx="2023">
                  <c:v>83.800003051757813</c:v>
                </c:pt>
                <c:pt idx="2024">
                  <c:v>84.870002746582031</c:v>
                </c:pt>
                <c:pt idx="2025">
                  <c:v>83.870002746582031</c:v>
                </c:pt>
                <c:pt idx="2026">
                  <c:v>83.819999694824219</c:v>
                </c:pt>
                <c:pt idx="2027">
                  <c:v>84</c:v>
                </c:pt>
                <c:pt idx="2028">
                  <c:v>83.839996337890625</c:v>
                </c:pt>
                <c:pt idx="2029">
                  <c:v>84.099998474121094</c:v>
                </c:pt>
                <c:pt idx="2030">
                  <c:v>83.989997863769531</c:v>
                </c:pt>
                <c:pt idx="2031">
                  <c:v>84.239997863769531</c:v>
                </c:pt>
                <c:pt idx="2032">
                  <c:v>84.889999389648438</c:v>
                </c:pt>
                <c:pt idx="2033">
                  <c:v>84.410003662109375</c:v>
                </c:pt>
                <c:pt idx="2034">
                  <c:v>84.779998779296875</c:v>
                </c:pt>
                <c:pt idx="2035">
                  <c:v>84.360000610351563</c:v>
                </c:pt>
                <c:pt idx="2036">
                  <c:v>84.900001525878906</c:v>
                </c:pt>
                <c:pt idx="2037">
                  <c:v>84.55999755859375</c:v>
                </c:pt>
                <c:pt idx="2038">
                  <c:v>84.889999389648438</c:v>
                </c:pt>
                <c:pt idx="2039">
                  <c:v>84.629997253417969</c:v>
                </c:pt>
                <c:pt idx="2040">
                  <c:v>85.050003051757813</c:v>
                </c:pt>
                <c:pt idx="2041">
                  <c:v>84.959999084472656</c:v>
                </c:pt>
                <c:pt idx="2042">
                  <c:v>85.010002136230469</c:v>
                </c:pt>
                <c:pt idx="2043">
                  <c:v>84.919998168945313</c:v>
                </c:pt>
                <c:pt idx="2044">
                  <c:v>85.089996337890625</c:v>
                </c:pt>
                <c:pt idx="2045">
                  <c:v>85.019996643066406</c:v>
                </c:pt>
                <c:pt idx="2046">
                  <c:v>84.69000244140625</c:v>
                </c:pt>
                <c:pt idx="2047">
                  <c:v>85.580001831054688</c:v>
                </c:pt>
                <c:pt idx="2048">
                  <c:v>84.849998474121094</c:v>
                </c:pt>
                <c:pt idx="2049">
                  <c:v>85.620002746582031</c:v>
                </c:pt>
                <c:pt idx="2050">
                  <c:v>84.860000610351563</c:v>
                </c:pt>
                <c:pt idx="2051">
                  <c:v>85.730003356933594</c:v>
                </c:pt>
                <c:pt idx="2052">
                  <c:v>84.980003356933594</c:v>
                </c:pt>
                <c:pt idx="2053">
                  <c:v>85.639999389648438</c:v>
                </c:pt>
                <c:pt idx="2054">
                  <c:v>85.430000305175781</c:v>
                </c:pt>
                <c:pt idx="2055">
                  <c:v>85.819999694824219</c:v>
                </c:pt>
                <c:pt idx="2056">
                  <c:v>85.099998474121094</c:v>
                </c:pt>
                <c:pt idx="2057">
                  <c:v>85.970001220703125</c:v>
                </c:pt>
                <c:pt idx="2058">
                  <c:v>85.239997863769531</c:v>
                </c:pt>
                <c:pt idx="2059">
                  <c:v>85.959999084472656</c:v>
                </c:pt>
                <c:pt idx="2060">
                  <c:v>85.459999084472656</c:v>
                </c:pt>
                <c:pt idx="2061">
                  <c:v>86.150001525878906</c:v>
                </c:pt>
                <c:pt idx="2062">
                  <c:v>86.220001220703125</c:v>
                </c:pt>
                <c:pt idx="2063">
                  <c:v>85.25</c:v>
                </c:pt>
                <c:pt idx="2064">
                  <c:v>86.290000915527344</c:v>
                </c:pt>
                <c:pt idx="2065">
                  <c:v>85.389999389648438</c:v>
                </c:pt>
                <c:pt idx="2066">
                  <c:v>86.519996643066406</c:v>
                </c:pt>
                <c:pt idx="2067">
                  <c:v>85.580001831054688</c:v>
                </c:pt>
                <c:pt idx="2068">
                  <c:v>85.650001525878906</c:v>
                </c:pt>
                <c:pt idx="2069">
                  <c:v>86.489997863769531</c:v>
                </c:pt>
                <c:pt idx="2070">
                  <c:v>85.730003356933594</c:v>
                </c:pt>
                <c:pt idx="2071">
                  <c:v>86.699996948242188</c:v>
                </c:pt>
                <c:pt idx="2072">
                  <c:v>85.839996337890625</c:v>
                </c:pt>
                <c:pt idx="2073">
                  <c:v>86.870002746582031</c:v>
                </c:pt>
                <c:pt idx="2074">
                  <c:v>86</c:v>
                </c:pt>
                <c:pt idx="2075">
                  <c:v>86.830001831054688</c:v>
                </c:pt>
                <c:pt idx="2076">
                  <c:v>86.550003051757813</c:v>
                </c:pt>
                <c:pt idx="2077">
                  <c:v>86.330001831054688</c:v>
                </c:pt>
                <c:pt idx="2078">
                  <c:v>86.760002136230469</c:v>
                </c:pt>
                <c:pt idx="2079">
                  <c:v>86.5</c:v>
                </c:pt>
                <c:pt idx="2080">
                  <c:v>86.69000244140625</c:v>
                </c:pt>
                <c:pt idx="2081">
                  <c:v>86.319999694824219</c:v>
                </c:pt>
                <c:pt idx="2082">
                  <c:v>87.080001831054688</c:v>
                </c:pt>
                <c:pt idx="2083">
                  <c:v>86.400001525878906</c:v>
                </c:pt>
                <c:pt idx="2084">
                  <c:v>87.089996337890625</c:v>
                </c:pt>
                <c:pt idx="2085">
                  <c:v>87.349998474121094</c:v>
                </c:pt>
                <c:pt idx="2086">
                  <c:v>86.199996948242188</c:v>
                </c:pt>
                <c:pt idx="2087">
                  <c:v>87.449996948242188</c:v>
                </c:pt>
                <c:pt idx="2088">
                  <c:v>86.30999755859375</c:v>
                </c:pt>
                <c:pt idx="2089">
                  <c:v>87.489997863769531</c:v>
                </c:pt>
                <c:pt idx="2090">
                  <c:v>87.120002746582031</c:v>
                </c:pt>
                <c:pt idx="2091">
                  <c:v>86.660003662109375</c:v>
                </c:pt>
                <c:pt idx="2092">
                  <c:v>87.209999084472656</c:v>
                </c:pt>
                <c:pt idx="2093">
                  <c:v>86.910003662109375</c:v>
                </c:pt>
                <c:pt idx="2094">
                  <c:v>87.209999084472656</c:v>
                </c:pt>
                <c:pt idx="2095">
                  <c:v>86.830001831054688</c:v>
                </c:pt>
                <c:pt idx="2096">
                  <c:v>87.370002746582031</c:v>
                </c:pt>
                <c:pt idx="2097">
                  <c:v>86.860000610351563</c:v>
                </c:pt>
                <c:pt idx="2098">
                  <c:v>87.449996948242188</c:v>
                </c:pt>
                <c:pt idx="2099">
                  <c:v>86.830001831054688</c:v>
                </c:pt>
                <c:pt idx="2100">
                  <c:v>86.69000244140625</c:v>
                </c:pt>
                <c:pt idx="2101">
                  <c:v>87.819999694824219</c:v>
                </c:pt>
                <c:pt idx="2102">
                  <c:v>86.739997863769531</c:v>
                </c:pt>
                <c:pt idx="2103">
                  <c:v>87.870002746582031</c:v>
                </c:pt>
                <c:pt idx="2104">
                  <c:v>86.849998474121094</c:v>
                </c:pt>
                <c:pt idx="2105">
                  <c:v>87.099998474121094</c:v>
                </c:pt>
                <c:pt idx="2106">
                  <c:v>87.55999755859375</c:v>
                </c:pt>
                <c:pt idx="2107">
                  <c:v>87.269996643066406</c:v>
                </c:pt>
                <c:pt idx="2108">
                  <c:v>87.489997863769531</c:v>
                </c:pt>
                <c:pt idx="2109">
                  <c:v>87.050003051757813</c:v>
                </c:pt>
                <c:pt idx="2110">
                  <c:v>87.910003662109375</c:v>
                </c:pt>
                <c:pt idx="2111">
                  <c:v>87.019996643066406</c:v>
                </c:pt>
                <c:pt idx="2112">
                  <c:v>87.989997863769531</c:v>
                </c:pt>
                <c:pt idx="2113">
                  <c:v>87.180000305175781</c:v>
                </c:pt>
                <c:pt idx="2114">
                  <c:v>86.959999084472656</c:v>
                </c:pt>
                <c:pt idx="2115">
                  <c:v>88.029998779296875</c:v>
                </c:pt>
                <c:pt idx="2116">
                  <c:v>87.089996337890625</c:v>
                </c:pt>
                <c:pt idx="2117">
                  <c:v>88.129997253417969</c:v>
                </c:pt>
                <c:pt idx="2118">
                  <c:v>87.879997253417969</c:v>
                </c:pt>
                <c:pt idx="2119">
                  <c:v>87.639999389648438</c:v>
                </c:pt>
                <c:pt idx="2120">
                  <c:v>87.720001220703125</c:v>
                </c:pt>
                <c:pt idx="2121">
                  <c:v>87.699996948242188</c:v>
                </c:pt>
                <c:pt idx="2122">
                  <c:v>88.260002136230469</c:v>
                </c:pt>
                <c:pt idx="2123">
                  <c:v>87.180000305175781</c:v>
                </c:pt>
                <c:pt idx="2124">
                  <c:v>88.360000610351563</c:v>
                </c:pt>
                <c:pt idx="2125">
                  <c:v>87.279998779296875</c:v>
                </c:pt>
                <c:pt idx="2126">
                  <c:v>87.419998168945313</c:v>
                </c:pt>
                <c:pt idx="2127">
                  <c:v>88.05999755859375</c:v>
                </c:pt>
                <c:pt idx="2128">
                  <c:v>87.599998474121094</c:v>
                </c:pt>
                <c:pt idx="2129">
                  <c:v>87.989997863769531</c:v>
                </c:pt>
                <c:pt idx="2130">
                  <c:v>87.849998474121094</c:v>
                </c:pt>
                <c:pt idx="2131">
                  <c:v>87.800003051757813</c:v>
                </c:pt>
                <c:pt idx="2132">
                  <c:v>87.449996948242188</c:v>
                </c:pt>
                <c:pt idx="2133">
                  <c:v>88.5</c:v>
                </c:pt>
                <c:pt idx="2134">
                  <c:v>87.550003051757813</c:v>
                </c:pt>
                <c:pt idx="2135">
                  <c:v>88.709999084472656</c:v>
                </c:pt>
                <c:pt idx="2136">
                  <c:v>87.629997253417969</c:v>
                </c:pt>
                <c:pt idx="2137">
                  <c:v>87.980003356933594</c:v>
                </c:pt>
                <c:pt idx="2138">
                  <c:v>88.199996948242188</c:v>
                </c:pt>
                <c:pt idx="2139">
                  <c:v>88.279998779296875</c:v>
                </c:pt>
                <c:pt idx="2140">
                  <c:v>87.930000305175781</c:v>
                </c:pt>
                <c:pt idx="2141">
                  <c:v>88.599998474121094</c:v>
                </c:pt>
                <c:pt idx="2142">
                  <c:v>88.709999084472656</c:v>
                </c:pt>
                <c:pt idx="2143">
                  <c:v>88.930000305175781</c:v>
                </c:pt>
                <c:pt idx="2144">
                  <c:v>88.69000244140625</c:v>
                </c:pt>
                <c:pt idx="2145">
                  <c:v>88.889999389648438</c:v>
                </c:pt>
                <c:pt idx="2146">
                  <c:v>88.489997863769531</c:v>
                </c:pt>
                <c:pt idx="2147">
                  <c:v>88.410003662109375</c:v>
                </c:pt>
                <c:pt idx="2148">
                  <c:v>88.220001220703125</c:v>
                </c:pt>
                <c:pt idx="2149">
                  <c:v>88.779998779296875</c:v>
                </c:pt>
                <c:pt idx="2150">
                  <c:v>89.019996643066406</c:v>
                </c:pt>
                <c:pt idx="2151">
                  <c:v>87.94000244140625</c:v>
                </c:pt>
                <c:pt idx="2152">
                  <c:v>88.879997253417969</c:v>
                </c:pt>
                <c:pt idx="2153">
                  <c:v>88.129997253417969</c:v>
                </c:pt>
                <c:pt idx="2154">
                  <c:v>88.910003662109375</c:v>
                </c:pt>
                <c:pt idx="2155">
                  <c:v>88.389999389648438</c:v>
                </c:pt>
                <c:pt idx="2156">
                  <c:v>88.620002746582031</c:v>
                </c:pt>
                <c:pt idx="2157">
                  <c:v>88.739997863769531</c:v>
                </c:pt>
                <c:pt idx="2158">
                  <c:v>88.349998474121094</c:v>
                </c:pt>
                <c:pt idx="2159">
                  <c:v>88.94000244140625</c:v>
                </c:pt>
                <c:pt idx="2160">
                  <c:v>89.209999084472656</c:v>
                </c:pt>
                <c:pt idx="2161">
                  <c:v>88.209999084472656</c:v>
                </c:pt>
                <c:pt idx="2162">
                  <c:v>89.209999084472656</c:v>
                </c:pt>
                <c:pt idx="2163">
                  <c:v>88.550003051757813</c:v>
                </c:pt>
                <c:pt idx="2164">
                  <c:v>88.889999389648438</c:v>
                </c:pt>
                <c:pt idx="2165">
                  <c:v>88.860000610351563</c:v>
                </c:pt>
                <c:pt idx="2166">
                  <c:v>88.629997253417969</c:v>
                </c:pt>
                <c:pt idx="2167">
                  <c:v>89.099998474121094</c:v>
                </c:pt>
                <c:pt idx="2168">
                  <c:v>88.349998474121094</c:v>
                </c:pt>
                <c:pt idx="2169">
                  <c:v>88.379997253417969</c:v>
                </c:pt>
                <c:pt idx="2170">
                  <c:v>89.300003051757813</c:v>
                </c:pt>
                <c:pt idx="2171">
                  <c:v>88.720001220703125</c:v>
                </c:pt>
                <c:pt idx="2172">
                  <c:v>89.050003051757813</c:v>
                </c:pt>
                <c:pt idx="2173">
                  <c:v>89.379997253417969</c:v>
                </c:pt>
                <c:pt idx="2174">
                  <c:v>88.959999084472656</c:v>
                </c:pt>
                <c:pt idx="2175">
                  <c:v>89.160003662109375</c:v>
                </c:pt>
                <c:pt idx="2176">
                  <c:v>89.410003662109375</c:v>
                </c:pt>
                <c:pt idx="2177">
                  <c:v>88.930000305175781</c:v>
                </c:pt>
                <c:pt idx="2178">
                  <c:v>89.75</c:v>
                </c:pt>
                <c:pt idx="2179">
                  <c:v>89.709999084472656</c:v>
                </c:pt>
                <c:pt idx="2180">
                  <c:v>89.970001220703125</c:v>
                </c:pt>
                <c:pt idx="2181">
                  <c:v>88.980003356933594</c:v>
                </c:pt>
                <c:pt idx="2182">
                  <c:v>89.239997863769531</c:v>
                </c:pt>
                <c:pt idx="2183">
                  <c:v>89.529998779296875</c:v>
                </c:pt>
                <c:pt idx="2184">
                  <c:v>89.760002136230469</c:v>
                </c:pt>
                <c:pt idx="2185">
                  <c:v>89.389999389648438</c:v>
                </c:pt>
                <c:pt idx="2186">
                  <c:v>89.94000244140625</c:v>
                </c:pt>
                <c:pt idx="2187">
                  <c:v>90.239997863769531</c:v>
                </c:pt>
                <c:pt idx="2188">
                  <c:v>89.230003356933594</c:v>
                </c:pt>
                <c:pt idx="2189">
                  <c:v>90.040000915527344</c:v>
                </c:pt>
                <c:pt idx="2190">
                  <c:v>89.449996948242188</c:v>
                </c:pt>
                <c:pt idx="2191">
                  <c:v>90.010002136230469</c:v>
                </c:pt>
                <c:pt idx="2192">
                  <c:v>89.279998779296875</c:v>
                </c:pt>
                <c:pt idx="2193">
                  <c:v>90.349998474121094</c:v>
                </c:pt>
                <c:pt idx="2194">
                  <c:v>89.279998779296875</c:v>
                </c:pt>
                <c:pt idx="2195">
                  <c:v>90.370002746582031</c:v>
                </c:pt>
                <c:pt idx="2196">
                  <c:v>89.360000610351563</c:v>
                </c:pt>
                <c:pt idx="2197">
                  <c:v>90.470001220703125</c:v>
                </c:pt>
                <c:pt idx="2198">
                  <c:v>89.980003356933594</c:v>
                </c:pt>
                <c:pt idx="2199">
                  <c:v>90.099998474121094</c:v>
                </c:pt>
                <c:pt idx="2200">
                  <c:v>89.680000305175781</c:v>
                </c:pt>
                <c:pt idx="2201">
                  <c:v>90.44000244140625</c:v>
                </c:pt>
                <c:pt idx="2202">
                  <c:v>89.629997253417969</c:v>
                </c:pt>
                <c:pt idx="2203">
                  <c:v>90.629997253417969</c:v>
                </c:pt>
                <c:pt idx="2204">
                  <c:v>89.55999755859375</c:v>
                </c:pt>
                <c:pt idx="2205">
                  <c:v>89.889999389648438</c:v>
                </c:pt>
                <c:pt idx="2206">
                  <c:v>90.379997253417969</c:v>
                </c:pt>
                <c:pt idx="2207">
                  <c:v>90</c:v>
                </c:pt>
                <c:pt idx="2208">
                  <c:v>90.129997253417969</c:v>
                </c:pt>
                <c:pt idx="2209">
                  <c:v>90.489997863769531</c:v>
                </c:pt>
                <c:pt idx="2210">
                  <c:v>90.089996337890625</c:v>
                </c:pt>
                <c:pt idx="2211">
                  <c:v>90.319999694824219</c:v>
                </c:pt>
                <c:pt idx="2212">
                  <c:v>89.949996948242188</c:v>
                </c:pt>
                <c:pt idx="2213">
                  <c:v>90.779998779296875</c:v>
                </c:pt>
                <c:pt idx="2214">
                  <c:v>89.830001831054688</c:v>
                </c:pt>
                <c:pt idx="2215">
                  <c:v>90.830001831054688</c:v>
                </c:pt>
                <c:pt idx="2216">
                  <c:v>89.980003356933594</c:v>
                </c:pt>
                <c:pt idx="2217">
                  <c:v>90.94000244140625</c:v>
                </c:pt>
                <c:pt idx="2218">
                  <c:v>90.230003356933594</c:v>
                </c:pt>
                <c:pt idx="2219">
                  <c:v>90.779998779296875</c:v>
                </c:pt>
                <c:pt idx="2220">
                  <c:v>90.339996337890625</c:v>
                </c:pt>
                <c:pt idx="2221">
                  <c:v>90.900001525878906</c:v>
                </c:pt>
                <c:pt idx="2222">
                  <c:v>90.169998168945313</c:v>
                </c:pt>
                <c:pt idx="2223">
                  <c:v>91.110000610351563</c:v>
                </c:pt>
                <c:pt idx="2224">
                  <c:v>90.19000244140625</c:v>
                </c:pt>
                <c:pt idx="2225">
                  <c:v>91.220001220703125</c:v>
                </c:pt>
                <c:pt idx="2226">
                  <c:v>91.089996337890625</c:v>
                </c:pt>
                <c:pt idx="2227">
                  <c:v>90.319999694824219</c:v>
                </c:pt>
                <c:pt idx="2228">
                  <c:v>90.900001525878906</c:v>
                </c:pt>
                <c:pt idx="2229">
                  <c:v>90.540000915527344</c:v>
                </c:pt>
                <c:pt idx="2230">
                  <c:v>90.790000915527344</c:v>
                </c:pt>
                <c:pt idx="2231">
                  <c:v>90.360000610351563</c:v>
                </c:pt>
                <c:pt idx="2232">
                  <c:v>91.129997253417969</c:v>
                </c:pt>
                <c:pt idx="2233">
                  <c:v>90.370002746582031</c:v>
                </c:pt>
                <c:pt idx="2234">
                  <c:v>91.44000244140625</c:v>
                </c:pt>
                <c:pt idx="2235">
                  <c:v>90.349998474121094</c:v>
                </c:pt>
                <c:pt idx="2236">
                  <c:v>90.449996948242188</c:v>
                </c:pt>
                <c:pt idx="2237">
                  <c:v>91.169998168945313</c:v>
                </c:pt>
                <c:pt idx="2238">
                  <c:v>90.650001525878906</c:v>
                </c:pt>
                <c:pt idx="2239">
                  <c:v>91.069999694824219</c:v>
                </c:pt>
                <c:pt idx="2240">
                  <c:v>90.830001831054688</c:v>
                </c:pt>
                <c:pt idx="2241">
                  <c:v>91.230003356933594</c:v>
                </c:pt>
                <c:pt idx="2242">
                  <c:v>90.550003051757813</c:v>
                </c:pt>
                <c:pt idx="2243">
                  <c:v>91.470001220703125</c:v>
                </c:pt>
                <c:pt idx="2244">
                  <c:v>90.400001525878906</c:v>
                </c:pt>
                <c:pt idx="2245">
                  <c:v>91.449996948242188</c:v>
                </c:pt>
                <c:pt idx="2246">
                  <c:v>90.419998168945313</c:v>
                </c:pt>
                <c:pt idx="2247">
                  <c:v>91.610000610351563</c:v>
                </c:pt>
                <c:pt idx="2248">
                  <c:v>90.430000305175781</c:v>
                </c:pt>
                <c:pt idx="2249">
                  <c:v>90.699996948242188</c:v>
                </c:pt>
                <c:pt idx="2250">
                  <c:v>91.230003356933594</c:v>
                </c:pt>
                <c:pt idx="2251">
                  <c:v>90.849998474121094</c:v>
                </c:pt>
                <c:pt idx="2252">
                  <c:v>91.180000305175781</c:v>
                </c:pt>
                <c:pt idx="2253">
                  <c:v>91</c:v>
                </c:pt>
                <c:pt idx="2254">
                  <c:v>91.029998779296875</c:v>
                </c:pt>
                <c:pt idx="2255">
                  <c:v>90.620002746582031</c:v>
                </c:pt>
                <c:pt idx="2256">
                  <c:v>91.639999389648438</c:v>
                </c:pt>
                <c:pt idx="2257">
                  <c:v>90.55999755859375</c:v>
                </c:pt>
                <c:pt idx="2258">
                  <c:v>91.419998168945313</c:v>
                </c:pt>
                <c:pt idx="2259">
                  <c:v>90.919998168945313</c:v>
                </c:pt>
                <c:pt idx="2260">
                  <c:v>91.410003662109375</c:v>
                </c:pt>
                <c:pt idx="2261">
                  <c:v>90.94000244140625</c:v>
                </c:pt>
                <c:pt idx="2262">
                  <c:v>91.269996643066406</c:v>
                </c:pt>
                <c:pt idx="2263">
                  <c:v>90.830001831054688</c:v>
                </c:pt>
                <c:pt idx="2264">
                  <c:v>91.669998168945313</c:v>
                </c:pt>
                <c:pt idx="2265">
                  <c:v>90.800003051757813</c:v>
                </c:pt>
                <c:pt idx="2266">
                  <c:v>91.769996643066406</c:v>
                </c:pt>
                <c:pt idx="2267">
                  <c:v>90.800003051757813</c:v>
                </c:pt>
                <c:pt idx="2268">
                  <c:v>91.050003051757813</c:v>
                </c:pt>
                <c:pt idx="2269">
                  <c:v>91.589996337890625</c:v>
                </c:pt>
                <c:pt idx="2270">
                  <c:v>91.209999084472656</c:v>
                </c:pt>
                <c:pt idx="2271">
                  <c:v>91.489997863769531</c:v>
                </c:pt>
                <c:pt idx="2272">
                  <c:v>91.419998168945313</c:v>
                </c:pt>
                <c:pt idx="2273">
                  <c:v>91.430000305175781</c:v>
                </c:pt>
                <c:pt idx="2274">
                  <c:v>91</c:v>
                </c:pt>
                <c:pt idx="2275">
                  <c:v>92.180000305175781</c:v>
                </c:pt>
                <c:pt idx="2276">
                  <c:v>91.069999694824219</c:v>
                </c:pt>
                <c:pt idx="2277">
                  <c:v>92.120002746582031</c:v>
                </c:pt>
                <c:pt idx="2278">
                  <c:v>91</c:v>
                </c:pt>
                <c:pt idx="2279">
                  <c:v>92.239997863769531</c:v>
                </c:pt>
                <c:pt idx="2280">
                  <c:v>91.230003356933594</c:v>
                </c:pt>
                <c:pt idx="2281">
                  <c:v>92.290000915527344</c:v>
                </c:pt>
                <c:pt idx="2282">
                  <c:v>91.279998779296875</c:v>
                </c:pt>
                <c:pt idx="2283">
                  <c:v>91.760002136230469</c:v>
                </c:pt>
                <c:pt idx="2284">
                  <c:v>91.830001831054688</c:v>
                </c:pt>
                <c:pt idx="2285">
                  <c:v>92.080001831054688</c:v>
                </c:pt>
                <c:pt idx="2286">
                  <c:v>91.800003051757813</c:v>
                </c:pt>
                <c:pt idx="2287">
                  <c:v>92.150001525878906</c:v>
                </c:pt>
                <c:pt idx="2288">
                  <c:v>91.739997863769531</c:v>
                </c:pt>
                <c:pt idx="2289">
                  <c:v>92.449996948242188</c:v>
                </c:pt>
                <c:pt idx="2290">
                  <c:v>92.639999389648438</c:v>
                </c:pt>
                <c:pt idx="2291">
                  <c:v>91.55999755859375</c:v>
                </c:pt>
                <c:pt idx="2292">
                  <c:v>92.580001831054688</c:v>
                </c:pt>
                <c:pt idx="2293">
                  <c:v>91.489997863769531</c:v>
                </c:pt>
                <c:pt idx="2294">
                  <c:v>92.529998779296875</c:v>
                </c:pt>
                <c:pt idx="2295">
                  <c:v>92.269996643066406</c:v>
                </c:pt>
                <c:pt idx="2296">
                  <c:v>91.860000610351563</c:v>
                </c:pt>
                <c:pt idx="2297">
                  <c:v>92.239997863769531</c:v>
                </c:pt>
                <c:pt idx="2298">
                  <c:v>92.160003662109375</c:v>
                </c:pt>
                <c:pt idx="2299">
                  <c:v>92.629997253417969</c:v>
                </c:pt>
                <c:pt idx="2300">
                  <c:v>91.779998779296875</c:v>
                </c:pt>
                <c:pt idx="2301">
                  <c:v>92.760002136230469</c:v>
                </c:pt>
                <c:pt idx="2302">
                  <c:v>91.849998474121094</c:v>
                </c:pt>
                <c:pt idx="2303">
                  <c:v>91.75</c:v>
                </c:pt>
                <c:pt idx="2304">
                  <c:v>92.870002746582031</c:v>
                </c:pt>
                <c:pt idx="2305">
                  <c:v>91.930000305175781</c:v>
                </c:pt>
                <c:pt idx="2306">
                  <c:v>92.849998474121094</c:v>
                </c:pt>
                <c:pt idx="2307">
                  <c:v>91.94000244140625</c:v>
                </c:pt>
                <c:pt idx="2308">
                  <c:v>92.800003051757813</c:v>
                </c:pt>
                <c:pt idx="2309">
                  <c:v>92.589996337890625</c:v>
                </c:pt>
                <c:pt idx="2310">
                  <c:v>92.480003356933594</c:v>
                </c:pt>
                <c:pt idx="2311">
                  <c:v>92.459999084472656</c:v>
                </c:pt>
                <c:pt idx="2312">
                  <c:v>92.529998779296875</c:v>
                </c:pt>
                <c:pt idx="2313">
                  <c:v>92.599998474121094</c:v>
                </c:pt>
                <c:pt idx="2314">
                  <c:v>92.19000244140625</c:v>
                </c:pt>
                <c:pt idx="2315">
                  <c:v>93.050003051757813</c:v>
                </c:pt>
                <c:pt idx="2316">
                  <c:v>92.019996643066406</c:v>
                </c:pt>
                <c:pt idx="2317">
                  <c:v>93.129997253417969</c:v>
                </c:pt>
                <c:pt idx="2318">
                  <c:v>92.209999084472656</c:v>
                </c:pt>
                <c:pt idx="2319">
                  <c:v>92.169998168945313</c:v>
                </c:pt>
                <c:pt idx="2320">
                  <c:v>93.129997253417969</c:v>
                </c:pt>
                <c:pt idx="2321">
                  <c:v>92.279998779296875</c:v>
                </c:pt>
                <c:pt idx="2322">
                  <c:v>93.089996337890625</c:v>
                </c:pt>
                <c:pt idx="2323">
                  <c:v>92.660003662109375</c:v>
                </c:pt>
                <c:pt idx="2324">
                  <c:v>92.970001220703125</c:v>
                </c:pt>
                <c:pt idx="2325">
                  <c:v>92.480003356933594</c:v>
                </c:pt>
                <c:pt idx="2326">
                  <c:v>93.269996643066406</c:v>
                </c:pt>
                <c:pt idx="2327">
                  <c:v>92.480003356933594</c:v>
                </c:pt>
                <c:pt idx="2328">
                  <c:v>92.389999389648438</c:v>
                </c:pt>
                <c:pt idx="2329">
                  <c:v>93.360000610351563</c:v>
                </c:pt>
                <c:pt idx="2330">
                  <c:v>92.470001220703125</c:v>
                </c:pt>
                <c:pt idx="2331">
                  <c:v>93.379997253417969</c:v>
                </c:pt>
                <c:pt idx="2332">
                  <c:v>93.05999755859375</c:v>
                </c:pt>
                <c:pt idx="2333">
                  <c:v>92.910003662109375</c:v>
                </c:pt>
                <c:pt idx="2334">
                  <c:v>92.870002746582031</c:v>
                </c:pt>
                <c:pt idx="2335">
                  <c:v>93.260002136230469</c:v>
                </c:pt>
                <c:pt idx="2336">
                  <c:v>92.760002136230469</c:v>
                </c:pt>
                <c:pt idx="2337">
                  <c:v>92.580001831054688</c:v>
                </c:pt>
                <c:pt idx="2338">
                  <c:v>93.569999694824219</c:v>
                </c:pt>
                <c:pt idx="2339">
                  <c:v>92.55999755859375</c:v>
                </c:pt>
                <c:pt idx="2340">
                  <c:v>93.589996337890625</c:v>
                </c:pt>
                <c:pt idx="2341">
                  <c:v>93.19000244140625</c:v>
                </c:pt>
                <c:pt idx="2342">
                  <c:v>93.160003662109375</c:v>
                </c:pt>
                <c:pt idx="2343">
                  <c:v>93</c:v>
                </c:pt>
                <c:pt idx="2344">
                  <c:v>93.339996337890625</c:v>
                </c:pt>
                <c:pt idx="2345">
                  <c:v>92.860000610351563</c:v>
                </c:pt>
                <c:pt idx="2346">
                  <c:v>93.599998474121094</c:v>
                </c:pt>
                <c:pt idx="2347">
                  <c:v>93.800003051757813</c:v>
                </c:pt>
                <c:pt idx="2348">
                  <c:v>92.699996948242188</c:v>
                </c:pt>
                <c:pt idx="2349">
                  <c:v>93.44000244140625</c:v>
                </c:pt>
                <c:pt idx="2350">
                  <c:v>92.900001525878906</c:v>
                </c:pt>
                <c:pt idx="2351">
                  <c:v>93.319999694824219</c:v>
                </c:pt>
                <c:pt idx="2352">
                  <c:v>92.849998474121094</c:v>
                </c:pt>
                <c:pt idx="2353">
                  <c:v>93.760002136230469</c:v>
                </c:pt>
                <c:pt idx="2354">
                  <c:v>92.839996337890625</c:v>
                </c:pt>
                <c:pt idx="2355">
                  <c:v>93.919998168945313</c:v>
                </c:pt>
                <c:pt idx="2356">
                  <c:v>92.849998474121094</c:v>
                </c:pt>
                <c:pt idx="2357">
                  <c:v>93.050003051757813</c:v>
                </c:pt>
                <c:pt idx="2358">
                  <c:v>93.459999084472656</c:v>
                </c:pt>
                <c:pt idx="2359">
                  <c:v>93.379997253417969</c:v>
                </c:pt>
                <c:pt idx="2360">
                  <c:v>93.089996337890625</c:v>
                </c:pt>
                <c:pt idx="2361">
                  <c:v>93.680000305175781</c:v>
                </c:pt>
                <c:pt idx="2362">
                  <c:v>92.989997863769531</c:v>
                </c:pt>
                <c:pt idx="2363">
                  <c:v>94.040000915527344</c:v>
                </c:pt>
                <c:pt idx="2364">
                  <c:v>94.010002136230469</c:v>
                </c:pt>
                <c:pt idx="2365">
                  <c:v>93.050003051757813</c:v>
                </c:pt>
                <c:pt idx="2366">
                  <c:v>93.739997863769531</c:v>
                </c:pt>
                <c:pt idx="2367">
                  <c:v>93.400001525878906</c:v>
                </c:pt>
                <c:pt idx="2368">
                  <c:v>93.879997253417969</c:v>
                </c:pt>
                <c:pt idx="2369">
                  <c:v>93.089996337890625</c:v>
                </c:pt>
                <c:pt idx="2370">
                  <c:v>94.279998779296875</c:v>
                </c:pt>
                <c:pt idx="2371">
                  <c:v>92.970001220703125</c:v>
                </c:pt>
                <c:pt idx="2372">
                  <c:v>94.260002136230469</c:v>
                </c:pt>
                <c:pt idx="2373">
                  <c:v>93.089996337890625</c:v>
                </c:pt>
                <c:pt idx="2374">
                  <c:v>94.040000915527344</c:v>
                </c:pt>
                <c:pt idx="2375">
                  <c:v>93.419998168945313</c:v>
                </c:pt>
                <c:pt idx="2376">
                  <c:v>93.889999389648438</c:v>
                </c:pt>
                <c:pt idx="2377">
                  <c:v>93.300003051757813</c:v>
                </c:pt>
                <c:pt idx="2378">
                  <c:v>94.230003356933594</c:v>
                </c:pt>
                <c:pt idx="2379">
                  <c:v>94.120002746582031</c:v>
                </c:pt>
                <c:pt idx="2380">
                  <c:v>93.370002746582031</c:v>
                </c:pt>
                <c:pt idx="2381">
                  <c:v>94.319999694824219</c:v>
                </c:pt>
                <c:pt idx="2382">
                  <c:v>93.75</c:v>
                </c:pt>
                <c:pt idx="2383">
                  <c:v>94.129997253417969</c:v>
                </c:pt>
                <c:pt idx="2384">
                  <c:v>94.05999755859375</c:v>
                </c:pt>
                <c:pt idx="2385">
                  <c:v>94.400001525878906</c:v>
                </c:pt>
                <c:pt idx="2386">
                  <c:v>93.410003662109375</c:v>
                </c:pt>
                <c:pt idx="2387">
                  <c:v>94.540000915527344</c:v>
                </c:pt>
                <c:pt idx="2388">
                  <c:v>93.480003356933594</c:v>
                </c:pt>
                <c:pt idx="2389">
                  <c:v>94.639999389648438</c:v>
                </c:pt>
                <c:pt idx="2390">
                  <c:v>94.120002746582031</c:v>
                </c:pt>
                <c:pt idx="2391">
                  <c:v>94.050003051757813</c:v>
                </c:pt>
                <c:pt idx="2392">
                  <c:v>93.650001525878906</c:v>
                </c:pt>
                <c:pt idx="2393">
                  <c:v>94.330001831054688</c:v>
                </c:pt>
                <c:pt idx="2394">
                  <c:v>94.760002136230469</c:v>
                </c:pt>
                <c:pt idx="2395">
                  <c:v>93.75</c:v>
                </c:pt>
                <c:pt idx="2396">
                  <c:v>94.639999389648438</c:v>
                </c:pt>
                <c:pt idx="2397">
                  <c:v>94.040000915527344</c:v>
                </c:pt>
                <c:pt idx="2398">
                  <c:v>94.599998474121094</c:v>
                </c:pt>
                <c:pt idx="2399">
                  <c:v>94.080001831054688</c:v>
                </c:pt>
                <c:pt idx="2400">
                  <c:v>94.80999755859375</c:v>
                </c:pt>
                <c:pt idx="2401">
                  <c:v>93.790000915527344</c:v>
                </c:pt>
                <c:pt idx="2402">
                  <c:v>94.879997253417969</c:v>
                </c:pt>
                <c:pt idx="2403">
                  <c:v>93.849998474121094</c:v>
                </c:pt>
                <c:pt idx="2404">
                  <c:v>94.160003662109375</c:v>
                </c:pt>
                <c:pt idx="2405">
                  <c:v>94.459999084472656</c:v>
                </c:pt>
                <c:pt idx="2406">
                  <c:v>94.769996643066406</c:v>
                </c:pt>
                <c:pt idx="2407">
                  <c:v>94.080001831054688</c:v>
                </c:pt>
                <c:pt idx="2408">
                  <c:v>95.069999694824219</c:v>
                </c:pt>
                <c:pt idx="2409">
                  <c:v>94.019996643066406</c:v>
                </c:pt>
                <c:pt idx="2410">
                  <c:v>95.260002136230469</c:v>
                </c:pt>
                <c:pt idx="2411">
                  <c:v>95.050003051757813</c:v>
                </c:pt>
                <c:pt idx="2412">
                  <c:v>94.44000244140625</c:v>
                </c:pt>
                <c:pt idx="2413">
                  <c:v>94.760002136230469</c:v>
                </c:pt>
                <c:pt idx="2414">
                  <c:v>94.739997863769531</c:v>
                </c:pt>
                <c:pt idx="2415">
                  <c:v>94.349998474121094</c:v>
                </c:pt>
                <c:pt idx="2416">
                  <c:v>94.139999389648438</c:v>
                </c:pt>
                <c:pt idx="2417">
                  <c:v>95.230003356933594</c:v>
                </c:pt>
                <c:pt idx="2418">
                  <c:v>94.080001831054688</c:v>
                </c:pt>
                <c:pt idx="2419">
                  <c:v>95.220001220703125</c:v>
                </c:pt>
                <c:pt idx="2420">
                  <c:v>94.330001831054688</c:v>
                </c:pt>
                <c:pt idx="2421">
                  <c:v>95</c:v>
                </c:pt>
                <c:pt idx="2422">
                  <c:v>94.709999084472656</c:v>
                </c:pt>
                <c:pt idx="2423">
                  <c:v>95.19000244140625</c:v>
                </c:pt>
                <c:pt idx="2424">
                  <c:v>94.410003662109375</c:v>
                </c:pt>
                <c:pt idx="2425">
                  <c:v>95.550003051757813</c:v>
                </c:pt>
                <c:pt idx="2426">
                  <c:v>95.44000244140625</c:v>
                </c:pt>
                <c:pt idx="2427">
                  <c:v>94.389999389648438</c:v>
                </c:pt>
                <c:pt idx="2428">
                  <c:v>94.739997863769531</c:v>
                </c:pt>
                <c:pt idx="2429">
                  <c:v>95.470001220703125</c:v>
                </c:pt>
                <c:pt idx="2430">
                  <c:v>94.879997253417969</c:v>
                </c:pt>
                <c:pt idx="2431">
                  <c:v>95.489997863769531</c:v>
                </c:pt>
                <c:pt idx="2432">
                  <c:v>94.430000305175781</c:v>
                </c:pt>
                <c:pt idx="2433">
                  <c:v>95.620002746582031</c:v>
                </c:pt>
                <c:pt idx="2434">
                  <c:v>94.660003662109375</c:v>
                </c:pt>
                <c:pt idx="2435">
                  <c:v>95.779998779296875</c:v>
                </c:pt>
                <c:pt idx="2436">
                  <c:v>94.580001831054688</c:v>
                </c:pt>
                <c:pt idx="2437">
                  <c:v>94.739997863769531</c:v>
                </c:pt>
                <c:pt idx="2438">
                  <c:v>95.519996643066406</c:v>
                </c:pt>
                <c:pt idx="2439">
                  <c:v>95.05999755859375</c:v>
                </c:pt>
                <c:pt idx="2440">
                  <c:v>95.489997863769531</c:v>
                </c:pt>
                <c:pt idx="2441">
                  <c:v>94.800003051757813</c:v>
                </c:pt>
                <c:pt idx="2442">
                  <c:v>96.139999389648438</c:v>
                </c:pt>
                <c:pt idx="2443">
                  <c:v>94.970001220703125</c:v>
                </c:pt>
                <c:pt idx="2444">
                  <c:v>96.199996948242188</c:v>
                </c:pt>
                <c:pt idx="2445">
                  <c:v>94.980003356933594</c:v>
                </c:pt>
                <c:pt idx="2446">
                  <c:v>95.239997863769531</c:v>
                </c:pt>
                <c:pt idx="2447">
                  <c:v>95.150001525878906</c:v>
                </c:pt>
                <c:pt idx="2448">
                  <c:v>95.220001220703125</c:v>
                </c:pt>
                <c:pt idx="2449">
                  <c:v>96.370002746582031</c:v>
                </c:pt>
                <c:pt idx="2450">
                  <c:v>95.430000305175781</c:v>
                </c:pt>
                <c:pt idx="2451">
                  <c:v>95.970001220703125</c:v>
                </c:pt>
                <c:pt idx="2452">
                  <c:v>95.55999755859375</c:v>
                </c:pt>
                <c:pt idx="2453">
                  <c:v>96.319999694824219</c:v>
                </c:pt>
                <c:pt idx="2454">
                  <c:v>95.470001220703125</c:v>
                </c:pt>
                <c:pt idx="2455">
                  <c:v>95.400001525878906</c:v>
                </c:pt>
                <c:pt idx="2456">
                  <c:v>96.599998474121094</c:v>
                </c:pt>
                <c:pt idx="2457">
                  <c:v>95.599998474121094</c:v>
                </c:pt>
                <c:pt idx="2458">
                  <c:v>96.589996337890625</c:v>
                </c:pt>
                <c:pt idx="2459">
                  <c:v>95.639999389648438</c:v>
                </c:pt>
                <c:pt idx="2460">
                  <c:v>96.589996337890625</c:v>
                </c:pt>
                <c:pt idx="2461">
                  <c:v>96.050003051757813</c:v>
                </c:pt>
                <c:pt idx="2462">
                  <c:v>96.470001220703125</c:v>
                </c:pt>
                <c:pt idx="2463">
                  <c:v>96.080001831054688</c:v>
                </c:pt>
                <c:pt idx="2464">
                  <c:v>96.889999389648438</c:v>
                </c:pt>
                <c:pt idx="2465">
                  <c:v>95.80999755859375</c:v>
                </c:pt>
                <c:pt idx="2466">
                  <c:v>96.709999084472656</c:v>
                </c:pt>
                <c:pt idx="2467">
                  <c:v>95.730003356933594</c:v>
                </c:pt>
                <c:pt idx="2468">
                  <c:v>95.80999755859375</c:v>
                </c:pt>
                <c:pt idx="2469">
                  <c:v>96.900001525878906</c:v>
                </c:pt>
                <c:pt idx="2470">
                  <c:v>95.94000244140625</c:v>
                </c:pt>
                <c:pt idx="2471">
                  <c:v>96.879997253417969</c:v>
                </c:pt>
                <c:pt idx="2472">
                  <c:v>96.139999389648438</c:v>
                </c:pt>
                <c:pt idx="2473">
                  <c:v>96.779998779296875</c:v>
                </c:pt>
                <c:pt idx="2474">
                  <c:v>96.360000610351563</c:v>
                </c:pt>
                <c:pt idx="2475">
                  <c:v>96.790000915527344</c:v>
                </c:pt>
                <c:pt idx="2476">
                  <c:v>96.180000305175781</c:v>
                </c:pt>
                <c:pt idx="2477">
                  <c:v>96.800003051757813</c:v>
                </c:pt>
                <c:pt idx="2478">
                  <c:v>96.94000244140625</c:v>
                </c:pt>
                <c:pt idx="2479">
                  <c:v>96.650001525878906</c:v>
                </c:pt>
                <c:pt idx="2480">
                  <c:v>96.410003662109375</c:v>
                </c:pt>
                <c:pt idx="2481">
                  <c:v>97.620002746582031</c:v>
                </c:pt>
                <c:pt idx="2482">
                  <c:v>96.379997253417969</c:v>
                </c:pt>
                <c:pt idx="2483">
                  <c:v>97.620002746582031</c:v>
                </c:pt>
                <c:pt idx="2484">
                  <c:v>97.360000610351563</c:v>
                </c:pt>
                <c:pt idx="2485">
                  <c:v>96.639999389648438</c:v>
                </c:pt>
                <c:pt idx="2486">
                  <c:v>97.410003662109375</c:v>
                </c:pt>
                <c:pt idx="2487">
                  <c:v>96.900001525878906</c:v>
                </c:pt>
                <c:pt idx="2488">
                  <c:v>97.360000610351563</c:v>
                </c:pt>
                <c:pt idx="2489">
                  <c:v>96.800003051757813</c:v>
                </c:pt>
                <c:pt idx="2490">
                  <c:v>97.550003051757813</c:v>
                </c:pt>
                <c:pt idx="2491">
                  <c:v>96.69000244140625</c:v>
                </c:pt>
                <c:pt idx="2492">
                  <c:v>97.69000244140625</c:v>
                </c:pt>
                <c:pt idx="2493">
                  <c:v>96.639999389648438</c:v>
                </c:pt>
                <c:pt idx="2494">
                  <c:v>97.800003051757813</c:v>
                </c:pt>
                <c:pt idx="2495">
                  <c:v>96.550003051757813</c:v>
                </c:pt>
                <c:pt idx="2496">
                  <c:v>97.900001525878906</c:v>
                </c:pt>
                <c:pt idx="2497">
                  <c:v>96.529998779296875</c:v>
                </c:pt>
                <c:pt idx="2498">
                  <c:v>96.69000244140625</c:v>
                </c:pt>
                <c:pt idx="2499">
                  <c:v>97.699996948242188</c:v>
                </c:pt>
                <c:pt idx="2500">
                  <c:v>96.69000244140625</c:v>
                </c:pt>
                <c:pt idx="2501">
                  <c:v>97.739997863769531</c:v>
                </c:pt>
                <c:pt idx="2502">
                  <c:v>96.849998474121094</c:v>
                </c:pt>
                <c:pt idx="2503">
                  <c:v>97.629997253417969</c:v>
                </c:pt>
                <c:pt idx="2504">
                  <c:v>97.010002136230469</c:v>
                </c:pt>
                <c:pt idx="2505">
                  <c:v>97.699996948242188</c:v>
                </c:pt>
                <c:pt idx="2506">
                  <c:v>96.779998779296875</c:v>
                </c:pt>
                <c:pt idx="2507">
                  <c:v>97.779998779296875</c:v>
                </c:pt>
                <c:pt idx="2508">
                  <c:v>96.760002136230469</c:v>
                </c:pt>
                <c:pt idx="2509">
                  <c:v>96.660003662109375</c:v>
                </c:pt>
                <c:pt idx="2510">
                  <c:v>97.839996337890625</c:v>
                </c:pt>
                <c:pt idx="2511">
                  <c:v>96.739997863769531</c:v>
                </c:pt>
                <c:pt idx="2512">
                  <c:v>97.699996948242188</c:v>
                </c:pt>
                <c:pt idx="2513">
                  <c:v>96.970001220703125</c:v>
                </c:pt>
                <c:pt idx="2514">
                  <c:v>97.5</c:v>
                </c:pt>
                <c:pt idx="2515">
                  <c:v>97.129997253417969</c:v>
                </c:pt>
                <c:pt idx="2516">
                  <c:v>97.230003356933594</c:v>
                </c:pt>
                <c:pt idx="2517">
                  <c:v>97.529998779296875</c:v>
                </c:pt>
                <c:pt idx="2518">
                  <c:v>98.080001831054688</c:v>
                </c:pt>
                <c:pt idx="2519">
                  <c:v>96.779998779296875</c:v>
                </c:pt>
                <c:pt idx="2520">
                  <c:v>98.010002136230469</c:v>
                </c:pt>
                <c:pt idx="2521">
                  <c:v>96.879997253417969</c:v>
                </c:pt>
                <c:pt idx="2522">
                  <c:v>97.970001220703125</c:v>
                </c:pt>
                <c:pt idx="2523">
                  <c:v>97.489997863769531</c:v>
                </c:pt>
                <c:pt idx="2524">
                  <c:v>97.660003662109375</c:v>
                </c:pt>
                <c:pt idx="2525">
                  <c:v>97.269996643066406</c:v>
                </c:pt>
                <c:pt idx="2526">
                  <c:v>98.069999694824219</c:v>
                </c:pt>
                <c:pt idx="2527">
                  <c:v>97.110000610351563</c:v>
                </c:pt>
                <c:pt idx="2528">
                  <c:v>98.169998168945313</c:v>
                </c:pt>
                <c:pt idx="2529">
                  <c:v>96.879997253417969</c:v>
                </c:pt>
                <c:pt idx="2530">
                  <c:v>96.970001220703125</c:v>
                </c:pt>
                <c:pt idx="2531">
                  <c:v>97.959999084472656</c:v>
                </c:pt>
                <c:pt idx="2532">
                  <c:v>97.419998168945313</c:v>
                </c:pt>
                <c:pt idx="2533">
                  <c:v>97.800003051757813</c:v>
                </c:pt>
                <c:pt idx="2534">
                  <c:v>97.800003051757813</c:v>
                </c:pt>
                <c:pt idx="2535">
                  <c:v>97.370002746582031</c:v>
                </c:pt>
                <c:pt idx="2536">
                  <c:v>97.169998168945313</c:v>
                </c:pt>
                <c:pt idx="2537">
                  <c:v>98.180000305175781</c:v>
                </c:pt>
                <c:pt idx="2538">
                  <c:v>97.260002136230469</c:v>
                </c:pt>
                <c:pt idx="2539">
                  <c:v>98.260002136230469</c:v>
                </c:pt>
                <c:pt idx="2540">
                  <c:v>97.279998779296875</c:v>
                </c:pt>
                <c:pt idx="2541">
                  <c:v>98.449996948242188</c:v>
                </c:pt>
                <c:pt idx="2542">
                  <c:v>97.349998474121094</c:v>
                </c:pt>
                <c:pt idx="2543">
                  <c:v>98.160003662109375</c:v>
                </c:pt>
                <c:pt idx="2544">
                  <c:v>97.55999755859375</c:v>
                </c:pt>
                <c:pt idx="2545">
                  <c:v>98.480003356933594</c:v>
                </c:pt>
                <c:pt idx="2546">
                  <c:v>97.480003356933594</c:v>
                </c:pt>
                <c:pt idx="2547">
                  <c:v>98.569999694824219</c:v>
                </c:pt>
                <c:pt idx="2548">
                  <c:v>97.349998474121094</c:v>
                </c:pt>
                <c:pt idx="2549">
                  <c:v>98.669998168945313</c:v>
                </c:pt>
                <c:pt idx="2550">
                  <c:v>98.410003662109375</c:v>
                </c:pt>
                <c:pt idx="2551">
                  <c:v>97.610000610351563</c:v>
                </c:pt>
                <c:pt idx="2552">
                  <c:v>98.419998168945313</c:v>
                </c:pt>
                <c:pt idx="2553">
                  <c:v>97.889999389648438</c:v>
                </c:pt>
                <c:pt idx="2554">
                  <c:v>98.19000244140625</c:v>
                </c:pt>
                <c:pt idx="2555">
                  <c:v>98.169998168945313</c:v>
                </c:pt>
                <c:pt idx="2556">
                  <c:v>97.879997253417969</c:v>
                </c:pt>
                <c:pt idx="2557">
                  <c:v>98.650001525878906</c:v>
                </c:pt>
                <c:pt idx="2558">
                  <c:v>97.94000244140625</c:v>
                </c:pt>
                <c:pt idx="2559">
                  <c:v>98.769996643066406</c:v>
                </c:pt>
                <c:pt idx="2560">
                  <c:v>98.870002746582031</c:v>
                </c:pt>
                <c:pt idx="2561">
                  <c:v>97.75</c:v>
                </c:pt>
                <c:pt idx="2562">
                  <c:v>98.860000610351563</c:v>
                </c:pt>
                <c:pt idx="2563">
                  <c:v>97.860000610351563</c:v>
                </c:pt>
                <c:pt idx="2564">
                  <c:v>97.660003662109375</c:v>
                </c:pt>
                <c:pt idx="2565">
                  <c:v>98.879997253417969</c:v>
                </c:pt>
                <c:pt idx="2566">
                  <c:v>97.69000244140625</c:v>
                </c:pt>
                <c:pt idx="2567">
                  <c:v>98.910003662109375</c:v>
                </c:pt>
                <c:pt idx="2568">
                  <c:v>98.069999694824219</c:v>
                </c:pt>
                <c:pt idx="2569">
                  <c:v>98.680000305175781</c:v>
                </c:pt>
                <c:pt idx="2570">
                  <c:v>98.239997863769531</c:v>
                </c:pt>
                <c:pt idx="2571">
                  <c:v>98.239997863769531</c:v>
                </c:pt>
                <c:pt idx="2572">
                  <c:v>97.680000305175781</c:v>
                </c:pt>
                <c:pt idx="2573">
                  <c:v>98.900001525878906</c:v>
                </c:pt>
                <c:pt idx="2574">
                  <c:v>97.610000610351563</c:v>
                </c:pt>
                <c:pt idx="2575">
                  <c:v>98.860000610351563</c:v>
                </c:pt>
                <c:pt idx="2576">
                  <c:v>97.790000915527344</c:v>
                </c:pt>
                <c:pt idx="2577">
                  <c:v>98.199996948242188</c:v>
                </c:pt>
                <c:pt idx="2578">
                  <c:v>98.430000305175781</c:v>
                </c:pt>
                <c:pt idx="2579">
                  <c:v>98.779998779296875</c:v>
                </c:pt>
                <c:pt idx="2580">
                  <c:v>98.120002746582031</c:v>
                </c:pt>
                <c:pt idx="2581">
                  <c:v>98.730003356933594</c:v>
                </c:pt>
                <c:pt idx="2582">
                  <c:v>97.889999389648438</c:v>
                </c:pt>
                <c:pt idx="2583">
                  <c:v>98.900001525878906</c:v>
                </c:pt>
                <c:pt idx="2584">
                  <c:v>97.819999694824219</c:v>
                </c:pt>
                <c:pt idx="2585">
                  <c:v>97.800003051757813</c:v>
                </c:pt>
                <c:pt idx="2586">
                  <c:v>97.80999755859375</c:v>
                </c:pt>
                <c:pt idx="2587">
                  <c:v>98.110000610351563</c:v>
                </c:pt>
                <c:pt idx="2588">
                  <c:v>98.660003662109375</c:v>
                </c:pt>
                <c:pt idx="2589">
                  <c:v>98.470001220703125</c:v>
                </c:pt>
                <c:pt idx="2590">
                  <c:v>98.269996643066406</c:v>
                </c:pt>
                <c:pt idx="2591">
                  <c:v>97.870002746582031</c:v>
                </c:pt>
                <c:pt idx="2592">
                  <c:v>99.199996948242188</c:v>
                </c:pt>
                <c:pt idx="2593">
                  <c:v>97.800003051757813</c:v>
                </c:pt>
                <c:pt idx="2594">
                  <c:v>98.949996948242188</c:v>
                </c:pt>
                <c:pt idx="2595">
                  <c:v>97.94000244140625</c:v>
                </c:pt>
                <c:pt idx="2596">
                  <c:v>98.599998474121094</c:v>
                </c:pt>
                <c:pt idx="2597">
                  <c:v>98.290000915527344</c:v>
                </c:pt>
                <c:pt idx="2598">
                  <c:v>99.029998779296875</c:v>
                </c:pt>
                <c:pt idx="2599">
                  <c:v>98.029998779296875</c:v>
                </c:pt>
                <c:pt idx="2600">
                  <c:v>99.19000244140625</c:v>
                </c:pt>
                <c:pt idx="2601">
                  <c:v>99.370002746582031</c:v>
                </c:pt>
                <c:pt idx="2602">
                  <c:v>98.199996948242188</c:v>
                </c:pt>
                <c:pt idx="2603">
                  <c:v>98.529998779296875</c:v>
                </c:pt>
                <c:pt idx="2604">
                  <c:v>98.75</c:v>
                </c:pt>
                <c:pt idx="2605">
                  <c:v>99.010002136230469</c:v>
                </c:pt>
                <c:pt idx="2606">
                  <c:v>98.400001525878906</c:v>
                </c:pt>
                <c:pt idx="2607">
                  <c:v>99.25</c:v>
                </c:pt>
                <c:pt idx="2608">
                  <c:v>98.169998168945313</c:v>
                </c:pt>
                <c:pt idx="2609">
                  <c:v>99.459999084472656</c:v>
                </c:pt>
                <c:pt idx="2610">
                  <c:v>98.349998474121094</c:v>
                </c:pt>
                <c:pt idx="2611">
                  <c:v>99.459999084472656</c:v>
                </c:pt>
                <c:pt idx="2612">
                  <c:v>99.30999755859375</c:v>
                </c:pt>
                <c:pt idx="2613">
                  <c:v>99.050003051757813</c:v>
                </c:pt>
                <c:pt idx="2614">
                  <c:v>98.800003051757813</c:v>
                </c:pt>
                <c:pt idx="2615">
                  <c:v>99.5</c:v>
                </c:pt>
                <c:pt idx="2616">
                  <c:v>98.489997863769531</c:v>
                </c:pt>
                <c:pt idx="2617">
                  <c:v>99.660003662109375</c:v>
                </c:pt>
                <c:pt idx="2618">
                  <c:v>98.510002136230469</c:v>
                </c:pt>
                <c:pt idx="2619">
                  <c:v>99.769996643066406</c:v>
                </c:pt>
                <c:pt idx="2620">
                  <c:v>98.669998168945313</c:v>
                </c:pt>
                <c:pt idx="2621">
                  <c:v>99.709999084472656</c:v>
                </c:pt>
                <c:pt idx="2622">
                  <c:v>98.910003662109375</c:v>
                </c:pt>
                <c:pt idx="2623">
                  <c:v>99.680000305175781</c:v>
                </c:pt>
                <c:pt idx="2624">
                  <c:v>98.790000915527344</c:v>
                </c:pt>
                <c:pt idx="2625">
                  <c:v>99.959999084472656</c:v>
                </c:pt>
                <c:pt idx="2626">
                  <c:v>98.800003051757813</c:v>
                </c:pt>
                <c:pt idx="2627">
                  <c:v>99.620002746582031</c:v>
                </c:pt>
                <c:pt idx="2628">
                  <c:v>99.980003356933594</c:v>
                </c:pt>
                <c:pt idx="2629">
                  <c:v>98.930000305175781</c:v>
                </c:pt>
                <c:pt idx="2630">
                  <c:v>100.05000305175781</c:v>
                </c:pt>
                <c:pt idx="2631">
                  <c:v>98.889999389648438</c:v>
                </c:pt>
                <c:pt idx="2632">
                  <c:v>99.80999755859375</c:v>
                </c:pt>
                <c:pt idx="2633">
                  <c:v>99.080001831054688</c:v>
                </c:pt>
                <c:pt idx="2634">
                  <c:v>99.989997863769531</c:v>
                </c:pt>
                <c:pt idx="2635">
                  <c:v>98.870002746582031</c:v>
                </c:pt>
                <c:pt idx="2636">
                  <c:v>100.12999725341797</c:v>
                </c:pt>
                <c:pt idx="2637">
                  <c:v>98.870002746582031</c:v>
                </c:pt>
                <c:pt idx="2638">
                  <c:v>100.06999969482422</c:v>
                </c:pt>
                <c:pt idx="2639">
                  <c:v>99.5</c:v>
                </c:pt>
                <c:pt idx="2640">
                  <c:v>99.760002136230469</c:v>
                </c:pt>
                <c:pt idx="2641">
                  <c:v>99.260002136230469</c:v>
                </c:pt>
                <c:pt idx="2642">
                  <c:v>100.15000152587891</c:v>
                </c:pt>
                <c:pt idx="2643">
                  <c:v>99.010002136230469</c:v>
                </c:pt>
                <c:pt idx="2644">
                  <c:v>99.080001831054688</c:v>
                </c:pt>
                <c:pt idx="2645">
                  <c:v>100.01999664306641</c:v>
                </c:pt>
                <c:pt idx="2646">
                  <c:v>99.470001220703125</c:v>
                </c:pt>
                <c:pt idx="2647">
                  <c:v>99.029998779296875</c:v>
                </c:pt>
                <c:pt idx="2648">
                  <c:v>99.889999389648438</c:v>
                </c:pt>
                <c:pt idx="2649">
                  <c:v>99.519996643066406</c:v>
                </c:pt>
                <c:pt idx="2650">
                  <c:v>99.589996337890625</c:v>
                </c:pt>
                <c:pt idx="2651">
                  <c:v>99.860000610351563</c:v>
                </c:pt>
                <c:pt idx="2652">
                  <c:v>99.339996337890625</c:v>
                </c:pt>
                <c:pt idx="2653">
                  <c:v>99.069999694824219</c:v>
                </c:pt>
                <c:pt idx="2654">
                  <c:v>99.150001525878906</c:v>
                </c:pt>
                <c:pt idx="2655">
                  <c:v>100.12000274658203</c:v>
                </c:pt>
                <c:pt idx="2656">
                  <c:v>99.120002746582031</c:v>
                </c:pt>
                <c:pt idx="2657">
                  <c:v>99.150001525878906</c:v>
                </c:pt>
                <c:pt idx="2658">
                  <c:v>100.08999633789063</c:v>
                </c:pt>
                <c:pt idx="2659">
                  <c:v>99.430000305175781</c:v>
                </c:pt>
                <c:pt idx="2660">
                  <c:v>99.720001220703125</c:v>
                </c:pt>
                <c:pt idx="2661">
                  <c:v>99.589996337890625</c:v>
                </c:pt>
                <c:pt idx="2662">
                  <c:v>99.430000305175781</c:v>
                </c:pt>
                <c:pt idx="2663">
                  <c:v>99.959999084472656</c:v>
                </c:pt>
                <c:pt idx="2664">
                  <c:v>99.230003356933594</c:v>
                </c:pt>
                <c:pt idx="2665">
                  <c:v>99.069999694824219</c:v>
                </c:pt>
                <c:pt idx="2666">
                  <c:v>100.16000366210938</c:v>
                </c:pt>
                <c:pt idx="2667">
                  <c:v>98.970001220703125</c:v>
                </c:pt>
                <c:pt idx="2668">
                  <c:v>100.06999969482422</c:v>
                </c:pt>
                <c:pt idx="2669">
                  <c:v>100.29000091552734</c:v>
                </c:pt>
                <c:pt idx="2670">
                  <c:v>100.01000213623047</c:v>
                </c:pt>
                <c:pt idx="2671">
                  <c:v>99.970001220703125</c:v>
                </c:pt>
                <c:pt idx="2672">
                  <c:v>99.349998474121094</c:v>
                </c:pt>
                <c:pt idx="2673">
                  <c:v>100.30999755859375</c:v>
                </c:pt>
                <c:pt idx="2674">
                  <c:v>99.139999389648438</c:v>
                </c:pt>
                <c:pt idx="2675">
                  <c:v>100.26000213623047</c:v>
                </c:pt>
                <c:pt idx="2676">
                  <c:v>99</c:v>
                </c:pt>
                <c:pt idx="2677">
                  <c:v>100.31999969482422</c:v>
                </c:pt>
                <c:pt idx="2678">
                  <c:v>99.110000610351563</c:v>
                </c:pt>
                <c:pt idx="2679">
                  <c:v>100.09999847412109</c:v>
                </c:pt>
                <c:pt idx="2680">
                  <c:v>99.19000244140625</c:v>
                </c:pt>
                <c:pt idx="2681">
                  <c:v>99.760002136230469</c:v>
                </c:pt>
                <c:pt idx="2682">
                  <c:v>99.709999084472656</c:v>
                </c:pt>
                <c:pt idx="2683">
                  <c:v>99.430000305175781</c:v>
                </c:pt>
                <c:pt idx="2684">
                  <c:v>100.12999725341797</c:v>
                </c:pt>
                <c:pt idx="2685">
                  <c:v>99.099998474121094</c:v>
                </c:pt>
                <c:pt idx="2686">
                  <c:v>98.989997863769531</c:v>
                </c:pt>
                <c:pt idx="2687">
                  <c:v>99.040000915527344</c:v>
                </c:pt>
                <c:pt idx="2688">
                  <c:v>100.25</c:v>
                </c:pt>
                <c:pt idx="2689">
                  <c:v>99.029998779296875</c:v>
                </c:pt>
                <c:pt idx="2690">
                  <c:v>100.18000030517578</c:v>
                </c:pt>
                <c:pt idx="2691">
                  <c:v>99.400001525878906</c:v>
                </c:pt>
                <c:pt idx="2692">
                  <c:v>99.830001831054688</c:v>
                </c:pt>
                <c:pt idx="2693">
                  <c:v>99.830001831054688</c:v>
                </c:pt>
                <c:pt idx="2694">
                  <c:v>99.230003356933594</c:v>
                </c:pt>
                <c:pt idx="2695">
                  <c:v>100.08000183105469</c:v>
                </c:pt>
                <c:pt idx="2696">
                  <c:v>98.980003356933594</c:v>
                </c:pt>
                <c:pt idx="2697">
                  <c:v>100.13999938964844</c:v>
                </c:pt>
                <c:pt idx="2698">
                  <c:v>100.01000213623047</c:v>
                </c:pt>
                <c:pt idx="2699">
                  <c:v>100.09999847412109</c:v>
                </c:pt>
                <c:pt idx="2700">
                  <c:v>99.680000305175781</c:v>
                </c:pt>
                <c:pt idx="2701">
                  <c:v>99.709999084472656</c:v>
                </c:pt>
                <c:pt idx="2702">
                  <c:v>99.389999389648438</c:v>
                </c:pt>
                <c:pt idx="2703">
                  <c:v>100.05000305175781</c:v>
                </c:pt>
                <c:pt idx="2704">
                  <c:v>99.290000915527344</c:v>
                </c:pt>
                <c:pt idx="2705">
                  <c:v>99.110000610351563</c:v>
                </c:pt>
                <c:pt idx="2706">
                  <c:v>100.27999877929688</c:v>
                </c:pt>
                <c:pt idx="2707">
                  <c:v>99.220001220703125</c:v>
                </c:pt>
                <c:pt idx="2708">
                  <c:v>100.09999847412109</c:v>
                </c:pt>
                <c:pt idx="2709">
                  <c:v>99.550003051757813</c:v>
                </c:pt>
                <c:pt idx="2710">
                  <c:v>99.650001525878906</c:v>
                </c:pt>
                <c:pt idx="2711">
                  <c:v>100</c:v>
                </c:pt>
                <c:pt idx="2712">
                  <c:v>99.430000305175781</c:v>
                </c:pt>
                <c:pt idx="2713">
                  <c:v>100.23999786376953</c:v>
                </c:pt>
                <c:pt idx="2714">
                  <c:v>99.180000305175781</c:v>
                </c:pt>
                <c:pt idx="2715">
                  <c:v>99.180000305175781</c:v>
                </c:pt>
                <c:pt idx="2716">
                  <c:v>100.25</c:v>
                </c:pt>
                <c:pt idx="2717">
                  <c:v>100.34999847412109</c:v>
                </c:pt>
                <c:pt idx="2718">
                  <c:v>99.169998168945313</c:v>
                </c:pt>
                <c:pt idx="2719">
                  <c:v>100.11000061035156</c:v>
                </c:pt>
                <c:pt idx="2720">
                  <c:v>100.29000091552734</c:v>
                </c:pt>
                <c:pt idx="2721">
                  <c:v>99.349998474121094</c:v>
                </c:pt>
                <c:pt idx="2722">
                  <c:v>99.989997863769531</c:v>
                </c:pt>
                <c:pt idx="2723">
                  <c:v>99.430000305175781</c:v>
                </c:pt>
                <c:pt idx="2724">
                  <c:v>100.33000183105469</c:v>
                </c:pt>
                <c:pt idx="2725">
                  <c:v>99.300003051757813</c:v>
                </c:pt>
                <c:pt idx="2726">
                  <c:v>100.47000122070313</c:v>
                </c:pt>
                <c:pt idx="2727">
                  <c:v>99.150001525878906</c:v>
                </c:pt>
                <c:pt idx="2728">
                  <c:v>100.36000061035156</c:v>
                </c:pt>
                <c:pt idx="2729">
                  <c:v>99.290000915527344</c:v>
                </c:pt>
                <c:pt idx="2730">
                  <c:v>100.19000244140625</c:v>
                </c:pt>
                <c:pt idx="2731">
                  <c:v>99.519996643066406</c:v>
                </c:pt>
                <c:pt idx="2732">
                  <c:v>100.38999938964844</c:v>
                </c:pt>
                <c:pt idx="2733">
                  <c:v>99.180000305175781</c:v>
                </c:pt>
                <c:pt idx="2734">
                  <c:v>100.36000061035156</c:v>
                </c:pt>
                <c:pt idx="2735">
                  <c:v>99.139999389648438</c:v>
                </c:pt>
                <c:pt idx="2736">
                  <c:v>100.34999847412109</c:v>
                </c:pt>
                <c:pt idx="2737">
                  <c:v>100</c:v>
                </c:pt>
                <c:pt idx="2738">
                  <c:v>100.22000122070313</c:v>
                </c:pt>
                <c:pt idx="2739">
                  <c:v>99.510002136230469</c:v>
                </c:pt>
                <c:pt idx="2740">
                  <c:v>99.279998779296875</c:v>
                </c:pt>
                <c:pt idx="2741">
                  <c:v>99.169998168945313</c:v>
                </c:pt>
                <c:pt idx="2742">
                  <c:v>100.30999755859375</c:v>
                </c:pt>
                <c:pt idx="2743">
                  <c:v>99.300003051757813</c:v>
                </c:pt>
                <c:pt idx="2744">
                  <c:v>100.30000305175781</c:v>
                </c:pt>
                <c:pt idx="2745">
                  <c:v>99.550003051757813</c:v>
                </c:pt>
                <c:pt idx="2746">
                  <c:v>99.80999755859375</c:v>
                </c:pt>
                <c:pt idx="2747">
                  <c:v>99.860000610351563</c:v>
                </c:pt>
                <c:pt idx="2748">
                  <c:v>100.36000061035156</c:v>
                </c:pt>
                <c:pt idx="2749">
                  <c:v>99.160003662109375</c:v>
                </c:pt>
                <c:pt idx="2750">
                  <c:v>100.33000183105469</c:v>
                </c:pt>
                <c:pt idx="2751">
                  <c:v>99.069999694824219</c:v>
                </c:pt>
                <c:pt idx="2752">
                  <c:v>100.27999877929688</c:v>
                </c:pt>
                <c:pt idx="2753">
                  <c:v>100.01000213623047</c:v>
                </c:pt>
                <c:pt idx="2754">
                  <c:v>99.760002136230469</c:v>
                </c:pt>
                <c:pt idx="2755">
                  <c:v>99.739997863769531</c:v>
                </c:pt>
                <c:pt idx="2756">
                  <c:v>100.02999877929688</c:v>
                </c:pt>
                <c:pt idx="2757">
                  <c:v>99.5</c:v>
                </c:pt>
                <c:pt idx="2758">
                  <c:v>100.20999908447266</c:v>
                </c:pt>
                <c:pt idx="2759">
                  <c:v>100.51999664306641</c:v>
                </c:pt>
                <c:pt idx="2760">
                  <c:v>100.38999938964844</c:v>
                </c:pt>
                <c:pt idx="2761">
                  <c:v>100.22000122070313</c:v>
                </c:pt>
                <c:pt idx="2762">
                  <c:v>100.41000366210938</c:v>
                </c:pt>
                <c:pt idx="2763">
                  <c:v>99.150001525878906</c:v>
                </c:pt>
                <c:pt idx="2764">
                  <c:v>100.47000122070313</c:v>
                </c:pt>
                <c:pt idx="2765">
                  <c:v>99.180000305175781</c:v>
                </c:pt>
                <c:pt idx="2766">
                  <c:v>100.33000183105469</c:v>
                </c:pt>
                <c:pt idx="2767">
                  <c:v>99.970001220703125</c:v>
                </c:pt>
                <c:pt idx="2768">
                  <c:v>100.01999664306641</c:v>
                </c:pt>
                <c:pt idx="2769">
                  <c:v>99.709999084472656</c:v>
                </c:pt>
                <c:pt idx="2770">
                  <c:v>100.13999938964844</c:v>
                </c:pt>
                <c:pt idx="2771">
                  <c:v>99.69000244140625</c:v>
                </c:pt>
                <c:pt idx="2772">
                  <c:v>99.919998168945313</c:v>
                </c:pt>
                <c:pt idx="2773">
                  <c:v>99.900001525878906</c:v>
                </c:pt>
                <c:pt idx="2774">
                  <c:v>99.730003356933594</c:v>
                </c:pt>
                <c:pt idx="2775">
                  <c:v>100.23000335693359</c:v>
                </c:pt>
                <c:pt idx="2776">
                  <c:v>99.550003051757813</c:v>
                </c:pt>
                <c:pt idx="2777">
                  <c:v>100.02999877929688</c:v>
                </c:pt>
                <c:pt idx="2778">
                  <c:v>99.959999084472656</c:v>
                </c:pt>
                <c:pt idx="2779">
                  <c:v>99.699996948242188</c:v>
                </c:pt>
                <c:pt idx="2780">
                  <c:v>100.16000366210938</c:v>
                </c:pt>
                <c:pt idx="2781">
                  <c:v>99.389999389648438</c:v>
                </c:pt>
                <c:pt idx="2782">
                  <c:v>100.30999755859375</c:v>
                </c:pt>
                <c:pt idx="2783">
                  <c:v>99.339996337890625</c:v>
                </c:pt>
                <c:pt idx="2784">
                  <c:v>100.45999908447266</c:v>
                </c:pt>
                <c:pt idx="2785">
                  <c:v>99.260002136230469</c:v>
                </c:pt>
                <c:pt idx="2786">
                  <c:v>99.300003051757813</c:v>
                </c:pt>
                <c:pt idx="2787">
                  <c:v>100.44999694824219</c:v>
                </c:pt>
                <c:pt idx="2788">
                  <c:v>99.580001831054688</c:v>
                </c:pt>
                <c:pt idx="2789">
                  <c:v>100.36000061035156</c:v>
                </c:pt>
                <c:pt idx="2790">
                  <c:v>99.730003356933594</c:v>
                </c:pt>
                <c:pt idx="2791">
                  <c:v>100.25</c:v>
                </c:pt>
                <c:pt idx="2792">
                  <c:v>99.849998474121094</c:v>
                </c:pt>
                <c:pt idx="2793">
                  <c:v>100.08000183105469</c:v>
                </c:pt>
                <c:pt idx="2794">
                  <c:v>100.05999755859375</c:v>
                </c:pt>
                <c:pt idx="2795">
                  <c:v>100.63999938964844</c:v>
                </c:pt>
                <c:pt idx="2796">
                  <c:v>99.5</c:v>
                </c:pt>
                <c:pt idx="2797">
                  <c:v>100.66999816894531</c:v>
                </c:pt>
                <c:pt idx="2798">
                  <c:v>99.430000305175781</c:v>
                </c:pt>
                <c:pt idx="2799">
                  <c:v>100.56999969482422</c:v>
                </c:pt>
                <c:pt idx="2800">
                  <c:v>99.410003662109375</c:v>
                </c:pt>
                <c:pt idx="2801">
                  <c:v>100.77999877929688</c:v>
                </c:pt>
                <c:pt idx="2802">
                  <c:v>99.419998168945313</c:v>
                </c:pt>
                <c:pt idx="2803">
                  <c:v>100.59999847412109</c:v>
                </c:pt>
                <c:pt idx="2804">
                  <c:v>99.470001220703125</c:v>
                </c:pt>
                <c:pt idx="2805">
                  <c:v>99.860000610351563</c:v>
                </c:pt>
                <c:pt idx="2806">
                  <c:v>100.06999969482422</c:v>
                </c:pt>
                <c:pt idx="2807">
                  <c:v>100.13999938964844</c:v>
                </c:pt>
                <c:pt idx="2808">
                  <c:v>99.879997253417969</c:v>
                </c:pt>
                <c:pt idx="2809">
                  <c:v>100.40000152587891</c:v>
                </c:pt>
                <c:pt idx="2810">
                  <c:v>99.589996337890625</c:v>
                </c:pt>
                <c:pt idx="2811">
                  <c:v>100.51000213623047</c:v>
                </c:pt>
                <c:pt idx="2812">
                  <c:v>100.62000274658203</c:v>
                </c:pt>
                <c:pt idx="2813">
                  <c:v>100.08999633789063</c:v>
                </c:pt>
                <c:pt idx="2814">
                  <c:v>99.860000610351563</c:v>
                </c:pt>
                <c:pt idx="2815">
                  <c:v>100.40000152587891</c:v>
                </c:pt>
                <c:pt idx="2816">
                  <c:v>100.65000152587891</c:v>
                </c:pt>
                <c:pt idx="2817">
                  <c:v>99.470001220703125</c:v>
                </c:pt>
                <c:pt idx="2818">
                  <c:v>100.55999755859375</c:v>
                </c:pt>
                <c:pt idx="2819">
                  <c:v>99.5</c:v>
                </c:pt>
                <c:pt idx="2820">
                  <c:v>100.52999877929688</c:v>
                </c:pt>
                <c:pt idx="2821">
                  <c:v>100.16000366210938</c:v>
                </c:pt>
                <c:pt idx="2822">
                  <c:v>100.16000366210938</c:v>
                </c:pt>
                <c:pt idx="2823">
                  <c:v>99.919998168945313</c:v>
                </c:pt>
                <c:pt idx="2824">
                  <c:v>100.48000335693359</c:v>
                </c:pt>
                <c:pt idx="2825">
                  <c:v>99.680000305175781</c:v>
                </c:pt>
                <c:pt idx="2826">
                  <c:v>100.75</c:v>
                </c:pt>
                <c:pt idx="2827">
                  <c:v>99.480003356933594</c:v>
                </c:pt>
                <c:pt idx="2828">
                  <c:v>100.79000091552734</c:v>
                </c:pt>
                <c:pt idx="2829">
                  <c:v>99.449996948242188</c:v>
                </c:pt>
                <c:pt idx="2830">
                  <c:v>100.15000152587891</c:v>
                </c:pt>
                <c:pt idx="2831">
                  <c:v>99.800003051757813</c:v>
                </c:pt>
                <c:pt idx="2832">
                  <c:v>100.45999908447266</c:v>
                </c:pt>
                <c:pt idx="2833">
                  <c:v>99.519996643066406</c:v>
                </c:pt>
                <c:pt idx="2834">
                  <c:v>100.58999633789063</c:v>
                </c:pt>
                <c:pt idx="2835">
                  <c:v>100.41000366210938</c:v>
                </c:pt>
                <c:pt idx="2836">
                  <c:v>99.69000244140625</c:v>
                </c:pt>
                <c:pt idx="2837">
                  <c:v>100.62999725341797</c:v>
                </c:pt>
                <c:pt idx="2838">
                  <c:v>99.55999755859375</c:v>
                </c:pt>
                <c:pt idx="2839">
                  <c:v>100.66999816894531</c:v>
                </c:pt>
                <c:pt idx="2840">
                  <c:v>100.55999755859375</c:v>
                </c:pt>
                <c:pt idx="2841">
                  <c:v>100.69999694824219</c:v>
                </c:pt>
                <c:pt idx="2842">
                  <c:v>100.66999816894531</c:v>
                </c:pt>
                <c:pt idx="2843">
                  <c:v>99.44000244140625</c:v>
                </c:pt>
                <c:pt idx="2844">
                  <c:v>100.83000183105469</c:v>
                </c:pt>
                <c:pt idx="2845">
                  <c:v>99.449996948242188</c:v>
                </c:pt>
                <c:pt idx="2846">
                  <c:v>100.37999725341797</c:v>
                </c:pt>
                <c:pt idx="2847">
                  <c:v>99.870002746582031</c:v>
                </c:pt>
                <c:pt idx="2848">
                  <c:v>100.23999786376953</c:v>
                </c:pt>
                <c:pt idx="2849">
                  <c:v>99.849998474121094</c:v>
                </c:pt>
                <c:pt idx="2850">
                  <c:v>99.529998779296875</c:v>
                </c:pt>
                <c:pt idx="2851">
                  <c:v>100.76999664306641</c:v>
                </c:pt>
                <c:pt idx="2852">
                  <c:v>99.650001525878906</c:v>
                </c:pt>
                <c:pt idx="2853">
                  <c:v>100.77999877929688</c:v>
                </c:pt>
                <c:pt idx="2854">
                  <c:v>99.580001831054688</c:v>
                </c:pt>
                <c:pt idx="2855">
                  <c:v>100.69999694824219</c:v>
                </c:pt>
                <c:pt idx="2856">
                  <c:v>100.37999725341797</c:v>
                </c:pt>
                <c:pt idx="2857">
                  <c:v>100.59999847412109</c:v>
                </c:pt>
                <c:pt idx="2858">
                  <c:v>100.16000366210938</c:v>
                </c:pt>
                <c:pt idx="2859">
                  <c:v>99.599998474121094</c:v>
                </c:pt>
                <c:pt idx="2860">
                  <c:v>100.66000366210938</c:v>
                </c:pt>
                <c:pt idx="2861">
                  <c:v>99.69000244140625</c:v>
                </c:pt>
                <c:pt idx="2862">
                  <c:v>100.30000305175781</c:v>
                </c:pt>
                <c:pt idx="2863">
                  <c:v>100.01999664306641</c:v>
                </c:pt>
                <c:pt idx="2864">
                  <c:v>100.5</c:v>
                </c:pt>
                <c:pt idx="2865">
                  <c:v>99.879997253417969</c:v>
                </c:pt>
                <c:pt idx="2866">
                  <c:v>99.589996337890625</c:v>
                </c:pt>
                <c:pt idx="2867">
                  <c:v>100.80999755859375</c:v>
                </c:pt>
                <c:pt idx="2868">
                  <c:v>99.629997253417969</c:v>
                </c:pt>
                <c:pt idx="2869">
                  <c:v>100.68000030517578</c:v>
                </c:pt>
                <c:pt idx="2870">
                  <c:v>99.769996643066406</c:v>
                </c:pt>
                <c:pt idx="2871">
                  <c:v>100.66000366210938</c:v>
                </c:pt>
                <c:pt idx="2872">
                  <c:v>100.47000122070313</c:v>
                </c:pt>
                <c:pt idx="2873">
                  <c:v>99.930000305175781</c:v>
                </c:pt>
                <c:pt idx="2874">
                  <c:v>100.55000305175781</c:v>
                </c:pt>
                <c:pt idx="2875">
                  <c:v>99.949996948242188</c:v>
                </c:pt>
                <c:pt idx="2876">
                  <c:v>100.38999938964844</c:v>
                </c:pt>
                <c:pt idx="2877">
                  <c:v>99.930000305175781</c:v>
                </c:pt>
                <c:pt idx="2878">
                  <c:v>100.55000305175781</c:v>
                </c:pt>
                <c:pt idx="2879">
                  <c:v>99.910003662109375</c:v>
                </c:pt>
                <c:pt idx="2880">
                  <c:v>99.550003051757813</c:v>
                </c:pt>
                <c:pt idx="2881">
                  <c:v>100.80000305175781</c:v>
                </c:pt>
                <c:pt idx="2882">
                  <c:v>99.599998474121094</c:v>
                </c:pt>
                <c:pt idx="2883">
                  <c:v>100.30000305175781</c:v>
                </c:pt>
                <c:pt idx="2884">
                  <c:v>99.849998474121094</c:v>
                </c:pt>
                <c:pt idx="2885">
                  <c:v>100.36000061035156</c:v>
                </c:pt>
                <c:pt idx="2886">
                  <c:v>99.639999389648438</c:v>
                </c:pt>
                <c:pt idx="2887">
                  <c:v>100.05999755859375</c:v>
                </c:pt>
                <c:pt idx="2888">
                  <c:v>100.48000335693359</c:v>
                </c:pt>
                <c:pt idx="2889">
                  <c:v>100.75</c:v>
                </c:pt>
                <c:pt idx="2890">
                  <c:v>99.650001525878906</c:v>
                </c:pt>
                <c:pt idx="2891">
                  <c:v>100.08000183105469</c:v>
                </c:pt>
                <c:pt idx="2892">
                  <c:v>99.860000610351563</c:v>
                </c:pt>
                <c:pt idx="2893">
                  <c:v>100.88999938964844</c:v>
                </c:pt>
                <c:pt idx="2894">
                  <c:v>99.699996948242188</c:v>
                </c:pt>
                <c:pt idx="2895">
                  <c:v>100.09999847412109</c:v>
                </c:pt>
                <c:pt idx="2896">
                  <c:v>100.5</c:v>
                </c:pt>
                <c:pt idx="2897">
                  <c:v>100.11000061035156</c:v>
                </c:pt>
                <c:pt idx="2898">
                  <c:v>100.22000122070313</c:v>
                </c:pt>
                <c:pt idx="2899">
                  <c:v>100.41000366210938</c:v>
                </c:pt>
                <c:pt idx="2900">
                  <c:v>100.81999969482422</c:v>
                </c:pt>
                <c:pt idx="2901">
                  <c:v>100.72000122070313</c:v>
                </c:pt>
                <c:pt idx="2902">
                  <c:v>99.680000305175781</c:v>
                </c:pt>
                <c:pt idx="2903">
                  <c:v>100.69000244140625</c:v>
                </c:pt>
                <c:pt idx="2904">
                  <c:v>100.88999938964844</c:v>
                </c:pt>
                <c:pt idx="2905">
                  <c:v>99.569999694824219</c:v>
                </c:pt>
                <c:pt idx="2906">
                  <c:v>99.650001525878906</c:v>
                </c:pt>
                <c:pt idx="2907">
                  <c:v>99.760002136230469</c:v>
                </c:pt>
                <c:pt idx="2908">
                  <c:v>99.55999755859375</c:v>
                </c:pt>
                <c:pt idx="2909">
                  <c:v>100.37000274658203</c:v>
                </c:pt>
                <c:pt idx="2910">
                  <c:v>100.76999664306641</c:v>
                </c:pt>
                <c:pt idx="2911">
                  <c:v>99.55999755859375</c:v>
                </c:pt>
                <c:pt idx="2912">
                  <c:v>100.29000091552734</c:v>
                </c:pt>
                <c:pt idx="2913">
                  <c:v>100.09999847412109</c:v>
                </c:pt>
                <c:pt idx="2914">
                  <c:v>100.68000030517578</c:v>
                </c:pt>
                <c:pt idx="2915">
                  <c:v>99.800003051757813</c:v>
                </c:pt>
                <c:pt idx="2916">
                  <c:v>100.12000274658203</c:v>
                </c:pt>
                <c:pt idx="2917">
                  <c:v>100.62999725341797</c:v>
                </c:pt>
                <c:pt idx="2918">
                  <c:v>100.26999664306641</c:v>
                </c:pt>
                <c:pt idx="2919">
                  <c:v>100.93000030517578</c:v>
                </c:pt>
                <c:pt idx="2920">
                  <c:v>100.48999786376953</c:v>
                </c:pt>
                <c:pt idx="2921">
                  <c:v>100.08000183105469</c:v>
                </c:pt>
                <c:pt idx="2922">
                  <c:v>100.83000183105469</c:v>
                </c:pt>
                <c:pt idx="2923">
                  <c:v>100.66999816894531</c:v>
                </c:pt>
                <c:pt idx="2924">
                  <c:v>100.94999694824219</c:v>
                </c:pt>
                <c:pt idx="2925">
                  <c:v>99.839996337890625</c:v>
                </c:pt>
                <c:pt idx="2926">
                  <c:v>100.91000366210938</c:v>
                </c:pt>
                <c:pt idx="2927">
                  <c:v>100.43000030517578</c:v>
                </c:pt>
                <c:pt idx="2928">
                  <c:v>100.45999908447266</c:v>
                </c:pt>
                <c:pt idx="2929">
                  <c:v>99.720001220703125</c:v>
                </c:pt>
                <c:pt idx="2930">
                  <c:v>99.800003051757813</c:v>
                </c:pt>
                <c:pt idx="2931">
                  <c:v>100.91999816894531</c:v>
                </c:pt>
                <c:pt idx="2932">
                  <c:v>100.55999755859375</c:v>
                </c:pt>
                <c:pt idx="2933">
                  <c:v>100.44000244140625</c:v>
                </c:pt>
                <c:pt idx="2934">
                  <c:v>100.16000366210938</c:v>
                </c:pt>
                <c:pt idx="2935">
                  <c:v>99.790000915527344</c:v>
                </c:pt>
                <c:pt idx="2936">
                  <c:v>100.61000061035156</c:v>
                </c:pt>
                <c:pt idx="2937">
                  <c:v>100.16999816894531</c:v>
                </c:pt>
                <c:pt idx="2938">
                  <c:v>100.33000183105469</c:v>
                </c:pt>
                <c:pt idx="2939">
                  <c:v>100.56999969482422</c:v>
                </c:pt>
                <c:pt idx="2940">
                  <c:v>99.819999694824219</c:v>
                </c:pt>
                <c:pt idx="2941">
                  <c:v>100.98999786376953</c:v>
                </c:pt>
                <c:pt idx="2942">
                  <c:v>99.639999389648438</c:v>
                </c:pt>
                <c:pt idx="2943">
                  <c:v>101</c:v>
                </c:pt>
                <c:pt idx="2944">
                  <c:v>99.709999084472656</c:v>
                </c:pt>
                <c:pt idx="2945">
                  <c:v>99.910003662109375</c:v>
                </c:pt>
                <c:pt idx="2946">
                  <c:v>99.800003051757813</c:v>
                </c:pt>
                <c:pt idx="2947">
                  <c:v>100.76999664306641</c:v>
                </c:pt>
                <c:pt idx="2948">
                  <c:v>100.05000305175781</c:v>
                </c:pt>
                <c:pt idx="2949">
                  <c:v>99.779998779296875</c:v>
                </c:pt>
                <c:pt idx="2950">
                  <c:v>100.66999816894531</c:v>
                </c:pt>
                <c:pt idx="2951">
                  <c:v>100.16000366210938</c:v>
                </c:pt>
                <c:pt idx="2952">
                  <c:v>99.839996337890625</c:v>
                </c:pt>
                <c:pt idx="2953">
                  <c:v>100.59999847412109</c:v>
                </c:pt>
                <c:pt idx="2954">
                  <c:v>100</c:v>
                </c:pt>
                <c:pt idx="2955">
                  <c:v>100.91000366210938</c:v>
                </c:pt>
                <c:pt idx="2956">
                  <c:v>99.790000915527344</c:v>
                </c:pt>
                <c:pt idx="2957">
                  <c:v>100.98999786376953</c:v>
                </c:pt>
                <c:pt idx="2958">
                  <c:v>99.800003051757813</c:v>
                </c:pt>
                <c:pt idx="2959">
                  <c:v>100.90000152587891</c:v>
                </c:pt>
                <c:pt idx="2960">
                  <c:v>99.839996337890625</c:v>
                </c:pt>
                <c:pt idx="2961">
                  <c:v>100.81999969482422</c:v>
                </c:pt>
                <c:pt idx="2962">
                  <c:v>99.989997863769531</c:v>
                </c:pt>
                <c:pt idx="2963">
                  <c:v>100.68000030517578</c:v>
                </c:pt>
                <c:pt idx="2964">
                  <c:v>100.33000183105469</c:v>
                </c:pt>
                <c:pt idx="2965">
                  <c:v>100.51000213623047</c:v>
                </c:pt>
                <c:pt idx="2966">
                  <c:v>99.830001831054688</c:v>
                </c:pt>
                <c:pt idx="2967">
                  <c:v>101.02999877929688</c:v>
                </c:pt>
                <c:pt idx="2968">
                  <c:v>99.830001831054688</c:v>
                </c:pt>
                <c:pt idx="2969">
                  <c:v>100.98000335693359</c:v>
                </c:pt>
                <c:pt idx="2970">
                  <c:v>99.819999694824219</c:v>
                </c:pt>
                <c:pt idx="2971">
                  <c:v>100.91999816894531</c:v>
                </c:pt>
                <c:pt idx="2972">
                  <c:v>99.879997253417969</c:v>
                </c:pt>
                <c:pt idx="2973">
                  <c:v>100.87999725341797</c:v>
                </c:pt>
                <c:pt idx="2974">
                  <c:v>100.01000213623047</c:v>
                </c:pt>
                <c:pt idx="2975">
                  <c:v>100</c:v>
                </c:pt>
                <c:pt idx="2976">
                  <c:v>99.900001525878906</c:v>
                </c:pt>
                <c:pt idx="2977">
                  <c:v>101.12000274658203</c:v>
                </c:pt>
                <c:pt idx="2978">
                  <c:v>99.889999389648438</c:v>
                </c:pt>
                <c:pt idx="2979">
                  <c:v>100.13999938964844</c:v>
                </c:pt>
                <c:pt idx="2980">
                  <c:v>100.88999938964844</c:v>
                </c:pt>
                <c:pt idx="2981">
                  <c:v>100.31999969482422</c:v>
                </c:pt>
                <c:pt idx="2982">
                  <c:v>100.54000091552734</c:v>
                </c:pt>
                <c:pt idx="2983">
                  <c:v>100.79000091552734</c:v>
                </c:pt>
                <c:pt idx="2984">
                  <c:v>100.06999969482422</c:v>
                </c:pt>
                <c:pt idx="2985">
                  <c:v>99.949996948242188</c:v>
                </c:pt>
                <c:pt idx="2986">
                  <c:v>100.97000122070313</c:v>
                </c:pt>
                <c:pt idx="2987">
                  <c:v>99.80999755859375</c:v>
                </c:pt>
                <c:pt idx="2988">
                  <c:v>100.90000152587891</c:v>
                </c:pt>
                <c:pt idx="2989">
                  <c:v>100.58999633789063</c:v>
                </c:pt>
                <c:pt idx="2990">
                  <c:v>100.94999694824219</c:v>
                </c:pt>
                <c:pt idx="2991">
                  <c:v>100.16000366210938</c:v>
                </c:pt>
                <c:pt idx="2992">
                  <c:v>100.73999786376953</c:v>
                </c:pt>
                <c:pt idx="2993">
                  <c:v>100.51000213623047</c:v>
                </c:pt>
                <c:pt idx="2994">
                  <c:v>100.33000183105469</c:v>
                </c:pt>
                <c:pt idx="2995">
                  <c:v>99.919998168945313</c:v>
                </c:pt>
                <c:pt idx="2996">
                  <c:v>101</c:v>
                </c:pt>
                <c:pt idx="2997">
                  <c:v>99.860000610351563</c:v>
                </c:pt>
                <c:pt idx="2998">
                  <c:v>100.01000213623047</c:v>
                </c:pt>
                <c:pt idx="2999">
                  <c:v>100.88999938964844</c:v>
                </c:pt>
                <c:pt idx="3000">
                  <c:v>100.43000030517578</c:v>
                </c:pt>
                <c:pt idx="3001">
                  <c:v>100.66000366210938</c:v>
                </c:pt>
                <c:pt idx="3002">
                  <c:v>100.70999908447266</c:v>
                </c:pt>
                <c:pt idx="3003">
                  <c:v>100.23999786376953</c:v>
                </c:pt>
                <c:pt idx="3004">
                  <c:v>101.01999664306641</c:v>
                </c:pt>
                <c:pt idx="3005">
                  <c:v>101.05999755859375</c:v>
                </c:pt>
                <c:pt idx="3006">
                  <c:v>99.849998474121094</c:v>
                </c:pt>
                <c:pt idx="3007">
                  <c:v>100.95999908447266</c:v>
                </c:pt>
                <c:pt idx="3008">
                  <c:v>99.94000244140625</c:v>
                </c:pt>
                <c:pt idx="3009">
                  <c:v>100.87999725341797</c:v>
                </c:pt>
                <c:pt idx="3010">
                  <c:v>100.25</c:v>
                </c:pt>
                <c:pt idx="3011">
                  <c:v>100.66000366210938</c:v>
                </c:pt>
                <c:pt idx="3012">
                  <c:v>100.66999816894531</c:v>
                </c:pt>
                <c:pt idx="3013">
                  <c:v>100.98999786376953</c:v>
                </c:pt>
                <c:pt idx="3014">
                  <c:v>100.05000305175781</c:v>
                </c:pt>
                <c:pt idx="3015">
                  <c:v>101.18000030517578</c:v>
                </c:pt>
                <c:pt idx="3016">
                  <c:v>100.97000122070313</c:v>
                </c:pt>
                <c:pt idx="3017">
                  <c:v>100.25</c:v>
                </c:pt>
                <c:pt idx="3018">
                  <c:v>100.72000122070313</c:v>
                </c:pt>
                <c:pt idx="3019">
                  <c:v>100.69000244140625</c:v>
                </c:pt>
                <c:pt idx="3020">
                  <c:v>100.30999755859375</c:v>
                </c:pt>
                <c:pt idx="3021">
                  <c:v>99.989997863769531</c:v>
                </c:pt>
                <c:pt idx="3022">
                  <c:v>101.20999908447266</c:v>
                </c:pt>
                <c:pt idx="3023">
                  <c:v>99.989997863769531</c:v>
                </c:pt>
                <c:pt idx="3024">
                  <c:v>101.12999725341797</c:v>
                </c:pt>
                <c:pt idx="3025">
                  <c:v>100.75</c:v>
                </c:pt>
                <c:pt idx="3026">
                  <c:v>100.69999694824219</c:v>
                </c:pt>
                <c:pt idx="3027">
                  <c:v>100.36000061035156</c:v>
                </c:pt>
                <c:pt idx="3028">
                  <c:v>100.98999786376953</c:v>
                </c:pt>
                <c:pt idx="3029">
                  <c:v>101.02999877929688</c:v>
                </c:pt>
                <c:pt idx="3030">
                  <c:v>101.19999694824219</c:v>
                </c:pt>
                <c:pt idx="3031">
                  <c:v>100.02999877929688</c:v>
                </c:pt>
                <c:pt idx="3032">
                  <c:v>101.19999694824219</c:v>
                </c:pt>
                <c:pt idx="3033">
                  <c:v>100.01000213623047</c:v>
                </c:pt>
                <c:pt idx="3034">
                  <c:v>101.06999969482422</c:v>
                </c:pt>
                <c:pt idx="3035">
                  <c:v>100.55000305175781</c:v>
                </c:pt>
                <c:pt idx="3036">
                  <c:v>100.63999938964844</c:v>
                </c:pt>
                <c:pt idx="3037">
                  <c:v>100.26000213623047</c:v>
                </c:pt>
                <c:pt idx="3038">
                  <c:v>100.94999694824219</c:v>
                </c:pt>
                <c:pt idx="3039">
                  <c:v>101.05999755859375</c:v>
                </c:pt>
                <c:pt idx="3040">
                  <c:v>99.94000244140625</c:v>
                </c:pt>
                <c:pt idx="3041">
                  <c:v>101.08999633789063</c:v>
                </c:pt>
                <c:pt idx="3042">
                  <c:v>99.989997863769531</c:v>
                </c:pt>
                <c:pt idx="3043">
                  <c:v>100.97000122070313</c:v>
                </c:pt>
                <c:pt idx="3044">
                  <c:v>100.16000366210938</c:v>
                </c:pt>
                <c:pt idx="3045">
                  <c:v>100.70999908447266</c:v>
                </c:pt>
                <c:pt idx="3046">
                  <c:v>100.25</c:v>
                </c:pt>
                <c:pt idx="3047">
                  <c:v>100.90000152587891</c:v>
                </c:pt>
                <c:pt idx="3048">
                  <c:v>100.01000213623047</c:v>
                </c:pt>
                <c:pt idx="3049">
                  <c:v>99.900001525878906</c:v>
                </c:pt>
                <c:pt idx="3050">
                  <c:v>100.08000183105469</c:v>
                </c:pt>
                <c:pt idx="3051">
                  <c:v>99.930000305175781</c:v>
                </c:pt>
                <c:pt idx="3052">
                  <c:v>101.01999664306641</c:v>
                </c:pt>
                <c:pt idx="3053">
                  <c:v>100.15000152587891</c:v>
                </c:pt>
                <c:pt idx="3054">
                  <c:v>100.87999725341797</c:v>
                </c:pt>
                <c:pt idx="3055">
                  <c:v>100.31999969482422</c:v>
                </c:pt>
                <c:pt idx="3056">
                  <c:v>100.84999847412109</c:v>
                </c:pt>
                <c:pt idx="3057">
                  <c:v>100.23999786376953</c:v>
                </c:pt>
                <c:pt idx="3058">
                  <c:v>101.13999938964844</c:v>
                </c:pt>
                <c:pt idx="3059">
                  <c:v>101.19999694824219</c:v>
                </c:pt>
                <c:pt idx="3060">
                  <c:v>100.02999877929688</c:v>
                </c:pt>
                <c:pt idx="3061">
                  <c:v>101.12000274658203</c:v>
                </c:pt>
                <c:pt idx="3062">
                  <c:v>100.01000213623047</c:v>
                </c:pt>
                <c:pt idx="3063">
                  <c:v>100.30999755859375</c:v>
                </c:pt>
                <c:pt idx="3064">
                  <c:v>100.80000305175781</c:v>
                </c:pt>
                <c:pt idx="3065">
                  <c:v>100.54000091552734</c:v>
                </c:pt>
                <c:pt idx="3066">
                  <c:v>100.63999938964844</c:v>
                </c:pt>
                <c:pt idx="3067">
                  <c:v>99.980003356933594</c:v>
                </c:pt>
                <c:pt idx="3068">
                  <c:v>101.11000061035156</c:v>
                </c:pt>
                <c:pt idx="3069">
                  <c:v>100.12000274658203</c:v>
                </c:pt>
                <c:pt idx="3070">
                  <c:v>101.13999938964844</c:v>
                </c:pt>
                <c:pt idx="3071">
                  <c:v>100.88999938964844</c:v>
                </c:pt>
                <c:pt idx="3072">
                  <c:v>101.26000213623047</c:v>
                </c:pt>
                <c:pt idx="3073">
                  <c:v>100.08999633789063</c:v>
                </c:pt>
                <c:pt idx="3074">
                  <c:v>101.22000122070313</c:v>
                </c:pt>
                <c:pt idx="3075">
                  <c:v>101.15000152587891</c:v>
                </c:pt>
                <c:pt idx="3076">
                  <c:v>101.22000122070313</c:v>
                </c:pt>
                <c:pt idx="3077">
                  <c:v>99.989997863769531</c:v>
                </c:pt>
                <c:pt idx="3078">
                  <c:v>100.09999847412109</c:v>
                </c:pt>
                <c:pt idx="3079">
                  <c:v>100.95999908447266</c:v>
                </c:pt>
                <c:pt idx="3080">
                  <c:v>100.26999664306641</c:v>
                </c:pt>
                <c:pt idx="3081">
                  <c:v>100.83000183105469</c:v>
                </c:pt>
                <c:pt idx="3082">
                  <c:v>100.41999816894531</c:v>
                </c:pt>
                <c:pt idx="3083">
                  <c:v>100.94999694824219</c:v>
                </c:pt>
                <c:pt idx="3084">
                  <c:v>100.13999938964844</c:v>
                </c:pt>
                <c:pt idx="3085">
                  <c:v>101.12999725341797</c:v>
                </c:pt>
                <c:pt idx="3086">
                  <c:v>100.19999694824219</c:v>
                </c:pt>
                <c:pt idx="3087">
                  <c:v>100.01000213623047</c:v>
                </c:pt>
                <c:pt idx="3088">
                  <c:v>101.29000091552734</c:v>
                </c:pt>
                <c:pt idx="3089">
                  <c:v>100.06999969482422</c:v>
                </c:pt>
                <c:pt idx="3090">
                  <c:v>101.26000213623047</c:v>
                </c:pt>
                <c:pt idx="3091">
                  <c:v>100.80999755859375</c:v>
                </c:pt>
                <c:pt idx="3092">
                  <c:v>100.55999755859375</c:v>
                </c:pt>
                <c:pt idx="3093">
                  <c:v>100.58999633789063</c:v>
                </c:pt>
                <c:pt idx="3094">
                  <c:v>100.75</c:v>
                </c:pt>
                <c:pt idx="3095">
                  <c:v>100.54000091552734</c:v>
                </c:pt>
                <c:pt idx="3096">
                  <c:v>101.11000061035156</c:v>
                </c:pt>
                <c:pt idx="3097">
                  <c:v>101.34999847412109</c:v>
                </c:pt>
                <c:pt idx="3098">
                  <c:v>100.16999816894531</c:v>
                </c:pt>
                <c:pt idx="3099">
                  <c:v>101.26999664306641</c:v>
                </c:pt>
                <c:pt idx="3100">
                  <c:v>100.12000274658203</c:v>
                </c:pt>
                <c:pt idx="3101">
                  <c:v>101.12999725341797</c:v>
                </c:pt>
                <c:pt idx="3102">
                  <c:v>100.23000335693359</c:v>
                </c:pt>
                <c:pt idx="3103">
                  <c:v>101</c:v>
                </c:pt>
                <c:pt idx="3104">
                  <c:v>100.51000213623047</c:v>
                </c:pt>
                <c:pt idx="3105">
                  <c:v>100.72000122070313</c:v>
                </c:pt>
                <c:pt idx="3106">
                  <c:v>100.13999938964844</c:v>
                </c:pt>
                <c:pt idx="3107">
                  <c:v>101.29000091552734</c:v>
                </c:pt>
                <c:pt idx="3108">
                  <c:v>100.15000152587891</c:v>
                </c:pt>
                <c:pt idx="3109">
                  <c:v>101.18000030517578</c:v>
                </c:pt>
                <c:pt idx="3110">
                  <c:v>100.02999877929688</c:v>
                </c:pt>
                <c:pt idx="3111">
                  <c:v>100.15000152587891</c:v>
                </c:pt>
                <c:pt idx="3112">
                  <c:v>100.91999816894531</c:v>
                </c:pt>
                <c:pt idx="3113">
                  <c:v>100.40000152587891</c:v>
                </c:pt>
                <c:pt idx="3114">
                  <c:v>100.73000335693359</c:v>
                </c:pt>
                <c:pt idx="3115">
                  <c:v>100.23000335693359</c:v>
                </c:pt>
                <c:pt idx="3116">
                  <c:v>101.30999755859375</c:v>
                </c:pt>
                <c:pt idx="3117">
                  <c:v>100.12000274658203</c:v>
                </c:pt>
                <c:pt idx="3118">
                  <c:v>101.30999755859375</c:v>
                </c:pt>
                <c:pt idx="3119">
                  <c:v>100.01000213623047</c:v>
                </c:pt>
                <c:pt idx="3120">
                  <c:v>101.31999969482422</c:v>
                </c:pt>
                <c:pt idx="3121">
                  <c:v>101.06999969482422</c:v>
                </c:pt>
                <c:pt idx="3122">
                  <c:v>100.38999938964844</c:v>
                </c:pt>
                <c:pt idx="3123">
                  <c:v>100.93000030517578</c:v>
                </c:pt>
                <c:pt idx="3124">
                  <c:v>100.62000274658203</c:v>
                </c:pt>
                <c:pt idx="3125">
                  <c:v>100.80999755859375</c:v>
                </c:pt>
                <c:pt idx="3126">
                  <c:v>100.18000030517578</c:v>
                </c:pt>
                <c:pt idx="3127">
                  <c:v>101.27999877929688</c:v>
                </c:pt>
                <c:pt idx="3128">
                  <c:v>100.16999816894531</c:v>
                </c:pt>
                <c:pt idx="3129">
                  <c:v>100.08999633789063</c:v>
                </c:pt>
                <c:pt idx="3130">
                  <c:v>101.30000305175781</c:v>
                </c:pt>
                <c:pt idx="3131">
                  <c:v>100.09999847412109</c:v>
                </c:pt>
                <c:pt idx="3132">
                  <c:v>101.27999877929688</c:v>
                </c:pt>
                <c:pt idx="3133">
                  <c:v>100.23000335693359</c:v>
                </c:pt>
                <c:pt idx="3134">
                  <c:v>100.66000366210938</c:v>
                </c:pt>
                <c:pt idx="3135">
                  <c:v>100.80000305175781</c:v>
                </c:pt>
                <c:pt idx="3136">
                  <c:v>100.80999755859375</c:v>
                </c:pt>
                <c:pt idx="3137">
                  <c:v>100.69999694824219</c:v>
                </c:pt>
                <c:pt idx="3138">
                  <c:v>100.94000244140625</c:v>
                </c:pt>
                <c:pt idx="3139">
                  <c:v>101.30999755859375</c:v>
                </c:pt>
                <c:pt idx="3140">
                  <c:v>100.22000122070313</c:v>
                </c:pt>
                <c:pt idx="3141">
                  <c:v>100.55000305175781</c:v>
                </c:pt>
                <c:pt idx="3142">
                  <c:v>100.19000244140625</c:v>
                </c:pt>
                <c:pt idx="3143">
                  <c:v>101.37999725341797</c:v>
                </c:pt>
                <c:pt idx="3144">
                  <c:v>100.22000122070313</c:v>
                </c:pt>
                <c:pt idx="3145">
                  <c:v>101.33999633789063</c:v>
                </c:pt>
                <c:pt idx="3146">
                  <c:v>100.08999633789063</c:v>
                </c:pt>
                <c:pt idx="3147">
                  <c:v>100.01999664306641</c:v>
                </c:pt>
                <c:pt idx="3148">
                  <c:v>101.29000091552734</c:v>
                </c:pt>
                <c:pt idx="3149">
                  <c:v>100.16999816894531</c:v>
                </c:pt>
                <c:pt idx="3150">
                  <c:v>101.37999725341797</c:v>
                </c:pt>
                <c:pt idx="3151">
                  <c:v>101.04000091552734</c:v>
                </c:pt>
                <c:pt idx="3152">
                  <c:v>101.33999633789063</c:v>
                </c:pt>
                <c:pt idx="3153">
                  <c:v>101.23999786376953</c:v>
                </c:pt>
                <c:pt idx="3154">
                  <c:v>100.26000213623047</c:v>
                </c:pt>
                <c:pt idx="3155">
                  <c:v>101.23000335693359</c:v>
                </c:pt>
                <c:pt idx="3156">
                  <c:v>100.30999755859375</c:v>
                </c:pt>
                <c:pt idx="3157">
                  <c:v>100.84999847412109</c:v>
                </c:pt>
                <c:pt idx="3158">
                  <c:v>100.94000244140625</c:v>
                </c:pt>
                <c:pt idx="3159">
                  <c:v>100.75</c:v>
                </c:pt>
                <c:pt idx="3160">
                  <c:v>101.06999969482422</c:v>
                </c:pt>
                <c:pt idx="3161">
                  <c:v>100.45999908447266</c:v>
                </c:pt>
                <c:pt idx="3162">
                  <c:v>101.23999786376953</c:v>
                </c:pt>
                <c:pt idx="3163">
                  <c:v>100.41000366210938</c:v>
                </c:pt>
                <c:pt idx="3164">
                  <c:v>101.25</c:v>
                </c:pt>
                <c:pt idx="3165">
                  <c:v>100.48000335693359</c:v>
                </c:pt>
                <c:pt idx="3166">
                  <c:v>101.08999633789063</c:v>
                </c:pt>
                <c:pt idx="3167">
                  <c:v>100.58999633789063</c:v>
                </c:pt>
                <c:pt idx="3168">
                  <c:v>100.37000274658203</c:v>
                </c:pt>
                <c:pt idx="3169">
                  <c:v>101.37999725341797</c:v>
                </c:pt>
                <c:pt idx="3170">
                  <c:v>100.30000305175781</c:v>
                </c:pt>
                <c:pt idx="3171">
                  <c:v>101.40000152587891</c:v>
                </c:pt>
                <c:pt idx="3172">
                  <c:v>100.18000030517578</c:v>
                </c:pt>
                <c:pt idx="3173">
                  <c:v>101.30999755859375</c:v>
                </c:pt>
                <c:pt idx="3174">
                  <c:v>101.34999847412109</c:v>
                </c:pt>
                <c:pt idx="3175">
                  <c:v>100.20999908447266</c:v>
                </c:pt>
                <c:pt idx="3176">
                  <c:v>101.33000183105469</c:v>
                </c:pt>
                <c:pt idx="3177">
                  <c:v>100.26999664306641</c:v>
                </c:pt>
                <c:pt idx="3178">
                  <c:v>100.26000213623047</c:v>
                </c:pt>
                <c:pt idx="3179">
                  <c:v>101.27999877929688</c:v>
                </c:pt>
                <c:pt idx="3180">
                  <c:v>100.29000091552734</c:v>
                </c:pt>
                <c:pt idx="3181">
                  <c:v>101.26999664306641</c:v>
                </c:pt>
                <c:pt idx="3182">
                  <c:v>100.36000061035156</c:v>
                </c:pt>
                <c:pt idx="3183">
                  <c:v>100.69999694824219</c:v>
                </c:pt>
                <c:pt idx="3184">
                  <c:v>100.79000091552734</c:v>
                </c:pt>
                <c:pt idx="3185">
                  <c:v>100.66999816894531</c:v>
                </c:pt>
                <c:pt idx="3186">
                  <c:v>100.87999725341797</c:v>
                </c:pt>
                <c:pt idx="3187">
                  <c:v>100.62999725341797</c:v>
                </c:pt>
                <c:pt idx="3188">
                  <c:v>100.63999938964844</c:v>
                </c:pt>
                <c:pt idx="3189">
                  <c:v>101.04000091552734</c:v>
                </c:pt>
                <c:pt idx="3190">
                  <c:v>100.54000091552734</c:v>
                </c:pt>
                <c:pt idx="3191">
                  <c:v>100.98000335693359</c:v>
                </c:pt>
                <c:pt idx="3192">
                  <c:v>101.30999755859375</c:v>
                </c:pt>
                <c:pt idx="3193">
                  <c:v>101.04000091552734</c:v>
                </c:pt>
                <c:pt idx="3194">
                  <c:v>100.52999877929688</c:v>
                </c:pt>
                <c:pt idx="3195">
                  <c:v>100.95999908447266</c:v>
                </c:pt>
                <c:pt idx="3196">
                  <c:v>100.41000366210938</c:v>
                </c:pt>
                <c:pt idx="3197">
                  <c:v>101.11000061035156</c:v>
                </c:pt>
                <c:pt idx="3198">
                  <c:v>100.51999664306641</c:v>
                </c:pt>
                <c:pt idx="3199">
                  <c:v>101.12000274658203</c:v>
                </c:pt>
                <c:pt idx="3200">
                  <c:v>100.38999938964844</c:v>
                </c:pt>
                <c:pt idx="3201">
                  <c:v>101.12000274658203</c:v>
                </c:pt>
                <c:pt idx="3202">
                  <c:v>101.48000335693359</c:v>
                </c:pt>
                <c:pt idx="3203">
                  <c:v>100.33999633789063</c:v>
                </c:pt>
                <c:pt idx="3204">
                  <c:v>101.43000030517578</c:v>
                </c:pt>
                <c:pt idx="3205">
                  <c:v>100.20999908447266</c:v>
                </c:pt>
                <c:pt idx="3206">
                  <c:v>100.20999908447266</c:v>
                </c:pt>
                <c:pt idx="3207">
                  <c:v>101.33000183105469</c:v>
                </c:pt>
                <c:pt idx="3208">
                  <c:v>100.34999847412109</c:v>
                </c:pt>
                <c:pt idx="3209">
                  <c:v>101.34999847412109</c:v>
                </c:pt>
                <c:pt idx="3210">
                  <c:v>101.08000183105469</c:v>
                </c:pt>
                <c:pt idx="3211">
                  <c:v>100.83000183105469</c:v>
                </c:pt>
                <c:pt idx="3212">
                  <c:v>100.97000122070313</c:v>
                </c:pt>
                <c:pt idx="3213">
                  <c:v>100.91999816894531</c:v>
                </c:pt>
                <c:pt idx="3214">
                  <c:v>101.40000152587891</c:v>
                </c:pt>
                <c:pt idx="3215">
                  <c:v>100.29000091552734</c:v>
                </c:pt>
                <c:pt idx="3216">
                  <c:v>100.63999938964844</c:v>
                </c:pt>
                <c:pt idx="3217">
                  <c:v>100.22000122070313</c:v>
                </c:pt>
                <c:pt idx="3218">
                  <c:v>101.61000061035156</c:v>
                </c:pt>
                <c:pt idx="3219">
                  <c:v>100.26000213623047</c:v>
                </c:pt>
                <c:pt idx="3220">
                  <c:v>101.41000366210938</c:v>
                </c:pt>
                <c:pt idx="3221">
                  <c:v>100.26999664306641</c:v>
                </c:pt>
                <c:pt idx="3222">
                  <c:v>101.56999969482422</c:v>
                </c:pt>
                <c:pt idx="3223">
                  <c:v>100.37000274658203</c:v>
                </c:pt>
                <c:pt idx="3224">
                  <c:v>101.43000030517578</c:v>
                </c:pt>
                <c:pt idx="3225">
                  <c:v>100.34999847412109</c:v>
                </c:pt>
                <c:pt idx="3226">
                  <c:v>100.59999847412109</c:v>
                </c:pt>
                <c:pt idx="3227">
                  <c:v>101.22000122070313</c:v>
                </c:pt>
                <c:pt idx="3228">
                  <c:v>100.83000183105469</c:v>
                </c:pt>
                <c:pt idx="3229">
                  <c:v>101.05999755859375</c:v>
                </c:pt>
                <c:pt idx="3230">
                  <c:v>100.48999786376953</c:v>
                </c:pt>
                <c:pt idx="3231">
                  <c:v>101.55999755859375</c:v>
                </c:pt>
                <c:pt idx="3232">
                  <c:v>100.26999664306641</c:v>
                </c:pt>
                <c:pt idx="3233">
                  <c:v>101.62000274658203</c:v>
                </c:pt>
                <c:pt idx="3234">
                  <c:v>100.43000030517578</c:v>
                </c:pt>
                <c:pt idx="3235">
                  <c:v>100.47000122070313</c:v>
                </c:pt>
                <c:pt idx="3236">
                  <c:v>101.36000061035156</c:v>
                </c:pt>
                <c:pt idx="3237">
                  <c:v>100.44999694824219</c:v>
                </c:pt>
                <c:pt idx="3238">
                  <c:v>101.18000030517578</c:v>
                </c:pt>
                <c:pt idx="3239">
                  <c:v>100.66000366210938</c:v>
                </c:pt>
                <c:pt idx="3240">
                  <c:v>101.30999755859375</c:v>
                </c:pt>
                <c:pt idx="3241">
                  <c:v>100.44999694824219</c:v>
                </c:pt>
                <c:pt idx="3242">
                  <c:v>101.36000061035156</c:v>
                </c:pt>
                <c:pt idx="3243">
                  <c:v>100.33999633789063</c:v>
                </c:pt>
                <c:pt idx="3244">
                  <c:v>100.25</c:v>
                </c:pt>
                <c:pt idx="3245">
                  <c:v>101.33999633789063</c:v>
                </c:pt>
                <c:pt idx="3246">
                  <c:v>100.31999969482422</c:v>
                </c:pt>
                <c:pt idx="3247">
                  <c:v>100.79000091552734</c:v>
                </c:pt>
                <c:pt idx="3248">
                  <c:v>100.73999786376953</c:v>
                </c:pt>
                <c:pt idx="3249">
                  <c:v>101.01999664306641</c:v>
                </c:pt>
                <c:pt idx="3250">
                  <c:v>100.44999694824219</c:v>
                </c:pt>
                <c:pt idx="3251">
                  <c:v>101.19999694824219</c:v>
                </c:pt>
                <c:pt idx="3252">
                  <c:v>100.43000030517578</c:v>
                </c:pt>
                <c:pt idx="3253">
                  <c:v>101.37999725341797</c:v>
                </c:pt>
                <c:pt idx="3254">
                  <c:v>100.37999725341797</c:v>
                </c:pt>
                <c:pt idx="3255">
                  <c:v>100.34999847412109</c:v>
                </c:pt>
                <c:pt idx="3256">
                  <c:v>100.33000183105469</c:v>
                </c:pt>
                <c:pt idx="3257">
                  <c:v>100.25</c:v>
                </c:pt>
                <c:pt idx="3258">
                  <c:v>101.41999816894531</c:v>
                </c:pt>
                <c:pt idx="3259">
                  <c:v>100.22000122070313</c:v>
                </c:pt>
                <c:pt idx="3260">
                  <c:v>101.26999664306641</c:v>
                </c:pt>
                <c:pt idx="3261">
                  <c:v>101.04000091552734</c:v>
                </c:pt>
                <c:pt idx="3262">
                  <c:v>100.55999755859375</c:v>
                </c:pt>
                <c:pt idx="3263">
                  <c:v>101.08999633789063</c:v>
                </c:pt>
                <c:pt idx="3264">
                  <c:v>100.56999969482422</c:v>
                </c:pt>
                <c:pt idx="3265">
                  <c:v>101.20999908447266</c:v>
                </c:pt>
                <c:pt idx="3266">
                  <c:v>100.63999938964844</c:v>
                </c:pt>
                <c:pt idx="3267">
                  <c:v>101.12999725341797</c:v>
                </c:pt>
                <c:pt idx="3268">
                  <c:v>100.51000213623047</c:v>
                </c:pt>
                <c:pt idx="3269">
                  <c:v>101.02999877929688</c:v>
                </c:pt>
                <c:pt idx="3270">
                  <c:v>101.47000122070313</c:v>
                </c:pt>
                <c:pt idx="3271">
                  <c:v>100.25</c:v>
                </c:pt>
                <c:pt idx="3272">
                  <c:v>101.41999816894531</c:v>
                </c:pt>
                <c:pt idx="3273">
                  <c:v>100.33000183105469</c:v>
                </c:pt>
                <c:pt idx="3274">
                  <c:v>100.27999877929688</c:v>
                </c:pt>
                <c:pt idx="3275">
                  <c:v>101.51000213623047</c:v>
                </c:pt>
                <c:pt idx="3276">
                  <c:v>100.22000122070313</c:v>
                </c:pt>
                <c:pt idx="3277">
                  <c:v>101.5</c:v>
                </c:pt>
                <c:pt idx="3278">
                  <c:v>101.29000091552734</c:v>
                </c:pt>
                <c:pt idx="3279">
                  <c:v>100.37000274658203</c:v>
                </c:pt>
                <c:pt idx="3280">
                  <c:v>101.33999633789063</c:v>
                </c:pt>
                <c:pt idx="3281">
                  <c:v>100.33000183105469</c:v>
                </c:pt>
                <c:pt idx="3282">
                  <c:v>101.43000030517578</c:v>
                </c:pt>
                <c:pt idx="3283">
                  <c:v>101.23999786376953</c:v>
                </c:pt>
                <c:pt idx="3284">
                  <c:v>100.54000091552734</c:v>
                </c:pt>
                <c:pt idx="3285">
                  <c:v>101.38999938964844</c:v>
                </c:pt>
                <c:pt idx="3286">
                  <c:v>100.83000183105469</c:v>
                </c:pt>
                <c:pt idx="3287">
                  <c:v>100.94000244140625</c:v>
                </c:pt>
                <c:pt idx="3288">
                  <c:v>100.73000335693359</c:v>
                </c:pt>
                <c:pt idx="3289">
                  <c:v>100.86000061035156</c:v>
                </c:pt>
                <c:pt idx="3290">
                  <c:v>100.87000274658203</c:v>
                </c:pt>
                <c:pt idx="3291">
                  <c:v>100.47000122070313</c:v>
                </c:pt>
                <c:pt idx="3292">
                  <c:v>101.26000213623047</c:v>
                </c:pt>
                <c:pt idx="3293">
                  <c:v>100.44999694824219</c:v>
                </c:pt>
                <c:pt idx="3294">
                  <c:v>101.20999908447266</c:v>
                </c:pt>
                <c:pt idx="3295">
                  <c:v>101.47000122070313</c:v>
                </c:pt>
                <c:pt idx="3296">
                  <c:v>101.16999816894531</c:v>
                </c:pt>
                <c:pt idx="3297">
                  <c:v>100.55999755859375</c:v>
                </c:pt>
                <c:pt idx="3298">
                  <c:v>101.01000213623047</c:v>
                </c:pt>
                <c:pt idx="3299">
                  <c:v>101.33000183105469</c:v>
                </c:pt>
                <c:pt idx="3300">
                  <c:v>100.36000061035156</c:v>
                </c:pt>
                <c:pt idx="3301">
                  <c:v>101.33999633789063</c:v>
                </c:pt>
                <c:pt idx="3302">
                  <c:v>100.33999633789063</c:v>
                </c:pt>
                <c:pt idx="3303">
                  <c:v>100.19999694824219</c:v>
                </c:pt>
                <c:pt idx="3304">
                  <c:v>101.37000274658203</c:v>
                </c:pt>
                <c:pt idx="3305">
                  <c:v>100.30000305175781</c:v>
                </c:pt>
                <c:pt idx="3306">
                  <c:v>101.43000030517578</c:v>
                </c:pt>
                <c:pt idx="3307">
                  <c:v>101.36000061035156</c:v>
                </c:pt>
                <c:pt idx="3308">
                  <c:v>100.30000305175781</c:v>
                </c:pt>
                <c:pt idx="3309">
                  <c:v>101.37000274658203</c:v>
                </c:pt>
                <c:pt idx="3310">
                  <c:v>101.16000366210938</c:v>
                </c:pt>
                <c:pt idx="3311">
                  <c:v>100.47000122070313</c:v>
                </c:pt>
                <c:pt idx="3312">
                  <c:v>101.22000122070313</c:v>
                </c:pt>
                <c:pt idx="3313">
                  <c:v>100.31999969482422</c:v>
                </c:pt>
                <c:pt idx="3314">
                  <c:v>101.19000244140625</c:v>
                </c:pt>
                <c:pt idx="3315">
                  <c:v>100.83999633789063</c:v>
                </c:pt>
                <c:pt idx="3316">
                  <c:v>100.83000183105469</c:v>
                </c:pt>
                <c:pt idx="3317">
                  <c:v>100.94000244140625</c:v>
                </c:pt>
                <c:pt idx="3318">
                  <c:v>100.70999908447266</c:v>
                </c:pt>
                <c:pt idx="3319">
                  <c:v>101.06999969482422</c:v>
                </c:pt>
                <c:pt idx="3320">
                  <c:v>100.34999847412109</c:v>
                </c:pt>
                <c:pt idx="3321">
                  <c:v>101.20999908447266</c:v>
                </c:pt>
                <c:pt idx="3322">
                  <c:v>100.58000183105469</c:v>
                </c:pt>
                <c:pt idx="3323">
                  <c:v>100.19000244140625</c:v>
                </c:pt>
                <c:pt idx="3324">
                  <c:v>101.48000335693359</c:v>
                </c:pt>
                <c:pt idx="3325">
                  <c:v>100.33999633789063</c:v>
                </c:pt>
                <c:pt idx="3326">
                  <c:v>101.33999633789063</c:v>
                </c:pt>
                <c:pt idx="3327">
                  <c:v>100.31999969482422</c:v>
                </c:pt>
                <c:pt idx="3328">
                  <c:v>100.33000183105469</c:v>
                </c:pt>
                <c:pt idx="3329">
                  <c:v>101.44999694824219</c:v>
                </c:pt>
                <c:pt idx="3330">
                  <c:v>100.30999755859375</c:v>
                </c:pt>
                <c:pt idx="3331">
                  <c:v>101.40000152587891</c:v>
                </c:pt>
                <c:pt idx="3332">
                  <c:v>100.19000244140625</c:v>
                </c:pt>
                <c:pt idx="3333">
                  <c:v>101.45999908447266</c:v>
                </c:pt>
                <c:pt idx="3334">
                  <c:v>100.34999847412109</c:v>
                </c:pt>
                <c:pt idx="3335">
                  <c:v>101.30000305175781</c:v>
                </c:pt>
                <c:pt idx="3336">
                  <c:v>100.30000305175781</c:v>
                </c:pt>
                <c:pt idx="3337">
                  <c:v>100.37000274658203</c:v>
                </c:pt>
                <c:pt idx="3338">
                  <c:v>101.41999816894531</c:v>
                </c:pt>
                <c:pt idx="3339">
                  <c:v>100.26999664306641</c:v>
                </c:pt>
                <c:pt idx="3340">
                  <c:v>101.30999755859375</c:v>
                </c:pt>
                <c:pt idx="3341">
                  <c:v>101.12000274658203</c:v>
                </c:pt>
                <c:pt idx="3342">
                  <c:v>100.55000305175781</c:v>
                </c:pt>
                <c:pt idx="3343">
                  <c:v>101.19000244140625</c:v>
                </c:pt>
                <c:pt idx="3344">
                  <c:v>100.5</c:v>
                </c:pt>
                <c:pt idx="3345">
                  <c:v>101.19999694824219</c:v>
                </c:pt>
                <c:pt idx="3346">
                  <c:v>100.66999816894531</c:v>
                </c:pt>
                <c:pt idx="3347">
                  <c:v>100.94999694824219</c:v>
                </c:pt>
                <c:pt idx="3348">
                  <c:v>100.66999816894531</c:v>
                </c:pt>
                <c:pt idx="3349">
                  <c:v>101.01000213623047</c:v>
                </c:pt>
                <c:pt idx="3350">
                  <c:v>101.5</c:v>
                </c:pt>
                <c:pt idx="3351">
                  <c:v>100.36000061035156</c:v>
                </c:pt>
                <c:pt idx="3352">
                  <c:v>101.44000244140625</c:v>
                </c:pt>
                <c:pt idx="3353">
                  <c:v>101.36000061035156</c:v>
                </c:pt>
                <c:pt idx="3354">
                  <c:v>100.26999664306641</c:v>
                </c:pt>
                <c:pt idx="3355">
                  <c:v>101.55000305175781</c:v>
                </c:pt>
                <c:pt idx="3356">
                  <c:v>100.26999664306641</c:v>
                </c:pt>
                <c:pt idx="3357">
                  <c:v>100.70999908447266</c:v>
                </c:pt>
                <c:pt idx="3358">
                  <c:v>101.12000274658203</c:v>
                </c:pt>
                <c:pt idx="3359">
                  <c:v>100.59999847412109</c:v>
                </c:pt>
                <c:pt idx="3360">
                  <c:v>101.02999877929688</c:v>
                </c:pt>
                <c:pt idx="3361">
                  <c:v>100.34999847412109</c:v>
                </c:pt>
                <c:pt idx="3362">
                  <c:v>101.38999938964844</c:v>
                </c:pt>
                <c:pt idx="3363">
                  <c:v>100.54000091552734</c:v>
                </c:pt>
                <c:pt idx="3364">
                  <c:v>101.44999694824219</c:v>
                </c:pt>
                <c:pt idx="3365">
                  <c:v>101.55999755859375</c:v>
                </c:pt>
                <c:pt idx="3366">
                  <c:v>100.40000152587891</c:v>
                </c:pt>
                <c:pt idx="3367">
                  <c:v>101.65000152587891</c:v>
                </c:pt>
                <c:pt idx="3368">
                  <c:v>100.37999725341797</c:v>
                </c:pt>
                <c:pt idx="3369">
                  <c:v>100.55999755859375</c:v>
                </c:pt>
                <c:pt idx="3370">
                  <c:v>101.38999938964844</c:v>
                </c:pt>
                <c:pt idx="3371">
                  <c:v>100.51999664306641</c:v>
                </c:pt>
                <c:pt idx="3372">
                  <c:v>101.33000183105469</c:v>
                </c:pt>
                <c:pt idx="3373">
                  <c:v>100.77999877929688</c:v>
                </c:pt>
                <c:pt idx="3374">
                  <c:v>101.20999908447266</c:v>
                </c:pt>
                <c:pt idx="3375">
                  <c:v>100.72000122070313</c:v>
                </c:pt>
                <c:pt idx="3376">
                  <c:v>101.33999633789063</c:v>
                </c:pt>
                <c:pt idx="3377">
                  <c:v>101.58000183105469</c:v>
                </c:pt>
                <c:pt idx="3378">
                  <c:v>100.23999786376953</c:v>
                </c:pt>
                <c:pt idx="3379">
                  <c:v>101.47000122070313</c:v>
                </c:pt>
                <c:pt idx="3380">
                  <c:v>100.23000335693359</c:v>
                </c:pt>
                <c:pt idx="3381">
                  <c:v>100.33999633789063</c:v>
                </c:pt>
                <c:pt idx="3382">
                  <c:v>101.38999938964844</c:v>
                </c:pt>
                <c:pt idx="3383">
                  <c:v>100.37999725341797</c:v>
                </c:pt>
                <c:pt idx="3384">
                  <c:v>101.01999664306641</c:v>
                </c:pt>
                <c:pt idx="3385">
                  <c:v>100.76999664306641</c:v>
                </c:pt>
                <c:pt idx="3386">
                  <c:v>101.05999755859375</c:v>
                </c:pt>
                <c:pt idx="3387">
                  <c:v>100.77999877929688</c:v>
                </c:pt>
                <c:pt idx="3388">
                  <c:v>100.38999938964844</c:v>
                </c:pt>
                <c:pt idx="3389">
                  <c:v>101.5</c:v>
                </c:pt>
                <c:pt idx="3390">
                  <c:v>100.43000030517578</c:v>
                </c:pt>
                <c:pt idx="3391">
                  <c:v>101.41000366210938</c:v>
                </c:pt>
                <c:pt idx="3392">
                  <c:v>100.38999938964844</c:v>
                </c:pt>
                <c:pt idx="3393">
                  <c:v>100.38999938964844</c:v>
                </c:pt>
                <c:pt idx="3394">
                  <c:v>101.43000030517578</c:v>
                </c:pt>
                <c:pt idx="3395">
                  <c:v>100.48000335693359</c:v>
                </c:pt>
                <c:pt idx="3396">
                  <c:v>101.45999908447266</c:v>
                </c:pt>
                <c:pt idx="3397">
                  <c:v>100.77999877929688</c:v>
                </c:pt>
                <c:pt idx="3398">
                  <c:v>101.26000213623047</c:v>
                </c:pt>
                <c:pt idx="3399">
                  <c:v>100.61000061035156</c:v>
                </c:pt>
                <c:pt idx="3400">
                  <c:v>100.25</c:v>
                </c:pt>
                <c:pt idx="3401">
                  <c:v>101.43000030517578</c:v>
                </c:pt>
                <c:pt idx="3402">
                  <c:v>100.33999633789063</c:v>
                </c:pt>
                <c:pt idx="3403">
                  <c:v>101.48999786376953</c:v>
                </c:pt>
                <c:pt idx="3404">
                  <c:v>101.33000183105469</c:v>
                </c:pt>
                <c:pt idx="3405">
                  <c:v>100.48000335693359</c:v>
                </c:pt>
                <c:pt idx="3406">
                  <c:v>101.29000091552734</c:v>
                </c:pt>
                <c:pt idx="3407">
                  <c:v>100.58999633789063</c:v>
                </c:pt>
                <c:pt idx="3408">
                  <c:v>100.98000335693359</c:v>
                </c:pt>
                <c:pt idx="3409">
                  <c:v>100.44000244140625</c:v>
                </c:pt>
                <c:pt idx="3410">
                  <c:v>101.23000335693359</c:v>
                </c:pt>
                <c:pt idx="3411">
                  <c:v>100.37999725341797</c:v>
                </c:pt>
                <c:pt idx="3412">
                  <c:v>101.30999755859375</c:v>
                </c:pt>
                <c:pt idx="3413">
                  <c:v>101.45999908447266</c:v>
                </c:pt>
                <c:pt idx="3414">
                  <c:v>100.25</c:v>
                </c:pt>
                <c:pt idx="3415">
                  <c:v>101.48999786376953</c:v>
                </c:pt>
                <c:pt idx="3416">
                  <c:v>100.30000305175781</c:v>
                </c:pt>
                <c:pt idx="3417">
                  <c:v>100.48000335693359</c:v>
                </c:pt>
                <c:pt idx="3418">
                  <c:v>101.25</c:v>
                </c:pt>
                <c:pt idx="3419">
                  <c:v>100.59999847412109</c:v>
                </c:pt>
                <c:pt idx="3420">
                  <c:v>101.04000091552734</c:v>
                </c:pt>
                <c:pt idx="3421">
                  <c:v>100.81999969482422</c:v>
                </c:pt>
                <c:pt idx="3422">
                  <c:v>101.38999938964844</c:v>
                </c:pt>
                <c:pt idx="3423">
                  <c:v>100.44000244140625</c:v>
                </c:pt>
                <c:pt idx="3424">
                  <c:v>101.33999633789063</c:v>
                </c:pt>
                <c:pt idx="3425">
                  <c:v>101.45999908447266</c:v>
                </c:pt>
                <c:pt idx="3426">
                  <c:v>100.27999877929688</c:v>
                </c:pt>
                <c:pt idx="3427">
                  <c:v>101.41000366210938</c:v>
                </c:pt>
                <c:pt idx="3428">
                  <c:v>100.43000030517578</c:v>
                </c:pt>
                <c:pt idx="3429">
                  <c:v>100.80000305175781</c:v>
                </c:pt>
                <c:pt idx="3430">
                  <c:v>100.91999816894531</c:v>
                </c:pt>
                <c:pt idx="3431">
                  <c:v>101.02999877929688</c:v>
                </c:pt>
                <c:pt idx="3432">
                  <c:v>100.58000183105469</c:v>
                </c:pt>
                <c:pt idx="3433">
                  <c:v>100.19000244140625</c:v>
                </c:pt>
                <c:pt idx="3434">
                  <c:v>101.52999877929688</c:v>
                </c:pt>
                <c:pt idx="3435">
                  <c:v>100.33999633789063</c:v>
                </c:pt>
                <c:pt idx="3436">
                  <c:v>101.43000030517578</c:v>
                </c:pt>
                <c:pt idx="3437">
                  <c:v>101.22000122070313</c:v>
                </c:pt>
                <c:pt idx="3438">
                  <c:v>100.80999755859375</c:v>
                </c:pt>
                <c:pt idx="3439">
                  <c:v>100.91000366210938</c:v>
                </c:pt>
                <c:pt idx="3440">
                  <c:v>101.15000152587891</c:v>
                </c:pt>
                <c:pt idx="3441">
                  <c:v>100.69000244140625</c:v>
                </c:pt>
                <c:pt idx="3442">
                  <c:v>101.01999664306641</c:v>
                </c:pt>
                <c:pt idx="3443">
                  <c:v>100.44999694824219</c:v>
                </c:pt>
                <c:pt idx="3444">
                  <c:v>101.5</c:v>
                </c:pt>
                <c:pt idx="3445">
                  <c:v>100.25</c:v>
                </c:pt>
                <c:pt idx="3446">
                  <c:v>100.26000213623047</c:v>
                </c:pt>
                <c:pt idx="3447">
                  <c:v>101.40000152587891</c:v>
                </c:pt>
                <c:pt idx="3448">
                  <c:v>100.37999725341797</c:v>
                </c:pt>
                <c:pt idx="3449">
                  <c:v>101.27999877929688</c:v>
                </c:pt>
                <c:pt idx="3450">
                  <c:v>100.76999664306641</c:v>
                </c:pt>
                <c:pt idx="3451">
                  <c:v>101.26000213623047</c:v>
                </c:pt>
                <c:pt idx="3452">
                  <c:v>100.37999725341797</c:v>
                </c:pt>
                <c:pt idx="3453">
                  <c:v>101.34999847412109</c:v>
                </c:pt>
                <c:pt idx="3454">
                  <c:v>100.40000152587891</c:v>
                </c:pt>
                <c:pt idx="3455">
                  <c:v>100.36000061035156</c:v>
                </c:pt>
                <c:pt idx="3456">
                  <c:v>101.33999633789063</c:v>
                </c:pt>
                <c:pt idx="3457">
                  <c:v>100.44000244140625</c:v>
                </c:pt>
                <c:pt idx="3458">
                  <c:v>101.5</c:v>
                </c:pt>
                <c:pt idx="3459">
                  <c:v>100.30999755859375</c:v>
                </c:pt>
                <c:pt idx="3460">
                  <c:v>100.33000183105469</c:v>
                </c:pt>
                <c:pt idx="3461">
                  <c:v>101.44999694824219</c:v>
                </c:pt>
                <c:pt idx="3462">
                  <c:v>101.55999755859375</c:v>
                </c:pt>
                <c:pt idx="3463">
                  <c:v>100.19000244140625</c:v>
                </c:pt>
                <c:pt idx="3464">
                  <c:v>101.51000213623047</c:v>
                </c:pt>
                <c:pt idx="3465">
                  <c:v>101.38999938964844</c:v>
                </c:pt>
                <c:pt idx="3466">
                  <c:v>100.48000335693359</c:v>
                </c:pt>
                <c:pt idx="3467">
                  <c:v>101.26000213623047</c:v>
                </c:pt>
                <c:pt idx="3468">
                  <c:v>100.48000335693359</c:v>
                </c:pt>
                <c:pt idx="3469">
                  <c:v>101.51999664306641</c:v>
                </c:pt>
                <c:pt idx="3470">
                  <c:v>101.48999786376953</c:v>
                </c:pt>
                <c:pt idx="3471">
                  <c:v>100.26999664306641</c:v>
                </c:pt>
                <c:pt idx="3472">
                  <c:v>101.48999786376953</c:v>
                </c:pt>
                <c:pt idx="3473">
                  <c:v>100.30000305175781</c:v>
                </c:pt>
                <c:pt idx="3474">
                  <c:v>101.48999786376953</c:v>
                </c:pt>
                <c:pt idx="3475">
                  <c:v>101.13999938964844</c:v>
                </c:pt>
                <c:pt idx="3476">
                  <c:v>101.51999664306641</c:v>
                </c:pt>
                <c:pt idx="3477">
                  <c:v>100.30999755859375</c:v>
                </c:pt>
                <c:pt idx="3478">
                  <c:v>101.38999938964844</c:v>
                </c:pt>
                <c:pt idx="3479">
                  <c:v>100.37000274658203</c:v>
                </c:pt>
                <c:pt idx="3480">
                  <c:v>101.47000122070313</c:v>
                </c:pt>
                <c:pt idx="3481">
                  <c:v>100.36000061035156</c:v>
                </c:pt>
                <c:pt idx="3482">
                  <c:v>100.84999847412109</c:v>
                </c:pt>
                <c:pt idx="3483">
                  <c:v>101.12999725341797</c:v>
                </c:pt>
                <c:pt idx="3484">
                  <c:v>100.86000061035156</c:v>
                </c:pt>
                <c:pt idx="3485">
                  <c:v>101.45999908447266</c:v>
                </c:pt>
                <c:pt idx="3486">
                  <c:v>100.58999633789063</c:v>
                </c:pt>
                <c:pt idx="3487">
                  <c:v>101.45999908447266</c:v>
                </c:pt>
                <c:pt idx="3488">
                  <c:v>100.44999694824219</c:v>
                </c:pt>
                <c:pt idx="3489">
                  <c:v>100.98000335693359</c:v>
                </c:pt>
                <c:pt idx="3490">
                  <c:v>100.51999664306641</c:v>
                </c:pt>
                <c:pt idx="3491">
                  <c:v>101.41000366210938</c:v>
                </c:pt>
                <c:pt idx="3492">
                  <c:v>100.45999908447266</c:v>
                </c:pt>
                <c:pt idx="3493">
                  <c:v>101.51999664306641</c:v>
                </c:pt>
                <c:pt idx="3494">
                  <c:v>101.54000091552734</c:v>
                </c:pt>
                <c:pt idx="3495">
                  <c:v>100.31999969482422</c:v>
                </c:pt>
                <c:pt idx="3496">
                  <c:v>101.58000183105469</c:v>
                </c:pt>
                <c:pt idx="3497">
                  <c:v>100.44999694824219</c:v>
                </c:pt>
                <c:pt idx="3498">
                  <c:v>101.55999755859375</c:v>
                </c:pt>
                <c:pt idx="3499">
                  <c:v>100.34999847412109</c:v>
                </c:pt>
                <c:pt idx="3500">
                  <c:v>100.91000366210938</c:v>
                </c:pt>
                <c:pt idx="3501">
                  <c:v>101.16000366210938</c:v>
                </c:pt>
                <c:pt idx="3502">
                  <c:v>101.05999755859375</c:v>
                </c:pt>
                <c:pt idx="3503">
                  <c:v>100.98999786376953</c:v>
                </c:pt>
                <c:pt idx="3504">
                  <c:v>100.44999694824219</c:v>
                </c:pt>
                <c:pt idx="3505">
                  <c:v>101.40000152587891</c:v>
                </c:pt>
                <c:pt idx="3506">
                  <c:v>100.44000244140625</c:v>
                </c:pt>
                <c:pt idx="3507">
                  <c:v>100.37999725341797</c:v>
                </c:pt>
                <c:pt idx="3508">
                  <c:v>101.56999969482422</c:v>
                </c:pt>
                <c:pt idx="3509">
                  <c:v>101.73999786376953</c:v>
                </c:pt>
                <c:pt idx="3510">
                  <c:v>100.43000030517578</c:v>
                </c:pt>
                <c:pt idx="3511">
                  <c:v>100.33000183105469</c:v>
                </c:pt>
                <c:pt idx="3512">
                  <c:v>101.54000091552734</c:v>
                </c:pt>
                <c:pt idx="3513">
                  <c:v>100.55999755859375</c:v>
                </c:pt>
                <c:pt idx="3514">
                  <c:v>101.45999908447266</c:v>
                </c:pt>
                <c:pt idx="3515">
                  <c:v>100.55999755859375</c:v>
                </c:pt>
                <c:pt idx="3516">
                  <c:v>100.5</c:v>
                </c:pt>
                <c:pt idx="3517">
                  <c:v>101.61000061035156</c:v>
                </c:pt>
                <c:pt idx="3518">
                  <c:v>101.70999908447266</c:v>
                </c:pt>
                <c:pt idx="3519">
                  <c:v>100.55999755859375</c:v>
                </c:pt>
                <c:pt idx="3520">
                  <c:v>100.38999938964844</c:v>
                </c:pt>
                <c:pt idx="3521">
                  <c:v>101.56999969482422</c:v>
                </c:pt>
                <c:pt idx="3522">
                  <c:v>100.51000213623047</c:v>
                </c:pt>
                <c:pt idx="3523">
                  <c:v>101.45999908447266</c:v>
                </c:pt>
                <c:pt idx="3524">
                  <c:v>100.97000122070313</c:v>
                </c:pt>
                <c:pt idx="3525">
                  <c:v>101.38999938964844</c:v>
                </c:pt>
                <c:pt idx="3526">
                  <c:v>100.70999908447266</c:v>
                </c:pt>
                <c:pt idx="3527">
                  <c:v>101.44999694824219</c:v>
                </c:pt>
                <c:pt idx="3528">
                  <c:v>100.59999847412109</c:v>
                </c:pt>
                <c:pt idx="3529">
                  <c:v>101.62000274658203</c:v>
                </c:pt>
                <c:pt idx="3530">
                  <c:v>101.62000274658203</c:v>
                </c:pt>
                <c:pt idx="3531">
                  <c:v>100.47000122070313</c:v>
                </c:pt>
                <c:pt idx="3532">
                  <c:v>101.55999755859375</c:v>
                </c:pt>
                <c:pt idx="3533">
                  <c:v>100.58999633789063</c:v>
                </c:pt>
                <c:pt idx="3534">
                  <c:v>101.29000091552734</c:v>
                </c:pt>
                <c:pt idx="3535">
                  <c:v>100.69000244140625</c:v>
                </c:pt>
                <c:pt idx="3536">
                  <c:v>101.37999725341797</c:v>
                </c:pt>
                <c:pt idx="3537">
                  <c:v>100.61000061035156</c:v>
                </c:pt>
                <c:pt idx="3538">
                  <c:v>101.45999908447266</c:v>
                </c:pt>
                <c:pt idx="3539">
                  <c:v>100.31999969482422</c:v>
                </c:pt>
                <c:pt idx="3540">
                  <c:v>101.48999786376953</c:v>
                </c:pt>
                <c:pt idx="3541">
                  <c:v>100.52999877929688</c:v>
                </c:pt>
                <c:pt idx="3542">
                  <c:v>101.52999877929688</c:v>
                </c:pt>
                <c:pt idx="3543">
                  <c:v>100.43000030517578</c:v>
                </c:pt>
                <c:pt idx="3544">
                  <c:v>101.51999664306641</c:v>
                </c:pt>
                <c:pt idx="3545">
                  <c:v>100.52999877929688</c:v>
                </c:pt>
                <c:pt idx="3546">
                  <c:v>101.48999786376953</c:v>
                </c:pt>
                <c:pt idx="3547">
                  <c:v>100.80000305175781</c:v>
                </c:pt>
                <c:pt idx="3548">
                  <c:v>101.37999725341797</c:v>
                </c:pt>
                <c:pt idx="3549">
                  <c:v>101.01999664306641</c:v>
                </c:pt>
                <c:pt idx="3550">
                  <c:v>101.23999786376953</c:v>
                </c:pt>
                <c:pt idx="3551">
                  <c:v>101.58999633789063</c:v>
                </c:pt>
                <c:pt idx="3552">
                  <c:v>100.5</c:v>
                </c:pt>
                <c:pt idx="3553">
                  <c:v>101.66000366210938</c:v>
                </c:pt>
                <c:pt idx="3554">
                  <c:v>100.44999694824219</c:v>
                </c:pt>
                <c:pt idx="3555">
                  <c:v>100.76000213623047</c:v>
                </c:pt>
                <c:pt idx="3556">
                  <c:v>100.48000335693359</c:v>
                </c:pt>
                <c:pt idx="3557">
                  <c:v>101.65000152587891</c:v>
                </c:pt>
                <c:pt idx="3558">
                  <c:v>101.70999908447266</c:v>
                </c:pt>
                <c:pt idx="3559">
                  <c:v>100.5</c:v>
                </c:pt>
                <c:pt idx="3560">
                  <c:v>101.62999725341797</c:v>
                </c:pt>
                <c:pt idx="3561">
                  <c:v>101.19000244140625</c:v>
                </c:pt>
                <c:pt idx="3562">
                  <c:v>101.55999755859375</c:v>
                </c:pt>
                <c:pt idx="3563">
                  <c:v>100.62999725341797</c:v>
                </c:pt>
                <c:pt idx="3564">
                  <c:v>101.33000183105469</c:v>
                </c:pt>
                <c:pt idx="3565">
                  <c:v>100.87000274658203</c:v>
                </c:pt>
                <c:pt idx="3566">
                  <c:v>101.41999816894531</c:v>
                </c:pt>
                <c:pt idx="3567">
                  <c:v>100.69999694824219</c:v>
                </c:pt>
                <c:pt idx="3568">
                  <c:v>101.58999633789063</c:v>
                </c:pt>
                <c:pt idx="3569">
                  <c:v>100.58999633789063</c:v>
                </c:pt>
                <c:pt idx="3570">
                  <c:v>101.68000030517578</c:v>
                </c:pt>
                <c:pt idx="3571">
                  <c:v>100.63999938964844</c:v>
                </c:pt>
                <c:pt idx="3572">
                  <c:v>100.52999877929688</c:v>
                </c:pt>
                <c:pt idx="3573">
                  <c:v>100.55999755859375</c:v>
                </c:pt>
                <c:pt idx="3574">
                  <c:v>100.56999969482422</c:v>
                </c:pt>
                <c:pt idx="3575">
                  <c:v>101.63999938964844</c:v>
                </c:pt>
                <c:pt idx="3576">
                  <c:v>100.66999816894531</c:v>
                </c:pt>
                <c:pt idx="3577">
                  <c:v>101.58999633789063</c:v>
                </c:pt>
                <c:pt idx="3578">
                  <c:v>100.83999633789063</c:v>
                </c:pt>
                <c:pt idx="3579">
                  <c:v>101.37000274658203</c:v>
                </c:pt>
                <c:pt idx="3580">
                  <c:v>100.97000122070313</c:v>
                </c:pt>
                <c:pt idx="3581">
                  <c:v>101.58000183105469</c:v>
                </c:pt>
                <c:pt idx="3582">
                  <c:v>100.83999633789063</c:v>
                </c:pt>
                <c:pt idx="3583">
                  <c:v>101.62999725341797</c:v>
                </c:pt>
                <c:pt idx="3584">
                  <c:v>101.81999969482422</c:v>
                </c:pt>
                <c:pt idx="3585">
                  <c:v>100.62000274658203</c:v>
                </c:pt>
                <c:pt idx="3586">
                  <c:v>101.93000030517578</c:v>
                </c:pt>
                <c:pt idx="3587">
                  <c:v>100.62000274658203</c:v>
                </c:pt>
                <c:pt idx="3588">
                  <c:v>101.09999847412109</c:v>
                </c:pt>
                <c:pt idx="3589">
                  <c:v>100.66000366210938</c:v>
                </c:pt>
                <c:pt idx="3590">
                  <c:v>101.66999816894531</c:v>
                </c:pt>
                <c:pt idx="3591">
                  <c:v>101.08000183105469</c:v>
                </c:pt>
                <c:pt idx="3592">
                  <c:v>101.40000152587891</c:v>
                </c:pt>
                <c:pt idx="3593">
                  <c:v>100.93000030517578</c:v>
                </c:pt>
                <c:pt idx="3594">
                  <c:v>101.69999694824219</c:v>
                </c:pt>
                <c:pt idx="3595">
                  <c:v>100.76000213623047</c:v>
                </c:pt>
                <c:pt idx="3596">
                  <c:v>101.70999908447266</c:v>
                </c:pt>
                <c:pt idx="3597">
                  <c:v>101.83000183105469</c:v>
                </c:pt>
                <c:pt idx="3598">
                  <c:v>100.68000030517578</c:v>
                </c:pt>
                <c:pt idx="3599">
                  <c:v>101.83000183105469</c:v>
                </c:pt>
                <c:pt idx="3600">
                  <c:v>100.63999938964844</c:v>
                </c:pt>
                <c:pt idx="3601">
                  <c:v>101.81999969482422</c:v>
                </c:pt>
                <c:pt idx="3602">
                  <c:v>100.69999694824219</c:v>
                </c:pt>
                <c:pt idx="3603">
                  <c:v>101.26000213623047</c:v>
                </c:pt>
                <c:pt idx="3604">
                  <c:v>101.13999938964844</c:v>
                </c:pt>
                <c:pt idx="3605">
                  <c:v>101.41999816894531</c:v>
                </c:pt>
                <c:pt idx="3606">
                  <c:v>100.98999786376953</c:v>
                </c:pt>
                <c:pt idx="3607">
                  <c:v>100.73999786376953</c:v>
                </c:pt>
                <c:pt idx="3608">
                  <c:v>100.83999633789063</c:v>
                </c:pt>
                <c:pt idx="3609">
                  <c:v>101.77999877929688</c:v>
                </c:pt>
                <c:pt idx="3610">
                  <c:v>100.76999664306641</c:v>
                </c:pt>
                <c:pt idx="3611">
                  <c:v>101.76999664306641</c:v>
                </c:pt>
                <c:pt idx="3612">
                  <c:v>100.66999816894531</c:v>
                </c:pt>
                <c:pt idx="3613">
                  <c:v>101.87000274658203</c:v>
                </c:pt>
                <c:pt idx="3614">
                  <c:v>100.65000152587891</c:v>
                </c:pt>
                <c:pt idx="3615">
                  <c:v>101.87999725341797</c:v>
                </c:pt>
                <c:pt idx="3616">
                  <c:v>101.72000122070313</c:v>
                </c:pt>
                <c:pt idx="3617">
                  <c:v>100.86000061035156</c:v>
                </c:pt>
                <c:pt idx="3618">
                  <c:v>101.69999694824219</c:v>
                </c:pt>
                <c:pt idx="3619">
                  <c:v>100.98999786376953</c:v>
                </c:pt>
                <c:pt idx="3620">
                  <c:v>101.69999694824219</c:v>
                </c:pt>
                <c:pt idx="3621">
                  <c:v>100.98999786376953</c:v>
                </c:pt>
                <c:pt idx="3622">
                  <c:v>100.83000183105469</c:v>
                </c:pt>
                <c:pt idx="3623">
                  <c:v>101.04000091552734</c:v>
                </c:pt>
                <c:pt idx="3624">
                  <c:v>101.61000061035156</c:v>
                </c:pt>
                <c:pt idx="3625">
                  <c:v>101.26000213623047</c:v>
                </c:pt>
                <c:pt idx="3626">
                  <c:v>101.87999725341797</c:v>
                </c:pt>
                <c:pt idx="3627">
                  <c:v>101.04000091552734</c:v>
                </c:pt>
                <c:pt idx="3628">
                  <c:v>101.80999755859375</c:v>
                </c:pt>
                <c:pt idx="3629">
                  <c:v>101.04000091552734</c:v>
                </c:pt>
                <c:pt idx="3630">
                  <c:v>101.83000183105469</c:v>
                </c:pt>
                <c:pt idx="3631">
                  <c:v>102.05000305175781</c:v>
                </c:pt>
                <c:pt idx="3632">
                  <c:v>101.48000335693359</c:v>
                </c:pt>
                <c:pt idx="3633">
                  <c:v>100.94999694824219</c:v>
                </c:pt>
                <c:pt idx="3634">
                  <c:v>101.98000335693359</c:v>
                </c:pt>
                <c:pt idx="3635">
                  <c:v>101.33999633789063</c:v>
                </c:pt>
                <c:pt idx="3636">
                  <c:v>101.44000244140625</c:v>
                </c:pt>
                <c:pt idx="3637">
                  <c:v>101.48999786376953</c:v>
                </c:pt>
                <c:pt idx="3638">
                  <c:v>101.97000122070313</c:v>
                </c:pt>
                <c:pt idx="3639">
                  <c:v>100.94999694824219</c:v>
                </c:pt>
                <c:pt idx="3640">
                  <c:v>102</c:v>
                </c:pt>
                <c:pt idx="3641">
                  <c:v>101.91999816894531</c:v>
                </c:pt>
                <c:pt idx="3642">
                  <c:v>100.93000030517578</c:v>
                </c:pt>
                <c:pt idx="3643">
                  <c:v>101.97000122070313</c:v>
                </c:pt>
                <c:pt idx="3644">
                  <c:v>101.5</c:v>
                </c:pt>
                <c:pt idx="3645">
                  <c:v>101.55000305175781</c:v>
                </c:pt>
                <c:pt idx="3646">
                  <c:v>101.5</c:v>
                </c:pt>
                <c:pt idx="3647">
                  <c:v>101.45999908447266</c:v>
                </c:pt>
                <c:pt idx="3648">
                  <c:v>100.95999908447266</c:v>
                </c:pt>
                <c:pt idx="3649">
                  <c:v>101.90000152587891</c:v>
                </c:pt>
                <c:pt idx="3650">
                  <c:v>101.55999755859375</c:v>
                </c:pt>
                <c:pt idx="3651">
                  <c:v>101.94999694824219</c:v>
                </c:pt>
                <c:pt idx="3652">
                  <c:v>101.01000213623047</c:v>
                </c:pt>
                <c:pt idx="3653">
                  <c:v>102.08999633789063</c:v>
                </c:pt>
                <c:pt idx="3654">
                  <c:v>101.66000366210938</c:v>
                </c:pt>
                <c:pt idx="3655">
                  <c:v>100.87999725341797</c:v>
                </c:pt>
                <c:pt idx="3656">
                  <c:v>102.01999664306641</c:v>
                </c:pt>
                <c:pt idx="3657">
                  <c:v>102.06999969482422</c:v>
                </c:pt>
                <c:pt idx="3658">
                  <c:v>101.11000061035156</c:v>
                </c:pt>
                <c:pt idx="3659">
                  <c:v>101.91999816894531</c:v>
                </c:pt>
                <c:pt idx="3660">
                  <c:v>101.19999694824219</c:v>
                </c:pt>
                <c:pt idx="3661">
                  <c:v>101.79000091552734</c:v>
                </c:pt>
                <c:pt idx="3662">
                  <c:v>101.34999847412109</c:v>
                </c:pt>
                <c:pt idx="3663">
                  <c:v>102.01000213623047</c:v>
                </c:pt>
                <c:pt idx="3664">
                  <c:v>101.05999755859375</c:v>
                </c:pt>
                <c:pt idx="3665">
                  <c:v>102.16000366210938</c:v>
                </c:pt>
                <c:pt idx="3666">
                  <c:v>102.26000213623047</c:v>
                </c:pt>
                <c:pt idx="3667">
                  <c:v>101.08000183105469</c:v>
                </c:pt>
                <c:pt idx="3668">
                  <c:v>102.25</c:v>
                </c:pt>
                <c:pt idx="3669">
                  <c:v>101.19000244140625</c:v>
                </c:pt>
                <c:pt idx="3670">
                  <c:v>101.59999847412109</c:v>
                </c:pt>
                <c:pt idx="3671">
                  <c:v>102.02999877929688</c:v>
                </c:pt>
                <c:pt idx="3672">
                  <c:v>101.80999755859375</c:v>
                </c:pt>
                <c:pt idx="3673">
                  <c:v>101.73999786376953</c:v>
                </c:pt>
                <c:pt idx="3674">
                  <c:v>101.16000366210938</c:v>
                </c:pt>
                <c:pt idx="3675">
                  <c:v>102.38999938964844</c:v>
                </c:pt>
                <c:pt idx="3676">
                  <c:v>101.30000305175781</c:v>
                </c:pt>
                <c:pt idx="3677">
                  <c:v>101.30999755859375</c:v>
                </c:pt>
                <c:pt idx="3678">
                  <c:v>102.38999938964844</c:v>
                </c:pt>
                <c:pt idx="3679">
                  <c:v>101.44999694824219</c:v>
                </c:pt>
                <c:pt idx="3680">
                  <c:v>102.04000091552734</c:v>
                </c:pt>
                <c:pt idx="3681">
                  <c:v>101.55000305175781</c:v>
                </c:pt>
                <c:pt idx="3682">
                  <c:v>102.20999908447266</c:v>
                </c:pt>
                <c:pt idx="3683">
                  <c:v>101.43000030517578</c:v>
                </c:pt>
                <c:pt idx="3684">
                  <c:v>102.40000152587891</c:v>
                </c:pt>
                <c:pt idx="3685">
                  <c:v>102.48000335693359</c:v>
                </c:pt>
                <c:pt idx="3686">
                  <c:v>101.26999664306641</c:v>
                </c:pt>
                <c:pt idx="3687">
                  <c:v>102.41999816894531</c:v>
                </c:pt>
                <c:pt idx="3688">
                  <c:v>102.19000244140625</c:v>
                </c:pt>
                <c:pt idx="3689">
                  <c:v>101.91999816894531</c:v>
                </c:pt>
                <c:pt idx="3690">
                  <c:v>101.95999908447266</c:v>
                </c:pt>
                <c:pt idx="3691">
                  <c:v>102.27999877929688</c:v>
                </c:pt>
                <c:pt idx="3692">
                  <c:v>102.48000335693359</c:v>
                </c:pt>
                <c:pt idx="3693">
                  <c:v>101.56999969482422</c:v>
                </c:pt>
                <c:pt idx="3694">
                  <c:v>102.38999938964844</c:v>
                </c:pt>
                <c:pt idx="3695">
                  <c:v>101.70999908447266</c:v>
                </c:pt>
                <c:pt idx="3696">
                  <c:v>102.37999725341797</c:v>
                </c:pt>
                <c:pt idx="3697">
                  <c:v>101.66999816894531</c:v>
                </c:pt>
                <c:pt idx="3698">
                  <c:v>102.56999969482422</c:v>
                </c:pt>
                <c:pt idx="3699">
                  <c:v>102.68000030517578</c:v>
                </c:pt>
                <c:pt idx="3700">
                  <c:v>101.48999786376953</c:v>
                </c:pt>
                <c:pt idx="3701">
                  <c:v>102.58000183105469</c:v>
                </c:pt>
                <c:pt idx="3702">
                  <c:v>101.54000091552734</c:v>
                </c:pt>
                <c:pt idx="3703">
                  <c:v>102</c:v>
                </c:pt>
                <c:pt idx="3704">
                  <c:v>101.73999786376953</c:v>
                </c:pt>
                <c:pt idx="3705">
                  <c:v>102.36000061035156</c:v>
                </c:pt>
                <c:pt idx="3706">
                  <c:v>101.68000030517578</c:v>
                </c:pt>
                <c:pt idx="3707">
                  <c:v>102.02999877929688</c:v>
                </c:pt>
                <c:pt idx="3708">
                  <c:v>101.51000213623047</c:v>
                </c:pt>
                <c:pt idx="3709">
                  <c:v>102.54000091552734</c:v>
                </c:pt>
                <c:pt idx="3710">
                  <c:v>101.5</c:v>
                </c:pt>
                <c:pt idx="3711">
                  <c:v>101.48999786376953</c:v>
                </c:pt>
                <c:pt idx="3712">
                  <c:v>101.33999633789063</c:v>
                </c:pt>
                <c:pt idx="3713">
                  <c:v>101.65000152587891</c:v>
                </c:pt>
                <c:pt idx="3714">
                  <c:v>102.34999847412109</c:v>
                </c:pt>
                <c:pt idx="3715">
                  <c:v>101.91999816894531</c:v>
                </c:pt>
                <c:pt idx="3716">
                  <c:v>102.16999816894531</c:v>
                </c:pt>
                <c:pt idx="3717">
                  <c:v>102.16000366210938</c:v>
                </c:pt>
                <c:pt idx="3718">
                  <c:v>102.61000061035156</c:v>
                </c:pt>
                <c:pt idx="3719">
                  <c:v>101.54000091552734</c:v>
                </c:pt>
                <c:pt idx="3720">
                  <c:v>102.69999694824219</c:v>
                </c:pt>
                <c:pt idx="3721">
                  <c:v>102.44000244140625</c:v>
                </c:pt>
                <c:pt idx="3722">
                  <c:v>101.48000335693359</c:v>
                </c:pt>
                <c:pt idx="3723">
                  <c:v>102.37000274658203</c:v>
                </c:pt>
                <c:pt idx="3724">
                  <c:v>101.65000152587891</c:v>
                </c:pt>
                <c:pt idx="3725">
                  <c:v>102.25</c:v>
                </c:pt>
                <c:pt idx="3726">
                  <c:v>101.80999755859375</c:v>
                </c:pt>
                <c:pt idx="3727">
                  <c:v>102.36000061035156</c:v>
                </c:pt>
                <c:pt idx="3728">
                  <c:v>102.13999938964844</c:v>
                </c:pt>
                <c:pt idx="3729">
                  <c:v>101.87999725341797</c:v>
                </c:pt>
                <c:pt idx="3730">
                  <c:v>102.19000244140625</c:v>
                </c:pt>
                <c:pt idx="3731">
                  <c:v>102.01999664306641</c:v>
                </c:pt>
                <c:pt idx="3732">
                  <c:v>102.51999664306641</c:v>
                </c:pt>
                <c:pt idx="3733">
                  <c:v>102.31999969482422</c:v>
                </c:pt>
                <c:pt idx="3734">
                  <c:v>101.93000030517578</c:v>
                </c:pt>
                <c:pt idx="3735">
                  <c:v>102.31999969482422</c:v>
                </c:pt>
                <c:pt idx="3736">
                  <c:v>101.88999938964844</c:v>
                </c:pt>
                <c:pt idx="3737">
                  <c:v>102.55000305175781</c:v>
                </c:pt>
                <c:pt idx="3738">
                  <c:v>101.80000305175781</c:v>
                </c:pt>
                <c:pt idx="3739">
                  <c:v>102.69999694824219</c:v>
                </c:pt>
                <c:pt idx="3740">
                  <c:v>101.62999725341797</c:v>
                </c:pt>
                <c:pt idx="3741">
                  <c:v>101.90000152587891</c:v>
                </c:pt>
                <c:pt idx="3742">
                  <c:v>102.40000152587891</c:v>
                </c:pt>
                <c:pt idx="3743">
                  <c:v>102.61000061035156</c:v>
                </c:pt>
                <c:pt idx="3744">
                  <c:v>102.37999725341797</c:v>
                </c:pt>
                <c:pt idx="3745">
                  <c:v>101.93000030517578</c:v>
                </c:pt>
                <c:pt idx="3746">
                  <c:v>102.45999908447266</c:v>
                </c:pt>
                <c:pt idx="3747">
                  <c:v>102.70999908447266</c:v>
                </c:pt>
                <c:pt idx="3748">
                  <c:v>102.73000335693359</c:v>
                </c:pt>
                <c:pt idx="3749">
                  <c:v>102.62000274658203</c:v>
                </c:pt>
                <c:pt idx="3750">
                  <c:v>101.63999938964844</c:v>
                </c:pt>
                <c:pt idx="3751">
                  <c:v>102.73000335693359</c:v>
                </c:pt>
                <c:pt idx="3752">
                  <c:v>101.55999755859375</c:v>
                </c:pt>
                <c:pt idx="3753">
                  <c:v>102.81999969482422</c:v>
                </c:pt>
                <c:pt idx="3754">
                  <c:v>101.63999938964844</c:v>
                </c:pt>
                <c:pt idx="3755">
                  <c:v>102.65000152587891</c:v>
                </c:pt>
                <c:pt idx="3756">
                  <c:v>102.70999908447266</c:v>
                </c:pt>
                <c:pt idx="3757">
                  <c:v>101.54000091552734</c:v>
                </c:pt>
                <c:pt idx="3758">
                  <c:v>102.70999908447266</c:v>
                </c:pt>
                <c:pt idx="3759">
                  <c:v>101.66000366210938</c:v>
                </c:pt>
                <c:pt idx="3760">
                  <c:v>101.72000122070313</c:v>
                </c:pt>
                <c:pt idx="3761">
                  <c:v>101.86000061035156</c:v>
                </c:pt>
                <c:pt idx="3762">
                  <c:v>102.41999816894531</c:v>
                </c:pt>
                <c:pt idx="3763">
                  <c:v>101.86000061035156</c:v>
                </c:pt>
                <c:pt idx="3764">
                  <c:v>102.25</c:v>
                </c:pt>
                <c:pt idx="3765">
                  <c:v>101.75</c:v>
                </c:pt>
                <c:pt idx="3766">
                  <c:v>102.58999633789063</c:v>
                </c:pt>
                <c:pt idx="3767">
                  <c:v>101.73000335693359</c:v>
                </c:pt>
                <c:pt idx="3768">
                  <c:v>101.69999694824219</c:v>
                </c:pt>
                <c:pt idx="3769">
                  <c:v>102.08999633789063</c:v>
                </c:pt>
                <c:pt idx="3770">
                  <c:v>101.66000366210938</c:v>
                </c:pt>
                <c:pt idx="3771">
                  <c:v>102.66000366210938</c:v>
                </c:pt>
                <c:pt idx="3772">
                  <c:v>101.63999938964844</c:v>
                </c:pt>
                <c:pt idx="3773">
                  <c:v>102.05000305175781</c:v>
                </c:pt>
                <c:pt idx="3774">
                  <c:v>102.45999908447266</c:v>
                </c:pt>
                <c:pt idx="3775">
                  <c:v>101.62000274658203</c:v>
                </c:pt>
                <c:pt idx="3776">
                  <c:v>102.75</c:v>
                </c:pt>
                <c:pt idx="3777">
                  <c:v>101.68000030517578</c:v>
                </c:pt>
                <c:pt idx="3778">
                  <c:v>102.83999633789063</c:v>
                </c:pt>
                <c:pt idx="3779">
                  <c:v>101.66000366210938</c:v>
                </c:pt>
                <c:pt idx="3780">
                  <c:v>101.88999938964844</c:v>
                </c:pt>
                <c:pt idx="3781">
                  <c:v>102.51999664306641</c:v>
                </c:pt>
                <c:pt idx="3782">
                  <c:v>102</c:v>
                </c:pt>
                <c:pt idx="3783">
                  <c:v>101.62000274658203</c:v>
                </c:pt>
                <c:pt idx="3784">
                  <c:v>102.05999755859375</c:v>
                </c:pt>
                <c:pt idx="3785">
                  <c:v>102.40000152587891</c:v>
                </c:pt>
                <c:pt idx="3786">
                  <c:v>102.16000366210938</c:v>
                </c:pt>
                <c:pt idx="3787">
                  <c:v>101.80000305175781</c:v>
                </c:pt>
                <c:pt idx="3788">
                  <c:v>102.27999877929688</c:v>
                </c:pt>
                <c:pt idx="3789">
                  <c:v>102.08000183105469</c:v>
                </c:pt>
                <c:pt idx="3790">
                  <c:v>102.44999694824219</c:v>
                </c:pt>
                <c:pt idx="3791">
                  <c:v>102.01999664306641</c:v>
                </c:pt>
                <c:pt idx="3792">
                  <c:v>102.58999633789063</c:v>
                </c:pt>
                <c:pt idx="3793">
                  <c:v>101.91000366210938</c:v>
                </c:pt>
                <c:pt idx="3794">
                  <c:v>102.72000122070313</c:v>
                </c:pt>
                <c:pt idx="3795">
                  <c:v>102.80000305175781</c:v>
                </c:pt>
                <c:pt idx="3796">
                  <c:v>101.69999694824219</c:v>
                </c:pt>
                <c:pt idx="3797">
                  <c:v>102.83000183105469</c:v>
                </c:pt>
                <c:pt idx="3798">
                  <c:v>102.75</c:v>
                </c:pt>
                <c:pt idx="3799">
                  <c:v>101.69999694824219</c:v>
                </c:pt>
                <c:pt idx="3800">
                  <c:v>102.62999725341797</c:v>
                </c:pt>
                <c:pt idx="3801">
                  <c:v>101.93000030517578</c:v>
                </c:pt>
                <c:pt idx="3802">
                  <c:v>102.54000091552734</c:v>
                </c:pt>
                <c:pt idx="3803">
                  <c:v>101.91000366210938</c:v>
                </c:pt>
                <c:pt idx="3804">
                  <c:v>102.61000061035156</c:v>
                </c:pt>
                <c:pt idx="3805">
                  <c:v>101.81999969482422</c:v>
                </c:pt>
                <c:pt idx="3806">
                  <c:v>102.76000213623047</c:v>
                </c:pt>
                <c:pt idx="3807">
                  <c:v>101.87999725341797</c:v>
                </c:pt>
                <c:pt idx="3808">
                  <c:v>101.70999908447266</c:v>
                </c:pt>
                <c:pt idx="3809">
                  <c:v>102.95999908447266</c:v>
                </c:pt>
                <c:pt idx="3810">
                  <c:v>101.70999908447266</c:v>
                </c:pt>
                <c:pt idx="3811">
                  <c:v>101.81999969482422</c:v>
                </c:pt>
                <c:pt idx="3812">
                  <c:v>102.62999725341797</c:v>
                </c:pt>
                <c:pt idx="3813">
                  <c:v>101.97000122070313</c:v>
                </c:pt>
                <c:pt idx="3814">
                  <c:v>102.61000061035156</c:v>
                </c:pt>
                <c:pt idx="3815">
                  <c:v>102.01000213623047</c:v>
                </c:pt>
                <c:pt idx="3816">
                  <c:v>102.83000183105469</c:v>
                </c:pt>
                <c:pt idx="3817">
                  <c:v>101.94999694824219</c:v>
                </c:pt>
                <c:pt idx="3818">
                  <c:v>101.80000305175781</c:v>
                </c:pt>
                <c:pt idx="3819">
                  <c:v>103.01999664306641</c:v>
                </c:pt>
                <c:pt idx="3820">
                  <c:v>101.83000183105469</c:v>
                </c:pt>
                <c:pt idx="3821">
                  <c:v>103</c:v>
                </c:pt>
                <c:pt idx="3822">
                  <c:v>102.75</c:v>
                </c:pt>
                <c:pt idx="3823">
                  <c:v>102.95999908447266</c:v>
                </c:pt>
                <c:pt idx="3824">
                  <c:v>102.65000152587891</c:v>
                </c:pt>
                <c:pt idx="3825">
                  <c:v>102.16999816894531</c:v>
                </c:pt>
                <c:pt idx="3826">
                  <c:v>102.63999938964844</c:v>
                </c:pt>
                <c:pt idx="3827">
                  <c:v>102.29000091552734</c:v>
                </c:pt>
                <c:pt idx="3828">
                  <c:v>102.83999633789063</c:v>
                </c:pt>
                <c:pt idx="3829">
                  <c:v>101.98000335693359</c:v>
                </c:pt>
                <c:pt idx="3830">
                  <c:v>102.87000274658203</c:v>
                </c:pt>
                <c:pt idx="3831">
                  <c:v>103.12999725341797</c:v>
                </c:pt>
                <c:pt idx="3832">
                  <c:v>101.80999755859375</c:v>
                </c:pt>
                <c:pt idx="3833">
                  <c:v>103.05999755859375</c:v>
                </c:pt>
                <c:pt idx="3834">
                  <c:v>102.83999633789063</c:v>
                </c:pt>
                <c:pt idx="3835">
                  <c:v>102.01999664306641</c:v>
                </c:pt>
                <c:pt idx="3836">
                  <c:v>102.69000244140625</c:v>
                </c:pt>
                <c:pt idx="3837">
                  <c:v>102.06999969482422</c:v>
                </c:pt>
                <c:pt idx="3838">
                  <c:v>102.73999786376953</c:v>
                </c:pt>
                <c:pt idx="3839">
                  <c:v>102.11000061035156</c:v>
                </c:pt>
                <c:pt idx="3840">
                  <c:v>102.84999847412109</c:v>
                </c:pt>
                <c:pt idx="3841">
                  <c:v>102.11000061035156</c:v>
                </c:pt>
                <c:pt idx="3842">
                  <c:v>102.84999847412109</c:v>
                </c:pt>
                <c:pt idx="3843">
                  <c:v>103.06999969482422</c:v>
                </c:pt>
                <c:pt idx="3844">
                  <c:v>101.88999938964844</c:v>
                </c:pt>
                <c:pt idx="3845">
                  <c:v>103.04000091552734</c:v>
                </c:pt>
                <c:pt idx="3846">
                  <c:v>102</c:v>
                </c:pt>
                <c:pt idx="3847">
                  <c:v>103.04000091552734</c:v>
                </c:pt>
                <c:pt idx="3848">
                  <c:v>102.09999847412109</c:v>
                </c:pt>
                <c:pt idx="3849">
                  <c:v>102.95999908447266</c:v>
                </c:pt>
                <c:pt idx="3850">
                  <c:v>103.05999755859375</c:v>
                </c:pt>
                <c:pt idx="3851">
                  <c:v>101.98999786376953</c:v>
                </c:pt>
                <c:pt idx="3852">
                  <c:v>103.13999938964844</c:v>
                </c:pt>
                <c:pt idx="3853">
                  <c:v>102.91999816894531</c:v>
                </c:pt>
                <c:pt idx="3854">
                  <c:v>102.26000213623047</c:v>
                </c:pt>
                <c:pt idx="3855">
                  <c:v>102.88999938964844</c:v>
                </c:pt>
                <c:pt idx="3856">
                  <c:v>102.37999725341797</c:v>
                </c:pt>
                <c:pt idx="3857">
                  <c:v>102.77999877929688</c:v>
                </c:pt>
                <c:pt idx="3858">
                  <c:v>102.34999847412109</c:v>
                </c:pt>
                <c:pt idx="3859">
                  <c:v>102.73999786376953</c:v>
                </c:pt>
                <c:pt idx="3860">
                  <c:v>103.26000213623047</c:v>
                </c:pt>
                <c:pt idx="3861">
                  <c:v>102.05999755859375</c:v>
                </c:pt>
                <c:pt idx="3862">
                  <c:v>103.23000335693359</c:v>
                </c:pt>
                <c:pt idx="3863">
                  <c:v>101.95999908447266</c:v>
                </c:pt>
                <c:pt idx="3864">
                  <c:v>101.87999725341797</c:v>
                </c:pt>
                <c:pt idx="3865">
                  <c:v>103.08999633789063</c:v>
                </c:pt>
                <c:pt idx="3866">
                  <c:v>102.08000183105469</c:v>
                </c:pt>
                <c:pt idx="3867">
                  <c:v>103.26000213623047</c:v>
                </c:pt>
                <c:pt idx="3868">
                  <c:v>102.12000274658203</c:v>
                </c:pt>
                <c:pt idx="3869">
                  <c:v>102.41999816894531</c:v>
                </c:pt>
                <c:pt idx="3870">
                  <c:v>102.88999938964844</c:v>
                </c:pt>
                <c:pt idx="3871">
                  <c:v>102.55999755859375</c:v>
                </c:pt>
                <c:pt idx="3872">
                  <c:v>102.66000366210938</c:v>
                </c:pt>
                <c:pt idx="3873">
                  <c:v>102.62000274658203</c:v>
                </c:pt>
                <c:pt idx="3874">
                  <c:v>103.18000030517578</c:v>
                </c:pt>
                <c:pt idx="3875">
                  <c:v>102.08000183105469</c:v>
                </c:pt>
                <c:pt idx="3876">
                  <c:v>103.27999877929688</c:v>
                </c:pt>
                <c:pt idx="3877">
                  <c:v>103.30000305175781</c:v>
                </c:pt>
                <c:pt idx="3878">
                  <c:v>102.12999725341797</c:v>
                </c:pt>
                <c:pt idx="3879">
                  <c:v>103.27999877929688</c:v>
                </c:pt>
                <c:pt idx="3880">
                  <c:v>102.19000244140625</c:v>
                </c:pt>
                <c:pt idx="3881">
                  <c:v>102.73000335693359</c:v>
                </c:pt>
                <c:pt idx="3882">
                  <c:v>102.70999908447266</c:v>
                </c:pt>
                <c:pt idx="3883">
                  <c:v>102.87000274658203</c:v>
                </c:pt>
                <c:pt idx="3884">
                  <c:v>102.79000091552734</c:v>
                </c:pt>
                <c:pt idx="3885">
                  <c:v>102.95999908447266</c:v>
                </c:pt>
                <c:pt idx="3886">
                  <c:v>102.72000122070313</c:v>
                </c:pt>
                <c:pt idx="3887">
                  <c:v>102.91000366210938</c:v>
                </c:pt>
                <c:pt idx="3888">
                  <c:v>102.58000183105469</c:v>
                </c:pt>
                <c:pt idx="3889">
                  <c:v>102.27999877929688</c:v>
                </c:pt>
                <c:pt idx="3890">
                  <c:v>103.44999694824219</c:v>
                </c:pt>
                <c:pt idx="3891">
                  <c:v>102.19999694824219</c:v>
                </c:pt>
                <c:pt idx="3892">
                  <c:v>103.38999938964844</c:v>
                </c:pt>
                <c:pt idx="3893">
                  <c:v>103.34999847412109</c:v>
                </c:pt>
                <c:pt idx="3894">
                  <c:v>102.20999908447266</c:v>
                </c:pt>
                <c:pt idx="3895">
                  <c:v>103.31999969482422</c:v>
                </c:pt>
                <c:pt idx="3896">
                  <c:v>103.13999938964844</c:v>
                </c:pt>
                <c:pt idx="3897">
                  <c:v>103.09999847412109</c:v>
                </c:pt>
                <c:pt idx="3898">
                  <c:v>102.70999908447266</c:v>
                </c:pt>
                <c:pt idx="3899">
                  <c:v>103.38999938964844</c:v>
                </c:pt>
                <c:pt idx="3900">
                  <c:v>102.41999816894531</c:v>
                </c:pt>
                <c:pt idx="3901">
                  <c:v>103.41000366210938</c:v>
                </c:pt>
                <c:pt idx="3902">
                  <c:v>102.41000366210938</c:v>
                </c:pt>
                <c:pt idx="3903">
                  <c:v>102.44999694824219</c:v>
                </c:pt>
                <c:pt idx="3904">
                  <c:v>103.44000244140625</c:v>
                </c:pt>
                <c:pt idx="3905">
                  <c:v>102.44000244140625</c:v>
                </c:pt>
                <c:pt idx="3906">
                  <c:v>103.44000244140625</c:v>
                </c:pt>
                <c:pt idx="3907">
                  <c:v>103.09999847412109</c:v>
                </c:pt>
                <c:pt idx="3908">
                  <c:v>102.94000244140625</c:v>
                </c:pt>
                <c:pt idx="3909">
                  <c:v>102.95999908447266</c:v>
                </c:pt>
                <c:pt idx="3910">
                  <c:v>102.38999938964844</c:v>
                </c:pt>
                <c:pt idx="3911">
                  <c:v>103.58999633789063</c:v>
                </c:pt>
                <c:pt idx="3912">
                  <c:v>102.38999938964844</c:v>
                </c:pt>
                <c:pt idx="3913">
                  <c:v>103.59999847412109</c:v>
                </c:pt>
                <c:pt idx="3914">
                  <c:v>103.54000091552734</c:v>
                </c:pt>
                <c:pt idx="3915">
                  <c:v>102.52999877929688</c:v>
                </c:pt>
                <c:pt idx="3916">
                  <c:v>103.37000274658203</c:v>
                </c:pt>
                <c:pt idx="3917">
                  <c:v>102.69000244140625</c:v>
                </c:pt>
                <c:pt idx="3918">
                  <c:v>102.45999908447266</c:v>
                </c:pt>
                <c:pt idx="3919">
                  <c:v>103.51000213623047</c:v>
                </c:pt>
                <c:pt idx="3920">
                  <c:v>103.01999664306641</c:v>
                </c:pt>
                <c:pt idx="3921">
                  <c:v>103.16999816894531</c:v>
                </c:pt>
                <c:pt idx="3922">
                  <c:v>102.86000061035156</c:v>
                </c:pt>
                <c:pt idx="3923">
                  <c:v>102.48999786376953</c:v>
                </c:pt>
                <c:pt idx="3924">
                  <c:v>103.62999725341797</c:v>
                </c:pt>
                <c:pt idx="3925">
                  <c:v>102.55999755859375</c:v>
                </c:pt>
                <c:pt idx="3926">
                  <c:v>103.70999908447266</c:v>
                </c:pt>
                <c:pt idx="3927">
                  <c:v>102.44000244140625</c:v>
                </c:pt>
                <c:pt idx="3928">
                  <c:v>102.70999908447266</c:v>
                </c:pt>
                <c:pt idx="3929">
                  <c:v>103.37000274658203</c:v>
                </c:pt>
                <c:pt idx="3930">
                  <c:v>102.91999816894531</c:v>
                </c:pt>
                <c:pt idx="3931">
                  <c:v>103.31999969482422</c:v>
                </c:pt>
                <c:pt idx="3932">
                  <c:v>103.20999908447266</c:v>
                </c:pt>
                <c:pt idx="3933">
                  <c:v>103.22000122070313</c:v>
                </c:pt>
                <c:pt idx="3934">
                  <c:v>102.73000335693359</c:v>
                </c:pt>
                <c:pt idx="3935">
                  <c:v>103.83999633789063</c:v>
                </c:pt>
                <c:pt idx="3936">
                  <c:v>102.66999816894531</c:v>
                </c:pt>
                <c:pt idx="3937">
                  <c:v>102.63999938964844</c:v>
                </c:pt>
                <c:pt idx="3938">
                  <c:v>102.68000030517578</c:v>
                </c:pt>
                <c:pt idx="3939">
                  <c:v>103.80999755859375</c:v>
                </c:pt>
                <c:pt idx="3940">
                  <c:v>102.59999847412109</c:v>
                </c:pt>
                <c:pt idx="3941">
                  <c:v>102.76999664306641</c:v>
                </c:pt>
                <c:pt idx="3942">
                  <c:v>103.40000152587891</c:v>
                </c:pt>
                <c:pt idx="3943">
                  <c:v>104.01999664306641</c:v>
                </c:pt>
                <c:pt idx="3944">
                  <c:v>103.70999908447266</c:v>
                </c:pt>
                <c:pt idx="3945">
                  <c:v>104.05999755859375</c:v>
                </c:pt>
                <c:pt idx="3946">
                  <c:v>102.88999938964844</c:v>
                </c:pt>
                <c:pt idx="3947">
                  <c:v>103.98000335693359</c:v>
                </c:pt>
                <c:pt idx="3948">
                  <c:v>104.01000213623047</c:v>
                </c:pt>
                <c:pt idx="3949">
                  <c:v>103.12999725341797</c:v>
                </c:pt>
                <c:pt idx="3950">
                  <c:v>104.02999877929688</c:v>
                </c:pt>
                <c:pt idx="3951">
                  <c:v>103.23000335693359</c:v>
                </c:pt>
                <c:pt idx="3952">
                  <c:v>103.95999908447266</c:v>
                </c:pt>
                <c:pt idx="3953">
                  <c:v>103.27999877929688</c:v>
                </c:pt>
                <c:pt idx="3954">
                  <c:v>104.08999633789063</c:v>
                </c:pt>
                <c:pt idx="3955">
                  <c:v>103.18000030517578</c:v>
                </c:pt>
                <c:pt idx="3956">
                  <c:v>102.91999816894531</c:v>
                </c:pt>
                <c:pt idx="3957">
                  <c:v>104.22000122070313</c:v>
                </c:pt>
                <c:pt idx="3958">
                  <c:v>103</c:v>
                </c:pt>
                <c:pt idx="3959">
                  <c:v>104.20999908447266</c:v>
                </c:pt>
                <c:pt idx="3960">
                  <c:v>103.01999664306641</c:v>
                </c:pt>
                <c:pt idx="3961">
                  <c:v>103.33999633789063</c:v>
                </c:pt>
                <c:pt idx="3962">
                  <c:v>103.73000335693359</c:v>
                </c:pt>
                <c:pt idx="3963">
                  <c:v>103.59999847412109</c:v>
                </c:pt>
                <c:pt idx="3964">
                  <c:v>103.54000091552734</c:v>
                </c:pt>
                <c:pt idx="3965">
                  <c:v>103.08000183105469</c:v>
                </c:pt>
                <c:pt idx="3966">
                  <c:v>104.15000152587891</c:v>
                </c:pt>
                <c:pt idx="3967">
                  <c:v>103.19000244140625</c:v>
                </c:pt>
                <c:pt idx="3968">
                  <c:v>104.26000213623047</c:v>
                </c:pt>
                <c:pt idx="3969">
                  <c:v>104.23000335693359</c:v>
                </c:pt>
                <c:pt idx="3970">
                  <c:v>103.44000244140625</c:v>
                </c:pt>
                <c:pt idx="3971">
                  <c:v>104.16999816894531</c:v>
                </c:pt>
                <c:pt idx="3972">
                  <c:v>103.63999938964844</c:v>
                </c:pt>
                <c:pt idx="3973">
                  <c:v>104.31999969482422</c:v>
                </c:pt>
                <c:pt idx="3974">
                  <c:v>103.31999969482422</c:v>
                </c:pt>
                <c:pt idx="3975">
                  <c:v>104.45999908447266</c:v>
                </c:pt>
                <c:pt idx="3976">
                  <c:v>103.33999633789063</c:v>
                </c:pt>
                <c:pt idx="3977">
                  <c:v>103.30999755859375</c:v>
                </c:pt>
                <c:pt idx="3978">
                  <c:v>104.37000274658203</c:v>
                </c:pt>
                <c:pt idx="3979">
                  <c:v>103.37000274658203</c:v>
                </c:pt>
                <c:pt idx="3980">
                  <c:v>104.19000244140625</c:v>
                </c:pt>
                <c:pt idx="3981">
                  <c:v>103.75</c:v>
                </c:pt>
                <c:pt idx="3982">
                  <c:v>104.26000213623047</c:v>
                </c:pt>
                <c:pt idx="3983">
                  <c:v>103.61000061035156</c:v>
                </c:pt>
                <c:pt idx="3984">
                  <c:v>104.40000152587891</c:v>
                </c:pt>
                <c:pt idx="3985">
                  <c:v>104.56999969482422</c:v>
                </c:pt>
                <c:pt idx="3986">
                  <c:v>103.36000061035156</c:v>
                </c:pt>
                <c:pt idx="3987">
                  <c:v>104.56999969482422</c:v>
                </c:pt>
                <c:pt idx="3988">
                  <c:v>103.41999816894531</c:v>
                </c:pt>
                <c:pt idx="3989">
                  <c:v>103.76000213623047</c:v>
                </c:pt>
                <c:pt idx="3990">
                  <c:v>104.19999694824219</c:v>
                </c:pt>
                <c:pt idx="3991">
                  <c:v>103.94000244140625</c:v>
                </c:pt>
                <c:pt idx="3992">
                  <c:v>104.66999816894531</c:v>
                </c:pt>
                <c:pt idx="3993">
                  <c:v>103.59999847412109</c:v>
                </c:pt>
                <c:pt idx="3994">
                  <c:v>104.72000122070313</c:v>
                </c:pt>
                <c:pt idx="3995">
                  <c:v>103.56999969482422</c:v>
                </c:pt>
                <c:pt idx="3996">
                  <c:v>103.58000183105469</c:v>
                </c:pt>
                <c:pt idx="3997">
                  <c:v>104.70999908447266</c:v>
                </c:pt>
                <c:pt idx="3998">
                  <c:v>103.5</c:v>
                </c:pt>
                <c:pt idx="3999">
                  <c:v>104.68000030517578</c:v>
                </c:pt>
                <c:pt idx="4000">
                  <c:v>104.5</c:v>
                </c:pt>
                <c:pt idx="4001">
                  <c:v>103.93000030517578</c:v>
                </c:pt>
                <c:pt idx="4002">
                  <c:v>104.37999725341797</c:v>
                </c:pt>
                <c:pt idx="4003">
                  <c:v>104.08999633789063</c:v>
                </c:pt>
                <c:pt idx="4004">
                  <c:v>104.73999786376953</c:v>
                </c:pt>
                <c:pt idx="4005">
                  <c:v>103.76000213623047</c:v>
                </c:pt>
                <c:pt idx="4006">
                  <c:v>104.87999725341797</c:v>
                </c:pt>
                <c:pt idx="4007">
                  <c:v>104.77999877929688</c:v>
                </c:pt>
                <c:pt idx="4008">
                  <c:v>103.63999938964844</c:v>
                </c:pt>
                <c:pt idx="4009">
                  <c:v>104.87999725341797</c:v>
                </c:pt>
                <c:pt idx="4010">
                  <c:v>104.59999847412109</c:v>
                </c:pt>
                <c:pt idx="4011">
                  <c:v>104.06999969482422</c:v>
                </c:pt>
                <c:pt idx="4012">
                  <c:v>104.55999755859375</c:v>
                </c:pt>
                <c:pt idx="4013">
                  <c:v>104.30999755859375</c:v>
                </c:pt>
                <c:pt idx="4014">
                  <c:v>104.90000152587891</c:v>
                </c:pt>
                <c:pt idx="4015">
                  <c:v>103.81999969482422</c:v>
                </c:pt>
                <c:pt idx="4016">
                  <c:v>105.02999877929688</c:v>
                </c:pt>
                <c:pt idx="4017">
                  <c:v>103.86000061035156</c:v>
                </c:pt>
                <c:pt idx="4018">
                  <c:v>103.75</c:v>
                </c:pt>
                <c:pt idx="4019">
                  <c:v>104.83999633789063</c:v>
                </c:pt>
                <c:pt idx="4020">
                  <c:v>103.95999908447266</c:v>
                </c:pt>
                <c:pt idx="4021">
                  <c:v>104.79000091552734</c:v>
                </c:pt>
                <c:pt idx="4022">
                  <c:v>104.15000152587891</c:v>
                </c:pt>
                <c:pt idx="4023">
                  <c:v>104.81999969482422</c:v>
                </c:pt>
                <c:pt idx="4024">
                  <c:v>103.91000366210938</c:v>
                </c:pt>
                <c:pt idx="4025">
                  <c:v>105.04000091552734</c:v>
                </c:pt>
                <c:pt idx="4026">
                  <c:v>105.01999664306641</c:v>
                </c:pt>
                <c:pt idx="4027">
                  <c:v>103.83999633789063</c:v>
                </c:pt>
                <c:pt idx="4028">
                  <c:v>105.05000305175781</c:v>
                </c:pt>
                <c:pt idx="4029">
                  <c:v>104.62999725341797</c:v>
                </c:pt>
                <c:pt idx="4030">
                  <c:v>104.62999725341797</c:v>
                </c:pt>
                <c:pt idx="4031">
                  <c:v>104.30999755859375</c:v>
                </c:pt>
                <c:pt idx="4032">
                  <c:v>105.01999664306641</c:v>
                </c:pt>
                <c:pt idx="4033">
                  <c:v>105.16000366210938</c:v>
                </c:pt>
                <c:pt idx="4034">
                  <c:v>103.94999694824219</c:v>
                </c:pt>
                <c:pt idx="4035">
                  <c:v>105.16000366210938</c:v>
                </c:pt>
                <c:pt idx="4036">
                  <c:v>104.84999847412109</c:v>
                </c:pt>
                <c:pt idx="4037">
                  <c:v>104.5</c:v>
                </c:pt>
                <c:pt idx="4038">
                  <c:v>104.66000366210938</c:v>
                </c:pt>
                <c:pt idx="4039">
                  <c:v>104.62999725341797</c:v>
                </c:pt>
                <c:pt idx="4040">
                  <c:v>104.36000061035156</c:v>
                </c:pt>
                <c:pt idx="4041">
                  <c:v>105.01999664306641</c:v>
                </c:pt>
                <c:pt idx="4042">
                  <c:v>105.25</c:v>
                </c:pt>
                <c:pt idx="4043">
                  <c:v>104.01999664306641</c:v>
                </c:pt>
                <c:pt idx="4044">
                  <c:v>105.05000305175781</c:v>
                </c:pt>
                <c:pt idx="4045">
                  <c:v>104.01000213623047</c:v>
                </c:pt>
                <c:pt idx="4046">
                  <c:v>104.30000305175781</c:v>
                </c:pt>
                <c:pt idx="4047">
                  <c:v>104.90000152587891</c:v>
                </c:pt>
                <c:pt idx="4048">
                  <c:v>104.5</c:v>
                </c:pt>
                <c:pt idx="4049">
                  <c:v>105.27999877929688</c:v>
                </c:pt>
                <c:pt idx="4050">
                  <c:v>104.13999938964844</c:v>
                </c:pt>
                <c:pt idx="4051">
                  <c:v>105.19000244140625</c:v>
                </c:pt>
                <c:pt idx="4052">
                  <c:v>104.08000183105469</c:v>
                </c:pt>
                <c:pt idx="4053">
                  <c:v>104.16000366210938</c:v>
                </c:pt>
                <c:pt idx="4054">
                  <c:v>105.30000305175781</c:v>
                </c:pt>
                <c:pt idx="4055">
                  <c:v>104.13999938964844</c:v>
                </c:pt>
                <c:pt idx="4056">
                  <c:v>104.72000122070313</c:v>
                </c:pt>
                <c:pt idx="4057">
                  <c:v>104.73000335693359</c:v>
                </c:pt>
                <c:pt idx="4058">
                  <c:v>104.88999938964844</c:v>
                </c:pt>
                <c:pt idx="4059">
                  <c:v>104.62000274658203</c:v>
                </c:pt>
                <c:pt idx="4060">
                  <c:v>104.98000335693359</c:v>
                </c:pt>
                <c:pt idx="4061">
                  <c:v>105.31999969482422</c:v>
                </c:pt>
                <c:pt idx="4062">
                  <c:v>104.16000366210938</c:v>
                </c:pt>
                <c:pt idx="4063">
                  <c:v>105.33999633789063</c:v>
                </c:pt>
                <c:pt idx="4064">
                  <c:v>104.27999877929688</c:v>
                </c:pt>
                <c:pt idx="4065">
                  <c:v>104.31999969482422</c:v>
                </c:pt>
                <c:pt idx="4066">
                  <c:v>105.27999877929688</c:v>
                </c:pt>
                <c:pt idx="4067">
                  <c:v>104.30000305175781</c:v>
                </c:pt>
                <c:pt idx="4068">
                  <c:v>104.87999725341797</c:v>
                </c:pt>
                <c:pt idx="4069">
                  <c:v>104.81999969482422</c:v>
                </c:pt>
                <c:pt idx="4070">
                  <c:v>104.98000335693359</c:v>
                </c:pt>
                <c:pt idx="4071">
                  <c:v>104.80000305175781</c:v>
                </c:pt>
                <c:pt idx="4072">
                  <c:v>104.43000030517578</c:v>
                </c:pt>
                <c:pt idx="4073">
                  <c:v>105.48999786376953</c:v>
                </c:pt>
                <c:pt idx="4074">
                  <c:v>104.44999694824219</c:v>
                </c:pt>
                <c:pt idx="4075">
                  <c:v>104.30999755859375</c:v>
                </c:pt>
                <c:pt idx="4076">
                  <c:v>105.44999694824219</c:v>
                </c:pt>
                <c:pt idx="4077">
                  <c:v>104.26999664306641</c:v>
                </c:pt>
                <c:pt idx="4078">
                  <c:v>105.44000244140625</c:v>
                </c:pt>
                <c:pt idx="4079">
                  <c:v>104.16000366210938</c:v>
                </c:pt>
                <c:pt idx="4080">
                  <c:v>105.41999816894531</c:v>
                </c:pt>
                <c:pt idx="4081">
                  <c:v>105.22000122070313</c:v>
                </c:pt>
                <c:pt idx="4082">
                  <c:v>104.55000305175781</c:v>
                </c:pt>
                <c:pt idx="4083">
                  <c:v>105.27999877929688</c:v>
                </c:pt>
                <c:pt idx="4084">
                  <c:v>104.77999877929688</c:v>
                </c:pt>
                <c:pt idx="4085">
                  <c:v>105.04000091552734</c:v>
                </c:pt>
                <c:pt idx="4086">
                  <c:v>104.69000244140625</c:v>
                </c:pt>
                <c:pt idx="4087">
                  <c:v>104.31999969482422</c:v>
                </c:pt>
                <c:pt idx="4088">
                  <c:v>105.47000122070313</c:v>
                </c:pt>
                <c:pt idx="4089">
                  <c:v>104.31999969482422</c:v>
                </c:pt>
                <c:pt idx="4090">
                  <c:v>105.47000122070313</c:v>
                </c:pt>
                <c:pt idx="4091">
                  <c:v>104.41999816894531</c:v>
                </c:pt>
                <c:pt idx="4092">
                  <c:v>104.33999633789063</c:v>
                </c:pt>
                <c:pt idx="4093">
                  <c:v>105.52999877929688</c:v>
                </c:pt>
                <c:pt idx="4094">
                  <c:v>104.37999725341797</c:v>
                </c:pt>
                <c:pt idx="4095">
                  <c:v>104.52999877929688</c:v>
                </c:pt>
                <c:pt idx="4096">
                  <c:v>104.34999847412109</c:v>
                </c:pt>
                <c:pt idx="4097">
                  <c:v>105.56999969482422</c:v>
                </c:pt>
                <c:pt idx="4098">
                  <c:v>104.37999725341797</c:v>
                </c:pt>
                <c:pt idx="4099">
                  <c:v>104.58999633789063</c:v>
                </c:pt>
                <c:pt idx="4100">
                  <c:v>105.37000274658203</c:v>
                </c:pt>
                <c:pt idx="4101">
                  <c:v>104.55000305175781</c:v>
                </c:pt>
                <c:pt idx="4102">
                  <c:v>105.08999633789063</c:v>
                </c:pt>
                <c:pt idx="4103">
                  <c:v>105.23999786376953</c:v>
                </c:pt>
                <c:pt idx="4104">
                  <c:v>105.01000213623047</c:v>
                </c:pt>
                <c:pt idx="4105">
                  <c:v>105.26999664306641</c:v>
                </c:pt>
                <c:pt idx="4106">
                  <c:v>105.09999847412109</c:v>
                </c:pt>
                <c:pt idx="4107">
                  <c:v>105.59999847412109</c:v>
                </c:pt>
                <c:pt idx="4108">
                  <c:v>104.70999908447266</c:v>
                </c:pt>
                <c:pt idx="4109">
                  <c:v>105.56999969482422</c:v>
                </c:pt>
                <c:pt idx="4110">
                  <c:v>105.80000305175781</c:v>
                </c:pt>
                <c:pt idx="4111">
                  <c:v>104.62999725341797</c:v>
                </c:pt>
                <c:pt idx="4112">
                  <c:v>105.70999908447266</c:v>
                </c:pt>
                <c:pt idx="4113">
                  <c:v>104.55999755859375</c:v>
                </c:pt>
                <c:pt idx="4114">
                  <c:v>104.62999725341797</c:v>
                </c:pt>
                <c:pt idx="4115">
                  <c:v>105.70999908447266</c:v>
                </c:pt>
                <c:pt idx="4116">
                  <c:v>104.73000335693359</c:v>
                </c:pt>
                <c:pt idx="4117">
                  <c:v>105.66999816894531</c:v>
                </c:pt>
                <c:pt idx="4118">
                  <c:v>105.36000061035156</c:v>
                </c:pt>
                <c:pt idx="4119">
                  <c:v>105.11000061035156</c:v>
                </c:pt>
                <c:pt idx="4120">
                  <c:v>105.31999969482422</c:v>
                </c:pt>
                <c:pt idx="4121">
                  <c:v>104.69000244140625</c:v>
                </c:pt>
                <c:pt idx="4122">
                  <c:v>105.73000335693359</c:v>
                </c:pt>
                <c:pt idx="4123">
                  <c:v>104.73999786376953</c:v>
                </c:pt>
                <c:pt idx="4124">
                  <c:v>105.76000213623047</c:v>
                </c:pt>
                <c:pt idx="4125">
                  <c:v>105.86000061035156</c:v>
                </c:pt>
                <c:pt idx="4126">
                  <c:v>104.68000030517578</c:v>
                </c:pt>
                <c:pt idx="4127">
                  <c:v>105.80000305175781</c:v>
                </c:pt>
                <c:pt idx="4128">
                  <c:v>105.62999725341797</c:v>
                </c:pt>
                <c:pt idx="4129">
                  <c:v>104.86000061035156</c:v>
                </c:pt>
                <c:pt idx="4130">
                  <c:v>105.66999816894531</c:v>
                </c:pt>
                <c:pt idx="4131">
                  <c:v>104.98999786376953</c:v>
                </c:pt>
                <c:pt idx="4132">
                  <c:v>105.61000061035156</c:v>
                </c:pt>
                <c:pt idx="4133">
                  <c:v>104.91000366210938</c:v>
                </c:pt>
                <c:pt idx="4134">
                  <c:v>105.84999847412109</c:v>
                </c:pt>
                <c:pt idx="4135">
                  <c:v>104.80000305175781</c:v>
                </c:pt>
                <c:pt idx="4136">
                  <c:v>104.58999633789063</c:v>
                </c:pt>
                <c:pt idx="4137">
                  <c:v>104.75</c:v>
                </c:pt>
                <c:pt idx="4138">
                  <c:v>104.73000335693359</c:v>
                </c:pt>
                <c:pt idx="4139">
                  <c:v>105.79000091552734</c:v>
                </c:pt>
                <c:pt idx="4140">
                  <c:v>104.83000183105469</c:v>
                </c:pt>
                <c:pt idx="4141">
                  <c:v>105.38999938964844</c:v>
                </c:pt>
                <c:pt idx="4142">
                  <c:v>105.29000091552734</c:v>
                </c:pt>
                <c:pt idx="4143">
                  <c:v>105.55999755859375</c:v>
                </c:pt>
                <c:pt idx="4144">
                  <c:v>105.08999633789063</c:v>
                </c:pt>
                <c:pt idx="4145">
                  <c:v>104.76999664306641</c:v>
                </c:pt>
                <c:pt idx="4146">
                  <c:v>105.91999816894531</c:v>
                </c:pt>
                <c:pt idx="4147">
                  <c:v>104.68000030517578</c:v>
                </c:pt>
                <c:pt idx="4148">
                  <c:v>104.94999694824219</c:v>
                </c:pt>
                <c:pt idx="4149">
                  <c:v>105.76999664306641</c:v>
                </c:pt>
                <c:pt idx="4150">
                  <c:v>105.08000183105469</c:v>
                </c:pt>
                <c:pt idx="4151">
                  <c:v>105.66999816894531</c:v>
                </c:pt>
                <c:pt idx="4152">
                  <c:v>105.05999755859375</c:v>
                </c:pt>
                <c:pt idx="4153">
                  <c:v>105.66000366210938</c:v>
                </c:pt>
                <c:pt idx="4154">
                  <c:v>105.01999664306641</c:v>
                </c:pt>
                <c:pt idx="4155">
                  <c:v>105.90000152587891</c:v>
                </c:pt>
                <c:pt idx="4156">
                  <c:v>104.87999725341797</c:v>
                </c:pt>
                <c:pt idx="4157">
                  <c:v>106.01000213623047</c:v>
                </c:pt>
                <c:pt idx="4158">
                  <c:v>105.93000030517578</c:v>
                </c:pt>
                <c:pt idx="4159">
                  <c:v>104.81999969482422</c:v>
                </c:pt>
                <c:pt idx="4160">
                  <c:v>105.86000061035156</c:v>
                </c:pt>
                <c:pt idx="4161">
                  <c:v>105.59999847412109</c:v>
                </c:pt>
                <c:pt idx="4162">
                  <c:v>105.44999694824219</c:v>
                </c:pt>
                <c:pt idx="4163">
                  <c:v>105.38999938964844</c:v>
                </c:pt>
                <c:pt idx="4164">
                  <c:v>105.52999877929688</c:v>
                </c:pt>
                <c:pt idx="4165">
                  <c:v>106.04000091552734</c:v>
                </c:pt>
                <c:pt idx="4166">
                  <c:v>105.77999877929688</c:v>
                </c:pt>
                <c:pt idx="4167">
                  <c:v>106.12000274658203</c:v>
                </c:pt>
                <c:pt idx="4168">
                  <c:v>104.90000152587891</c:v>
                </c:pt>
                <c:pt idx="4169">
                  <c:v>106.02999877929688</c:v>
                </c:pt>
                <c:pt idx="4170">
                  <c:v>104.86000061035156</c:v>
                </c:pt>
                <c:pt idx="4171">
                  <c:v>106.06999969482422</c:v>
                </c:pt>
                <c:pt idx="4172">
                  <c:v>106.01000213623047</c:v>
                </c:pt>
                <c:pt idx="4173">
                  <c:v>105.09999847412109</c:v>
                </c:pt>
                <c:pt idx="4174">
                  <c:v>105.73999786376953</c:v>
                </c:pt>
                <c:pt idx="4175">
                  <c:v>105.23000335693359</c:v>
                </c:pt>
                <c:pt idx="4176">
                  <c:v>106.09999847412109</c:v>
                </c:pt>
                <c:pt idx="4177">
                  <c:v>105.16999816894531</c:v>
                </c:pt>
                <c:pt idx="4178">
                  <c:v>106.18000030517578</c:v>
                </c:pt>
                <c:pt idx="4179">
                  <c:v>106.19000244140625</c:v>
                </c:pt>
                <c:pt idx="4180">
                  <c:v>105.04000091552734</c:v>
                </c:pt>
                <c:pt idx="4181">
                  <c:v>106.15000152587891</c:v>
                </c:pt>
                <c:pt idx="4182">
                  <c:v>105.88999938964844</c:v>
                </c:pt>
                <c:pt idx="4183">
                  <c:v>105.48000335693359</c:v>
                </c:pt>
                <c:pt idx="4184">
                  <c:v>105.66999816894531</c:v>
                </c:pt>
                <c:pt idx="4185">
                  <c:v>105.70999908447266</c:v>
                </c:pt>
                <c:pt idx="4186">
                  <c:v>106.23000335693359</c:v>
                </c:pt>
                <c:pt idx="4187">
                  <c:v>105.12000274658203</c:v>
                </c:pt>
                <c:pt idx="4188">
                  <c:v>106.36000061035156</c:v>
                </c:pt>
                <c:pt idx="4189">
                  <c:v>106.13999938964844</c:v>
                </c:pt>
                <c:pt idx="4190">
                  <c:v>105.06999969482422</c:v>
                </c:pt>
                <c:pt idx="4191">
                  <c:v>106.11000061035156</c:v>
                </c:pt>
                <c:pt idx="4192">
                  <c:v>105.61000061035156</c:v>
                </c:pt>
                <c:pt idx="4193">
                  <c:v>105.77999877929688</c:v>
                </c:pt>
                <c:pt idx="4194">
                  <c:v>105.40000152587891</c:v>
                </c:pt>
                <c:pt idx="4195">
                  <c:v>106.01999664306641</c:v>
                </c:pt>
                <c:pt idx="4196">
                  <c:v>106.31999969482422</c:v>
                </c:pt>
                <c:pt idx="4197">
                  <c:v>105.02999877929688</c:v>
                </c:pt>
                <c:pt idx="4198">
                  <c:v>106.26000213623047</c:v>
                </c:pt>
                <c:pt idx="4199">
                  <c:v>105.06999969482422</c:v>
                </c:pt>
                <c:pt idx="4200">
                  <c:v>105.33999633789063</c:v>
                </c:pt>
                <c:pt idx="4201">
                  <c:v>105.87000274658203</c:v>
                </c:pt>
                <c:pt idx="4202">
                  <c:v>105.37999725341797</c:v>
                </c:pt>
                <c:pt idx="4203">
                  <c:v>105.93000030517578</c:v>
                </c:pt>
                <c:pt idx="4204">
                  <c:v>105.30000305175781</c:v>
                </c:pt>
                <c:pt idx="4205">
                  <c:v>106.23999786376953</c:v>
                </c:pt>
                <c:pt idx="4206">
                  <c:v>105.20999908447266</c:v>
                </c:pt>
                <c:pt idx="4207">
                  <c:v>106.33999633789063</c:v>
                </c:pt>
                <c:pt idx="4208">
                  <c:v>106.26999664306641</c:v>
                </c:pt>
                <c:pt idx="4209">
                  <c:v>105.08000183105469</c:v>
                </c:pt>
                <c:pt idx="4210">
                  <c:v>106.22000122070313</c:v>
                </c:pt>
                <c:pt idx="4211">
                  <c:v>105.09999847412109</c:v>
                </c:pt>
                <c:pt idx="4212">
                  <c:v>105.48999786376953</c:v>
                </c:pt>
                <c:pt idx="4213">
                  <c:v>105.13999938964844</c:v>
                </c:pt>
                <c:pt idx="4214">
                  <c:v>105.63999938964844</c:v>
                </c:pt>
                <c:pt idx="4215">
                  <c:v>105.81999969482422</c:v>
                </c:pt>
                <c:pt idx="4216">
                  <c:v>105.62999725341797</c:v>
                </c:pt>
                <c:pt idx="4217">
                  <c:v>105.56999969482422</c:v>
                </c:pt>
                <c:pt idx="4218">
                  <c:v>105.02999877929688</c:v>
                </c:pt>
                <c:pt idx="4219">
                  <c:v>106.15000152587891</c:v>
                </c:pt>
                <c:pt idx="4220">
                  <c:v>105.16000366210938</c:v>
                </c:pt>
                <c:pt idx="4221">
                  <c:v>105.08000183105469</c:v>
                </c:pt>
                <c:pt idx="4222">
                  <c:v>106.26999664306641</c:v>
                </c:pt>
                <c:pt idx="4223">
                  <c:v>105.12999725341797</c:v>
                </c:pt>
                <c:pt idx="4224">
                  <c:v>106.33000183105469</c:v>
                </c:pt>
                <c:pt idx="4225">
                  <c:v>105.94999694824219</c:v>
                </c:pt>
                <c:pt idx="4226">
                  <c:v>105.61000061035156</c:v>
                </c:pt>
                <c:pt idx="4227">
                  <c:v>105.83000183105469</c:v>
                </c:pt>
                <c:pt idx="4228">
                  <c:v>105.77999877929688</c:v>
                </c:pt>
                <c:pt idx="4229">
                  <c:v>106.37000274658203</c:v>
                </c:pt>
                <c:pt idx="4230">
                  <c:v>105.15000152587891</c:v>
                </c:pt>
                <c:pt idx="4231">
                  <c:v>106.41999816894531</c:v>
                </c:pt>
                <c:pt idx="4232">
                  <c:v>106.26999664306641</c:v>
                </c:pt>
                <c:pt idx="4233">
                  <c:v>105.15000152587891</c:v>
                </c:pt>
                <c:pt idx="4234">
                  <c:v>106.26999664306641</c:v>
                </c:pt>
                <c:pt idx="4235">
                  <c:v>105.30999755859375</c:v>
                </c:pt>
                <c:pt idx="4236">
                  <c:v>105.91999816894531</c:v>
                </c:pt>
                <c:pt idx="4237">
                  <c:v>105.51999664306641</c:v>
                </c:pt>
                <c:pt idx="4238">
                  <c:v>106.16999816894531</c:v>
                </c:pt>
                <c:pt idx="4239">
                  <c:v>106.44999694824219</c:v>
                </c:pt>
                <c:pt idx="4240">
                  <c:v>105.09999847412109</c:v>
                </c:pt>
                <c:pt idx="4241">
                  <c:v>106.29000091552734</c:v>
                </c:pt>
                <c:pt idx="4242">
                  <c:v>105.16999816894531</c:v>
                </c:pt>
                <c:pt idx="4243">
                  <c:v>105.65000152587891</c:v>
                </c:pt>
                <c:pt idx="4244">
                  <c:v>105.87999725341797</c:v>
                </c:pt>
                <c:pt idx="4245">
                  <c:v>105.98999786376953</c:v>
                </c:pt>
                <c:pt idx="4246">
                  <c:v>105.5</c:v>
                </c:pt>
                <c:pt idx="4247">
                  <c:v>105.23000335693359</c:v>
                </c:pt>
                <c:pt idx="4248">
                  <c:v>106.40000152587891</c:v>
                </c:pt>
                <c:pt idx="4249">
                  <c:v>105.23000335693359</c:v>
                </c:pt>
                <c:pt idx="4250">
                  <c:v>106.43000030517578</c:v>
                </c:pt>
                <c:pt idx="4251">
                  <c:v>106.08999633789063</c:v>
                </c:pt>
                <c:pt idx="4252">
                  <c:v>105.76000213623047</c:v>
                </c:pt>
                <c:pt idx="4253">
                  <c:v>105.66999816894531</c:v>
                </c:pt>
                <c:pt idx="4254">
                  <c:v>106.04000091552734</c:v>
                </c:pt>
                <c:pt idx="4255">
                  <c:v>106.33999633789063</c:v>
                </c:pt>
                <c:pt idx="4256">
                  <c:v>105.27999877929688</c:v>
                </c:pt>
                <c:pt idx="4257">
                  <c:v>106.33999633789063</c:v>
                </c:pt>
                <c:pt idx="4258">
                  <c:v>105.23000335693359</c:v>
                </c:pt>
                <c:pt idx="4259">
                  <c:v>105.55000305175781</c:v>
                </c:pt>
                <c:pt idx="4260">
                  <c:v>106.05999755859375</c:v>
                </c:pt>
                <c:pt idx="4261">
                  <c:v>105.80000305175781</c:v>
                </c:pt>
                <c:pt idx="4262">
                  <c:v>106.41999816894531</c:v>
                </c:pt>
                <c:pt idx="4263">
                  <c:v>105.29000091552734</c:v>
                </c:pt>
                <c:pt idx="4264">
                  <c:v>105.51000213623047</c:v>
                </c:pt>
                <c:pt idx="4265">
                  <c:v>106.44000244140625</c:v>
                </c:pt>
                <c:pt idx="4266">
                  <c:v>105.33999633789063</c:v>
                </c:pt>
                <c:pt idx="4267">
                  <c:v>106.45999908447266</c:v>
                </c:pt>
                <c:pt idx="4268">
                  <c:v>106.26999664306641</c:v>
                </c:pt>
                <c:pt idx="4269">
                  <c:v>105.44000244140625</c:v>
                </c:pt>
                <c:pt idx="4270">
                  <c:v>106.13999938964844</c:v>
                </c:pt>
                <c:pt idx="4271">
                  <c:v>105.87000274658203</c:v>
                </c:pt>
                <c:pt idx="4272">
                  <c:v>106.44999694824219</c:v>
                </c:pt>
                <c:pt idx="4273">
                  <c:v>105.33999633789063</c:v>
                </c:pt>
                <c:pt idx="4274">
                  <c:v>106.43000030517578</c:v>
                </c:pt>
                <c:pt idx="4275">
                  <c:v>105.22000122070313</c:v>
                </c:pt>
                <c:pt idx="4276">
                  <c:v>105.58999633789063</c:v>
                </c:pt>
                <c:pt idx="4277">
                  <c:v>105.88999938964844</c:v>
                </c:pt>
                <c:pt idx="4278">
                  <c:v>105.91999816894531</c:v>
                </c:pt>
                <c:pt idx="4279">
                  <c:v>106.34999847412109</c:v>
                </c:pt>
                <c:pt idx="4280">
                  <c:v>105.18000030517578</c:v>
                </c:pt>
                <c:pt idx="4281">
                  <c:v>106.33000183105469</c:v>
                </c:pt>
                <c:pt idx="4282">
                  <c:v>105.09999847412109</c:v>
                </c:pt>
                <c:pt idx="4283">
                  <c:v>105.58999633789063</c:v>
                </c:pt>
                <c:pt idx="4284">
                  <c:v>105.87000274658203</c:v>
                </c:pt>
                <c:pt idx="4285">
                  <c:v>106</c:v>
                </c:pt>
                <c:pt idx="4286">
                  <c:v>105.5</c:v>
                </c:pt>
                <c:pt idx="4287">
                  <c:v>105.33999633789063</c:v>
                </c:pt>
                <c:pt idx="4288">
                  <c:v>106.48999786376953</c:v>
                </c:pt>
                <c:pt idx="4289">
                  <c:v>105.26000213623047</c:v>
                </c:pt>
                <c:pt idx="4290">
                  <c:v>106.41999816894531</c:v>
                </c:pt>
                <c:pt idx="4291">
                  <c:v>105.36000061035156</c:v>
                </c:pt>
                <c:pt idx="4292">
                  <c:v>105.88999938964844</c:v>
                </c:pt>
                <c:pt idx="4293">
                  <c:v>106.23999786376953</c:v>
                </c:pt>
                <c:pt idx="4294">
                  <c:v>105.43000030517578</c:v>
                </c:pt>
                <c:pt idx="4295">
                  <c:v>105.30000305175781</c:v>
                </c:pt>
                <c:pt idx="4296">
                  <c:v>106.29000091552734</c:v>
                </c:pt>
                <c:pt idx="4297">
                  <c:v>105.31999969482422</c:v>
                </c:pt>
                <c:pt idx="4298">
                  <c:v>106.41999816894531</c:v>
                </c:pt>
                <c:pt idx="4299">
                  <c:v>105.37999725341797</c:v>
                </c:pt>
                <c:pt idx="4300">
                  <c:v>105.87000274658203</c:v>
                </c:pt>
                <c:pt idx="4301">
                  <c:v>105.84999847412109</c:v>
                </c:pt>
                <c:pt idx="4302">
                  <c:v>106.16999816894531</c:v>
                </c:pt>
                <c:pt idx="4303">
                  <c:v>106.55000305175781</c:v>
                </c:pt>
                <c:pt idx="4304">
                  <c:v>105.27999877929688</c:v>
                </c:pt>
                <c:pt idx="4305">
                  <c:v>106.48999786376953</c:v>
                </c:pt>
                <c:pt idx="4306">
                  <c:v>105.27999877929688</c:v>
                </c:pt>
                <c:pt idx="4307">
                  <c:v>105.65000152587891</c:v>
                </c:pt>
                <c:pt idx="4308">
                  <c:v>106.09999847412109</c:v>
                </c:pt>
                <c:pt idx="4309">
                  <c:v>105.88999938964844</c:v>
                </c:pt>
                <c:pt idx="4310">
                  <c:v>105.76999664306641</c:v>
                </c:pt>
                <c:pt idx="4311">
                  <c:v>105.30999755859375</c:v>
                </c:pt>
                <c:pt idx="4312">
                  <c:v>106.48999786376953</c:v>
                </c:pt>
                <c:pt idx="4313">
                  <c:v>105.34999847412109</c:v>
                </c:pt>
                <c:pt idx="4314">
                  <c:v>106.51000213623047</c:v>
                </c:pt>
                <c:pt idx="4315">
                  <c:v>106.27999877929688</c:v>
                </c:pt>
                <c:pt idx="4316">
                  <c:v>106.48000335693359</c:v>
                </c:pt>
                <c:pt idx="4317">
                  <c:v>105.98000335693359</c:v>
                </c:pt>
                <c:pt idx="4318">
                  <c:v>105.97000122070313</c:v>
                </c:pt>
                <c:pt idx="4319">
                  <c:v>105.72000122070313</c:v>
                </c:pt>
                <c:pt idx="4320">
                  <c:v>106.33000183105469</c:v>
                </c:pt>
                <c:pt idx="4321">
                  <c:v>106.5</c:v>
                </c:pt>
                <c:pt idx="4322">
                  <c:v>105.31999969482422</c:v>
                </c:pt>
                <c:pt idx="4323">
                  <c:v>106.51999664306641</c:v>
                </c:pt>
                <c:pt idx="4324">
                  <c:v>106.23999786376953</c:v>
                </c:pt>
                <c:pt idx="4325">
                  <c:v>105.91999816894531</c:v>
                </c:pt>
                <c:pt idx="4326">
                  <c:v>105.98000335693359</c:v>
                </c:pt>
                <c:pt idx="4327">
                  <c:v>106.22000122070313</c:v>
                </c:pt>
                <c:pt idx="4328">
                  <c:v>106.66000366210938</c:v>
                </c:pt>
                <c:pt idx="4329">
                  <c:v>105.40000152587891</c:v>
                </c:pt>
                <c:pt idx="4330">
                  <c:v>106.58000183105469</c:v>
                </c:pt>
                <c:pt idx="4331">
                  <c:v>106.20999908447266</c:v>
                </c:pt>
                <c:pt idx="4332">
                  <c:v>105.94000244140625</c:v>
                </c:pt>
                <c:pt idx="4333">
                  <c:v>105.98000335693359</c:v>
                </c:pt>
                <c:pt idx="4334">
                  <c:v>106.26000213623047</c:v>
                </c:pt>
                <c:pt idx="4335">
                  <c:v>106.62999725341797</c:v>
                </c:pt>
                <c:pt idx="4336">
                  <c:v>105.51999664306641</c:v>
                </c:pt>
                <c:pt idx="4337">
                  <c:v>106.63999938964844</c:v>
                </c:pt>
                <c:pt idx="4338">
                  <c:v>105.45999908447266</c:v>
                </c:pt>
                <c:pt idx="4339">
                  <c:v>105.66000366210938</c:v>
                </c:pt>
                <c:pt idx="4340">
                  <c:v>106.16999816894531</c:v>
                </c:pt>
                <c:pt idx="4341">
                  <c:v>106.05999755859375</c:v>
                </c:pt>
                <c:pt idx="4342">
                  <c:v>106.62000274658203</c:v>
                </c:pt>
                <c:pt idx="4343">
                  <c:v>105.45999908447266</c:v>
                </c:pt>
                <c:pt idx="4344">
                  <c:v>106.61000061035156</c:v>
                </c:pt>
                <c:pt idx="4345">
                  <c:v>105.43000030517578</c:v>
                </c:pt>
                <c:pt idx="4346">
                  <c:v>105.58999633789063</c:v>
                </c:pt>
                <c:pt idx="4347">
                  <c:v>106.26000213623047</c:v>
                </c:pt>
                <c:pt idx="4348">
                  <c:v>105.90000152587891</c:v>
                </c:pt>
                <c:pt idx="4349">
                  <c:v>106.45999908447266</c:v>
                </c:pt>
                <c:pt idx="4350">
                  <c:v>105.55000305175781</c:v>
                </c:pt>
                <c:pt idx="4351">
                  <c:v>106.66999816894531</c:v>
                </c:pt>
                <c:pt idx="4352">
                  <c:v>105.5</c:v>
                </c:pt>
                <c:pt idx="4353">
                  <c:v>105.45999908447266</c:v>
                </c:pt>
                <c:pt idx="4354">
                  <c:v>106.54000091552734</c:v>
                </c:pt>
                <c:pt idx="4355">
                  <c:v>105.66000366210938</c:v>
                </c:pt>
                <c:pt idx="4356">
                  <c:v>106.37000274658203</c:v>
                </c:pt>
                <c:pt idx="4357">
                  <c:v>105.80999755859375</c:v>
                </c:pt>
                <c:pt idx="4358">
                  <c:v>106.54000091552734</c:v>
                </c:pt>
                <c:pt idx="4359">
                  <c:v>105.62000274658203</c:v>
                </c:pt>
                <c:pt idx="4360">
                  <c:v>105.58999633789063</c:v>
                </c:pt>
                <c:pt idx="4361">
                  <c:v>106.61000061035156</c:v>
                </c:pt>
                <c:pt idx="4362">
                  <c:v>105.58000183105469</c:v>
                </c:pt>
                <c:pt idx="4363">
                  <c:v>106.58999633789063</c:v>
                </c:pt>
                <c:pt idx="4364">
                  <c:v>105.98999786376953</c:v>
                </c:pt>
                <c:pt idx="4365">
                  <c:v>106.38999938964844</c:v>
                </c:pt>
                <c:pt idx="4366">
                  <c:v>105.68000030517578</c:v>
                </c:pt>
                <c:pt idx="4367">
                  <c:v>105.45999908447266</c:v>
                </c:pt>
                <c:pt idx="4368">
                  <c:v>106.66000366210938</c:v>
                </c:pt>
                <c:pt idx="4369">
                  <c:v>105.51000213623047</c:v>
                </c:pt>
                <c:pt idx="4370">
                  <c:v>106.58999633789063</c:v>
                </c:pt>
                <c:pt idx="4371">
                  <c:v>106.12999725341797</c:v>
                </c:pt>
                <c:pt idx="4372">
                  <c:v>106.34999847412109</c:v>
                </c:pt>
                <c:pt idx="4373">
                  <c:v>105.83000183105469</c:v>
                </c:pt>
                <c:pt idx="4374">
                  <c:v>106.62999725341797</c:v>
                </c:pt>
                <c:pt idx="4375">
                  <c:v>106.72000122070313</c:v>
                </c:pt>
                <c:pt idx="4376">
                  <c:v>105.62999725341797</c:v>
                </c:pt>
                <c:pt idx="4377">
                  <c:v>106.72000122070313</c:v>
                </c:pt>
                <c:pt idx="4378">
                  <c:v>106.19000244140625</c:v>
                </c:pt>
                <c:pt idx="4379">
                  <c:v>106.26000213623047</c:v>
                </c:pt>
                <c:pt idx="4380">
                  <c:v>105.91999816894531</c:v>
                </c:pt>
                <c:pt idx="4381">
                  <c:v>106.68000030517578</c:v>
                </c:pt>
                <c:pt idx="4382">
                  <c:v>105.61000061035156</c:v>
                </c:pt>
                <c:pt idx="4383">
                  <c:v>106.86000061035156</c:v>
                </c:pt>
                <c:pt idx="4384">
                  <c:v>106.76000213623047</c:v>
                </c:pt>
                <c:pt idx="4385">
                  <c:v>105.62999725341797</c:v>
                </c:pt>
                <c:pt idx="4386">
                  <c:v>106.63999938964844</c:v>
                </c:pt>
                <c:pt idx="4387">
                  <c:v>106.06999969482422</c:v>
                </c:pt>
                <c:pt idx="4388">
                  <c:v>106.38999938964844</c:v>
                </c:pt>
                <c:pt idx="4389">
                  <c:v>106.73000335693359</c:v>
                </c:pt>
                <c:pt idx="4390">
                  <c:v>105.62000274658203</c:v>
                </c:pt>
                <c:pt idx="4391">
                  <c:v>106.79000091552734</c:v>
                </c:pt>
                <c:pt idx="4392">
                  <c:v>105.52999877929688</c:v>
                </c:pt>
                <c:pt idx="4393">
                  <c:v>105.91999816894531</c:v>
                </c:pt>
                <c:pt idx="4394">
                  <c:v>106.43000030517578</c:v>
                </c:pt>
                <c:pt idx="4395">
                  <c:v>106.08999633789063</c:v>
                </c:pt>
                <c:pt idx="4396">
                  <c:v>106.19999694824219</c:v>
                </c:pt>
                <c:pt idx="4397">
                  <c:v>105.68000030517578</c:v>
                </c:pt>
                <c:pt idx="4398">
                  <c:v>106.83999633789063</c:v>
                </c:pt>
                <c:pt idx="4399">
                  <c:v>105.63999938964844</c:v>
                </c:pt>
                <c:pt idx="4400">
                  <c:v>105.62999725341797</c:v>
                </c:pt>
                <c:pt idx="4401">
                  <c:v>106.70999908447266</c:v>
                </c:pt>
                <c:pt idx="4402">
                  <c:v>105.81999969482422</c:v>
                </c:pt>
                <c:pt idx="4403">
                  <c:v>106.54000091552734</c:v>
                </c:pt>
                <c:pt idx="4404">
                  <c:v>105.88999938964844</c:v>
                </c:pt>
                <c:pt idx="4405">
                  <c:v>106.76999664306641</c:v>
                </c:pt>
                <c:pt idx="4406">
                  <c:v>105.70999908447266</c:v>
                </c:pt>
                <c:pt idx="4407">
                  <c:v>105.73000335693359</c:v>
                </c:pt>
                <c:pt idx="4408">
                  <c:v>106.77999877929688</c:v>
                </c:pt>
                <c:pt idx="4409">
                  <c:v>105.76000213623047</c:v>
                </c:pt>
                <c:pt idx="4410">
                  <c:v>106.70999908447266</c:v>
                </c:pt>
                <c:pt idx="4411">
                  <c:v>106.04000091552734</c:v>
                </c:pt>
                <c:pt idx="4412">
                  <c:v>106.38999938964844</c:v>
                </c:pt>
                <c:pt idx="4413">
                  <c:v>105.83999633789063</c:v>
                </c:pt>
                <c:pt idx="4414">
                  <c:v>106.93000030517578</c:v>
                </c:pt>
                <c:pt idx="4415">
                  <c:v>105.66000366210938</c:v>
                </c:pt>
                <c:pt idx="4416">
                  <c:v>105.91000366210938</c:v>
                </c:pt>
                <c:pt idx="4417">
                  <c:v>106.58000183105469</c:v>
                </c:pt>
                <c:pt idx="4418">
                  <c:v>106.16999816894531</c:v>
                </c:pt>
                <c:pt idx="4419">
                  <c:v>106.88999938964844</c:v>
                </c:pt>
                <c:pt idx="4420">
                  <c:v>105.80000305175781</c:v>
                </c:pt>
                <c:pt idx="4421">
                  <c:v>106.98000335693359</c:v>
                </c:pt>
                <c:pt idx="4422">
                  <c:v>105.84999847412109</c:v>
                </c:pt>
                <c:pt idx="4423">
                  <c:v>106.02999877929688</c:v>
                </c:pt>
                <c:pt idx="4424">
                  <c:v>106.52999877929688</c:v>
                </c:pt>
                <c:pt idx="4425">
                  <c:v>106.5</c:v>
                </c:pt>
                <c:pt idx="4426">
                  <c:v>106.94999694824219</c:v>
                </c:pt>
                <c:pt idx="4427">
                  <c:v>105.79000091552734</c:v>
                </c:pt>
                <c:pt idx="4428">
                  <c:v>107</c:v>
                </c:pt>
                <c:pt idx="4429">
                  <c:v>106.69999694824219</c:v>
                </c:pt>
                <c:pt idx="4430">
                  <c:v>106.43000030517578</c:v>
                </c:pt>
                <c:pt idx="4431">
                  <c:v>106.23999786376953</c:v>
                </c:pt>
                <c:pt idx="4432">
                  <c:v>106.83000183105469</c:v>
                </c:pt>
                <c:pt idx="4433">
                  <c:v>105.93000030517578</c:v>
                </c:pt>
                <c:pt idx="4434">
                  <c:v>105.88999938964844</c:v>
                </c:pt>
                <c:pt idx="4435">
                  <c:v>106.91999816894531</c:v>
                </c:pt>
                <c:pt idx="4436">
                  <c:v>106.08999633789063</c:v>
                </c:pt>
                <c:pt idx="4437">
                  <c:v>106.88999938964844</c:v>
                </c:pt>
                <c:pt idx="4438">
                  <c:v>106.08000183105469</c:v>
                </c:pt>
                <c:pt idx="4439">
                  <c:v>107.08999633789063</c:v>
                </c:pt>
                <c:pt idx="4440">
                  <c:v>105.86000061035156</c:v>
                </c:pt>
                <c:pt idx="4441">
                  <c:v>107.05000305175781</c:v>
                </c:pt>
                <c:pt idx="4442">
                  <c:v>106.76000213623047</c:v>
                </c:pt>
                <c:pt idx="4443">
                  <c:v>106.61000061035156</c:v>
                </c:pt>
                <c:pt idx="4444">
                  <c:v>106.19999694824219</c:v>
                </c:pt>
                <c:pt idx="4445">
                  <c:v>105.80000305175781</c:v>
                </c:pt>
                <c:pt idx="4446">
                  <c:v>107.06999969482422</c:v>
                </c:pt>
                <c:pt idx="4447">
                  <c:v>105.94999694824219</c:v>
                </c:pt>
                <c:pt idx="4448">
                  <c:v>106.40000152587891</c:v>
                </c:pt>
                <c:pt idx="4449">
                  <c:v>106.45999908447266</c:v>
                </c:pt>
                <c:pt idx="4450">
                  <c:v>106.86000061035156</c:v>
                </c:pt>
                <c:pt idx="4451">
                  <c:v>106.06999969482422</c:v>
                </c:pt>
                <c:pt idx="4452">
                  <c:v>105.87000274658203</c:v>
                </c:pt>
                <c:pt idx="4453">
                  <c:v>107.08000183105469</c:v>
                </c:pt>
                <c:pt idx="4454">
                  <c:v>106.05000305175781</c:v>
                </c:pt>
                <c:pt idx="4455">
                  <c:v>106.91000366210938</c:v>
                </c:pt>
                <c:pt idx="4456">
                  <c:v>106.27999877929688</c:v>
                </c:pt>
                <c:pt idx="4457">
                  <c:v>106.97000122070313</c:v>
                </c:pt>
                <c:pt idx="4458">
                  <c:v>106.06999969482422</c:v>
                </c:pt>
                <c:pt idx="4459">
                  <c:v>105.93000030517578</c:v>
                </c:pt>
                <c:pt idx="4460">
                  <c:v>107.01999664306641</c:v>
                </c:pt>
                <c:pt idx="4461">
                  <c:v>105.98999786376953</c:v>
                </c:pt>
                <c:pt idx="4462">
                  <c:v>106.91000366210938</c:v>
                </c:pt>
                <c:pt idx="4463">
                  <c:v>106.37000274658203</c:v>
                </c:pt>
                <c:pt idx="4464">
                  <c:v>106.98000335693359</c:v>
                </c:pt>
                <c:pt idx="4465">
                  <c:v>106.11000061035156</c:v>
                </c:pt>
                <c:pt idx="4466">
                  <c:v>105.80999755859375</c:v>
                </c:pt>
                <c:pt idx="4467">
                  <c:v>106.93000030517578</c:v>
                </c:pt>
                <c:pt idx="4468">
                  <c:v>106</c:v>
                </c:pt>
                <c:pt idx="4469">
                  <c:v>106.94999694824219</c:v>
                </c:pt>
                <c:pt idx="4470">
                  <c:v>106.94999694824219</c:v>
                </c:pt>
                <c:pt idx="4471">
                  <c:v>106.11000061035156</c:v>
                </c:pt>
                <c:pt idx="4472">
                  <c:v>107.13999938964844</c:v>
                </c:pt>
                <c:pt idx="4473">
                  <c:v>107.05999755859375</c:v>
                </c:pt>
                <c:pt idx="4474">
                  <c:v>106.01000213623047</c:v>
                </c:pt>
                <c:pt idx="4475">
                  <c:v>107</c:v>
                </c:pt>
                <c:pt idx="4476">
                  <c:v>106.40000152587891</c:v>
                </c:pt>
                <c:pt idx="4477">
                  <c:v>106.87999725341797</c:v>
                </c:pt>
                <c:pt idx="4478">
                  <c:v>106.18000030517578</c:v>
                </c:pt>
                <c:pt idx="4479">
                  <c:v>105.90000152587891</c:v>
                </c:pt>
                <c:pt idx="4480">
                  <c:v>105.98000335693359</c:v>
                </c:pt>
                <c:pt idx="4481">
                  <c:v>105.94999694824219</c:v>
                </c:pt>
                <c:pt idx="4482">
                  <c:v>107.08000183105469</c:v>
                </c:pt>
                <c:pt idx="4483">
                  <c:v>106.05000305175781</c:v>
                </c:pt>
                <c:pt idx="4484">
                  <c:v>106.58999633789063</c:v>
                </c:pt>
                <c:pt idx="4485">
                  <c:v>106.48000335693359</c:v>
                </c:pt>
                <c:pt idx="4486">
                  <c:v>106.81999969482422</c:v>
                </c:pt>
                <c:pt idx="4487">
                  <c:v>107.13999938964844</c:v>
                </c:pt>
                <c:pt idx="4488">
                  <c:v>106.04000091552734</c:v>
                </c:pt>
                <c:pt idx="4489">
                  <c:v>107.12999725341797</c:v>
                </c:pt>
                <c:pt idx="4490">
                  <c:v>105.94999694824219</c:v>
                </c:pt>
                <c:pt idx="4491">
                  <c:v>106.41000366210938</c:v>
                </c:pt>
                <c:pt idx="4492">
                  <c:v>106.66999816894531</c:v>
                </c:pt>
                <c:pt idx="4493">
                  <c:v>106.73999786376953</c:v>
                </c:pt>
                <c:pt idx="4494">
                  <c:v>106.25</c:v>
                </c:pt>
                <c:pt idx="4495">
                  <c:v>106.05000305175781</c:v>
                </c:pt>
                <c:pt idx="4496">
                  <c:v>107.23000335693359</c:v>
                </c:pt>
                <c:pt idx="4497">
                  <c:v>106.05000305175781</c:v>
                </c:pt>
                <c:pt idx="4498">
                  <c:v>106.15000152587891</c:v>
                </c:pt>
                <c:pt idx="4499">
                  <c:v>106.91999816894531</c:v>
                </c:pt>
                <c:pt idx="4500">
                  <c:v>106.52999877929688</c:v>
                </c:pt>
                <c:pt idx="4501">
                  <c:v>106.70999908447266</c:v>
                </c:pt>
                <c:pt idx="4502">
                  <c:v>106.83999633789063</c:v>
                </c:pt>
                <c:pt idx="4503">
                  <c:v>107.26000213623047</c:v>
                </c:pt>
                <c:pt idx="4504">
                  <c:v>106</c:v>
                </c:pt>
                <c:pt idx="4505">
                  <c:v>107.19999694824219</c:v>
                </c:pt>
                <c:pt idx="4506">
                  <c:v>107.08000183105469</c:v>
                </c:pt>
                <c:pt idx="4507">
                  <c:v>106.30999755859375</c:v>
                </c:pt>
                <c:pt idx="4508">
                  <c:v>106.97000122070313</c:v>
                </c:pt>
                <c:pt idx="4509">
                  <c:v>106.47000122070313</c:v>
                </c:pt>
                <c:pt idx="4510">
                  <c:v>107.15000152587891</c:v>
                </c:pt>
                <c:pt idx="4511">
                  <c:v>106.13999938964844</c:v>
                </c:pt>
                <c:pt idx="4512">
                  <c:v>107.22000122070313</c:v>
                </c:pt>
                <c:pt idx="4513">
                  <c:v>107.18000030517578</c:v>
                </c:pt>
                <c:pt idx="4514">
                  <c:v>106.05000305175781</c:v>
                </c:pt>
                <c:pt idx="4515">
                  <c:v>107.11000061035156</c:v>
                </c:pt>
                <c:pt idx="4516">
                  <c:v>106.84999847412109</c:v>
                </c:pt>
                <c:pt idx="4517">
                  <c:v>106.63999938964844</c:v>
                </c:pt>
                <c:pt idx="4518">
                  <c:v>106.80999755859375</c:v>
                </c:pt>
                <c:pt idx="4519">
                  <c:v>106.76999664306641</c:v>
                </c:pt>
                <c:pt idx="4520">
                  <c:v>106.62999725341797</c:v>
                </c:pt>
                <c:pt idx="4521">
                  <c:v>106.15000152587891</c:v>
                </c:pt>
                <c:pt idx="4522">
                  <c:v>107.38999938964844</c:v>
                </c:pt>
                <c:pt idx="4523">
                  <c:v>106.23999786376953</c:v>
                </c:pt>
                <c:pt idx="4524">
                  <c:v>106.19000244140625</c:v>
                </c:pt>
                <c:pt idx="4525">
                  <c:v>107.29000091552734</c:v>
                </c:pt>
                <c:pt idx="4526">
                  <c:v>106.09999847412109</c:v>
                </c:pt>
                <c:pt idx="4527">
                  <c:v>106.56999969482422</c:v>
                </c:pt>
                <c:pt idx="4528">
                  <c:v>106.88999938964844</c:v>
                </c:pt>
                <c:pt idx="4529">
                  <c:v>106.76000213623047</c:v>
                </c:pt>
                <c:pt idx="4530">
                  <c:v>107.30000305175781</c:v>
                </c:pt>
                <c:pt idx="4531">
                  <c:v>106.19999694824219</c:v>
                </c:pt>
                <c:pt idx="4532">
                  <c:v>107.27999877929688</c:v>
                </c:pt>
                <c:pt idx="4533">
                  <c:v>106.05999755859375</c:v>
                </c:pt>
                <c:pt idx="4534">
                  <c:v>106.05000305175781</c:v>
                </c:pt>
                <c:pt idx="4535">
                  <c:v>107.25</c:v>
                </c:pt>
                <c:pt idx="4536">
                  <c:v>106.05000305175781</c:v>
                </c:pt>
                <c:pt idx="4537">
                  <c:v>107.27999877929688</c:v>
                </c:pt>
                <c:pt idx="4538">
                  <c:v>106.19999694824219</c:v>
                </c:pt>
                <c:pt idx="4539">
                  <c:v>106.44999694824219</c:v>
                </c:pt>
                <c:pt idx="4540">
                  <c:v>106.94999694824219</c:v>
                </c:pt>
                <c:pt idx="4541">
                  <c:v>106.51000213623047</c:v>
                </c:pt>
                <c:pt idx="4542">
                  <c:v>106.87000274658203</c:v>
                </c:pt>
                <c:pt idx="4543">
                  <c:v>106.33000183105469</c:v>
                </c:pt>
                <c:pt idx="4544">
                  <c:v>107.15000152587891</c:v>
                </c:pt>
                <c:pt idx="4545">
                  <c:v>106.33999633789063</c:v>
                </c:pt>
                <c:pt idx="4546">
                  <c:v>106.19000244140625</c:v>
                </c:pt>
                <c:pt idx="4547">
                  <c:v>107.37999725341797</c:v>
                </c:pt>
                <c:pt idx="4548">
                  <c:v>106.15000152587891</c:v>
                </c:pt>
                <c:pt idx="4549">
                  <c:v>107.36000061035156</c:v>
                </c:pt>
                <c:pt idx="4550">
                  <c:v>106.08000183105469</c:v>
                </c:pt>
                <c:pt idx="4551">
                  <c:v>107.34999847412109</c:v>
                </c:pt>
                <c:pt idx="4552">
                  <c:v>106.18000030517578</c:v>
                </c:pt>
                <c:pt idx="4553">
                  <c:v>106.38999938964844</c:v>
                </c:pt>
                <c:pt idx="4554">
                  <c:v>107.12000274658203</c:v>
                </c:pt>
                <c:pt idx="4555">
                  <c:v>106.27999877929688</c:v>
                </c:pt>
                <c:pt idx="4556">
                  <c:v>106.83999633789063</c:v>
                </c:pt>
                <c:pt idx="4557">
                  <c:v>106.54000091552734</c:v>
                </c:pt>
                <c:pt idx="4558">
                  <c:v>107.02999877929688</c:v>
                </c:pt>
                <c:pt idx="4559">
                  <c:v>107.41999816894531</c:v>
                </c:pt>
                <c:pt idx="4560">
                  <c:v>106.16000366210938</c:v>
                </c:pt>
                <c:pt idx="4561">
                  <c:v>107.40000152587891</c:v>
                </c:pt>
                <c:pt idx="4562">
                  <c:v>106.18000030517578</c:v>
                </c:pt>
                <c:pt idx="4563">
                  <c:v>106.33999633789063</c:v>
                </c:pt>
                <c:pt idx="4564">
                  <c:v>107.08000183105469</c:v>
                </c:pt>
                <c:pt idx="4565">
                  <c:v>106.41999816894531</c:v>
                </c:pt>
                <c:pt idx="4566">
                  <c:v>107.09999847412109</c:v>
                </c:pt>
                <c:pt idx="4567">
                  <c:v>106.31999969482422</c:v>
                </c:pt>
                <c:pt idx="4568">
                  <c:v>107.29000091552734</c:v>
                </c:pt>
                <c:pt idx="4569">
                  <c:v>106.22000122070313</c:v>
                </c:pt>
                <c:pt idx="4570">
                  <c:v>106.26000213623047</c:v>
                </c:pt>
                <c:pt idx="4571">
                  <c:v>107.37000274658203</c:v>
                </c:pt>
                <c:pt idx="4572">
                  <c:v>106.23000335693359</c:v>
                </c:pt>
                <c:pt idx="4573">
                  <c:v>107.26000213623047</c:v>
                </c:pt>
                <c:pt idx="4574">
                  <c:v>106.33999633789063</c:v>
                </c:pt>
                <c:pt idx="4575">
                  <c:v>107.02999877929688</c:v>
                </c:pt>
                <c:pt idx="4576">
                  <c:v>106.41000366210938</c:v>
                </c:pt>
                <c:pt idx="4577">
                  <c:v>107.26999664306641</c:v>
                </c:pt>
                <c:pt idx="4578">
                  <c:v>107.40000152587891</c:v>
                </c:pt>
                <c:pt idx="4579">
                  <c:v>106.19999694824219</c:v>
                </c:pt>
                <c:pt idx="4580">
                  <c:v>107.29000091552734</c:v>
                </c:pt>
                <c:pt idx="4581">
                  <c:v>106.30000305175781</c:v>
                </c:pt>
                <c:pt idx="4582">
                  <c:v>106.84999847412109</c:v>
                </c:pt>
                <c:pt idx="4583">
                  <c:v>106.51999664306641</c:v>
                </c:pt>
                <c:pt idx="4584">
                  <c:v>107.18000030517578</c:v>
                </c:pt>
                <c:pt idx="4585">
                  <c:v>107.40000152587891</c:v>
                </c:pt>
                <c:pt idx="4586">
                  <c:v>106.22000122070313</c:v>
                </c:pt>
                <c:pt idx="4587">
                  <c:v>107.36000061035156</c:v>
                </c:pt>
                <c:pt idx="4588">
                  <c:v>107.16000366210938</c:v>
                </c:pt>
                <c:pt idx="4589">
                  <c:v>106.66000366210938</c:v>
                </c:pt>
                <c:pt idx="4590">
                  <c:v>107</c:v>
                </c:pt>
                <c:pt idx="4591">
                  <c:v>106.33000183105469</c:v>
                </c:pt>
                <c:pt idx="4592">
                  <c:v>107.45999908447266</c:v>
                </c:pt>
                <c:pt idx="4593">
                  <c:v>106.23999786376953</c:v>
                </c:pt>
                <c:pt idx="4594">
                  <c:v>107.45999908447266</c:v>
                </c:pt>
                <c:pt idx="4595">
                  <c:v>106.23000335693359</c:v>
                </c:pt>
                <c:pt idx="4596">
                  <c:v>106.33999633789063</c:v>
                </c:pt>
                <c:pt idx="4597">
                  <c:v>107.16999816894531</c:v>
                </c:pt>
                <c:pt idx="4598">
                  <c:v>106.66999816894531</c:v>
                </c:pt>
                <c:pt idx="4599">
                  <c:v>107.27999877929688</c:v>
                </c:pt>
                <c:pt idx="4600">
                  <c:v>106.26999664306641</c:v>
                </c:pt>
                <c:pt idx="4601">
                  <c:v>107.44000244140625</c:v>
                </c:pt>
                <c:pt idx="4602">
                  <c:v>107.36000061035156</c:v>
                </c:pt>
                <c:pt idx="4603">
                  <c:v>106.29000091552734</c:v>
                </c:pt>
                <c:pt idx="4604">
                  <c:v>107.26999664306641</c:v>
                </c:pt>
                <c:pt idx="4605">
                  <c:v>106.69000244140625</c:v>
                </c:pt>
                <c:pt idx="4606">
                  <c:v>107.15000152587891</c:v>
                </c:pt>
                <c:pt idx="4607">
                  <c:v>106.33000183105469</c:v>
                </c:pt>
                <c:pt idx="4608">
                  <c:v>107.34999847412109</c:v>
                </c:pt>
                <c:pt idx="4609">
                  <c:v>107.09999847412109</c:v>
                </c:pt>
                <c:pt idx="4610">
                  <c:v>107.37999725341797</c:v>
                </c:pt>
                <c:pt idx="4611">
                  <c:v>106.18000030517578</c:v>
                </c:pt>
                <c:pt idx="4612">
                  <c:v>107.33000183105469</c:v>
                </c:pt>
                <c:pt idx="4613">
                  <c:v>107.26999664306641</c:v>
                </c:pt>
                <c:pt idx="4614">
                  <c:v>106.58000183105469</c:v>
                </c:pt>
                <c:pt idx="4615">
                  <c:v>107.01999664306641</c:v>
                </c:pt>
                <c:pt idx="4616">
                  <c:v>106.84999847412109</c:v>
                </c:pt>
                <c:pt idx="4617">
                  <c:v>107.43000030517578</c:v>
                </c:pt>
                <c:pt idx="4618">
                  <c:v>106.27999877929688</c:v>
                </c:pt>
                <c:pt idx="4619">
                  <c:v>107.55999755859375</c:v>
                </c:pt>
                <c:pt idx="4620">
                  <c:v>106.33999633789063</c:v>
                </c:pt>
                <c:pt idx="4621">
                  <c:v>107.5</c:v>
                </c:pt>
                <c:pt idx="4622">
                  <c:v>107.16999816894531</c:v>
                </c:pt>
                <c:pt idx="4623">
                  <c:v>106.69000244140625</c:v>
                </c:pt>
                <c:pt idx="4624">
                  <c:v>106.88999938964844</c:v>
                </c:pt>
                <c:pt idx="4625">
                  <c:v>106.41999816894531</c:v>
                </c:pt>
                <c:pt idx="4626">
                  <c:v>106.59999847412109</c:v>
                </c:pt>
                <c:pt idx="4627">
                  <c:v>107.33000183105469</c:v>
                </c:pt>
                <c:pt idx="4628">
                  <c:v>106.44000244140625</c:v>
                </c:pt>
                <c:pt idx="4629">
                  <c:v>107.47000122070313</c:v>
                </c:pt>
                <c:pt idx="4630">
                  <c:v>106.34999847412109</c:v>
                </c:pt>
                <c:pt idx="4631">
                  <c:v>107.48000335693359</c:v>
                </c:pt>
                <c:pt idx="4632">
                  <c:v>107.43000030517578</c:v>
                </c:pt>
                <c:pt idx="4633">
                  <c:v>106.51999664306641</c:v>
                </c:pt>
                <c:pt idx="4634">
                  <c:v>107.26999664306641</c:v>
                </c:pt>
                <c:pt idx="4635">
                  <c:v>106.58000183105469</c:v>
                </c:pt>
                <c:pt idx="4636">
                  <c:v>107.27999877929688</c:v>
                </c:pt>
                <c:pt idx="4637">
                  <c:v>106.5</c:v>
                </c:pt>
                <c:pt idx="4638">
                  <c:v>107.43000030517578</c:v>
                </c:pt>
                <c:pt idx="4639">
                  <c:v>107.44000244140625</c:v>
                </c:pt>
                <c:pt idx="4640">
                  <c:v>106.26999664306641</c:v>
                </c:pt>
                <c:pt idx="4641">
                  <c:v>107.44999694824219</c:v>
                </c:pt>
                <c:pt idx="4642">
                  <c:v>106.36000061035156</c:v>
                </c:pt>
                <c:pt idx="4643">
                  <c:v>106.87999725341797</c:v>
                </c:pt>
                <c:pt idx="4644">
                  <c:v>106.93000030517578</c:v>
                </c:pt>
                <c:pt idx="4645">
                  <c:v>107.12000274658203</c:v>
                </c:pt>
                <c:pt idx="4646">
                  <c:v>107.55999755859375</c:v>
                </c:pt>
                <c:pt idx="4647">
                  <c:v>106.30999755859375</c:v>
                </c:pt>
                <c:pt idx="4648">
                  <c:v>107.55000305175781</c:v>
                </c:pt>
                <c:pt idx="4649">
                  <c:v>106.34999847412109</c:v>
                </c:pt>
                <c:pt idx="4650">
                  <c:v>107.47000122070313</c:v>
                </c:pt>
                <c:pt idx="4651">
                  <c:v>106.37999725341797</c:v>
                </c:pt>
                <c:pt idx="4652">
                  <c:v>107.56999969482422</c:v>
                </c:pt>
                <c:pt idx="4653">
                  <c:v>107.19999694824219</c:v>
                </c:pt>
                <c:pt idx="4654">
                  <c:v>107.48000335693359</c:v>
                </c:pt>
                <c:pt idx="4655">
                  <c:v>107.20999908447266</c:v>
                </c:pt>
                <c:pt idx="4656">
                  <c:v>106.95999908447266</c:v>
                </c:pt>
                <c:pt idx="4657">
                  <c:v>107.51000213623047</c:v>
                </c:pt>
                <c:pt idx="4658">
                  <c:v>106.37999725341797</c:v>
                </c:pt>
                <c:pt idx="4659">
                  <c:v>107.58000183105469</c:v>
                </c:pt>
                <c:pt idx="4660">
                  <c:v>106.31999969482422</c:v>
                </c:pt>
                <c:pt idx="4661">
                  <c:v>106.41999816894531</c:v>
                </c:pt>
                <c:pt idx="4662">
                  <c:v>107.33999633789063</c:v>
                </c:pt>
                <c:pt idx="4663">
                  <c:v>106.72000122070313</c:v>
                </c:pt>
                <c:pt idx="4664">
                  <c:v>107.37999725341797</c:v>
                </c:pt>
                <c:pt idx="4665">
                  <c:v>106.56999969482422</c:v>
                </c:pt>
                <c:pt idx="4666">
                  <c:v>107.48999786376953</c:v>
                </c:pt>
                <c:pt idx="4667">
                  <c:v>107.55999755859375</c:v>
                </c:pt>
                <c:pt idx="4668">
                  <c:v>106.37999725341797</c:v>
                </c:pt>
                <c:pt idx="4669">
                  <c:v>106.33000183105469</c:v>
                </c:pt>
                <c:pt idx="4670">
                  <c:v>106.55999755859375</c:v>
                </c:pt>
                <c:pt idx="4671">
                  <c:v>107.12999725341797</c:v>
                </c:pt>
                <c:pt idx="4672">
                  <c:v>106.94999694824219</c:v>
                </c:pt>
                <c:pt idx="4673">
                  <c:v>107.51999664306641</c:v>
                </c:pt>
                <c:pt idx="4674">
                  <c:v>106.43000030517578</c:v>
                </c:pt>
                <c:pt idx="4675">
                  <c:v>107.59999847412109</c:v>
                </c:pt>
                <c:pt idx="4676">
                  <c:v>106.43000030517578</c:v>
                </c:pt>
                <c:pt idx="4677">
                  <c:v>106.66000366210938</c:v>
                </c:pt>
                <c:pt idx="4678">
                  <c:v>107.20999908447266</c:v>
                </c:pt>
                <c:pt idx="4679">
                  <c:v>107.04000091552734</c:v>
                </c:pt>
                <c:pt idx="4680">
                  <c:v>107.63999938964844</c:v>
                </c:pt>
                <c:pt idx="4681">
                  <c:v>106.47000122070313</c:v>
                </c:pt>
                <c:pt idx="4682">
                  <c:v>107.69000244140625</c:v>
                </c:pt>
                <c:pt idx="4683">
                  <c:v>107.43000030517578</c:v>
                </c:pt>
                <c:pt idx="4684">
                  <c:v>106.84999847412109</c:v>
                </c:pt>
                <c:pt idx="4685">
                  <c:v>107.23000335693359</c:v>
                </c:pt>
                <c:pt idx="4686">
                  <c:v>107.25</c:v>
                </c:pt>
                <c:pt idx="4687">
                  <c:v>107.59999847412109</c:v>
                </c:pt>
                <c:pt idx="4688">
                  <c:v>106.51000213623047</c:v>
                </c:pt>
                <c:pt idx="4689">
                  <c:v>107.20999908447266</c:v>
                </c:pt>
                <c:pt idx="4690">
                  <c:v>107.72000122070313</c:v>
                </c:pt>
                <c:pt idx="4691">
                  <c:v>106.48999786376953</c:v>
                </c:pt>
                <c:pt idx="4692">
                  <c:v>107.66000366210938</c:v>
                </c:pt>
                <c:pt idx="4693">
                  <c:v>107.40000152587891</c:v>
                </c:pt>
                <c:pt idx="4694">
                  <c:v>106.80999755859375</c:v>
                </c:pt>
                <c:pt idx="4695">
                  <c:v>107.09999847412109</c:v>
                </c:pt>
                <c:pt idx="4696">
                  <c:v>106.56999969482422</c:v>
                </c:pt>
                <c:pt idx="4697">
                  <c:v>107.61000061035156</c:v>
                </c:pt>
                <c:pt idx="4698">
                  <c:v>106.5</c:v>
                </c:pt>
                <c:pt idx="4699">
                  <c:v>106.58000183105469</c:v>
                </c:pt>
                <c:pt idx="4700">
                  <c:v>107.41999816894531</c:v>
                </c:pt>
                <c:pt idx="4701">
                  <c:v>106.87999725341797</c:v>
                </c:pt>
                <c:pt idx="4702">
                  <c:v>107.58999633789063</c:v>
                </c:pt>
                <c:pt idx="4703">
                  <c:v>106.54000091552734</c:v>
                </c:pt>
                <c:pt idx="4704">
                  <c:v>107.66999816894531</c:v>
                </c:pt>
                <c:pt idx="4705">
                  <c:v>107.52999877929688</c:v>
                </c:pt>
                <c:pt idx="4706">
                  <c:v>106.66000366210938</c:v>
                </c:pt>
                <c:pt idx="4707">
                  <c:v>106.87999725341797</c:v>
                </c:pt>
                <c:pt idx="4708">
                  <c:v>107.58999633789063</c:v>
                </c:pt>
                <c:pt idx="4709">
                  <c:v>107.30000305175781</c:v>
                </c:pt>
                <c:pt idx="4710">
                  <c:v>107.72000122070313</c:v>
                </c:pt>
                <c:pt idx="4711">
                  <c:v>106.56999969482422</c:v>
                </c:pt>
                <c:pt idx="4712">
                  <c:v>107.73999786376953</c:v>
                </c:pt>
                <c:pt idx="4713">
                  <c:v>107.54000091552734</c:v>
                </c:pt>
                <c:pt idx="4714">
                  <c:v>106.97000122070313</c:v>
                </c:pt>
                <c:pt idx="4715">
                  <c:v>107.15000152587891</c:v>
                </c:pt>
                <c:pt idx="4716">
                  <c:v>106.66999816894531</c:v>
                </c:pt>
                <c:pt idx="4717">
                  <c:v>107.66999816894531</c:v>
                </c:pt>
                <c:pt idx="4718">
                  <c:v>106.55000305175781</c:v>
                </c:pt>
                <c:pt idx="4719">
                  <c:v>107.63999938964844</c:v>
                </c:pt>
                <c:pt idx="4720">
                  <c:v>107.47000122070313</c:v>
                </c:pt>
                <c:pt idx="4721">
                  <c:v>106.84999847412109</c:v>
                </c:pt>
                <c:pt idx="4722">
                  <c:v>107.26000213623047</c:v>
                </c:pt>
                <c:pt idx="4723">
                  <c:v>106.68000030517578</c:v>
                </c:pt>
                <c:pt idx="4724">
                  <c:v>107.81999969482422</c:v>
                </c:pt>
                <c:pt idx="4725">
                  <c:v>106.62000274658203</c:v>
                </c:pt>
                <c:pt idx="4726">
                  <c:v>106.62999725341797</c:v>
                </c:pt>
                <c:pt idx="4727">
                  <c:v>107.55000305175781</c:v>
                </c:pt>
                <c:pt idx="4728">
                  <c:v>106.76000213623047</c:v>
                </c:pt>
                <c:pt idx="4729">
                  <c:v>107.47000122070313</c:v>
                </c:pt>
                <c:pt idx="4730">
                  <c:v>106.81999969482422</c:v>
                </c:pt>
                <c:pt idx="4731">
                  <c:v>107.69999694824219</c:v>
                </c:pt>
                <c:pt idx="4732">
                  <c:v>106.66000366210938</c:v>
                </c:pt>
                <c:pt idx="4733">
                  <c:v>106.62000274658203</c:v>
                </c:pt>
                <c:pt idx="4734">
                  <c:v>107.70999908447266</c:v>
                </c:pt>
                <c:pt idx="4735">
                  <c:v>106.62000274658203</c:v>
                </c:pt>
                <c:pt idx="4736">
                  <c:v>107.20999908447266</c:v>
                </c:pt>
                <c:pt idx="4737">
                  <c:v>107.02999877929688</c:v>
                </c:pt>
                <c:pt idx="4738">
                  <c:v>107.48999786376953</c:v>
                </c:pt>
                <c:pt idx="4739">
                  <c:v>106.73999786376953</c:v>
                </c:pt>
                <c:pt idx="4740">
                  <c:v>106.51000213623047</c:v>
                </c:pt>
                <c:pt idx="4741">
                  <c:v>107.72000122070313</c:v>
                </c:pt>
                <c:pt idx="4742">
                  <c:v>106.62000274658203</c:v>
                </c:pt>
                <c:pt idx="4743">
                  <c:v>107.04000091552734</c:v>
                </c:pt>
                <c:pt idx="4744">
                  <c:v>107.30999755859375</c:v>
                </c:pt>
                <c:pt idx="4745">
                  <c:v>107.30000305175781</c:v>
                </c:pt>
                <c:pt idx="4746">
                  <c:v>107.76999664306641</c:v>
                </c:pt>
                <c:pt idx="4747">
                  <c:v>106.55999755859375</c:v>
                </c:pt>
                <c:pt idx="4748">
                  <c:v>107.80000305175781</c:v>
                </c:pt>
                <c:pt idx="4749">
                  <c:v>106.72000122070313</c:v>
                </c:pt>
                <c:pt idx="4750">
                  <c:v>107.80999755859375</c:v>
                </c:pt>
                <c:pt idx="4751">
                  <c:v>106.55000305175781</c:v>
                </c:pt>
                <c:pt idx="4752">
                  <c:v>107.68000030517578</c:v>
                </c:pt>
                <c:pt idx="4753">
                  <c:v>106.72000122070313</c:v>
                </c:pt>
                <c:pt idx="4754">
                  <c:v>107.20999908447266</c:v>
                </c:pt>
                <c:pt idx="4755">
                  <c:v>107.04000091552734</c:v>
                </c:pt>
                <c:pt idx="4756">
                  <c:v>107.45999908447266</c:v>
                </c:pt>
                <c:pt idx="4757">
                  <c:v>106.76999664306641</c:v>
                </c:pt>
                <c:pt idx="4758">
                  <c:v>106.56999969482422</c:v>
                </c:pt>
                <c:pt idx="4759">
                  <c:v>107.76999664306641</c:v>
                </c:pt>
                <c:pt idx="4760">
                  <c:v>106.65000152587891</c:v>
                </c:pt>
                <c:pt idx="4761">
                  <c:v>106.90000152587891</c:v>
                </c:pt>
                <c:pt idx="4762">
                  <c:v>107.38999938964844</c:v>
                </c:pt>
                <c:pt idx="4763">
                  <c:v>107.33000183105469</c:v>
                </c:pt>
                <c:pt idx="4764">
                  <c:v>107.80999755859375</c:v>
                </c:pt>
                <c:pt idx="4765">
                  <c:v>106.58000183105469</c:v>
                </c:pt>
                <c:pt idx="4766">
                  <c:v>107.83000183105469</c:v>
                </c:pt>
                <c:pt idx="4767">
                  <c:v>106.68000030517578</c:v>
                </c:pt>
                <c:pt idx="4768">
                  <c:v>107.79000091552734</c:v>
                </c:pt>
                <c:pt idx="4769">
                  <c:v>107.77999877929688</c:v>
                </c:pt>
                <c:pt idx="4770">
                  <c:v>106.59999847412109</c:v>
                </c:pt>
                <c:pt idx="4771">
                  <c:v>107.69999694824219</c:v>
                </c:pt>
                <c:pt idx="4772">
                  <c:v>107.34999847412109</c:v>
                </c:pt>
                <c:pt idx="4773">
                  <c:v>107.29000091552734</c:v>
                </c:pt>
                <c:pt idx="4774">
                  <c:v>107.02999877929688</c:v>
                </c:pt>
                <c:pt idx="4775">
                  <c:v>106.68000030517578</c:v>
                </c:pt>
                <c:pt idx="4776">
                  <c:v>107.87999725341797</c:v>
                </c:pt>
                <c:pt idx="4777">
                  <c:v>106.65000152587891</c:v>
                </c:pt>
                <c:pt idx="4778">
                  <c:v>107.08999633789063</c:v>
                </c:pt>
                <c:pt idx="4779">
                  <c:v>107.38999938964844</c:v>
                </c:pt>
                <c:pt idx="4780">
                  <c:v>107.48000335693359</c:v>
                </c:pt>
                <c:pt idx="4781">
                  <c:v>106.94000244140625</c:v>
                </c:pt>
                <c:pt idx="4782">
                  <c:v>106.70999908447266</c:v>
                </c:pt>
                <c:pt idx="4783">
                  <c:v>107.87000274658203</c:v>
                </c:pt>
                <c:pt idx="4784">
                  <c:v>106.66999816894531</c:v>
                </c:pt>
                <c:pt idx="4785">
                  <c:v>107.19000244140625</c:v>
                </c:pt>
                <c:pt idx="4786">
                  <c:v>107.19000244140625</c:v>
                </c:pt>
                <c:pt idx="4787">
                  <c:v>107.62999725341797</c:v>
                </c:pt>
                <c:pt idx="4788">
                  <c:v>106.87999725341797</c:v>
                </c:pt>
                <c:pt idx="4789">
                  <c:v>107.83000183105469</c:v>
                </c:pt>
                <c:pt idx="4790">
                  <c:v>107.93000030517578</c:v>
                </c:pt>
                <c:pt idx="4791">
                  <c:v>106.73000335693359</c:v>
                </c:pt>
                <c:pt idx="4792">
                  <c:v>107.75</c:v>
                </c:pt>
                <c:pt idx="4793">
                  <c:v>107.22000122070313</c:v>
                </c:pt>
                <c:pt idx="4794">
                  <c:v>107.66000366210938</c:v>
                </c:pt>
                <c:pt idx="4795">
                  <c:v>106.90000152587891</c:v>
                </c:pt>
                <c:pt idx="4796">
                  <c:v>107.79000091552734</c:v>
                </c:pt>
                <c:pt idx="4797">
                  <c:v>107.81999969482422</c:v>
                </c:pt>
                <c:pt idx="4798">
                  <c:v>106.76999664306641</c:v>
                </c:pt>
                <c:pt idx="4799">
                  <c:v>107.69000244140625</c:v>
                </c:pt>
                <c:pt idx="4800">
                  <c:v>107.19000244140625</c:v>
                </c:pt>
                <c:pt idx="4801">
                  <c:v>107.66000366210938</c:v>
                </c:pt>
                <c:pt idx="4802">
                  <c:v>106.84999847412109</c:v>
                </c:pt>
                <c:pt idx="4803">
                  <c:v>106.63999938964844</c:v>
                </c:pt>
                <c:pt idx="4804">
                  <c:v>107.80000305175781</c:v>
                </c:pt>
                <c:pt idx="4805">
                  <c:v>106.68000030517578</c:v>
                </c:pt>
                <c:pt idx="4806">
                  <c:v>107.27999877929688</c:v>
                </c:pt>
                <c:pt idx="4807">
                  <c:v>107.25</c:v>
                </c:pt>
                <c:pt idx="4808">
                  <c:v>107.66000366210938</c:v>
                </c:pt>
                <c:pt idx="4809">
                  <c:v>107.30999755859375</c:v>
                </c:pt>
                <c:pt idx="4810">
                  <c:v>107.23999786376953</c:v>
                </c:pt>
                <c:pt idx="4811">
                  <c:v>107.70999908447266</c:v>
                </c:pt>
                <c:pt idx="4812">
                  <c:v>107.88999938964844</c:v>
                </c:pt>
                <c:pt idx="4813">
                  <c:v>106.80999755859375</c:v>
                </c:pt>
                <c:pt idx="4814">
                  <c:v>107.93000030517578</c:v>
                </c:pt>
                <c:pt idx="4815">
                  <c:v>107.91000366210938</c:v>
                </c:pt>
                <c:pt idx="4816">
                  <c:v>106.77999877929688</c:v>
                </c:pt>
                <c:pt idx="4817">
                  <c:v>107.94999694824219</c:v>
                </c:pt>
                <c:pt idx="4818">
                  <c:v>107.69000244140625</c:v>
                </c:pt>
                <c:pt idx="4819">
                  <c:v>107.23999786376953</c:v>
                </c:pt>
                <c:pt idx="4820">
                  <c:v>107.36000061035156</c:v>
                </c:pt>
                <c:pt idx="4821">
                  <c:v>106.83000183105469</c:v>
                </c:pt>
                <c:pt idx="4822">
                  <c:v>107.98999786376953</c:v>
                </c:pt>
                <c:pt idx="4823">
                  <c:v>106.84999847412109</c:v>
                </c:pt>
                <c:pt idx="4824">
                  <c:v>108.02999877929688</c:v>
                </c:pt>
                <c:pt idx="4825">
                  <c:v>107.77999877929688</c:v>
                </c:pt>
                <c:pt idx="4826">
                  <c:v>107.11000061035156</c:v>
                </c:pt>
                <c:pt idx="4827">
                  <c:v>106.93000030517578</c:v>
                </c:pt>
                <c:pt idx="4828">
                  <c:v>107.87000274658203</c:v>
                </c:pt>
                <c:pt idx="4829">
                  <c:v>106.94000244140625</c:v>
                </c:pt>
                <c:pt idx="4830">
                  <c:v>107.80999755859375</c:v>
                </c:pt>
                <c:pt idx="4831">
                  <c:v>107.02999877929688</c:v>
                </c:pt>
                <c:pt idx="4832">
                  <c:v>107.33999633789063</c:v>
                </c:pt>
                <c:pt idx="4833">
                  <c:v>106.84999847412109</c:v>
                </c:pt>
                <c:pt idx="4834">
                  <c:v>108.02999877929688</c:v>
                </c:pt>
                <c:pt idx="4835">
                  <c:v>106.88999938964844</c:v>
                </c:pt>
                <c:pt idx="4836">
                  <c:v>107.91999816894531</c:v>
                </c:pt>
                <c:pt idx="4837">
                  <c:v>107.48000335693359</c:v>
                </c:pt>
                <c:pt idx="4838">
                  <c:v>107.68000030517578</c:v>
                </c:pt>
                <c:pt idx="4839">
                  <c:v>107.02999877929688</c:v>
                </c:pt>
                <c:pt idx="4840">
                  <c:v>106.81999969482422</c:v>
                </c:pt>
                <c:pt idx="4841">
                  <c:v>108.01000213623047</c:v>
                </c:pt>
                <c:pt idx="4842">
                  <c:v>106.94999694824219</c:v>
                </c:pt>
                <c:pt idx="4843">
                  <c:v>107.52999877929688</c:v>
                </c:pt>
                <c:pt idx="4844">
                  <c:v>107.19000244140625</c:v>
                </c:pt>
                <c:pt idx="4845">
                  <c:v>107.98999786376953</c:v>
                </c:pt>
                <c:pt idx="4846">
                  <c:v>106.83999633789063</c:v>
                </c:pt>
                <c:pt idx="4847">
                  <c:v>106.87999725341797</c:v>
                </c:pt>
                <c:pt idx="4848">
                  <c:v>108.02999877929688</c:v>
                </c:pt>
                <c:pt idx="4849">
                  <c:v>107</c:v>
                </c:pt>
                <c:pt idx="4850">
                  <c:v>107.91000366210938</c:v>
                </c:pt>
                <c:pt idx="4851">
                  <c:v>107.38999938964844</c:v>
                </c:pt>
                <c:pt idx="4852">
                  <c:v>107.45999908447266</c:v>
                </c:pt>
                <c:pt idx="4853">
                  <c:v>106.91999816894531</c:v>
                </c:pt>
                <c:pt idx="4854">
                  <c:v>108.12000274658203</c:v>
                </c:pt>
                <c:pt idx="4855">
                  <c:v>106.76999664306641</c:v>
                </c:pt>
                <c:pt idx="4856">
                  <c:v>107.05999755859375</c:v>
                </c:pt>
                <c:pt idx="4857">
                  <c:v>107.58999633789063</c:v>
                </c:pt>
                <c:pt idx="4858">
                  <c:v>107.48999786376953</c:v>
                </c:pt>
                <c:pt idx="4859">
                  <c:v>107.23999786376953</c:v>
                </c:pt>
                <c:pt idx="4860">
                  <c:v>106.98000335693359</c:v>
                </c:pt>
                <c:pt idx="4861">
                  <c:v>107.94000244140625</c:v>
                </c:pt>
                <c:pt idx="4862">
                  <c:v>106.88999938964844</c:v>
                </c:pt>
                <c:pt idx="4863">
                  <c:v>107.27999877929688</c:v>
                </c:pt>
                <c:pt idx="4864">
                  <c:v>107.62999725341797</c:v>
                </c:pt>
                <c:pt idx="4865">
                  <c:v>107.55999755859375</c:v>
                </c:pt>
                <c:pt idx="4866">
                  <c:v>108.09999847412109</c:v>
                </c:pt>
                <c:pt idx="4867">
                  <c:v>106.91000366210938</c:v>
                </c:pt>
                <c:pt idx="4868">
                  <c:v>108.05999755859375</c:v>
                </c:pt>
                <c:pt idx="4869">
                  <c:v>107.93000030517578</c:v>
                </c:pt>
                <c:pt idx="4870">
                  <c:v>107.16000366210938</c:v>
                </c:pt>
                <c:pt idx="4871">
                  <c:v>107.77999877929688</c:v>
                </c:pt>
                <c:pt idx="4872">
                  <c:v>107.04000091552734</c:v>
                </c:pt>
                <c:pt idx="4873">
                  <c:v>108.11000061035156</c:v>
                </c:pt>
                <c:pt idx="4874">
                  <c:v>106.88999938964844</c:v>
                </c:pt>
                <c:pt idx="4875">
                  <c:v>106.91000366210938</c:v>
                </c:pt>
                <c:pt idx="4876">
                  <c:v>107.98000335693359</c:v>
                </c:pt>
                <c:pt idx="4877">
                  <c:v>107.13999938964844</c:v>
                </c:pt>
                <c:pt idx="4878">
                  <c:v>107.83000183105469</c:v>
                </c:pt>
                <c:pt idx="4879">
                  <c:v>107.25</c:v>
                </c:pt>
                <c:pt idx="4880">
                  <c:v>108.12999725341797</c:v>
                </c:pt>
                <c:pt idx="4881">
                  <c:v>107.01000213623047</c:v>
                </c:pt>
                <c:pt idx="4882">
                  <c:v>107.05000305175781</c:v>
                </c:pt>
                <c:pt idx="4883">
                  <c:v>108.04000091552734</c:v>
                </c:pt>
                <c:pt idx="4884">
                  <c:v>107.19000244140625</c:v>
                </c:pt>
                <c:pt idx="4885">
                  <c:v>107.86000061035156</c:v>
                </c:pt>
                <c:pt idx="4886">
                  <c:v>107.20999908447266</c:v>
                </c:pt>
                <c:pt idx="4887">
                  <c:v>108.08999633789063</c:v>
                </c:pt>
                <c:pt idx="4888">
                  <c:v>108.11000061035156</c:v>
                </c:pt>
                <c:pt idx="4889">
                  <c:v>106.94000244140625</c:v>
                </c:pt>
                <c:pt idx="4890">
                  <c:v>108.01999664306641</c:v>
                </c:pt>
                <c:pt idx="4891">
                  <c:v>107.65000152587891</c:v>
                </c:pt>
                <c:pt idx="4892">
                  <c:v>107.62000274658203</c:v>
                </c:pt>
                <c:pt idx="4893">
                  <c:v>107.43000030517578</c:v>
                </c:pt>
                <c:pt idx="4894">
                  <c:v>106.98000335693359</c:v>
                </c:pt>
                <c:pt idx="4895">
                  <c:v>108.18000030517578</c:v>
                </c:pt>
                <c:pt idx="4896">
                  <c:v>106.93000030517578</c:v>
                </c:pt>
                <c:pt idx="4897">
                  <c:v>108.19999694824219</c:v>
                </c:pt>
                <c:pt idx="4898">
                  <c:v>107.91000366210938</c:v>
                </c:pt>
                <c:pt idx="4899">
                  <c:v>107.15000152587891</c:v>
                </c:pt>
                <c:pt idx="4900">
                  <c:v>107.72000122070313</c:v>
                </c:pt>
                <c:pt idx="4901">
                  <c:v>107.12999725341797</c:v>
                </c:pt>
                <c:pt idx="4902">
                  <c:v>108.08999633789063</c:v>
                </c:pt>
                <c:pt idx="4903">
                  <c:v>107.04000091552734</c:v>
                </c:pt>
                <c:pt idx="4904">
                  <c:v>106.93000030517578</c:v>
                </c:pt>
                <c:pt idx="4905">
                  <c:v>108.08000183105469</c:v>
                </c:pt>
                <c:pt idx="4906">
                  <c:v>106.88999938964844</c:v>
                </c:pt>
                <c:pt idx="4907">
                  <c:v>108</c:v>
                </c:pt>
                <c:pt idx="4908">
                  <c:v>107.19999694824219</c:v>
                </c:pt>
                <c:pt idx="4909">
                  <c:v>107.91000366210938</c:v>
                </c:pt>
                <c:pt idx="4910">
                  <c:v>107.26000213623047</c:v>
                </c:pt>
                <c:pt idx="4911">
                  <c:v>108.13999938964844</c:v>
                </c:pt>
                <c:pt idx="4912">
                  <c:v>107.11000061035156</c:v>
                </c:pt>
                <c:pt idx="4913">
                  <c:v>107.15000152587891</c:v>
                </c:pt>
                <c:pt idx="4914">
                  <c:v>108.16999816894531</c:v>
                </c:pt>
                <c:pt idx="4915">
                  <c:v>107.30000305175781</c:v>
                </c:pt>
                <c:pt idx="4916">
                  <c:v>107.84999847412109</c:v>
                </c:pt>
                <c:pt idx="4917">
                  <c:v>107.29000091552734</c:v>
                </c:pt>
                <c:pt idx="4918">
                  <c:v>108.20999908447266</c:v>
                </c:pt>
                <c:pt idx="4919">
                  <c:v>108.19000244140625</c:v>
                </c:pt>
                <c:pt idx="4920">
                  <c:v>106.97000122070313</c:v>
                </c:pt>
                <c:pt idx="4921">
                  <c:v>108.01000213623047</c:v>
                </c:pt>
                <c:pt idx="4922">
                  <c:v>107.54000091552734</c:v>
                </c:pt>
                <c:pt idx="4923">
                  <c:v>107.94999694824219</c:v>
                </c:pt>
                <c:pt idx="4924">
                  <c:v>107.23999786376953</c:v>
                </c:pt>
                <c:pt idx="4925">
                  <c:v>108.18000030517578</c:v>
                </c:pt>
                <c:pt idx="4926">
                  <c:v>107.01999664306641</c:v>
                </c:pt>
                <c:pt idx="4927">
                  <c:v>106.98999786376953</c:v>
                </c:pt>
                <c:pt idx="4928">
                  <c:v>108.19999694824219</c:v>
                </c:pt>
                <c:pt idx="4929">
                  <c:v>107.30999755859375</c:v>
                </c:pt>
                <c:pt idx="4930">
                  <c:v>108.04000091552734</c:v>
                </c:pt>
                <c:pt idx="4931">
                  <c:v>107.55000305175781</c:v>
                </c:pt>
                <c:pt idx="4932">
                  <c:v>108.19999694824219</c:v>
                </c:pt>
                <c:pt idx="4933">
                  <c:v>107.16999816894531</c:v>
                </c:pt>
                <c:pt idx="4934">
                  <c:v>108.38999938964844</c:v>
                </c:pt>
                <c:pt idx="4935">
                  <c:v>108.16000366210938</c:v>
                </c:pt>
                <c:pt idx="4936">
                  <c:v>107.41999816894531</c:v>
                </c:pt>
                <c:pt idx="4937">
                  <c:v>107.86000061035156</c:v>
                </c:pt>
                <c:pt idx="4938">
                  <c:v>107.73999786376953</c:v>
                </c:pt>
                <c:pt idx="4939">
                  <c:v>108.36000061035156</c:v>
                </c:pt>
                <c:pt idx="4940">
                  <c:v>107.09999847412109</c:v>
                </c:pt>
                <c:pt idx="4941">
                  <c:v>108.34999847412109</c:v>
                </c:pt>
                <c:pt idx="4942">
                  <c:v>108.02999877929688</c:v>
                </c:pt>
                <c:pt idx="4943">
                  <c:v>107.66000366210938</c:v>
                </c:pt>
                <c:pt idx="4944">
                  <c:v>107.62000274658203</c:v>
                </c:pt>
                <c:pt idx="4945">
                  <c:v>108.05000305175781</c:v>
                </c:pt>
                <c:pt idx="4946">
                  <c:v>108.31999969482422</c:v>
                </c:pt>
                <c:pt idx="4947">
                  <c:v>107.08000183105469</c:v>
                </c:pt>
                <c:pt idx="4948">
                  <c:v>108.19999694824219</c:v>
                </c:pt>
                <c:pt idx="4949">
                  <c:v>107.90000152587891</c:v>
                </c:pt>
                <c:pt idx="4950">
                  <c:v>107.70999908447266</c:v>
                </c:pt>
                <c:pt idx="4951">
                  <c:v>107.54000091552734</c:v>
                </c:pt>
                <c:pt idx="4952">
                  <c:v>108.12999725341797</c:v>
                </c:pt>
                <c:pt idx="4953">
                  <c:v>108.33999633789063</c:v>
                </c:pt>
                <c:pt idx="4954">
                  <c:v>107.19000244140625</c:v>
                </c:pt>
                <c:pt idx="4955">
                  <c:v>108.29000091552734</c:v>
                </c:pt>
                <c:pt idx="4956">
                  <c:v>107.83000183105469</c:v>
                </c:pt>
                <c:pt idx="4957">
                  <c:v>107.91999816894531</c:v>
                </c:pt>
                <c:pt idx="4958">
                  <c:v>107.48999786376953</c:v>
                </c:pt>
                <c:pt idx="4959">
                  <c:v>107.13999938964844</c:v>
                </c:pt>
                <c:pt idx="4960">
                  <c:v>108.27999877929688</c:v>
                </c:pt>
                <c:pt idx="4961">
                  <c:v>107.23000335693359</c:v>
                </c:pt>
                <c:pt idx="4962">
                  <c:v>108.23999786376953</c:v>
                </c:pt>
                <c:pt idx="4963">
                  <c:v>107.62000274658203</c:v>
                </c:pt>
                <c:pt idx="4964">
                  <c:v>108.13999938964844</c:v>
                </c:pt>
                <c:pt idx="4965">
                  <c:v>107.33000183105469</c:v>
                </c:pt>
                <c:pt idx="4966">
                  <c:v>107.23999786376953</c:v>
                </c:pt>
                <c:pt idx="4967">
                  <c:v>108.30000305175781</c:v>
                </c:pt>
                <c:pt idx="4968">
                  <c:v>107.27999877929688</c:v>
                </c:pt>
                <c:pt idx="4969">
                  <c:v>108.22000122070313</c:v>
                </c:pt>
                <c:pt idx="4970">
                  <c:v>107.48000335693359</c:v>
                </c:pt>
                <c:pt idx="4971">
                  <c:v>108.26000213623047</c:v>
                </c:pt>
                <c:pt idx="4972">
                  <c:v>107.25</c:v>
                </c:pt>
                <c:pt idx="4973">
                  <c:v>107.26000213623047</c:v>
                </c:pt>
                <c:pt idx="4974">
                  <c:v>108.22000122070313</c:v>
                </c:pt>
                <c:pt idx="4975">
                  <c:v>107.37000274658203</c:v>
                </c:pt>
                <c:pt idx="4976">
                  <c:v>108</c:v>
                </c:pt>
                <c:pt idx="4977">
                  <c:v>107.41999816894531</c:v>
                </c:pt>
                <c:pt idx="4978">
                  <c:v>108.26999664306641</c:v>
                </c:pt>
                <c:pt idx="4979">
                  <c:v>108.43000030517578</c:v>
                </c:pt>
                <c:pt idx="4980">
                  <c:v>107.12999725341797</c:v>
                </c:pt>
                <c:pt idx="4981">
                  <c:v>108.30999755859375</c:v>
                </c:pt>
                <c:pt idx="4982">
                  <c:v>107.69000244140625</c:v>
                </c:pt>
                <c:pt idx="4983">
                  <c:v>107.95999908447266</c:v>
                </c:pt>
                <c:pt idx="4984">
                  <c:v>107.41000366210938</c:v>
                </c:pt>
                <c:pt idx="4985">
                  <c:v>107.23000335693359</c:v>
                </c:pt>
                <c:pt idx="4986">
                  <c:v>108.37000274658203</c:v>
                </c:pt>
                <c:pt idx="4987">
                  <c:v>107.16000366210938</c:v>
                </c:pt>
                <c:pt idx="4988">
                  <c:v>108.26000213623047</c:v>
                </c:pt>
                <c:pt idx="4989">
                  <c:v>107.37000274658203</c:v>
                </c:pt>
                <c:pt idx="4990">
                  <c:v>108.08000183105469</c:v>
                </c:pt>
                <c:pt idx="4991">
                  <c:v>107.33999633789063</c:v>
                </c:pt>
                <c:pt idx="4992">
                  <c:v>108.43000030517578</c:v>
                </c:pt>
                <c:pt idx="4993">
                  <c:v>108.44000244140625</c:v>
                </c:pt>
                <c:pt idx="4994">
                  <c:v>107.33000183105469</c:v>
                </c:pt>
                <c:pt idx="4995">
                  <c:v>108.13999938964844</c:v>
                </c:pt>
                <c:pt idx="4996">
                  <c:v>107.47000122070313</c:v>
                </c:pt>
                <c:pt idx="4997">
                  <c:v>108.37000274658203</c:v>
                </c:pt>
                <c:pt idx="4998">
                  <c:v>107.25</c:v>
                </c:pt>
                <c:pt idx="4999">
                  <c:v>108.45999908447266</c:v>
                </c:pt>
                <c:pt idx="5000">
                  <c:v>108.30999755859375</c:v>
                </c:pt>
                <c:pt idx="5001">
                  <c:v>107.55000305175781</c:v>
                </c:pt>
                <c:pt idx="5002">
                  <c:v>108.05000305175781</c:v>
                </c:pt>
                <c:pt idx="5003">
                  <c:v>107.41999816894531</c:v>
                </c:pt>
                <c:pt idx="5004">
                  <c:v>108.51999664306641</c:v>
                </c:pt>
                <c:pt idx="5005">
                  <c:v>107.33000183105469</c:v>
                </c:pt>
                <c:pt idx="5006">
                  <c:v>108.41000366210938</c:v>
                </c:pt>
                <c:pt idx="5007">
                  <c:v>107.30000305175781</c:v>
                </c:pt>
                <c:pt idx="5008">
                  <c:v>107.80000305175781</c:v>
                </c:pt>
                <c:pt idx="5009">
                  <c:v>107.77999877929688</c:v>
                </c:pt>
                <c:pt idx="5010">
                  <c:v>108.23000335693359</c:v>
                </c:pt>
                <c:pt idx="5011">
                  <c:v>108.47000122070313</c:v>
                </c:pt>
                <c:pt idx="5012">
                  <c:v>107.31999969482422</c:v>
                </c:pt>
                <c:pt idx="5013">
                  <c:v>108.34999847412109</c:v>
                </c:pt>
                <c:pt idx="5014">
                  <c:v>108.05000305175781</c:v>
                </c:pt>
                <c:pt idx="5015">
                  <c:v>108.02999877929688</c:v>
                </c:pt>
                <c:pt idx="5016">
                  <c:v>107.51999664306641</c:v>
                </c:pt>
                <c:pt idx="5017">
                  <c:v>107.33999633789063</c:v>
                </c:pt>
                <c:pt idx="5018">
                  <c:v>108.51000213623047</c:v>
                </c:pt>
                <c:pt idx="5019">
                  <c:v>107.40000152587891</c:v>
                </c:pt>
                <c:pt idx="5020">
                  <c:v>108.37000274658203</c:v>
                </c:pt>
                <c:pt idx="5021">
                  <c:v>107.76000213623047</c:v>
                </c:pt>
                <c:pt idx="5022">
                  <c:v>108.41000366210938</c:v>
                </c:pt>
                <c:pt idx="5023">
                  <c:v>107.44000244140625</c:v>
                </c:pt>
                <c:pt idx="5024">
                  <c:v>107.33000183105469</c:v>
                </c:pt>
                <c:pt idx="5025">
                  <c:v>108.41999816894531</c:v>
                </c:pt>
                <c:pt idx="5026">
                  <c:v>107.5</c:v>
                </c:pt>
                <c:pt idx="5027">
                  <c:v>108.09999847412109</c:v>
                </c:pt>
                <c:pt idx="5028">
                  <c:v>107.44999694824219</c:v>
                </c:pt>
                <c:pt idx="5029">
                  <c:v>108.48999786376953</c:v>
                </c:pt>
                <c:pt idx="5030">
                  <c:v>107.26999664306641</c:v>
                </c:pt>
                <c:pt idx="5031">
                  <c:v>108.41999816894531</c:v>
                </c:pt>
                <c:pt idx="5032">
                  <c:v>108.30000305175781</c:v>
                </c:pt>
                <c:pt idx="5033">
                  <c:v>107.72000122070313</c:v>
                </c:pt>
                <c:pt idx="5034">
                  <c:v>107.75</c:v>
                </c:pt>
                <c:pt idx="5035">
                  <c:v>107.18000030517578</c:v>
                </c:pt>
                <c:pt idx="5036">
                  <c:v>108.47000122070313</c:v>
                </c:pt>
                <c:pt idx="5037">
                  <c:v>107.26999664306641</c:v>
                </c:pt>
                <c:pt idx="5038">
                  <c:v>107.44000244140625</c:v>
                </c:pt>
                <c:pt idx="5039">
                  <c:v>108.01999664306641</c:v>
                </c:pt>
                <c:pt idx="5040">
                  <c:v>108.06999969482422</c:v>
                </c:pt>
                <c:pt idx="5041">
                  <c:v>107.61000061035156</c:v>
                </c:pt>
                <c:pt idx="5042">
                  <c:v>108.38999938964844</c:v>
                </c:pt>
                <c:pt idx="5043">
                  <c:v>108.54000091552734</c:v>
                </c:pt>
                <c:pt idx="5044">
                  <c:v>107.33999633789063</c:v>
                </c:pt>
                <c:pt idx="5045">
                  <c:v>108.44999694824219</c:v>
                </c:pt>
                <c:pt idx="5046">
                  <c:v>107.59999847412109</c:v>
                </c:pt>
                <c:pt idx="5047">
                  <c:v>108.36000061035156</c:v>
                </c:pt>
                <c:pt idx="5048">
                  <c:v>107.48999786376953</c:v>
                </c:pt>
                <c:pt idx="5049">
                  <c:v>108.58000183105469</c:v>
                </c:pt>
                <c:pt idx="5050">
                  <c:v>108.47000122070313</c:v>
                </c:pt>
                <c:pt idx="5051">
                  <c:v>107.38999938964844</c:v>
                </c:pt>
                <c:pt idx="5052">
                  <c:v>108.26999664306641</c:v>
                </c:pt>
                <c:pt idx="5053">
                  <c:v>107.59999847412109</c:v>
                </c:pt>
                <c:pt idx="5054">
                  <c:v>108.37999725341797</c:v>
                </c:pt>
                <c:pt idx="5055">
                  <c:v>107.43000030517578</c:v>
                </c:pt>
                <c:pt idx="5056">
                  <c:v>108.48000335693359</c:v>
                </c:pt>
                <c:pt idx="5057">
                  <c:v>108.44999694824219</c:v>
                </c:pt>
                <c:pt idx="5058">
                  <c:v>107.43000030517578</c:v>
                </c:pt>
                <c:pt idx="5059">
                  <c:v>108.20999908447266</c:v>
                </c:pt>
                <c:pt idx="5060">
                  <c:v>107.55000305175781</c:v>
                </c:pt>
                <c:pt idx="5061">
                  <c:v>108.37999725341797</c:v>
                </c:pt>
                <c:pt idx="5062">
                  <c:v>107.29000091552734</c:v>
                </c:pt>
                <c:pt idx="5063">
                  <c:v>107.36000061035156</c:v>
                </c:pt>
                <c:pt idx="5064">
                  <c:v>108.26000213623047</c:v>
                </c:pt>
                <c:pt idx="5065">
                  <c:v>107.37999725341797</c:v>
                </c:pt>
                <c:pt idx="5066">
                  <c:v>108.12999725341797</c:v>
                </c:pt>
                <c:pt idx="5067">
                  <c:v>107.54000091552734</c:v>
                </c:pt>
                <c:pt idx="5068">
                  <c:v>108.44999694824219</c:v>
                </c:pt>
                <c:pt idx="5069">
                  <c:v>107.38999938964844</c:v>
                </c:pt>
                <c:pt idx="5070">
                  <c:v>107.33999633789063</c:v>
                </c:pt>
                <c:pt idx="5071">
                  <c:v>108.48000335693359</c:v>
                </c:pt>
                <c:pt idx="5072">
                  <c:v>107.54000091552734</c:v>
                </c:pt>
                <c:pt idx="5073">
                  <c:v>108.29000091552734</c:v>
                </c:pt>
                <c:pt idx="5074">
                  <c:v>107.45999908447266</c:v>
                </c:pt>
                <c:pt idx="5075">
                  <c:v>108.58999633789063</c:v>
                </c:pt>
                <c:pt idx="5076">
                  <c:v>108.52999877929688</c:v>
                </c:pt>
                <c:pt idx="5077">
                  <c:v>107.33000183105469</c:v>
                </c:pt>
                <c:pt idx="5078">
                  <c:v>108.37000274658203</c:v>
                </c:pt>
                <c:pt idx="5079">
                  <c:v>107.75</c:v>
                </c:pt>
                <c:pt idx="5080">
                  <c:v>108.33000183105469</c:v>
                </c:pt>
                <c:pt idx="5081">
                  <c:v>107.45999908447266</c:v>
                </c:pt>
                <c:pt idx="5082">
                  <c:v>107.41000366210938</c:v>
                </c:pt>
                <c:pt idx="5083">
                  <c:v>108.54000091552734</c:v>
                </c:pt>
                <c:pt idx="5084">
                  <c:v>107.36000061035156</c:v>
                </c:pt>
                <c:pt idx="5085">
                  <c:v>107.91999816894531</c:v>
                </c:pt>
                <c:pt idx="5086">
                  <c:v>107.94000244140625</c:v>
                </c:pt>
                <c:pt idx="5087">
                  <c:v>108.26999664306641</c:v>
                </c:pt>
                <c:pt idx="5088">
                  <c:v>107.52999877929688</c:v>
                </c:pt>
                <c:pt idx="5089">
                  <c:v>107.40000152587891</c:v>
                </c:pt>
                <c:pt idx="5090">
                  <c:v>108.55000305175781</c:v>
                </c:pt>
                <c:pt idx="5091">
                  <c:v>107.45999908447266</c:v>
                </c:pt>
                <c:pt idx="5092">
                  <c:v>107.86000061035156</c:v>
                </c:pt>
                <c:pt idx="5093">
                  <c:v>108.04000091552734</c:v>
                </c:pt>
                <c:pt idx="5094">
                  <c:v>108.30000305175781</c:v>
                </c:pt>
                <c:pt idx="5095">
                  <c:v>107.68000030517578</c:v>
                </c:pt>
                <c:pt idx="5096">
                  <c:v>107.38999938964844</c:v>
                </c:pt>
                <c:pt idx="5097">
                  <c:v>108.59999847412109</c:v>
                </c:pt>
                <c:pt idx="5098">
                  <c:v>107.37999725341797</c:v>
                </c:pt>
                <c:pt idx="5099">
                  <c:v>107.86000061035156</c:v>
                </c:pt>
                <c:pt idx="5100">
                  <c:v>107.91999816894531</c:v>
                </c:pt>
                <c:pt idx="5101">
                  <c:v>108.25</c:v>
                </c:pt>
                <c:pt idx="5102">
                  <c:v>107.58000183105469</c:v>
                </c:pt>
                <c:pt idx="5103">
                  <c:v>107.41000366210938</c:v>
                </c:pt>
                <c:pt idx="5104">
                  <c:v>108.54000091552734</c:v>
                </c:pt>
                <c:pt idx="5105">
                  <c:v>107.43000030517578</c:v>
                </c:pt>
                <c:pt idx="5106">
                  <c:v>108.48000335693359</c:v>
                </c:pt>
                <c:pt idx="5107">
                  <c:v>107.58000183105469</c:v>
                </c:pt>
                <c:pt idx="5108">
                  <c:v>108.34999847412109</c:v>
                </c:pt>
                <c:pt idx="5109">
                  <c:v>107.55000305175781</c:v>
                </c:pt>
                <c:pt idx="5110">
                  <c:v>108.55999755859375</c:v>
                </c:pt>
                <c:pt idx="5111">
                  <c:v>108.55999755859375</c:v>
                </c:pt>
                <c:pt idx="5112">
                  <c:v>107.41999816894531</c:v>
                </c:pt>
                <c:pt idx="5113">
                  <c:v>108.47000122070313</c:v>
                </c:pt>
                <c:pt idx="5114">
                  <c:v>107.62999725341797</c:v>
                </c:pt>
                <c:pt idx="5115">
                  <c:v>108.30999755859375</c:v>
                </c:pt>
                <c:pt idx="5116">
                  <c:v>107.62000274658203</c:v>
                </c:pt>
                <c:pt idx="5117">
                  <c:v>108.51000213623047</c:v>
                </c:pt>
                <c:pt idx="5118">
                  <c:v>108.65000152587891</c:v>
                </c:pt>
                <c:pt idx="5119">
                  <c:v>107.44000244140625</c:v>
                </c:pt>
                <c:pt idx="5120">
                  <c:v>108.61000061035156</c:v>
                </c:pt>
                <c:pt idx="5121">
                  <c:v>108.02999877929688</c:v>
                </c:pt>
                <c:pt idx="5122">
                  <c:v>108.15000152587891</c:v>
                </c:pt>
                <c:pt idx="5123">
                  <c:v>107.81999969482422</c:v>
                </c:pt>
                <c:pt idx="5124">
                  <c:v>108.45999908447266</c:v>
                </c:pt>
                <c:pt idx="5125">
                  <c:v>107.58999633789063</c:v>
                </c:pt>
                <c:pt idx="5126">
                  <c:v>107.48000335693359</c:v>
                </c:pt>
                <c:pt idx="5127">
                  <c:v>108.61000061035156</c:v>
                </c:pt>
                <c:pt idx="5128">
                  <c:v>107.44000244140625</c:v>
                </c:pt>
                <c:pt idx="5129">
                  <c:v>107.88999938964844</c:v>
                </c:pt>
                <c:pt idx="5130">
                  <c:v>108.09999847412109</c:v>
                </c:pt>
                <c:pt idx="5131">
                  <c:v>108.11000061035156</c:v>
                </c:pt>
                <c:pt idx="5132">
                  <c:v>108.52999877929688</c:v>
                </c:pt>
                <c:pt idx="5133">
                  <c:v>107.45999908447266</c:v>
                </c:pt>
                <c:pt idx="5134">
                  <c:v>108.48999786376953</c:v>
                </c:pt>
                <c:pt idx="5135">
                  <c:v>108.48000335693359</c:v>
                </c:pt>
                <c:pt idx="5136">
                  <c:v>107.54000091552734</c:v>
                </c:pt>
                <c:pt idx="5137">
                  <c:v>108.41999816894531</c:v>
                </c:pt>
                <c:pt idx="5138">
                  <c:v>107.68000030517578</c:v>
                </c:pt>
                <c:pt idx="5139">
                  <c:v>108.41000366210938</c:v>
                </c:pt>
                <c:pt idx="5140">
                  <c:v>107.61000061035156</c:v>
                </c:pt>
                <c:pt idx="5141">
                  <c:v>108.58999633789063</c:v>
                </c:pt>
                <c:pt idx="5142">
                  <c:v>108.56999969482422</c:v>
                </c:pt>
                <c:pt idx="5143">
                  <c:v>107.41000366210938</c:v>
                </c:pt>
                <c:pt idx="5144">
                  <c:v>108.55000305175781</c:v>
                </c:pt>
                <c:pt idx="5145">
                  <c:v>107.62999725341797</c:v>
                </c:pt>
                <c:pt idx="5146">
                  <c:v>108.19000244140625</c:v>
                </c:pt>
                <c:pt idx="5147">
                  <c:v>107.75</c:v>
                </c:pt>
                <c:pt idx="5148">
                  <c:v>108.44000244140625</c:v>
                </c:pt>
                <c:pt idx="5149">
                  <c:v>108.66999816894531</c:v>
                </c:pt>
                <c:pt idx="5150">
                  <c:v>107.44000244140625</c:v>
                </c:pt>
                <c:pt idx="5151">
                  <c:v>108.59999847412109</c:v>
                </c:pt>
                <c:pt idx="5152">
                  <c:v>107.44000244140625</c:v>
                </c:pt>
                <c:pt idx="5153">
                  <c:v>107.87000274658203</c:v>
                </c:pt>
                <c:pt idx="5154">
                  <c:v>108.16999816894531</c:v>
                </c:pt>
                <c:pt idx="5155">
                  <c:v>108.04000091552734</c:v>
                </c:pt>
                <c:pt idx="5156">
                  <c:v>108.52999877929688</c:v>
                </c:pt>
                <c:pt idx="5157">
                  <c:v>107.45999908447266</c:v>
                </c:pt>
                <c:pt idx="5158">
                  <c:v>108.59999847412109</c:v>
                </c:pt>
                <c:pt idx="5159">
                  <c:v>108.62000274658203</c:v>
                </c:pt>
                <c:pt idx="5160">
                  <c:v>107.55000305175781</c:v>
                </c:pt>
                <c:pt idx="5161">
                  <c:v>108.65000152587891</c:v>
                </c:pt>
                <c:pt idx="5162">
                  <c:v>108.01999664306641</c:v>
                </c:pt>
                <c:pt idx="5163">
                  <c:v>108.34999847412109</c:v>
                </c:pt>
                <c:pt idx="5164">
                  <c:v>107.80999755859375</c:v>
                </c:pt>
                <c:pt idx="5165">
                  <c:v>107.44000244140625</c:v>
                </c:pt>
                <c:pt idx="5166">
                  <c:v>108.58999633789063</c:v>
                </c:pt>
                <c:pt idx="5167">
                  <c:v>107.44999694824219</c:v>
                </c:pt>
                <c:pt idx="5168">
                  <c:v>108.70999908447266</c:v>
                </c:pt>
                <c:pt idx="5169">
                  <c:v>108.62000274658203</c:v>
                </c:pt>
                <c:pt idx="5170">
                  <c:v>107.63999938964844</c:v>
                </c:pt>
                <c:pt idx="5171">
                  <c:v>108.54000091552734</c:v>
                </c:pt>
                <c:pt idx="5172">
                  <c:v>107.87999725341797</c:v>
                </c:pt>
                <c:pt idx="5173">
                  <c:v>108.41999816894531</c:v>
                </c:pt>
                <c:pt idx="5174">
                  <c:v>107.76999664306641</c:v>
                </c:pt>
                <c:pt idx="5175">
                  <c:v>107.5</c:v>
                </c:pt>
                <c:pt idx="5176">
                  <c:v>108.76999664306641</c:v>
                </c:pt>
                <c:pt idx="5177">
                  <c:v>107.51000213623047</c:v>
                </c:pt>
                <c:pt idx="5178">
                  <c:v>108.65000152587891</c:v>
                </c:pt>
                <c:pt idx="5179">
                  <c:v>108.62999725341797</c:v>
                </c:pt>
                <c:pt idx="5180">
                  <c:v>107.70999908447266</c:v>
                </c:pt>
                <c:pt idx="5181">
                  <c:v>108.51999664306641</c:v>
                </c:pt>
                <c:pt idx="5182">
                  <c:v>108.02999877929688</c:v>
                </c:pt>
                <c:pt idx="5183">
                  <c:v>108.30999755859375</c:v>
                </c:pt>
                <c:pt idx="5184">
                  <c:v>107.84999847412109</c:v>
                </c:pt>
                <c:pt idx="5185">
                  <c:v>108.45999908447266</c:v>
                </c:pt>
                <c:pt idx="5186">
                  <c:v>107.83999633789063</c:v>
                </c:pt>
                <c:pt idx="5187">
                  <c:v>107.66999816894531</c:v>
                </c:pt>
                <c:pt idx="5188">
                  <c:v>108.76999664306641</c:v>
                </c:pt>
                <c:pt idx="5189">
                  <c:v>107.51000213623047</c:v>
                </c:pt>
                <c:pt idx="5190">
                  <c:v>108.72000122070313</c:v>
                </c:pt>
                <c:pt idx="5191">
                  <c:v>108.48999786376953</c:v>
                </c:pt>
                <c:pt idx="5192">
                  <c:v>107.76999664306641</c:v>
                </c:pt>
                <c:pt idx="5193">
                  <c:v>108.31999969482422</c:v>
                </c:pt>
                <c:pt idx="5194">
                  <c:v>107.77999877929688</c:v>
                </c:pt>
                <c:pt idx="5195">
                  <c:v>108.62999725341797</c:v>
                </c:pt>
                <c:pt idx="5196">
                  <c:v>107.62999725341797</c:v>
                </c:pt>
                <c:pt idx="5197">
                  <c:v>107.47000122070313</c:v>
                </c:pt>
                <c:pt idx="5198">
                  <c:v>108.76999664306641</c:v>
                </c:pt>
                <c:pt idx="5199">
                  <c:v>107.52999877929688</c:v>
                </c:pt>
                <c:pt idx="5200">
                  <c:v>108.76000213623047</c:v>
                </c:pt>
                <c:pt idx="5201">
                  <c:v>108.37000274658203</c:v>
                </c:pt>
                <c:pt idx="5202">
                  <c:v>107.91999816894531</c:v>
                </c:pt>
                <c:pt idx="5203">
                  <c:v>108.27999877929688</c:v>
                </c:pt>
                <c:pt idx="5204">
                  <c:v>108.05999755859375</c:v>
                </c:pt>
                <c:pt idx="5205">
                  <c:v>108.63999938964844</c:v>
                </c:pt>
                <c:pt idx="5206">
                  <c:v>107.76999664306641</c:v>
                </c:pt>
                <c:pt idx="5207">
                  <c:v>108.73999786376953</c:v>
                </c:pt>
                <c:pt idx="5208">
                  <c:v>107.69999694824219</c:v>
                </c:pt>
                <c:pt idx="5209">
                  <c:v>108.76999664306641</c:v>
                </c:pt>
                <c:pt idx="5210">
                  <c:v>108.80000305175781</c:v>
                </c:pt>
                <c:pt idx="5211">
                  <c:v>107.58000183105469</c:v>
                </c:pt>
                <c:pt idx="5212">
                  <c:v>108.76000213623047</c:v>
                </c:pt>
                <c:pt idx="5213">
                  <c:v>108.66999816894531</c:v>
                </c:pt>
                <c:pt idx="5214">
                  <c:v>107.87000274658203</c:v>
                </c:pt>
                <c:pt idx="5215">
                  <c:v>108.66000366210938</c:v>
                </c:pt>
                <c:pt idx="5216">
                  <c:v>107.90000152587891</c:v>
                </c:pt>
                <c:pt idx="5217">
                  <c:v>108.47000122070313</c:v>
                </c:pt>
                <c:pt idx="5218">
                  <c:v>108.05999755859375</c:v>
                </c:pt>
                <c:pt idx="5219">
                  <c:v>108.43000030517578</c:v>
                </c:pt>
                <c:pt idx="5220">
                  <c:v>108.73999786376953</c:v>
                </c:pt>
                <c:pt idx="5221">
                  <c:v>107.69000244140625</c:v>
                </c:pt>
                <c:pt idx="5222">
                  <c:v>108.77999877929688</c:v>
                </c:pt>
                <c:pt idx="5223">
                  <c:v>108.79000091552734</c:v>
                </c:pt>
                <c:pt idx="5224">
                  <c:v>107.70999908447266</c:v>
                </c:pt>
                <c:pt idx="5225">
                  <c:v>107.70999908447266</c:v>
                </c:pt>
                <c:pt idx="5226">
                  <c:v>107.63999938964844</c:v>
                </c:pt>
                <c:pt idx="5227">
                  <c:v>108.76999664306641</c:v>
                </c:pt>
                <c:pt idx="5228">
                  <c:v>107.56999969482422</c:v>
                </c:pt>
                <c:pt idx="5229">
                  <c:v>108.76999664306641</c:v>
                </c:pt>
                <c:pt idx="5230">
                  <c:v>108.5</c:v>
                </c:pt>
                <c:pt idx="5231">
                  <c:v>107.94999694824219</c:v>
                </c:pt>
                <c:pt idx="5232">
                  <c:v>107.51999664306641</c:v>
                </c:pt>
                <c:pt idx="5233">
                  <c:v>107.91999816894531</c:v>
                </c:pt>
                <c:pt idx="5234">
                  <c:v>108.44000244140625</c:v>
                </c:pt>
                <c:pt idx="5235">
                  <c:v>108</c:v>
                </c:pt>
                <c:pt idx="5236">
                  <c:v>108.48999786376953</c:v>
                </c:pt>
                <c:pt idx="5237">
                  <c:v>107.88999938964844</c:v>
                </c:pt>
                <c:pt idx="5238">
                  <c:v>108.55999755859375</c:v>
                </c:pt>
                <c:pt idx="5239">
                  <c:v>107.87000274658203</c:v>
                </c:pt>
                <c:pt idx="5240">
                  <c:v>107.69999694824219</c:v>
                </c:pt>
                <c:pt idx="5241">
                  <c:v>108.79000091552734</c:v>
                </c:pt>
                <c:pt idx="5242">
                  <c:v>107.69999694824219</c:v>
                </c:pt>
                <c:pt idx="5243">
                  <c:v>108.83999633789063</c:v>
                </c:pt>
                <c:pt idx="5244">
                  <c:v>107.69999694824219</c:v>
                </c:pt>
                <c:pt idx="5245">
                  <c:v>107.73000335693359</c:v>
                </c:pt>
                <c:pt idx="5246">
                  <c:v>108.88999938964844</c:v>
                </c:pt>
                <c:pt idx="5247">
                  <c:v>107.80999755859375</c:v>
                </c:pt>
                <c:pt idx="5248">
                  <c:v>108.23999786376953</c:v>
                </c:pt>
                <c:pt idx="5249">
                  <c:v>108.47000122070313</c:v>
                </c:pt>
                <c:pt idx="5250">
                  <c:v>108.27999877929688</c:v>
                </c:pt>
                <c:pt idx="5251">
                  <c:v>108.54000091552734</c:v>
                </c:pt>
                <c:pt idx="5252">
                  <c:v>108.11000061035156</c:v>
                </c:pt>
                <c:pt idx="5253">
                  <c:v>108.87999725341797</c:v>
                </c:pt>
                <c:pt idx="5254">
                  <c:v>108.12999725341797</c:v>
                </c:pt>
                <c:pt idx="5255">
                  <c:v>107.84999847412109</c:v>
                </c:pt>
                <c:pt idx="5256">
                  <c:v>108.98000335693359</c:v>
                </c:pt>
                <c:pt idx="5257">
                  <c:v>107.88999938964844</c:v>
                </c:pt>
                <c:pt idx="5258">
                  <c:v>107.83999633789063</c:v>
                </c:pt>
                <c:pt idx="5259">
                  <c:v>108.98000335693359</c:v>
                </c:pt>
                <c:pt idx="5260">
                  <c:v>107.77999877929688</c:v>
                </c:pt>
                <c:pt idx="5261">
                  <c:v>109.05000305175781</c:v>
                </c:pt>
                <c:pt idx="5262">
                  <c:v>108.80999755859375</c:v>
                </c:pt>
                <c:pt idx="5263">
                  <c:v>108.01999664306641</c:v>
                </c:pt>
                <c:pt idx="5264">
                  <c:v>108.83999633789063</c:v>
                </c:pt>
                <c:pt idx="5265">
                  <c:v>107.91000366210938</c:v>
                </c:pt>
                <c:pt idx="5266">
                  <c:v>108.94000244140625</c:v>
                </c:pt>
                <c:pt idx="5267">
                  <c:v>108.5</c:v>
                </c:pt>
                <c:pt idx="5268">
                  <c:v>108.27999877929688</c:v>
                </c:pt>
                <c:pt idx="5269">
                  <c:v>108.48000335693359</c:v>
                </c:pt>
                <c:pt idx="5270">
                  <c:v>108.20999908447266</c:v>
                </c:pt>
                <c:pt idx="5271">
                  <c:v>108.65000152587891</c:v>
                </c:pt>
                <c:pt idx="5272">
                  <c:v>108.05999755859375</c:v>
                </c:pt>
                <c:pt idx="5273">
                  <c:v>108.76000213623047</c:v>
                </c:pt>
                <c:pt idx="5274">
                  <c:v>108.08999633789063</c:v>
                </c:pt>
                <c:pt idx="5275">
                  <c:v>107.80000305175781</c:v>
                </c:pt>
                <c:pt idx="5276">
                  <c:v>109.02999877929688</c:v>
                </c:pt>
                <c:pt idx="5277">
                  <c:v>107.80000305175781</c:v>
                </c:pt>
                <c:pt idx="5278">
                  <c:v>108.87000274658203</c:v>
                </c:pt>
                <c:pt idx="5279">
                  <c:v>108.98999786376953</c:v>
                </c:pt>
                <c:pt idx="5280">
                  <c:v>107.73000335693359</c:v>
                </c:pt>
                <c:pt idx="5281">
                  <c:v>108.98000335693359</c:v>
                </c:pt>
                <c:pt idx="5282">
                  <c:v>108.70999908447266</c:v>
                </c:pt>
                <c:pt idx="5283">
                  <c:v>107.90000152587891</c:v>
                </c:pt>
                <c:pt idx="5284">
                  <c:v>108.86000061035156</c:v>
                </c:pt>
                <c:pt idx="5285">
                  <c:v>107.83999633789063</c:v>
                </c:pt>
                <c:pt idx="5286">
                  <c:v>108.87999725341797</c:v>
                </c:pt>
                <c:pt idx="5287">
                  <c:v>108.61000061035156</c:v>
                </c:pt>
                <c:pt idx="5288">
                  <c:v>108.22000122070313</c:v>
                </c:pt>
                <c:pt idx="5289">
                  <c:v>108.65000152587891</c:v>
                </c:pt>
                <c:pt idx="5290">
                  <c:v>108.08000183105469</c:v>
                </c:pt>
                <c:pt idx="5291">
                  <c:v>108.80999755859375</c:v>
                </c:pt>
                <c:pt idx="5292">
                  <c:v>108.12000274658203</c:v>
                </c:pt>
                <c:pt idx="5293">
                  <c:v>107.81999969482422</c:v>
                </c:pt>
                <c:pt idx="5294">
                  <c:v>109.01000213623047</c:v>
                </c:pt>
                <c:pt idx="5295">
                  <c:v>107.98000335693359</c:v>
                </c:pt>
                <c:pt idx="5296">
                  <c:v>109.05000305175781</c:v>
                </c:pt>
                <c:pt idx="5297">
                  <c:v>108.93000030517578</c:v>
                </c:pt>
                <c:pt idx="5298">
                  <c:v>107.84999847412109</c:v>
                </c:pt>
                <c:pt idx="5299">
                  <c:v>109.05999755859375</c:v>
                </c:pt>
                <c:pt idx="5300">
                  <c:v>107.79000091552734</c:v>
                </c:pt>
                <c:pt idx="5301">
                  <c:v>108.88999938964844</c:v>
                </c:pt>
                <c:pt idx="5302">
                  <c:v>108.68000030517578</c:v>
                </c:pt>
                <c:pt idx="5303">
                  <c:v>108.26000213623047</c:v>
                </c:pt>
                <c:pt idx="5304">
                  <c:v>108.59999847412109</c:v>
                </c:pt>
                <c:pt idx="5305">
                  <c:v>108.16000366210938</c:v>
                </c:pt>
                <c:pt idx="5306">
                  <c:v>108.75</c:v>
                </c:pt>
                <c:pt idx="5307">
                  <c:v>107.95999908447266</c:v>
                </c:pt>
                <c:pt idx="5308">
                  <c:v>108.91000366210938</c:v>
                </c:pt>
                <c:pt idx="5309">
                  <c:v>107.87000274658203</c:v>
                </c:pt>
                <c:pt idx="5310">
                  <c:v>107.69999694824219</c:v>
                </c:pt>
                <c:pt idx="5311">
                  <c:v>108.86000061035156</c:v>
                </c:pt>
                <c:pt idx="5312">
                  <c:v>107.77999877929688</c:v>
                </c:pt>
                <c:pt idx="5313">
                  <c:v>107.90000152587891</c:v>
                </c:pt>
                <c:pt idx="5314">
                  <c:v>108.91999816894531</c:v>
                </c:pt>
                <c:pt idx="5315">
                  <c:v>107.90000152587891</c:v>
                </c:pt>
                <c:pt idx="5316">
                  <c:v>108.90000152587891</c:v>
                </c:pt>
                <c:pt idx="5317">
                  <c:v>108.34999847412109</c:v>
                </c:pt>
                <c:pt idx="5318">
                  <c:v>108.61000061035156</c:v>
                </c:pt>
                <c:pt idx="5319">
                  <c:v>108.33999633789063</c:v>
                </c:pt>
                <c:pt idx="5320">
                  <c:v>108.01999664306641</c:v>
                </c:pt>
                <c:pt idx="5321">
                  <c:v>109.01000213623047</c:v>
                </c:pt>
                <c:pt idx="5322">
                  <c:v>107.91000366210938</c:v>
                </c:pt>
                <c:pt idx="5323">
                  <c:v>107.87999725341797</c:v>
                </c:pt>
                <c:pt idx="5324">
                  <c:v>109.12999725341797</c:v>
                </c:pt>
                <c:pt idx="5325">
                  <c:v>108</c:v>
                </c:pt>
                <c:pt idx="5326">
                  <c:v>109.23000335693359</c:v>
                </c:pt>
                <c:pt idx="5327">
                  <c:v>108.95999908447266</c:v>
                </c:pt>
                <c:pt idx="5328">
                  <c:v>108.40000152587891</c:v>
                </c:pt>
                <c:pt idx="5329">
                  <c:v>108.91999816894531</c:v>
                </c:pt>
                <c:pt idx="5330">
                  <c:v>108.52999877929688</c:v>
                </c:pt>
                <c:pt idx="5331">
                  <c:v>108.94000244140625</c:v>
                </c:pt>
                <c:pt idx="5332">
                  <c:v>108.29000091552734</c:v>
                </c:pt>
                <c:pt idx="5333">
                  <c:v>109.19000244140625</c:v>
                </c:pt>
                <c:pt idx="5334">
                  <c:v>109.44999694824219</c:v>
                </c:pt>
                <c:pt idx="5335">
                  <c:v>108.20999908447266</c:v>
                </c:pt>
                <c:pt idx="5336">
                  <c:v>109.45999908447266</c:v>
                </c:pt>
                <c:pt idx="5337">
                  <c:v>108.25</c:v>
                </c:pt>
                <c:pt idx="5338">
                  <c:v>108.54000091552734</c:v>
                </c:pt>
                <c:pt idx="5339">
                  <c:v>109.31999969482422</c:v>
                </c:pt>
                <c:pt idx="5340">
                  <c:v>108.62000274658203</c:v>
                </c:pt>
                <c:pt idx="5341">
                  <c:v>109.27999877929688</c:v>
                </c:pt>
                <c:pt idx="5342">
                  <c:v>108.69000244140625</c:v>
                </c:pt>
                <c:pt idx="5343">
                  <c:v>109.37999725341797</c:v>
                </c:pt>
                <c:pt idx="5344">
                  <c:v>108.52999877929688</c:v>
                </c:pt>
                <c:pt idx="5345">
                  <c:v>108.41000366210938</c:v>
                </c:pt>
                <c:pt idx="5346">
                  <c:v>109.48999786376953</c:v>
                </c:pt>
                <c:pt idx="5347">
                  <c:v>108.44000244140625</c:v>
                </c:pt>
                <c:pt idx="5348">
                  <c:v>108.62999725341797</c:v>
                </c:pt>
                <c:pt idx="5349">
                  <c:v>109.37999725341797</c:v>
                </c:pt>
                <c:pt idx="5350">
                  <c:v>108.80999755859375</c:v>
                </c:pt>
                <c:pt idx="5351">
                  <c:v>109.48000335693359</c:v>
                </c:pt>
                <c:pt idx="5352">
                  <c:v>108.55000305175781</c:v>
                </c:pt>
                <c:pt idx="5353">
                  <c:v>109.62000274658203</c:v>
                </c:pt>
                <c:pt idx="5354">
                  <c:v>109.68000030517578</c:v>
                </c:pt>
                <c:pt idx="5355">
                  <c:v>108.41999816894531</c:v>
                </c:pt>
                <c:pt idx="5356">
                  <c:v>109.54000091552734</c:v>
                </c:pt>
                <c:pt idx="5357">
                  <c:v>109.18000030517578</c:v>
                </c:pt>
                <c:pt idx="5358">
                  <c:v>109.23000335693359</c:v>
                </c:pt>
                <c:pt idx="5359">
                  <c:v>108.86000061035156</c:v>
                </c:pt>
                <c:pt idx="5360">
                  <c:v>108.51999664306641</c:v>
                </c:pt>
                <c:pt idx="5361">
                  <c:v>109.79000091552734</c:v>
                </c:pt>
                <c:pt idx="5362">
                  <c:v>108.48999786376953</c:v>
                </c:pt>
                <c:pt idx="5363">
                  <c:v>108.90000152587891</c:v>
                </c:pt>
                <c:pt idx="5364">
                  <c:v>109.31999969482422</c:v>
                </c:pt>
                <c:pt idx="5365">
                  <c:v>109.30999755859375</c:v>
                </c:pt>
                <c:pt idx="5366">
                  <c:v>108.93000030517578</c:v>
                </c:pt>
                <c:pt idx="5367">
                  <c:v>108.62999725341797</c:v>
                </c:pt>
                <c:pt idx="5368">
                  <c:v>109.80000305175781</c:v>
                </c:pt>
                <c:pt idx="5369">
                  <c:v>108.61000061035156</c:v>
                </c:pt>
                <c:pt idx="5370">
                  <c:v>109.68000030517578</c:v>
                </c:pt>
                <c:pt idx="5371">
                  <c:v>109.41999816894531</c:v>
                </c:pt>
                <c:pt idx="5372">
                  <c:v>109.33999633789063</c:v>
                </c:pt>
                <c:pt idx="5373">
                  <c:v>108.94000244140625</c:v>
                </c:pt>
                <c:pt idx="5374">
                  <c:v>108.72000122070313</c:v>
                </c:pt>
                <c:pt idx="5375">
                  <c:v>109.84999847412109</c:v>
                </c:pt>
                <c:pt idx="5376">
                  <c:v>108.66999816894531</c:v>
                </c:pt>
                <c:pt idx="5377">
                  <c:v>109.80999755859375</c:v>
                </c:pt>
                <c:pt idx="5378">
                  <c:v>109.41000366210938</c:v>
                </c:pt>
                <c:pt idx="5379">
                  <c:v>109.44999694824219</c:v>
                </c:pt>
                <c:pt idx="5380">
                  <c:v>108.94000244140625</c:v>
                </c:pt>
                <c:pt idx="5381">
                  <c:v>108.72000122070313</c:v>
                </c:pt>
                <c:pt idx="5382">
                  <c:v>109.90000152587891</c:v>
                </c:pt>
                <c:pt idx="5383">
                  <c:v>108.73000335693359</c:v>
                </c:pt>
                <c:pt idx="5384">
                  <c:v>109.91999816894531</c:v>
                </c:pt>
                <c:pt idx="5385">
                  <c:v>108.84999847412109</c:v>
                </c:pt>
                <c:pt idx="5386">
                  <c:v>109.43000030517578</c:v>
                </c:pt>
                <c:pt idx="5387">
                  <c:v>108.90000152587891</c:v>
                </c:pt>
                <c:pt idx="5388">
                  <c:v>109.83000183105469</c:v>
                </c:pt>
                <c:pt idx="5389">
                  <c:v>109.91999816894531</c:v>
                </c:pt>
                <c:pt idx="5390">
                  <c:v>108.69999694824219</c:v>
                </c:pt>
                <c:pt idx="5391">
                  <c:v>109.84999847412109</c:v>
                </c:pt>
                <c:pt idx="5392">
                  <c:v>109.30000305175781</c:v>
                </c:pt>
                <c:pt idx="5393">
                  <c:v>109.55000305175781</c:v>
                </c:pt>
                <c:pt idx="5394">
                  <c:v>108.90000152587891</c:v>
                </c:pt>
                <c:pt idx="5395">
                  <c:v>109.87000274658203</c:v>
                </c:pt>
                <c:pt idx="5396">
                  <c:v>110.01999664306641</c:v>
                </c:pt>
                <c:pt idx="5397">
                  <c:v>109.98999786376953</c:v>
                </c:pt>
                <c:pt idx="5398">
                  <c:v>108.72000122070313</c:v>
                </c:pt>
                <c:pt idx="5399">
                  <c:v>108.88999938964844</c:v>
                </c:pt>
                <c:pt idx="5400">
                  <c:v>109.77999877929688</c:v>
                </c:pt>
                <c:pt idx="5401">
                  <c:v>109.30999755859375</c:v>
                </c:pt>
                <c:pt idx="5402">
                  <c:v>109.48000335693359</c:v>
                </c:pt>
                <c:pt idx="5403">
                  <c:v>108.88999938964844</c:v>
                </c:pt>
                <c:pt idx="5404">
                  <c:v>109.95999908447266</c:v>
                </c:pt>
                <c:pt idx="5405">
                  <c:v>108.81999969482422</c:v>
                </c:pt>
                <c:pt idx="5406">
                  <c:v>108.91999816894531</c:v>
                </c:pt>
                <c:pt idx="5407">
                  <c:v>109.91000366210938</c:v>
                </c:pt>
                <c:pt idx="5408">
                  <c:v>109.11000061035156</c:v>
                </c:pt>
                <c:pt idx="5409">
                  <c:v>109.80999755859375</c:v>
                </c:pt>
                <c:pt idx="5410">
                  <c:v>109.06999969482422</c:v>
                </c:pt>
                <c:pt idx="5411">
                  <c:v>109.88999938964844</c:v>
                </c:pt>
                <c:pt idx="5412">
                  <c:v>108.87999725341797</c:v>
                </c:pt>
                <c:pt idx="5413">
                  <c:v>108.77999877929688</c:v>
                </c:pt>
                <c:pt idx="5414">
                  <c:v>109.98999786376953</c:v>
                </c:pt>
                <c:pt idx="5415">
                  <c:v>108.84999847412109</c:v>
                </c:pt>
                <c:pt idx="5416">
                  <c:v>109.40000152587891</c:v>
                </c:pt>
                <c:pt idx="5417">
                  <c:v>109.45999908447266</c:v>
                </c:pt>
                <c:pt idx="5418">
                  <c:v>109.69000244140625</c:v>
                </c:pt>
                <c:pt idx="5419">
                  <c:v>110.08000183105469</c:v>
                </c:pt>
                <c:pt idx="5420">
                  <c:v>108.91999816894531</c:v>
                </c:pt>
                <c:pt idx="5421">
                  <c:v>110.18000030517578</c:v>
                </c:pt>
                <c:pt idx="5422">
                  <c:v>110.06999969482422</c:v>
                </c:pt>
                <c:pt idx="5423">
                  <c:v>109.16000366210938</c:v>
                </c:pt>
                <c:pt idx="5424">
                  <c:v>109.86000061035156</c:v>
                </c:pt>
                <c:pt idx="5425">
                  <c:v>109.37999725341797</c:v>
                </c:pt>
                <c:pt idx="5426">
                  <c:v>109.97000122070313</c:v>
                </c:pt>
                <c:pt idx="5427">
                  <c:v>109.12000274658203</c:v>
                </c:pt>
                <c:pt idx="5428">
                  <c:v>110.16999816894531</c:v>
                </c:pt>
                <c:pt idx="5429">
                  <c:v>110.16000366210938</c:v>
                </c:pt>
                <c:pt idx="5430">
                  <c:v>109.04000091552734</c:v>
                </c:pt>
                <c:pt idx="5431">
                  <c:v>110.16000366210938</c:v>
                </c:pt>
                <c:pt idx="5432">
                  <c:v>109.72000122070313</c:v>
                </c:pt>
                <c:pt idx="5433">
                  <c:v>109.62000274658203</c:v>
                </c:pt>
                <c:pt idx="5434">
                  <c:v>109.5</c:v>
                </c:pt>
                <c:pt idx="5435">
                  <c:v>109.79000091552734</c:v>
                </c:pt>
                <c:pt idx="5436">
                  <c:v>110.16000366210938</c:v>
                </c:pt>
                <c:pt idx="5437">
                  <c:v>108.97000122070313</c:v>
                </c:pt>
                <c:pt idx="5438">
                  <c:v>110.18000030517578</c:v>
                </c:pt>
                <c:pt idx="5439">
                  <c:v>109.06999969482422</c:v>
                </c:pt>
                <c:pt idx="5440">
                  <c:v>109.12000274658203</c:v>
                </c:pt>
                <c:pt idx="5441">
                  <c:v>110.06999969482422</c:v>
                </c:pt>
                <c:pt idx="5442">
                  <c:v>109.27999877929688</c:v>
                </c:pt>
                <c:pt idx="5443">
                  <c:v>109.91999816894531</c:v>
                </c:pt>
                <c:pt idx="5444">
                  <c:v>109.34999847412109</c:v>
                </c:pt>
                <c:pt idx="5445">
                  <c:v>110.08999633789063</c:v>
                </c:pt>
                <c:pt idx="5446">
                  <c:v>109.15000152587891</c:v>
                </c:pt>
                <c:pt idx="5447">
                  <c:v>108.98999786376953</c:v>
                </c:pt>
                <c:pt idx="5448">
                  <c:v>110.11000061035156</c:v>
                </c:pt>
                <c:pt idx="5449">
                  <c:v>109.01999664306641</c:v>
                </c:pt>
                <c:pt idx="5450">
                  <c:v>109.30999755859375</c:v>
                </c:pt>
                <c:pt idx="5451">
                  <c:v>109.90000152587891</c:v>
                </c:pt>
                <c:pt idx="5452">
                  <c:v>109.41999816894531</c:v>
                </c:pt>
                <c:pt idx="5453">
                  <c:v>109.80999755859375</c:v>
                </c:pt>
                <c:pt idx="5454">
                  <c:v>109.16999816894531</c:v>
                </c:pt>
                <c:pt idx="5455">
                  <c:v>110.19999694824219</c:v>
                </c:pt>
                <c:pt idx="5456">
                  <c:v>109.11000061035156</c:v>
                </c:pt>
                <c:pt idx="5457">
                  <c:v>109.09999847412109</c:v>
                </c:pt>
                <c:pt idx="5458">
                  <c:v>110.20999908447266</c:v>
                </c:pt>
                <c:pt idx="5459">
                  <c:v>109.08999633789063</c:v>
                </c:pt>
                <c:pt idx="5460">
                  <c:v>109.52999877929688</c:v>
                </c:pt>
                <c:pt idx="5461">
                  <c:v>109.69999694824219</c:v>
                </c:pt>
                <c:pt idx="5462">
                  <c:v>109.72000122070313</c:v>
                </c:pt>
                <c:pt idx="5463">
                  <c:v>109.44000244140625</c:v>
                </c:pt>
                <c:pt idx="5464">
                  <c:v>108.94999694824219</c:v>
                </c:pt>
                <c:pt idx="5465">
                  <c:v>110.01999664306641</c:v>
                </c:pt>
                <c:pt idx="5466">
                  <c:v>108.95999908447266</c:v>
                </c:pt>
                <c:pt idx="5467">
                  <c:v>110.13999938964844</c:v>
                </c:pt>
                <c:pt idx="5468">
                  <c:v>110.01000213623047</c:v>
                </c:pt>
                <c:pt idx="5469">
                  <c:v>109.16000366210938</c:v>
                </c:pt>
                <c:pt idx="5470">
                  <c:v>109.80999755859375</c:v>
                </c:pt>
                <c:pt idx="5471">
                  <c:v>109.19999694824219</c:v>
                </c:pt>
                <c:pt idx="5472">
                  <c:v>109.97000122070313</c:v>
                </c:pt>
                <c:pt idx="5473">
                  <c:v>109.16999816894531</c:v>
                </c:pt>
                <c:pt idx="5474">
                  <c:v>110.08999633789063</c:v>
                </c:pt>
                <c:pt idx="5475">
                  <c:v>108.95999908447266</c:v>
                </c:pt>
                <c:pt idx="5476">
                  <c:v>110.04000091552734</c:v>
                </c:pt>
                <c:pt idx="5477">
                  <c:v>108.77999877929688</c:v>
                </c:pt>
                <c:pt idx="5478">
                  <c:v>108.87000274658203</c:v>
                </c:pt>
                <c:pt idx="5479">
                  <c:v>109.80999755859375</c:v>
                </c:pt>
                <c:pt idx="5480">
                  <c:v>109</c:v>
                </c:pt>
                <c:pt idx="5481">
                  <c:v>109.69999694824219</c:v>
                </c:pt>
                <c:pt idx="5482">
                  <c:v>109.11000061035156</c:v>
                </c:pt>
                <c:pt idx="5483">
                  <c:v>109.83000183105469</c:v>
                </c:pt>
                <c:pt idx="5484">
                  <c:v>110</c:v>
                </c:pt>
                <c:pt idx="5485">
                  <c:v>108.76000213623047</c:v>
                </c:pt>
                <c:pt idx="5486">
                  <c:v>109.94999694824219</c:v>
                </c:pt>
                <c:pt idx="5487">
                  <c:v>108.81999969482422</c:v>
                </c:pt>
                <c:pt idx="5488">
                  <c:v>109.36000061035156</c:v>
                </c:pt>
                <c:pt idx="5489">
                  <c:v>109.12000274658203</c:v>
                </c:pt>
                <c:pt idx="5490">
                  <c:v>108.76000213623047</c:v>
                </c:pt>
                <c:pt idx="5491">
                  <c:v>109.87000274658203</c:v>
                </c:pt>
                <c:pt idx="5492">
                  <c:v>108.80000305175781</c:v>
                </c:pt>
                <c:pt idx="5493">
                  <c:v>109.86000061035156</c:v>
                </c:pt>
                <c:pt idx="5494">
                  <c:v>109.52999877929688</c:v>
                </c:pt>
                <c:pt idx="5495">
                  <c:v>109.33999633789063</c:v>
                </c:pt>
                <c:pt idx="5496">
                  <c:v>109.12999725341797</c:v>
                </c:pt>
                <c:pt idx="5497">
                  <c:v>109.69000244140625</c:v>
                </c:pt>
                <c:pt idx="5498">
                  <c:v>109.94000244140625</c:v>
                </c:pt>
                <c:pt idx="5499">
                  <c:v>108.76000213623047</c:v>
                </c:pt>
                <c:pt idx="5500">
                  <c:v>109.97000122070313</c:v>
                </c:pt>
                <c:pt idx="5501">
                  <c:v>108.69000244140625</c:v>
                </c:pt>
                <c:pt idx="5502">
                  <c:v>109.29000091552734</c:v>
                </c:pt>
                <c:pt idx="5503">
                  <c:v>109.09999847412109</c:v>
                </c:pt>
                <c:pt idx="5504">
                  <c:v>109.59999847412109</c:v>
                </c:pt>
                <c:pt idx="5505">
                  <c:v>109.84999847412109</c:v>
                </c:pt>
                <c:pt idx="5506">
                  <c:v>108.59999847412109</c:v>
                </c:pt>
                <c:pt idx="5507">
                  <c:v>109.81999969482422</c:v>
                </c:pt>
                <c:pt idx="5508">
                  <c:v>109.44000244140625</c:v>
                </c:pt>
                <c:pt idx="5509">
                  <c:v>109.04000091552734</c:v>
                </c:pt>
                <c:pt idx="5510">
                  <c:v>109.01999664306641</c:v>
                </c:pt>
                <c:pt idx="5511">
                  <c:v>109.19999694824219</c:v>
                </c:pt>
                <c:pt idx="5512">
                  <c:v>109.58999633789063</c:v>
                </c:pt>
                <c:pt idx="5513">
                  <c:v>108.33999633789063</c:v>
                </c:pt>
                <c:pt idx="5514">
                  <c:v>109.37000274658203</c:v>
                </c:pt>
                <c:pt idx="5515">
                  <c:v>108.30000305175781</c:v>
                </c:pt>
                <c:pt idx="5516">
                  <c:v>108.61000061035156</c:v>
                </c:pt>
                <c:pt idx="5517">
                  <c:v>108.87000274658203</c:v>
                </c:pt>
                <c:pt idx="5518">
                  <c:v>108.88999938964844</c:v>
                </c:pt>
                <c:pt idx="5519">
                  <c:v>109.37999725341797</c:v>
                </c:pt>
                <c:pt idx="5520">
                  <c:v>108.02999877929688</c:v>
                </c:pt>
                <c:pt idx="5521">
                  <c:v>109.26999664306641</c:v>
                </c:pt>
                <c:pt idx="5522">
                  <c:v>107.88999938964844</c:v>
                </c:pt>
                <c:pt idx="5523">
                  <c:v>108.20999908447266</c:v>
                </c:pt>
                <c:pt idx="5524">
                  <c:v>108.61000061035156</c:v>
                </c:pt>
                <c:pt idx="5525">
                  <c:v>108.51000213623047</c:v>
                </c:pt>
                <c:pt idx="5526">
                  <c:v>108.20999908447266</c:v>
                </c:pt>
                <c:pt idx="5527">
                  <c:v>107.77999877929688</c:v>
                </c:pt>
                <c:pt idx="5528">
                  <c:v>108.93000030517578</c:v>
                </c:pt>
                <c:pt idx="5529">
                  <c:v>107.62999725341797</c:v>
                </c:pt>
                <c:pt idx="5530">
                  <c:v>107.66999816894531</c:v>
                </c:pt>
                <c:pt idx="5531">
                  <c:v>108.62999725341797</c:v>
                </c:pt>
                <c:pt idx="5532">
                  <c:v>107.95999908447266</c:v>
                </c:pt>
                <c:pt idx="5533">
                  <c:v>108.62999725341797</c:v>
                </c:pt>
                <c:pt idx="5534">
                  <c:v>107.59999847412109</c:v>
                </c:pt>
                <c:pt idx="5535">
                  <c:v>108.62999725341797</c:v>
                </c:pt>
                <c:pt idx="5536">
                  <c:v>107.48000335693359</c:v>
                </c:pt>
                <c:pt idx="5537">
                  <c:v>108.56999969482422</c:v>
                </c:pt>
                <c:pt idx="5538">
                  <c:v>108.41999816894531</c:v>
                </c:pt>
                <c:pt idx="5539">
                  <c:v>107.41000366210938</c:v>
                </c:pt>
                <c:pt idx="5540">
                  <c:v>108.47000122070313</c:v>
                </c:pt>
                <c:pt idx="5541">
                  <c:v>107.45999908447266</c:v>
                </c:pt>
                <c:pt idx="5542">
                  <c:v>108.05000305175781</c:v>
                </c:pt>
                <c:pt idx="5543">
                  <c:v>107.69000244140625</c:v>
                </c:pt>
                <c:pt idx="5544">
                  <c:v>108.22000122070313</c:v>
                </c:pt>
                <c:pt idx="5545">
                  <c:v>107.41999816894531</c:v>
                </c:pt>
                <c:pt idx="5546">
                  <c:v>107.26999664306641</c:v>
                </c:pt>
                <c:pt idx="5547">
                  <c:v>108.41000366210938</c:v>
                </c:pt>
                <c:pt idx="5548">
                  <c:v>107.27999877929688</c:v>
                </c:pt>
                <c:pt idx="5549">
                  <c:v>107.51000213623047</c:v>
                </c:pt>
                <c:pt idx="5550">
                  <c:v>107.98999786376953</c:v>
                </c:pt>
                <c:pt idx="5551">
                  <c:v>107.66000366210938</c:v>
                </c:pt>
                <c:pt idx="5552">
                  <c:v>107.83999633789063</c:v>
                </c:pt>
                <c:pt idx="5553">
                  <c:v>107.16999816894531</c:v>
                </c:pt>
                <c:pt idx="5554">
                  <c:v>108.33000183105469</c:v>
                </c:pt>
                <c:pt idx="5555">
                  <c:v>107.05999755859375</c:v>
                </c:pt>
                <c:pt idx="5556">
                  <c:v>107.13999938964844</c:v>
                </c:pt>
                <c:pt idx="5557">
                  <c:v>108.06999969482422</c:v>
                </c:pt>
                <c:pt idx="5558">
                  <c:v>107.13999938964844</c:v>
                </c:pt>
                <c:pt idx="5559">
                  <c:v>107.76000213623047</c:v>
                </c:pt>
                <c:pt idx="5560">
                  <c:v>107.43000030517578</c:v>
                </c:pt>
                <c:pt idx="5561">
                  <c:v>107.94000244140625</c:v>
                </c:pt>
                <c:pt idx="5562">
                  <c:v>107.23999786376953</c:v>
                </c:pt>
                <c:pt idx="5563">
                  <c:v>108.04000091552734</c:v>
                </c:pt>
                <c:pt idx="5564">
                  <c:v>108.20999908447266</c:v>
                </c:pt>
                <c:pt idx="5565">
                  <c:v>106.98999786376953</c:v>
                </c:pt>
                <c:pt idx="5566">
                  <c:v>108.25</c:v>
                </c:pt>
                <c:pt idx="5567">
                  <c:v>107.94999694824219</c:v>
                </c:pt>
                <c:pt idx="5568">
                  <c:v>107.44000244140625</c:v>
                </c:pt>
                <c:pt idx="5569">
                  <c:v>107.76999664306641</c:v>
                </c:pt>
                <c:pt idx="5570">
                  <c:v>107.15000152587891</c:v>
                </c:pt>
                <c:pt idx="5571">
                  <c:v>108.06999969482422</c:v>
                </c:pt>
                <c:pt idx="5572">
                  <c:v>107.11000061035156</c:v>
                </c:pt>
                <c:pt idx="5573">
                  <c:v>106.91999816894531</c:v>
                </c:pt>
                <c:pt idx="5574">
                  <c:v>108.15000152587891</c:v>
                </c:pt>
                <c:pt idx="5575">
                  <c:v>106.87000274658203</c:v>
                </c:pt>
                <c:pt idx="5576">
                  <c:v>107.43000030517578</c:v>
                </c:pt>
                <c:pt idx="5577">
                  <c:v>107.73999786376953</c:v>
                </c:pt>
                <c:pt idx="5578">
                  <c:v>107.55000305175781</c:v>
                </c:pt>
                <c:pt idx="5579">
                  <c:v>108.05999755859375</c:v>
                </c:pt>
                <c:pt idx="5580">
                  <c:v>107.08000183105469</c:v>
                </c:pt>
                <c:pt idx="5581">
                  <c:v>108.09999847412109</c:v>
                </c:pt>
                <c:pt idx="5582">
                  <c:v>107.05000305175781</c:v>
                </c:pt>
                <c:pt idx="5583">
                  <c:v>108.19999694824219</c:v>
                </c:pt>
                <c:pt idx="5584">
                  <c:v>108.08000183105469</c:v>
                </c:pt>
                <c:pt idx="5585">
                  <c:v>107.01000213623047</c:v>
                </c:pt>
                <c:pt idx="5586">
                  <c:v>108.05999755859375</c:v>
                </c:pt>
                <c:pt idx="5587">
                  <c:v>107.54000091552734</c:v>
                </c:pt>
                <c:pt idx="5588">
                  <c:v>107.69000244140625</c:v>
                </c:pt>
                <c:pt idx="5589">
                  <c:v>107.5</c:v>
                </c:pt>
                <c:pt idx="5590">
                  <c:v>107.80999755859375</c:v>
                </c:pt>
                <c:pt idx="5591">
                  <c:v>108.13999938964844</c:v>
                </c:pt>
                <c:pt idx="5592">
                  <c:v>107.05000305175781</c:v>
                </c:pt>
                <c:pt idx="5593">
                  <c:v>108.16999816894531</c:v>
                </c:pt>
                <c:pt idx="5594">
                  <c:v>108.05999755859375</c:v>
                </c:pt>
                <c:pt idx="5595">
                  <c:v>106.91000366210938</c:v>
                </c:pt>
                <c:pt idx="5596">
                  <c:v>108.06999969482422</c:v>
                </c:pt>
                <c:pt idx="5597">
                  <c:v>107.05000305175781</c:v>
                </c:pt>
                <c:pt idx="5598">
                  <c:v>107.36000061035156</c:v>
                </c:pt>
                <c:pt idx="5599">
                  <c:v>107.83999633789063</c:v>
                </c:pt>
                <c:pt idx="5600">
                  <c:v>107.38999938964844</c:v>
                </c:pt>
                <c:pt idx="5601">
                  <c:v>107.81999969482422</c:v>
                </c:pt>
                <c:pt idx="5602">
                  <c:v>107.18000030517578</c:v>
                </c:pt>
                <c:pt idx="5603">
                  <c:v>108.05999755859375</c:v>
                </c:pt>
                <c:pt idx="5604">
                  <c:v>107.20999908447266</c:v>
                </c:pt>
                <c:pt idx="5605">
                  <c:v>108.16000366210938</c:v>
                </c:pt>
                <c:pt idx="5606">
                  <c:v>108.26999664306641</c:v>
                </c:pt>
                <c:pt idx="5607">
                  <c:v>107.04000091552734</c:v>
                </c:pt>
                <c:pt idx="5608">
                  <c:v>108.26999664306641</c:v>
                </c:pt>
                <c:pt idx="5609">
                  <c:v>108.08000183105469</c:v>
                </c:pt>
                <c:pt idx="5610">
                  <c:v>107.05000305175781</c:v>
                </c:pt>
                <c:pt idx="5611">
                  <c:v>108.16999816894531</c:v>
                </c:pt>
                <c:pt idx="5612">
                  <c:v>107.65000152587891</c:v>
                </c:pt>
                <c:pt idx="5613">
                  <c:v>107.62000274658203</c:v>
                </c:pt>
                <c:pt idx="5614">
                  <c:v>107.63999938964844</c:v>
                </c:pt>
                <c:pt idx="5615">
                  <c:v>107.83000183105469</c:v>
                </c:pt>
                <c:pt idx="5616">
                  <c:v>108.23999786376953</c:v>
                </c:pt>
                <c:pt idx="5617">
                  <c:v>107.18000030517578</c:v>
                </c:pt>
                <c:pt idx="5618">
                  <c:v>108.25</c:v>
                </c:pt>
                <c:pt idx="5619">
                  <c:v>108.23999786376953</c:v>
                </c:pt>
                <c:pt idx="5620">
                  <c:v>107.15000152587891</c:v>
                </c:pt>
                <c:pt idx="5621">
                  <c:v>108.12000274658203</c:v>
                </c:pt>
                <c:pt idx="5622">
                  <c:v>107.18000030517578</c:v>
                </c:pt>
                <c:pt idx="5623">
                  <c:v>107.66999816894531</c:v>
                </c:pt>
                <c:pt idx="5624">
                  <c:v>107.58999633789063</c:v>
                </c:pt>
                <c:pt idx="5625">
                  <c:v>107.87000274658203</c:v>
                </c:pt>
                <c:pt idx="5626">
                  <c:v>107.47000122070313</c:v>
                </c:pt>
                <c:pt idx="5627">
                  <c:v>107.25</c:v>
                </c:pt>
                <c:pt idx="5628">
                  <c:v>108.34999847412109</c:v>
                </c:pt>
                <c:pt idx="5629">
                  <c:v>107.15000152587891</c:v>
                </c:pt>
                <c:pt idx="5630">
                  <c:v>107.36000061035156</c:v>
                </c:pt>
                <c:pt idx="5631">
                  <c:v>108.09999847412109</c:v>
                </c:pt>
                <c:pt idx="5632">
                  <c:v>107.56999969482422</c:v>
                </c:pt>
                <c:pt idx="5633">
                  <c:v>108.23999786376953</c:v>
                </c:pt>
                <c:pt idx="5634">
                  <c:v>107.19999694824219</c:v>
                </c:pt>
                <c:pt idx="5635">
                  <c:v>108.25</c:v>
                </c:pt>
                <c:pt idx="5636">
                  <c:v>107.22000122070313</c:v>
                </c:pt>
                <c:pt idx="5637">
                  <c:v>107.22000122070313</c:v>
                </c:pt>
                <c:pt idx="5638">
                  <c:v>108.19999694824219</c:v>
                </c:pt>
                <c:pt idx="5639">
                  <c:v>107.38999938964844</c:v>
                </c:pt>
                <c:pt idx="5640">
                  <c:v>108.02999877929688</c:v>
                </c:pt>
                <c:pt idx="5641">
                  <c:v>107.34999847412109</c:v>
                </c:pt>
                <c:pt idx="5642">
                  <c:v>108.34999847412109</c:v>
                </c:pt>
                <c:pt idx="5643">
                  <c:v>107.22000122070313</c:v>
                </c:pt>
                <c:pt idx="5644">
                  <c:v>107.26999664306641</c:v>
                </c:pt>
                <c:pt idx="5645">
                  <c:v>108.41999816894531</c:v>
                </c:pt>
                <c:pt idx="5646">
                  <c:v>107.33999633789063</c:v>
                </c:pt>
                <c:pt idx="5647">
                  <c:v>108.06999969482422</c:v>
                </c:pt>
                <c:pt idx="5648">
                  <c:v>107.51999664306641</c:v>
                </c:pt>
                <c:pt idx="5649">
                  <c:v>108.43000030517578</c:v>
                </c:pt>
                <c:pt idx="5650">
                  <c:v>107.34999847412109</c:v>
                </c:pt>
                <c:pt idx="5651">
                  <c:v>107.29000091552734</c:v>
                </c:pt>
                <c:pt idx="5652">
                  <c:v>108.36000061035156</c:v>
                </c:pt>
                <c:pt idx="5653">
                  <c:v>107.47000122070313</c:v>
                </c:pt>
                <c:pt idx="5654">
                  <c:v>108.18000030517578</c:v>
                </c:pt>
                <c:pt idx="5655">
                  <c:v>107.51999664306641</c:v>
                </c:pt>
                <c:pt idx="5656">
                  <c:v>108.48999786376953</c:v>
                </c:pt>
                <c:pt idx="5657">
                  <c:v>107.33999633789063</c:v>
                </c:pt>
                <c:pt idx="5658">
                  <c:v>107.36000061035156</c:v>
                </c:pt>
                <c:pt idx="5659">
                  <c:v>108.41999816894531</c:v>
                </c:pt>
                <c:pt idx="5660">
                  <c:v>107.54000091552734</c:v>
                </c:pt>
                <c:pt idx="5661">
                  <c:v>108.23999786376953</c:v>
                </c:pt>
                <c:pt idx="5662">
                  <c:v>107.43000030517578</c:v>
                </c:pt>
                <c:pt idx="5663">
                  <c:v>108.55000305175781</c:v>
                </c:pt>
                <c:pt idx="5664">
                  <c:v>107.37999725341797</c:v>
                </c:pt>
                <c:pt idx="5665">
                  <c:v>107.44000244140625</c:v>
                </c:pt>
                <c:pt idx="5666">
                  <c:v>108.16999816894531</c:v>
                </c:pt>
                <c:pt idx="5667">
                  <c:v>107.76999664306641</c:v>
                </c:pt>
                <c:pt idx="5668">
                  <c:v>108.41000366210938</c:v>
                </c:pt>
                <c:pt idx="5669">
                  <c:v>107.33999633789063</c:v>
                </c:pt>
                <c:pt idx="5670">
                  <c:v>108.48999786376953</c:v>
                </c:pt>
                <c:pt idx="5671">
                  <c:v>108.26000213623047</c:v>
                </c:pt>
                <c:pt idx="5672">
                  <c:v>107.55999755859375</c:v>
                </c:pt>
                <c:pt idx="5673">
                  <c:v>107.87999725341797</c:v>
                </c:pt>
                <c:pt idx="5674">
                  <c:v>107.27999877929688</c:v>
                </c:pt>
                <c:pt idx="5675">
                  <c:v>108.5</c:v>
                </c:pt>
                <c:pt idx="5676">
                  <c:v>107.27999877929688</c:v>
                </c:pt>
                <c:pt idx="5677">
                  <c:v>108.41000366210938</c:v>
                </c:pt>
                <c:pt idx="5678">
                  <c:v>108.05000305175781</c:v>
                </c:pt>
                <c:pt idx="5679">
                  <c:v>108.30999755859375</c:v>
                </c:pt>
                <c:pt idx="5680">
                  <c:v>107.63999938964844</c:v>
                </c:pt>
                <c:pt idx="5681">
                  <c:v>108.26000213623047</c:v>
                </c:pt>
                <c:pt idx="5682">
                  <c:v>107.19999694824219</c:v>
                </c:pt>
                <c:pt idx="5683">
                  <c:v>107.13999938964844</c:v>
                </c:pt>
                <c:pt idx="5684">
                  <c:v>108.22000122070313</c:v>
                </c:pt>
                <c:pt idx="5685">
                  <c:v>107.33999633789063</c:v>
                </c:pt>
                <c:pt idx="5686">
                  <c:v>108.11000061035156</c:v>
                </c:pt>
                <c:pt idx="5687">
                  <c:v>107.29000091552734</c:v>
                </c:pt>
                <c:pt idx="5688">
                  <c:v>108.34999847412109</c:v>
                </c:pt>
                <c:pt idx="5689">
                  <c:v>107.16999816894531</c:v>
                </c:pt>
                <c:pt idx="5690">
                  <c:v>107.26000213623047</c:v>
                </c:pt>
                <c:pt idx="5691">
                  <c:v>108.11000061035156</c:v>
                </c:pt>
                <c:pt idx="5692">
                  <c:v>107.69999694824219</c:v>
                </c:pt>
                <c:pt idx="5693">
                  <c:v>108.43000030517578</c:v>
                </c:pt>
                <c:pt idx="5694">
                  <c:v>107.13999938964844</c:v>
                </c:pt>
                <c:pt idx="5695">
                  <c:v>108.38999938964844</c:v>
                </c:pt>
                <c:pt idx="5696">
                  <c:v>108.15000152587891</c:v>
                </c:pt>
                <c:pt idx="5697">
                  <c:v>107.45999908447266</c:v>
                </c:pt>
                <c:pt idx="5698">
                  <c:v>107.80999755859375</c:v>
                </c:pt>
                <c:pt idx="5699">
                  <c:v>107.91999816894531</c:v>
                </c:pt>
                <c:pt idx="5700">
                  <c:v>107.41999816894531</c:v>
                </c:pt>
                <c:pt idx="5701">
                  <c:v>108.25</c:v>
                </c:pt>
                <c:pt idx="5702">
                  <c:v>107.26999664306641</c:v>
                </c:pt>
                <c:pt idx="5703">
                  <c:v>107.23000335693359</c:v>
                </c:pt>
                <c:pt idx="5704">
                  <c:v>108.30999755859375</c:v>
                </c:pt>
                <c:pt idx="5705">
                  <c:v>107.25</c:v>
                </c:pt>
                <c:pt idx="5706">
                  <c:v>107.87000274658203</c:v>
                </c:pt>
                <c:pt idx="5707">
                  <c:v>107.48999786376953</c:v>
                </c:pt>
                <c:pt idx="5708">
                  <c:v>108.15000152587891</c:v>
                </c:pt>
                <c:pt idx="5709">
                  <c:v>108.26999664306641</c:v>
                </c:pt>
                <c:pt idx="5710">
                  <c:v>107.19999694824219</c:v>
                </c:pt>
                <c:pt idx="5711">
                  <c:v>108.31999969482422</c:v>
                </c:pt>
                <c:pt idx="5712">
                  <c:v>107.27999877929688</c:v>
                </c:pt>
                <c:pt idx="5713">
                  <c:v>107.73999786376953</c:v>
                </c:pt>
                <c:pt idx="5714">
                  <c:v>107.80000305175781</c:v>
                </c:pt>
                <c:pt idx="5715">
                  <c:v>107.91000366210938</c:v>
                </c:pt>
                <c:pt idx="5716">
                  <c:v>108.30999755859375</c:v>
                </c:pt>
                <c:pt idx="5717">
                  <c:v>107.16000366210938</c:v>
                </c:pt>
                <c:pt idx="5718">
                  <c:v>108.31999969482422</c:v>
                </c:pt>
                <c:pt idx="5719">
                  <c:v>107.12999725341797</c:v>
                </c:pt>
                <c:pt idx="5720">
                  <c:v>107.48000335693359</c:v>
                </c:pt>
                <c:pt idx="5721">
                  <c:v>107.98000335693359</c:v>
                </c:pt>
                <c:pt idx="5722">
                  <c:v>107.94999694824219</c:v>
                </c:pt>
                <c:pt idx="5723">
                  <c:v>108.51000213623047</c:v>
                </c:pt>
                <c:pt idx="5724">
                  <c:v>107.36000061035156</c:v>
                </c:pt>
                <c:pt idx="5725">
                  <c:v>108.48000335693359</c:v>
                </c:pt>
                <c:pt idx="5726">
                  <c:v>107.36000061035156</c:v>
                </c:pt>
                <c:pt idx="5727">
                  <c:v>107.43000030517578</c:v>
                </c:pt>
                <c:pt idx="5728">
                  <c:v>108.44999694824219</c:v>
                </c:pt>
                <c:pt idx="5729">
                  <c:v>107.44000244140625</c:v>
                </c:pt>
                <c:pt idx="5730">
                  <c:v>108.05000305175781</c:v>
                </c:pt>
                <c:pt idx="5731">
                  <c:v>107.73999786376953</c:v>
                </c:pt>
                <c:pt idx="5732">
                  <c:v>108.26000213623047</c:v>
                </c:pt>
                <c:pt idx="5733">
                  <c:v>107.62000274658203</c:v>
                </c:pt>
                <c:pt idx="5734">
                  <c:v>107.44999694824219</c:v>
                </c:pt>
                <c:pt idx="5735">
                  <c:v>108.59999847412109</c:v>
                </c:pt>
                <c:pt idx="5736">
                  <c:v>107.51000213623047</c:v>
                </c:pt>
                <c:pt idx="5737">
                  <c:v>107.41000366210938</c:v>
                </c:pt>
                <c:pt idx="5738">
                  <c:v>108.55000305175781</c:v>
                </c:pt>
                <c:pt idx="5739">
                  <c:v>107.52999877929688</c:v>
                </c:pt>
                <c:pt idx="5740">
                  <c:v>108.41000366210938</c:v>
                </c:pt>
                <c:pt idx="5741">
                  <c:v>107.87999725341797</c:v>
                </c:pt>
                <c:pt idx="5742">
                  <c:v>108.15000152587891</c:v>
                </c:pt>
                <c:pt idx="5743">
                  <c:v>107.93000030517578</c:v>
                </c:pt>
                <c:pt idx="5744">
                  <c:v>107.5</c:v>
                </c:pt>
                <c:pt idx="5745">
                  <c:v>108.65000152587891</c:v>
                </c:pt>
                <c:pt idx="5746">
                  <c:v>107.58999633789063</c:v>
                </c:pt>
                <c:pt idx="5747">
                  <c:v>107.48000335693359</c:v>
                </c:pt>
                <c:pt idx="5748">
                  <c:v>108.66999816894531</c:v>
                </c:pt>
                <c:pt idx="5749">
                  <c:v>107.44000244140625</c:v>
                </c:pt>
                <c:pt idx="5750">
                  <c:v>107.58999633789063</c:v>
                </c:pt>
                <c:pt idx="5751">
                  <c:v>108.55999755859375</c:v>
                </c:pt>
                <c:pt idx="5752">
                  <c:v>107.48999786376953</c:v>
                </c:pt>
                <c:pt idx="5753">
                  <c:v>108.52999877929688</c:v>
                </c:pt>
                <c:pt idx="5754">
                  <c:v>108.33000183105469</c:v>
                </c:pt>
                <c:pt idx="5755">
                  <c:v>107.66000366210938</c:v>
                </c:pt>
                <c:pt idx="5756">
                  <c:v>108.36000061035156</c:v>
                </c:pt>
                <c:pt idx="5757">
                  <c:v>107.56999969482422</c:v>
                </c:pt>
                <c:pt idx="5758">
                  <c:v>108.16000366210938</c:v>
                </c:pt>
                <c:pt idx="5759">
                  <c:v>108.16999816894531</c:v>
                </c:pt>
                <c:pt idx="5760">
                  <c:v>108.09999847412109</c:v>
                </c:pt>
                <c:pt idx="5761">
                  <c:v>108.38999938964844</c:v>
                </c:pt>
                <c:pt idx="5762">
                  <c:v>107.88999938964844</c:v>
                </c:pt>
                <c:pt idx="5763">
                  <c:v>108.63999938964844</c:v>
                </c:pt>
                <c:pt idx="5764">
                  <c:v>108</c:v>
                </c:pt>
                <c:pt idx="5765">
                  <c:v>108.52999877929688</c:v>
                </c:pt>
                <c:pt idx="5766">
                  <c:v>108.76000213623047</c:v>
                </c:pt>
                <c:pt idx="5767">
                  <c:v>107.75</c:v>
                </c:pt>
                <c:pt idx="5768">
                  <c:v>108.81999969482422</c:v>
                </c:pt>
                <c:pt idx="5769">
                  <c:v>108.97000122070313</c:v>
                </c:pt>
                <c:pt idx="5770">
                  <c:v>107.69999694824219</c:v>
                </c:pt>
                <c:pt idx="5771">
                  <c:v>108.98999786376953</c:v>
                </c:pt>
                <c:pt idx="5772">
                  <c:v>107.73999786376953</c:v>
                </c:pt>
                <c:pt idx="5773">
                  <c:v>107.73999786376953</c:v>
                </c:pt>
                <c:pt idx="5774">
                  <c:v>108.83000183105469</c:v>
                </c:pt>
                <c:pt idx="5775">
                  <c:v>107.66000366210938</c:v>
                </c:pt>
                <c:pt idx="5776">
                  <c:v>108.04000091552734</c:v>
                </c:pt>
                <c:pt idx="5777">
                  <c:v>108.79000091552734</c:v>
                </c:pt>
                <c:pt idx="5778">
                  <c:v>107.98000335693359</c:v>
                </c:pt>
                <c:pt idx="5779">
                  <c:v>108.80999755859375</c:v>
                </c:pt>
                <c:pt idx="5780">
                  <c:v>108.40000152587891</c:v>
                </c:pt>
                <c:pt idx="5781">
                  <c:v>108.34999847412109</c:v>
                </c:pt>
                <c:pt idx="5782">
                  <c:v>108.54000091552734</c:v>
                </c:pt>
                <c:pt idx="5783">
                  <c:v>108.37000274658203</c:v>
                </c:pt>
                <c:pt idx="5784">
                  <c:v>108.90000152587891</c:v>
                </c:pt>
                <c:pt idx="5785">
                  <c:v>108.15000152587891</c:v>
                </c:pt>
                <c:pt idx="5786">
                  <c:v>108.79000091552734</c:v>
                </c:pt>
                <c:pt idx="5787">
                  <c:v>109.08999633789063</c:v>
                </c:pt>
                <c:pt idx="5788">
                  <c:v>107.98999786376953</c:v>
                </c:pt>
                <c:pt idx="5789">
                  <c:v>109.04000091552734</c:v>
                </c:pt>
                <c:pt idx="5790">
                  <c:v>108.05000305175781</c:v>
                </c:pt>
                <c:pt idx="5791">
                  <c:v>107.91000366210938</c:v>
                </c:pt>
                <c:pt idx="5792">
                  <c:v>109.02999877929688</c:v>
                </c:pt>
                <c:pt idx="5793">
                  <c:v>107.88999938964844</c:v>
                </c:pt>
                <c:pt idx="5794">
                  <c:v>107.90000152587891</c:v>
                </c:pt>
                <c:pt idx="5795">
                  <c:v>109</c:v>
                </c:pt>
                <c:pt idx="5796">
                  <c:v>107.98999786376953</c:v>
                </c:pt>
                <c:pt idx="5797">
                  <c:v>108.15000152587891</c:v>
                </c:pt>
                <c:pt idx="5798">
                  <c:v>108.94999694824219</c:v>
                </c:pt>
                <c:pt idx="5799">
                  <c:v>108</c:v>
                </c:pt>
                <c:pt idx="5800">
                  <c:v>109.12999725341797</c:v>
                </c:pt>
                <c:pt idx="5801">
                  <c:v>108.75</c:v>
                </c:pt>
                <c:pt idx="5802">
                  <c:v>108.29000091552734</c:v>
                </c:pt>
                <c:pt idx="5803">
                  <c:v>108.98999786376953</c:v>
                </c:pt>
                <c:pt idx="5804">
                  <c:v>108.56999969482422</c:v>
                </c:pt>
                <c:pt idx="5805">
                  <c:v>108.66000366210938</c:v>
                </c:pt>
                <c:pt idx="5806">
                  <c:v>108.70999908447266</c:v>
                </c:pt>
                <c:pt idx="5807">
                  <c:v>108.18000030517578</c:v>
                </c:pt>
                <c:pt idx="5808">
                  <c:v>109.01000213623047</c:v>
                </c:pt>
                <c:pt idx="5809">
                  <c:v>108.29000091552734</c:v>
                </c:pt>
                <c:pt idx="5810">
                  <c:v>108.08999633789063</c:v>
                </c:pt>
                <c:pt idx="5811">
                  <c:v>109.19999694824219</c:v>
                </c:pt>
                <c:pt idx="5812">
                  <c:v>108.09999847412109</c:v>
                </c:pt>
                <c:pt idx="5813">
                  <c:v>109.11000061035156</c:v>
                </c:pt>
                <c:pt idx="5814">
                  <c:v>109.20999908447266</c:v>
                </c:pt>
                <c:pt idx="5815">
                  <c:v>108.12000274658203</c:v>
                </c:pt>
                <c:pt idx="5816">
                  <c:v>109.23000335693359</c:v>
                </c:pt>
                <c:pt idx="5817">
                  <c:v>108.01999664306641</c:v>
                </c:pt>
                <c:pt idx="5818">
                  <c:v>109.23999786376953</c:v>
                </c:pt>
                <c:pt idx="5819">
                  <c:v>109.23999786376953</c:v>
                </c:pt>
                <c:pt idx="5820">
                  <c:v>108.08000183105469</c:v>
                </c:pt>
                <c:pt idx="5821">
                  <c:v>109.20999908447266</c:v>
                </c:pt>
                <c:pt idx="5822">
                  <c:v>108.11000061035156</c:v>
                </c:pt>
                <c:pt idx="5823">
                  <c:v>107.98000335693359</c:v>
                </c:pt>
                <c:pt idx="5824">
                  <c:v>109.13999938964844</c:v>
                </c:pt>
                <c:pt idx="5825">
                  <c:v>108.02999877929688</c:v>
                </c:pt>
                <c:pt idx="5826">
                  <c:v>108.37000274658203</c:v>
                </c:pt>
                <c:pt idx="5827">
                  <c:v>109.11000061035156</c:v>
                </c:pt>
                <c:pt idx="5828">
                  <c:v>108.20999908447266</c:v>
                </c:pt>
                <c:pt idx="5829">
                  <c:v>108.66000366210938</c:v>
                </c:pt>
                <c:pt idx="5830">
                  <c:v>108.76999664306641</c:v>
                </c:pt>
                <c:pt idx="5831">
                  <c:v>108.55000305175781</c:v>
                </c:pt>
                <c:pt idx="5832">
                  <c:v>108.90000152587891</c:v>
                </c:pt>
                <c:pt idx="5833">
                  <c:v>108.44000244140625</c:v>
                </c:pt>
                <c:pt idx="5834">
                  <c:v>108.91999816894531</c:v>
                </c:pt>
                <c:pt idx="5835">
                  <c:v>108.48000335693359</c:v>
                </c:pt>
                <c:pt idx="5836">
                  <c:v>108.22000122070313</c:v>
                </c:pt>
                <c:pt idx="5837">
                  <c:v>109.29000091552734</c:v>
                </c:pt>
                <c:pt idx="5838">
                  <c:v>108.30999755859375</c:v>
                </c:pt>
                <c:pt idx="5839">
                  <c:v>109.22000122070313</c:v>
                </c:pt>
                <c:pt idx="5840">
                  <c:v>108.27999877929688</c:v>
                </c:pt>
                <c:pt idx="5841">
                  <c:v>109.01000213623047</c:v>
                </c:pt>
                <c:pt idx="5842">
                  <c:v>109.20999908447266</c:v>
                </c:pt>
                <c:pt idx="5843">
                  <c:v>108.08999633789063</c:v>
                </c:pt>
                <c:pt idx="5844">
                  <c:v>109.18000030517578</c:v>
                </c:pt>
                <c:pt idx="5845">
                  <c:v>109.33000183105469</c:v>
                </c:pt>
                <c:pt idx="5846">
                  <c:v>108.04000091552734</c:v>
                </c:pt>
                <c:pt idx="5847">
                  <c:v>109.31999969482422</c:v>
                </c:pt>
                <c:pt idx="5848">
                  <c:v>109.22000122070313</c:v>
                </c:pt>
                <c:pt idx="5849">
                  <c:v>108.16999816894531</c:v>
                </c:pt>
                <c:pt idx="5850">
                  <c:v>109.23999786376953</c:v>
                </c:pt>
                <c:pt idx="5851">
                  <c:v>108.20999908447266</c:v>
                </c:pt>
                <c:pt idx="5852">
                  <c:v>108.37000274658203</c:v>
                </c:pt>
                <c:pt idx="5853">
                  <c:v>109.25</c:v>
                </c:pt>
                <c:pt idx="5854">
                  <c:v>108.23000335693359</c:v>
                </c:pt>
                <c:pt idx="5855">
                  <c:v>108.63999938964844</c:v>
                </c:pt>
                <c:pt idx="5856">
                  <c:v>108.11000061035156</c:v>
                </c:pt>
                <c:pt idx="5857">
                  <c:v>108.54000091552734</c:v>
                </c:pt>
                <c:pt idx="5858">
                  <c:v>109.08999633789063</c:v>
                </c:pt>
                <c:pt idx="5859">
                  <c:v>108.38999938964844</c:v>
                </c:pt>
                <c:pt idx="5860">
                  <c:v>109.19000244140625</c:v>
                </c:pt>
                <c:pt idx="5861">
                  <c:v>108.70999908447266</c:v>
                </c:pt>
                <c:pt idx="5862">
                  <c:v>108.83000183105469</c:v>
                </c:pt>
                <c:pt idx="5863">
                  <c:v>108.81999969482422</c:v>
                </c:pt>
                <c:pt idx="5864">
                  <c:v>108.34999847412109</c:v>
                </c:pt>
                <c:pt idx="5865">
                  <c:v>109.19000244140625</c:v>
                </c:pt>
                <c:pt idx="5866">
                  <c:v>108.40000152587891</c:v>
                </c:pt>
                <c:pt idx="5867">
                  <c:v>108.16000366210938</c:v>
                </c:pt>
                <c:pt idx="5868">
                  <c:v>109.30000305175781</c:v>
                </c:pt>
                <c:pt idx="5869">
                  <c:v>108.11000061035156</c:v>
                </c:pt>
                <c:pt idx="5870">
                  <c:v>109.30000305175781</c:v>
                </c:pt>
                <c:pt idx="5871">
                  <c:v>108.20999908447266</c:v>
                </c:pt>
                <c:pt idx="5872">
                  <c:v>108.20999908447266</c:v>
                </c:pt>
                <c:pt idx="5873">
                  <c:v>109.33000183105469</c:v>
                </c:pt>
                <c:pt idx="5874">
                  <c:v>108.11000061035156</c:v>
                </c:pt>
                <c:pt idx="5875">
                  <c:v>108.20999908447266</c:v>
                </c:pt>
                <c:pt idx="5876">
                  <c:v>109.26000213623047</c:v>
                </c:pt>
                <c:pt idx="5877">
                  <c:v>108.16000366210938</c:v>
                </c:pt>
                <c:pt idx="5878">
                  <c:v>108.55000305175781</c:v>
                </c:pt>
                <c:pt idx="5879">
                  <c:v>109.05999755859375</c:v>
                </c:pt>
                <c:pt idx="5880">
                  <c:v>108.36000061035156</c:v>
                </c:pt>
                <c:pt idx="5881">
                  <c:v>109.08999633789063</c:v>
                </c:pt>
                <c:pt idx="5882">
                  <c:v>108.70999908447266</c:v>
                </c:pt>
                <c:pt idx="5883">
                  <c:v>108.16000366210938</c:v>
                </c:pt>
                <c:pt idx="5884">
                  <c:v>108.23999786376953</c:v>
                </c:pt>
                <c:pt idx="5885">
                  <c:v>109.31999969482422</c:v>
                </c:pt>
                <c:pt idx="5886">
                  <c:v>108.22000122070313</c:v>
                </c:pt>
                <c:pt idx="5887">
                  <c:v>109.34999847412109</c:v>
                </c:pt>
                <c:pt idx="5888">
                  <c:v>109.08000183105469</c:v>
                </c:pt>
                <c:pt idx="5889">
                  <c:v>108.5</c:v>
                </c:pt>
                <c:pt idx="5890">
                  <c:v>109.02999877929688</c:v>
                </c:pt>
                <c:pt idx="5891">
                  <c:v>108.62000274658203</c:v>
                </c:pt>
                <c:pt idx="5892">
                  <c:v>108.91000366210938</c:v>
                </c:pt>
                <c:pt idx="5893">
                  <c:v>108.70999908447266</c:v>
                </c:pt>
                <c:pt idx="5894">
                  <c:v>108.38999938964844</c:v>
                </c:pt>
                <c:pt idx="5895">
                  <c:v>109.36000061035156</c:v>
                </c:pt>
                <c:pt idx="5896">
                  <c:v>108.33000183105469</c:v>
                </c:pt>
                <c:pt idx="5897">
                  <c:v>108.19999694824219</c:v>
                </c:pt>
                <c:pt idx="5898">
                  <c:v>109.30000305175781</c:v>
                </c:pt>
                <c:pt idx="5899">
                  <c:v>108.16000366210938</c:v>
                </c:pt>
                <c:pt idx="5900">
                  <c:v>109.37999725341797</c:v>
                </c:pt>
                <c:pt idx="5901">
                  <c:v>109.41000366210938</c:v>
                </c:pt>
                <c:pt idx="5902">
                  <c:v>108.25</c:v>
                </c:pt>
                <c:pt idx="5903">
                  <c:v>109.37000274658203</c:v>
                </c:pt>
                <c:pt idx="5904">
                  <c:v>108.98000335693359</c:v>
                </c:pt>
                <c:pt idx="5905">
                  <c:v>108.69000244140625</c:v>
                </c:pt>
                <c:pt idx="5906">
                  <c:v>109.01000213623047</c:v>
                </c:pt>
                <c:pt idx="5907">
                  <c:v>108.69000244140625</c:v>
                </c:pt>
                <c:pt idx="5908">
                  <c:v>109.23000335693359</c:v>
                </c:pt>
                <c:pt idx="5909">
                  <c:v>108.48000335693359</c:v>
                </c:pt>
                <c:pt idx="5910">
                  <c:v>109.22000122070313</c:v>
                </c:pt>
                <c:pt idx="5911">
                  <c:v>109.41000366210938</c:v>
                </c:pt>
                <c:pt idx="5912">
                  <c:v>108.29000091552734</c:v>
                </c:pt>
                <c:pt idx="5913">
                  <c:v>109.41000366210938</c:v>
                </c:pt>
                <c:pt idx="5914">
                  <c:v>109.41999816894531</c:v>
                </c:pt>
                <c:pt idx="5915">
                  <c:v>108.26000213623047</c:v>
                </c:pt>
                <c:pt idx="5916">
                  <c:v>109.33000183105469</c:v>
                </c:pt>
                <c:pt idx="5917">
                  <c:v>108.27999877929688</c:v>
                </c:pt>
                <c:pt idx="5918">
                  <c:v>109.48000335693359</c:v>
                </c:pt>
                <c:pt idx="5919">
                  <c:v>109.05999755859375</c:v>
                </c:pt>
                <c:pt idx="5920">
                  <c:v>108.77999877929688</c:v>
                </c:pt>
                <c:pt idx="5921">
                  <c:v>109.08999633789063</c:v>
                </c:pt>
                <c:pt idx="5922">
                  <c:v>108.47000122070313</c:v>
                </c:pt>
                <c:pt idx="5923">
                  <c:v>109.36000061035156</c:v>
                </c:pt>
                <c:pt idx="5924">
                  <c:v>108.44000244140625</c:v>
                </c:pt>
                <c:pt idx="5925">
                  <c:v>108.31999969482422</c:v>
                </c:pt>
                <c:pt idx="5926">
                  <c:v>109.48999786376953</c:v>
                </c:pt>
                <c:pt idx="5927">
                  <c:v>108.30999755859375</c:v>
                </c:pt>
                <c:pt idx="5928">
                  <c:v>108.38999938964844</c:v>
                </c:pt>
                <c:pt idx="5929">
                  <c:v>109.37000274658203</c:v>
                </c:pt>
                <c:pt idx="5930">
                  <c:v>108.38999938964844</c:v>
                </c:pt>
                <c:pt idx="5931">
                  <c:v>109.30000305175781</c:v>
                </c:pt>
                <c:pt idx="5932">
                  <c:v>108.91999816894531</c:v>
                </c:pt>
                <c:pt idx="5933">
                  <c:v>108.98999786376953</c:v>
                </c:pt>
                <c:pt idx="5934">
                  <c:v>108.80000305175781</c:v>
                </c:pt>
                <c:pt idx="5935">
                  <c:v>108.36000061035156</c:v>
                </c:pt>
                <c:pt idx="5936">
                  <c:v>109.45999908447266</c:v>
                </c:pt>
                <c:pt idx="5937">
                  <c:v>108.38999938964844</c:v>
                </c:pt>
                <c:pt idx="5938">
                  <c:v>108.33999633789063</c:v>
                </c:pt>
                <c:pt idx="5939">
                  <c:v>109.41999816894531</c:v>
                </c:pt>
                <c:pt idx="5940">
                  <c:v>108.30000305175781</c:v>
                </c:pt>
                <c:pt idx="5941">
                  <c:v>108.55000305175781</c:v>
                </c:pt>
                <c:pt idx="5942">
                  <c:v>109.37999725341797</c:v>
                </c:pt>
                <c:pt idx="5943">
                  <c:v>108.65000152587891</c:v>
                </c:pt>
                <c:pt idx="5944">
                  <c:v>109.26999664306641</c:v>
                </c:pt>
                <c:pt idx="5945">
                  <c:v>108.56999969482422</c:v>
                </c:pt>
                <c:pt idx="5946">
                  <c:v>109.51000213623047</c:v>
                </c:pt>
                <c:pt idx="5947">
                  <c:v>108.44000244140625</c:v>
                </c:pt>
                <c:pt idx="5948">
                  <c:v>108.37999725341797</c:v>
                </c:pt>
                <c:pt idx="5949">
                  <c:v>109.54000091552734</c:v>
                </c:pt>
                <c:pt idx="5950">
                  <c:v>108.38999938964844</c:v>
                </c:pt>
                <c:pt idx="5951">
                  <c:v>108.70999908447266</c:v>
                </c:pt>
                <c:pt idx="5952">
                  <c:v>109.23000335693359</c:v>
                </c:pt>
                <c:pt idx="5953">
                  <c:v>108.91000366210938</c:v>
                </c:pt>
                <c:pt idx="5954">
                  <c:v>109.56999969482422</c:v>
                </c:pt>
                <c:pt idx="5955">
                  <c:v>108.40000152587891</c:v>
                </c:pt>
                <c:pt idx="5956">
                  <c:v>109.61000061035156</c:v>
                </c:pt>
                <c:pt idx="5957">
                  <c:v>109.47000122070313</c:v>
                </c:pt>
                <c:pt idx="5958">
                  <c:v>108.48000335693359</c:v>
                </c:pt>
                <c:pt idx="5959">
                  <c:v>109.37999725341797</c:v>
                </c:pt>
                <c:pt idx="5960">
                  <c:v>108.87999725341797</c:v>
                </c:pt>
                <c:pt idx="5961">
                  <c:v>109.26999664306641</c:v>
                </c:pt>
                <c:pt idx="5962">
                  <c:v>108.62999725341797</c:v>
                </c:pt>
                <c:pt idx="5963">
                  <c:v>109.61000061035156</c:v>
                </c:pt>
                <c:pt idx="5964">
                  <c:v>109.55999755859375</c:v>
                </c:pt>
                <c:pt idx="5965">
                  <c:v>108.41000366210938</c:v>
                </c:pt>
                <c:pt idx="5966">
                  <c:v>109.51999664306641</c:v>
                </c:pt>
                <c:pt idx="5967">
                  <c:v>108.88999938964844</c:v>
                </c:pt>
                <c:pt idx="5968">
                  <c:v>109.04000091552734</c:v>
                </c:pt>
                <c:pt idx="5969">
                  <c:v>108.70999908447266</c:v>
                </c:pt>
                <c:pt idx="5970">
                  <c:v>109.44999694824219</c:v>
                </c:pt>
                <c:pt idx="5971">
                  <c:v>109.61000061035156</c:v>
                </c:pt>
                <c:pt idx="5972">
                  <c:v>108.48000335693359</c:v>
                </c:pt>
                <c:pt idx="5973">
                  <c:v>109.69999694824219</c:v>
                </c:pt>
                <c:pt idx="5974">
                  <c:v>109.36000061035156</c:v>
                </c:pt>
                <c:pt idx="5975">
                  <c:v>108.98999786376953</c:v>
                </c:pt>
                <c:pt idx="5976">
                  <c:v>108.98000335693359</c:v>
                </c:pt>
                <c:pt idx="5977">
                  <c:v>109.33000183105469</c:v>
                </c:pt>
                <c:pt idx="5978">
                  <c:v>108.76000213623047</c:v>
                </c:pt>
                <c:pt idx="5979">
                  <c:v>108.55999755859375</c:v>
                </c:pt>
                <c:pt idx="5980">
                  <c:v>109.73000335693359</c:v>
                </c:pt>
                <c:pt idx="5981">
                  <c:v>108.51000213623047</c:v>
                </c:pt>
                <c:pt idx="5982">
                  <c:v>108.81999969482422</c:v>
                </c:pt>
                <c:pt idx="5983">
                  <c:v>109.36000061035156</c:v>
                </c:pt>
                <c:pt idx="5984">
                  <c:v>108.93000030517578</c:v>
                </c:pt>
                <c:pt idx="5985">
                  <c:v>109.11000061035156</c:v>
                </c:pt>
                <c:pt idx="5986">
                  <c:v>108.55999755859375</c:v>
                </c:pt>
                <c:pt idx="5987">
                  <c:v>109.73999786376953</c:v>
                </c:pt>
                <c:pt idx="5988">
                  <c:v>108.59999847412109</c:v>
                </c:pt>
                <c:pt idx="5989">
                  <c:v>108.63999938964844</c:v>
                </c:pt>
                <c:pt idx="5990">
                  <c:v>109.56999969482422</c:v>
                </c:pt>
                <c:pt idx="5991">
                  <c:v>108.80999755859375</c:v>
                </c:pt>
                <c:pt idx="5992">
                  <c:v>109.44999694824219</c:v>
                </c:pt>
                <c:pt idx="5993">
                  <c:v>108.68000030517578</c:v>
                </c:pt>
                <c:pt idx="5994">
                  <c:v>109.72000122070313</c:v>
                </c:pt>
                <c:pt idx="5995">
                  <c:v>109.76999664306641</c:v>
                </c:pt>
                <c:pt idx="5996">
                  <c:v>108.58999633789063</c:v>
                </c:pt>
                <c:pt idx="5997">
                  <c:v>109.55999755859375</c:v>
                </c:pt>
                <c:pt idx="5998">
                  <c:v>108.80000305175781</c:v>
                </c:pt>
                <c:pt idx="5999">
                  <c:v>109.38999938964844</c:v>
                </c:pt>
                <c:pt idx="6000">
                  <c:v>108.56999969482422</c:v>
                </c:pt>
                <c:pt idx="6001">
                  <c:v>109.65000152587891</c:v>
                </c:pt>
                <c:pt idx="6002">
                  <c:v>108.51000213623047</c:v>
                </c:pt>
                <c:pt idx="6003">
                  <c:v>108.61000061035156</c:v>
                </c:pt>
                <c:pt idx="6004">
                  <c:v>109.65000152587891</c:v>
                </c:pt>
                <c:pt idx="6005">
                  <c:v>108.98000335693359</c:v>
                </c:pt>
                <c:pt idx="6006">
                  <c:v>109.59999847412109</c:v>
                </c:pt>
                <c:pt idx="6007">
                  <c:v>108.63999938964844</c:v>
                </c:pt>
                <c:pt idx="6008">
                  <c:v>109.73999786376953</c:v>
                </c:pt>
                <c:pt idx="6009">
                  <c:v>108.58999633789063</c:v>
                </c:pt>
                <c:pt idx="6010">
                  <c:v>108.70999908447266</c:v>
                </c:pt>
                <c:pt idx="6011">
                  <c:v>109.62000274658203</c:v>
                </c:pt>
                <c:pt idx="6012">
                  <c:v>108.94999694824219</c:v>
                </c:pt>
                <c:pt idx="6013">
                  <c:v>109.73000335693359</c:v>
                </c:pt>
                <c:pt idx="6014">
                  <c:v>108.58999633789063</c:v>
                </c:pt>
                <c:pt idx="6015">
                  <c:v>109.79000091552734</c:v>
                </c:pt>
                <c:pt idx="6016">
                  <c:v>108.51000213623047</c:v>
                </c:pt>
                <c:pt idx="6017">
                  <c:v>108.80999755859375</c:v>
                </c:pt>
                <c:pt idx="6018">
                  <c:v>109.22000122070313</c:v>
                </c:pt>
                <c:pt idx="6019">
                  <c:v>109.36000061035156</c:v>
                </c:pt>
                <c:pt idx="6020">
                  <c:v>109.80999755859375</c:v>
                </c:pt>
                <c:pt idx="6021">
                  <c:v>108.70999908447266</c:v>
                </c:pt>
                <c:pt idx="6022">
                  <c:v>109.73999786376953</c:v>
                </c:pt>
                <c:pt idx="6023">
                  <c:v>109.38999938964844</c:v>
                </c:pt>
                <c:pt idx="6024">
                  <c:v>109.26999664306641</c:v>
                </c:pt>
                <c:pt idx="6025">
                  <c:v>108.97000122070313</c:v>
                </c:pt>
                <c:pt idx="6026">
                  <c:v>108.61000061035156</c:v>
                </c:pt>
                <c:pt idx="6027">
                  <c:v>109.88999938964844</c:v>
                </c:pt>
                <c:pt idx="6028">
                  <c:v>108.58999633789063</c:v>
                </c:pt>
                <c:pt idx="6029">
                  <c:v>109.69999694824219</c:v>
                </c:pt>
                <c:pt idx="6030">
                  <c:v>109.12999725341797</c:v>
                </c:pt>
                <c:pt idx="6031">
                  <c:v>109.58000183105469</c:v>
                </c:pt>
                <c:pt idx="6032">
                  <c:v>108.75</c:v>
                </c:pt>
                <c:pt idx="6033">
                  <c:v>108.62999725341797</c:v>
                </c:pt>
                <c:pt idx="6034">
                  <c:v>109.77999877929688</c:v>
                </c:pt>
                <c:pt idx="6035">
                  <c:v>108.73000335693359</c:v>
                </c:pt>
                <c:pt idx="6036">
                  <c:v>108.72000122070313</c:v>
                </c:pt>
                <c:pt idx="6037">
                  <c:v>109.15000152587891</c:v>
                </c:pt>
                <c:pt idx="6038">
                  <c:v>109.16000366210938</c:v>
                </c:pt>
                <c:pt idx="6039">
                  <c:v>109.63999938964844</c:v>
                </c:pt>
                <c:pt idx="6040">
                  <c:v>108.80999755859375</c:v>
                </c:pt>
                <c:pt idx="6041">
                  <c:v>108.63999938964844</c:v>
                </c:pt>
                <c:pt idx="6042">
                  <c:v>109.87999725341797</c:v>
                </c:pt>
                <c:pt idx="6043">
                  <c:v>108.69999694824219</c:v>
                </c:pt>
                <c:pt idx="6044">
                  <c:v>109.66000366210938</c:v>
                </c:pt>
                <c:pt idx="6045">
                  <c:v>108.95999908447266</c:v>
                </c:pt>
                <c:pt idx="6046">
                  <c:v>109.77999877929688</c:v>
                </c:pt>
                <c:pt idx="6047">
                  <c:v>108.69000244140625</c:v>
                </c:pt>
                <c:pt idx="6048">
                  <c:v>108.65000152587891</c:v>
                </c:pt>
                <c:pt idx="6049">
                  <c:v>109.69000244140625</c:v>
                </c:pt>
                <c:pt idx="6050">
                  <c:v>108.90000152587891</c:v>
                </c:pt>
                <c:pt idx="6051">
                  <c:v>109.51999664306641</c:v>
                </c:pt>
                <c:pt idx="6052">
                  <c:v>109.02999877929688</c:v>
                </c:pt>
                <c:pt idx="6053">
                  <c:v>109.83999633789063</c:v>
                </c:pt>
                <c:pt idx="6054">
                  <c:v>109.97000122070313</c:v>
                </c:pt>
                <c:pt idx="6055">
                  <c:v>108.73000335693359</c:v>
                </c:pt>
                <c:pt idx="6056">
                  <c:v>109.87999725341797</c:v>
                </c:pt>
                <c:pt idx="6057">
                  <c:v>108.87000274658203</c:v>
                </c:pt>
                <c:pt idx="6058">
                  <c:v>109.43000030517578</c:v>
                </c:pt>
                <c:pt idx="6059">
                  <c:v>109.12999725341797</c:v>
                </c:pt>
                <c:pt idx="6060">
                  <c:v>109.73999786376953</c:v>
                </c:pt>
                <c:pt idx="6061">
                  <c:v>109.97000122070313</c:v>
                </c:pt>
                <c:pt idx="6062">
                  <c:v>108.75</c:v>
                </c:pt>
                <c:pt idx="6063">
                  <c:v>109.87000274658203</c:v>
                </c:pt>
                <c:pt idx="6064">
                  <c:v>108.87000274658203</c:v>
                </c:pt>
                <c:pt idx="6065">
                  <c:v>109.40000152587891</c:v>
                </c:pt>
                <c:pt idx="6066">
                  <c:v>109.09999847412109</c:v>
                </c:pt>
                <c:pt idx="6067">
                  <c:v>109.68000030517578</c:v>
                </c:pt>
                <c:pt idx="6068">
                  <c:v>109.88999938964844</c:v>
                </c:pt>
                <c:pt idx="6069">
                  <c:v>108.79000091552734</c:v>
                </c:pt>
                <c:pt idx="6070">
                  <c:v>109.83000183105469</c:v>
                </c:pt>
                <c:pt idx="6071">
                  <c:v>108.76000213623047</c:v>
                </c:pt>
                <c:pt idx="6072">
                  <c:v>109.19000244140625</c:v>
                </c:pt>
                <c:pt idx="6073">
                  <c:v>109.41999816894531</c:v>
                </c:pt>
                <c:pt idx="6074">
                  <c:v>109.47000122070313</c:v>
                </c:pt>
                <c:pt idx="6075">
                  <c:v>109.97000122070313</c:v>
                </c:pt>
                <c:pt idx="6076">
                  <c:v>109.83999633789063</c:v>
                </c:pt>
                <c:pt idx="6077">
                  <c:v>110.02999877929688</c:v>
                </c:pt>
                <c:pt idx="6078">
                  <c:v>108.83000183105469</c:v>
                </c:pt>
                <c:pt idx="6079">
                  <c:v>110.08999633789063</c:v>
                </c:pt>
                <c:pt idx="6080">
                  <c:v>109.80999755859375</c:v>
                </c:pt>
                <c:pt idx="6081">
                  <c:v>109.12999725341797</c:v>
                </c:pt>
                <c:pt idx="6082">
                  <c:v>109.61000061035156</c:v>
                </c:pt>
                <c:pt idx="6083">
                  <c:v>109.05999755859375</c:v>
                </c:pt>
                <c:pt idx="6084">
                  <c:v>109.93000030517578</c:v>
                </c:pt>
                <c:pt idx="6085">
                  <c:v>108.87999725341797</c:v>
                </c:pt>
                <c:pt idx="6086">
                  <c:v>110.05999755859375</c:v>
                </c:pt>
                <c:pt idx="6087">
                  <c:v>110.04000091552734</c:v>
                </c:pt>
                <c:pt idx="6088">
                  <c:v>108.76999664306641</c:v>
                </c:pt>
                <c:pt idx="6089">
                  <c:v>109.77999877929688</c:v>
                </c:pt>
                <c:pt idx="6090">
                  <c:v>109.51999664306641</c:v>
                </c:pt>
                <c:pt idx="6091">
                  <c:v>109.18000030517578</c:v>
                </c:pt>
                <c:pt idx="6092">
                  <c:v>109.34999847412109</c:v>
                </c:pt>
                <c:pt idx="6093">
                  <c:v>109.41000366210938</c:v>
                </c:pt>
                <c:pt idx="6094">
                  <c:v>109.93000030517578</c:v>
                </c:pt>
                <c:pt idx="6095">
                  <c:v>108.75</c:v>
                </c:pt>
                <c:pt idx="6096">
                  <c:v>109.90000152587891</c:v>
                </c:pt>
                <c:pt idx="6097">
                  <c:v>109.77999877929688</c:v>
                </c:pt>
                <c:pt idx="6098">
                  <c:v>108.68000030517578</c:v>
                </c:pt>
                <c:pt idx="6099">
                  <c:v>109.80999755859375</c:v>
                </c:pt>
                <c:pt idx="6100">
                  <c:v>109.52999877929688</c:v>
                </c:pt>
                <c:pt idx="6101">
                  <c:v>109.09999847412109</c:v>
                </c:pt>
                <c:pt idx="6102">
                  <c:v>109.41000366210938</c:v>
                </c:pt>
                <c:pt idx="6103">
                  <c:v>109.13999938964844</c:v>
                </c:pt>
                <c:pt idx="6104">
                  <c:v>109.76000213623047</c:v>
                </c:pt>
                <c:pt idx="6105">
                  <c:v>109.08999633789063</c:v>
                </c:pt>
                <c:pt idx="6106">
                  <c:v>109.73999786376953</c:v>
                </c:pt>
                <c:pt idx="6107">
                  <c:v>108.77999877929688</c:v>
                </c:pt>
                <c:pt idx="6108">
                  <c:v>109.76000213623047</c:v>
                </c:pt>
                <c:pt idx="6109">
                  <c:v>109.79000091552734</c:v>
                </c:pt>
                <c:pt idx="6110">
                  <c:v>108.54000091552734</c:v>
                </c:pt>
                <c:pt idx="6111">
                  <c:v>109.80000305175781</c:v>
                </c:pt>
                <c:pt idx="6112">
                  <c:v>109.70999908447266</c:v>
                </c:pt>
                <c:pt idx="6113">
                  <c:v>108.77999877929688</c:v>
                </c:pt>
                <c:pt idx="6114">
                  <c:v>109.68000030517578</c:v>
                </c:pt>
                <c:pt idx="6115">
                  <c:v>108.76999664306641</c:v>
                </c:pt>
                <c:pt idx="6116">
                  <c:v>109.66999816894531</c:v>
                </c:pt>
                <c:pt idx="6117">
                  <c:v>109.09999847412109</c:v>
                </c:pt>
                <c:pt idx="6118">
                  <c:v>109.5</c:v>
                </c:pt>
                <c:pt idx="6119">
                  <c:v>109.16999816894531</c:v>
                </c:pt>
                <c:pt idx="6120">
                  <c:v>109.55999755859375</c:v>
                </c:pt>
                <c:pt idx="6121">
                  <c:v>109.08999633789063</c:v>
                </c:pt>
                <c:pt idx="6122">
                  <c:v>108.80999755859375</c:v>
                </c:pt>
                <c:pt idx="6123">
                  <c:v>110.02999877929688</c:v>
                </c:pt>
                <c:pt idx="6124">
                  <c:v>108.84999847412109</c:v>
                </c:pt>
                <c:pt idx="6125">
                  <c:v>108.81999969482422</c:v>
                </c:pt>
                <c:pt idx="6126">
                  <c:v>109.97000122070313</c:v>
                </c:pt>
                <c:pt idx="6127">
                  <c:v>108.91999816894531</c:v>
                </c:pt>
                <c:pt idx="6128">
                  <c:v>109.51000213623047</c:v>
                </c:pt>
                <c:pt idx="6129">
                  <c:v>109.65000152587891</c:v>
                </c:pt>
                <c:pt idx="6130">
                  <c:v>109.59999847412109</c:v>
                </c:pt>
                <c:pt idx="6131">
                  <c:v>110.11000061035156</c:v>
                </c:pt>
                <c:pt idx="6132">
                  <c:v>109.12000274658203</c:v>
                </c:pt>
                <c:pt idx="6133">
                  <c:v>110.26999664306641</c:v>
                </c:pt>
                <c:pt idx="6134">
                  <c:v>110.15000152587891</c:v>
                </c:pt>
                <c:pt idx="6135">
                  <c:v>109.05999755859375</c:v>
                </c:pt>
                <c:pt idx="6136">
                  <c:v>110.08999633789063</c:v>
                </c:pt>
                <c:pt idx="6137">
                  <c:v>109.19000244140625</c:v>
                </c:pt>
                <c:pt idx="6138">
                  <c:v>109.81999969482422</c:v>
                </c:pt>
                <c:pt idx="6139">
                  <c:v>109.47000122070313</c:v>
                </c:pt>
                <c:pt idx="6140">
                  <c:v>109.98999786376953</c:v>
                </c:pt>
                <c:pt idx="6141">
                  <c:v>110.30000305175781</c:v>
                </c:pt>
                <c:pt idx="6142">
                  <c:v>108.94999694824219</c:v>
                </c:pt>
                <c:pt idx="6143">
                  <c:v>110.20999908447266</c:v>
                </c:pt>
                <c:pt idx="6144">
                  <c:v>109.06999969482422</c:v>
                </c:pt>
                <c:pt idx="6145">
                  <c:v>109.34999847412109</c:v>
                </c:pt>
                <c:pt idx="6146">
                  <c:v>109.86000061035156</c:v>
                </c:pt>
                <c:pt idx="6147">
                  <c:v>109.55999755859375</c:v>
                </c:pt>
                <c:pt idx="6148">
                  <c:v>109.68000030517578</c:v>
                </c:pt>
                <c:pt idx="6149">
                  <c:v>109.15000152587891</c:v>
                </c:pt>
                <c:pt idx="6150">
                  <c:v>110.26000213623047</c:v>
                </c:pt>
                <c:pt idx="6151">
                  <c:v>109.19999694824219</c:v>
                </c:pt>
                <c:pt idx="6152">
                  <c:v>110.31999969482422</c:v>
                </c:pt>
                <c:pt idx="6153">
                  <c:v>110.19000244140625</c:v>
                </c:pt>
                <c:pt idx="6154">
                  <c:v>109.19000244140625</c:v>
                </c:pt>
                <c:pt idx="6155">
                  <c:v>110.19999694824219</c:v>
                </c:pt>
                <c:pt idx="6156">
                  <c:v>109.29000091552734</c:v>
                </c:pt>
                <c:pt idx="6157">
                  <c:v>109.98000335693359</c:v>
                </c:pt>
                <c:pt idx="6158">
                  <c:v>109.41999816894531</c:v>
                </c:pt>
                <c:pt idx="6159">
                  <c:v>110.11000061035156</c:v>
                </c:pt>
                <c:pt idx="6160">
                  <c:v>110.19000244140625</c:v>
                </c:pt>
                <c:pt idx="6161">
                  <c:v>109.11000061035156</c:v>
                </c:pt>
                <c:pt idx="6162">
                  <c:v>110.33999633789063</c:v>
                </c:pt>
                <c:pt idx="6163">
                  <c:v>109.06999969482422</c:v>
                </c:pt>
                <c:pt idx="6164">
                  <c:v>110.27999877929688</c:v>
                </c:pt>
                <c:pt idx="6165">
                  <c:v>109.83999633789063</c:v>
                </c:pt>
                <c:pt idx="6166">
                  <c:v>109.95999908447266</c:v>
                </c:pt>
                <c:pt idx="6167">
                  <c:v>109.44999694824219</c:v>
                </c:pt>
                <c:pt idx="6168">
                  <c:v>110.19999694824219</c:v>
                </c:pt>
                <c:pt idx="6169">
                  <c:v>110.26000213623047</c:v>
                </c:pt>
                <c:pt idx="6170">
                  <c:v>109.04000091552734</c:v>
                </c:pt>
                <c:pt idx="6171">
                  <c:v>110.23000335693359</c:v>
                </c:pt>
                <c:pt idx="6172">
                  <c:v>109.26000213623047</c:v>
                </c:pt>
                <c:pt idx="6173">
                  <c:v>109.87000274658203</c:v>
                </c:pt>
                <c:pt idx="6174">
                  <c:v>109.56999969482422</c:v>
                </c:pt>
                <c:pt idx="6175">
                  <c:v>110.26000213623047</c:v>
                </c:pt>
                <c:pt idx="6176">
                  <c:v>109.19999694824219</c:v>
                </c:pt>
                <c:pt idx="6177">
                  <c:v>110.30000305175781</c:v>
                </c:pt>
                <c:pt idx="6178">
                  <c:v>110.25</c:v>
                </c:pt>
                <c:pt idx="6179">
                  <c:v>109.48000335693359</c:v>
                </c:pt>
                <c:pt idx="6180">
                  <c:v>110</c:v>
                </c:pt>
                <c:pt idx="6181">
                  <c:v>109.30999755859375</c:v>
                </c:pt>
                <c:pt idx="6182">
                  <c:v>110.43000030517578</c:v>
                </c:pt>
                <c:pt idx="6183">
                  <c:v>109.13999938964844</c:v>
                </c:pt>
                <c:pt idx="6184">
                  <c:v>109.23000335693359</c:v>
                </c:pt>
                <c:pt idx="6185">
                  <c:v>110.12000274658203</c:v>
                </c:pt>
                <c:pt idx="6186">
                  <c:v>109.54000091552734</c:v>
                </c:pt>
                <c:pt idx="6187">
                  <c:v>109.76999664306641</c:v>
                </c:pt>
                <c:pt idx="6188">
                  <c:v>109.19999694824219</c:v>
                </c:pt>
                <c:pt idx="6189">
                  <c:v>110.37000274658203</c:v>
                </c:pt>
                <c:pt idx="6190">
                  <c:v>109.12000274658203</c:v>
                </c:pt>
                <c:pt idx="6191">
                  <c:v>109.27999877929688</c:v>
                </c:pt>
                <c:pt idx="6192">
                  <c:v>109.97000122070313</c:v>
                </c:pt>
                <c:pt idx="6193">
                  <c:v>109.66000366210938</c:v>
                </c:pt>
                <c:pt idx="6194">
                  <c:v>109.56999969482422</c:v>
                </c:pt>
                <c:pt idx="6195">
                  <c:v>109.12999725341797</c:v>
                </c:pt>
                <c:pt idx="6196">
                  <c:v>110.33000183105469</c:v>
                </c:pt>
                <c:pt idx="6197">
                  <c:v>109.11000061035156</c:v>
                </c:pt>
                <c:pt idx="6198">
                  <c:v>109.47000122070313</c:v>
                </c:pt>
                <c:pt idx="6199">
                  <c:v>109.77999877929688</c:v>
                </c:pt>
                <c:pt idx="6200">
                  <c:v>109.90000152587891</c:v>
                </c:pt>
                <c:pt idx="6201">
                  <c:v>110.25</c:v>
                </c:pt>
                <c:pt idx="6202">
                  <c:v>109.11000061035156</c:v>
                </c:pt>
                <c:pt idx="6203">
                  <c:v>110.22000122070313</c:v>
                </c:pt>
                <c:pt idx="6204">
                  <c:v>109.06999969482422</c:v>
                </c:pt>
                <c:pt idx="6205">
                  <c:v>109.59999847412109</c:v>
                </c:pt>
                <c:pt idx="6206">
                  <c:v>109.63999938964844</c:v>
                </c:pt>
                <c:pt idx="6207">
                  <c:v>110</c:v>
                </c:pt>
                <c:pt idx="6208">
                  <c:v>110.37999725341797</c:v>
                </c:pt>
                <c:pt idx="6209">
                  <c:v>109.20999908447266</c:v>
                </c:pt>
                <c:pt idx="6210">
                  <c:v>110.29000091552734</c:v>
                </c:pt>
                <c:pt idx="6211">
                  <c:v>110.02999877929688</c:v>
                </c:pt>
                <c:pt idx="6212">
                  <c:v>109.73999786376953</c:v>
                </c:pt>
                <c:pt idx="6213">
                  <c:v>109.58000183105469</c:v>
                </c:pt>
                <c:pt idx="6214">
                  <c:v>110.20999908447266</c:v>
                </c:pt>
                <c:pt idx="6215">
                  <c:v>110.47000122070313</c:v>
                </c:pt>
                <c:pt idx="6216">
                  <c:v>109.16999816894531</c:v>
                </c:pt>
                <c:pt idx="6217">
                  <c:v>110.33000183105469</c:v>
                </c:pt>
                <c:pt idx="6218">
                  <c:v>109.29000091552734</c:v>
                </c:pt>
                <c:pt idx="6219">
                  <c:v>110.04000091552734</c:v>
                </c:pt>
                <c:pt idx="6220">
                  <c:v>109.41000366210938</c:v>
                </c:pt>
                <c:pt idx="6221">
                  <c:v>110.33999633789063</c:v>
                </c:pt>
                <c:pt idx="6222">
                  <c:v>110.45999908447266</c:v>
                </c:pt>
                <c:pt idx="6223">
                  <c:v>109.26999664306641</c:v>
                </c:pt>
                <c:pt idx="6224">
                  <c:v>110.26999664306641</c:v>
                </c:pt>
                <c:pt idx="6225">
                  <c:v>109.55999755859375</c:v>
                </c:pt>
                <c:pt idx="6226">
                  <c:v>110.29000091552734</c:v>
                </c:pt>
                <c:pt idx="6227">
                  <c:v>109.26000213623047</c:v>
                </c:pt>
                <c:pt idx="6228">
                  <c:v>110.40000152587891</c:v>
                </c:pt>
                <c:pt idx="6229">
                  <c:v>110.29000091552734</c:v>
                </c:pt>
                <c:pt idx="6230">
                  <c:v>109.48000335693359</c:v>
                </c:pt>
                <c:pt idx="6231">
                  <c:v>109.83000183105469</c:v>
                </c:pt>
                <c:pt idx="6232">
                  <c:v>109.31999969482422</c:v>
                </c:pt>
                <c:pt idx="6233">
                  <c:v>110.44000244140625</c:v>
                </c:pt>
                <c:pt idx="6234">
                  <c:v>109.09999847412109</c:v>
                </c:pt>
                <c:pt idx="6235">
                  <c:v>110.37000274658203</c:v>
                </c:pt>
                <c:pt idx="6236">
                  <c:v>110</c:v>
                </c:pt>
                <c:pt idx="6237">
                  <c:v>109.77999877929688</c:v>
                </c:pt>
                <c:pt idx="6238">
                  <c:v>109.51000213623047</c:v>
                </c:pt>
                <c:pt idx="6239">
                  <c:v>110.26999664306641</c:v>
                </c:pt>
                <c:pt idx="6240">
                  <c:v>110.41999816894531</c:v>
                </c:pt>
                <c:pt idx="6241">
                  <c:v>109.16999816894531</c:v>
                </c:pt>
                <c:pt idx="6242">
                  <c:v>110.27999877929688</c:v>
                </c:pt>
                <c:pt idx="6243">
                  <c:v>109.33000183105469</c:v>
                </c:pt>
                <c:pt idx="6244">
                  <c:v>109.94000244140625</c:v>
                </c:pt>
                <c:pt idx="6245">
                  <c:v>109.30999755859375</c:v>
                </c:pt>
                <c:pt idx="6246">
                  <c:v>110.23999786376953</c:v>
                </c:pt>
                <c:pt idx="6247">
                  <c:v>110.41999816894531</c:v>
                </c:pt>
                <c:pt idx="6248">
                  <c:v>109.25</c:v>
                </c:pt>
                <c:pt idx="6249">
                  <c:v>110.29000091552734</c:v>
                </c:pt>
                <c:pt idx="6250">
                  <c:v>109.68000030517578</c:v>
                </c:pt>
                <c:pt idx="6251">
                  <c:v>110.23000335693359</c:v>
                </c:pt>
                <c:pt idx="6252">
                  <c:v>109.44000244140625</c:v>
                </c:pt>
                <c:pt idx="6253">
                  <c:v>109.31999969482422</c:v>
                </c:pt>
                <c:pt idx="6254">
                  <c:v>110.48999786376953</c:v>
                </c:pt>
                <c:pt idx="6255">
                  <c:v>109.38999938964844</c:v>
                </c:pt>
                <c:pt idx="6256">
                  <c:v>110.34999847412109</c:v>
                </c:pt>
                <c:pt idx="6257">
                  <c:v>109.65000152587891</c:v>
                </c:pt>
                <c:pt idx="6258">
                  <c:v>110.48999786376953</c:v>
                </c:pt>
                <c:pt idx="6259">
                  <c:v>109.38999938964844</c:v>
                </c:pt>
                <c:pt idx="6260">
                  <c:v>109.33999633789063</c:v>
                </c:pt>
                <c:pt idx="6261">
                  <c:v>110.43000030517578</c:v>
                </c:pt>
                <c:pt idx="6262">
                  <c:v>109.56999969482422</c:v>
                </c:pt>
                <c:pt idx="6263">
                  <c:v>110.29000091552734</c:v>
                </c:pt>
                <c:pt idx="6264">
                  <c:v>109.87999725341797</c:v>
                </c:pt>
                <c:pt idx="6265">
                  <c:v>109.87000274658203</c:v>
                </c:pt>
                <c:pt idx="6266">
                  <c:v>109.40000152587891</c:v>
                </c:pt>
                <c:pt idx="6267">
                  <c:v>110.59999847412109</c:v>
                </c:pt>
                <c:pt idx="6268">
                  <c:v>109.31999969482422</c:v>
                </c:pt>
                <c:pt idx="6269">
                  <c:v>109.59999847412109</c:v>
                </c:pt>
                <c:pt idx="6270">
                  <c:v>110.16000366210938</c:v>
                </c:pt>
                <c:pt idx="6271">
                  <c:v>110.43000030517578</c:v>
                </c:pt>
                <c:pt idx="6272">
                  <c:v>109.27999877929688</c:v>
                </c:pt>
                <c:pt idx="6273">
                  <c:v>109.56999969482422</c:v>
                </c:pt>
                <c:pt idx="6274">
                  <c:v>110.19999694824219</c:v>
                </c:pt>
                <c:pt idx="6275">
                  <c:v>110.09999847412109</c:v>
                </c:pt>
                <c:pt idx="6276">
                  <c:v>109.83000183105469</c:v>
                </c:pt>
                <c:pt idx="6277">
                  <c:v>110.13999938964844</c:v>
                </c:pt>
                <c:pt idx="6278">
                  <c:v>109.41000366210938</c:v>
                </c:pt>
                <c:pt idx="6279">
                  <c:v>110.62999725341797</c:v>
                </c:pt>
                <c:pt idx="6280">
                  <c:v>109.41000366210938</c:v>
                </c:pt>
                <c:pt idx="6281">
                  <c:v>109.51000213623047</c:v>
                </c:pt>
                <c:pt idx="6282">
                  <c:v>110.43000030517578</c:v>
                </c:pt>
                <c:pt idx="6283">
                  <c:v>109.79000091552734</c:v>
                </c:pt>
                <c:pt idx="6284">
                  <c:v>110.48000335693359</c:v>
                </c:pt>
                <c:pt idx="6285">
                  <c:v>109.61000061035156</c:v>
                </c:pt>
                <c:pt idx="6286">
                  <c:v>110.73999786376953</c:v>
                </c:pt>
                <c:pt idx="6287">
                  <c:v>109.51000213623047</c:v>
                </c:pt>
                <c:pt idx="6288">
                  <c:v>109.58000183105469</c:v>
                </c:pt>
                <c:pt idx="6289">
                  <c:v>110.52999877929688</c:v>
                </c:pt>
                <c:pt idx="6290">
                  <c:v>109.81999969482422</c:v>
                </c:pt>
                <c:pt idx="6291">
                  <c:v>110.41000366210938</c:v>
                </c:pt>
                <c:pt idx="6292">
                  <c:v>109.69999694824219</c:v>
                </c:pt>
                <c:pt idx="6293">
                  <c:v>110.62999725341797</c:v>
                </c:pt>
                <c:pt idx="6294">
                  <c:v>109.63999938964844</c:v>
                </c:pt>
                <c:pt idx="6295">
                  <c:v>109.62999725341797</c:v>
                </c:pt>
                <c:pt idx="6296">
                  <c:v>110.75</c:v>
                </c:pt>
                <c:pt idx="6297">
                  <c:v>109.70999908447266</c:v>
                </c:pt>
                <c:pt idx="6298">
                  <c:v>110.52999877929688</c:v>
                </c:pt>
                <c:pt idx="6299">
                  <c:v>109.95999908447266</c:v>
                </c:pt>
                <c:pt idx="6300">
                  <c:v>110.69000244140625</c:v>
                </c:pt>
                <c:pt idx="6301">
                  <c:v>109.77999877929688</c:v>
                </c:pt>
                <c:pt idx="6302">
                  <c:v>109.63999938964844</c:v>
                </c:pt>
                <c:pt idx="6303">
                  <c:v>109.69999694824219</c:v>
                </c:pt>
                <c:pt idx="6304">
                  <c:v>109.83000183105469</c:v>
                </c:pt>
                <c:pt idx="6305">
                  <c:v>110.70999908447266</c:v>
                </c:pt>
                <c:pt idx="6306">
                  <c:v>110.02999877929688</c:v>
                </c:pt>
                <c:pt idx="6307">
                  <c:v>110.83000183105469</c:v>
                </c:pt>
                <c:pt idx="6308">
                  <c:v>109.76999664306641</c:v>
                </c:pt>
                <c:pt idx="6309">
                  <c:v>110.91000366210938</c:v>
                </c:pt>
                <c:pt idx="6310">
                  <c:v>109.69999694824219</c:v>
                </c:pt>
                <c:pt idx="6311">
                  <c:v>109.72000122070313</c:v>
                </c:pt>
                <c:pt idx="6312">
                  <c:v>110.51000213623047</c:v>
                </c:pt>
                <c:pt idx="6313">
                  <c:v>110.08999633789063</c:v>
                </c:pt>
                <c:pt idx="6314">
                  <c:v>110.80000305175781</c:v>
                </c:pt>
                <c:pt idx="6315">
                  <c:v>109.58000183105469</c:v>
                </c:pt>
                <c:pt idx="6316">
                  <c:v>110.76000213623047</c:v>
                </c:pt>
                <c:pt idx="6317">
                  <c:v>109.56999969482422</c:v>
                </c:pt>
                <c:pt idx="6318">
                  <c:v>109.83999633789063</c:v>
                </c:pt>
                <c:pt idx="6319">
                  <c:v>110.18000030517578</c:v>
                </c:pt>
                <c:pt idx="6320">
                  <c:v>110.23000335693359</c:v>
                </c:pt>
                <c:pt idx="6321">
                  <c:v>110.76000213623047</c:v>
                </c:pt>
                <c:pt idx="6322">
                  <c:v>109.44999694824219</c:v>
                </c:pt>
                <c:pt idx="6323">
                  <c:v>110.72000122070313</c:v>
                </c:pt>
                <c:pt idx="6324">
                  <c:v>110.36000061035156</c:v>
                </c:pt>
                <c:pt idx="6325">
                  <c:v>109.94000244140625</c:v>
                </c:pt>
                <c:pt idx="6326">
                  <c:v>109.93000030517578</c:v>
                </c:pt>
                <c:pt idx="6327">
                  <c:v>109.51999664306641</c:v>
                </c:pt>
                <c:pt idx="6328">
                  <c:v>110.62999725341797</c:v>
                </c:pt>
                <c:pt idx="6329">
                  <c:v>109.44999694824219</c:v>
                </c:pt>
                <c:pt idx="6330">
                  <c:v>110.65000152587891</c:v>
                </c:pt>
                <c:pt idx="6331">
                  <c:v>110.27999877929688</c:v>
                </c:pt>
                <c:pt idx="6332">
                  <c:v>110.11000061035156</c:v>
                </c:pt>
                <c:pt idx="6333">
                  <c:v>110</c:v>
                </c:pt>
                <c:pt idx="6334">
                  <c:v>109.51000213623047</c:v>
                </c:pt>
                <c:pt idx="6335">
                  <c:v>110.66000366210938</c:v>
                </c:pt>
                <c:pt idx="6336">
                  <c:v>109.52999877929688</c:v>
                </c:pt>
                <c:pt idx="6337">
                  <c:v>110.69999694824219</c:v>
                </c:pt>
                <c:pt idx="6338">
                  <c:v>110.31999969482422</c:v>
                </c:pt>
                <c:pt idx="6339">
                  <c:v>110.22000122070313</c:v>
                </c:pt>
                <c:pt idx="6340">
                  <c:v>110</c:v>
                </c:pt>
                <c:pt idx="6341">
                  <c:v>109.62999725341797</c:v>
                </c:pt>
                <c:pt idx="6342">
                  <c:v>110.79000091552734</c:v>
                </c:pt>
                <c:pt idx="6343">
                  <c:v>109.62999725341797</c:v>
                </c:pt>
                <c:pt idx="6344">
                  <c:v>110.83999633789063</c:v>
                </c:pt>
                <c:pt idx="6345">
                  <c:v>110.51999664306641</c:v>
                </c:pt>
                <c:pt idx="6346">
                  <c:v>110.09999847412109</c:v>
                </c:pt>
                <c:pt idx="6347">
                  <c:v>110.22000122070313</c:v>
                </c:pt>
                <c:pt idx="6348">
                  <c:v>109.73999786376953</c:v>
                </c:pt>
                <c:pt idx="6349">
                  <c:v>110.77999877929688</c:v>
                </c:pt>
                <c:pt idx="6350">
                  <c:v>109.69000244140625</c:v>
                </c:pt>
                <c:pt idx="6351">
                  <c:v>109.76999664306641</c:v>
                </c:pt>
                <c:pt idx="6352">
                  <c:v>110.68000030517578</c:v>
                </c:pt>
                <c:pt idx="6353">
                  <c:v>109.91999816894531</c:v>
                </c:pt>
                <c:pt idx="6354">
                  <c:v>110.51999664306641</c:v>
                </c:pt>
                <c:pt idx="6355">
                  <c:v>110.12000274658203</c:v>
                </c:pt>
                <c:pt idx="6356">
                  <c:v>110.76999664306641</c:v>
                </c:pt>
                <c:pt idx="6357">
                  <c:v>109.73000335693359</c:v>
                </c:pt>
                <c:pt idx="6358">
                  <c:v>110.91000366210938</c:v>
                </c:pt>
                <c:pt idx="6359">
                  <c:v>110.79000091552734</c:v>
                </c:pt>
                <c:pt idx="6360">
                  <c:v>109.69999694824219</c:v>
                </c:pt>
                <c:pt idx="6361">
                  <c:v>110.55000305175781</c:v>
                </c:pt>
                <c:pt idx="6362">
                  <c:v>109.98000335693359</c:v>
                </c:pt>
                <c:pt idx="6363">
                  <c:v>110.56999969482422</c:v>
                </c:pt>
                <c:pt idx="6364">
                  <c:v>109.76999664306641</c:v>
                </c:pt>
                <c:pt idx="6365">
                  <c:v>110.87999725341797</c:v>
                </c:pt>
                <c:pt idx="6366">
                  <c:v>110.80000305175781</c:v>
                </c:pt>
                <c:pt idx="6367">
                  <c:v>109.68000030517578</c:v>
                </c:pt>
                <c:pt idx="6368">
                  <c:v>110.80999755859375</c:v>
                </c:pt>
                <c:pt idx="6369">
                  <c:v>109.90000152587891</c:v>
                </c:pt>
                <c:pt idx="6370">
                  <c:v>110.63999938964844</c:v>
                </c:pt>
                <c:pt idx="6371">
                  <c:v>109.88999938964844</c:v>
                </c:pt>
                <c:pt idx="6372">
                  <c:v>110.77999877929688</c:v>
                </c:pt>
                <c:pt idx="6373">
                  <c:v>110.81999969482422</c:v>
                </c:pt>
                <c:pt idx="6374">
                  <c:v>109.62000274658203</c:v>
                </c:pt>
                <c:pt idx="6375">
                  <c:v>110.52999877929688</c:v>
                </c:pt>
                <c:pt idx="6376">
                  <c:v>109.62999725341797</c:v>
                </c:pt>
                <c:pt idx="6377">
                  <c:v>110.44000244140625</c:v>
                </c:pt>
                <c:pt idx="6378">
                  <c:v>109.75</c:v>
                </c:pt>
                <c:pt idx="6379">
                  <c:v>110.62000274658203</c:v>
                </c:pt>
                <c:pt idx="6380">
                  <c:v>110.68000030517578</c:v>
                </c:pt>
                <c:pt idx="6381">
                  <c:v>109.58000183105469</c:v>
                </c:pt>
                <c:pt idx="6382">
                  <c:v>110.48999786376953</c:v>
                </c:pt>
                <c:pt idx="6383">
                  <c:v>109.76000213623047</c:v>
                </c:pt>
                <c:pt idx="6384">
                  <c:v>110.51999664306641</c:v>
                </c:pt>
                <c:pt idx="6385">
                  <c:v>109.44999694824219</c:v>
                </c:pt>
                <c:pt idx="6386">
                  <c:v>110.55000305175781</c:v>
                </c:pt>
                <c:pt idx="6387">
                  <c:v>110.41000366210938</c:v>
                </c:pt>
                <c:pt idx="6388">
                  <c:v>109.52999877929688</c:v>
                </c:pt>
                <c:pt idx="6389">
                  <c:v>110.19999694824219</c:v>
                </c:pt>
                <c:pt idx="6390">
                  <c:v>109.75</c:v>
                </c:pt>
                <c:pt idx="6391">
                  <c:v>110.44000244140625</c:v>
                </c:pt>
                <c:pt idx="6392">
                  <c:v>109.26000213623047</c:v>
                </c:pt>
                <c:pt idx="6393">
                  <c:v>110.45999908447266</c:v>
                </c:pt>
                <c:pt idx="6394">
                  <c:v>109.26000213623047</c:v>
                </c:pt>
                <c:pt idx="6395">
                  <c:v>109.41000366210938</c:v>
                </c:pt>
                <c:pt idx="6396">
                  <c:v>110.01000213623047</c:v>
                </c:pt>
                <c:pt idx="6397">
                  <c:v>109.73999786376953</c:v>
                </c:pt>
                <c:pt idx="6398">
                  <c:v>110.29000091552734</c:v>
                </c:pt>
                <c:pt idx="6399">
                  <c:v>109.18000030517578</c:v>
                </c:pt>
                <c:pt idx="6400">
                  <c:v>110.30999755859375</c:v>
                </c:pt>
                <c:pt idx="6401">
                  <c:v>110.26000213623047</c:v>
                </c:pt>
                <c:pt idx="6402">
                  <c:v>109.31999969482422</c:v>
                </c:pt>
                <c:pt idx="6403">
                  <c:v>110.12000274658203</c:v>
                </c:pt>
                <c:pt idx="6404">
                  <c:v>109.43000030517578</c:v>
                </c:pt>
                <c:pt idx="6405">
                  <c:v>110.22000122070313</c:v>
                </c:pt>
                <c:pt idx="6406">
                  <c:v>109.15000152587891</c:v>
                </c:pt>
                <c:pt idx="6407">
                  <c:v>110.27999877929688</c:v>
                </c:pt>
                <c:pt idx="6408">
                  <c:v>110.25</c:v>
                </c:pt>
                <c:pt idx="6409">
                  <c:v>109.08999633789063</c:v>
                </c:pt>
                <c:pt idx="6410">
                  <c:v>110.04000091552734</c:v>
                </c:pt>
                <c:pt idx="6411">
                  <c:v>109.34999847412109</c:v>
                </c:pt>
                <c:pt idx="6412">
                  <c:v>110.08000183105469</c:v>
                </c:pt>
                <c:pt idx="6413">
                  <c:v>109.12999725341797</c:v>
                </c:pt>
                <c:pt idx="6414">
                  <c:v>110.20999908447266</c:v>
                </c:pt>
                <c:pt idx="6415">
                  <c:v>110.06999969482422</c:v>
                </c:pt>
                <c:pt idx="6416">
                  <c:v>109.11000061035156</c:v>
                </c:pt>
                <c:pt idx="6417">
                  <c:v>109.97000122070313</c:v>
                </c:pt>
                <c:pt idx="6418">
                  <c:v>109.51999664306641</c:v>
                </c:pt>
                <c:pt idx="6419">
                  <c:v>109.70999908447266</c:v>
                </c:pt>
                <c:pt idx="6420">
                  <c:v>109.05999755859375</c:v>
                </c:pt>
                <c:pt idx="6421">
                  <c:v>110.23000335693359</c:v>
                </c:pt>
                <c:pt idx="6422">
                  <c:v>108.95999908447266</c:v>
                </c:pt>
                <c:pt idx="6423">
                  <c:v>109.20999908447266</c:v>
                </c:pt>
                <c:pt idx="6424">
                  <c:v>109.84999847412109</c:v>
                </c:pt>
                <c:pt idx="6425">
                  <c:v>109.55999755859375</c:v>
                </c:pt>
                <c:pt idx="6426">
                  <c:v>110.16000366210938</c:v>
                </c:pt>
                <c:pt idx="6427">
                  <c:v>109.02999877929688</c:v>
                </c:pt>
                <c:pt idx="6428">
                  <c:v>110.15000152587891</c:v>
                </c:pt>
                <c:pt idx="6429">
                  <c:v>109.01999664306641</c:v>
                </c:pt>
                <c:pt idx="6430">
                  <c:v>109.26999664306641</c:v>
                </c:pt>
                <c:pt idx="6431">
                  <c:v>109.65000152587891</c:v>
                </c:pt>
                <c:pt idx="6432">
                  <c:v>109.58999633789063</c:v>
                </c:pt>
                <c:pt idx="6433">
                  <c:v>109.33999633789063</c:v>
                </c:pt>
                <c:pt idx="6434">
                  <c:v>109.04000091552734</c:v>
                </c:pt>
                <c:pt idx="6435">
                  <c:v>110.05999755859375</c:v>
                </c:pt>
                <c:pt idx="6436">
                  <c:v>108.88999938964844</c:v>
                </c:pt>
                <c:pt idx="6437">
                  <c:v>109.13999938964844</c:v>
                </c:pt>
                <c:pt idx="6438">
                  <c:v>109.70999908447266</c:v>
                </c:pt>
                <c:pt idx="6439">
                  <c:v>109.51000213623047</c:v>
                </c:pt>
                <c:pt idx="6440">
                  <c:v>110.08999633789063</c:v>
                </c:pt>
                <c:pt idx="6441">
                  <c:v>108.94999694824219</c:v>
                </c:pt>
                <c:pt idx="6442">
                  <c:v>110.06999969482422</c:v>
                </c:pt>
                <c:pt idx="6443">
                  <c:v>109.84999847412109</c:v>
                </c:pt>
                <c:pt idx="6444">
                  <c:v>109.12000274658203</c:v>
                </c:pt>
                <c:pt idx="6445">
                  <c:v>109.68000030517578</c:v>
                </c:pt>
                <c:pt idx="6446">
                  <c:v>109.04000091552734</c:v>
                </c:pt>
                <c:pt idx="6447">
                  <c:v>110.01000213623047</c:v>
                </c:pt>
                <c:pt idx="6448">
                  <c:v>108.87000274658203</c:v>
                </c:pt>
                <c:pt idx="6449">
                  <c:v>110.11000061035156</c:v>
                </c:pt>
                <c:pt idx="6450">
                  <c:v>109.84999847412109</c:v>
                </c:pt>
                <c:pt idx="6451">
                  <c:v>108.83000183105469</c:v>
                </c:pt>
                <c:pt idx="6452">
                  <c:v>109.98000335693359</c:v>
                </c:pt>
                <c:pt idx="6453">
                  <c:v>109.36000061035156</c:v>
                </c:pt>
                <c:pt idx="6454">
                  <c:v>109.69999694824219</c:v>
                </c:pt>
                <c:pt idx="6455">
                  <c:v>109.04000091552734</c:v>
                </c:pt>
                <c:pt idx="6456">
                  <c:v>108.86000061035156</c:v>
                </c:pt>
                <c:pt idx="6457">
                  <c:v>109.98000335693359</c:v>
                </c:pt>
                <c:pt idx="6458">
                  <c:v>108.87000274658203</c:v>
                </c:pt>
                <c:pt idx="6459">
                  <c:v>110.02999877929688</c:v>
                </c:pt>
                <c:pt idx="6460">
                  <c:v>109.88999938964844</c:v>
                </c:pt>
                <c:pt idx="6461">
                  <c:v>109.27999877929688</c:v>
                </c:pt>
                <c:pt idx="6462">
                  <c:v>109.65000152587891</c:v>
                </c:pt>
                <c:pt idx="6463">
                  <c:v>109.05999755859375</c:v>
                </c:pt>
                <c:pt idx="6464">
                  <c:v>109.94999694824219</c:v>
                </c:pt>
                <c:pt idx="6465">
                  <c:v>108.95999908447266</c:v>
                </c:pt>
                <c:pt idx="6466">
                  <c:v>109.98999786376953</c:v>
                </c:pt>
                <c:pt idx="6467">
                  <c:v>110</c:v>
                </c:pt>
                <c:pt idx="6468">
                  <c:v>108.84999847412109</c:v>
                </c:pt>
                <c:pt idx="6469">
                  <c:v>109.84999847412109</c:v>
                </c:pt>
                <c:pt idx="6470">
                  <c:v>108.81999969482422</c:v>
                </c:pt>
                <c:pt idx="6471">
                  <c:v>109.01999664306641</c:v>
                </c:pt>
                <c:pt idx="6472">
                  <c:v>109.41999816894531</c:v>
                </c:pt>
                <c:pt idx="6473">
                  <c:v>109.15000152587891</c:v>
                </c:pt>
                <c:pt idx="6474">
                  <c:v>109.33000183105469</c:v>
                </c:pt>
                <c:pt idx="6475">
                  <c:v>108.73000335693359</c:v>
                </c:pt>
                <c:pt idx="6476">
                  <c:v>109.61000061035156</c:v>
                </c:pt>
                <c:pt idx="6477">
                  <c:v>108.66000366210938</c:v>
                </c:pt>
                <c:pt idx="6478">
                  <c:v>109.69000244140625</c:v>
                </c:pt>
                <c:pt idx="6479">
                  <c:v>109.79000091552734</c:v>
                </c:pt>
                <c:pt idx="6480">
                  <c:v>108.56999969482422</c:v>
                </c:pt>
                <c:pt idx="6481">
                  <c:v>109.58999633789063</c:v>
                </c:pt>
                <c:pt idx="6482">
                  <c:v>109.41000366210938</c:v>
                </c:pt>
                <c:pt idx="6483">
                  <c:v>108.54000091552734</c:v>
                </c:pt>
                <c:pt idx="6484">
                  <c:v>109.37999725341797</c:v>
                </c:pt>
                <c:pt idx="6485">
                  <c:v>108.58999633789063</c:v>
                </c:pt>
                <c:pt idx="6486">
                  <c:v>109.09999847412109</c:v>
                </c:pt>
                <c:pt idx="6487">
                  <c:v>108.91000366210938</c:v>
                </c:pt>
                <c:pt idx="6488">
                  <c:v>109.06999969482422</c:v>
                </c:pt>
                <c:pt idx="6489">
                  <c:v>109.56999969482422</c:v>
                </c:pt>
                <c:pt idx="6490">
                  <c:v>108.52999877929688</c:v>
                </c:pt>
                <c:pt idx="6491">
                  <c:v>109.65000152587891</c:v>
                </c:pt>
                <c:pt idx="6492">
                  <c:v>108.45999908447266</c:v>
                </c:pt>
                <c:pt idx="6493">
                  <c:v>109.68000030517578</c:v>
                </c:pt>
                <c:pt idx="6494">
                  <c:v>109.54000091552734</c:v>
                </c:pt>
                <c:pt idx="6495">
                  <c:v>108.44999694824219</c:v>
                </c:pt>
                <c:pt idx="6496">
                  <c:v>109.62000274658203</c:v>
                </c:pt>
                <c:pt idx="6497">
                  <c:v>108.41999816894531</c:v>
                </c:pt>
                <c:pt idx="6498">
                  <c:v>108.63999938964844</c:v>
                </c:pt>
                <c:pt idx="6499">
                  <c:v>109.23999786376953</c:v>
                </c:pt>
                <c:pt idx="6500">
                  <c:v>108.62000274658203</c:v>
                </c:pt>
                <c:pt idx="6501">
                  <c:v>109.13999938964844</c:v>
                </c:pt>
                <c:pt idx="6502">
                  <c:v>108.47000122070313</c:v>
                </c:pt>
                <c:pt idx="6503">
                  <c:v>109.48000335693359</c:v>
                </c:pt>
                <c:pt idx="6504">
                  <c:v>108.43000030517578</c:v>
                </c:pt>
                <c:pt idx="6505">
                  <c:v>108.27999877929688</c:v>
                </c:pt>
                <c:pt idx="6506">
                  <c:v>109.45999908447266</c:v>
                </c:pt>
                <c:pt idx="6507">
                  <c:v>108.29000091552734</c:v>
                </c:pt>
                <c:pt idx="6508">
                  <c:v>108.59999847412109</c:v>
                </c:pt>
                <c:pt idx="6509">
                  <c:v>109.02999877929688</c:v>
                </c:pt>
                <c:pt idx="6510">
                  <c:v>108.76999664306641</c:v>
                </c:pt>
                <c:pt idx="6511">
                  <c:v>108.93000030517578</c:v>
                </c:pt>
                <c:pt idx="6512">
                  <c:v>108.98999786376953</c:v>
                </c:pt>
                <c:pt idx="6513">
                  <c:v>108.68000030517578</c:v>
                </c:pt>
                <c:pt idx="6514">
                  <c:v>109.23999786376953</c:v>
                </c:pt>
                <c:pt idx="6515">
                  <c:v>109.37000274658203</c:v>
                </c:pt>
                <c:pt idx="6516">
                  <c:v>108.27999877929688</c:v>
                </c:pt>
                <c:pt idx="6517">
                  <c:v>109.37999725341797</c:v>
                </c:pt>
                <c:pt idx="6518">
                  <c:v>109.16999816894531</c:v>
                </c:pt>
                <c:pt idx="6519">
                  <c:v>108.56999969482422</c:v>
                </c:pt>
                <c:pt idx="6520">
                  <c:v>108.88999938964844</c:v>
                </c:pt>
                <c:pt idx="6521">
                  <c:v>108.23000335693359</c:v>
                </c:pt>
                <c:pt idx="6522">
                  <c:v>109.48000335693359</c:v>
                </c:pt>
                <c:pt idx="6523">
                  <c:v>108.26000213623047</c:v>
                </c:pt>
                <c:pt idx="6524">
                  <c:v>109.48000335693359</c:v>
                </c:pt>
                <c:pt idx="6525">
                  <c:v>108.29000091552734</c:v>
                </c:pt>
                <c:pt idx="6526">
                  <c:v>108.70999908447266</c:v>
                </c:pt>
                <c:pt idx="6527">
                  <c:v>108.83999633789063</c:v>
                </c:pt>
                <c:pt idx="6528">
                  <c:v>109.20999908447266</c:v>
                </c:pt>
                <c:pt idx="6529">
                  <c:v>108.45999908447266</c:v>
                </c:pt>
                <c:pt idx="6530">
                  <c:v>108.30999755859375</c:v>
                </c:pt>
                <c:pt idx="6531">
                  <c:v>109.51999664306641</c:v>
                </c:pt>
                <c:pt idx="6532">
                  <c:v>108.37999725341797</c:v>
                </c:pt>
                <c:pt idx="6533">
                  <c:v>109.41000366210938</c:v>
                </c:pt>
                <c:pt idx="6534">
                  <c:v>108.83999633789063</c:v>
                </c:pt>
                <c:pt idx="6535">
                  <c:v>109.41000366210938</c:v>
                </c:pt>
                <c:pt idx="6536">
                  <c:v>108.65000152587891</c:v>
                </c:pt>
                <c:pt idx="6537">
                  <c:v>109.66000366210938</c:v>
                </c:pt>
                <c:pt idx="6538">
                  <c:v>109.51000213623047</c:v>
                </c:pt>
                <c:pt idx="6539">
                  <c:v>108.52999877929688</c:v>
                </c:pt>
                <c:pt idx="6540">
                  <c:v>109.41999816894531</c:v>
                </c:pt>
                <c:pt idx="6541">
                  <c:v>108.87000274658203</c:v>
                </c:pt>
                <c:pt idx="6542">
                  <c:v>109.56999969482422</c:v>
                </c:pt>
                <c:pt idx="6543">
                  <c:v>108.62000274658203</c:v>
                </c:pt>
                <c:pt idx="6544">
                  <c:v>108.66000366210938</c:v>
                </c:pt>
                <c:pt idx="6545">
                  <c:v>109.69999694824219</c:v>
                </c:pt>
                <c:pt idx="6546">
                  <c:v>108.84999847412109</c:v>
                </c:pt>
                <c:pt idx="6547">
                  <c:v>109.69000244140625</c:v>
                </c:pt>
                <c:pt idx="6548">
                  <c:v>108.91999816894531</c:v>
                </c:pt>
                <c:pt idx="6549">
                  <c:v>109.77999877929688</c:v>
                </c:pt>
                <c:pt idx="6550">
                  <c:v>108.72000122070313</c:v>
                </c:pt>
                <c:pt idx="6551">
                  <c:v>108.76999664306641</c:v>
                </c:pt>
                <c:pt idx="6552">
                  <c:v>109.75</c:v>
                </c:pt>
                <c:pt idx="6553">
                  <c:v>109.01999664306641</c:v>
                </c:pt>
                <c:pt idx="6554">
                  <c:v>109.5</c:v>
                </c:pt>
                <c:pt idx="6555">
                  <c:v>108.98000335693359</c:v>
                </c:pt>
                <c:pt idx="6556">
                  <c:v>109.95999908447266</c:v>
                </c:pt>
                <c:pt idx="6557">
                  <c:v>108.87000274658203</c:v>
                </c:pt>
                <c:pt idx="6558">
                  <c:v>109.91999816894531</c:v>
                </c:pt>
                <c:pt idx="6559">
                  <c:v>109.76000213623047</c:v>
                </c:pt>
                <c:pt idx="6560">
                  <c:v>109.23000335693359</c:v>
                </c:pt>
                <c:pt idx="6561">
                  <c:v>109.51000213623047</c:v>
                </c:pt>
                <c:pt idx="6562">
                  <c:v>109.68000030517578</c:v>
                </c:pt>
                <c:pt idx="6563">
                  <c:v>110.16999816894531</c:v>
                </c:pt>
                <c:pt idx="6564">
                  <c:v>108.87999725341797</c:v>
                </c:pt>
                <c:pt idx="6565">
                  <c:v>110.02999877929688</c:v>
                </c:pt>
                <c:pt idx="6566">
                  <c:v>109.66000366210938</c:v>
                </c:pt>
                <c:pt idx="6567">
                  <c:v>109.56999969482422</c:v>
                </c:pt>
                <c:pt idx="6568">
                  <c:v>109.23000335693359</c:v>
                </c:pt>
                <c:pt idx="6569">
                  <c:v>110.05000305175781</c:v>
                </c:pt>
                <c:pt idx="6570">
                  <c:v>110.08999633789063</c:v>
                </c:pt>
                <c:pt idx="6571">
                  <c:v>108.97000122070313</c:v>
                </c:pt>
                <c:pt idx="6572">
                  <c:v>110.06999969482422</c:v>
                </c:pt>
                <c:pt idx="6573">
                  <c:v>109.16000366210938</c:v>
                </c:pt>
                <c:pt idx="6574">
                  <c:v>109.95999908447266</c:v>
                </c:pt>
                <c:pt idx="6575">
                  <c:v>109.16999816894531</c:v>
                </c:pt>
                <c:pt idx="6576">
                  <c:v>110.16000366210938</c:v>
                </c:pt>
                <c:pt idx="6577">
                  <c:v>109.01999664306641</c:v>
                </c:pt>
                <c:pt idx="6578">
                  <c:v>109.08999633789063</c:v>
                </c:pt>
                <c:pt idx="6579">
                  <c:v>109.90000152587891</c:v>
                </c:pt>
                <c:pt idx="6580">
                  <c:v>109.55000305175781</c:v>
                </c:pt>
                <c:pt idx="6581">
                  <c:v>110.11000061035156</c:v>
                </c:pt>
                <c:pt idx="6582">
                  <c:v>109.11000061035156</c:v>
                </c:pt>
                <c:pt idx="6583">
                  <c:v>110.23999786376953</c:v>
                </c:pt>
                <c:pt idx="6584">
                  <c:v>109.44999694824219</c:v>
                </c:pt>
                <c:pt idx="6585">
                  <c:v>110.19999694824219</c:v>
                </c:pt>
                <c:pt idx="6586">
                  <c:v>109.19000244140625</c:v>
                </c:pt>
                <c:pt idx="6587">
                  <c:v>109.04000091552734</c:v>
                </c:pt>
                <c:pt idx="6588">
                  <c:v>110.12999725341797</c:v>
                </c:pt>
                <c:pt idx="6589">
                  <c:v>109.31999969482422</c:v>
                </c:pt>
                <c:pt idx="6590">
                  <c:v>110.06999969482422</c:v>
                </c:pt>
                <c:pt idx="6591">
                  <c:v>109.22000122070313</c:v>
                </c:pt>
                <c:pt idx="6592">
                  <c:v>110.23999786376953</c:v>
                </c:pt>
                <c:pt idx="6593">
                  <c:v>109.19999694824219</c:v>
                </c:pt>
                <c:pt idx="6594">
                  <c:v>110.26999664306641</c:v>
                </c:pt>
                <c:pt idx="6595">
                  <c:v>109.19000244140625</c:v>
                </c:pt>
                <c:pt idx="6596">
                  <c:v>110.16999816894531</c:v>
                </c:pt>
                <c:pt idx="6597">
                  <c:v>109.55000305175781</c:v>
                </c:pt>
                <c:pt idx="6598">
                  <c:v>110.25</c:v>
                </c:pt>
                <c:pt idx="6599">
                  <c:v>109.27999877929688</c:v>
                </c:pt>
                <c:pt idx="6600">
                  <c:v>109.19000244140625</c:v>
                </c:pt>
                <c:pt idx="6601">
                  <c:v>110.30000305175781</c:v>
                </c:pt>
                <c:pt idx="6602">
                  <c:v>109.36000061035156</c:v>
                </c:pt>
                <c:pt idx="6603">
                  <c:v>110.05999755859375</c:v>
                </c:pt>
                <c:pt idx="6604">
                  <c:v>109.48999786376953</c:v>
                </c:pt>
                <c:pt idx="6605">
                  <c:v>110.45999908447266</c:v>
                </c:pt>
                <c:pt idx="6606">
                  <c:v>109.27999877929688</c:v>
                </c:pt>
                <c:pt idx="6607">
                  <c:v>110.44999694824219</c:v>
                </c:pt>
                <c:pt idx="6608">
                  <c:v>110.37000274658203</c:v>
                </c:pt>
                <c:pt idx="6609">
                  <c:v>109.43000030517578</c:v>
                </c:pt>
                <c:pt idx="6610">
                  <c:v>110.16000366210938</c:v>
                </c:pt>
                <c:pt idx="6611">
                  <c:v>109.44999694824219</c:v>
                </c:pt>
                <c:pt idx="6612">
                  <c:v>110.31999969482422</c:v>
                </c:pt>
                <c:pt idx="6613">
                  <c:v>109.36000061035156</c:v>
                </c:pt>
                <c:pt idx="6614">
                  <c:v>110.47000122070313</c:v>
                </c:pt>
                <c:pt idx="6615">
                  <c:v>109.25</c:v>
                </c:pt>
                <c:pt idx="6616">
                  <c:v>109.37999725341797</c:v>
                </c:pt>
                <c:pt idx="6617">
                  <c:v>110.25</c:v>
                </c:pt>
                <c:pt idx="6618">
                  <c:v>109.61000061035156</c:v>
                </c:pt>
                <c:pt idx="6619">
                  <c:v>110.26000213623047</c:v>
                </c:pt>
                <c:pt idx="6620">
                  <c:v>109.43000030517578</c:v>
                </c:pt>
                <c:pt idx="6621">
                  <c:v>110.48999786376953</c:v>
                </c:pt>
                <c:pt idx="6622">
                  <c:v>109.37000274658203</c:v>
                </c:pt>
                <c:pt idx="6623">
                  <c:v>109.36000061035156</c:v>
                </c:pt>
                <c:pt idx="6624">
                  <c:v>110.5</c:v>
                </c:pt>
                <c:pt idx="6625">
                  <c:v>109.48000335693359</c:v>
                </c:pt>
                <c:pt idx="6626">
                  <c:v>110.26999664306641</c:v>
                </c:pt>
                <c:pt idx="6627">
                  <c:v>109.58999633789063</c:v>
                </c:pt>
                <c:pt idx="6628">
                  <c:v>110.44000244140625</c:v>
                </c:pt>
                <c:pt idx="6629">
                  <c:v>109.41000366210938</c:v>
                </c:pt>
                <c:pt idx="6630">
                  <c:v>109.30999755859375</c:v>
                </c:pt>
                <c:pt idx="6631">
                  <c:v>110.47000122070313</c:v>
                </c:pt>
                <c:pt idx="6632">
                  <c:v>109.37000274658203</c:v>
                </c:pt>
                <c:pt idx="6633">
                  <c:v>110.33000183105469</c:v>
                </c:pt>
                <c:pt idx="6634">
                  <c:v>109.94000244140625</c:v>
                </c:pt>
                <c:pt idx="6635">
                  <c:v>109.98999786376953</c:v>
                </c:pt>
                <c:pt idx="6636">
                  <c:v>109.81999969482422</c:v>
                </c:pt>
                <c:pt idx="6637">
                  <c:v>109.41999816894531</c:v>
                </c:pt>
                <c:pt idx="6638">
                  <c:v>109.26999664306641</c:v>
                </c:pt>
                <c:pt idx="6639">
                  <c:v>109.45999908447266</c:v>
                </c:pt>
                <c:pt idx="6640">
                  <c:v>110.30999755859375</c:v>
                </c:pt>
                <c:pt idx="6641">
                  <c:v>109.72000122070313</c:v>
                </c:pt>
                <c:pt idx="6642">
                  <c:v>110.47000122070313</c:v>
                </c:pt>
                <c:pt idx="6643">
                  <c:v>109.51000213623047</c:v>
                </c:pt>
                <c:pt idx="6644">
                  <c:v>110.65000152587891</c:v>
                </c:pt>
                <c:pt idx="6645">
                  <c:v>109.34999847412109</c:v>
                </c:pt>
                <c:pt idx="6646">
                  <c:v>109.45999908447266</c:v>
                </c:pt>
                <c:pt idx="6647">
                  <c:v>110.54000091552734</c:v>
                </c:pt>
                <c:pt idx="6648">
                  <c:v>109.58999633789063</c:v>
                </c:pt>
                <c:pt idx="6649">
                  <c:v>110.44999694824219</c:v>
                </c:pt>
                <c:pt idx="6650">
                  <c:v>109.80000305175781</c:v>
                </c:pt>
                <c:pt idx="6651">
                  <c:v>110.45999908447266</c:v>
                </c:pt>
                <c:pt idx="6652">
                  <c:v>109.56999969482422</c:v>
                </c:pt>
                <c:pt idx="6653">
                  <c:v>110.59999847412109</c:v>
                </c:pt>
                <c:pt idx="6654">
                  <c:v>110.73999786376953</c:v>
                </c:pt>
                <c:pt idx="6655">
                  <c:v>109.55999755859375</c:v>
                </c:pt>
                <c:pt idx="6656">
                  <c:v>110.63999938964844</c:v>
                </c:pt>
                <c:pt idx="6657">
                  <c:v>110.37999725341797</c:v>
                </c:pt>
                <c:pt idx="6658">
                  <c:v>109.98000335693359</c:v>
                </c:pt>
                <c:pt idx="6659">
                  <c:v>110.27999877929688</c:v>
                </c:pt>
                <c:pt idx="6660">
                  <c:v>110.12999725341797</c:v>
                </c:pt>
                <c:pt idx="6661">
                  <c:v>110.58999633789063</c:v>
                </c:pt>
                <c:pt idx="6662">
                  <c:v>109.68000030517578</c:v>
                </c:pt>
                <c:pt idx="6663">
                  <c:v>110.76000213623047</c:v>
                </c:pt>
                <c:pt idx="6664">
                  <c:v>110.68000030517578</c:v>
                </c:pt>
                <c:pt idx="6665">
                  <c:v>109.58000183105469</c:v>
                </c:pt>
                <c:pt idx="6666">
                  <c:v>110.70999908447266</c:v>
                </c:pt>
                <c:pt idx="6667">
                  <c:v>110.36000061035156</c:v>
                </c:pt>
                <c:pt idx="6668">
                  <c:v>110.05000305175781</c:v>
                </c:pt>
                <c:pt idx="6669">
                  <c:v>110.22000122070313</c:v>
                </c:pt>
                <c:pt idx="6670">
                  <c:v>110.25</c:v>
                </c:pt>
                <c:pt idx="6671">
                  <c:v>110.66999816894531</c:v>
                </c:pt>
                <c:pt idx="6672">
                  <c:v>109.59999847412109</c:v>
                </c:pt>
                <c:pt idx="6673">
                  <c:v>110.77999877929688</c:v>
                </c:pt>
                <c:pt idx="6674">
                  <c:v>110.70999908447266</c:v>
                </c:pt>
                <c:pt idx="6675">
                  <c:v>109.58000183105469</c:v>
                </c:pt>
                <c:pt idx="6676">
                  <c:v>110.69999694824219</c:v>
                </c:pt>
                <c:pt idx="6677">
                  <c:v>109.66999816894531</c:v>
                </c:pt>
                <c:pt idx="6678">
                  <c:v>110.26000213623047</c:v>
                </c:pt>
                <c:pt idx="6679">
                  <c:v>110.11000061035156</c:v>
                </c:pt>
                <c:pt idx="6680">
                  <c:v>110.41000366210938</c:v>
                </c:pt>
                <c:pt idx="6681">
                  <c:v>110.72000122070313</c:v>
                </c:pt>
                <c:pt idx="6682">
                  <c:v>109.62000274658203</c:v>
                </c:pt>
                <c:pt idx="6683">
                  <c:v>110.83999633789063</c:v>
                </c:pt>
                <c:pt idx="6684">
                  <c:v>110.76999664306641</c:v>
                </c:pt>
                <c:pt idx="6685">
                  <c:v>109.55000305175781</c:v>
                </c:pt>
                <c:pt idx="6686">
                  <c:v>110.83000183105469</c:v>
                </c:pt>
                <c:pt idx="6687">
                  <c:v>110.26000213623047</c:v>
                </c:pt>
                <c:pt idx="6688">
                  <c:v>110.29000091552734</c:v>
                </c:pt>
                <c:pt idx="6689">
                  <c:v>110.18000030517578</c:v>
                </c:pt>
                <c:pt idx="6690">
                  <c:v>110.48999786376953</c:v>
                </c:pt>
                <c:pt idx="6691">
                  <c:v>110.08999633789063</c:v>
                </c:pt>
                <c:pt idx="6692">
                  <c:v>110.56999969482422</c:v>
                </c:pt>
                <c:pt idx="6693">
                  <c:v>110.83999633789063</c:v>
                </c:pt>
                <c:pt idx="6694">
                  <c:v>109.66000366210938</c:v>
                </c:pt>
                <c:pt idx="6695">
                  <c:v>110.90000152587891</c:v>
                </c:pt>
                <c:pt idx="6696">
                  <c:v>110.75</c:v>
                </c:pt>
                <c:pt idx="6697">
                  <c:v>109.80000305175781</c:v>
                </c:pt>
                <c:pt idx="6698">
                  <c:v>110.59999847412109</c:v>
                </c:pt>
                <c:pt idx="6699">
                  <c:v>109.90000152587891</c:v>
                </c:pt>
                <c:pt idx="6700">
                  <c:v>110.52999877929688</c:v>
                </c:pt>
                <c:pt idx="6701">
                  <c:v>109.91999816894531</c:v>
                </c:pt>
                <c:pt idx="6702">
                  <c:v>110.75</c:v>
                </c:pt>
                <c:pt idx="6703">
                  <c:v>110.77999877929688</c:v>
                </c:pt>
                <c:pt idx="6704">
                  <c:v>109.68000030517578</c:v>
                </c:pt>
                <c:pt idx="6705">
                  <c:v>110.84999847412109</c:v>
                </c:pt>
                <c:pt idx="6706">
                  <c:v>109.66000366210938</c:v>
                </c:pt>
                <c:pt idx="6707">
                  <c:v>110.16999816894531</c:v>
                </c:pt>
                <c:pt idx="6708">
                  <c:v>110.26000213623047</c:v>
                </c:pt>
                <c:pt idx="6709">
                  <c:v>110.40000152587891</c:v>
                </c:pt>
                <c:pt idx="6710">
                  <c:v>110.04000091552734</c:v>
                </c:pt>
                <c:pt idx="6711">
                  <c:v>110.66000366210938</c:v>
                </c:pt>
                <c:pt idx="6712">
                  <c:v>110.81999969482422</c:v>
                </c:pt>
                <c:pt idx="6713">
                  <c:v>109.58999633789063</c:v>
                </c:pt>
                <c:pt idx="6714">
                  <c:v>110.87999725341797</c:v>
                </c:pt>
                <c:pt idx="6715">
                  <c:v>110.65000152587891</c:v>
                </c:pt>
                <c:pt idx="6716">
                  <c:v>110.01000213623047</c:v>
                </c:pt>
                <c:pt idx="6717">
                  <c:v>110.34999847412109</c:v>
                </c:pt>
                <c:pt idx="6718">
                  <c:v>109.81999969482422</c:v>
                </c:pt>
                <c:pt idx="6719">
                  <c:v>110.90000152587891</c:v>
                </c:pt>
                <c:pt idx="6720">
                  <c:v>109.70999908447266</c:v>
                </c:pt>
                <c:pt idx="6721">
                  <c:v>110.97000122070313</c:v>
                </c:pt>
                <c:pt idx="6722">
                  <c:v>110.76000213623047</c:v>
                </c:pt>
                <c:pt idx="6723">
                  <c:v>109.94999694824219</c:v>
                </c:pt>
                <c:pt idx="6724">
                  <c:v>110.70999908447266</c:v>
                </c:pt>
                <c:pt idx="6725">
                  <c:v>110.13999938964844</c:v>
                </c:pt>
                <c:pt idx="6726">
                  <c:v>110.62999725341797</c:v>
                </c:pt>
                <c:pt idx="6727">
                  <c:v>109.94999694824219</c:v>
                </c:pt>
                <c:pt idx="6728">
                  <c:v>110.91999816894531</c:v>
                </c:pt>
                <c:pt idx="6729">
                  <c:v>111</c:v>
                </c:pt>
                <c:pt idx="6730">
                  <c:v>109.73999786376953</c:v>
                </c:pt>
                <c:pt idx="6731">
                  <c:v>110.83000183105469</c:v>
                </c:pt>
                <c:pt idx="6732">
                  <c:v>109.91000366210938</c:v>
                </c:pt>
                <c:pt idx="6733">
                  <c:v>110.61000061035156</c:v>
                </c:pt>
                <c:pt idx="6734">
                  <c:v>109.94999694824219</c:v>
                </c:pt>
                <c:pt idx="6735">
                  <c:v>110.80000305175781</c:v>
                </c:pt>
                <c:pt idx="6736">
                  <c:v>110.98999786376953</c:v>
                </c:pt>
                <c:pt idx="6737">
                  <c:v>109.77999877929688</c:v>
                </c:pt>
                <c:pt idx="6738">
                  <c:v>110.91999816894531</c:v>
                </c:pt>
                <c:pt idx="6739">
                  <c:v>110.58000183105469</c:v>
                </c:pt>
                <c:pt idx="6740">
                  <c:v>110.29000091552734</c:v>
                </c:pt>
                <c:pt idx="6741">
                  <c:v>110.22000122070313</c:v>
                </c:pt>
                <c:pt idx="6742">
                  <c:v>109.76999664306641</c:v>
                </c:pt>
                <c:pt idx="6743">
                  <c:v>110.88999938964844</c:v>
                </c:pt>
                <c:pt idx="6744">
                  <c:v>109.79000091552734</c:v>
                </c:pt>
                <c:pt idx="6745">
                  <c:v>110.94999694824219</c:v>
                </c:pt>
                <c:pt idx="6746">
                  <c:v>110.81999969482422</c:v>
                </c:pt>
                <c:pt idx="6747">
                  <c:v>110.04000091552734</c:v>
                </c:pt>
                <c:pt idx="6748">
                  <c:v>110.54000091552734</c:v>
                </c:pt>
                <c:pt idx="6749">
                  <c:v>110.27999877929688</c:v>
                </c:pt>
                <c:pt idx="6750">
                  <c:v>110.91999816894531</c:v>
                </c:pt>
                <c:pt idx="6751">
                  <c:v>109.86000061035156</c:v>
                </c:pt>
                <c:pt idx="6752">
                  <c:v>110.94000244140625</c:v>
                </c:pt>
                <c:pt idx="6753">
                  <c:v>109.66999816894531</c:v>
                </c:pt>
                <c:pt idx="6754">
                  <c:v>109.79000091552734</c:v>
                </c:pt>
                <c:pt idx="6755">
                  <c:v>110.90000152587891</c:v>
                </c:pt>
                <c:pt idx="6756">
                  <c:v>109.86000061035156</c:v>
                </c:pt>
                <c:pt idx="6757">
                  <c:v>110.41999816894531</c:v>
                </c:pt>
                <c:pt idx="6758">
                  <c:v>110.29000091552734</c:v>
                </c:pt>
                <c:pt idx="6759">
                  <c:v>110.54000091552734</c:v>
                </c:pt>
                <c:pt idx="6760">
                  <c:v>111.08000183105469</c:v>
                </c:pt>
                <c:pt idx="6761">
                  <c:v>109.81999969482422</c:v>
                </c:pt>
                <c:pt idx="6762">
                  <c:v>111.01000213623047</c:v>
                </c:pt>
                <c:pt idx="6763">
                  <c:v>109.76999664306641</c:v>
                </c:pt>
                <c:pt idx="6764">
                  <c:v>109.73000335693359</c:v>
                </c:pt>
                <c:pt idx="6765">
                  <c:v>110.75</c:v>
                </c:pt>
                <c:pt idx="6766">
                  <c:v>109.90000152587891</c:v>
                </c:pt>
                <c:pt idx="6767">
                  <c:v>110.37999725341797</c:v>
                </c:pt>
                <c:pt idx="6768">
                  <c:v>110.23999786376953</c:v>
                </c:pt>
                <c:pt idx="6769">
                  <c:v>110.54000091552734</c:v>
                </c:pt>
                <c:pt idx="6770">
                  <c:v>110.18000030517578</c:v>
                </c:pt>
                <c:pt idx="6771">
                  <c:v>110.62999725341797</c:v>
                </c:pt>
                <c:pt idx="6772">
                  <c:v>110.08999633789063</c:v>
                </c:pt>
                <c:pt idx="6773">
                  <c:v>109.80999755859375</c:v>
                </c:pt>
                <c:pt idx="6774">
                  <c:v>111</c:v>
                </c:pt>
                <c:pt idx="6775">
                  <c:v>109.94999694824219</c:v>
                </c:pt>
                <c:pt idx="6776">
                  <c:v>109.93000030517578</c:v>
                </c:pt>
                <c:pt idx="6777">
                  <c:v>110.91999816894531</c:v>
                </c:pt>
                <c:pt idx="6778">
                  <c:v>109.81999969482422</c:v>
                </c:pt>
                <c:pt idx="6779">
                  <c:v>110.36000061035156</c:v>
                </c:pt>
                <c:pt idx="6780">
                  <c:v>110.63999938964844</c:v>
                </c:pt>
                <c:pt idx="6781">
                  <c:v>110.31999969482422</c:v>
                </c:pt>
                <c:pt idx="6782">
                  <c:v>110.58999633789063</c:v>
                </c:pt>
                <c:pt idx="6783">
                  <c:v>110.12999725341797</c:v>
                </c:pt>
                <c:pt idx="6784">
                  <c:v>110.90000152587891</c:v>
                </c:pt>
                <c:pt idx="6785">
                  <c:v>110.12000274658203</c:v>
                </c:pt>
                <c:pt idx="6786">
                  <c:v>109.97000122070313</c:v>
                </c:pt>
                <c:pt idx="6787">
                  <c:v>111.08000183105469</c:v>
                </c:pt>
                <c:pt idx="6788">
                  <c:v>109.87999725341797</c:v>
                </c:pt>
                <c:pt idx="6789">
                  <c:v>109.87999725341797</c:v>
                </c:pt>
                <c:pt idx="6790">
                  <c:v>111</c:v>
                </c:pt>
                <c:pt idx="6791">
                  <c:v>109.94000244140625</c:v>
                </c:pt>
                <c:pt idx="6792">
                  <c:v>110.97000122070313</c:v>
                </c:pt>
                <c:pt idx="6793">
                  <c:v>110.80000305175781</c:v>
                </c:pt>
                <c:pt idx="6794">
                  <c:v>110.27999877929688</c:v>
                </c:pt>
                <c:pt idx="6795">
                  <c:v>110.73999786376953</c:v>
                </c:pt>
                <c:pt idx="6796">
                  <c:v>110.29000091552734</c:v>
                </c:pt>
                <c:pt idx="6797">
                  <c:v>110.91000366210938</c:v>
                </c:pt>
                <c:pt idx="6798">
                  <c:v>110.16000366210938</c:v>
                </c:pt>
                <c:pt idx="6799">
                  <c:v>110.98000335693359</c:v>
                </c:pt>
                <c:pt idx="6800">
                  <c:v>111.09999847412109</c:v>
                </c:pt>
                <c:pt idx="6801">
                  <c:v>109.88999938964844</c:v>
                </c:pt>
                <c:pt idx="6802">
                  <c:v>111.09999847412109</c:v>
                </c:pt>
                <c:pt idx="6803">
                  <c:v>110.91000366210938</c:v>
                </c:pt>
                <c:pt idx="6804">
                  <c:v>111.11000061035156</c:v>
                </c:pt>
                <c:pt idx="6805">
                  <c:v>110.86000061035156</c:v>
                </c:pt>
                <c:pt idx="6806">
                  <c:v>110.08999633789063</c:v>
                </c:pt>
                <c:pt idx="6807">
                  <c:v>110.79000091552734</c:v>
                </c:pt>
                <c:pt idx="6808">
                  <c:v>110.31999969482422</c:v>
                </c:pt>
                <c:pt idx="6809">
                  <c:v>110.90000152587891</c:v>
                </c:pt>
                <c:pt idx="6810">
                  <c:v>110.33000183105469</c:v>
                </c:pt>
                <c:pt idx="6811">
                  <c:v>110.94000244140625</c:v>
                </c:pt>
                <c:pt idx="6812">
                  <c:v>110.15000152587891</c:v>
                </c:pt>
                <c:pt idx="6813">
                  <c:v>110.97000122070313</c:v>
                </c:pt>
                <c:pt idx="6814">
                  <c:v>110.08999633789063</c:v>
                </c:pt>
                <c:pt idx="6815">
                  <c:v>109.97000122070313</c:v>
                </c:pt>
                <c:pt idx="6816">
                  <c:v>111.12999725341797</c:v>
                </c:pt>
                <c:pt idx="6817">
                  <c:v>109.98000335693359</c:v>
                </c:pt>
                <c:pt idx="6818">
                  <c:v>110.09999847412109</c:v>
                </c:pt>
                <c:pt idx="6819">
                  <c:v>110.90000152587891</c:v>
                </c:pt>
                <c:pt idx="6820">
                  <c:v>110.22000122070313</c:v>
                </c:pt>
                <c:pt idx="6821">
                  <c:v>110.76999664306641</c:v>
                </c:pt>
                <c:pt idx="6822">
                  <c:v>110.16000366210938</c:v>
                </c:pt>
                <c:pt idx="6823">
                  <c:v>111.02999877929688</c:v>
                </c:pt>
                <c:pt idx="6824">
                  <c:v>110.12000274658203</c:v>
                </c:pt>
                <c:pt idx="6825">
                  <c:v>109.87000274658203</c:v>
                </c:pt>
                <c:pt idx="6826">
                  <c:v>111.11000061035156</c:v>
                </c:pt>
                <c:pt idx="6827">
                  <c:v>109.90000152587891</c:v>
                </c:pt>
                <c:pt idx="6828">
                  <c:v>111.18000030517578</c:v>
                </c:pt>
                <c:pt idx="6829">
                  <c:v>110.91000366210938</c:v>
                </c:pt>
                <c:pt idx="6830">
                  <c:v>110.12999725341797</c:v>
                </c:pt>
                <c:pt idx="6831">
                  <c:v>110.87000274658203</c:v>
                </c:pt>
                <c:pt idx="6832">
                  <c:v>110.30000305175781</c:v>
                </c:pt>
                <c:pt idx="6833">
                  <c:v>110.70999908447266</c:v>
                </c:pt>
                <c:pt idx="6834">
                  <c:v>110.11000061035156</c:v>
                </c:pt>
                <c:pt idx="6835">
                  <c:v>110.93000030517578</c:v>
                </c:pt>
                <c:pt idx="6836">
                  <c:v>110.12000274658203</c:v>
                </c:pt>
                <c:pt idx="6837">
                  <c:v>109.91999816894531</c:v>
                </c:pt>
                <c:pt idx="6838">
                  <c:v>111.16999816894531</c:v>
                </c:pt>
                <c:pt idx="6839">
                  <c:v>109.91000366210938</c:v>
                </c:pt>
                <c:pt idx="6840">
                  <c:v>110.01000213623047</c:v>
                </c:pt>
                <c:pt idx="6841">
                  <c:v>111.05999755859375</c:v>
                </c:pt>
                <c:pt idx="6842">
                  <c:v>109.98999786376953</c:v>
                </c:pt>
                <c:pt idx="6843">
                  <c:v>111.05999755859375</c:v>
                </c:pt>
                <c:pt idx="6844">
                  <c:v>110.59999847412109</c:v>
                </c:pt>
                <c:pt idx="6845">
                  <c:v>110.55999755859375</c:v>
                </c:pt>
                <c:pt idx="6846">
                  <c:v>110.61000061035156</c:v>
                </c:pt>
                <c:pt idx="6847">
                  <c:v>110.06999969482422</c:v>
                </c:pt>
                <c:pt idx="6848">
                  <c:v>110.98999786376953</c:v>
                </c:pt>
                <c:pt idx="6849">
                  <c:v>110.05999755859375</c:v>
                </c:pt>
                <c:pt idx="6850">
                  <c:v>110.98999786376953</c:v>
                </c:pt>
                <c:pt idx="6851">
                  <c:v>111.13999938964844</c:v>
                </c:pt>
                <c:pt idx="6852">
                  <c:v>109.79000091552734</c:v>
                </c:pt>
                <c:pt idx="6853">
                  <c:v>111.19000244140625</c:v>
                </c:pt>
                <c:pt idx="6854">
                  <c:v>109.79000091552734</c:v>
                </c:pt>
                <c:pt idx="6855">
                  <c:v>109.87999725341797</c:v>
                </c:pt>
                <c:pt idx="6856">
                  <c:v>110.95999908447266</c:v>
                </c:pt>
                <c:pt idx="6857">
                  <c:v>109.90000152587891</c:v>
                </c:pt>
                <c:pt idx="6858">
                  <c:v>110.26999664306641</c:v>
                </c:pt>
                <c:pt idx="6859">
                  <c:v>110.66999816894531</c:v>
                </c:pt>
                <c:pt idx="6860">
                  <c:v>110.16000366210938</c:v>
                </c:pt>
                <c:pt idx="6861">
                  <c:v>110.70999908447266</c:v>
                </c:pt>
                <c:pt idx="6862">
                  <c:v>110.20999908447266</c:v>
                </c:pt>
                <c:pt idx="6863">
                  <c:v>110.69999694824219</c:v>
                </c:pt>
                <c:pt idx="6864">
                  <c:v>110.37999725341797</c:v>
                </c:pt>
                <c:pt idx="6865">
                  <c:v>110</c:v>
                </c:pt>
                <c:pt idx="6866">
                  <c:v>110.93000030517578</c:v>
                </c:pt>
                <c:pt idx="6867">
                  <c:v>109.94000244140625</c:v>
                </c:pt>
                <c:pt idx="6868">
                  <c:v>109.83000183105469</c:v>
                </c:pt>
                <c:pt idx="6869">
                  <c:v>111.05999755859375</c:v>
                </c:pt>
                <c:pt idx="6870">
                  <c:v>109.87000274658203</c:v>
                </c:pt>
                <c:pt idx="6871">
                  <c:v>110.86000061035156</c:v>
                </c:pt>
                <c:pt idx="6872">
                  <c:v>109.75</c:v>
                </c:pt>
                <c:pt idx="6873">
                  <c:v>109.66000366210938</c:v>
                </c:pt>
                <c:pt idx="6874">
                  <c:v>110.93000030517578</c:v>
                </c:pt>
                <c:pt idx="6875">
                  <c:v>109.83999633789063</c:v>
                </c:pt>
                <c:pt idx="6876">
                  <c:v>110</c:v>
                </c:pt>
                <c:pt idx="6877">
                  <c:v>110.87999725341797</c:v>
                </c:pt>
                <c:pt idx="6878">
                  <c:v>110</c:v>
                </c:pt>
                <c:pt idx="6879">
                  <c:v>110.68000030517578</c:v>
                </c:pt>
                <c:pt idx="6880">
                  <c:v>110.33000183105469</c:v>
                </c:pt>
                <c:pt idx="6881">
                  <c:v>110.63999938964844</c:v>
                </c:pt>
                <c:pt idx="6882">
                  <c:v>110.25</c:v>
                </c:pt>
                <c:pt idx="6883">
                  <c:v>109.83999633789063</c:v>
                </c:pt>
                <c:pt idx="6884">
                  <c:v>111.01000213623047</c:v>
                </c:pt>
                <c:pt idx="6885">
                  <c:v>109.83999633789063</c:v>
                </c:pt>
                <c:pt idx="6886">
                  <c:v>109.81999969482422</c:v>
                </c:pt>
                <c:pt idx="6887">
                  <c:v>110.94999694824219</c:v>
                </c:pt>
                <c:pt idx="6888">
                  <c:v>109.81999969482422</c:v>
                </c:pt>
                <c:pt idx="6889">
                  <c:v>110.01000213623047</c:v>
                </c:pt>
                <c:pt idx="6890">
                  <c:v>110.83999633789063</c:v>
                </c:pt>
                <c:pt idx="6891">
                  <c:v>109.98000335693359</c:v>
                </c:pt>
                <c:pt idx="6892">
                  <c:v>110.45999908447266</c:v>
                </c:pt>
                <c:pt idx="6893">
                  <c:v>109.83999633789063</c:v>
                </c:pt>
                <c:pt idx="6894">
                  <c:v>110.88999938964844</c:v>
                </c:pt>
                <c:pt idx="6895">
                  <c:v>110.45999908447266</c:v>
                </c:pt>
                <c:pt idx="6896">
                  <c:v>110.31999969482422</c:v>
                </c:pt>
                <c:pt idx="6897">
                  <c:v>110.54000091552734</c:v>
                </c:pt>
                <c:pt idx="6898">
                  <c:v>110.02999877929688</c:v>
                </c:pt>
                <c:pt idx="6899">
                  <c:v>110.80999755859375</c:v>
                </c:pt>
                <c:pt idx="6900">
                  <c:v>110.08000183105469</c:v>
                </c:pt>
                <c:pt idx="6901">
                  <c:v>109.79000091552734</c:v>
                </c:pt>
                <c:pt idx="6902">
                  <c:v>111.01999664306641</c:v>
                </c:pt>
                <c:pt idx="6903">
                  <c:v>109.84999847412109</c:v>
                </c:pt>
                <c:pt idx="6904">
                  <c:v>111.05999755859375</c:v>
                </c:pt>
                <c:pt idx="6905">
                  <c:v>110.98000335693359</c:v>
                </c:pt>
                <c:pt idx="6906">
                  <c:v>109.88999938964844</c:v>
                </c:pt>
                <c:pt idx="6907">
                  <c:v>111.06999969482422</c:v>
                </c:pt>
                <c:pt idx="6908">
                  <c:v>110.79000091552734</c:v>
                </c:pt>
                <c:pt idx="6909">
                  <c:v>110.02999877929688</c:v>
                </c:pt>
                <c:pt idx="6910">
                  <c:v>110.86000061035156</c:v>
                </c:pt>
                <c:pt idx="6911">
                  <c:v>109.94000244140625</c:v>
                </c:pt>
                <c:pt idx="6912">
                  <c:v>110.62000274658203</c:v>
                </c:pt>
                <c:pt idx="6913">
                  <c:v>110.23000335693359</c:v>
                </c:pt>
                <c:pt idx="6914">
                  <c:v>110.48999786376953</c:v>
                </c:pt>
                <c:pt idx="6915">
                  <c:v>110.37999725341797</c:v>
                </c:pt>
                <c:pt idx="6916">
                  <c:v>109.97000122070313</c:v>
                </c:pt>
                <c:pt idx="6917">
                  <c:v>111.04000091552734</c:v>
                </c:pt>
                <c:pt idx="6918">
                  <c:v>109.95999908447266</c:v>
                </c:pt>
                <c:pt idx="6919">
                  <c:v>109.86000061035156</c:v>
                </c:pt>
                <c:pt idx="6920">
                  <c:v>111</c:v>
                </c:pt>
                <c:pt idx="6921">
                  <c:v>109.87000274658203</c:v>
                </c:pt>
                <c:pt idx="6922">
                  <c:v>110.98999786376953</c:v>
                </c:pt>
                <c:pt idx="6923">
                  <c:v>109.86000061035156</c:v>
                </c:pt>
                <c:pt idx="6924">
                  <c:v>109.94999694824219</c:v>
                </c:pt>
                <c:pt idx="6925">
                  <c:v>110.94999694824219</c:v>
                </c:pt>
                <c:pt idx="6926">
                  <c:v>109.93000030517578</c:v>
                </c:pt>
                <c:pt idx="6927">
                  <c:v>110.38999938964844</c:v>
                </c:pt>
                <c:pt idx="6928">
                  <c:v>110.65000152587891</c:v>
                </c:pt>
                <c:pt idx="6929">
                  <c:v>110.22000122070313</c:v>
                </c:pt>
                <c:pt idx="6930">
                  <c:v>110.73999786376953</c:v>
                </c:pt>
                <c:pt idx="6931">
                  <c:v>110.20999908447266</c:v>
                </c:pt>
                <c:pt idx="6932">
                  <c:v>110.80000305175781</c:v>
                </c:pt>
                <c:pt idx="6933">
                  <c:v>110.23999786376953</c:v>
                </c:pt>
                <c:pt idx="6934">
                  <c:v>110.77999877929688</c:v>
                </c:pt>
                <c:pt idx="6935">
                  <c:v>111.11000061035156</c:v>
                </c:pt>
                <c:pt idx="6936">
                  <c:v>109.95999908447266</c:v>
                </c:pt>
                <c:pt idx="6937">
                  <c:v>111.15000152587891</c:v>
                </c:pt>
                <c:pt idx="6938">
                  <c:v>111.12999725341797</c:v>
                </c:pt>
                <c:pt idx="6939">
                  <c:v>109.94000244140625</c:v>
                </c:pt>
                <c:pt idx="6940">
                  <c:v>111.18000030517578</c:v>
                </c:pt>
                <c:pt idx="6941">
                  <c:v>111.05000305175781</c:v>
                </c:pt>
                <c:pt idx="6942">
                  <c:v>110.18000030517578</c:v>
                </c:pt>
                <c:pt idx="6943">
                  <c:v>111.02999877929688</c:v>
                </c:pt>
                <c:pt idx="6944">
                  <c:v>110.18000030517578</c:v>
                </c:pt>
                <c:pt idx="6945">
                  <c:v>110.80999755859375</c:v>
                </c:pt>
                <c:pt idx="6946">
                  <c:v>110.43000030517578</c:v>
                </c:pt>
                <c:pt idx="6947">
                  <c:v>110.81999969482422</c:v>
                </c:pt>
                <c:pt idx="6948">
                  <c:v>110.47000122070313</c:v>
                </c:pt>
                <c:pt idx="6949">
                  <c:v>110.06999969482422</c:v>
                </c:pt>
                <c:pt idx="6950">
                  <c:v>111.19999694824219</c:v>
                </c:pt>
                <c:pt idx="6951">
                  <c:v>110.08000183105469</c:v>
                </c:pt>
                <c:pt idx="6952">
                  <c:v>111.22000122070313</c:v>
                </c:pt>
                <c:pt idx="6953">
                  <c:v>111.20999908447266</c:v>
                </c:pt>
                <c:pt idx="6954">
                  <c:v>110.02999877929688</c:v>
                </c:pt>
                <c:pt idx="6955">
                  <c:v>111.12000274658203</c:v>
                </c:pt>
                <c:pt idx="6956">
                  <c:v>110.88999938964844</c:v>
                </c:pt>
                <c:pt idx="6957">
                  <c:v>110.40000152587891</c:v>
                </c:pt>
                <c:pt idx="6958">
                  <c:v>110.91000366210938</c:v>
                </c:pt>
                <c:pt idx="6959">
                  <c:v>110.29000091552734</c:v>
                </c:pt>
                <c:pt idx="6960">
                  <c:v>111.05000305175781</c:v>
                </c:pt>
                <c:pt idx="6961">
                  <c:v>110.18000030517578</c:v>
                </c:pt>
                <c:pt idx="6962">
                  <c:v>111.20999908447266</c:v>
                </c:pt>
                <c:pt idx="6963">
                  <c:v>111.19000244140625</c:v>
                </c:pt>
                <c:pt idx="6964">
                  <c:v>109.98000335693359</c:v>
                </c:pt>
                <c:pt idx="6965">
                  <c:v>111.16999816894531</c:v>
                </c:pt>
                <c:pt idx="6966">
                  <c:v>111.09999847412109</c:v>
                </c:pt>
                <c:pt idx="6967">
                  <c:v>110.26000213623047</c:v>
                </c:pt>
                <c:pt idx="6968">
                  <c:v>111.05999755859375</c:v>
                </c:pt>
                <c:pt idx="6969">
                  <c:v>110.41000366210938</c:v>
                </c:pt>
                <c:pt idx="6970">
                  <c:v>110.93000030517578</c:v>
                </c:pt>
                <c:pt idx="6971">
                  <c:v>110.27999877929688</c:v>
                </c:pt>
                <c:pt idx="6972">
                  <c:v>110.06999969482422</c:v>
                </c:pt>
                <c:pt idx="6973">
                  <c:v>111.23999786376953</c:v>
                </c:pt>
                <c:pt idx="6974">
                  <c:v>110.01000213623047</c:v>
                </c:pt>
                <c:pt idx="6975">
                  <c:v>111.18000030517578</c:v>
                </c:pt>
                <c:pt idx="6976">
                  <c:v>111.04000091552734</c:v>
                </c:pt>
                <c:pt idx="6977">
                  <c:v>110.33000183105469</c:v>
                </c:pt>
                <c:pt idx="6978">
                  <c:v>110.87999725341797</c:v>
                </c:pt>
                <c:pt idx="6979">
                  <c:v>110.18000030517578</c:v>
                </c:pt>
                <c:pt idx="6980">
                  <c:v>111.25</c:v>
                </c:pt>
                <c:pt idx="6981">
                  <c:v>110.11000061035156</c:v>
                </c:pt>
                <c:pt idx="6982">
                  <c:v>110.05000305175781</c:v>
                </c:pt>
                <c:pt idx="6983">
                  <c:v>111.20999908447266</c:v>
                </c:pt>
                <c:pt idx="6984">
                  <c:v>110.20999908447266</c:v>
                </c:pt>
                <c:pt idx="6985">
                  <c:v>111.02999877929688</c:v>
                </c:pt>
                <c:pt idx="6986">
                  <c:v>110.36000061035156</c:v>
                </c:pt>
                <c:pt idx="6987">
                  <c:v>111.02999877929688</c:v>
                </c:pt>
                <c:pt idx="6988">
                  <c:v>110.19999694824219</c:v>
                </c:pt>
                <c:pt idx="6989">
                  <c:v>111.22000122070313</c:v>
                </c:pt>
                <c:pt idx="6990">
                  <c:v>111.19000244140625</c:v>
                </c:pt>
                <c:pt idx="6991">
                  <c:v>110.01000213623047</c:v>
                </c:pt>
                <c:pt idx="6992">
                  <c:v>111.13999938964844</c:v>
                </c:pt>
                <c:pt idx="6993">
                  <c:v>110.22000122070313</c:v>
                </c:pt>
                <c:pt idx="6994">
                  <c:v>110.86000061035156</c:v>
                </c:pt>
                <c:pt idx="6995">
                  <c:v>110.18000030517578</c:v>
                </c:pt>
                <c:pt idx="6996">
                  <c:v>111.12999725341797</c:v>
                </c:pt>
                <c:pt idx="6997">
                  <c:v>111.12999725341797</c:v>
                </c:pt>
                <c:pt idx="6998">
                  <c:v>110.05000305175781</c:v>
                </c:pt>
                <c:pt idx="6999">
                  <c:v>111.16000366210938</c:v>
                </c:pt>
                <c:pt idx="7000">
                  <c:v>110.15000152587891</c:v>
                </c:pt>
                <c:pt idx="7001">
                  <c:v>110.80999755859375</c:v>
                </c:pt>
                <c:pt idx="7002">
                  <c:v>110.20999908447266</c:v>
                </c:pt>
                <c:pt idx="7003">
                  <c:v>111.05999755859375</c:v>
                </c:pt>
                <c:pt idx="7004">
                  <c:v>109.94000244140625</c:v>
                </c:pt>
                <c:pt idx="7005">
                  <c:v>111.19000244140625</c:v>
                </c:pt>
                <c:pt idx="7006">
                  <c:v>111.01000213623047</c:v>
                </c:pt>
                <c:pt idx="7007">
                  <c:v>110.08000183105469</c:v>
                </c:pt>
                <c:pt idx="7008">
                  <c:v>110.80999755859375</c:v>
                </c:pt>
                <c:pt idx="7009">
                  <c:v>110.12999725341797</c:v>
                </c:pt>
                <c:pt idx="7010">
                  <c:v>111.08000183105469</c:v>
                </c:pt>
                <c:pt idx="7011">
                  <c:v>109.93000030517578</c:v>
                </c:pt>
                <c:pt idx="7012">
                  <c:v>109.94000244140625</c:v>
                </c:pt>
                <c:pt idx="7013">
                  <c:v>110.94999694824219</c:v>
                </c:pt>
                <c:pt idx="7014">
                  <c:v>110.12000274658203</c:v>
                </c:pt>
                <c:pt idx="7015">
                  <c:v>110.83000183105469</c:v>
                </c:pt>
                <c:pt idx="7016">
                  <c:v>110.04000091552734</c:v>
                </c:pt>
                <c:pt idx="7017">
                  <c:v>111.08999633789063</c:v>
                </c:pt>
                <c:pt idx="7018">
                  <c:v>109.94000244140625</c:v>
                </c:pt>
                <c:pt idx="7019">
                  <c:v>109.90000152587891</c:v>
                </c:pt>
                <c:pt idx="7020">
                  <c:v>110.93000030517578</c:v>
                </c:pt>
                <c:pt idx="7021">
                  <c:v>110.27999877929688</c:v>
                </c:pt>
                <c:pt idx="7022">
                  <c:v>110.68000030517578</c:v>
                </c:pt>
                <c:pt idx="7023">
                  <c:v>110.05999755859375</c:v>
                </c:pt>
                <c:pt idx="7024">
                  <c:v>111.16000366210938</c:v>
                </c:pt>
                <c:pt idx="7025">
                  <c:v>109.91999816894531</c:v>
                </c:pt>
                <c:pt idx="7026">
                  <c:v>110.06999969482422</c:v>
                </c:pt>
                <c:pt idx="7027">
                  <c:v>110.84999847412109</c:v>
                </c:pt>
                <c:pt idx="7028">
                  <c:v>110.56999969482422</c:v>
                </c:pt>
                <c:pt idx="7029">
                  <c:v>110.40000152587891</c:v>
                </c:pt>
                <c:pt idx="7030">
                  <c:v>109.93000030517578</c:v>
                </c:pt>
                <c:pt idx="7031">
                  <c:v>109.93000030517578</c:v>
                </c:pt>
                <c:pt idx="7032">
                  <c:v>110.30000305175781</c:v>
                </c:pt>
                <c:pt idx="7033">
                  <c:v>110.61000061035156</c:v>
                </c:pt>
                <c:pt idx="7034">
                  <c:v>110.68000030517578</c:v>
                </c:pt>
                <c:pt idx="7035">
                  <c:v>110.16999816894531</c:v>
                </c:pt>
                <c:pt idx="7036">
                  <c:v>109.84999847412109</c:v>
                </c:pt>
                <c:pt idx="7037">
                  <c:v>111.05999755859375</c:v>
                </c:pt>
                <c:pt idx="7038">
                  <c:v>109.79000091552734</c:v>
                </c:pt>
                <c:pt idx="7039">
                  <c:v>110.34999847412109</c:v>
                </c:pt>
                <c:pt idx="7040">
                  <c:v>110.20999908447266</c:v>
                </c:pt>
                <c:pt idx="7041">
                  <c:v>110.91000366210938</c:v>
                </c:pt>
                <c:pt idx="7042">
                  <c:v>111.18000030517578</c:v>
                </c:pt>
                <c:pt idx="7043">
                  <c:v>109.94000244140625</c:v>
                </c:pt>
                <c:pt idx="7044">
                  <c:v>111</c:v>
                </c:pt>
                <c:pt idx="7045">
                  <c:v>110</c:v>
                </c:pt>
                <c:pt idx="7046">
                  <c:v>110.75</c:v>
                </c:pt>
                <c:pt idx="7047">
                  <c:v>110</c:v>
                </c:pt>
                <c:pt idx="7048">
                  <c:v>110.93000030517578</c:v>
                </c:pt>
                <c:pt idx="7049">
                  <c:v>109.86000061035156</c:v>
                </c:pt>
                <c:pt idx="7050">
                  <c:v>109.86000061035156</c:v>
                </c:pt>
                <c:pt idx="7051">
                  <c:v>110.91000366210938</c:v>
                </c:pt>
                <c:pt idx="7052">
                  <c:v>110.01999664306641</c:v>
                </c:pt>
                <c:pt idx="7053">
                  <c:v>110.83999633789063</c:v>
                </c:pt>
                <c:pt idx="7054">
                  <c:v>109.97000122070313</c:v>
                </c:pt>
                <c:pt idx="7055">
                  <c:v>110.98999786376953</c:v>
                </c:pt>
                <c:pt idx="7056">
                  <c:v>110.87999725341797</c:v>
                </c:pt>
                <c:pt idx="7057">
                  <c:v>109.80000305175781</c:v>
                </c:pt>
                <c:pt idx="7058">
                  <c:v>110.83000183105469</c:v>
                </c:pt>
                <c:pt idx="7059">
                  <c:v>110.01999664306641</c:v>
                </c:pt>
                <c:pt idx="7060">
                  <c:v>110.63999938964844</c:v>
                </c:pt>
                <c:pt idx="7061">
                  <c:v>109.98000335693359</c:v>
                </c:pt>
                <c:pt idx="7062">
                  <c:v>110.91999816894531</c:v>
                </c:pt>
                <c:pt idx="7063">
                  <c:v>109.75</c:v>
                </c:pt>
                <c:pt idx="7064">
                  <c:v>110.94000244140625</c:v>
                </c:pt>
                <c:pt idx="7065">
                  <c:v>110.80999755859375</c:v>
                </c:pt>
                <c:pt idx="7066">
                  <c:v>109.80999755859375</c:v>
                </c:pt>
                <c:pt idx="7067">
                  <c:v>110.56999969482422</c:v>
                </c:pt>
                <c:pt idx="7068">
                  <c:v>109.84999847412109</c:v>
                </c:pt>
                <c:pt idx="7069">
                  <c:v>110.90000152587891</c:v>
                </c:pt>
                <c:pt idx="7070">
                  <c:v>109.75</c:v>
                </c:pt>
                <c:pt idx="7071">
                  <c:v>110.94000244140625</c:v>
                </c:pt>
                <c:pt idx="7072">
                  <c:v>109.62999725341797</c:v>
                </c:pt>
                <c:pt idx="7073">
                  <c:v>109.93000030517578</c:v>
                </c:pt>
                <c:pt idx="7074">
                  <c:v>110.66000366210938</c:v>
                </c:pt>
                <c:pt idx="7075">
                  <c:v>110.16000366210938</c:v>
                </c:pt>
                <c:pt idx="7076">
                  <c:v>110.36000061035156</c:v>
                </c:pt>
                <c:pt idx="7077">
                  <c:v>109.76000213623047</c:v>
                </c:pt>
                <c:pt idx="7078">
                  <c:v>110.88999938964844</c:v>
                </c:pt>
                <c:pt idx="7079">
                  <c:v>109.75</c:v>
                </c:pt>
                <c:pt idx="7080">
                  <c:v>109.81999969482422</c:v>
                </c:pt>
                <c:pt idx="7081">
                  <c:v>110.68000030517578</c:v>
                </c:pt>
                <c:pt idx="7082">
                  <c:v>110.12999725341797</c:v>
                </c:pt>
                <c:pt idx="7083">
                  <c:v>110.77999877929688</c:v>
                </c:pt>
                <c:pt idx="7084">
                  <c:v>109.79000091552734</c:v>
                </c:pt>
                <c:pt idx="7085">
                  <c:v>110.91000366210938</c:v>
                </c:pt>
                <c:pt idx="7086">
                  <c:v>109.73000335693359</c:v>
                </c:pt>
                <c:pt idx="7087">
                  <c:v>109.69000244140625</c:v>
                </c:pt>
                <c:pt idx="7088">
                  <c:v>110.69999694824219</c:v>
                </c:pt>
                <c:pt idx="7089">
                  <c:v>110.01999664306641</c:v>
                </c:pt>
                <c:pt idx="7090">
                  <c:v>110.52999877929688</c:v>
                </c:pt>
                <c:pt idx="7091">
                  <c:v>109.77999877929688</c:v>
                </c:pt>
                <c:pt idx="7092">
                  <c:v>110.84999847412109</c:v>
                </c:pt>
                <c:pt idx="7093">
                  <c:v>109.69000244140625</c:v>
                </c:pt>
                <c:pt idx="7094">
                  <c:v>109.69000244140625</c:v>
                </c:pt>
                <c:pt idx="7095">
                  <c:v>110.59999847412109</c:v>
                </c:pt>
                <c:pt idx="7096">
                  <c:v>109.86000061035156</c:v>
                </c:pt>
                <c:pt idx="7097">
                  <c:v>110.48000335693359</c:v>
                </c:pt>
                <c:pt idx="7098">
                  <c:v>109.80000305175781</c:v>
                </c:pt>
                <c:pt idx="7099">
                  <c:v>110.73000335693359</c:v>
                </c:pt>
                <c:pt idx="7100">
                  <c:v>109.55999755859375</c:v>
                </c:pt>
                <c:pt idx="7101">
                  <c:v>109.58000183105469</c:v>
                </c:pt>
                <c:pt idx="7102">
                  <c:v>110.69999694824219</c:v>
                </c:pt>
                <c:pt idx="7103">
                  <c:v>109.76999664306641</c:v>
                </c:pt>
                <c:pt idx="7104">
                  <c:v>110.52999877929688</c:v>
                </c:pt>
                <c:pt idx="7105">
                  <c:v>109.69999694824219</c:v>
                </c:pt>
                <c:pt idx="7106">
                  <c:v>110.76000213623047</c:v>
                </c:pt>
                <c:pt idx="7107">
                  <c:v>109.58000183105469</c:v>
                </c:pt>
                <c:pt idx="7108">
                  <c:v>109.58999633789063</c:v>
                </c:pt>
                <c:pt idx="7109">
                  <c:v>110.65000152587891</c:v>
                </c:pt>
                <c:pt idx="7110">
                  <c:v>109.95999908447266</c:v>
                </c:pt>
                <c:pt idx="7111">
                  <c:v>110.26999664306641</c:v>
                </c:pt>
                <c:pt idx="7112">
                  <c:v>109.61000061035156</c:v>
                </c:pt>
                <c:pt idx="7113">
                  <c:v>110.77999877929688</c:v>
                </c:pt>
                <c:pt idx="7114">
                  <c:v>109.69999694824219</c:v>
                </c:pt>
                <c:pt idx="7115">
                  <c:v>109.76999664306641</c:v>
                </c:pt>
                <c:pt idx="7116">
                  <c:v>110.59999847412109</c:v>
                </c:pt>
                <c:pt idx="7117">
                  <c:v>110.01000213623047</c:v>
                </c:pt>
                <c:pt idx="7118">
                  <c:v>110.22000122070313</c:v>
                </c:pt>
                <c:pt idx="7119">
                  <c:v>109.68000030517578</c:v>
                </c:pt>
                <c:pt idx="7120">
                  <c:v>110.62000274658203</c:v>
                </c:pt>
                <c:pt idx="7121">
                  <c:v>109.59999847412109</c:v>
                </c:pt>
                <c:pt idx="7122">
                  <c:v>110</c:v>
                </c:pt>
                <c:pt idx="7123">
                  <c:v>110.48000335693359</c:v>
                </c:pt>
                <c:pt idx="7124">
                  <c:v>110.12000274658203</c:v>
                </c:pt>
                <c:pt idx="7125">
                  <c:v>110.81999969482422</c:v>
                </c:pt>
                <c:pt idx="7126">
                  <c:v>109.66999816894531</c:v>
                </c:pt>
                <c:pt idx="7127">
                  <c:v>110.94999694824219</c:v>
                </c:pt>
                <c:pt idx="7128">
                  <c:v>109.69999694824219</c:v>
                </c:pt>
                <c:pt idx="7129">
                  <c:v>109.91999816894531</c:v>
                </c:pt>
                <c:pt idx="7130">
                  <c:v>110.48999786376953</c:v>
                </c:pt>
                <c:pt idx="7131">
                  <c:v>110.26999664306641</c:v>
                </c:pt>
                <c:pt idx="7132">
                  <c:v>110.79000091552734</c:v>
                </c:pt>
                <c:pt idx="7133">
                  <c:v>109.66000366210938</c:v>
                </c:pt>
                <c:pt idx="7134">
                  <c:v>110.81999969482422</c:v>
                </c:pt>
                <c:pt idx="7135">
                  <c:v>110.66000366210938</c:v>
                </c:pt>
                <c:pt idx="7136">
                  <c:v>109.94999694824219</c:v>
                </c:pt>
                <c:pt idx="7137">
                  <c:v>110.51999664306641</c:v>
                </c:pt>
                <c:pt idx="7138">
                  <c:v>110.37000274658203</c:v>
                </c:pt>
                <c:pt idx="7139">
                  <c:v>110.05999755859375</c:v>
                </c:pt>
                <c:pt idx="7140">
                  <c:v>109.77999877929688</c:v>
                </c:pt>
                <c:pt idx="7141">
                  <c:v>110.94999694824219</c:v>
                </c:pt>
                <c:pt idx="7142">
                  <c:v>109.72000122070313</c:v>
                </c:pt>
                <c:pt idx="7143">
                  <c:v>110.06999969482422</c:v>
                </c:pt>
                <c:pt idx="7144">
                  <c:v>110.34999847412109</c:v>
                </c:pt>
                <c:pt idx="7145">
                  <c:v>110.58999633789063</c:v>
                </c:pt>
                <c:pt idx="7146">
                  <c:v>110.83000183105469</c:v>
                </c:pt>
                <c:pt idx="7147">
                  <c:v>110.80999755859375</c:v>
                </c:pt>
                <c:pt idx="7148">
                  <c:v>110.94999694824219</c:v>
                </c:pt>
                <c:pt idx="7149">
                  <c:v>109.81999969482422</c:v>
                </c:pt>
                <c:pt idx="7150">
                  <c:v>110.83000183105469</c:v>
                </c:pt>
                <c:pt idx="7151">
                  <c:v>109.94000244140625</c:v>
                </c:pt>
                <c:pt idx="7152">
                  <c:v>110.72000122070313</c:v>
                </c:pt>
                <c:pt idx="7153">
                  <c:v>110.09999847412109</c:v>
                </c:pt>
                <c:pt idx="7154">
                  <c:v>110.90000152587891</c:v>
                </c:pt>
                <c:pt idx="7155">
                  <c:v>109.86000061035156</c:v>
                </c:pt>
                <c:pt idx="7156">
                  <c:v>110.98000335693359</c:v>
                </c:pt>
                <c:pt idx="7157">
                  <c:v>110.93000030517578</c:v>
                </c:pt>
                <c:pt idx="7158">
                  <c:v>109.79000091552734</c:v>
                </c:pt>
                <c:pt idx="7159">
                  <c:v>110.77999877929688</c:v>
                </c:pt>
                <c:pt idx="7160">
                  <c:v>110.33999633789063</c:v>
                </c:pt>
                <c:pt idx="7161">
                  <c:v>110.66000366210938</c:v>
                </c:pt>
                <c:pt idx="7162">
                  <c:v>109.97000122070313</c:v>
                </c:pt>
                <c:pt idx="7163">
                  <c:v>110.91000366210938</c:v>
                </c:pt>
                <c:pt idx="7164">
                  <c:v>111.05000305175781</c:v>
                </c:pt>
                <c:pt idx="7165">
                  <c:v>109.86000061035156</c:v>
                </c:pt>
                <c:pt idx="7166">
                  <c:v>110.94999694824219</c:v>
                </c:pt>
                <c:pt idx="7167">
                  <c:v>110.44999694824219</c:v>
                </c:pt>
                <c:pt idx="7168">
                  <c:v>110.51000213623047</c:v>
                </c:pt>
                <c:pt idx="7169">
                  <c:v>110.11000061035156</c:v>
                </c:pt>
                <c:pt idx="7170">
                  <c:v>109.80000305175781</c:v>
                </c:pt>
                <c:pt idx="7171">
                  <c:v>110.94999694824219</c:v>
                </c:pt>
                <c:pt idx="7172">
                  <c:v>109.77999877929688</c:v>
                </c:pt>
                <c:pt idx="7173">
                  <c:v>110.91000366210938</c:v>
                </c:pt>
                <c:pt idx="7174">
                  <c:v>110.68000030517578</c:v>
                </c:pt>
                <c:pt idx="7175">
                  <c:v>110.26999664306641</c:v>
                </c:pt>
                <c:pt idx="7176">
                  <c:v>110.44000244140625</c:v>
                </c:pt>
                <c:pt idx="7177">
                  <c:v>110.66999816894531</c:v>
                </c:pt>
                <c:pt idx="7178">
                  <c:v>111.12000274658203</c:v>
                </c:pt>
                <c:pt idx="7179">
                  <c:v>109.79000091552734</c:v>
                </c:pt>
                <c:pt idx="7180">
                  <c:v>111.09999847412109</c:v>
                </c:pt>
                <c:pt idx="7181">
                  <c:v>110.87999725341797</c:v>
                </c:pt>
                <c:pt idx="7182">
                  <c:v>110.26999664306641</c:v>
                </c:pt>
                <c:pt idx="7183">
                  <c:v>110.77999877929688</c:v>
                </c:pt>
                <c:pt idx="7184">
                  <c:v>110.15000152587891</c:v>
                </c:pt>
                <c:pt idx="7185">
                  <c:v>111.19000244140625</c:v>
                </c:pt>
                <c:pt idx="7186">
                  <c:v>110.29000091552734</c:v>
                </c:pt>
                <c:pt idx="7187">
                  <c:v>111.62999725341797</c:v>
                </c:pt>
                <c:pt idx="7188">
                  <c:v>111.47000122070313</c:v>
                </c:pt>
                <c:pt idx="7189">
                  <c:v>110.52999877929688</c:v>
                </c:pt>
                <c:pt idx="7190">
                  <c:v>111.54000091552734</c:v>
                </c:pt>
                <c:pt idx="7191">
                  <c:v>110.87000274658203</c:v>
                </c:pt>
                <c:pt idx="7192">
                  <c:v>111.56999969482422</c:v>
                </c:pt>
                <c:pt idx="7193">
                  <c:v>110.81999969482422</c:v>
                </c:pt>
                <c:pt idx="7194">
                  <c:v>111.83000183105469</c:v>
                </c:pt>
                <c:pt idx="7195">
                  <c:v>110.88999938964844</c:v>
                </c:pt>
                <c:pt idx="7196">
                  <c:v>110.76999664306641</c:v>
                </c:pt>
                <c:pt idx="7197">
                  <c:v>112</c:v>
                </c:pt>
                <c:pt idx="7198">
                  <c:v>110.83999633789063</c:v>
                </c:pt>
                <c:pt idx="7199">
                  <c:v>112.16999816894531</c:v>
                </c:pt>
                <c:pt idx="7200">
                  <c:v>111.90000152587891</c:v>
                </c:pt>
                <c:pt idx="7201">
                  <c:v>111.23000335693359</c:v>
                </c:pt>
                <c:pt idx="7202">
                  <c:v>111.93000030517578</c:v>
                </c:pt>
                <c:pt idx="7203">
                  <c:v>111.34999847412109</c:v>
                </c:pt>
                <c:pt idx="7204">
                  <c:v>111.91999816894531</c:v>
                </c:pt>
                <c:pt idx="7205">
                  <c:v>111.29000091552734</c:v>
                </c:pt>
                <c:pt idx="7206">
                  <c:v>111.91999816894531</c:v>
                </c:pt>
                <c:pt idx="7207">
                  <c:v>112.26000213623047</c:v>
                </c:pt>
                <c:pt idx="7208">
                  <c:v>110.98000335693359</c:v>
                </c:pt>
                <c:pt idx="7209">
                  <c:v>112.37000274658203</c:v>
                </c:pt>
                <c:pt idx="7210">
                  <c:v>112.23999786376953</c:v>
                </c:pt>
                <c:pt idx="7211">
                  <c:v>111.11000061035156</c:v>
                </c:pt>
                <c:pt idx="7212">
                  <c:v>112.19999694824219</c:v>
                </c:pt>
                <c:pt idx="7213">
                  <c:v>112</c:v>
                </c:pt>
                <c:pt idx="7214">
                  <c:v>111.62000274658203</c:v>
                </c:pt>
                <c:pt idx="7215">
                  <c:v>112</c:v>
                </c:pt>
                <c:pt idx="7216">
                  <c:v>111.63999938964844</c:v>
                </c:pt>
                <c:pt idx="7217">
                  <c:v>112.18000030517578</c:v>
                </c:pt>
                <c:pt idx="7218">
                  <c:v>111.33000183105469</c:v>
                </c:pt>
                <c:pt idx="7219">
                  <c:v>112.33000183105469</c:v>
                </c:pt>
                <c:pt idx="7220">
                  <c:v>112.48999786376953</c:v>
                </c:pt>
                <c:pt idx="7221">
                  <c:v>111.23999786376953</c:v>
                </c:pt>
                <c:pt idx="7222">
                  <c:v>112.44999694824219</c:v>
                </c:pt>
                <c:pt idx="7223">
                  <c:v>112.27999877929688</c:v>
                </c:pt>
                <c:pt idx="7224">
                  <c:v>111.31999969482422</c:v>
                </c:pt>
                <c:pt idx="7225">
                  <c:v>112.29000091552734</c:v>
                </c:pt>
                <c:pt idx="7226">
                  <c:v>111.41000366210938</c:v>
                </c:pt>
                <c:pt idx="7227">
                  <c:v>111.98000335693359</c:v>
                </c:pt>
                <c:pt idx="7228">
                  <c:v>111.76999664306641</c:v>
                </c:pt>
                <c:pt idx="7229">
                  <c:v>112.15000152587891</c:v>
                </c:pt>
                <c:pt idx="7230">
                  <c:v>112.43000030517578</c:v>
                </c:pt>
                <c:pt idx="7231">
                  <c:v>111.23999786376953</c:v>
                </c:pt>
                <c:pt idx="7232">
                  <c:v>112.48999786376953</c:v>
                </c:pt>
                <c:pt idx="7233">
                  <c:v>112.43000030517578</c:v>
                </c:pt>
                <c:pt idx="7234">
                  <c:v>111.26999664306641</c:v>
                </c:pt>
                <c:pt idx="7235">
                  <c:v>112.37999725341797</c:v>
                </c:pt>
                <c:pt idx="7236">
                  <c:v>112</c:v>
                </c:pt>
                <c:pt idx="7237">
                  <c:v>111.80000305175781</c:v>
                </c:pt>
                <c:pt idx="7238">
                  <c:v>111.83999633789063</c:v>
                </c:pt>
                <c:pt idx="7239">
                  <c:v>111.88999938964844</c:v>
                </c:pt>
                <c:pt idx="7240">
                  <c:v>112.36000061035156</c:v>
                </c:pt>
                <c:pt idx="7241">
                  <c:v>112.15000152587891</c:v>
                </c:pt>
                <c:pt idx="7242">
                  <c:v>111.51999664306641</c:v>
                </c:pt>
                <c:pt idx="7243">
                  <c:v>112.19000244140625</c:v>
                </c:pt>
                <c:pt idx="7244">
                  <c:v>111.69999694824219</c:v>
                </c:pt>
                <c:pt idx="7245">
                  <c:v>112.01000213623047</c:v>
                </c:pt>
                <c:pt idx="7246">
                  <c:v>111.36000061035156</c:v>
                </c:pt>
                <c:pt idx="7247">
                  <c:v>112.33999633789063</c:v>
                </c:pt>
                <c:pt idx="7248">
                  <c:v>111.30999755859375</c:v>
                </c:pt>
                <c:pt idx="7249">
                  <c:v>111.26999664306641</c:v>
                </c:pt>
                <c:pt idx="7250">
                  <c:v>112.48000335693359</c:v>
                </c:pt>
                <c:pt idx="7251">
                  <c:v>111.36000061035156</c:v>
                </c:pt>
                <c:pt idx="7252">
                  <c:v>112.43000030517578</c:v>
                </c:pt>
                <c:pt idx="7253">
                  <c:v>111.44999694824219</c:v>
                </c:pt>
                <c:pt idx="7254">
                  <c:v>112.05999755859375</c:v>
                </c:pt>
                <c:pt idx="7255">
                  <c:v>111.83999633789063</c:v>
                </c:pt>
                <c:pt idx="7256">
                  <c:v>112.19000244140625</c:v>
                </c:pt>
                <c:pt idx="7257">
                  <c:v>112.65000152587891</c:v>
                </c:pt>
                <c:pt idx="7258">
                  <c:v>111.40000152587891</c:v>
                </c:pt>
                <c:pt idx="7259">
                  <c:v>112.54000091552734</c:v>
                </c:pt>
                <c:pt idx="7260">
                  <c:v>112.30999755859375</c:v>
                </c:pt>
                <c:pt idx="7261">
                  <c:v>111.72000122070313</c:v>
                </c:pt>
                <c:pt idx="7262">
                  <c:v>112.12999725341797</c:v>
                </c:pt>
                <c:pt idx="7263">
                  <c:v>111.98999786376953</c:v>
                </c:pt>
                <c:pt idx="7264">
                  <c:v>112.51000213623047</c:v>
                </c:pt>
                <c:pt idx="7265">
                  <c:v>111.29000091552734</c:v>
                </c:pt>
                <c:pt idx="7266">
                  <c:v>112.48000335693359</c:v>
                </c:pt>
                <c:pt idx="7267">
                  <c:v>111.33000183105469</c:v>
                </c:pt>
                <c:pt idx="7268">
                  <c:v>111.55000305175781</c:v>
                </c:pt>
                <c:pt idx="7269">
                  <c:v>112.36000061035156</c:v>
                </c:pt>
                <c:pt idx="7270">
                  <c:v>111.65000152587891</c:v>
                </c:pt>
                <c:pt idx="7271">
                  <c:v>112.41000366210938</c:v>
                </c:pt>
                <c:pt idx="7272">
                  <c:v>111.37000274658203</c:v>
                </c:pt>
                <c:pt idx="7273">
                  <c:v>112.5</c:v>
                </c:pt>
                <c:pt idx="7274">
                  <c:v>111.38999938964844</c:v>
                </c:pt>
                <c:pt idx="7275">
                  <c:v>111.27999877929688</c:v>
                </c:pt>
                <c:pt idx="7276">
                  <c:v>112.44999694824219</c:v>
                </c:pt>
                <c:pt idx="7277">
                  <c:v>111.30000305175781</c:v>
                </c:pt>
                <c:pt idx="7278">
                  <c:v>111.66000366210938</c:v>
                </c:pt>
                <c:pt idx="7279">
                  <c:v>112.04000091552734</c:v>
                </c:pt>
                <c:pt idx="7280">
                  <c:v>111.77999877929688</c:v>
                </c:pt>
                <c:pt idx="7281">
                  <c:v>112.41999816894531</c:v>
                </c:pt>
                <c:pt idx="7282">
                  <c:v>111.37000274658203</c:v>
                </c:pt>
                <c:pt idx="7283">
                  <c:v>112.5</c:v>
                </c:pt>
                <c:pt idx="7284">
                  <c:v>111.36000061035156</c:v>
                </c:pt>
                <c:pt idx="7285">
                  <c:v>111.27999877929688</c:v>
                </c:pt>
                <c:pt idx="7286">
                  <c:v>112.38999938964844</c:v>
                </c:pt>
                <c:pt idx="7287">
                  <c:v>111.33000183105469</c:v>
                </c:pt>
                <c:pt idx="7288">
                  <c:v>112.41999816894531</c:v>
                </c:pt>
                <c:pt idx="7289">
                  <c:v>112.08000183105469</c:v>
                </c:pt>
                <c:pt idx="7290">
                  <c:v>111.76000213623047</c:v>
                </c:pt>
                <c:pt idx="7291">
                  <c:v>112.04000091552734</c:v>
                </c:pt>
                <c:pt idx="7292">
                  <c:v>111.48000335693359</c:v>
                </c:pt>
                <c:pt idx="7293">
                  <c:v>112.37999725341797</c:v>
                </c:pt>
                <c:pt idx="7294">
                  <c:v>111.51000213623047</c:v>
                </c:pt>
                <c:pt idx="7295">
                  <c:v>111.44000244140625</c:v>
                </c:pt>
                <c:pt idx="7296">
                  <c:v>112.68000030517578</c:v>
                </c:pt>
                <c:pt idx="7297">
                  <c:v>111.5</c:v>
                </c:pt>
                <c:pt idx="7298">
                  <c:v>111.58999633789063</c:v>
                </c:pt>
                <c:pt idx="7299">
                  <c:v>112.51999664306641</c:v>
                </c:pt>
                <c:pt idx="7300">
                  <c:v>111.62999725341797</c:v>
                </c:pt>
                <c:pt idx="7301">
                  <c:v>112.48000335693359</c:v>
                </c:pt>
                <c:pt idx="7302">
                  <c:v>112.05999755859375</c:v>
                </c:pt>
                <c:pt idx="7303">
                  <c:v>112.12999725341797</c:v>
                </c:pt>
                <c:pt idx="7304">
                  <c:v>112</c:v>
                </c:pt>
                <c:pt idx="7305">
                  <c:v>112.19999694824219</c:v>
                </c:pt>
                <c:pt idx="7306">
                  <c:v>112.62000274658203</c:v>
                </c:pt>
                <c:pt idx="7307">
                  <c:v>111.55000305175781</c:v>
                </c:pt>
                <c:pt idx="7308">
                  <c:v>112.66000366210938</c:v>
                </c:pt>
                <c:pt idx="7309">
                  <c:v>111.5</c:v>
                </c:pt>
                <c:pt idx="7310">
                  <c:v>111.47000122070313</c:v>
                </c:pt>
                <c:pt idx="7311">
                  <c:v>112.69000244140625</c:v>
                </c:pt>
                <c:pt idx="7312">
                  <c:v>111.52999877929688</c:v>
                </c:pt>
                <c:pt idx="7313">
                  <c:v>111.76999664306641</c:v>
                </c:pt>
                <c:pt idx="7314">
                  <c:v>112.48000335693359</c:v>
                </c:pt>
                <c:pt idx="7315">
                  <c:v>111.75</c:v>
                </c:pt>
                <c:pt idx="7316">
                  <c:v>112.44999694824219</c:v>
                </c:pt>
                <c:pt idx="7317">
                  <c:v>111.75</c:v>
                </c:pt>
                <c:pt idx="7318">
                  <c:v>112.41999816894531</c:v>
                </c:pt>
                <c:pt idx="7319">
                  <c:v>111.79000091552734</c:v>
                </c:pt>
                <c:pt idx="7320">
                  <c:v>111.51999664306641</c:v>
                </c:pt>
                <c:pt idx="7321">
                  <c:v>112.65000152587891</c:v>
                </c:pt>
                <c:pt idx="7322">
                  <c:v>111.43000030517578</c:v>
                </c:pt>
                <c:pt idx="7323">
                  <c:v>111.44999694824219</c:v>
                </c:pt>
                <c:pt idx="7324">
                  <c:v>112.58999633789063</c:v>
                </c:pt>
                <c:pt idx="7325">
                  <c:v>111.5</c:v>
                </c:pt>
                <c:pt idx="7326">
                  <c:v>112.65000152587891</c:v>
                </c:pt>
                <c:pt idx="7327">
                  <c:v>111.55000305175781</c:v>
                </c:pt>
                <c:pt idx="7328">
                  <c:v>111.97000122070313</c:v>
                </c:pt>
                <c:pt idx="7329">
                  <c:v>112.26999664306641</c:v>
                </c:pt>
                <c:pt idx="7330">
                  <c:v>112.05000305175781</c:v>
                </c:pt>
                <c:pt idx="7331">
                  <c:v>112.66999816894531</c:v>
                </c:pt>
                <c:pt idx="7332">
                  <c:v>111.80999755859375</c:v>
                </c:pt>
                <c:pt idx="7333">
                  <c:v>112.80000305175781</c:v>
                </c:pt>
                <c:pt idx="7334">
                  <c:v>112.76999664306641</c:v>
                </c:pt>
                <c:pt idx="7335">
                  <c:v>111.62000274658203</c:v>
                </c:pt>
                <c:pt idx="7336">
                  <c:v>112.75</c:v>
                </c:pt>
                <c:pt idx="7337">
                  <c:v>111.63999938964844</c:v>
                </c:pt>
                <c:pt idx="7338">
                  <c:v>111.73999786376953</c:v>
                </c:pt>
                <c:pt idx="7339">
                  <c:v>112.79000091552734</c:v>
                </c:pt>
                <c:pt idx="7340">
                  <c:v>111.86000061035156</c:v>
                </c:pt>
                <c:pt idx="7341">
                  <c:v>112.30999755859375</c:v>
                </c:pt>
                <c:pt idx="7342">
                  <c:v>112.31999969482422</c:v>
                </c:pt>
                <c:pt idx="7343">
                  <c:v>112.33999633789063</c:v>
                </c:pt>
                <c:pt idx="7344">
                  <c:v>112.79000091552734</c:v>
                </c:pt>
                <c:pt idx="7345">
                  <c:v>111.86000061035156</c:v>
                </c:pt>
                <c:pt idx="7346">
                  <c:v>112.84999847412109</c:v>
                </c:pt>
                <c:pt idx="7347">
                  <c:v>112.95999908447266</c:v>
                </c:pt>
                <c:pt idx="7348">
                  <c:v>111.73000335693359</c:v>
                </c:pt>
                <c:pt idx="7349">
                  <c:v>113.01999664306641</c:v>
                </c:pt>
                <c:pt idx="7350">
                  <c:v>112.86000061035156</c:v>
                </c:pt>
                <c:pt idx="7351">
                  <c:v>111.77999877929688</c:v>
                </c:pt>
                <c:pt idx="7352">
                  <c:v>112.87999725341797</c:v>
                </c:pt>
                <c:pt idx="7353">
                  <c:v>112.5</c:v>
                </c:pt>
                <c:pt idx="7354">
                  <c:v>112.20999908447266</c:v>
                </c:pt>
                <c:pt idx="7355">
                  <c:v>112.51000213623047</c:v>
                </c:pt>
                <c:pt idx="7356">
                  <c:v>112.20999908447266</c:v>
                </c:pt>
                <c:pt idx="7357">
                  <c:v>112.90000152587891</c:v>
                </c:pt>
                <c:pt idx="7358">
                  <c:v>112.04000091552734</c:v>
                </c:pt>
                <c:pt idx="7359">
                  <c:v>112.87000274658203</c:v>
                </c:pt>
                <c:pt idx="7360">
                  <c:v>113.01000213623047</c:v>
                </c:pt>
                <c:pt idx="7361">
                  <c:v>111.87000274658203</c:v>
                </c:pt>
                <c:pt idx="7362">
                  <c:v>112.98999786376953</c:v>
                </c:pt>
                <c:pt idx="7363">
                  <c:v>111.84999847412109</c:v>
                </c:pt>
                <c:pt idx="7364">
                  <c:v>111.94000244140625</c:v>
                </c:pt>
                <c:pt idx="7365">
                  <c:v>112.97000122070313</c:v>
                </c:pt>
                <c:pt idx="7366">
                  <c:v>112.04000091552734</c:v>
                </c:pt>
                <c:pt idx="7367">
                  <c:v>112.87999725341797</c:v>
                </c:pt>
                <c:pt idx="7368">
                  <c:v>112.23999786376953</c:v>
                </c:pt>
                <c:pt idx="7369">
                  <c:v>112.87999725341797</c:v>
                </c:pt>
                <c:pt idx="7370">
                  <c:v>112.16000366210938</c:v>
                </c:pt>
                <c:pt idx="7371">
                  <c:v>112.98999786376953</c:v>
                </c:pt>
                <c:pt idx="7372">
                  <c:v>113.13999938964844</c:v>
                </c:pt>
                <c:pt idx="7373">
                  <c:v>111.95999908447266</c:v>
                </c:pt>
                <c:pt idx="7374">
                  <c:v>113.16000366210938</c:v>
                </c:pt>
                <c:pt idx="7375">
                  <c:v>113.08000183105469</c:v>
                </c:pt>
                <c:pt idx="7376">
                  <c:v>112.16999816894531</c:v>
                </c:pt>
                <c:pt idx="7377">
                  <c:v>112.90000152587891</c:v>
                </c:pt>
                <c:pt idx="7378">
                  <c:v>112.37000274658203</c:v>
                </c:pt>
                <c:pt idx="7379">
                  <c:v>113.01999664306641</c:v>
                </c:pt>
                <c:pt idx="7380">
                  <c:v>112.11000061035156</c:v>
                </c:pt>
                <c:pt idx="7381">
                  <c:v>113.08999633789063</c:v>
                </c:pt>
                <c:pt idx="7382">
                  <c:v>113.29000091552734</c:v>
                </c:pt>
                <c:pt idx="7383">
                  <c:v>111.98999786376953</c:v>
                </c:pt>
                <c:pt idx="7384">
                  <c:v>113.16000366210938</c:v>
                </c:pt>
                <c:pt idx="7385">
                  <c:v>112.01000213623047</c:v>
                </c:pt>
                <c:pt idx="7386">
                  <c:v>113.19000244140625</c:v>
                </c:pt>
                <c:pt idx="7387">
                  <c:v>112.75</c:v>
                </c:pt>
                <c:pt idx="7388">
                  <c:v>112.72000122070313</c:v>
                </c:pt>
                <c:pt idx="7389">
                  <c:v>112.54000091552734</c:v>
                </c:pt>
                <c:pt idx="7390">
                  <c:v>112.16999816894531</c:v>
                </c:pt>
                <c:pt idx="7391">
                  <c:v>113.36000061035156</c:v>
                </c:pt>
                <c:pt idx="7392">
                  <c:v>112.11000061035156</c:v>
                </c:pt>
                <c:pt idx="7393">
                  <c:v>113.37000274658203</c:v>
                </c:pt>
                <c:pt idx="7394">
                  <c:v>113.11000061035156</c:v>
                </c:pt>
                <c:pt idx="7395">
                  <c:v>112.70999908447266</c:v>
                </c:pt>
                <c:pt idx="7396">
                  <c:v>112.79000091552734</c:v>
                </c:pt>
                <c:pt idx="7397">
                  <c:v>112.36000061035156</c:v>
                </c:pt>
                <c:pt idx="7398">
                  <c:v>113.34999847412109</c:v>
                </c:pt>
                <c:pt idx="7399">
                  <c:v>112.15000152587891</c:v>
                </c:pt>
                <c:pt idx="7400">
                  <c:v>112.38999938964844</c:v>
                </c:pt>
                <c:pt idx="7401">
                  <c:v>112.93000030517578</c:v>
                </c:pt>
                <c:pt idx="7402">
                  <c:v>112.98999786376953</c:v>
                </c:pt>
                <c:pt idx="7403">
                  <c:v>112.58999633789063</c:v>
                </c:pt>
                <c:pt idx="7404">
                  <c:v>112.34999847412109</c:v>
                </c:pt>
                <c:pt idx="7405">
                  <c:v>113.5</c:v>
                </c:pt>
                <c:pt idx="7406">
                  <c:v>112.25</c:v>
                </c:pt>
                <c:pt idx="7407">
                  <c:v>113.43000030517578</c:v>
                </c:pt>
                <c:pt idx="7408">
                  <c:v>112.38999938964844</c:v>
                </c:pt>
                <c:pt idx="7409">
                  <c:v>113.01999664306641</c:v>
                </c:pt>
                <c:pt idx="7410">
                  <c:v>112.58000183105469</c:v>
                </c:pt>
                <c:pt idx="7411">
                  <c:v>113.41000366210938</c:v>
                </c:pt>
                <c:pt idx="7412">
                  <c:v>113.5</c:v>
                </c:pt>
                <c:pt idx="7413">
                  <c:v>112.38999938964844</c:v>
                </c:pt>
                <c:pt idx="7414">
                  <c:v>113.55999755859375</c:v>
                </c:pt>
                <c:pt idx="7415">
                  <c:v>112.61000061035156</c:v>
                </c:pt>
                <c:pt idx="7416">
                  <c:v>113.34999847412109</c:v>
                </c:pt>
                <c:pt idx="7417">
                  <c:v>112.81999969482422</c:v>
                </c:pt>
                <c:pt idx="7418">
                  <c:v>113.68000030517578</c:v>
                </c:pt>
                <c:pt idx="7419">
                  <c:v>113.80999755859375</c:v>
                </c:pt>
                <c:pt idx="7420">
                  <c:v>112.76000213623047</c:v>
                </c:pt>
                <c:pt idx="7421">
                  <c:v>113.75</c:v>
                </c:pt>
                <c:pt idx="7422">
                  <c:v>112.87000274658203</c:v>
                </c:pt>
                <c:pt idx="7423">
                  <c:v>113.52999877929688</c:v>
                </c:pt>
                <c:pt idx="7424">
                  <c:v>112.79000091552734</c:v>
                </c:pt>
                <c:pt idx="7425">
                  <c:v>113.76000213623047</c:v>
                </c:pt>
                <c:pt idx="7426">
                  <c:v>112.69000244140625</c:v>
                </c:pt>
                <c:pt idx="7427">
                  <c:v>112.72000122070313</c:v>
                </c:pt>
                <c:pt idx="7428">
                  <c:v>113.55000305175781</c:v>
                </c:pt>
                <c:pt idx="7429">
                  <c:v>113.08999633789063</c:v>
                </c:pt>
                <c:pt idx="7430">
                  <c:v>113.87999725341797</c:v>
                </c:pt>
                <c:pt idx="7431">
                  <c:v>112.73999786376953</c:v>
                </c:pt>
                <c:pt idx="7432">
                  <c:v>113.90000152587891</c:v>
                </c:pt>
                <c:pt idx="7433">
                  <c:v>113.76999664306641</c:v>
                </c:pt>
                <c:pt idx="7434">
                  <c:v>113.08000183105469</c:v>
                </c:pt>
                <c:pt idx="7435">
                  <c:v>113.38999938964844</c:v>
                </c:pt>
                <c:pt idx="7436">
                  <c:v>113.58000183105469</c:v>
                </c:pt>
                <c:pt idx="7437">
                  <c:v>114.01000213623047</c:v>
                </c:pt>
                <c:pt idx="7438">
                  <c:v>112.69000244140625</c:v>
                </c:pt>
                <c:pt idx="7439">
                  <c:v>113.90000152587891</c:v>
                </c:pt>
                <c:pt idx="7440">
                  <c:v>113.48999786376953</c:v>
                </c:pt>
                <c:pt idx="7441">
                  <c:v>113.65000152587891</c:v>
                </c:pt>
                <c:pt idx="7442">
                  <c:v>112.94000244140625</c:v>
                </c:pt>
                <c:pt idx="7443">
                  <c:v>112.76999664306641</c:v>
                </c:pt>
                <c:pt idx="7444">
                  <c:v>113.93000030517578</c:v>
                </c:pt>
                <c:pt idx="7445">
                  <c:v>112.94999694824219</c:v>
                </c:pt>
                <c:pt idx="7446">
                  <c:v>113.72000122070313</c:v>
                </c:pt>
                <c:pt idx="7447">
                  <c:v>112.84999847412109</c:v>
                </c:pt>
                <c:pt idx="7448">
                  <c:v>112.83999633789063</c:v>
                </c:pt>
                <c:pt idx="7449">
                  <c:v>113.70999908447266</c:v>
                </c:pt>
                <c:pt idx="7450">
                  <c:v>113.16999816894531</c:v>
                </c:pt>
                <c:pt idx="7451">
                  <c:v>114.08000183105469</c:v>
                </c:pt>
                <c:pt idx="7452">
                  <c:v>114.08000183105469</c:v>
                </c:pt>
                <c:pt idx="7453">
                  <c:v>113.05000305175781</c:v>
                </c:pt>
                <c:pt idx="7454">
                  <c:v>113.88999938964844</c:v>
                </c:pt>
                <c:pt idx="7455">
                  <c:v>113.44999694824219</c:v>
                </c:pt>
                <c:pt idx="7456">
                  <c:v>114.16000366210938</c:v>
                </c:pt>
                <c:pt idx="7457">
                  <c:v>112.91999816894531</c:v>
                </c:pt>
                <c:pt idx="7458">
                  <c:v>114.09999847412109</c:v>
                </c:pt>
                <c:pt idx="7459">
                  <c:v>112.77999877929688</c:v>
                </c:pt>
                <c:pt idx="7460">
                  <c:v>113.26999664306641</c:v>
                </c:pt>
                <c:pt idx="7461">
                  <c:v>113.11000061035156</c:v>
                </c:pt>
                <c:pt idx="7462">
                  <c:v>113.76000213623047</c:v>
                </c:pt>
                <c:pt idx="7463">
                  <c:v>113.87999725341797</c:v>
                </c:pt>
                <c:pt idx="7464">
                  <c:v>112.66000366210938</c:v>
                </c:pt>
                <c:pt idx="7465">
                  <c:v>113.83000183105469</c:v>
                </c:pt>
                <c:pt idx="7466">
                  <c:v>112.91999816894531</c:v>
                </c:pt>
                <c:pt idx="7467">
                  <c:v>113.76000213623047</c:v>
                </c:pt>
                <c:pt idx="7468">
                  <c:v>112.94999694824219</c:v>
                </c:pt>
                <c:pt idx="7469">
                  <c:v>114.16000366210938</c:v>
                </c:pt>
                <c:pt idx="7470">
                  <c:v>114.08000183105469</c:v>
                </c:pt>
                <c:pt idx="7471">
                  <c:v>113.05000305175781</c:v>
                </c:pt>
                <c:pt idx="7472">
                  <c:v>113.86000061035156</c:v>
                </c:pt>
                <c:pt idx="7473">
                  <c:v>113.48000335693359</c:v>
                </c:pt>
                <c:pt idx="7474">
                  <c:v>114.16999816894531</c:v>
                </c:pt>
                <c:pt idx="7475">
                  <c:v>112.87000274658203</c:v>
                </c:pt>
                <c:pt idx="7476">
                  <c:v>114.18000030517578</c:v>
                </c:pt>
                <c:pt idx="7477">
                  <c:v>113.98000335693359</c:v>
                </c:pt>
                <c:pt idx="7478">
                  <c:v>113.29000091552734</c:v>
                </c:pt>
                <c:pt idx="7479">
                  <c:v>113.62999725341797</c:v>
                </c:pt>
                <c:pt idx="7480">
                  <c:v>113.81999969482422</c:v>
                </c:pt>
                <c:pt idx="7481">
                  <c:v>114.23000335693359</c:v>
                </c:pt>
                <c:pt idx="7482">
                  <c:v>113</c:v>
                </c:pt>
                <c:pt idx="7483">
                  <c:v>114.19999694824219</c:v>
                </c:pt>
                <c:pt idx="7484">
                  <c:v>113.98000335693359</c:v>
                </c:pt>
                <c:pt idx="7485">
                  <c:v>113.55000305175781</c:v>
                </c:pt>
                <c:pt idx="7486">
                  <c:v>113.62999725341797</c:v>
                </c:pt>
                <c:pt idx="7487">
                  <c:v>113.06999969482422</c:v>
                </c:pt>
                <c:pt idx="7488">
                  <c:v>114.29000091552734</c:v>
                </c:pt>
                <c:pt idx="7489">
                  <c:v>113.01000213623047</c:v>
                </c:pt>
                <c:pt idx="7490">
                  <c:v>113.26999664306641</c:v>
                </c:pt>
                <c:pt idx="7491">
                  <c:v>114.01999664306641</c:v>
                </c:pt>
                <c:pt idx="7492">
                  <c:v>113.61000061035156</c:v>
                </c:pt>
                <c:pt idx="7493">
                  <c:v>113.73000335693359</c:v>
                </c:pt>
                <c:pt idx="7494">
                  <c:v>113.16000366210938</c:v>
                </c:pt>
                <c:pt idx="7495">
                  <c:v>114.30999755859375</c:v>
                </c:pt>
                <c:pt idx="7496">
                  <c:v>113.11000061035156</c:v>
                </c:pt>
                <c:pt idx="7497">
                  <c:v>113.26999664306641</c:v>
                </c:pt>
                <c:pt idx="7498">
                  <c:v>114.06999969482422</c:v>
                </c:pt>
                <c:pt idx="7499">
                  <c:v>113.54000091552734</c:v>
                </c:pt>
                <c:pt idx="7500">
                  <c:v>113.69999694824219</c:v>
                </c:pt>
                <c:pt idx="7501">
                  <c:v>113.19999694824219</c:v>
                </c:pt>
                <c:pt idx="7502">
                  <c:v>114.30000305175781</c:v>
                </c:pt>
                <c:pt idx="7503">
                  <c:v>113.08000183105469</c:v>
                </c:pt>
                <c:pt idx="7504">
                  <c:v>113.16999816894531</c:v>
                </c:pt>
                <c:pt idx="7505">
                  <c:v>114.09999847412109</c:v>
                </c:pt>
                <c:pt idx="7506">
                  <c:v>113.41999816894531</c:v>
                </c:pt>
                <c:pt idx="7507">
                  <c:v>114.18000030517578</c:v>
                </c:pt>
                <c:pt idx="7508">
                  <c:v>113.29000091552734</c:v>
                </c:pt>
                <c:pt idx="7509">
                  <c:v>114.38999938964844</c:v>
                </c:pt>
                <c:pt idx="7510">
                  <c:v>113.18000030517578</c:v>
                </c:pt>
                <c:pt idx="7511">
                  <c:v>113.16999816894531</c:v>
                </c:pt>
                <c:pt idx="7512">
                  <c:v>114.19999694824219</c:v>
                </c:pt>
                <c:pt idx="7513">
                  <c:v>113.20999908447266</c:v>
                </c:pt>
                <c:pt idx="7514">
                  <c:v>113.83999633789063</c:v>
                </c:pt>
                <c:pt idx="7515">
                  <c:v>113.75</c:v>
                </c:pt>
                <c:pt idx="7516">
                  <c:v>114.11000061035156</c:v>
                </c:pt>
                <c:pt idx="7517">
                  <c:v>114.44000244140625</c:v>
                </c:pt>
                <c:pt idx="7518">
                  <c:v>113.31999969482422</c:v>
                </c:pt>
                <c:pt idx="7519">
                  <c:v>114.44999694824219</c:v>
                </c:pt>
                <c:pt idx="7520">
                  <c:v>113.30000305175781</c:v>
                </c:pt>
                <c:pt idx="7521">
                  <c:v>114.51999664306641</c:v>
                </c:pt>
                <c:pt idx="7522">
                  <c:v>114.30999755859375</c:v>
                </c:pt>
                <c:pt idx="7523">
                  <c:v>113.58999633789063</c:v>
                </c:pt>
                <c:pt idx="7524">
                  <c:v>114.23999786376953</c:v>
                </c:pt>
                <c:pt idx="7525">
                  <c:v>113.75</c:v>
                </c:pt>
                <c:pt idx="7526">
                  <c:v>114.34999847412109</c:v>
                </c:pt>
                <c:pt idx="7527">
                  <c:v>113.54000091552734</c:v>
                </c:pt>
                <c:pt idx="7528">
                  <c:v>114.62999725341797</c:v>
                </c:pt>
                <c:pt idx="7529">
                  <c:v>114.62999725341797</c:v>
                </c:pt>
                <c:pt idx="7530">
                  <c:v>113.40000152587891</c:v>
                </c:pt>
                <c:pt idx="7531">
                  <c:v>114.59999847412109</c:v>
                </c:pt>
                <c:pt idx="7532">
                  <c:v>114.65000152587891</c:v>
                </c:pt>
                <c:pt idx="7533">
                  <c:v>113.44999694824219</c:v>
                </c:pt>
                <c:pt idx="7534">
                  <c:v>114.69999694824219</c:v>
                </c:pt>
                <c:pt idx="7535">
                  <c:v>113.38999938964844</c:v>
                </c:pt>
                <c:pt idx="7536">
                  <c:v>113.62000274658203</c:v>
                </c:pt>
                <c:pt idx="7537">
                  <c:v>114.48999786376953</c:v>
                </c:pt>
                <c:pt idx="7538">
                  <c:v>113.75</c:v>
                </c:pt>
                <c:pt idx="7539">
                  <c:v>114.37000274658203</c:v>
                </c:pt>
                <c:pt idx="7540">
                  <c:v>113.91000366210938</c:v>
                </c:pt>
                <c:pt idx="7541">
                  <c:v>114.55999755859375</c:v>
                </c:pt>
                <c:pt idx="7542">
                  <c:v>113.66999816894531</c:v>
                </c:pt>
                <c:pt idx="7543">
                  <c:v>114.69000244140625</c:v>
                </c:pt>
                <c:pt idx="7544">
                  <c:v>114.73000335693359</c:v>
                </c:pt>
                <c:pt idx="7545">
                  <c:v>113.56999969482422</c:v>
                </c:pt>
                <c:pt idx="7546">
                  <c:v>114.62000274658203</c:v>
                </c:pt>
                <c:pt idx="7547">
                  <c:v>114.19000244140625</c:v>
                </c:pt>
                <c:pt idx="7548">
                  <c:v>114.04000091552734</c:v>
                </c:pt>
                <c:pt idx="7549">
                  <c:v>114.01000213623047</c:v>
                </c:pt>
                <c:pt idx="7550">
                  <c:v>114.30000305175781</c:v>
                </c:pt>
                <c:pt idx="7551">
                  <c:v>114.75</c:v>
                </c:pt>
                <c:pt idx="7552">
                  <c:v>113.58999633789063</c:v>
                </c:pt>
                <c:pt idx="7553">
                  <c:v>114.80000305175781</c:v>
                </c:pt>
                <c:pt idx="7554">
                  <c:v>114.62999725341797</c:v>
                </c:pt>
                <c:pt idx="7555">
                  <c:v>113.90000152587891</c:v>
                </c:pt>
                <c:pt idx="7556">
                  <c:v>114.29000091552734</c:v>
                </c:pt>
                <c:pt idx="7557">
                  <c:v>113.51000213623047</c:v>
                </c:pt>
                <c:pt idx="7558">
                  <c:v>114.61000061035156</c:v>
                </c:pt>
                <c:pt idx="7559">
                  <c:v>113.47000122070313</c:v>
                </c:pt>
                <c:pt idx="7560">
                  <c:v>114.66000366210938</c:v>
                </c:pt>
                <c:pt idx="7561">
                  <c:v>114.48999786376953</c:v>
                </c:pt>
                <c:pt idx="7562">
                  <c:v>113.79000091552734</c:v>
                </c:pt>
                <c:pt idx="7563">
                  <c:v>114.29000091552734</c:v>
                </c:pt>
                <c:pt idx="7564">
                  <c:v>114.18000030517578</c:v>
                </c:pt>
                <c:pt idx="7565">
                  <c:v>114.76999664306641</c:v>
                </c:pt>
                <c:pt idx="7566">
                  <c:v>113.48000335693359</c:v>
                </c:pt>
                <c:pt idx="7567">
                  <c:v>114.63999938964844</c:v>
                </c:pt>
                <c:pt idx="7568">
                  <c:v>114.48999786376953</c:v>
                </c:pt>
                <c:pt idx="7569">
                  <c:v>113.69000244140625</c:v>
                </c:pt>
                <c:pt idx="7570">
                  <c:v>114.18000030517578</c:v>
                </c:pt>
                <c:pt idx="7571">
                  <c:v>113.62999725341797</c:v>
                </c:pt>
                <c:pt idx="7572">
                  <c:v>114.62000274658203</c:v>
                </c:pt>
                <c:pt idx="7573">
                  <c:v>113.5</c:v>
                </c:pt>
                <c:pt idx="7574">
                  <c:v>114.69000244140625</c:v>
                </c:pt>
                <c:pt idx="7575">
                  <c:v>114.48000335693359</c:v>
                </c:pt>
                <c:pt idx="7576">
                  <c:v>113.66000366210938</c:v>
                </c:pt>
                <c:pt idx="7577">
                  <c:v>114.30999755859375</c:v>
                </c:pt>
                <c:pt idx="7578">
                  <c:v>113.62999725341797</c:v>
                </c:pt>
                <c:pt idx="7579">
                  <c:v>114.58999633789063</c:v>
                </c:pt>
                <c:pt idx="7580">
                  <c:v>113.41000366210938</c:v>
                </c:pt>
                <c:pt idx="7581">
                  <c:v>114.51999664306641</c:v>
                </c:pt>
                <c:pt idx="7582">
                  <c:v>114.43000030517578</c:v>
                </c:pt>
                <c:pt idx="7583">
                  <c:v>113.38999938964844</c:v>
                </c:pt>
                <c:pt idx="7584">
                  <c:v>114.13999938964844</c:v>
                </c:pt>
                <c:pt idx="7585">
                  <c:v>113.48999786376953</c:v>
                </c:pt>
                <c:pt idx="7586">
                  <c:v>114.23000335693359</c:v>
                </c:pt>
                <c:pt idx="7587">
                  <c:v>113.23999786376953</c:v>
                </c:pt>
                <c:pt idx="7588">
                  <c:v>114.29000091552734</c:v>
                </c:pt>
                <c:pt idx="7589">
                  <c:v>114.18000030517578</c:v>
                </c:pt>
                <c:pt idx="7590">
                  <c:v>113.04000091552734</c:v>
                </c:pt>
                <c:pt idx="7591">
                  <c:v>114</c:v>
                </c:pt>
                <c:pt idx="7592">
                  <c:v>113.06999969482422</c:v>
                </c:pt>
                <c:pt idx="7593">
                  <c:v>113.80000305175781</c:v>
                </c:pt>
                <c:pt idx="7594">
                  <c:v>113.26999664306641</c:v>
                </c:pt>
                <c:pt idx="7595">
                  <c:v>114.12999725341797</c:v>
                </c:pt>
                <c:pt idx="7596">
                  <c:v>113.06999969482422</c:v>
                </c:pt>
                <c:pt idx="7597">
                  <c:v>113.01000213623047</c:v>
                </c:pt>
                <c:pt idx="7598">
                  <c:v>114.16999816894531</c:v>
                </c:pt>
                <c:pt idx="7599">
                  <c:v>113.01000213623047</c:v>
                </c:pt>
                <c:pt idx="7600">
                  <c:v>114.25</c:v>
                </c:pt>
                <c:pt idx="7601">
                  <c:v>113.87999725341797</c:v>
                </c:pt>
                <c:pt idx="7602">
                  <c:v>113.75</c:v>
                </c:pt>
                <c:pt idx="7603">
                  <c:v>113.63999938964844</c:v>
                </c:pt>
                <c:pt idx="7604">
                  <c:v>113.19999694824219</c:v>
                </c:pt>
                <c:pt idx="7605">
                  <c:v>114.27999877929688</c:v>
                </c:pt>
                <c:pt idx="7606">
                  <c:v>113.16999816894531</c:v>
                </c:pt>
                <c:pt idx="7607">
                  <c:v>114.33999633789063</c:v>
                </c:pt>
                <c:pt idx="7608">
                  <c:v>114.33999633789063</c:v>
                </c:pt>
                <c:pt idx="7609">
                  <c:v>113.31999969482422</c:v>
                </c:pt>
                <c:pt idx="7610">
                  <c:v>114.31999969482422</c:v>
                </c:pt>
                <c:pt idx="7611">
                  <c:v>113.79000091552734</c:v>
                </c:pt>
                <c:pt idx="7612">
                  <c:v>114.09999847412109</c:v>
                </c:pt>
                <c:pt idx="7613">
                  <c:v>113.61000061035156</c:v>
                </c:pt>
                <c:pt idx="7614">
                  <c:v>114.23000335693359</c:v>
                </c:pt>
                <c:pt idx="7615">
                  <c:v>114.38999938964844</c:v>
                </c:pt>
                <c:pt idx="7616">
                  <c:v>113.27999877929688</c:v>
                </c:pt>
                <c:pt idx="7617">
                  <c:v>114.55999755859375</c:v>
                </c:pt>
                <c:pt idx="7618">
                  <c:v>114.37000274658203</c:v>
                </c:pt>
                <c:pt idx="7619">
                  <c:v>113.55000305175781</c:v>
                </c:pt>
                <c:pt idx="7620">
                  <c:v>114.30000305175781</c:v>
                </c:pt>
                <c:pt idx="7621">
                  <c:v>113.76999664306641</c:v>
                </c:pt>
                <c:pt idx="7622">
                  <c:v>114.41999816894531</c:v>
                </c:pt>
                <c:pt idx="7623">
                  <c:v>113.56999969482422</c:v>
                </c:pt>
                <c:pt idx="7624">
                  <c:v>114.61000061035156</c:v>
                </c:pt>
                <c:pt idx="7625">
                  <c:v>114.59999847412109</c:v>
                </c:pt>
                <c:pt idx="7626">
                  <c:v>113.45999908447266</c:v>
                </c:pt>
                <c:pt idx="7627">
                  <c:v>114.66000366210938</c:v>
                </c:pt>
                <c:pt idx="7628">
                  <c:v>114.55000305175781</c:v>
                </c:pt>
                <c:pt idx="7629">
                  <c:v>113.52999877929688</c:v>
                </c:pt>
                <c:pt idx="7630">
                  <c:v>114.55000305175781</c:v>
                </c:pt>
                <c:pt idx="7631">
                  <c:v>114.05000305175781</c:v>
                </c:pt>
                <c:pt idx="7632">
                  <c:v>114.26000213623047</c:v>
                </c:pt>
                <c:pt idx="7633">
                  <c:v>114.15000152587891</c:v>
                </c:pt>
                <c:pt idx="7634">
                  <c:v>113.62999725341797</c:v>
                </c:pt>
                <c:pt idx="7635">
                  <c:v>114.69000244140625</c:v>
                </c:pt>
                <c:pt idx="7636">
                  <c:v>113.66999816894531</c:v>
                </c:pt>
                <c:pt idx="7637">
                  <c:v>114.73999786376953</c:v>
                </c:pt>
                <c:pt idx="7638">
                  <c:v>114.80999755859375</c:v>
                </c:pt>
                <c:pt idx="7639">
                  <c:v>113.52999877929688</c:v>
                </c:pt>
                <c:pt idx="7640">
                  <c:v>114.68000030517578</c:v>
                </c:pt>
                <c:pt idx="7641">
                  <c:v>114.58999633789063</c:v>
                </c:pt>
                <c:pt idx="7642">
                  <c:v>113.62000274658203</c:v>
                </c:pt>
                <c:pt idx="7643">
                  <c:v>114.62000274658203</c:v>
                </c:pt>
                <c:pt idx="7644">
                  <c:v>113.58000183105469</c:v>
                </c:pt>
                <c:pt idx="7645">
                  <c:v>113.91999816894531</c:v>
                </c:pt>
                <c:pt idx="7646">
                  <c:v>114.19999694824219</c:v>
                </c:pt>
                <c:pt idx="7647">
                  <c:v>113.90000152587891</c:v>
                </c:pt>
                <c:pt idx="7648">
                  <c:v>114.48999786376953</c:v>
                </c:pt>
                <c:pt idx="7649">
                  <c:v>113.66999816894531</c:v>
                </c:pt>
                <c:pt idx="7650">
                  <c:v>114.47000122070313</c:v>
                </c:pt>
                <c:pt idx="7651">
                  <c:v>114.63999938964844</c:v>
                </c:pt>
                <c:pt idx="7652">
                  <c:v>113.48999786376953</c:v>
                </c:pt>
                <c:pt idx="7653">
                  <c:v>114.69999694824219</c:v>
                </c:pt>
                <c:pt idx="7654">
                  <c:v>114.58999633789063</c:v>
                </c:pt>
                <c:pt idx="7655">
                  <c:v>113.55999755859375</c:v>
                </c:pt>
                <c:pt idx="7656">
                  <c:v>114.51000213623047</c:v>
                </c:pt>
                <c:pt idx="7657">
                  <c:v>113.62999725341797</c:v>
                </c:pt>
                <c:pt idx="7658">
                  <c:v>113.98999786376953</c:v>
                </c:pt>
                <c:pt idx="7659">
                  <c:v>113.91999816894531</c:v>
                </c:pt>
                <c:pt idx="7660">
                  <c:v>114.02999877929688</c:v>
                </c:pt>
                <c:pt idx="7661">
                  <c:v>114.06999969482422</c:v>
                </c:pt>
                <c:pt idx="7662">
                  <c:v>114.30999755859375</c:v>
                </c:pt>
                <c:pt idx="7663">
                  <c:v>114.77999877929688</c:v>
                </c:pt>
                <c:pt idx="7664">
                  <c:v>113.56999969482422</c:v>
                </c:pt>
                <c:pt idx="7665">
                  <c:v>114.83999633789063</c:v>
                </c:pt>
                <c:pt idx="7666">
                  <c:v>114.76000213623047</c:v>
                </c:pt>
                <c:pt idx="7667">
                  <c:v>113.62999725341797</c:v>
                </c:pt>
                <c:pt idx="7668">
                  <c:v>114.76999664306641</c:v>
                </c:pt>
                <c:pt idx="7669">
                  <c:v>114.56999969482422</c:v>
                </c:pt>
                <c:pt idx="7670">
                  <c:v>114.06999969482422</c:v>
                </c:pt>
                <c:pt idx="7671">
                  <c:v>114.48999786376953</c:v>
                </c:pt>
                <c:pt idx="7672">
                  <c:v>113.87999725341797</c:v>
                </c:pt>
                <c:pt idx="7673">
                  <c:v>114.94999694824219</c:v>
                </c:pt>
                <c:pt idx="7674">
                  <c:v>113.79000091552734</c:v>
                </c:pt>
                <c:pt idx="7675">
                  <c:v>115</c:v>
                </c:pt>
                <c:pt idx="7676">
                  <c:v>115.01000213623047</c:v>
                </c:pt>
                <c:pt idx="7677">
                  <c:v>113.86000061035156</c:v>
                </c:pt>
                <c:pt idx="7678">
                  <c:v>115.02999877929688</c:v>
                </c:pt>
                <c:pt idx="7679">
                  <c:v>113.94999694824219</c:v>
                </c:pt>
                <c:pt idx="7680">
                  <c:v>114.47000122070313</c:v>
                </c:pt>
                <c:pt idx="7681">
                  <c:v>114.37000274658203</c:v>
                </c:pt>
                <c:pt idx="7682">
                  <c:v>114.70999908447266</c:v>
                </c:pt>
                <c:pt idx="7683">
                  <c:v>115.12000274658203</c:v>
                </c:pt>
                <c:pt idx="7684">
                  <c:v>113.88999938964844</c:v>
                </c:pt>
                <c:pt idx="7685">
                  <c:v>115.11000061035156</c:v>
                </c:pt>
                <c:pt idx="7686">
                  <c:v>114.55999755859375</c:v>
                </c:pt>
                <c:pt idx="7687">
                  <c:v>115.15000152587891</c:v>
                </c:pt>
                <c:pt idx="7688">
                  <c:v>114.01000213623047</c:v>
                </c:pt>
                <c:pt idx="7689">
                  <c:v>115.19000244140625</c:v>
                </c:pt>
                <c:pt idx="7690">
                  <c:v>115.05999755859375</c:v>
                </c:pt>
                <c:pt idx="7691">
                  <c:v>113.88999938964844</c:v>
                </c:pt>
                <c:pt idx="7692">
                  <c:v>115.11000061035156</c:v>
                </c:pt>
                <c:pt idx="7693">
                  <c:v>114.01000213623047</c:v>
                </c:pt>
                <c:pt idx="7694">
                  <c:v>114.47000122070313</c:v>
                </c:pt>
                <c:pt idx="7695">
                  <c:v>114.83000183105469</c:v>
                </c:pt>
                <c:pt idx="7696">
                  <c:v>114.65000152587891</c:v>
                </c:pt>
                <c:pt idx="7697">
                  <c:v>114.66999816894531</c:v>
                </c:pt>
                <c:pt idx="7698">
                  <c:v>114.15000152587891</c:v>
                </c:pt>
                <c:pt idx="7699">
                  <c:v>115.08999633789063</c:v>
                </c:pt>
                <c:pt idx="7700">
                  <c:v>114.11000061035156</c:v>
                </c:pt>
                <c:pt idx="7701">
                  <c:v>115.15000152587891</c:v>
                </c:pt>
                <c:pt idx="7702">
                  <c:v>115.23000335693359</c:v>
                </c:pt>
                <c:pt idx="7703">
                  <c:v>114</c:v>
                </c:pt>
                <c:pt idx="7704">
                  <c:v>115.25</c:v>
                </c:pt>
                <c:pt idx="7705">
                  <c:v>114.88999938964844</c:v>
                </c:pt>
                <c:pt idx="7706">
                  <c:v>114.55999755859375</c:v>
                </c:pt>
                <c:pt idx="7707">
                  <c:v>114.77999877929688</c:v>
                </c:pt>
                <c:pt idx="7708">
                  <c:v>115.30999755859375</c:v>
                </c:pt>
                <c:pt idx="7709">
                  <c:v>114.11000061035156</c:v>
                </c:pt>
                <c:pt idx="7710">
                  <c:v>115.25</c:v>
                </c:pt>
                <c:pt idx="7711">
                  <c:v>114.87000274658203</c:v>
                </c:pt>
                <c:pt idx="7712">
                  <c:v>114.69999694824219</c:v>
                </c:pt>
                <c:pt idx="7713">
                  <c:v>114.75</c:v>
                </c:pt>
                <c:pt idx="7714">
                  <c:v>114.31999969482422</c:v>
                </c:pt>
                <c:pt idx="7715">
                  <c:v>115.26000213623047</c:v>
                </c:pt>
                <c:pt idx="7716">
                  <c:v>114.29000091552734</c:v>
                </c:pt>
                <c:pt idx="7717">
                  <c:v>115.44999694824219</c:v>
                </c:pt>
                <c:pt idx="7718">
                  <c:v>114.19999694824219</c:v>
                </c:pt>
                <c:pt idx="7719">
                  <c:v>114.23999786376953</c:v>
                </c:pt>
                <c:pt idx="7720">
                  <c:v>115.41000366210938</c:v>
                </c:pt>
                <c:pt idx="7721">
                  <c:v>114.19000244140625</c:v>
                </c:pt>
                <c:pt idx="7722">
                  <c:v>114.55999755859375</c:v>
                </c:pt>
                <c:pt idx="7723">
                  <c:v>115.11000061035156</c:v>
                </c:pt>
                <c:pt idx="7724">
                  <c:v>114.55999755859375</c:v>
                </c:pt>
                <c:pt idx="7725">
                  <c:v>115.05000305175781</c:v>
                </c:pt>
                <c:pt idx="7726">
                  <c:v>114.58000183105469</c:v>
                </c:pt>
                <c:pt idx="7727">
                  <c:v>115.16999816894531</c:v>
                </c:pt>
                <c:pt idx="7728">
                  <c:v>114.66999816894531</c:v>
                </c:pt>
                <c:pt idx="7729">
                  <c:v>114.38999938964844</c:v>
                </c:pt>
                <c:pt idx="7730">
                  <c:v>115.51999664306641</c:v>
                </c:pt>
                <c:pt idx="7731">
                  <c:v>114.33999633789063</c:v>
                </c:pt>
                <c:pt idx="7732">
                  <c:v>115.43000030517578</c:v>
                </c:pt>
                <c:pt idx="7733">
                  <c:v>115.62000274658203</c:v>
                </c:pt>
                <c:pt idx="7734">
                  <c:v>114.33999633789063</c:v>
                </c:pt>
                <c:pt idx="7735">
                  <c:v>115.55999755859375</c:v>
                </c:pt>
                <c:pt idx="7736">
                  <c:v>115.43000030517578</c:v>
                </c:pt>
                <c:pt idx="7737">
                  <c:v>114.44000244140625</c:v>
                </c:pt>
                <c:pt idx="7738">
                  <c:v>115.45999908447266</c:v>
                </c:pt>
                <c:pt idx="7739">
                  <c:v>114.40000152587891</c:v>
                </c:pt>
                <c:pt idx="7740">
                  <c:v>115.45999908447266</c:v>
                </c:pt>
                <c:pt idx="7741">
                  <c:v>115.23000335693359</c:v>
                </c:pt>
                <c:pt idx="7742">
                  <c:v>114.79000091552734</c:v>
                </c:pt>
                <c:pt idx="7743">
                  <c:v>115.11000061035156</c:v>
                </c:pt>
                <c:pt idx="7744">
                  <c:v>114.56999969482422</c:v>
                </c:pt>
                <c:pt idx="7745">
                  <c:v>115.37999725341797</c:v>
                </c:pt>
                <c:pt idx="7746">
                  <c:v>114.54000091552734</c:v>
                </c:pt>
                <c:pt idx="7747">
                  <c:v>114.33999633789063</c:v>
                </c:pt>
                <c:pt idx="7748">
                  <c:v>115.5</c:v>
                </c:pt>
                <c:pt idx="7749">
                  <c:v>114.37000274658203</c:v>
                </c:pt>
                <c:pt idx="7750">
                  <c:v>114.37000274658203</c:v>
                </c:pt>
                <c:pt idx="7751">
                  <c:v>115.44999694824219</c:v>
                </c:pt>
                <c:pt idx="7752">
                  <c:v>114.37999725341797</c:v>
                </c:pt>
                <c:pt idx="7753">
                  <c:v>114.86000061035156</c:v>
                </c:pt>
                <c:pt idx="7754">
                  <c:v>114.98000335693359</c:v>
                </c:pt>
                <c:pt idx="7755">
                  <c:v>114.91000366210938</c:v>
                </c:pt>
                <c:pt idx="7756">
                  <c:v>115.34999847412109</c:v>
                </c:pt>
                <c:pt idx="7757">
                  <c:v>114.90000152587891</c:v>
                </c:pt>
                <c:pt idx="7758">
                  <c:v>114.94999694824219</c:v>
                </c:pt>
                <c:pt idx="7759">
                  <c:v>114.45999908447266</c:v>
                </c:pt>
                <c:pt idx="7760">
                  <c:v>115.54000091552734</c:v>
                </c:pt>
                <c:pt idx="7761">
                  <c:v>114.44999694824219</c:v>
                </c:pt>
                <c:pt idx="7762">
                  <c:v>115.47000122070313</c:v>
                </c:pt>
                <c:pt idx="7763">
                  <c:v>115.51000213623047</c:v>
                </c:pt>
                <c:pt idx="7764">
                  <c:v>114.30000305175781</c:v>
                </c:pt>
                <c:pt idx="7765">
                  <c:v>115.44000244140625</c:v>
                </c:pt>
                <c:pt idx="7766">
                  <c:v>115.30000305175781</c:v>
                </c:pt>
                <c:pt idx="7767">
                  <c:v>114.52999877929688</c:v>
                </c:pt>
                <c:pt idx="7768">
                  <c:v>115.23999786376953</c:v>
                </c:pt>
                <c:pt idx="7769">
                  <c:v>114.66000366210938</c:v>
                </c:pt>
                <c:pt idx="7770">
                  <c:v>115.01999664306641</c:v>
                </c:pt>
                <c:pt idx="7771">
                  <c:v>114.55999755859375</c:v>
                </c:pt>
                <c:pt idx="7772">
                  <c:v>114.16999816894531</c:v>
                </c:pt>
                <c:pt idx="7773">
                  <c:v>115.37999725341797</c:v>
                </c:pt>
                <c:pt idx="7774">
                  <c:v>114.11000061035156</c:v>
                </c:pt>
                <c:pt idx="7775">
                  <c:v>115.26999664306641</c:v>
                </c:pt>
                <c:pt idx="7776">
                  <c:v>115.26999664306641</c:v>
                </c:pt>
                <c:pt idx="7777">
                  <c:v>114.01999664306641</c:v>
                </c:pt>
                <c:pt idx="7778">
                  <c:v>115.19000244140625</c:v>
                </c:pt>
                <c:pt idx="7779">
                  <c:v>114</c:v>
                </c:pt>
                <c:pt idx="7780">
                  <c:v>114.51000213623047</c:v>
                </c:pt>
                <c:pt idx="7781">
                  <c:v>114.44000244140625</c:v>
                </c:pt>
                <c:pt idx="7782">
                  <c:v>114.61000061035156</c:v>
                </c:pt>
                <c:pt idx="7783">
                  <c:v>114.97000122070313</c:v>
                </c:pt>
                <c:pt idx="7784">
                  <c:v>113.88999938964844</c:v>
                </c:pt>
                <c:pt idx="7785">
                  <c:v>114.95999908447266</c:v>
                </c:pt>
                <c:pt idx="7786">
                  <c:v>114.88999938964844</c:v>
                </c:pt>
                <c:pt idx="7787">
                  <c:v>113.76000213623047</c:v>
                </c:pt>
                <c:pt idx="7788">
                  <c:v>114.76999664306641</c:v>
                </c:pt>
                <c:pt idx="7789">
                  <c:v>113.63999938964844</c:v>
                </c:pt>
                <c:pt idx="7790">
                  <c:v>114.62000274658203</c:v>
                </c:pt>
                <c:pt idx="7791">
                  <c:v>113.70999908447266</c:v>
                </c:pt>
                <c:pt idx="7792">
                  <c:v>114.25</c:v>
                </c:pt>
                <c:pt idx="7793">
                  <c:v>113.88999938964844</c:v>
                </c:pt>
                <c:pt idx="7794">
                  <c:v>114.33000183105469</c:v>
                </c:pt>
                <c:pt idx="7795">
                  <c:v>113.68000030517578</c:v>
                </c:pt>
                <c:pt idx="7796">
                  <c:v>113.30000305175781</c:v>
                </c:pt>
                <c:pt idx="7797">
                  <c:v>114.48000335693359</c:v>
                </c:pt>
                <c:pt idx="7798">
                  <c:v>113.26999664306641</c:v>
                </c:pt>
                <c:pt idx="7799">
                  <c:v>114.55000305175781</c:v>
                </c:pt>
                <c:pt idx="7800">
                  <c:v>113.22000122070313</c:v>
                </c:pt>
                <c:pt idx="7801">
                  <c:v>114.38999938964844</c:v>
                </c:pt>
                <c:pt idx="7802">
                  <c:v>114.09999847412109</c:v>
                </c:pt>
                <c:pt idx="7803">
                  <c:v>114.36000061035156</c:v>
                </c:pt>
                <c:pt idx="7804">
                  <c:v>114.05000305175781</c:v>
                </c:pt>
                <c:pt idx="7805">
                  <c:v>113.33000183105469</c:v>
                </c:pt>
                <c:pt idx="7806">
                  <c:v>113.88999938964844</c:v>
                </c:pt>
                <c:pt idx="7807">
                  <c:v>113.23999786376953</c:v>
                </c:pt>
                <c:pt idx="7808">
                  <c:v>113.72000122070313</c:v>
                </c:pt>
                <c:pt idx="7809">
                  <c:v>113</c:v>
                </c:pt>
                <c:pt idx="7810">
                  <c:v>112.73000335693359</c:v>
                </c:pt>
                <c:pt idx="7811">
                  <c:v>113.87999725341797</c:v>
                </c:pt>
                <c:pt idx="7812">
                  <c:v>112.65000152587891</c:v>
                </c:pt>
                <c:pt idx="7813">
                  <c:v>113.94999694824219</c:v>
                </c:pt>
                <c:pt idx="7814">
                  <c:v>113.58999633789063</c:v>
                </c:pt>
                <c:pt idx="7815">
                  <c:v>112.63999938964844</c:v>
                </c:pt>
                <c:pt idx="7816">
                  <c:v>113.33000183105469</c:v>
                </c:pt>
                <c:pt idx="7817">
                  <c:v>112.77999877929688</c:v>
                </c:pt>
                <c:pt idx="7818">
                  <c:v>113.34999847412109</c:v>
                </c:pt>
                <c:pt idx="7819">
                  <c:v>112.51000213623047</c:v>
                </c:pt>
                <c:pt idx="7820">
                  <c:v>113.18000030517578</c:v>
                </c:pt>
                <c:pt idx="7821">
                  <c:v>112.26000213623047</c:v>
                </c:pt>
                <c:pt idx="7822">
                  <c:v>112.09999847412109</c:v>
                </c:pt>
                <c:pt idx="7823">
                  <c:v>113.19000244140625</c:v>
                </c:pt>
                <c:pt idx="7824">
                  <c:v>111.90000152587891</c:v>
                </c:pt>
                <c:pt idx="7825">
                  <c:v>112.02999877929688</c:v>
                </c:pt>
                <c:pt idx="7826">
                  <c:v>112.59999847412109</c:v>
                </c:pt>
                <c:pt idx="7827">
                  <c:v>112.08999633789063</c:v>
                </c:pt>
                <c:pt idx="7828">
                  <c:v>112.36000061035156</c:v>
                </c:pt>
                <c:pt idx="7829">
                  <c:v>111.73999786376953</c:v>
                </c:pt>
                <c:pt idx="7830">
                  <c:v>112.54000091552734</c:v>
                </c:pt>
                <c:pt idx="7831">
                  <c:v>111.54000091552734</c:v>
                </c:pt>
                <c:pt idx="7832">
                  <c:v>111.26999664306641</c:v>
                </c:pt>
                <c:pt idx="7833">
                  <c:v>112.44000244140625</c:v>
                </c:pt>
                <c:pt idx="7834">
                  <c:v>111.15000152587891</c:v>
                </c:pt>
                <c:pt idx="7835">
                  <c:v>111.30999755859375</c:v>
                </c:pt>
                <c:pt idx="7836">
                  <c:v>112.16000366210938</c:v>
                </c:pt>
                <c:pt idx="7837">
                  <c:v>111.18000030517578</c:v>
                </c:pt>
                <c:pt idx="7838">
                  <c:v>111.98000335693359</c:v>
                </c:pt>
                <c:pt idx="7839">
                  <c:v>111.43000030517578</c:v>
                </c:pt>
                <c:pt idx="7840">
                  <c:v>111.68000030517578</c:v>
                </c:pt>
                <c:pt idx="7841">
                  <c:v>111.11000061035156</c:v>
                </c:pt>
                <c:pt idx="7842">
                  <c:v>110.79000091552734</c:v>
                </c:pt>
                <c:pt idx="7843">
                  <c:v>111.88999938964844</c:v>
                </c:pt>
                <c:pt idx="7844">
                  <c:v>110.72000122070313</c:v>
                </c:pt>
                <c:pt idx="7845">
                  <c:v>111.83000183105469</c:v>
                </c:pt>
                <c:pt idx="7846">
                  <c:v>111.84999847412109</c:v>
                </c:pt>
                <c:pt idx="7847">
                  <c:v>110.65000152587891</c:v>
                </c:pt>
                <c:pt idx="7848">
                  <c:v>111.76000213623047</c:v>
                </c:pt>
                <c:pt idx="7849">
                  <c:v>110.48999786376953</c:v>
                </c:pt>
                <c:pt idx="7850">
                  <c:v>110.77999877929688</c:v>
                </c:pt>
                <c:pt idx="7851">
                  <c:v>111.27999877929688</c:v>
                </c:pt>
                <c:pt idx="7852">
                  <c:v>110.72000122070313</c:v>
                </c:pt>
                <c:pt idx="7853">
                  <c:v>111.26999664306641</c:v>
                </c:pt>
                <c:pt idx="7854">
                  <c:v>110.62999725341797</c:v>
                </c:pt>
                <c:pt idx="7855">
                  <c:v>111.33000183105469</c:v>
                </c:pt>
                <c:pt idx="7856">
                  <c:v>110.45999908447266</c:v>
                </c:pt>
                <c:pt idx="7857">
                  <c:v>111.34999847412109</c:v>
                </c:pt>
                <c:pt idx="7858">
                  <c:v>110.41999816894531</c:v>
                </c:pt>
                <c:pt idx="7859">
                  <c:v>111.34999847412109</c:v>
                </c:pt>
                <c:pt idx="7860">
                  <c:v>110.37000274658203</c:v>
                </c:pt>
                <c:pt idx="7861">
                  <c:v>111.37999725341797</c:v>
                </c:pt>
                <c:pt idx="7862">
                  <c:v>111.38999938964844</c:v>
                </c:pt>
                <c:pt idx="7863">
                  <c:v>110.08999633789063</c:v>
                </c:pt>
                <c:pt idx="7864">
                  <c:v>111.25</c:v>
                </c:pt>
                <c:pt idx="7865">
                  <c:v>111.08000183105469</c:v>
                </c:pt>
                <c:pt idx="7866">
                  <c:v>110.41999816894531</c:v>
                </c:pt>
                <c:pt idx="7867">
                  <c:v>110.94000244140625</c:v>
                </c:pt>
                <c:pt idx="7868">
                  <c:v>110.5</c:v>
                </c:pt>
                <c:pt idx="7869">
                  <c:v>111.16999816894531</c:v>
                </c:pt>
                <c:pt idx="7870">
                  <c:v>110.12000274658203</c:v>
                </c:pt>
                <c:pt idx="7871">
                  <c:v>111.19000244140625</c:v>
                </c:pt>
                <c:pt idx="7872">
                  <c:v>111.13999938964844</c:v>
                </c:pt>
                <c:pt idx="7873">
                  <c:v>109.95999908447266</c:v>
                </c:pt>
                <c:pt idx="7874">
                  <c:v>111.06999969482422</c:v>
                </c:pt>
                <c:pt idx="7875">
                  <c:v>110.86000061035156</c:v>
                </c:pt>
                <c:pt idx="7876">
                  <c:v>110.37999725341797</c:v>
                </c:pt>
                <c:pt idx="7877">
                  <c:v>110.75</c:v>
                </c:pt>
                <c:pt idx="7878">
                  <c:v>110.55000305175781</c:v>
                </c:pt>
                <c:pt idx="7879">
                  <c:v>111.11000061035156</c:v>
                </c:pt>
                <c:pt idx="7880">
                  <c:v>109.98000335693359</c:v>
                </c:pt>
                <c:pt idx="7881">
                  <c:v>111.18000030517578</c:v>
                </c:pt>
                <c:pt idx="7882">
                  <c:v>111.05999755859375</c:v>
                </c:pt>
                <c:pt idx="7883">
                  <c:v>109.95999908447266</c:v>
                </c:pt>
                <c:pt idx="7884">
                  <c:v>111.01000213623047</c:v>
                </c:pt>
                <c:pt idx="7885">
                  <c:v>110</c:v>
                </c:pt>
                <c:pt idx="7886">
                  <c:v>110.51000213623047</c:v>
                </c:pt>
                <c:pt idx="7887">
                  <c:v>110.30000305175781</c:v>
                </c:pt>
                <c:pt idx="7888">
                  <c:v>110.73000335693359</c:v>
                </c:pt>
                <c:pt idx="7889">
                  <c:v>111.05000305175781</c:v>
                </c:pt>
                <c:pt idx="7890">
                  <c:v>109.87999725341797</c:v>
                </c:pt>
                <c:pt idx="7891">
                  <c:v>110.98999786376953</c:v>
                </c:pt>
                <c:pt idx="7892">
                  <c:v>109.76999664306641</c:v>
                </c:pt>
                <c:pt idx="7893">
                  <c:v>110.93000030517578</c:v>
                </c:pt>
                <c:pt idx="7894">
                  <c:v>109.80000305175781</c:v>
                </c:pt>
                <c:pt idx="7895">
                  <c:v>110.06999969482422</c:v>
                </c:pt>
                <c:pt idx="7896">
                  <c:v>110.58999633789063</c:v>
                </c:pt>
                <c:pt idx="7897">
                  <c:v>110.30000305175781</c:v>
                </c:pt>
                <c:pt idx="7898">
                  <c:v>110.88999938964844</c:v>
                </c:pt>
                <c:pt idx="7899">
                  <c:v>109.86000061035156</c:v>
                </c:pt>
                <c:pt idx="7900">
                  <c:v>111</c:v>
                </c:pt>
                <c:pt idx="7901">
                  <c:v>109.81999969482422</c:v>
                </c:pt>
                <c:pt idx="7902">
                  <c:v>109.79000091552734</c:v>
                </c:pt>
                <c:pt idx="7903">
                  <c:v>110.76999664306641</c:v>
                </c:pt>
                <c:pt idx="7904">
                  <c:v>109.87000274658203</c:v>
                </c:pt>
                <c:pt idx="7905">
                  <c:v>110.44000244140625</c:v>
                </c:pt>
                <c:pt idx="7906">
                  <c:v>110.16999816894531</c:v>
                </c:pt>
                <c:pt idx="7907">
                  <c:v>110.61000061035156</c:v>
                </c:pt>
                <c:pt idx="7908">
                  <c:v>110.90000152587891</c:v>
                </c:pt>
                <c:pt idx="7909">
                  <c:v>110.80000305175781</c:v>
                </c:pt>
                <c:pt idx="7910">
                  <c:v>110.90000152587891</c:v>
                </c:pt>
                <c:pt idx="7911">
                  <c:v>109.69999694824219</c:v>
                </c:pt>
                <c:pt idx="7912">
                  <c:v>110.88999938964844</c:v>
                </c:pt>
                <c:pt idx="7913">
                  <c:v>110.69000244140625</c:v>
                </c:pt>
                <c:pt idx="7914">
                  <c:v>109.93000030517578</c:v>
                </c:pt>
                <c:pt idx="7915">
                  <c:v>110.5</c:v>
                </c:pt>
                <c:pt idx="7916">
                  <c:v>109.93000030517578</c:v>
                </c:pt>
                <c:pt idx="7917">
                  <c:v>110.59999847412109</c:v>
                </c:pt>
                <c:pt idx="7918">
                  <c:v>109.87000274658203</c:v>
                </c:pt>
                <c:pt idx="7919">
                  <c:v>110.66999816894531</c:v>
                </c:pt>
                <c:pt idx="7920">
                  <c:v>110.80000305175781</c:v>
                </c:pt>
                <c:pt idx="7921">
                  <c:v>109.58999633789063</c:v>
                </c:pt>
                <c:pt idx="7922">
                  <c:v>110.75</c:v>
                </c:pt>
                <c:pt idx="7923">
                  <c:v>109.5</c:v>
                </c:pt>
                <c:pt idx="7924">
                  <c:v>110.65000152587891</c:v>
                </c:pt>
                <c:pt idx="7925">
                  <c:v>109.40000152587891</c:v>
                </c:pt>
                <c:pt idx="7926">
                  <c:v>109.55999755859375</c:v>
                </c:pt>
                <c:pt idx="7927">
                  <c:v>110.43000030517578</c:v>
                </c:pt>
                <c:pt idx="7928">
                  <c:v>109.54000091552734</c:v>
                </c:pt>
                <c:pt idx="7929">
                  <c:v>110.54000091552734</c:v>
                </c:pt>
                <c:pt idx="7930">
                  <c:v>110.52999877929688</c:v>
                </c:pt>
                <c:pt idx="7931">
                  <c:v>109.31999969482422</c:v>
                </c:pt>
                <c:pt idx="7932">
                  <c:v>110.55000305175781</c:v>
                </c:pt>
                <c:pt idx="7933">
                  <c:v>110.37000274658203</c:v>
                </c:pt>
                <c:pt idx="7934">
                  <c:v>109.34999847412109</c:v>
                </c:pt>
                <c:pt idx="7935">
                  <c:v>110.30000305175781</c:v>
                </c:pt>
                <c:pt idx="7936">
                  <c:v>109.29000091552734</c:v>
                </c:pt>
                <c:pt idx="7937">
                  <c:v>110.22000122070313</c:v>
                </c:pt>
                <c:pt idx="7938">
                  <c:v>109.77999877929688</c:v>
                </c:pt>
                <c:pt idx="7939">
                  <c:v>109.80999755859375</c:v>
                </c:pt>
                <c:pt idx="7940">
                  <c:v>109.83000183105469</c:v>
                </c:pt>
                <c:pt idx="7941">
                  <c:v>109.29000091552734</c:v>
                </c:pt>
                <c:pt idx="7942">
                  <c:v>110.22000122070313</c:v>
                </c:pt>
                <c:pt idx="7943">
                  <c:v>109.27999877929688</c:v>
                </c:pt>
                <c:pt idx="7944">
                  <c:v>109.11000061035156</c:v>
                </c:pt>
                <c:pt idx="7945">
                  <c:v>110.23000335693359</c:v>
                </c:pt>
                <c:pt idx="7946">
                  <c:v>109.01000213623047</c:v>
                </c:pt>
                <c:pt idx="7947">
                  <c:v>109.08999633789063</c:v>
                </c:pt>
                <c:pt idx="7948">
                  <c:v>110.18000030517578</c:v>
                </c:pt>
                <c:pt idx="7949">
                  <c:v>109.08000183105469</c:v>
                </c:pt>
                <c:pt idx="7950">
                  <c:v>110.15000152587891</c:v>
                </c:pt>
                <c:pt idx="7951">
                  <c:v>109.76999664306641</c:v>
                </c:pt>
                <c:pt idx="7952">
                  <c:v>109.56999969482422</c:v>
                </c:pt>
                <c:pt idx="7953">
                  <c:v>109.55000305175781</c:v>
                </c:pt>
                <c:pt idx="7954">
                  <c:v>109.11000061035156</c:v>
                </c:pt>
                <c:pt idx="7955">
                  <c:v>110.08999633789063</c:v>
                </c:pt>
                <c:pt idx="7956">
                  <c:v>109.01999664306641</c:v>
                </c:pt>
                <c:pt idx="7957">
                  <c:v>110.08999633789063</c:v>
                </c:pt>
                <c:pt idx="7958">
                  <c:v>110.16999816894531</c:v>
                </c:pt>
                <c:pt idx="7959">
                  <c:v>108.94999694824219</c:v>
                </c:pt>
                <c:pt idx="7960">
                  <c:v>110.13999938964844</c:v>
                </c:pt>
                <c:pt idx="7961">
                  <c:v>108.87999725341797</c:v>
                </c:pt>
                <c:pt idx="7962">
                  <c:v>109.11000061035156</c:v>
                </c:pt>
                <c:pt idx="7963">
                  <c:v>109.73999786376953</c:v>
                </c:pt>
                <c:pt idx="7964">
                  <c:v>109.13999938964844</c:v>
                </c:pt>
                <c:pt idx="7965">
                  <c:v>109.73999786376953</c:v>
                </c:pt>
                <c:pt idx="7966">
                  <c:v>109.01999664306641</c:v>
                </c:pt>
                <c:pt idx="7967">
                  <c:v>109.90000152587891</c:v>
                </c:pt>
                <c:pt idx="7968">
                  <c:v>108.88999938964844</c:v>
                </c:pt>
                <c:pt idx="7969">
                  <c:v>108.79000091552734</c:v>
                </c:pt>
                <c:pt idx="7970">
                  <c:v>110.01000213623047</c:v>
                </c:pt>
                <c:pt idx="7971">
                  <c:v>108.69999694824219</c:v>
                </c:pt>
                <c:pt idx="7972">
                  <c:v>109.81999969482422</c:v>
                </c:pt>
                <c:pt idx="7973">
                  <c:v>109.37000274658203</c:v>
                </c:pt>
                <c:pt idx="7974">
                  <c:v>109.48999786376953</c:v>
                </c:pt>
                <c:pt idx="7975">
                  <c:v>109.19000244140625</c:v>
                </c:pt>
                <c:pt idx="7976">
                  <c:v>108.80999755859375</c:v>
                </c:pt>
                <c:pt idx="7977">
                  <c:v>109.94000244140625</c:v>
                </c:pt>
                <c:pt idx="7978">
                  <c:v>108.70999908447266</c:v>
                </c:pt>
                <c:pt idx="7979">
                  <c:v>109.91000366210938</c:v>
                </c:pt>
                <c:pt idx="7980">
                  <c:v>109.63999938964844</c:v>
                </c:pt>
                <c:pt idx="7981">
                  <c:v>109.16000366210938</c:v>
                </c:pt>
                <c:pt idx="7982">
                  <c:v>109.33000183105469</c:v>
                </c:pt>
                <c:pt idx="7983">
                  <c:v>108.73000335693359</c:v>
                </c:pt>
                <c:pt idx="7984">
                  <c:v>109.91000366210938</c:v>
                </c:pt>
                <c:pt idx="7985">
                  <c:v>108.68000030517578</c:v>
                </c:pt>
                <c:pt idx="7986">
                  <c:v>108.94999694824219</c:v>
                </c:pt>
                <c:pt idx="7987">
                  <c:v>109.48000335693359</c:v>
                </c:pt>
                <c:pt idx="7988">
                  <c:v>109.31999969482422</c:v>
                </c:pt>
                <c:pt idx="7989">
                  <c:v>109.08999633789063</c:v>
                </c:pt>
                <c:pt idx="7990">
                  <c:v>108.73999786376953</c:v>
                </c:pt>
                <c:pt idx="7991">
                  <c:v>109.94999694824219</c:v>
                </c:pt>
                <c:pt idx="7992">
                  <c:v>108.66000366210938</c:v>
                </c:pt>
                <c:pt idx="7993">
                  <c:v>109.05999755859375</c:v>
                </c:pt>
                <c:pt idx="7994">
                  <c:v>109.33999633789063</c:v>
                </c:pt>
                <c:pt idx="7995">
                  <c:v>109.51999664306641</c:v>
                </c:pt>
                <c:pt idx="7996">
                  <c:v>109</c:v>
                </c:pt>
                <c:pt idx="7997">
                  <c:v>108.69999694824219</c:v>
                </c:pt>
                <c:pt idx="7998">
                  <c:v>109.84999847412109</c:v>
                </c:pt>
                <c:pt idx="7999">
                  <c:v>108.69999694824219</c:v>
                </c:pt>
                <c:pt idx="8000">
                  <c:v>109.19999694824219</c:v>
                </c:pt>
                <c:pt idx="8001">
                  <c:v>109.29000091552734</c:v>
                </c:pt>
                <c:pt idx="8002">
                  <c:v>109.68000030517578</c:v>
                </c:pt>
                <c:pt idx="8003">
                  <c:v>109.91999816894531</c:v>
                </c:pt>
                <c:pt idx="8004">
                  <c:v>108.66999816894531</c:v>
                </c:pt>
                <c:pt idx="8005">
                  <c:v>109.91000366210938</c:v>
                </c:pt>
                <c:pt idx="8006">
                  <c:v>109.48999786376953</c:v>
                </c:pt>
                <c:pt idx="8007">
                  <c:v>109.29000091552734</c:v>
                </c:pt>
                <c:pt idx="8008">
                  <c:v>109.04000091552734</c:v>
                </c:pt>
                <c:pt idx="8009">
                  <c:v>108.70999908447266</c:v>
                </c:pt>
                <c:pt idx="8010">
                  <c:v>109.86000061035156</c:v>
                </c:pt>
                <c:pt idx="8011">
                  <c:v>108.76000213623047</c:v>
                </c:pt>
                <c:pt idx="8012">
                  <c:v>109.87000274658203</c:v>
                </c:pt>
                <c:pt idx="8013">
                  <c:v>108.81999969482422</c:v>
                </c:pt>
                <c:pt idx="8014">
                  <c:v>109.44999694824219</c:v>
                </c:pt>
                <c:pt idx="8015">
                  <c:v>108.98999786376953</c:v>
                </c:pt>
                <c:pt idx="8016">
                  <c:v>109.81999969482422</c:v>
                </c:pt>
                <c:pt idx="8017">
                  <c:v>109.94999694824219</c:v>
                </c:pt>
                <c:pt idx="8018">
                  <c:v>108.69999694824219</c:v>
                </c:pt>
                <c:pt idx="8019">
                  <c:v>109.76000213623047</c:v>
                </c:pt>
                <c:pt idx="8020">
                  <c:v>108.97000122070313</c:v>
                </c:pt>
                <c:pt idx="8021">
                  <c:v>109.66000366210938</c:v>
                </c:pt>
                <c:pt idx="8022">
                  <c:v>108.93000030517578</c:v>
                </c:pt>
                <c:pt idx="8023">
                  <c:v>109.86000061035156</c:v>
                </c:pt>
                <c:pt idx="8024">
                  <c:v>109.80000305175781</c:v>
                </c:pt>
                <c:pt idx="8025">
                  <c:v>108.76000213623047</c:v>
                </c:pt>
                <c:pt idx="8026">
                  <c:v>109.87000274658203</c:v>
                </c:pt>
                <c:pt idx="8027">
                  <c:v>109.05999755859375</c:v>
                </c:pt>
                <c:pt idx="8028">
                  <c:v>109.69000244140625</c:v>
                </c:pt>
                <c:pt idx="8029">
                  <c:v>108.95999908447266</c:v>
                </c:pt>
                <c:pt idx="8030">
                  <c:v>109.94000244140625</c:v>
                </c:pt>
                <c:pt idx="8031">
                  <c:v>110.02999877929688</c:v>
                </c:pt>
                <c:pt idx="8032">
                  <c:v>108.81999969482422</c:v>
                </c:pt>
                <c:pt idx="8033">
                  <c:v>109.94000244140625</c:v>
                </c:pt>
                <c:pt idx="8034">
                  <c:v>108.94999694824219</c:v>
                </c:pt>
                <c:pt idx="8035">
                  <c:v>109.55999755859375</c:v>
                </c:pt>
                <c:pt idx="8036">
                  <c:v>109.15000152587891</c:v>
                </c:pt>
                <c:pt idx="8037">
                  <c:v>109.83999633789063</c:v>
                </c:pt>
                <c:pt idx="8038">
                  <c:v>110.09999847412109</c:v>
                </c:pt>
                <c:pt idx="8039">
                  <c:v>108.87999725341797</c:v>
                </c:pt>
                <c:pt idx="8040">
                  <c:v>110.11000061035156</c:v>
                </c:pt>
                <c:pt idx="8041">
                  <c:v>109.79000091552734</c:v>
                </c:pt>
                <c:pt idx="8042">
                  <c:v>109.37999725341797</c:v>
                </c:pt>
                <c:pt idx="8043">
                  <c:v>109.62000274658203</c:v>
                </c:pt>
                <c:pt idx="8044">
                  <c:v>109.59999847412109</c:v>
                </c:pt>
                <c:pt idx="8045">
                  <c:v>110.06999969482422</c:v>
                </c:pt>
                <c:pt idx="8046">
                  <c:v>108.91000366210938</c:v>
                </c:pt>
                <c:pt idx="8047">
                  <c:v>110.06999969482422</c:v>
                </c:pt>
                <c:pt idx="8048">
                  <c:v>109.97000122070313</c:v>
                </c:pt>
                <c:pt idx="8049">
                  <c:v>108.97000122070313</c:v>
                </c:pt>
                <c:pt idx="8050">
                  <c:v>109.94999694824219</c:v>
                </c:pt>
                <c:pt idx="8051">
                  <c:v>109.09999847412109</c:v>
                </c:pt>
                <c:pt idx="8052">
                  <c:v>109.72000122070313</c:v>
                </c:pt>
                <c:pt idx="8053">
                  <c:v>109.08999633789063</c:v>
                </c:pt>
                <c:pt idx="8054">
                  <c:v>109.91999816894531</c:v>
                </c:pt>
                <c:pt idx="8055">
                  <c:v>109.98000335693359</c:v>
                </c:pt>
                <c:pt idx="8056">
                  <c:v>108.80999755859375</c:v>
                </c:pt>
                <c:pt idx="8057">
                  <c:v>109.98999786376953</c:v>
                </c:pt>
                <c:pt idx="8058">
                  <c:v>109.90000152587891</c:v>
                </c:pt>
                <c:pt idx="8059">
                  <c:v>109.16999816894531</c:v>
                </c:pt>
                <c:pt idx="8060">
                  <c:v>109.75</c:v>
                </c:pt>
                <c:pt idx="8061">
                  <c:v>109.51000213623047</c:v>
                </c:pt>
                <c:pt idx="8062">
                  <c:v>110.11000061035156</c:v>
                </c:pt>
                <c:pt idx="8063">
                  <c:v>109.09999847412109</c:v>
                </c:pt>
                <c:pt idx="8064">
                  <c:v>110.26999664306641</c:v>
                </c:pt>
                <c:pt idx="8065">
                  <c:v>110.16999816894531</c:v>
                </c:pt>
                <c:pt idx="8066">
                  <c:v>109.08000183105469</c:v>
                </c:pt>
                <c:pt idx="8067">
                  <c:v>110.15000152587891</c:v>
                </c:pt>
                <c:pt idx="8068">
                  <c:v>109.15000152587891</c:v>
                </c:pt>
                <c:pt idx="8069">
                  <c:v>110.01999664306641</c:v>
                </c:pt>
                <c:pt idx="8070">
                  <c:v>109.15000152587891</c:v>
                </c:pt>
                <c:pt idx="8071">
                  <c:v>109.87999725341797</c:v>
                </c:pt>
                <c:pt idx="8072">
                  <c:v>109.38999938964844</c:v>
                </c:pt>
                <c:pt idx="8073">
                  <c:v>110.04000091552734</c:v>
                </c:pt>
                <c:pt idx="8074">
                  <c:v>109.25</c:v>
                </c:pt>
                <c:pt idx="8075">
                  <c:v>109.08000183105469</c:v>
                </c:pt>
                <c:pt idx="8076">
                  <c:v>110.20999908447266</c:v>
                </c:pt>
                <c:pt idx="8077">
                  <c:v>109.01999664306641</c:v>
                </c:pt>
                <c:pt idx="8078">
                  <c:v>109.20999908447266</c:v>
                </c:pt>
                <c:pt idx="8079">
                  <c:v>110.11000061035156</c:v>
                </c:pt>
                <c:pt idx="8080">
                  <c:v>109.26000213623047</c:v>
                </c:pt>
                <c:pt idx="8081">
                  <c:v>110</c:v>
                </c:pt>
                <c:pt idx="8082">
                  <c:v>109.52999877929688</c:v>
                </c:pt>
                <c:pt idx="8083">
                  <c:v>110.16000366210938</c:v>
                </c:pt>
                <c:pt idx="8084">
                  <c:v>110.30999755859375</c:v>
                </c:pt>
                <c:pt idx="8085">
                  <c:v>109.16000366210938</c:v>
                </c:pt>
                <c:pt idx="8086">
                  <c:v>110.22000122070313</c:v>
                </c:pt>
                <c:pt idx="8087">
                  <c:v>110.23999786376953</c:v>
                </c:pt>
                <c:pt idx="8088">
                  <c:v>109.08000183105469</c:v>
                </c:pt>
                <c:pt idx="8089">
                  <c:v>110.27999877929688</c:v>
                </c:pt>
                <c:pt idx="8090">
                  <c:v>109.90000152587891</c:v>
                </c:pt>
                <c:pt idx="8091">
                  <c:v>109.62000274658203</c:v>
                </c:pt>
                <c:pt idx="8092">
                  <c:v>109.90000152587891</c:v>
                </c:pt>
                <c:pt idx="8093">
                  <c:v>109.33000183105469</c:v>
                </c:pt>
                <c:pt idx="8094">
                  <c:v>110.12000274658203</c:v>
                </c:pt>
                <c:pt idx="8095">
                  <c:v>109.34999847412109</c:v>
                </c:pt>
                <c:pt idx="8096">
                  <c:v>109.16000366210938</c:v>
                </c:pt>
                <c:pt idx="8097">
                  <c:v>110.41000366210938</c:v>
                </c:pt>
                <c:pt idx="8098">
                  <c:v>109.23999786376953</c:v>
                </c:pt>
                <c:pt idx="8099">
                  <c:v>110.38999938964844</c:v>
                </c:pt>
                <c:pt idx="8100">
                  <c:v>110.30999755859375</c:v>
                </c:pt>
                <c:pt idx="8101">
                  <c:v>109.19999694824219</c:v>
                </c:pt>
                <c:pt idx="8102">
                  <c:v>110.27999877929688</c:v>
                </c:pt>
                <c:pt idx="8103">
                  <c:v>110.01000213623047</c:v>
                </c:pt>
                <c:pt idx="8104">
                  <c:v>109.69999694824219</c:v>
                </c:pt>
                <c:pt idx="8105">
                  <c:v>109.98000335693359</c:v>
                </c:pt>
                <c:pt idx="8106">
                  <c:v>109.44000244140625</c:v>
                </c:pt>
                <c:pt idx="8107">
                  <c:v>110.34999847412109</c:v>
                </c:pt>
                <c:pt idx="8108">
                  <c:v>109.36000061035156</c:v>
                </c:pt>
                <c:pt idx="8109">
                  <c:v>110.37999725341797</c:v>
                </c:pt>
                <c:pt idx="8110">
                  <c:v>110.44000244140625</c:v>
                </c:pt>
                <c:pt idx="8111">
                  <c:v>109.26999664306641</c:v>
                </c:pt>
                <c:pt idx="8112">
                  <c:v>110.41999816894531</c:v>
                </c:pt>
                <c:pt idx="8113">
                  <c:v>110.36000061035156</c:v>
                </c:pt>
                <c:pt idx="8114">
                  <c:v>109.36000061035156</c:v>
                </c:pt>
                <c:pt idx="8115">
                  <c:v>110.23999786376953</c:v>
                </c:pt>
                <c:pt idx="8116">
                  <c:v>109.44000244140625</c:v>
                </c:pt>
                <c:pt idx="8117">
                  <c:v>110.12999725341797</c:v>
                </c:pt>
                <c:pt idx="8118">
                  <c:v>109.51999664306641</c:v>
                </c:pt>
                <c:pt idx="8119">
                  <c:v>110.20999908447266</c:v>
                </c:pt>
                <c:pt idx="8120">
                  <c:v>110.51999664306641</c:v>
                </c:pt>
                <c:pt idx="8121">
                  <c:v>109.27999877929688</c:v>
                </c:pt>
                <c:pt idx="8122">
                  <c:v>110.51999664306641</c:v>
                </c:pt>
                <c:pt idx="8123">
                  <c:v>110.37999725341797</c:v>
                </c:pt>
                <c:pt idx="8124">
                  <c:v>109.36000061035156</c:v>
                </c:pt>
                <c:pt idx="8125">
                  <c:v>110.23000335693359</c:v>
                </c:pt>
                <c:pt idx="8126">
                  <c:v>109.48000335693359</c:v>
                </c:pt>
                <c:pt idx="8127">
                  <c:v>110.15000152587891</c:v>
                </c:pt>
                <c:pt idx="8128">
                  <c:v>109.69000244140625</c:v>
                </c:pt>
                <c:pt idx="8129">
                  <c:v>110.23999786376953</c:v>
                </c:pt>
                <c:pt idx="8130">
                  <c:v>109.55999755859375</c:v>
                </c:pt>
                <c:pt idx="8131">
                  <c:v>110.37999725341797</c:v>
                </c:pt>
                <c:pt idx="8132">
                  <c:v>109.54000091552734</c:v>
                </c:pt>
                <c:pt idx="8133">
                  <c:v>109.37000274658203</c:v>
                </c:pt>
                <c:pt idx="8134">
                  <c:v>110.59999847412109</c:v>
                </c:pt>
                <c:pt idx="8135">
                  <c:v>109.37999725341797</c:v>
                </c:pt>
                <c:pt idx="8136">
                  <c:v>109.70999908447266</c:v>
                </c:pt>
                <c:pt idx="8137">
                  <c:v>110.27999877929688</c:v>
                </c:pt>
                <c:pt idx="8138">
                  <c:v>109.80000305175781</c:v>
                </c:pt>
                <c:pt idx="8139">
                  <c:v>110.05999755859375</c:v>
                </c:pt>
                <c:pt idx="8140">
                  <c:v>109.45999908447266</c:v>
                </c:pt>
                <c:pt idx="8141">
                  <c:v>110.45999908447266</c:v>
                </c:pt>
                <c:pt idx="8142">
                  <c:v>109.55000305175781</c:v>
                </c:pt>
                <c:pt idx="8143">
                  <c:v>109.37999725341797</c:v>
                </c:pt>
                <c:pt idx="8144">
                  <c:v>110.63999938964844</c:v>
                </c:pt>
                <c:pt idx="8145">
                  <c:v>109.34999847412109</c:v>
                </c:pt>
                <c:pt idx="8146">
                  <c:v>109.69000244140625</c:v>
                </c:pt>
                <c:pt idx="8147">
                  <c:v>110.05000305175781</c:v>
                </c:pt>
                <c:pt idx="8148">
                  <c:v>110.01000213623047</c:v>
                </c:pt>
                <c:pt idx="8149">
                  <c:v>110.04000091552734</c:v>
                </c:pt>
                <c:pt idx="8150">
                  <c:v>109.5</c:v>
                </c:pt>
                <c:pt idx="8151">
                  <c:v>110.61000061035156</c:v>
                </c:pt>
                <c:pt idx="8152">
                  <c:v>109.54000091552734</c:v>
                </c:pt>
                <c:pt idx="8153">
                  <c:v>109.52999877929688</c:v>
                </c:pt>
                <c:pt idx="8154">
                  <c:v>110.58000183105469</c:v>
                </c:pt>
                <c:pt idx="8155">
                  <c:v>109.51999664306641</c:v>
                </c:pt>
                <c:pt idx="8156">
                  <c:v>110</c:v>
                </c:pt>
                <c:pt idx="8157">
                  <c:v>110.09999847412109</c:v>
                </c:pt>
                <c:pt idx="8158">
                  <c:v>110.29000091552734</c:v>
                </c:pt>
                <c:pt idx="8159">
                  <c:v>109.87000274658203</c:v>
                </c:pt>
                <c:pt idx="8160">
                  <c:v>109.54000091552734</c:v>
                </c:pt>
                <c:pt idx="8161">
                  <c:v>110.76999664306641</c:v>
                </c:pt>
                <c:pt idx="8162">
                  <c:v>109.54000091552734</c:v>
                </c:pt>
                <c:pt idx="8163">
                  <c:v>109.69000244140625</c:v>
                </c:pt>
                <c:pt idx="8164">
                  <c:v>110.44999694824219</c:v>
                </c:pt>
                <c:pt idx="8165">
                  <c:v>109.91000366210938</c:v>
                </c:pt>
                <c:pt idx="8166">
                  <c:v>110.65000152587891</c:v>
                </c:pt>
                <c:pt idx="8167">
                  <c:v>109.62000274658203</c:v>
                </c:pt>
                <c:pt idx="8168">
                  <c:v>110.68000030517578</c:v>
                </c:pt>
                <c:pt idx="8169">
                  <c:v>110.62000274658203</c:v>
                </c:pt>
                <c:pt idx="8170">
                  <c:v>109.66000366210938</c:v>
                </c:pt>
                <c:pt idx="8171">
                  <c:v>110.48999786376953</c:v>
                </c:pt>
                <c:pt idx="8172">
                  <c:v>109.98999786376953</c:v>
                </c:pt>
                <c:pt idx="8173">
                  <c:v>110.20999908447266</c:v>
                </c:pt>
                <c:pt idx="8174">
                  <c:v>109.62999725341797</c:v>
                </c:pt>
                <c:pt idx="8175">
                  <c:v>110.83999633789063</c:v>
                </c:pt>
                <c:pt idx="8176">
                  <c:v>109.58999633789063</c:v>
                </c:pt>
                <c:pt idx="8177">
                  <c:v>109.91000366210938</c:v>
                </c:pt>
                <c:pt idx="8178">
                  <c:v>110.38999938964844</c:v>
                </c:pt>
                <c:pt idx="8179">
                  <c:v>110.40000152587891</c:v>
                </c:pt>
                <c:pt idx="8180">
                  <c:v>109.86000061035156</c:v>
                </c:pt>
                <c:pt idx="8181">
                  <c:v>109.58999633789063</c:v>
                </c:pt>
                <c:pt idx="8182">
                  <c:v>110.79000091552734</c:v>
                </c:pt>
                <c:pt idx="8183">
                  <c:v>109.70999908447266</c:v>
                </c:pt>
                <c:pt idx="8184">
                  <c:v>110.63999938964844</c:v>
                </c:pt>
                <c:pt idx="8185">
                  <c:v>110.08000183105469</c:v>
                </c:pt>
                <c:pt idx="8186">
                  <c:v>110.63999938964844</c:v>
                </c:pt>
                <c:pt idx="8187">
                  <c:v>109.75</c:v>
                </c:pt>
                <c:pt idx="8188">
                  <c:v>109.63999938964844</c:v>
                </c:pt>
                <c:pt idx="8189">
                  <c:v>110.84999847412109</c:v>
                </c:pt>
                <c:pt idx="8190">
                  <c:v>109.97000122070313</c:v>
                </c:pt>
                <c:pt idx="8191">
                  <c:v>109.69000244140625</c:v>
                </c:pt>
                <c:pt idx="8192">
                  <c:v>110.83000183105469</c:v>
                </c:pt>
                <c:pt idx="8193">
                  <c:v>109.73000335693359</c:v>
                </c:pt>
                <c:pt idx="8194">
                  <c:v>110.16000366210938</c:v>
                </c:pt>
                <c:pt idx="8195">
                  <c:v>110.27999877929688</c:v>
                </c:pt>
                <c:pt idx="8196">
                  <c:v>110.62000274658203</c:v>
                </c:pt>
                <c:pt idx="8197">
                  <c:v>110.98000335693359</c:v>
                </c:pt>
                <c:pt idx="8198">
                  <c:v>109.70999908447266</c:v>
                </c:pt>
                <c:pt idx="8199">
                  <c:v>110.90000152587891</c:v>
                </c:pt>
                <c:pt idx="8200">
                  <c:v>110.51000213623047</c:v>
                </c:pt>
                <c:pt idx="8201">
                  <c:v>110.51000213623047</c:v>
                </c:pt>
                <c:pt idx="8202">
                  <c:v>109.98000335693359</c:v>
                </c:pt>
                <c:pt idx="8203">
                  <c:v>109.76999664306641</c:v>
                </c:pt>
                <c:pt idx="8204">
                  <c:v>110.90000152587891</c:v>
                </c:pt>
                <c:pt idx="8205">
                  <c:v>109.83000183105469</c:v>
                </c:pt>
                <c:pt idx="8206">
                  <c:v>110.37999725341797</c:v>
                </c:pt>
                <c:pt idx="8207">
                  <c:v>110.22000122070313</c:v>
                </c:pt>
                <c:pt idx="8208">
                  <c:v>110.68000030517578</c:v>
                </c:pt>
                <c:pt idx="8209">
                  <c:v>109.93000030517578</c:v>
                </c:pt>
                <c:pt idx="8210">
                  <c:v>109.80999755859375</c:v>
                </c:pt>
                <c:pt idx="8211">
                  <c:v>110.98999786376953</c:v>
                </c:pt>
                <c:pt idx="8212">
                  <c:v>109.88999938964844</c:v>
                </c:pt>
                <c:pt idx="8213">
                  <c:v>110.34999847412109</c:v>
                </c:pt>
                <c:pt idx="8214">
                  <c:v>110.27999877929688</c:v>
                </c:pt>
                <c:pt idx="8215">
                  <c:v>110.77999877929688</c:v>
                </c:pt>
                <c:pt idx="8216">
                  <c:v>111.01000213623047</c:v>
                </c:pt>
                <c:pt idx="8217">
                  <c:v>109.77999877929688</c:v>
                </c:pt>
                <c:pt idx="8218">
                  <c:v>111.08999633789063</c:v>
                </c:pt>
                <c:pt idx="8219">
                  <c:v>110.87999725341797</c:v>
                </c:pt>
                <c:pt idx="8220">
                  <c:v>110.30000305175781</c:v>
                </c:pt>
                <c:pt idx="8221">
                  <c:v>110.61000061035156</c:v>
                </c:pt>
                <c:pt idx="8222">
                  <c:v>110.01000213623047</c:v>
                </c:pt>
                <c:pt idx="8223">
                  <c:v>111.05000305175781</c:v>
                </c:pt>
                <c:pt idx="8224">
                  <c:v>109.81999969482422</c:v>
                </c:pt>
                <c:pt idx="8225">
                  <c:v>109.91999816894531</c:v>
                </c:pt>
                <c:pt idx="8226">
                  <c:v>111</c:v>
                </c:pt>
                <c:pt idx="8227">
                  <c:v>110.08000183105469</c:v>
                </c:pt>
                <c:pt idx="8228">
                  <c:v>110.91999816894531</c:v>
                </c:pt>
                <c:pt idx="8229">
                  <c:v>110.34999847412109</c:v>
                </c:pt>
                <c:pt idx="8230">
                  <c:v>111.02999877929688</c:v>
                </c:pt>
                <c:pt idx="8231">
                  <c:v>110.02999877929688</c:v>
                </c:pt>
                <c:pt idx="8232">
                  <c:v>111.18000030517578</c:v>
                </c:pt>
                <c:pt idx="8233">
                  <c:v>111.04000091552734</c:v>
                </c:pt>
                <c:pt idx="8234">
                  <c:v>110.22000122070313</c:v>
                </c:pt>
                <c:pt idx="8235">
                  <c:v>110.97000122070313</c:v>
                </c:pt>
                <c:pt idx="8236">
                  <c:v>110.26999664306641</c:v>
                </c:pt>
                <c:pt idx="8237">
                  <c:v>111.12999725341797</c:v>
                </c:pt>
                <c:pt idx="8238">
                  <c:v>110.05000305175781</c:v>
                </c:pt>
                <c:pt idx="8239">
                  <c:v>110.08000183105469</c:v>
                </c:pt>
                <c:pt idx="8240">
                  <c:v>111.16999816894531</c:v>
                </c:pt>
                <c:pt idx="8241">
                  <c:v>110.33999633789063</c:v>
                </c:pt>
                <c:pt idx="8242">
                  <c:v>110.94999694824219</c:v>
                </c:pt>
                <c:pt idx="8243">
                  <c:v>110.79000091552734</c:v>
                </c:pt>
                <c:pt idx="8244">
                  <c:v>111.34999847412109</c:v>
                </c:pt>
                <c:pt idx="8245">
                  <c:v>110.18000030517578</c:v>
                </c:pt>
                <c:pt idx="8246">
                  <c:v>111.5</c:v>
                </c:pt>
                <c:pt idx="8247">
                  <c:v>111.16999816894531</c:v>
                </c:pt>
                <c:pt idx="8248">
                  <c:v>110.70999908447266</c:v>
                </c:pt>
                <c:pt idx="8249">
                  <c:v>110.83999633789063</c:v>
                </c:pt>
                <c:pt idx="8250">
                  <c:v>111.15000152587891</c:v>
                </c:pt>
                <c:pt idx="8251">
                  <c:v>111.52999877929688</c:v>
                </c:pt>
                <c:pt idx="8252">
                  <c:v>110.36000061035156</c:v>
                </c:pt>
                <c:pt idx="8253">
                  <c:v>111.45999908447266</c:v>
                </c:pt>
                <c:pt idx="8254">
                  <c:v>110.44999694824219</c:v>
                </c:pt>
                <c:pt idx="8255">
                  <c:v>111.06999969482422</c:v>
                </c:pt>
                <c:pt idx="8256">
                  <c:v>110.81999969482422</c:v>
                </c:pt>
                <c:pt idx="8257">
                  <c:v>111.52999877929688</c:v>
                </c:pt>
                <c:pt idx="8258">
                  <c:v>111.79000091552734</c:v>
                </c:pt>
                <c:pt idx="8259">
                  <c:v>110.58999633789063</c:v>
                </c:pt>
                <c:pt idx="8260">
                  <c:v>111.94000244140625</c:v>
                </c:pt>
                <c:pt idx="8261">
                  <c:v>110.91000366210938</c:v>
                </c:pt>
                <c:pt idx="8262">
                  <c:v>111.65000152587891</c:v>
                </c:pt>
                <c:pt idx="8263">
                  <c:v>111.30000305175781</c:v>
                </c:pt>
                <c:pt idx="8264">
                  <c:v>112.30000305175781</c:v>
                </c:pt>
                <c:pt idx="8265">
                  <c:v>112.48000335693359</c:v>
                </c:pt>
                <c:pt idx="8266">
                  <c:v>111.43000030517578</c:v>
                </c:pt>
                <c:pt idx="8267">
                  <c:v>112.79000091552734</c:v>
                </c:pt>
                <c:pt idx="8268">
                  <c:v>112.5</c:v>
                </c:pt>
                <c:pt idx="8269">
                  <c:v>113.05999755859375</c:v>
                </c:pt>
                <c:pt idx="8270">
                  <c:v>112.55999755859375</c:v>
                </c:pt>
                <c:pt idx="8271">
                  <c:v>113.34999847412109</c:v>
                </c:pt>
                <c:pt idx="8272">
                  <c:v>112.51999664306641</c:v>
                </c:pt>
                <c:pt idx="8273">
                  <c:v>112.55999755859375</c:v>
                </c:pt>
                <c:pt idx="8274">
                  <c:v>113.87000274658203</c:v>
                </c:pt>
                <c:pt idx="8275">
                  <c:v>114.01999664306641</c:v>
                </c:pt>
                <c:pt idx="8276">
                  <c:v>113.43000030517578</c:v>
                </c:pt>
                <c:pt idx="8277">
                  <c:v>113.91000366210938</c:v>
                </c:pt>
                <c:pt idx="8278">
                  <c:v>113.37000274658203</c:v>
                </c:pt>
                <c:pt idx="8279">
                  <c:v>114.66000366210938</c:v>
                </c:pt>
                <c:pt idx="8280">
                  <c:v>114.61000061035156</c:v>
                </c:pt>
                <c:pt idx="8281">
                  <c:v>113.65000152587891</c:v>
                </c:pt>
                <c:pt idx="8282">
                  <c:v>113.70999908447266</c:v>
                </c:pt>
                <c:pt idx="8283">
                  <c:v>114.86000061035156</c:v>
                </c:pt>
                <c:pt idx="8284">
                  <c:v>113.88999938964844</c:v>
                </c:pt>
                <c:pt idx="8285">
                  <c:v>114.69000244140625</c:v>
                </c:pt>
                <c:pt idx="8286">
                  <c:v>114.16999816894531</c:v>
                </c:pt>
                <c:pt idx="8287">
                  <c:v>115.05999755859375</c:v>
                </c:pt>
                <c:pt idx="8288">
                  <c:v>115.23000335693359</c:v>
                </c:pt>
                <c:pt idx="8289">
                  <c:v>115.36000061035156</c:v>
                </c:pt>
                <c:pt idx="8290">
                  <c:v>115.30000305175781</c:v>
                </c:pt>
                <c:pt idx="8291">
                  <c:v>114.33999633789063</c:v>
                </c:pt>
                <c:pt idx="8292">
                  <c:v>115.36000061035156</c:v>
                </c:pt>
                <c:pt idx="8293">
                  <c:v>114.79000091552734</c:v>
                </c:pt>
                <c:pt idx="8294">
                  <c:v>115.26999664306641</c:v>
                </c:pt>
                <c:pt idx="8295">
                  <c:v>114.58999633789063</c:v>
                </c:pt>
                <c:pt idx="8296">
                  <c:v>114.38999938964844</c:v>
                </c:pt>
                <c:pt idx="8297">
                  <c:v>115.75</c:v>
                </c:pt>
                <c:pt idx="8298">
                  <c:v>114.58000183105469</c:v>
                </c:pt>
                <c:pt idx="8299">
                  <c:v>115.83000183105469</c:v>
                </c:pt>
                <c:pt idx="8300">
                  <c:v>115.34999847412109</c:v>
                </c:pt>
                <c:pt idx="8301">
                  <c:v>115.08999633789063</c:v>
                </c:pt>
                <c:pt idx="8302">
                  <c:v>115.13999938964844</c:v>
                </c:pt>
                <c:pt idx="8303">
                  <c:v>115.5</c:v>
                </c:pt>
                <c:pt idx="8304">
                  <c:v>115.93000030517578</c:v>
                </c:pt>
                <c:pt idx="8305">
                  <c:v>114.73999786376953</c:v>
                </c:pt>
                <c:pt idx="8306">
                  <c:v>116.05000305175781</c:v>
                </c:pt>
                <c:pt idx="8307">
                  <c:v>115.87000274658203</c:v>
                </c:pt>
                <c:pt idx="8308">
                  <c:v>115.08999633789063</c:v>
                </c:pt>
                <c:pt idx="8309">
                  <c:v>115.73000335693359</c:v>
                </c:pt>
                <c:pt idx="8310">
                  <c:v>115.44999694824219</c:v>
                </c:pt>
                <c:pt idx="8311">
                  <c:v>115.59999847412109</c:v>
                </c:pt>
                <c:pt idx="8312">
                  <c:v>115.01000213623047</c:v>
                </c:pt>
                <c:pt idx="8313">
                  <c:v>116.16999816894531</c:v>
                </c:pt>
                <c:pt idx="8314">
                  <c:v>115</c:v>
                </c:pt>
                <c:pt idx="8315">
                  <c:v>115.11000061035156</c:v>
                </c:pt>
                <c:pt idx="8316">
                  <c:v>116.04000091552734</c:v>
                </c:pt>
                <c:pt idx="8317">
                  <c:v>115.30000305175781</c:v>
                </c:pt>
                <c:pt idx="8318">
                  <c:v>115.98999786376953</c:v>
                </c:pt>
                <c:pt idx="8319">
                  <c:v>115.26999664306641</c:v>
                </c:pt>
                <c:pt idx="8320">
                  <c:v>116.26000213623047</c:v>
                </c:pt>
                <c:pt idx="8321">
                  <c:v>115.18000030517578</c:v>
                </c:pt>
                <c:pt idx="8322">
                  <c:v>115.11000061035156</c:v>
                </c:pt>
                <c:pt idx="8323">
                  <c:v>116.13999938964844</c:v>
                </c:pt>
                <c:pt idx="8324">
                  <c:v>115.16000366210938</c:v>
                </c:pt>
                <c:pt idx="8325">
                  <c:v>115.77999877929688</c:v>
                </c:pt>
                <c:pt idx="8326">
                  <c:v>115.83000183105469</c:v>
                </c:pt>
                <c:pt idx="8327">
                  <c:v>116.02999877929688</c:v>
                </c:pt>
                <c:pt idx="8328">
                  <c:v>116.48999786376953</c:v>
                </c:pt>
                <c:pt idx="8329">
                  <c:v>116.15000152587891</c:v>
                </c:pt>
                <c:pt idx="8330">
                  <c:v>116.44999694824219</c:v>
                </c:pt>
                <c:pt idx="8331">
                  <c:v>115.26999664306641</c:v>
                </c:pt>
                <c:pt idx="8332">
                  <c:v>116.58000183105469</c:v>
                </c:pt>
                <c:pt idx="8333">
                  <c:v>115.31999969482422</c:v>
                </c:pt>
                <c:pt idx="8334">
                  <c:v>115.61000061035156</c:v>
                </c:pt>
                <c:pt idx="8335">
                  <c:v>116.33000183105469</c:v>
                </c:pt>
                <c:pt idx="8336">
                  <c:v>115.80999755859375</c:v>
                </c:pt>
                <c:pt idx="8337">
                  <c:v>116.43000030517578</c:v>
                </c:pt>
                <c:pt idx="8338">
                  <c:v>115.68000030517578</c:v>
                </c:pt>
                <c:pt idx="8339">
                  <c:v>116.54000091552734</c:v>
                </c:pt>
                <c:pt idx="8340">
                  <c:v>115.56999969482422</c:v>
                </c:pt>
                <c:pt idx="8341">
                  <c:v>115.43000030517578</c:v>
                </c:pt>
                <c:pt idx="8342">
                  <c:v>116.69000244140625</c:v>
                </c:pt>
                <c:pt idx="8343">
                  <c:v>115.5</c:v>
                </c:pt>
                <c:pt idx="8344">
                  <c:v>116</c:v>
                </c:pt>
                <c:pt idx="8345">
                  <c:v>116.33999633789063</c:v>
                </c:pt>
                <c:pt idx="8346">
                  <c:v>116.18000030517578</c:v>
                </c:pt>
                <c:pt idx="8347">
                  <c:v>116.73000335693359</c:v>
                </c:pt>
                <c:pt idx="8348">
                  <c:v>115.61000061035156</c:v>
                </c:pt>
                <c:pt idx="8349">
                  <c:v>116.81999969482422</c:v>
                </c:pt>
                <c:pt idx="8350">
                  <c:v>115.54000091552734</c:v>
                </c:pt>
                <c:pt idx="8351">
                  <c:v>116.69000244140625</c:v>
                </c:pt>
                <c:pt idx="8352">
                  <c:v>116.61000061035156</c:v>
                </c:pt>
                <c:pt idx="8353">
                  <c:v>115.62000274658203</c:v>
                </c:pt>
                <c:pt idx="8354">
                  <c:v>116.61000061035156</c:v>
                </c:pt>
                <c:pt idx="8355">
                  <c:v>115.91999816894531</c:v>
                </c:pt>
                <c:pt idx="8356">
                  <c:v>116.55000305175781</c:v>
                </c:pt>
                <c:pt idx="8357">
                  <c:v>115.91000366210938</c:v>
                </c:pt>
                <c:pt idx="8358">
                  <c:v>116.66000366210938</c:v>
                </c:pt>
                <c:pt idx="8359">
                  <c:v>116.94999694824219</c:v>
                </c:pt>
                <c:pt idx="8360">
                  <c:v>115.73000335693359</c:v>
                </c:pt>
                <c:pt idx="8361">
                  <c:v>116.90000152587891</c:v>
                </c:pt>
                <c:pt idx="8362">
                  <c:v>115.70999908447266</c:v>
                </c:pt>
                <c:pt idx="8363">
                  <c:v>115.94000244140625</c:v>
                </c:pt>
                <c:pt idx="8364">
                  <c:v>116.61000061035156</c:v>
                </c:pt>
                <c:pt idx="8365">
                  <c:v>116.08999633789063</c:v>
                </c:pt>
                <c:pt idx="8366">
                  <c:v>116.55000305175781</c:v>
                </c:pt>
                <c:pt idx="8367">
                  <c:v>115.87999725341797</c:v>
                </c:pt>
                <c:pt idx="8368">
                  <c:v>116.80999755859375</c:v>
                </c:pt>
                <c:pt idx="8369">
                  <c:v>115.86000061035156</c:v>
                </c:pt>
                <c:pt idx="8370">
                  <c:v>115.70999908447266</c:v>
                </c:pt>
                <c:pt idx="8371">
                  <c:v>117.02999877929688</c:v>
                </c:pt>
                <c:pt idx="8372">
                  <c:v>115.66000366210938</c:v>
                </c:pt>
                <c:pt idx="8373">
                  <c:v>116.87000274658203</c:v>
                </c:pt>
                <c:pt idx="8374">
                  <c:v>116.51999664306641</c:v>
                </c:pt>
                <c:pt idx="8375">
                  <c:v>116.26999664306641</c:v>
                </c:pt>
                <c:pt idx="8376">
                  <c:v>116.48000335693359</c:v>
                </c:pt>
                <c:pt idx="8377">
                  <c:v>115.95999908447266</c:v>
                </c:pt>
                <c:pt idx="8378">
                  <c:v>116.87999725341797</c:v>
                </c:pt>
                <c:pt idx="8379">
                  <c:v>115.87999725341797</c:v>
                </c:pt>
                <c:pt idx="8380">
                  <c:v>116.98000335693359</c:v>
                </c:pt>
                <c:pt idx="8381">
                  <c:v>117.04000091552734</c:v>
                </c:pt>
                <c:pt idx="8382">
                  <c:v>115.80000305175781</c:v>
                </c:pt>
                <c:pt idx="8383">
                  <c:v>117.01999664306641</c:v>
                </c:pt>
                <c:pt idx="8384">
                  <c:v>116.65000152587891</c:v>
                </c:pt>
                <c:pt idx="8385">
                  <c:v>116.23000335693359</c:v>
                </c:pt>
                <c:pt idx="8386">
                  <c:v>116.62000274658203</c:v>
                </c:pt>
                <c:pt idx="8387">
                  <c:v>116.33999633789063</c:v>
                </c:pt>
                <c:pt idx="8388">
                  <c:v>116.94999694824219</c:v>
                </c:pt>
                <c:pt idx="8389">
                  <c:v>116.06999969482422</c:v>
                </c:pt>
                <c:pt idx="8390">
                  <c:v>117.01999664306641</c:v>
                </c:pt>
                <c:pt idx="8391">
                  <c:v>117.18000030517578</c:v>
                </c:pt>
                <c:pt idx="8392">
                  <c:v>115.94999694824219</c:v>
                </c:pt>
                <c:pt idx="8393">
                  <c:v>117.12999725341797</c:v>
                </c:pt>
                <c:pt idx="8394">
                  <c:v>117.05000305175781</c:v>
                </c:pt>
                <c:pt idx="8395">
                  <c:v>116.16000366210938</c:v>
                </c:pt>
                <c:pt idx="8396">
                  <c:v>117.06999969482422</c:v>
                </c:pt>
                <c:pt idx="8397">
                  <c:v>116.18000030517578</c:v>
                </c:pt>
                <c:pt idx="8398">
                  <c:v>116.65000152587891</c:v>
                </c:pt>
                <c:pt idx="8399">
                  <c:v>116.66999816894531</c:v>
                </c:pt>
                <c:pt idx="8400">
                  <c:v>116.61000061035156</c:v>
                </c:pt>
                <c:pt idx="8401">
                  <c:v>117.20999908447266</c:v>
                </c:pt>
                <c:pt idx="8402">
                  <c:v>116.18000030517578</c:v>
                </c:pt>
                <c:pt idx="8403">
                  <c:v>117.22000122070313</c:v>
                </c:pt>
                <c:pt idx="8404">
                  <c:v>117.26999664306641</c:v>
                </c:pt>
                <c:pt idx="8405">
                  <c:v>116.08000183105469</c:v>
                </c:pt>
                <c:pt idx="8406">
                  <c:v>117.36000061035156</c:v>
                </c:pt>
                <c:pt idx="8407">
                  <c:v>117.19000244140625</c:v>
                </c:pt>
                <c:pt idx="8408">
                  <c:v>116.12000274658203</c:v>
                </c:pt>
                <c:pt idx="8409">
                  <c:v>117.26000213623047</c:v>
                </c:pt>
                <c:pt idx="8410">
                  <c:v>116.15000152587891</c:v>
                </c:pt>
                <c:pt idx="8411">
                  <c:v>116.48000335693359</c:v>
                </c:pt>
                <c:pt idx="8412">
                  <c:v>117</c:v>
                </c:pt>
                <c:pt idx="8413">
                  <c:v>116.44000244140625</c:v>
                </c:pt>
                <c:pt idx="8414">
                  <c:v>117.08999633789063</c:v>
                </c:pt>
                <c:pt idx="8415">
                  <c:v>116.48000335693359</c:v>
                </c:pt>
                <c:pt idx="8416">
                  <c:v>116.95999908447266</c:v>
                </c:pt>
                <c:pt idx="8417">
                  <c:v>116.54000091552734</c:v>
                </c:pt>
                <c:pt idx="8418">
                  <c:v>116.12999725341797</c:v>
                </c:pt>
                <c:pt idx="8419">
                  <c:v>117.30000305175781</c:v>
                </c:pt>
                <c:pt idx="8420">
                  <c:v>116.33000183105469</c:v>
                </c:pt>
                <c:pt idx="8421">
                  <c:v>117.33000183105469</c:v>
                </c:pt>
                <c:pt idx="8422">
                  <c:v>117.37999725341797</c:v>
                </c:pt>
                <c:pt idx="8423">
                  <c:v>116.16999816894531</c:v>
                </c:pt>
                <c:pt idx="8424">
                  <c:v>117.44000244140625</c:v>
                </c:pt>
                <c:pt idx="8425">
                  <c:v>117.37000274658203</c:v>
                </c:pt>
                <c:pt idx="8426">
                  <c:v>116.20999908447266</c:v>
                </c:pt>
                <c:pt idx="8427">
                  <c:v>117.26000213623047</c:v>
                </c:pt>
                <c:pt idx="8428">
                  <c:v>117.08000183105469</c:v>
                </c:pt>
                <c:pt idx="8429">
                  <c:v>117.34999847412109</c:v>
                </c:pt>
                <c:pt idx="8430">
                  <c:v>117.16000366210938</c:v>
                </c:pt>
                <c:pt idx="8431">
                  <c:v>116.56999969482422</c:v>
                </c:pt>
                <c:pt idx="8432">
                  <c:v>117.25</c:v>
                </c:pt>
                <c:pt idx="8433">
                  <c:v>116.66999816894531</c:v>
                </c:pt>
                <c:pt idx="8434">
                  <c:v>116.98999786376953</c:v>
                </c:pt>
                <c:pt idx="8435">
                  <c:v>116.77999877929688</c:v>
                </c:pt>
                <c:pt idx="8436">
                  <c:v>116.38999938964844</c:v>
                </c:pt>
                <c:pt idx="8437">
                  <c:v>117.41999816894531</c:v>
                </c:pt>
                <c:pt idx="8438">
                  <c:v>116.41999816894531</c:v>
                </c:pt>
                <c:pt idx="8439">
                  <c:v>117.30999755859375</c:v>
                </c:pt>
                <c:pt idx="8440">
                  <c:v>116.36000061035156</c:v>
                </c:pt>
                <c:pt idx="8441">
                  <c:v>117.36000061035156</c:v>
                </c:pt>
                <c:pt idx="8442">
                  <c:v>117.41000366210938</c:v>
                </c:pt>
                <c:pt idx="8443">
                  <c:v>116.33999633789063</c:v>
                </c:pt>
                <c:pt idx="8444">
                  <c:v>117.41000366210938</c:v>
                </c:pt>
                <c:pt idx="8445">
                  <c:v>117.37999725341797</c:v>
                </c:pt>
                <c:pt idx="8446">
                  <c:v>116.33000183105469</c:v>
                </c:pt>
                <c:pt idx="8447">
                  <c:v>117.47000122070313</c:v>
                </c:pt>
                <c:pt idx="8448">
                  <c:v>116.34999847412109</c:v>
                </c:pt>
                <c:pt idx="8449">
                  <c:v>117.45999908447266</c:v>
                </c:pt>
                <c:pt idx="8450">
                  <c:v>117.15000152587891</c:v>
                </c:pt>
                <c:pt idx="8451">
                  <c:v>116.69999694824219</c:v>
                </c:pt>
                <c:pt idx="8452">
                  <c:v>117.20999908447266</c:v>
                </c:pt>
                <c:pt idx="8453">
                  <c:v>116.65000152587891</c:v>
                </c:pt>
                <c:pt idx="8454">
                  <c:v>117.12000274658203</c:v>
                </c:pt>
                <c:pt idx="8455">
                  <c:v>116.66000366210938</c:v>
                </c:pt>
                <c:pt idx="8456">
                  <c:v>116.30000305175781</c:v>
                </c:pt>
                <c:pt idx="8457">
                  <c:v>117.48999786376953</c:v>
                </c:pt>
                <c:pt idx="8458">
                  <c:v>116.33000183105469</c:v>
                </c:pt>
                <c:pt idx="8459">
                  <c:v>117.47000122070313</c:v>
                </c:pt>
                <c:pt idx="8460">
                  <c:v>116.26999664306641</c:v>
                </c:pt>
                <c:pt idx="8461">
                  <c:v>116.26000213623047</c:v>
                </c:pt>
                <c:pt idx="8462">
                  <c:v>117.5</c:v>
                </c:pt>
                <c:pt idx="8463">
                  <c:v>116.30999755859375</c:v>
                </c:pt>
                <c:pt idx="8464">
                  <c:v>116.48999786376953</c:v>
                </c:pt>
                <c:pt idx="8465">
                  <c:v>117.34999847412109</c:v>
                </c:pt>
                <c:pt idx="8466">
                  <c:v>116.51000213623047</c:v>
                </c:pt>
                <c:pt idx="8467">
                  <c:v>117.30999755859375</c:v>
                </c:pt>
                <c:pt idx="8468">
                  <c:v>116.76000213623047</c:v>
                </c:pt>
                <c:pt idx="8469">
                  <c:v>117.12000274658203</c:v>
                </c:pt>
                <c:pt idx="8470">
                  <c:v>116.80999755859375</c:v>
                </c:pt>
                <c:pt idx="8471">
                  <c:v>116.45999908447266</c:v>
                </c:pt>
                <c:pt idx="8472">
                  <c:v>117.58000183105469</c:v>
                </c:pt>
                <c:pt idx="8473">
                  <c:v>116.48000335693359</c:v>
                </c:pt>
                <c:pt idx="8474">
                  <c:v>116.41999816894531</c:v>
                </c:pt>
                <c:pt idx="8475">
                  <c:v>117.59999847412109</c:v>
                </c:pt>
                <c:pt idx="8476">
                  <c:v>116.47000122070313</c:v>
                </c:pt>
                <c:pt idx="8477">
                  <c:v>117.61000061035156</c:v>
                </c:pt>
                <c:pt idx="8478">
                  <c:v>116.41999816894531</c:v>
                </c:pt>
                <c:pt idx="8479">
                  <c:v>117.61000061035156</c:v>
                </c:pt>
                <c:pt idx="8480">
                  <c:v>117.44000244140625</c:v>
                </c:pt>
                <c:pt idx="8481">
                  <c:v>116.76000213623047</c:v>
                </c:pt>
                <c:pt idx="8482">
                  <c:v>117.44000244140625</c:v>
                </c:pt>
                <c:pt idx="8483">
                  <c:v>116.76000213623047</c:v>
                </c:pt>
                <c:pt idx="8484">
                  <c:v>117.44000244140625</c:v>
                </c:pt>
                <c:pt idx="8485">
                  <c:v>116.76999664306641</c:v>
                </c:pt>
                <c:pt idx="8486">
                  <c:v>117.56999969482422</c:v>
                </c:pt>
                <c:pt idx="8487">
                  <c:v>117.62999725341797</c:v>
                </c:pt>
                <c:pt idx="8488">
                  <c:v>116.59999847412109</c:v>
                </c:pt>
                <c:pt idx="8489">
                  <c:v>117.72000122070313</c:v>
                </c:pt>
                <c:pt idx="8490">
                  <c:v>116.58999633789063</c:v>
                </c:pt>
                <c:pt idx="8491">
                  <c:v>116.75</c:v>
                </c:pt>
                <c:pt idx="8492">
                  <c:v>117.56999969482422</c:v>
                </c:pt>
                <c:pt idx="8493">
                  <c:v>116.76000213623047</c:v>
                </c:pt>
                <c:pt idx="8494">
                  <c:v>117.41999816894531</c:v>
                </c:pt>
                <c:pt idx="8495">
                  <c:v>116.90000152587891</c:v>
                </c:pt>
                <c:pt idx="8496">
                  <c:v>117.44999694824219</c:v>
                </c:pt>
                <c:pt idx="8497">
                  <c:v>116.73999786376953</c:v>
                </c:pt>
                <c:pt idx="8498">
                  <c:v>116.45999908447266</c:v>
                </c:pt>
                <c:pt idx="8499">
                  <c:v>117.69000244140625</c:v>
                </c:pt>
                <c:pt idx="8500">
                  <c:v>116.65000152587891</c:v>
                </c:pt>
                <c:pt idx="8501">
                  <c:v>117.80000305175781</c:v>
                </c:pt>
                <c:pt idx="8502">
                  <c:v>117.44000244140625</c:v>
                </c:pt>
                <c:pt idx="8503">
                  <c:v>117.69000244140625</c:v>
                </c:pt>
                <c:pt idx="8504">
                  <c:v>117.37999725341797</c:v>
                </c:pt>
                <c:pt idx="8505">
                  <c:v>117.25</c:v>
                </c:pt>
                <c:pt idx="8506">
                  <c:v>117.25</c:v>
                </c:pt>
                <c:pt idx="8507">
                  <c:v>117.37999725341797</c:v>
                </c:pt>
                <c:pt idx="8508">
                  <c:v>117.83000183105469</c:v>
                </c:pt>
                <c:pt idx="8509">
                  <c:v>116.73999786376953</c:v>
                </c:pt>
                <c:pt idx="8510">
                  <c:v>117.86000061035156</c:v>
                </c:pt>
                <c:pt idx="8511">
                  <c:v>117.69999694824219</c:v>
                </c:pt>
                <c:pt idx="8512">
                  <c:v>116.66999816894531</c:v>
                </c:pt>
                <c:pt idx="8513">
                  <c:v>117.66999816894531</c:v>
                </c:pt>
                <c:pt idx="8514">
                  <c:v>117.22000122070313</c:v>
                </c:pt>
                <c:pt idx="8515">
                  <c:v>117.41999816894531</c:v>
                </c:pt>
                <c:pt idx="8516">
                  <c:v>117.01999664306641</c:v>
                </c:pt>
                <c:pt idx="8517">
                  <c:v>117.79000091552734</c:v>
                </c:pt>
                <c:pt idx="8518">
                  <c:v>117.98000335693359</c:v>
                </c:pt>
                <c:pt idx="8519">
                  <c:v>116.80000305175781</c:v>
                </c:pt>
                <c:pt idx="8520">
                  <c:v>117.94000244140625</c:v>
                </c:pt>
                <c:pt idx="8521">
                  <c:v>117.77999877929688</c:v>
                </c:pt>
                <c:pt idx="8522">
                  <c:v>117.25</c:v>
                </c:pt>
                <c:pt idx="8523">
                  <c:v>117.51000213623047</c:v>
                </c:pt>
                <c:pt idx="8524">
                  <c:v>117.66999816894531</c:v>
                </c:pt>
                <c:pt idx="8525">
                  <c:v>118.12000274658203</c:v>
                </c:pt>
                <c:pt idx="8526">
                  <c:v>116.79000091552734</c:v>
                </c:pt>
                <c:pt idx="8527">
                  <c:v>118.12999725341797</c:v>
                </c:pt>
                <c:pt idx="8528">
                  <c:v>117.87000274658203</c:v>
                </c:pt>
                <c:pt idx="8529">
                  <c:v>117.30999755859375</c:v>
                </c:pt>
                <c:pt idx="8530">
                  <c:v>117.58999633789063</c:v>
                </c:pt>
                <c:pt idx="8531">
                  <c:v>116.98000335693359</c:v>
                </c:pt>
                <c:pt idx="8532">
                  <c:v>117.23000335693359</c:v>
                </c:pt>
                <c:pt idx="8533">
                  <c:v>116.98999786376953</c:v>
                </c:pt>
                <c:pt idx="8534">
                  <c:v>118.22000122070313</c:v>
                </c:pt>
                <c:pt idx="8535">
                  <c:v>116.91000366210938</c:v>
                </c:pt>
                <c:pt idx="8536">
                  <c:v>117.09999847412109</c:v>
                </c:pt>
                <c:pt idx="8537">
                  <c:v>117.97000122070313</c:v>
                </c:pt>
                <c:pt idx="8538">
                  <c:v>117.41000366210938</c:v>
                </c:pt>
                <c:pt idx="8539">
                  <c:v>117.69000244140625</c:v>
                </c:pt>
                <c:pt idx="8540">
                  <c:v>117.13999938964844</c:v>
                </c:pt>
                <c:pt idx="8541">
                  <c:v>118.12999725341797</c:v>
                </c:pt>
                <c:pt idx="8542">
                  <c:v>116.98999786376953</c:v>
                </c:pt>
                <c:pt idx="8543">
                  <c:v>118.19000244140625</c:v>
                </c:pt>
                <c:pt idx="8544">
                  <c:v>118.13999938964844</c:v>
                </c:pt>
                <c:pt idx="8545">
                  <c:v>117.09999847412109</c:v>
                </c:pt>
                <c:pt idx="8546">
                  <c:v>118.11000061035156</c:v>
                </c:pt>
                <c:pt idx="8547">
                  <c:v>117.44000244140625</c:v>
                </c:pt>
                <c:pt idx="8548">
                  <c:v>117.97000122070313</c:v>
                </c:pt>
                <c:pt idx="8549">
                  <c:v>117.37000274658203</c:v>
                </c:pt>
                <c:pt idx="8550">
                  <c:v>117.11000061035156</c:v>
                </c:pt>
                <c:pt idx="8551">
                  <c:v>118.26999664306641</c:v>
                </c:pt>
                <c:pt idx="8552">
                  <c:v>117.12000274658203</c:v>
                </c:pt>
                <c:pt idx="8553">
                  <c:v>118.30000305175781</c:v>
                </c:pt>
                <c:pt idx="8554">
                  <c:v>118.25</c:v>
                </c:pt>
                <c:pt idx="8555">
                  <c:v>117.16000366210938</c:v>
                </c:pt>
                <c:pt idx="8556">
                  <c:v>118.12999725341797</c:v>
                </c:pt>
                <c:pt idx="8557">
                  <c:v>117.56999969482422</c:v>
                </c:pt>
                <c:pt idx="8558">
                  <c:v>118.05000305175781</c:v>
                </c:pt>
                <c:pt idx="8559">
                  <c:v>117.33999633789063</c:v>
                </c:pt>
                <c:pt idx="8560">
                  <c:v>117.20999908447266</c:v>
                </c:pt>
                <c:pt idx="8561">
                  <c:v>118.34999847412109</c:v>
                </c:pt>
                <c:pt idx="8562">
                  <c:v>117.16999816894531</c:v>
                </c:pt>
                <c:pt idx="8563">
                  <c:v>118.40000152587891</c:v>
                </c:pt>
                <c:pt idx="8564">
                  <c:v>117.23000335693359</c:v>
                </c:pt>
                <c:pt idx="8565">
                  <c:v>118.44000244140625</c:v>
                </c:pt>
                <c:pt idx="8566">
                  <c:v>117.30000305175781</c:v>
                </c:pt>
                <c:pt idx="8567">
                  <c:v>117.76000213623047</c:v>
                </c:pt>
                <c:pt idx="8568">
                  <c:v>117.76000213623047</c:v>
                </c:pt>
                <c:pt idx="8569">
                  <c:v>118.11000061035156</c:v>
                </c:pt>
                <c:pt idx="8570">
                  <c:v>118.48000335693359</c:v>
                </c:pt>
                <c:pt idx="8571">
                  <c:v>117.33999633789063</c:v>
                </c:pt>
                <c:pt idx="8572">
                  <c:v>118.47000122070313</c:v>
                </c:pt>
                <c:pt idx="8573">
                  <c:v>117.30000305175781</c:v>
                </c:pt>
                <c:pt idx="8574">
                  <c:v>117.69000244140625</c:v>
                </c:pt>
                <c:pt idx="8575">
                  <c:v>118.05000305175781</c:v>
                </c:pt>
                <c:pt idx="8576">
                  <c:v>118.06999969482422</c:v>
                </c:pt>
                <c:pt idx="8577">
                  <c:v>118.54000091552734</c:v>
                </c:pt>
                <c:pt idx="8578">
                  <c:v>117.37000274658203</c:v>
                </c:pt>
                <c:pt idx="8579">
                  <c:v>118.66999816894531</c:v>
                </c:pt>
                <c:pt idx="8580">
                  <c:v>118.48000335693359</c:v>
                </c:pt>
                <c:pt idx="8581">
                  <c:v>117.58000183105469</c:v>
                </c:pt>
                <c:pt idx="8582">
                  <c:v>118.26999664306641</c:v>
                </c:pt>
                <c:pt idx="8583">
                  <c:v>117.94999694824219</c:v>
                </c:pt>
                <c:pt idx="8584">
                  <c:v>118.05000305175781</c:v>
                </c:pt>
                <c:pt idx="8585">
                  <c:v>117.55000305175781</c:v>
                </c:pt>
                <c:pt idx="8586">
                  <c:v>118.61000061035156</c:v>
                </c:pt>
                <c:pt idx="8587">
                  <c:v>117.44000244140625</c:v>
                </c:pt>
                <c:pt idx="8588">
                  <c:v>117.54000091552734</c:v>
                </c:pt>
                <c:pt idx="8589">
                  <c:v>118.55999755859375</c:v>
                </c:pt>
                <c:pt idx="8590">
                  <c:v>117.76000213623047</c:v>
                </c:pt>
                <c:pt idx="8591">
                  <c:v>118.44000244140625</c:v>
                </c:pt>
                <c:pt idx="8592">
                  <c:v>117.66000366210938</c:v>
                </c:pt>
                <c:pt idx="8593">
                  <c:v>118.68000030517578</c:v>
                </c:pt>
                <c:pt idx="8594">
                  <c:v>117.58000183105469</c:v>
                </c:pt>
                <c:pt idx="8595">
                  <c:v>117.63999938964844</c:v>
                </c:pt>
                <c:pt idx="8596">
                  <c:v>118.62999725341797</c:v>
                </c:pt>
                <c:pt idx="8597">
                  <c:v>117.76000213623047</c:v>
                </c:pt>
                <c:pt idx="8598">
                  <c:v>118.43000030517578</c:v>
                </c:pt>
                <c:pt idx="8599">
                  <c:v>117.80999755859375</c:v>
                </c:pt>
                <c:pt idx="8600">
                  <c:v>118.73000335693359</c:v>
                </c:pt>
                <c:pt idx="8601">
                  <c:v>118.80000305175781</c:v>
                </c:pt>
                <c:pt idx="8602">
                  <c:v>117.62000274658203</c:v>
                </c:pt>
                <c:pt idx="8603">
                  <c:v>118.66000366210938</c:v>
                </c:pt>
                <c:pt idx="8604">
                  <c:v>117.73999786376953</c:v>
                </c:pt>
                <c:pt idx="8605">
                  <c:v>118.44999694824219</c:v>
                </c:pt>
                <c:pt idx="8606">
                  <c:v>117.83999633789063</c:v>
                </c:pt>
                <c:pt idx="8607">
                  <c:v>118.69000244140625</c:v>
                </c:pt>
                <c:pt idx="8608">
                  <c:v>117.65000152587891</c:v>
                </c:pt>
                <c:pt idx="8609">
                  <c:v>117.55000305175781</c:v>
                </c:pt>
                <c:pt idx="8610">
                  <c:v>118.72000122070313</c:v>
                </c:pt>
                <c:pt idx="8611">
                  <c:v>117.68000030517578</c:v>
                </c:pt>
                <c:pt idx="8612">
                  <c:v>118.69999694824219</c:v>
                </c:pt>
                <c:pt idx="8613">
                  <c:v>118.22000122070313</c:v>
                </c:pt>
                <c:pt idx="8614">
                  <c:v>118.48000335693359</c:v>
                </c:pt>
                <c:pt idx="8615">
                  <c:v>118</c:v>
                </c:pt>
                <c:pt idx="8616">
                  <c:v>117.62000274658203</c:v>
                </c:pt>
                <c:pt idx="8617">
                  <c:v>118.81999969482422</c:v>
                </c:pt>
                <c:pt idx="8618">
                  <c:v>117.59999847412109</c:v>
                </c:pt>
                <c:pt idx="8619">
                  <c:v>118.87000274658203</c:v>
                </c:pt>
                <c:pt idx="8620">
                  <c:v>118.72000122070313</c:v>
                </c:pt>
                <c:pt idx="8621">
                  <c:v>118.05999755859375</c:v>
                </c:pt>
                <c:pt idx="8622">
                  <c:v>118.62000274658203</c:v>
                </c:pt>
                <c:pt idx="8623">
                  <c:v>117.77999877929688</c:v>
                </c:pt>
                <c:pt idx="8624">
                  <c:v>117.94000244140625</c:v>
                </c:pt>
                <c:pt idx="8625">
                  <c:v>119</c:v>
                </c:pt>
                <c:pt idx="8626">
                  <c:v>117.81999969482422</c:v>
                </c:pt>
                <c:pt idx="8627">
                  <c:v>118.98000335693359</c:v>
                </c:pt>
                <c:pt idx="8628">
                  <c:v>118.88999938964844</c:v>
                </c:pt>
                <c:pt idx="8629">
                  <c:v>117.81999969482422</c:v>
                </c:pt>
                <c:pt idx="8630">
                  <c:v>118.91999816894531</c:v>
                </c:pt>
                <c:pt idx="8631">
                  <c:v>118.37999725341797</c:v>
                </c:pt>
                <c:pt idx="8632">
                  <c:v>118.63999938964844</c:v>
                </c:pt>
                <c:pt idx="8633">
                  <c:v>118.23999786376953</c:v>
                </c:pt>
                <c:pt idx="8634">
                  <c:v>117.86000061035156</c:v>
                </c:pt>
                <c:pt idx="8635">
                  <c:v>119.05000305175781</c:v>
                </c:pt>
                <c:pt idx="8636">
                  <c:v>117.76999664306641</c:v>
                </c:pt>
                <c:pt idx="8637">
                  <c:v>119.05000305175781</c:v>
                </c:pt>
                <c:pt idx="8638">
                  <c:v>118.87999725341797</c:v>
                </c:pt>
                <c:pt idx="8639">
                  <c:v>118.13999938964844</c:v>
                </c:pt>
                <c:pt idx="8640">
                  <c:v>118.81999969482422</c:v>
                </c:pt>
                <c:pt idx="8641">
                  <c:v>118.26000213623047</c:v>
                </c:pt>
                <c:pt idx="8642">
                  <c:v>118.97000122070313</c:v>
                </c:pt>
                <c:pt idx="8643">
                  <c:v>118.12000274658203</c:v>
                </c:pt>
                <c:pt idx="8644">
                  <c:v>119</c:v>
                </c:pt>
                <c:pt idx="8645">
                  <c:v>119.15000152587891</c:v>
                </c:pt>
                <c:pt idx="8646">
                  <c:v>117.91000366210938</c:v>
                </c:pt>
                <c:pt idx="8647">
                  <c:v>119.08000183105469</c:v>
                </c:pt>
                <c:pt idx="8648">
                  <c:v>118.87000274658203</c:v>
                </c:pt>
                <c:pt idx="8649">
                  <c:v>118.30000305175781</c:v>
                </c:pt>
                <c:pt idx="8650">
                  <c:v>118.80000305175781</c:v>
                </c:pt>
                <c:pt idx="8651">
                  <c:v>118.19000244140625</c:v>
                </c:pt>
                <c:pt idx="8652">
                  <c:v>119.02999877929688</c:v>
                </c:pt>
                <c:pt idx="8653">
                  <c:v>118.20999908447266</c:v>
                </c:pt>
                <c:pt idx="8654">
                  <c:v>117.94999694824219</c:v>
                </c:pt>
                <c:pt idx="8655">
                  <c:v>119.19999694824219</c:v>
                </c:pt>
                <c:pt idx="8656">
                  <c:v>118.01000213623047</c:v>
                </c:pt>
                <c:pt idx="8657">
                  <c:v>119.13999938964844</c:v>
                </c:pt>
                <c:pt idx="8658">
                  <c:v>118.98000335693359</c:v>
                </c:pt>
                <c:pt idx="8659">
                  <c:v>118.40000152587891</c:v>
                </c:pt>
                <c:pt idx="8660">
                  <c:v>118.87999725341797</c:v>
                </c:pt>
                <c:pt idx="8661">
                  <c:v>118.40000152587891</c:v>
                </c:pt>
                <c:pt idx="8662">
                  <c:v>119.16000366210938</c:v>
                </c:pt>
                <c:pt idx="8663">
                  <c:v>118.38999938964844</c:v>
                </c:pt>
                <c:pt idx="8664">
                  <c:v>119.33000183105469</c:v>
                </c:pt>
                <c:pt idx="8665">
                  <c:v>119.40000152587891</c:v>
                </c:pt>
                <c:pt idx="8666">
                  <c:v>118.20999908447266</c:v>
                </c:pt>
                <c:pt idx="8667">
                  <c:v>119.44000244140625</c:v>
                </c:pt>
                <c:pt idx="8668">
                  <c:v>118.20999908447266</c:v>
                </c:pt>
                <c:pt idx="8669">
                  <c:v>118.22000122070313</c:v>
                </c:pt>
                <c:pt idx="8670">
                  <c:v>119.16000366210938</c:v>
                </c:pt>
                <c:pt idx="8671">
                  <c:v>118.5</c:v>
                </c:pt>
                <c:pt idx="8672">
                  <c:v>119.15000152587891</c:v>
                </c:pt>
                <c:pt idx="8673">
                  <c:v>118.73999786376953</c:v>
                </c:pt>
                <c:pt idx="8674">
                  <c:v>119.11000061035156</c:v>
                </c:pt>
                <c:pt idx="8675">
                  <c:v>119.47000122070313</c:v>
                </c:pt>
                <c:pt idx="8676">
                  <c:v>118.31999969482422</c:v>
                </c:pt>
                <c:pt idx="8677">
                  <c:v>119.48000335693359</c:v>
                </c:pt>
                <c:pt idx="8678">
                  <c:v>118.37999725341797</c:v>
                </c:pt>
                <c:pt idx="8679">
                  <c:v>118.33000183105469</c:v>
                </c:pt>
                <c:pt idx="8680">
                  <c:v>119.48999786376953</c:v>
                </c:pt>
                <c:pt idx="8681">
                  <c:v>118.33999633789063</c:v>
                </c:pt>
                <c:pt idx="8682">
                  <c:v>118.76999664306641</c:v>
                </c:pt>
                <c:pt idx="8683">
                  <c:v>119.16000366210938</c:v>
                </c:pt>
                <c:pt idx="8684">
                  <c:v>118.86000061035156</c:v>
                </c:pt>
                <c:pt idx="8685">
                  <c:v>119.12000274658203</c:v>
                </c:pt>
                <c:pt idx="8686">
                  <c:v>118.97000122070313</c:v>
                </c:pt>
                <c:pt idx="8687">
                  <c:v>119.51000213623047</c:v>
                </c:pt>
                <c:pt idx="8688">
                  <c:v>118.54000091552734</c:v>
                </c:pt>
                <c:pt idx="8689">
                  <c:v>119.56999969482422</c:v>
                </c:pt>
                <c:pt idx="8690">
                  <c:v>119.62999725341797</c:v>
                </c:pt>
                <c:pt idx="8691">
                  <c:v>118.38999938964844</c:v>
                </c:pt>
                <c:pt idx="8692">
                  <c:v>119.5</c:v>
                </c:pt>
                <c:pt idx="8693">
                  <c:v>119.37999725341797</c:v>
                </c:pt>
                <c:pt idx="8694">
                  <c:v>118.66999816894531</c:v>
                </c:pt>
                <c:pt idx="8695">
                  <c:v>119.30999755859375</c:v>
                </c:pt>
                <c:pt idx="8696">
                  <c:v>118.73999786376953</c:v>
                </c:pt>
                <c:pt idx="8697">
                  <c:v>119.43000030517578</c:v>
                </c:pt>
                <c:pt idx="8698">
                  <c:v>118.72000122070313</c:v>
                </c:pt>
                <c:pt idx="8699">
                  <c:v>119.41999816894531</c:v>
                </c:pt>
                <c:pt idx="8700">
                  <c:v>119.58999633789063</c:v>
                </c:pt>
                <c:pt idx="8701">
                  <c:v>118.48999786376953</c:v>
                </c:pt>
                <c:pt idx="8702">
                  <c:v>118.69999694824219</c:v>
                </c:pt>
                <c:pt idx="8703">
                  <c:v>119.72000122070313</c:v>
                </c:pt>
                <c:pt idx="8704">
                  <c:v>118.68000030517578</c:v>
                </c:pt>
                <c:pt idx="8705">
                  <c:v>118.54000091552734</c:v>
                </c:pt>
                <c:pt idx="8706">
                  <c:v>119.79000091552734</c:v>
                </c:pt>
                <c:pt idx="8707">
                  <c:v>118.45999908447266</c:v>
                </c:pt>
                <c:pt idx="8708">
                  <c:v>118.63999938964844</c:v>
                </c:pt>
                <c:pt idx="8709">
                  <c:v>119.48999786376953</c:v>
                </c:pt>
                <c:pt idx="8710">
                  <c:v>118.75</c:v>
                </c:pt>
                <c:pt idx="8711">
                  <c:v>119.36000061035156</c:v>
                </c:pt>
                <c:pt idx="8712">
                  <c:v>118.73000335693359</c:v>
                </c:pt>
                <c:pt idx="8713">
                  <c:v>119.52999877929688</c:v>
                </c:pt>
                <c:pt idx="8714">
                  <c:v>118.72000122070313</c:v>
                </c:pt>
                <c:pt idx="8715">
                  <c:v>118.65000152587891</c:v>
                </c:pt>
                <c:pt idx="8716">
                  <c:v>119.91000366210938</c:v>
                </c:pt>
                <c:pt idx="8717">
                  <c:v>118.66000366210938</c:v>
                </c:pt>
                <c:pt idx="8718">
                  <c:v>118.87999725341797</c:v>
                </c:pt>
                <c:pt idx="8719">
                  <c:v>119.62000274658203</c:v>
                </c:pt>
                <c:pt idx="8720">
                  <c:v>118.98999786376953</c:v>
                </c:pt>
                <c:pt idx="8721">
                  <c:v>119.70999908447266</c:v>
                </c:pt>
                <c:pt idx="8722">
                  <c:v>118.93000030517578</c:v>
                </c:pt>
                <c:pt idx="8723">
                  <c:v>119.80999755859375</c:v>
                </c:pt>
                <c:pt idx="8724">
                  <c:v>119.86000061035156</c:v>
                </c:pt>
                <c:pt idx="8725">
                  <c:v>118.76000213623047</c:v>
                </c:pt>
                <c:pt idx="8726">
                  <c:v>119.90000152587891</c:v>
                </c:pt>
                <c:pt idx="8727">
                  <c:v>119.61000061035156</c:v>
                </c:pt>
                <c:pt idx="8728">
                  <c:v>119.16999816894531</c:v>
                </c:pt>
                <c:pt idx="8729">
                  <c:v>119.41999816894531</c:v>
                </c:pt>
                <c:pt idx="8730">
                  <c:v>119.43000030517578</c:v>
                </c:pt>
                <c:pt idx="8731">
                  <c:v>119.19000244140625</c:v>
                </c:pt>
                <c:pt idx="8732">
                  <c:v>118.87000274658203</c:v>
                </c:pt>
                <c:pt idx="8733">
                  <c:v>119.98000335693359</c:v>
                </c:pt>
                <c:pt idx="8734">
                  <c:v>118.77999877929688</c:v>
                </c:pt>
                <c:pt idx="8735">
                  <c:v>119.87999725341797</c:v>
                </c:pt>
                <c:pt idx="8736">
                  <c:v>119.95999908447266</c:v>
                </c:pt>
                <c:pt idx="8737">
                  <c:v>119.04000091552734</c:v>
                </c:pt>
                <c:pt idx="8738">
                  <c:v>119.87000274658203</c:v>
                </c:pt>
                <c:pt idx="8739">
                  <c:v>119.29000091552734</c:v>
                </c:pt>
                <c:pt idx="8740">
                  <c:v>119.73000335693359</c:v>
                </c:pt>
                <c:pt idx="8741">
                  <c:v>119.18000030517578</c:v>
                </c:pt>
                <c:pt idx="8742">
                  <c:v>118.94000244140625</c:v>
                </c:pt>
                <c:pt idx="8743">
                  <c:v>120.12000274658203</c:v>
                </c:pt>
                <c:pt idx="8744">
                  <c:v>118.95999908447266</c:v>
                </c:pt>
                <c:pt idx="8745">
                  <c:v>120.16000366210938</c:v>
                </c:pt>
                <c:pt idx="8746">
                  <c:v>120.01999664306641</c:v>
                </c:pt>
                <c:pt idx="8747">
                  <c:v>119.13999938964844</c:v>
                </c:pt>
                <c:pt idx="8748">
                  <c:v>119.97000122070313</c:v>
                </c:pt>
                <c:pt idx="8749">
                  <c:v>119.34999847412109</c:v>
                </c:pt>
                <c:pt idx="8750">
                  <c:v>119.87000274658203</c:v>
                </c:pt>
                <c:pt idx="8751">
                  <c:v>119.20999908447266</c:v>
                </c:pt>
                <c:pt idx="8752">
                  <c:v>119.01999664306641</c:v>
                </c:pt>
                <c:pt idx="8753">
                  <c:v>120.27999877929688</c:v>
                </c:pt>
                <c:pt idx="8754">
                  <c:v>119.02999877929688</c:v>
                </c:pt>
                <c:pt idx="8755">
                  <c:v>119.08999633789063</c:v>
                </c:pt>
                <c:pt idx="8756">
                  <c:v>120.09999847412109</c:v>
                </c:pt>
                <c:pt idx="8757">
                  <c:v>119.15000152587891</c:v>
                </c:pt>
                <c:pt idx="8758">
                  <c:v>119.65000152587891</c:v>
                </c:pt>
                <c:pt idx="8759">
                  <c:v>119.76000213623047</c:v>
                </c:pt>
                <c:pt idx="8760">
                  <c:v>119.72000122070313</c:v>
                </c:pt>
                <c:pt idx="8761">
                  <c:v>119.66999816894531</c:v>
                </c:pt>
                <c:pt idx="8762">
                  <c:v>119.79000091552734</c:v>
                </c:pt>
                <c:pt idx="8763">
                  <c:v>120.26999664306641</c:v>
                </c:pt>
                <c:pt idx="8764">
                  <c:v>119.23999786376953</c:v>
                </c:pt>
                <c:pt idx="8765">
                  <c:v>120.36000061035156</c:v>
                </c:pt>
                <c:pt idx="8766">
                  <c:v>120.31999969482422</c:v>
                </c:pt>
                <c:pt idx="8767">
                  <c:v>119.12999725341797</c:v>
                </c:pt>
                <c:pt idx="8768">
                  <c:v>120.26999664306641</c:v>
                </c:pt>
                <c:pt idx="8769">
                  <c:v>119.20999908447266</c:v>
                </c:pt>
                <c:pt idx="8770">
                  <c:v>119.48000335693359</c:v>
                </c:pt>
                <c:pt idx="8771">
                  <c:v>120.19000244140625</c:v>
                </c:pt>
                <c:pt idx="8772">
                  <c:v>119.61000061035156</c:v>
                </c:pt>
                <c:pt idx="8773">
                  <c:v>120.19999694824219</c:v>
                </c:pt>
                <c:pt idx="8774">
                  <c:v>119.52999877929688</c:v>
                </c:pt>
                <c:pt idx="8775">
                  <c:v>120.33999633789063</c:v>
                </c:pt>
                <c:pt idx="8776">
                  <c:v>120.44000244140625</c:v>
                </c:pt>
                <c:pt idx="8777">
                  <c:v>119.25</c:v>
                </c:pt>
                <c:pt idx="8778">
                  <c:v>120.41000366210938</c:v>
                </c:pt>
                <c:pt idx="8779">
                  <c:v>119.31999969482422</c:v>
                </c:pt>
                <c:pt idx="8780">
                  <c:v>120.51999664306641</c:v>
                </c:pt>
                <c:pt idx="8781">
                  <c:v>119.40000152587891</c:v>
                </c:pt>
                <c:pt idx="8782">
                  <c:v>120.51999664306641</c:v>
                </c:pt>
                <c:pt idx="8783">
                  <c:v>119.38999938964844</c:v>
                </c:pt>
                <c:pt idx="8784">
                  <c:v>119.76000213623047</c:v>
                </c:pt>
                <c:pt idx="8785">
                  <c:v>120.09999847412109</c:v>
                </c:pt>
                <c:pt idx="8786">
                  <c:v>119.98000335693359</c:v>
                </c:pt>
                <c:pt idx="8787">
                  <c:v>119.83999633789063</c:v>
                </c:pt>
                <c:pt idx="8788">
                  <c:v>119.36000061035156</c:v>
                </c:pt>
                <c:pt idx="8789">
                  <c:v>120.66000366210938</c:v>
                </c:pt>
                <c:pt idx="8790">
                  <c:v>119.40000152587891</c:v>
                </c:pt>
                <c:pt idx="8791">
                  <c:v>119.56999969482422</c:v>
                </c:pt>
                <c:pt idx="8792">
                  <c:v>120.45999908447266</c:v>
                </c:pt>
                <c:pt idx="8793">
                  <c:v>119.75</c:v>
                </c:pt>
                <c:pt idx="8794">
                  <c:v>120.37999725341797</c:v>
                </c:pt>
                <c:pt idx="8795">
                  <c:v>119.66000366210938</c:v>
                </c:pt>
                <c:pt idx="8796">
                  <c:v>120.58000183105469</c:v>
                </c:pt>
                <c:pt idx="8797">
                  <c:v>120.68000030517578</c:v>
                </c:pt>
                <c:pt idx="8798">
                  <c:v>119.48999786376953</c:v>
                </c:pt>
                <c:pt idx="8799">
                  <c:v>120.59999847412109</c:v>
                </c:pt>
                <c:pt idx="8800">
                  <c:v>119.62999725341797</c:v>
                </c:pt>
                <c:pt idx="8801">
                  <c:v>120.44000244140625</c:v>
                </c:pt>
                <c:pt idx="8802">
                  <c:v>119.81999969482422</c:v>
                </c:pt>
                <c:pt idx="8803">
                  <c:v>120.59999847412109</c:v>
                </c:pt>
                <c:pt idx="8804">
                  <c:v>119.65000152587891</c:v>
                </c:pt>
                <c:pt idx="8805">
                  <c:v>119.54000091552734</c:v>
                </c:pt>
                <c:pt idx="8806">
                  <c:v>120.73999786376953</c:v>
                </c:pt>
                <c:pt idx="8807">
                  <c:v>119.66000366210938</c:v>
                </c:pt>
                <c:pt idx="8808">
                  <c:v>120.23999786376953</c:v>
                </c:pt>
                <c:pt idx="8809">
                  <c:v>120.08999633789063</c:v>
                </c:pt>
                <c:pt idx="8810">
                  <c:v>120.5</c:v>
                </c:pt>
                <c:pt idx="8811">
                  <c:v>120.84999847412109</c:v>
                </c:pt>
                <c:pt idx="8812">
                  <c:v>119.70999908447266</c:v>
                </c:pt>
                <c:pt idx="8813">
                  <c:v>120.73999786376953</c:v>
                </c:pt>
                <c:pt idx="8814">
                  <c:v>119.63999938964844</c:v>
                </c:pt>
                <c:pt idx="8815">
                  <c:v>120.02999877929688</c:v>
                </c:pt>
                <c:pt idx="8816">
                  <c:v>120.37000274658203</c:v>
                </c:pt>
                <c:pt idx="8817">
                  <c:v>120.30000305175781</c:v>
                </c:pt>
                <c:pt idx="8818">
                  <c:v>120.80999755859375</c:v>
                </c:pt>
                <c:pt idx="8819">
                  <c:v>119.63999938964844</c:v>
                </c:pt>
                <c:pt idx="8820">
                  <c:v>120.77999877929688</c:v>
                </c:pt>
                <c:pt idx="8821">
                  <c:v>119.75</c:v>
                </c:pt>
                <c:pt idx="8822">
                  <c:v>119.76000213623047</c:v>
                </c:pt>
                <c:pt idx="8823">
                  <c:v>120.80000305175781</c:v>
                </c:pt>
                <c:pt idx="8824">
                  <c:v>119.95999908447266</c:v>
                </c:pt>
                <c:pt idx="8825">
                  <c:v>120.76000213623047</c:v>
                </c:pt>
                <c:pt idx="8826">
                  <c:v>120.13999938964844</c:v>
                </c:pt>
                <c:pt idx="8827">
                  <c:v>120.73999786376953</c:v>
                </c:pt>
                <c:pt idx="8828">
                  <c:v>120.04000091552734</c:v>
                </c:pt>
                <c:pt idx="8829">
                  <c:v>119.87000274658203</c:v>
                </c:pt>
                <c:pt idx="8830">
                  <c:v>121</c:v>
                </c:pt>
                <c:pt idx="8831">
                  <c:v>119.76000213623047</c:v>
                </c:pt>
                <c:pt idx="8832">
                  <c:v>120.04000091552734</c:v>
                </c:pt>
                <c:pt idx="8833">
                  <c:v>120.80000305175781</c:v>
                </c:pt>
                <c:pt idx="8834">
                  <c:v>120.25</c:v>
                </c:pt>
                <c:pt idx="8835">
                  <c:v>120.94000244140625</c:v>
                </c:pt>
                <c:pt idx="8836">
                  <c:v>119.94000244140625</c:v>
                </c:pt>
                <c:pt idx="8837">
                  <c:v>121.15000152587891</c:v>
                </c:pt>
                <c:pt idx="8838">
                  <c:v>120.01999664306641</c:v>
                </c:pt>
                <c:pt idx="8839">
                  <c:v>120</c:v>
                </c:pt>
                <c:pt idx="8840">
                  <c:v>121.04000091552734</c:v>
                </c:pt>
                <c:pt idx="8841">
                  <c:v>120.15000152587891</c:v>
                </c:pt>
                <c:pt idx="8842">
                  <c:v>120.94000244140625</c:v>
                </c:pt>
                <c:pt idx="8843">
                  <c:v>120.12000274658203</c:v>
                </c:pt>
                <c:pt idx="8844">
                  <c:v>121.12999725341797</c:v>
                </c:pt>
                <c:pt idx="8845">
                  <c:v>121.05999755859375</c:v>
                </c:pt>
                <c:pt idx="8846">
                  <c:v>119.93000030517578</c:v>
                </c:pt>
                <c:pt idx="8847">
                  <c:v>120.94000244140625</c:v>
                </c:pt>
                <c:pt idx="8848">
                  <c:v>120.16999816894531</c:v>
                </c:pt>
                <c:pt idx="8849">
                  <c:v>120.87000274658203</c:v>
                </c:pt>
                <c:pt idx="8850">
                  <c:v>120.30999755859375</c:v>
                </c:pt>
                <c:pt idx="8851">
                  <c:v>121.09999847412109</c:v>
                </c:pt>
                <c:pt idx="8852">
                  <c:v>121.18000030517578</c:v>
                </c:pt>
                <c:pt idx="8853">
                  <c:v>120.04000091552734</c:v>
                </c:pt>
                <c:pt idx="8854">
                  <c:v>121.20999908447266</c:v>
                </c:pt>
                <c:pt idx="8855">
                  <c:v>120.95999908447266</c:v>
                </c:pt>
                <c:pt idx="8856">
                  <c:v>120.79000091552734</c:v>
                </c:pt>
                <c:pt idx="8857">
                  <c:v>120.56999969482422</c:v>
                </c:pt>
                <c:pt idx="8858">
                  <c:v>120.11000061035156</c:v>
                </c:pt>
                <c:pt idx="8859">
                  <c:v>121.33999633789063</c:v>
                </c:pt>
                <c:pt idx="8860">
                  <c:v>120.11000061035156</c:v>
                </c:pt>
                <c:pt idx="8861">
                  <c:v>120.16000366210938</c:v>
                </c:pt>
                <c:pt idx="8862">
                  <c:v>120.66000366210938</c:v>
                </c:pt>
                <c:pt idx="8863">
                  <c:v>120.77999877929688</c:v>
                </c:pt>
                <c:pt idx="8864">
                  <c:v>121.02999877929688</c:v>
                </c:pt>
                <c:pt idx="8865">
                  <c:v>121.37999725341797</c:v>
                </c:pt>
                <c:pt idx="8866">
                  <c:v>120.22000122070313</c:v>
                </c:pt>
                <c:pt idx="8867">
                  <c:v>121.34999847412109</c:v>
                </c:pt>
                <c:pt idx="8868">
                  <c:v>121.23999786376953</c:v>
                </c:pt>
                <c:pt idx="8869">
                  <c:v>120.51000213623047</c:v>
                </c:pt>
                <c:pt idx="8870">
                  <c:v>120.97000122070313</c:v>
                </c:pt>
                <c:pt idx="8871">
                  <c:v>120.75</c:v>
                </c:pt>
                <c:pt idx="8872">
                  <c:v>121.40000152587891</c:v>
                </c:pt>
                <c:pt idx="8873">
                  <c:v>120.30000305175781</c:v>
                </c:pt>
                <c:pt idx="8874">
                  <c:v>121.41000366210938</c:v>
                </c:pt>
                <c:pt idx="8875">
                  <c:v>120.25</c:v>
                </c:pt>
                <c:pt idx="8876">
                  <c:v>120.41999816894531</c:v>
                </c:pt>
                <c:pt idx="8877">
                  <c:v>121.16999816894531</c:v>
                </c:pt>
                <c:pt idx="8878">
                  <c:v>120.68000030517578</c:v>
                </c:pt>
                <c:pt idx="8879">
                  <c:v>121.36000061035156</c:v>
                </c:pt>
                <c:pt idx="8880">
                  <c:v>120.47000122070313</c:v>
                </c:pt>
                <c:pt idx="8881">
                  <c:v>121.37999725341797</c:v>
                </c:pt>
                <c:pt idx="8882">
                  <c:v>120.37999725341797</c:v>
                </c:pt>
                <c:pt idx="8883">
                  <c:v>120.38999938964844</c:v>
                </c:pt>
                <c:pt idx="8884">
                  <c:v>121.5</c:v>
                </c:pt>
                <c:pt idx="8885">
                  <c:v>120.54000091552734</c:v>
                </c:pt>
                <c:pt idx="8886">
                  <c:v>121.36000061035156</c:v>
                </c:pt>
                <c:pt idx="8887">
                  <c:v>120.69999694824219</c:v>
                </c:pt>
                <c:pt idx="8888">
                  <c:v>121.38999938964844</c:v>
                </c:pt>
                <c:pt idx="8889">
                  <c:v>120.5</c:v>
                </c:pt>
                <c:pt idx="8890">
                  <c:v>121.51999664306641</c:v>
                </c:pt>
                <c:pt idx="8891">
                  <c:v>121.58000183105469</c:v>
                </c:pt>
                <c:pt idx="8892">
                  <c:v>120.38999938964844</c:v>
                </c:pt>
                <c:pt idx="8893">
                  <c:v>121.62000274658203</c:v>
                </c:pt>
                <c:pt idx="8894">
                  <c:v>121.01999664306641</c:v>
                </c:pt>
                <c:pt idx="8895">
                  <c:v>120.94000244140625</c:v>
                </c:pt>
                <c:pt idx="8896">
                  <c:v>120.81999969482422</c:v>
                </c:pt>
                <c:pt idx="8897">
                  <c:v>121.23999786376953</c:v>
                </c:pt>
                <c:pt idx="8898">
                  <c:v>120.61000061035156</c:v>
                </c:pt>
                <c:pt idx="8899">
                  <c:v>120.40000152587891</c:v>
                </c:pt>
                <c:pt idx="8900">
                  <c:v>121.54000091552734</c:v>
                </c:pt>
                <c:pt idx="8901">
                  <c:v>120.38999938964844</c:v>
                </c:pt>
                <c:pt idx="8902">
                  <c:v>121.61000061035156</c:v>
                </c:pt>
                <c:pt idx="8903">
                  <c:v>121.45999908447266</c:v>
                </c:pt>
                <c:pt idx="8904">
                  <c:v>120.77999877929688</c:v>
                </c:pt>
                <c:pt idx="8905">
                  <c:v>121.44999694824219</c:v>
                </c:pt>
                <c:pt idx="8906">
                  <c:v>120.80999755859375</c:v>
                </c:pt>
                <c:pt idx="8907">
                  <c:v>121.56999969482422</c:v>
                </c:pt>
                <c:pt idx="8908">
                  <c:v>120.83000183105469</c:v>
                </c:pt>
                <c:pt idx="8909">
                  <c:v>121.72000122070313</c:v>
                </c:pt>
                <c:pt idx="8910">
                  <c:v>121.76000213623047</c:v>
                </c:pt>
                <c:pt idx="8911">
                  <c:v>120.62000274658203</c:v>
                </c:pt>
                <c:pt idx="8912">
                  <c:v>121.81999969482422</c:v>
                </c:pt>
                <c:pt idx="8913">
                  <c:v>121.75</c:v>
                </c:pt>
                <c:pt idx="8914">
                  <c:v>120.76000213623047</c:v>
                </c:pt>
                <c:pt idx="8915">
                  <c:v>121.76000213623047</c:v>
                </c:pt>
                <c:pt idx="8916">
                  <c:v>121.25</c:v>
                </c:pt>
                <c:pt idx="8917">
                  <c:v>121.41999816894531</c:v>
                </c:pt>
                <c:pt idx="8918">
                  <c:v>121.26000213623047</c:v>
                </c:pt>
                <c:pt idx="8919">
                  <c:v>120.76999664306641</c:v>
                </c:pt>
                <c:pt idx="8920">
                  <c:v>121.88999938964844</c:v>
                </c:pt>
                <c:pt idx="8921">
                  <c:v>120.87999725341797</c:v>
                </c:pt>
                <c:pt idx="8922">
                  <c:v>121.97000122070313</c:v>
                </c:pt>
                <c:pt idx="8923">
                  <c:v>122.01000213623047</c:v>
                </c:pt>
                <c:pt idx="8924">
                  <c:v>120.76999664306641</c:v>
                </c:pt>
                <c:pt idx="8925">
                  <c:v>121.91000366210938</c:v>
                </c:pt>
                <c:pt idx="8926">
                  <c:v>121.76999664306641</c:v>
                </c:pt>
                <c:pt idx="8927">
                  <c:v>121</c:v>
                </c:pt>
                <c:pt idx="8928">
                  <c:v>121.68000030517578</c:v>
                </c:pt>
                <c:pt idx="8929">
                  <c:v>121.16000366210938</c:v>
                </c:pt>
                <c:pt idx="8930">
                  <c:v>121.62000274658203</c:v>
                </c:pt>
                <c:pt idx="8931">
                  <c:v>121.12999725341797</c:v>
                </c:pt>
                <c:pt idx="8932">
                  <c:v>121.80999755859375</c:v>
                </c:pt>
                <c:pt idx="8933">
                  <c:v>122.01999664306641</c:v>
                </c:pt>
                <c:pt idx="8934">
                  <c:v>120.94999694824219</c:v>
                </c:pt>
                <c:pt idx="8935">
                  <c:v>122.11000061035156</c:v>
                </c:pt>
                <c:pt idx="8936">
                  <c:v>121.98999786376953</c:v>
                </c:pt>
                <c:pt idx="8937">
                  <c:v>120.91000366210938</c:v>
                </c:pt>
                <c:pt idx="8938">
                  <c:v>122.04000091552734</c:v>
                </c:pt>
                <c:pt idx="8939">
                  <c:v>121.55999755859375</c:v>
                </c:pt>
                <c:pt idx="8940">
                  <c:v>121.52999877929688</c:v>
                </c:pt>
                <c:pt idx="8941">
                  <c:v>121.40000152587891</c:v>
                </c:pt>
                <c:pt idx="8942">
                  <c:v>121.68000030517578</c:v>
                </c:pt>
                <c:pt idx="8943">
                  <c:v>122.02999877929688</c:v>
                </c:pt>
                <c:pt idx="8944">
                  <c:v>120.98999786376953</c:v>
                </c:pt>
                <c:pt idx="8945">
                  <c:v>122.08000183105469</c:v>
                </c:pt>
                <c:pt idx="8946">
                  <c:v>120.97000122070313</c:v>
                </c:pt>
                <c:pt idx="8947">
                  <c:v>120.98000335693359</c:v>
                </c:pt>
                <c:pt idx="8948">
                  <c:v>122.05000305175781</c:v>
                </c:pt>
                <c:pt idx="8949">
                  <c:v>121.04000091552734</c:v>
                </c:pt>
                <c:pt idx="8950">
                  <c:v>122.01999664306641</c:v>
                </c:pt>
                <c:pt idx="8951">
                  <c:v>121.36000061035156</c:v>
                </c:pt>
                <c:pt idx="8952">
                  <c:v>121.90000152587891</c:v>
                </c:pt>
                <c:pt idx="8953">
                  <c:v>121.26000213623047</c:v>
                </c:pt>
                <c:pt idx="8954">
                  <c:v>120.98999786376953</c:v>
                </c:pt>
                <c:pt idx="8955">
                  <c:v>122.22000122070313</c:v>
                </c:pt>
                <c:pt idx="8956">
                  <c:v>121.01000213623047</c:v>
                </c:pt>
                <c:pt idx="8957">
                  <c:v>122.19000244140625</c:v>
                </c:pt>
                <c:pt idx="8958">
                  <c:v>121.11000061035156</c:v>
                </c:pt>
                <c:pt idx="8959">
                  <c:v>121.41999816894531</c:v>
                </c:pt>
                <c:pt idx="8960">
                  <c:v>121.87000274658203</c:v>
                </c:pt>
                <c:pt idx="8961">
                  <c:v>121.72000122070313</c:v>
                </c:pt>
                <c:pt idx="8962">
                  <c:v>122.36000061035156</c:v>
                </c:pt>
                <c:pt idx="8963">
                  <c:v>121.13999938964844</c:v>
                </c:pt>
                <c:pt idx="8964">
                  <c:v>122.29000091552734</c:v>
                </c:pt>
                <c:pt idx="8965">
                  <c:v>122.22000122070313</c:v>
                </c:pt>
                <c:pt idx="8966">
                  <c:v>121.34999847412109</c:v>
                </c:pt>
                <c:pt idx="8967">
                  <c:v>122.08999633789063</c:v>
                </c:pt>
                <c:pt idx="8968">
                  <c:v>121.58000183105469</c:v>
                </c:pt>
                <c:pt idx="8969">
                  <c:v>122.29000091552734</c:v>
                </c:pt>
                <c:pt idx="8970">
                  <c:v>121.25</c:v>
                </c:pt>
                <c:pt idx="8971">
                  <c:v>122.40000152587891</c:v>
                </c:pt>
                <c:pt idx="8972">
                  <c:v>121.23999786376953</c:v>
                </c:pt>
                <c:pt idx="8973">
                  <c:v>121.20999908447266</c:v>
                </c:pt>
                <c:pt idx="8974">
                  <c:v>122.26999664306641</c:v>
                </c:pt>
                <c:pt idx="8975">
                  <c:v>121.41000366210938</c:v>
                </c:pt>
                <c:pt idx="8976">
                  <c:v>122.06999969482422</c:v>
                </c:pt>
                <c:pt idx="8977">
                  <c:v>121.55999755859375</c:v>
                </c:pt>
                <c:pt idx="8978">
                  <c:v>122.31999969482422</c:v>
                </c:pt>
                <c:pt idx="8979">
                  <c:v>122.5</c:v>
                </c:pt>
                <c:pt idx="8980">
                  <c:v>121.23000335693359</c:v>
                </c:pt>
                <c:pt idx="8981">
                  <c:v>122.5</c:v>
                </c:pt>
                <c:pt idx="8982">
                  <c:v>121.26999664306641</c:v>
                </c:pt>
                <c:pt idx="8983">
                  <c:v>121.62999725341797</c:v>
                </c:pt>
                <c:pt idx="8984">
                  <c:v>122</c:v>
                </c:pt>
                <c:pt idx="8985">
                  <c:v>121.79000091552734</c:v>
                </c:pt>
                <c:pt idx="8986">
                  <c:v>122.40000152587891</c:v>
                </c:pt>
                <c:pt idx="8987">
                  <c:v>121.43000030517578</c:v>
                </c:pt>
                <c:pt idx="8988">
                  <c:v>122.54000091552734</c:v>
                </c:pt>
                <c:pt idx="8989">
                  <c:v>122.62000274658203</c:v>
                </c:pt>
                <c:pt idx="8990">
                  <c:v>121.33999633789063</c:v>
                </c:pt>
                <c:pt idx="8991">
                  <c:v>122.5</c:v>
                </c:pt>
                <c:pt idx="8992">
                  <c:v>122.08999633789063</c:v>
                </c:pt>
                <c:pt idx="8993">
                  <c:v>121.98999786376953</c:v>
                </c:pt>
                <c:pt idx="8994">
                  <c:v>121.91000366210938</c:v>
                </c:pt>
                <c:pt idx="8995">
                  <c:v>122.20999908447266</c:v>
                </c:pt>
                <c:pt idx="8996">
                  <c:v>122.51000213623047</c:v>
                </c:pt>
                <c:pt idx="8997">
                  <c:v>121.37999725341797</c:v>
                </c:pt>
                <c:pt idx="8998">
                  <c:v>122.54000091552734</c:v>
                </c:pt>
                <c:pt idx="8999">
                  <c:v>122.51000213623047</c:v>
                </c:pt>
                <c:pt idx="9000">
                  <c:v>121.51000213623047</c:v>
                </c:pt>
                <c:pt idx="9001">
                  <c:v>122.38999938964844</c:v>
                </c:pt>
                <c:pt idx="9002">
                  <c:v>121.68000030517578</c:v>
                </c:pt>
                <c:pt idx="9003">
                  <c:v>122.38999938964844</c:v>
                </c:pt>
                <c:pt idx="9004">
                  <c:v>121.62000274658203</c:v>
                </c:pt>
                <c:pt idx="9005">
                  <c:v>122.55999755859375</c:v>
                </c:pt>
                <c:pt idx="9006">
                  <c:v>122.62000274658203</c:v>
                </c:pt>
                <c:pt idx="9007">
                  <c:v>121.51999664306641</c:v>
                </c:pt>
                <c:pt idx="9008">
                  <c:v>122.69000244140625</c:v>
                </c:pt>
                <c:pt idx="9009">
                  <c:v>121.51000213623047</c:v>
                </c:pt>
                <c:pt idx="9010">
                  <c:v>122.05000305175781</c:v>
                </c:pt>
                <c:pt idx="9011">
                  <c:v>122.15000152587891</c:v>
                </c:pt>
                <c:pt idx="9012">
                  <c:v>122.30999755859375</c:v>
                </c:pt>
                <c:pt idx="9013">
                  <c:v>122.73999786376953</c:v>
                </c:pt>
                <c:pt idx="9014">
                  <c:v>121.58999633789063</c:v>
                </c:pt>
                <c:pt idx="9015">
                  <c:v>121.69000244140625</c:v>
                </c:pt>
                <c:pt idx="9016">
                  <c:v>122.58999633789063</c:v>
                </c:pt>
                <c:pt idx="9017">
                  <c:v>121.56999969482422</c:v>
                </c:pt>
                <c:pt idx="9018">
                  <c:v>121.58000183105469</c:v>
                </c:pt>
                <c:pt idx="9019">
                  <c:v>122.69000244140625</c:v>
                </c:pt>
                <c:pt idx="9020">
                  <c:v>121.68000030517578</c:v>
                </c:pt>
                <c:pt idx="9021">
                  <c:v>122.69000244140625</c:v>
                </c:pt>
                <c:pt idx="9022">
                  <c:v>122.08999633789063</c:v>
                </c:pt>
                <c:pt idx="9023">
                  <c:v>122.58999633789063</c:v>
                </c:pt>
                <c:pt idx="9024">
                  <c:v>121.83999633789063</c:v>
                </c:pt>
                <c:pt idx="9025">
                  <c:v>121.65000152587891</c:v>
                </c:pt>
                <c:pt idx="9026">
                  <c:v>122.88999938964844</c:v>
                </c:pt>
                <c:pt idx="9027">
                  <c:v>121.65000152587891</c:v>
                </c:pt>
                <c:pt idx="9028">
                  <c:v>122.08000183105469</c:v>
                </c:pt>
                <c:pt idx="9029">
                  <c:v>122.43000030517578</c:v>
                </c:pt>
                <c:pt idx="9030">
                  <c:v>122.33999633789063</c:v>
                </c:pt>
                <c:pt idx="9031">
                  <c:v>122.93000030517578</c:v>
                </c:pt>
                <c:pt idx="9032">
                  <c:v>121.72000122070313</c:v>
                </c:pt>
                <c:pt idx="9033">
                  <c:v>122.87000274658203</c:v>
                </c:pt>
                <c:pt idx="9034">
                  <c:v>121.79000091552734</c:v>
                </c:pt>
                <c:pt idx="9035">
                  <c:v>121.90000152587891</c:v>
                </c:pt>
                <c:pt idx="9036">
                  <c:v>122.5</c:v>
                </c:pt>
                <c:pt idx="9037">
                  <c:v>122.30000305175781</c:v>
                </c:pt>
                <c:pt idx="9038">
                  <c:v>122.11000061035156</c:v>
                </c:pt>
                <c:pt idx="9039">
                  <c:v>121.79000091552734</c:v>
                </c:pt>
                <c:pt idx="9040">
                  <c:v>123</c:v>
                </c:pt>
                <c:pt idx="9041">
                  <c:v>121.76000213623047</c:v>
                </c:pt>
                <c:pt idx="9042">
                  <c:v>122.12000274658203</c:v>
                </c:pt>
                <c:pt idx="9043">
                  <c:v>122.68000030517578</c:v>
                </c:pt>
                <c:pt idx="9044">
                  <c:v>122.34999847412109</c:v>
                </c:pt>
                <c:pt idx="9045">
                  <c:v>122.37999725341797</c:v>
                </c:pt>
                <c:pt idx="9046">
                  <c:v>121.91000366210938</c:v>
                </c:pt>
                <c:pt idx="9047">
                  <c:v>123.05000305175781</c:v>
                </c:pt>
                <c:pt idx="9048">
                  <c:v>121.87000274658203</c:v>
                </c:pt>
                <c:pt idx="9049">
                  <c:v>121.97000122070313</c:v>
                </c:pt>
                <c:pt idx="9050">
                  <c:v>122.73999786376953</c:v>
                </c:pt>
                <c:pt idx="9051">
                  <c:v>122.30999755859375</c:v>
                </c:pt>
                <c:pt idx="9052">
                  <c:v>122.40000152587891</c:v>
                </c:pt>
                <c:pt idx="9053">
                  <c:v>121.83000183105469</c:v>
                </c:pt>
                <c:pt idx="9054">
                  <c:v>123.12999725341797</c:v>
                </c:pt>
                <c:pt idx="9055">
                  <c:v>121.80999755859375</c:v>
                </c:pt>
                <c:pt idx="9056">
                  <c:v>123.09999847412109</c:v>
                </c:pt>
                <c:pt idx="9057">
                  <c:v>122.69999694824219</c:v>
                </c:pt>
                <c:pt idx="9058">
                  <c:v>122.51000213623047</c:v>
                </c:pt>
                <c:pt idx="9059">
                  <c:v>122.41000366210938</c:v>
                </c:pt>
                <c:pt idx="9060">
                  <c:v>121.95999908447266</c:v>
                </c:pt>
                <c:pt idx="9061">
                  <c:v>123.18000030517578</c:v>
                </c:pt>
                <c:pt idx="9062">
                  <c:v>122</c:v>
                </c:pt>
                <c:pt idx="9063">
                  <c:v>123.16000366210938</c:v>
                </c:pt>
                <c:pt idx="9064">
                  <c:v>122.79000091552734</c:v>
                </c:pt>
                <c:pt idx="9065">
                  <c:v>122.62999725341797</c:v>
                </c:pt>
                <c:pt idx="9066">
                  <c:v>122.43000030517578</c:v>
                </c:pt>
                <c:pt idx="9067">
                  <c:v>122.09999847412109</c:v>
                </c:pt>
                <c:pt idx="9068">
                  <c:v>123.23000335693359</c:v>
                </c:pt>
                <c:pt idx="9069">
                  <c:v>122.06999969482422</c:v>
                </c:pt>
                <c:pt idx="9070">
                  <c:v>122.40000152587891</c:v>
                </c:pt>
                <c:pt idx="9071">
                  <c:v>122.83999633789063</c:v>
                </c:pt>
                <c:pt idx="9072">
                  <c:v>122.79000091552734</c:v>
                </c:pt>
                <c:pt idx="9073">
                  <c:v>123.26999664306641</c:v>
                </c:pt>
                <c:pt idx="9074">
                  <c:v>122.05999755859375</c:v>
                </c:pt>
                <c:pt idx="9075">
                  <c:v>123.31999969482422</c:v>
                </c:pt>
                <c:pt idx="9076">
                  <c:v>122.12999725341797</c:v>
                </c:pt>
                <c:pt idx="9077">
                  <c:v>123.23000335693359</c:v>
                </c:pt>
                <c:pt idx="9078">
                  <c:v>122.91000366210938</c:v>
                </c:pt>
                <c:pt idx="9079">
                  <c:v>122.72000122070313</c:v>
                </c:pt>
                <c:pt idx="9080">
                  <c:v>122.51000213623047</c:v>
                </c:pt>
                <c:pt idx="9081">
                  <c:v>122.16000366210938</c:v>
                </c:pt>
                <c:pt idx="9082">
                  <c:v>123.30000305175781</c:v>
                </c:pt>
                <c:pt idx="9083">
                  <c:v>122.18000030517578</c:v>
                </c:pt>
                <c:pt idx="9084">
                  <c:v>123.37999725341797</c:v>
                </c:pt>
                <c:pt idx="9085">
                  <c:v>122.19999694824219</c:v>
                </c:pt>
                <c:pt idx="9086">
                  <c:v>122.69999694824219</c:v>
                </c:pt>
                <c:pt idx="9087">
                  <c:v>122.69000244140625</c:v>
                </c:pt>
                <c:pt idx="9088">
                  <c:v>123.13999938964844</c:v>
                </c:pt>
                <c:pt idx="9089">
                  <c:v>123.37999725341797</c:v>
                </c:pt>
                <c:pt idx="9090">
                  <c:v>122.19999694824219</c:v>
                </c:pt>
                <c:pt idx="9091">
                  <c:v>123.33000183105469</c:v>
                </c:pt>
                <c:pt idx="9092">
                  <c:v>123.08000183105469</c:v>
                </c:pt>
                <c:pt idx="9093">
                  <c:v>122.83999633789063</c:v>
                </c:pt>
                <c:pt idx="9094">
                  <c:v>122.76999664306641</c:v>
                </c:pt>
                <c:pt idx="9095">
                  <c:v>123.25</c:v>
                </c:pt>
                <c:pt idx="9096">
                  <c:v>123.51999664306641</c:v>
                </c:pt>
                <c:pt idx="9097">
                  <c:v>122.37000274658203</c:v>
                </c:pt>
                <c:pt idx="9098">
                  <c:v>123.51999664306641</c:v>
                </c:pt>
                <c:pt idx="9099">
                  <c:v>122.34999847412109</c:v>
                </c:pt>
                <c:pt idx="9100">
                  <c:v>123.01000213623047</c:v>
                </c:pt>
                <c:pt idx="9101">
                  <c:v>122.72000122070313</c:v>
                </c:pt>
                <c:pt idx="9102">
                  <c:v>123.37999725341797</c:v>
                </c:pt>
                <c:pt idx="9103">
                  <c:v>123.52999877929688</c:v>
                </c:pt>
                <c:pt idx="9104">
                  <c:v>122.33999633789063</c:v>
                </c:pt>
                <c:pt idx="9105">
                  <c:v>123.51999664306641</c:v>
                </c:pt>
                <c:pt idx="9106">
                  <c:v>123.08000183105469</c:v>
                </c:pt>
                <c:pt idx="9107">
                  <c:v>123.16999816894531</c:v>
                </c:pt>
                <c:pt idx="9108">
                  <c:v>122.75</c:v>
                </c:pt>
                <c:pt idx="9109">
                  <c:v>122.37000274658203</c:v>
                </c:pt>
                <c:pt idx="9110">
                  <c:v>123.55999755859375</c:v>
                </c:pt>
                <c:pt idx="9111">
                  <c:v>122.40000152587891</c:v>
                </c:pt>
                <c:pt idx="9112">
                  <c:v>123.48000335693359</c:v>
                </c:pt>
                <c:pt idx="9113">
                  <c:v>123.05999755859375</c:v>
                </c:pt>
                <c:pt idx="9114">
                  <c:v>123.11000061035156</c:v>
                </c:pt>
                <c:pt idx="9115">
                  <c:v>122.84999847412109</c:v>
                </c:pt>
                <c:pt idx="9116">
                  <c:v>123.44000244140625</c:v>
                </c:pt>
                <c:pt idx="9117">
                  <c:v>123.58999633789063</c:v>
                </c:pt>
                <c:pt idx="9118">
                  <c:v>122.41999816894531</c:v>
                </c:pt>
                <c:pt idx="9119">
                  <c:v>123.68000030517578</c:v>
                </c:pt>
                <c:pt idx="9120">
                  <c:v>122.55000305175781</c:v>
                </c:pt>
                <c:pt idx="9121">
                  <c:v>122.88999938964844</c:v>
                </c:pt>
                <c:pt idx="9122">
                  <c:v>123.15000152587891</c:v>
                </c:pt>
                <c:pt idx="9123">
                  <c:v>123.23999786376953</c:v>
                </c:pt>
                <c:pt idx="9124">
                  <c:v>123.73999786376953</c:v>
                </c:pt>
                <c:pt idx="9125">
                  <c:v>122.54000091552734</c:v>
                </c:pt>
                <c:pt idx="9126">
                  <c:v>123.73999786376953</c:v>
                </c:pt>
                <c:pt idx="9127">
                  <c:v>123.69000244140625</c:v>
                </c:pt>
                <c:pt idx="9128">
                  <c:v>122.76999664306641</c:v>
                </c:pt>
                <c:pt idx="9129">
                  <c:v>123.52999877929688</c:v>
                </c:pt>
                <c:pt idx="9130">
                  <c:v>122.91999816894531</c:v>
                </c:pt>
                <c:pt idx="9131">
                  <c:v>123.63999938964844</c:v>
                </c:pt>
                <c:pt idx="9132">
                  <c:v>122.83000183105469</c:v>
                </c:pt>
                <c:pt idx="9133">
                  <c:v>123.69000244140625</c:v>
                </c:pt>
                <c:pt idx="9134">
                  <c:v>123.70999908447266</c:v>
                </c:pt>
                <c:pt idx="9135">
                  <c:v>122.63999938964844</c:v>
                </c:pt>
                <c:pt idx="9136">
                  <c:v>123.76999664306641</c:v>
                </c:pt>
                <c:pt idx="9137">
                  <c:v>122.73999786376953</c:v>
                </c:pt>
                <c:pt idx="9138">
                  <c:v>123.83999633789063</c:v>
                </c:pt>
                <c:pt idx="9139">
                  <c:v>123.68000030517578</c:v>
                </c:pt>
                <c:pt idx="9140">
                  <c:v>122.98000335693359</c:v>
                </c:pt>
                <c:pt idx="9141">
                  <c:v>123.59999847412109</c:v>
                </c:pt>
                <c:pt idx="9142">
                  <c:v>122.94000244140625</c:v>
                </c:pt>
                <c:pt idx="9143">
                  <c:v>123.70999908447266</c:v>
                </c:pt>
                <c:pt idx="9144">
                  <c:v>122.88999938964844</c:v>
                </c:pt>
                <c:pt idx="9145">
                  <c:v>122.77999877929688</c:v>
                </c:pt>
                <c:pt idx="9146">
                  <c:v>123.83999633789063</c:v>
                </c:pt>
                <c:pt idx="9147">
                  <c:v>122.80000305175781</c:v>
                </c:pt>
                <c:pt idx="9148">
                  <c:v>124.01000213623047</c:v>
                </c:pt>
                <c:pt idx="9149">
                  <c:v>122.76999664306641</c:v>
                </c:pt>
                <c:pt idx="9150">
                  <c:v>123.02999877929688</c:v>
                </c:pt>
                <c:pt idx="9151">
                  <c:v>123.73000335693359</c:v>
                </c:pt>
                <c:pt idx="9152">
                  <c:v>123.15000152587891</c:v>
                </c:pt>
                <c:pt idx="9153">
                  <c:v>123.83999633789063</c:v>
                </c:pt>
                <c:pt idx="9154">
                  <c:v>123.02999877929688</c:v>
                </c:pt>
                <c:pt idx="9155">
                  <c:v>123.91000366210938</c:v>
                </c:pt>
                <c:pt idx="9156">
                  <c:v>122.97000122070313</c:v>
                </c:pt>
                <c:pt idx="9157">
                  <c:v>124</c:v>
                </c:pt>
                <c:pt idx="9158">
                  <c:v>124.08000183105469</c:v>
                </c:pt>
                <c:pt idx="9159">
                  <c:v>122.83000183105469</c:v>
                </c:pt>
                <c:pt idx="9160">
                  <c:v>124.01999664306641</c:v>
                </c:pt>
                <c:pt idx="9161">
                  <c:v>122.84999847412109</c:v>
                </c:pt>
                <c:pt idx="9162">
                  <c:v>123.16999816894531</c:v>
                </c:pt>
                <c:pt idx="9163">
                  <c:v>123.68000030517578</c:v>
                </c:pt>
                <c:pt idx="9164">
                  <c:v>123.30999755859375</c:v>
                </c:pt>
                <c:pt idx="9165">
                  <c:v>123.68000030517578</c:v>
                </c:pt>
                <c:pt idx="9166">
                  <c:v>123.18000030517578</c:v>
                </c:pt>
                <c:pt idx="9167">
                  <c:v>124.01000213623047</c:v>
                </c:pt>
                <c:pt idx="9168">
                  <c:v>123.08000183105469</c:v>
                </c:pt>
                <c:pt idx="9169">
                  <c:v>122.98000335693359</c:v>
                </c:pt>
                <c:pt idx="9170">
                  <c:v>124.22000122070313</c:v>
                </c:pt>
                <c:pt idx="9171">
                  <c:v>122.90000152587891</c:v>
                </c:pt>
                <c:pt idx="9172">
                  <c:v>123.15000152587891</c:v>
                </c:pt>
                <c:pt idx="9173">
                  <c:v>123.87999725341797</c:v>
                </c:pt>
                <c:pt idx="9174">
                  <c:v>123.33000183105469</c:v>
                </c:pt>
                <c:pt idx="9175">
                  <c:v>123.76999664306641</c:v>
                </c:pt>
                <c:pt idx="9176">
                  <c:v>123.20999908447266</c:v>
                </c:pt>
                <c:pt idx="9177">
                  <c:v>124.16999816894531</c:v>
                </c:pt>
                <c:pt idx="9178">
                  <c:v>123.15000152587891</c:v>
                </c:pt>
                <c:pt idx="9179">
                  <c:v>122.93000030517578</c:v>
                </c:pt>
                <c:pt idx="9180">
                  <c:v>124.26999664306641</c:v>
                </c:pt>
                <c:pt idx="9181">
                  <c:v>122.97000122070313</c:v>
                </c:pt>
                <c:pt idx="9182">
                  <c:v>124.11000061035156</c:v>
                </c:pt>
                <c:pt idx="9183">
                  <c:v>123.69999694824219</c:v>
                </c:pt>
                <c:pt idx="9184">
                  <c:v>123.61000061035156</c:v>
                </c:pt>
                <c:pt idx="9185">
                  <c:v>123.58999633789063</c:v>
                </c:pt>
                <c:pt idx="9186">
                  <c:v>123.83000183105469</c:v>
                </c:pt>
                <c:pt idx="9187">
                  <c:v>124.25</c:v>
                </c:pt>
                <c:pt idx="9188">
                  <c:v>123.08999633789063</c:v>
                </c:pt>
                <c:pt idx="9189">
                  <c:v>124.33000183105469</c:v>
                </c:pt>
                <c:pt idx="9190">
                  <c:v>124.19000244140625</c:v>
                </c:pt>
                <c:pt idx="9191">
                  <c:v>123.16000366210938</c:v>
                </c:pt>
                <c:pt idx="9192">
                  <c:v>124.08999633789063</c:v>
                </c:pt>
                <c:pt idx="9193">
                  <c:v>123.44999694824219</c:v>
                </c:pt>
                <c:pt idx="9194">
                  <c:v>124.11000061035156</c:v>
                </c:pt>
                <c:pt idx="9195">
                  <c:v>123.22000122070313</c:v>
                </c:pt>
                <c:pt idx="9196">
                  <c:v>124.26999664306641</c:v>
                </c:pt>
                <c:pt idx="9197">
                  <c:v>123.18000030517578</c:v>
                </c:pt>
                <c:pt idx="9198">
                  <c:v>123.19000244140625</c:v>
                </c:pt>
                <c:pt idx="9199">
                  <c:v>124.22000122070313</c:v>
                </c:pt>
                <c:pt idx="9200">
                  <c:v>123.33999633789063</c:v>
                </c:pt>
                <c:pt idx="9201">
                  <c:v>124.06999969482422</c:v>
                </c:pt>
                <c:pt idx="9202">
                  <c:v>123.38999938964844</c:v>
                </c:pt>
                <c:pt idx="9203">
                  <c:v>124.25</c:v>
                </c:pt>
                <c:pt idx="9204">
                  <c:v>123.18000030517578</c:v>
                </c:pt>
                <c:pt idx="9205">
                  <c:v>123.12000274658203</c:v>
                </c:pt>
                <c:pt idx="9206">
                  <c:v>124.19000244140625</c:v>
                </c:pt>
                <c:pt idx="9207">
                  <c:v>123.30000305175781</c:v>
                </c:pt>
                <c:pt idx="9208">
                  <c:v>123.95999908447266</c:v>
                </c:pt>
                <c:pt idx="9209">
                  <c:v>123.37000274658203</c:v>
                </c:pt>
                <c:pt idx="9210">
                  <c:v>124.22000122070313</c:v>
                </c:pt>
                <c:pt idx="9211">
                  <c:v>124.43000030517578</c:v>
                </c:pt>
                <c:pt idx="9212">
                  <c:v>123.19999694824219</c:v>
                </c:pt>
                <c:pt idx="9213">
                  <c:v>124.26999664306641</c:v>
                </c:pt>
                <c:pt idx="9214">
                  <c:v>123.38999938964844</c:v>
                </c:pt>
                <c:pt idx="9215">
                  <c:v>124.16999816894531</c:v>
                </c:pt>
                <c:pt idx="9216">
                  <c:v>123.36000061035156</c:v>
                </c:pt>
                <c:pt idx="9217">
                  <c:v>124.31999969482422</c:v>
                </c:pt>
                <c:pt idx="9218">
                  <c:v>123.26000213623047</c:v>
                </c:pt>
                <c:pt idx="9219">
                  <c:v>123.23000335693359</c:v>
                </c:pt>
                <c:pt idx="9220">
                  <c:v>124.29000091552734</c:v>
                </c:pt>
                <c:pt idx="9221">
                  <c:v>123.52999877929688</c:v>
                </c:pt>
                <c:pt idx="9222">
                  <c:v>124.16999816894531</c:v>
                </c:pt>
                <c:pt idx="9223">
                  <c:v>123.31999969482422</c:v>
                </c:pt>
                <c:pt idx="9224">
                  <c:v>124.43000030517578</c:v>
                </c:pt>
                <c:pt idx="9225">
                  <c:v>124.41000366210938</c:v>
                </c:pt>
                <c:pt idx="9226">
                  <c:v>123.34999847412109</c:v>
                </c:pt>
                <c:pt idx="9227">
                  <c:v>124.38999938964844</c:v>
                </c:pt>
                <c:pt idx="9228">
                  <c:v>123.59999847412109</c:v>
                </c:pt>
                <c:pt idx="9229">
                  <c:v>124.33999633789063</c:v>
                </c:pt>
                <c:pt idx="9230">
                  <c:v>123.38999938964844</c:v>
                </c:pt>
                <c:pt idx="9231">
                  <c:v>124.51000213623047</c:v>
                </c:pt>
                <c:pt idx="9232">
                  <c:v>124.5</c:v>
                </c:pt>
                <c:pt idx="9233">
                  <c:v>123.51999664306641</c:v>
                </c:pt>
                <c:pt idx="9234">
                  <c:v>124.55999755859375</c:v>
                </c:pt>
                <c:pt idx="9235">
                  <c:v>123.44999694824219</c:v>
                </c:pt>
                <c:pt idx="9236">
                  <c:v>123.47000122070313</c:v>
                </c:pt>
                <c:pt idx="9237">
                  <c:v>124.54000091552734</c:v>
                </c:pt>
                <c:pt idx="9238">
                  <c:v>123.48999786376953</c:v>
                </c:pt>
                <c:pt idx="9239">
                  <c:v>124.23000335693359</c:v>
                </c:pt>
                <c:pt idx="9240">
                  <c:v>123.51999664306641</c:v>
                </c:pt>
                <c:pt idx="9241">
                  <c:v>124.58999633789063</c:v>
                </c:pt>
                <c:pt idx="9242">
                  <c:v>124.54000091552734</c:v>
                </c:pt>
                <c:pt idx="9243">
                  <c:v>123.44999694824219</c:v>
                </c:pt>
                <c:pt idx="9244">
                  <c:v>124.40000152587891</c:v>
                </c:pt>
                <c:pt idx="9245">
                  <c:v>123.76999664306641</c:v>
                </c:pt>
                <c:pt idx="9246">
                  <c:v>124</c:v>
                </c:pt>
                <c:pt idx="9247">
                  <c:v>123.44000244140625</c:v>
                </c:pt>
                <c:pt idx="9248">
                  <c:v>124.59999847412109</c:v>
                </c:pt>
                <c:pt idx="9249">
                  <c:v>123.37999725341797</c:v>
                </c:pt>
                <c:pt idx="9250">
                  <c:v>123.77999877929688</c:v>
                </c:pt>
                <c:pt idx="9251">
                  <c:v>124.09999847412109</c:v>
                </c:pt>
                <c:pt idx="9252">
                  <c:v>124.26999664306641</c:v>
                </c:pt>
                <c:pt idx="9253">
                  <c:v>123.59999847412109</c:v>
                </c:pt>
                <c:pt idx="9254">
                  <c:v>123.44000244140625</c:v>
                </c:pt>
                <c:pt idx="9255">
                  <c:v>124.55000305175781</c:v>
                </c:pt>
                <c:pt idx="9256">
                  <c:v>123.54000091552734</c:v>
                </c:pt>
                <c:pt idx="9257">
                  <c:v>124.36000061035156</c:v>
                </c:pt>
                <c:pt idx="9258">
                  <c:v>123.63999938964844</c:v>
                </c:pt>
                <c:pt idx="9259">
                  <c:v>124.43000030517578</c:v>
                </c:pt>
                <c:pt idx="9260">
                  <c:v>123.33999633789063</c:v>
                </c:pt>
                <c:pt idx="9261">
                  <c:v>123.34999847412109</c:v>
                </c:pt>
                <c:pt idx="9262">
                  <c:v>124.27999877929688</c:v>
                </c:pt>
                <c:pt idx="9263">
                  <c:v>123.69999694824219</c:v>
                </c:pt>
                <c:pt idx="9264">
                  <c:v>124.36000061035156</c:v>
                </c:pt>
                <c:pt idx="9265">
                  <c:v>123.29000091552734</c:v>
                </c:pt>
                <c:pt idx="9266">
                  <c:v>124.44000244140625</c:v>
                </c:pt>
                <c:pt idx="9267">
                  <c:v>124.34999847412109</c:v>
                </c:pt>
                <c:pt idx="9268">
                  <c:v>123.44000244140625</c:v>
                </c:pt>
                <c:pt idx="9269">
                  <c:v>124.05999755859375</c:v>
                </c:pt>
                <c:pt idx="9270">
                  <c:v>123.83000183105469</c:v>
                </c:pt>
                <c:pt idx="9271">
                  <c:v>124.38999938964844</c:v>
                </c:pt>
                <c:pt idx="9272">
                  <c:v>123.18000030517578</c:v>
                </c:pt>
                <c:pt idx="9273">
                  <c:v>124.37999725341797</c:v>
                </c:pt>
                <c:pt idx="9274">
                  <c:v>123.12000274658203</c:v>
                </c:pt>
                <c:pt idx="9275">
                  <c:v>124.20999908447266</c:v>
                </c:pt>
                <c:pt idx="9276">
                  <c:v>123.76999664306641</c:v>
                </c:pt>
                <c:pt idx="9277">
                  <c:v>124.01999664306641</c:v>
                </c:pt>
                <c:pt idx="9278">
                  <c:v>123.38999938964844</c:v>
                </c:pt>
                <c:pt idx="9279">
                  <c:v>123.08000183105469</c:v>
                </c:pt>
                <c:pt idx="9280">
                  <c:v>124.23000335693359</c:v>
                </c:pt>
                <c:pt idx="9281">
                  <c:v>123.08000183105469</c:v>
                </c:pt>
                <c:pt idx="9282">
                  <c:v>123.38999938964844</c:v>
                </c:pt>
                <c:pt idx="9283">
                  <c:v>123.66000366210938</c:v>
                </c:pt>
                <c:pt idx="9284">
                  <c:v>123.83999633789063</c:v>
                </c:pt>
                <c:pt idx="9285">
                  <c:v>124.23000335693359</c:v>
                </c:pt>
                <c:pt idx="9286">
                  <c:v>123.01999664306641</c:v>
                </c:pt>
                <c:pt idx="9287">
                  <c:v>124.19000244140625</c:v>
                </c:pt>
                <c:pt idx="9288">
                  <c:v>122.97000122070313</c:v>
                </c:pt>
                <c:pt idx="9289">
                  <c:v>123.40000152587891</c:v>
                </c:pt>
                <c:pt idx="9290">
                  <c:v>123.62999725341797</c:v>
                </c:pt>
                <c:pt idx="9291">
                  <c:v>123.66999816894531</c:v>
                </c:pt>
                <c:pt idx="9292">
                  <c:v>124.16999816894531</c:v>
                </c:pt>
                <c:pt idx="9293">
                  <c:v>123</c:v>
                </c:pt>
                <c:pt idx="9294">
                  <c:v>124.23000335693359</c:v>
                </c:pt>
                <c:pt idx="9295">
                  <c:v>123.01999664306641</c:v>
                </c:pt>
                <c:pt idx="9296">
                  <c:v>123.22000122070313</c:v>
                </c:pt>
                <c:pt idx="9297">
                  <c:v>123.73999786376953</c:v>
                </c:pt>
                <c:pt idx="9298">
                  <c:v>123.36000061035156</c:v>
                </c:pt>
                <c:pt idx="9299">
                  <c:v>124</c:v>
                </c:pt>
                <c:pt idx="9300">
                  <c:v>122.91999816894531</c:v>
                </c:pt>
                <c:pt idx="9301">
                  <c:v>124.05999755859375</c:v>
                </c:pt>
                <c:pt idx="9302">
                  <c:v>122.87999725341797</c:v>
                </c:pt>
                <c:pt idx="9303">
                  <c:v>123.11000061035156</c:v>
                </c:pt>
                <c:pt idx="9304">
                  <c:v>123.94999694824219</c:v>
                </c:pt>
                <c:pt idx="9305">
                  <c:v>123.37999725341797</c:v>
                </c:pt>
                <c:pt idx="9306">
                  <c:v>124</c:v>
                </c:pt>
                <c:pt idx="9307">
                  <c:v>123.08999633789063</c:v>
                </c:pt>
                <c:pt idx="9308">
                  <c:v>124.16000366210938</c:v>
                </c:pt>
                <c:pt idx="9309">
                  <c:v>124.05999755859375</c:v>
                </c:pt>
                <c:pt idx="9310">
                  <c:v>122.91000366210938</c:v>
                </c:pt>
                <c:pt idx="9311">
                  <c:v>124.04000091552734</c:v>
                </c:pt>
                <c:pt idx="9312">
                  <c:v>123.69000244140625</c:v>
                </c:pt>
                <c:pt idx="9313">
                  <c:v>123.45999908447266</c:v>
                </c:pt>
                <c:pt idx="9314">
                  <c:v>123.65000152587891</c:v>
                </c:pt>
                <c:pt idx="9315">
                  <c:v>123.70999908447266</c:v>
                </c:pt>
                <c:pt idx="9316">
                  <c:v>124.19999694824219</c:v>
                </c:pt>
                <c:pt idx="9317">
                  <c:v>123.11000061035156</c:v>
                </c:pt>
                <c:pt idx="9318">
                  <c:v>124.23999786376953</c:v>
                </c:pt>
                <c:pt idx="9319">
                  <c:v>124.15000152587891</c:v>
                </c:pt>
                <c:pt idx="9320">
                  <c:v>122.94999694824219</c:v>
                </c:pt>
                <c:pt idx="9321">
                  <c:v>124</c:v>
                </c:pt>
                <c:pt idx="9322">
                  <c:v>123.02999877929688</c:v>
                </c:pt>
                <c:pt idx="9323">
                  <c:v>123.41999816894531</c:v>
                </c:pt>
                <c:pt idx="9324">
                  <c:v>123.90000152587891</c:v>
                </c:pt>
                <c:pt idx="9325">
                  <c:v>123.51000213623047</c:v>
                </c:pt>
                <c:pt idx="9326">
                  <c:v>123.87000274658203</c:v>
                </c:pt>
                <c:pt idx="9327">
                  <c:v>123.23999786376953</c:v>
                </c:pt>
                <c:pt idx="9328">
                  <c:v>124.18000030517578</c:v>
                </c:pt>
                <c:pt idx="9329">
                  <c:v>123.12000274658203</c:v>
                </c:pt>
                <c:pt idx="9330">
                  <c:v>123.12000274658203</c:v>
                </c:pt>
                <c:pt idx="9331">
                  <c:v>124.26000213623047</c:v>
                </c:pt>
                <c:pt idx="9332">
                  <c:v>123.09999847412109</c:v>
                </c:pt>
                <c:pt idx="9333">
                  <c:v>124.36000061035156</c:v>
                </c:pt>
                <c:pt idx="9334">
                  <c:v>124.18000030517578</c:v>
                </c:pt>
                <c:pt idx="9335">
                  <c:v>123.16000366210938</c:v>
                </c:pt>
                <c:pt idx="9336">
                  <c:v>124.15000152587891</c:v>
                </c:pt>
                <c:pt idx="9337">
                  <c:v>123.15000152587891</c:v>
                </c:pt>
                <c:pt idx="9338">
                  <c:v>123.70999908447266</c:v>
                </c:pt>
                <c:pt idx="9339">
                  <c:v>123.66000366210938</c:v>
                </c:pt>
                <c:pt idx="9340">
                  <c:v>123.69999694824219</c:v>
                </c:pt>
                <c:pt idx="9341">
                  <c:v>124.20999908447266</c:v>
                </c:pt>
                <c:pt idx="9342">
                  <c:v>123.29000091552734</c:v>
                </c:pt>
                <c:pt idx="9343">
                  <c:v>124.26999664306641</c:v>
                </c:pt>
                <c:pt idx="9344">
                  <c:v>124.37000274658203</c:v>
                </c:pt>
                <c:pt idx="9345">
                  <c:v>124.31999969482422</c:v>
                </c:pt>
                <c:pt idx="9346">
                  <c:v>123.26000213623047</c:v>
                </c:pt>
                <c:pt idx="9347">
                  <c:v>124.19000244140625</c:v>
                </c:pt>
                <c:pt idx="9348">
                  <c:v>124.25</c:v>
                </c:pt>
                <c:pt idx="9349">
                  <c:v>123.20999908447266</c:v>
                </c:pt>
                <c:pt idx="9350">
                  <c:v>124.43000030517578</c:v>
                </c:pt>
                <c:pt idx="9351">
                  <c:v>124.30999755859375</c:v>
                </c:pt>
                <c:pt idx="9352">
                  <c:v>123.56999969482422</c:v>
                </c:pt>
                <c:pt idx="9353">
                  <c:v>124.22000122070313</c:v>
                </c:pt>
                <c:pt idx="9354">
                  <c:v>123.58000183105469</c:v>
                </c:pt>
                <c:pt idx="9355">
                  <c:v>124.16000366210938</c:v>
                </c:pt>
                <c:pt idx="9356">
                  <c:v>123.54000091552734</c:v>
                </c:pt>
                <c:pt idx="9357">
                  <c:v>124.23000335693359</c:v>
                </c:pt>
                <c:pt idx="9358">
                  <c:v>123.37000274658203</c:v>
                </c:pt>
                <c:pt idx="9359">
                  <c:v>123.25</c:v>
                </c:pt>
                <c:pt idx="9360">
                  <c:v>124.44000244140625</c:v>
                </c:pt>
                <c:pt idx="9361">
                  <c:v>123.19000244140625</c:v>
                </c:pt>
                <c:pt idx="9362">
                  <c:v>123.34999847412109</c:v>
                </c:pt>
                <c:pt idx="9363">
                  <c:v>124.31999969482422</c:v>
                </c:pt>
                <c:pt idx="9364">
                  <c:v>123.51000213623047</c:v>
                </c:pt>
                <c:pt idx="9365">
                  <c:v>124.30000305175781</c:v>
                </c:pt>
                <c:pt idx="9366">
                  <c:v>123.62999725341797</c:v>
                </c:pt>
                <c:pt idx="9367">
                  <c:v>124.30999755859375</c:v>
                </c:pt>
                <c:pt idx="9368">
                  <c:v>123.44000244140625</c:v>
                </c:pt>
                <c:pt idx="9369">
                  <c:v>123.33999633789063</c:v>
                </c:pt>
                <c:pt idx="9370">
                  <c:v>124.41999816894531</c:v>
                </c:pt>
                <c:pt idx="9371">
                  <c:v>123.37999725341797</c:v>
                </c:pt>
                <c:pt idx="9372">
                  <c:v>123.55000305175781</c:v>
                </c:pt>
                <c:pt idx="9373">
                  <c:v>124.19999694824219</c:v>
                </c:pt>
                <c:pt idx="9374">
                  <c:v>123.47000122070313</c:v>
                </c:pt>
                <c:pt idx="9375">
                  <c:v>124.52999877929688</c:v>
                </c:pt>
                <c:pt idx="9376">
                  <c:v>123.41999816894531</c:v>
                </c:pt>
                <c:pt idx="9377">
                  <c:v>124.54000091552734</c:v>
                </c:pt>
                <c:pt idx="9378">
                  <c:v>124.48000335693359</c:v>
                </c:pt>
                <c:pt idx="9379">
                  <c:v>123.44000244140625</c:v>
                </c:pt>
                <c:pt idx="9380">
                  <c:v>124.48000335693359</c:v>
                </c:pt>
                <c:pt idx="9381">
                  <c:v>123.98999786376953</c:v>
                </c:pt>
                <c:pt idx="9382">
                  <c:v>124.31999969482422</c:v>
                </c:pt>
                <c:pt idx="9383">
                  <c:v>123.84999847412109</c:v>
                </c:pt>
                <c:pt idx="9384">
                  <c:v>124.45999908447266</c:v>
                </c:pt>
                <c:pt idx="9385">
                  <c:v>124.63999938964844</c:v>
                </c:pt>
                <c:pt idx="9386">
                  <c:v>123.44999694824219</c:v>
                </c:pt>
                <c:pt idx="9387">
                  <c:v>124.63999938964844</c:v>
                </c:pt>
                <c:pt idx="9388">
                  <c:v>124.51999664306641</c:v>
                </c:pt>
                <c:pt idx="9389">
                  <c:v>123.80999755859375</c:v>
                </c:pt>
                <c:pt idx="9390">
                  <c:v>124.30999755859375</c:v>
                </c:pt>
                <c:pt idx="9391">
                  <c:v>123.98999786376953</c:v>
                </c:pt>
                <c:pt idx="9392">
                  <c:v>124.61000061035156</c:v>
                </c:pt>
                <c:pt idx="9393">
                  <c:v>123.52999877929688</c:v>
                </c:pt>
                <c:pt idx="9394">
                  <c:v>124.87999725341797</c:v>
                </c:pt>
                <c:pt idx="9395">
                  <c:v>123.65000152587891</c:v>
                </c:pt>
                <c:pt idx="9396">
                  <c:v>123.68000030517578</c:v>
                </c:pt>
                <c:pt idx="9397">
                  <c:v>124.58999633789063</c:v>
                </c:pt>
                <c:pt idx="9398">
                  <c:v>123.83999633789063</c:v>
                </c:pt>
                <c:pt idx="9399">
                  <c:v>124.52999877929688</c:v>
                </c:pt>
                <c:pt idx="9400">
                  <c:v>123.81999969482422</c:v>
                </c:pt>
                <c:pt idx="9401">
                  <c:v>124.81999969482422</c:v>
                </c:pt>
                <c:pt idx="9402">
                  <c:v>124.80999755859375</c:v>
                </c:pt>
                <c:pt idx="9403">
                  <c:v>123.66999816894531</c:v>
                </c:pt>
                <c:pt idx="9404">
                  <c:v>124.83999633789063</c:v>
                </c:pt>
                <c:pt idx="9405">
                  <c:v>123.87999725341797</c:v>
                </c:pt>
                <c:pt idx="9406">
                  <c:v>124.61000061035156</c:v>
                </c:pt>
                <c:pt idx="9407">
                  <c:v>123.87999725341797</c:v>
                </c:pt>
                <c:pt idx="9408">
                  <c:v>124.83000183105469</c:v>
                </c:pt>
                <c:pt idx="9409">
                  <c:v>124.88999938964844</c:v>
                </c:pt>
                <c:pt idx="9410">
                  <c:v>123.76000213623047</c:v>
                </c:pt>
                <c:pt idx="9411">
                  <c:v>124.80999755859375</c:v>
                </c:pt>
                <c:pt idx="9412">
                  <c:v>124.23000335693359</c:v>
                </c:pt>
                <c:pt idx="9413">
                  <c:v>124.65000152587891</c:v>
                </c:pt>
                <c:pt idx="9414">
                  <c:v>123.88999938964844</c:v>
                </c:pt>
                <c:pt idx="9415">
                  <c:v>124.94999694824219</c:v>
                </c:pt>
                <c:pt idx="9416">
                  <c:v>124.88999938964844</c:v>
                </c:pt>
                <c:pt idx="9417">
                  <c:v>123.80000305175781</c:v>
                </c:pt>
                <c:pt idx="9418">
                  <c:v>124.70999908447266</c:v>
                </c:pt>
                <c:pt idx="9419">
                  <c:v>124.13999938964844</c:v>
                </c:pt>
                <c:pt idx="9420">
                  <c:v>124.81999969482422</c:v>
                </c:pt>
                <c:pt idx="9421">
                  <c:v>123.94999694824219</c:v>
                </c:pt>
                <c:pt idx="9422">
                  <c:v>125.01999664306641</c:v>
                </c:pt>
                <c:pt idx="9423">
                  <c:v>124.91999816894531</c:v>
                </c:pt>
                <c:pt idx="9424">
                  <c:v>123.91000366210938</c:v>
                </c:pt>
                <c:pt idx="9425">
                  <c:v>124.73000335693359</c:v>
                </c:pt>
                <c:pt idx="9426">
                  <c:v>124.05999755859375</c:v>
                </c:pt>
                <c:pt idx="9427">
                  <c:v>124.94999694824219</c:v>
                </c:pt>
                <c:pt idx="9428">
                  <c:v>123.80999755859375</c:v>
                </c:pt>
                <c:pt idx="9429">
                  <c:v>123.84999847412109</c:v>
                </c:pt>
                <c:pt idx="9430">
                  <c:v>124.83000183105469</c:v>
                </c:pt>
                <c:pt idx="9431">
                  <c:v>124.01999664306641</c:v>
                </c:pt>
                <c:pt idx="9432">
                  <c:v>124.79000091552734</c:v>
                </c:pt>
                <c:pt idx="9433">
                  <c:v>124.16000366210938</c:v>
                </c:pt>
                <c:pt idx="9434">
                  <c:v>125.05000305175781</c:v>
                </c:pt>
                <c:pt idx="9435">
                  <c:v>123.98000335693359</c:v>
                </c:pt>
                <c:pt idx="9436">
                  <c:v>125.12000274658203</c:v>
                </c:pt>
                <c:pt idx="9437">
                  <c:v>125.08000183105469</c:v>
                </c:pt>
                <c:pt idx="9438">
                  <c:v>124.08000183105469</c:v>
                </c:pt>
                <c:pt idx="9439">
                  <c:v>124.77999877929688</c:v>
                </c:pt>
                <c:pt idx="9440">
                  <c:v>124.06999969482422</c:v>
                </c:pt>
                <c:pt idx="9441">
                  <c:v>125.12000274658203</c:v>
                </c:pt>
                <c:pt idx="9442">
                  <c:v>123.95999908447266</c:v>
                </c:pt>
                <c:pt idx="9443">
                  <c:v>125.19000244140625</c:v>
                </c:pt>
                <c:pt idx="9444">
                  <c:v>124.94000244140625</c:v>
                </c:pt>
                <c:pt idx="9445">
                  <c:v>125.11000061035156</c:v>
                </c:pt>
                <c:pt idx="9446">
                  <c:v>124</c:v>
                </c:pt>
                <c:pt idx="9447">
                  <c:v>124.87999725341797</c:v>
                </c:pt>
                <c:pt idx="9448">
                  <c:v>124.16999816894531</c:v>
                </c:pt>
                <c:pt idx="9449">
                  <c:v>125.08999633789063</c:v>
                </c:pt>
                <c:pt idx="9450">
                  <c:v>124.05000305175781</c:v>
                </c:pt>
                <c:pt idx="9451">
                  <c:v>125.09999847412109</c:v>
                </c:pt>
                <c:pt idx="9452">
                  <c:v>125.05999755859375</c:v>
                </c:pt>
                <c:pt idx="9453">
                  <c:v>124.18000030517578</c:v>
                </c:pt>
                <c:pt idx="9454">
                  <c:v>124.84999847412109</c:v>
                </c:pt>
                <c:pt idx="9455">
                  <c:v>124.38999938964844</c:v>
                </c:pt>
                <c:pt idx="9456">
                  <c:v>125.09999847412109</c:v>
                </c:pt>
                <c:pt idx="9457">
                  <c:v>123.95999908447266</c:v>
                </c:pt>
                <c:pt idx="9458">
                  <c:v>125.25</c:v>
                </c:pt>
                <c:pt idx="9459">
                  <c:v>125.01000213623047</c:v>
                </c:pt>
                <c:pt idx="9460">
                  <c:v>124.26999664306641</c:v>
                </c:pt>
                <c:pt idx="9461">
                  <c:v>124.73999786376953</c:v>
                </c:pt>
                <c:pt idx="9462">
                  <c:v>124.69999694824219</c:v>
                </c:pt>
                <c:pt idx="9463">
                  <c:v>125.19000244140625</c:v>
                </c:pt>
                <c:pt idx="9464">
                  <c:v>124.08999633789063</c:v>
                </c:pt>
                <c:pt idx="9465">
                  <c:v>125.20999908447266</c:v>
                </c:pt>
                <c:pt idx="9466">
                  <c:v>125.04000091552734</c:v>
                </c:pt>
                <c:pt idx="9467">
                  <c:v>124.51999664306641</c:v>
                </c:pt>
                <c:pt idx="9468">
                  <c:v>124.76999664306641</c:v>
                </c:pt>
                <c:pt idx="9469">
                  <c:v>124.20999908447266</c:v>
                </c:pt>
                <c:pt idx="9470">
                  <c:v>124.30000305175781</c:v>
                </c:pt>
                <c:pt idx="9471">
                  <c:v>125.22000122070313</c:v>
                </c:pt>
                <c:pt idx="9472">
                  <c:v>125.30000305175781</c:v>
                </c:pt>
                <c:pt idx="9473">
                  <c:v>124.13999938964844</c:v>
                </c:pt>
                <c:pt idx="9474">
                  <c:v>125.13999938964844</c:v>
                </c:pt>
                <c:pt idx="9475">
                  <c:v>124.37999725341797</c:v>
                </c:pt>
                <c:pt idx="9476">
                  <c:v>125.08000183105469</c:v>
                </c:pt>
                <c:pt idx="9477">
                  <c:v>124.38999938964844</c:v>
                </c:pt>
                <c:pt idx="9478">
                  <c:v>125.34999847412109</c:v>
                </c:pt>
                <c:pt idx="9479">
                  <c:v>125.37000274658203</c:v>
                </c:pt>
                <c:pt idx="9480">
                  <c:v>124.23999786376953</c:v>
                </c:pt>
                <c:pt idx="9481">
                  <c:v>125.30999755859375</c:v>
                </c:pt>
                <c:pt idx="9482">
                  <c:v>124.73999786376953</c:v>
                </c:pt>
                <c:pt idx="9483">
                  <c:v>125.01999664306641</c:v>
                </c:pt>
                <c:pt idx="9484">
                  <c:v>124.36000061035156</c:v>
                </c:pt>
                <c:pt idx="9485">
                  <c:v>125.16999816894531</c:v>
                </c:pt>
                <c:pt idx="9486">
                  <c:v>125.38999938964844</c:v>
                </c:pt>
                <c:pt idx="9487">
                  <c:v>124.12000274658203</c:v>
                </c:pt>
                <c:pt idx="9488">
                  <c:v>125.33000183105469</c:v>
                </c:pt>
                <c:pt idx="9489">
                  <c:v>124.23000335693359</c:v>
                </c:pt>
                <c:pt idx="9490">
                  <c:v>124.69999694824219</c:v>
                </c:pt>
                <c:pt idx="9491">
                  <c:v>124.87999725341797</c:v>
                </c:pt>
                <c:pt idx="9492">
                  <c:v>124.95999908447266</c:v>
                </c:pt>
                <c:pt idx="9493">
                  <c:v>125.38999938964844</c:v>
                </c:pt>
                <c:pt idx="9494">
                  <c:v>124.23999786376953</c:v>
                </c:pt>
                <c:pt idx="9495">
                  <c:v>125.41999816894531</c:v>
                </c:pt>
                <c:pt idx="9496">
                  <c:v>125.26000213623047</c:v>
                </c:pt>
                <c:pt idx="9497">
                  <c:v>124.44999694824219</c:v>
                </c:pt>
                <c:pt idx="9498">
                  <c:v>125.12999725341797</c:v>
                </c:pt>
                <c:pt idx="9499">
                  <c:v>124.72000122070313</c:v>
                </c:pt>
                <c:pt idx="9500">
                  <c:v>124.95999908447266</c:v>
                </c:pt>
                <c:pt idx="9501">
                  <c:v>124.34999847412109</c:v>
                </c:pt>
                <c:pt idx="9502">
                  <c:v>125.38999938964844</c:v>
                </c:pt>
                <c:pt idx="9503">
                  <c:v>124.23999786376953</c:v>
                </c:pt>
                <c:pt idx="9504">
                  <c:v>124.22000122070313</c:v>
                </c:pt>
                <c:pt idx="9505">
                  <c:v>125.37000274658203</c:v>
                </c:pt>
                <c:pt idx="9506">
                  <c:v>124.26000213623047</c:v>
                </c:pt>
                <c:pt idx="9507">
                  <c:v>125.5</c:v>
                </c:pt>
                <c:pt idx="9508">
                  <c:v>124.23999786376953</c:v>
                </c:pt>
                <c:pt idx="9509">
                  <c:v>124.48999786376953</c:v>
                </c:pt>
                <c:pt idx="9510">
                  <c:v>125.16000366210938</c:v>
                </c:pt>
                <c:pt idx="9511">
                  <c:v>124.48000335693359</c:v>
                </c:pt>
                <c:pt idx="9512">
                  <c:v>125.12999725341797</c:v>
                </c:pt>
                <c:pt idx="9513">
                  <c:v>124.52999877929688</c:v>
                </c:pt>
                <c:pt idx="9514">
                  <c:v>125.25</c:v>
                </c:pt>
                <c:pt idx="9515">
                  <c:v>124.44000244140625</c:v>
                </c:pt>
                <c:pt idx="9516">
                  <c:v>125.25</c:v>
                </c:pt>
                <c:pt idx="9517">
                  <c:v>125.43000030517578</c:v>
                </c:pt>
                <c:pt idx="9518">
                  <c:v>124.29000091552734</c:v>
                </c:pt>
                <c:pt idx="9519">
                  <c:v>125.55999755859375</c:v>
                </c:pt>
                <c:pt idx="9520">
                  <c:v>125.44999694824219</c:v>
                </c:pt>
                <c:pt idx="9521">
                  <c:v>124.26000213623047</c:v>
                </c:pt>
                <c:pt idx="9522">
                  <c:v>125.47000122070313</c:v>
                </c:pt>
                <c:pt idx="9523">
                  <c:v>125.13999938964844</c:v>
                </c:pt>
                <c:pt idx="9524">
                  <c:v>124.70999908447266</c:v>
                </c:pt>
                <c:pt idx="9525">
                  <c:v>125.25</c:v>
                </c:pt>
                <c:pt idx="9526">
                  <c:v>124.66000366210938</c:v>
                </c:pt>
                <c:pt idx="9527">
                  <c:v>125.26000213623047</c:v>
                </c:pt>
                <c:pt idx="9528">
                  <c:v>124.72000122070313</c:v>
                </c:pt>
                <c:pt idx="9529">
                  <c:v>125.12999725341797</c:v>
                </c:pt>
                <c:pt idx="9530">
                  <c:v>124.72000122070313</c:v>
                </c:pt>
                <c:pt idx="9531">
                  <c:v>125.06999969482422</c:v>
                </c:pt>
                <c:pt idx="9532">
                  <c:v>125.41999816894531</c:v>
                </c:pt>
                <c:pt idx="9533">
                  <c:v>124.40000152587891</c:v>
                </c:pt>
                <c:pt idx="9534">
                  <c:v>125.45999908447266</c:v>
                </c:pt>
                <c:pt idx="9535">
                  <c:v>125.5</c:v>
                </c:pt>
                <c:pt idx="9536">
                  <c:v>125.51999664306641</c:v>
                </c:pt>
                <c:pt idx="9537">
                  <c:v>125.43000030517578</c:v>
                </c:pt>
                <c:pt idx="9538">
                  <c:v>124.33999633789063</c:v>
                </c:pt>
                <c:pt idx="9539">
                  <c:v>125.47000122070313</c:v>
                </c:pt>
                <c:pt idx="9540">
                  <c:v>125.40000152587891</c:v>
                </c:pt>
                <c:pt idx="9541">
                  <c:v>124.47000122070313</c:v>
                </c:pt>
                <c:pt idx="9542">
                  <c:v>125.33999633789063</c:v>
                </c:pt>
                <c:pt idx="9543">
                  <c:v>124.76000213623047</c:v>
                </c:pt>
                <c:pt idx="9544">
                  <c:v>125.12999725341797</c:v>
                </c:pt>
                <c:pt idx="9545">
                  <c:v>124.66999816894531</c:v>
                </c:pt>
                <c:pt idx="9546">
                  <c:v>125.20999908447266</c:v>
                </c:pt>
                <c:pt idx="9547">
                  <c:v>124.56999969482422</c:v>
                </c:pt>
                <c:pt idx="9548">
                  <c:v>125.19000244140625</c:v>
                </c:pt>
                <c:pt idx="9549">
                  <c:v>124.68000030517578</c:v>
                </c:pt>
                <c:pt idx="9550">
                  <c:v>125.08999633789063</c:v>
                </c:pt>
                <c:pt idx="9551">
                  <c:v>124.73999786376953</c:v>
                </c:pt>
                <c:pt idx="9552">
                  <c:v>125.27999877929688</c:v>
                </c:pt>
                <c:pt idx="9553">
                  <c:v>124.37999725341797</c:v>
                </c:pt>
                <c:pt idx="9554">
                  <c:v>125.34999847412109</c:v>
                </c:pt>
                <c:pt idx="9555">
                  <c:v>124.90000152587891</c:v>
                </c:pt>
                <c:pt idx="9556">
                  <c:v>125.40000152587891</c:v>
                </c:pt>
                <c:pt idx="9557">
                  <c:v>124.48000335693359</c:v>
                </c:pt>
                <c:pt idx="9558">
                  <c:v>125.48999786376953</c:v>
                </c:pt>
                <c:pt idx="9559">
                  <c:v>125.59999847412109</c:v>
                </c:pt>
                <c:pt idx="9560">
                  <c:v>124.41000366210938</c:v>
                </c:pt>
                <c:pt idx="9561">
                  <c:v>125.55000305175781</c:v>
                </c:pt>
                <c:pt idx="9562">
                  <c:v>124.37000274658203</c:v>
                </c:pt>
                <c:pt idx="9563">
                  <c:v>124.69999694824219</c:v>
                </c:pt>
                <c:pt idx="9564">
                  <c:v>125.31999969482422</c:v>
                </c:pt>
                <c:pt idx="9565">
                  <c:v>124.81999969482422</c:v>
                </c:pt>
                <c:pt idx="9566">
                  <c:v>125.38999938964844</c:v>
                </c:pt>
                <c:pt idx="9567">
                  <c:v>124.69000244140625</c:v>
                </c:pt>
                <c:pt idx="9568">
                  <c:v>125.55000305175781</c:v>
                </c:pt>
                <c:pt idx="9569">
                  <c:v>125.68000030517578</c:v>
                </c:pt>
                <c:pt idx="9570">
                  <c:v>124.41999816894531</c:v>
                </c:pt>
                <c:pt idx="9571">
                  <c:v>125.63999938964844</c:v>
                </c:pt>
                <c:pt idx="9572">
                  <c:v>125.48000335693359</c:v>
                </c:pt>
                <c:pt idx="9573">
                  <c:v>124.55000305175781</c:v>
                </c:pt>
                <c:pt idx="9574">
                  <c:v>125.48999786376953</c:v>
                </c:pt>
                <c:pt idx="9575">
                  <c:v>124.83999633789063</c:v>
                </c:pt>
                <c:pt idx="9576">
                  <c:v>125.41999816894531</c:v>
                </c:pt>
                <c:pt idx="9577">
                  <c:v>124.65000152587891</c:v>
                </c:pt>
                <c:pt idx="9578">
                  <c:v>125.66999816894531</c:v>
                </c:pt>
                <c:pt idx="9579">
                  <c:v>125.65000152587891</c:v>
                </c:pt>
                <c:pt idx="9580">
                  <c:v>124.43000030517578</c:v>
                </c:pt>
                <c:pt idx="9581">
                  <c:v>125.59999847412109</c:v>
                </c:pt>
                <c:pt idx="9582">
                  <c:v>125.19000244140625</c:v>
                </c:pt>
                <c:pt idx="9583">
                  <c:v>125.12000274658203</c:v>
                </c:pt>
                <c:pt idx="9584">
                  <c:v>124.91999816894531</c:v>
                </c:pt>
                <c:pt idx="9585">
                  <c:v>124.48999786376953</c:v>
                </c:pt>
                <c:pt idx="9586">
                  <c:v>125.69000244140625</c:v>
                </c:pt>
                <c:pt idx="9587">
                  <c:v>124.5</c:v>
                </c:pt>
                <c:pt idx="9588">
                  <c:v>124.73000335693359</c:v>
                </c:pt>
                <c:pt idx="9589">
                  <c:v>125.5</c:v>
                </c:pt>
                <c:pt idx="9590">
                  <c:v>124.94999694824219</c:v>
                </c:pt>
                <c:pt idx="9591">
                  <c:v>125.23000335693359</c:v>
                </c:pt>
                <c:pt idx="9592">
                  <c:v>124.59999847412109</c:v>
                </c:pt>
                <c:pt idx="9593">
                  <c:v>125.72000122070313</c:v>
                </c:pt>
                <c:pt idx="9594">
                  <c:v>124.59999847412109</c:v>
                </c:pt>
                <c:pt idx="9595">
                  <c:v>124.54000091552734</c:v>
                </c:pt>
                <c:pt idx="9596">
                  <c:v>125.58999633789063</c:v>
                </c:pt>
                <c:pt idx="9597">
                  <c:v>124.70999908447266</c:v>
                </c:pt>
                <c:pt idx="9598">
                  <c:v>125.44000244140625</c:v>
                </c:pt>
                <c:pt idx="9599">
                  <c:v>124.69999694824219</c:v>
                </c:pt>
                <c:pt idx="9600">
                  <c:v>125.61000061035156</c:v>
                </c:pt>
                <c:pt idx="9601">
                  <c:v>125.66999816894531</c:v>
                </c:pt>
                <c:pt idx="9602">
                  <c:v>124.58000183105469</c:v>
                </c:pt>
                <c:pt idx="9603">
                  <c:v>125.80999755859375</c:v>
                </c:pt>
                <c:pt idx="9604">
                  <c:v>125.33000183105469</c:v>
                </c:pt>
                <c:pt idx="9605">
                  <c:v>125.33000183105469</c:v>
                </c:pt>
                <c:pt idx="9606">
                  <c:v>124.94000244140625</c:v>
                </c:pt>
                <c:pt idx="9607">
                  <c:v>125.33000183105469</c:v>
                </c:pt>
                <c:pt idx="9608">
                  <c:v>124.76000213623047</c:v>
                </c:pt>
                <c:pt idx="9609">
                  <c:v>125.83000183105469</c:v>
                </c:pt>
                <c:pt idx="9610">
                  <c:v>124.66999816894531</c:v>
                </c:pt>
                <c:pt idx="9611">
                  <c:v>124.68000030517578</c:v>
                </c:pt>
                <c:pt idx="9612">
                  <c:v>125.66000366210938</c:v>
                </c:pt>
                <c:pt idx="9613">
                  <c:v>124.87999725341797</c:v>
                </c:pt>
                <c:pt idx="9614">
                  <c:v>125.23000335693359</c:v>
                </c:pt>
                <c:pt idx="9615">
                  <c:v>125.01000213623047</c:v>
                </c:pt>
                <c:pt idx="9616">
                  <c:v>125.52999877929688</c:v>
                </c:pt>
                <c:pt idx="9617">
                  <c:v>125.73999786376953</c:v>
                </c:pt>
                <c:pt idx="9618">
                  <c:v>124.52999877929688</c:v>
                </c:pt>
                <c:pt idx="9619">
                  <c:v>125.75</c:v>
                </c:pt>
                <c:pt idx="9620">
                  <c:v>125.44000244140625</c:v>
                </c:pt>
                <c:pt idx="9621">
                  <c:v>125.15000152587891</c:v>
                </c:pt>
                <c:pt idx="9622">
                  <c:v>125.12999725341797</c:v>
                </c:pt>
                <c:pt idx="9623">
                  <c:v>125.38999938964844</c:v>
                </c:pt>
                <c:pt idx="9624">
                  <c:v>125.81999969482422</c:v>
                </c:pt>
                <c:pt idx="9625">
                  <c:v>124.59999847412109</c:v>
                </c:pt>
                <c:pt idx="9626">
                  <c:v>125.83000183105469</c:v>
                </c:pt>
                <c:pt idx="9627">
                  <c:v>124.59999847412109</c:v>
                </c:pt>
                <c:pt idx="9628">
                  <c:v>125.65000152587891</c:v>
                </c:pt>
                <c:pt idx="9629">
                  <c:v>125.33000183105469</c:v>
                </c:pt>
                <c:pt idx="9630">
                  <c:v>125.26999664306641</c:v>
                </c:pt>
                <c:pt idx="9631">
                  <c:v>125.05000305175781</c:v>
                </c:pt>
                <c:pt idx="9632">
                  <c:v>124.62999725341797</c:v>
                </c:pt>
                <c:pt idx="9633">
                  <c:v>124.94000244140625</c:v>
                </c:pt>
                <c:pt idx="9634">
                  <c:v>124.63999938964844</c:v>
                </c:pt>
                <c:pt idx="9635">
                  <c:v>125.72000122070313</c:v>
                </c:pt>
                <c:pt idx="9636">
                  <c:v>124.5</c:v>
                </c:pt>
                <c:pt idx="9637">
                  <c:v>124.77999877929688</c:v>
                </c:pt>
                <c:pt idx="9638">
                  <c:v>125.52999877929688</c:v>
                </c:pt>
                <c:pt idx="9639">
                  <c:v>125.05999755859375</c:v>
                </c:pt>
                <c:pt idx="9640">
                  <c:v>125.33000183105469</c:v>
                </c:pt>
                <c:pt idx="9641">
                  <c:v>124.73000335693359</c:v>
                </c:pt>
                <c:pt idx="9642">
                  <c:v>125.75</c:v>
                </c:pt>
                <c:pt idx="9643">
                  <c:v>124.62999725341797</c:v>
                </c:pt>
                <c:pt idx="9644">
                  <c:v>124.69000244140625</c:v>
                </c:pt>
                <c:pt idx="9645">
                  <c:v>125.76000213623047</c:v>
                </c:pt>
                <c:pt idx="9646">
                  <c:v>124.55000305175781</c:v>
                </c:pt>
                <c:pt idx="9647">
                  <c:v>125.69999694824219</c:v>
                </c:pt>
                <c:pt idx="9648">
                  <c:v>124.76999664306641</c:v>
                </c:pt>
                <c:pt idx="9649">
                  <c:v>125.30000305175781</c:v>
                </c:pt>
                <c:pt idx="9650">
                  <c:v>125.12999725341797</c:v>
                </c:pt>
                <c:pt idx="9651">
                  <c:v>125.41999816894531</c:v>
                </c:pt>
                <c:pt idx="9652">
                  <c:v>125.76000213623047</c:v>
                </c:pt>
                <c:pt idx="9653">
                  <c:v>124.73999786376953</c:v>
                </c:pt>
                <c:pt idx="9654">
                  <c:v>125.81999969482422</c:v>
                </c:pt>
                <c:pt idx="9655">
                  <c:v>125.76999664306641</c:v>
                </c:pt>
                <c:pt idx="9656">
                  <c:v>124.63999938964844</c:v>
                </c:pt>
                <c:pt idx="9657">
                  <c:v>125.80999755859375</c:v>
                </c:pt>
                <c:pt idx="9658">
                  <c:v>124.65000152587891</c:v>
                </c:pt>
                <c:pt idx="9659">
                  <c:v>125.12000274658203</c:v>
                </c:pt>
                <c:pt idx="9660">
                  <c:v>125.33000183105469</c:v>
                </c:pt>
                <c:pt idx="9661">
                  <c:v>125.23999786376953</c:v>
                </c:pt>
                <c:pt idx="9662">
                  <c:v>125.25</c:v>
                </c:pt>
                <c:pt idx="9663">
                  <c:v>124.72000122070313</c:v>
                </c:pt>
                <c:pt idx="9664">
                  <c:v>125.66999816894531</c:v>
                </c:pt>
                <c:pt idx="9665">
                  <c:v>124.79000091552734</c:v>
                </c:pt>
                <c:pt idx="9666">
                  <c:v>125.72000122070313</c:v>
                </c:pt>
                <c:pt idx="9667">
                  <c:v>125.83000183105469</c:v>
                </c:pt>
                <c:pt idx="9668">
                  <c:v>125.65000152587891</c:v>
                </c:pt>
                <c:pt idx="9669">
                  <c:v>124.69999694824219</c:v>
                </c:pt>
                <c:pt idx="9670">
                  <c:v>125.51999664306641</c:v>
                </c:pt>
                <c:pt idx="9671">
                  <c:v>124.86000061035156</c:v>
                </c:pt>
                <c:pt idx="9672">
                  <c:v>125.63999938964844</c:v>
                </c:pt>
                <c:pt idx="9673">
                  <c:v>125.05999755859375</c:v>
                </c:pt>
                <c:pt idx="9674">
                  <c:v>125.51999664306641</c:v>
                </c:pt>
                <c:pt idx="9675">
                  <c:v>125.05999755859375</c:v>
                </c:pt>
                <c:pt idx="9676">
                  <c:v>124.70999908447266</c:v>
                </c:pt>
                <c:pt idx="9677">
                  <c:v>125.84999847412109</c:v>
                </c:pt>
                <c:pt idx="9678">
                  <c:v>124.73000335693359</c:v>
                </c:pt>
                <c:pt idx="9679">
                  <c:v>124.66999816894531</c:v>
                </c:pt>
                <c:pt idx="9680">
                  <c:v>125.80999755859375</c:v>
                </c:pt>
                <c:pt idx="9681">
                  <c:v>124.73000335693359</c:v>
                </c:pt>
                <c:pt idx="9682">
                  <c:v>125.83000183105469</c:v>
                </c:pt>
                <c:pt idx="9683">
                  <c:v>125.41999816894531</c:v>
                </c:pt>
                <c:pt idx="9684">
                  <c:v>125.08000183105469</c:v>
                </c:pt>
                <c:pt idx="9685">
                  <c:v>125.31999969482422</c:v>
                </c:pt>
                <c:pt idx="9686">
                  <c:v>124.83000183105469</c:v>
                </c:pt>
                <c:pt idx="9687">
                  <c:v>125.69999694824219</c:v>
                </c:pt>
                <c:pt idx="9688">
                  <c:v>124.86000061035156</c:v>
                </c:pt>
                <c:pt idx="9689">
                  <c:v>125.80000305175781</c:v>
                </c:pt>
                <c:pt idx="9690">
                  <c:v>125.91999816894531</c:v>
                </c:pt>
                <c:pt idx="9691">
                  <c:v>124.65000152587891</c:v>
                </c:pt>
                <c:pt idx="9692">
                  <c:v>125.88999938964844</c:v>
                </c:pt>
                <c:pt idx="9693">
                  <c:v>125.54000091552734</c:v>
                </c:pt>
                <c:pt idx="9694">
                  <c:v>125.16000366210938</c:v>
                </c:pt>
                <c:pt idx="9695">
                  <c:v>125.43000030517578</c:v>
                </c:pt>
                <c:pt idx="9696">
                  <c:v>124.87999725341797</c:v>
                </c:pt>
                <c:pt idx="9697">
                  <c:v>125.83999633789063</c:v>
                </c:pt>
                <c:pt idx="9698">
                  <c:v>124.66000366210938</c:v>
                </c:pt>
                <c:pt idx="9699">
                  <c:v>125.79000091552734</c:v>
                </c:pt>
                <c:pt idx="9700">
                  <c:v>125.79000091552734</c:v>
                </c:pt>
                <c:pt idx="9701">
                  <c:v>124.56999969482422</c:v>
                </c:pt>
                <c:pt idx="9702">
                  <c:v>125.72000122070313</c:v>
                </c:pt>
                <c:pt idx="9703">
                  <c:v>125.37999725341797</c:v>
                </c:pt>
                <c:pt idx="9704">
                  <c:v>125.19000244140625</c:v>
                </c:pt>
                <c:pt idx="9705">
                  <c:v>125.23000335693359</c:v>
                </c:pt>
                <c:pt idx="9706">
                  <c:v>125.43000030517578</c:v>
                </c:pt>
                <c:pt idx="9707">
                  <c:v>125.91999816894531</c:v>
                </c:pt>
                <c:pt idx="9708">
                  <c:v>124.77999877929688</c:v>
                </c:pt>
                <c:pt idx="9709">
                  <c:v>125.98999786376953</c:v>
                </c:pt>
                <c:pt idx="9710">
                  <c:v>125.91999816894531</c:v>
                </c:pt>
                <c:pt idx="9711">
                  <c:v>124.80999755859375</c:v>
                </c:pt>
                <c:pt idx="9712">
                  <c:v>125.83000183105469</c:v>
                </c:pt>
                <c:pt idx="9713">
                  <c:v>125.33000183105469</c:v>
                </c:pt>
                <c:pt idx="9714">
                  <c:v>125.55000305175781</c:v>
                </c:pt>
                <c:pt idx="9715">
                  <c:v>125.23999786376953</c:v>
                </c:pt>
                <c:pt idx="9716">
                  <c:v>124.90000152587891</c:v>
                </c:pt>
                <c:pt idx="9717">
                  <c:v>126.05000305175781</c:v>
                </c:pt>
                <c:pt idx="9718">
                  <c:v>124.77999877929688</c:v>
                </c:pt>
                <c:pt idx="9719">
                  <c:v>124.83999633789063</c:v>
                </c:pt>
                <c:pt idx="9720">
                  <c:v>125.81999969482422</c:v>
                </c:pt>
                <c:pt idx="9721">
                  <c:v>124.94999694824219</c:v>
                </c:pt>
                <c:pt idx="9722">
                  <c:v>125.68000030517578</c:v>
                </c:pt>
                <c:pt idx="9723">
                  <c:v>125.08999633789063</c:v>
                </c:pt>
                <c:pt idx="9724">
                  <c:v>125.83999633789063</c:v>
                </c:pt>
                <c:pt idx="9725">
                  <c:v>126.01999664306641</c:v>
                </c:pt>
                <c:pt idx="9726">
                  <c:v>124.79000091552734</c:v>
                </c:pt>
                <c:pt idx="9727">
                  <c:v>125.95999908447266</c:v>
                </c:pt>
                <c:pt idx="9728">
                  <c:v>125.62999725341797</c:v>
                </c:pt>
                <c:pt idx="9729">
                  <c:v>125.25</c:v>
                </c:pt>
                <c:pt idx="9730">
                  <c:v>125.29000091552734</c:v>
                </c:pt>
                <c:pt idx="9731">
                  <c:v>125.55000305175781</c:v>
                </c:pt>
                <c:pt idx="9732">
                  <c:v>125.97000122070313</c:v>
                </c:pt>
                <c:pt idx="9733">
                  <c:v>124.76999664306641</c:v>
                </c:pt>
                <c:pt idx="9734">
                  <c:v>124.98999786376953</c:v>
                </c:pt>
                <c:pt idx="9735">
                  <c:v>125.61000061035156</c:v>
                </c:pt>
                <c:pt idx="9736">
                  <c:v>125.09999847412109</c:v>
                </c:pt>
                <c:pt idx="9737">
                  <c:v>125.76000213623047</c:v>
                </c:pt>
                <c:pt idx="9738">
                  <c:v>124.72000122070313</c:v>
                </c:pt>
                <c:pt idx="9739">
                  <c:v>125.90000152587891</c:v>
                </c:pt>
                <c:pt idx="9740">
                  <c:v>124.69999694824219</c:v>
                </c:pt>
                <c:pt idx="9741">
                  <c:v>124.86000061035156</c:v>
                </c:pt>
                <c:pt idx="9742">
                  <c:v>125.77999877929688</c:v>
                </c:pt>
                <c:pt idx="9743">
                  <c:v>124.98999786376953</c:v>
                </c:pt>
                <c:pt idx="9744">
                  <c:v>125.69000244140625</c:v>
                </c:pt>
                <c:pt idx="9745">
                  <c:v>124.95999908447266</c:v>
                </c:pt>
                <c:pt idx="9746">
                  <c:v>125.95999908447266</c:v>
                </c:pt>
                <c:pt idx="9747">
                  <c:v>126.04000091552734</c:v>
                </c:pt>
                <c:pt idx="9748">
                  <c:v>124.98999786376953</c:v>
                </c:pt>
                <c:pt idx="9749">
                  <c:v>126.04000091552734</c:v>
                </c:pt>
                <c:pt idx="9750">
                  <c:v>125.43000030517578</c:v>
                </c:pt>
                <c:pt idx="9751">
                  <c:v>125.81999969482422</c:v>
                </c:pt>
                <c:pt idx="9752">
                  <c:v>125.11000061035156</c:v>
                </c:pt>
                <c:pt idx="9753">
                  <c:v>124.95999908447266</c:v>
                </c:pt>
                <c:pt idx="9754">
                  <c:v>126.04000091552734</c:v>
                </c:pt>
                <c:pt idx="9755">
                  <c:v>124.87999725341797</c:v>
                </c:pt>
                <c:pt idx="9756">
                  <c:v>125.98999786376953</c:v>
                </c:pt>
                <c:pt idx="9757">
                  <c:v>125.51999664306641</c:v>
                </c:pt>
                <c:pt idx="9758">
                  <c:v>125.65000152587891</c:v>
                </c:pt>
                <c:pt idx="9759">
                  <c:v>125.16000366210938</c:v>
                </c:pt>
                <c:pt idx="9760">
                  <c:v>124.87999725341797</c:v>
                </c:pt>
                <c:pt idx="9761">
                  <c:v>126.15000152587891</c:v>
                </c:pt>
                <c:pt idx="9762">
                  <c:v>124.91999816894531</c:v>
                </c:pt>
                <c:pt idx="9763">
                  <c:v>126.05999755859375</c:v>
                </c:pt>
                <c:pt idx="9764">
                  <c:v>125.65000152587891</c:v>
                </c:pt>
                <c:pt idx="9765">
                  <c:v>125.51999664306641</c:v>
                </c:pt>
                <c:pt idx="9766">
                  <c:v>125.51000213623047</c:v>
                </c:pt>
                <c:pt idx="9767">
                  <c:v>125.84999847412109</c:v>
                </c:pt>
                <c:pt idx="9768">
                  <c:v>126.08999633789063</c:v>
                </c:pt>
                <c:pt idx="9769">
                  <c:v>124.91999816894531</c:v>
                </c:pt>
                <c:pt idx="9770">
                  <c:v>126.16999816894531</c:v>
                </c:pt>
                <c:pt idx="9771">
                  <c:v>126</c:v>
                </c:pt>
                <c:pt idx="9772">
                  <c:v>125.30999755859375</c:v>
                </c:pt>
                <c:pt idx="9773">
                  <c:v>125.81999969482422</c:v>
                </c:pt>
                <c:pt idx="9774">
                  <c:v>125.08999633789063</c:v>
                </c:pt>
                <c:pt idx="9775">
                  <c:v>126.12999725341797</c:v>
                </c:pt>
                <c:pt idx="9776">
                  <c:v>125.06999969482422</c:v>
                </c:pt>
                <c:pt idx="9777">
                  <c:v>125.05000305175781</c:v>
                </c:pt>
                <c:pt idx="9778">
                  <c:v>126.13999938964844</c:v>
                </c:pt>
                <c:pt idx="9779">
                  <c:v>125.15000152587891</c:v>
                </c:pt>
                <c:pt idx="9780">
                  <c:v>125.66999816894531</c:v>
                </c:pt>
                <c:pt idx="9781">
                  <c:v>125.55000305175781</c:v>
                </c:pt>
                <c:pt idx="9782">
                  <c:v>125.81999969482422</c:v>
                </c:pt>
                <c:pt idx="9783">
                  <c:v>126.29000091552734</c:v>
                </c:pt>
                <c:pt idx="9784">
                  <c:v>125.11000061035156</c:v>
                </c:pt>
                <c:pt idx="9785">
                  <c:v>126.27999877929688</c:v>
                </c:pt>
                <c:pt idx="9786">
                  <c:v>126.13999938964844</c:v>
                </c:pt>
                <c:pt idx="9787">
                  <c:v>125.19999694824219</c:v>
                </c:pt>
                <c:pt idx="9788">
                  <c:v>126.22000122070313</c:v>
                </c:pt>
                <c:pt idx="9789">
                  <c:v>125.69999694824219</c:v>
                </c:pt>
                <c:pt idx="9790">
                  <c:v>125.91999816894531</c:v>
                </c:pt>
                <c:pt idx="9791">
                  <c:v>125.59999847412109</c:v>
                </c:pt>
                <c:pt idx="9792">
                  <c:v>126.08000183105469</c:v>
                </c:pt>
                <c:pt idx="9793">
                  <c:v>126.34999847412109</c:v>
                </c:pt>
                <c:pt idx="9794">
                  <c:v>125.22000122070313</c:v>
                </c:pt>
                <c:pt idx="9795">
                  <c:v>126.33000183105469</c:v>
                </c:pt>
                <c:pt idx="9796">
                  <c:v>126.33999633789063</c:v>
                </c:pt>
                <c:pt idx="9797">
                  <c:v>125.25</c:v>
                </c:pt>
                <c:pt idx="9798">
                  <c:v>126.29000091552734</c:v>
                </c:pt>
                <c:pt idx="9799">
                  <c:v>125.91999816894531</c:v>
                </c:pt>
                <c:pt idx="9800">
                  <c:v>125.83999633789063</c:v>
                </c:pt>
                <c:pt idx="9801">
                  <c:v>125.84999847412109</c:v>
                </c:pt>
                <c:pt idx="9802">
                  <c:v>125.87999725341797</c:v>
                </c:pt>
                <c:pt idx="9803">
                  <c:v>126.33999633789063</c:v>
                </c:pt>
                <c:pt idx="9804">
                  <c:v>125.33999633789063</c:v>
                </c:pt>
                <c:pt idx="9805">
                  <c:v>126.41999816894531</c:v>
                </c:pt>
                <c:pt idx="9806">
                  <c:v>126.41000366210938</c:v>
                </c:pt>
                <c:pt idx="9807">
                  <c:v>125.23000335693359</c:v>
                </c:pt>
                <c:pt idx="9808">
                  <c:v>126.37000274658203</c:v>
                </c:pt>
                <c:pt idx="9809">
                  <c:v>125.26000213623047</c:v>
                </c:pt>
                <c:pt idx="9810">
                  <c:v>125.84999847412109</c:v>
                </c:pt>
                <c:pt idx="9811">
                  <c:v>125.83000183105469</c:v>
                </c:pt>
                <c:pt idx="9812">
                  <c:v>126.08000183105469</c:v>
                </c:pt>
                <c:pt idx="9813">
                  <c:v>125.33000183105469</c:v>
                </c:pt>
                <c:pt idx="9814">
                  <c:v>126.54000091552734</c:v>
                </c:pt>
                <c:pt idx="9815">
                  <c:v>125.58999633789063</c:v>
                </c:pt>
                <c:pt idx="9816">
                  <c:v>125.38999938964844</c:v>
                </c:pt>
                <c:pt idx="9817">
                  <c:v>126.58000183105469</c:v>
                </c:pt>
                <c:pt idx="9818">
                  <c:v>125.41999816894531</c:v>
                </c:pt>
                <c:pt idx="9819">
                  <c:v>126.62999725341797</c:v>
                </c:pt>
                <c:pt idx="9820">
                  <c:v>126.44000244140625</c:v>
                </c:pt>
                <c:pt idx="9821">
                  <c:v>125.73999786376953</c:v>
                </c:pt>
                <c:pt idx="9822">
                  <c:v>126.26999664306641</c:v>
                </c:pt>
                <c:pt idx="9823">
                  <c:v>126.09999847412109</c:v>
                </c:pt>
                <c:pt idx="9824">
                  <c:v>126.58000183105469</c:v>
                </c:pt>
                <c:pt idx="9825">
                  <c:v>125.5</c:v>
                </c:pt>
                <c:pt idx="9826">
                  <c:v>126.62999725341797</c:v>
                </c:pt>
                <c:pt idx="9827">
                  <c:v>126.63999938964844</c:v>
                </c:pt>
                <c:pt idx="9828">
                  <c:v>125.44000244140625</c:v>
                </c:pt>
                <c:pt idx="9829">
                  <c:v>126.63999938964844</c:v>
                </c:pt>
                <c:pt idx="9830">
                  <c:v>126.19000244140625</c:v>
                </c:pt>
                <c:pt idx="9831">
                  <c:v>126.04000091552734</c:v>
                </c:pt>
                <c:pt idx="9832">
                  <c:v>125.94000244140625</c:v>
                </c:pt>
                <c:pt idx="9833">
                  <c:v>125.54000091552734</c:v>
                </c:pt>
                <c:pt idx="9834">
                  <c:v>126.70999908447266</c:v>
                </c:pt>
                <c:pt idx="9835">
                  <c:v>125.51999664306641</c:v>
                </c:pt>
                <c:pt idx="9836">
                  <c:v>125.58999633789063</c:v>
                </c:pt>
                <c:pt idx="9837">
                  <c:v>126.56999969482422</c:v>
                </c:pt>
                <c:pt idx="9838">
                  <c:v>125.66000366210938</c:v>
                </c:pt>
                <c:pt idx="9839">
                  <c:v>126.76999664306641</c:v>
                </c:pt>
                <c:pt idx="9840">
                  <c:v>126.66000366210938</c:v>
                </c:pt>
                <c:pt idx="9841">
                  <c:v>125.66000366210938</c:v>
                </c:pt>
                <c:pt idx="9842">
                  <c:v>126.66000366210938</c:v>
                </c:pt>
                <c:pt idx="9843">
                  <c:v>126.06999969482422</c:v>
                </c:pt>
                <c:pt idx="9844">
                  <c:v>126.5</c:v>
                </c:pt>
                <c:pt idx="9845">
                  <c:v>125.87999725341797</c:v>
                </c:pt>
                <c:pt idx="9846">
                  <c:v>126.73000335693359</c:v>
                </c:pt>
                <c:pt idx="9847">
                  <c:v>126.83000183105469</c:v>
                </c:pt>
                <c:pt idx="9848">
                  <c:v>125.65000152587891</c:v>
                </c:pt>
                <c:pt idx="9849">
                  <c:v>126.83000183105469</c:v>
                </c:pt>
                <c:pt idx="9850">
                  <c:v>126.66999816894531</c:v>
                </c:pt>
                <c:pt idx="9851">
                  <c:v>126.19000244140625</c:v>
                </c:pt>
                <c:pt idx="9852">
                  <c:v>126.41999816894531</c:v>
                </c:pt>
                <c:pt idx="9853">
                  <c:v>125.84999847412109</c:v>
                </c:pt>
                <c:pt idx="9854">
                  <c:v>126.90000152587891</c:v>
                </c:pt>
                <c:pt idx="9855">
                  <c:v>125.69999694824219</c:v>
                </c:pt>
                <c:pt idx="9856">
                  <c:v>126.94999694824219</c:v>
                </c:pt>
                <c:pt idx="9857">
                  <c:v>125.75</c:v>
                </c:pt>
                <c:pt idx="9858">
                  <c:v>125.76999664306641</c:v>
                </c:pt>
                <c:pt idx="9859">
                  <c:v>126.76000213623047</c:v>
                </c:pt>
                <c:pt idx="9860">
                  <c:v>125.94999694824219</c:v>
                </c:pt>
                <c:pt idx="9861">
                  <c:v>126.70999908447266</c:v>
                </c:pt>
                <c:pt idx="9862">
                  <c:v>126.06999969482422</c:v>
                </c:pt>
                <c:pt idx="9863">
                  <c:v>126.65000152587891</c:v>
                </c:pt>
                <c:pt idx="9864">
                  <c:v>125.80999755859375</c:v>
                </c:pt>
                <c:pt idx="9865">
                  <c:v>125.66000366210938</c:v>
                </c:pt>
                <c:pt idx="9866">
                  <c:v>125.76000213623047</c:v>
                </c:pt>
                <c:pt idx="9867">
                  <c:v>125.76999664306641</c:v>
                </c:pt>
                <c:pt idx="9868">
                  <c:v>126.97000122070313</c:v>
                </c:pt>
                <c:pt idx="9869">
                  <c:v>125.80999755859375</c:v>
                </c:pt>
                <c:pt idx="9870">
                  <c:v>126.26000213623047</c:v>
                </c:pt>
                <c:pt idx="9871">
                  <c:v>126.48999786376953</c:v>
                </c:pt>
                <c:pt idx="9872">
                  <c:v>126.41000366210938</c:v>
                </c:pt>
                <c:pt idx="9873">
                  <c:v>126.83000183105469</c:v>
                </c:pt>
                <c:pt idx="9874">
                  <c:v>125.80999755859375</c:v>
                </c:pt>
                <c:pt idx="9875">
                  <c:v>126.94000244140625</c:v>
                </c:pt>
                <c:pt idx="9876">
                  <c:v>125.83000183105469</c:v>
                </c:pt>
                <c:pt idx="9877">
                  <c:v>127.01000213623047</c:v>
                </c:pt>
                <c:pt idx="9878">
                  <c:v>126.94999694824219</c:v>
                </c:pt>
                <c:pt idx="9879">
                  <c:v>125.76999664306641</c:v>
                </c:pt>
                <c:pt idx="9880">
                  <c:v>126.77999877929688</c:v>
                </c:pt>
                <c:pt idx="9881">
                  <c:v>126.48999786376953</c:v>
                </c:pt>
                <c:pt idx="9882">
                  <c:v>126.30000305175781</c:v>
                </c:pt>
                <c:pt idx="9883">
                  <c:v>126.51000213623047</c:v>
                </c:pt>
                <c:pt idx="9884">
                  <c:v>126</c:v>
                </c:pt>
                <c:pt idx="9885">
                  <c:v>126.90000152587891</c:v>
                </c:pt>
                <c:pt idx="9886">
                  <c:v>125.76999664306641</c:v>
                </c:pt>
                <c:pt idx="9887">
                  <c:v>125.73000335693359</c:v>
                </c:pt>
                <c:pt idx="9888">
                  <c:v>126.94999694824219</c:v>
                </c:pt>
                <c:pt idx="9889">
                  <c:v>125.86000061035156</c:v>
                </c:pt>
                <c:pt idx="9890">
                  <c:v>126.83999633789063</c:v>
                </c:pt>
                <c:pt idx="9891">
                  <c:v>125.87000274658203</c:v>
                </c:pt>
                <c:pt idx="9892">
                  <c:v>126.40000152587891</c:v>
                </c:pt>
                <c:pt idx="9893">
                  <c:v>126.33000183105469</c:v>
                </c:pt>
                <c:pt idx="9894">
                  <c:v>126.75</c:v>
                </c:pt>
                <c:pt idx="9895">
                  <c:v>126.12999725341797</c:v>
                </c:pt>
                <c:pt idx="9896">
                  <c:v>126.80000305175781</c:v>
                </c:pt>
                <c:pt idx="9897">
                  <c:v>126.05999755859375</c:v>
                </c:pt>
                <c:pt idx="9898">
                  <c:v>126.83999633789063</c:v>
                </c:pt>
                <c:pt idx="9899">
                  <c:v>127.09999847412109</c:v>
                </c:pt>
                <c:pt idx="9900">
                  <c:v>125.86000061035156</c:v>
                </c:pt>
                <c:pt idx="9901">
                  <c:v>127.08000183105469</c:v>
                </c:pt>
                <c:pt idx="9902">
                  <c:v>125.86000061035156</c:v>
                </c:pt>
                <c:pt idx="9903">
                  <c:v>126.19000244140625</c:v>
                </c:pt>
                <c:pt idx="9904">
                  <c:v>126.69999694824219</c:v>
                </c:pt>
                <c:pt idx="9905">
                  <c:v>126.37999725341797</c:v>
                </c:pt>
                <c:pt idx="9906">
                  <c:v>126.90000152587891</c:v>
                </c:pt>
                <c:pt idx="9907">
                  <c:v>125.94000244140625</c:v>
                </c:pt>
                <c:pt idx="9908">
                  <c:v>127.08000183105469</c:v>
                </c:pt>
                <c:pt idx="9909">
                  <c:v>127.05000305175781</c:v>
                </c:pt>
                <c:pt idx="9910">
                  <c:v>125.94000244140625</c:v>
                </c:pt>
                <c:pt idx="9911">
                  <c:v>126.90000152587891</c:v>
                </c:pt>
                <c:pt idx="9912">
                  <c:v>125.84999847412109</c:v>
                </c:pt>
                <c:pt idx="9913">
                  <c:v>126.83000183105469</c:v>
                </c:pt>
                <c:pt idx="9914">
                  <c:v>125.95999908447266</c:v>
                </c:pt>
                <c:pt idx="9915">
                  <c:v>126.52999877929688</c:v>
                </c:pt>
                <c:pt idx="9916">
                  <c:v>126.06999969482422</c:v>
                </c:pt>
                <c:pt idx="9917">
                  <c:v>126.69999694824219</c:v>
                </c:pt>
                <c:pt idx="9918">
                  <c:v>126.37000274658203</c:v>
                </c:pt>
                <c:pt idx="9919">
                  <c:v>126.94000244140625</c:v>
                </c:pt>
                <c:pt idx="9920">
                  <c:v>125.88999938964844</c:v>
                </c:pt>
                <c:pt idx="9921">
                  <c:v>127.05999755859375</c:v>
                </c:pt>
                <c:pt idx="9922">
                  <c:v>125.87000274658203</c:v>
                </c:pt>
                <c:pt idx="9923">
                  <c:v>125.90000152587891</c:v>
                </c:pt>
                <c:pt idx="9924">
                  <c:v>125.87999725341797</c:v>
                </c:pt>
                <c:pt idx="9925">
                  <c:v>127.09999847412109</c:v>
                </c:pt>
                <c:pt idx="9926">
                  <c:v>126.87000274658203</c:v>
                </c:pt>
                <c:pt idx="9927">
                  <c:v>126.09999847412109</c:v>
                </c:pt>
                <c:pt idx="9928">
                  <c:v>126.69999694824219</c:v>
                </c:pt>
                <c:pt idx="9929">
                  <c:v>126.30999755859375</c:v>
                </c:pt>
                <c:pt idx="9930">
                  <c:v>126.87000274658203</c:v>
                </c:pt>
                <c:pt idx="9931">
                  <c:v>125.97000122070313</c:v>
                </c:pt>
                <c:pt idx="9932">
                  <c:v>127.01999664306641</c:v>
                </c:pt>
                <c:pt idx="9933">
                  <c:v>127.01000213623047</c:v>
                </c:pt>
                <c:pt idx="9934">
                  <c:v>125.81999969482422</c:v>
                </c:pt>
                <c:pt idx="9935">
                  <c:v>126.94000244140625</c:v>
                </c:pt>
                <c:pt idx="9936">
                  <c:v>126.55999755859375</c:v>
                </c:pt>
                <c:pt idx="9937">
                  <c:v>126.44000244140625</c:v>
                </c:pt>
                <c:pt idx="9938">
                  <c:v>126.31999969482422</c:v>
                </c:pt>
                <c:pt idx="9939">
                  <c:v>126.62000274658203</c:v>
                </c:pt>
                <c:pt idx="9940">
                  <c:v>126.93000030517578</c:v>
                </c:pt>
                <c:pt idx="9941">
                  <c:v>125.90000152587891</c:v>
                </c:pt>
                <c:pt idx="9942">
                  <c:v>127.02999877929688</c:v>
                </c:pt>
                <c:pt idx="9943">
                  <c:v>126.90000152587891</c:v>
                </c:pt>
                <c:pt idx="9944">
                  <c:v>125.88999938964844</c:v>
                </c:pt>
                <c:pt idx="9945">
                  <c:v>126.94000244140625</c:v>
                </c:pt>
                <c:pt idx="9946">
                  <c:v>126.34999847412109</c:v>
                </c:pt>
                <c:pt idx="9947">
                  <c:v>126.41999816894531</c:v>
                </c:pt>
                <c:pt idx="9948">
                  <c:v>126.33000183105469</c:v>
                </c:pt>
                <c:pt idx="9949">
                  <c:v>125.87000274658203</c:v>
                </c:pt>
                <c:pt idx="9950">
                  <c:v>127.01000213623047</c:v>
                </c:pt>
                <c:pt idx="9951">
                  <c:v>125.87999725341797</c:v>
                </c:pt>
                <c:pt idx="9952">
                  <c:v>125.80000305175781</c:v>
                </c:pt>
                <c:pt idx="9953">
                  <c:v>127.05999755859375</c:v>
                </c:pt>
                <c:pt idx="9954">
                  <c:v>125.80000305175781</c:v>
                </c:pt>
                <c:pt idx="9955">
                  <c:v>125.94999694824219</c:v>
                </c:pt>
                <c:pt idx="9956">
                  <c:v>126.76000213623047</c:v>
                </c:pt>
                <c:pt idx="9957">
                  <c:v>125.91999816894531</c:v>
                </c:pt>
                <c:pt idx="9958">
                  <c:v>126.77999877929688</c:v>
                </c:pt>
                <c:pt idx="9959">
                  <c:v>126.36000061035156</c:v>
                </c:pt>
                <c:pt idx="9960">
                  <c:v>126.41999816894531</c:v>
                </c:pt>
                <c:pt idx="9961">
                  <c:v>126.5</c:v>
                </c:pt>
                <c:pt idx="9962">
                  <c:v>125.93000030517578</c:v>
                </c:pt>
                <c:pt idx="9963">
                  <c:v>126.76999664306641</c:v>
                </c:pt>
                <c:pt idx="9964">
                  <c:v>125.97000122070313</c:v>
                </c:pt>
                <c:pt idx="9965">
                  <c:v>125.81999969482422</c:v>
                </c:pt>
                <c:pt idx="9966">
                  <c:v>126.94000244140625</c:v>
                </c:pt>
                <c:pt idx="9967">
                  <c:v>126.58999633789063</c:v>
                </c:pt>
                <c:pt idx="9968">
                  <c:v>126.16999816894531</c:v>
                </c:pt>
                <c:pt idx="9969">
                  <c:v>125.86000061035156</c:v>
                </c:pt>
                <c:pt idx="9970">
                  <c:v>126.90000152587891</c:v>
                </c:pt>
                <c:pt idx="9971">
                  <c:v>125.83000183105469</c:v>
                </c:pt>
                <c:pt idx="9972">
                  <c:v>126.87000274658203</c:v>
                </c:pt>
                <c:pt idx="9973">
                  <c:v>126.98000335693359</c:v>
                </c:pt>
                <c:pt idx="9974">
                  <c:v>125.80999755859375</c:v>
                </c:pt>
                <c:pt idx="9975">
                  <c:v>126.94000244140625</c:v>
                </c:pt>
                <c:pt idx="9976">
                  <c:v>125.77999877929688</c:v>
                </c:pt>
                <c:pt idx="9977">
                  <c:v>125.70999908447266</c:v>
                </c:pt>
                <c:pt idx="9978">
                  <c:v>126.84999847412109</c:v>
                </c:pt>
                <c:pt idx="9979">
                  <c:v>125.70999908447266</c:v>
                </c:pt>
                <c:pt idx="9980">
                  <c:v>125.83999633789063</c:v>
                </c:pt>
                <c:pt idx="9981">
                  <c:v>126.83999633789063</c:v>
                </c:pt>
                <c:pt idx="9982">
                  <c:v>125.81999969482422</c:v>
                </c:pt>
                <c:pt idx="9983">
                  <c:v>126.19999694824219</c:v>
                </c:pt>
                <c:pt idx="9984">
                  <c:v>126.65000152587891</c:v>
                </c:pt>
                <c:pt idx="9985">
                  <c:v>126.11000061035156</c:v>
                </c:pt>
                <c:pt idx="9986">
                  <c:v>126.72000122070313</c:v>
                </c:pt>
                <c:pt idx="9987">
                  <c:v>126.06999969482422</c:v>
                </c:pt>
                <c:pt idx="9988">
                  <c:v>126.51999664306641</c:v>
                </c:pt>
                <c:pt idx="9989">
                  <c:v>126.30000305175781</c:v>
                </c:pt>
                <c:pt idx="9990">
                  <c:v>125.87000274658203</c:v>
                </c:pt>
                <c:pt idx="9991">
                  <c:v>126.81999969482422</c:v>
                </c:pt>
                <c:pt idx="9992">
                  <c:v>125.90000152587891</c:v>
                </c:pt>
                <c:pt idx="9993">
                  <c:v>125.77999877929688</c:v>
                </c:pt>
                <c:pt idx="9994">
                  <c:v>126.91999816894531</c:v>
                </c:pt>
                <c:pt idx="9995">
                  <c:v>125.75</c:v>
                </c:pt>
                <c:pt idx="9996">
                  <c:v>125.72000122070313</c:v>
                </c:pt>
                <c:pt idx="9997">
                  <c:v>126.90000152587891</c:v>
                </c:pt>
                <c:pt idx="9998">
                  <c:v>125.76999664306641</c:v>
                </c:pt>
                <c:pt idx="9999">
                  <c:v>126.98000335693359</c:v>
                </c:pt>
                <c:pt idx="10000">
                  <c:v>126.87999725341797</c:v>
                </c:pt>
                <c:pt idx="10001">
                  <c:v>125.69000244140625</c:v>
                </c:pt>
                <c:pt idx="10002">
                  <c:v>126.83000183105469</c:v>
                </c:pt>
                <c:pt idx="10003">
                  <c:v>126.69999694824219</c:v>
                </c:pt>
                <c:pt idx="10004">
                  <c:v>125.86000061035156</c:v>
                </c:pt>
                <c:pt idx="10005">
                  <c:v>126.83999633789063</c:v>
                </c:pt>
                <c:pt idx="10006">
                  <c:v>126.47000122070313</c:v>
                </c:pt>
                <c:pt idx="10007">
                  <c:v>126.25</c:v>
                </c:pt>
                <c:pt idx="10008">
                  <c:v>126.63999938964844</c:v>
                </c:pt>
                <c:pt idx="10009">
                  <c:v>126.08999633789063</c:v>
                </c:pt>
                <c:pt idx="10010">
                  <c:v>126.70999908447266</c:v>
                </c:pt>
                <c:pt idx="10011">
                  <c:v>126.23000335693359</c:v>
                </c:pt>
                <c:pt idx="10012">
                  <c:v>126.47000122070313</c:v>
                </c:pt>
                <c:pt idx="10013">
                  <c:v>126.88999938964844</c:v>
                </c:pt>
                <c:pt idx="10014">
                  <c:v>125.91000366210938</c:v>
                </c:pt>
                <c:pt idx="10015">
                  <c:v>126.88999938964844</c:v>
                </c:pt>
                <c:pt idx="10016">
                  <c:v>125.91000366210938</c:v>
                </c:pt>
                <c:pt idx="10017">
                  <c:v>125.76000213623047</c:v>
                </c:pt>
                <c:pt idx="10018">
                  <c:v>127.02999877929688</c:v>
                </c:pt>
                <c:pt idx="10019">
                  <c:v>125.88999938964844</c:v>
                </c:pt>
                <c:pt idx="10020">
                  <c:v>125.87000274658203</c:v>
                </c:pt>
                <c:pt idx="10021">
                  <c:v>126.87999725341797</c:v>
                </c:pt>
                <c:pt idx="10022">
                  <c:v>125.75</c:v>
                </c:pt>
                <c:pt idx="10023">
                  <c:v>126.98999786376953</c:v>
                </c:pt>
                <c:pt idx="10024">
                  <c:v>126.70999908447266</c:v>
                </c:pt>
                <c:pt idx="10025">
                  <c:v>126.04000091552734</c:v>
                </c:pt>
                <c:pt idx="10026">
                  <c:v>126.81999969482422</c:v>
                </c:pt>
                <c:pt idx="10027">
                  <c:v>125.95999908447266</c:v>
                </c:pt>
                <c:pt idx="10028">
                  <c:v>126.44999694824219</c:v>
                </c:pt>
                <c:pt idx="10029">
                  <c:v>126.37999725341797</c:v>
                </c:pt>
                <c:pt idx="10030">
                  <c:v>126.44999694824219</c:v>
                </c:pt>
                <c:pt idx="10031">
                  <c:v>126.97000122070313</c:v>
                </c:pt>
                <c:pt idx="10032">
                  <c:v>125.97000122070313</c:v>
                </c:pt>
                <c:pt idx="10033">
                  <c:v>126.98000335693359</c:v>
                </c:pt>
                <c:pt idx="10034">
                  <c:v>127.11000061035156</c:v>
                </c:pt>
                <c:pt idx="10035">
                  <c:v>125.90000152587891</c:v>
                </c:pt>
                <c:pt idx="10036">
                  <c:v>127.06999969482422</c:v>
                </c:pt>
                <c:pt idx="10037">
                  <c:v>125.87999725341797</c:v>
                </c:pt>
                <c:pt idx="10038">
                  <c:v>125.80000305175781</c:v>
                </c:pt>
                <c:pt idx="10039">
                  <c:v>127.04000091552734</c:v>
                </c:pt>
                <c:pt idx="10040">
                  <c:v>125.88999938964844</c:v>
                </c:pt>
                <c:pt idx="10041">
                  <c:v>126.33000183105469</c:v>
                </c:pt>
                <c:pt idx="10042">
                  <c:v>126.76000213623047</c:v>
                </c:pt>
                <c:pt idx="10043">
                  <c:v>126.27999877929688</c:v>
                </c:pt>
                <c:pt idx="10044">
                  <c:v>126.80000305175781</c:v>
                </c:pt>
                <c:pt idx="10045">
                  <c:v>126.26999664306641</c:v>
                </c:pt>
                <c:pt idx="10046">
                  <c:v>126.75</c:v>
                </c:pt>
                <c:pt idx="10047">
                  <c:v>127.16999816894531</c:v>
                </c:pt>
                <c:pt idx="10048">
                  <c:v>126.04000091552734</c:v>
                </c:pt>
                <c:pt idx="10049">
                  <c:v>127.11000061035156</c:v>
                </c:pt>
                <c:pt idx="10050">
                  <c:v>127.16000366210938</c:v>
                </c:pt>
                <c:pt idx="10051">
                  <c:v>126.01000213623047</c:v>
                </c:pt>
                <c:pt idx="10052">
                  <c:v>126.04000091552734</c:v>
                </c:pt>
                <c:pt idx="10053">
                  <c:v>127.05000305175781</c:v>
                </c:pt>
                <c:pt idx="10054">
                  <c:v>125.98999786376953</c:v>
                </c:pt>
                <c:pt idx="10055">
                  <c:v>127.12999725341797</c:v>
                </c:pt>
                <c:pt idx="10056">
                  <c:v>126.83999633789063</c:v>
                </c:pt>
                <c:pt idx="10057">
                  <c:v>126.26000213623047</c:v>
                </c:pt>
                <c:pt idx="10058">
                  <c:v>127.04000091552734</c:v>
                </c:pt>
                <c:pt idx="10059">
                  <c:v>126.5</c:v>
                </c:pt>
                <c:pt idx="10060">
                  <c:v>126.62999725341797</c:v>
                </c:pt>
                <c:pt idx="10061">
                  <c:v>126.41000366210938</c:v>
                </c:pt>
                <c:pt idx="10062">
                  <c:v>125.98999786376953</c:v>
                </c:pt>
                <c:pt idx="10063">
                  <c:v>127.15000152587891</c:v>
                </c:pt>
                <c:pt idx="10064">
                  <c:v>126.25</c:v>
                </c:pt>
                <c:pt idx="10065">
                  <c:v>127.15000152587891</c:v>
                </c:pt>
                <c:pt idx="10066">
                  <c:v>126.23000335693359</c:v>
                </c:pt>
                <c:pt idx="10067">
                  <c:v>127.12000274658203</c:v>
                </c:pt>
                <c:pt idx="10068">
                  <c:v>127.29000091552734</c:v>
                </c:pt>
                <c:pt idx="10069">
                  <c:v>126.12000274658203</c:v>
                </c:pt>
                <c:pt idx="10070">
                  <c:v>127.31999969482422</c:v>
                </c:pt>
                <c:pt idx="10071">
                  <c:v>127.25</c:v>
                </c:pt>
                <c:pt idx="10072">
                  <c:v>126.16999816894531</c:v>
                </c:pt>
                <c:pt idx="10073">
                  <c:v>127.23000335693359</c:v>
                </c:pt>
                <c:pt idx="10074">
                  <c:v>126.80999755859375</c:v>
                </c:pt>
                <c:pt idx="10075">
                  <c:v>126.77999877929688</c:v>
                </c:pt>
                <c:pt idx="10076">
                  <c:v>126.77999877929688</c:v>
                </c:pt>
                <c:pt idx="10077">
                  <c:v>126.86000061035156</c:v>
                </c:pt>
                <c:pt idx="10078">
                  <c:v>127.37999725341797</c:v>
                </c:pt>
                <c:pt idx="10079">
                  <c:v>126.18000030517578</c:v>
                </c:pt>
                <c:pt idx="10080">
                  <c:v>127.40000152587891</c:v>
                </c:pt>
                <c:pt idx="10081">
                  <c:v>126.16999816894531</c:v>
                </c:pt>
                <c:pt idx="10082">
                  <c:v>126.22000122070313</c:v>
                </c:pt>
                <c:pt idx="10083">
                  <c:v>127.31999969482422</c:v>
                </c:pt>
                <c:pt idx="10084">
                  <c:v>126.18000030517578</c:v>
                </c:pt>
                <c:pt idx="10085">
                  <c:v>126.62999725341797</c:v>
                </c:pt>
                <c:pt idx="10086">
                  <c:v>126.87000274658203</c:v>
                </c:pt>
                <c:pt idx="10087">
                  <c:v>126.83999633789063</c:v>
                </c:pt>
                <c:pt idx="10088">
                  <c:v>126.76000213623047</c:v>
                </c:pt>
                <c:pt idx="10089">
                  <c:v>126.26999664306641</c:v>
                </c:pt>
                <c:pt idx="10090">
                  <c:v>127.44000244140625</c:v>
                </c:pt>
                <c:pt idx="10091">
                  <c:v>126.19999694824219</c:v>
                </c:pt>
                <c:pt idx="10092">
                  <c:v>126.26999664306641</c:v>
                </c:pt>
                <c:pt idx="10093">
                  <c:v>127.36000061035156</c:v>
                </c:pt>
                <c:pt idx="10094">
                  <c:v>126.30999755859375</c:v>
                </c:pt>
                <c:pt idx="10095">
                  <c:v>126.73000335693359</c:v>
                </c:pt>
                <c:pt idx="10096">
                  <c:v>126.65000152587891</c:v>
                </c:pt>
                <c:pt idx="10097">
                  <c:v>126.95999908447266</c:v>
                </c:pt>
                <c:pt idx="10098">
                  <c:v>126.5</c:v>
                </c:pt>
                <c:pt idx="10099">
                  <c:v>126.23000335693359</c:v>
                </c:pt>
                <c:pt idx="10100">
                  <c:v>127.37000274658203</c:v>
                </c:pt>
                <c:pt idx="10101">
                  <c:v>126.23000335693359</c:v>
                </c:pt>
                <c:pt idx="10102">
                  <c:v>126.37000274658203</c:v>
                </c:pt>
                <c:pt idx="10103">
                  <c:v>127.30999755859375</c:v>
                </c:pt>
                <c:pt idx="10104">
                  <c:v>126.51999664306641</c:v>
                </c:pt>
                <c:pt idx="10105">
                  <c:v>127.19999694824219</c:v>
                </c:pt>
                <c:pt idx="10106">
                  <c:v>126.58999633789063</c:v>
                </c:pt>
                <c:pt idx="10107">
                  <c:v>127.23000335693359</c:v>
                </c:pt>
                <c:pt idx="10108">
                  <c:v>126.48999786376953</c:v>
                </c:pt>
                <c:pt idx="10109">
                  <c:v>126.26999664306641</c:v>
                </c:pt>
                <c:pt idx="10110">
                  <c:v>127.41999816894531</c:v>
                </c:pt>
                <c:pt idx="10111">
                  <c:v>126.33999633789063</c:v>
                </c:pt>
                <c:pt idx="10112">
                  <c:v>126.44999694824219</c:v>
                </c:pt>
                <c:pt idx="10113">
                  <c:v>127.23999786376953</c:v>
                </c:pt>
                <c:pt idx="10114">
                  <c:v>126.56999969482422</c:v>
                </c:pt>
                <c:pt idx="10115">
                  <c:v>127.30999755859375</c:v>
                </c:pt>
                <c:pt idx="10116">
                  <c:v>126.45999908447266</c:v>
                </c:pt>
                <c:pt idx="10117">
                  <c:v>127.48000335693359</c:v>
                </c:pt>
                <c:pt idx="10118">
                  <c:v>126.52999877929688</c:v>
                </c:pt>
                <c:pt idx="10119">
                  <c:v>127.66000366210938</c:v>
                </c:pt>
                <c:pt idx="10120">
                  <c:v>126.48999786376953</c:v>
                </c:pt>
                <c:pt idx="10121">
                  <c:v>126.48999786376953</c:v>
                </c:pt>
                <c:pt idx="10122">
                  <c:v>127.56999969482422</c:v>
                </c:pt>
                <c:pt idx="10123">
                  <c:v>126.55999755859375</c:v>
                </c:pt>
                <c:pt idx="10124">
                  <c:v>127.11000061035156</c:v>
                </c:pt>
                <c:pt idx="10125">
                  <c:v>126.91999816894531</c:v>
                </c:pt>
                <c:pt idx="10126">
                  <c:v>127.23000335693359</c:v>
                </c:pt>
                <c:pt idx="10127">
                  <c:v>127.62999725341797</c:v>
                </c:pt>
                <c:pt idx="10128">
                  <c:v>126.43000030517578</c:v>
                </c:pt>
                <c:pt idx="10129">
                  <c:v>127.69000244140625</c:v>
                </c:pt>
                <c:pt idx="10130">
                  <c:v>126.36000061035156</c:v>
                </c:pt>
                <c:pt idx="10131">
                  <c:v>126.58000183105469</c:v>
                </c:pt>
                <c:pt idx="10132">
                  <c:v>127.51999664306641</c:v>
                </c:pt>
                <c:pt idx="10133">
                  <c:v>126.73999786376953</c:v>
                </c:pt>
                <c:pt idx="10134">
                  <c:v>127.36000061035156</c:v>
                </c:pt>
                <c:pt idx="10135">
                  <c:v>126.73999786376953</c:v>
                </c:pt>
                <c:pt idx="10136">
                  <c:v>127.51000213623047</c:v>
                </c:pt>
                <c:pt idx="10137">
                  <c:v>127.62999725341797</c:v>
                </c:pt>
                <c:pt idx="10138">
                  <c:v>126.52999877929688</c:v>
                </c:pt>
                <c:pt idx="10139">
                  <c:v>127.66999816894531</c:v>
                </c:pt>
                <c:pt idx="10140">
                  <c:v>127.48999786376953</c:v>
                </c:pt>
                <c:pt idx="10141">
                  <c:v>127.30999755859375</c:v>
                </c:pt>
                <c:pt idx="10142">
                  <c:v>126.79000091552734</c:v>
                </c:pt>
                <c:pt idx="10143">
                  <c:v>127.51999664306641</c:v>
                </c:pt>
                <c:pt idx="10144">
                  <c:v>126.66999816894531</c:v>
                </c:pt>
                <c:pt idx="10145">
                  <c:v>126.58999633789063</c:v>
                </c:pt>
                <c:pt idx="10146">
                  <c:v>127.59999847412109</c:v>
                </c:pt>
                <c:pt idx="10147">
                  <c:v>126.56999969482422</c:v>
                </c:pt>
                <c:pt idx="10148">
                  <c:v>126.80000305175781</c:v>
                </c:pt>
                <c:pt idx="10149">
                  <c:v>127.41999816894531</c:v>
                </c:pt>
                <c:pt idx="10150">
                  <c:v>126.84999847412109</c:v>
                </c:pt>
                <c:pt idx="10151">
                  <c:v>127.33999633789063</c:v>
                </c:pt>
                <c:pt idx="10152">
                  <c:v>126.68000030517578</c:v>
                </c:pt>
                <c:pt idx="10153">
                  <c:v>127.66999816894531</c:v>
                </c:pt>
                <c:pt idx="10154">
                  <c:v>126.62999725341797</c:v>
                </c:pt>
                <c:pt idx="10155">
                  <c:v>126.58000183105469</c:v>
                </c:pt>
                <c:pt idx="10156">
                  <c:v>127.68000030517578</c:v>
                </c:pt>
                <c:pt idx="10157">
                  <c:v>126.58000183105469</c:v>
                </c:pt>
                <c:pt idx="10158">
                  <c:v>126.91999816894531</c:v>
                </c:pt>
                <c:pt idx="10159">
                  <c:v>127.30000305175781</c:v>
                </c:pt>
                <c:pt idx="10160">
                  <c:v>127.26999664306641</c:v>
                </c:pt>
                <c:pt idx="10161">
                  <c:v>127.76999664306641</c:v>
                </c:pt>
                <c:pt idx="10162">
                  <c:v>126.66999816894531</c:v>
                </c:pt>
                <c:pt idx="10163">
                  <c:v>127.69999694824219</c:v>
                </c:pt>
                <c:pt idx="10164">
                  <c:v>127.54000091552734</c:v>
                </c:pt>
                <c:pt idx="10165">
                  <c:v>126.66999816894531</c:v>
                </c:pt>
                <c:pt idx="10166">
                  <c:v>127.51000213623047</c:v>
                </c:pt>
                <c:pt idx="10167">
                  <c:v>127.75</c:v>
                </c:pt>
                <c:pt idx="10168">
                  <c:v>126.70999908447266</c:v>
                </c:pt>
                <c:pt idx="10169">
                  <c:v>127.58999633789063</c:v>
                </c:pt>
                <c:pt idx="10170">
                  <c:v>126.91000366210938</c:v>
                </c:pt>
                <c:pt idx="10171">
                  <c:v>127.62999725341797</c:v>
                </c:pt>
                <c:pt idx="10172">
                  <c:v>126.72000122070313</c:v>
                </c:pt>
                <c:pt idx="10173">
                  <c:v>126.66999816894531</c:v>
                </c:pt>
                <c:pt idx="10174">
                  <c:v>127.73000335693359</c:v>
                </c:pt>
                <c:pt idx="10175">
                  <c:v>126.70999908447266</c:v>
                </c:pt>
                <c:pt idx="10176">
                  <c:v>127.63999938964844</c:v>
                </c:pt>
                <c:pt idx="10177">
                  <c:v>126.86000061035156</c:v>
                </c:pt>
                <c:pt idx="10178">
                  <c:v>127.72000122070313</c:v>
                </c:pt>
                <c:pt idx="10179">
                  <c:v>126.59999847412109</c:v>
                </c:pt>
                <c:pt idx="10180">
                  <c:v>126.55999755859375</c:v>
                </c:pt>
                <c:pt idx="10181">
                  <c:v>127.62000274658203</c:v>
                </c:pt>
                <c:pt idx="10182">
                  <c:v>126.81999969482422</c:v>
                </c:pt>
                <c:pt idx="10183">
                  <c:v>127.27999877929688</c:v>
                </c:pt>
                <c:pt idx="10184">
                  <c:v>126.63999938964844</c:v>
                </c:pt>
                <c:pt idx="10185">
                  <c:v>127.69999694824219</c:v>
                </c:pt>
                <c:pt idx="10186">
                  <c:v>126.59999847412109</c:v>
                </c:pt>
                <c:pt idx="10187">
                  <c:v>126.70999908447266</c:v>
                </c:pt>
                <c:pt idx="10188">
                  <c:v>127.59999847412109</c:v>
                </c:pt>
                <c:pt idx="10189">
                  <c:v>127.05999755859375</c:v>
                </c:pt>
                <c:pt idx="10190">
                  <c:v>127.26000213623047</c:v>
                </c:pt>
                <c:pt idx="10191">
                  <c:v>126.65000152587891</c:v>
                </c:pt>
                <c:pt idx="10192">
                  <c:v>127.87000274658203</c:v>
                </c:pt>
                <c:pt idx="10193">
                  <c:v>126.55000305175781</c:v>
                </c:pt>
                <c:pt idx="10194">
                  <c:v>126.75</c:v>
                </c:pt>
                <c:pt idx="10195">
                  <c:v>127.37000274658203</c:v>
                </c:pt>
                <c:pt idx="10196">
                  <c:v>127.19000244140625</c:v>
                </c:pt>
                <c:pt idx="10197">
                  <c:v>126.87999725341797</c:v>
                </c:pt>
                <c:pt idx="10198">
                  <c:v>126.54000091552734</c:v>
                </c:pt>
                <c:pt idx="10199">
                  <c:v>127.76000213623047</c:v>
                </c:pt>
                <c:pt idx="10200">
                  <c:v>126.48000335693359</c:v>
                </c:pt>
                <c:pt idx="10201">
                  <c:v>126.93000030517578</c:v>
                </c:pt>
                <c:pt idx="10202">
                  <c:v>127.16999816894531</c:v>
                </c:pt>
                <c:pt idx="10203">
                  <c:v>127.38999938964844</c:v>
                </c:pt>
                <c:pt idx="10204">
                  <c:v>126.76000213623047</c:v>
                </c:pt>
                <c:pt idx="10205">
                  <c:v>126.51999664306641</c:v>
                </c:pt>
                <c:pt idx="10206">
                  <c:v>127.77999877929688</c:v>
                </c:pt>
                <c:pt idx="10207">
                  <c:v>126.56999969482422</c:v>
                </c:pt>
                <c:pt idx="10208">
                  <c:v>127.06999969482422</c:v>
                </c:pt>
                <c:pt idx="10209">
                  <c:v>127.06999969482422</c:v>
                </c:pt>
                <c:pt idx="10210">
                  <c:v>127.45999908447266</c:v>
                </c:pt>
                <c:pt idx="10211">
                  <c:v>127.80000305175781</c:v>
                </c:pt>
                <c:pt idx="10212">
                  <c:v>126.62999725341797</c:v>
                </c:pt>
                <c:pt idx="10213">
                  <c:v>127.73000335693359</c:v>
                </c:pt>
                <c:pt idx="10214">
                  <c:v>126.55000305175781</c:v>
                </c:pt>
                <c:pt idx="10215">
                  <c:v>127.18000030517578</c:v>
                </c:pt>
                <c:pt idx="10216">
                  <c:v>126.94999694824219</c:v>
                </c:pt>
                <c:pt idx="10217">
                  <c:v>127.62999725341797</c:v>
                </c:pt>
                <c:pt idx="10218">
                  <c:v>127.79000091552734</c:v>
                </c:pt>
                <c:pt idx="10219">
                  <c:v>126.52999877929688</c:v>
                </c:pt>
                <c:pt idx="10220">
                  <c:v>127.66000366210938</c:v>
                </c:pt>
                <c:pt idx="10221">
                  <c:v>126.68000030517578</c:v>
                </c:pt>
                <c:pt idx="10222">
                  <c:v>127.29000091552734</c:v>
                </c:pt>
                <c:pt idx="10223">
                  <c:v>126.81999969482422</c:v>
                </c:pt>
                <c:pt idx="10224">
                  <c:v>127.63999938964844</c:v>
                </c:pt>
                <c:pt idx="10225">
                  <c:v>127.76000213623047</c:v>
                </c:pt>
                <c:pt idx="10226">
                  <c:v>126.55000305175781</c:v>
                </c:pt>
                <c:pt idx="10227">
                  <c:v>126.98000335693359</c:v>
                </c:pt>
                <c:pt idx="10228">
                  <c:v>127.06999969482422</c:v>
                </c:pt>
                <c:pt idx="10229">
                  <c:v>127.34999847412109</c:v>
                </c:pt>
                <c:pt idx="10230">
                  <c:v>126.83000183105469</c:v>
                </c:pt>
                <c:pt idx="10231">
                  <c:v>126.52999877929688</c:v>
                </c:pt>
                <c:pt idx="10232">
                  <c:v>127.54000091552734</c:v>
                </c:pt>
                <c:pt idx="10233">
                  <c:v>126.48999786376953</c:v>
                </c:pt>
                <c:pt idx="10234">
                  <c:v>127.01000213623047</c:v>
                </c:pt>
                <c:pt idx="10235">
                  <c:v>127.18000030517578</c:v>
                </c:pt>
                <c:pt idx="10236">
                  <c:v>127.31999969482422</c:v>
                </c:pt>
                <c:pt idx="10237">
                  <c:v>127.65000152587891</c:v>
                </c:pt>
                <c:pt idx="10238">
                  <c:v>126.48000335693359</c:v>
                </c:pt>
                <c:pt idx="10239">
                  <c:v>127.68000030517578</c:v>
                </c:pt>
                <c:pt idx="10240">
                  <c:v>127.36000061035156</c:v>
                </c:pt>
                <c:pt idx="10241">
                  <c:v>126.79000091552734</c:v>
                </c:pt>
                <c:pt idx="10242">
                  <c:v>127.19999694824219</c:v>
                </c:pt>
                <c:pt idx="10243">
                  <c:v>126.62999725341797</c:v>
                </c:pt>
                <c:pt idx="10244">
                  <c:v>127.69000244140625</c:v>
                </c:pt>
                <c:pt idx="10245">
                  <c:v>126.38999938964844</c:v>
                </c:pt>
                <c:pt idx="10246">
                  <c:v>126.37999725341797</c:v>
                </c:pt>
                <c:pt idx="10247">
                  <c:v>127.38999938964844</c:v>
                </c:pt>
                <c:pt idx="10248">
                  <c:v>126.83999633789063</c:v>
                </c:pt>
                <c:pt idx="10249">
                  <c:v>127.62000274658203</c:v>
                </c:pt>
                <c:pt idx="10250">
                  <c:v>126.56999969482422</c:v>
                </c:pt>
                <c:pt idx="10251">
                  <c:v>127.80999755859375</c:v>
                </c:pt>
                <c:pt idx="10252">
                  <c:v>127.63999938964844</c:v>
                </c:pt>
                <c:pt idx="10253">
                  <c:v>126.68000030517578</c:v>
                </c:pt>
                <c:pt idx="10254">
                  <c:v>127.48000335693359</c:v>
                </c:pt>
                <c:pt idx="10255">
                  <c:v>126.86000061035156</c:v>
                </c:pt>
                <c:pt idx="10256">
                  <c:v>127.69999694824219</c:v>
                </c:pt>
                <c:pt idx="10257">
                  <c:v>126.63999938964844</c:v>
                </c:pt>
                <c:pt idx="10258">
                  <c:v>126.68000030517578</c:v>
                </c:pt>
                <c:pt idx="10259">
                  <c:v>127.66999816894531</c:v>
                </c:pt>
                <c:pt idx="10260">
                  <c:v>126.73999786376953</c:v>
                </c:pt>
                <c:pt idx="10261">
                  <c:v>127.44000244140625</c:v>
                </c:pt>
                <c:pt idx="10262">
                  <c:v>126.76999664306641</c:v>
                </c:pt>
                <c:pt idx="10263">
                  <c:v>127.73999786376953</c:v>
                </c:pt>
                <c:pt idx="10264">
                  <c:v>126.66000366210938</c:v>
                </c:pt>
                <c:pt idx="10265">
                  <c:v>126.62000274658203</c:v>
                </c:pt>
                <c:pt idx="10266">
                  <c:v>127.69999694824219</c:v>
                </c:pt>
                <c:pt idx="10267">
                  <c:v>126.76999664306641</c:v>
                </c:pt>
                <c:pt idx="10268">
                  <c:v>127.5</c:v>
                </c:pt>
                <c:pt idx="10269">
                  <c:v>126.84999847412109</c:v>
                </c:pt>
                <c:pt idx="10270">
                  <c:v>127.86000061035156</c:v>
                </c:pt>
                <c:pt idx="10271">
                  <c:v>127.77999877929688</c:v>
                </c:pt>
                <c:pt idx="10272">
                  <c:v>126.70999908447266</c:v>
                </c:pt>
                <c:pt idx="10273">
                  <c:v>127.72000122070313</c:v>
                </c:pt>
                <c:pt idx="10274">
                  <c:v>127.04000091552734</c:v>
                </c:pt>
                <c:pt idx="10275">
                  <c:v>127.75</c:v>
                </c:pt>
                <c:pt idx="10276">
                  <c:v>126.76999664306641</c:v>
                </c:pt>
                <c:pt idx="10277">
                  <c:v>126.68000030517578</c:v>
                </c:pt>
                <c:pt idx="10278">
                  <c:v>127.83000183105469</c:v>
                </c:pt>
                <c:pt idx="10279">
                  <c:v>126.86000061035156</c:v>
                </c:pt>
                <c:pt idx="10280">
                  <c:v>127.48999786376953</c:v>
                </c:pt>
                <c:pt idx="10281">
                  <c:v>126.88999938964844</c:v>
                </c:pt>
                <c:pt idx="10282">
                  <c:v>127.79000091552734</c:v>
                </c:pt>
                <c:pt idx="10283">
                  <c:v>126.76999664306641</c:v>
                </c:pt>
                <c:pt idx="10284">
                  <c:v>126.66999816894531</c:v>
                </c:pt>
                <c:pt idx="10285">
                  <c:v>127.66999816894531</c:v>
                </c:pt>
                <c:pt idx="10286">
                  <c:v>126.84999847412109</c:v>
                </c:pt>
                <c:pt idx="10287">
                  <c:v>127.66000366210938</c:v>
                </c:pt>
                <c:pt idx="10288">
                  <c:v>126.77999877929688</c:v>
                </c:pt>
                <c:pt idx="10289">
                  <c:v>127.84999847412109</c:v>
                </c:pt>
                <c:pt idx="10290">
                  <c:v>127.79000091552734</c:v>
                </c:pt>
                <c:pt idx="10291">
                  <c:v>126.77999877929688</c:v>
                </c:pt>
                <c:pt idx="10292">
                  <c:v>127.75</c:v>
                </c:pt>
                <c:pt idx="10293">
                  <c:v>127.08999633789063</c:v>
                </c:pt>
                <c:pt idx="10294">
                  <c:v>127.86000061035156</c:v>
                </c:pt>
                <c:pt idx="10295">
                  <c:v>126.80000305175781</c:v>
                </c:pt>
                <c:pt idx="10296">
                  <c:v>126.72000122070313</c:v>
                </c:pt>
                <c:pt idx="10297">
                  <c:v>127.86000061035156</c:v>
                </c:pt>
                <c:pt idx="10298">
                  <c:v>126.91000366210938</c:v>
                </c:pt>
                <c:pt idx="10299">
                  <c:v>127.61000061035156</c:v>
                </c:pt>
                <c:pt idx="10300">
                  <c:v>126.94000244140625</c:v>
                </c:pt>
                <c:pt idx="10301">
                  <c:v>127.91999816894531</c:v>
                </c:pt>
                <c:pt idx="10302">
                  <c:v>126.79000091552734</c:v>
                </c:pt>
                <c:pt idx="10303">
                  <c:v>126.76000213623047</c:v>
                </c:pt>
                <c:pt idx="10304">
                  <c:v>127.73999786376953</c:v>
                </c:pt>
                <c:pt idx="10305">
                  <c:v>127.05000305175781</c:v>
                </c:pt>
                <c:pt idx="10306">
                  <c:v>127.87999725341797</c:v>
                </c:pt>
                <c:pt idx="10307">
                  <c:v>126.90000152587891</c:v>
                </c:pt>
                <c:pt idx="10308">
                  <c:v>127.97000122070313</c:v>
                </c:pt>
                <c:pt idx="10309">
                  <c:v>127.91000366210938</c:v>
                </c:pt>
                <c:pt idx="10310">
                  <c:v>126.94999694824219</c:v>
                </c:pt>
                <c:pt idx="10311">
                  <c:v>127.69999694824219</c:v>
                </c:pt>
                <c:pt idx="10312">
                  <c:v>127.30000305175781</c:v>
                </c:pt>
                <c:pt idx="10313">
                  <c:v>127.90000152587891</c:v>
                </c:pt>
                <c:pt idx="10314">
                  <c:v>126.93000030517578</c:v>
                </c:pt>
                <c:pt idx="10315">
                  <c:v>128.07000732421875</c:v>
                </c:pt>
                <c:pt idx="10316">
                  <c:v>127.87000274658203</c:v>
                </c:pt>
                <c:pt idx="10317">
                  <c:v>127.05999755859375</c:v>
                </c:pt>
                <c:pt idx="10318">
                  <c:v>127.77999877929688</c:v>
                </c:pt>
                <c:pt idx="10319">
                  <c:v>127.33000183105469</c:v>
                </c:pt>
                <c:pt idx="10320">
                  <c:v>128.03999328613281</c:v>
                </c:pt>
                <c:pt idx="10321">
                  <c:v>126.88999938964844</c:v>
                </c:pt>
                <c:pt idx="10322">
                  <c:v>127.94000244140625</c:v>
                </c:pt>
                <c:pt idx="10323">
                  <c:v>127.80000305175781</c:v>
                </c:pt>
                <c:pt idx="10324">
                  <c:v>126.91999816894531</c:v>
                </c:pt>
                <c:pt idx="10325">
                  <c:v>127.87000274658203</c:v>
                </c:pt>
                <c:pt idx="10326">
                  <c:v>127.13999938964844</c:v>
                </c:pt>
                <c:pt idx="10327">
                  <c:v>127.72000122070313</c:v>
                </c:pt>
                <c:pt idx="10328">
                  <c:v>127.05999755859375</c:v>
                </c:pt>
                <c:pt idx="10329">
                  <c:v>127.80999755859375</c:v>
                </c:pt>
                <c:pt idx="10330">
                  <c:v>127.97000122070313</c:v>
                </c:pt>
                <c:pt idx="10331">
                  <c:v>126.76999664306641</c:v>
                </c:pt>
                <c:pt idx="10332">
                  <c:v>128.08000183105469</c:v>
                </c:pt>
                <c:pt idx="10333">
                  <c:v>127.69999694824219</c:v>
                </c:pt>
                <c:pt idx="10334">
                  <c:v>127.41000366210938</c:v>
                </c:pt>
                <c:pt idx="10335">
                  <c:v>127.56999969482422</c:v>
                </c:pt>
                <c:pt idx="10336">
                  <c:v>127.63999938964844</c:v>
                </c:pt>
                <c:pt idx="10337">
                  <c:v>128.08999633789063</c:v>
                </c:pt>
                <c:pt idx="10338">
                  <c:v>126.93000030517578</c:v>
                </c:pt>
                <c:pt idx="10339">
                  <c:v>128.08000183105469</c:v>
                </c:pt>
                <c:pt idx="10340">
                  <c:v>127.98999786376953</c:v>
                </c:pt>
                <c:pt idx="10341">
                  <c:v>126.91000366210938</c:v>
                </c:pt>
                <c:pt idx="10342">
                  <c:v>127.84999847412109</c:v>
                </c:pt>
                <c:pt idx="10343">
                  <c:v>127.40000152587891</c:v>
                </c:pt>
                <c:pt idx="10344">
                  <c:v>127.76999664306641</c:v>
                </c:pt>
                <c:pt idx="10345">
                  <c:v>127.18000030517578</c:v>
                </c:pt>
                <c:pt idx="10346">
                  <c:v>127.83999633789063</c:v>
                </c:pt>
                <c:pt idx="10347">
                  <c:v>127.11000061035156</c:v>
                </c:pt>
                <c:pt idx="10348">
                  <c:v>126.94000244140625</c:v>
                </c:pt>
                <c:pt idx="10349">
                  <c:v>128.14999389648438</c:v>
                </c:pt>
                <c:pt idx="10350">
                  <c:v>126.91000366210938</c:v>
                </c:pt>
                <c:pt idx="10351">
                  <c:v>128.07000732421875</c:v>
                </c:pt>
                <c:pt idx="10352">
                  <c:v>127.73999786376953</c:v>
                </c:pt>
                <c:pt idx="10353">
                  <c:v>127.43000030517578</c:v>
                </c:pt>
                <c:pt idx="10354">
                  <c:v>127.51000213623047</c:v>
                </c:pt>
                <c:pt idx="10355">
                  <c:v>127</c:v>
                </c:pt>
                <c:pt idx="10356">
                  <c:v>128.11000061035156</c:v>
                </c:pt>
                <c:pt idx="10357">
                  <c:v>126.98000335693359</c:v>
                </c:pt>
                <c:pt idx="10358">
                  <c:v>126.95999908447266</c:v>
                </c:pt>
                <c:pt idx="10359">
                  <c:v>128.05999755859375</c:v>
                </c:pt>
                <c:pt idx="10360">
                  <c:v>127</c:v>
                </c:pt>
                <c:pt idx="10361">
                  <c:v>127.5</c:v>
                </c:pt>
                <c:pt idx="10362">
                  <c:v>127.61000061035156</c:v>
                </c:pt>
                <c:pt idx="10363">
                  <c:v>127.69999694824219</c:v>
                </c:pt>
                <c:pt idx="10364">
                  <c:v>127.37000274658203</c:v>
                </c:pt>
                <c:pt idx="10365">
                  <c:v>127.06999969482422</c:v>
                </c:pt>
                <c:pt idx="10366">
                  <c:v>128.14999389648438</c:v>
                </c:pt>
                <c:pt idx="10367">
                  <c:v>127.05999755859375</c:v>
                </c:pt>
                <c:pt idx="10368">
                  <c:v>127.08999633789063</c:v>
                </c:pt>
                <c:pt idx="10369">
                  <c:v>128.1199951171875</c:v>
                </c:pt>
                <c:pt idx="10370">
                  <c:v>127.15000152587891</c:v>
                </c:pt>
                <c:pt idx="10371">
                  <c:v>127.80000305175781</c:v>
                </c:pt>
                <c:pt idx="10372">
                  <c:v>127.38999938964844</c:v>
                </c:pt>
                <c:pt idx="10373">
                  <c:v>127.94000244140625</c:v>
                </c:pt>
                <c:pt idx="10374">
                  <c:v>128.14999389648438</c:v>
                </c:pt>
                <c:pt idx="10375">
                  <c:v>127</c:v>
                </c:pt>
                <c:pt idx="10376">
                  <c:v>128.17999267578125</c:v>
                </c:pt>
                <c:pt idx="10377">
                  <c:v>127.05000305175781</c:v>
                </c:pt>
                <c:pt idx="10378">
                  <c:v>127.01000213623047</c:v>
                </c:pt>
                <c:pt idx="10379">
                  <c:v>128.08000183105469</c:v>
                </c:pt>
                <c:pt idx="10380">
                  <c:v>127.19000244140625</c:v>
                </c:pt>
                <c:pt idx="10381">
                  <c:v>127.73999786376953</c:v>
                </c:pt>
                <c:pt idx="10382">
                  <c:v>127.55000305175781</c:v>
                </c:pt>
                <c:pt idx="10383">
                  <c:v>127.98000335693359</c:v>
                </c:pt>
                <c:pt idx="10384">
                  <c:v>128.22000122070313</c:v>
                </c:pt>
                <c:pt idx="10385">
                  <c:v>127.16000366210938</c:v>
                </c:pt>
                <c:pt idx="10386">
                  <c:v>128.30000305175781</c:v>
                </c:pt>
                <c:pt idx="10387">
                  <c:v>127.12000274658203</c:v>
                </c:pt>
                <c:pt idx="10388">
                  <c:v>127.06999969482422</c:v>
                </c:pt>
                <c:pt idx="10389">
                  <c:v>128.28999328613281</c:v>
                </c:pt>
                <c:pt idx="10390">
                  <c:v>127.13999938964844</c:v>
                </c:pt>
                <c:pt idx="10391">
                  <c:v>128.22999572753906</c:v>
                </c:pt>
                <c:pt idx="10392">
                  <c:v>127.98999786376953</c:v>
                </c:pt>
                <c:pt idx="10393">
                  <c:v>127.33000183105469</c:v>
                </c:pt>
                <c:pt idx="10394">
                  <c:v>128.02999877929688</c:v>
                </c:pt>
                <c:pt idx="10395">
                  <c:v>127.51999664306641</c:v>
                </c:pt>
                <c:pt idx="10396">
                  <c:v>127.94000244140625</c:v>
                </c:pt>
                <c:pt idx="10397">
                  <c:v>127.45999908447266</c:v>
                </c:pt>
                <c:pt idx="10398">
                  <c:v>127.12000274658203</c:v>
                </c:pt>
                <c:pt idx="10399">
                  <c:v>128.30999755859375</c:v>
                </c:pt>
                <c:pt idx="10400">
                  <c:v>127.16000366210938</c:v>
                </c:pt>
                <c:pt idx="10401">
                  <c:v>127.15000152587891</c:v>
                </c:pt>
                <c:pt idx="10402">
                  <c:v>128.25999450683594</c:v>
                </c:pt>
                <c:pt idx="10403">
                  <c:v>127.13999938964844</c:v>
                </c:pt>
                <c:pt idx="10404">
                  <c:v>127.56999969482422</c:v>
                </c:pt>
                <c:pt idx="10405">
                  <c:v>127.90000152587891</c:v>
                </c:pt>
                <c:pt idx="10406">
                  <c:v>127.69000244140625</c:v>
                </c:pt>
                <c:pt idx="10407">
                  <c:v>128.24000549316406</c:v>
                </c:pt>
                <c:pt idx="10408">
                  <c:v>127.26000213623047</c:v>
                </c:pt>
                <c:pt idx="10409">
                  <c:v>128.35000610351563</c:v>
                </c:pt>
                <c:pt idx="10410">
                  <c:v>127.25</c:v>
                </c:pt>
                <c:pt idx="10411">
                  <c:v>127.16000366210938</c:v>
                </c:pt>
                <c:pt idx="10412">
                  <c:v>128.25999450683594</c:v>
                </c:pt>
                <c:pt idx="10413">
                  <c:v>127.12999725341797</c:v>
                </c:pt>
                <c:pt idx="10414">
                  <c:v>127.56999969482422</c:v>
                </c:pt>
                <c:pt idx="10415">
                  <c:v>127.91000366210938</c:v>
                </c:pt>
                <c:pt idx="10416">
                  <c:v>127.72000122070313</c:v>
                </c:pt>
                <c:pt idx="10417">
                  <c:v>128.19000244140625</c:v>
                </c:pt>
                <c:pt idx="10418">
                  <c:v>127.31999969482422</c:v>
                </c:pt>
                <c:pt idx="10419">
                  <c:v>128.19000244140625</c:v>
                </c:pt>
                <c:pt idx="10420">
                  <c:v>128.33000183105469</c:v>
                </c:pt>
                <c:pt idx="10421">
                  <c:v>127.02999877929688</c:v>
                </c:pt>
                <c:pt idx="10422">
                  <c:v>128.25</c:v>
                </c:pt>
                <c:pt idx="10423">
                  <c:v>128.10000610351563</c:v>
                </c:pt>
                <c:pt idx="10424">
                  <c:v>127.38999938964844</c:v>
                </c:pt>
                <c:pt idx="10425">
                  <c:v>128.10000610351563</c:v>
                </c:pt>
                <c:pt idx="10426">
                  <c:v>127.47000122070313</c:v>
                </c:pt>
                <c:pt idx="10427">
                  <c:v>128.1300048828125</c:v>
                </c:pt>
                <c:pt idx="10428">
                  <c:v>127.41999816894531</c:v>
                </c:pt>
                <c:pt idx="10429">
                  <c:v>128.21000671386719</c:v>
                </c:pt>
                <c:pt idx="10430">
                  <c:v>128.44999694824219</c:v>
                </c:pt>
                <c:pt idx="10431">
                  <c:v>127.20999908447266</c:v>
                </c:pt>
                <c:pt idx="10432">
                  <c:v>128.39999389648438</c:v>
                </c:pt>
                <c:pt idx="10433">
                  <c:v>128.05999755859375</c:v>
                </c:pt>
                <c:pt idx="10434">
                  <c:v>127.55999755859375</c:v>
                </c:pt>
                <c:pt idx="10435">
                  <c:v>127.91999816894531</c:v>
                </c:pt>
                <c:pt idx="10436">
                  <c:v>127.29000091552734</c:v>
                </c:pt>
                <c:pt idx="10437">
                  <c:v>128.35000610351563</c:v>
                </c:pt>
                <c:pt idx="10438">
                  <c:v>127.26000213623047</c:v>
                </c:pt>
                <c:pt idx="10439">
                  <c:v>127.19999694824219</c:v>
                </c:pt>
                <c:pt idx="10440">
                  <c:v>128.30000305175781</c:v>
                </c:pt>
                <c:pt idx="10441">
                  <c:v>127.16999816894531</c:v>
                </c:pt>
                <c:pt idx="10442">
                  <c:v>128.25999450683594</c:v>
                </c:pt>
                <c:pt idx="10443">
                  <c:v>127.69999694824219</c:v>
                </c:pt>
                <c:pt idx="10444">
                  <c:v>127.88999938964844</c:v>
                </c:pt>
                <c:pt idx="10445">
                  <c:v>127.65000152587891</c:v>
                </c:pt>
                <c:pt idx="10446">
                  <c:v>127.19999694824219</c:v>
                </c:pt>
                <c:pt idx="10447">
                  <c:v>128.41999816894531</c:v>
                </c:pt>
                <c:pt idx="10448">
                  <c:v>127.23000335693359</c:v>
                </c:pt>
                <c:pt idx="10449">
                  <c:v>127.33999633789063</c:v>
                </c:pt>
                <c:pt idx="10450">
                  <c:v>128.21000671386719</c:v>
                </c:pt>
                <c:pt idx="10451">
                  <c:v>127.44000244140625</c:v>
                </c:pt>
                <c:pt idx="10452">
                  <c:v>128.16999816894531</c:v>
                </c:pt>
                <c:pt idx="10453">
                  <c:v>127.56999969482422</c:v>
                </c:pt>
                <c:pt idx="10454">
                  <c:v>128.36000061035156</c:v>
                </c:pt>
                <c:pt idx="10455">
                  <c:v>127.41000366210938</c:v>
                </c:pt>
                <c:pt idx="10456">
                  <c:v>127.36000061035156</c:v>
                </c:pt>
                <c:pt idx="10457">
                  <c:v>128.47999572753906</c:v>
                </c:pt>
                <c:pt idx="10458">
                  <c:v>127.26000213623047</c:v>
                </c:pt>
                <c:pt idx="10459">
                  <c:v>128.28999328613281</c:v>
                </c:pt>
                <c:pt idx="10460">
                  <c:v>127.90000152587891</c:v>
                </c:pt>
                <c:pt idx="10461">
                  <c:v>128.05999755859375</c:v>
                </c:pt>
                <c:pt idx="10462">
                  <c:v>127.68000030517578</c:v>
                </c:pt>
                <c:pt idx="10463">
                  <c:v>128.30000305175781</c:v>
                </c:pt>
                <c:pt idx="10464">
                  <c:v>128.52000427246094</c:v>
                </c:pt>
                <c:pt idx="10465">
                  <c:v>127.25</c:v>
                </c:pt>
                <c:pt idx="10466">
                  <c:v>128.50999450683594</c:v>
                </c:pt>
                <c:pt idx="10467">
                  <c:v>128.27000427246094</c:v>
                </c:pt>
                <c:pt idx="10468">
                  <c:v>127.77999877929688</c:v>
                </c:pt>
                <c:pt idx="10469">
                  <c:v>127.98999786376953</c:v>
                </c:pt>
                <c:pt idx="10470">
                  <c:v>127.43000030517578</c:v>
                </c:pt>
                <c:pt idx="10471">
                  <c:v>128.58000183105469</c:v>
                </c:pt>
                <c:pt idx="10472">
                  <c:v>127.27999877929688</c:v>
                </c:pt>
                <c:pt idx="10473">
                  <c:v>127.38999938964844</c:v>
                </c:pt>
                <c:pt idx="10474">
                  <c:v>128.3699951171875</c:v>
                </c:pt>
                <c:pt idx="10475">
                  <c:v>127.56999969482422</c:v>
                </c:pt>
                <c:pt idx="10476">
                  <c:v>128.21000671386719</c:v>
                </c:pt>
                <c:pt idx="10477">
                  <c:v>127.58000183105469</c:v>
                </c:pt>
                <c:pt idx="10478">
                  <c:v>128.50999450683594</c:v>
                </c:pt>
                <c:pt idx="10479">
                  <c:v>127.41999816894531</c:v>
                </c:pt>
                <c:pt idx="10480">
                  <c:v>127.34999847412109</c:v>
                </c:pt>
                <c:pt idx="10481">
                  <c:v>128.52000427246094</c:v>
                </c:pt>
                <c:pt idx="10482">
                  <c:v>127.37000274658203</c:v>
                </c:pt>
                <c:pt idx="10483">
                  <c:v>128.44999694824219</c:v>
                </c:pt>
                <c:pt idx="10484">
                  <c:v>127.77999877929688</c:v>
                </c:pt>
                <c:pt idx="10485">
                  <c:v>128.47999572753906</c:v>
                </c:pt>
                <c:pt idx="10486">
                  <c:v>127.65000152587891</c:v>
                </c:pt>
                <c:pt idx="10487">
                  <c:v>127.51000213623047</c:v>
                </c:pt>
                <c:pt idx="10488">
                  <c:v>128.60000610351563</c:v>
                </c:pt>
                <c:pt idx="10489">
                  <c:v>127.43000030517578</c:v>
                </c:pt>
                <c:pt idx="10490">
                  <c:v>127.94999694824219</c:v>
                </c:pt>
                <c:pt idx="10491">
                  <c:v>127.94999694824219</c:v>
                </c:pt>
                <c:pt idx="10492">
                  <c:v>128.30999755859375</c:v>
                </c:pt>
                <c:pt idx="10493">
                  <c:v>128.66999816894531</c:v>
                </c:pt>
                <c:pt idx="10494">
                  <c:v>127.43000030517578</c:v>
                </c:pt>
                <c:pt idx="10495">
                  <c:v>128.57000732421875</c:v>
                </c:pt>
                <c:pt idx="10496">
                  <c:v>127.43000030517578</c:v>
                </c:pt>
                <c:pt idx="10497">
                  <c:v>128.55000305175781</c:v>
                </c:pt>
                <c:pt idx="10498">
                  <c:v>128.25</c:v>
                </c:pt>
                <c:pt idx="10499">
                  <c:v>128.05000305175781</c:v>
                </c:pt>
                <c:pt idx="10500">
                  <c:v>128.05999755859375</c:v>
                </c:pt>
                <c:pt idx="10501">
                  <c:v>127.41999816894531</c:v>
                </c:pt>
                <c:pt idx="10502">
                  <c:v>128.72000122070313</c:v>
                </c:pt>
                <c:pt idx="10503">
                  <c:v>127.48999786376953</c:v>
                </c:pt>
                <c:pt idx="10504">
                  <c:v>127.58999633789063</c:v>
                </c:pt>
                <c:pt idx="10505">
                  <c:v>128.46000671386719</c:v>
                </c:pt>
                <c:pt idx="10506">
                  <c:v>127.79000091552734</c:v>
                </c:pt>
                <c:pt idx="10507">
                  <c:v>128.25</c:v>
                </c:pt>
                <c:pt idx="10508">
                  <c:v>127.65000152587891</c:v>
                </c:pt>
                <c:pt idx="10509">
                  <c:v>128.6199951171875</c:v>
                </c:pt>
                <c:pt idx="10510">
                  <c:v>127.55999755859375</c:v>
                </c:pt>
                <c:pt idx="10511">
                  <c:v>127.51999664306641</c:v>
                </c:pt>
                <c:pt idx="10512">
                  <c:v>128.6199951171875</c:v>
                </c:pt>
                <c:pt idx="10513">
                  <c:v>127.65000152587891</c:v>
                </c:pt>
                <c:pt idx="10514">
                  <c:v>128.35000610351563</c:v>
                </c:pt>
                <c:pt idx="10515">
                  <c:v>127.83000183105469</c:v>
                </c:pt>
                <c:pt idx="10516">
                  <c:v>128.58000183105469</c:v>
                </c:pt>
                <c:pt idx="10517">
                  <c:v>127.65000152587891</c:v>
                </c:pt>
                <c:pt idx="10518">
                  <c:v>127.52999877929688</c:v>
                </c:pt>
                <c:pt idx="10519">
                  <c:v>128.71000671386719</c:v>
                </c:pt>
                <c:pt idx="10520">
                  <c:v>127.51999664306641</c:v>
                </c:pt>
                <c:pt idx="10521">
                  <c:v>127.81999969482422</c:v>
                </c:pt>
                <c:pt idx="10522">
                  <c:v>128.3800048828125</c:v>
                </c:pt>
                <c:pt idx="10523">
                  <c:v>127.98000335693359</c:v>
                </c:pt>
                <c:pt idx="10524">
                  <c:v>128.28999328613281</c:v>
                </c:pt>
                <c:pt idx="10525">
                  <c:v>127.66999816894531</c:v>
                </c:pt>
                <c:pt idx="10526">
                  <c:v>128.69999694824219</c:v>
                </c:pt>
                <c:pt idx="10527">
                  <c:v>127.63999938964844</c:v>
                </c:pt>
                <c:pt idx="10528">
                  <c:v>127.52999877929688</c:v>
                </c:pt>
                <c:pt idx="10529">
                  <c:v>128.72000122070313</c:v>
                </c:pt>
                <c:pt idx="10530">
                  <c:v>127.66999816894531</c:v>
                </c:pt>
                <c:pt idx="10531">
                  <c:v>128.07000732421875</c:v>
                </c:pt>
                <c:pt idx="10532">
                  <c:v>128.33999633789063</c:v>
                </c:pt>
                <c:pt idx="10533">
                  <c:v>128.27000427246094</c:v>
                </c:pt>
                <c:pt idx="10534">
                  <c:v>128.1300048828125</c:v>
                </c:pt>
                <c:pt idx="10535">
                  <c:v>127.65000152587891</c:v>
                </c:pt>
                <c:pt idx="10536">
                  <c:v>128.77000427246094</c:v>
                </c:pt>
                <c:pt idx="10537">
                  <c:v>127.65000152587891</c:v>
                </c:pt>
                <c:pt idx="10538">
                  <c:v>127.76999664306641</c:v>
                </c:pt>
                <c:pt idx="10539">
                  <c:v>128.64999389648438</c:v>
                </c:pt>
                <c:pt idx="10540">
                  <c:v>127.81999969482422</c:v>
                </c:pt>
                <c:pt idx="10541">
                  <c:v>128.50999450683594</c:v>
                </c:pt>
                <c:pt idx="10542">
                  <c:v>127.94000244140625</c:v>
                </c:pt>
                <c:pt idx="10543">
                  <c:v>128.74000549316406</c:v>
                </c:pt>
                <c:pt idx="10544">
                  <c:v>128.86000061035156</c:v>
                </c:pt>
                <c:pt idx="10545">
                  <c:v>127.68000030517578</c:v>
                </c:pt>
                <c:pt idx="10546">
                  <c:v>128.82000732421875</c:v>
                </c:pt>
                <c:pt idx="10547">
                  <c:v>127.73000335693359</c:v>
                </c:pt>
                <c:pt idx="10548">
                  <c:v>128.27999877929688</c:v>
                </c:pt>
                <c:pt idx="10549">
                  <c:v>128.22000122070313</c:v>
                </c:pt>
                <c:pt idx="10550">
                  <c:v>128.60000610351563</c:v>
                </c:pt>
                <c:pt idx="10551">
                  <c:v>128.83000183105469</c:v>
                </c:pt>
                <c:pt idx="10552">
                  <c:v>127.75</c:v>
                </c:pt>
                <c:pt idx="10553">
                  <c:v>128.91000366210938</c:v>
                </c:pt>
                <c:pt idx="10554">
                  <c:v>128.72999572753906</c:v>
                </c:pt>
                <c:pt idx="10555">
                  <c:v>128</c:v>
                </c:pt>
                <c:pt idx="10556">
                  <c:v>128.69000244140625</c:v>
                </c:pt>
                <c:pt idx="10557">
                  <c:v>128.08000183105469</c:v>
                </c:pt>
                <c:pt idx="10558">
                  <c:v>128.77999877929688</c:v>
                </c:pt>
                <c:pt idx="10559">
                  <c:v>127.76999664306641</c:v>
                </c:pt>
                <c:pt idx="10560">
                  <c:v>127.75</c:v>
                </c:pt>
                <c:pt idx="10561">
                  <c:v>128.86000061035156</c:v>
                </c:pt>
                <c:pt idx="10562">
                  <c:v>127.72000122070313</c:v>
                </c:pt>
                <c:pt idx="10563">
                  <c:v>128.8699951171875</c:v>
                </c:pt>
                <c:pt idx="10564">
                  <c:v>128.63999938964844</c:v>
                </c:pt>
                <c:pt idx="10565">
                  <c:v>128.24000549316406</c:v>
                </c:pt>
                <c:pt idx="10566">
                  <c:v>128.53999328613281</c:v>
                </c:pt>
                <c:pt idx="10567">
                  <c:v>127.98999786376953</c:v>
                </c:pt>
                <c:pt idx="10568">
                  <c:v>128.8800048828125</c:v>
                </c:pt>
                <c:pt idx="10569">
                  <c:v>127.90000152587891</c:v>
                </c:pt>
                <c:pt idx="10570">
                  <c:v>128.96000671386719</c:v>
                </c:pt>
                <c:pt idx="10571">
                  <c:v>129.1300048828125</c:v>
                </c:pt>
                <c:pt idx="10572">
                  <c:v>127.79000091552734</c:v>
                </c:pt>
                <c:pt idx="10573">
                  <c:v>129.02999877929688</c:v>
                </c:pt>
                <c:pt idx="10574">
                  <c:v>128.77000427246094</c:v>
                </c:pt>
                <c:pt idx="10575">
                  <c:v>128.25999450683594</c:v>
                </c:pt>
                <c:pt idx="10576">
                  <c:v>128.85000610351563</c:v>
                </c:pt>
                <c:pt idx="10577">
                  <c:v>128.25999450683594</c:v>
                </c:pt>
                <c:pt idx="10578">
                  <c:v>128.94999694824219</c:v>
                </c:pt>
                <c:pt idx="10579">
                  <c:v>128.25999450683594</c:v>
                </c:pt>
                <c:pt idx="10580">
                  <c:v>127.98000335693359</c:v>
                </c:pt>
                <c:pt idx="10581">
                  <c:v>129.22000122070313</c:v>
                </c:pt>
                <c:pt idx="10582">
                  <c:v>128.00999450683594</c:v>
                </c:pt>
                <c:pt idx="10583">
                  <c:v>129.24000549316406</c:v>
                </c:pt>
                <c:pt idx="10584">
                  <c:v>129.16000366210938</c:v>
                </c:pt>
                <c:pt idx="10585">
                  <c:v>128.1199951171875</c:v>
                </c:pt>
                <c:pt idx="10586">
                  <c:v>129.22000122070313</c:v>
                </c:pt>
                <c:pt idx="10587">
                  <c:v>128.97000122070313</c:v>
                </c:pt>
                <c:pt idx="10588">
                  <c:v>128.47999572753906</c:v>
                </c:pt>
                <c:pt idx="10589">
                  <c:v>129.08999633789063</c:v>
                </c:pt>
                <c:pt idx="10590">
                  <c:v>128.44000244140625</c:v>
                </c:pt>
                <c:pt idx="10591">
                  <c:v>129.10000610351563</c:v>
                </c:pt>
                <c:pt idx="10592">
                  <c:v>128.49000549316406</c:v>
                </c:pt>
                <c:pt idx="10593">
                  <c:v>129.14999389648438</c:v>
                </c:pt>
                <c:pt idx="10594">
                  <c:v>129.39999389648438</c:v>
                </c:pt>
                <c:pt idx="10595">
                  <c:v>128.27999877929688</c:v>
                </c:pt>
                <c:pt idx="10596">
                  <c:v>129.47000122070313</c:v>
                </c:pt>
                <c:pt idx="10597">
                  <c:v>128.32000732421875</c:v>
                </c:pt>
                <c:pt idx="10598">
                  <c:v>128.25999450683594</c:v>
                </c:pt>
                <c:pt idx="10599">
                  <c:v>129.44000244140625</c:v>
                </c:pt>
                <c:pt idx="10600">
                  <c:v>128.32000732421875</c:v>
                </c:pt>
                <c:pt idx="10601">
                  <c:v>128.64999389648438</c:v>
                </c:pt>
                <c:pt idx="10602">
                  <c:v>129.19000244140625</c:v>
                </c:pt>
                <c:pt idx="10603">
                  <c:v>128.63999938964844</c:v>
                </c:pt>
                <c:pt idx="10604">
                  <c:v>129.30000305175781</c:v>
                </c:pt>
                <c:pt idx="10605">
                  <c:v>128.50999450683594</c:v>
                </c:pt>
                <c:pt idx="10606">
                  <c:v>129.39999389648438</c:v>
                </c:pt>
                <c:pt idx="10607">
                  <c:v>129.47000122070313</c:v>
                </c:pt>
                <c:pt idx="10608">
                  <c:v>128.33000183105469</c:v>
                </c:pt>
                <c:pt idx="10609">
                  <c:v>129.6300048828125</c:v>
                </c:pt>
                <c:pt idx="10610">
                  <c:v>128.49000549316406</c:v>
                </c:pt>
                <c:pt idx="10611">
                  <c:v>128.57000732421875</c:v>
                </c:pt>
                <c:pt idx="10612">
                  <c:v>129.53999328613281</c:v>
                </c:pt>
                <c:pt idx="10613">
                  <c:v>128.58999633789063</c:v>
                </c:pt>
                <c:pt idx="10614">
                  <c:v>129.44999694824219</c:v>
                </c:pt>
                <c:pt idx="10615">
                  <c:v>128.8800048828125</c:v>
                </c:pt>
                <c:pt idx="10616">
                  <c:v>129.3800048828125</c:v>
                </c:pt>
                <c:pt idx="10617">
                  <c:v>128.91000366210938</c:v>
                </c:pt>
                <c:pt idx="10618">
                  <c:v>128.57000732421875</c:v>
                </c:pt>
                <c:pt idx="10619">
                  <c:v>129.72999572753906</c:v>
                </c:pt>
                <c:pt idx="10620">
                  <c:v>128.58999633789063</c:v>
                </c:pt>
                <c:pt idx="10621">
                  <c:v>129.74000549316406</c:v>
                </c:pt>
                <c:pt idx="10622">
                  <c:v>129.77000427246094</c:v>
                </c:pt>
                <c:pt idx="10623">
                  <c:v>128.61000061035156</c:v>
                </c:pt>
                <c:pt idx="10624">
                  <c:v>129.80000305175781</c:v>
                </c:pt>
                <c:pt idx="10625">
                  <c:v>129.46000671386719</c:v>
                </c:pt>
                <c:pt idx="10626">
                  <c:v>128.99000549316406</c:v>
                </c:pt>
                <c:pt idx="10627">
                  <c:v>129.5</c:v>
                </c:pt>
                <c:pt idx="10628">
                  <c:v>128.83999633789063</c:v>
                </c:pt>
                <c:pt idx="10629">
                  <c:v>129.66000366210938</c:v>
                </c:pt>
                <c:pt idx="10630">
                  <c:v>128.80000305175781</c:v>
                </c:pt>
                <c:pt idx="10631">
                  <c:v>129.80999755859375</c:v>
                </c:pt>
                <c:pt idx="10632">
                  <c:v>129.91000366210938</c:v>
                </c:pt>
                <c:pt idx="10633">
                  <c:v>128.71000671386719</c:v>
                </c:pt>
                <c:pt idx="10634">
                  <c:v>129.75999450683594</c:v>
                </c:pt>
                <c:pt idx="10635">
                  <c:v>129.57000732421875</c:v>
                </c:pt>
                <c:pt idx="10636">
                  <c:v>129.16999816894531</c:v>
                </c:pt>
                <c:pt idx="10637">
                  <c:v>129.3699951171875</c:v>
                </c:pt>
                <c:pt idx="10638">
                  <c:v>129.39999389648438</c:v>
                </c:pt>
                <c:pt idx="10639">
                  <c:v>129.96000671386719</c:v>
                </c:pt>
                <c:pt idx="10640">
                  <c:v>128.80000305175781</c:v>
                </c:pt>
                <c:pt idx="10641">
                  <c:v>130.03999328613281</c:v>
                </c:pt>
                <c:pt idx="10642">
                  <c:v>129.83999633789063</c:v>
                </c:pt>
                <c:pt idx="10643">
                  <c:v>128.85000610351563</c:v>
                </c:pt>
                <c:pt idx="10644">
                  <c:v>129.72999572753906</c:v>
                </c:pt>
                <c:pt idx="10645">
                  <c:v>129.28999328613281</c:v>
                </c:pt>
                <c:pt idx="10646">
                  <c:v>129.52999877929688</c:v>
                </c:pt>
                <c:pt idx="10647">
                  <c:v>129.22000122070313</c:v>
                </c:pt>
                <c:pt idx="10648">
                  <c:v>129.69999694824219</c:v>
                </c:pt>
                <c:pt idx="10649">
                  <c:v>130</c:v>
                </c:pt>
                <c:pt idx="10650">
                  <c:v>128.72000122070313</c:v>
                </c:pt>
                <c:pt idx="10651">
                  <c:v>130.00999450683594</c:v>
                </c:pt>
                <c:pt idx="10652">
                  <c:v>129.94999694824219</c:v>
                </c:pt>
                <c:pt idx="10653">
                  <c:v>128.89999389648438</c:v>
                </c:pt>
                <c:pt idx="10654">
                  <c:v>129.94000244140625</c:v>
                </c:pt>
                <c:pt idx="10655">
                  <c:v>129.58999633789063</c:v>
                </c:pt>
                <c:pt idx="10656">
                  <c:v>129.33000183105469</c:v>
                </c:pt>
                <c:pt idx="10657">
                  <c:v>129.50999450683594</c:v>
                </c:pt>
                <c:pt idx="10658">
                  <c:v>128.97000122070313</c:v>
                </c:pt>
                <c:pt idx="10659">
                  <c:v>129.8699951171875</c:v>
                </c:pt>
                <c:pt idx="10660">
                  <c:v>129</c:v>
                </c:pt>
                <c:pt idx="10661">
                  <c:v>129.94999694824219</c:v>
                </c:pt>
                <c:pt idx="10662">
                  <c:v>129.94999694824219</c:v>
                </c:pt>
                <c:pt idx="10663">
                  <c:v>128.82000732421875</c:v>
                </c:pt>
                <c:pt idx="10664">
                  <c:v>129.94999694824219</c:v>
                </c:pt>
                <c:pt idx="10665">
                  <c:v>129.83999633789063</c:v>
                </c:pt>
                <c:pt idx="10666">
                  <c:v>128.97999572753906</c:v>
                </c:pt>
                <c:pt idx="10667">
                  <c:v>129.85000610351563</c:v>
                </c:pt>
                <c:pt idx="10668">
                  <c:v>129.08999633789063</c:v>
                </c:pt>
                <c:pt idx="10669">
                  <c:v>129.77999877929688</c:v>
                </c:pt>
                <c:pt idx="10670">
                  <c:v>129.17999267578125</c:v>
                </c:pt>
                <c:pt idx="10671">
                  <c:v>129.89999389648438</c:v>
                </c:pt>
                <c:pt idx="10672">
                  <c:v>129.1300048828125</c:v>
                </c:pt>
                <c:pt idx="10673">
                  <c:v>130.02000427246094</c:v>
                </c:pt>
                <c:pt idx="10674">
                  <c:v>129.07000732421875</c:v>
                </c:pt>
                <c:pt idx="10675">
                  <c:v>128.88999938964844</c:v>
                </c:pt>
                <c:pt idx="10676">
                  <c:v>130.08000183105469</c:v>
                </c:pt>
                <c:pt idx="10677">
                  <c:v>128.86000061035156</c:v>
                </c:pt>
                <c:pt idx="10678">
                  <c:v>128.94000244140625</c:v>
                </c:pt>
                <c:pt idx="10679">
                  <c:v>129.96000671386719</c:v>
                </c:pt>
                <c:pt idx="10680">
                  <c:v>129.02000427246094</c:v>
                </c:pt>
                <c:pt idx="10681">
                  <c:v>129.60000610351563</c:v>
                </c:pt>
                <c:pt idx="10682">
                  <c:v>129.39999389648438</c:v>
                </c:pt>
                <c:pt idx="10683">
                  <c:v>129.66000366210938</c:v>
                </c:pt>
                <c:pt idx="10684">
                  <c:v>130.10000610351563</c:v>
                </c:pt>
                <c:pt idx="10685">
                  <c:v>129.03999328613281</c:v>
                </c:pt>
                <c:pt idx="10686">
                  <c:v>130.11000061035156</c:v>
                </c:pt>
                <c:pt idx="10687">
                  <c:v>129.00999450683594</c:v>
                </c:pt>
                <c:pt idx="10688">
                  <c:v>128.94999694824219</c:v>
                </c:pt>
                <c:pt idx="10689">
                  <c:v>130.07000732421875</c:v>
                </c:pt>
                <c:pt idx="10690">
                  <c:v>128.94000244140625</c:v>
                </c:pt>
                <c:pt idx="10691">
                  <c:v>129.13999938964844</c:v>
                </c:pt>
                <c:pt idx="10692">
                  <c:v>129.97000122070313</c:v>
                </c:pt>
                <c:pt idx="10693">
                  <c:v>129.07000732421875</c:v>
                </c:pt>
                <c:pt idx="10694">
                  <c:v>129.86000061035156</c:v>
                </c:pt>
                <c:pt idx="10695">
                  <c:v>129.32000732421875</c:v>
                </c:pt>
                <c:pt idx="10696">
                  <c:v>129.66000366210938</c:v>
                </c:pt>
                <c:pt idx="10697">
                  <c:v>129.30999755859375</c:v>
                </c:pt>
                <c:pt idx="10698">
                  <c:v>128.99000549316406</c:v>
                </c:pt>
                <c:pt idx="10699">
                  <c:v>130.05999755859375</c:v>
                </c:pt>
                <c:pt idx="10700">
                  <c:v>128.97000122070313</c:v>
                </c:pt>
                <c:pt idx="10701">
                  <c:v>128.88999938964844</c:v>
                </c:pt>
                <c:pt idx="10702">
                  <c:v>130.03999328613281</c:v>
                </c:pt>
                <c:pt idx="10703">
                  <c:v>128.82000732421875</c:v>
                </c:pt>
                <c:pt idx="10704">
                  <c:v>130.05999755859375</c:v>
                </c:pt>
                <c:pt idx="10705">
                  <c:v>129.75999450683594</c:v>
                </c:pt>
                <c:pt idx="10706">
                  <c:v>129.25999450683594</c:v>
                </c:pt>
                <c:pt idx="10707">
                  <c:v>129.82000732421875</c:v>
                </c:pt>
                <c:pt idx="10708">
                  <c:v>129.19000244140625</c:v>
                </c:pt>
                <c:pt idx="10709">
                  <c:v>129.8699951171875</c:v>
                </c:pt>
                <c:pt idx="10710">
                  <c:v>129.1300048828125</c:v>
                </c:pt>
                <c:pt idx="10711">
                  <c:v>129.96000671386719</c:v>
                </c:pt>
                <c:pt idx="10712">
                  <c:v>130.14999389648438</c:v>
                </c:pt>
                <c:pt idx="10713">
                  <c:v>128.85000610351563</c:v>
                </c:pt>
                <c:pt idx="10714">
                  <c:v>130.08000183105469</c:v>
                </c:pt>
                <c:pt idx="10715">
                  <c:v>129.82000732421875</c:v>
                </c:pt>
                <c:pt idx="10716">
                  <c:v>129.08999633789063</c:v>
                </c:pt>
                <c:pt idx="10717">
                  <c:v>129.74000549316406</c:v>
                </c:pt>
                <c:pt idx="10718">
                  <c:v>129.10000610351563</c:v>
                </c:pt>
                <c:pt idx="10719">
                  <c:v>129.74000549316406</c:v>
                </c:pt>
                <c:pt idx="10720">
                  <c:v>129.19000244140625</c:v>
                </c:pt>
                <c:pt idx="10721">
                  <c:v>129.92999267578125</c:v>
                </c:pt>
                <c:pt idx="10722">
                  <c:v>129.08000183105469</c:v>
                </c:pt>
                <c:pt idx="10723">
                  <c:v>130.03999328613281</c:v>
                </c:pt>
                <c:pt idx="10724">
                  <c:v>130.02000427246094</c:v>
                </c:pt>
                <c:pt idx="10725">
                  <c:v>128.82000732421875</c:v>
                </c:pt>
                <c:pt idx="10726">
                  <c:v>130</c:v>
                </c:pt>
                <c:pt idx="10727">
                  <c:v>129.67999267578125</c:v>
                </c:pt>
                <c:pt idx="10728">
                  <c:v>129.30000305175781</c:v>
                </c:pt>
                <c:pt idx="10729">
                  <c:v>129.47000122070313</c:v>
                </c:pt>
                <c:pt idx="10730">
                  <c:v>128.96000671386719</c:v>
                </c:pt>
                <c:pt idx="10731">
                  <c:v>129.97999572753906</c:v>
                </c:pt>
                <c:pt idx="10732">
                  <c:v>128.83999633789063</c:v>
                </c:pt>
                <c:pt idx="10733">
                  <c:v>129.97000122070313</c:v>
                </c:pt>
                <c:pt idx="10734">
                  <c:v>129.86000061035156</c:v>
                </c:pt>
                <c:pt idx="10735">
                  <c:v>128.63999938964844</c:v>
                </c:pt>
                <c:pt idx="10736">
                  <c:v>129.75</c:v>
                </c:pt>
                <c:pt idx="10737">
                  <c:v>129.36000061035156</c:v>
                </c:pt>
                <c:pt idx="10738">
                  <c:v>129.77999877929688</c:v>
                </c:pt>
                <c:pt idx="10739">
                  <c:v>128.86000061035156</c:v>
                </c:pt>
                <c:pt idx="10740">
                  <c:v>129.49000549316406</c:v>
                </c:pt>
                <c:pt idx="10741">
                  <c:v>129.05999755859375</c:v>
                </c:pt>
                <c:pt idx="10742">
                  <c:v>129.72000122070313</c:v>
                </c:pt>
                <c:pt idx="10743">
                  <c:v>130.00999450683594</c:v>
                </c:pt>
                <c:pt idx="10744">
                  <c:v>128.78999328613281</c:v>
                </c:pt>
                <c:pt idx="10745">
                  <c:v>130.00999450683594</c:v>
                </c:pt>
                <c:pt idx="10746">
                  <c:v>129.82000732421875</c:v>
                </c:pt>
                <c:pt idx="10747">
                  <c:v>128.96000671386719</c:v>
                </c:pt>
                <c:pt idx="10748">
                  <c:v>129.77999877929688</c:v>
                </c:pt>
                <c:pt idx="10749">
                  <c:v>128.91000366210938</c:v>
                </c:pt>
                <c:pt idx="10750">
                  <c:v>129.50999450683594</c:v>
                </c:pt>
                <c:pt idx="10751">
                  <c:v>129.03999328613281</c:v>
                </c:pt>
                <c:pt idx="10752">
                  <c:v>129.6300048828125</c:v>
                </c:pt>
                <c:pt idx="10753">
                  <c:v>129.99000549316406</c:v>
                </c:pt>
                <c:pt idx="10754">
                  <c:v>128.75</c:v>
                </c:pt>
                <c:pt idx="10755">
                  <c:v>129.97999572753906</c:v>
                </c:pt>
                <c:pt idx="10756">
                  <c:v>128.77000427246094</c:v>
                </c:pt>
                <c:pt idx="10757">
                  <c:v>128.80000305175781</c:v>
                </c:pt>
                <c:pt idx="10758">
                  <c:v>129.86000061035156</c:v>
                </c:pt>
                <c:pt idx="10759">
                  <c:v>128.80000305175781</c:v>
                </c:pt>
                <c:pt idx="10760">
                  <c:v>129.97999572753906</c:v>
                </c:pt>
                <c:pt idx="10761">
                  <c:v>129.53999328613281</c:v>
                </c:pt>
                <c:pt idx="10762">
                  <c:v>129.17999267578125</c:v>
                </c:pt>
                <c:pt idx="10763">
                  <c:v>129.50999450683594</c:v>
                </c:pt>
                <c:pt idx="10764">
                  <c:v>128.99000549316406</c:v>
                </c:pt>
                <c:pt idx="10765">
                  <c:v>129.82000732421875</c:v>
                </c:pt>
                <c:pt idx="10766">
                  <c:v>128.89999389648438</c:v>
                </c:pt>
                <c:pt idx="10767">
                  <c:v>128.77000427246094</c:v>
                </c:pt>
                <c:pt idx="10768">
                  <c:v>129.89999389648438</c:v>
                </c:pt>
                <c:pt idx="10769">
                  <c:v>128.72999572753906</c:v>
                </c:pt>
                <c:pt idx="10770">
                  <c:v>128.78999328613281</c:v>
                </c:pt>
                <c:pt idx="10771">
                  <c:v>129.82000732421875</c:v>
                </c:pt>
                <c:pt idx="10772">
                  <c:v>128.85000610351563</c:v>
                </c:pt>
                <c:pt idx="10773">
                  <c:v>129.30000305175781</c:v>
                </c:pt>
                <c:pt idx="10774">
                  <c:v>129.41000366210938</c:v>
                </c:pt>
                <c:pt idx="10775">
                  <c:v>129.42999267578125</c:v>
                </c:pt>
                <c:pt idx="10776">
                  <c:v>129.42999267578125</c:v>
                </c:pt>
                <c:pt idx="10777">
                  <c:v>128.96000671386719</c:v>
                </c:pt>
                <c:pt idx="10778">
                  <c:v>129.97999572753906</c:v>
                </c:pt>
                <c:pt idx="10779">
                  <c:v>128.8800048828125</c:v>
                </c:pt>
                <c:pt idx="10780">
                  <c:v>128.78999328613281</c:v>
                </c:pt>
                <c:pt idx="10781">
                  <c:v>130.00999450683594</c:v>
                </c:pt>
                <c:pt idx="10782">
                  <c:v>128.83999633789063</c:v>
                </c:pt>
                <c:pt idx="10783">
                  <c:v>129.07000732421875</c:v>
                </c:pt>
                <c:pt idx="10784">
                  <c:v>129.92999267578125</c:v>
                </c:pt>
                <c:pt idx="10785">
                  <c:v>129.05999755859375</c:v>
                </c:pt>
                <c:pt idx="10786">
                  <c:v>129.91000366210938</c:v>
                </c:pt>
                <c:pt idx="10787">
                  <c:v>129.30000305175781</c:v>
                </c:pt>
                <c:pt idx="10788">
                  <c:v>129.67999267578125</c:v>
                </c:pt>
                <c:pt idx="10789">
                  <c:v>129.33999633789063</c:v>
                </c:pt>
                <c:pt idx="10790">
                  <c:v>128.94999694824219</c:v>
                </c:pt>
                <c:pt idx="10791">
                  <c:v>130.02000427246094</c:v>
                </c:pt>
                <c:pt idx="10792">
                  <c:v>128.99000549316406</c:v>
                </c:pt>
                <c:pt idx="10793">
                  <c:v>128.97999572753906</c:v>
                </c:pt>
                <c:pt idx="10794">
                  <c:v>130.1199951171875</c:v>
                </c:pt>
                <c:pt idx="10795">
                  <c:v>128.94000244140625</c:v>
                </c:pt>
                <c:pt idx="10796">
                  <c:v>130.07000732421875</c:v>
                </c:pt>
                <c:pt idx="10797">
                  <c:v>129.61000061035156</c:v>
                </c:pt>
                <c:pt idx="10798">
                  <c:v>129.57000732421875</c:v>
                </c:pt>
                <c:pt idx="10799">
                  <c:v>129.42999267578125</c:v>
                </c:pt>
                <c:pt idx="10800">
                  <c:v>129.74000549316406</c:v>
                </c:pt>
                <c:pt idx="10801">
                  <c:v>129.30000305175781</c:v>
                </c:pt>
                <c:pt idx="10802">
                  <c:v>128.99000549316406</c:v>
                </c:pt>
                <c:pt idx="10803">
                  <c:v>130.17999267578125</c:v>
                </c:pt>
                <c:pt idx="10804">
                  <c:v>128.96000671386719</c:v>
                </c:pt>
                <c:pt idx="10805">
                  <c:v>129.11000061035156</c:v>
                </c:pt>
                <c:pt idx="10806">
                  <c:v>130.00999450683594</c:v>
                </c:pt>
                <c:pt idx="10807">
                  <c:v>129.32000732421875</c:v>
                </c:pt>
                <c:pt idx="10808">
                  <c:v>130.02000427246094</c:v>
                </c:pt>
                <c:pt idx="10809">
                  <c:v>129.1199951171875</c:v>
                </c:pt>
                <c:pt idx="10810">
                  <c:v>130.13999938964844</c:v>
                </c:pt>
                <c:pt idx="10811">
                  <c:v>129.1300048828125</c:v>
                </c:pt>
                <c:pt idx="10812">
                  <c:v>129.08000183105469</c:v>
                </c:pt>
                <c:pt idx="10813">
                  <c:v>130.16000366210938</c:v>
                </c:pt>
                <c:pt idx="10814">
                  <c:v>129</c:v>
                </c:pt>
                <c:pt idx="10815">
                  <c:v>129.44000244140625</c:v>
                </c:pt>
                <c:pt idx="10816">
                  <c:v>129.00999450683594</c:v>
                </c:pt>
                <c:pt idx="10817">
                  <c:v>129.97000122070313</c:v>
                </c:pt>
                <c:pt idx="10818">
                  <c:v>129.44000244140625</c:v>
                </c:pt>
                <c:pt idx="10819">
                  <c:v>129.1199951171875</c:v>
                </c:pt>
                <c:pt idx="10820">
                  <c:v>129.91999816894531</c:v>
                </c:pt>
                <c:pt idx="10821">
                  <c:v>129.55000305175781</c:v>
                </c:pt>
                <c:pt idx="10822">
                  <c:v>129.8800048828125</c:v>
                </c:pt>
                <c:pt idx="10823">
                  <c:v>130.22999572753906</c:v>
                </c:pt>
                <c:pt idx="10824">
                  <c:v>129.19999694824219</c:v>
                </c:pt>
                <c:pt idx="10825">
                  <c:v>130.25</c:v>
                </c:pt>
                <c:pt idx="10826">
                  <c:v>130.25</c:v>
                </c:pt>
                <c:pt idx="10827">
                  <c:v>129.16000366210938</c:v>
                </c:pt>
                <c:pt idx="10828">
                  <c:v>130.16000366210938</c:v>
                </c:pt>
                <c:pt idx="10829">
                  <c:v>129.30000305175781</c:v>
                </c:pt>
                <c:pt idx="10830">
                  <c:v>129.8800048828125</c:v>
                </c:pt>
                <c:pt idx="10831">
                  <c:v>129.44999694824219</c:v>
                </c:pt>
                <c:pt idx="10832">
                  <c:v>130.07000732421875</c:v>
                </c:pt>
                <c:pt idx="10833">
                  <c:v>130.32000732421875</c:v>
                </c:pt>
                <c:pt idx="10834">
                  <c:v>130.22000122070313</c:v>
                </c:pt>
                <c:pt idx="10835">
                  <c:v>129.25</c:v>
                </c:pt>
                <c:pt idx="10836">
                  <c:v>129.8800048828125</c:v>
                </c:pt>
                <c:pt idx="10837">
                  <c:v>129.75</c:v>
                </c:pt>
                <c:pt idx="10838">
                  <c:v>130</c:v>
                </c:pt>
                <c:pt idx="10839">
                  <c:v>130.3699951171875</c:v>
                </c:pt>
                <c:pt idx="10840">
                  <c:v>129.17999267578125</c:v>
                </c:pt>
                <c:pt idx="10841">
                  <c:v>130.3699951171875</c:v>
                </c:pt>
                <c:pt idx="10842">
                  <c:v>130.36000061035156</c:v>
                </c:pt>
                <c:pt idx="10843">
                  <c:v>129.25</c:v>
                </c:pt>
                <c:pt idx="10844">
                  <c:v>130.30999755859375</c:v>
                </c:pt>
                <c:pt idx="10845">
                  <c:v>129.80999755859375</c:v>
                </c:pt>
                <c:pt idx="10846">
                  <c:v>129.94000244140625</c:v>
                </c:pt>
                <c:pt idx="10847">
                  <c:v>129.64999389648438</c:v>
                </c:pt>
                <c:pt idx="10848">
                  <c:v>130.1300048828125</c:v>
                </c:pt>
                <c:pt idx="10849">
                  <c:v>130.39999389648438</c:v>
                </c:pt>
                <c:pt idx="10850">
                  <c:v>129.16000366210938</c:v>
                </c:pt>
                <c:pt idx="10851">
                  <c:v>130.3800048828125</c:v>
                </c:pt>
                <c:pt idx="10852">
                  <c:v>130.25999450683594</c:v>
                </c:pt>
                <c:pt idx="10853">
                  <c:v>129.46000671386719</c:v>
                </c:pt>
                <c:pt idx="10854">
                  <c:v>130.22000122070313</c:v>
                </c:pt>
                <c:pt idx="10855">
                  <c:v>129.58999633789063</c:v>
                </c:pt>
                <c:pt idx="10856">
                  <c:v>130.19999694824219</c:v>
                </c:pt>
                <c:pt idx="10857">
                  <c:v>129.44999694824219</c:v>
                </c:pt>
                <c:pt idx="10858">
                  <c:v>130.33999633789063</c:v>
                </c:pt>
                <c:pt idx="10859">
                  <c:v>130.50999450683594</c:v>
                </c:pt>
                <c:pt idx="10860">
                  <c:v>129.27999877929688</c:v>
                </c:pt>
                <c:pt idx="10861">
                  <c:v>130.44999694824219</c:v>
                </c:pt>
                <c:pt idx="10862">
                  <c:v>129.30000305175781</c:v>
                </c:pt>
                <c:pt idx="10863">
                  <c:v>129.72000122070313</c:v>
                </c:pt>
                <c:pt idx="10864">
                  <c:v>129.94000244140625</c:v>
                </c:pt>
                <c:pt idx="10865">
                  <c:v>129.97999572753906</c:v>
                </c:pt>
                <c:pt idx="10866">
                  <c:v>130.47000122070313</c:v>
                </c:pt>
                <c:pt idx="10867">
                  <c:v>129.30000305175781</c:v>
                </c:pt>
                <c:pt idx="10868">
                  <c:v>130.42999267578125</c:v>
                </c:pt>
                <c:pt idx="10869">
                  <c:v>130.49000549316406</c:v>
                </c:pt>
                <c:pt idx="10870">
                  <c:v>129.30000305175781</c:v>
                </c:pt>
                <c:pt idx="10871">
                  <c:v>129.24000549316406</c:v>
                </c:pt>
                <c:pt idx="10872">
                  <c:v>129.41000366210938</c:v>
                </c:pt>
                <c:pt idx="10873">
                  <c:v>130.30999755859375</c:v>
                </c:pt>
                <c:pt idx="10874">
                  <c:v>129.44999694824219</c:v>
                </c:pt>
                <c:pt idx="10875">
                  <c:v>130.07000732421875</c:v>
                </c:pt>
                <c:pt idx="10876">
                  <c:v>129.64999389648438</c:v>
                </c:pt>
                <c:pt idx="10877">
                  <c:v>130.19999694824219</c:v>
                </c:pt>
                <c:pt idx="10878">
                  <c:v>129.47000122070313</c:v>
                </c:pt>
                <c:pt idx="10879">
                  <c:v>129.33999633789063</c:v>
                </c:pt>
                <c:pt idx="10880">
                  <c:v>130.55000305175781</c:v>
                </c:pt>
                <c:pt idx="10881">
                  <c:v>129.39999389648438</c:v>
                </c:pt>
                <c:pt idx="10882">
                  <c:v>129.53999328613281</c:v>
                </c:pt>
                <c:pt idx="10883">
                  <c:v>130.22000122070313</c:v>
                </c:pt>
                <c:pt idx="10884">
                  <c:v>129.80000305175781</c:v>
                </c:pt>
                <c:pt idx="10885">
                  <c:v>130.44999694824219</c:v>
                </c:pt>
                <c:pt idx="10886">
                  <c:v>129.47000122070313</c:v>
                </c:pt>
                <c:pt idx="10887">
                  <c:v>130.58999633789063</c:v>
                </c:pt>
                <c:pt idx="10888">
                  <c:v>129.42999267578125</c:v>
                </c:pt>
                <c:pt idx="10889">
                  <c:v>129.44999694824219</c:v>
                </c:pt>
                <c:pt idx="10890">
                  <c:v>130.42999267578125</c:v>
                </c:pt>
                <c:pt idx="10891">
                  <c:v>129.6199951171875</c:v>
                </c:pt>
                <c:pt idx="10892">
                  <c:v>130.17999267578125</c:v>
                </c:pt>
                <c:pt idx="10893">
                  <c:v>129.72999572753906</c:v>
                </c:pt>
                <c:pt idx="10894">
                  <c:v>130.52000427246094</c:v>
                </c:pt>
                <c:pt idx="10895">
                  <c:v>130.61000061035156</c:v>
                </c:pt>
                <c:pt idx="10896">
                  <c:v>129.38999938964844</c:v>
                </c:pt>
                <c:pt idx="10897">
                  <c:v>130.52999877929688</c:v>
                </c:pt>
                <c:pt idx="10898">
                  <c:v>130.16000366210938</c:v>
                </c:pt>
                <c:pt idx="10899">
                  <c:v>130.08000183105469</c:v>
                </c:pt>
                <c:pt idx="10900">
                  <c:v>129.83999633789063</c:v>
                </c:pt>
                <c:pt idx="10901">
                  <c:v>130.46000671386719</c:v>
                </c:pt>
                <c:pt idx="10902">
                  <c:v>130.66999816894531</c:v>
                </c:pt>
                <c:pt idx="10903">
                  <c:v>129.39999389648438</c:v>
                </c:pt>
                <c:pt idx="10904">
                  <c:v>130.6300048828125</c:v>
                </c:pt>
                <c:pt idx="10905">
                  <c:v>130.36000061035156</c:v>
                </c:pt>
                <c:pt idx="10906">
                  <c:v>130.55000305175781</c:v>
                </c:pt>
                <c:pt idx="10907">
                  <c:v>130.02999877929688</c:v>
                </c:pt>
                <c:pt idx="10908">
                  <c:v>130.28999328613281</c:v>
                </c:pt>
                <c:pt idx="10909">
                  <c:v>129.72999572753906</c:v>
                </c:pt>
                <c:pt idx="10910">
                  <c:v>129.58000183105469</c:v>
                </c:pt>
                <c:pt idx="10911">
                  <c:v>130.67999267578125</c:v>
                </c:pt>
                <c:pt idx="10912">
                  <c:v>129.50999450683594</c:v>
                </c:pt>
                <c:pt idx="10913">
                  <c:v>129.83999633789063</c:v>
                </c:pt>
                <c:pt idx="10914">
                  <c:v>130.30999755859375</c:v>
                </c:pt>
                <c:pt idx="10915">
                  <c:v>130.03999328613281</c:v>
                </c:pt>
                <c:pt idx="10916">
                  <c:v>130.05000305175781</c:v>
                </c:pt>
                <c:pt idx="10917">
                  <c:v>129.6300048828125</c:v>
                </c:pt>
                <c:pt idx="10918">
                  <c:v>130.69999694824219</c:v>
                </c:pt>
                <c:pt idx="10919">
                  <c:v>129.5</c:v>
                </c:pt>
                <c:pt idx="10920">
                  <c:v>130.75</c:v>
                </c:pt>
                <c:pt idx="10921">
                  <c:v>130.66000366210938</c:v>
                </c:pt>
                <c:pt idx="10922">
                  <c:v>129.63999938964844</c:v>
                </c:pt>
                <c:pt idx="10923">
                  <c:v>130.58999633789063</c:v>
                </c:pt>
                <c:pt idx="10924">
                  <c:v>130.08000183105469</c:v>
                </c:pt>
                <c:pt idx="10925">
                  <c:v>130.47000122070313</c:v>
                </c:pt>
                <c:pt idx="10926">
                  <c:v>129.8699951171875</c:v>
                </c:pt>
                <c:pt idx="10927">
                  <c:v>130.53999328613281</c:v>
                </c:pt>
                <c:pt idx="10928">
                  <c:v>130.78999328613281</c:v>
                </c:pt>
                <c:pt idx="10929">
                  <c:v>129.6199951171875</c:v>
                </c:pt>
                <c:pt idx="10930">
                  <c:v>130.80000305175781</c:v>
                </c:pt>
                <c:pt idx="10931">
                  <c:v>130.74000549316406</c:v>
                </c:pt>
                <c:pt idx="10932">
                  <c:v>129.83000183105469</c:v>
                </c:pt>
                <c:pt idx="10933">
                  <c:v>130.53999328613281</c:v>
                </c:pt>
                <c:pt idx="10934">
                  <c:v>129.94999694824219</c:v>
                </c:pt>
                <c:pt idx="10935">
                  <c:v>130.75999450683594</c:v>
                </c:pt>
                <c:pt idx="10936">
                  <c:v>129.80000305175781</c:v>
                </c:pt>
                <c:pt idx="10937">
                  <c:v>130.77000427246094</c:v>
                </c:pt>
                <c:pt idx="10938">
                  <c:v>130.75</c:v>
                </c:pt>
                <c:pt idx="10939">
                  <c:v>129.6199951171875</c:v>
                </c:pt>
                <c:pt idx="10940">
                  <c:v>130.72000122070313</c:v>
                </c:pt>
                <c:pt idx="10941">
                  <c:v>130.47999572753906</c:v>
                </c:pt>
                <c:pt idx="10942">
                  <c:v>130.19999694824219</c:v>
                </c:pt>
                <c:pt idx="10943">
                  <c:v>130.27999877929688</c:v>
                </c:pt>
                <c:pt idx="10944">
                  <c:v>129.80999755859375</c:v>
                </c:pt>
                <c:pt idx="10945">
                  <c:v>130.77999877929688</c:v>
                </c:pt>
                <c:pt idx="10946">
                  <c:v>129.67999267578125</c:v>
                </c:pt>
                <c:pt idx="10947">
                  <c:v>130.82000732421875</c:v>
                </c:pt>
                <c:pt idx="10948">
                  <c:v>130.69000244140625</c:v>
                </c:pt>
                <c:pt idx="10949">
                  <c:v>129.69999694824219</c:v>
                </c:pt>
                <c:pt idx="10950">
                  <c:v>130.75999450683594</c:v>
                </c:pt>
                <c:pt idx="10951">
                  <c:v>130.32000732421875</c:v>
                </c:pt>
                <c:pt idx="10952">
                  <c:v>130.44000244140625</c:v>
                </c:pt>
                <c:pt idx="10953">
                  <c:v>130.08999633789063</c:v>
                </c:pt>
                <c:pt idx="10954">
                  <c:v>129.72999572753906</c:v>
                </c:pt>
                <c:pt idx="10955">
                  <c:v>130.96000671386719</c:v>
                </c:pt>
                <c:pt idx="10956">
                  <c:v>129.77999877929688</c:v>
                </c:pt>
                <c:pt idx="10957">
                  <c:v>129.77000427246094</c:v>
                </c:pt>
                <c:pt idx="10958">
                  <c:v>130.83000183105469</c:v>
                </c:pt>
                <c:pt idx="10959">
                  <c:v>129.8800048828125</c:v>
                </c:pt>
                <c:pt idx="10960">
                  <c:v>130.75999450683594</c:v>
                </c:pt>
                <c:pt idx="10961">
                  <c:v>130.13999938964844</c:v>
                </c:pt>
                <c:pt idx="10962">
                  <c:v>130.72999572753906</c:v>
                </c:pt>
                <c:pt idx="10963">
                  <c:v>130.02999877929688</c:v>
                </c:pt>
                <c:pt idx="10964">
                  <c:v>129.80999755859375</c:v>
                </c:pt>
                <c:pt idx="10965">
                  <c:v>130.89999389648438</c:v>
                </c:pt>
                <c:pt idx="10966">
                  <c:v>129.72999572753906</c:v>
                </c:pt>
                <c:pt idx="10967">
                  <c:v>129.85000610351563</c:v>
                </c:pt>
                <c:pt idx="10968">
                  <c:v>130.85000610351563</c:v>
                </c:pt>
                <c:pt idx="10969">
                  <c:v>129.89999389648438</c:v>
                </c:pt>
                <c:pt idx="10970">
                  <c:v>130.55000305175781</c:v>
                </c:pt>
                <c:pt idx="10971">
                  <c:v>130.16999816894531</c:v>
                </c:pt>
                <c:pt idx="10972">
                  <c:v>130.64999389648438</c:v>
                </c:pt>
                <c:pt idx="10973">
                  <c:v>130.89999389648438</c:v>
                </c:pt>
                <c:pt idx="10974">
                  <c:v>129.75999450683594</c:v>
                </c:pt>
                <c:pt idx="10975">
                  <c:v>130.91999816894531</c:v>
                </c:pt>
                <c:pt idx="10976">
                  <c:v>130.94000244140625</c:v>
                </c:pt>
                <c:pt idx="10977">
                  <c:v>129.85000610351563</c:v>
                </c:pt>
                <c:pt idx="10978">
                  <c:v>130.94000244140625</c:v>
                </c:pt>
                <c:pt idx="10979">
                  <c:v>129.91000366210938</c:v>
                </c:pt>
                <c:pt idx="10980">
                  <c:v>130.3800048828125</c:v>
                </c:pt>
                <c:pt idx="10981">
                  <c:v>130.3800048828125</c:v>
                </c:pt>
                <c:pt idx="10982">
                  <c:v>130.44999694824219</c:v>
                </c:pt>
                <c:pt idx="10983">
                  <c:v>130.94999694824219</c:v>
                </c:pt>
                <c:pt idx="10984">
                  <c:v>129.91999816894531</c:v>
                </c:pt>
                <c:pt idx="10985">
                  <c:v>130.97000122070313</c:v>
                </c:pt>
                <c:pt idx="10986">
                  <c:v>131.05000305175781</c:v>
                </c:pt>
                <c:pt idx="10987">
                  <c:v>129.8800048828125</c:v>
                </c:pt>
                <c:pt idx="10988">
                  <c:v>131.05000305175781</c:v>
                </c:pt>
                <c:pt idx="10989">
                  <c:v>130.67999267578125</c:v>
                </c:pt>
                <c:pt idx="10990">
                  <c:v>130.22999572753906</c:v>
                </c:pt>
                <c:pt idx="10991">
                  <c:v>130.77000427246094</c:v>
                </c:pt>
                <c:pt idx="10992">
                  <c:v>130.64999389648438</c:v>
                </c:pt>
                <c:pt idx="10993">
                  <c:v>131.00999450683594</c:v>
                </c:pt>
                <c:pt idx="10994">
                  <c:v>130.03999328613281</c:v>
                </c:pt>
                <c:pt idx="10995">
                  <c:v>131.00999450683594</c:v>
                </c:pt>
                <c:pt idx="10996">
                  <c:v>130.50999450683594</c:v>
                </c:pt>
                <c:pt idx="10997">
                  <c:v>130.64999389648438</c:v>
                </c:pt>
                <c:pt idx="10998">
                  <c:v>130.5</c:v>
                </c:pt>
                <c:pt idx="10999">
                  <c:v>130.82000732421875</c:v>
                </c:pt>
                <c:pt idx="11000">
                  <c:v>131.25</c:v>
                </c:pt>
                <c:pt idx="11001">
                  <c:v>130.05000305175781</c:v>
                </c:pt>
                <c:pt idx="11002">
                  <c:v>131.19000244140625</c:v>
                </c:pt>
                <c:pt idx="11003">
                  <c:v>131.21000671386719</c:v>
                </c:pt>
                <c:pt idx="11004">
                  <c:v>130.08999633789063</c:v>
                </c:pt>
                <c:pt idx="11005">
                  <c:v>131.21000671386719</c:v>
                </c:pt>
                <c:pt idx="11006">
                  <c:v>130.03999328613281</c:v>
                </c:pt>
                <c:pt idx="11007">
                  <c:v>130.22000122070313</c:v>
                </c:pt>
                <c:pt idx="11008">
                  <c:v>130.99000549316406</c:v>
                </c:pt>
                <c:pt idx="11009">
                  <c:v>130.24000549316406</c:v>
                </c:pt>
                <c:pt idx="11010">
                  <c:v>131.03999328613281</c:v>
                </c:pt>
                <c:pt idx="11011">
                  <c:v>130.58999633789063</c:v>
                </c:pt>
                <c:pt idx="11012">
                  <c:v>130.75</c:v>
                </c:pt>
                <c:pt idx="11013">
                  <c:v>130.60000610351563</c:v>
                </c:pt>
                <c:pt idx="11014">
                  <c:v>130.11000061035156</c:v>
                </c:pt>
                <c:pt idx="11015">
                  <c:v>131.19999694824219</c:v>
                </c:pt>
                <c:pt idx="11016">
                  <c:v>130.21000671386719</c:v>
                </c:pt>
                <c:pt idx="11017">
                  <c:v>130.08000183105469</c:v>
                </c:pt>
                <c:pt idx="11018">
                  <c:v>131.25</c:v>
                </c:pt>
                <c:pt idx="11019">
                  <c:v>131.21000671386719</c:v>
                </c:pt>
                <c:pt idx="11020">
                  <c:v>131.25999450683594</c:v>
                </c:pt>
                <c:pt idx="11021">
                  <c:v>130.05999755859375</c:v>
                </c:pt>
                <c:pt idx="11022">
                  <c:v>131.25</c:v>
                </c:pt>
                <c:pt idx="11023">
                  <c:v>130.13999938964844</c:v>
                </c:pt>
                <c:pt idx="11024">
                  <c:v>131.21000671386719</c:v>
                </c:pt>
                <c:pt idx="11025">
                  <c:v>130.11000061035156</c:v>
                </c:pt>
                <c:pt idx="11026">
                  <c:v>131.27000427246094</c:v>
                </c:pt>
                <c:pt idx="11027">
                  <c:v>131.25999450683594</c:v>
                </c:pt>
                <c:pt idx="11028">
                  <c:v>130.19999694824219</c:v>
                </c:pt>
                <c:pt idx="11029">
                  <c:v>131.25999450683594</c:v>
                </c:pt>
                <c:pt idx="11030">
                  <c:v>130.22999572753906</c:v>
                </c:pt>
                <c:pt idx="11031">
                  <c:v>130.69999694824219</c:v>
                </c:pt>
                <c:pt idx="11032">
                  <c:v>130.72999572753906</c:v>
                </c:pt>
                <c:pt idx="11033">
                  <c:v>130.80000305175781</c:v>
                </c:pt>
                <c:pt idx="11034">
                  <c:v>131.30000305175781</c:v>
                </c:pt>
                <c:pt idx="11035">
                  <c:v>130.1199951171875</c:v>
                </c:pt>
                <c:pt idx="11036">
                  <c:v>131.38999938964844</c:v>
                </c:pt>
                <c:pt idx="11037">
                  <c:v>131.35000610351563</c:v>
                </c:pt>
                <c:pt idx="11038">
                  <c:v>130.19000244140625</c:v>
                </c:pt>
                <c:pt idx="11039">
                  <c:v>131.27000427246094</c:v>
                </c:pt>
                <c:pt idx="11040">
                  <c:v>131.05999755859375</c:v>
                </c:pt>
                <c:pt idx="11041">
                  <c:v>130.58999633789063</c:v>
                </c:pt>
                <c:pt idx="11042">
                  <c:v>130.89999389648438</c:v>
                </c:pt>
                <c:pt idx="11043">
                  <c:v>130.69000244140625</c:v>
                </c:pt>
                <c:pt idx="11044">
                  <c:v>130.83999633789063</c:v>
                </c:pt>
                <c:pt idx="11045">
                  <c:v>130.28999328613281</c:v>
                </c:pt>
                <c:pt idx="11046">
                  <c:v>131.38999938964844</c:v>
                </c:pt>
                <c:pt idx="11047">
                  <c:v>130.30000305175781</c:v>
                </c:pt>
                <c:pt idx="11048">
                  <c:v>130.22000122070313</c:v>
                </c:pt>
                <c:pt idx="11049">
                  <c:v>131.41000366210938</c:v>
                </c:pt>
                <c:pt idx="11050">
                  <c:v>130.14999389648438</c:v>
                </c:pt>
                <c:pt idx="11051">
                  <c:v>131.39999389648438</c:v>
                </c:pt>
                <c:pt idx="11052">
                  <c:v>131.14999389648438</c:v>
                </c:pt>
                <c:pt idx="11053">
                  <c:v>130.6199951171875</c:v>
                </c:pt>
                <c:pt idx="11054">
                  <c:v>131.1300048828125</c:v>
                </c:pt>
                <c:pt idx="11055">
                  <c:v>130.64999389648438</c:v>
                </c:pt>
                <c:pt idx="11056">
                  <c:v>131.25999450683594</c:v>
                </c:pt>
                <c:pt idx="11057">
                  <c:v>130.58999633789063</c:v>
                </c:pt>
                <c:pt idx="11058">
                  <c:v>131.38999938964844</c:v>
                </c:pt>
                <c:pt idx="11059">
                  <c:v>131.52000427246094</c:v>
                </c:pt>
                <c:pt idx="11060">
                  <c:v>130.41000366210938</c:v>
                </c:pt>
                <c:pt idx="11061">
                  <c:v>130.8800048828125</c:v>
                </c:pt>
                <c:pt idx="11062">
                  <c:v>131.41000366210938</c:v>
                </c:pt>
                <c:pt idx="11063">
                  <c:v>130.44999694824219</c:v>
                </c:pt>
                <c:pt idx="11064">
                  <c:v>131.47000122070313</c:v>
                </c:pt>
                <c:pt idx="11065">
                  <c:v>130.52999877929688</c:v>
                </c:pt>
                <c:pt idx="11066">
                  <c:v>130.41000366210938</c:v>
                </c:pt>
                <c:pt idx="11067">
                  <c:v>131.6300048828125</c:v>
                </c:pt>
                <c:pt idx="11068">
                  <c:v>130.44000244140625</c:v>
                </c:pt>
                <c:pt idx="11069">
                  <c:v>130.72000122070313</c:v>
                </c:pt>
                <c:pt idx="11070">
                  <c:v>131.42999267578125</c:v>
                </c:pt>
                <c:pt idx="11071">
                  <c:v>130.77999877929688</c:v>
                </c:pt>
                <c:pt idx="11072">
                  <c:v>131.44000244140625</c:v>
                </c:pt>
                <c:pt idx="11073">
                  <c:v>130.66999816894531</c:v>
                </c:pt>
                <c:pt idx="11074">
                  <c:v>131.53999328613281</c:v>
                </c:pt>
                <c:pt idx="11075">
                  <c:v>130.71000671386719</c:v>
                </c:pt>
                <c:pt idx="11076">
                  <c:v>130.47999572753906</c:v>
                </c:pt>
                <c:pt idx="11077">
                  <c:v>131.72000122070313</c:v>
                </c:pt>
                <c:pt idx="11078">
                  <c:v>130.49000549316406</c:v>
                </c:pt>
                <c:pt idx="11079">
                  <c:v>130.91999816894531</c:v>
                </c:pt>
                <c:pt idx="11080">
                  <c:v>131.27999877929688</c:v>
                </c:pt>
                <c:pt idx="11081">
                  <c:v>131.25</c:v>
                </c:pt>
                <c:pt idx="11082">
                  <c:v>130.99000549316406</c:v>
                </c:pt>
                <c:pt idx="11083">
                  <c:v>131.3699951171875</c:v>
                </c:pt>
                <c:pt idx="11084">
                  <c:v>131.71000671386719</c:v>
                </c:pt>
                <c:pt idx="11085">
                  <c:v>130.55000305175781</c:v>
                </c:pt>
                <c:pt idx="11086">
                  <c:v>131.80000305175781</c:v>
                </c:pt>
                <c:pt idx="11087">
                  <c:v>131.55000305175781</c:v>
                </c:pt>
                <c:pt idx="11088">
                  <c:v>130.94999694824219</c:v>
                </c:pt>
                <c:pt idx="11089">
                  <c:v>131.38999938964844</c:v>
                </c:pt>
                <c:pt idx="11090">
                  <c:v>130.66000366210938</c:v>
                </c:pt>
                <c:pt idx="11091">
                  <c:v>131.69999694824219</c:v>
                </c:pt>
                <c:pt idx="11092">
                  <c:v>130.57000732421875</c:v>
                </c:pt>
                <c:pt idx="11093">
                  <c:v>130.66000366210938</c:v>
                </c:pt>
                <c:pt idx="11094">
                  <c:v>131.66999816894531</c:v>
                </c:pt>
                <c:pt idx="11095">
                  <c:v>130.71000671386719</c:v>
                </c:pt>
                <c:pt idx="11096">
                  <c:v>131.53999328613281</c:v>
                </c:pt>
                <c:pt idx="11097">
                  <c:v>130.96000671386719</c:v>
                </c:pt>
                <c:pt idx="11098">
                  <c:v>131.60000610351563</c:v>
                </c:pt>
                <c:pt idx="11099">
                  <c:v>130.69000244140625</c:v>
                </c:pt>
                <c:pt idx="11100">
                  <c:v>131.80000305175781</c:v>
                </c:pt>
                <c:pt idx="11101">
                  <c:v>130.74000549316406</c:v>
                </c:pt>
                <c:pt idx="11102">
                  <c:v>130.61000061035156</c:v>
                </c:pt>
                <c:pt idx="11103">
                  <c:v>131.66000366210938</c:v>
                </c:pt>
                <c:pt idx="11104">
                  <c:v>130.72000122070313</c:v>
                </c:pt>
                <c:pt idx="11105">
                  <c:v>131.28999328613281</c:v>
                </c:pt>
                <c:pt idx="11106">
                  <c:v>131.13999938964844</c:v>
                </c:pt>
                <c:pt idx="11107">
                  <c:v>131.69000244140625</c:v>
                </c:pt>
                <c:pt idx="11108">
                  <c:v>130.83000183105469</c:v>
                </c:pt>
                <c:pt idx="11109">
                  <c:v>130.69000244140625</c:v>
                </c:pt>
                <c:pt idx="11110">
                  <c:v>131.80000305175781</c:v>
                </c:pt>
                <c:pt idx="11111">
                  <c:v>130.66999816894531</c:v>
                </c:pt>
                <c:pt idx="11112">
                  <c:v>131.10000610351563</c:v>
                </c:pt>
                <c:pt idx="11113">
                  <c:v>131.33999633789063</c:v>
                </c:pt>
                <c:pt idx="11114">
                  <c:v>131.39999389648438</c:v>
                </c:pt>
                <c:pt idx="11115">
                  <c:v>131.80999755859375</c:v>
                </c:pt>
                <c:pt idx="11116">
                  <c:v>130.74000549316406</c:v>
                </c:pt>
                <c:pt idx="11117">
                  <c:v>131.99000549316406</c:v>
                </c:pt>
                <c:pt idx="11118">
                  <c:v>130.77000427246094</c:v>
                </c:pt>
                <c:pt idx="11119">
                  <c:v>130.89999389648438</c:v>
                </c:pt>
                <c:pt idx="11120">
                  <c:v>131.64999389648438</c:v>
                </c:pt>
                <c:pt idx="11121">
                  <c:v>131.02000427246094</c:v>
                </c:pt>
                <c:pt idx="11122">
                  <c:v>131.5</c:v>
                </c:pt>
                <c:pt idx="11123">
                  <c:v>130.8800048828125</c:v>
                </c:pt>
                <c:pt idx="11124">
                  <c:v>131.75</c:v>
                </c:pt>
                <c:pt idx="11125">
                  <c:v>130.83000183105469</c:v>
                </c:pt>
                <c:pt idx="11126">
                  <c:v>131.89999389648438</c:v>
                </c:pt>
                <c:pt idx="11127">
                  <c:v>132.00999450683594</c:v>
                </c:pt>
                <c:pt idx="11128">
                  <c:v>130.77000427246094</c:v>
                </c:pt>
                <c:pt idx="11129">
                  <c:v>131.86000061035156</c:v>
                </c:pt>
                <c:pt idx="11130">
                  <c:v>131.58000183105469</c:v>
                </c:pt>
                <c:pt idx="11131">
                  <c:v>131.19000244140625</c:v>
                </c:pt>
                <c:pt idx="11132">
                  <c:v>131.3699951171875</c:v>
                </c:pt>
                <c:pt idx="11133">
                  <c:v>130.85000610351563</c:v>
                </c:pt>
                <c:pt idx="11134">
                  <c:v>131.89999389648438</c:v>
                </c:pt>
                <c:pt idx="11135">
                  <c:v>130.83000183105469</c:v>
                </c:pt>
                <c:pt idx="11136">
                  <c:v>130.80999755859375</c:v>
                </c:pt>
                <c:pt idx="11137">
                  <c:v>131.91000366210938</c:v>
                </c:pt>
                <c:pt idx="11138">
                  <c:v>130.83999633789063</c:v>
                </c:pt>
                <c:pt idx="11139">
                  <c:v>131.3699951171875</c:v>
                </c:pt>
                <c:pt idx="11140">
                  <c:v>131.22999572753906</c:v>
                </c:pt>
                <c:pt idx="11141">
                  <c:v>131.57000732421875</c:v>
                </c:pt>
                <c:pt idx="11142">
                  <c:v>131</c:v>
                </c:pt>
                <c:pt idx="11143">
                  <c:v>130.75</c:v>
                </c:pt>
                <c:pt idx="11144">
                  <c:v>131.89999389648438</c:v>
                </c:pt>
                <c:pt idx="11145">
                  <c:v>130.78999328613281</c:v>
                </c:pt>
                <c:pt idx="11146">
                  <c:v>131.91000366210938</c:v>
                </c:pt>
                <c:pt idx="11147">
                  <c:v>131.69999694824219</c:v>
                </c:pt>
                <c:pt idx="11148">
                  <c:v>131.30000305175781</c:v>
                </c:pt>
                <c:pt idx="11149">
                  <c:v>131.3699951171875</c:v>
                </c:pt>
                <c:pt idx="11150">
                  <c:v>131.58000183105469</c:v>
                </c:pt>
                <c:pt idx="11151">
                  <c:v>132.07000732421875</c:v>
                </c:pt>
                <c:pt idx="11152">
                  <c:v>130.86000061035156</c:v>
                </c:pt>
                <c:pt idx="11153">
                  <c:v>132.00999450683594</c:v>
                </c:pt>
                <c:pt idx="11154">
                  <c:v>131.8699951171875</c:v>
                </c:pt>
                <c:pt idx="11155">
                  <c:v>131.14999389648438</c:v>
                </c:pt>
                <c:pt idx="11156">
                  <c:v>131.61000061035156</c:v>
                </c:pt>
                <c:pt idx="11157">
                  <c:v>131.44999694824219</c:v>
                </c:pt>
                <c:pt idx="11158">
                  <c:v>132.1199951171875</c:v>
                </c:pt>
                <c:pt idx="11159">
                  <c:v>130.89999389648438</c:v>
                </c:pt>
                <c:pt idx="11160">
                  <c:v>132.1199951171875</c:v>
                </c:pt>
                <c:pt idx="11161">
                  <c:v>131.97999572753906</c:v>
                </c:pt>
                <c:pt idx="11162">
                  <c:v>131.08000183105469</c:v>
                </c:pt>
                <c:pt idx="11163">
                  <c:v>131.8699951171875</c:v>
                </c:pt>
                <c:pt idx="11164">
                  <c:v>131.16999816894531</c:v>
                </c:pt>
                <c:pt idx="11165">
                  <c:v>132.02000427246094</c:v>
                </c:pt>
                <c:pt idx="11166">
                  <c:v>131</c:v>
                </c:pt>
                <c:pt idx="11167">
                  <c:v>132.13999938964844</c:v>
                </c:pt>
                <c:pt idx="11168">
                  <c:v>132.03999328613281</c:v>
                </c:pt>
                <c:pt idx="11169">
                  <c:v>131.02999877929688</c:v>
                </c:pt>
                <c:pt idx="11170">
                  <c:v>130.91999816894531</c:v>
                </c:pt>
                <c:pt idx="11171">
                  <c:v>132.10000610351563</c:v>
                </c:pt>
                <c:pt idx="11172">
                  <c:v>131.83000183105469</c:v>
                </c:pt>
                <c:pt idx="11173">
                  <c:v>131.30000305175781</c:v>
                </c:pt>
                <c:pt idx="11174">
                  <c:v>131.69000244140625</c:v>
                </c:pt>
                <c:pt idx="11175">
                  <c:v>131.80000305175781</c:v>
                </c:pt>
                <c:pt idx="11176">
                  <c:v>131.28999328613281</c:v>
                </c:pt>
                <c:pt idx="11177">
                  <c:v>130.94999694824219</c:v>
                </c:pt>
                <c:pt idx="11178">
                  <c:v>132.13999938964844</c:v>
                </c:pt>
                <c:pt idx="11179">
                  <c:v>131.03999328613281</c:v>
                </c:pt>
                <c:pt idx="11180">
                  <c:v>132.25999450683594</c:v>
                </c:pt>
                <c:pt idx="11181">
                  <c:v>131.8699951171875</c:v>
                </c:pt>
                <c:pt idx="11182">
                  <c:v>131.6199951171875</c:v>
                </c:pt>
                <c:pt idx="11183">
                  <c:v>131.5</c:v>
                </c:pt>
                <c:pt idx="11184">
                  <c:v>131.1199951171875</c:v>
                </c:pt>
                <c:pt idx="11185">
                  <c:v>131.17999267578125</c:v>
                </c:pt>
                <c:pt idx="11186">
                  <c:v>132.22999572753906</c:v>
                </c:pt>
                <c:pt idx="11187">
                  <c:v>131.08000183105469</c:v>
                </c:pt>
                <c:pt idx="11188">
                  <c:v>131.13999938964844</c:v>
                </c:pt>
                <c:pt idx="11189">
                  <c:v>132.10000610351563</c:v>
                </c:pt>
                <c:pt idx="11190">
                  <c:v>131.39999389648438</c:v>
                </c:pt>
                <c:pt idx="11191">
                  <c:v>131.8699951171875</c:v>
                </c:pt>
                <c:pt idx="11192">
                  <c:v>131.25</c:v>
                </c:pt>
                <c:pt idx="11193">
                  <c:v>132.27000427246094</c:v>
                </c:pt>
                <c:pt idx="11194">
                  <c:v>131.03999328613281</c:v>
                </c:pt>
                <c:pt idx="11195">
                  <c:v>131.10000610351563</c:v>
                </c:pt>
                <c:pt idx="11196">
                  <c:v>131.94999694824219</c:v>
                </c:pt>
                <c:pt idx="11197">
                  <c:v>131.30000305175781</c:v>
                </c:pt>
                <c:pt idx="11198">
                  <c:v>132.03999328613281</c:v>
                </c:pt>
                <c:pt idx="11199">
                  <c:v>131.17999267578125</c:v>
                </c:pt>
                <c:pt idx="11200">
                  <c:v>132.16999816894531</c:v>
                </c:pt>
                <c:pt idx="11201">
                  <c:v>132.28999328613281</c:v>
                </c:pt>
                <c:pt idx="11202">
                  <c:v>131.11000061035156</c:v>
                </c:pt>
                <c:pt idx="11203">
                  <c:v>132.17999267578125</c:v>
                </c:pt>
                <c:pt idx="11204">
                  <c:v>131.36000061035156</c:v>
                </c:pt>
                <c:pt idx="11205">
                  <c:v>132.10000610351563</c:v>
                </c:pt>
                <c:pt idx="11206">
                  <c:v>131.27000427246094</c:v>
                </c:pt>
                <c:pt idx="11207">
                  <c:v>132.22999572753906</c:v>
                </c:pt>
                <c:pt idx="11208">
                  <c:v>132.25999450683594</c:v>
                </c:pt>
                <c:pt idx="11209">
                  <c:v>131.05999755859375</c:v>
                </c:pt>
                <c:pt idx="11210">
                  <c:v>132.10000610351563</c:v>
                </c:pt>
                <c:pt idx="11211">
                  <c:v>131.44999694824219</c:v>
                </c:pt>
                <c:pt idx="11212">
                  <c:v>131.97999572753906</c:v>
                </c:pt>
                <c:pt idx="11213">
                  <c:v>131.17999267578125</c:v>
                </c:pt>
                <c:pt idx="11214">
                  <c:v>132.25</c:v>
                </c:pt>
                <c:pt idx="11215">
                  <c:v>132.22000122070313</c:v>
                </c:pt>
                <c:pt idx="11216">
                  <c:v>131.22999572753906</c:v>
                </c:pt>
                <c:pt idx="11217">
                  <c:v>132.10000610351563</c:v>
                </c:pt>
                <c:pt idx="11218">
                  <c:v>131.35000610351563</c:v>
                </c:pt>
                <c:pt idx="11219">
                  <c:v>132.16999816894531</c:v>
                </c:pt>
                <c:pt idx="11220">
                  <c:v>131.16999816894531</c:v>
                </c:pt>
                <c:pt idx="11221">
                  <c:v>132.33999633789063</c:v>
                </c:pt>
                <c:pt idx="11222">
                  <c:v>131.1199951171875</c:v>
                </c:pt>
                <c:pt idx="11223">
                  <c:v>132.30000305175781</c:v>
                </c:pt>
                <c:pt idx="11224">
                  <c:v>132.13999938964844</c:v>
                </c:pt>
                <c:pt idx="11225">
                  <c:v>131.52999877929688</c:v>
                </c:pt>
                <c:pt idx="11226">
                  <c:v>131.75999450683594</c:v>
                </c:pt>
                <c:pt idx="11227">
                  <c:v>131.19000244140625</c:v>
                </c:pt>
                <c:pt idx="11228">
                  <c:v>132.39999389648438</c:v>
                </c:pt>
                <c:pt idx="11229">
                  <c:v>132.24000549316406</c:v>
                </c:pt>
                <c:pt idx="11230">
                  <c:v>132.3699951171875</c:v>
                </c:pt>
                <c:pt idx="11231">
                  <c:v>131.16000366210938</c:v>
                </c:pt>
                <c:pt idx="11232">
                  <c:v>132.27999877929688</c:v>
                </c:pt>
                <c:pt idx="11233">
                  <c:v>131.30000305175781</c:v>
                </c:pt>
                <c:pt idx="11234">
                  <c:v>131.97000122070313</c:v>
                </c:pt>
                <c:pt idx="11235">
                  <c:v>131.47999572753906</c:v>
                </c:pt>
                <c:pt idx="11236">
                  <c:v>132.19999694824219</c:v>
                </c:pt>
                <c:pt idx="11237">
                  <c:v>132.33999633789063</c:v>
                </c:pt>
                <c:pt idx="11238">
                  <c:v>131.22999572753906</c:v>
                </c:pt>
                <c:pt idx="11239">
                  <c:v>132.42999267578125</c:v>
                </c:pt>
                <c:pt idx="11240">
                  <c:v>131.32000732421875</c:v>
                </c:pt>
                <c:pt idx="11241">
                  <c:v>131.69000244140625</c:v>
                </c:pt>
                <c:pt idx="11242">
                  <c:v>131.8800048828125</c:v>
                </c:pt>
                <c:pt idx="11243">
                  <c:v>132</c:v>
                </c:pt>
                <c:pt idx="11244">
                  <c:v>132.44999694824219</c:v>
                </c:pt>
                <c:pt idx="11245">
                  <c:v>131.22999572753906</c:v>
                </c:pt>
                <c:pt idx="11246">
                  <c:v>132.50999450683594</c:v>
                </c:pt>
                <c:pt idx="11247">
                  <c:v>131.28999328613281</c:v>
                </c:pt>
                <c:pt idx="11248">
                  <c:v>131.44999694824219</c:v>
                </c:pt>
                <c:pt idx="11249">
                  <c:v>132.16000366210938</c:v>
                </c:pt>
                <c:pt idx="11250">
                  <c:v>131.72999572753906</c:v>
                </c:pt>
                <c:pt idx="11251">
                  <c:v>131.91999816894531</c:v>
                </c:pt>
                <c:pt idx="11252">
                  <c:v>131.32000732421875</c:v>
                </c:pt>
                <c:pt idx="11253">
                  <c:v>132.42999267578125</c:v>
                </c:pt>
                <c:pt idx="11254">
                  <c:v>131.27000427246094</c:v>
                </c:pt>
                <c:pt idx="11255">
                  <c:v>131.25</c:v>
                </c:pt>
                <c:pt idx="11256">
                  <c:v>131.22000122070313</c:v>
                </c:pt>
                <c:pt idx="11257">
                  <c:v>131.55000305175781</c:v>
                </c:pt>
                <c:pt idx="11258">
                  <c:v>132.1300048828125</c:v>
                </c:pt>
                <c:pt idx="11259">
                  <c:v>131.85000610351563</c:v>
                </c:pt>
                <c:pt idx="11260">
                  <c:v>131.77999877929688</c:v>
                </c:pt>
                <c:pt idx="11261">
                  <c:v>131.27999877929688</c:v>
                </c:pt>
                <c:pt idx="11262">
                  <c:v>132.39999389648438</c:v>
                </c:pt>
                <c:pt idx="11263">
                  <c:v>131.27999877929688</c:v>
                </c:pt>
                <c:pt idx="11264">
                  <c:v>131.39999389648438</c:v>
                </c:pt>
                <c:pt idx="11265">
                  <c:v>132.14999389648438</c:v>
                </c:pt>
                <c:pt idx="11266">
                  <c:v>131.61000061035156</c:v>
                </c:pt>
                <c:pt idx="11267">
                  <c:v>132.25999450683594</c:v>
                </c:pt>
                <c:pt idx="11268">
                  <c:v>131.3699951171875</c:v>
                </c:pt>
                <c:pt idx="11269">
                  <c:v>132.42999267578125</c:v>
                </c:pt>
                <c:pt idx="11270">
                  <c:v>132.17999267578125</c:v>
                </c:pt>
                <c:pt idx="11271">
                  <c:v>131.44000244140625</c:v>
                </c:pt>
                <c:pt idx="11272">
                  <c:v>131.19999694824219</c:v>
                </c:pt>
                <c:pt idx="11273">
                  <c:v>132.41999816894531</c:v>
                </c:pt>
                <c:pt idx="11274">
                  <c:v>131.25999450683594</c:v>
                </c:pt>
                <c:pt idx="11275">
                  <c:v>131.64999389648438</c:v>
                </c:pt>
                <c:pt idx="11276">
                  <c:v>132.00999450683594</c:v>
                </c:pt>
                <c:pt idx="11277">
                  <c:v>131.97000122070313</c:v>
                </c:pt>
                <c:pt idx="11278">
                  <c:v>132.46000671386719</c:v>
                </c:pt>
                <c:pt idx="11279">
                  <c:v>131.32000732421875</c:v>
                </c:pt>
                <c:pt idx="11280">
                  <c:v>132.41999816894531</c:v>
                </c:pt>
                <c:pt idx="11281">
                  <c:v>132.33000183105469</c:v>
                </c:pt>
                <c:pt idx="11282">
                  <c:v>131.42999267578125</c:v>
                </c:pt>
                <c:pt idx="11283">
                  <c:v>132.21000671386719</c:v>
                </c:pt>
                <c:pt idx="11284">
                  <c:v>131.52999877929688</c:v>
                </c:pt>
                <c:pt idx="11285">
                  <c:v>132.38999938964844</c:v>
                </c:pt>
                <c:pt idx="11286">
                  <c:v>131.44999694824219</c:v>
                </c:pt>
                <c:pt idx="11287">
                  <c:v>132.53999328613281</c:v>
                </c:pt>
                <c:pt idx="11288">
                  <c:v>132.53999328613281</c:v>
                </c:pt>
                <c:pt idx="11289">
                  <c:v>131.41999816894531</c:v>
                </c:pt>
                <c:pt idx="11290">
                  <c:v>132.47999572753906</c:v>
                </c:pt>
                <c:pt idx="11291">
                  <c:v>131.99000549316406</c:v>
                </c:pt>
                <c:pt idx="11292">
                  <c:v>132.08000183105469</c:v>
                </c:pt>
                <c:pt idx="11293">
                  <c:v>131.8699951171875</c:v>
                </c:pt>
                <c:pt idx="11294">
                  <c:v>131.44000244140625</c:v>
                </c:pt>
                <c:pt idx="11295">
                  <c:v>132.61000061035156</c:v>
                </c:pt>
                <c:pt idx="11296">
                  <c:v>131.32000732421875</c:v>
                </c:pt>
                <c:pt idx="11297">
                  <c:v>131.5</c:v>
                </c:pt>
                <c:pt idx="11298">
                  <c:v>132.44000244140625</c:v>
                </c:pt>
                <c:pt idx="11299">
                  <c:v>131.58999633789063</c:v>
                </c:pt>
                <c:pt idx="11300">
                  <c:v>132.30999755859375</c:v>
                </c:pt>
                <c:pt idx="11301">
                  <c:v>131.58000183105469</c:v>
                </c:pt>
                <c:pt idx="11302">
                  <c:v>132.58000183105469</c:v>
                </c:pt>
                <c:pt idx="11303">
                  <c:v>131.5</c:v>
                </c:pt>
                <c:pt idx="11304">
                  <c:v>131.41999816894531</c:v>
                </c:pt>
                <c:pt idx="11305">
                  <c:v>132.50999450683594</c:v>
                </c:pt>
                <c:pt idx="11306">
                  <c:v>131.42999267578125</c:v>
                </c:pt>
                <c:pt idx="11307">
                  <c:v>132.02000427246094</c:v>
                </c:pt>
                <c:pt idx="11308">
                  <c:v>132.00999450683594</c:v>
                </c:pt>
                <c:pt idx="11309">
                  <c:v>132.25999450683594</c:v>
                </c:pt>
                <c:pt idx="11310">
                  <c:v>132.6300048828125</c:v>
                </c:pt>
                <c:pt idx="11311">
                  <c:v>131.44000244140625</c:v>
                </c:pt>
                <c:pt idx="11312">
                  <c:v>132.69999694824219</c:v>
                </c:pt>
                <c:pt idx="11313">
                  <c:v>131.5</c:v>
                </c:pt>
                <c:pt idx="11314">
                  <c:v>132.42999267578125</c:v>
                </c:pt>
                <c:pt idx="11315">
                  <c:v>131.58000183105469</c:v>
                </c:pt>
                <c:pt idx="11316">
                  <c:v>131.50999450683594</c:v>
                </c:pt>
                <c:pt idx="11317">
                  <c:v>132.71000671386719</c:v>
                </c:pt>
                <c:pt idx="11318">
                  <c:v>131.5</c:v>
                </c:pt>
                <c:pt idx="11319">
                  <c:v>132.6199951171875</c:v>
                </c:pt>
                <c:pt idx="11320">
                  <c:v>132.33000183105469</c:v>
                </c:pt>
                <c:pt idx="11321">
                  <c:v>132.11000061035156</c:v>
                </c:pt>
                <c:pt idx="11322">
                  <c:v>132.10000610351563</c:v>
                </c:pt>
                <c:pt idx="11323">
                  <c:v>131.57000732421875</c:v>
                </c:pt>
                <c:pt idx="11324">
                  <c:v>132.60000610351563</c:v>
                </c:pt>
                <c:pt idx="11325">
                  <c:v>131.44000244140625</c:v>
                </c:pt>
                <c:pt idx="11326">
                  <c:v>132.6300048828125</c:v>
                </c:pt>
                <c:pt idx="11327">
                  <c:v>132.58999633789063</c:v>
                </c:pt>
                <c:pt idx="11328">
                  <c:v>131.50999450683594</c:v>
                </c:pt>
                <c:pt idx="11329">
                  <c:v>132.41999816894531</c:v>
                </c:pt>
                <c:pt idx="11330">
                  <c:v>131.71000671386719</c:v>
                </c:pt>
                <c:pt idx="11331">
                  <c:v>132.3699951171875</c:v>
                </c:pt>
                <c:pt idx="11332">
                  <c:v>131.91999816894531</c:v>
                </c:pt>
                <c:pt idx="11333">
                  <c:v>132.44999694824219</c:v>
                </c:pt>
                <c:pt idx="11334">
                  <c:v>131.71000671386719</c:v>
                </c:pt>
                <c:pt idx="11335">
                  <c:v>131.58999633789063</c:v>
                </c:pt>
                <c:pt idx="11336">
                  <c:v>132.72999572753906</c:v>
                </c:pt>
                <c:pt idx="11337">
                  <c:v>131.61000061035156</c:v>
                </c:pt>
                <c:pt idx="11338">
                  <c:v>131.67999267578125</c:v>
                </c:pt>
                <c:pt idx="11339">
                  <c:v>132.6300048828125</c:v>
                </c:pt>
                <c:pt idx="11340">
                  <c:v>131.69000244140625</c:v>
                </c:pt>
                <c:pt idx="11341">
                  <c:v>132.30999755859375</c:v>
                </c:pt>
                <c:pt idx="11342">
                  <c:v>132</c:v>
                </c:pt>
                <c:pt idx="11343">
                  <c:v>132.39999389648438</c:v>
                </c:pt>
                <c:pt idx="11344">
                  <c:v>131.80999755859375</c:v>
                </c:pt>
                <c:pt idx="11345">
                  <c:v>131.60000610351563</c:v>
                </c:pt>
                <c:pt idx="11346">
                  <c:v>132.82000732421875</c:v>
                </c:pt>
                <c:pt idx="11347">
                  <c:v>131.64999389648438</c:v>
                </c:pt>
                <c:pt idx="11348">
                  <c:v>131.6300048828125</c:v>
                </c:pt>
                <c:pt idx="11349">
                  <c:v>132.66999816894531</c:v>
                </c:pt>
                <c:pt idx="11350">
                  <c:v>131.66000366210938</c:v>
                </c:pt>
                <c:pt idx="11351">
                  <c:v>132.63999938964844</c:v>
                </c:pt>
                <c:pt idx="11352">
                  <c:v>132.21000671386719</c:v>
                </c:pt>
                <c:pt idx="11353">
                  <c:v>132.27000427246094</c:v>
                </c:pt>
                <c:pt idx="11354">
                  <c:v>132.13999938964844</c:v>
                </c:pt>
                <c:pt idx="11355">
                  <c:v>131.66999816894531</c:v>
                </c:pt>
                <c:pt idx="11356">
                  <c:v>132.8699951171875</c:v>
                </c:pt>
                <c:pt idx="11357">
                  <c:v>131.66999816894531</c:v>
                </c:pt>
                <c:pt idx="11358">
                  <c:v>131.66000366210938</c:v>
                </c:pt>
                <c:pt idx="11359">
                  <c:v>132.78999328613281</c:v>
                </c:pt>
                <c:pt idx="11360">
                  <c:v>131.66999816894531</c:v>
                </c:pt>
                <c:pt idx="11361">
                  <c:v>132.16999816894531</c:v>
                </c:pt>
                <c:pt idx="11362">
                  <c:v>132.32000732421875</c:v>
                </c:pt>
                <c:pt idx="11363">
                  <c:v>132.33000183105469</c:v>
                </c:pt>
                <c:pt idx="11364">
                  <c:v>132.13999938964844</c:v>
                </c:pt>
                <c:pt idx="11365">
                  <c:v>131.77000427246094</c:v>
                </c:pt>
                <c:pt idx="11366">
                  <c:v>132.91999816894531</c:v>
                </c:pt>
                <c:pt idx="11367">
                  <c:v>131.69999694824219</c:v>
                </c:pt>
                <c:pt idx="11368">
                  <c:v>131.75</c:v>
                </c:pt>
                <c:pt idx="11369">
                  <c:v>132.86000061035156</c:v>
                </c:pt>
                <c:pt idx="11370">
                  <c:v>131.88999938964844</c:v>
                </c:pt>
                <c:pt idx="11371">
                  <c:v>132.66000366210938</c:v>
                </c:pt>
                <c:pt idx="11372">
                  <c:v>131.94999694824219</c:v>
                </c:pt>
                <c:pt idx="11373">
                  <c:v>132.67999267578125</c:v>
                </c:pt>
                <c:pt idx="11374">
                  <c:v>131.82000732421875</c:v>
                </c:pt>
                <c:pt idx="11375">
                  <c:v>131.66000366210938</c:v>
                </c:pt>
                <c:pt idx="11376">
                  <c:v>132.86000061035156</c:v>
                </c:pt>
                <c:pt idx="11377">
                  <c:v>131.66999816894531</c:v>
                </c:pt>
                <c:pt idx="11378">
                  <c:v>132.1300048828125</c:v>
                </c:pt>
                <c:pt idx="11379">
                  <c:v>132.47000122070313</c:v>
                </c:pt>
                <c:pt idx="11380">
                  <c:v>132.33000183105469</c:v>
                </c:pt>
                <c:pt idx="11381">
                  <c:v>132.83000183105469</c:v>
                </c:pt>
                <c:pt idx="11382">
                  <c:v>131.83999633789063</c:v>
                </c:pt>
                <c:pt idx="11383">
                  <c:v>132.94999694824219</c:v>
                </c:pt>
                <c:pt idx="11384">
                  <c:v>131.78999328613281</c:v>
                </c:pt>
                <c:pt idx="11385">
                  <c:v>131.78999328613281</c:v>
                </c:pt>
                <c:pt idx="11386">
                  <c:v>132.80999755859375</c:v>
                </c:pt>
                <c:pt idx="11387">
                  <c:v>131.78999328613281</c:v>
                </c:pt>
                <c:pt idx="11388">
                  <c:v>132.36000061035156</c:v>
                </c:pt>
                <c:pt idx="11389">
                  <c:v>132.41000366210938</c:v>
                </c:pt>
                <c:pt idx="11390">
                  <c:v>132.41000366210938</c:v>
                </c:pt>
                <c:pt idx="11391">
                  <c:v>132.19999694824219</c:v>
                </c:pt>
                <c:pt idx="11392">
                  <c:v>131.78999328613281</c:v>
                </c:pt>
                <c:pt idx="11393">
                  <c:v>132.94000244140625</c:v>
                </c:pt>
                <c:pt idx="11394">
                  <c:v>131.77000427246094</c:v>
                </c:pt>
                <c:pt idx="11395">
                  <c:v>131.77000427246094</c:v>
                </c:pt>
                <c:pt idx="11396">
                  <c:v>132.86000061035156</c:v>
                </c:pt>
                <c:pt idx="11397">
                  <c:v>131.80999755859375</c:v>
                </c:pt>
                <c:pt idx="11398">
                  <c:v>132.78999328613281</c:v>
                </c:pt>
                <c:pt idx="11399">
                  <c:v>132.46000671386719</c:v>
                </c:pt>
                <c:pt idx="11400">
                  <c:v>132.47000122070313</c:v>
                </c:pt>
                <c:pt idx="11401">
                  <c:v>132.42999267578125</c:v>
                </c:pt>
                <c:pt idx="11402">
                  <c:v>132.52000427246094</c:v>
                </c:pt>
                <c:pt idx="11403">
                  <c:v>132.99000549316406</c:v>
                </c:pt>
                <c:pt idx="11404">
                  <c:v>131.80999755859375</c:v>
                </c:pt>
                <c:pt idx="11405">
                  <c:v>133.03999328613281</c:v>
                </c:pt>
                <c:pt idx="11406">
                  <c:v>132.96000671386719</c:v>
                </c:pt>
                <c:pt idx="11407">
                  <c:v>131.88999938964844</c:v>
                </c:pt>
                <c:pt idx="11408">
                  <c:v>132.94000244140625</c:v>
                </c:pt>
                <c:pt idx="11409">
                  <c:v>132.69999694824219</c:v>
                </c:pt>
                <c:pt idx="11410">
                  <c:v>132.30000305175781</c:v>
                </c:pt>
                <c:pt idx="11411">
                  <c:v>132.63999938964844</c:v>
                </c:pt>
                <c:pt idx="11412">
                  <c:v>132.05999755859375</c:v>
                </c:pt>
                <c:pt idx="11413">
                  <c:v>133.03999328613281</c:v>
                </c:pt>
                <c:pt idx="11414">
                  <c:v>131.97000122070313</c:v>
                </c:pt>
                <c:pt idx="11415">
                  <c:v>133.08999633789063</c:v>
                </c:pt>
                <c:pt idx="11416">
                  <c:v>132.94000244140625</c:v>
                </c:pt>
                <c:pt idx="11417">
                  <c:v>131.88999938964844</c:v>
                </c:pt>
                <c:pt idx="11418">
                  <c:v>133.03999328613281</c:v>
                </c:pt>
                <c:pt idx="11419">
                  <c:v>132.83999633789063</c:v>
                </c:pt>
                <c:pt idx="11420">
                  <c:v>132.16000366210938</c:v>
                </c:pt>
                <c:pt idx="11421">
                  <c:v>132.83000183105469</c:v>
                </c:pt>
                <c:pt idx="11422">
                  <c:v>132.14999389648438</c:v>
                </c:pt>
                <c:pt idx="11423">
                  <c:v>132.91999816894531</c:v>
                </c:pt>
                <c:pt idx="11424">
                  <c:v>132.14999389648438</c:v>
                </c:pt>
                <c:pt idx="11425">
                  <c:v>133.03999328613281</c:v>
                </c:pt>
                <c:pt idx="11426">
                  <c:v>133.08000183105469</c:v>
                </c:pt>
                <c:pt idx="11427">
                  <c:v>131.92999267578125</c:v>
                </c:pt>
                <c:pt idx="11428">
                  <c:v>133.10000610351563</c:v>
                </c:pt>
                <c:pt idx="11429">
                  <c:v>132.94999694824219</c:v>
                </c:pt>
                <c:pt idx="11430">
                  <c:v>132</c:v>
                </c:pt>
                <c:pt idx="11431">
                  <c:v>132.85000610351563</c:v>
                </c:pt>
                <c:pt idx="11432">
                  <c:v>132.25</c:v>
                </c:pt>
                <c:pt idx="11433">
                  <c:v>132.80999755859375</c:v>
                </c:pt>
                <c:pt idx="11434">
                  <c:v>132.13999938964844</c:v>
                </c:pt>
                <c:pt idx="11435">
                  <c:v>132.91999816894531</c:v>
                </c:pt>
                <c:pt idx="11436">
                  <c:v>133.22000122070313</c:v>
                </c:pt>
                <c:pt idx="11437">
                  <c:v>131.97999572753906</c:v>
                </c:pt>
                <c:pt idx="11438">
                  <c:v>133.16999816894531</c:v>
                </c:pt>
                <c:pt idx="11439">
                  <c:v>133.02000427246094</c:v>
                </c:pt>
                <c:pt idx="11440">
                  <c:v>132.08999633789063</c:v>
                </c:pt>
                <c:pt idx="11441">
                  <c:v>132.91000366210938</c:v>
                </c:pt>
                <c:pt idx="11442">
                  <c:v>132.36000061035156</c:v>
                </c:pt>
                <c:pt idx="11443">
                  <c:v>132.83000183105469</c:v>
                </c:pt>
                <c:pt idx="11444">
                  <c:v>132.27000427246094</c:v>
                </c:pt>
                <c:pt idx="11445">
                  <c:v>132.91999816894531</c:v>
                </c:pt>
                <c:pt idx="11446">
                  <c:v>133.16000366210938</c:v>
                </c:pt>
                <c:pt idx="11447">
                  <c:v>132.05999755859375</c:v>
                </c:pt>
                <c:pt idx="11448">
                  <c:v>133.24000549316406</c:v>
                </c:pt>
                <c:pt idx="11449">
                  <c:v>133.14999389648438</c:v>
                </c:pt>
                <c:pt idx="11450">
                  <c:v>132.08000183105469</c:v>
                </c:pt>
                <c:pt idx="11451">
                  <c:v>133.10000610351563</c:v>
                </c:pt>
                <c:pt idx="11452">
                  <c:v>132.07000732421875</c:v>
                </c:pt>
                <c:pt idx="11453">
                  <c:v>132.67999267578125</c:v>
                </c:pt>
                <c:pt idx="11454">
                  <c:v>132.58000183105469</c:v>
                </c:pt>
                <c:pt idx="11455">
                  <c:v>132.77999877929688</c:v>
                </c:pt>
                <c:pt idx="11456">
                  <c:v>132.58000183105469</c:v>
                </c:pt>
                <c:pt idx="11457">
                  <c:v>132.13999938964844</c:v>
                </c:pt>
                <c:pt idx="11458">
                  <c:v>133.28999328613281</c:v>
                </c:pt>
                <c:pt idx="11459">
                  <c:v>132.08999633789063</c:v>
                </c:pt>
                <c:pt idx="11460">
                  <c:v>132.05000305175781</c:v>
                </c:pt>
                <c:pt idx="11461">
                  <c:v>133.14999389648438</c:v>
                </c:pt>
                <c:pt idx="11462">
                  <c:v>132.00999450683594</c:v>
                </c:pt>
                <c:pt idx="11463">
                  <c:v>132.25</c:v>
                </c:pt>
                <c:pt idx="11464">
                  <c:v>133.10000610351563</c:v>
                </c:pt>
                <c:pt idx="11465">
                  <c:v>132.27999877929688</c:v>
                </c:pt>
                <c:pt idx="11466">
                  <c:v>132.89999389648438</c:v>
                </c:pt>
                <c:pt idx="11467">
                  <c:v>132.42999267578125</c:v>
                </c:pt>
                <c:pt idx="11468">
                  <c:v>132.86000061035156</c:v>
                </c:pt>
                <c:pt idx="11469">
                  <c:v>132.44000244140625</c:v>
                </c:pt>
                <c:pt idx="11470">
                  <c:v>132.19000244140625</c:v>
                </c:pt>
                <c:pt idx="11471">
                  <c:v>133.30000305175781</c:v>
                </c:pt>
                <c:pt idx="11472">
                  <c:v>132.07000732421875</c:v>
                </c:pt>
                <c:pt idx="11473">
                  <c:v>133.28999328613281</c:v>
                </c:pt>
                <c:pt idx="11474">
                  <c:v>133.30000305175781</c:v>
                </c:pt>
                <c:pt idx="11475">
                  <c:v>132.1300048828125</c:v>
                </c:pt>
                <c:pt idx="11476">
                  <c:v>133.28999328613281</c:v>
                </c:pt>
                <c:pt idx="11477">
                  <c:v>132.19999694824219</c:v>
                </c:pt>
                <c:pt idx="11478">
                  <c:v>133.25</c:v>
                </c:pt>
                <c:pt idx="11479">
                  <c:v>132.94000244140625</c:v>
                </c:pt>
                <c:pt idx="11480">
                  <c:v>132.52000427246094</c:v>
                </c:pt>
                <c:pt idx="11481">
                  <c:v>132.91999816894531</c:v>
                </c:pt>
                <c:pt idx="11482">
                  <c:v>132.30999755859375</c:v>
                </c:pt>
                <c:pt idx="11483">
                  <c:v>133.19000244140625</c:v>
                </c:pt>
                <c:pt idx="11484">
                  <c:v>132.35000610351563</c:v>
                </c:pt>
                <c:pt idx="11485">
                  <c:v>132.14999389648438</c:v>
                </c:pt>
                <c:pt idx="11486">
                  <c:v>133.27999877929688</c:v>
                </c:pt>
                <c:pt idx="11487">
                  <c:v>132.1300048828125</c:v>
                </c:pt>
                <c:pt idx="11488">
                  <c:v>133.35000610351563</c:v>
                </c:pt>
                <c:pt idx="11489">
                  <c:v>133.27999877929688</c:v>
                </c:pt>
                <c:pt idx="11490">
                  <c:v>132.27999877929688</c:v>
                </c:pt>
                <c:pt idx="11491">
                  <c:v>133.22000122070313</c:v>
                </c:pt>
                <c:pt idx="11492">
                  <c:v>132.67999267578125</c:v>
                </c:pt>
                <c:pt idx="11493">
                  <c:v>132.97000122070313</c:v>
                </c:pt>
                <c:pt idx="11494">
                  <c:v>132.6199951171875</c:v>
                </c:pt>
                <c:pt idx="11495">
                  <c:v>132.89999389648438</c:v>
                </c:pt>
                <c:pt idx="11496">
                  <c:v>133.27000427246094</c:v>
                </c:pt>
                <c:pt idx="11497">
                  <c:v>132.17999267578125</c:v>
                </c:pt>
                <c:pt idx="11498">
                  <c:v>133.33999633789063</c:v>
                </c:pt>
                <c:pt idx="11499">
                  <c:v>133.25999450683594</c:v>
                </c:pt>
                <c:pt idx="11500">
                  <c:v>132.14999389648438</c:v>
                </c:pt>
                <c:pt idx="11501">
                  <c:v>133.36000061035156</c:v>
                </c:pt>
                <c:pt idx="11502">
                  <c:v>133</c:v>
                </c:pt>
                <c:pt idx="11503">
                  <c:v>132.49000549316406</c:v>
                </c:pt>
                <c:pt idx="11504">
                  <c:v>132.94999694824219</c:v>
                </c:pt>
                <c:pt idx="11505">
                  <c:v>132.55999755859375</c:v>
                </c:pt>
                <c:pt idx="11506">
                  <c:v>133.1300048828125</c:v>
                </c:pt>
                <c:pt idx="11507">
                  <c:v>132.39999389648438</c:v>
                </c:pt>
                <c:pt idx="11508">
                  <c:v>133.14999389648438</c:v>
                </c:pt>
                <c:pt idx="11509">
                  <c:v>132.25999450683594</c:v>
                </c:pt>
                <c:pt idx="11510">
                  <c:v>132.1199951171875</c:v>
                </c:pt>
                <c:pt idx="11511">
                  <c:v>133.41000366210938</c:v>
                </c:pt>
                <c:pt idx="11512">
                  <c:v>132.19000244140625</c:v>
                </c:pt>
                <c:pt idx="11513">
                  <c:v>132.35000610351563</c:v>
                </c:pt>
                <c:pt idx="11514">
                  <c:v>133.33999633789063</c:v>
                </c:pt>
                <c:pt idx="11515">
                  <c:v>132.47000122070313</c:v>
                </c:pt>
                <c:pt idx="11516">
                  <c:v>133.05000305175781</c:v>
                </c:pt>
                <c:pt idx="11517">
                  <c:v>132.60000610351563</c:v>
                </c:pt>
                <c:pt idx="11518">
                  <c:v>133.22999572753906</c:v>
                </c:pt>
                <c:pt idx="11519">
                  <c:v>133.49000549316406</c:v>
                </c:pt>
                <c:pt idx="11520">
                  <c:v>132.32000732421875</c:v>
                </c:pt>
                <c:pt idx="11521">
                  <c:v>133.50999450683594</c:v>
                </c:pt>
                <c:pt idx="11522">
                  <c:v>132.27999877929688</c:v>
                </c:pt>
                <c:pt idx="11523">
                  <c:v>132.41999816894531</c:v>
                </c:pt>
                <c:pt idx="11524">
                  <c:v>133.3699951171875</c:v>
                </c:pt>
                <c:pt idx="11525">
                  <c:v>132.39999389648438</c:v>
                </c:pt>
                <c:pt idx="11526">
                  <c:v>132.89999389648438</c:v>
                </c:pt>
                <c:pt idx="11527">
                  <c:v>132.94000244140625</c:v>
                </c:pt>
                <c:pt idx="11528">
                  <c:v>132.97999572753906</c:v>
                </c:pt>
                <c:pt idx="11529">
                  <c:v>133.46000671386719</c:v>
                </c:pt>
                <c:pt idx="11530">
                  <c:v>132.41000366210938</c:v>
                </c:pt>
                <c:pt idx="11531">
                  <c:v>133.47999572753906</c:v>
                </c:pt>
                <c:pt idx="11532">
                  <c:v>133.58999633789063</c:v>
                </c:pt>
                <c:pt idx="11533">
                  <c:v>132.41000366210938</c:v>
                </c:pt>
                <c:pt idx="11534">
                  <c:v>133.57000732421875</c:v>
                </c:pt>
                <c:pt idx="11535">
                  <c:v>132.41999816894531</c:v>
                </c:pt>
                <c:pt idx="11536">
                  <c:v>132.36000061035156</c:v>
                </c:pt>
                <c:pt idx="11537">
                  <c:v>133.5</c:v>
                </c:pt>
                <c:pt idx="11538">
                  <c:v>132.41999816894531</c:v>
                </c:pt>
                <c:pt idx="11539">
                  <c:v>132.74000549316406</c:v>
                </c:pt>
                <c:pt idx="11540">
                  <c:v>133.25</c:v>
                </c:pt>
                <c:pt idx="11541">
                  <c:v>132.58999633789063</c:v>
                </c:pt>
                <c:pt idx="11542">
                  <c:v>133.39999389648438</c:v>
                </c:pt>
                <c:pt idx="11543">
                  <c:v>132.75</c:v>
                </c:pt>
                <c:pt idx="11544">
                  <c:v>133.19000244140625</c:v>
                </c:pt>
                <c:pt idx="11545">
                  <c:v>132.83000183105469</c:v>
                </c:pt>
                <c:pt idx="11546">
                  <c:v>132.3699951171875</c:v>
                </c:pt>
                <c:pt idx="11547">
                  <c:v>133.47000122070313</c:v>
                </c:pt>
                <c:pt idx="11548">
                  <c:v>132.52000427246094</c:v>
                </c:pt>
                <c:pt idx="11549">
                  <c:v>132.38999938964844</c:v>
                </c:pt>
                <c:pt idx="11550">
                  <c:v>133.64999389648438</c:v>
                </c:pt>
                <c:pt idx="11551">
                  <c:v>132.46000671386719</c:v>
                </c:pt>
                <c:pt idx="11552">
                  <c:v>133.57000732421875</c:v>
                </c:pt>
                <c:pt idx="11553">
                  <c:v>132.41000366210938</c:v>
                </c:pt>
                <c:pt idx="11554">
                  <c:v>133.6300048828125</c:v>
                </c:pt>
                <c:pt idx="11555">
                  <c:v>133.55000305175781</c:v>
                </c:pt>
                <c:pt idx="11556">
                  <c:v>132.3800048828125</c:v>
                </c:pt>
                <c:pt idx="11557">
                  <c:v>133.47999572753906</c:v>
                </c:pt>
                <c:pt idx="11558">
                  <c:v>133.39999389648438</c:v>
                </c:pt>
                <c:pt idx="11559">
                  <c:v>132.55999755859375</c:v>
                </c:pt>
                <c:pt idx="11560">
                  <c:v>133.44000244140625</c:v>
                </c:pt>
                <c:pt idx="11561">
                  <c:v>132.94000244140625</c:v>
                </c:pt>
                <c:pt idx="11562">
                  <c:v>133.08000183105469</c:v>
                </c:pt>
                <c:pt idx="11563">
                  <c:v>133</c:v>
                </c:pt>
                <c:pt idx="11564">
                  <c:v>132.53999328613281</c:v>
                </c:pt>
                <c:pt idx="11565">
                  <c:v>133.52000427246094</c:v>
                </c:pt>
                <c:pt idx="11566">
                  <c:v>132.52000427246094</c:v>
                </c:pt>
                <c:pt idx="11567">
                  <c:v>133.47999572753906</c:v>
                </c:pt>
                <c:pt idx="11568">
                  <c:v>133.57000732421875</c:v>
                </c:pt>
                <c:pt idx="11569">
                  <c:v>132.44000244140625</c:v>
                </c:pt>
                <c:pt idx="11570">
                  <c:v>133.52999877929688</c:v>
                </c:pt>
                <c:pt idx="11571">
                  <c:v>132.39999389648438</c:v>
                </c:pt>
                <c:pt idx="11572">
                  <c:v>132.44999694824219</c:v>
                </c:pt>
                <c:pt idx="11573">
                  <c:v>133.55999755859375</c:v>
                </c:pt>
                <c:pt idx="11574">
                  <c:v>132.50999450683594</c:v>
                </c:pt>
                <c:pt idx="11575">
                  <c:v>133.60000610351563</c:v>
                </c:pt>
                <c:pt idx="11576">
                  <c:v>133.13999938964844</c:v>
                </c:pt>
                <c:pt idx="11577">
                  <c:v>132.97000122070313</c:v>
                </c:pt>
                <c:pt idx="11578">
                  <c:v>133.10000610351563</c:v>
                </c:pt>
                <c:pt idx="11579">
                  <c:v>132.58999633789063</c:v>
                </c:pt>
                <c:pt idx="11580">
                  <c:v>133.44000244140625</c:v>
                </c:pt>
                <c:pt idx="11581">
                  <c:v>132.6300048828125</c:v>
                </c:pt>
                <c:pt idx="11582">
                  <c:v>132.49000549316406</c:v>
                </c:pt>
                <c:pt idx="11583">
                  <c:v>133.67999267578125</c:v>
                </c:pt>
                <c:pt idx="11584">
                  <c:v>132.44000244140625</c:v>
                </c:pt>
                <c:pt idx="11585">
                  <c:v>132.39999389648438</c:v>
                </c:pt>
                <c:pt idx="11586">
                  <c:v>133.57000732421875</c:v>
                </c:pt>
                <c:pt idx="11587">
                  <c:v>132.44000244140625</c:v>
                </c:pt>
                <c:pt idx="11588">
                  <c:v>132.69999694824219</c:v>
                </c:pt>
                <c:pt idx="11589">
                  <c:v>133.44000244140625</c:v>
                </c:pt>
                <c:pt idx="11590">
                  <c:v>132.57000732421875</c:v>
                </c:pt>
                <c:pt idx="11591">
                  <c:v>133.53999328613281</c:v>
                </c:pt>
                <c:pt idx="11592">
                  <c:v>132.97999572753906</c:v>
                </c:pt>
                <c:pt idx="11593">
                  <c:v>133</c:v>
                </c:pt>
                <c:pt idx="11594">
                  <c:v>133.1300048828125</c:v>
                </c:pt>
                <c:pt idx="11595">
                  <c:v>132.58000183105469</c:v>
                </c:pt>
                <c:pt idx="11596">
                  <c:v>133.42999267578125</c:v>
                </c:pt>
                <c:pt idx="11597">
                  <c:v>132.72999572753906</c:v>
                </c:pt>
                <c:pt idx="11598">
                  <c:v>132.3800048828125</c:v>
                </c:pt>
                <c:pt idx="11599">
                  <c:v>133.61000061035156</c:v>
                </c:pt>
                <c:pt idx="11600">
                  <c:v>132.46000671386719</c:v>
                </c:pt>
                <c:pt idx="11601">
                  <c:v>133.60000610351563</c:v>
                </c:pt>
                <c:pt idx="11602">
                  <c:v>133.53999328613281</c:v>
                </c:pt>
                <c:pt idx="11603">
                  <c:v>132.44999694824219</c:v>
                </c:pt>
                <c:pt idx="11604">
                  <c:v>133.64999389648438</c:v>
                </c:pt>
                <c:pt idx="11605">
                  <c:v>132.44000244140625</c:v>
                </c:pt>
                <c:pt idx="11606">
                  <c:v>132.55000305175781</c:v>
                </c:pt>
                <c:pt idx="11607">
                  <c:v>133.58000183105469</c:v>
                </c:pt>
                <c:pt idx="11608">
                  <c:v>132.52000427246094</c:v>
                </c:pt>
                <c:pt idx="11609">
                  <c:v>132.94999694824219</c:v>
                </c:pt>
                <c:pt idx="11610">
                  <c:v>133.28999328613281</c:v>
                </c:pt>
                <c:pt idx="11611">
                  <c:v>132.99000549316406</c:v>
                </c:pt>
                <c:pt idx="11612">
                  <c:v>133.32000732421875</c:v>
                </c:pt>
                <c:pt idx="11613">
                  <c:v>132.69999694824219</c:v>
                </c:pt>
                <c:pt idx="11614">
                  <c:v>133.50999450683594</c:v>
                </c:pt>
                <c:pt idx="11615">
                  <c:v>133.69999694824219</c:v>
                </c:pt>
                <c:pt idx="11616">
                  <c:v>132.53999328613281</c:v>
                </c:pt>
                <c:pt idx="11617">
                  <c:v>133.66000366210938</c:v>
                </c:pt>
                <c:pt idx="11618">
                  <c:v>133.66000366210938</c:v>
                </c:pt>
                <c:pt idx="11619">
                  <c:v>132.58000183105469</c:v>
                </c:pt>
                <c:pt idx="11620">
                  <c:v>133.74000549316406</c:v>
                </c:pt>
                <c:pt idx="11621">
                  <c:v>132.55000305175781</c:v>
                </c:pt>
                <c:pt idx="11622">
                  <c:v>133.75999450683594</c:v>
                </c:pt>
                <c:pt idx="11623">
                  <c:v>133.5</c:v>
                </c:pt>
                <c:pt idx="11624">
                  <c:v>132.92999267578125</c:v>
                </c:pt>
                <c:pt idx="11625">
                  <c:v>133.46000671386719</c:v>
                </c:pt>
                <c:pt idx="11626">
                  <c:v>132.8800048828125</c:v>
                </c:pt>
                <c:pt idx="11627">
                  <c:v>133.41000366210938</c:v>
                </c:pt>
                <c:pt idx="11628">
                  <c:v>132.97000122070313</c:v>
                </c:pt>
                <c:pt idx="11629">
                  <c:v>132.57000732421875</c:v>
                </c:pt>
                <c:pt idx="11630">
                  <c:v>133.72999572753906</c:v>
                </c:pt>
                <c:pt idx="11631">
                  <c:v>132.5</c:v>
                </c:pt>
                <c:pt idx="11632">
                  <c:v>133.72999572753906</c:v>
                </c:pt>
                <c:pt idx="11633">
                  <c:v>132.52999877929688</c:v>
                </c:pt>
                <c:pt idx="11634">
                  <c:v>132.57000732421875</c:v>
                </c:pt>
                <c:pt idx="11635">
                  <c:v>133.63999938964844</c:v>
                </c:pt>
                <c:pt idx="11636">
                  <c:v>132.57000732421875</c:v>
                </c:pt>
                <c:pt idx="11637">
                  <c:v>133</c:v>
                </c:pt>
                <c:pt idx="11638">
                  <c:v>132.58000183105469</c:v>
                </c:pt>
                <c:pt idx="11639">
                  <c:v>133.08999633789063</c:v>
                </c:pt>
                <c:pt idx="11640">
                  <c:v>133.24000549316406</c:v>
                </c:pt>
                <c:pt idx="11641">
                  <c:v>133.14999389648438</c:v>
                </c:pt>
                <c:pt idx="11642">
                  <c:v>132.94999694824219</c:v>
                </c:pt>
                <c:pt idx="11643">
                  <c:v>132.44000244140625</c:v>
                </c:pt>
                <c:pt idx="11644">
                  <c:v>133.78999328613281</c:v>
                </c:pt>
                <c:pt idx="11645">
                  <c:v>132.52999877929688</c:v>
                </c:pt>
                <c:pt idx="11646">
                  <c:v>132.57000732421875</c:v>
                </c:pt>
                <c:pt idx="11647">
                  <c:v>133.64999389648438</c:v>
                </c:pt>
                <c:pt idx="11648">
                  <c:v>132.55999755859375</c:v>
                </c:pt>
                <c:pt idx="11649">
                  <c:v>132.94999694824219</c:v>
                </c:pt>
                <c:pt idx="11650">
                  <c:v>133.16000366210938</c:v>
                </c:pt>
                <c:pt idx="11651">
                  <c:v>133.21000671386719</c:v>
                </c:pt>
                <c:pt idx="11652">
                  <c:v>133.02000427246094</c:v>
                </c:pt>
                <c:pt idx="11653">
                  <c:v>132.57000732421875</c:v>
                </c:pt>
                <c:pt idx="11654">
                  <c:v>133.75999450683594</c:v>
                </c:pt>
                <c:pt idx="11655">
                  <c:v>132.57000732421875</c:v>
                </c:pt>
                <c:pt idx="11656">
                  <c:v>132.64999389648438</c:v>
                </c:pt>
                <c:pt idx="11657">
                  <c:v>133.66999816894531</c:v>
                </c:pt>
                <c:pt idx="11658">
                  <c:v>132.83999633789063</c:v>
                </c:pt>
                <c:pt idx="11659">
                  <c:v>133.53999328613281</c:v>
                </c:pt>
                <c:pt idx="11660">
                  <c:v>132.86000061035156</c:v>
                </c:pt>
                <c:pt idx="11661">
                  <c:v>133.77000427246094</c:v>
                </c:pt>
                <c:pt idx="11662">
                  <c:v>132.69999694824219</c:v>
                </c:pt>
                <c:pt idx="11663">
                  <c:v>133.78999328613281</c:v>
                </c:pt>
                <c:pt idx="11664">
                  <c:v>133.66000366210938</c:v>
                </c:pt>
                <c:pt idx="11665">
                  <c:v>132.66999816894531</c:v>
                </c:pt>
                <c:pt idx="11666">
                  <c:v>133.6300048828125</c:v>
                </c:pt>
                <c:pt idx="11667">
                  <c:v>132.97999572753906</c:v>
                </c:pt>
                <c:pt idx="11668">
                  <c:v>133.66999816894531</c:v>
                </c:pt>
                <c:pt idx="11669">
                  <c:v>132.69999694824219</c:v>
                </c:pt>
                <c:pt idx="11670">
                  <c:v>133.86000061035156</c:v>
                </c:pt>
                <c:pt idx="11671">
                  <c:v>133.69000244140625</c:v>
                </c:pt>
                <c:pt idx="11672">
                  <c:v>132.72000122070313</c:v>
                </c:pt>
                <c:pt idx="11673">
                  <c:v>133.53999328613281</c:v>
                </c:pt>
                <c:pt idx="11674">
                  <c:v>132.83000183105469</c:v>
                </c:pt>
                <c:pt idx="11675">
                  <c:v>133.78999328613281</c:v>
                </c:pt>
                <c:pt idx="11676">
                  <c:v>132.66000366210938</c:v>
                </c:pt>
                <c:pt idx="11677">
                  <c:v>133.80000305175781</c:v>
                </c:pt>
                <c:pt idx="11678">
                  <c:v>133.66999816894531</c:v>
                </c:pt>
                <c:pt idx="11679">
                  <c:v>132.89999389648438</c:v>
                </c:pt>
                <c:pt idx="11680">
                  <c:v>133.44999694824219</c:v>
                </c:pt>
                <c:pt idx="11681">
                  <c:v>132.80999755859375</c:v>
                </c:pt>
                <c:pt idx="11682">
                  <c:v>133.85000610351563</c:v>
                </c:pt>
                <c:pt idx="11683">
                  <c:v>132.67999267578125</c:v>
                </c:pt>
                <c:pt idx="11684">
                  <c:v>133.91000366210938</c:v>
                </c:pt>
                <c:pt idx="11685">
                  <c:v>133.72999572753906</c:v>
                </c:pt>
                <c:pt idx="11686">
                  <c:v>132.96000671386719</c:v>
                </c:pt>
                <c:pt idx="11687">
                  <c:v>133.36000061035156</c:v>
                </c:pt>
                <c:pt idx="11688">
                  <c:v>132.77000427246094</c:v>
                </c:pt>
                <c:pt idx="11689">
                  <c:v>133.80000305175781</c:v>
                </c:pt>
                <c:pt idx="11690">
                  <c:v>132.69000244140625</c:v>
                </c:pt>
                <c:pt idx="11691">
                  <c:v>132.82000732421875</c:v>
                </c:pt>
                <c:pt idx="11692">
                  <c:v>133.58999633789063</c:v>
                </c:pt>
                <c:pt idx="11693">
                  <c:v>133.13999938964844</c:v>
                </c:pt>
                <c:pt idx="11694">
                  <c:v>133.77000427246094</c:v>
                </c:pt>
                <c:pt idx="11695">
                  <c:v>132.77000427246094</c:v>
                </c:pt>
                <c:pt idx="11696">
                  <c:v>133.92999267578125</c:v>
                </c:pt>
                <c:pt idx="11697">
                  <c:v>132.69000244140625</c:v>
                </c:pt>
                <c:pt idx="11698">
                  <c:v>132.94000244140625</c:v>
                </c:pt>
                <c:pt idx="11699">
                  <c:v>132.71000671386719</c:v>
                </c:pt>
                <c:pt idx="11700">
                  <c:v>133.19000244140625</c:v>
                </c:pt>
                <c:pt idx="11701">
                  <c:v>133.22000122070313</c:v>
                </c:pt>
                <c:pt idx="11702">
                  <c:v>133.66999816894531</c:v>
                </c:pt>
                <c:pt idx="11703">
                  <c:v>132.94000244140625</c:v>
                </c:pt>
                <c:pt idx="11704">
                  <c:v>132.75999450683594</c:v>
                </c:pt>
                <c:pt idx="11705">
                  <c:v>133.83999633789063</c:v>
                </c:pt>
                <c:pt idx="11706">
                  <c:v>132.72999572753906</c:v>
                </c:pt>
                <c:pt idx="11707">
                  <c:v>133.72999572753906</c:v>
                </c:pt>
                <c:pt idx="11708">
                  <c:v>133.05999755859375</c:v>
                </c:pt>
                <c:pt idx="11709">
                  <c:v>133.64999389648438</c:v>
                </c:pt>
                <c:pt idx="11710">
                  <c:v>132.8800048828125</c:v>
                </c:pt>
                <c:pt idx="11711">
                  <c:v>132.69999694824219</c:v>
                </c:pt>
                <c:pt idx="11712">
                  <c:v>133.80000305175781</c:v>
                </c:pt>
                <c:pt idx="11713">
                  <c:v>132.69999694824219</c:v>
                </c:pt>
                <c:pt idx="11714">
                  <c:v>133.36000061035156</c:v>
                </c:pt>
                <c:pt idx="11715">
                  <c:v>133.1199951171875</c:v>
                </c:pt>
                <c:pt idx="11716">
                  <c:v>133.69000244140625</c:v>
                </c:pt>
                <c:pt idx="11717">
                  <c:v>132.8699951171875</c:v>
                </c:pt>
                <c:pt idx="11718">
                  <c:v>132.66999816894531</c:v>
                </c:pt>
                <c:pt idx="11719">
                  <c:v>133.91000366210938</c:v>
                </c:pt>
                <c:pt idx="11720">
                  <c:v>132.74000549316406</c:v>
                </c:pt>
                <c:pt idx="11721">
                  <c:v>133.21000671386719</c:v>
                </c:pt>
                <c:pt idx="11722">
                  <c:v>133.36000061035156</c:v>
                </c:pt>
                <c:pt idx="11723">
                  <c:v>133.72999572753906</c:v>
                </c:pt>
                <c:pt idx="11724">
                  <c:v>133.03999328613281</c:v>
                </c:pt>
                <c:pt idx="11725">
                  <c:v>132.86000061035156</c:v>
                </c:pt>
                <c:pt idx="11726">
                  <c:v>133.99000549316406</c:v>
                </c:pt>
                <c:pt idx="11727">
                  <c:v>132.83000183105469</c:v>
                </c:pt>
                <c:pt idx="11728">
                  <c:v>133.13999938964844</c:v>
                </c:pt>
                <c:pt idx="11729">
                  <c:v>133.57000732421875</c:v>
                </c:pt>
                <c:pt idx="11730">
                  <c:v>133.41999816894531</c:v>
                </c:pt>
                <c:pt idx="11731">
                  <c:v>133.27999877929688</c:v>
                </c:pt>
                <c:pt idx="11732">
                  <c:v>132.89999389648438</c:v>
                </c:pt>
                <c:pt idx="11733">
                  <c:v>134.02999877929688</c:v>
                </c:pt>
                <c:pt idx="11734">
                  <c:v>132.82000732421875</c:v>
                </c:pt>
                <c:pt idx="11735">
                  <c:v>134.05999755859375</c:v>
                </c:pt>
                <c:pt idx="11736">
                  <c:v>132.83000183105469</c:v>
                </c:pt>
                <c:pt idx="11737">
                  <c:v>133.91999816894531</c:v>
                </c:pt>
                <c:pt idx="11738">
                  <c:v>132.78999328613281</c:v>
                </c:pt>
                <c:pt idx="11739">
                  <c:v>133.19999694824219</c:v>
                </c:pt>
                <c:pt idx="11740">
                  <c:v>133.53999328613281</c:v>
                </c:pt>
                <c:pt idx="11741">
                  <c:v>133.5</c:v>
                </c:pt>
                <c:pt idx="11742">
                  <c:v>134</c:v>
                </c:pt>
                <c:pt idx="11743">
                  <c:v>132.91000366210938</c:v>
                </c:pt>
                <c:pt idx="11744">
                  <c:v>134.00999450683594</c:v>
                </c:pt>
                <c:pt idx="11745">
                  <c:v>132.88999938964844</c:v>
                </c:pt>
                <c:pt idx="11746">
                  <c:v>132.8699951171875</c:v>
                </c:pt>
                <c:pt idx="11747">
                  <c:v>133.94000244140625</c:v>
                </c:pt>
                <c:pt idx="11748">
                  <c:v>132.96000671386719</c:v>
                </c:pt>
                <c:pt idx="11749">
                  <c:v>133.67999267578125</c:v>
                </c:pt>
                <c:pt idx="11750">
                  <c:v>133.14999389648438</c:v>
                </c:pt>
                <c:pt idx="11751">
                  <c:v>133.83000183105469</c:v>
                </c:pt>
                <c:pt idx="11752">
                  <c:v>133.97999572753906</c:v>
                </c:pt>
                <c:pt idx="11753">
                  <c:v>132.80000305175781</c:v>
                </c:pt>
                <c:pt idx="11754">
                  <c:v>134.07000732421875</c:v>
                </c:pt>
                <c:pt idx="11755">
                  <c:v>133.77999877929688</c:v>
                </c:pt>
                <c:pt idx="11756">
                  <c:v>133.1300048828125</c:v>
                </c:pt>
                <c:pt idx="11757">
                  <c:v>133.72000122070313</c:v>
                </c:pt>
                <c:pt idx="11758">
                  <c:v>133.05000305175781</c:v>
                </c:pt>
                <c:pt idx="11759">
                  <c:v>133.91000366210938</c:v>
                </c:pt>
                <c:pt idx="11760">
                  <c:v>132.86000061035156</c:v>
                </c:pt>
                <c:pt idx="11761">
                  <c:v>132.89999389648438</c:v>
                </c:pt>
                <c:pt idx="11762">
                  <c:v>133.94000244140625</c:v>
                </c:pt>
                <c:pt idx="11763">
                  <c:v>132.88999938964844</c:v>
                </c:pt>
                <c:pt idx="11764">
                  <c:v>133.3699951171875</c:v>
                </c:pt>
                <c:pt idx="11765">
                  <c:v>133.49000549316406</c:v>
                </c:pt>
                <c:pt idx="11766">
                  <c:v>133.6199951171875</c:v>
                </c:pt>
                <c:pt idx="11767">
                  <c:v>134.1199951171875</c:v>
                </c:pt>
                <c:pt idx="11768">
                  <c:v>132.92999267578125</c:v>
                </c:pt>
                <c:pt idx="11769">
                  <c:v>134.02000427246094</c:v>
                </c:pt>
                <c:pt idx="11770">
                  <c:v>133.97000122070313</c:v>
                </c:pt>
                <c:pt idx="11771">
                  <c:v>133.05999755859375</c:v>
                </c:pt>
                <c:pt idx="11772">
                  <c:v>133.91999816894531</c:v>
                </c:pt>
                <c:pt idx="11773">
                  <c:v>133.16999816894531</c:v>
                </c:pt>
                <c:pt idx="11774">
                  <c:v>133.80000305175781</c:v>
                </c:pt>
                <c:pt idx="11775">
                  <c:v>133.17999267578125</c:v>
                </c:pt>
                <c:pt idx="11776">
                  <c:v>133.99000549316406</c:v>
                </c:pt>
                <c:pt idx="11777">
                  <c:v>133.05000305175781</c:v>
                </c:pt>
                <c:pt idx="11778">
                  <c:v>132.77999877929688</c:v>
                </c:pt>
                <c:pt idx="11779">
                  <c:v>134.07000732421875</c:v>
                </c:pt>
                <c:pt idx="11780">
                  <c:v>132.99000549316406</c:v>
                </c:pt>
                <c:pt idx="11781">
                  <c:v>133.28999328613281</c:v>
                </c:pt>
                <c:pt idx="11782">
                  <c:v>133.74000549316406</c:v>
                </c:pt>
                <c:pt idx="11783">
                  <c:v>133.49000549316406</c:v>
                </c:pt>
                <c:pt idx="11784">
                  <c:v>133.99000549316406</c:v>
                </c:pt>
                <c:pt idx="11785">
                  <c:v>132.94999694824219</c:v>
                </c:pt>
                <c:pt idx="11786">
                  <c:v>134.1199951171875</c:v>
                </c:pt>
                <c:pt idx="11787">
                  <c:v>134.03999328613281</c:v>
                </c:pt>
                <c:pt idx="11788">
                  <c:v>133.00999450683594</c:v>
                </c:pt>
                <c:pt idx="11789">
                  <c:v>133.94999694824219</c:v>
                </c:pt>
                <c:pt idx="11790">
                  <c:v>133.10000610351563</c:v>
                </c:pt>
                <c:pt idx="11791">
                  <c:v>133.67999267578125</c:v>
                </c:pt>
                <c:pt idx="11792">
                  <c:v>133.44000244140625</c:v>
                </c:pt>
                <c:pt idx="11793">
                  <c:v>133.85000610351563</c:v>
                </c:pt>
                <c:pt idx="11794">
                  <c:v>134.19000244140625</c:v>
                </c:pt>
                <c:pt idx="11795">
                  <c:v>133</c:v>
                </c:pt>
                <c:pt idx="11796">
                  <c:v>134.17999267578125</c:v>
                </c:pt>
                <c:pt idx="11797">
                  <c:v>134.02999877929688</c:v>
                </c:pt>
                <c:pt idx="11798">
                  <c:v>133.1300048828125</c:v>
                </c:pt>
                <c:pt idx="11799">
                  <c:v>134.03999328613281</c:v>
                </c:pt>
                <c:pt idx="11800">
                  <c:v>133.19999694824219</c:v>
                </c:pt>
                <c:pt idx="11801">
                  <c:v>133.89999389648438</c:v>
                </c:pt>
                <c:pt idx="11802">
                  <c:v>133.28999328613281</c:v>
                </c:pt>
                <c:pt idx="11803">
                  <c:v>134.03999328613281</c:v>
                </c:pt>
                <c:pt idx="11804">
                  <c:v>133.1300048828125</c:v>
                </c:pt>
                <c:pt idx="11805">
                  <c:v>132.97999572753906</c:v>
                </c:pt>
                <c:pt idx="11806">
                  <c:v>134.19999694824219</c:v>
                </c:pt>
                <c:pt idx="11807">
                  <c:v>132.97999572753906</c:v>
                </c:pt>
                <c:pt idx="11808">
                  <c:v>133.25</c:v>
                </c:pt>
                <c:pt idx="11809">
                  <c:v>133.99000549316406</c:v>
                </c:pt>
                <c:pt idx="11810">
                  <c:v>133.50999450683594</c:v>
                </c:pt>
                <c:pt idx="11811">
                  <c:v>133.80000305175781</c:v>
                </c:pt>
                <c:pt idx="11812">
                  <c:v>133.22000122070313</c:v>
                </c:pt>
                <c:pt idx="11813">
                  <c:v>134.13999938964844</c:v>
                </c:pt>
                <c:pt idx="11814">
                  <c:v>133.16999816894531</c:v>
                </c:pt>
                <c:pt idx="11815">
                  <c:v>132.97999572753906</c:v>
                </c:pt>
                <c:pt idx="11816">
                  <c:v>134.16000366210938</c:v>
                </c:pt>
                <c:pt idx="11817">
                  <c:v>132.97999572753906</c:v>
                </c:pt>
                <c:pt idx="11818">
                  <c:v>133.41000366210938</c:v>
                </c:pt>
                <c:pt idx="11819">
                  <c:v>133.80000305175781</c:v>
                </c:pt>
                <c:pt idx="11820">
                  <c:v>133.50999450683594</c:v>
                </c:pt>
                <c:pt idx="11821">
                  <c:v>133.71000671386719</c:v>
                </c:pt>
                <c:pt idx="11822">
                  <c:v>133.1199951171875</c:v>
                </c:pt>
                <c:pt idx="11823">
                  <c:v>134.25</c:v>
                </c:pt>
                <c:pt idx="11824">
                  <c:v>133.11000061035156</c:v>
                </c:pt>
                <c:pt idx="11825">
                  <c:v>133.00999450683594</c:v>
                </c:pt>
                <c:pt idx="11826">
                  <c:v>134.16000366210938</c:v>
                </c:pt>
                <c:pt idx="11827">
                  <c:v>133</c:v>
                </c:pt>
                <c:pt idx="11828">
                  <c:v>133.50999450683594</c:v>
                </c:pt>
                <c:pt idx="11829">
                  <c:v>133.72999572753906</c:v>
                </c:pt>
                <c:pt idx="11830">
                  <c:v>133.67999267578125</c:v>
                </c:pt>
                <c:pt idx="11831">
                  <c:v>134.22000122070313</c:v>
                </c:pt>
                <c:pt idx="11832">
                  <c:v>133.1300048828125</c:v>
                </c:pt>
                <c:pt idx="11833">
                  <c:v>134.33999633789063</c:v>
                </c:pt>
                <c:pt idx="11834">
                  <c:v>133.07000732421875</c:v>
                </c:pt>
                <c:pt idx="11835">
                  <c:v>133.08999633789063</c:v>
                </c:pt>
                <c:pt idx="11836">
                  <c:v>134.16999816894531</c:v>
                </c:pt>
                <c:pt idx="11837">
                  <c:v>133.27000427246094</c:v>
                </c:pt>
                <c:pt idx="11838">
                  <c:v>133.75999450683594</c:v>
                </c:pt>
                <c:pt idx="11839">
                  <c:v>133.64999389648438</c:v>
                </c:pt>
                <c:pt idx="11840">
                  <c:v>133.91999816894531</c:v>
                </c:pt>
                <c:pt idx="11841">
                  <c:v>133.52000427246094</c:v>
                </c:pt>
                <c:pt idx="11842">
                  <c:v>133.16999816894531</c:v>
                </c:pt>
                <c:pt idx="11843">
                  <c:v>134.36000061035156</c:v>
                </c:pt>
                <c:pt idx="11844">
                  <c:v>133.14999389648438</c:v>
                </c:pt>
                <c:pt idx="11845">
                  <c:v>133.22000122070313</c:v>
                </c:pt>
                <c:pt idx="11846">
                  <c:v>134.25</c:v>
                </c:pt>
                <c:pt idx="11847">
                  <c:v>133.27999877929688</c:v>
                </c:pt>
                <c:pt idx="11848">
                  <c:v>134.16999816894531</c:v>
                </c:pt>
                <c:pt idx="11849">
                  <c:v>133.6300048828125</c:v>
                </c:pt>
                <c:pt idx="11850">
                  <c:v>133.91000366210938</c:v>
                </c:pt>
                <c:pt idx="11851">
                  <c:v>133.53999328613281</c:v>
                </c:pt>
                <c:pt idx="11852">
                  <c:v>133.13999938964844</c:v>
                </c:pt>
                <c:pt idx="11853">
                  <c:v>134.33999633789063</c:v>
                </c:pt>
                <c:pt idx="11854">
                  <c:v>133.16999816894531</c:v>
                </c:pt>
                <c:pt idx="11855">
                  <c:v>134.30000305175781</c:v>
                </c:pt>
                <c:pt idx="11856">
                  <c:v>134.16000366210938</c:v>
                </c:pt>
                <c:pt idx="11857">
                  <c:v>133.27999877929688</c:v>
                </c:pt>
                <c:pt idx="11858">
                  <c:v>134.08999633789063</c:v>
                </c:pt>
                <c:pt idx="11859">
                  <c:v>133.46000671386719</c:v>
                </c:pt>
                <c:pt idx="11860">
                  <c:v>134.19000244140625</c:v>
                </c:pt>
                <c:pt idx="11861">
                  <c:v>133.42999267578125</c:v>
                </c:pt>
                <c:pt idx="11862">
                  <c:v>133.16999816894531</c:v>
                </c:pt>
                <c:pt idx="11863">
                  <c:v>134.25</c:v>
                </c:pt>
                <c:pt idx="11864">
                  <c:v>133.16999816894531</c:v>
                </c:pt>
                <c:pt idx="11865">
                  <c:v>134.27999877929688</c:v>
                </c:pt>
                <c:pt idx="11866">
                  <c:v>134.02000427246094</c:v>
                </c:pt>
                <c:pt idx="11867">
                  <c:v>133.6199951171875</c:v>
                </c:pt>
                <c:pt idx="11868">
                  <c:v>133.80999755859375</c:v>
                </c:pt>
                <c:pt idx="11869">
                  <c:v>133.24000549316406</c:v>
                </c:pt>
                <c:pt idx="11870">
                  <c:v>134.35000610351563</c:v>
                </c:pt>
                <c:pt idx="11871">
                  <c:v>133.16000366210938</c:v>
                </c:pt>
                <c:pt idx="11872">
                  <c:v>134.32000732421875</c:v>
                </c:pt>
                <c:pt idx="11873">
                  <c:v>134.16999816894531</c:v>
                </c:pt>
                <c:pt idx="11874">
                  <c:v>133.19999694824219</c:v>
                </c:pt>
                <c:pt idx="11875">
                  <c:v>134.07000732421875</c:v>
                </c:pt>
                <c:pt idx="11876">
                  <c:v>133.47000122070313</c:v>
                </c:pt>
                <c:pt idx="11877">
                  <c:v>134.11000061035156</c:v>
                </c:pt>
                <c:pt idx="11878">
                  <c:v>133.41000366210938</c:v>
                </c:pt>
                <c:pt idx="11879">
                  <c:v>134.21000671386719</c:v>
                </c:pt>
                <c:pt idx="11880">
                  <c:v>134.35000610351563</c:v>
                </c:pt>
                <c:pt idx="11881">
                  <c:v>133.16000366210938</c:v>
                </c:pt>
                <c:pt idx="11882">
                  <c:v>134.38999938964844</c:v>
                </c:pt>
                <c:pt idx="11883">
                  <c:v>134</c:v>
                </c:pt>
                <c:pt idx="11884">
                  <c:v>133.47000122070313</c:v>
                </c:pt>
                <c:pt idx="11885">
                  <c:v>133.82000732421875</c:v>
                </c:pt>
                <c:pt idx="11886">
                  <c:v>133.58999633789063</c:v>
                </c:pt>
                <c:pt idx="11887">
                  <c:v>134.21000671386719</c:v>
                </c:pt>
                <c:pt idx="11888">
                  <c:v>133.27000427246094</c:v>
                </c:pt>
                <c:pt idx="11889">
                  <c:v>134.17999267578125</c:v>
                </c:pt>
                <c:pt idx="11890">
                  <c:v>134.30000305175781</c:v>
                </c:pt>
                <c:pt idx="11891">
                  <c:v>133.1300048828125</c:v>
                </c:pt>
                <c:pt idx="11892">
                  <c:v>134.3699951171875</c:v>
                </c:pt>
                <c:pt idx="11893">
                  <c:v>133.14999389648438</c:v>
                </c:pt>
                <c:pt idx="11894">
                  <c:v>134.3800048828125</c:v>
                </c:pt>
                <c:pt idx="11895">
                  <c:v>134.13999938964844</c:v>
                </c:pt>
                <c:pt idx="11896">
                  <c:v>133.30000305175781</c:v>
                </c:pt>
                <c:pt idx="11897">
                  <c:v>134.19999694824219</c:v>
                </c:pt>
                <c:pt idx="11898">
                  <c:v>133.66000366210938</c:v>
                </c:pt>
                <c:pt idx="11899">
                  <c:v>133.8699951171875</c:v>
                </c:pt>
                <c:pt idx="11900">
                  <c:v>133.58000183105469</c:v>
                </c:pt>
                <c:pt idx="11901">
                  <c:v>133.19999694824219</c:v>
                </c:pt>
                <c:pt idx="11902">
                  <c:v>134.14999389648438</c:v>
                </c:pt>
                <c:pt idx="11903">
                  <c:v>133.08000183105469</c:v>
                </c:pt>
                <c:pt idx="11904">
                  <c:v>134.1300048828125</c:v>
                </c:pt>
                <c:pt idx="11905">
                  <c:v>134.28999328613281</c:v>
                </c:pt>
                <c:pt idx="11906">
                  <c:v>133.11000061035156</c:v>
                </c:pt>
                <c:pt idx="11907">
                  <c:v>134.27000427246094</c:v>
                </c:pt>
                <c:pt idx="11908">
                  <c:v>134.07000732421875</c:v>
                </c:pt>
                <c:pt idx="11909">
                  <c:v>133.17999267578125</c:v>
                </c:pt>
                <c:pt idx="11910">
                  <c:v>134.05000305175781</c:v>
                </c:pt>
                <c:pt idx="11911">
                  <c:v>133.44000244140625</c:v>
                </c:pt>
                <c:pt idx="11912">
                  <c:v>133.66000366210938</c:v>
                </c:pt>
                <c:pt idx="11913">
                  <c:v>133.41999816894531</c:v>
                </c:pt>
                <c:pt idx="11914">
                  <c:v>133.14999389648438</c:v>
                </c:pt>
                <c:pt idx="11915">
                  <c:v>134.24000549316406</c:v>
                </c:pt>
                <c:pt idx="11916">
                  <c:v>133.1300048828125</c:v>
                </c:pt>
                <c:pt idx="11917">
                  <c:v>133.02000427246094</c:v>
                </c:pt>
                <c:pt idx="11918">
                  <c:v>134.22000122070313</c:v>
                </c:pt>
                <c:pt idx="11919">
                  <c:v>133.03999328613281</c:v>
                </c:pt>
                <c:pt idx="11920">
                  <c:v>133.38999938964844</c:v>
                </c:pt>
                <c:pt idx="11921">
                  <c:v>133.10000610351563</c:v>
                </c:pt>
                <c:pt idx="11922">
                  <c:v>133.30000305175781</c:v>
                </c:pt>
                <c:pt idx="11923">
                  <c:v>134.02999877929688</c:v>
                </c:pt>
                <c:pt idx="11924">
                  <c:v>133.35000610351563</c:v>
                </c:pt>
                <c:pt idx="11925">
                  <c:v>134.02999877929688</c:v>
                </c:pt>
                <c:pt idx="11926">
                  <c:v>133.33999633789063</c:v>
                </c:pt>
                <c:pt idx="11927">
                  <c:v>134.05999755859375</c:v>
                </c:pt>
                <c:pt idx="11928">
                  <c:v>133.30000305175781</c:v>
                </c:pt>
                <c:pt idx="11929">
                  <c:v>133.1199951171875</c:v>
                </c:pt>
                <c:pt idx="11930">
                  <c:v>134.22000122070313</c:v>
                </c:pt>
                <c:pt idx="11931">
                  <c:v>133.08999633789063</c:v>
                </c:pt>
                <c:pt idx="11932">
                  <c:v>134.32000732421875</c:v>
                </c:pt>
                <c:pt idx="11933">
                  <c:v>134.17999267578125</c:v>
                </c:pt>
                <c:pt idx="11934">
                  <c:v>133.16000366210938</c:v>
                </c:pt>
                <c:pt idx="11935">
                  <c:v>134.14999389648438</c:v>
                </c:pt>
                <c:pt idx="11936">
                  <c:v>133.61000061035156</c:v>
                </c:pt>
                <c:pt idx="11937">
                  <c:v>133.94999694824219</c:v>
                </c:pt>
                <c:pt idx="11938">
                  <c:v>133.44999694824219</c:v>
                </c:pt>
                <c:pt idx="11939">
                  <c:v>134.07000732421875</c:v>
                </c:pt>
                <c:pt idx="11940">
                  <c:v>134.27000427246094</c:v>
                </c:pt>
                <c:pt idx="11941">
                  <c:v>133.10000610351563</c:v>
                </c:pt>
                <c:pt idx="11942">
                  <c:v>134.27000427246094</c:v>
                </c:pt>
                <c:pt idx="11943">
                  <c:v>133.1300048828125</c:v>
                </c:pt>
                <c:pt idx="11944">
                  <c:v>133.24000549316406</c:v>
                </c:pt>
                <c:pt idx="11945">
                  <c:v>134.1199951171875</c:v>
                </c:pt>
                <c:pt idx="11946">
                  <c:v>133.25999450683594</c:v>
                </c:pt>
                <c:pt idx="11947">
                  <c:v>133.88999938964844</c:v>
                </c:pt>
                <c:pt idx="11948">
                  <c:v>133.47999572753906</c:v>
                </c:pt>
                <c:pt idx="11949">
                  <c:v>133.92999267578125</c:v>
                </c:pt>
                <c:pt idx="11950">
                  <c:v>133.30000305175781</c:v>
                </c:pt>
                <c:pt idx="11951">
                  <c:v>133.02999877929688</c:v>
                </c:pt>
                <c:pt idx="11952">
                  <c:v>134.19000244140625</c:v>
                </c:pt>
                <c:pt idx="11953">
                  <c:v>133.03999328613281</c:v>
                </c:pt>
                <c:pt idx="11954">
                  <c:v>133</c:v>
                </c:pt>
                <c:pt idx="11955">
                  <c:v>134.1199951171875</c:v>
                </c:pt>
                <c:pt idx="11956">
                  <c:v>133.14999389648438</c:v>
                </c:pt>
                <c:pt idx="11957">
                  <c:v>133.58000183105469</c:v>
                </c:pt>
                <c:pt idx="11958">
                  <c:v>133.77000427246094</c:v>
                </c:pt>
                <c:pt idx="11959">
                  <c:v>133.6199951171875</c:v>
                </c:pt>
                <c:pt idx="11960">
                  <c:v>134.17999267578125</c:v>
                </c:pt>
                <c:pt idx="11961">
                  <c:v>133.22000122070313</c:v>
                </c:pt>
                <c:pt idx="11962">
                  <c:v>134.19000244140625</c:v>
                </c:pt>
                <c:pt idx="11963">
                  <c:v>133.22000122070313</c:v>
                </c:pt>
                <c:pt idx="11964">
                  <c:v>133.08000183105469</c:v>
                </c:pt>
                <c:pt idx="11965">
                  <c:v>134.30999755859375</c:v>
                </c:pt>
                <c:pt idx="11966">
                  <c:v>133.10000610351563</c:v>
                </c:pt>
                <c:pt idx="11967">
                  <c:v>134.22999572753906</c:v>
                </c:pt>
                <c:pt idx="11968">
                  <c:v>134.13999938964844</c:v>
                </c:pt>
                <c:pt idx="11969">
                  <c:v>133.27000427246094</c:v>
                </c:pt>
                <c:pt idx="11970">
                  <c:v>134.16000366210938</c:v>
                </c:pt>
                <c:pt idx="11971">
                  <c:v>133.58999633789063</c:v>
                </c:pt>
                <c:pt idx="11972">
                  <c:v>133.82000732421875</c:v>
                </c:pt>
                <c:pt idx="11973">
                  <c:v>133.44999694824219</c:v>
                </c:pt>
                <c:pt idx="11974">
                  <c:v>133.13999938964844</c:v>
                </c:pt>
                <c:pt idx="11975">
                  <c:v>134.22999572753906</c:v>
                </c:pt>
                <c:pt idx="11976">
                  <c:v>133.1300048828125</c:v>
                </c:pt>
                <c:pt idx="11977">
                  <c:v>134.30999755859375</c:v>
                </c:pt>
                <c:pt idx="11978">
                  <c:v>133.1199951171875</c:v>
                </c:pt>
                <c:pt idx="11979">
                  <c:v>133.10000610351563</c:v>
                </c:pt>
                <c:pt idx="11980">
                  <c:v>134.24000549316406</c:v>
                </c:pt>
                <c:pt idx="11981">
                  <c:v>133.13999938964844</c:v>
                </c:pt>
                <c:pt idx="11982">
                  <c:v>133.78999328613281</c:v>
                </c:pt>
                <c:pt idx="11983">
                  <c:v>133.66000366210938</c:v>
                </c:pt>
                <c:pt idx="11984">
                  <c:v>133.85000610351563</c:v>
                </c:pt>
                <c:pt idx="11985">
                  <c:v>134.28999328613281</c:v>
                </c:pt>
                <c:pt idx="11986">
                  <c:v>133.14999389648438</c:v>
                </c:pt>
                <c:pt idx="11987">
                  <c:v>134.22999572753906</c:v>
                </c:pt>
                <c:pt idx="11988">
                  <c:v>133.08999633789063</c:v>
                </c:pt>
                <c:pt idx="11989">
                  <c:v>133.13999938964844</c:v>
                </c:pt>
                <c:pt idx="11990">
                  <c:v>134.21000671386719</c:v>
                </c:pt>
                <c:pt idx="11991">
                  <c:v>133.1199951171875</c:v>
                </c:pt>
                <c:pt idx="11992">
                  <c:v>133.52000427246094</c:v>
                </c:pt>
                <c:pt idx="11993">
                  <c:v>133.75</c:v>
                </c:pt>
                <c:pt idx="11994">
                  <c:v>133.71000671386719</c:v>
                </c:pt>
                <c:pt idx="11995">
                  <c:v>134.25999450683594</c:v>
                </c:pt>
                <c:pt idx="11996">
                  <c:v>133.16999816894531</c:v>
                </c:pt>
                <c:pt idx="11997">
                  <c:v>134.28999328613281</c:v>
                </c:pt>
                <c:pt idx="11998">
                  <c:v>133.08999633789063</c:v>
                </c:pt>
                <c:pt idx="11999">
                  <c:v>134.33000183105469</c:v>
                </c:pt>
                <c:pt idx="12000">
                  <c:v>134.21000671386719</c:v>
                </c:pt>
                <c:pt idx="12001">
                  <c:v>133.16999816894531</c:v>
                </c:pt>
                <c:pt idx="12002">
                  <c:v>134.16999816894531</c:v>
                </c:pt>
                <c:pt idx="12003">
                  <c:v>133.6300048828125</c:v>
                </c:pt>
                <c:pt idx="12004">
                  <c:v>133.88999938964844</c:v>
                </c:pt>
                <c:pt idx="12005">
                  <c:v>133.55999755859375</c:v>
                </c:pt>
                <c:pt idx="12006">
                  <c:v>133.97000122070313</c:v>
                </c:pt>
                <c:pt idx="12007">
                  <c:v>134.27000427246094</c:v>
                </c:pt>
                <c:pt idx="12008">
                  <c:v>133.14999389648438</c:v>
                </c:pt>
                <c:pt idx="12009">
                  <c:v>134.3699951171875</c:v>
                </c:pt>
                <c:pt idx="12010">
                  <c:v>134.24000549316406</c:v>
                </c:pt>
                <c:pt idx="12011">
                  <c:v>133.14999389648438</c:v>
                </c:pt>
                <c:pt idx="12012">
                  <c:v>134.30000305175781</c:v>
                </c:pt>
                <c:pt idx="12013">
                  <c:v>133.91999816894531</c:v>
                </c:pt>
                <c:pt idx="12014">
                  <c:v>133.72999572753906</c:v>
                </c:pt>
                <c:pt idx="12015">
                  <c:v>133.72000122070313</c:v>
                </c:pt>
                <c:pt idx="12016">
                  <c:v>133.28999328613281</c:v>
                </c:pt>
                <c:pt idx="12017">
                  <c:v>134.3800048828125</c:v>
                </c:pt>
                <c:pt idx="12018">
                  <c:v>133.22999572753906</c:v>
                </c:pt>
                <c:pt idx="12019">
                  <c:v>134.41000366210938</c:v>
                </c:pt>
                <c:pt idx="12020">
                  <c:v>134.38999938964844</c:v>
                </c:pt>
                <c:pt idx="12021">
                  <c:v>133.19000244140625</c:v>
                </c:pt>
                <c:pt idx="12022">
                  <c:v>134.33999633789063</c:v>
                </c:pt>
                <c:pt idx="12023">
                  <c:v>134.13999938964844</c:v>
                </c:pt>
                <c:pt idx="12024">
                  <c:v>133.55999755859375</c:v>
                </c:pt>
                <c:pt idx="12025">
                  <c:v>134.21000671386719</c:v>
                </c:pt>
                <c:pt idx="12026">
                  <c:v>133.55999755859375</c:v>
                </c:pt>
                <c:pt idx="12027">
                  <c:v>134.19999694824219</c:v>
                </c:pt>
                <c:pt idx="12028">
                  <c:v>133.55000305175781</c:v>
                </c:pt>
                <c:pt idx="12029">
                  <c:v>134.11000061035156</c:v>
                </c:pt>
                <c:pt idx="12030">
                  <c:v>134.46000671386719</c:v>
                </c:pt>
                <c:pt idx="12031">
                  <c:v>133.30000305175781</c:v>
                </c:pt>
                <c:pt idx="12032">
                  <c:v>134.44000244140625</c:v>
                </c:pt>
                <c:pt idx="12033">
                  <c:v>134.39999389648438</c:v>
                </c:pt>
                <c:pt idx="12034">
                  <c:v>133.25</c:v>
                </c:pt>
                <c:pt idx="12035">
                  <c:v>134.44000244140625</c:v>
                </c:pt>
                <c:pt idx="12036">
                  <c:v>133.22999572753906</c:v>
                </c:pt>
                <c:pt idx="12037">
                  <c:v>133.35000610351563</c:v>
                </c:pt>
                <c:pt idx="12038">
                  <c:v>134.25</c:v>
                </c:pt>
                <c:pt idx="12039">
                  <c:v>133.30999755859375</c:v>
                </c:pt>
                <c:pt idx="12040">
                  <c:v>133.71000671386719</c:v>
                </c:pt>
                <c:pt idx="12041">
                  <c:v>134.02999877929688</c:v>
                </c:pt>
                <c:pt idx="12042">
                  <c:v>133.57000732421875</c:v>
                </c:pt>
                <c:pt idx="12043">
                  <c:v>134.11000061035156</c:v>
                </c:pt>
                <c:pt idx="12044">
                  <c:v>133.6199951171875</c:v>
                </c:pt>
                <c:pt idx="12045">
                  <c:v>134.02000427246094</c:v>
                </c:pt>
                <c:pt idx="12046">
                  <c:v>133.75999450683594</c:v>
                </c:pt>
                <c:pt idx="12047">
                  <c:v>133.36000061035156</c:v>
                </c:pt>
                <c:pt idx="12048">
                  <c:v>134.33000183105469</c:v>
                </c:pt>
                <c:pt idx="12049">
                  <c:v>134.36000061035156</c:v>
                </c:pt>
                <c:pt idx="12050">
                  <c:v>134.05999755859375</c:v>
                </c:pt>
                <c:pt idx="12051">
                  <c:v>133.22999572753906</c:v>
                </c:pt>
                <c:pt idx="12052">
                  <c:v>134.19999694824219</c:v>
                </c:pt>
                <c:pt idx="12053">
                  <c:v>133.83000183105469</c:v>
                </c:pt>
                <c:pt idx="12054">
                  <c:v>133.69000244140625</c:v>
                </c:pt>
                <c:pt idx="12055">
                  <c:v>134.17999267578125</c:v>
                </c:pt>
                <c:pt idx="12056">
                  <c:v>133.69999694824219</c:v>
                </c:pt>
                <c:pt idx="12057">
                  <c:v>134.02999877929688</c:v>
                </c:pt>
                <c:pt idx="12058">
                  <c:v>133.39999389648438</c:v>
                </c:pt>
                <c:pt idx="12059">
                  <c:v>133.32000732421875</c:v>
                </c:pt>
                <c:pt idx="12060">
                  <c:v>134.44000244140625</c:v>
                </c:pt>
                <c:pt idx="12061">
                  <c:v>133.30000305175781</c:v>
                </c:pt>
                <c:pt idx="12062">
                  <c:v>133.25999450683594</c:v>
                </c:pt>
                <c:pt idx="12063">
                  <c:v>134.49000549316406</c:v>
                </c:pt>
                <c:pt idx="12064">
                  <c:v>133.30000305175781</c:v>
                </c:pt>
                <c:pt idx="12065">
                  <c:v>134.35000610351563</c:v>
                </c:pt>
                <c:pt idx="12066">
                  <c:v>134.41000366210938</c:v>
                </c:pt>
                <c:pt idx="12067">
                  <c:v>133.36000061035156</c:v>
                </c:pt>
                <c:pt idx="12068">
                  <c:v>134.58999633789063</c:v>
                </c:pt>
                <c:pt idx="12069">
                  <c:v>134.47999572753906</c:v>
                </c:pt>
                <c:pt idx="12070">
                  <c:v>133.30000305175781</c:v>
                </c:pt>
                <c:pt idx="12071">
                  <c:v>134.52000427246094</c:v>
                </c:pt>
                <c:pt idx="12072">
                  <c:v>133.41999816894531</c:v>
                </c:pt>
                <c:pt idx="12073">
                  <c:v>133.52999877929688</c:v>
                </c:pt>
                <c:pt idx="12074">
                  <c:v>134.53999328613281</c:v>
                </c:pt>
                <c:pt idx="12075">
                  <c:v>133.33000183105469</c:v>
                </c:pt>
                <c:pt idx="12076">
                  <c:v>134.57000732421875</c:v>
                </c:pt>
                <c:pt idx="12077">
                  <c:v>134.46000671386719</c:v>
                </c:pt>
                <c:pt idx="12078">
                  <c:v>133.36000061035156</c:v>
                </c:pt>
                <c:pt idx="12079">
                  <c:v>134.5</c:v>
                </c:pt>
                <c:pt idx="12080">
                  <c:v>133.33999633789063</c:v>
                </c:pt>
                <c:pt idx="12081">
                  <c:v>133.47000122070313</c:v>
                </c:pt>
                <c:pt idx="12082">
                  <c:v>134.38999938964844</c:v>
                </c:pt>
                <c:pt idx="12083">
                  <c:v>133.32000732421875</c:v>
                </c:pt>
                <c:pt idx="12084">
                  <c:v>133.6300048828125</c:v>
                </c:pt>
                <c:pt idx="12085">
                  <c:v>134.33000183105469</c:v>
                </c:pt>
                <c:pt idx="12086">
                  <c:v>133.5</c:v>
                </c:pt>
                <c:pt idx="12087">
                  <c:v>133.96000671386719</c:v>
                </c:pt>
                <c:pt idx="12088">
                  <c:v>134.19000244140625</c:v>
                </c:pt>
                <c:pt idx="12089">
                  <c:v>133.74000549316406</c:v>
                </c:pt>
                <c:pt idx="12090">
                  <c:v>133.5</c:v>
                </c:pt>
                <c:pt idx="12091">
                  <c:v>134.67999267578125</c:v>
                </c:pt>
                <c:pt idx="12092">
                  <c:v>133.57000732421875</c:v>
                </c:pt>
                <c:pt idx="12093">
                  <c:v>133.42999267578125</c:v>
                </c:pt>
                <c:pt idx="12094">
                  <c:v>134.67999267578125</c:v>
                </c:pt>
                <c:pt idx="12095">
                  <c:v>133.42999267578125</c:v>
                </c:pt>
                <c:pt idx="12096">
                  <c:v>133.41999816894531</c:v>
                </c:pt>
                <c:pt idx="12097">
                  <c:v>134.58999633789063</c:v>
                </c:pt>
                <c:pt idx="12098">
                  <c:v>133.47999572753906</c:v>
                </c:pt>
                <c:pt idx="12099">
                  <c:v>133.71000671386719</c:v>
                </c:pt>
                <c:pt idx="12100">
                  <c:v>134.24000549316406</c:v>
                </c:pt>
                <c:pt idx="12101">
                  <c:v>133.80000305175781</c:v>
                </c:pt>
                <c:pt idx="12102">
                  <c:v>134.24000549316406</c:v>
                </c:pt>
                <c:pt idx="12103">
                  <c:v>133.99000549316406</c:v>
                </c:pt>
                <c:pt idx="12104">
                  <c:v>133.53999328613281</c:v>
                </c:pt>
                <c:pt idx="12105">
                  <c:v>134.50999450683594</c:v>
                </c:pt>
                <c:pt idx="12106">
                  <c:v>133.58999633789063</c:v>
                </c:pt>
                <c:pt idx="12107">
                  <c:v>133.44999694824219</c:v>
                </c:pt>
                <c:pt idx="12108">
                  <c:v>133.60000610351563</c:v>
                </c:pt>
                <c:pt idx="12109">
                  <c:v>134.55999755859375</c:v>
                </c:pt>
                <c:pt idx="12110">
                  <c:v>133.64999389648438</c:v>
                </c:pt>
                <c:pt idx="12111">
                  <c:v>134.53999328613281</c:v>
                </c:pt>
                <c:pt idx="12112">
                  <c:v>134.58000183105469</c:v>
                </c:pt>
                <c:pt idx="12113">
                  <c:v>133.47999572753906</c:v>
                </c:pt>
                <c:pt idx="12114">
                  <c:v>134.66999816894531</c:v>
                </c:pt>
                <c:pt idx="12115">
                  <c:v>134.55000305175781</c:v>
                </c:pt>
                <c:pt idx="12116">
                  <c:v>133.47000122070313</c:v>
                </c:pt>
                <c:pt idx="12117">
                  <c:v>134.6199951171875</c:v>
                </c:pt>
                <c:pt idx="12118">
                  <c:v>134.17999267578125</c:v>
                </c:pt>
                <c:pt idx="12119">
                  <c:v>133.94000244140625</c:v>
                </c:pt>
                <c:pt idx="12120">
                  <c:v>134.10000610351563</c:v>
                </c:pt>
                <c:pt idx="12121">
                  <c:v>133.88999938964844</c:v>
                </c:pt>
                <c:pt idx="12122">
                  <c:v>134.39999389648438</c:v>
                </c:pt>
                <c:pt idx="12123">
                  <c:v>134.63999938964844</c:v>
                </c:pt>
                <c:pt idx="12124">
                  <c:v>134.19999694824219</c:v>
                </c:pt>
                <c:pt idx="12125">
                  <c:v>133.82000732421875</c:v>
                </c:pt>
                <c:pt idx="12126">
                  <c:v>134.28999328613281</c:v>
                </c:pt>
                <c:pt idx="12127">
                  <c:v>133.44999694824219</c:v>
                </c:pt>
                <c:pt idx="12128">
                  <c:v>134.41000366210938</c:v>
                </c:pt>
                <c:pt idx="12129">
                  <c:v>133.35000610351563</c:v>
                </c:pt>
                <c:pt idx="12130">
                  <c:v>133.6199951171875</c:v>
                </c:pt>
                <c:pt idx="12131">
                  <c:v>134.42999267578125</c:v>
                </c:pt>
                <c:pt idx="12132">
                  <c:v>133.77000427246094</c:v>
                </c:pt>
                <c:pt idx="12133">
                  <c:v>134.33999633789063</c:v>
                </c:pt>
                <c:pt idx="12134">
                  <c:v>133.92999267578125</c:v>
                </c:pt>
                <c:pt idx="12135">
                  <c:v>134.17999267578125</c:v>
                </c:pt>
                <c:pt idx="12136">
                  <c:v>134.60000610351563</c:v>
                </c:pt>
                <c:pt idx="12137">
                  <c:v>133.52999877929688</c:v>
                </c:pt>
                <c:pt idx="12138">
                  <c:v>134.6300048828125</c:v>
                </c:pt>
                <c:pt idx="12139">
                  <c:v>134.6300048828125</c:v>
                </c:pt>
                <c:pt idx="12140">
                  <c:v>133.5</c:v>
                </c:pt>
                <c:pt idx="12141">
                  <c:v>134.69000244140625</c:v>
                </c:pt>
                <c:pt idx="12142">
                  <c:v>133.49000549316406</c:v>
                </c:pt>
                <c:pt idx="12143">
                  <c:v>133.44000244140625</c:v>
                </c:pt>
                <c:pt idx="12144">
                  <c:v>134.67999267578125</c:v>
                </c:pt>
                <c:pt idx="12145">
                  <c:v>133.49000549316406</c:v>
                </c:pt>
                <c:pt idx="12146">
                  <c:v>134.67999267578125</c:v>
                </c:pt>
                <c:pt idx="12147">
                  <c:v>134.5</c:v>
                </c:pt>
                <c:pt idx="12148">
                  <c:v>133.58000183105469</c:v>
                </c:pt>
                <c:pt idx="12149">
                  <c:v>134.52000427246094</c:v>
                </c:pt>
                <c:pt idx="12150">
                  <c:v>133.5</c:v>
                </c:pt>
                <c:pt idx="12151">
                  <c:v>133.94000244140625</c:v>
                </c:pt>
                <c:pt idx="12152">
                  <c:v>134.27000427246094</c:v>
                </c:pt>
                <c:pt idx="12153">
                  <c:v>133.85000610351563</c:v>
                </c:pt>
                <c:pt idx="12154">
                  <c:v>134.41999816894531</c:v>
                </c:pt>
                <c:pt idx="12155">
                  <c:v>134.66000366210938</c:v>
                </c:pt>
                <c:pt idx="12156">
                  <c:v>133.49000549316406</c:v>
                </c:pt>
                <c:pt idx="12157">
                  <c:v>134.64999389648438</c:v>
                </c:pt>
                <c:pt idx="12158">
                  <c:v>134.47000122070313</c:v>
                </c:pt>
                <c:pt idx="12159">
                  <c:v>133.6300048828125</c:v>
                </c:pt>
                <c:pt idx="12160">
                  <c:v>134.52999877929688</c:v>
                </c:pt>
                <c:pt idx="12161">
                  <c:v>134.58000183105469</c:v>
                </c:pt>
                <c:pt idx="12162">
                  <c:v>133.55999755859375</c:v>
                </c:pt>
                <c:pt idx="12163">
                  <c:v>134.57000732421875</c:v>
                </c:pt>
                <c:pt idx="12164">
                  <c:v>134.53999328613281</c:v>
                </c:pt>
                <c:pt idx="12165">
                  <c:v>133.36000061035156</c:v>
                </c:pt>
                <c:pt idx="12166">
                  <c:v>134.58999633789063</c:v>
                </c:pt>
                <c:pt idx="12167">
                  <c:v>134.46000671386719</c:v>
                </c:pt>
                <c:pt idx="12168">
                  <c:v>133.55999755859375</c:v>
                </c:pt>
                <c:pt idx="12169">
                  <c:v>134.47000122070313</c:v>
                </c:pt>
                <c:pt idx="12170">
                  <c:v>133.66999816894531</c:v>
                </c:pt>
                <c:pt idx="12171">
                  <c:v>134.19000244140625</c:v>
                </c:pt>
                <c:pt idx="12172">
                  <c:v>134.05000305175781</c:v>
                </c:pt>
                <c:pt idx="12173">
                  <c:v>134.25</c:v>
                </c:pt>
                <c:pt idx="12174">
                  <c:v>134.67999267578125</c:v>
                </c:pt>
                <c:pt idx="12175">
                  <c:v>133.63999938964844</c:v>
                </c:pt>
                <c:pt idx="12176">
                  <c:v>134.69000244140625</c:v>
                </c:pt>
                <c:pt idx="12177">
                  <c:v>134.78999328613281</c:v>
                </c:pt>
                <c:pt idx="12178">
                  <c:v>133.58000183105469</c:v>
                </c:pt>
                <c:pt idx="12179">
                  <c:v>134.71000671386719</c:v>
                </c:pt>
                <c:pt idx="12180">
                  <c:v>134.6199951171875</c:v>
                </c:pt>
                <c:pt idx="12181">
                  <c:v>133.69000244140625</c:v>
                </c:pt>
                <c:pt idx="12182">
                  <c:v>134.6300048828125</c:v>
                </c:pt>
                <c:pt idx="12183">
                  <c:v>134.05999755859375</c:v>
                </c:pt>
                <c:pt idx="12184">
                  <c:v>134.16000366210938</c:v>
                </c:pt>
                <c:pt idx="12185">
                  <c:v>134.05999755859375</c:v>
                </c:pt>
                <c:pt idx="12186">
                  <c:v>134.25</c:v>
                </c:pt>
                <c:pt idx="12187">
                  <c:v>134.05000305175781</c:v>
                </c:pt>
                <c:pt idx="12188">
                  <c:v>133.71000671386719</c:v>
                </c:pt>
                <c:pt idx="12189">
                  <c:v>134.77000427246094</c:v>
                </c:pt>
                <c:pt idx="12190">
                  <c:v>133.57000732421875</c:v>
                </c:pt>
                <c:pt idx="12191">
                  <c:v>134.74000549316406</c:v>
                </c:pt>
                <c:pt idx="12192">
                  <c:v>134.58999633789063</c:v>
                </c:pt>
                <c:pt idx="12193">
                  <c:v>133.61000061035156</c:v>
                </c:pt>
                <c:pt idx="12194">
                  <c:v>134.60000610351563</c:v>
                </c:pt>
                <c:pt idx="12195">
                  <c:v>134.03999328613281</c:v>
                </c:pt>
                <c:pt idx="12196">
                  <c:v>134.41999816894531</c:v>
                </c:pt>
                <c:pt idx="12197">
                  <c:v>133.77000427246094</c:v>
                </c:pt>
                <c:pt idx="12198">
                  <c:v>133.57000732421875</c:v>
                </c:pt>
                <c:pt idx="12199">
                  <c:v>134.77000427246094</c:v>
                </c:pt>
                <c:pt idx="12200">
                  <c:v>133.61000061035156</c:v>
                </c:pt>
                <c:pt idx="12201">
                  <c:v>134.69999694824219</c:v>
                </c:pt>
                <c:pt idx="12202">
                  <c:v>134.16999816894531</c:v>
                </c:pt>
                <c:pt idx="12203">
                  <c:v>134.41999816894531</c:v>
                </c:pt>
                <c:pt idx="12204">
                  <c:v>133.78999328613281</c:v>
                </c:pt>
                <c:pt idx="12205">
                  <c:v>133.58999633789063</c:v>
                </c:pt>
                <c:pt idx="12206">
                  <c:v>134.83999633789063</c:v>
                </c:pt>
                <c:pt idx="12207">
                  <c:v>133.58000183105469</c:v>
                </c:pt>
                <c:pt idx="12208">
                  <c:v>134.08999633789063</c:v>
                </c:pt>
                <c:pt idx="12209">
                  <c:v>134.05000305175781</c:v>
                </c:pt>
                <c:pt idx="12210">
                  <c:v>134.57000732421875</c:v>
                </c:pt>
                <c:pt idx="12211">
                  <c:v>133.80999755859375</c:v>
                </c:pt>
                <c:pt idx="12212">
                  <c:v>133.61000061035156</c:v>
                </c:pt>
                <c:pt idx="12213">
                  <c:v>134.83999633789063</c:v>
                </c:pt>
                <c:pt idx="12214">
                  <c:v>133.67999267578125</c:v>
                </c:pt>
                <c:pt idx="12215">
                  <c:v>134.33999633789063</c:v>
                </c:pt>
                <c:pt idx="12216">
                  <c:v>133.8800048828125</c:v>
                </c:pt>
                <c:pt idx="12217">
                  <c:v>134.66000366210938</c:v>
                </c:pt>
                <c:pt idx="12218">
                  <c:v>134.83999633789063</c:v>
                </c:pt>
                <c:pt idx="12219">
                  <c:v>133.66999816894531</c:v>
                </c:pt>
                <c:pt idx="12220">
                  <c:v>134.75</c:v>
                </c:pt>
                <c:pt idx="12221">
                  <c:v>133.69000244140625</c:v>
                </c:pt>
                <c:pt idx="12222">
                  <c:v>134.32000732421875</c:v>
                </c:pt>
                <c:pt idx="12223">
                  <c:v>134</c:v>
                </c:pt>
                <c:pt idx="12224">
                  <c:v>134.58000183105469</c:v>
                </c:pt>
                <c:pt idx="12225">
                  <c:v>133.75999450683594</c:v>
                </c:pt>
                <c:pt idx="12226">
                  <c:v>133.66999816894531</c:v>
                </c:pt>
                <c:pt idx="12227">
                  <c:v>134.77999877929688</c:v>
                </c:pt>
                <c:pt idx="12228">
                  <c:v>133.66000366210938</c:v>
                </c:pt>
                <c:pt idx="12229">
                  <c:v>134.66000366210938</c:v>
                </c:pt>
                <c:pt idx="12230">
                  <c:v>134.07000732421875</c:v>
                </c:pt>
                <c:pt idx="12231">
                  <c:v>134.44999694824219</c:v>
                </c:pt>
                <c:pt idx="12232">
                  <c:v>133.67999267578125</c:v>
                </c:pt>
                <c:pt idx="12233">
                  <c:v>133.63999938964844</c:v>
                </c:pt>
                <c:pt idx="12234">
                  <c:v>134.80000305175781</c:v>
                </c:pt>
                <c:pt idx="12235">
                  <c:v>133.50999450683594</c:v>
                </c:pt>
                <c:pt idx="12236">
                  <c:v>134.63999938964844</c:v>
                </c:pt>
                <c:pt idx="12237">
                  <c:v>133.97000122070313</c:v>
                </c:pt>
                <c:pt idx="12238">
                  <c:v>134.55999755859375</c:v>
                </c:pt>
                <c:pt idx="12239">
                  <c:v>133.72000122070313</c:v>
                </c:pt>
                <c:pt idx="12240">
                  <c:v>133.63999938964844</c:v>
                </c:pt>
                <c:pt idx="12241">
                  <c:v>134.77000427246094</c:v>
                </c:pt>
                <c:pt idx="12242">
                  <c:v>133.71000671386719</c:v>
                </c:pt>
                <c:pt idx="12243">
                  <c:v>134.21000671386719</c:v>
                </c:pt>
                <c:pt idx="12244">
                  <c:v>134.16000366210938</c:v>
                </c:pt>
                <c:pt idx="12245">
                  <c:v>134.55000305175781</c:v>
                </c:pt>
                <c:pt idx="12246">
                  <c:v>133.80999755859375</c:v>
                </c:pt>
                <c:pt idx="12247">
                  <c:v>133.67999267578125</c:v>
                </c:pt>
                <c:pt idx="12248">
                  <c:v>134.80999755859375</c:v>
                </c:pt>
                <c:pt idx="12249">
                  <c:v>133.61000061035156</c:v>
                </c:pt>
                <c:pt idx="12250">
                  <c:v>134.63999938964844</c:v>
                </c:pt>
                <c:pt idx="12251">
                  <c:v>134.07000732421875</c:v>
                </c:pt>
                <c:pt idx="12252">
                  <c:v>134.6300048828125</c:v>
                </c:pt>
                <c:pt idx="12253">
                  <c:v>133.69000244140625</c:v>
                </c:pt>
                <c:pt idx="12254">
                  <c:v>133.57000732421875</c:v>
                </c:pt>
                <c:pt idx="12255">
                  <c:v>134.83000183105469</c:v>
                </c:pt>
                <c:pt idx="12256">
                  <c:v>133.69999694824219</c:v>
                </c:pt>
                <c:pt idx="12257">
                  <c:v>134.78999328613281</c:v>
                </c:pt>
                <c:pt idx="12258">
                  <c:v>134.38999938964844</c:v>
                </c:pt>
                <c:pt idx="12259">
                  <c:v>134.44000244140625</c:v>
                </c:pt>
                <c:pt idx="12260">
                  <c:v>134.03999328613281</c:v>
                </c:pt>
                <c:pt idx="12261">
                  <c:v>133.69000244140625</c:v>
                </c:pt>
                <c:pt idx="12262">
                  <c:v>134.88999938964844</c:v>
                </c:pt>
                <c:pt idx="12263">
                  <c:v>133.74000549316406</c:v>
                </c:pt>
                <c:pt idx="12264">
                  <c:v>133.91000366210938</c:v>
                </c:pt>
                <c:pt idx="12265">
                  <c:v>134.6300048828125</c:v>
                </c:pt>
                <c:pt idx="12266">
                  <c:v>134.08999633789063</c:v>
                </c:pt>
                <c:pt idx="12267">
                  <c:v>134.64999389648438</c:v>
                </c:pt>
                <c:pt idx="12268">
                  <c:v>133.92999267578125</c:v>
                </c:pt>
                <c:pt idx="12269">
                  <c:v>134.83999633789063</c:v>
                </c:pt>
                <c:pt idx="12270">
                  <c:v>134.94000244140625</c:v>
                </c:pt>
                <c:pt idx="12271">
                  <c:v>133.74000549316406</c:v>
                </c:pt>
                <c:pt idx="12272">
                  <c:v>134.86000061035156</c:v>
                </c:pt>
                <c:pt idx="12273">
                  <c:v>134.58999633789063</c:v>
                </c:pt>
                <c:pt idx="12274">
                  <c:v>134.27999877929688</c:v>
                </c:pt>
                <c:pt idx="12275">
                  <c:v>134.27000427246094</c:v>
                </c:pt>
                <c:pt idx="12276">
                  <c:v>133.83000183105469</c:v>
                </c:pt>
                <c:pt idx="12277">
                  <c:v>134.8800048828125</c:v>
                </c:pt>
                <c:pt idx="12278">
                  <c:v>133.77999877929688</c:v>
                </c:pt>
                <c:pt idx="12279">
                  <c:v>134.88999938964844</c:v>
                </c:pt>
                <c:pt idx="12280">
                  <c:v>134.64999389648438</c:v>
                </c:pt>
                <c:pt idx="12281">
                  <c:v>133.8699951171875</c:v>
                </c:pt>
                <c:pt idx="12282">
                  <c:v>134.71000671386719</c:v>
                </c:pt>
                <c:pt idx="12283">
                  <c:v>134.05999755859375</c:v>
                </c:pt>
                <c:pt idx="12284">
                  <c:v>134.77999877929688</c:v>
                </c:pt>
                <c:pt idx="12285">
                  <c:v>134</c:v>
                </c:pt>
                <c:pt idx="12286">
                  <c:v>134.8800048828125</c:v>
                </c:pt>
                <c:pt idx="12287">
                  <c:v>135.05000305175781</c:v>
                </c:pt>
                <c:pt idx="12288">
                  <c:v>133.8699951171875</c:v>
                </c:pt>
                <c:pt idx="12289">
                  <c:v>135.05000305175781</c:v>
                </c:pt>
                <c:pt idx="12290">
                  <c:v>133.75999450683594</c:v>
                </c:pt>
                <c:pt idx="12291">
                  <c:v>134.21000671386719</c:v>
                </c:pt>
                <c:pt idx="12292">
                  <c:v>134.52999877929688</c:v>
                </c:pt>
                <c:pt idx="12293">
                  <c:v>134.27999877929688</c:v>
                </c:pt>
                <c:pt idx="12294">
                  <c:v>134.88999938964844</c:v>
                </c:pt>
                <c:pt idx="12295">
                  <c:v>133.91000366210938</c:v>
                </c:pt>
                <c:pt idx="12296">
                  <c:v>134.8800048828125</c:v>
                </c:pt>
                <c:pt idx="12297">
                  <c:v>133.91000366210938</c:v>
                </c:pt>
                <c:pt idx="12298">
                  <c:v>133.77999877929688</c:v>
                </c:pt>
                <c:pt idx="12299">
                  <c:v>134.96000671386719</c:v>
                </c:pt>
                <c:pt idx="12300">
                  <c:v>133.77000427246094</c:v>
                </c:pt>
                <c:pt idx="12301">
                  <c:v>134.21000671386719</c:v>
                </c:pt>
                <c:pt idx="12302">
                  <c:v>134.52999877929688</c:v>
                </c:pt>
                <c:pt idx="12303">
                  <c:v>134.41000366210938</c:v>
                </c:pt>
                <c:pt idx="12304">
                  <c:v>134.36000061035156</c:v>
                </c:pt>
                <c:pt idx="12305">
                  <c:v>133.89999389648438</c:v>
                </c:pt>
                <c:pt idx="12306">
                  <c:v>135.02999877929688</c:v>
                </c:pt>
                <c:pt idx="12307">
                  <c:v>133.83999633789063</c:v>
                </c:pt>
                <c:pt idx="12308">
                  <c:v>133.85000610351563</c:v>
                </c:pt>
                <c:pt idx="12309">
                  <c:v>134.8800048828125</c:v>
                </c:pt>
                <c:pt idx="12310">
                  <c:v>134.02000427246094</c:v>
                </c:pt>
                <c:pt idx="12311">
                  <c:v>134.82000732421875</c:v>
                </c:pt>
                <c:pt idx="12312">
                  <c:v>134.19999694824219</c:v>
                </c:pt>
                <c:pt idx="12313">
                  <c:v>134.97999572753906</c:v>
                </c:pt>
                <c:pt idx="12314">
                  <c:v>133.97999572753906</c:v>
                </c:pt>
                <c:pt idx="12315">
                  <c:v>133.89999389648438</c:v>
                </c:pt>
                <c:pt idx="12316">
                  <c:v>135.03999328613281</c:v>
                </c:pt>
                <c:pt idx="12317">
                  <c:v>134.02999877929688</c:v>
                </c:pt>
                <c:pt idx="12318">
                  <c:v>134.94999694824219</c:v>
                </c:pt>
                <c:pt idx="12319">
                  <c:v>134.28999328613281</c:v>
                </c:pt>
                <c:pt idx="12320">
                  <c:v>134.99000549316406</c:v>
                </c:pt>
                <c:pt idx="12321">
                  <c:v>134</c:v>
                </c:pt>
                <c:pt idx="12322">
                  <c:v>134</c:v>
                </c:pt>
                <c:pt idx="12323">
                  <c:v>135.05999755859375</c:v>
                </c:pt>
                <c:pt idx="12324">
                  <c:v>134.05999755859375</c:v>
                </c:pt>
                <c:pt idx="12325">
                  <c:v>134.74000549316406</c:v>
                </c:pt>
                <c:pt idx="12326">
                  <c:v>134.30000305175781</c:v>
                </c:pt>
                <c:pt idx="12327">
                  <c:v>135.02999877929688</c:v>
                </c:pt>
                <c:pt idx="12328">
                  <c:v>135.19999694824219</c:v>
                </c:pt>
                <c:pt idx="12329">
                  <c:v>134.02000427246094</c:v>
                </c:pt>
                <c:pt idx="12330">
                  <c:v>135.07000732421875</c:v>
                </c:pt>
                <c:pt idx="12331">
                  <c:v>134.05000305175781</c:v>
                </c:pt>
                <c:pt idx="12332">
                  <c:v>134.83999633789063</c:v>
                </c:pt>
                <c:pt idx="12333">
                  <c:v>134.27000427246094</c:v>
                </c:pt>
                <c:pt idx="12334">
                  <c:v>135.10000610351563</c:v>
                </c:pt>
                <c:pt idx="12335">
                  <c:v>134.05000305175781</c:v>
                </c:pt>
                <c:pt idx="12336">
                  <c:v>133.92999267578125</c:v>
                </c:pt>
                <c:pt idx="12337">
                  <c:v>135.07000732421875</c:v>
                </c:pt>
                <c:pt idx="12338">
                  <c:v>134.14999389648438</c:v>
                </c:pt>
                <c:pt idx="12339">
                  <c:v>134.69999694824219</c:v>
                </c:pt>
                <c:pt idx="12340">
                  <c:v>134.25999450683594</c:v>
                </c:pt>
                <c:pt idx="12341">
                  <c:v>135.16999816894531</c:v>
                </c:pt>
                <c:pt idx="12342">
                  <c:v>135.19000244140625</c:v>
                </c:pt>
                <c:pt idx="12343">
                  <c:v>134.00999450683594</c:v>
                </c:pt>
                <c:pt idx="12344">
                  <c:v>135.19000244140625</c:v>
                </c:pt>
                <c:pt idx="12345">
                  <c:v>134.13999938964844</c:v>
                </c:pt>
                <c:pt idx="12346">
                  <c:v>134.77000427246094</c:v>
                </c:pt>
                <c:pt idx="12347">
                  <c:v>134.47999572753906</c:v>
                </c:pt>
                <c:pt idx="12348">
                  <c:v>135.11000061035156</c:v>
                </c:pt>
                <c:pt idx="12349">
                  <c:v>135.27000427246094</c:v>
                </c:pt>
                <c:pt idx="12350">
                  <c:v>134.17999267578125</c:v>
                </c:pt>
                <c:pt idx="12351">
                  <c:v>135.24000549316406</c:v>
                </c:pt>
                <c:pt idx="12352">
                  <c:v>134.22000122070313</c:v>
                </c:pt>
                <c:pt idx="12353">
                  <c:v>135.1300048828125</c:v>
                </c:pt>
                <c:pt idx="12354">
                  <c:v>134.55999755859375</c:v>
                </c:pt>
                <c:pt idx="12355">
                  <c:v>135.05999755859375</c:v>
                </c:pt>
                <c:pt idx="12356">
                  <c:v>134.22999572753906</c:v>
                </c:pt>
                <c:pt idx="12357">
                  <c:v>134.07000732421875</c:v>
                </c:pt>
                <c:pt idx="12358">
                  <c:v>135.22999572753906</c:v>
                </c:pt>
                <c:pt idx="12359">
                  <c:v>134.05999755859375</c:v>
                </c:pt>
                <c:pt idx="12360">
                  <c:v>134.55000305175781</c:v>
                </c:pt>
                <c:pt idx="12361">
                  <c:v>134.74000549316406</c:v>
                </c:pt>
                <c:pt idx="12362">
                  <c:v>134.82000732421875</c:v>
                </c:pt>
                <c:pt idx="12363">
                  <c:v>135.25</c:v>
                </c:pt>
                <c:pt idx="12364">
                  <c:v>134.13999938964844</c:v>
                </c:pt>
                <c:pt idx="12365">
                  <c:v>135.30999755859375</c:v>
                </c:pt>
                <c:pt idx="12366">
                  <c:v>135.10000610351563</c:v>
                </c:pt>
                <c:pt idx="12367">
                  <c:v>134.16000366210938</c:v>
                </c:pt>
                <c:pt idx="12368">
                  <c:v>134.97000122070313</c:v>
                </c:pt>
                <c:pt idx="12369">
                  <c:v>134.30999755859375</c:v>
                </c:pt>
                <c:pt idx="12370">
                  <c:v>134.97000122070313</c:v>
                </c:pt>
                <c:pt idx="12371">
                  <c:v>134.22999572753906</c:v>
                </c:pt>
                <c:pt idx="12372">
                  <c:v>135.14999389648438</c:v>
                </c:pt>
                <c:pt idx="12373">
                  <c:v>135.27000427246094</c:v>
                </c:pt>
                <c:pt idx="12374">
                  <c:v>134.05000305175781</c:v>
                </c:pt>
                <c:pt idx="12375">
                  <c:v>135.32000732421875</c:v>
                </c:pt>
                <c:pt idx="12376">
                  <c:v>134.97999572753906</c:v>
                </c:pt>
                <c:pt idx="12377">
                  <c:v>134.58999633789063</c:v>
                </c:pt>
                <c:pt idx="12378">
                  <c:v>134.80000305175781</c:v>
                </c:pt>
                <c:pt idx="12379">
                  <c:v>134.92999267578125</c:v>
                </c:pt>
                <c:pt idx="12380">
                  <c:v>135.33000183105469</c:v>
                </c:pt>
                <c:pt idx="12381">
                  <c:v>134.19999694824219</c:v>
                </c:pt>
                <c:pt idx="12382">
                  <c:v>135.25999450683594</c:v>
                </c:pt>
                <c:pt idx="12383">
                  <c:v>134.19999694824219</c:v>
                </c:pt>
                <c:pt idx="12384">
                  <c:v>134.22000122070313</c:v>
                </c:pt>
                <c:pt idx="12385">
                  <c:v>135.30000305175781</c:v>
                </c:pt>
                <c:pt idx="12386">
                  <c:v>134.30000305175781</c:v>
                </c:pt>
                <c:pt idx="12387">
                  <c:v>135.19000244140625</c:v>
                </c:pt>
                <c:pt idx="12388">
                  <c:v>134.5</c:v>
                </c:pt>
                <c:pt idx="12389">
                  <c:v>135.16000366210938</c:v>
                </c:pt>
                <c:pt idx="12390">
                  <c:v>134.41000366210938</c:v>
                </c:pt>
                <c:pt idx="12391">
                  <c:v>134.17999267578125</c:v>
                </c:pt>
                <c:pt idx="12392">
                  <c:v>135.32000732421875</c:v>
                </c:pt>
                <c:pt idx="12393">
                  <c:v>134.21000671386719</c:v>
                </c:pt>
                <c:pt idx="12394">
                  <c:v>135.3699951171875</c:v>
                </c:pt>
                <c:pt idx="12395">
                  <c:v>135.17999267578125</c:v>
                </c:pt>
                <c:pt idx="12396">
                  <c:v>134.44000244140625</c:v>
                </c:pt>
                <c:pt idx="12397">
                  <c:v>134.96000671386719</c:v>
                </c:pt>
                <c:pt idx="12398">
                  <c:v>134.30000305175781</c:v>
                </c:pt>
                <c:pt idx="12399">
                  <c:v>135.27999877929688</c:v>
                </c:pt>
                <c:pt idx="12400">
                  <c:v>134.22999572753906</c:v>
                </c:pt>
                <c:pt idx="12401">
                  <c:v>134.13999938964844</c:v>
                </c:pt>
                <c:pt idx="12402">
                  <c:v>135.35000610351563</c:v>
                </c:pt>
                <c:pt idx="12403">
                  <c:v>134.1199951171875</c:v>
                </c:pt>
                <c:pt idx="12404">
                  <c:v>135.28999328613281</c:v>
                </c:pt>
                <c:pt idx="12405">
                  <c:v>134.85000610351563</c:v>
                </c:pt>
                <c:pt idx="12406">
                  <c:v>134.72000122070313</c:v>
                </c:pt>
                <c:pt idx="12407">
                  <c:v>134.75999450683594</c:v>
                </c:pt>
                <c:pt idx="12408">
                  <c:v>134.22999572753906</c:v>
                </c:pt>
                <c:pt idx="12409">
                  <c:v>135.28999328613281</c:v>
                </c:pt>
                <c:pt idx="12410">
                  <c:v>134.28999328613281</c:v>
                </c:pt>
                <c:pt idx="12411">
                  <c:v>134.17999267578125</c:v>
                </c:pt>
                <c:pt idx="12412">
                  <c:v>135.27000427246094</c:v>
                </c:pt>
                <c:pt idx="12413">
                  <c:v>134.22999572753906</c:v>
                </c:pt>
                <c:pt idx="12414">
                  <c:v>135.30000305175781</c:v>
                </c:pt>
                <c:pt idx="12415">
                  <c:v>134.89999389648438</c:v>
                </c:pt>
                <c:pt idx="12416">
                  <c:v>134.66000366210938</c:v>
                </c:pt>
                <c:pt idx="12417">
                  <c:v>134.83000183105469</c:v>
                </c:pt>
                <c:pt idx="12418">
                  <c:v>134.30000305175781</c:v>
                </c:pt>
                <c:pt idx="12419">
                  <c:v>135.28999328613281</c:v>
                </c:pt>
                <c:pt idx="12420">
                  <c:v>134.41000366210938</c:v>
                </c:pt>
                <c:pt idx="12421">
                  <c:v>135.27000427246094</c:v>
                </c:pt>
                <c:pt idx="12422">
                  <c:v>135.3699951171875</c:v>
                </c:pt>
                <c:pt idx="12423">
                  <c:v>134.13999938964844</c:v>
                </c:pt>
                <c:pt idx="12424">
                  <c:v>135.38999938964844</c:v>
                </c:pt>
                <c:pt idx="12425">
                  <c:v>135.22999572753906</c:v>
                </c:pt>
                <c:pt idx="12426">
                  <c:v>134.41999816894531</c:v>
                </c:pt>
                <c:pt idx="12427">
                  <c:v>135.25999450683594</c:v>
                </c:pt>
                <c:pt idx="12428">
                  <c:v>134.77000427246094</c:v>
                </c:pt>
                <c:pt idx="12429">
                  <c:v>134.85000610351563</c:v>
                </c:pt>
                <c:pt idx="12430">
                  <c:v>134.69999694824219</c:v>
                </c:pt>
                <c:pt idx="12431">
                  <c:v>135.1300048828125</c:v>
                </c:pt>
                <c:pt idx="12432">
                  <c:v>135.50999450683594</c:v>
                </c:pt>
                <c:pt idx="12433">
                  <c:v>134.28999328613281</c:v>
                </c:pt>
                <c:pt idx="12434">
                  <c:v>135.52000427246094</c:v>
                </c:pt>
                <c:pt idx="12435">
                  <c:v>135.3699951171875</c:v>
                </c:pt>
                <c:pt idx="12436">
                  <c:v>134.33999633789063</c:v>
                </c:pt>
                <c:pt idx="12437">
                  <c:v>135.36000061035156</c:v>
                </c:pt>
                <c:pt idx="12438">
                  <c:v>134.42999267578125</c:v>
                </c:pt>
                <c:pt idx="12439">
                  <c:v>135.08999633789063</c:v>
                </c:pt>
                <c:pt idx="12440">
                  <c:v>134.75999450683594</c:v>
                </c:pt>
                <c:pt idx="12441">
                  <c:v>135.30000305175781</c:v>
                </c:pt>
                <c:pt idx="12442">
                  <c:v>135.52999877929688</c:v>
                </c:pt>
                <c:pt idx="12443">
                  <c:v>134.33999633789063</c:v>
                </c:pt>
                <c:pt idx="12444">
                  <c:v>135.53999328613281</c:v>
                </c:pt>
                <c:pt idx="12445">
                  <c:v>135.3800048828125</c:v>
                </c:pt>
                <c:pt idx="12446">
                  <c:v>134.44000244140625</c:v>
                </c:pt>
                <c:pt idx="12447">
                  <c:v>135.30999755859375</c:v>
                </c:pt>
                <c:pt idx="12448">
                  <c:v>134.80999755859375</c:v>
                </c:pt>
                <c:pt idx="12449">
                  <c:v>135.16999816894531</c:v>
                </c:pt>
                <c:pt idx="12450">
                  <c:v>134.69999694824219</c:v>
                </c:pt>
                <c:pt idx="12451">
                  <c:v>134.3800048828125</c:v>
                </c:pt>
                <c:pt idx="12452">
                  <c:v>135.58999633789063</c:v>
                </c:pt>
                <c:pt idx="12453">
                  <c:v>134.36000061035156</c:v>
                </c:pt>
                <c:pt idx="12454">
                  <c:v>134.41999816894531</c:v>
                </c:pt>
                <c:pt idx="12455">
                  <c:v>135.3800048828125</c:v>
                </c:pt>
                <c:pt idx="12456">
                  <c:v>134.49000549316406</c:v>
                </c:pt>
                <c:pt idx="12457">
                  <c:v>135.33999633789063</c:v>
                </c:pt>
                <c:pt idx="12458">
                  <c:v>134.80000305175781</c:v>
                </c:pt>
                <c:pt idx="12459">
                  <c:v>135.08999633789063</c:v>
                </c:pt>
                <c:pt idx="12460">
                  <c:v>134.69999694824219</c:v>
                </c:pt>
                <c:pt idx="12461">
                  <c:v>134.3800048828125</c:v>
                </c:pt>
                <c:pt idx="12462">
                  <c:v>135.39999389648438</c:v>
                </c:pt>
                <c:pt idx="12463">
                  <c:v>134.30999755859375</c:v>
                </c:pt>
                <c:pt idx="12464">
                  <c:v>134.33000183105469</c:v>
                </c:pt>
                <c:pt idx="12465">
                  <c:v>135.41000366210938</c:v>
                </c:pt>
                <c:pt idx="12466">
                  <c:v>134.41000366210938</c:v>
                </c:pt>
                <c:pt idx="12467">
                  <c:v>134.94999694824219</c:v>
                </c:pt>
                <c:pt idx="12468">
                  <c:v>134.91000366210938</c:v>
                </c:pt>
                <c:pt idx="12469">
                  <c:v>135.11000061035156</c:v>
                </c:pt>
                <c:pt idx="12470">
                  <c:v>135.57000732421875</c:v>
                </c:pt>
                <c:pt idx="12471">
                  <c:v>135.22999572753906</c:v>
                </c:pt>
                <c:pt idx="12472">
                  <c:v>135.55000305175781</c:v>
                </c:pt>
                <c:pt idx="12473">
                  <c:v>134.44000244140625</c:v>
                </c:pt>
                <c:pt idx="12474">
                  <c:v>135.6300048828125</c:v>
                </c:pt>
                <c:pt idx="12475">
                  <c:v>135.58999633789063</c:v>
                </c:pt>
                <c:pt idx="12476">
                  <c:v>134.44000244140625</c:v>
                </c:pt>
                <c:pt idx="12477">
                  <c:v>135.61000061035156</c:v>
                </c:pt>
                <c:pt idx="12478">
                  <c:v>134.47000122070313</c:v>
                </c:pt>
                <c:pt idx="12479">
                  <c:v>135.6199951171875</c:v>
                </c:pt>
                <c:pt idx="12480">
                  <c:v>134.52999877929688</c:v>
                </c:pt>
                <c:pt idx="12481">
                  <c:v>134.8800048828125</c:v>
                </c:pt>
                <c:pt idx="12482">
                  <c:v>135.11000061035156</c:v>
                </c:pt>
                <c:pt idx="12483">
                  <c:v>134.94999694824219</c:v>
                </c:pt>
                <c:pt idx="12484">
                  <c:v>135.47000122070313</c:v>
                </c:pt>
                <c:pt idx="12485">
                  <c:v>134.49000549316406</c:v>
                </c:pt>
                <c:pt idx="12486">
                  <c:v>135.60000610351563</c:v>
                </c:pt>
                <c:pt idx="12487">
                  <c:v>134.55000305175781</c:v>
                </c:pt>
                <c:pt idx="12488">
                  <c:v>134.47999572753906</c:v>
                </c:pt>
                <c:pt idx="12489">
                  <c:v>135.6300048828125</c:v>
                </c:pt>
                <c:pt idx="12490">
                  <c:v>134.44000244140625</c:v>
                </c:pt>
                <c:pt idx="12491">
                  <c:v>134.88999938964844</c:v>
                </c:pt>
                <c:pt idx="12492">
                  <c:v>135.08000183105469</c:v>
                </c:pt>
                <c:pt idx="12493">
                  <c:v>135.13999938964844</c:v>
                </c:pt>
                <c:pt idx="12494">
                  <c:v>135.61000061035156</c:v>
                </c:pt>
                <c:pt idx="12495">
                  <c:v>134.53999328613281</c:v>
                </c:pt>
                <c:pt idx="12496">
                  <c:v>135.71000671386719</c:v>
                </c:pt>
                <c:pt idx="12497">
                  <c:v>134.42999267578125</c:v>
                </c:pt>
                <c:pt idx="12498">
                  <c:v>134.5</c:v>
                </c:pt>
                <c:pt idx="12499">
                  <c:v>135.52999877929688</c:v>
                </c:pt>
                <c:pt idx="12500">
                  <c:v>134.64999389648438</c:v>
                </c:pt>
                <c:pt idx="12501">
                  <c:v>135.32000732421875</c:v>
                </c:pt>
                <c:pt idx="12502">
                  <c:v>134.80999755859375</c:v>
                </c:pt>
                <c:pt idx="12503">
                  <c:v>135.47000122070313</c:v>
                </c:pt>
                <c:pt idx="12504">
                  <c:v>135.69999694824219</c:v>
                </c:pt>
                <c:pt idx="12505">
                  <c:v>134.52999877929688</c:v>
                </c:pt>
                <c:pt idx="12506">
                  <c:v>135.66999816894531</c:v>
                </c:pt>
                <c:pt idx="12507">
                  <c:v>135.33999633789063</c:v>
                </c:pt>
                <c:pt idx="12508">
                  <c:v>135.02000427246094</c:v>
                </c:pt>
                <c:pt idx="12509">
                  <c:v>135.05000305175781</c:v>
                </c:pt>
                <c:pt idx="12510">
                  <c:v>134.55000305175781</c:v>
                </c:pt>
                <c:pt idx="12511">
                  <c:v>135.66999816894531</c:v>
                </c:pt>
                <c:pt idx="12512">
                  <c:v>134.52999877929688</c:v>
                </c:pt>
                <c:pt idx="12513">
                  <c:v>135.69000244140625</c:v>
                </c:pt>
                <c:pt idx="12514">
                  <c:v>134.52000427246094</c:v>
                </c:pt>
                <c:pt idx="12515">
                  <c:v>134.78999328613281</c:v>
                </c:pt>
                <c:pt idx="12516">
                  <c:v>135.32000732421875</c:v>
                </c:pt>
                <c:pt idx="12517">
                  <c:v>135.1300048828125</c:v>
                </c:pt>
                <c:pt idx="12518">
                  <c:v>135.67999267578125</c:v>
                </c:pt>
                <c:pt idx="12519">
                  <c:v>134.57000732421875</c:v>
                </c:pt>
                <c:pt idx="12520">
                  <c:v>135.77000427246094</c:v>
                </c:pt>
                <c:pt idx="12521">
                  <c:v>135.58000183105469</c:v>
                </c:pt>
                <c:pt idx="12522">
                  <c:v>134.64999389648438</c:v>
                </c:pt>
                <c:pt idx="12523">
                  <c:v>135.64999389648438</c:v>
                </c:pt>
                <c:pt idx="12524">
                  <c:v>135.05999755859375</c:v>
                </c:pt>
                <c:pt idx="12525">
                  <c:v>135.3699951171875</c:v>
                </c:pt>
                <c:pt idx="12526">
                  <c:v>134.94000244140625</c:v>
                </c:pt>
                <c:pt idx="12527">
                  <c:v>135.58000183105469</c:v>
                </c:pt>
                <c:pt idx="12528">
                  <c:v>135.80999755859375</c:v>
                </c:pt>
                <c:pt idx="12529">
                  <c:v>134.6199951171875</c:v>
                </c:pt>
                <c:pt idx="12530">
                  <c:v>135.71000671386719</c:v>
                </c:pt>
                <c:pt idx="12531">
                  <c:v>135.64999389648438</c:v>
                </c:pt>
                <c:pt idx="12532">
                  <c:v>134.69999694824219</c:v>
                </c:pt>
                <c:pt idx="12533">
                  <c:v>135.67999267578125</c:v>
                </c:pt>
                <c:pt idx="12534">
                  <c:v>134.80000305175781</c:v>
                </c:pt>
                <c:pt idx="12535">
                  <c:v>135.27999877929688</c:v>
                </c:pt>
                <c:pt idx="12536">
                  <c:v>135.17999267578125</c:v>
                </c:pt>
                <c:pt idx="12537">
                  <c:v>135.3699951171875</c:v>
                </c:pt>
                <c:pt idx="12538">
                  <c:v>135.69999694824219</c:v>
                </c:pt>
                <c:pt idx="12539">
                  <c:v>134.61000061035156</c:v>
                </c:pt>
                <c:pt idx="12540">
                  <c:v>135.78999328613281</c:v>
                </c:pt>
                <c:pt idx="12541">
                  <c:v>134.64999389648438</c:v>
                </c:pt>
                <c:pt idx="12542">
                  <c:v>134.57000732421875</c:v>
                </c:pt>
                <c:pt idx="12543">
                  <c:v>135.49000549316406</c:v>
                </c:pt>
                <c:pt idx="12544">
                  <c:v>135.10000610351563</c:v>
                </c:pt>
                <c:pt idx="12545">
                  <c:v>135.42999267578125</c:v>
                </c:pt>
                <c:pt idx="12546">
                  <c:v>135.74000549316406</c:v>
                </c:pt>
                <c:pt idx="12547">
                  <c:v>134.67999267578125</c:v>
                </c:pt>
                <c:pt idx="12548">
                  <c:v>135.82000732421875</c:v>
                </c:pt>
                <c:pt idx="12549">
                  <c:v>135.77000427246094</c:v>
                </c:pt>
                <c:pt idx="12550">
                  <c:v>134.58000183105469</c:v>
                </c:pt>
                <c:pt idx="12551">
                  <c:v>135.80999755859375</c:v>
                </c:pt>
                <c:pt idx="12552">
                  <c:v>135.60000610351563</c:v>
                </c:pt>
                <c:pt idx="12553">
                  <c:v>134.80999755859375</c:v>
                </c:pt>
                <c:pt idx="12554">
                  <c:v>135.53999328613281</c:v>
                </c:pt>
                <c:pt idx="12555">
                  <c:v>134.82000732421875</c:v>
                </c:pt>
                <c:pt idx="12556">
                  <c:v>135.44999694824219</c:v>
                </c:pt>
                <c:pt idx="12557">
                  <c:v>134.97000122070313</c:v>
                </c:pt>
                <c:pt idx="12558">
                  <c:v>135.41000366210938</c:v>
                </c:pt>
                <c:pt idx="12559">
                  <c:v>135.83000183105469</c:v>
                </c:pt>
                <c:pt idx="12560">
                  <c:v>134.66000366210938</c:v>
                </c:pt>
                <c:pt idx="12561">
                  <c:v>135.80999755859375</c:v>
                </c:pt>
                <c:pt idx="12562">
                  <c:v>135.85000610351563</c:v>
                </c:pt>
                <c:pt idx="12563">
                  <c:v>134.6199951171875</c:v>
                </c:pt>
                <c:pt idx="12564">
                  <c:v>135.8699951171875</c:v>
                </c:pt>
                <c:pt idx="12565">
                  <c:v>134.67999267578125</c:v>
                </c:pt>
                <c:pt idx="12566">
                  <c:v>135.05999755859375</c:v>
                </c:pt>
                <c:pt idx="12567">
                  <c:v>135.52999877929688</c:v>
                </c:pt>
                <c:pt idx="12568">
                  <c:v>135.13999938964844</c:v>
                </c:pt>
                <c:pt idx="12569">
                  <c:v>135.69000244140625</c:v>
                </c:pt>
                <c:pt idx="12570">
                  <c:v>134.77999877929688</c:v>
                </c:pt>
                <c:pt idx="12571">
                  <c:v>135.71000671386719</c:v>
                </c:pt>
                <c:pt idx="12572">
                  <c:v>134.72999572753906</c:v>
                </c:pt>
                <c:pt idx="12573">
                  <c:v>134.67999267578125</c:v>
                </c:pt>
                <c:pt idx="12574">
                  <c:v>135.91999816894531</c:v>
                </c:pt>
                <c:pt idx="12575">
                  <c:v>135.8800048828125</c:v>
                </c:pt>
                <c:pt idx="12576">
                  <c:v>134.74000549316406</c:v>
                </c:pt>
                <c:pt idx="12577">
                  <c:v>135.88999938964844</c:v>
                </c:pt>
                <c:pt idx="12578">
                  <c:v>135.83000183105469</c:v>
                </c:pt>
                <c:pt idx="12579">
                  <c:v>134.69000244140625</c:v>
                </c:pt>
                <c:pt idx="12580">
                  <c:v>135.80000305175781</c:v>
                </c:pt>
                <c:pt idx="12581">
                  <c:v>135.28999328613281</c:v>
                </c:pt>
                <c:pt idx="12582">
                  <c:v>135.33000183105469</c:v>
                </c:pt>
                <c:pt idx="12583">
                  <c:v>134.94000244140625</c:v>
                </c:pt>
                <c:pt idx="12584">
                  <c:v>135.53999328613281</c:v>
                </c:pt>
                <c:pt idx="12585">
                  <c:v>135</c:v>
                </c:pt>
                <c:pt idx="12586">
                  <c:v>135.74000549316406</c:v>
                </c:pt>
                <c:pt idx="12587">
                  <c:v>134.89999389648438</c:v>
                </c:pt>
                <c:pt idx="12588">
                  <c:v>134.80000305175781</c:v>
                </c:pt>
                <c:pt idx="12589">
                  <c:v>135.92999267578125</c:v>
                </c:pt>
                <c:pt idx="12590">
                  <c:v>134.71000671386719</c:v>
                </c:pt>
                <c:pt idx="12591">
                  <c:v>135</c:v>
                </c:pt>
                <c:pt idx="12592">
                  <c:v>135.6199951171875</c:v>
                </c:pt>
                <c:pt idx="12593">
                  <c:v>135.19999694824219</c:v>
                </c:pt>
                <c:pt idx="12594">
                  <c:v>135.74000549316406</c:v>
                </c:pt>
                <c:pt idx="12595">
                  <c:v>134.8800048828125</c:v>
                </c:pt>
                <c:pt idx="12596">
                  <c:v>135.8800048828125</c:v>
                </c:pt>
                <c:pt idx="12597">
                  <c:v>134.83000183105469</c:v>
                </c:pt>
                <c:pt idx="12598">
                  <c:v>134.78999328613281</c:v>
                </c:pt>
                <c:pt idx="12599">
                  <c:v>136.02999877929688</c:v>
                </c:pt>
                <c:pt idx="12600">
                  <c:v>134.77000427246094</c:v>
                </c:pt>
                <c:pt idx="12601">
                  <c:v>135.11000061035156</c:v>
                </c:pt>
                <c:pt idx="12602">
                  <c:v>135.5</c:v>
                </c:pt>
                <c:pt idx="12603">
                  <c:v>135.27999877929688</c:v>
                </c:pt>
                <c:pt idx="12604">
                  <c:v>135.83000183105469</c:v>
                </c:pt>
                <c:pt idx="12605">
                  <c:v>134.8800048828125</c:v>
                </c:pt>
                <c:pt idx="12606">
                  <c:v>135.94000244140625</c:v>
                </c:pt>
                <c:pt idx="12607">
                  <c:v>135.96000671386719</c:v>
                </c:pt>
                <c:pt idx="12608">
                  <c:v>134.83999633789063</c:v>
                </c:pt>
                <c:pt idx="12609">
                  <c:v>135.94999694824219</c:v>
                </c:pt>
                <c:pt idx="12610">
                  <c:v>134.77999877929688</c:v>
                </c:pt>
                <c:pt idx="12611">
                  <c:v>135.36000061035156</c:v>
                </c:pt>
                <c:pt idx="12612">
                  <c:v>135.39999389648438</c:v>
                </c:pt>
                <c:pt idx="12613">
                  <c:v>135.46000671386719</c:v>
                </c:pt>
                <c:pt idx="12614">
                  <c:v>135.88999938964844</c:v>
                </c:pt>
                <c:pt idx="12615">
                  <c:v>134.82000732421875</c:v>
                </c:pt>
                <c:pt idx="12616">
                  <c:v>135.97999572753906</c:v>
                </c:pt>
                <c:pt idx="12617">
                  <c:v>134.82000732421875</c:v>
                </c:pt>
                <c:pt idx="12618">
                  <c:v>134.80000305175781</c:v>
                </c:pt>
                <c:pt idx="12619">
                  <c:v>135.91000366210938</c:v>
                </c:pt>
                <c:pt idx="12620">
                  <c:v>134.94000244140625</c:v>
                </c:pt>
                <c:pt idx="12621">
                  <c:v>135.50999450683594</c:v>
                </c:pt>
                <c:pt idx="12622">
                  <c:v>135.30000305175781</c:v>
                </c:pt>
                <c:pt idx="12623">
                  <c:v>135.69999694824219</c:v>
                </c:pt>
                <c:pt idx="12624">
                  <c:v>136.07000732421875</c:v>
                </c:pt>
                <c:pt idx="12625">
                  <c:v>134.92999267578125</c:v>
                </c:pt>
                <c:pt idx="12626">
                  <c:v>136.10000610351563</c:v>
                </c:pt>
                <c:pt idx="12627">
                  <c:v>134.91000366210938</c:v>
                </c:pt>
                <c:pt idx="12628">
                  <c:v>135.03999328613281</c:v>
                </c:pt>
                <c:pt idx="12629">
                  <c:v>135.94999694824219</c:v>
                </c:pt>
                <c:pt idx="12630">
                  <c:v>135.08999633789063</c:v>
                </c:pt>
                <c:pt idx="12631">
                  <c:v>135.69999694824219</c:v>
                </c:pt>
                <c:pt idx="12632">
                  <c:v>135.24000549316406</c:v>
                </c:pt>
                <c:pt idx="12633">
                  <c:v>135.67999267578125</c:v>
                </c:pt>
                <c:pt idx="12634">
                  <c:v>136.05000305175781</c:v>
                </c:pt>
                <c:pt idx="12635">
                  <c:v>134.92999267578125</c:v>
                </c:pt>
                <c:pt idx="12636">
                  <c:v>136.08999633789063</c:v>
                </c:pt>
                <c:pt idx="12637">
                  <c:v>136.03999328613281</c:v>
                </c:pt>
                <c:pt idx="12638">
                  <c:v>135.02000427246094</c:v>
                </c:pt>
                <c:pt idx="12639">
                  <c:v>135.97999572753906</c:v>
                </c:pt>
                <c:pt idx="12640">
                  <c:v>134.91000366210938</c:v>
                </c:pt>
                <c:pt idx="12641">
                  <c:v>136.08000183105469</c:v>
                </c:pt>
                <c:pt idx="12642">
                  <c:v>134.88999938964844</c:v>
                </c:pt>
                <c:pt idx="12643">
                  <c:v>136.08999633789063</c:v>
                </c:pt>
                <c:pt idx="12644">
                  <c:v>135.8800048828125</c:v>
                </c:pt>
                <c:pt idx="12645">
                  <c:v>135.19000244140625</c:v>
                </c:pt>
                <c:pt idx="12646">
                  <c:v>135.77000427246094</c:v>
                </c:pt>
                <c:pt idx="12647">
                  <c:v>135.16999816894531</c:v>
                </c:pt>
                <c:pt idx="12648">
                  <c:v>135.8800048828125</c:v>
                </c:pt>
                <c:pt idx="12649">
                  <c:v>135.22000122070313</c:v>
                </c:pt>
                <c:pt idx="12650">
                  <c:v>135.92999267578125</c:v>
                </c:pt>
                <c:pt idx="12651">
                  <c:v>136.10000610351563</c:v>
                </c:pt>
                <c:pt idx="12652">
                  <c:v>134.88999938964844</c:v>
                </c:pt>
                <c:pt idx="12653">
                  <c:v>136.16000366210938</c:v>
                </c:pt>
                <c:pt idx="12654">
                  <c:v>135.97000122070313</c:v>
                </c:pt>
                <c:pt idx="12655">
                  <c:v>135.19000244140625</c:v>
                </c:pt>
                <c:pt idx="12656">
                  <c:v>135.80999755859375</c:v>
                </c:pt>
                <c:pt idx="12657">
                  <c:v>135.14999389648438</c:v>
                </c:pt>
                <c:pt idx="12658">
                  <c:v>136.02999877929688</c:v>
                </c:pt>
                <c:pt idx="12659">
                  <c:v>135.02000427246094</c:v>
                </c:pt>
                <c:pt idx="12660">
                  <c:v>136.16999816894531</c:v>
                </c:pt>
                <c:pt idx="12661">
                  <c:v>135.99000549316406</c:v>
                </c:pt>
                <c:pt idx="12662">
                  <c:v>135.21000671386719</c:v>
                </c:pt>
                <c:pt idx="12663">
                  <c:v>134.91999816894531</c:v>
                </c:pt>
                <c:pt idx="12664">
                  <c:v>135.94000244140625</c:v>
                </c:pt>
                <c:pt idx="12665">
                  <c:v>135.35000610351563</c:v>
                </c:pt>
                <c:pt idx="12666">
                  <c:v>136.1199951171875</c:v>
                </c:pt>
                <c:pt idx="12667">
                  <c:v>134.99000549316406</c:v>
                </c:pt>
                <c:pt idx="12668">
                  <c:v>136.16999816894531</c:v>
                </c:pt>
                <c:pt idx="12669">
                  <c:v>136.08999633789063</c:v>
                </c:pt>
                <c:pt idx="12670">
                  <c:v>135.39999389648438</c:v>
                </c:pt>
                <c:pt idx="12671">
                  <c:v>135.66000366210938</c:v>
                </c:pt>
                <c:pt idx="12672">
                  <c:v>135.13999938964844</c:v>
                </c:pt>
                <c:pt idx="12673">
                  <c:v>136.22999572753906</c:v>
                </c:pt>
                <c:pt idx="12674">
                  <c:v>135.07000732421875</c:v>
                </c:pt>
                <c:pt idx="12675">
                  <c:v>135.27000427246094</c:v>
                </c:pt>
                <c:pt idx="12676">
                  <c:v>135.82000732421875</c:v>
                </c:pt>
                <c:pt idx="12677">
                  <c:v>135.72000122070313</c:v>
                </c:pt>
                <c:pt idx="12678">
                  <c:v>135.3699951171875</c:v>
                </c:pt>
                <c:pt idx="12679">
                  <c:v>135.08999633789063</c:v>
                </c:pt>
                <c:pt idx="12680">
                  <c:v>136.19999694824219</c:v>
                </c:pt>
                <c:pt idx="12681">
                  <c:v>135.07000732421875</c:v>
                </c:pt>
                <c:pt idx="12682">
                  <c:v>135.55999755859375</c:v>
                </c:pt>
                <c:pt idx="12683">
                  <c:v>135.53999328613281</c:v>
                </c:pt>
                <c:pt idx="12684">
                  <c:v>135.96000671386719</c:v>
                </c:pt>
                <c:pt idx="12685">
                  <c:v>135.21000671386719</c:v>
                </c:pt>
                <c:pt idx="12686">
                  <c:v>135.1199951171875</c:v>
                </c:pt>
                <c:pt idx="12687">
                  <c:v>136.25</c:v>
                </c:pt>
                <c:pt idx="12688">
                  <c:v>135.11000061035156</c:v>
                </c:pt>
                <c:pt idx="12689">
                  <c:v>135.6199951171875</c:v>
                </c:pt>
                <c:pt idx="12690">
                  <c:v>135.35000610351563</c:v>
                </c:pt>
                <c:pt idx="12691">
                  <c:v>136</c:v>
                </c:pt>
                <c:pt idx="12692">
                  <c:v>135.14999389648438</c:v>
                </c:pt>
                <c:pt idx="12693">
                  <c:v>135.08000183105469</c:v>
                </c:pt>
                <c:pt idx="12694">
                  <c:v>136.16000366210938</c:v>
                </c:pt>
                <c:pt idx="12695">
                  <c:v>135.14999389648438</c:v>
                </c:pt>
                <c:pt idx="12696">
                  <c:v>135.6199951171875</c:v>
                </c:pt>
                <c:pt idx="12697">
                  <c:v>135.66000366210938</c:v>
                </c:pt>
                <c:pt idx="12698">
                  <c:v>135.96000671386719</c:v>
                </c:pt>
                <c:pt idx="12699">
                  <c:v>136.27999877929688</c:v>
                </c:pt>
                <c:pt idx="12700">
                  <c:v>135.10000610351563</c:v>
                </c:pt>
                <c:pt idx="12701">
                  <c:v>136.27999877929688</c:v>
                </c:pt>
                <c:pt idx="12702">
                  <c:v>136.11000061035156</c:v>
                </c:pt>
                <c:pt idx="12703">
                  <c:v>135.42999267578125</c:v>
                </c:pt>
                <c:pt idx="12704">
                  <c:v>135.86000061035156</c:v>
                </c:pt>
                <c:pt idx="12705">
                  <c:v>135.60000610351563</c:v>
                </c:pt>
                <c:pt idx="12706">
                  <c:v>135.60000610351563</c:v>
                </c:pt>
                <c:pt idx="12707">
                  <c:v>135.8800048828125</c:v>
                </c:pt>
                <c:pt idx="12708">
                  <c:v>136.25999450683594</c:v>
                </c:pt>
                <c:pt idx="12709">
                  <c:v>135.08999633789063</c:v>
                </c:pt>
                <c:pt idx="12710">
                  <c:v>136.27000427246094</c:v>
                </c:pt>
                <c:pt idx="12711">
                  <c:v>135.08000183105469</c:v>
                </c:pt>
                <c:pt idx="12712">
                  <c:v>135.08000183105469</c:v>
                </c:pt>
                <c:pt idx="12713">
                  <c:v>136.1199951171875</c:v>
                </c:pt>
                <c:pt idx="12714">
                  <c:v>135.30999755859375</c:v>
                </c:pt>
                <c:pt idx="12715">
                  <c:v>135.99000549316406</c:v>
                </c:pt>
                <c:pt idx="12716">
                  <c:v>135.32000732421875</c:v>
                </c:pt>
                <c:pt idx="12717">
                  <c:v>136.1300048828125</c:v>
                </c:pt>
                <c:pt idx="12718">
                  <c:v>136.27999877929688</c:v>
                </c:pt>
                <c:pt idx="12719">
                  <c:v>135.25999450683594</c:v>
                </c:pt>
                <c:pt idx="12720">
                  <c:v>136.36000061035156</c:v>
                </c:pt>
                <c:pt idx="12721">
                  <c:v>136.08999633789063</c:v>
                </c:pt>
                <c:pt idx="12722">
                  <c:v>135.35000610351563</c:v>
                </c:pt>
                <c:pt idx="12723">
                  <c:v>135.94999694824219</c:v>
                </c:pt>
                <c:pt idx="12724">
                  <c:v>135.38999938964844</c:v>
                </c:pt>
                <c:pt idx="12725">
                  <c:v>136.14999389648438</c:v>
                </c:pt>
                <c:pt idx="12726">
                  <c:v>135.27000427246094</c:v>
                </c:pt>
                <c:pt idx="12727">
                  <c:v>136.30000305175781</c:v>
                </c:pt>
                <c:pt idx="12728">
                  <c:v>136.41999816894531</c:v>
                </c:pt>
                <c:pt idx="12729">
                  <c:v>135.19000244140625</c:v>
                </c:pt>
                <c:pt idx="12730">
                  <c:v>136.33000183105469</c:v>
                </c:pt>
                <c:pt idx="12731">
                  <c:v>135.97999572753906</c:v>
                </c:pt>
                <c:pt idx="12732">
                  <c:v>135.52000427246094</c:v>
                </c:pt>
                <c:pt idx="12733">
                  <c:v>135.94000244140625</c:v>
                </c:pt>
                <c:pt idx="12734">
                  <c:v>135.33000183105469</c:v>
                </c:pt>
                <c:pt idx="12735">
                  <c:v>136.19000244140625</c:v>
                </c:pt>
                <c:pt idx="12736">
                  <c:v>135.27000427246094</c:v>
                </c:pt>
                <c:pt idx="12737">
                  <c:v>136.32000732421875</c:v>
                </c:pt>
                <c:pt idx="12738">
                  <c:v>135.1300048828125</c:v>
                </c:pt>
                <c:pt idx="12739">
                  <c:v>136.35000610351563</c:v>
                </c:pt>
                <c:pt idx="12740">
                  <c:v>136.14999389648438</c:v>
                </c:pt>
                <c:pt idx="12741">
                  <c:v>135.21000671386719</c:v>
                </c:pt>
                <c:pt idx="12742">
                  <c:v>136.17999267578125</c:v>
                </c:pt>
                <c:pt idx="12743">
                  <c:v>135.94000244140625</c:v>
                </c:pt>
                <c:pt idx="12744">
                  <c:v>135.3699951171875</c:v>
                </c:pt>
                <c:pt idx="12745">
                  <c:v>136.25999450683594</c:v>
                </c:pt>
                <c:pt idx="12746">
                  <c:v>135.32000732421875</c:v>
                </c:pt>
                <c:pt idx="12747">
                  <c:v>135.22000122070313</c:v>
                </c:pt>
                <c:pt idx="12748">
                  <c:v>136.3800048828125</c:v>
                </c:pt>
                <c:pt idx="12749">
                  <c:v>135.22999572753906</c:v>
                </c:pt>
                <c:pt idx="12750">
                  <c:v>136.39999389648438</c:v>
                </c:pt>
                <c:pt idx="12751">
                  <c:v>136.30000305175781</c:v>
                </c:pt>
                <c:pt idx="12752">
                  <c:v>135.27999877929688</c:v>
                </c:pt>
                <c:pt idx="12753">
                  <c:v>136.11000061035156</c:v>
                </c:pt>
                <c:pt idx="12754">
                  <c:v>135.67999267578125</c:v>
                </c:pt>
                <c:pt idx="12755">
                  <c:v>135.85000610351563</c:v>
                </c:pt>
                <c:pt idx="12756">
                  <c:v>135.67999267578125</c:v>
                </c:pt>
                <c:pt idx="12757">
                  <c:v>135.92999267578125</c:v>
                </c:pt>
                <c:pt idx="12758">
                  <c:v>136.3800048828125</c:v>
                </c:pt>
                <c:pt idx="12759">
                  <c:v>135.25999450683594</c:v>
                </c:pt>
                <c:pt idx="12760">
                  <c:v>135.53999328613281</c:v>
                </c:pt>
                <c:pt idx="12761">
                  <c:v>136.03999328613281</c:v>
                </c:pt>
                <c:pt idx="12762">
                  <c:v>136.3800048828125</c:v>
                </c:pt>
                <c:pt idx="12763">
                  <c:v>135.28999328613281</c:v>
                </c:pt>
                <c:pt idx="12764">
                  <c:v>136.47000122070313</c:v>
                </c:pt>
                <c:pt idx="12765">
                  <c:v>135.32000732421875</c:v>
                </c:pt>
                <c:pt idx="12766">
                  <c:v>135.3800048828125</c:v>
                </c:pt>
                <c:pt idx="12767">
                  <c:v>136.35000610351563</c:v>
                </c:pt>
                <c:pt idx="12768">
                  <c:v>135.25999450683594</c:v>
                </c:pt>
                <c:pt idx="12769">
                  <c:v>136.3800048828125</c:v>
                </c:pt>
                <c:pt idx="12770">
                  <c:v>135.41000366210938</c:v>
                </c:pt>
                <c:pt idx="12771">
                  <c:v>136.44000244140625</c:v>
                </c:pt>
                <c:pt idx="12772">
                  <c:v>136.44999694824219</c:v>
                </c:pt>
                <c:pt idx="12773">
                  <c:v>135.27000427246094</c:v>
                </c:pt>
                <c:pt idx="12774">
                  <c:v>136.44000244140625</c:v>
                </c:pt>
                <c:pt idx="12775">
                  <c:v>135.30000305175781</c:v>
                </c:pt>
                <c:pt idx="12776">
                  <c:v>135.55999755859375</c:v>
                </c:pt>
                <c:pt idx="12777">
                  <c:v>136.1300048828125</c:v>
                </c:pt>
                <c:pt idx="12778">
                  <c:v>135.66000366210938</c:v>
                </c:pt>
                <c:pt idx="12779">
                  <c:v>136.33999633789063</c:v>
                </c:pt>
                <c:pt idx="12780">
                  <c:v>135.42999267578125</c:v>
                </c:pt>
                <c:pt idx="12781">
                  <c:v>136.42999267578125</c:v>
                </c:pt>
                <c:pt idx="12782">
                  <c:v>136.46000671386719</c:v>
                </c:pt>
                <c:pt idx="12783">
                  <c:v>135.52000427246094</c:v>
                </c:pt>
                <c:pt idx="12784">
                  <c:v>135.83999633789063</c:v>
                </c:pt>
                <c:pt idx="12785">
                  <c:v>135.42999267578125</c:v>
                </c:pt>
                <c:pt idx="12786">
                  <c:v>136.5</c:v>
                </c:pt>
                <c:pt idx="12787">
                  <c:v>135.41000366210938</c:v>
                </c:pt>
                <c:pt idx="12788">
                  <c:v>136.55999755859375</c:v>
                </c:pt>
                <c:pt idx="12789">
                  <c:v>136.49000549316406</c:v>
                </c:pt>
                <c:pt idx="12790">
                  <c:v>135.55999755859375</c:v>
                </c:pt>
                <c:pt idx="12791">
                  <c:v>136.33000183105469</c:v>
                </c:pt>
                <c:pt idx="12792">
                  <c:v>135.77000427246094</c:v>
                </c:pt>
                <c:pt idx="12793">
                  <c:v>136.44999694824219</c:v>
                </c:pt>
                <c:pt idx="12794">
                  <c:v>135.57000732421875</c:v>
                </c:pt>
                <c:pt idx="12795">
                  <c:v>135.41999816894531</c:v>
                </c:pt>
                <c:pt idx="12796">
                  <c:v>136.53999328613281</c:v>
                </c:pt>
                <c:pt idx="12797">
                  <c:v>135.41999816894531</c:v>
                </c:pt>
                <c:pt idx="12798">
                  <c:v>135.78999328613281</c:v>
                </c:pt>
                <c:pt idx="12799">
                  <c:v>136.1300048828125</c:v>
                </c:pt>
                <c:pt idx="12800">
                  <c:v>136.1199951171875</c:v>
                </c:pt>
                <c:pt idx="12801">
                  <c:v>135.82000732421875</c:v>
                </c:pt>
                <c:pt idx="12802">
                  <c:v>135.44999694824219</c:v>
                </c:pt>
                <c:pt idx="12803">
                  <c:v>136.66000366210938</c:v>
                </c:pt>
                <c:pt idx="12804">
                  <c:v>135.35000610351563</c:v>
                </c:pt>
                <c:pt idx="12805">
                  <c:v>135.6199951171875</c:v>
                </c:pt>
                <c:pt idx="12806">
                  <c:v>136.22000122070313</c:v>
                </c:pt>
                <c:pt idx="12807">
                  <c:v>135.97999572753906</c:v>
                </c:pt>
                <c:pt idx="12808">
                  <c:v>136.49000549316406</c:v>
                </c:pt>
                <c:pt idx="12809">
                  <c:v>135.41999816894531</c:v>
                </c:pt>
                <c:pt idx="12810">
                  <c:v>136.55999755859375</c:v>
                </c:pt>
                <c:pt idx="12811">
                  <c:v>136.52999877929688</c:v>
                </c:pt>
                <c:pt idx="12812">
                  <c:v>135.6300048828125</c:v>
                </c:pt>
                <c:pt idx="12813">
                  <c:v>136.30999755859375</c:v>
                </c:pt>
                <c:pt idx="12814">
                  <c:v>135.60000610351563</c:v>
                </c:pt>
                <c:pt idx="12815">
                  <c:v>136.58000183105469</c:v>
                </c:pt>
                <c:pt idx="12816">
                  <c:v>135.46000671386719</c:v>
                </c:pt>
                <c:pt idx="12817">
                  <c:v>136.63999938964844</c:v>
                </c:pt>
                <c:pt idx="12818">
                  <c:v>136.47000122070313</c:v>
                </c:pt>
                <c:pt idx="12819">
                  <c:v>135.67999267578125</c:v>
                </c:pt>
                <c:pt idx="12820">
                  <c:v>136.32000732421875</c:v>
                </c:pt>
                <c:pt idx="12821">
                  <c:v>136.53999328613281</c:v>
                </c:pt>
                <c:pt idx="12822">
                  <c:v>135.99000549316406</c:v>
                </c:pt>
                <c:pt idx="12823">
                  <c:v>136.41999816894531</c:v>
                </c:pt>
                <c:pt idx="12824">
                  <c:v>135.50999450683594</c:v>
                </c:pt>
                <c:pt idx="12825">
                  <c:v>135.3800048828125</c:v>
                </c:pt>
                <c:pt idx="12826">
                  <c:v>136.53999328613281</c:v>
                </c:pt>
                <c:pt idx="12827">
                  <c:v>135.47999572753906</c:v>
                </c:pt>
                <c:pt idx="12828">
                  <c:v>136.07000732421875</c:v>
                </c:pt>
                <c:pt idx="12829">
                  <c:v>135.92999267578125</c:v>
                </c:pt>
                <c:pt idx="12830">
                  <c:v>136.47999572753906</c:v>
                </c:pt>
                <c:pt idx="12831">
                  <c:v>135.61000061035156</c:v>
                </c:pt>
                <c:pt idx="12832">
                  <c:v>135.49000549316406</c:v>
                </c:pt>
                <c:pt idx="12833">
                  <c:v>136.6199951171875</c:v>
                </c:pt>
                <c:pt idx="12834">
                  <c:v>135.6300048828125</c:v>
                </c:pt>
                <c:pt idx="12835">
                  <c:v>136.52000427246094</c:v>
                </c:pt>
                <c:pt idx="12836">
                  <c:v>135.80999755859375</c:v>
                </c:pt>
                <c:pt idx="12837">
                  <c:v>136.44000244140625</c:v>
                </c:pt>
                <c:pt idx="12838">
                  <c:v>135.66000366210938</c:v>
                </c:pt>
                <c:pt idx="12839">
                  <c:v>135.52999877929688</c:v>
                </c:pt>
                <c:pt idx="12840">
                  <c:v>136.66999816894531</c:v>
                </c:pt>
                <c:pt idx="12841">
                  <c:v>135.58999633789063</c:v>
                </c:pt>
                <c:pt idx="12842">
                  <c:v>136.22999572753906</c:v>
                </c:pt>
                <c:pt idx="12843">
                  <c:v>135.80000305175781</c:v>
                </c:pt>
                <c:pt idx="12844">
                  <c:v>136.58999633789063</c:v>
                </c:pt>
                <c:pt idx="12845">
                  <c:v>135.66000366210938</c:v>
                </c:pt>
                <c:pt idx="12846">
                  <c:v>135.58000183105469</c:v>
                </c:pt>
                <c:pt idx="12847">
                  <c:v>136.66999816894531</c:v>
                </c:pt>
                <c:pt idx="12848">
                  <c:v>135.61000061035156</c:v>
                </c:pt>
                <c:pt idx="12849">
                  <c:v>136.22999572753906</c:v>
                </c:pt>
                <c:pt idx="12850">
                  <c:v>135.83000183105469</c:v>
                </c:pt>
                <c:pt idx="12851">
                  <c:v>136.60000610351563</c:v>
                </c:pt>
                <c:pt idx="12852">
                  <c:v>136.72999572753906</c:v>
                </c:pt>
                <c:pt idx="12853">
                  <c:v>135.57000732421875</c:v>
                </c:pt>
                <c:pt idx="12854">
                  <c:v>136.66000366210938</c:v>
                </c:pt>
                <c:pt idx="12855">
                  <c:v>135.8699951171875</c:v>
                </c:pt>
                <c:pt idx="12856">
                  <c:v>136.55000305175781</c:v>
                </c:pt>
                <c:pt idx="12857">
                  <c:v>135.72999572753906</c:v>
                </c:pt>
                <c:pt idx="12858">
                  <c:v>136.82000732421875</c:v>
                </c:pt>
                <c:pt idx="12859">
                  <c:v>136.75</c:v>
                </c:pt>
                <c:pt idx="12860">
                  <c:v>135.6300048828125</c:v>
                </c:pt>
                <c:pt idx="12861">
                  <c:v>136.53999328613281</c:v>
                </c:pt>
                <c:pt idx="12862">
                  <c:v>136.05999755859375</c:v>
                </c:pt>
                <c:pt idx="12863">
                  <c:v>136.75</c:v>
                </c:pt>
                <c:pt idx="12864">
                  <c:v>135.69999694824219</c:v>
                </c:pt>
                <c:pt idx="12865">
                  <c:v>136.8699951171875</c:v>
                </c:pt>
                <c:pt idx="12866">
                  <c:v>135.66000366210938</c:v>
                </c:pt>
                <c:pt idx="12867">
                  <c:v>135.86000061035156</c:v>
                </c:pt>
                <c:pt idx="12868">
                  <c:v>136.46000671386719</c:v>
                </c:pt>
                <c:pt idx="12869">
                  <c:v>136.32000732421875</c:v>
                </c:pt>
                <c:pt idx="12870">
                  <c:v>136.83000183105469</c:v>
                </c:pt>
                <c:pt idx="12871">
                  <c:v>135.64999389648438</c:v>
                </c:pt>
                <c:pt idx="12872">
                  <c:v>136.8800048828125</c:v>
                </c:pt>
                <c:pt idx="12873">
                  <c:v>135.63999938964844</c:v>
                </c:pt>
                <c:pt idx="12874">
                  <c:v>136.08000183105469</c:v>
                </c:pt>
                <c:pt idx="12875">
                  <c:v>136.30000305175781</c:v>
                </c:pt>
                <c:pt idx="12876">
                  <c:v>136.57000732421875</c:v>
                </c:pt>
                <c:pt idx="12877">
                  <c:v>136.8699951171875</c:v>
                </c:pt>
                <c:pt idx="12878">
                  <c:v>135.72000122070313</c:v>
                </c:pt>
                <c:pt idx="12879">
                  <c:v>136.85000610351563</c:v>
                </c:pt>
                <c:pt idx="12880">
                  <c:v>135.67999267578125</c:v>
                </c:pt>
                <c:pt idx="12881">
                  <c:v>136.33999633789063</c:v>
                </c:pt>
                <c:pt idx="12882">
                  <c:v>136.14999389648438</c:v>
                </c:pt>
                <c:pt idx="12883">
                  <c:v>136.74000549316406</c:v>
                </c:pt>
                <c:pt idx="12884">
                  <c:v>135.82000732421875</c:v>
                </c:pt>
                <c:pt idx="12885">
                  <c:v>135.71000671386719</c:v>
                </c:pt>
                <c:pt idx="12886">
                  <c:v>136.86000061035156</c:v>
                </c:pt>
                <c:pt idx="12887">
                  <c:v>135.78999328613281</c:v>
                </c:pt>
                <c:pt idx="12888">
                  <c:v>136.33999633789063</c:v>
                </c:pt>
                <c:pt idx="12889">
                  <c:v>136.25999450683594</c:v>
                </c:pt>
                <c:pt idx="12890">
                  <c:v>136.69999694824219</c:v>
                </c:pt>
                <c:pt idx="12891">
                  <c:v>136.96000671386719</c:v>
                </c:pt>
                <c:pt idx="12892">
                  <c:v>135.77000427246094</c:v>
                </c:pt>
                <c:pt idx="12893">
                  <c:v>136.8800048828125</c:v>
                </c:pt>
                <c:pt idx="12894">
                  <c:v>136.53999328613281</c:v>
                </c:pt>
                <c:pt idx="12895">
                  <c:v>136.13999938964844</c:v>
                </c:pt>
                <c:pt idx="12896">
                  <c:v>136.38999938964844</c:v>
                </c:pt>
                <c:pt idx="12897">
                  <c:v>136.41999816894531</c:v>
                </c:pt>
                <c:pt idx="12898">
                  <c:v>136.77999877929688</c:v>
                </c:pt>
                <c:pt idx="12899">
                  <c:v>135.77999877929688</c:v>
                </c:pt>
                <c:pt idx="12900">
                  <c:v>136.97000122070313</c:v>
                </c:pt>
                <c:pt idx="12901">
                  <c:v>136.80000305175781</c:v>
                </c:pt>
                <c:pt idx="12902">
                  <c:v>135.99000549316406</c:v>
                </c:pt>
                <c:pt idx="12903">
                  <c:v>136.72999572753906</c:v>
                </c:pt>
                <c:pt idx="12904">
                  <c:v>136.00999450683594</c:v>
                </c:pt>
                <c:pt idx="12905">
                  <c:v>136.91000366210938</c:v>
                </c:pt>
                <c:pt idx="12906">
                  <c:v>135.88999938964844</c:v>
                </c:pt>
                <c:pt idx="12907">
                  <c:v>136.92999267578125</c:v>
                </c:pt>
                <c:pt idx="12908">
                  <c:v>136.88999938964844</c:v>
                </c:pt>
                <c:pt idx="12909">
                  <c:v>135.83000183105469</c:v>
                </c:pt>
                <c:pt idx="12910">
                  <c:v>136.80999755859375</c:v>
                </c:pt>
                <c:pt idx="12911">
                  <c:v>136.24000549316406</c:v>
                </c:pt>
                <c:pt idx="12912">
                  <c:v>136.72000122070313</c:v>
                </c:pt>
                <c:pt idx="12913">
                  <c:v>135.92999267578125</c:v>
                </c:pt>
                <c:pt idx="12914">
                  <c:v>135.78999328613281</c:v>
                </c:pt>
                <c:pt idx="12915">
                  <c:v>136.97000122070313</c:v>
                </c:pt>
                <c:pt idx="12916">
                  <c:v>135.83000183105469</c:v>
                </c:pt>
                <c:pt idx="12917">
                  <c:v>136.36000061035156</c:v>
                </c:pt>
                <c:pt idx="12918">
                  <c:v>136.33000183105469</c:v>
                </c:pt>
                <c:pt idx="12919">
                  <c:v>136.74000549316406</c:v>
                </c:pt>
                <c:pt idx="12920">
                  <c:v>136.99000549316406</c:v>
                </c:pt>
                <c:pt idx="12921">
                  <c:v>135.8800048828125</c:v>
                </c:pt>
                <c:pt idx="12922">
                  <c:v>137.02000427246094</c:v>
                </c:pt>
                <c:pt idx="12923">
                  <c:v>135.85000610351563</c:v>
                </c:pt>
                <c:pt idx="12924">
                  <c:v>136.28999328613281</c:v>
                </c:pt>
                <c:pt idx="12925">
                  <c:v>136.25</c:v>
                </c:pt>
                <c:pt idx="12926">
                  <c:v>136.72999572753906</c:v>
                </c:pt>
                <c:pt idx="12927">
                  <c:v>136.94999694824219</c:v>
                </c:pt>
                <c:pt idx="12928">
                  <c:v>135.8800048828125</c:v>
                </c:pt>
                <c:pt idx="12929">
                  <c:v>137.00999450683594</c:v>
                </c:pt>
                <c:pt idx="12930">
                  <c:v>136.67999267578125</c:v>
                </c:pt>
                <c:pt idx="12931">
                  <c:v>136.46000671386719</c:v>
                </c:pt>
                <c:pt idx="12932">
                  <c:v>136.3699951171875</c:v>
                </c:pt>
                <c:pt idx="12933">
                  <c:v>135.91000366210938</c:v>
                </c:pt>
                <c:pt idx="12934">
                  <c:v>137.10000610351563</c:v>
                </c:pt>
                <c:pt idx="12935">
                  <c:v>135.88999938964844</c:v>
                </c:pt>
                <c:pt idx="12936">
                  <c:v>136.08999633789063</c:v>
                </c:pt>
                <c:pt idx="12937">
                  <c:v>136.74000549316406</c:v>
                </c:pt>
                <c:pt idx="12938">
                  <c:v>136.35000610351563</c:v>
                </c:pt>
                <c:pt idx="12939">
                  <c:v>136.5</c:v>
                </c:pt>
                <c:pt idx="12940">
                  <c:v>135.99000549316406</c:v>
                </c:pt>
                <c:pt idx="12941">
                  <c:v>137.05000305175781</c:v>
                </c:pt>
                <c:pt idx="12942">
                  <c:v>135.91999816894531</c:v>
                </c:pt>
                <c:pt idx="12943">
                  <c:v>137.05000305175781</c:v>
                </c:pt>
                <c:pt idx="12944">
                  <c:v>135.97999572753906</c:v>
                </c:pt>
                <c:pt idx="12945">
                  <c:v>136.13999938964844</c:v>
                </c:pt>
                <c:pt idx="12946">
                  <c:v>136.82000732421875</c:v>
                </c:pt>
                <c:pt idx="12947">
                  <c:v>136.30999755859375</c:v>
                </c:pt>
                <c:pt idx="12948">
                  <c:v>136.94999694824219</c:v>
                </c:pt>
                <c:pt idx="12949">
                  <c:v>135.85000610351563</c:v>
                </c:pt>
                <c:pt idx="12950">
                  <c:v>137.02999877929688</c:v>
                </c:pt>
                <c:pt idx="12951">
                  <c:v>137.02999877929688</c:v>
                </c:pt>
                <c:pt idx="12952">
                  <c:v>136.02000427246094</c:v>
                </c:pt>
                <c:pt idx="12953">
                  <c:v>137.00999450683594</c:v>
                </c:pt>
                <c:pt idx="12954">
                  <c:v>136.19000244140625</c:v>
                </c:pt>
                <c:pt idx="12955">
                  <c:v>136.8699951171875</c:v>
                </c:pt>
                <c:pt idx="12956">
                  <c:v>136.27000427246094</c:v>
                </c:pt>
                <c:pt idx="12957">
                  <c:v>137.00999450683594</c:v>
                </c:pt>
                <c:pt idx="12958">
                  <c:v>137.13999938964844</c:v>
                </c:pt>
                <c:pt idx="12959">
                  <c:v>136.03999328613281</c:v>
                </c:pt>
                <c:pt idx="12960">
                  <c:v>137.16000366210938</c:v>
                </c:pt>
                <c:pt idx="12961">
                  <c:v>136.97000122070313</c:v>
                </c:pt>
                <c:pt idx="12962">
                  <c:v>136.44000244140625</c:v>
                </c:pt>
                <c:pt idx="12963">
                  <c:v>136.66999816894531</c:v>
                </c:pt>
                <c:pt idx="12964">
                  <c:v>136.58999633789063</c:v>
                </c:pt>
                <c:pt idx="12965">
                  <c:v>137.21000671386719</c:v>
                </c:pt>
                <c:pt idx="12966">
                  <c:v>136.05000305175781</c:v>
                </c:pt>
                <c:pt idx="12967">
                  <c:v>137.27000427246094</c:v>
                </c:pt>
                <c:pt idx="12968">
                  <c:v>137.16999816894531</c:v>
                </c:pt>
                <c:pt idx="12969">
                  <c:v>136.13999938964844</c:v>
                </c:pt>
                <c:pt idx="12970">
                  <c:v>137.03999328613281</c:v>
                </c:pt>
                <c:pt idx="12971">
                  <c:v>136.25</c:v>
                </c:pt>
                <c:pt idx="12972">
                  <c:v>136.91999816894531</c:v>
                </c:pt>
                <c:pt idx="12973">
                  <c:v>136.30999755859375</c:v>
                </c:pt>
                <c:pt idx="12974">
                  <c:v>137.19999694824219</c:v>
                </c:pt>
                <c:pt idx="12975">
                  <c:v>137.28999328613281</c:v>
                </c:pt>
                <c:pt idx="12976">
                  <c:v>136.08000183105469</c:v>
                </c:pt>
                <c:pt idx="12977">
                  <c:v>137.30999755859375</c:v>
                </c:pt>
                <c:pt idx="12978">
                  <c:v>136.91999816894531</c:v>
                </c:pt>
                <c:pt idx="12979">
                  <c:v>136.49000549316406</c:v>
                </c:pt>
                <c:pt idx="12980">
                  <c:v>136.69000244140625</c:v>
                </c:pt>
                <c:pt idx="12981">
                  <c:v>136.72999572753906</c:v>
                </c:pt>
                <c:pt idx="12982">
                  <c:v>137.17999267578125</c:v>
                </c:pt>
                <c:pt idx="12983">
                  <c:v>136.14999389648438</c:v>
                </c:pt>
                <c:pt idx="12984">
                  <c:v>137.28999328613281</c:v>
                </c:pt>
                <c:pt idx="12985">
                  <c:v>137.22999572753906</c:v>
                </c:pt>
                <c:pt idx="12986">
                  <c:v>136.24000549316406</c:v>
                </c:pt>
                <c:pt idx="12987">
                  <c:v>137.10000610351563</c:v>
                </c:pt>
                <c:pt idx="12988">
                  <c:v>136.41999816894531</c:v>
                </c:pt>
                <c:pt idx="12989">
                  <c:v>137.11000061035156</c:v>
                </c:pt>
                <c:pt idx="12990">
                  <c:v>136.28999328613281</c:v>
                </c:pt>
                <c:pt idx="12991">
                  <c:v>137.25</c:v>
                </c:pt>
                <c:pt idx="12992">
                  <c:v>137.27999877929688</c:v>
                </c:pt>
                <c:pt idx="12993">
                  <c:v>136.10000610351563</c:v>
                </c:pt>
                <c:pt idx="12994">
                  <c:v>137.30999755859375</c:v>
                </c:pt>
                <c:pt idx="12995">
                  <c:v>137</c:v>
                </c:pt>
                <c:pt idx="12996">
                  <c:v>136.55000305175781</c:v>
                </c:pt>
                <c:pt idx="12997">
                  <c:v>136.77999877929688</c:v>
                </c:pt>
                <c:pt idx="12998">
                  <c:v>136.71000671386719</c:v>
                </c:pt>
                <c:pt idx="12999">
                  <c:v>137.32000732421875</c:v>
                </c:pt>
                <c:pt idx="13000">
                  <c:v>136.1199951171875</c:v>
                </c:pt>
                <c:pt idx="13001">
                  <c:v>137.3800048828125</c:v>
                </c:pt>
                <c:pt idx="13002">
                  <c:v>137.25</c:v>
                </c:pt>
                <c:pt idx="13003">
                  <c:v>136.19999694824219</c:v>
                </c:pt>
                <c:pt idx="13004">
                  <c:v>137.27000427246094</c:v>
                </c:pt>
                <c:pt idx="13005">
                  <c:v>136.22999572753906</c:v>
                </c:pt>
                <c:pt idx="13006">
                  <c:v>137.16000366210938</c:v>
                </c:pt>
                <c:pt idx="13007">
                  <c:v>136.35000610351563</c:v>
                </c:pt>
                <c:pt idx="13008">
                  <c:v>136.94999694824219</c:v>
                </c:pt>
                <c:pt idx="13009">
                  <c:v>136.58999633789063</c:v>
                </c:pt>
                <c:pt idx="13010">
                  <c:v>137.17999267578125</c:v>
                </c:pt>
                <c:pt idx="13011">
                  <c:v>136.32000732421875</c:v>
                </c:pt>
                <c:pt idx="13012">
                  <c:v>136.19000244140625</c:v>
                </c:pt>
                <c:pt idx="13013">
                  <c:v>137.30999755859375</c:v>
                </c:pt>
                <c:pt idx="13014">
                  <c:v>136.22999572753906</c:v>
                </c:pt>
                <c:pt idx="13015">
                  <c:v>136.53999328613281</c:v>
                </c:pt>
                <c:pt idx="13016">
                  <c:v>136.97000122070313</c:v>
                </c:pt>
                <c:pt idx="13017">
                  <c:v>136.89999389648438</c:v>
                </c:pt>
                <c:pt idx="13018">
                  <c:v>137.44000244140625</c:v>
                </c:pt>
                <c:pt idx="13019">
                  <c:v>136.35000610351563</c:v>
                </c:pt>
                <c:pt idx="13020">
                  <c:v>137.5</c:v>
                </c:pt>
                <c:pt idx="13021">
                  <c:v>136.22999572753906</c:v>
                </c:pt>
                <c:pt idx="13022">
                  <c:v>136.5</c:v>
                </c:pt>
                <c:pt idx="13023">
                  <c:v>137.05999755859375</c:v>
                </c:pt>
                <c:pt idx="13024">
                  <c:v>136.78999328613281</c:v>
                </c:pt>
                <c:pt idx="13025">
                  <c:v>137.32000732421875</c:v>
                </c:pt>
                <c:pt idx="13026">
                  <c:v>136.22999572753906</c:v>
                </c:pt>
                <c:pt idx="13027">
                  <c:v>137.32000732421875</c:v>
                </c:pt>
                <c:pt idx="13028">
                  <c:v>137.33000183105469</c:v>
                </c:pt>
                <c:pt idx="13029">
                  <c:v>136.47000122070313</c:v>
                </c:pt>
                <c:pt idx="13030">
                  <c:v>137.14999389648438</c:v>
                </c:pt>
                <c:pt idx="13031">
                  <c:v>136.66999816894531</c:v>
                </c:pt>
                <c:pt idx="13032">
                  <c:v>137.33999633789063</c:v>
                </c:pt>
                <c:pt idx="13033">
                  <c:v>136.38999938964844</c:v>
                </c:pt>
                <c:pt idx="13034">
                  <c:v>137.47999572753906</c:v>
                </c:pt>
                <c:pt idx="13035">
                  <c:v>137.39999389648438</c:v>
                </c:pt>
                <c:pt idx="13036">
                  <c:v>136.3699951171875</c:v>
                </c:pt>
                <c:pt idx="13037">
                  <c:v>137.33999633789063</c:v>
                </c:pt>
                <c:pt idx="13038">
                  <c:v>136.82000732421875</c:v>
                </c:pt>
                <c:pt idx="13039">
                  <c:v>137.08999633789063</c:v>
                </c:pt>
                <c:pt idx="13040">
                  <c:v>136.55000305175781</c:v>
                </c:pt>
                <c:pt idx="13041">
                  <c:v>136.30999755859375</c:v>
                </c:pt>
                <c:pt idx="13042">
                  <c:v>137.52999877929688</c:v>
                </c:pt>
                <c:pt idx="13043">
                  <c:v>136.30999755859375</c:v>
                </c:pt>
                <c:pt idx="13044">
                  <c:v>137.44999694824219</c:v>
                </c:pt>
                <c:pt idx="13045">
                  <c:v>137.1199951171875</c:v>
                </c:pt>
                <c:pt idx="13046">
                  <c:v>136.80000305175781</c:v>
                </c:pt>
                <c:pt idx="13047">
                  <c:v>136.94999694824219</c:v>
                </c:pt>
                <c:pt idx="13048">
                  <c:v>136.3800048828125</c:v>
                </c:pt>
                <c:pt idx="13049">
                  <c:v>137.46000671386719</c:v>
                </c:pt>
                <c:pt idx="13050">
                  <c:v>136.38999938964844</c:v>
                </c:pt>
                <c:pt idx="13051">
                  <c:v>137.55999755859375</c:v>
                </c:pt>
                <c:pt idx="13052">
                  <c:v>137.41000366210938</c:v>
                </c:pt>
                <c:pt idx="13053">
                  <c:v>136.41000366210938</c:v>
                </c:pt>
                <c:pt idx="13054">
                  <c:v>137.27000427246094</c:v>
                </c:pt>
                <c:pt idx="13055">
                  <c:v>136.69000244140625</c:v>
                </c:pt>
                <c:pt idx="13056">
                  <c:v>137.35000610351563</c:v>
                </c:pt>
                <c:pt idx="13057">
                  <c:v>137.46000671386719</c:v>
                </c:pt>
                <c:pt idx="13058">
                  <c:v>136.5</c:v>
                </c:pt>
                <c:pt idx="13059">
                  <c:v>137.52999877929688</c:v>
                </c:pt>
                <c:pt idx="13060">
                  <c:v>136.47999572753906</c:v>
                </c:pt>
                <c:pt idx="13061">
                  <c:v>136.39999389648438</c:v>
                </c:pt>
                <c:pt idx="13062">
                  <c:v>136.42999267578125</c:v>
                </c:pt>
                <c:pt idx="13063">
                  <c:v>137.60000610351563</c:v>
                </c:pt>
                <c:pt idx="13064">
                  <c:v>137.50999450683594</c:v>
                </c:pt>
                <c:pt idx="13065">
                  <c:v>136.67999267578125</c:v>
                </c:pt>
                <c:pt idx="13066">
                  <c:v>137.47000122070313</c:v>
                </c:pt>
                <c:pt idx="13067">
                  <c:v>136.77999877929688</c:v>
                </c:pt>
                <c:pt idx="13068">
                  <c:v>137.47000122070313</c:v>
                </c:pt>
                <c:pt idx="13069">
                  <c:v>136.66999816894531</c:v>
                </c:pt>
                <c:pt idx="13070">
                  <c:v>136.49000549316406</c:v>
                </c:pt>
                <c:pt idx="13071">
                  <c:v>137.66000366210938</c:v>
                </c:pt>
                <c:pt idx="13072">
                  <c:v>136.60000610351563</c:v>
                </c:pt>
                <c:pt idx="13073">
                  <c:v>136.83000183105469</c:v>
                </c:pt>
                <c:pt idx="13074">
                  <c:v>137.30000305175781</c:v>
                </c:pt>
                <c:pt idx="13075">
                  <c:v>136.94999694824219</c:v>
                </c:pt>
                <c:pt idx="13076">
                  <c:v>137.14999389648438</c:v>
                </c:pt>
                <c:pt idx="13077">
                  <c:v>136.58999633789063</c:v>
                </c:pt>
                <c:pt idx="13078">
                  <c:v>137.69000244140625</c:v>
                </c:pt>
                <c:pt idx="13079">
                  <c:v>136.55000305175781</c:v>
                </c:pt>
                <c:pt idx="13080">
                  <c:v>136.55000305175781</c:v>
                </c:pt>
                <c:pt idx="13081">
                  <c:v>137.67999267578125</c:v>
                </c:pt>
                <c:pt idx="13082">
                  <c:v>136.66000366210938</c:v>
                </c:pt>
                <c:pt idx="13083">
                  <c:v>137.25</c:v>
                </c:pt>
                <c:pt idx="13084">
                  <c:v>136.94999694824219</c:v>
                </c:pt>
                <c:pt idx="13085">
                  <c:v>137.44000244140625</c:v>
                </c:pt>
                <c:pt idx="13086">
                  <c:v>136.78999328613281</c:v>
                </c:pt>
                <c:pt idx="13087">
                  <c:v>136.58000183105469</c:v>
                </c:pt>
                <c:pt idx="13088">
                  <c:v>137.67999267578125</c:v>
                </c:pt>
                <c:pt idx="13089">
                  <c:v>136.53999328613281</c:v>
                </c:pt>
                <c:pt idx="13090">
                  <c:v>136.92999267578125</c:v>
                </c:pt>
                <c:pt idx="13091">
                  <c:v>137.24000549316406</c:v>
                </c:pt>
                <c:pt idx="13092">
                  <c:v>137.21000671386719</c:v>
                </c:pt>
                <c:pt idx="13093">
                  <c:v>137</c:v>
                </c:pt>
                <c:pt idx="13094">
                  <c:v>136.66000366210938</c:v>
                </c:pt>
                <c:pt idx="13095">
                  <c:v>137.77999877929688</c:v>
                </c:pt>
                <c:pt idx="13096">
                  <c:v>136.63999938964844</c:v>
                </c:pt>
                <c:pt idx="13097">
                  <c:v>137.80999755859375</c:v>
                </c:pt>
                <c:pt idx="13098">
                  <c:v>137.50999450683594</c:v>
                </c:pt>
                <c:pt idx="13099">
                  <c:v>137.02999877929688</c:v>
                </c:pt>
                <c:pt idx="13100">
                  <c:v>137.27000427246094</c:v>
                </c:pt>
                <c:pt idx="13101">
                  <c:v>137.30999755859375</c:v>
                </c:pt>
                <c:pt idx="13102">
                  <c:v>137.75</c:v>
                </c:pt>
                <c:pt idx="13103">
                  <c:v>136.60000610351563</c:v>
                </c:pt>
                <c:pt idx="13104">
                  <c:v>137.8800048828125</c:v>
                </c:pt>
                <c:pt idx="13105">
                  <c:v>136.64999389648438</c:v>
                </c:pt>
                <c:pt idx="13106">
                  <c:v>137.80000305175781</c:v>
                </c:pt>
                <c:pt idx="13107">
                  <c:v>137.61000061035156</c:v>
                </c:pt>
                <c:pt idx="13108">
                  <c:v>136.97000122070313</c:v>
                </c:pt>
                <c:pt idx="13109">
                  <c:v>137.55999755859375</c:v>
                </c:pt>
                <c:pt idx="13110">
                  <c:v>137.16999816894531</c:v>
                </c:pt>
                <c:pt idx="13111">
                  <c:v>137.75999450683594</c:v>
                </c:pt>
                <c:pt idx="13112">
                  <c:v>136.74000549316406</c:v>
                </c:pt>
                <c:pt idx="13113">
                  <c:v>137.78999328613281</c:v>
                </c:pt>
                <c:pt idx="13114">
                  <c:v>137.75</c:v>
                </c:pt>
                <c:pt idx="13115">
                  <c:v>136.69999694824219</c:v>
                </c:pt>
                <c:pt idx="13116">
                  <c:v>137.82000732421875</c:v>
                </c:pt>
                <c:pt idx="13117">
                  <c:v>136.72999572753906</c:v>
                </c:pt>
                <c:pt idx="13118">
                  <c:v>137.25999450683594</c:v>
                </c:pt>
                <c:pt idx="13119">
                  <c:v>137.1300048828125</c:v>
                </c:pt>
                <c:pt idx="13120">
                  <c:v>137.47000122070313</c:v>
                </c:pt>
                <c:pt idx="13121">
                  <c:v>137.83999633789063</c:v>
                </c:pt>
                <c:pt idx="13122">
                  <c:v>136.75</c:v>
                </c:pt>
                <c:pt idx="13123">
                  <c:v>137.91000366210938</c:v>
                </c:pt>
                <c:pt idx="13124">
                  <c:v>136.72000122070313</c:v>
                </c:pt>
                <c:pt idx="13125">
                  <c:v>136.75</c:v>
                </c:pt>
                <c:pt idx="13126">
                  <c:v>137.71000671386719</c:v>
                </c:pt>
                <c:pt idx="13127">
                  <c:v>136.77999877929688</c:v>
                </c:pt>
                <c:pt idx="13128">
                  <c:v>137.44999694824219</c:v>
                </c:pt>
                <c:pt idx="13129">
                  <c:v>137</c:v>
                </c:pt>
                <c:pt idx="13130">
                  <c:v>137.69999694824219</c:v>
                </c:pt>
                <c:pt idx="13131">
                  <c:v>137.91000366210938</c:v>
                </c:pt>
                <c:pt idx="13132">
                  <c:v>136.77999877929688</c:v>
                </c:pt>
                <c:pt idx="13133">
                  <c:v>137.83999633789063</c:v>
                </c:pt>
                <c:pt idx="13134">
                  <c:v>137.82000732421875</c:v>
                </c:pt>
                <c:pt idx="13135">
                  <c:v>136.80999755859375</c:v>
                </c:pt>
                <c:pt idx="13136">
                  <c:v>137.85000610351563</c:v>
                </c:pt>
                <c:pt idx="13137">
                  <c:v>137.58999633789063</c:v>
                </c:pt>
                <c:pt idx="13138">
                  <c:v>137.19999694824219</c:v>
                </c:pt>
                <c:pt idx="13139">
                  <c:v>137.3800048828125</c:v>
                </c:pt>
                <c:pt idx="13140">
                  <c:v>136.83999633789063</c:v>
                </c:pt>
                <c:pt idx="13141">
                  <c:v>137.88999938964844</c:v>
                </c:pt>
                <c:pt idx="13142">
                  <c:v>136.89999389648438</c:v>
                </c:pt>
                <c:pt idx="13143">
                  <c:v>136.72000122070313</c:v>
                </c:pt>
                <c:pt idx="13144">
                  <c:v>137.92999267578125</c:v>
                </c:pt>
                <c:pt idx="13145">
                  <c:v>136.8800048828125</c:v>
                </c:pt>
                <c:pt idx="13146">
                  <c:v>137.8800048828125</c:v>
                </c:pt>
                <c:pt idx="13147">
                  <c:v>137.50999450683594</c:v>
                </c:pt>
                <c:pt idx="13148">
                  <c:v>137.3699951171875</c:v>
                </c:pt>
                <c:pt idx="13149">
                  <c:v>137.30999755859375</c:v>
                </c:pt>
                <c:pt idx="13150">
                  <c:v>136.77999877929688</c:v>
                </c:pt>
                <c:pt idx="13151">
                  <c:v>137.97000122070313</c:v>
                </c:pt>
                <c:pt idx="13152">
                  <c:v>136.80999755859375</c:v>
                </c:pt>
                <c:pt idx="13153">
                  <c:v>136.77999877929688</c:v>
                </c:pt>
                <c:pt idx="13154">
                  <c:v>137.91999816894531</c:v>
                </c:pt>
                <c:pt idx="13155">
                  <c:v>136.83999633789063</c:v>
                </c:pt>
                <c:pt idx="13156">
                  <c:v>137.85000610351563</c:v>
                </c:pt>
                <c:pt idx="13157">
                  <c:v>136.96000671386719</c:v>
                </c:pt>
                <c:pt idx="13158">
                  <c:v>137.57000732421875</c:v>
                </c:pt>
                <c:pt idx="13159">
                  <c:v>137.27000427246094</c:v>
                </c:pt>
                <c:pt idx="13160">
                  <c:v>137.67999267578125</c:v>
                </c:pt>
                <c:pt idx="13161">
                  <c:v>137.96000671386719</c:v>
                </c:pt>
                <c:pt idx="13162">
                  <c:v>136.83999633789063</c:v>
                </c:pt>
                <c:pt idx="13163">
                  <c:v>137.92999267578125</c:v>
                </c:pt>
                <c:pt idx="13164">
                  <c:v>137.96000671386719</c:v>
                </c:pt>
                <c:pt idx="13165">
                  <c:v>136.89999389648438</c:v>
                </c:pt>
                <c:pt idx="13166">
                  <c:v>137.91999816894531</c:v>
                </c:pt>
                <c:pt idx="13167">
                  <c:v>136.86000061035156</c:v>
                </c:pt>
                <c:pt idx="13168">
                  <c:v>137.52999877929688</c:v>
                </c:pt>
                <c:pt idx="13169">
                  <c:v>137.3699951171875</c:v>
                </c:pt>
                <c:pt idx="13170">
                  <c:v>137.6300048828125</c:v>
                </c:pt>
                <c:pt idx="13171">
                  <c:v>137.94999694824219</c:v>
                </c:pt>
                <c:pt idx="13172">
                  <c:v>136.94000244140625</c:v>
                </c:pt>
                <c:pt idx="13173">
                  <c:v>138.02000427246094</c:v>
                </c:pt>
                <c:pt idx="13174">
                  <c:v>136.83999633789063</c:v>
                </c:pt>
                <c:pt idx="13175">
                  <c:v>136.82000732421875</c:v>
                </c:pt>
                <c:pt idx="13176">
                  <c:v>138.08999633789063</c:v>
                </c:pt>
                <c:pt idx="13177">
                  <c:v>136.92999267578125</c:v>
                </c:pt>
                <c:pt idx="13178">
                  <c:v>137.30999755859375</c:v>
                </c:pt>
                <c:pt idx="13179">
                  <c:v>137.67999267578125</c:v>
                </c:pt>
                <c:pt idx="13180">
                  <c:v>137.47999572753906</c:v>
                </c:pt>
                <c:pt idx="13181">
                  <c:v>137.52999877929688</c:v>
                </c:pt>
                <c:pt idx="13182">
                  <c:v>137.05999755859375</c:v>
                </c:pt>
                <c:pt idx="13183">
                  <c:v>138.00999450683594</c:v>
                </c:pt>
                <c:pt idx="13184">
                  <c:v>136.97999572753906</c:v>
                </c:pt>
                <c:pt idx="13185">
                  <c:v>136.91999816894531</c:v>
                </c:pt>
                <c:pt idx="13186">
                  <c:v>138.05000305175781</c:v>
                </c:pt>
                <c:pt idx="13187">
                  <c:v>136.97000122070313</c:v>
                </c:pt>
                <c:pt idx="13188">
                  <c:v>137.52999877929688</c:v>
                </c:pt>
                <c:pt idx="13189">
                  <c:v>137.44000244140625</c:v>
                </c:pt>
                <c:pt idx="13190">
                  <c:v>137.89999389648438</c:v>
                </c:pt>
                <c:pt idx="13191">
                  <c:v>137.19999694824219</c:v>
                </c:pt>
                <c:pt idx="13192">
                  <c:v>136.94999694824219</c:v>
                </c:pt>
                <c:pt idx="13193">
                  <c:v>138.13999938964844</c:v>
                </c:pt>
                <c:pt idx="13194">
                  <c:v>136.89999389648438</c:v>
                </c:pt>
                <c:pt idx="13195">
                  <c:v>137.19000244140625</c:v>
                </c:pt>
                <c:pt idx="13196">
                  <c:v>137.74000549316406</c:v>
                </c:pt>
                <c:pt idx="13197">
                  <c:v>137.52000427246094</c:v>
                </c:pt>
                <c:pt idx="13198">
                  <c:v>137.46000671386719</c:v>
                </c:pt>
                <c:pt idx="13199">
                  <c:v>137.02999877929688</c:v>
                </c:pt>
                <c:pt idx="13200">
                  <c:v>138.08000183105469</c:v>
                </c:pt>
                <c:pt idx="13201">
                  <c:v>137.02000427246094</c:v>
                </c:pt>
                <c:pt idx="13202">
                  <c:v>137.08000183105469</c:v>
                </c:pt>
                <c:pt idx="13203">
                  <c:v>138.02000427246094</c:v>
                </c:pt>
                <c:pt idx="13204">
                  <c:v>137.25999450683594</c:v>
                </c:pt>
                <c:pt idx="13205">
                  <c:v>137.86000061035156</c:v>
                </c:pt>
                <c:pt idx="13206">
                  <c:v>137.25999450683594</c:v>
                </c:pt>
                <c:pt idx="13207">
                  <c:v>138.08000183105469</c:v>
                </c:pt>
                <c:pt idx="13208">
                  <c:v>138.22000122070313</c:v>
                </c:pt>
                <c:pt idx="13209">
                  <c:v>137.02999877929688</c:v>
                </c:pt>
                <c:pt idx="13210">
                  <c:v>138.22000122070313</c:v>
                </c:pt>
                <c:pt idx="13211">
                  <c:v>137.05999755859375</c:v>
                </c:pt>
                <c:pt idx="13212">
                  <c:v>137.44000244140625</c:v>
                </c:pt>
                <c:pt idx="13213">
                  <c:v>137.21000671386719</c:v>
                </c:pt>
                <c:pt idx="13214">
                  <c:v>138.21000671386719</c:v>
                </c:pt>
                <c:pt idx="13215">
                  <c:v>137.1199951171875</c:v>
                </c:pt>
                <c:pt idx="13216">
                  <c:v>137.11000061035156</c:v>
                </c:pt>
                <c:pt idx="13217">
                  <c:v>138.19999694824219</c:v>
                </c:pt>
                <c:pt idx="13218">
                  <c:v>137.19999694824219</c:v>
                </c:pt>
                <c:pt idx="13219">
                  <c:v>137.75999450683594</c:v>
                </c:pt>
                <c:pt idx="13220">
                  <c:v>137.3699951171875</c:v>
                </c:pt>
                <c:pt idx="13221">
                  <c:v>138.07000732421875</c:v>
                </c:pt>
                <c:pt idx="13222">
                  <c:v>137.14999389648438</c:v>
                </c:pt>
                <c:pt idx="13223">
                  <c:v>137.00999450683594</c:v>
                </c:pt>
                <c:pt idx="13224">
                  <c:v>138.21000671386719</c:v>
                </c:pt>
                <c:pt idx="13225">
                  <c:v>136.97999572753906</c:v>
                </c:pt>
                <c:pt idx="13226">
                  <c:v>138.1199951171875</c:v>
                </c:pt>
                <c:pt idx="13227">
                  <c:v>137.13999938964844</c:v>
                </c:pt>
                <c:pt idx="13228">
                  <c:v>137.77999877929688</c:v>
                </c:pt>
                <c:pt idx="13229">
                  <c:v>137.50999450683594</c:v>
                </c:pt>
                <c:pt idx="13230">
                  <c:v>138.02000427246094</c:v>
                </c:pt>
                <c:pt idx="13231">
                  <c:v>138.25</c:v>
                </c:pt>
                <c:pt idx="13232">
                  <c:v>137.05999755859375</c:v>
                </c:pt>
                <c:pt idx="13233">
                  <c:v>138.16000366210938</c:v>
                </c:pt>
                <c:pt idx="13234">
                  <c:v>137.91000366210938</c:v>
                </c:pt>
                <c:pt idx="13235">
                  <c:v>137.30000305175781</c:v>
                </c:pt>
                <c:pt idx="13236">
                  <c:v>137.71000671386719</c:v>
                </c:pt>
                <c:pt idx="13237">
                  <c:v>137.16000366210938</c:v>
                </c:pt>
                <c:pt idx="13238">
                  <c:v>138.25999450683594</c:v>
                </c:pt>
                <c:pt idx="13239">
                  <c:v>137.1300048828125</c:v>
                </c:pt>
                <c:pt idx="13240">
                  <c:v>138.27000427246094</c:v>
                </c:pt>
                <c:pt idx="13241">
                  <c:v>138.27000427246094</c:v>
                </c:pt>
                <c:pt idx="13242">
                  <c:v>137.24000549316406</c:v>
                </c:pt>
                <c:pt idx="13243">
                  <c:v>138.05000305175781</c:v>
                </c:pt>
                <c:pt idx="13244">
                  <c:v>137.3699951171875</c:v>
                </c:pt>
                <c:pt idx="13245">
                  <c:v>137.89999389648438</c:v>
                </c:pt>
                <c:pt idx="13246">
                  <c:v>137.27999877929688</c:v>
                </c:pt>
                <c:pt idx="13247">
                  <c:v>137.08000183105469</c:v>
                </c:pt>
                <c:pt idx="13248">
                  <c:v>138.27000427246094</c:v>
                </c:pt>
                <c:pt idx="13249">
                  <c:v>137.10000610351563</c:v>
                </c:pt>
                <c:pt idx="13250">
                  <c:v>137.33000183105469</c:v>
                </c:pt>
                <c:pt idx="13251">
                  <c:v>138.07000732421875</c:v>
                </c:pt>
                <c:pt idx="13252">
                  <c:v>137.47999572753906</c:v>
                </c:pt>
                <c:pt idx="13253">
                  <c:v>137.82000732421875</c:v>
                </c:pt>
                <c:pt idx="13254">
                  <c:v>137.35000610351563</c:v>
                </c:pt>
                <c:pt idx="13255">
                  <c:v>138.25999450683594</c:v>
                </c:pt>
                <c:pt idx="13256">
                  <c:v>137.27999877929688</c:v>
                </c:pt>
                <c:pt idx="13257">
                  <c:v>137.17999267578125</c:v>
                </c:pt>
                <c:pt idx="13258">
                  <c:v>138.33000183105469</c:v>
                </c:pt>
                <c:pt idx="13259">
                  <c:v>137.14999389648438</c:v>
                </c:pt>
                <c:pt idx="13260">
                  <c:v>138.25999450683594</c:v>
                </c:pt>
                <c:pt idx="13261">
                  <c:v>137.96000671386719</c:v>
                </c:pt>
                <c:pt idx="13262">
                  <c:v>137.89999389648438</c:v>
                </c:pt>
                <c:pt idx="13263">
                  <c:v>137.67999267578125</c:v>
                </c:pt>
                <c:pt idx="13264">
                  <c:v>137.25</c:v>
                </c:pt>
                <c:pt idx="13265">
                  <c:v>138.49000549316406</c:v>
                </c:pt>
                <c:pt idx="13266">
                  <c:v>137.22999572753906</c:v>
                </c:pt>
                <c:pt idx="13267">
                  <c:v>137.36000061035156</c:v>
                </c:pt>
                <c:pt idx="13268">
                  <c:v>137.25999450683594</c:v>
                </c:pt>
                <c:pt idx="13269">
                  <c:v>138.41999816894531</c:v>
                </c:pt>
                <c:pt idx="13270">
                  <c:v>137.27000427246094</c:v>
                </c:pt>
                <c:pt idx="13271">
                  <c:v>137.72999572753906</c:v>
                </c:pt>
                <c:pt idx="13272">
                  <c:v>137.94999694824219</c:v>
                </c:pt>
                <c:pt idx="13273">
                  <c:v>138</c:v>
                </c:pt>
                <c:pt idx="13274">
                  <c:v>138.44999694824219</c:v>
                </c:pt>
                <c:pt idx="13275">
                  <c:v>137.25</c:v>
                </c:pt>
                <c:pt idx="13276">
                  <c:v>138.44000244140625</c:v>
                </c:pt>
                <c:pt idx="13277">
                  <c:v>137.32000732421875</c:v>
                </c:pt>
                <c:pt idx="13278">
                  <c:v>137.3699951171875</c:v>
                </c:pt>
                <c:pt idx="13279">
                  <c:v>138.17999267578125</c:v>
                </c:pt>
                <c:pt idx="13280">
                  <c:v>137.47000122070313</c:v>
                </c:pt>
                <c:pt idx="13281">
                  <c:v>138.16999816894531</c:v>
                </c:pt>
                <c:pt idx="13282">
                  <c:v>137.55999755859375</c:v>
                </c:pt>
                <c:pt idx="13283">
                  <c:v>138.3800048828125</c:v>
                </c:pt>
                <c:pt idx="13284">
                  <c:v>138.46000671386719</c:v>
                </c:pt>
                <c:pt idx="13285">
                  <c:v>137.35000610351563</c:v>
                </c:pt>
                <c:pt idx="13286">
                  <c:v>138.49000549316406</c:v>
                </c:pt>
                <c:pt idx="13287">
                  <c:v>138.16999816894531</c:v>
                </c:pt>
                <c:pt idx="13288">
                  <c:v>137.78999328613281</c:v>
                </c:pt>
                <c:pt idx="13289">
                  <c:v>137.97000122070313</c:v>
                </c:pt>
                <c:pt idx="13290">
                  <c:v>138.03999328613281</c:v>
                </c:pt>
                <c:pt idx="13291">
                  <c:v>137.75</c:v>
                </c:pt>
                <c:pt idx="13292">
                  <c:v>137.33999633789063</c:v>
                </c:pt>
                <c:pt idx="13293">
                  <c:v>138.49000549316406</c:v>
                </c:pt>
                <c:pt idx="13294">
                  <c:v>137.30000305175781</c:v>
                </c:pt>
                <c:pt idx="13295">
                  <c:v>137.46000671386719</c:v>
                </c:pt>
                <c:pt idx="13296">
                  <c:v>138.47000122070313</c:v>
                </c:pt>
                <c:pt idx="13297">
                  <c:v>137.52000427246094</c:v>
                </c:pt>
                <c:pt idx="13298">
                  <c:v>138.07000732421875</c:v>
                </c:pt>
                <c:pt idx="13299">
                  <c:v>137.77000427246094</c:v>
                </c:pt>
                <c:pt idx="13300">
                  <c:v>138.27999877929688</c:v>
                </c:pt>
                <c:pt idx="13301">
                  <c:v>138.52000427246094</c:v>
                </c:pt>
                <c:pt idx="13302">
                  <c:v>137.35000610351563</c:v>
                </c:pt>
                <c:pt idx="13303">
                  <c:v>138.58999633789063</c:v>
                </c:pt>
                <c:pt idx="13304">
                  <c:v>137.3699951171875</c:v>
                </c:pt>
                <c:pt idx="13305">
                  <c:v>137.52000427246094</c:v>
                </c:pt>
                <c:pt idx="13306">
                  <c:v>138.30999755859375</c:v>
                </c:pt>
                <c:pt idx="13307">
                  <c:v>137.5</c:v>
                </c:pt>
                <c:pt idx="13308">
                  <c:v>138.25</c:v>
                </c:pt>
                <c:pt idx="13309">
                  <c:v>137.63999938964844</c:v>
                </c:pt>
                <c:pt idx="13310">
                  <c:v>138.44999694824219</c:v>
                </c:pt>
                <c:pt idx="13311">
                  <c:v>137.52000427246094</c:v>
                </c:pt>
                <c:pt idx="13312">
                  <c:v>137.39999389648438</c:v>
                </c:pt>
                <c:pt idx="13313">
                  <c:v>138.67999267578125</c:v>
                </c:pt>
                <c:pt idx="13314">
                  <c:v>137.49000549316406</c:v>
                </c:pt>
                <c:pt idx="13315">
                  <c:v>138.6199951171875</c:v>
                </c:pt>
                <c:pt idx="13316">
                  <c:v>138.32000732421875</c:v>
                </c:pt>
                <c:pt idx="13317">
                  <c:v>137.85000610351563</c:v>
                </c:pt>
                <c:pt idx="13318">
                  <c:v>138.22000122070313</c:v>
                </c:pt>
                <c:pt idx="13319">
                  <c:v>138.02999877929688</c:v>
                </c:pt>
                <c:pt idx="13320">
                  <c:v>138.63999938964844</c:v>
                </c:pt>
                <c:pt idx="13321">
                  <c:v>137.57000732421875</c:v>
                </c:pt>
                <c:pt idx="13322">
                  <c:v>138.64999389648438</c:v>
                </c:pt>
                <c:pt idx="13323">
                  <c:v>138.66999816894531</c:v>
                </c:pt>
                <c:pt idx="13324">
                  <c:v>137.47000122070313</c:v>
                </c:pt>
                <c:pt idx="13325">
                  <c:v>138.6300048828125</c:v>
                </c:pt>
                <c:pt idx="13326">
                  <c:v>138.32000732421875</c:v>
                </c:pt>
                <c:pt idx="13327">
                  <c:v>137.94999694824219</c:v>
                </c:pt>
                <c:pt idx="13328">
                  <c:v>138.19999694824219</c:v>
                </c:pt>
                <c:pt idx="13329">
                  <c:v>137.57000732421875</c:v>
                </c:pt>
                <c:pt idx="13330">
                  <c:v>138.50999450683594</c:v>
                </c:pt>
                <c:pt idx="13331">
                  <c:v>137.47000122070313</c:v>
                </c:pt>
                <c:pt idx="13332">
                  <c:v>137.39999389648438</c:v>
                </c:pt>
                <c:pt idx="13333">
                  <c:v>138.55999755859375</c:v>
                </c:pt>
                <c:pt idx="13334">
                  <c:v>137.57000732421875</c:v>
                </c:pt>
                <c:pt idx="13335">
                  <c:v>138.69999694824219</c:v>
                </c:pt>
                <c:pt idx="13336">
                  <c:v>138.3699951171875</c:v>
                </c:pt>
                <c:pt idx="13337">
                  <c:v>137.77000427246094</c:v>
                </c:pt>
                <c:pt idx="13338">
                  <c:v>137.96000671386719</c:v>
                </c:pt>
                <c:pt idx="13339">
                  <c:v>138.14999389648438</c:v>
                </c:pt>
                <c:pt idx="13340">
                  <c:v>138.24000549316406</c:v>
                </c:pt>
                <c:pt idx="13341">
                  <c:v>138.03999328613281</c:v>
                </c:pt>
                <c:pt idx="13342">
                  <c:v>138.57000732421875</c:v>
                </c:pt>
                <c:pt idx="13343">
                  <c:v>137.80000305175781</c:v>
                </c:pt>
                <c:pt idx="13344">
                  <c:v>138.66999816894531</c:v>
                </c:pt>
                <c:pt idx="13345">
                  <c:v>137.6199951171875</c:v>
                </c:pt>
                <c:pt idx="13346">
                  <c:v>137.69000244140625</c:v>
                </c:pt>
                <c:pt idx="13347">
                  <c:v>138.77999877929688</c:v>
                </c:pt>
                <c:pt idx="13348">
                  <c:v>137.67999267578125</c:v>
                </c:pt>
                <c:pt idx="13349">
                  <c:v>138.6199951171875</c:v>
                </c:pt>
                <c:pt idx="13350">
                  <c:v>137.94000244140625</c:v>
                </c:pt>
                <c:pt idx="13351">
                  <c:v>138.49000549316406</c:v>
                </c:pt>
                <c:pt idx="13352">
                  <c:v>137.77999877929688</c:v>
                </c:pt>
                <c:pt idx="13353">
                  <c:v>137.55999755859375</c:v>
                </c:pt>
                <c:pt idx="13354">
                  <c:v>138.67999267578125</c:v>
                </c:pt>
                <c:pt idx="13355">
                  <c:v>137.61000061035156</c:v>
                </c:pt>
                <c:pt idx="13356">
                  <c:v>137.88999938964844</c:v>
                </c:pt>
                <c:pt idx="13357">
                  <c:v>138.33999633789063</c:v>
                </c:pt>
                <c:pt idx="13358">
                  <c:v>138.19000244140625</c:v>
                </c:pt>
                <c:pt idx="13359">
                  <c:v>138.17999267578125</c:v>
                </c:pt>
                <c:pt idx="13360">
                  <c:v>137.58000183105469</c:v>
                </c:pt>
                <c:pt idx="13361">
                  <c:v>138.74000549316406</c:v>
                </c:pt>
                <c:pt idx="13362">
                  <c:v>137.64999389648438</c:v>
                </c:pt>
                <c:pt idx="13363">
                  <c:v>138.86000061035156</c:v>
                </c:pt>
                <c:pt idx="13364">
                  <c:v>137.66000366210938</c:v>
                </c:pt>
                <c:pt idx="13365">
                  <c:v>138.80000305175781</c:v>
                </c:pt>
                <c:pt idx="13366">
                  <c:v>138.50999450683594</c:v>
                </c:pt>
                <c:pt idx="13367">
                  <c:v>138.71000671386719</c:v>
                </c:pt>
                <c:pt idx="13368">
                  <c:v>138.33999633789063</c:v>
                </c:pt>
                <c:pt idx="13369">
                  <c:v>138.22999572753906</c:v>
                </c:pt>
                <c:pt idx="13370">
                  <c:v>138.21000671386719</c:v>
                </c:pt>
                <c:pt idx="13371">
                  <c:v>137.75999450683594</c:v>
                </c:pt>
                <c:pt idx="13372">
                  <c:v>138.91000366210938</c:v>
                </c:pt>
                <c:pt idx="13373">
                  <c:v>137.71000671386719</c:v>
                </c:pt>
                <c:pt idx="13374">
                  <c:v>138.91999816894531</c:v>
                </c:pt>
                <c:pt idx="13375">
                  <c:v>138.75999450683594</c:v>
                </c:pt>
                <c:pt idx="13376">
                  <c:v>137.83000183105469</c:v>
                </c:pt>
                <c:pt idx="13377">
                  <c:v>138.72999572753906</c:v>
                </c:pt>
                <c:pt idx="13378">
                  <c:v>138.21000671386719</c:v>
                </c:pt>
                <c:pt idx="13379">
                  <c:v>138.6300048828125</c:v>
                </c:pt>
                <c:pt idx="13380">
                  <c:v>137.99000549316406</c:v>
                </c:pt>
                <c:pt idx="13381">
                  <c:v>137.69999694824219</c:v>
                </c:pt>
                <c:pt idx="13382">
                  <c:v>138.88999938964844</c:v>
                </c:pt>
                <c:pt idx="13383">
                  <c:v>137.66999816894531</c:v>
                </c:pt>
                <c:pt idx="13384">
                  <c:v>138.94999694824219</c:v>
                </c:pt>
                <c:pt idx="13385">
                  <c:v>138.66000366210938</c:v>
                </c:pt>
                <c:pt idx="13386">
                  <c:v>138.14999389648438</c:v>
                </c:pt>
                <c:pt idx="13387">
                  <c:v>138.42999267578125</c:v>
                </c:pt>
                <c:pt idx="13388">
                  <c:v>138.36000061035156</c:v>
                </c:pt>
                <c:pt idx="13389">
                  <c:v>138.8699951171875</c:v>
                </c:pt>
                <c:pt idx="13390">
                  <c:v>137.89999389648438</c:v>
                </c:pt>
                <c:pt idx="13391">
                  <c:v>138.99000549316406</c:v>
                </c:pt>
                <c:pt idx="13392">
                  <c:v>138.97999572753906</c:v>
                </c:pt>
                <c:pt idx="13393">
                  <c:v>137.75999450683594</c:v>
                </c:pt>
                <c:pt idx="13394">
                  <c:v>138.82000732421875</c:v>
                </c:pt>
                <c:pt idx="13395">
                  <c:v>138.41000366210938</c:v>
                </c:pt>
                <c:pt idx="13396">
                  <c:v>138.32000732421875</c:v>
                </c:pt>
                <c:pt idx="13397">
                  <c:v>138.25</c:v>
                </c:pt>
                <c:pt idx="13398">
                  <c:v>138.61000061035156</c:v>
                </c:pt>
                <c:pt idx="13399">
                  <c:v>138.11000061035156</c:v>
                </c:pt>
                <c:pt idx="13400">
                  <c:v>137.78999328613281</c:v>
                </c:pt>
                <c:pt idx="13401">
                  <c:v>138.97000122070313</c:v>
                </c:pt>
                <c:pt idx="13402">
                  <c:v>137.82000732421875</c:v>
                </c:pt>
                <c:pt idx="13403">
                  <c:v>137.91999816894531</c:v>
                </c:pt>
                <c:pt idx="13404">
                  <c:v>138.91000366210938</c:v>
                </c:pt>
                <c:pt idx="13405">
                  <c:v>138.08000183105469</c:v>
                </c:pt>
                <c:pt idx="13406">
                  <c:v>138.72999572753906</c:v>
                </c:pt>
                <c:pt idx="13407">
                  <c:v>138.1300048828125</c:v>
                </c:pt>
                <c:pt idx="13408">
                  <c:v>138.88999938964844</c:v>
                </c:pt>
                <c:pt idx="13409">
                  <c:v>139.07000732421875</c:v>
                </c:pt>
                <c:pt idx="13410">
                  <c:v>137.86000061035156</c:v>
                </c:pt>
                <c:pt idx="13411">
                  <c:v>139</c:v>
                </c:pt>
                <c:pt idx="13412">
                  <c:v>137.8800048828125</c:v>
                </c:pt>
                <c:pt idx="13413">
                  <c:v>138.1300048828125</c:v>
                </c:pt>
                <c:pt idx="13414">
                  <c:v>138.66000366210938</c:v>
                </c:pt>
                <c:pt idx="13415">
                  <c:v>138.38999938964844</c:v>
                </c:pt>
                <c:pt idx="13416">
                  <c:v>138.89999389648438</c:v>
                </c:pt>
                <c:pt idx="13417">
                  <c:v>138.02000427246094</c:v>
                </c:pt>
                <c:pt idx="13418">
                  <c:v>139.02000427246094</c:v>
                </c:pt>
                <c:pt idx="13419">
                  <c:v>139.02000427246094</c:v>
                </c:pt>
                <c:pt idx="13420">
                  <c:v>137.89999389648438</c:v>
                </c:pt>
                <c:pt idx="13421">
                  <c:v>139</c:v>
                </c:pt>
                <c:pt idx="13422">
                  <c:v>138.55000305175781</c:v>
                </c:pt>
                <c:pt idx="13423">
                  <c:v>138.6199951171875</c:v>
                </c:pt>
                <c:pt idx="13424">
                  <c:v>138.33999633789063</c:v>
                </c:pt>
                <c:pt idx="13425">
                  <c:v>138.8699951171875</c:v>
                </c:pt>
                <c:pt idx="13426">
                  <c:v>139.03999328613281</c:v>
                </c:pt>
                <c:pt idx="13427">
                  <c:v>137.94000244140625</c:v>
                </c:pt>
                <c:pt idx="13428">
                  <c:v>139.08999633789063</c:v>
                </c:pt>
                <c:pt idx="13429">
                  <c:v>138.8800048828125</c:v>
                </c:pt>
                <c:pt idx="13430">
                  <c:v>138.22999572753906</c:v>
                </c:pt>
                <c:pt idx="13431">
                  <c:v>138.72000122070313</c:v>
                </c:pt>
                <c:pt idx="13432">
                  <c:v>138.08000183105469</c:v>
                </c:pt>
                <c:pt idx="13433">
                  <c:v>139.02000427246094</c:v>
                </c:pt>
                <c:pt idx="13434">
                  <c:v>137.97999572753906</c:v>
                </c:pt>
                <c:pt idx="13435">
                  <c:v>137.85000610351563</c:v>
                </c:pt>
                <c:pt idx="13436">
                  <c:v>139.00999450683594</c:v>
                </c:pt>
                <c:pt idx="13437">
                  <c:v>137.8699951171875</c:v>
                </c:pt>
                <c:pt idx="13438">
                  <c:v>139.00999450683594</c:v>
                </c:pt>
                <c:pt idx="13439">
                  <c:v>138.69000244140625</c:v>
                </c:pt>
                <c:pt idx="13440">
                  <c:v>138.3699951171875</c:v>
                </c:pt>
                <c:pt idx="13441">
                  <c:v>138.6199951171875</c:v>
                </c:pt>
                <c:pt idx="13442">
                  <c:v>138.02999877929688</c:v>
                </c:pt>
                <c:pt idx="13443">
                  <c:v>138.99000549316406</c:v>
                </c:pt>
                <c:pt idx="13444">
                  <c:v>138.03999328613281</c:v>
                </c:pt>
                <c:pt idx="13445">
                  <c:v>137.94000244140625</c:v>
                </c:pt>
                <c:pt idx="13446">
                  <c:v>139.08999633789063</c:v>
                </c:pt>
                <c:pt idx="13447">
                  <c:v>137.92999267578125</c:v>
                </c:pt>
                <c:pt idx="13448">
                  <c:v>138.24000549316406</c:v>
                </c:pt>
                <c:pt idx="13449">
                  <c:v>138.77999877929688</c:v>
                </c:pt>
                <c:pt idx="13450">
                  <c:v>138.38999938964844</c:v>
                </c:pt>
                <c:pt idx="13451">
                  <c:v>138.69999694824219</c:v>
                </c:pt>
                <c:pt idx="13452">
                  <c:v>138.58999633789063</c:v>
                </c:pt>
                <c:pt idx="13453">
                  <c:v>139.07000732421875</c:v>
                </c:pt>
                <c:pt idx="13454">
                  <c:v>138.05000305175781</c:v>
                </c:pt>
                <c:pt idx="13455">
                  <c:v>139.11000061035156</c:v>
                </c:pt>
                <c:pt idx="13456">
                  <c:v>138.03999328613281</c:v>
                </c:pt>
                <c:pt idx="13457">
                  <c:v>138.07000732421875</c:v>
                </c:pt>
                <c:pt idx="13458">
                  <c:v>139.08000183105469</c:v>
                </c:pt>
                <c:pt idx="13459">
                  <c:v>138.11000061035156</c:v>
                </c:pt>
                <c:pt idx="13460">
                  <c:v>138.72999572753906</c:v>
                </c:pt>
                <c:pt idx="13461">
                  <c:v>138.47999572753906</c:v>
                </c:pt>
                <c:pt idx="13462">
                  <c:v>138.86000061035156</c:v>
                </c:pt>
                <c:pt idx="13463">
                  <c:v>139.19999694824219</c:v>
                </c:pt>
                <c:pt idx="13464">
                  <c:v>138.07000732421875</c:v>
                </c:pt>
                <c:pt idx="13465">
                  <c:v>139.21000671386719</c:v>
                </c:pt>
                <c:pt idx="13466">
                  <c:v>137.94999694824219</c:v>
                </c:pt>
                <c:pt idx="13467">
                  <c:v>138.14999389648438</c:v>
                </c:pt>
                <c:pt idx="13468">
                  <c:v>138.97999572753906</c:v>
                </c:pt>
                <c:pt idx="13469">
                  <c:v>138.47999572753906</c:v>
                </c:pt>
                <c:pt idx="13470">
                  <c:v>139.17999267578125</c:v>
                </c:pt>
                <c:pt idx="13471">
                  <c:v>138.24000549316406</c:v>
                </c:pt>
                <c:pt idx="13472">
                  <c:v>139.25999450683594</c:v>
                </c:pt>
                <c:pt idx="13473">
                  <c:v>139.21000671386719</c:v>
                </c:pt>
                <c:pt idx="13474">
                  <c:v>138.05000305175781</c:v>
                </c:pt>
                <c:pt idx="13475">
                  <c:v>139.16999816894531</c:v>
                </c:pt>
                <c:pt idx="13476">
                  <c:v>138.16000366210938</c:v>
                </c:pt>
                <c:pt idx="13477">
                  <c:v>138.77000427246094</c:v>
                </c:pt>
                <c:pt idx="13478">
                  <c:v>138.52000427246094</c:v>
                </c:pt>
                <c:pt idx="13479">
                  <c:v>138.94000244140625</c:v>
                </c:pt>
                <c:pt idx="13480">
                  <c:v>139.27999877929688</c:v>
                </c:pt>
                <c:pt idx="13481">
                  <c:v>138.08999633789063</c:v>
                </c:pt>
                <c:pt idx="13482">
                  <c:v>139.30999755859375</c:v>
                </c:pt>
                <c:pt idx="13483">
                  <c:v>138.10000610351563</c:v>
                </c:pt>
                <c:pt idx="13484">
                  <c:v>138.5</c:v>
                </c:pt>
                <c:pt idx="13485">
                  <c:v>138.75999450683594</c:v>
                </c:pt>
                <c:pt idx="13486">
                  <c:v>138.91999816894531</c:v>
                </c:pt>
                <c:pt idx="13487">
                  <c:v>139.27999877929688</c:v>
                </c:pt>
                <c:pt idx="13488">
                  <c:v>138.17999267578125</c:v>
                </c:pt>
                <c:pt idx="13489">
                  <c:v>139.35000610351563</c:v>
                </c:pt>
                <c:pt idx="13490">
                  <c:v>139.19999694824219</c:v>
                </c:pt>
                <c:pt idx="13491">
                  <c:v>138.30999755859375</c:v>
                </c:pt>
                <c:pt idx="13492">
                  <c:v>138.97000122070313</c:v>
                </c:pt>
                <c:pt idx="13493">
                  <c:v>138.74000549316406</c:v>
                </c:pt>
                <c:pt idx="13494">
                  <c:v>138.6300048828125</c:v>
                </c:pt>
                <c:pt idx="13495">
                  <c:v>138.21000671386719</c:v>
                </c:pt>
                <c:pt idx="13496">
                  <c:v>139.42999267578125</c:v>
                </c:pt>
                <c:pt idx="13497">
                  <c:v>138.22000122070313</c:v>
                </c:pt>
                <c:pt idx="13498">
                  <c:v>139.27000427246094</c:v>
                </c:pt>
                <c:pt idx="13499">
                  <c:v>138.17999267578125</c:v>
                </c:pt>
                <c:pt idx="13500">
                  <c:v>138.27999877929688</c:v>
                </c:pt>
                <c:pt idx="13501">
                  <c:v>139.08999633789063</c:v>
                </c:pt>
                <c:pt idx="13502">
                  <c:v>138.49000549316406</c:v>
                </c:pt>
                <c:pt idx="13503">
                  <c:v>139.30000305175781</c:v>
                </c:pt>
                <c:pt idx="13504">
                  <c:v>138.28999328613281</c:v>
                </c:pt>
                <c:pt idx="13505">
                  <c:v>138.19999694824219</c:v>
                </c:pt>
                <c:pt idx="13506">
                  <c:v>139.38999938964844</c:v>
                </c:pt>
                <c:pt idx="13507">
                  <c:v>139.3800048828125</c:v>
                </c:pt>
                <c:pt idx="13508">
                  <c:v>138.25</c:v>
                </c:pt>
                <c:pt idx="13509">
                  <c:v>139.3800048828125</c:v>
                </c:pt>
                <c:pt idx="13510">
                  <c:v>138.25</c:v>
                </c:pt>
                <c:pt idx="13511">
                  <c:v>138.89999389648438</c:v>
                </c:pt>
                <c:pt idx="13512">
                  <c:v>138.52999877929688</c:v>
                </c:pt>
                <c:pt idx="13513">
                  <c:v>139.14999389648438</c:v>
                </c:pt>
                <c:pt idx="13514">
                  <c:v>139.33000183105469</c:v>
                </c:pt>
                <c:pt idx="13515">
                  <c:v>138.24000549316406</c:v>
                </c:pt>
                <c:pt idx="13516">
                  <c:v>139.3699951171875</c:v>
                </c:pt>
                <c:pt idx="13517">
                  <c:v>138.17999267578125</c:v>
                </c:pt>
                <c:pt idx="13518">
                  <c:v>138.60000610351563</c:v>
                </c:pt>
                <c:pt idx="13519">
                  <c:v>139.02999877929688</c:v>
                </c:pt>
                <c:pt idx="13520">
                  <c:v>139.22999572753906</c:v>
                </c:pt>
                <c:pt idx="13521">
                  <c:v>138.39999389648438</c:v>
                </c:pt>
                <c:pt idx="13522">
                  <c:v>139.25</c:v>
                </c:pt>
                <c:pt idx="13523">
                  <c:v>138.69999694824219</c:v>
                </c:pt>
                <c:pt idx="13524">
                  <c:v>139.10000610351563</c:v>
                </c:pt>
                <c:pt idx="13525">
                  <c:v>138.5</c:v>
                </c:pt>
                <c:pt idx="13526">
                  <c:v>139.44000244140625</c:v>
                </c:pt>
                <c:pt idx="13527">
                  <c:v>139.36000061035156</c:v>
                </c:pt>
                <c:pt idx="13528">
                  <c:v>138.28999328613281</c:v>
                </c:pt>
                <c:pt idx="13529">
                  <c:v>139.28999328613281</c:v>
                </c:pt>
                <c:pt idx="13530">
                  <c:v>138.27000427246094</c:v>
                </c:pt>
                <c:pt idx="13531">
                  <c:v>139.3699951171875</c:v>
                </c:pt>
                <c:pt idx="13532">
                  <c:v>138.30000305175781</c:v>
                </c:pt>
                <c:pt idx="13533">
                  <c:v>138.35000610351563</c:v>
                </c:pt>
                <c:pt idx="13534">
                  <c:v>138.27000427246094</c:v>
                </c:pt>
                <c:pt idx="13535">
                  <c:v>139.47999572753906</c:v>
                </c:pt>
                <c:pt idx="13536">
                  <c:v>138.3800048828125</c:v>
                </c:pt>
                <c:pt idx="13537">
                  <c:v>138.67999267578125</c:v>
                </c:pt>
                <c:pt idx="13538">
                  <c:v>139.14999389648438</c:v>
                </c:pt>
                <c:pt idx="13539">
                  <c:v>138.75999450683594</c:v>
                </c:pt>
                <c:pt idx="13540">
                  <c:v>139.3800048828125</c:v>
                </c:pt>
                <c:pt idx="13541">
                  <c:v>138.39999389648438</c:v>
                </c:pt>
                <c:pt idx="13542">
                  <c:v>139.52000427246094</c:v>
                </c:pt>
                <c:pt idx="13543">
                  <c:v>138.42999267578125</c:v>
                </c:pt>
                <c:pt idx="13544">
                  <c:v>138.30999755859375</c:v>
                </c:pt>
                <c:pt idx="13545">
                  <c:v>139.42999267578125</c:v>
                </c:pt>
                <c:pt idx="13546">
                  <c:v>138.35000610351563</c:v>
                </c:pt>
                <c:pt idx="13547">
                  <c:v>139.41999816894531</c:v>
                </c:pt>
                <c:pt idx="13548">
                  <c:v>139.02000427246094</c:v>
                </c:pt>
                <c:pt idx="13549">
                  <c:v>138.94999694824219</c:v>
                </c:pt>
                <c:pt idx="13550">
                  <c:v>138.75999450683594</c:v>
                </c:pt>
                <c:pt idx="13551">
                  <c:v>138.19999694824219</c:v>
                </c:pt>
                <c:pt idx="13552">
                  <c:v>139.3699951171875</c:v>
                </c:pt>
                <c:pt idx="13553">
                  <c:v>138.24000549316406</c:v>
                </c:pt>
                <c:pt idx="13554">
                  <c:v>139.38999938964844</c:v>
                </c:pt>
                <c:pt idx="13555">
                  <c:v>139.33999633789063</c:v>
                </c:pt>
                <c:pt idx="13556">
                  <c:v>139.3800048828125</c:v>
                </c:pt>
                <c:pt idx="13557">
                  <c:v>139.36000061035156</c:v>
                </c:pt>
                <c:pt idx="13558">
                  <c:v>138.3699951171875</c:v>
                </c:pt>
                <c:pt idx="13559">
                  <c:v>138.91999816894531</c:v>
                </c:pt>
                <c:pt idx="13560">
                  <c:v>138.86000061035156</c:v>
                </c:pt>
                <c:pt idx="13561">
                  <c:v>139.19999694824219</c:v>
                </c:pt>
                <c:pt idx="13562">
                  <c:v>138.64999389648438</c:v>
                </c:pt>
                <c:pt idx="13563">
                  <c:v>138.42999267578125</c:v>
                </c:pt>
                <c:pt idx="13564">
                  <c:v>139.55000305175781</c:v>
                </c:pt>
                <c:pt idx="13565">
                  <c:v>138.3800048828125</c:v>
                </c:pt>
                <c:pt idx="13566">
                  <c:v>138.6199951171875</c:v>
                </c:pt>
                <c:pt idx="13567">
                  <c:v>139.30000305175781</c:v>
                </c:pt>
                <c:pt idx="13568">
                  <c:v>138.88999938964844</c:v>
                </c:pt>
                <c:pt idx="13569">
                  <c:v>139.58999633789063</c:v>
                </c:pt>
                <c:pt idx="13570">
                  <c:v>138.5</c:v>
                </c:pt>
                <c:pt idx="13571">
                  <c:v>139.6300048828125</c:v>
                </c:pt>
                <c:pt idx="13572">
                  <c:v>139.52000427246094</c:v>
                </c:pt>
                <c:pt idx="13573">
                  <c:v>138.47000122070313</c:v>
                </c:pt>
                <c:pt idx="13574">
                  <c:v>139.5</c:v>
                </c:pt>
                <c:pt idx="13575">
                  <c:v>138.60000610351563</c:v>
                </c:pt>
                <c:pt idx="13576">
                  <c:v>139.35000610351563</c:v>
                </c:pt>
                <c:pt idx="13577">
                  <c:v>138.72999572753906</c:v>
                </c:pt>
                <c:pt idx="13578">
                  <c:v>139.52000427246094</c:v>
                </c:pt>
                <c:pt idx="13579">
                  <c:v>139.58999633789063</c:v>
                </c:pt>
                <c:pt idx="13580">
                  <c:v>138.46000671386719</c:v>
                </c:pt>
                <c:pt idx="13581">
                  <c:v>139.57000732421875</c:v>
                </c:pt>
                <c:pt idx="13582">
                  <c:v>139.25</c:v>
                </c:pt>
                <c:pt idx="13583">
                  <c:v>139.05000305175781</c:v>
                </c:pt>
                <c:pt idx="13584">
                  <c:v>139.03999328613281</c:v>
                </c:pt>
                <c:pt idx="13585">
                  <c:v>139.38999938964844</c:v>
                </c:pt>
                <c:pt idx="13586">
                  <c:v>139.67999267578125</c:v>
                </c:pt>
                <c:pt idx="13587">
                  <c:v>138.47999572753906</c:v>
                </c:pt>
                <c:pt idx="13588">
                  <c:v>139.69999694824219</c:v>
                </c:pt>
                <c:pt idx="13589">
                  <c:v>138.52999877929688</c:v>
                </c:pt>
                <c:pt idx="13590">
                  <c:v>139.5</c:v>
                </c:pt>
                <c:pt idx="13591">
                  <c:v>138.61000061035156</c:v>
                </c:pt>
                <c:pt idx="13592">
                  <c:v>138.52000427246094</c:v>
                </c:pt>
                <c:pt idx="13593">
                  <c:v>139.63999938964844</c:v>
                </c:pt>
                <c:pt idx="13594">
                  <c:v>139.53999328613281</c:v>
                </c:pt>
                <c:pt idx="13595">
                  <c:v>138.89999389648438</c:v>
                </c:pt>
                <c:pt idx="13596">
                  <c:v>139.52000427246094</c:v>
                </c:pt>
                <c:pt idx="13597">
                  <c:v>138.66000366210938</c:v>
                </c:pt>
                <c:pt idx="13598">
                  <c:v>139.69000244140625</c:v>
                </c:pt>
                <c:pt idx="13599">
                  <c:v>139.74000549316406</c:v>
                </c:pt>
                <c:pt idx="13600">
                  <c:v>138.52999877929688</c:v>
                </c:pt>
                <c:pt idx="13601">
                  <c:v>139.66000366210938</c:v>
                </c:pt>
                <c:pt idx="13602">
                  <c:v>139.30999755859375</c:v>
                </c:pt>
                <c:pt idx="13603">
                  <c:v>139.21000671386719</c:v>
                </c:pt>
                <c:pt idx="13604">
                  <c:v>139.14999389648438</c:v>
                </c:pt>
                <c:pt idx="13605">
                  <c:v>139.35000610351563</c:v>
                </c:pt>
                <c:pt idx="13606">
                  <c:v>139.69000244140625</c:v>
                </c:pt>
                <c:pt idx="13607">
                  <c:v>138.53999328613281</c:v>
                </c:pt>
                <c:pt idx="13608">
                  <c:v>139.72999572753906</c:v>
                </c:pt>
                <c:pt idx="13609">
                  <c:v>139.63999938964844</c:v>
                </c:pt>
                <c:pt idx="13610">
                  <c:v>138.44000244140625</c:v>
                </c:pt>
                <c:pt idx="13611">
                  <c:v>139.6199951171875</c:v>
                </c:pt>
                <c:pt idx="13612">
                  <c:v>138.49000549316406</c:v>
                </c:pt>
                <c:pt idx="13613">
                  <c:v>138.92999267578125</c:v>
                </c:pt>
                <c:pt idx="13614">
                  <c:v>139.27000427246094</c:v>
                </c:pt>
                <c:pt idx="13615">
                  <c:v>138.96000671386719</c:v>
                </c:pt>
                <c:pt idx="13616">
                  <c:v>139.6199951171875</c:v>
                </c:pt>
                <c:pt idx="13617">
                  <c:v>138.8800048828125</c:v>
                </c:pt>
                <c:pt idx="13618">
                  <c:v>139.71000671386719</c:v>
                </c:pt>
                <c:pt idx="13619">
                  <c:v>139.75</c:v>
                </c:pt>
                <c:pt idx="13620">
                  <c:v>138.58000183105469</c:v>
                </c:pt>
                <c:pt idx="13621">
                  <c:v>139.85000610351563</c:v>
                </c:pt>
                <c:pt idx="13622">
                  <c:v>139.80999755859375</c:v>
                </c:pt>
                <c:pt idx="13623">
                  <c:v>138.71000671386719</c:v>
                </c:pt>
                <c:pt idx="13624">
                  <c:v>139.74000549316406</c:v>
                </c:pt>
                <c:pt idx="13625">
                  <c:v>138.63999938964844</c:v>
                </c:pt>
                <c:pt idx="13626">
                  <c:v>139.28999328613281</c:v>
                </c:pt>
                <c:pt idx="13627">
                  <c:v>139.17999267578125</c:v>
                </c:pt>
                <c:pt idx="13628">
                  <c:v>139.3800048828125</c:v>
                </c:pt>
                <c:pt idx="13629">
                  <c:v>139.85000610351563</c:v>
                </c:pt>
                <c:pt idx="13630">
                  <c:v>138.77000427246094</c:v>
                </c:pt>
                <c:pt idx="13631">
                  <c:v>139.85000610351563</c:v>
                </c:pt>
                <c:pt idx="13632">
                  <c:v>139.86000061035156</c:v>
                </c:pt>
                <c:pt idx="13633">
                  <c:v>138.69000244140625</c:v>
                </c:pt>
                <c:pt idx="13634">
                  <c:v>139.8800048828125</c:v>
                </c:pt>
                <c:pt idx="13635">
                  <c:v>139.5</c:v>
                </c:pt>
                <c:pt idx="13636">
                  <c:v>139.05000305175781</c:v>
                </c:pt>
                <c:pt idx="13637">
                  <c:v>139.38999938964844</c:v>
                </c:pt>
                <c:pt idx="13638">
                  <c:v>138.82000732421875</c:v>
                </c:pt>
                <c:pt idx="13639">
                  <c:v>139.80000305175781</c:v>
                </c:pt>
                <c:pt idx="13640">
                  <c:v>138.86000061035156</c:v>
                </c:pt>
                <c:pt idx="13641">
                  <c:v>139.83000183105469</c:v>
                </c:pt>
                <c:pt idx="13642">
                  <c:v>139.91999816894531</c:v>
                </c:pt>
                <c:pt idx="13643">
                  <c:v>138.67999267578125</c:v>
                </c:pt>
                <c:pt idx="13644">
                  <c:v>139.8800048828125</c:v>
                </c:pt>
                <c:pt idx="13645">
                  <c:v>139.61000061035156</c:v>
                </c:pt>
                <c:pt idx="13646">
                  <c:v>138.83999633789063</c:v>
                </c:pt>
                <c:pt idx="13647">
                  <c:v>139.77000427246094</c:v>
                </c:pt>
                <c:pt idx="13648">
                  <c:v>138.8800048828125</c:v>
                </c:pt>
                <c:pt idx="13649">
                  <c:v>139.47999572753906</c:v>
                </c:pt>
                <c:pt idx="13650">
                  <c:v>139.16999816894531</c:v>
                </c:pt>
                <c:pt idx="13651">
                  <c:v>139.49000549316406</c:v>
                </c:pt>
                <c:pt idx="13652">
                  <c:v>139.1300048828125</c:v>
                </c:pt>
                <c:pt idx="13653">
                  <c:v>138.71000671386719</c:v>
                </c:pt>
                <c:pt idx="13654">
                  <c:v>139.94999694824219</c:v>
                </c:pt>
                <c:pt idx="13655">
                  <c:v>138.83000183105469</c:v>
                </c:pt>
                <c:pt idx="13656">
                  <c:v>138.80000305175781</c:v>
                </c:pt>
                <c:pt idx="13657">
                  <c:v>139.99000549316406</c:v>
                </c:pt>
                <c:pt idx="13658">
                  <c:v>138.75999450683594</c:v>
                </c:pt>
                <c:pt idx="13659">
                  <c:v>139.85000610351563</c:v>
                </c:pt>
                <c:pt idx="13660">
                  <c:v>139.55999755859375</c:v>
                </c:pt>
                <c:pt idx="13661">
                  <c:v>139.30000305175781</c:v>
                </c:pt>
                <c:pt idx="13662">
                  <c:v>139.44999694824219</c:v>
                </c:pt>
                <c:pt idx="13663">
                  <c:v>139.44000244140625</c:v>
                </c:pt>
                <c:pt idx="13664">
                  <c:v>139.96000671386719</c:v>
                </c:pt>
                <c:pt idx="13665">
                  <c:v>138.75999450683594</c:v>
                </c:pt>
                <c:pt idx="13666">
                  <c:v>139.83000183105469</c:v>
                </c:pt>
                <c:pt idx="13667">
                  <c:v>138.82000732421875</c:v>
                </c:pt>
                <c:pt idx="13668">
                  <c:v>138.85000610351563</c:v>
                </c:pt>
                <c:pt idx="13669">
                  <c:v>139.82000732421875</c:v>
                </c:pt>
                <c:pt idx="13670">
                  <c:v>138.99000549316406</c:v>
                </c:pt>
                <c:pt idx="13671">
                  <c:v>139.61000061035156</c:v>
                </c:pt>
                <c:pt idx="13672">
                  <c:v>139.03999328613281</c:v>
                </c:pt>
                <c:pt idx="13673">
                  <c:v>139.77999877929688</c:v>
                </c:pt>
                <c:pt idx="13674">
                  <c:v>139.8800048828125</c:v>
                </c:pt>
                <c:pt idx="13675">
                  <c:v>139.94999694824219</c:v>
                </c:pt>
                <c:pt idx="13676">
                  <c:v>139.94999694824219</c:v>
                </c:pt>
                <c:pt idx="13677">
                  <c:v>138.80999755859375</c:v>
                </c:pt>
                <c:pt idx="13678">
                  <c:v>139.86000061035156</c:v>
                </c:pt>
                <c:pt idx="13679">
                  <c:v>139.46000671386719</c:v>
                </c:pt>
                <c:pt idx="13680">
                  <c:v>139.52999877929688</c:v>
                </c:pt>
                <c:pt idx="13681">
                  <c:v>139.22999572753906</c:v>
                </c:pt>
                <c:pt idx="13682">
                  <c:v>138.74000549316406</c:v>
                </c:pt>
                <c:pt idx="13683">
                  <c:v>140.13999938964844</c:v>
                </c:pt>
                <c:pt idx="13684">
                  <c:v>138.78999328613281</c:v>
                </c:pt>
                <c:pt idx="13685">
                  <c:v>139.92999267578125</c:v>
                </c:pt>
                <c:pt idx="13686">
                  <c:v>139.72999572753906</c:v>
                </c:pt>
                <c:pt idx="13687">
                  <c:v>139.8699951171875</c:v>
                </c:pt>
                <c:pt idx="13688">
                  <c:v>139.47000122070313</c:v>
                </c:pt>
                <c:pt idx="13689">
                  <c:v>139.57000732421875</c:v>
                </c:pt>
                <c:pt idx="13690">
                  <c:v>139.16000366210938</c:v>
                </c:pt>
                <c:pt idx="13691">
                  <c:v>138.89999389648438</c:v>
                </c:pt>
                <c:pt idx="13692">
                  <c:v>140.08999633789063</c:v>
                </c:pt>
                <c:pt idx="13693">
                  <c:v>138.89999389648438</c:v>
                </c:pt>
                <c:pt idx="13694">
                  <c:v>140.07000732421875</c:v>
                </c:pt>
                <c:pt idx="13695">
                  <c:v>139.66999816894531</c:v>
                </c:pt>
                <c:pt idx="13696">
                  <c:v>139.47999572753906</c:v>
                </c:pt>
                <c:pt idx="13697">
                  <c:v>139.33999633789063</c:v>
                </c:pt>
                <c:pt idx="13698">
                  <c:v>139.8800048828125</c:v>
                </c:pt>
                <c:pt idx="13699">
                  <c:v>140.02000427246094</c:v>
                </c:pt>
                <c:pt idx="13700">
                  <c:v>138.8800048828125</c:v>
                </c:pt>
                <c:pt idx="13701">
                  <c:v>140.05000305175781</c:v>
                </c:pt>
                <c:pt idx="13702">
                  <c:v>138.94000244140625</c:v>
                </c:pt>
                <c:pt idx="13703">
                  <c:v>139.47000122070313</c:v>
                </c:pt>
                <c:pt idx="13704">
                  <c:v>139.39999389648438</c:v>
                </c:pt>
                <c:pt idx="13705">
                  <c:v>139.82000732421875</c:v>
                </c:pt>
                <c:pt idx="13706">
                  <c:v>140.13999938964844</c:v>
                </c:pt>
                <c:pt idx="13707">
                  <c:v>139.80000305175781</c:v>
                </c:pt>
                <c:pt idx="13708">
                  <c:v>140.1199951171875</c:v>
                </c:pt>
                <c:pt idx="13709">
                  <c:v>138.94000244140625</c:v>
                </c:pt>
                <c:pt idx="13710">
                  <c:v>140.11000061035156</c:v>
                </c:pt>
                <c:pt idx="13711">
                  <c:v>139.00999450683594</c:v>
                </c:pt>
                <c:pt idx="13712">
                  <c:v>139.52999877929688</c:v>
                </c:pt>
                <c:pt idx="13713">
                  <c:v>139.36000061035156</c:v>
                </c:pt>
                <c:pt idx="13714">
                  <c:v>139.91000366210938</c:v>
                </c:pt>
                <c:pt idx="13715">
                  <c:v>140.05999755859375</c:v>
                </c:pt>
                <c:pt idx="13716">
                  <c:v>138.94999694824219</c:v>
                </c:pt>
                <c:pt idx="13717">
                  <c:v>140.08000183105469</c:v>
                </c:pt>
                <c:pt idx="13718">
                  <c:v>139.82000732421875</c:v>
                </c:pt>
                <c:pt idx="13719">
                  <c:v>139.46000671386719</c:v>
                </c:pt>
                <c:pt idx="13720">
                  <c:v>139.57000732421875</c:v>
                </c:pt>
                <c:pt idx="13721">
                  <c:v>139.05000305175781</c:v>
                </c:pt>
                <c:pt idx="13722">
                  <c:v>140.19000244140625</c:v>
                </c:pt>
                <c:pt idx="13723">
                  <c:v>139.02999877929688</c:v>
                </c:pt>
                <c:pt idx="13724">
                  <c:v>140.21000671386719</c:v>
                </c:pt>
                <c:pt idx="13725">
                  <c:v>139.92999267578125</c:v>
                </c:pt>
                <c:pt idx="13726">
                  <c:v>139.27999877929688</c:v>
                </c:pt>
                <c:pt idx="13727">
                  <c:v>139.71000671386719</c:v>
                </c:pt>
                <c:pt idx="13728">
                  <c:v>139.52000427246094</c:v>
                </c:pt>
                <c:pt idx="13729">
                  <c:v>140.05000305175781</c:v>
                </c:pt>
                <c:pt idx="13730">
                  <c:v>139</c:v>
                </c:pt>
                <c:pt idx="13731">
                  <c:v>140.16999816894531</c:v>
                </c:pt>
                <c:pt idx="13732">
                  <c:v>140.14999389648438</c:v>
                </c:pt>
                <c:pt idx="13733">
                  <c:v>139.05999755859375</c:v>
                </c:pt>
                <c:pt idx="13734">
                  <c:v>140.05999755859375</c:v>
                </c:pt>
                <c:pt idx="13735">
                  <c:v>139.24000549316406</c:v>
                </c:pt>
                <c:pt idx="13736">
                  <c:v>139.91000366210938</c:v>
                </c:pt>
                <c:pt idx="13737">
                  <c:v>139.21000671386719</c:v>
                </c:pt>
                <c:pt idx="13738">
                  <c:v>140.11000061035156</c:v>
                </c:pt>
                <c:pt idx="13739">
                  <c:v>139.14999389648438</c:v>
                </c:pt>
                <c:pt idx="13740">
                  <c:v>139.05000305175781</c:v>
                </c:pt>
                <c:pt idx="13741">
                  <c:v>140.32000732421875</c:v>
                </c:pt>
                <c:pt idx="13742">
                  <c:v>139.08999633789063</c:v>
                </c:pt>
                <c:pt idx="13743">
                  <c:v>140.14999389648438</c:v>
                </c:pt>
                <c:pt idx="13744">
                  <c:v>139.6199951171875</c:v>
                </c:pt>
                <c:pt idx="13745">
                  <c:v>139.77000427246094</c:v>
                </c:pt>
                <c:pt idx="13746">
                  <c:v>139.33000183105469</c:v>
                </c:pt>
                <c:pt idx="13747">
                  <c:v>139.07000732421875</c:v>
                </c:pt>
                <c:pt idx="13748">
                  <c:v>140.22000122070313</c:v>
                </c:pt>
                <c:pt idx="13749">
                  <c:v>139.11000061035156</c:v>
                </c:pt>
                <c:pt idx="13750">
                  <c:v>139.35000610351563</c:v>
                </c:pt>
                <c:pt idx="13751">
                  <c:v>139.96000671386719</c:v>
                </c:pt>
                <c:pt idx="13752">
                  <c:v>139.55000305175781</c:v>
                </c:pt>
                <c:pt idx="13753">
                  <c:v>140.1300048828125</c:v>
                </c:pt>
                <c:pt idx="13754">
                  <c:v>139.25999450683594</c:v>
                </c:pt>
                <c:pt idx="13755">
                  <c:v>140.21000671386719</c:v>
                </c:pt>
                <c:pt idx="13756">
                  <c:v>139.1300048828125</c:v>
                </c:pt>
                <c:pt idx="13757">
                  <c:v>139.11000061035156</c:v>
                </c:pt>
                <c:pt idx="13758">
                  <c:v>140.08999633789063</c:v>
                </c:pt>
                <c:pt idx="13759">
                  <c:v>139.22999572753906</c:v>
                </c:pt>
                <c:pt idx="13760">
                  <c:v>139.88999938964844</c:v>
                </c:pt>
                <c:pt idx="13761">
                  <c:v>139.3800048828125</c:v>
                </c:pt>
                <c:pt idx="13762">
                  <c:v>139.96000671386719</c:v>
                </c:pt>
                <c:pt idx="13763">
                  <c:v>140.25</c:v>
                </c:pt>
                <c:pt idx="13764">
                  <c:v>139.02999877929688</c:v>
                </c:pt>
                <c:pt idx="13765">
                  <c:v>140.24000549316406</c:v>
                </c:pt>
                <c:pt idx="13766">
                  <c:v>139.16999816894531</c:v>
                </c:pt>
                <c:pt idx="13767">
                  <c:v>140.30999755859375</c:v>
                </c:pt>
                <c:pt idx="13768">
                  <c:v>140.11000061035156</c:v>
                </c:pt>
                <c:pt idx="13769">
                  <c:v>139.35000610351563</c:v>
                </c:pt>
                <c:pt idx="13770">
                  <c:v>140.05000305175781</c:v>
                </c:pt>
                <c:pt idx="13771">
                  <c:v>139.5</c:v>
                </c:pt>
                <c:pt idx="13772">
                  <c:v>140.16999816894531</c:v>
                </c:pt>
                <c:pt idx="13773">
                  <c:v>139.33000183105469</c:v>
                </c:pt>
                <c:pt idx="13774">
                  <c:v>140.28999328613281</c:v>
                </c:pt>
                <c:pt idx="13775">
                  <c:v>140.32000732421875</c:v>
                </c:pt>
                <c:pt idx="13776">
                  <c:v>139.10000610351563</c:v>
                </c:pt>
                <c:pt idx="13777">
                  <c:v>140.42999267578125</c:v>
                </c:pt>
                <c:pt idx="13778">
                  <c:v>140.21000671386719</c:v>
                </c:pt>
                <c:pt idx="13779">
                  <c:v>139.47000122070313</c:v>
                </c:pt>
                <c:pt idx="13780">
                  <c:v>140.14999389648438</c:v>
                </c:pt>
                <c:pt idx="13781">
                  <c:v>139.57000732421875</c:v>
                </c:pt>
                <c:pt idx="13782">
                  <c:v>140.19000244140625</c:v>
                </c:pt>
                <c:pt idx="13783">
                  <c:v>139.50999450683594</c:v>
                </c:pt>
                <c:pt idx="13784">
                  <c:v>139.22000122070313</c:v>
                </c:pt>
                <c:pt idx="13785">
                  <c:v>140.5</c:v>
                </c:pt>
                <c:pt idx="13786">
                  <c:v>139.21000671386719</c:v>
                </c:pt>
                <c:pt idx="13787">
                  <c:v>139.35000610351563</c:v>
                </c:pt>
                <c:pt idx="13788">
                  <c:v>140.33000183105469</c:v>
                </c:pt>
                <c:pt idx="13789">
                  <c:v>139.3800048828125</c:v>
                </c:pt>
                <c:pt idx="13790">
                  <c:v>139.92999267578125</c:v>
                </c:pt>
                <c:pt idx="13791">
                  <c:v>139.69000244140625</c:v>
                </c:pt>
                <c:pt idx="13792">
                  <c:v>140.03999328613281</c:v>
                </c:pt>
                <c:pt idx="13793">
                  <c:v>140.46000671386719</c:v>
                </c:pt>
                <c:pt idx="13794">
                  <c:v>139.24000549316406</c:v>
                </c:pt>
                <c:pt idx="13795">
                  <c:v>140.46000671386719</c:v>
                </c:pt>
                <c:pt idx="13796">
                  <c:v>140.46000671386719</c:v>
                </c:pt>
                <c:pt idx="13797">
                  <c:v>139.24000549316406</c:v>
                </c:pt>
                <c:pt idx="13798">
                  <c:v>140.3800048828125</c:v>
                </c:pt>
                <c:pt idx="13799">
                  <c:v>139.33000183105469</c:v>
                </c:pt>
                <c:pt idx="13800">
                  <c:v>139.82000732421875</c:v>
                </c:pt>
                <c:pt idx="13801">
                  <c:v>139.80000305175781</c:v>
                </c:pt>
                <c:pt idx="13802">
                  <c:v>140.07000732421875</c:v>
                </c:pt>
                <c:pt idx="13803">
                  <c:v>140.55000305175781</c:v>
                </c:pt>
                <c:pt idx="13804">
                  <c:v>139.32000732421875</c:v>
                </c:pt>
                <c:pt idx="13805">
                  <c:v>140.47000122070313</c:v>
                </c:pt>
                <c:pt idx="13806">
                  <c:v>140.44999694824219</c:v>
                </c:pt>
                <c:pt idx="13807">
                  <c:v>139.41000366210938</c:v>
                </c:pt>
                <c:pt idx="13808">
                  <c:v>140.33999633789063</c:v>
                </c:pt>
                <c:pt idx="13809">
                  <c:v>139.44000244140625</c:v>
                </c:pt>
                <c:pt idx="13810">
                  <c:v>140.08000183105469</c:v>
                </c:pt>
                <c:pt idx="13811">
                  <c:v>139.64999389648438</c:v>
                </c:pt>
                <c:pt idx="13812">
                  <c:v>140.14999389648438</c:v>
                </c:pt>
                <c:pt idx="13813">
                  <c:v>139.50999450683594</c:v>
                </c:pt>
                <c:pt idx="13814">
                  <c:v>139.27999877929688</c:v>
                </c:pt>
                <c:pt idx="13815">
                  <c:v>140.44999694824219</c:v>
                </c:pt>
                <c:pt idx="13816">
                  <c:v>139.27000427246094</c:v>
                </c:pt>
                <c:pt idx="13817">
                  <c:v>140.39999389648438</c:v>
                </c:pt>
                <c:pt idx="13818">
                  <c:v>140.10000610351563</c:v>
                </c:pt>
                <c:pt idx="13819">
                  <c:v>139.74000549316406</c:v>
                </c:pt>
                <c:pt idx="13820">
                  <c:v>139.94999694824219</c:v>
                </c:pt>
                <c:pt idx="13821">
                  <c:v>139.3800048828125</c:v>
                </c:pt>
                <c:pt idx="13822">
                  <c:v>140.52000427246094</c:v>
                </c:pt>
                <c:pt idx="13823">
                  <c:v>139.38999938964844</c:v>
                </c:pt>
                <c:pt idx="13824">
                  <c:v>140.57000732421875</c:v>
                </c:pt>
                <c:pt idx="13825">
                  <c:v>140.39999389648438</c:v>
                </c:pt>
                <c:pt idx="13826">
                  <c:v>139.53999328613281</c:v>
                </c:pt>
                <c:pt idx="13827">
                  <c:v>140.33999633789063</c:v>
                </c:pt>
                <c:pt idx="13828">
                  <c:v>139.71000671386719</c:v>
                </c:pt>
                <c:pt idx="13829">
                  <c:v>140.32000732421875</c:v>
                </c:pt>
                <c:pt idx="13830">
                  <c:v>139.50999450683594</c:v>
                </c:pt>
                <c:pt idx="13831">
                  <c:v>139.39999389648438</c:v>
                </c:pt>
                <c:pt idx="13832">
                  <c:v>140.6300048828125</c:v>
                </c:pt>
                <c:pt idx="13833">
                  <c:v>139.55000305175781</c:v>
                </c:pt>
                <c:pt idx="13834">
                  <c:v>139.83999633789063</c:v>
                </c:pt>
                <c:pt idx="13835">
                  <c:v>139.52000427246094</c:v>
                </c:pt>
                <c:pt idx="13836">
                  <c:v>139.41000366210938</c:v>
                </c:pt>
                <c:pt idx="13837">
                  <c:v>140.49000549316406</c:v>
                </c:pt>
                <c:pt idx="13838">
                  <c:v>139.35000610351563</c:v>
                </c:pt>
                <c:pt idx="13839">
                  <c:v>140.33999633789063</c:v>
                </c:pt>
                <c:pt idx="13840">
                  <c:v>139.63999938964844</c:v>
                </c:pt>
                <c:pt idx="13841">
                  <c:v>140.47999572753906</c:v>
                </c:pt>
                <c:pt idx="13842">
                  <c:v>139.55999755859375</c:v>
                </c:pt>
                <c:pt idx="13843">
                  <c:v>139.50999450683594</c:v>
                </c:pt>
                <c:pt idx="13844">
                  <c:v>140.53999328613281</c:v>
                </c:pt>
                <c:pt idx="13845">
                  <c:v>139.49000549316406</c:v>
                </c:pt>
                <c:pt idx="13846">
                  <c:v>140.47999572753906</c:v>
                </c:pt>
                <c:pt idx="13847">
                  <c:v>139.88999938964844</c:v>
                </c:pt>
                <c:pt idx="13848">
                  <c:v>140.41999816894531</c:v>
                </c:pt>
                <c:pt idx="13849">
                  <c:v>139.58000183105469</c:v>
                </c:pt>
                <c:pt idx="13850">
                  <c:v>139.44000244140625</c:v>
                </c:pt>
                <c:pt idx="13851">
                  <c:v>140.53999328613281</c:v>
                </c:pt>
                <c:pt idx="13852">
                  <c:v>139.41000366210938</c:v>
                </c:pt>
                <c:pt idx="13853">
                  <c:v>139.80999755859375</c:v>
                </c:pt>
                <c:pt idx="13854">
                  <c:v>140.22000122070313</c:v>
                </c:pt>
                <c:pt idx="13855">
                  <c:v>140.00999450683594</c:v>
                </c:pt>
                <c:pt idx="13856">
                  <c:v>140.6199951171875</c:v>
                </c:pt>
                <c:pt idx="13857">
                  <c:v>139.55999755859375</c:v>
                </c:pt>
                <c:pt idx="13858">
                  <c:v>140.66000366210938</c:v>
                </c:pt>
                <c:pt idx="13859">
                  <c:v>140.69000244140625</c:v>
                </c:pt>
                <c:pt idx="13860">
                  <c:v>139.52999877929688</c:v>
                </c:pt>
                <c:pt idx="13861">
                  <c:v>140.6300048828125</c:v>
                </c:pt>
                <c:pt idx="13862">
                  <c:v>140.16000366210938</c:v>
                </c:pt>
                <c:pt idx="13863">
                  <c:v>140.1300048828125</c:v>
                </c:pt>
                <c:pt idx="13864">
                  <c:v>140.02999877929688</c:v>
                </c:pt>
                <c:pt idx="13865">
                  <c:v>139.55999755859375</c:v>
                </c:pt>
                <c:pt idx="13866">
                  <c:v>140.64999389648438</c:v>
                </c:pt>
                <c:pt idx="13867">
                  <c:v>139.53999328613281</c:v>
                </c:pt>
                <c:pt idx="13868">
                  <c:v>139.44000244140625</c:v>
                </c:pt>
                <c:pt idx="13869">
                  <c:v>140.66999816894531</c:v>
                </c:pt>
                <c:pt idx="13870">
                  <c:v>139.49000549316406</c:v>
                </c:pt>
                <c:pt idx="13871">
                  <c:v>140.64999389648438</c:v>
                </c:pt>
                <c:pt idx="13872">
                  <c:v>140.25</c:v>
                </c:pt>
                <c:pt idx="13873">
                  <c:v>140.55999755859375</c:v>
                </c:pt>
                <c:pt idx="13874">
                  <c:v>140.63999938964844</c:v>
                </c:pt>
                <c:pt idx="13875">
                  <c:v>139.52999877929688</c:v>
                </c:pt>
                <c:pt idx="13876">
                  <c:v>140.74000549316406</c:v>
                </c:pt>
                <c:pt idx="13877">
                  <c:v>140.47000122070313</c:v>
                </c:pt>
                <c:pt idx="13878">
                  <c:v>139.71000671386719</c:v>
                </c:pt>
                <c:pt idx="13879">
                  <c:v>140.47000122070313</c:v>
                </c:pt>
                <c:pt idx="13880">
                  <c:v>139.8800048828125</c:v>
                </c:pt>
                <c:pt idx="13881">
                  <c:v>140.41000366210938</c:v>
                </c:pt>
                <c:pt idx="13882">
                  <c:v>139.82000732421875</c:v>
                </c:pt>
                <c:pt idx="13883">
                  <c:v>140.53999328613281</c:v>
                </c:pt>
                <c:pt idx="13884">
                  <c:v>140.77999877929688</c:v>
                </c:pt>
                <c:pt idx="13885">
                  <c:v>139.57000732421875</c:v>
                </c:pt>
                <c:pt idx="13886">
                  <c:v>140.75999450683594</c:v>
                </c:pt>
                <c:pt idx="13887">
                  <c:v>140.5</c:v>
                </c:pt>
                <c:pt idx="13888">
                  <c:v>139.83000183105469</c:v>
                </c:pt>
                <c:pt idx="13889">
                  <c:v>140.42999267578125</c:v>
                </c:pt>
                <c:pt idx="13890">
                  <c:v>139.77999877929688</c:v>
                </c:pt>
                <c:pt idx="13891">
                  <c:v>140.66000366210938</c:v>
                </c:pt>
                <c:pt idx="13892">
                  <c:v>139.69999694824219</c:v>
                </c:pt>
                <c:pt idx="13893">
                  <c:v>140.71000671386719</c:v>
                </c:pt>
                <c:pt idx="13894">
                  <c:v>140.82000732421875</c:v>
                </c:pt>
                <c:pt idx="13895">
                  <c:v>139.63999938964844</c:v>
                </c:pt>
                <c:pt idx="13896">
                  <c:v>140.71000671386719</c:v>
                </c:pt>
                <c:pt idx="13897">
                  <c:v>139.69000244140625</c:v>
                </c:pt>
                <c:pt idx="13898">
                  <c:v>140.08999633789063</c:v>
                </c:pt>
                <c:pt idx="13899">
                  <c:v>140.16999816894531</c:v>
                </c:pt>
                <c:pt idx="13900">
                  <c:v>140.32000732421875</c:v>
                </c:pt>
                <c:pt idx="13901">
                  <c:v>140.05000305175781</c:v>
                </c:pt>
                <c:pt idx="13902">
                  <c:v>139.66000366210938</c:v>
                </c:pt>
                <c:pt idx="13903">
                  <c:v>140.77999877929688</c:v>
                </c:pt>
                <c:pt idx="13904">
                  <c:v>139.66000366210938</c:v>
                </c:pt>
                <c:pt idx="13905">
                  <c:v>139.58000183105469</c:v>
                </c:pt>
                <c:pt idx="13906">
                  <c:v>140.63999938964844</c:v>
                </c:pt>
                <c:pt idx="13907">
                  <c:v>139.75999450683594</c:v>
                </c:pt>
                <c:pt idx="13908">
                  <c:v>140.21000671386719</c:v>
                </c:pt>
                <c:pt idx="13909">
                  <c:v>140.10000610351563</c:v>
                </c:pt>
                <c:pt idx="13910">
                  <c:v>140.3800048828125</c:v>
                </c:pt>
                <c:pt idx="13911">
                  <c:v>140.82000732421875</c:v>
                </c:pt>
                <c:pt idx="13912">
                  <c:v>139.58999633789063</c:v>
                </c:pt>
                <c:pt idx="13913">
                  <c:v>140.72999572753906</c:v>
                </c:pt>
                <c:pt idx="13914">
                  <c:v>139.52000427246094</c:v>
                </c:pt>
                <c:pt idx="13915">
                  <c:v>139.63999938964844</c:v>
                </c:pt>
                <c:pt idx="13916">
                  <c:v>140.52999877929688</c:v>
                </c:pt>
                <c:pt idx="13917">
                  <c:v>139.69999694824219</c:v>
                </c:pt>
                <c:pt idx="13918">
                  <c:v>140.44000244140625</c:v>
                </c:pt>
                <c:pt idx="13919">
                  <c:v>139.80000305175781</c:v>
                </c:pt>
                <c:pt idx="13920">
                  <c:v>140.6199951171875</c:v>
                </c:pt>
                <c:pt idx="13921">
                  <c:v>139.72000122070313</c:v>
                </c:pt>
                <c:pt idx="13922">
                  <c:v>139.60000610351563</c:v>
                </c:pt>
                <c:pt idx="13923">
                  <c:v>140.71000671386719</c:v>
                </c:pt>
                <c:pt idx="13924">
                  <c:v>139.60000610351563</c:v>
                </c:pt>
                <c:pt idx="13925">
                  <c:v>140.72999572753906</c:v>
                </c:pt>
                <c:pt idx="13926">
                  <c:v>140.08000183105469</c:v>
                </c:pt>
                <c:pt idx="13927">
                  <c:v>140.5</c:v>
                </c:pt>
                <c:pt idx="13928">
                  <c:v>139.80000305175781</c:v>
                </c:pt>
                <c:pt idx="13929">
                  <c:v>139.58999633789063</c:v>
                </c:pt>
                <c:pt idx="13930">
                  <c:v>140.78999328613281</c:v>
                </c:pt>
                <c:pt idx="13931">
                  <c:v>139.63999938964844</c:v>
                </c:pt>
                <c:pt idx="13932">
                  <c:v>140.78999328613281</c:v>
                </c:pt>
                <c:pt idx="13933">
                  <c:v>139.78999328613281</c:v>
                </c:pt>
                <c:pt idx="13934">
                  <c:v>140.46000671386719</c:v>
                </c:pt>
                <c:pt idx="13935">
                  <c:v>139.91999816894531</c:v>
                </c:pt>
                <c:pt idx="13936">
                  <c:v>140.75</c:v>
                </c:pt>
                <c:pt idx="13937">
                  <c:v>140.83999633789063</c:v>
                </c:pt>
                <c:pt idx="13938">
                  <c:v>139.63999938964844</c:v>
                </c:pt>
                <c:pt idx="13939">
                  <c:v>140.77000427246094</c:v>
                </c:pt>
                <c:pt idx="13940">
                  <c:v>139.80999755859375</c:v>
                </c:pt>
                <c:pt idx="13941">
                  <c:v>140.41000366210938</c:v>
                </c:pt>
                <c:pt idx="13942">
                  <c:v>139.77000427246094</c:v>
                </c:pt>
                <c:pt idx="13943">
                  <c:v>140.60000610351563</c:v>
                </c:pt>
                <c:pt idx="13944">
                  <c:v>140.75999450683594</c:v>
                </c:pt>
                <c:pt idx="13945">
                  <c:v>139.75</c:v>
                </c:pt>
                <c:pt idx="13946">
                  <c:v>140.77000427246094</c:v>
                </c:pt>
                <c:pt idx="13947">
                  <c:v>140.27000427246094</c:v>
                </c:pt>
                <c:pt idx="13948">
                  <c:v>140.55999755859375</c:v>
                </c:pt>
                <c:pt idx="13949">
                  <c:v>140</c:v>
                </c:pt>
                <c:pt idx="13950">
                  <c:v>140.77999877929688</c:v>
                </c:pt>
                <c:pt idx="13951">
                  <c:v>140.88999938964844</c:v>
                </c:pt>
                <c:pt idx="13952">
                  <c:v>139.69999694824219</c:v>
                </c:pt>
                <c:pt idx="13953">
                  <c:v>140.77999877929688</c:v>
                </c:pt>
                <c:pt idx="13954">
                  <c:v>140.30000305175781</c:v>
                </c:pt>
                <c:pt idx="13955">
                  <c:v>140.53999328613281</c:v>
                </c:pt>
                <c:pt idx="13956">
                  <c:v>139.97999572753906</c:v>
                </c:pt>
                <c:pt idx="13957">
                  <c:v>140.75999450683594</c:v>
                </c:pt>
                <c:pt idx="13958">
                  <c:v>140.8699951171875</c:v>
                </c:pt>
                <c:pt idx="13959">
                  <c:v>140.83999633789063</c:v>
                </c:pt>
                <c:pt idx="13960">
                  <c:v>139.63999938964844</c:v>
                </c:pt>
                <c:pt idx="13961">
                  <c:v>139.83999633789063</c:v>
                </c:pt>
                <c:pt idx="13962">
                  <c:v>140.69999694824219</c:v>
                </c:pt>
                <c:pt idx="13963">
                  <c:v>140.11000061035156</c:v>
                </c:pt>
                <c:pt idx="13964">
                  <c:v>140.77000427246094</c:v>
                </c:pt>
                <c:pt idx="13965">
                  <c:v>139.69000244140625</c:v>
                </c:pt>
                <c:pt idx="13966">
                  <c:v>140.8800048828125</c:v>
                </c:pt>
                <c:pt idx="13967">
                  <c:v>139.66999816894531</c:v>
                </c:pt>
                <c:pt idx="13968">
                  <c:v>140.80000305175781</c:v>
                </c:pt>
                <c:pt idx="13969">
                  <c:v>139.66000366210938</c:v>
                </c:pt>
                <c:pt idx="13970">
                  <c:v>140.16000366210938</c:v>
                </c:pt>
                <c:pt idx="13971">
                  <c:v>140.22000122070313</c:v>
                </c:pt>
                <c:pt idx="13972">
                  <c:v>140.5</c:v>
                </c:pt>
                <c:pt idx="13973">
                  <c:v>140.92999267578125</c:v>
                </c:pt>
                <c:pt idx="13974">
                  <c:v>139.72999572753906</c:v>
                </c:pt>
                <c:pt idx="13975">
                  <c:v>140.88999938964844</c:v>
                </c:pt>
                <c:pt idx="13976">
                  <c:v>139.69999694824219</c:v>
                </c:pt>
                <c:pt idx="13977">
                  <c:v>140.13999938964844</c:v>
                </c:pt>
                <c:pt idx="13978">
                  <c:v>140.3800048828125</c:v>
                </c:pt>
                <c:pt idx="13979">
                  <c:v>140.57000732421875</c:v>
                </c:pt>
                <c:pt idx="13980">
                  <c:v>140.85000610351563</c:v>
                </c:pt>
                <c:pt idx="13981">
                  <c:v>139.75</c:v>
                </c:pt>
                <c:pt idx="13982">
                  <c:v>140.88999938964844</c:v>
                </c:pt>
                <c:pt idx="13983">
                  <c:v>140.83999633789063</c:v>
                </c:pt>
                <c:pt idx="13984">
                  <c:v>139.99000549316406</c:v>
                </c:pt>
                <c:pt idx="13985">
                  <c:v>140.60000610351563</c:v>
                </c:pt>
                <c:pt idx="13986">
                  <c:v>139.97999572753906</c:v>
                </c:pt>
                <c:pt idx="13987">
                  <c:v>140.8699951171875</c:v>
                </c:pt>
                <c:pt idx="13988">
                  <c:v>139.83999633789063</c:v>
                </c:pt>
                <c:pt idx="13989">
                  <c:v>140.85000610351563</c:v>
                </c:pt>
                <c:pt idx="13990">
                  <c:v>140.86000061035156</c:v>
                </c:pt>
                <c:pt idx="13991">
                  <c:v>139.75</c:v>
                </c:pt>
                <c:pt idx="13992">
                  <c:v>140.88999938964844</c:v>
                </c:pt>
                <c:pt idx="13993">
                  <c:v>140.63999938964844</c:v>
                </c:pt>
                <c:pt idx="13994">
                  <c:v>140.14999389648438</c:v>
                </c:pt>
                <c:pt idx="13995">
                  <c:v>140.52999877929688</c:v>
                </c:pt>
                <c:pt idx="13996">
                  <c:v>139.91999816894531</c:v>
                </c:pt>
                <c:pt idx="13997">
                  <c:v>140.92999267578125</c:v>
                </c:pt>
                <c:pt idx="13998">
                  <c:v>139.91000366210938</c:v>
                </c:pt>
                <c:pt idx="13999">
                  <c:v>139.80999755859375</c:v>
                </c:pt>
                <c:pt idx="14000">
                  <c:v>140.99000549316406</c:v>
                </c:pt>
                <c:pt idx="14001">
                  <c:v>139.80999755859375</c:v>
                </c:pt>
                <c:pt idx="14002">
                  <c:v>141</c:v>
                </c:pt>
                <c:pt idx="14003">
                  <c:v>140.91999816894531</c:v>
                </c:pt>
                <c:pt idx="14004">
                  <c:v>139.94000244140625</c:v>
                </c:pt>
                <c:pt idx="14005">
                  <c:v>140.92999267578125</c:v>
                </c:pt>
                <c:pt idx="14006">
                  <c:v>139.99000549316406</c:v>
                </c:pt>
                <c:pt idx="14007">
                  <c:v>140.55000305175781</c:v>
                </c:pt>
                <c:pt idx="14008">
                  <c:v>140.36000061035156</c:v>
                </c:pt>
                <c:pt idx="14009">
                  <c:v>140.47999572753906</c:v>
                </c:pt>
                <c:pt idx="14010">
                  <c:v>140.97999572753906</c:v>
                </c:pt>
                <c:pt idx="14011">
                  <c:v>139.94999694824219</c:v>
                </c:pt>
                <c:pt idx="14012">
                  <c:v>141.02999877929688</c:v>
                </c:pt>
                <c:pt idx="14013">
                  <c:v>141.08000183105469</c:v>
                </c:pt>
                <c:pt idx="14014">
                  <c:v>139.86000061035156</c:v>
                </c:pt>
                <c:pt idx="14015">
                  <c:v>141.07000732421875</c:v>
                </c:pt>
                <c:pt idx="14016">
                  <c:v>139.94999694824219</c:v>
                </c:pt>
                <c:pt idx="14017">
                  <c:v>140.10000610351563</c:v>
                </c:pt>
                <c:pt idx="14018">
                  <c:v>140.89999389648438</c:v>
                </c:pt>
                <c:pt idx="14019">
                  <c:v>140.07000732421875</c:v>
                </c:pt>
                <c:pt idx="14020">
                  <c:v>140.67999267578125</c:v>
                </c:pt>
                <c:pt idx="14021">
                  <c:v>140.3699951171875</c:v>
                </c:pt>
                <c:pt idx="14022">
                  <c:v>140.77000427246094</c:v>
                </c:pt>
                <c:pt idx="14023">
                  <c:v>141.05999755859375</c:v>
                </c:pt>
                <c:pt idx="14024">
                  <c:v>140.03999328613281</c:v>
                </c:pt>
                <c:pt idx="14025">
                  <c:v>141.02000427246094</c:v>
                </c:pt>
                <c:pt idx="14026">
                  <c:v>141.07000732421875</c:v>
                </c:pt>
                <c:pt idx="14027">
                  <c:v>139.97000122070313</c:v>
                </c:pt>
                <c:pt idx="14028">
                  <c:v>141.1300048828125</c:v>
                </c:pt>
                <c:pt idx="14029">
                  <c:v>140.80999755859375</c:v>
                </c:pt>
                <c:pt idx="14030">
                  <c:v>140.25999450683594</c:v>
                </c:pt>
                <c:pt idx="14031">
                  <c:v>140.77000427246094</c:v>
                </c:pt>
                <c:pt idx="14032">
                  <c:v>140.33000183105469</c:v>
                </c:pt>
                <c:pt idx="14033">
                  <c:v>140.94000244140625</c:v>
                </c:pt>
                <c:pt idx="14034">
                  <c:v>140.19000244140625</c:v>
                </c:pt>
                <c:pt idx="14035">
                  <c:v>141.05000305175781</c:v>
                </c:pt>
                <c:pt idx="14036">
                  <c:v>141.16000366210938</c:v>
                </c:pt>
                <c:pt idx="14037">
                  <c:v>139.97000122070313</c:v>
                </c:pt>
                <c:pt idx="14038">
                  <c:v>141.19999694824219</c:v>
                </c:pt>
                <c:pt idx="14039">
                  <c:v>141.08000183105469</c:v>
                </c:pt>
                <c:pt idx="14040">
                  <c:v>140.05999755859375</c:v>
                </c:pt>
                <c:pt idx="14041">
                  <c:v>141</c:v>
                </c:pt>
                <c:pt idx="14042">
                  <c:v>140.02999877929688</c:v>
                </c:pt>
                <c:pt idx="14043">
                  <c:v>140.58000183105469</c:v>
                </c:pt>
                <c:pt idx="14044">
                  <c:v>140.47000122070313</c:v>
                </c:pt>
                <c:pt idx="14045">
                  <c:v>140.66999816894531</c:v>
                </c:pt>
                <c:pt idx="14046">
                  <c:v>140.5</c:v>
                </c:pt>
                <c:pt idx="14047">
                  <c:v>140.02999877929688</c:v>
                </c:pt>
                <c:pt idx="14048">
                  <c:v>141.21000671386719</c:v>
                </c:pt>
                <c:pt idx="14049">
                  <c:v>140.00999450683594</c:v>
                </c:pt>
                <c:pt idx="14050">
                  <c:v>140</c:v>
                </c:pt>
                <c:pt idx="14051">
                  <c:v>141.19000244140625</c:v>
                </c:pt>
                <c:pt idx="14052">
                  <c:v>140.08000183105469</c:v>
                </c:pt>
                <c:pt idx="14053">
                  <c:v>140.25</c:v>
                </c:pt>
                <c:pt idx="14054">
                  <c:v>141.03999328613281</c:v>
                </c:pt>
                <c:pt idx="14055">
                  <c:v>140.32000732421875</c:v>
                </c:pt>
                <c:pt idx="14056">
                  <c:v>141.19000244140625</c:v>
                </c:pt>
                <c:pt idx="14057">
                  <c:v>141.24000549316406</c:v>
                </c:pt>
                <c:pt idx="14058">
                  <c:v>140.1199951171875</c:v>
                </c:pt>
                <c:pt idx="14059">
                  <c:v>141.25999450683594</c:v>
                </c:pt>
                <c:pt idx="14060">
                  <c:v>140.91000366210938</c:v>
                </c:pt>
                <c:pt idx="14061">
                  <c:v>140.58999633789063</c:v>
                </c:pt>
                <c:pt idx="14062">
                  <c:v>140.82000732421875</c:v>
                </c:pt>
                <c:pt idx="14063">
                  <c:v>140.66999816894531</c:v>
                </c:pt>
                <c:pt idx="14064">
                  <c:v>141.27000427246094</c:v>
                </c:pt>
                <c:pt idx="14065">
                  <c:v>140.25999450683594</c:v>
                </c:pt>
                <c:pt idx="14066">
                  <c:v>141.25</c:v>
                </c:pt>
                <c:pt idx="14067">
                  <c:v>141.30000305175781</c:v>
                </c:pt>
                <c:pt idx="14068">
                  <c:v>140.21000671386719</c:v>
                </c:pt>
                <c:pt idx="14069">
                  <c:v>141.30000305175781</c:v>
                </c:pt>
                <c:pt idx="14070">
                  <c:v>140.11000061035156</c:v>
                </c:pt>
                <c:pt idx="14071">
                  <c:v>140.52000427246094</c:v>
                </c:pt>
                <c:pt idx="14072">
                  <c:v>140.97000122070313</c:v>
                </c:pt>
                <c:pt idx="14073">
                  <c:v>140.64999389648438</c:v>
                </c:pt>
                <c:pt idx="14074">
                  <c:v>141.22000122070313</c:v>
                </c:pt>
                <c:pt idx="14075">
                  <c:v>140.28999328613281</c:v>
                </c:pt>
                <c:pt idx="14076">
                  <c:v>141.38999938964844</c:v>
                </c:pt>
                <c:pt idx="14077">
                  <c:v>141.33999633789063</c:v>
                </c:pt>
                <c:pt idx="14078">
                  <c:v>140.17999267578125</c:v>
                </c:pt>
                <c:pt idx="14079">
                  <c:v>141.33000183105469</c:v>
                </c:pt>
                <c:pt idx="14080">
                  <c:v>140.22999572753906</c:v>
                </c:pt>
                <c:pt idx="14081">
                  <c:v>140.8699951171875</c:v>
                </c:pt>
                <c:pt idx="14082">
                  <c:v>140.57000732421875</c:v>
                </c:pt>
                <c:pt idx="14083">
                  <c:v>141.03999328613281</c:v>
                </c:pt>
                <c:pt idx="14084">
                  <c:v>141.38999938964844</c:v>
                </c:pt>
                <c:pt idx="14085">
                  <c:v>140.19000244140625</c:v>
                </c:pt>
                <c:pt idx="14086">
                  <c:v>141.38999938964844</c:v>
                </c:pt>
                <c:pt idx="14087">
                  <c:v>141.22000122070313</c:v>
                </c:pt>
                <c:pt idx="14088">
                  <c:v>140.47999572753906</c:v>
                </c:pt>
                <c:pt idx="14089">
                  <c:v>141.00999450683594</c:v>
                </c:pt>
                <c:pt idx="14090">
                  <c:v>140.72999572753906</c:v>
                </c:pt>
                <c:pt idx="14091">
                  <c:v>141.38999938964844</c:v>
                </c:pt>
                <c:pt idx="14092">
                  <c:v>140.27000427246094</c:v>
                </c:pt>
                <c:pt idx="14093">
                  <c:v>141.41999816894531</c:v>
                </c:pt>
                <c:pt idx="14094">
                  <c:v>141.41999816894531</c:v>
                </c:pt>
                <c:pt idx="14095">
                  <c:v>140.24000549316406</c:v>
                </c:pt>
                <c:pt idx="14096">
                  <c:v>141.30000305175781</c:v>
                </c:pt>
                <c:pt idx="14097">
                  <c:v>140.41999816894531</c:v>
                </c:pt>
                <c:pt idx="14098">
                  <c:v>141.05999755859375</c:v>
                </c:pt>
                <c:pt idx="14099">
                  <c:v>140.52000427246094</c:v>
                </c:pt>
                <c:pt idx="14100">
                  <c:v>141.33999633789063</c:v>
                </c:pt>
                <c:pt idx="14101">
                  <c:v>141.47999572753906</c:v>
                </c:pt>
                <c:pt idx="14102">
                  <c:v>140.25999450683594</c:v>
                </c:pt>
                <c:pt idx="14103">
                  <c:v>141.39999389648438</c:v>
                </c:pt>
                <c:pt idx="14104">
                  <c:v>141.1199951171875</c:v>
                </c:pt>
                <c:pt idx="14105">
                  <c:v>140.83000183105469</c:v>
                </c:pt>
                <c:pt idx="14106">
                  <c:v>140.8800048828125</c:v>
                </c:pt>
                <c:pt idx="14107">
                  <c:v>140.39999389648438</c:v>
                </c:pt>
                <c:pt idx="14108">
                  <c:v>141.44999694824219</c:v>
                </c:pt>
                <c:pt idx="14109">
                  <c:v>140.25</c:v>
                </c:pt>
                <c:pt idx="14110">
                  <c:v>141.41999816894531</c:v>
                </c:pt>
                <c:pt idx="14111">
                  <c:v>141.24000549316406</c:v>
                </c:pt>
                <c:pt idx="14112">
                  <c:v>140.49000549316406</c:v>
                </c:pt>
                <c:pt idx="14113">
                  <c:v>141.13999938964844</c:v>
                </c:pt>
                <c:pt idx="14114">
                  <c:v>140.49000549316406</c:v>
                </c:pt>
                <c:pt idx="14115">
                  <c:v>141.46000671386719</c:v>
                </c:pt>
                <c:pt idx="14116">
                  <c:v>140.36000061035156</c:v>
                </c:pt>
                <c:pt idx="14117">
                  <c:v>140.33999633789063</c:v>
                </c:pt>
                <c:pt idx="14118">
                  <c:v>141.46000671386719</c:v>
                </c:pt>
                <c:pt idx="14119">
                  <c:v>140.46000671386719</c:v>
                </c:pt>
                <c:pt idx="14120">
                  <c:v>141.33999633789063</c:v>
                </c:pt>
                <c:pt idx="14121">
                  <c:v>140.78999328613281</c:v>
                </c:pt>
                <c:pt idx="14122">
                  <c:v>141.28999328613281</c:v>
                </c:pt>
                <c:pt idx="14123">
                  <c:v>140.57000732421875</c:v>
                </c:pt>
                <c:pt idx="14124">
                  <c:v>140.30999755859375</c:v>
                </c:pt>
                <c:pt idx="14125">
                  <c:v>141.55000305175781</c:v>
                </c:pt>
                <c:pt idx="14126">
                  <c:v>140.33999633789063</c:v>
                </c:pt>
                <c:pt idx="14127">
                  <c:v>140.67999267578125</c:v>
                </c:pt>
                <c:pt idx="14128">
                  <c:v>140.97999572753906</c:v>
                </c:pt>
                <c:pt idx="14129">
                  <c:v>140.8699951171875</c:v>
                </c:pt>
                <c:pt idx="14130">
                  <c:v>141.42999267578125</c:v>
                </c:pt>
                <c:pt idx="14131">
                  <c:v>140.3699951171875</c:v>
                </c:pt>
                <c:pt idx="14132">
                  <c:v>141.53999328613281</c:v>
                </c:pt>
                <c:pt idx="14133">
                  <c:v>141.44000244140625</c:v>
                </c:pt>
                <c:pt idx="14134">
                  <c:v>140.47999572753906</c:v>
                </c:pt>
                <c:pt idx="14135">
                  <c:v>141.3699951171875</c:v>
                </c:pt>
                <c:pt idx="14136">
                  <c:v>140.63999938964844</c:v>
                </c:pt>
                <c:pt idx="14137">
                  <c:v>141.30000305175781</c:v>
                </c:pt>
                <c:pt idx="14138">
                  <c:v>140.6300048828125</c:v>
                </c:pt>
                <c:pt idx="14139">
                  <c:v>140.33000183105469</c:v>
                </c:pt>
                <c:pt idx="14140">
                  <c:v>141.55000305175781</c:v>
                </c:pt>
                <c:pt idx="14141">
                  <c:v>140.28999328613281</c:v>
                </c:pt>
                <c:pt idx="14142">
                  <c:v>141.50999450683594</c:v>
                </c:pt>
                <c:pt idx="14143">
                  <c:v>141.32000732421875</c:v>
                </c:pt>
                <c:pt idx="14144">
                  <c:v>140.72999572753906</c:v>
                </c:pt>
                <c:pt idx="14145">
                  <c:v>141.1199951171875</c:v>
                </c:pt>
                <c:pt idx="14146">
                  <c:v>140.52000427246094</c:v>
                </c:pt>
                <c:pt idx="14147">
                  <c:v>141.49000549316406</c:v>
                </c:pt>
                <c:pt idx="14148">
                  <c:v>140.42999267578125</c:v>
                </c:pt>
                <c:pt idx="14149">
                  <c:v>140.41999816894531</c:v>
                </c:pt>
                <c:pt idx="14150">
                  <c:v>141.44999694824219</c:v>
                </c:pt>
                <c:pt idx="14151">
                  <c:v>140.3800048828125</c:v>
                </c:pt>
                <c:pt idx="14152">
                  <c:v>141.44000244140625</c:v>
                </c:pt>
                <c:pt idx="14153">
                  <c:v>140.97000122070313</c:v>
                </c:pt>
                <c:pt idx="14154">
                  <c:v>140.99000549316406</c:v>
                </c:pt>
                <c:pt idx="14155">
                  <c:v>140.94999694824219</c:v>
                </c:pt>
                <c:pt idx="14156">
                  <c:v>140.42999267578125</c:v>
                </c:pt>
                <c:pt idx="14157">
                  <c:v>141.55999755859375</c:v>
                </c:pt>
                <c:pt idx="14158">
                  <c:v>140.38999938964844</c:v>
                </c:pt>
                <c:pt idx="14159">
                  <c:v>140.41000366210938</c:v>
                </c:pt>
                <c:pt idx="14160">
                  <c:v>141.44000244140625</c:v>
                </c:pt>
                <c:pt idx="14161">
                  <c:v>140.46000671386719</c:v>
                </c:pt>
                <c:pt idx="14162">
                  <c:v>141.52000427246094</c:v>
                </c:pt>
                <c:pt idx="14163">
                  <c:v>141.05999755859375</c:v>
                </c:pt>
                <c:pt idx="14164">
                  <c:v>141.02999877929688</c:v>
                </c:pt>
                <c:pt idx="14165">
                  <c:v>140.8800048828125</c:v>
                </c:pt>
                <c:pt idx="14166">
                  <c:v>141.16999816894531</c:v>
                </c:pt>
                <c:pt idx="14167">
                  <c:v>141.55999755859375</c:v>
                </c:pt>
                <c:pt idx="14168">
                  <c:v>140.41999816894531</c:v>
                </c:pt>
                <c:pt idx="14169">
                  <c:v>141.61000061035156</c:v>
                </c:pt>
                <c:pt idx="14170">
                  <c:v>141.47000122070313</c:v>
                </c:pt>
                <c:pt idx="14171">
                  <c:v>140.5</c:v>
                </c:pt>
                <c:pt idx="14172">
                  <c:v>141.39999389648438</c:v>
                </c:pt>
                <c:pt idx="14173">
                  <c:v>140.66000366210938</c:v>
                </c:pt>
                <c:pt idx="14174">
                  <c:v>141.30000305175781</c:v>
                </c:pt>
                <c:pt idx="14175">
                  <c:v>140.66999816894531</c:v>
                </c:pt>
                <c:pt idx="14176">
                  <c:v>141.49000549316406</c:v>
                </c:pt>
                <c:pt idx="14177">
                  <c:v>141.6199951171875</c:v>
                </c:pt>
                <c:pt idx="14178">
                  <c:v>140.46000671386719</c:v>
                </c:pt>
                <c:pt idx="14179">
                  <c:v>141.55999755859375</c:v>
                </c:pt>
                <c:pt idx="14180">
                  <c:v>141.16000366210938</c:v>
                </c:pt>
                <c:pt idx="14181">
                  <c:v>140.97999572753906</c:v>
                </c:pt>
                <c:pt idx="14182">
                  <c:v>140.88999938964844</c:v>
                </c:pt>
                <c:pt idx="14183">
                  <c:v>141.44000244140625</c:v>
                </c:pt>
                <c:pt idx="14184">
                  <c:v>141.66999816894531</c:v>
                </c:pt>
                <c:pt idx="14185">
                  <c:v>140.44999694824219</c:v>
                </c:pt>
                <c:pt idx="14186">
                  <c:v>141.61000061035156</c:v>
                </c:pt>
                <c:pt idx="14187">
                  <c:v>141.28999328613281</c:v>
                </c:pt>
                <c:pt idx="14188">
                  <c:v>141.11000061035156</c:v>
                </c:pt>
                <c:pt idx="14189">
                  <c:v>140.89999389648438</c:v>
                </c:pt>
                <c:pt idx="14190">
                  <c:v>140.41999816894531</c:v>
                </c:pt>
                <c:pt idx="14191">
                  <c:v>141.63999938964844</c:v>
                </c:pt>
                <c:pt idx="14192">
                  <c:v>140.53999328613281</c:v>
                </c:pt>
                <c:pt idx="14193">
                  <c:v>140.80000305175781</c:v>
                </c:pt>
                <c:pt idx="14194">
                  <c:v>141.22000122070313</c:v>
                </c:pt>
                <c:pt idx="14195">
                  <c:v>141.19000244140625</c:v>
                </c:pt>
                <c:pt idx="14196">
                  <c:v>140.82000732421875</c:v>
                </c:pt>
                <c:pt idx="14197">
                  <c:v>140.46000671386719</c:v>
                </c:pt>
                <c:pt idx="14198">
                  <c:v>141.77000427246094</c:v>
                </c:pt>
                <c:pt idx="14199">
                  <c:v>140.50999450683594</c:v>
                </c:pt>
                <c:pt idx="14200">
                  <c:v>141.66999816894531</c:v>
                </c:pt>
                <c:pt idx="14201">
                  <c:v>141.16000366210938</c:v>
                </c:pt>
                <c:pt idx="14202">
                  <c:v>141.30000305175781</c:v>
                </c:pt>
                <c:pt idx="14203">
                  <c:v>140.72999572753906</c:v>
                </c:pt>
                <c:pt idx="14204">
                  <c:v>140.52000427246094</c:v>
                </c:pt>
                <c:pt idx="14205">
                  <c:v>141.69999694824219</c:v>
                </c:pt>
                <c:pt idx="14206">
                  <c:v>140.55000305175781</c:v>
                </c:pt>
                <c:pt idx="14207">
                  <c:v>141.6199951171875</c:v>
                </c:pt>
                <c:pt idx="14208">
                  <c:v>141.10000610351563</c:v>
                </c:pt>
                <c:pt idx="14209">
                  <c:v>141.38999938964844</c:v>
                </c:pt>
                <c:pt idx="14210">
                  <c:v>140.66000366210938</c:v>
                </c:pt>
                <c:pt idx="14211">
                  <c:v>140.57000732421875</c:v>
                </c:pt>
                <c:pt idx="14212">
                  <c:v>141.77999877929688</c:v>
                </c:pt>
                <c:pt idx="14213">
                  <c:v>140.61000061035156</c:v>
                </c:pt>
                <c:pt idx="14214">
                  <c:v>141.1199951171875</c:v>
                </c:pt>
                <c:pt idx="14215">
                  <c:v>140.91999816894531</c:v>
                </c:pt>
                <c:pt idx="14216">
                  <c:v>141.55999755859375</c:v>
                </c:pt>
                <c:pt idx="14217">
                  <c:v>140.60000610351563</c:v>
                </c:pt>
                <c:pt idx="14218">
                  <c:v>140.55000305175781</c:v>
                </c:pt>
                <c:pt idx="14219">
                  <c:v>141.69999694824219</c:v>
                </c:pt>
                <c:pt idx="14220">
                  <c:v>140.6199951171875</c:v>
                </c:pt>
                <c:pt idx="14221">
                  <c:v>141.13999938964844</c:v>
                </c:pt>
                <c:pt idx="14222">
                  <c:v>141</c:v>
                </c:pt>
                <c:pt idx="14223">
                  <c:v>141.52000427246094</c:v>
                </c:pt>
                <c:pt idx="14224">
                  <c:v>141.77000427246094</c:v>
                </c:pt>
                <c:pt idx="14225">
                  <c:v>140.52999877929688</c:v>
                </c:pt>
                <c:pt idx="14226">
                  <c:v>141.75</c:v>
                </c:pt>
                <c:pt idx="14227">
                  <c:v>141.3699951171875</c:v>
                </c:pt>
                <c:pt idx="14228">
                  <c:v>141.05999755859375</c:v>
                </c:pt>
                <c:pt idx="14229">
                  <c:v>141.16000366210938</c:v>
                </c:pt>
                <c:pt idx="14230">
                  <c:v>141.44999694824219</c:v>
                </c:pt>
                <c:pt idx="14231">
                  <c:v>141.72999572753906</c:v>
                </c:pt>
                <c:pt idx="14232">
                  <c:v>140.6300048828125</c:v>
                </c:pt>
                <c:pt idx="14233">
                  <c:v>141.80000305175781</c:v>
                </c:pt>
                <c:pt idx="14234">
                  <c:v>141.50999450683594</c:v>
                </c:pt>
                <c:pt idx="14235">
                  <c:v>141.05000305175781</c:v>
                </c:pt>
                <c:pt idx="14236">
                  <c:v>141.19000244140625</c:v>
                </c:pt>
                <c:pt idx="14237">
                  <c:v>140.6199951171875</c:v>
                </c:pt>
                <c:pt idx="14238">
                  <c:v>141.78999328613281</c:v>
                </c:pt>
                <c:pt idx="14239">
                  <c:v>140.60000610351563</c:v>
                </c:pt>
                <c:pt idx="14240">
                  <c:v>141.77000427246094</c:v>
                </c:pt>
                <c:pt idx="14241">
                  <c:v>141.58999633789063</c:v>
                </c:pt>
                <c:pt idx="14242">
                  <c:v>140.97999572753906</c:v>
                </c:pt>
                <c:pt idx="14243">
                  <c:v>141.10000610351563</c:v>
                </c:pt>
                <c:pt idx="14244">
                  <c:v>140.53999328613281</c:v>
                </c:pt>
                <c:pt idx="14245">
                  <c:v>141.82000732421875</c:v>
                </c:pt>
                <c:pt idx="14246">
                  <c:v>140.63999938964844</c:v>
                </c:pt>
                <c:pt idx="14247">
                  <c:v>140.75</c:v>
                </c:pt>
                <c:pt idx="14248">
                  <c:v>141.46000671386719</c:v>
                </c:pt>
                <c:pt idx="14249">
                  <c:v>141.05999755859375</c:v>
                </c:pt>
                <c:pt idx="14250">
                  <c:v>141.69999694824219</c:v>
                </c:pt>
                <c:pt idx="14251">
                  <c:v>140.58000183105469</c:v>
                </c:pt>
                <c:pt idx="14252">
                  <c:v>141.77000427246094</c:v>
                </c:pt>
                <c:pt idx="14253">
                  <c:v>141.6300048828125</c:v>
                </c:pt>
                <c:pt idx="14254">
                  <c:v>140.86000061035156</c:v>
                </c:pt>
                <c:pt idx="14255">
                  <c:v>141.47999572753906</c:v>
                </c:pt>
                <c:pt idx="14256">
                  <c:v>140.83999633789063</c:v>
                </c:pt>
                <c:pt idx="14257">
                  <c:v>141.69999694824219</c:v>
                </c:pt>
                <c:pt idx="14258">
                  <c:v>140.67999267578125</c:v>
                </c:pt>
                <c:pt idx="14259">
                  <c:v>140.63999938964844</c:v>
                </c:pt>
                <c:pt idx="14260">
                  <c:v>141.66000366210938</c:v>
                </c:pt>
                <c:pt idx="14261">
                  <c:v>140.71000671386719</c:v>
                </c:pt>
                <c:pt idx="14262">
                  <c:v>141.74000549316406</c:v>
                </c:pt>
                <c:pt idx="14263">
                  <c:v>141.1300048828125</c:v>
                </c:pt>
                <c:pt idx="14264">
                  <c:v>141.66000366210938</c:v>
                </c:pt>
                <c:pt idx="14265">
                  <c:v>140.94000244140625</c:v>
                </c:pt>
                <c:pt idx="14266">
                  <c:v>140.74000549316406</c:v>
                </c:pt>
                <c:pt idx="14267">
                  <c:v>141.92999267578125</c:v>
                </c:pt>
                <c:pt idx="14268">
                  <c:v>140.6199951171875</c:v>
                </c:pt>
                <c:pt idx="14269">
                  <c:v>141.00999450683594</c:v>
                </c:pt>
                <c:pt idx="14270">
                  <c:v>141.47999572753906</c:v>
                </c:pt>
                <c:pt idx="14271">
                  <c:v>141.28999328613281</c:v>
                </c:pt>
                <c:pt idx="14272">
                  <c:v>141.82000732421875</c:v>
                </c:pt>
                <c:pt idx="14273">
                  <c:v>140.78999328613281</c:v>
                </c:pt>
                <c:pt idx="14274">
                  <c:v>141.85000610351563</c:v>
                </c:pt>
                <c:pt idx="14275">
                  <c:v>141.78999328613281</c:v>
                </c:pt>
                <c:pt idx="14276">
                  <c:v>140.71000671386719</c:v>
                </c:pt>
                <c:pt idx="14277">
                  <c:v>141.77999877929688</c:v>
                </c:pt>
                <c:pt idx="14278">
                  <c:v>141.28999328613281</c:v>
                </c:pt>
                <c:pt idx="14279">
                  <c:v>141.52999877929688</c:v>
                </c:pt>
                <c:pt idx="14280">
                  <c:v>141.1199951171875</c:v>
                </c:pt>
                <c:pt idx="14281">
                  <c:v>140.74000549316406</c:v>
                </c:pt>
                <c:pt idx="14282">
                  <c:v>141.83999633789063</c:v>
                </c:pt>
                <c:pt idx="14283">
                  <c:v>140.66999816894531</c:v>
                </c:pt>
                <c:pt idx="14284">
                  <c:v>141.72999572753906</c:v>
                </c:pt>
                <c:pt idx="14285">
                  <c:v>141.72999572753906</c:v>
                </c:pt>
                <c:pt idx="14286">
                  <c:v>140.82000732421875</c:v>
                </c:pt>
                <c:pt idx="14287">
                  <c:v>141.74000549316406</c:v>
                </c:pt>
                <c:pt idx="14288">
                  <c:v>141.17999267578125</c:v>
                </c:pt>
                <c:pt idx="14289">
                  <c:v>141.66000366210938</c:v>
                </c:pt>
                <c:pt idx="14290">
                  <c:v>141.08000183105469</c:v>
                </c:pt>
                <c:pt idx="14291">
                  <c:v>141.67999267578125</c:v>
                </c:pt>
                <c:pt idx="14292">
                  <c:v>141.86000061035156</c:v>
                </c:pt>
                <c:pt idx="14293">
                  <c:v>140.80999755859375</c:v>
                </c:pt>
                <c:pt idx="14294">
                  <c:v>142.02999877929688</c:v>
                </c:pt>
                <c:pt idx="14295">
                  <c:v>142</c:v>
                </c:pt>
                <c:pt idx="14296">
                  <c:v>140.77000427246094</c:v>
                </c:pt>
                <c:pt idx="14297">
                  <c:v>141.94999694824219</c:v>
                </c:pt>
                <c:pt idx="14298">
                  <c:v>141.74000549316406</c:v>
                </c:pt>
                <c:pt idx="14299">
                  <c:v>141.10000610351563</c:v>
                </c:pt>
                <c:pt idx="14300">
                  <c:v>141.71000671386719</c:v>
                </c:pt>
                <c:pt idx="14301">
                  <c:v>141.1199951171875</c:v>
                </c:pt>
                <c:pt idx="14302">
                  <c:v>141.64999389648438</c:v>
                </c:pt>
                <c:pt idx="14303">
                  <c:v>141.05000305175781</c:v>
                </c:pt>
                <c:pt idx="14304">
                  <c:v>141.69000244140625</c:v>
                </c:pt>
                <c:pt idx="14305">
                  <c:v>141.8699951171875</c:v>
                </c:pt>
                <c:pt idx="14306">
                  <c:v>140.75</c:v>
                </c:pt>
                <c:pt idx="14307">
                  <c:v>141.88999938964844</c:v>
                </c:pt>
                <c:pt idx="14308">
                  <c:v>140.75</c:v>
                </c:pt>
                <c:pt idx="14309">
                  <c:v>140.78999328613281</c:v>
                </c:pt>
                <c:pt idx="14310">
                  <c:v>141.89999389648438</c:v>
                </c:pt>
                <c:pt idx="14311">
                  <c:v>140.86000061035156</c:v>
                </c:pt>
                <c:pt idx="14312">
                  <c:v>141.19000244140625</c:v>
                </c:pt>
                <c:pt idx="14313">
                  <c:v>141.61000061035156</c:v>
                </c:pt>
                <c:pt idx="14314">
                  <c:v>141.25</c:v>
                </c:pt>
                <c:pt idx="14315">
                  <c:v>141.77999877929688</c:v>
                </c:pt>
                <c:pt idx="14316">
                  <c:v>141.16999816894531</c:v>
                </c:pt>
                <c:pt idx="14317">
                  <c:v>141.80000305175781</c:v>
                </c:pt>
                <c:pt idx="14318">
                  <c:v>141.99000549316406</c:v>
                </c:pt>
                <c:pt idx="14319">
                  <c:v>140.85000610351563</c:v>
                </c:pt>
                <c:pt idx="14320">
                  <c:v>142.02999877929688</c:v>
                </c:pt>
                <c:pt idx="14321">
                  <c:v>140.77000427246094</c:v>
                </c:pt>
                <c:pt idx="14322">
                  <c:v>141.94000244140625</c:v>
                </c:pt>
                <c:pt idx="14323">
                  <c:v>141.8699951171875</c:v>
                </c:pt>
                <c:pt idx="14324">
                  <c:v>140.80999755859375</c:v>
                </c:pt>
                <c:pt idx="14325">
                  <c:v>141.92999267578125</c:v>
                </c:pt>
                <c:pt idx="14326">
                  <c:v>141.63999938964844</c:v>
                </c:pt>
                <c:pt idx="14327">
                  <c:v>141.1199951171875</c:v>
                </c:pt>
                <c:pt idx="14328">
                  <c:v>141.66999816894531</c:v>
                </c:pt>
                <c:pt idx="14329">
                  <c:v>141.02999877929688</c:v>
                </c:pt>
                <c:pt idx="14330">
                  <c:v>141.89999389648438</c:v>
                </c:pt>
                <c:pt idx="14331">
                  <c:v>140.89999389648438</c:v>
                </c:pt>
                <c:pt idx="14332">
                  <c:v>140.71000671386719</c:v>
                </c:pt>
                <c:pt idx="14333">
                  <c:v>141.97000122070313</c:v>
                </c:pt>
                <c:pt idx="14334">
                  <c:v>140.72999572753906</c:v>
                </c:pt>
                <c:pt idx="14335">
                  <c:v>141.96000671386719</c:v>
                </c:pt>
                <c:pt idx="14336">
                  <c:v>141.89999389648438</c:v>
                </c:pt>
                <c:pt idx="14337">
                  <c:v>141.00999450683594</c:v>
                </c:pt>
                <c:pt idx="14338">
                  <c:v>141.91000366210938</c:v>
                </c:pt>
                <c:pt idx="14339">
                  <c:v>141.25999450683594</c:v>
                </c:pt>
                <c:pt idx="14340">
                  <c:v>141.72999572753906</c:v>
                </c:pt>
                <c:pt idx="14341">
                  <c:v>141.24000549316406</c:v>
                </c:pt>
                <c:pt idx="14342">
                  <c:v>140.88999938964844</c:v>
                </c:pt>
                <c:pt idx="14343">
                  <c:v>141.97000122070313</c:v>
                </c:pt>
                <c:pt idx="14344">
                  <c:v>140.88999938964844</c:v>
                </c:pt>
                <c:pt idx="14345">
                  <c:v>142.10000610351563</c:v>
                </c:pt>
                <c:pt idx="14346">
                  <c:v>141.94000244140625</c:v>
                </c:pt>
                <c:pt idx="14347">
                  <c:v>141.05000305175781</c:v>
                </c:pt>
                <c:pt idx="14348">
                  <c:v>141.8699951171875</c:v>
                </c:pt>
                <c:pt idx="14349">
                  <c:v>141.11000061035156</c:v>
                </c:pt>
                <c:pt idx="14350">
                  <c:v>141.77999877929688</c:v>
                </c:pt>
                <c:pt idx="14351">
                  <c:v>141.08000183105469</c:v>
                </c:pt>
                <c:pt idx="14352">
                  <c:v>141.94999694824219</c:v>
                </c:pt>
                <c:pt idx="14353">
                  <c:v>142.16000366210938</c:v>
                </c:pt>
                <c:pt idx="14354">
                  <c:v>140.91999816894531</c:v>
                </c:pt>
                <c:pt idx="14355">
                  <c:v>142.1300048828125</c:v>
                </c:pt>
                <c:pt idx="14356">
                  <c:v>140.99000549316406</c:v>
                </c:pt>
                <c:pt idx="14357">
                  <c:v>141.58000183105469</c:v>
                </c:pt>
                <c:pt idx="14358">
                  <c:v>141.55000305175781</c:v>
                </c:pt>
                <c:pt idx="14359">
                  <c:v>141.88999938964844</c:v>
                </c:pt>
                <c:pt idx="14360">
                  <c:v>142.17999267578125</c:v>
                </c:pt>
                <c:pt idx="14361">
                  <c:v>140.94000244140625</c:v>
                </c:pt>
                <c:pt idx="14362">
                  <c:v>142.00999450683594</c:v>
                </c:pt>
                <c:pt idx="14363">
                  <c:v>140.92999267578125</c:v>
                </c:pt>
                <c:pt idx="14364">
                  <c:v>141.44000244140625</c:v>
                </c:pt>
                <c:pt idx="14365">
                  <c:v>141.53999328613281</c:v>
                </c:pt>
                <c:pt idx="14366">
                  <c:v>141.83999633789063</c:v>
                </c:pt>
                <c:pt idx="14367">
                  <c:v>142.19999694824219</c:v>
                </c:pt>
                <c:pt idx="14368">
                  <c:v>140.99000549316406</c:v>
                </c:pt>
                <c:pt idx="14369">
                  <c:v>142.11000061035156</c:v>
                </c:pt>
                <c:pt idx="14370">
                  <c:v>141.80000305175781</c:v>
                </c:pt>
                <c:pt idx="14371">
                  <c:v>141.58000183105469</c:v>
                </c:pt>
                <c:pt idx="14372">
                  <c:v>141.38999938964844</c:v>
                </c:pt>
                <c:pt idx="14373">
                  <c:v>141.97999572753906</c:v>
                </c:pt>
                <c:pt idx="14374">
                  <c:v>142.14999389648438</c:v>
                </c:pt>
                <c:pt idx="14375">
                  <c:v>140.99000549316406</c:v>
                </c:pt>
                <c:pt idx="14376">
                  <c:v>142.1199951171875</c:v>
                </c:pt>
                <c:pt idx="14377">
                  <c:v>141.75999450683594</c:v>
                </c:pt>
                <c:pt idx="14378">
                  <c:v>141.64999389648438</c:v>
                </c:pt>
                <c:pt idx="14379">
                  <c:v>141.44999694824219</c:v>
                </c:pt>
                <c:pt idx="14380">
                  <c:v>141.10000610351563</c:v>
                </c:pt>
                <c:pt idx="14381">
                  <c:v>142.27999877929688</c:v>
                </c:pt>
                <c:pt idx="14382">
                  <c:v>140.99000549316406</c:v>
                </c:pt>
                <c:pt idx="14383">
                  <c:v>141.3800048828125</c:v>
                </c:pt>
                <c:pt idx="14384">
                  <c:v>141.80000305175781</c:v>
                </c:pt>
                <c:pt idx="14385">
                  <c:v>141.74000549316406</c:v>
                </c:pt>
                <c:pt idx="14386">
                  <c:v>141.46000671386719</c:v>
                </c:pt>
                <c:pt idx="14387">
                  <c:v>141.11000061035156</c:v>
                </c:pt>
                <c:pt idx="14388">
                  <c:v>142.30999755859375</c:v>
                </c:pt>
                <c:pt idx="14389">
                  <c:v>141.17999267578125</c:v>
                </c:pt>
                <c:pt idx="14390">
                  <c:v>142.22000122070313</c:v>
                </c:pt>
                <c:pt idx="14391">
                  <c:v>141.77000427246094</c:v>
                </c:pt>
                <c:pt idx="14392">
                  <c:v>141.82000732421875</c:v>
                </c:pt>
                <c:pt idx="14393">
                  <c:v>141.44000244140625</c:v>
                </c:pt>
                <c:pt idx="14394">
                  <c:v>141.19000244140625</c:v>
                </c:pt>
                <c:pt idx="14395">
                  <c:v>142.30999755859375</c:v>
                </c:pt>
                <c:pt idx="14396">
                  <c:v>141.10000610351563</c:v>
                </c:pt>
                <c:pt idx="14397">
                  <c:v>142.17999267578125</c:v>
                </c:pt>
                <c:pt idx="14398">
                  <c:v>141.72000122070313</c:v>
                </c:pt>
                <c:pt idx="14399">
                  <c:v>141.92999267578125</c:v>
                </c:pt>
                <c:pt idx="14400">
                  <c:v>141.30000305175781</c:v>
                </c:pt>
                <c:pt idx="14401">
                  <c:v>141.11000061035156</c:v>
                </c:pt>
                <c:pt idx="14402">
                  <c:v>142.22999572753906</c:v>
                </c:pt>
                <c:pt idx="14403">
                  <c:v>141.14999389648438</c:v>
                </c:pt>
                <c:pt idx="14404">
                  <c:v>141.83000183105469</c:v>
                </c:pt>
                <c:pt idx="14405">
                  <c:v>141.41000366210938</c:v>
                </c:pt>
                <c:pt idx="14406">
                  <c:v>142.19000244140625</c:v>
                </c:pt>
                <c:pt idx="14407">
                  <c:v>141.19999694824219</c:v>
                </c:pt>
                <c:pt idx="14408">
                  <c:v>141.1199951171875</c:v>
                </c:pt>
                <c:pt idx="14409">
                  <c:v>142.19000244140625</c:v>
                </c:pt>
                <c:pt idx="14410">
                  <c:v>141.3699951171875</c:v>
                </c:pt>
                <c:pt idx="14411">
                  <c:v>142.02999877929688</c:v>
                </c:pt>
                <c:pt idx="14412">
                  <c:v>141.28999328613281</c:v>
                </c:pt>
                <c:pt idx="14413">
                  <c:v>142.35000610351563</c:v>
                </c:pt>
                <c:pt idx="14414">
                  <c:v>142.25999450683594</c:v>
                </c:pt>
                <c:pt idx="14415">
                  <c:v>141.1199951171875</c:v>
                </c:pt>
                <c:pt idx="14416">
                  <c:v>141.96000671386719</c:v>
                </c:pt>
                <c:pt idx="14417">
                  <c:v>141.42999267578125</c:v>
                </c:pt>
                <c:pt idx="14418">
                  <c:v>142.16999816894531</c:v>
                </c:pt>
                <c:pt idx="14419">
                  <c:v>141.05000305175781</c:v>
                </c:pt>
                <c:pt idx="14420">
                  <c:v>142.08000183105469</c:v>
                </c:pt>
                <c:pt idx="14421">
                  <c:v>141.61000061035156</c:v>
                </c:pt>
                <c:pt idx="14422">
                  <c:v>141.92999267578125</c:v>
                </c:pt>
                <c:pt idx="14423">
                  <c:v>141.33999633789063</c:v>
                </c:pt>
                <c:pt idx="14424">
                  <c:v>141.6199951171875</c:v>
                </c:pt>
                <c:pt idx="14425">
                  <c:v>142.42999267578125</c:v>
                </c:pt>
                <c:pt idx="14426">
                  <c:v>142.25999450683594</c:v>
                </c:pt>
                <c:pt idx="14427">
                  <c:v>141.36000061035156</c:v>
                </c:pt>
                <c:pt idx="14428">
                  <c:v>142.1300048828125</c:v>
                </c:pt>
                <c:pt idx="14429">
                  <c:v>141.47000122070313</c:v>
                </c:pt>
                <c:pt idx="14430">
                  <c:v>142.21000671386719</c:v>
                </c:pt>
                <c:pt idx="14431">
                  <c:v>141.25</c:v>
                </c:pt>
                <c:pt idx="14432">
                  <c:v>142.38999938964844</c:v>
                </c:pt>
                <c:pt idx="14433">
                  <c:v>142.33000183105469</c:v>
                </c:pt>
                <c:pt idx="14434">
                  <c:v>141.19000244140625</c:v>
                </c:pt>
                <c:pt idx="14435">
                  <c:v>142.25</c:v>
                </c:pt>
                <c:pt idx="14436">
                  <c:v>141.78999328613281</c:v>
                </c:pt>
                <c:pt idx="14437">
                  <c:v>142</c:v>
                </c:pt>
                <c:pt idx="14438">
                  <c:v>141.58999633789063</c:v>
                </c:pt>
                <c:pt idx="14439">
                  <c:v>141.30999755859375</c:v>
                </c:pt>
                <c:pt idx="14440">
                  <c:v>142.49000549316406</c:v>
                </c:pt>
                <c:pt idx="14441">
                  <c:v>141.25999450683594</c:v>
                </c:pt>
                <c:pt idx="14442">
                  <c:v>141.44000244140625</c:v>
                </c:pt>
                <c:pt idx="14443">
                  <c:v>142.19000244140625</c:v>
                </c:pt>
                <c:pt idx="14444">
                  <c:v>141.57000732421875</c:v>
                </c:pt>
                <c:pt idx="14445">
                  <c:v>141.94999694824219</c:v>
                </c:pt>
                <c:pt idx="14446">
                  <c:v>141.33000183105469</c:v>
                </c:pt>
                <c:pt idx="14447">
                  <c:v>142.33999633789063</c:v>
                </c:pt>
                <c:pt idx="14448">
                  <c:v>141.30000305175781</c:v>
                </c:pt>
                <c:pt idx="14449">
                  <c:v>141.13999938964844</c:v>
                </c:pt>
                <c:pt idx="14450">
                  <c:v>142.30000305175781</c:v>
                </c:pt>
                <c:pt idx="14451">
                  <c:v>141.25999450683594</c:v>
                </c:pt>
                <c:pt idx="14452">
                  <c:v>142.27000427246094</c:v>
                </c:pt>
                <c:pt idx="14453">
                  <c:v>141.33999633789063</c:v>
                </c:pt>
                <c:pt idx="14454">
                  <c:v>141.82000732421875</c:v>
                </c:pt>
                <c:pt idx="14455">
                  <c:v>141.77999877929688</c:v>
                </c:pt>
                <c:pt idx="14456">
                  <c:v>141.94999694824219</c:v>
                </c:pt>
                <c:pt idx="14457">
                  <c:v>141.64999389648438</c:v>
                </c:pt>
                <c:pt idx="14458">
                  <c:v>141.25999450683594</c:v>
                </c:pt>
                <c:pt idx="14459">
                  <c:v>142.44000244140625</c:v>
                </c:pt>
                <c:pt idx="14460">
                  <c:v>141.27999877929688</c:v>
                </c:pt>
                <c:pt idx="14461">
                  <c:v>141.25</c:v>
                </c:pt>
                <c:pt idx="14462">
                  <c:v>142.30999755859375</c:v>
                </c:pt>
                <c:pt idx="14463">
                  <c:v>141.22000122070313</c:v>
                </c:pt>
                <c:pt idx="14464">
                  <c:v>141.72999572753906</c:v>
                </c:pt>
                <c:pt idx="14465">
                  <c:v>141.82000732421875</c:v>
                </c:pt>
                <c:pt idx="14466">
                  <c:v>141.88999938964844</c:v>
                </c:pt>
                <c:pt idx="14467">
                  <c:v>142.44000244140625</c:v>
                </c:pt>
                <c:pt idx="14468">
                  <c:v>141.33000183105469</c:v>
                </c:pt>
                <c:pt idx="14469">
                  <c:v>142.3800048828125</c:v>
                </c:pt>
                <c:pt idx="14470">
                  <c:v>141.28999328613281</c:v>
                </c:pt>
                <c:pt idx="14471">
                  <c:v>141.16999816894531</c:v>
                </c:pt>
                <c:pt idx="14472">
                  <c:v>142.36000061035156</c:v>
                </c:pt>
                <c:pt idx="14473">
                  <c:v>141.25</c:v>
                </c:pt>
                <c:pt idx="14474">
                  <c:v>141.52000427246094</c:v>
                </c:pt>
                <c:pt idx="14475">
                  <c:v>142.24000549316406</c:v>
                </c:pt>
                <c:pt idx="14476">
                  <c:v>141.53999328613281</c:v>
                </c:pt>
                <c:pt idx="14477">
                  <c:v>142</c:v>
                </c:pt>
                <c:pt idx="14478">
                  <c:v>141.53999328613281</c:v>
                </c:pt>
                <c:pt idx="14479">
                  <c:v>141.94999694824219</c:v>
                </c:pt>
                <c:pt idx="14480">
                  <c:v>141.72000122070313</c:v>
                </c:pt>
                <c:pt idx="14481">
                  <c:v>141.38999938964844</c:v>
                </c:pt>
                <c:pt idx="14482">
                  <c:v>142.41999816894531</c:v>
                </c:pt>
                <c:pt idx="14483">
                  <c:v>141.30000305175781</c:v>
                </c:pt>
                <c:pt idx="14484">
                  <c:v>142.3699951171875</c:v>
                </c:pt>
                <c:pt idx="14485">
                  <c:v>141.30999755859375</c:v>
                </c:pt>
                <c:pt idx="14486">
                  <c:v>141.21000671386719</c:v>
                </c:pt>
                <c:pt idx="14487">
                  <c:v>142.41999816894531</c:v>
                </c:pt>
                <c:pt idx="14488">
                  <c:v>141.32000732421875</c:v>
                </c:pt>
                <c:pt idx="14489">
                  <c:v>141.33999633789063</c:v>
                </c:pt>
                <c:pt idx="14490">
                  <c:v>142.38999938964844</c:v>
                </c:pt>
                <c:pt idx="14491">
                  <c:v>141.33999633789063</c:v>
                </c:pt>
                <c:pt idx="14492">
                  <c:v>142.46000671386719</c:v>
                </c:pt>
                <c:pt idx="14493">
                  <c:v>142.16999816894531</c:v>
                </c:pt>
                <c:pt idx="14494">
                  <c:v>141.66000366210938</c:v>
                </c:pt>
                <c:pt idx="14495">
                  <c:v>142.24000549316406</c:v>
                </c:pt>
                <c:pt idx="14496">
                  <c:v>142.16999816894531</c:v>
                </c:pt>
                <c:pt idx="14497">
                  <c:v>142.57000732421875</c:v>
                </c:pt>
                <c:pt idx="14498">
                  <c:v>142.22999572753906</c:v>
                </c:pt>
                <c:pt idx="14499">
                  <c:v>141.6300048828125</c:v>
                </c:pt>
                <c:pt idx="14500">
                  <c:v>142.22999572753906</c:v>
                </c:pt>
                <c:pt idx="14501">
                  <c:v>141.67999267578125</c:v>
                </c:pt>
                <c:pt idx="14502">
                  <c:v>142.25999450683594</c:v>
                </c:pt>
                <c:pt idx="14503">
                  <c:v>141.64999389648438</c:v>
                </c:pt>
                <c:pt idx="14504">
                  <c:v>142.27000427246094</c:v>
                </c:pt>
                <c:pt idx="14505">
                  <c:v>142.55999755859375</c:v>
                </c:pt>
                <c:pt idx="14506">
                  <c:v>141.30000305175781</c:v>
                </c:pt>
                <c:pt idx="14507">
                  <c:v>142.47000122070313</c:v>
                </c:pt>
                <c:pt idx="14508">
                  <c:v>142.41000366210938</c:v>
                </c:pt>
                <c:pt idx="14509">
                  <c:v>141.39999389648438</c:v>
                </c:pt>
                <c:pt idx="14510">
                  <c:v>142.46000671386719</c:v>
                </c:pt>
                <c:pt idx="14511">
                  <c:v>141.5</c:v>
                </c:pt>
                <c:pt idx="14512">
                  <c:v>142.08000183105469</c:v>
                </c:pt>
                <c:pt idx="14513">
                  <c:v>141.80999755859375</c:v>
                </c:pt>
                <c:pt idx="14514">
                  <c:v>142.27999877929688</c:v>
                </c:pt>
                <c:pt idx="14515">
                  <c:v>141.67999267578125</c:v>
                </c:pt>
                <c:pt idx="14516">
                  <c:v>141.41999816894531</c:v>
                </c:pt>
                <c:pt idx="14517">
                  <c:v>141.49000549316406</c:v>
                </c:pt>
                <c:pt idx="14518">
                  <c:v>142.57000732421875</c:v>
                </c:pt>
                <c:pt idx="14519">
                  <c:v>142.52000427246094</c:v>
                </c:pt>
                <c:pt idx="14520">
                  <c:v>141.44999694824219</c:v>
                </c:pt>
                <c:pt idx="14521">
                  <c:v>142.44000244140625</c:v>
                </c:pt>
                <c:pt idx="14522">
                  <c:v>141.97999572753906</c:v>
                </c:pt>
                <c:pt idx="14523">
                  <c:v>141.99000549316406</c:v>
                </c:pt>
                <c:pt idx="14524">
                  <c:v>141.75</c:v>
                </c:pt>
                <c:pt idx="14525">
                  <c:v>141.49000549316406</c:v>
                </c:pt>
                <c:pt idx="14526">
                  <c:v>142.66000366210938</c:v>
                </c:pt>
                <c:pt idx="14527">
                  <c:v>141.46000671386719</c:v>
                </c:pt>
                <c:pt idx="14528">
                  <c:v>142.72999572753906</c:v>
                </c:pt>
                <c:pt idx="14529">
                  <c:v>142.46000671386719</c:v>
                </c:pt>
                <c:pt idx="14530">
                  <c:v>141.83000183105469</c:v>
                </c:pt>
                <c:pt idx="14531">
                  <c:v>142.27000427246094</c:v>
                </c:pt>
                <c:pt idx="14532">
                  <c:v>141.71000671386719</c:v>
                </c:pt>
                <c:pt idx="14533">
                  <c:v>142.61000061035156</c:v>
                </c:pt>
                <c:pt idx="14534">
                  <c:v>141.57000732421875</c:v>
                </c:pt>
                <c:pt idx="14535">
                  <c:v>141.50999450683594</c:v>
                </c:pt>
                <c:pt idx="14536">
                  <c:v>142.71000671386719</c:v>
                </c:pt>
                <c:pt idx="14537">
                  <c:v>141.49000549316406</c:v>
                </c:pt>
                <c:pt idx="14538">
                  <c:v>141.91000366210938</c:v>
                </c:pt>
                <c:pt idx="14539">
                  <c:v>142.19999694824219</c:v>
                </c:pt>
                <c:pt idx="14540">
                  <c:v>142.08999633789063</c:v>
                </c:pt>
                <c:pt idx="14541">
                  <c:v>142.11000061035156</c:v>
                </c:pt>
                <c:pt idx="14542">
                  <c:v>142.33999633789063</c:v>
                </c:pt>
                <c:pt idx="14543">
                  <c:v>142.75</c:v>
                </c:pt>
                <c:pt idx="14544">
                  <c:v>141.53999328613281</c:v>
                </c:pt>
                <c:pt idx="14545">
                  <c:v>142.75999450683594</c:v>
                </c:pt>
                <c:pt idx="14546">
                  <c:v>142.58000183105469</c:v>
                </c:pt>
                <c:pt idx="14547">
                  <c:v>141.63999938964844</c:v>
                </c:pt>
                <c:pt idx="14548">
                  <c:v>142.52000427246094</c:v>
                </c:pt>
                <c:pt idx="14549">
                  <c:v>141.8800048828125</c:v>
                </c:pt>
                <c:pt idx="14550">
                  <c:v>142.41999816894531</c:v>
                </c:pt>
                <c:pt idx="14551">
                  <c:v>141.80000305175781</c:v>
                </c:pt>
                <c:pt idx="14552">
                  <c:v>142.66000366210938</c:v>
                </c:pt>
                <c:pt idx="14553">
                  <c:v>142.69999694824219</c:v>
                </c:pt>
                <c:pt idx="14554">
                  <c:v>141.47999572753906</c:v>
                </c:pt>
                <c:pt idx="14555">
                  <c:v>142.69999694824219</c:v>
                </c:pt>
                <c:pt idx="14556">
                  <c:v>142.39999389648438</c:v>
                </c:pt>
                <c:pt idx="14557">
                  <c:v>141.97000122070313</c:v>
                </c:pt>
                <c:pt idx="14558">
                  <c:v>142.25999450683594</c:v>
                </c:pt>
                <c:pt idx="14559">
                  <c:v>142.1300048828125</c:v>
                </c:pt>
                <c:pt idx="14560">
                  <c:v>142.08000183105469</c:v>
                </c:pt>
                <c:pt idx="14561">
                  <c:v>141.60000610351563</c:v>
                </c:pt>
                <c:pt idx="14562">
                  <c:v>142.69000244140625</c:v>
                </c:pt>
                <c:pt idx="14563">
                  <c:v>141.53999328613281</c:v>
                </c:pt>
                <c:pt idx="14564">
                  <c:v>141.55000305175781</c:v>
                </c:pt>
                <c:pt idx="14565">
                  <c:v>142.6300048828125</c:v>
                </c:pt>
                <c:pt idx="14566">
                  <c:v>141.53999328613281</c:v>
                </c:pt>
                <c:pt idx="14567">
                  <c:v>142.21000671386719</c:v>
                </c:pt>
                <c:pt idx="14568">
                  <c:v>142.05000305175781</c:v>
                </c:pt>
                <c:pt idx="14569">
                  <c:v>142.33999633789063</c:v>
                </c:pt>
                <c:pt idx="14570">
                  <c:v>142.6300048828125</c:v>
                </c:pt>
                <c:pt idx="14571">
                  <c:v>141.55000305175781</c:v>
                </c:pt>
                <c:pt idx="14572">
                  <c:v>142.75</c:v>
                </c:pt>
                <c:pt idx="14573">
                  <c:v>141.64999389648438</c:v>
                </c:pt>
                <c:pt idx="14574">
                  <c:v>141.63999938964844</c:v>
                </c:pt>
                <c:pt idx="14575">
                  <c:v>142.66000366210938</c:v>
                </c:pt>
                <c:pt idx="14576">
                  <c:v>141.75</c:v>
                </c:pt>
                <c:pt idx="14577">
                  <c:v>142.30000305175781</c:v>
                </c:pt>
                <c:pt idx="14578">
                  <c:v>142.00999450683594</c:v>
                </c:pt>
                <c:pt idx="14579">
                  <c:v>142.46000671386719</c:v>
                </c:pt>
                <c:pt idx="14580">
                  <c:v>142.74000549316406</c:v>
                </c:pt>
                <c:pt idx="14581">
                  <c:v>141.63999938964844</c:v>
                </c:pt>
                <c:pt idx="14582">
                  <c:v>142.75</c:v>
                </c:pt>
                <c:pt idx="14583">
                  <c:v>141.6300048828125</c:v>
                </c:pt>
                <c:pt idx="14584">
                  <c:v>141.57000732421875</c:v>
                </c:pt>
                <c:pt idx="14585">
                  <c:v>142.52000427246094</c:v>
                </c:pt>
                <c:pt idx="14586">
                  <c:v>141.6300048828125</c:v>
                </c:pt>
                <c:pt idx="14587">
                  <c:v>142.17999267578125</c:v>
                </c:pt>
                <c:pt idx="14588">
                  <c:v>141.85000610351563</c:v>
                </c:pt>
                <c:pt idx="14589">
                  <c:v>142.49000549316406</c:v>
                </c:pt>
                <c:pt idx="14590">
                  <c:v>142.8699951171875</c:v>
                </c:pt>
                <c:pt idx="14591">
                  <c:v>142.61000061035156</c:v>
                </c:pt>
                <c:pt idx="14592">
                  <c:v>142.88999938964844</c:v>
                </c:pt>
                <c:pt idx="14593">
                  <c:v>141.80999755859375</c:v>
                </c:pt>
                <c:pt idx="14594">
                  <c:v>142.94999694824219</c:v>
                </c:pt>
                <c:pt idx="14595">
                  <c:v>142.72000122070313</c:v>
                </c:pt>
                <c:pt idx="14596">
                  <c:v>141.78999328613281</c:v>
                </c:pt>
                <c:pt idx="14597">
                  <c:v>142.6199951171875</c:v>
                </c:pt>
                <c:pt idx="14598">
                  <c:v>142.10000610351563</c:v>
                </c:pt>
                <c:pt idx="14599">
                  <c:v>142.44999694824219</c:v>
                </c:pt>
                <c:pt idx="14600">
                  <c:v>141.88999938964844</c:v>
                </c:pt>
                <c:pt idx="14601">
                  <c:v>142.63999938964844</c:v>
                </c:pt>
                <c:pt idx="14602">
                  <c:v>142.83000183105469</c:v>
                </c:pt>
                <c:pt idx="14603">
                  <c:v>141.66000366210938</c:v>
                </c:pt>
                <c:pt idx="14604">
                  <c:v>142.94000244140625</c:v>
                </c:pt>
                <c:pt idx="14605">
                  <c:v>142.74000549316406</c:v>
                </c:pt>
                <c:pt idx="14606">
                  <c:v>141.80999755859375</c:v>
                </c:pt>
                <c:pt idx="14607">
                  <c:v>142.69999694824219</c:v>
                </c:pt>
                <c:pt idx="14608">
                  <c:v>141.88999938964844</c:v>
                </c:pt>
                <c:pt idx="14609">
                  <c:v>142.52000427246094</c:v>
                </c:pt>
                <c:pt idx="14610">
                  <c:v>142.03999328613281</c:v>
                </c:pt>
                <c:pt idx="14611">
                  <c:v>142.6199951171875</c:v>
                </c:pt>
                <c:pt idx="14612">
                  <c:v>142.10000610351563</c:v>
                </c:pt>
                <c:pt idx="14613">
                  <c:v>142.75999450683594</c:v>
                </c:pt>
                <c:pt idx="14614">
                  <c:v>141.8800048828125</c:v>
                </c:pt>
                <c:pt idx="14615">
                  <c:v>142.91999816894531</c:v>
                </c:pt>
                <c:pt idx="14616">
                  <c:v>142.82000732421875</c:v>
                </c:pt>
                <c:pt idx="14617">
                  <c:v>141.72000122070313</c:v>
                </c:pt>
                <c:pt idx="14618">
                  <c:v>142.80999755859375</c:v>
                </c:pt>
                <c:pt idx="14619">
                  <c:v>142.39999389648438</c:v>
                </c:pt>
                <c:pt idx="14620">
                  <c:v>142.41000366210938</c:v>
                </c:pt>
                <c:pt idx="14621">
                  <c:v>142.22000122070313</c:v>
                </c:pt>
                <c:pt idx="14622">
                  <c:v>141.80000305175781</c:v>
                </c:pt>
                <c:pt idx="14623">
                  <c:v>143</c:v>
                </c:pt>
                <c:pt idx="14624">
                  <c:v>141.83999633789063</c:v>
                </c:pt>
                <c:pt idx="14625">
                  <c:v>141.99000549316406</c:v>
                </c:pt>
                <c:pt idx="14626">
                  <c:v>142.66999816894531</c:v>
                </c:pt>
                <c:pt idx="14627">
                  <c:v>142.07000732421875</c:v>
                </c:pt>
                <c:pt idx="14628">
                  <c:v>142.66999816894531</c:v>
                </c:pt>
                <c:pt idx="14629">
                  <c:v>141.72000122070313</c:v>
                </c:pt>
                <c:pt idx="14630">
                  <c:v>142.83000183105469</c:v>
                </c:pt>
                <c:pt idx="14631">
                  <c:v>141.80000305175781</c:v>
                </c:pt>
                <c:pt idx="14632">
                  <c:v>141.80000305175781</c:v>
                </c:pt>
                <c:pt idx="14633">
                  <c:v>142.77000427246094</c:v>
                </c:pt>
                <c:pt idx="14634">
                  <c:v>142</c:v>
                </c:pt>
                <c:pt idx="14635">
                  <c:v>142.75</c:v>
                </c:pt>
                <c:pt idx="14636">
                  <c:v>142.02000427246094</c:v>
                </c:pt>
                <c:pt idx="14637">
                  <c:v>142.8800048828125</c:v>
                </c:pt>
                <c:pt idx="14638">
                  <c:v>142.94000244140625</c:v>
                </c:pt>
                <c:pt idx="14639">
                  <c:v>141.82000732421875</c:v>
                </c:pt>
                <c:pt idx="14640">
                  <c:v>142.89999389648438</c:v>
                </c:pt>
                <c:pt idx="14641">
                  <c:v>143.00999450683594</c:v>
                </c:pt>
                <c:pt idx="14642">
                  <c:v>142.88999938964844</c:v>
                </c:pt>
                <c:pt idx="14643">
                  <c:v>142.00999450683594</c:v>
                </c:pt>
                <c:pt idx="14644">
                  <c:v>142.8699951171875</c:v>
                </c:pt>
                <c:pt idx="14645">
                  <c:v>142.17999267578125</c:v>
                </c:pt>
                <c:pt idx="14646">
                  <c:v>142.80000305175781</c:v>
                </c:pt>
                <c:pt idx="14647">
                  <c:v>142.32000732421875</c:v>
                </c:pt>
                <c:pt idx="14648">
                  <c:v>142.99000549316406</c:v>
                </c:pt>
                <c:pt idx="14649">
                  <c:v>141.91000366210938</c:v>
                </c:pt>
                <c:pt idx="14650">
                  <c:v>143.05000305175781</c:v>
                </c:pt>
                <c:pt idx="14651">
                  <c:v>143.02000427246094</c:v>
                </c:pt>
                <c:pt idx="14652">
                  <c:v>141.94000244140625</c:v>
                </c:pt>
                <c:pt idx="14653">
                  <c:v>143.00999450683594</c:v>
                </c:pt>
                <c:pt idx="14654">
                  <c:v>142.5</c:v>
                </c:pt>
                <c:pt idx="14655">
                  <c:v>142.66999816894531</c:v>
                </c:pt>
                <c:pt idx="14656">
                  <c:v>142.17999267578125</c:v>
                </c:pt>
                <c:pt idx="14657">
                  <c:v>141.88999938964844</c:v>
                </c:pt>
                <c:pt idx="14658">
                  <c:v>143.13999938964844</c:v>
                </c:pt>
                <c:pt idx="14659">
                  <c:v>141.91000366210938</c:v>
                </c:pt>
                <c:pt idx="14660">
                  <c:v>143.10000610351563</c:v>
                </c:pt>
                <c:pt idx="14661">
                  <c:v>142.74000549316406</c:v>
                </c:pt>
                <c:pt idx="14662">
                  <c:v>142.30999755859375</c:v>
                </c:pt>
                <c:pt idx="14663">
                  <c:v>142.52000427246094</c:v>
                </c:pt>
                <c:pt idx="14664">
                  <c:v>141.99000549316406</c:v>
                </c:pt>
                <c:pt idx="14665">
                  <c:v>143.10000610351563</c:v>
                </c:pt>
                <c:pt idx="14666">
                  <c:v>141.88999938964844</c:v>
                </c:pt>
                <c:pt idx="14667">
                  <c:v>141.97000122070313</c:v>
                </c:pt>
                <c:pt idx="14668">
                  <c:v>143.03999328613281</c:v>
                </c:pt>
                <c:pt idx="14669">
                  <c:v>142.11000061035156</c:v>
                </c:pt>
                <c:pt idx="14670">
                  <c:v>142.83999633789063</c:v>
                </c:pt>
                <c:pt idx="14671">
                  <c:v>142.46000671386719</c:v>
                </c:pt>
                <c:pt idx="14672">
                  <c:v>143.1300048828125</c:v>
                </c:pt>
                <c:pt idx="14673">
                  <c:v>142</c:v>
                </c:pt>
                <c:pt idx="14674">
                  <c:v>143.21000671386719</c:v>
                </c:pt>
                <c:pt idx="14675">
                  <c:v>143.10000610351563</c:v>
                </c:pt>
                <c:pt idx="14676">
                  <c:v>142.08000183105469</c:v>
                </c:pt>
                <c:pt idx="14677">
                  <c:v>142.91000366210938</c:v>
                </c:pt>
                <c:pt idx="14678">
                  <c:v>142.25999450683594</c:v>
                </c:pt>
                <c:pt idx="14679">
                  <c:v>142.72000122070313</c:v>
                </c:pt>
                <c:pt idx="14680">
                  <c:v>142.1199951171875</c:v>
                </c:pt>
                <c:pt idx="14681">
                  <c:v>143.13999938964844</c:v>
                </c:pt>
                <c:pt idx="14682">
                  <c:v>142.00999450683594</c:v>
                </c:pt>
                <c:pt idx="14683">
                  <c:v>142.03999328613281</c:v>
                </c:pt>
                <c:pt idx="14684">
                  <c:v>143.10000610351563</c:v>
                </c:pt>
                <c:pt idx="14685">
                  <c:v>142.21000671386719</c:v>
                </c:pt>
                <c:pt idx="14686">
                  <c:v>142.92999267578125</c:v>
                </c:pt>
                <c:pt idx="14687">
                  <c:v>142.25</c:v>
                </c:pt>
                <c:pt idx="14688">
                  <c:v>143.08999633789063</c:v>
                </c:pt>
                <c:pt idx="14689">
                  <c:v>142.11000061035156</c:v>
                </c:pt>
                <c:pt idx="14690">
                  <c:v>142</c:v>
                </c:pt>
                <c:pt idx="14691">
                  <c:v>143.08999633789063</c:v>
                </c:pt>
                <c:pt idx="14692">
                  <c:v>142.08000183105469</c:v>
                </c:pt>
                <c:pt idx="14693">
                  <c:v>142.67999267578125</c:v>
                </c:pt>
                <c:pt idx="14694">
                  <c:v>142.3800048828125</c:v>
                </c:pt>
                <c:pt idx="14695">
                  <c:v>143.00999450683594</c:v>
                </c:pt>
                <c:pt idx="14696">
                  <c:v>143.19999694824219</c:v>
                </c:pt>
                <c:pt idx="14697">
                  <c:v>142.02999877929688</c:v>
                </c:pt>
                <c:pt idx="14698">
                  <c:v>143.16999816894531</c:v>
                </c:pt>
                <c:pt idx="14699">
                  <c:v>142.03999328613281</c:v>
                </c:pt>
                <c:pt idx="14700">
                  <c:v>142.3800048828125</c:v>
                </c:pt>
                <c:pt idx="14701">
                  <c:v>142.83000183105469</c:v>
                </c:pt>
                <c:pt idx="14702">
                  <c:v>142.58999633789063</c:v>
                </c:pt>
                <c:pt idx="14703">
                  <c:v>143.27000427246094</c:v>
                </c:pt>
                <c:pt idx="14704">
                  <c:v>142.19000244140625</c:v>
                </c:pt>
                <c:pt idx="14705">
                  <c:v>143.35000610351563</c:v>
                </c:pt>
                <c:pt idx="14706">
                  <c:v>143.22999572753906</c:v>
                </c:pt>
                <c:pt idx="14707">
                  <c:v>142.05000305175781</c:v>
                </c:pt>
                <c:pt idx="14708">
                  <c:v>143.19999694824219</c:v>
                </c:pt>
                <c:pt idx="14709">
                  <c:v>142.21000671386719</c:v>
                </c:pt>
                <c:pt idx="14710">
                  <c:v>142.75999450683594</c:v>
                </c:pt>
                <c:pt idx="14711">
                  <c:v>142.38999938964844</c:v>
                </c:pt>
                <c:pt idx="14712">
                  <c:v>143.05000305175781</c:v>
                </c:pt>
                <c:pt idx="14713">
                  <c:v>143.36000061035156</c:v>
                </c:pt>
                <c:pt idx="14714">
                  <c:v>142.14999389648438</c:v>
                </c:pt>
                <c:pt idx="14715">
                  <c:v>143.27999877929688</c:v>
                </c:pt>
                <c:pt idx="14716">
                  <c:v>142.08000183105469</c:v>
                </c:pt>
                <c:pt idx="14717">
                  <c:v>142.42999267578125</c:v>
                </c:pt>
                <c:pt idx="14718">
                  <c:v>142.89999389648438</c:v>
                </c:pt>
                <c:pt idx="14719">
                  <c:v>142.72999572753906</c:v>
                </c:pt>
                <c:pt idx="14720">
                  <c:v>143.1300048828125</c:v>
                </c:pt>
                <c:pt idx="14721">
                  <c:v>142.17999267578125</c:v>
                </c:pt>
                <c:pt idx="14722">
                  <c:v>143.33000183105469</c:v>
                </c:pt>
                <c:pt idx="14723">
                  <c:v>142.33000183105469</c:v>
                </c:pt>
                <c:pt idx="14724">
                  <c:v>142.16000366210938</c:v>
                </c:pt>
                <c:pt idx="14725">
                  <c:v>143.32000732421875</c:v>
                </c:pt>
                <c:pt idx="14726">
                  <c:v>142.14999389648438</c:v>
                </c:pt>
                <c:pt idx="14727">
                  <c:v>142.30000305175781</c:v>
                </c:pt>
                <c:pt idx="14728">
                  <c:v>143.07000732421875</c:v>
                </c:pt>
                <c:pt idx="14729">
                  <c:v>142.47000122070313</c:v>
                </c:pt>
                <c:pt idx="14730">
                  <c:v>143.02000427246094</c:v>
                </c:pt>
                <c:pt idx="14731">
                  <c:v>142.44999694824219</c:v>
                </c:pt>
                <c:pt idx="14732">
                  <c:v>143.1300048828125</c:v>
                </c:pt>
                <c:pt idx="14733">
                  <c:v>142.27000427246094</c:v>
                </c:pt>
                <c:pt idx="14734">
                  <c:v>142.13999938964844</c:v>
                </c:pt>
                <c:pt idx="14735">
                  <c:v>143.41000366210938</c:v>
                </c:pt>
                <c:pt idx="14736">
                  <c:v>142.1300048828125</c:v>
                </c:pt>
                <c:pt idx="14737">
                  <c:v>142.28999328613281</c:v>
                </c:pt>
                <c:pt idx="14738">
                  <c:v>143.08999633789063</c:v>
                </c:pt>
                <c:pt idx="14739">
                  <c:v>142.41999816894531</c:v>
                </c:pt>
                <c:pt idx="14740">
                  <c:v>143.1300048828125</c:v>
                </c:pt>
                <c:pt idx="14741">
                  <c:v>142.58999633789063</c:v>
                </c:pt>
                <c:pt idx="14742">
                  <c:v>143.10000610351563</c:v>
                </c:pt>
                <c:pt idx="14743">
                  <c:v>142.44999694824219</c:v>
                </c:pt>
                <c:pt idx="14744">
                  <c:v>142.16999816894531</c:v>
                </c:pt>
                <c:pt idx="14745">
                  <c:v>143.41999816894531</c:v>
                </c:pt>
                <c:pt idx="14746">
                  <c:v>142.1300048828125</c:v>
                </c:pt>
                <c:pt idx="14747">
                  <c:v>142.30000305175781</c:v>
                </c:pt>
                <c:pt idx="14748">
                  <c:v>143.1300048828125</c:v>
                </c:pt>
                <c:pt idx="14749">
                  <c:v>142.42999267578125</c:v>
                </c:pt>
                <c:pt idx="14750">
                  <c:v>143.11000061035156</c:v>
                </c:pt>
                <c:pt idx="14751">
                  <c:v>143.27000427246094</c:v>
                </c:pt>
                <c:pt idx="14752">
                  <c:v>142.25</c:v>
                </c:pt>
                <c:pt idx="14753">
                  <c:v>142.80000305175781</c:v>
                </c:pt>
                <c:pt idx="14754">
                  <c:v>142.71000671386719</c:v>
                </c:pt>
                <c:pt idx="14755">
                  <c:v>143.00999450683594</c:v>
                </c:pt>
                <c:pt idx="14756">
                  <c:v>142.55999755859375</c:v>
                </c:pt>
                <c:pt idx="14757">
                  <c:v>142.30000305175781</c:v>
                </c:pt>
                <c:pt idx="14758">
                  <c:v>143.3699951171875</c:v>
                </c:pt>
                <c:pt idx="14759">
                  <c:v>142.21000671386719</c:v>
                </c:pt>
                <c:pt idx="14760">
                  <c:v>142.47000122070313</c:v>
                </c:pt>
                <c:pt idx="14761">
                  <c:v>142.27999877929688</c:v>
                </c:pt>
                <c:pt idx="14762">
                  <c:v>143.52000427246094</c:v>
                </c:pt>
                <c:pt idx="14763">
                  <c:v>142.30000305175781</c:v>
                </c:pt>
                <c:pt idx="14764">
                  <c:v>142.49000549316406</c:v>
                </c:pt>
                <c:pt idx="14765">
                  <c:v>143.11000061035156</c:v>
                </c:pt>
                <c:pt idx="14766">
                  <c:v>142.72000122070313</c:v>
                </c:pt>
                <c:pt idx="14767">
                  <c:v>143.30999755859375</c:v>
                </c:pt>
                <c:pt idx="14768">
                  <c:v>142.35000610351563</c:v>
                </c:pt>
                <c:pt idx="14769">
                  <c:v>143.3699951171875</c:v>
                </c:pt>
                <c:pt idx="14770">
                  <c:v>143.36000061035156</c:v>
                </c:pt>
                <c:pt idx="14771">
                  <c:v>142.33000183105469</c:v>
                </c:pt>
                <c:pt idx="14772">
                  <c:v>143.38999938964844</c:v>
                </c:pt>
                <c:pt idx="14773">
                  <c:v>143.05999755859375</c:v>
                </c:pt>
                <c:pt idx="14774">
                  <c:v>142.75</c:v>
                </c:pt>
                <c:pt idx="14775">
                  <c:v>143.5</c:v>
                </c:pt>
                <c:pt idx="14776">
                  <c:v>143.08000183105469</c:v>
                </c:pt>
                <c:pt idx="14777">
                  <c:v>142.88999938964844</c:v>
                </c:pt>
                <c:pt idx="14778">
                  <c:v>142.8699951171875</c:v>
                </c:pt>
                <c:pt idx="14779">
                  <c:v>142.3699951171875</c:v>
                </c:pt>
                <c:pt idx="14780">
                  <c:v>143.55999755859375</c:v>
                </c:pt>
                <c:pt idx="14781">
                  <c:v>142.39999389648438</c:v>
                </c:pt>
                <c:pt idx="14782">
                  <c:v>142.41000366210938</c:v>
                </c:pt>
                <c:pt idx="14783">
                  <c:v>143.47999572753906</c:v>
                </c:pt>
                <c:pt idx="14784">
                  <c:v>142.35000610351563</c:v>
                </c:pt>
                <c:pt idx="14785">
                  <c:v>142.85000610351563</c:v>
                </c:pt>
                <c:pt idx="14786">
                  <c:v>143.03999328613281</c:v>
                </c:pt>
                <c:pt idx="14787">
                  <c:v>142.83999633789063</c:v>
                </c:pt>
                <c:pt idx="14788">
                  <c:v>142.88999938964844</c:v>
                </c:pt>
                <c:pt idx="14789">
                  <c:v>142.47000122070313</c:v>
                </c:pt>
                <c:pt idx="14790">
                  <c:v>143.58999633789063</c:v>
                </c:pt>
                <c:pt idx="14791">
                  <c:v>142.78999328613281</c:v>
                </c:pt>
                <c:pt idx="14792">
                  <c:v>143.36000061035156</c:v>
                </c:pt>
                <c:pt idx="14793">
                  <c:v>143.61000061035156</c:v>
                </c:pt>
                <c:pt idx="14794">
                  <c:v>142.47000122070313</c:v>
                </c:pt>
                <c:pt idx="14795">
                  <c:v>143.66999816894531</c:v>
                </c:pt>
                <c:pt idx="14796">
                  <c:v>143.6199951171875</c:v>
                </c:pt>
                <c:pt idx="14797">
                  <c:v>142.46000671386719</c:v>
                </c:pt>
                <c:pt idx="14798">
                  <c:v>143.52000427246094</c:v>
                </c:pt>
                <c:pt idx="14799">
                  <c:v>142.96000671386719</c:v>
                </c:pt>
                <c:pt idx="14800">
                  <c:v>143.1300048828125</c:v>
                </c:pt>
                <c:pt idx="14801">
                  <c:v>142.89999389648438</c:v>
                </c:pt>
                <c:pt idx="14802">
                  <c:v>142.55000305175781</c:v>
                </c:pt>
                <c:pt idx="14803">
                  <c:v>143.6199951171875</c:v>
                </c:pt>
                <c:pt idx="14804">
                  <c:v>142.47999572753906</c:v>
                </c:pt>
                <c:pt idx="14805">
                  <c:v>142.36000061035156</c:v>
                </c:pt>
                <c:pt idx="14806">
                  <c:v>142.42999267578125</c:v>
                </c:pt>
                <c:pt idx="14807">
                  <c:v>143.67999267578125</c:v>
                </c:pt>
                <c:pt idx="14808">
                  <c:v>143.55999755859375</c:v>
                </c:pt>
                <c:pt idx="14809">
                  <c:v>142.44000244140625</c:v>
                </c:pt>
                <c:pt idx="14810">
                  <c:v>143.53999328613281</c:v>
                </c:pt>
                <c:pt idx="14811">
                  <c:v>142.42999267578125</c:v>
                </c:pt>
                <c:pt idx="14812">
                  <c:v>142.88999938964844</c:v>
                </c:pt>
                <c:pt idx="14813">
                  <c:v>143.24000549316406</c:v>
                </c:pt>
                <c:pt idx="14814">
                  <c:v>142.91000366210938</c:v>
                </c:pt>
                <c:pt idx="14815">
                  <c:v>143.57000732421875</c:v>
                </c:pt>
                <c:pt idx="14816">
                  <c:v>142.67999267578125</c:v>
                </c:pt>
                <c:pt idx="14817">
                  <c:v>143.60000610351563</c:v>
                </c:pt>
                <c:pt idx="14818">
                  <c:v>142.53999328613281</c:v>
                </c:pt>
                <c:pt idx="14819">
                  <c:v>142.47000122070313</c:v>
                </c:pt>
                <c:pt idx="14820">
                  <c:v>143.71000671386719</c:v>
                </c:pt>
                <c:pt idx="14821">
                  <c:v>142.47000122070313</c:v>
                </c:pt>
                <c:pt idx="14822">
                  <c:v>142.58000183105469</c:v>
                </c:pt>
                <c:pt idx="14823">
                  <c:v>143.52999877929688</c:v>
                </c:pt>
                <c:pt idx="14824">
                  <c:v>142.55999755859375</c:v>
                </c:pt>
                <c:pt idx="14825">
                  <c:v>143.19999694824219</c:v>
                </c:pt>
                <c:pt idx="14826">
                  <c:v>143.03999328613281</c:v>
                </c:pt>
                <c:pt idx="14827">
                  <c:v>143.16000366210938</c:v>
                </c:pt>
                <c:pt idx="14828">
                  <c:v>142.99000549316406</c:v>
                </c:pt>
                <c:pt idx="14829">
                  <c:v>142.60000610351563</c:v>
                </c:pt>
                <c:pt idx="14830">
                  <c:v>143.6199951171875</c:v>
                </c:pt>
                <c:pt idx="14831">
                  <c:v>142.55999755859375</c:v>
                </c:pt>
                <c:pt idx="14832">
                  <c:v>142.41999816894531</c:v>
                </c:pt>
                <c:pt idx="14833">
                  <c:v>143.72000122070313</c:v>
                </c:pt>
                <c:pt idx="14834">
                  <c:v>142.50999450683594</c:v>
                </c:pt>
                <c:pt idx="14835">
                  <c:v>143.69000244140625</c:v>
                </c:pt>
                <c:pt idx="14836">
                  <c:v>143.16000366210938</c:v>
                </c:pt>
                <c:pt idx="14837">
                  <c:v>143.1300048828125</c:v>
                </c:pt>
                <c:pt idx="14838">
                  <c:v>142.61000061035156</c:v>
                </c:pt>
                <c:pt idx="14839">
                  <c:v>143.6300048828125</c:v>
                </c:pt>
                <c:pt idx="14840">
                  <c:v>142.74000549316406</c:v>
                </c:pt>
                <c:pt idx="14841">
                  <c:v>143.58000183105469</c:v>
                </c:pt>
                <c:pt idx="14842">
                  <c:v>143.66000366210938</c:v>
                </c:pt>
                <c:pt idx="14843">
                  <c:v>142.46000671386719</c:v>
                </c:pt>
                <c:pt idx="14844">
                  <c:v>143.57000732421875</c:v>
                </c:pt>
                <c:pt idx="14845">
                  <c:v>143.55000305175781</c:v>
                </c:pt>
                <c:pt idx="14846">
                  <c:v>142.3699951171875</c:v>
                </c:pt>
                <c:pt idx="14847">
                  <c:v>143.63999938964844</c:v>
                </c:pt>
                <c:pt idx="14848">
                  <c:v>142.58999633789063</c:v>
                </c:pt>
                <c:pt idx="14849">
                  <c:v>142.91999816894531</c:v>
                </c:pt>
                <c:pt idx="14850">
                  <c:v>143.44999694824219</c:v>
                </c:pt>
                <c:pt idx="14851">
                  <c:v>143</c:v>
                </c:pt>
                <c:pt idx="14852">
                  <c:v>143.55999755859375</c:v>
                </c:pt>
                <c:pt idx="14853">
                  <c:v>142.80999755859375</c:v>
                </c:pt>
                <c:pt idx="14854">
                  <c:v>143.55000305175781</c:v>
                </c:pt>
                <c:pt idx="14855">
                  <c:v>143.67999267578125</c:v>
                </c:pt>
                <c:pt idx="14856">
                  <c:v>142.63999938964844</c:v>
                </c:pt>
                <c:pt idx="14857">
                  <c:v>143.75999450683594</c:v>
                </c:pt>
                <c:pt idx="14858">
                  <c:v>142.64999389648438</c:v>
                </c:pt>
                <c:pt idx="14859">
                  <c:v>142.6199951171875</c:v>
                </c:pt>
                <c:pt idx="14860">
                  <c:v>143.80999755859375</c:v>
                </c:pt>
                <c:pt idx="14861">
                  <c:v>142.64999389648438</c:v>
                </c:pt>
                <c:pt idx="14862">
                  <c:v>142.94999694824219</c:v>
                </c:pt>
                <c:pt idx="14863">
                  <c:v>143.5</c:v>
                </c:pt>
                <c:pt idx="14864">
                  <c:v>142.89999389648438</c:v>
                </c:pt>
                <c:pt idx="14865">
                  <c:v>143.44999694824219</c:v>
                </c:pt>
                <c:pt idx="14866">
                  <c:v>142.85000610351563</c:v>
                </c:pt>
                <c:pt idx="14867">
                  <c:v>143.50999450683594</c:v>
                </c:pt>
                <c:pt idx="14868">
                  <c:v>142.91000366210938</c:v>
                </c:pt>
                <c:pt idx="14869">
                  <c:v>143.47999572753906</c:v>
                </c:pt>
                <c:pt idx="14870">
                  <c:v>143.77999877929688</c:v>
                </c:pt>
                <c:pt idx="14871">
                  <c:v>142.58999633789063</c:v>
                </c:pt>
                <c:pt idx="14872">
                  <c:v>143.78999328613281</c:v>
                </c:pt>
                <c:pt idx="14873">
                  <c:v>143.72999572753906</c:v>
                </c:pt>
                <c:pt idx="14874">
                  <c:v>142.60000610351563</c:v>
                </c:pt>
                <c:pt idx="14875">
                  <c:v>143.77000427246094</c:v>
                </c:pt>
                <c:pt idx="14876">
                  <c:v>142.67999267578125</c:v>
                </c:pt>
                <c:pt idx="14877">
                  <c:v>142.91000366210938</c:v>
                </c:pt>
                <c:pt idx="14878">
                  <c:v>143.60000610351563</c:v>
                </c:pt>
                <c:pt idx="14879">
                  <c:v>142.8800048828125</c:v>
                </c:pt>
                <c:pt idx="14880">
                  <c:v>143.52999877929688</c:v>
                </c:pt>
                <c:pt idx="14881">
                  <c:v>143.00999450683594</c:v>
                </c:pt>
                <c:pt idx="14882">
                  <c:v>143.63999938964844</c:v>
                </c:pt>
                <c:pt idx="14883">
                  <c:v>143.8699951171875</c:v>
                </c:pt>
                <c:pt idx="14884">
                  <c:v>142.71000671386719</c:v>
                </c:pt>
                <c:pt idx="14885">
                  <c:v>143.82000732421875</c:v>
                </c:pt>
                <c:pt idx="14886">
                  <c:v>142.67999267578125</c:v>
                </c:pt>
                <c:pt idx="14887">
                  <c:v>142.63999938964844</c:v>
                </c:pt>
                <c:pt idx="14888">
                  <c:v>143.77000427246094</c:v>
                </c:pt>
                <c:pt idx="14889">
                  <c:v>142.66999816894531</c:v>
                </c:pt>
                <c:pt idx="14890">
                  <c:v>142.96000671386719</c:v>
                </c:pt>
                <c:pt idx="14891">
                  <c:v>143.61000061035156</c:v>
                </c:pt>
                <c:pt idx="14892">
                  <c:v>142.94999694824219</c:v>
                </c:pt>
                <c:pt idx="14893">
                  <c:v>143.49000549316406</c:v>
                </c:pt>
                <c:pt idx="14894">
                  <c:v>142.94999694824219</c:v>
                </c:pt>
                <c:pt idx="14895">
                  <c:v>143.52000427246094</c:v>
                </c:pt>
                <c:pt idx="14896">
                  <c:v>143.83999633789063</c:v>
                </c:pt>
                <c:pt idx="14897">
                  <c:v>142.69999694824219</c:v>
                </c:pt>
                <c:pt idx="14898">
                  <c:v>143.78999328613281</c:v>
                </c:pt>
                <c:pt idx="14899">
                  <c:v>142.82000732421875</c:v>
                </c:pt>
                <c:pt idx="14900">
                  <c:v>142.72000122070313</c:v>
                </c:pt>
                <c:pt idx="14901">
                  <c:v>143.92999267578125</c:v>
                </c:pt>
                <c:pt idx="14902">
                  <c:v>142.72999572753906</c:v>
                </c:pt>
                <c:pt idx="14903">
                  <c:v>142.77999877929688</c:v>
                </c:pt>
                <c:pt idx="14904">
                  <c:v>143.80999755859375</c:v>
                </c:pt>
                <c:pt idx="14905">
                  <c:v>142.69999694824219</c:v>
                </c:pt>
                <c:pt idx="14906">
                  <c:v>143.08999633789063</c:v>
                </c:pt>
                <c:pt idx="14907">
                  <c:v>143.61000061035156</c:v>
                </c:pt>
                <c:pt idx="14908">
                  <c:v>142.99000549316406</c:v>
                </c:pt>
                <c:pt idx="14909">
                  <c:v>143.58999633789063</c:v>
                </c:pt>
                <c:pt idx="14910">
                  <c:v>143</c:v>
                </c:pt>
                <c:pt idx="14911">
                  <c:v>143.61000061035156</c:v>
                </c:pt>
                <c:pt idx="14912">
                  <c:v>142.99000549316406</c:v>
                </c:pt>
                <c:pt idx="14913">
                  <c:v>142.78999328613281</c:v>
                </c:pt>
                <c:pt idx="14914">
                  <c:v>143.91999816894531</c:v>
                </c:pt>
                <c:pt idx="14915">
                  <c:v>142.75</c:v>
                </c:pt>
                <c:pt idx="14916">
                  <c:v>142.69000244140625</c:v>
                </c:pt>
                <c:pt idx="14917">
                  <c:v>143.89999389648438</c:v>
                </c:pt>
                <c:pt idx="14918">
                  <c:v>142.75</c:v>
                </c:pt>
                <c:pt idx="14919">
                  <c:v>143.88999938964844</c:v>
                </c:pt>
                <c:pt idx="14920">
                  <c:v>143.69000244140625</c:v>
                </c:pt>
                <c:pt idx="14921">
                  <c:v>143.05999755859375</c:v>
                </c:pt>
                <c:pt idx="14922">
                  <c:v>143.69000244140625</c:v>
                </c:pt>
                <c:pt idx="14923">
                  <c:v>143.1300048828125</c:v>
                </c:pt>
                <c:pt idx="14924">
                  <c:v>143.57000732421875</c:v>
                </c:pt>
                <c:pt idx="14925">
                  <c:v>143.1199951171875</c:v>
                </c:pt>
                <c:pt idx="14926">
                  <c:v>142.75</c:v>
                </c:pt>
                <c:pt idx="14927">
                  <c:v>143.89999389648438</c:v>
                </c:pt>
                <c:pt idx="14928">
                  <c:v>142.63999938964844</c:v>
                </c:pt>
                <c:pt idx="14929">
                  <c:v>142.66999816894531</c:v>
                </c:pt>
                <c:pt idx="14930">
                  <c:v>143.82000732421875</c:v>
                </c:pt>
                <c:pt idx="14931">
                  <c:v>142.74000549316406</c:v>
                </c:pt>
                <c:pt idx="14932">
                  <c:v>143.88999938964844</c:v>
                </c:pt>
                <c:pt idx="14933">
                  <c:v>143.52000427246094</c:v>
                </c:pt>
                <c:pt idx="14934">
                  <c:v>143.22999572753906</c:v>
                </c:pt>
                <c:pt idx="14935">
                  <c:v>143.41999816894531</c:v>
                </c:pt>
                <c:pt idx="14936">
                  <c:v>143.44000244140625</c:v>
                </c:pt>
                <c:pt idx="14937">
                  <c:v>143.94000244140625</c:v>
                </c:pt>
                <c:pt idx="14938">
                  <c:v>142.77999877929688</c:v>
                </c:pt>
                <c:pt idx="14939">
                  <c:v>143.97999572753906</c:v>
                </c:pt>
                <c:pt idx="14940">
                  <c:v>143.97000122070313</c:v>
                </c:pt>
                <c:pt idx="14941">
                  <c:v>142.80000305175781</c:v>
                </c:pt>
                <c:pt idx="14942">
                  <c:v>143.88999938964844</c:v>
                </c:pt>
                <c:pt idx="14943">
                  <c:v>143.55000305175781</c:v>
                </c:pt>
                <c:pt idx="14944">
                  <c:v>143.21000671386719</c:v>
                </c:pt>
                <c:pt idx="14945">
                  <c:v>143.47000122070313</c:v>
                </c:pt>
                <c:pt idx="14946">
                  <c:v>143.41000366210938</c:v>
                </c:pt>
                <c:pt idx="14947">
                  <c:v>143.82000732421875</c:v>
                </c:pt>
                <c:pt idx="14948">
                  <c:v>142.77999877929688</c:v>
                </c:pt>
                <c:pt idx="14949">
                  <c:v>143.14999389648438</c:v>
                </c:pt>
                <c:pt idx="14950">
                  <c:v>142.77999877929688</c:v>
                </c:pt>
                <c:pt idx="14951">
                  <c:v>143.86000061035156</c:v>
                </c:pt>
                <c:pt idx="14952">
                  <c:v>142.80000305175781</c:v>
                </c:pt>
                <c:pt idx="14953">
                  <c:v>142.86000061035156</c:v>
                </c:pt>
                <c:pt idx="14954">
                  <c:v>143.8699951171875</c:v>
                </c:pt>
                <c:pt idx="14955">
                  <c:v>142.97000122070313</c:v>
                </c:pt>
                <c:pt idx="14956">
                  <c:v>143.75999450683594</c:v>
                </c:pt>
                <c:pt idx="14957">
                  <c:v>143.08000183105469</c:v>
                </c:pt>
                <c:pt idx="14958">
                  <c:v>143.75999450683594</c:v>
                </c:pt>
                <c:pt idx="14959">
                  <c:v>143.05000305175781</c:v>
                </c:pt>
                <c:pt idx="14960">
                  <c:v>142.83000183105469</c:v>
                </c:pt>
                <c:pt idx="14961">
                  <c:v>144.1300048828125</c:v>
                </c:pt>
                <c:pt idx="14962">
                  <c:v>142.83000183105469</c:v>
                </c:pt>
                <c:pt idx="14963">
                  <c:v>142.99000549316406</c:v>
                </c:pt>
                <c:pt idx="14964">
                  <c:v>143.72999572753906</c:v>
                </c:pt>
                <c:pt idx="14965">
                  <c:v>143.08000183105469</c:v>
                </c:pt>
                <c:pt idx="14966">
                  <c:v>143.80000305175781</c:v>
                </c:pt>
                <c:pt idx="14967">
                  <c:v>142.97000122070313</c:v>
                </c:pt>
                <c:pt idx="14968">
                  <c:v>143.39999389648438</c:v>
                </c:pt>
                <c:pt idx="14969">
                  <c:v>142.91999816894531</c:v>
                </c:pt>
                <c:pt idx="14970">
                  <c:v>144.02000427246094</c:v>
                </c:pt>
                <c:pt idx="14971">
                  <c:v>142.8699951171875</c:v>
                </c:pt>
                <c:pt idx="14972">
                  <c:v>142.85000610351563</c:v>
                </c:pt>
                <c:pt idx="14973">
                  <c:v>143.96000671386719</c:v>
                </c:pt>
                <c:pt idx="14974">
                  <c:v>143</c:v>
                </c:pt>
                <c:pt idx="14975">
                  <c:v>143.58000183105469</c:v>
                </c:pt>
                <c:pt idx="14976">
                  <c:v>143.33000183105469</c:v>
                </c:pt>
                <c:pt idx="14977">
                  <c:v>143.85000610351563</c:v>
                </c:pt>
                <c:pt idx="14978">
                  <c:v>143.05000305175781</c:v>
                </c:pt>
                <c:pt idx="14979">
                  <c:v>142.89999389648438</c:v>
                </c:pt>
                <c:pt idx="14980">
                  <c:v>143.94000244140625</c:v>
                </c:pt>
                <c:pt idx="14981">
                  <c:v>142.8699951171875</c:v>
                </c:pt>
                <c:pt idx="14982">
                  <c:v>143.05999755859375</c:v>
                </c:pt>
                <c:pt idx="14983">
                  <c:v>143.75999450683594</c:v>
                </c:pt>
                <c:pt idx="14984">
                  <c:v>143.21000671386719</c:v>
                </c:pt>
                <c:pt idx="14985">
                  <c:v>143.57000732421875</c:v>
                </c:pt>
                <c:pt idx="14986">
                  <c:v>143.05000305175781</c:v>
                </c:pt>
                <c:pt idx="14987">
                  <c:v>144.00999450683594</c:v>
                </c:pt>
                <c:pt idx="14988">
                  <c:v>144.02999877929688</c:v>
                </c:pt>
                <c:pt idx="14989">
                  <c:v>143.67999267578125</c:v>
                </c:pt>
                <c:pt idx="14990">
                  <c:v>143.44999694824219</c:v>
                </c:pt>
                <c:pt idx="14991">
                  <c:v>143.41999816894531</c:v>
                </c:pt>
                <c:pt idx="14992">
                  <c:v>142.8800048828125</c:v>
                </c:pt>
                <c:pt idx="14993">
                  <c:v>144.08000183105469</c:v>
                </c:pt>
                <c:pt idx="14994">
                  <c:v>142.89999389648438</c:v>
                </c:pt>
                <c:pt idx="14995">
                  <c:v>144.10000610351563</c:v>
                </c:pt>
                <c:pt idx="14996">
                  <c:v>143.96000671386719</c:v>
                </c:pt>
                <c:pt idx="14997">
                  <c:v>142.99000549316406</c:v>
                </c:pt>
                <c:pt idx="14998">
                  <c:v>143.96000671386719</c:v>
                </c:pt>
                <c:pt idx="14999">
                  <c:v>143.36000061035156</c:v>
                </c:pt>
                <c:pt idx="15000">
                  <c:v>143.83000183105469</c:v>
                </c:pt>
                <c:pt idx="15001">
                  <c:v>143.27999877929688</c:v>
                </c:pt>
                <c:pt idx="15002">
                  <c:v>143.72999572753906</c:v>
                </c:pt>
                <c:pt idx="15003">
                  <c:v>143.27000427246094</c:v>
                </c:pt>
                <c:pt idx="15004">
                  <c:v>143.94000244140625</c:v>
                </c:pt>
                <c:pt idx="15005">
                  <c:v>142.99000549316406</c:v>
                </c:pt>
                <c:pt idx="15006">
                  <c:v>143.91999816894531</c:v>
                </c:pt>
                <c:pt idx="15007">
                  <c:v>144.1300048828125</c:v>
                </c:pt>
                <c:pt idx="15008">
                  <c:v>142.83000183105469</c:v>
                </c:pt>
                <c:pt idx="15009">
                  <c:v>144.03999328613281</c:v>
                </c:pt>
                <c:pt idx="15010">
                  <c:v>143.66999816894531</c:v>
                </c:pt>
                <c:pt idx="15011">
                  <c:v>143.02999877929688</c:v>
                </c:pt>
                <c:pt idx="15012">
                  <c:v>143.83000183105469</c:v>
                </c:pt>
                <c:pt idx="15013">
                  <c:v>143.25999450683594</c:v>
                </c:pt>
                <c:pt idx="15014">
                  <c:v>143.97000122070313</c:v>
                </c:pt>
                <c:pt idx="15015">
                  <c:v>143.1199951171875</c:v>
                </c:pt>
                <c:pt idx="15016">
                  <c:v>144.02000427246094</c:v>
                </c:pt>
                <c:pt idx="15017">
                  <c:v>144.08999633789063</c:v>
                </c:pt>
                <c:pt idx="15018">
                  <c:v>142.91999816894531</c:v>
                </c:pt>
                <c:pt idx="15019">
                  <c:v>143.99000549316406</c:v>
                </c:pt>
                <c:pt idx="15020">
                  <c:v>143.83000183105469</c:v>
                </c:pt>
                <c:pt idx="15021">
                  <c:v>143.30999755859375</c:v>
                </c:pt>
                <c:pt idx="15022">
                  <c:v>143.74000549316406</c:v>
                </c:pt>
                <c:pt idx="15023">
                  <c:v>143.1199951171875</c:v>
                </c:pt>
                <c:pt idx="15024">
                  <c:v>144.07000732421875</c:v>
                </c:pt>
                <c:pt idx="15025">
                  <c:v>144.00999450683594</c:v>
                </c:pt>
                <c:pt idx="15026">
                  <c:v>143.41999816894531</c:v>
                </c:pt>
                <c:pt idx="15027">
                  <c:v>143.75</c:v>
                </c:pt>
                <c:pt idx="15028">
                  <c:v>143.22000122070313</c:v>
                </c:pt>
                <c:pt idx="15029">
                  <c:v>142.96000671386719</c:v>
                </c:pt>
                <c:pt idx="15030">
                  <c:v>144.14999389648438</c:v>
                </c:pt>
                <c:pt idx="15031">
                  <c:v>142.96000671386719</c:v>
                </c:pt>
                <c:pt idx="15032">
                  <c:v>143.08999633789063</c:v>
                </c:pt>
                <c:pt idx="15033">
                  <c:v>143.97999572753906</c:v>
                </c:pt>
                <c:pt idx="15034">
                  <c:v>143.30999755859375</c:v>
                </c:pt>
                <c:pt idx="15035">
                  <c:v>143.89999389648438</c:v>
                </c:pt>
                <c:pt idx="15036">
                  <c:v>143.33000183105469</c:v>
                </c:pt>
                <c:pt idx="15037">
                  <c:v>144.02000427246094</c:v>
                </c:pt>
                <c:pt idx="15038">
                  <c:v>143.17999267578125</c:v>
                </c:pt>
                <c:pt idx="15039">
                  <c:v>143.02999877929688</c:v>
                </c:pt>
                <c:pt idx="15040">
                  <c:v>144.16000366210938</c:v>
                </c:pt>
                <c:pt idx="15041">
                  <c:v>143</c:v>
                </c:pt>
                <c:pt idx="15042">
                  <c:v>144.10000610351563</c:v>
                </c:pt>
                <c:pt idx="15043">
                  <c:v>143.88999938964844</c:v>
                </c:pt>
                <c:pt idx="15044">
                  <c:v>143.30000305175781</c:v>
                </c:pt>
                <c:pt idx="15045">
                  <c:v>143.8699951171875</c:v>
                </c:pt>
                <c:pt idx="15046">
                  <c:v>143.33000183105469</c:v>
                </c:pt>
                <c:pt idx="15047">
                  <c:v>144.07000732421875</c:v>
                </c:pt>
                <c:pt idx="15048">
                  <c:v>143.19999694824219</c:v>
                </c:pt>
                <c:pt idx="15049">
                  <c:v>143.08000183105469</c:v>
                </c:pt>
                <c:pt idx="15050">
                  <c:v>144.22999572753906</c:v>
                </c:pt>
                <c:pt idx="15051">
                  <c:v>143.05999755859375</c:v>
                </c:pt>
                <c:pt idx="15052">
                  <c:v>143.16000366210938</c:v>
                </c:pt>
                <c:pt idx="15053">
                  <c:v>144.07000732421875</c:v>
                </c:pt>
                <c:pt idx="15054">
                  <c:v>143.27999877929688</c:v>
                </c:pt>
                <c:pt idx="15055">
                  <c:v>143.96000671386719</c:v>
                </c:pt>
                <c:pt idx="15056">
                  <c:v>143.25</c:v>
                </c:pt>
                <c:pt idx="15057">
                  <c:v>144.05999755859375</c:v>
                </c:pt>
                <c:pt idx="15058">
                  <c:v>144.17999267578125</c:v>
                </c:pt>
                <c:pt idx="15059">
                  <c:v>143.03999328613281</c:v>
                </c:pt>
                <c:pt idx="15060">
                  <c:v>143.22000122070313</c:v>
                </c:pt>
                <c:pt idx="15061">
                  <c:v>143.99000549316406</c:v>
                </c:pt>
                <c:pt idx="15062">
                  <c:v>143.50999450683594</c:v>
                </c:pt>
                <c:pt idx="15063">
                  <c:v>144.21000671386719</c:v>
                </c:pt>
                <c:pt idx="15064">
                  <c:v>143.22000122070313</c:v>
                </c:pt>
                <c:pt idx="15065">
                  <c:v>144.25</c:v>
                </c:pt>
                <c:pt idx="15066">
                  <c:v>143.19999694824219</c:v>
                </c:pt>
                <c:pt idx="15067">
                  <c:v>144.36000061035156</c:v>
                </c:pt>
                <c:pt idx="15068">
                  <c:v>144.32000732421875</c:v>
                </c:pt>
                <c:pt idx="15069">
                  <c:v>143.1300048828125</c:v>
                </c:pt>
                <c:pt idx="15070">
                  <c:v>144.19000244140625</c:v>
                </c:pt>
                <c:pt idx="15071">
                  <c:v>143.25999450683594</c:v>
                </c:pt>
                <c:pt idx="15072">
                  <c:v>144.14999389648438</c:v>
                </c:pt>
                <c:pt idx="15073">
                  <c:v>143.47999572753906</c:v>
                </c:pt>
                <c:pt idx="15074">
                  <c:v>144.03999328613281</c:v>
                </c:pt>
                <c:pt idx="15075">
                  <c:v>143.33999633789063</c:v>
                </c:pt>
                <c:pt idx="15076">
                  <c:v>143.11000061035156</c:v>
                </c:pt>
                <c:pt idx="15077">
                  <c:v>144.36000061035156</c:v>
                </c:pt>
                <c:pt idx="15078">
                  <c:v>143.16999816894531</c:v>
                </c:pt>
                <c:pt idx="15079">
                  <c:v>143.36000061035156</c:v>
                </c:pt>
                <c:pt idx="15080">
                  <c:v>144.10000610351563</c:v>
                </c:pt>
                <c:pt idx="15081">
                  <c:v>143.5</c:v>
                </c:pt>
                <c:pt idx="15082">
                  <c:v>144.16000366210938</c:v>
                </c:pt>
                <c:pt idx="15083">
                  <c:v>143.41000366210938</c:v>
                </c:pt>
                <c:pt idx="15084">
                  <c:v>144.19999694824219</c:v>
                </c:pt>
                <c:pt idx="15085">
                  <c:v>144.38999938964844</c:v>
                </c:pt>
                <c:pt idx="15086">
                  <c:v>143.16000366210938</c:v>
                </c:pt>
                <c:pt idx="15087">
                  <c:v>144.42999267578125</c:v>
                </c:pt>
                <c:pt idx="15088">
                  <c:v>143.16000366210938</c:v>
                </c:pt>
                <c:pt idx="15089">
                  <c:v>143.57000732421875</c:v>
                </c:pt>
                <c:pt idx="15090">
                  <c:v>144.11000061035156</c:v>
                </c:pt>
                <c:pt idx="15091">
                  <c:v>143.6300048828125</c:v>
                </c:pt>
                <c:pt idx="15092">
                  <c:v>143.78999328613281</c:v>
                </c:pt>
                <c:pt idx="15093">
                  <c:v>143.28999328613281</c:v>
                </c:pt>
                <c:pt idx="15094">
                  <c:v>144.3800048828125</c:v>
                </c:pt>
                <c:pt idx="15095">
                  <c:v>143.19999694824219</c:v>
                </c:pt>
                <c:pt idx="15096">
                  <c:v>143.22000122070313</c:v>
                </c:pt>
                <c:pt idx="15097">
                  <c:v>144.25999450683594</c:v>
                </c:pt>
                <c:pt idx="15098">
                  <c:v>143.30999755859375</c:v>
                </c:pt>
                <c:pt idx="15099">
                  <c:v>143.80999755859375</c:v>
                </c:pt>
                <c:pt idx="15100">
                  <c:v>143.78999328613281</c:v>
                </c:pt>
                <c:pt idx="15101">
                  <c:v>143.97000122070313</c:v>
                </c:pt>
                <c:pt idx="15102">
                  <c:v>143.66000366210938</c:v>
                </c:pt>
                <c:pt idx="15103">
                  <c:v>143.22999572753906</c:v>
                </c:pt>
                <c:pt idx="15104">
                  <c:v>144.55999755859375</c:v>
                </c:pt>
                <c:pt idx="15105">
                  <c:v>143.22000122070313</c:v>
                </c:pt>
                <c:pt idx="15106">
                  <c:v>144.52000427246094</c:v>
                </c:pt>
                <c:pt idx="15107">
                  <c:v>144.41000366210938</c:v>
                </c:pt>
                <c:pt idx="15108">
                  <c:v>143.33000183105469</c:v>
                </c:pt>
                <c:pt idx="15109">
                  <c:v>144.30000305175781</c:v>
                </c:pt>
                <c:pt idx="15110">
                  <c:v>143.83999633789063</c:v>
                </c:pt>
                <c:pt idx="15111">
                  <c:v>143.88999938964844</c:v>
                </c:pt>
                <c:pt idx="15112">
                  <c:v>143.88999938964844</c:v>
                </c:pt>
                <c:pt idx="15113">
                  <c:v>144</c:v>
                </c:pt>
                <c:pt idx="15114">
                  <c:v>144.53999328613281</c:v>
                </c:pt>
                <c:pt idx="15115">
                  <c:v>143.39999389648438</c:v>
                </c:pt>
                <c:pt idx="15116">
                  <c:v>144.38999938964844</c:v>
                </c:pt>
                <c:pt idx="15117">
                  <c:v>144.46000671386719</c:v>
                </c:pt>
                <c:pt idx="15118">
                  <c:v>143.27999877929688</c:v>
                </c:pt>
                <c:pt idx="15119">
                  <c:v>144.46000671386719</c:v>
                </c:pt>
                <c:pt idx="15120">
                  <c:v>143.35000610351563</c:v>
                </c:pt>
                <c:pt idx="15121">
                  <c:v>143.55000305175781</c:v>
                </c:pt>
                <c:pt idx="15122">
                  <c:v>144.30999755859375</c:v>
                </c:pt>
                <c:pt idx="15123">
                  <c:v>143.52999877929688</c:v>
                </c:pt>
                <c:pt idx="15124">
                  <c:v>144.10000610351563</c:v>
                </c:pt>
                <c:pt idx="15125">
                  <c:v>143.71000671386719</c:v>
                </c:pt>
                <c:pt idx="15126">
                  <c:v>144.1199951171875</c:v>
                </c:pt>
                <c:pt idx="15127">
                  <c:v>144.49000549316406</c:v>
                </c:pt>
                <c:pt idx="15128">
                  <c:v>143.38999938964844</c:v>
                </c:pt>
                <c:pt idx="15129">
                  <c:v>144.55999755859375</c:v>
                </c:pt>
                <c:pt idx="15130">
                  <c:v>143.27000427246094</c:v>
                </c:pt>
                <c:pt idx="15131">
                  <c:v>144.5</c:v>
                </c:pt>
                <c:pt idx="15132">
                  <c:v>144.42999267578125</c:v>
                </c:pt>
                <c:pt idx="15133">
                  <c:v>143.25999450683594</c:v>
                </c:pt>
                <c:pt idx="15134">
                  <c:v>144.3800048828125</c:v>
                </c:pt>
                <c:pt idx="15135">
                  <c:v>144.1199951171875</c:v>
                </c:pt>
                <c:pt idx="15136">
                  <c:v>143.85000610351563</c:v>
                </c:pt>
                <c:pt idx="15137">
                  <c:v>144.05999755859375</c:v>
                </c:pt>
                <c:pt idx="15138">
                  <c:v>144.10000610351563</c:v>
                </c:pt>
                <c:pt idx="15139">
                  <c:v>144.52999877929688</c:v>
                </c:pt>
                <c:pt idx="15140">
                  <c:v>143.41999816894531</c:v>
                </c:pt>
                <c:pt idx="15141">
                  <c:v>144.55999755859375</c:v>
                </c:pt>
                <c:pt idx="15142">
                  <c:v>144.60000610351563</c:v>
                </c:pt>
                <c:pt idx="15143">
                  <c:v>143.47000122070313</c:v>
                </c:pt>
                <c:pt idx="15144">
                  <c:v>144.58999633789063</c:v>
                </c:pt>
                <c:pt idx="15145">
                  <c:v>143.47000122070313</c:v>
                </c:pt>
                <c:pt idx="15146">
                  <c:v>143.88999938964844</c:v>
                </c:pt>
                <c:pt idx="15147">
                  <c:v>144.13999938964844</c:v>
                </c:pt>
                <c:pt idx="15148">
                  <c:v>144.02999877929688</c:v>
                </c:pt>
                <c:pt idx="15149">
                  <c:v>144.53999328613281</c:v>
                </c:pt>
                <c:pt idx="15150">
                  <c:v>143.46000671386719</c:v>
                </c:pt>
                <c:pt idx="15151">
                  <c:v>144.6199951171875</c:v>
                </c:pt>
                <c:pt idx="15152">
                  <c:v>144.6199951171875</c:v>
                </c:pt>
                <c:pt idx="15153">
                  <c:v>143.44000244140625</c:v>
                </c:pt>
                <c:pt idx="15154">
                  <c:v>144.55999755859375</c:v>
                </c:pt>
                <c:pt idx="15155">
                  <c:v>144.05999755859375</c:v>
                </c:pt>
                <c:pt idx="15156">
                  <c:v>144.13999938964844</c:v>
                </c:pt>
                <c:pt idx="15157">
                  <c:v>143.91999816894531</c:v>
                </c:pt>
                <c:pt idx="15158">
                  <c:v>144.39999389648438</c:v>
                </c:pt>
                <c:pt idx="15159">
                  <c:v>144.69000244140625</c:v>
                </c:pt>
                <c:pt idx="15160">
                  <c:v>143.42999267578125</c:v>
                </c:pt>
                <c:pt idx="15161">
                  <c:v>144.60000610351563</c:v>
                </c:pt>
                <c:pt idx="15162">
                  <c:v>143.44999694824219</c:v>
                </c:pt>
                <c:pt idx="15163">
                  <c:v>143.77999877929688</c:v>
                </c:pt>
                <c:pt idx="15164">
                  <c:v>144.1300048828125</c:v>
                </c:pt>
                <c:pt idx="15165">
                  <c:v>144.08999633789063</c:v>
                </c:pt>
                <c:pt idx="15166">
                  <c:v>144.66999816894531</c:v>
                </c:pt>
                <c:pt idx="15167">
                  <c:v>143.50999450683594</c:v>
                </c:pt>
                <c:pt idx="15168">
                  <c:v>144.66999816894531</c:v>
                </c:pt>
                <c:pt idx="15169">
                  <c:v>143.41999816894531</c:v>
                </c:pt>
                <c:pt idx="15170">
                  <c:v>143.69000244140625</c:v>
                </c:pt>
                <c:pt idx="15171">
                  <c:v>144.30000305175781</c:v>
                </c:pt>
                <c:pt idx="15172">
                  <c:v>144.07000732421875</c:v>
                </c:pt>
                <c:pt idx="15173">
                  <c:v>144.74000549316406</c:v>
                </c:pt>
                <c:pt idx="15174">
                  <c:v>143.52999877929688</c:v>
                </c:pt>
                <c:pt idx="15175">
                  <c:v>144.72000122070313</c:v>
                </c:pt>
                <c:pt idx="15176">
                  <c:v>143.55999755859375</c:v>
                </c:pt>
                <c:pt idx="15177">
                  <c:v>143.72999572753906</c:v>
                </c:pt>
                <c:pt idx="15178">
                  <c:v>144.52999877929688</c:v>
                </c:pt>
                <c:pt idx="15179">
                  <c:v>143.96000671386719</c:v>
                </c:pt>
                <c:pt idx="15180">
                  <c:v>144.72000122070313</c:v>
                </c:pt>
                <c:pt idx="15181">
                  <c:v>143.69000244140625</c:v>
                </c:pt>
                <c:pt idx="15182">
                  <c:v>144.85000610351563</c:v>
                </c:pt>
                <c:pt idx="15183">
                  <c:v>143.60000610351563</c:v>
                </c:pt>
                <c:pt idx="15184">
                  <c:v>143.66000366210938</c:v>
                </c:pt>
                <c:pt idx="15185">
                  <c:v>144.63999938964844</c:v>
                </c:pt>
                <c:pt idx="15186">
                  <c:v>143.89999389648438</c:v>
                </c:pt>
                <c:pt idx="15187">
                  <c:v>144.47999572753906</c:v>
                </c:pt>
                <c:pt idx="15188">
                  <c:v>143.75999450683594</c:v>
                </c:pt>
                <c:pt idx="15189">
                  <c:v>144.77000427246094</c:v>
                </c:pt>
                <c:pt idx="15190">
                  <c:v>144.78999328613281</c:v>
                </c:pt>
                <c:pt idx="15191">
                  <c:v>143.55999755859375</c:v>
                </c:pt>
                <c:pt idx="15192">
                  <c:v>144.74000549316406</c:v>
                </c:pt>
                <c:pt idx="15193">
                  <c:v>144.35000610351563</c:v>
                </c:pt>
                <c:pt idx="15194">
                  <c:v>144.69999694824219</c:v>
                </c:pt>
                <c:pt idx="15195">
                  <c:v>143.83000183105469</c:v>
                </c:pt>
                <c:pt idx="15196">
                  <c:v>144.52999877929688</c:v>
                </c:pt>
                <c:pt idx="15197">
                  <c:v>143.82000732421875</c:v>
                </c:pt>
                <c:pt idx="15198">
                  <c:v>144.75</c:v>
                </c:pt>
                <c:pt idx="15199">
                  <c:v>143.69999694824219</c:v>
                </c:pt>
                <c:pt idx="15200">
                  <c:v>143.66000366210938</c:v>
                </c:pt>
                <c:pt idx="15201">
                  <c:v>144.77999877929688</c:v>
                </c:pt>
                <c:pt idx="15202">
                  <c:v>143.66000366210938</c:v>
                </c:pt>
                <c:pt idx="15203">
                  <c:v>144.1199951171875</c:v>
                </c:pt>
                <c:pt idx="15204">
                  <c:v>144.27999877929688</c:v>
                </c:pt>
                <c:pt idx="15205">
                  <c:v>144.39999389648438</c:v>
                </c:pt>
                <c:pt idx="15206">
                  <c:v>144.82000732421875</c:v>
                </c:pt>
                <c:pt idx="15207">
                  <c:v>143.71000671386719</c:v>
                </c:pt>
                <c:pt idx="15208">
                  <c:v>144.82000732421875</c:v>
                </c:pt>
                <c:pt idx="15209">
                  <c:v>144.72999572753906</c:v>
                </c:pt>
                <c:pt idx="15210">
                  <c:v>143.86000061035156</c:v>
                </c:pt>
                <c:pt idx="15211">
                  <c:v>144.69999694824219</c:v>
                </c:pt>
                <c:pt idx="15212">
                  <c:v>144.02999877929688</c:v>
                </c:pt>
                <c:pt idx="15213">
                  <c:v>144.75</c:v>
                </c:pt>
                <c:pt idx="15214">
                  <c:v>143.80000305175781</c:v>
                </c:pt>
                <c:pt idx="15215">
                  <c:v>144.80999755859375</c:v>
                </c:pt>
                <c:pt idx="15216">
                  <c:v>143.71000671386719</c:v>
                </c:pt>
                <c:pt idx="15217">
                  <c:v>143.69000244140625</c:v>
                </c:pt>
                <c:pt idx="15218">
                  <c:v>144.83999633789063</c:v>
                </c:pt>
                <c:pt idx="15219">
                  <c:v>143.71000671386719</c:v>
                </c:pt>
                <c:pt idx="15220">
                  <c:v>144.13999938964844</c:v>
                </c:pt>
                <c:pt idx="15221">
                  <c:v>144.42999267578125</c:v>
                </c:pt>
                <c:pt idx="15222">
                  <c:v>144.27000427246094</c:v>
                </c:pt>
                <c:pt idx="15223">
                  <c:v>144.21000671386719</c:v>
                </c:pt>
                <c:pt idx="15224">
                  <c:v>143.71000671386719</c:v>
                </c:pt>
                <c:pt idx="15225">
                  <c:v>144.8800048828125</c:v>
                </c:pt>
                <c:pt idx="15226">
                  <c:v>143.74000549316406</c:v>
                </c:pt>
                <c:pt idx="15227">
                  <c:v>143.72999572753906</c:v>
                </c:pt>
                <c:pt idx="15228">
                  <c:v>144.88999938964844</c:v>
                </c:pt>
                <c:pt idx="15229">
                  <c:v>143.85000610351563</c:v>
                </c:pt>
                <c:pt idx="15230">
                  <c:v>144.78999328613281</c:v>
                </c:pt>
                <c:pt idx="15231">
                  <c:v>144.16999816894531</c:v>
                </c:pt>
                <c:pt idx="15232">
                  <c:v>144.52999877929688</c:v>
                </c:pt>
                <c:pt idx="15233">
                  <c:v>144.11000061035156</c:v>
                </c:pt>
                <c:pt idx="15234">
                  <c:v>143.80000305175781</c:v>
                </c:pt>
                <c:pt idx="15235">
                  <c:v>145</c:v>
                </c:pt>
                <c:pt idx="15236">
                  <c:v>143.80000305175781</c:v>
                </c:pt>
                <c:pt idx="15237">
                  <c:v>144.00999450683594</c:v>
                </c:pt>
                <c:pt idx="15238">
                  <c:v>144.66999816894531</c:v>
                </c:pt>
                <c:pt idx="15239">
                  <c:v>144.16999816894531</c:v>
                </c:pt>
                <c:pt idx="15240">
                  <c:v>144.82000732421875</c:v>
                </c:pt>
                <c:pt idx="15241">
                  <c:v>143.97000122070313</c:v>
                </c:pt>
                <c:pt idx="15242">
                  <c:v>144.91999816894531</c:v>
                </c:pt>
                <c:pt idx="15243">
                  <c:v>143.78999328613281</c:v>
                </c:pt>
                <c:pt idx="15244">
                  <c:v>143.80000305175781</c:v>
                </c:pt>
                <c:pt idx="15245">
                  <c:v>144.94000244140625</c:v>
                </c:pt>
                <c:pt idx="15246">
                  <c:v>143.80999755859375</c:v>
                </c:pt>
                <c:pt idx="15247">
                  <c:v>144.38999938964844</c:v>
                </c:pt>
                <c:pt idx="15248">
                  <c:v>144.27999877929688</c:v>
                </c:pt>
                <c:pt idx="15249">
                  <c:v>144.67999267578125</c:v>
                </c:pt>
                <c:pt idx="15250">
                  <c:v>145</c:v>
                </c:pt>
                <c:pt idx="15251">
                  <c:v>144.72999572753906</c:v>
                </c:pt>
                <c:pt idx="15252">
                  <c:v>145.07000732421875</c:v>
                </c:pt>
                <c:pt idx="15253">
                  <c:v>143.83999633789063</c:v>
                </c:pt>
                <c:pt idx="15254">
                  <c:v>145.02000427246094</c:v>
                </c:pt>
                <c:pt idx="15255">
                  <c:v>144.82000732421875</c:v>
                </c:pt>
                <c:pt idx="15256">
                  <c:v>144.05999755859375</c:v>
                </c:pt>
                <c:pt idx="15257">
                  <c:v>144.6300048828125</c:v>
                </c:pt>
                <c:pt idx="15258">
                  <c:v>144.27999877929688</c:v>
                </c:pt>
                <c:pt idx="15259">
                  <c:v>144.86000061035156</c:v>
                </c:pt>
                <c:pt idx="15260">
                  <c:v>143.8800048828125</c:v>
                </c:pt>
                <c:pt idx="15261">
                  <c:v>145.02000427246094</c:v>
                </c:pt>
                <c:pt idx="15262">
                  <c:v>143.8800048828125</c:v>
                </c:pt>
                <c:pt idx="15263">
                  <c:v>143.91999816894531</c:v>
                </c:pt>
                <c:pt idx="15264">
                  <c:v>144.91000366210938</c:v>
                </c:pt>
                <c:pt idx="15265">
                  <c:v>144.13999938964844</c:v>
                </c:pt>
                <c:pt idx="15266">
                  <c:v>144.83000183105469</c:v>
                </c:pt>
                <c:pt idx="15267">
                  <c:v>144.03999328613281</c:v>
                </c:pt>
                <c:pt idx="15268">
                  <c:v>145.05999755859375</c:v>
                </c:pt>
                <c:pt idx="15269">
                  <c:v>145.00999450683594</c:v>
                </c:pt>
                <c:pt idx="15270">
                  <c:v>143.96000671386719</c:v>
                </c:pt>
                <c:pt idx="15271">
                  <c:v>144.94999694824219</c:v>
                </c:pt>
                <c:pt idx="15272">
                  <c:v>144.3800048828125</c:v>
                </c:pt>
                <c:pt idx="15273">
                  <c:v>144.77999877929688</c:v>
                </c:pt>
                <c:pt idx="15274">
                  <c:v>144.02999877929688</c:v>
                </c:pt>
                <c:pt idx="15275">
                  <c:v>143.82000732421875</c:v>
                </c:pt>
                <c:pt idx="15276">
                  <c:v>145.05999755859375</c:v>
                </c:pt>
                <c:pt idx="15277">
                  <c:v>144.02000427246094</c:v>
                </c:pt>
                <c:pt idx="15278">
                  <c:v>144.77999877929688</c:v>
                </c:pt>
                <c:pt idx="15279">
                  <c:v>144.05999755859375</c:v>
                </c:pt>
                <c:pt idx="15280">
                  <c:v>145.02999877929688</c:v>
                </c:pt>
                <c:pt idx="15281">
                  <c:v>143.85000610351563</c:v>
                </c:pt>
                <c:pt idx="15282">
                  <c:v>143.99000549316406</c:v>
                </c:pt>
                <c:pt idx="15283">
                  <c:v>144.86000061035156</c:v>
                </c:pt>
                <c:pt idx="15284">
                  <c:v>144.41999816894531</c:v>
                </c:pt>
                <c:pt idx="15285">
                  <c:v>145.14999389648438</c:v>
                </c:pt>
                <c:pt idx="15286">
                  <c:v>143.91000366210938</c:v>
                </c:pt>
                <c:pt idx="15287">
                  <c:v>145.05999755859375</c:v>
                </c:pt>
                <c:pt idx="15288">
                  <c:v>144.86000061035156</c:v>
                </c:pt>
                <c:pt idx="15289">
                  <c:v>144.32000732421875</c:v>
                </c:pt>
                <c:pt idx="15290">
                  <c:v>144.42999267578125</c:v>
                </c:pt>
                <c:pt idx="15291">
                  <c:v>144.85000610351563</c:v>
                </c:pt>
                <c:pt idx="15292">
                  <c:v>145.05999755859375</c:v>
                </c:pt>
                <c:pt idx="15293">
                  <c:v>143.86000061035156</c:v>
                </c:pt>
                <c:pt idx="15294">
                  <c:v>144.96000671386719</c:v>
                </c:pt>
                <c:pt idx="15295">
                  <c:v>144.5</c:v>
                </c:pt>
                <c:pt idx="15296">
                  <c:v>144.78999328613281</c:v>
                </c:pt>
                <c:pt idx="15297">
                  <c:v>144.08000183105469</c:v>
                </c:pt>
                <c:pt idx="15298">
                  <c:v>143.8699951171875</c:v>
                </c:pt>
                <c:pt idx="15299">
                  <c:v>145.00999450683594</c:v>
                </c:pt>
                <c:pt idx="15300">
                  <c:v>144.02999877929688</c:v>
                </c:pt>
                <c:pt idx="15301">
                  <c:v>144.97000122070313</c:v>
                </c:pt>
                <c:pt idx="15302">
                  <c:v>144.27000427246094</c:v>
                </c:pt>
                <c:pt idx="15303">
                  <c:v>145.14999389648438</c:v>
                </c:pt>
                <c:pt idx="15304">
                  <c:v>144.03999328613281</c:v>
                </c:pt>
                <c:pt idx="15305">
                  <c:v>145.22999572753906</c:v>
                </c:pt>
                <c:pt idx="15306">
                  <c:v>145.00999450683594</c:v>
                </c:pt>
                <c:pt idx="15307">
                  <c:v>144.35000610351563</c:v>
                </c:pt>
                <c:pt idx="15308">
                  <c:v>144.50999450683594</c:v>
                </c:pt>
                <c:pt idx="15309">
                  <c:v>144.75999450683594</c:v>
                </c:pt>
                <c:pt idx="15310">
                  <c:v>145.05999755859375</c:v>
                </c:pt>
                <c:pt idx="15311">
                  <c:v>143.94000244140625</c:v>
                </c:pt>
                <c:pt idx="15312">
                  <c:v>145.05000305175781</c:v>
                </c:pt>
                <c:pt idx="15313">
                  <c:v>144.1300048828125</c:v>
                </c:pt>
                <c:pt idx="15314">
                  <c:v>144.85000610351563</c:v>
                </c:pt>
                <c:pt idx="15315">
                  <c:v>144.30000305175781</c:v>
                </c:pt>
                <c:pt idx="15316">
                  <c:v>145.19000244140625</c:v>
                </c:pt>
                <c:pt idx="15317">
                  <c:v>145.21000671386719</c:v>
                </c:pt>
                <c:pt idx="15318">
                  <c:v>143.99000549316406</c:v>
                </c:pt>
                <c:pt idx="15319">
                  <c:v>145.10000610351563</c:v>
                </c:pt>
                <c:pt idx="15320">
                  <c:v>144.35000610351563</c:v>
                </c:pt>
                <c:pt idx="15321">
                  <c:v>145.19000244140625</c:v>
                </c:pt>
                <c:pt idx="15322">
                  <c:v>144.13999938964844</c:v>
                </c:pt>
                <c:pt idx="15323">
                  <c:v>144.05000305175781</c:v>
                </c:pt>
                <c:pt idx="15324">
                  <c:v>145.02999877929688</c:v>
                </c:pt>
                <c:pt idx="15325">
                  <c:v>144.30999755859375</c:v>
                </c:pt>
                <c:pt idx="15326">
                  <c:v>144.85000610351563</c:v>
                </c:pt>
                <c:pt idx="15327">
                  <c:v>144.21000671386719</c:v>
                </c:pt>
                <c:pt idx="15328">
                  <c:v>145.22999572753906</c:v>
                </c:pt>
                <c:pt idx="15329">
                  <c:v>144.1199951171875</c:v>
                </c:pt>
                <c:pt idx="15330">
                  <c:v>144.1300048828125</c:v>
                </c:pt>
                <c:pt idx="15331">
                  <c:v>145.1199951171875</c:v>
                </c:pt>
                <c:pt idx="15332">
                  <c:v>144.30000305175781</c:v>
                </c:pt>
                <c:pt idx="15333">
                  <c:v>144.82000732421875</c:v>
                </c:pt>
                <c:pt idx="15334">
                  <c:v>144.24000549316406</c:v>
                </c:pt>
                <c:pt idx="15335">
                  <c:v>145.19999694824219</c:v>
                </c:pt>
                <c:pt idx="15336">
                  <c:v>144.1300048828125</c:v>
                </c:pt>
                <c:pt idx="15337">
                  <c:v>144.08000183105469</c:v>
                </c:pt>
                <c:pt idx="15338">
                  <c:v>145.16000366210938</c:v>
                </c:pt>
                <c:pt idx="15339">
                  <c:v>144.38999938964844</c:v>
                </c:pt>
                <c:pt idx="15340">
                  <c:v>145.05999755859375</c:v>
                </c:pt>
                <c:pt idx="15341">
                  <c:v>144.30000305175781</c:v>
                </c:pt>
                <c:pt idx="15342">
                  <c:v>145.27999877929688</c:v>
                </c:pt>
                <c:pt idx="15343">
                  <c:v>145.30000305175781</c:v>
                </c:pt>
                <c:pt idx="15344">
                  <c:v>144.1300048828125</c:v>
                </c:pt>
                <c:pt idx="15345">
                  <c:v>145.14999389648438</c:v>
                </c:pt>
                <c:pt idx="15346">
                  <c:v>144.21000671386719</c:v>
                </c:pt>
                <c:pt idx="15347">
                  <c:v>144.92999267578125</c:v>
                </c:pt>
                <c:pt idx="15348">
                  <c:v>144.41999816894531</c:v>
                </c:pt>
                <c:pt idx="15349">
                  <c:v>145.13999938964844</c:v>
                </c:pt>
                <c:pt idx="15350">
                  <c:v>145.33999633789063</c:v>
                </c:pt>
                <c:pt idx="15351">
                  <c:v>144.08000183105469</c:v>
                </c:pt>
                <c:pt idx="15352">
                  <c:v>145.27000427246094</c:v>
                </c:pt>
                <c:pt idx="15353">
                  <c:v>144.82000732421875</c:v>
                </c:pt>
                <c:pt idx="15354">
                  <c:v>144.80999755859375</c:v>
                </c:pt>
                <c:pt idx="15355">
                  <c:v>144.46000671386719</c:v>
                </c:pt>
                <c:pt idx="15356">
                  <c:v>145.19000244140625</c:v>
                </c:pt>
                <c:pt idx="15357">
                  <c:v>145.30000305175781</c:v>
                </c:pt>
                <c:pt idx="15358">
                  <c:v>144.14999389648438</c:v>
                </c:pt>
                <c:pt idx="15359">
                  <c:v>145.24000549316406</c:v>
                </c:pt>
                <c:pt idx="15360">
                  <c:v>144.96000671386719</c:v>
                </c:pt>
                <c:pt idx="15361">
                  <c:v>144.71000671386719</c:v>
                </c:pt>
                <c:pt idx="15362">
                  <c:v>144.58999633789063</c:v>
                </c:pt>
                <c:pt idx="15363">
                  <c:v>145.08999633789063</c:v>
                </c:pt>
                <c:pt idx="15364">
                  <c:v>145.3699951171875</c:v>
                </c:pt>
                <c:pt idx="15365">
                  <c:v>144.11000061035156</c:v>
                </c:pt>
                <c:pt idx="15366">
                  <c:v>145.36000061035156</c:v>
                </c:pt>
                <c:pt idx="15367">
                  <c:v>144.96000671386719</c:v>
                </c:pt>
                <c:pt idx="15368">
                  <c:v>144.69999694824219</c:v>
                </c:pt>
                <c:pt idx="15369">
                  <c:v>144.57000732421875</c:v>
                </c:pt>
                <c:pt idx="15370">
                  <c:v>144.21000671386719</c:v>
                </c:pt>
                <c:pt idx="15371">
                  <c:v>145.38999938964844</c:v>
                </c:pt>
                <c:pt idx="15372">
                  <c:v>144.16999816894531</c:v>
                </c:pt>
                <c:pt idx="15373">
                  <c:v>145.35000610351563</c:v>
                </c:pt>
                <c:pt idx="15374">
                  <c:v>145.08000183105469</c:v>
                </c:pt>
                <c:pt idx="15375">
                  <c:v>144.75999450683594</c:v>
                </c:pt>
                <c:pt idx="15376">
                  <c:v>144.66999816894531</c:v>
                </c:pt>
                <c:pt idx="15377">
                  <c:v>144.17999267578125</c:v>
                </c:pt>
                <c:pt idx="15378">
                  <c:v>145.41000366210938</c:v>
                </c:pt>
                <c:pt idx="15379">
                  <c:v>144.17999267578125</c:v>
                </c:pt>
                <c:pt idx="15380">
                  <c:v>144.47999572753906</c:v>
                </c:pt>
                <c:pt idx="15381">
                  <c:v>145.05999755859375</c:v>
                </c:pt>
                <c:pt idx="15382">
                  <c:v>144.88999938964844</c:v>
                </c:pt>
                <c:pt idx="15383">
                  <c:v>145.38999938964844</c:v>
                </c:pt>
                <c:pt idx="15384">
                  <c:v>144.28999328613281</c:v>
                </c:pt>
                <c:pt idx="15385">
                  <c:v>145.47000122070313</c:v>
                </c:pt>
                <c:pt idx="15386">
                  <c:v>144.27000427246094</c:v>
                </c:pt>
                <c:pt idx="15387">
                  <c:v>144.58999633789063</c:v>
                </c:pt>
                <c:pt idx="15388">
                  <c:v>144.80999755859375</c:v>
                </c:pt>
                <c:pt idx="15389">
                  <c:v>145.19000244140625</c:v>
                </c:pt>
                <c:pt idx="15390">
                  <c:v>145.52999877929688</c:v>
                </c:pt>
                <c:pt idx="15391">
                  <c:v>144.25</c:v>
                </c:pt>
                <c:pt idx="15392">
                  <c:v>145.42999267578125</c:v>
                </c:pt>
                <c:pt idx="15393">
                  <c:v>144.28999328613281</c:v>
                </c:pt>
                <c:pt idx="15394">
                  <c:v>144.91000366210938</c:v>
                </c:pt>
                <c:pt idx="15395">
                  <c:v>144.75999450683594</c:v>
                </c:pt>
                <c:pt idx="15396">
                  <c:v>145.35000610351563</c:v>
                </c:pt>
                <c:pt idx="15397">
                  <c:v>145.58000183105469</c:v>
                </c:pt>
                <c:pt idx="15398">
                  <c:v>144.35000610351563</c:v>
                </c:pt>
                <c:pt idx="15399">
                  <c:v>145.39999389648438</c:v>
                </c:pt>
                <c:pt idx="15400">
                  <c:v>144.88999938964844</c:v>
                </c:pt>
                <c:pt idx="15401">
                  <c:v>145.22000122070313</c:v>
                </c:pt>
                <c:pt idx="15402">
                  <c:v>144.47999572753906</c:v>
                </c:pt>
                <c:pt idx="15403">
                  <c:v>145.38999938964844</c:v>
                </c:pt>
                <c:pt idx="15404">
                  <c:v>144.3699951171875</c:v>
                </c:pt>
                <c:pt idx="15405">
                  <c:v>144.32000732421875</c:v>
                </c:pt>
                <c:pt idx="15406">
                  <c:v>145.41000366210938</c:v>
                </c:pt>
                <c:pt idx="15407">
                  <c:v>144.64999389648438</c:v>
                </c:pt>
                <c:pt idx="15408">
                  <c:v>145.25999450683594</c:v>
                </c:pt>
                <c:pt idx="15409">
                  <c:v>144.57000732421875</c:v>
                </c:pt>
                <c:pt idx="15410">
                  <c:v>145.53999328613281</c:v>
                </c:pt>
                <c:pt idx="15411">
                  <c:v>144.44999694824219</c:v>
                </c:pt>
                <c:pt idx="15412">
                  <c:v>145.53999328613281</c:v>
                </c:pt>
                <c:pt idx="15413">
                  <c:v>145.46000671386719</c:v>
                </c:pt>
                <c:pt idx="15414">
                  <c:v>144.52000427246094</c:v>
                </c:pt>
                <c:pt idx="15415">
                  <c:v>145.19999694824219</c:v>
                </c:pt>
                <c:pt idx="15416">
                  <c:v>144.52999877929688</c:v>
                </c:pt>
                <c:pt idx="15417">
                  <c:v>145.55999755859375</c:v>
                </c:pt>
                <c:pt idx="15418">
                  <c:v>144.39999389648438</c:v>
                </c:pt>
                <c:pt idx="15419">
                  <c:v>145.53999328613281</c:v>
                </c:pt>
                <c:pt idx="15420">
                  <c:v>145.5</c:v>
                </c:pt>
                <c:pt idx="15421">
                  <c:v>144.50999450683594</c:v>
                </c:pt>
                <c:pt idx="15422">
                  <c:v>145.30000305175781</c:v>
                </c:pt>
                <c:pt idx="15423">
                  <c:v>144.63999938964844</c:v>
                </c:pt>
                <c:pt idx="15424">
                  <c:v>145.47000122070313</c:v>
                </c:pt>
                <c:pt idx="15425">
                  <c:v>144.52999877929688</c:v>
                </c:pt>
                <c:pt idx="15426">
                  <c:v>145.6300048828125</c:v>
                </c:pt>
                <c:pt idx="15427">
                  <c:v>145.52000427246094</c:v>
                </c:pt>
                <c:pt idx="15428">
                  <c:v>144.38999938964844</c:v>
                </c:pt>
                <c:pt idx="15429">
                  <c:v>145.42999267578125</c:v>
                </c:pt>
                <c:pt idx="15430">
                  <c:v>145.08999633789063</c:v>
                </c:pt>
                <c:pt idx="15431">
                  <c:v>145.1199951171875</c:v>
                </c:pt>
                <c:pt idx="15432">
                  <c:v>144.86000061035156</c:v>
                </c:pt>
                <c:pt idx="15433">
                  <c:v>144.5</c:v>
                </c:pt>
                <c:pt idx="15434">
                  <c:v>145.61000061035156</c:v>
                </c:pt>
                <c:pt idx="15435">
                  <c:v>144.49000549316406</c:v>
                </c:pt>
                <c:pt idx="15436">
                  <c:v>145.67999267578125</c:v>
                </c:pt>
                <c:pt idx="15437">
                  <c:v>145.3800048828125</c:v>
                </c:pt>
                <c:pt idx="15438">
                  <c:v>144.69999694824219</c:v>
                </c:pt>
                <c:pt idx="15439">
                  <c:v>145.32000732421875</c:v>
                </c:pt>
                <c:pt idx="15440">
                  <c:v>144.64999389648438</c:v>
                </c:pt>
                <c:pt idx="15441">
                  <c:v>145.50999450683594</c:v>
                </c:pt>
                <c:pt idx="15442">
                  <c:v>144.57000732421875</c:v>
                </c:pt>
                <c:pt idx="15443">
                  <c:v>144.46000671386719</c:v>
                </c:pt>
                <c:pt idx="15444">
                  <c:v>145.61000061035156</c:v>
                </c:pt>
                <c:pt idx="15445">
                  <c:v>144.49000549316406</c:v>
                </c:pt>
                <c:pt idx="15446">
                  <c:v>145.55000305175781</c:v>
                </c:pt>
                <c:pt idx="15447">
                  <c:v>145.13999938964844</c:v>
                </c:pt>
                <c:pt idx="15448">
                  <c:v>145.16999816894531</c:v>
                </c:pt>
                <c:pt idx="15449">
                  <c:v>144.86000061035156</c:v>
                </c:pt>
                <c:pt idx="15450">
                  <c:v>144.55000305175781</c:v>
                </c:pt>
                <c:pt idx="15451">
                  <c:v>145.71000671386719</c:v>
                </c:pt>
                <c:pt idx="15452">
                  <c:v>144.50999450683594</c:v>
                </c:pt>
                <c:pt idx="15453">
                  <c:v>145.72000122070313</c:v>
                </c:pt>
                <c:pt idx="15454">
                  <c:v>145.60000610351563</c:v>
                </c:pt>
                <c:pt idx="15455">
                  <c:v>144.80000305175781</c:v>
                </c:pt>
                <c:pt idx="15456">
                  <c:v>145.39999389648438</c:v>
                </c:pt>
                <c:pt idx="15457">
                  <c:v>144.75</c:v>
                </c:pt>
                <c:pt idx="15458">
                  <c:v>145.63999938964844</c:v>
                </c:pt>
                <c:pt idx="15459">
                  <c:v>144.55999755859375</c:v>
                </c:pt>
                <c:pt idx="15460">
                  <c:v>144.47000122070313</c:v>
                </c:pt>
                <c:pt idx="15461">
                  <c:v>145.64999389648438</c:v>
                </c:pt>
                <c:pt idx="15462">
                  <c:v>144.52999877929688</c:v>
                </c:pt>
                <c:pt idx="15463">
                  <c:v>145.57000732421875</c:v>
                </c:pt>
                <c:pt idx="15464">
                  <c:v>144.72999572753906</c:v>
                </c:pt>
                <c:pt idx="15465">
                  <c:v>145.39999389648438</c:v>
                </c:pt>
                <c:pt idx="15466">
                  <c:v>144.88999938964844</c:v>
                </c:pt>
                <c:pt idx="15467">
                  <c:v>145.6300048828125</c:v>
                </c:pt>
                <c:pt idx="15468">
                  <c:v>144.61000061035156</c:v>
                </c:pt>
                <c:pt idx="15469">
                  <c:v>144.52000427246094</c:v>
                </c:pt>
                <c:pt idx="15470">
                  <c:v>145.6199951171875</c:v>
                </c:pt>
                <c:pt idx="15471">
                  <c:v>144.58999633789063</c:v>
                </c:pt>
                <c:pt idx="15472">
                  <c:v>145.21000671386719</c:v>
                </c:pt>
                <c:pt idx="15473">
                  <c:v>145</c:v>
                </c:pt>
                <c:pt idx="15474">
                  <c:v>145.53999328613281</c:v>
                </c:pt>
                <c:pt idx="15475">
                  <c:v>145.77000427246094</c:v>
                </c:pt>
                <c:pt idx="15476">
                  <c:v>144.53999328613281</c:v>
                </c:pt>
                <c:pt idx="15477">
                  <c:v>145.78999328613281</c:v>
                </c:pt>
                <c:pt idx="15478">
                  <c:v>144.50999450683594</c:v>
                </c:pt>
                <c:pt idx="15479">
                  <c:v>145.03999328613281</c:v>
                </c:pt>
                <c:pt idx="15480">
                  <c:v>145.1199951171875</c:v>
                </c:pt>
                <c:pt idx="15481">
                  <c:v>145.44000244140625</c:v>
                </c:pt>
                <c:pt idx="15482">
                  <c:v>145.72999572753906</c:v>
                </c:pt>
                <c:pt idx="15483">
                  <c:v>144.6300048828125</c:v>
                </c:pt>
                <c:pt idx="15484">
                  <c:v>145.74000549316406</c:v>
                </c:pt>
                <c:pt idx="15485">
                  <c:v>145.6199951171875</c:v>
                </c:pt>
                <c:pt idx="15486">
                  <c:v>144.8699951171875</c:v>
                </c:pt>
                <c:pt idx="15487">
                  <c:v>145.36000061035156</c:v>
                </c:pt>
                <c:pt idx="15488">
                  <c:v>145.1199951171875</c:v>
                </c:pt>
                <c:pt idx="15489">
                  <c:v>145.75999450683594</c:v>
                </c:pt>
                <c:pt idx="15490">
                  <c:v>144.67999267578125</c:v>
                </c:pt>
                <c:pt idx="15491">
                  <c:v>145.86000061035156</c:v>
                </c:pt>
                <c:pt idx="15492">
                  <c:v>145.72999572753906</c:v>
                </c:pt>
                <c:pt idx="15493">
                  <c:v>144.69999694824219</c:v>
                </c:pt>
                <c:pt idx="15494">
                  <c:v>145.64999389648438</c:v>
                </c:pt>
                <c:pt idx="15495">
                  <c:v>145.25999450683594</c:v>
                </c:pt>
                <c:pt idx="15496">
                  <c:v>145.44000244140625</c:v>
                </c:pt>
                <c:pt idx="15497">
                  <c:v>145.05000305175781</c:v>
                </c:pt>
                <c:pt idx="15498">
                  <c:v>144.72000122070313</c:v>
                </c:pt>
                <c:pt idx="15499">
                  <c:v>145.94000244140625</c:v>
                </c:pt>
                <c:pt idx="15500">
                  <c:v>144.6300048828125</c:v>
                </c:pt>
                <c:pt idx="15501">
                  <c:v>145.85000610351563</c:v>
                </c:pt>
                <c:pt idx="15502">
                  <c:v>144.69000244140625</c:v>
                </c:pt>
                <c:pt idx="15503">
                  <c:v>144.97000122070313</c:v>
                </c:pt>
                <c:pt idx="15504">
                  <c:v>145.52999877929688</c:v>
                </c:pt>
                <c:pt idx="15505">
                  <c:v>145.25</c:v>
                </c:pt>
                <c:pt idx="15506">
                  <c:v>145.83999633789063</c:v>
                </c:pt>
                <c:pt idx="15507">
                  <c:v>144.77000427246094</c:v>
                </c:pt>
                <c:pt idx="15508">
                  <c:v>145.88999938964844</c:v>
                </c:pt>
                <c:pt idx="15509">
                  <c:v>144.74000549316406</c:v>
                </c:pt>
                <c:pt idx="15510">
                  <c:v>144.72999572753906</c:v>
                </c:pt>
                <c:pt idx="15511">
                  <c:v>145.75</c:v>
                </c:pt>
                <c:pt idx="15512">
                  <c:v>145</c:v>
                </c:pt>
                <c:pt idx="15513">
                  <c:v>145.69000244140625</c:v>
                </c:pt>
                <c:pt idx="15514">
                  <c:v>144.89999389648438</c:v>
                </c:pt>
                <c:pt idx="15515">
                  <c:v>145.88999938964844</c:v>
                </c:pt>
                <c:pt idx="15516">
                  <c:v>145.8699951171875</c:v>
                </c:pt>
                <c:pt idx="15517">
                  <c:v>144.82000732421875</c:v>
                </c:pt>
                <c:pt idx="15518">
                  <c:v>145.80999755859375</c:v>
                </c:pt>
                <c:pt idx="15519">
                  <c:v>145.22000122070313</c:v>
                </c:pt>
                <c:pt idx="15520">
                  <c:v>145.63999938964844</c:v>
                </c:pt>
                <c:pt idx="15521">
                  <c:v>144.97999572753906</c:v>
                </c:pt>
                <c:pt idx="15522">
                  <c:v>144.77000427246094</c:v>
                </c:pt>
                <c:pt idx="15523">
                  <c:v>145.89999389648438</c:v>
                </c:pt>
                <c:pt idx="15524">
                  <c:v>144.69000244140625</c:v>
                </c:pt>
                <c:pt idx="15525">
                  <c:v>145.14999389648438</c:v>
                </c:pt>
                <c:pt idx="15526">
                  <c:v>145.35000610351563</c:v>
                </c:pt>
                <c:pt idx="15527">
                  <c:v>145.47000122070313</c:v>
                </c:pt>
                <c:pt idx="15528">
                  <c:v>145.92999267578125</c:v>
                </c:pt>
                <c:pt idx="15529">
                  <c:v>144.72999572753906</c:v>
                </c:pt>
                <c:pt idx="15530">
                  <c:v>145.89999389648438</c:v>
                </c:pt>
                <c:pt idx="15531">
                  <c:v>144.67999267578125</c:v>
                </c:pt>
                <c:pt idx="15532">
                  <c:v>144.94000244140625</c:v>
                </c:pt>
                <c:pt idx="15533">
                  <c:v>145.52999877929688</c:v>
                </c:pt>
                <c:pt idx="15534">
                  <c:v>145.19999694824219</c:v>
                </c:pt>
                <c:pt idx="15535">
                  <c:v>145.77999877929688</c:v>
                </c:pt>
                <c:pt idx="15536">
                  <c:v>144.82000732421875</c:v>
                </c:pt>
                <c:pt idx="15537">
                  <c:v>145.94999694824219</c:v>
                </c:pt>
                <c:pt idx="15538">
                  <c:v>145.88999938964844</c:v>
                </c:pt>
                <c:pt idx="15539">
                  <c:v>144.75</c:v>
                </c:pt>
                <c:pt idx="15540">
                  <c:v>145.80000305175781</c:v>
                </c:pt>
                <c:pt idx="15541">
                  <c:v>144.91999816894531</c:v>
                </c:pt>
                <c:pt idx="15542">
                  <c:v>145.75</c:v>
                </c:pt>
                <c:pt idx="15543">
                  <c:v>145.17999267578125</c:v>
                </c:pt>
                <c:pt idx="15544">
                  <c:v>145.83999633789063</c:v>
                </c:pt>
                <c:pt idx="15545">
                  <c:v>144.83000183105469</c:v>
                </c:pt>
                <c:pt idx="15546">
                  <c:v>145.97000122070313</c:v>
                </c:pt>
                <c:pt idx="15547">
                  <c:v>145.8699951171875</c:v>
                </c:pt>
                <c:pt idx="15548">
                  <c:v>144.80000305175781</c:v>
                </c:pt>
                <c:pt idx="15549">
                  <c:v>145.85000610351563</c:v>
                </c:pt>
                <c:pt idx="15550">
                  <c:v>144.91000366210938</c:v>
                </c:pt>
                <c:pt idx="15551">
                  <c:v>145.47999572753906</c:v>
                </c:pt>
                <c:pt idx="15552">
                  <c:v>145.07000732421875</c:v>
                </c:pt>
                <c:pt idx="15553">
                  <c:v>145.83999633789063</c:v>
                </c:pt>
                <c:pt idx="15554">
                  <c:v>144.96000671386719</c:v>
                </c:pt>
                <c:pt idx="15555">
                  <c:v>144.75999450683594</c:v>
                </c:pt>
                <c:pt idx="15556">
                  <c:v>145.96000671386719</c:v>
                </c:pt>
                <c:pt idx="15557">
                  <c:v>144.77000427246094</c:v>
                </c:pt>
                <c:pt idx="15558">
                  <c:v>145.1199951171875</c:v>
                </c:pt>
                <c:pt idx="15559">
                  <c:v>145.6300048828125</c:v>
                </c:pt>
                <c:pt idx="15560">
                  <c:v>145.27999877929688</c:v>
                </c:pt>
                <c:pt idx="15561">
                  <c:v>145.38999938964844</c:v>
                </c:pt>
                <c:pt idx="15562">
                  <c:v>144.86000061035156</c:v>
                </c:pt>
                <c:pt idx="15563">
                  <c:v>145.91999816894531</c:v>
                </c:pt>
                <c:pt idx="15564">
                  <c:v>144.72999572753906</c:v>
                </c:pt>
                <c:pt idx="15565">
                  <c:v>144.71000671386719</c:v>
                </c:pt>
                <c:pt idx="15566">
                  <c:v>145.86000061035156</c:v>
                </c:pt>
                <c:pt idx="15567">
                  <c:v>144.86000061035156</c:v>
                </c:pt>
                <c:pt idx="15568">
                  <c:v>145.44999694824219</c:v>
                </c:pt>
                <c:pt idx="15569">
                  <c:v>145.33000183105469</c:v>
                </c:pt>
                <c:pt idx="15570">
                  <c:v>145.69999694824219</c:v>
                </c:pt>
                <c:pt idx="15571">
                  <c:v>146.03999328613281</c:v>
                </c:pt>
                <c:pt idx="15572">
                  <c:v>144.83000183105469</c:v>
                </c:pt>
                <c:pt idx="15573">
                  <c:v>146.00999450683594</c:v>
                </c:pt>
                <c:pt idx="15574">
                  <c:v>144.80999755859375</c:v>
                </c:pt>
                <c:pt idx="15575">
                  <c:v>144.88999938964844</c:v>
                </c:pt>
                <c:pt idx="15576">
                  <c:v>145.8699951171875</c:v>
                </c:pt>
                <c:pt idx="15577">
                  <c:v>144.94000244140625</c:v>
                </c:pt>
                <c:pt idx="15578">
                  <c:v>145.55999755859375</c:v>
                </c:pt>
                <c:pt idx="15579">
                  <c:v>145.19999694824219</c:v>
                </c:pt>
                <c:pt idx="15580">
                  <c:v>145.57000732421875</c:v>
                </c:pt>
                <c:pt idx="15581">
                  <c:v>145.25</c:v>
                </c:pt>
                <c:pt idx="15582">
                  <c:v>145.78999328613281</c:v>
                </c:pt>
                <c:pt idx="15583">
                  <c:v>146.1300048828125</c:v>
                </c:pt>
                <c:pt idx="15584">
                  <c:v>144.88999938964844</c:v>
                </c:pt>
                <c:pt idx="15585">
                  <c:v>146.00999450683594</c:v>
                </c:pt>
                <c:pt idx="15586">
                  <c:v>145.94999694824219</c:v>
                </c:pt>
                <c:pt idx="15587">
                  <c:v>144.94000244140625</c:v>
                </c:pt>
                <c:pt idx="15588">
                  <c:v>145.92999267578125</c:v>
                </c:pt>
                <c:pt idx="15589">
                  <c:v>144.88999938964844</c:v>
                </c:pt>
                <c:pt idx="15590">
                  <c:v>145.38999938964844</c:v>
                </c:pt>
                <c:pt idx="15591">
                  <c:v>145.58999633789063</c:v>
                </c:pt>
                <c:pt idx="15592">
                  <c:v>145.46000671386719</c:v>
                </c:pt>
                <c:pt idx="15593">
                  <c:v>146.08000183105469</c:v>
                </c:pt>
                <c:pt idx="15594">
                  <c:v>145.00999450683594</c:v>
                </c:pt>
                <c:pt idx="15595">
                  <c:v>146.1199951171875</c:v>
                </c:pt>
                <c:pt idx="15596">
                  <c:v>146.16000366210938</c:v>
                </c:pt>
                <c:pt idx="15597">
                  <c:v>144.91000366210938</c:v>
                </c:pt>
                <c:pt idx="15598">
                  <c:v>146.07000732421875</c:v>
                </c:pt>
                <c:pt idx="15599">
                  <c:v>145.83999633789063</c:v>
                </c:pt>
                <c:pt idx="15600">
                  <c:v>144.97999572753906</c:v>
                </c:pt>
                <c:pt idx="15601">
                  <c:v>145.88999938964844</c:v>
                </c:pt>
                <c:pt idx="15602">
                  <c:v>145.02999877929688</c:v>
                </c:pt>
                <c:pt idx="15603">
                  <c:v>145.6300048828125</c:v>
                </c:pt>
                <c:pt idx="15604">
                  <c:v>145.22999572753906</c:v>
                </c:pt>
                <c:pt idx="15605">
                  <c:v>145.78999328613281</c:v>
                </c:pt>
                <c:pt idx="15606">
                  <c:v>146.08999633789063</c:v>
                </c:pt>
                <c:pt idx="15607">
                  <c:v>144.96000671386719</c:v>
                </c:pt>
                <c:pt idx="15608">
                  <c:v>146.14999389648438</c:v>
                </c:pt>
                <c:pt idx="15609">
                  <c:v>144.94000244140625</c:v>
                </c:pt>
                <c:pt idx="15610">
                  <c:v>144.94999694824219</c:v>
                </c:pt>
                <c:pt idx="15611">
                  <c:v>146.02999877929688</c:v>
                </c:pt>
                <c:pt idx="15612">
                  <c:v>145.02000427246094</c:v>
                </c:pt>
                <c:pt idx="15613">
                  <c:v>145.42999267578125</c:v>
                </c:pt>
                <c:pt idx="15614">
                  <c:v>145.61000061035156</c:v>
                </c:pt>
                <c:pt idx="15615">
                  <c:v>145.97999572753906</c:v>
                </c:pt>
                <c:pt idx="15616">
                  <c:v>145.61000061035156</c:v>
                </c:pt>
                <c:pt idx="15617">
                  <c:v>145.60000610351563</c:v>
                </c:pt>
                <c:pt idx="15618">
                  <c:v>145.5</c:v>
                </c:pt>
                <c:pt idx="15619">
                  <c:v>145.02999877929688</c:v>
                </c:pt>
                <c:pt idx="15620">
                  <c:v>146.08000183105469</c:v>
                </c:pt>
                <c:pt idx="15621">
                  <c:v>144.96000671386719</c:v>
                </c:pt>
                <c:pt idx="15622">
                  <c:v>144.96000671386719</c:v>
                </c:pt>
                <c:pt idx="15623">
                  <c:v>146.07000732421875</c:v>
                </c:pt>
                <c:pt idx="15624">
                  <c:v>144.8800048828125</c:v>
                </c:pt>
                <c:pt idx="15625">
                  <c:v>146.11000061035156</c:v>
                </c:pt>
                <c:pt idx="15626">
                  <c:v>145.97999572753906</c:v>
                </c:pt>
                <c:pt idx="15627">
                  <c:v>145.1199951171875</c:v>
                </c:pt>
                <c:pt idx="15628">
                  <c:v>145.91000366210938</c:v>
                </c:pt>
                <c:pt idx="15629">
                  <c:v>145.16999816894531</c:v>
                </c:pt>
                <c:pt idx="15630">
                  <c:v>145.77000427246094</c:v>
                </c:pt>
                <c:pt idx="15631">
                  <c:v>145.35000610351563</c:v>
                </c:pt>
                <c:pt idx="15632">
                  <c:v>145.78999328613281</c:v>
                </c:pt>
                <c:pt idx="15633">
                  <c:v>146.17999267578125</c:v>
                </c:pt>
                <c:pt idx="15634">
                  <c:v>144.97999572753906</c:v>
                </c:pt>
                <c:pt idx="15635">
                  <c:v>146.22999572753906</c:v>
                </c:pt>
                <c:pt idx="15636">
                  <c:v>146.16000366210938</c:v>
                </c:pt>
                <c:pt idx="15637">
                  <c:v>144.99000549316406</c:v>
                </c:pt>
                <c:pt idx="15638">
                  <c:v>146.14999389648438</c:v>
                </c:pt>
                <c:pt idx="15639">
                  <c:v>145</c:v>
                </c:pt>
                <c:pt idx="15640">
                  <c:v>145.41999816894531</c:v>
                </c:pt>
                <c:pt idx="15641">
                  <c:v>145.8699951171875</c:v>
                </c:pt>
                <c:pt idx="15642">
                  <c:v>145.44999694824219</c:v>
                </c:pt>
                <c:pt idx="15643">
                  <c:v>146.13999938964844</c:v>
                </c:pt>
                <c:pt idx="15644">
                  <c:v>145.24000549316406</c:v>
                </c:pt>
                <c:pt idx="15645">
                  <c:v>146.19000244140625</c:v>
                </c:pt>
                <c:pt idx="15646">
                  <c:v>146.27000427246094</c:v>
                </c:pt>
                <c:pt idx="15647">
                  <c:v>145.00999450683594</c:v>
                </c:pt>
                <c:pt idx="15648">
                  <c:v>146.21000671386719</c:v>
                </c:pt>
                <c:pt idx="15649">
                  <c:v>146.00999450683594</c:v>
                </c:pt>
                <c:pt idx="15650">
                  <c:v>145.3800048828125</c:v>
                </c:pt>
                <c:pt idx="15651">
                  <c:v>145.96000671386719</c:v>
                </c:pt>
                <c:pt idx="15652">
                  <c:v>145.33999633789063</c:v>
                </c:pt>
                <c:pt idx="15653">
                  <c:v>146.1199951171875</c:v>
                </c:pt>
                <c:pt idx="15654">
                  <c:v>145.25999450683594</c:v>
                </c:pt>
                <c:pt idx="15655">
                  <c:v>146.13999938964844</c:v>
                </c:pt>
                <c:pt idx="15656">
                  <c:v>146.19999694824219</c:v>
                </c:pt>
                <c:pt idx="15657">
                  <c:v>145.03999328613281</c:v>
                </c:pt>
                <c:pt idx="15658">
                  <c:v>146.19000244140625</c:v>
                </c:pt>
                <c:pt idx="15659">
                  <c:v>146.10000610351563</c:v>
                </c:pt>
                <c:pt idx="15660">
                  <c:v>145.22999572753906</c:v>
                </c:pt>
                <c:pt idx="15661">
                  <c:v>146.03999328613281</c:v>
                </c:pt>
                <c:pt idx="15662">
                  <c:v>145.3699951171875</c:v>
                </c:pt>
                <c:pt idx="15663">
                  <c:v>145.97000122070313</c:v>
                </c:pt>
                <c:pt idx="15664">
                  <c:v>145.41000366210938</c:v>
                </c:pt>
                <c:pt idx="15665">
                  <c:v>146.05000305175781</c:v>
                </c:pt>
                <c:pt idx="15666">
                  <c:v>146.25999450683594</c:v>
                </c:pt>
                <c:pt idx="15667">
                  <c:v>145.10000610351563</c:v>
                </c:pt>
                <c:pt idx="15668">
                  <c:v>146.25</c:v>
                </c:pt>
                <c:pt idx="15669">
                  <c:v>146.19000244140625</c:v>
                </c:pt>
                <c:pt idx="15670">
                  <c:v>145.08999633789063</c:v>
                </c:pt>
                <c:pt idx="15671">
                  <c:v>146.16999816894531</c:v>
                </c:pt>
                <c:pt idx="15672">
                  <c:v>145.83999633789063</c:v>
                </c:pt>
                <c:pt idx="15673">
                  <c:v>145.6199951171875</c:v>
                </c:pt>
                <c:pt idx="15674">
                  <c:v>145.83999633789063</c:v>
                </c:pt>
                <c:pt idx="15675">
                  <c:v>145.57000732421875</c:v>
                </c:pt>
                <c:pt idx="15676">
                  <c:v>146.05999755859375</c:v>
                </c:pt>
                <c:pt idx="15677">
                  <c:v>145.30000305175781</c:v>
                </c:pt>
                <c:pt idx="15678">
                  <c:v>146.10000610351563</c:v>
                </c:pt>
                <c:pt idx="15679">
                  <c:v>146.39999389648438</c:v>
                </c:pt>
                <c:pt idx="15680">
                  <c:v>145.02999877929688</c:v>
                </c:pt>
                <c:pt idx="15681">
                  <c:v>146.30999755859375</c:v>
                </c:pt>
                <c:pt idx="15682">
                  <c:v>145.16000366210938</c:v>
                </c:pt>
                <c:pt idx="15683">
                  <c:v>145.22000122070313</c:v>
                </c:pt>
                <c:pt idx="15684">
                  <c:v>146.24000549316406</c:v>
                </c:pt>
                <c:pt idx="15685">
                  <c:v>145.22000122070313</c:v>
                </c:pt>
                <c:pt idx="15686">
                  <c:v>145.80000305175781</c:v>
                </c:pt>
                <c:pt idx="15687">
                  <c:v>145.86000061035156</c:v>
                </c:pt>
                <c:pt idx="15688">
                  <c:v>145.82000732421875</c:v>
                </c:pt>
                <c:pt idx="15689">
                  <c:v>146.39999389648438</c:v>
                </c:pt>
                <c:pt idx="15690">
                  <c:v>145.24000549316406</c:v>
                </c:pt>
                <c:pt idx="15691">
                  <c:v>146.35000610351563</c:v>
                </c:pt>
                <c:pt idx="15692">
                  <c:v>146.42999267578125</c:v>
                </c:pt>
                <c:pt idx="15693">
                  <c:v>145.16999816894531</c:v>
                </c:pt>
                <c:pt idx="15694">
                  <c:v>146.3800048828125</c:v>
                </c:pt>
                <c:pt idx="15695">
                  <c:v>145.1300048828125</c:v>
                </c:pt>
                <c:pt idx="15696">
                  <c:v>145.41999816894531</c:v>
                </c:pt>
                <c:pt idx="15697">
                  <c:v>146.17999267578125</c:v>
                </c:pt>
                <c:pt idx="15698">
                  <c:v>145.39999389648438</c:v>
                </c:pt>
                <c:pt idx="15699">
                  <c:v>146.22000122070313</c:v>
                </c:pt>
                <c:pt idx="15700">
                  <c:v>145.72000122070313</c:v>
                </c:pt>
                <c:pt idx="15701">
                  <c:v>145.8800048828125</c:v>
                </c:pt>
                <c:pt idx="15702">
                  <c:v>145.75999450683594</c:v>
                </c:pt>
                <c:pt idx="15703">
                  <c:v>145.27999877929688</c:v>
                </c:pt>
                <c:pt idx="15704">
                  <c:v>145.36000061035156</c:v>
                </c:pt>
                <c:pt idx="15705">
                  <c:v>145.25999450683594</c:v>
                </c:pt>
                <c:pt idx="15706">
                  <c:v>146.47999572753906</c:v>
                </c:pt>
                <c:pt idx="15707">
                  <c:v>145.25</c:v>
                </c:pt>
                <c:pt idx="15708">
                  <c:v>146.57000732421875</c:v>
                </c:pt>
                <c:pt idx="15709">
                  <c:v>146.53999328613281</c:v>
                </c:pt>
                <c:pt idx="15710">
                  <c:v>145.36000061035156</c:v>
                </c:pt>
                <c:pt idx="15711">
                  <c:v>146.58000183105469</c:v>
                </c:pt>
                <c:pt idx="15712">
                  <c:v>145.41000366210938</c:v>
                </c:pt>
                <c:pt idx="15713">
                  <c:v>145.80999755859375</c:v>
                </c:pt>
                <c:pt idx="15714">
                  <c:v>146.17999267578125</c:v>
                </c:pt>
                <c:pt idx="15715">
                  <c:v>145.8800048828125</c:v>
                </c:pt>
                <c:pt idx="15716">
                  <c:v>146.46000671386719</c:v>
                </c:pt>
                <c:pt idx="15717">
                  <c:v>145.58999633789063</c:v>
                </c:pt>
                <c:pt idx="15718">
                  <c:v>146.41000366210938</c:v>
                </c:pt>
                <c:pt idx="15719">
                  <c:v>146.49000549316406</c:v>
                </c:pt>
                <c:pt idx="15720">
                  <c:v>145.44999694824219</c:v>
                </c:pt>
                <c:pt idx="15721">
                  <c:v>146.58999633789063</c:v>
                </c:pt>
                <c:pt idx="15722">
                  <c:v>146.50999450683594</c:v>
                </c:pt>
                <c:pt idx="15723">
                  <c:v>145.39999389648438</c:v>
                </c:pt>
                <c:pt idx="15724">
                  <c:v>146.50999450683594</c:v>
                </c:pt>
                <c:pt idx="15725">
                  <c:v>146.14999389648438</c:v>
                </c:pt>
                <c:pt idx="15726">
                  <c:v>145.99000549316406</c:v>
                </c:pt>
                <c:pt idx="15727">
                  <c:v>146.19999694824219</c:v>
                </c:pt>
                <c:pt idx="15728">
                  <c:v>145.94999694824219</c:v>
                </c:pt>
                <c:pt idx="15729">
                  <c:v>146.55000305175781</c:v>
                </c:pt>
                <c:pt idx="15730">
                  <c:v>145.6199951171875</c:v>
                </c:pt>
                <c:pt idx="15731">
                  <c:v>146.5</c:v>
                </c:pt>
                <c:pt idx="15732">
                  <c:v>145.47999572753906</c:v>
                </c:pt>
                <c:pt idx="15733">
                  <c:v>145.33999633789063</c:v>
                </c:pt>
                <c:pt idx="15734">
                  <c:v>146.71000671386719</c:v>
                </c:pt>
                <c:pt idx="15735">
                  <c:v>145.44999694824219</c:v>
                </c:pt>
                <c:pt idx="15736">
                  <c:v>145.66999816894531</c:v>
                </c:pt>
                <c:pt idx="15737">
                  <c:v>146.5</c:v>
                </c:pt>
                <c:pt idx="15738">
                  <c:v>145.61000061035156</c:v>
                </c:pt>
                <c:pt idx="15739">
                  <c:v>145.44000244140625</c:v>
                </c:pt>
                <c:pt idx="15740">
                  <c:v>146.64999389648438</c:v>
                </c:pt>
                <c:pt idx="15741">
                  <c:v>145.46000671386719</c:v>
                </c:pt>
                <c:pt idx="15742">
                  <c:v>146.66999816894531</c:v>
                </c:pt>
                <c:pt idx="15743">
                  <c:v>146.60000610351563</c:v>
                </c:pt>
                <c:pt idx="15744">
                  <c:v>145.44000244140625</c:v>
                </c:pt>
                <c:pt idx="15745">
                  <c:v>146.50999450683594</c:v>
                </c:pt>
                <c:pt idx="15746">
                  <c:v>146.16999816894531</c:v>
                </c:pt>
                <c:pt idx="15747">
                  <c:v>145.99000549316406</c:v>
                </c:pt>
                <c:pt idx="15748">
                  <c:v>146.14999389648438</c:v>
                </c:pt>
                <c:pt idx="15749">
                  <c:v>145.69000244140625</c:v>
                </c:pt>
                <c:pt idx="15750">
                  <c:v>146.71000671386719</c:v>
                </c:pt>
                <c:pt idx="15751">
                  <c:v>145.61000061035156</c:v>
                </c:pt>
                <c:pt idx="15752">
                  <c:v>145.42999267578125</c:v>
                </c:pt>
                <c:pt idx="15753">
                  <c:v>146.72999572753906</c:v>
                </c:pt>
                <c:pt idx="15754">
                  <c:v>145.55999755859375</c:v>
                </c:pt>
                <c:pt idx="15755">
                  <c:v>146.69000244140625</c:v>
                </c:pt>
                <c:pt idx="15756">
                  <c:v>146.53999328613281</c:v>
                </c:pt>
                <c:pt idx="15757">
                  <c:v>145.72999572753906</c:v>
                </c:pt>
                <c:pt idx="15758">
                  <c:v>146.30999755859375</c:v>
                </c:pt>
                <c:pt idx="15759">
                  <c:v>145.8699951171875</c:v>
                </c:pt>
                <c:pt idx="15760">
                  <c:v>146.47000122070313</c:v>
                </c:pt>
                <c:pt idx="15761">
                  <c:v>145.64999389648438</c:v>
                </c:pt>
                <c:pt idx="15762">
                  <c:v>146.49000549316406</c:v>
                </c:pt>
                <c:pt idx="15763">
                  <c:v>145.52999877929688</c:v>
                </c:pt>
                <c:pt idx="15764">
                  <c:v>145.33000183105469</c:v>
                </c:pt>
                <c:pt idx="15765">
                  <c:v>146.77999877929688</c:v>
                </c:pt>
                <c:pt idx="15766">
                  <c:v>145.53999328613281</c:v>
                </c:pt>
                <c:pt idx="15767">
                  <c:v>145.85000610351563</c:v>
                </c:pt>
                <c:pt idx="15768">
                  <c:v>146.35000610351563</c:v>
                </c:pt>
                <c:pt idx="15769">
                  <c:v>146.03999328613281</c:v>
                </c:pt>
                <c:pt idx="15770">
                  <c:v>146.07000732421875</c:v>
                </c:pt>
                <c:pt idx="15771">
                  <c:v>145.58999633789063</c:v>
                </c:pt>
                <c:pt idx="15772">
                  <c:v>146.77999877929688</c:v>
                </c:pt>
                <c:pt idx="15773">
                  <c:v>145.57000732421875</c:v>
                </c:pt>
                <c:pt idx="15774">
                  <c:v>145.69000244140625</c:v>
                </c:pt>
                <c:pt idx="15775">
                  <c:v>146.66000366210938</c:v>
                </c:pt>
                <c:pt idx="15776">
                  <c:v>145.78999328613281</c:v>
                </c:pt>
                <c:pt idx="15777">
                  <c:v>146.46000671386719</c:v>
                </c:pt>
                <c:pt idx="15778">
                  <c:v>146.08000183105469</c:v>
                </c:pt>
                <c:pt idx="15779">
                  <c:v>146.75</c:v>
                </c:pt>
                <c:pt idx="15780">
                  <c:v>146.41000366210938</c:v>
                </c:pt>
                <c:pt idx="15781">
                  <c:v>146.80000305175781</c:v>
                </c:pt>
                <c:pt idx="15782">
                  <c:v>145.53999328613281</c:v>
                </c:pt>
                <c:pt idx="15783">
                  <c:v>146.77999877929688</c:v>
                </c:pt>
                <c:pt idx="15784">
                  <c:v>145.55000305175781</c:v>
                </c:pt>
                <c:pt idx="15785">
                  <c:v>146.08000183105469</c:v>
                </c:pt>
                <c:pt idx="15786">
                  <c:v>146.16999816894531</c:v>
                </c:pt>
                <c:pt idx="15787">
                  <c:v>146.41999816894531</c:v>
                </c:pt>
                <c:pt idx="15788">
                  <c:v>146.80999755859375</c:v>
                </c:pt>
                <c:pt idx="15789">
                  <c:v>145.61000061035156</c:v>
                </c:pt>
                <c:pt idx="15790">
                  <c:v>146.77999877929688</c:v>
                </c:pt>
                <c:pt idx="15791">
                  <c:v>145.55999755859375</c:v>
                </c:pt>
                <c:pt idx="15792">
                  <c:v>146.16000366210938</c:v>
                </c:pt>
                <c:pt idx="15793">
                  <c:v>146.13999938964844</c:v>
                </c:pt>
                <c:pt idx="15794">
                  <c:v>146.64999389648438</c:v>
                </c:pt>
                <c:pt idx="15795">
                  <c:v>146.8800048828125</c:v>
                </c:pt>
                <c:pt idx="15796">
                  <c:v>145.67999267578125</c:v>
                </c:pt>
                <c:pt idx="15797">
                  <c:v>146.78999328613281</c:v>
                </c:pt>
                <c:pt idx="15798">
                  <c:v>145.67999267578125</c:v>
                </c:pt>
                <c:pt idx="15799">
                  <c:v>146.32000732421875</c:v>
                </c:pt>
                <c:pt idx="15800">
                  <c:v>145.8800048828125</c:v>
                </c:pt>
                <c:pt idx="15801">
                  <c:v>146.66999816894531</c:v>
                </c:pt>
                <c:pt idx="15802">
                  <c:v>146.77000427246094</c:v>
                </c:pt>
                <c:pt idx="15803">
                  <c:v>145.6199951171875</c:v>
                </c:pt>
                <c:pt idx="15804">
                  <c:v>146.61000061035156</c:v>
                </c:pt>
                <c:pt idx="15805">
                  <c:v>146.16999816894531</c:v>
                </c:pt>
                <c:pt idx="15806">
                  <c:v>146.49000549316406</c:v>
                </c:pt>
                <c:pt idx="15807">
                  <c:v>145.82000732421875</c:v>
                </c:pt>
                <c:pt idx="15808">
                  <c:v>146.80000305175781</c:v>
                </c:pt>
                <c:pt idx="15809">
                  <c:v>146.72999572753906</c:v>
                </c:pt>
                <c:pt idx="15810">
                  <c:v>145.6199951171875</c:v>
                </c:pt>
                <c:pt idx="15811">
                  <c:v>146.66000366210938</c:v>
                </c:pt>
                <c:pt idx="15812">
                  <c:v>146.16999816894531</c:v>
                </c:pt>
                <c:pt idx="15813">
                  <c:v>146.47000122070313</c:v>
                </c:pt>
                <c:pt idx="15814">
                  <c:v>145.88999938964844</c:v>
                </c:pt>
                <c:pt idx="15815">
                  <c:v>146.92999267578125</c:v>
                </c:pt>
                <c:pt idx="15816">
                  <c:v>147.03999328613281</c:v>
                </c:pt>
                <c:pt idx="15817">
                  <c:v>145.80999755859375</c:v>
                </c:pt>
                <c:pt idx="15818">
                  <c:v>146.8699951171875</c:v>
                </c:pt>
                <c:pt idx="15819">
                  <c:v>146.55999755859375</c:v>
                </c:pt>
                <c:pt idx="15820">
                  <c:v>146.39999389648438</c:v>
                </c:pt>
                <c:pt idx="15821">
                  <c:v>146.24000549316406</c:v>
                </c:pt>
                <c:pt idx="15822">
                  <c:v>145.77999877929688</c:v>
                </c:pt>
                <c:pt idx="15823">
                  <c:v>147.00999450683594</c:v>
                </c:pt>
                <c:pt idx="15824">
                  <c:v>145.83000183105469</c:v>
                </c:pt>
                <c:pt idx="15825">
                  <c:v>147.02000427246094</c:v>
                </c:pt>
                <c:pt idx="15826">
                  <c:v>146.77999877929688</c:v>
                </c:pt>
                <c:pt idx="15827">
                  <c:v>146.16000366210938</c:v>
                </c:pt>
                <c:pt idx="15828">
                  <c:v>146.5</c:v>
                </c:pt>
                <c:pt idx="15829">
                  <c:v>145.8699951171875</c:v>
                </c:pt>
                <c:pt idx="15830">
                  <c:v>147.07000732421875</c:v>
                </c:pt>
                <c:pt idx="15831">
                  <c:v>145.86000061035156</c:v>
                </c:pt>
                <c:pt idx="15832">
                  <c:v>145.94000244140625</c:v>
                </c:pt>
                <c:pt idx="15833">
                  <c:v>146.83999633789063</c:v>
                </c:pt>
                <c:pt idx="15834">
                  <c:v>146.19999694824219</c:v>
                </c:pt>
                <c:pt idx="15835">
                  <c:v>146.58999633789063</c:v>
                </c:pt>
                <c:pt idx="15836">
                  <c:v>146.02000427246094</c:v>
                </c:pt>
                <c:pt idx="15837">
                  <c:v>146.96000671386719</c:v>
                </c:pt>
                <c:pt idx="15838">
                  <c:v>145.8800048828125</c:v>
                </c:pt>
                <c:pt idx="15839">
                  <c:v>145.8800048828125</c:v>
                </c:pt>
                <c:pt idx="15840">
                  <c:v>146.91000366210938</c:v>
                </c:pt>
                <c:pt idx="15841">
                  <c:v>145.94000244140625</c:v>
                </c:pt>
                <c:pt idx="15842">
                  <c:v>146.64999389648438</c:v>
                </c:pt>
                <c:pt idx="15843">
                  <c:v>145.94000244140625</c:v>
                </c:pt>
                <c:pt idx="15844">
                  <c:v>146.94000244140625</c:v>
                </c:pt>
                <c:pt idx="15845">
                  <c:v>145.80999755859375</c:v>
                </c:pt>
                <c:pt idx="15846">
                  <c:v>145.86000061035156</c:v>
                </c:pt>
                <c:pt idx="15847">
                  <c:v>146.94000244140625</c:v>
                </c:pt>
                <c:pt idx="15848">
                  <c:v>146.02999877929688</c:v>
                </c:pt>
                <c:pt idx="15849">
                  <c:v>146.69000244140625</c:v>
                </c:pt>
                <c:pt idx="15850">
                  <c:v>145.97000122070313</c:v>
                </c:pt>
                <c:pt idx="15851">
                  <c:v>146.8699951171875</c:v>
                </c:pt>
                <c:pt idx="15852">
                  <c:v>147.02999877929688</c:v>
                </c:pt>
                <c:pt idx="15853">
                  <c:v>145.86000061035156</c:v>
                </c:pt>
                <c:pt idx="15854">
                  <c:v>146.99000549316406</c:v>
                </c:pt>
                <c:pt idx="15855">
                  <c:v>146.02000427246094</c:v>
                </c:pt>
                <c:pt idx="15856">
                  <c:v>146.77000427246094</c:v>
                </c:pt>
                <c:pt idx="15857">
                  <c:v>146.22000122070313</c:v>
                </c:pt>
                <c:pt idx="15858">
                  <c:v>146.91000366210938</c:v>
                </c:pt>
                <c:pt idx="15859">
                  <c:v>145.91999816894531</c:v>
                </c:pt>
                <c:pt idx="15860">
                  <c:v>145.94000244140625</c:v>
                </c:pt>
                <c:pt idx="15861">
                  <c:v>146.77000427246094</c:v>
                </c:pt>
                <c:pt idx="15862">
                  <c:v>145.96000671386719</c:v>
                </c:pt>
                <c:pt idx="15863">
                  <c:v>146.52999877929688</c:v>
                </c:pt>
                <c:pt idx="15864">
                  <c:v>146.16000366210938</c:v>
                </c:pt>
                <c:pt idx="15865">
                  <c:v>146.92999267578125</c:v>
                </c:pt>
                <c:pt idx="15866">
                  <c:v>147.02000427246094</c:v>
                </c:pt>
                <c:pt idx="15867">
                  <c:v>145.86000061035156</c:v>
                </c:pt>
                <c:pt idx="15868">
                  <c:v>147</c:v>
                </c:pt>
                <c:pt idx="15869">
                  <c:v>145.97999572753906</c:v>
                </c:pt>
                <c:pt idx="15870">
                  <c:v>146.41000366210938</c:v>
                </c:pt>
                <c:pt idx="15871">
                  <c:v>146.25</c:v>
                </c:pt>
                <c:pt idx="15872">
                  <c:v>146.75</c:v>
                </c:pt>
                <c:pt idx="15873">
                  <c:v>147.07000732421875</c:v>
                </c:pt>
                <c:pt idx="15874">
                  <c:v>145.83000183105469</c:v>
                </c:pt>
                <c:pt idx="15875">
                  <c:v>147</c:v>
                </c:pt>
                <c:pt idx="15876">
                  <c:v>146.72999572753906</c:v>
                </c:pt>
                <c:pt idx="15877">
                  <c:v>146.35000610351563</c:v>
                </c:pt>
                <c:pt idx="15878">
                  <c:v>146.5</c:v>
                </c:pt>
                <c:pt idx="15879">
                  <c:v>146.66999816894531</c:v>
                </c:pt>
                <c:pt idx="15880">
                  <c:v>146.96000671386719</c:v>
                </c:pt>
                <c:pt idx="15881">
                  <c:v>145.80999755859375</c:v>
                </c:pt>
                <c:pt idx="15882">
                  <c:v>147.05000305175781</c:v>
                </c:pt>
                <c:pt idx="15883">
                  <c:v>146.94999694824219</c:v>
                </c:pt>
                <c:pt idx="15884">
                  <c:v>146.02999877929688</c:v>
                </c:pt>
                <c:pt idx="15885">
                  <c:v>146.91000366210938</c:v>
                </c:pt>
                <c:pt idx="15886">
                  <c:v>146.27000427246094</c:v>
                </c:pt>
                <c:pt idx="15887">
                  <c:v>146.83999633789063</c:v>
                </c:pt>
                <c:pt idx="15888">
                  <c:v>146.1300048828125</c:v>
                </c:pt>
                <c:pt idx="15889">
                  <c:v>145.91999816894531</c:v>
                </c:pt>
                <c:pt idx="15890">
                  <c:v>147.05000305175781</c:v>
                </c:pt>
                <c:pt idx="15891">
                  <c:v>145.8699951171875</c:v>
                </c:pt>
                <c:pt idx="15892">
                  <c:v>145.99000549316406</c:v>
                </c:pt>
                <c:pt idx="15893">
                  <c:v>145.96000671386719</c:v>
                </c:pt>
                <c:pt idx="15894">
                  <c:v>147.05999755859375</c:v>
                </c:pt>
                <c:pt idx="15895">
                  <c:v>146.89999389648438</c:v>
                </c:pt>
                <c:pt idx="15896">
                  <c:v>146.3800048828125</c:v>
                </c:pt>
                <c:pt idx="15897">
                  <c:v>146.85000610351563</c:v>
                </c:pt>
                <c:pt idx="15898">
                  <c:v>146.71000671386719</c:v>
                </c:pt>
                <c:pt idx="15899">
                  <c:v>147.22000122070313</c:v>
                </c:pt>
                <c:pt idx="15900">
                  <c:v>146.21000671386719</c:v>
                </c:pt>
                <c:pt idx="15901">
                  <c:v>147.25999450683594</c:v>
                </c:pt>
                <c:pt idx="15902">
                  <c:v>147.22000122070313</c:v>
                </c:pt>
                <c:pt idx="15903">
                  <c:v>146.14999389648438</c:v>
                </c:pt>
                <c:pt idx="15904">
                  <c:v>147.36000061035156</c:v>
                </c:pt>
                <c:pt idx="15905">
                  <c:v>146.17999267578125</c:v>
                </c:pt>
                <c:pt idx="15906">
                  <c:v>146.39999389648438</c:v>
                </c:pt>
                <c:pt idx="15907">
                  <c:v>147.02999877929688</c:v>
                </c:pt>
                <c:pt idx="15908">
                  <c:v>146.53999328613281</c:v>
                </c:pt>
                <c:pt idx="15909">
                  <c:v>147.1199951171875</c:v>
                </c:pt>
                <c:pt idx="15910">
                  <c:v>146.5</c:v>
                </c:pt>
                <c:pt idx="15911">
                  <c:v>147.24000549316406</c:v>
                </c:pt>
                <c:pt idx="15912">
                  <c:v>146.46000671386719</c:v>
                </c:pt>
                <c:pt idx="15913">
                  <c:v>146.27999877929688</c:v>
                </c:pt>
                <c:pt idx="15914">
                  <c:v>147.46000671386719</c:v>
                </c:pt>
                <c:pt idx="15915">
                  <c:v>146.24000549316406</c:v>
                </c:pt>
                <c:pt idx="15916">
                  <c:v>146.27999877929688</c:v>
                </c:pt>
                <c:pt idx="15917">
                  <c:v>147.3699951171875</c:v>
                </c:pt>
                <c:pt idx="15918">
                  <c:v>146.27000427246094</c:v>
                </c:pt>
                <c:pt idx="15919">
                  <c:v>146.69000244140625</c:v>
                </c:pt>
                <c:pt idx="15920">
                  <c:v>147.13999938964844</c:v>
                </c:pt>
                <c:pt idx="15921">
                  <c:v>146.66000366210938</c:v>
                </c:pt>
                <c:pt idx="15922">
                  <c:v>147.24000549316406</c:v>
                </c:pt>
                <c:pt idx="15923">
                  <c:v>146.64999389648438</c:v>
                </c:pt>
                <c:pt idx="15924">
                  <c:v>147.25</c:v>
                </c:pt>
                <c:pt idx="15925">
                  <c:v>146.72999572753906</c:v>
                </c:pt>
                <c:pt idx="15926">
                  <c:v>147.19000244140625</c:v>
                </c:pt>
                <c:pt idx="15927">
                  <c:v>147.50999450683594</c:v>
                </c:pt>
                <c:pt idx="15928">
                  <c:v>146.3699951171875</c:v>
                </c:pt>
                <c:pt idx="15929">
                  <c:v>147.53999328613281</c:v>
                </c:pt>
                <c:pt idx="15930">
                  <c:v>147.53999328613281</c:v>
                </c:pt>
                <c:pt idx="15931">
                  <c:v>146.33999633789063</c:v>
                </c:pt>
                <c:pt idx="15932">
                  <c:v>147.6199951171875</c:v>
                </c:pt>
                <c:pt idx="15933">
                  <c:v>147.46000671386719</c:v>
                </c:pt>
                <c:pt idx="15934">
                  <c:v>146.42999267578125</c:v>
                </c:pt>
                <c:pt idx="15935">
                  <c:v>147.50999450683594</c:v>
                </c:pt>
                <c:pt idx="15936">
                  <c:v>146.35000610351563</c:v>
                </c:pt>
                <c:pt idx="15937">
                  <c:v>146.77999877929688</c:v>
                </c:pt>
                <c:pt idx="15938">
                  <c:v>147.30000305175781</c:v>
                </c:pt>
                <c:pt idx="15939">
                  <c:v>146.83999633789063</c:v>
                </c:pt>
                <c:pt idx="15940">
                  <c:v>147.14999389648438</c:v>
                </c:pt>
                <c:pt idx="15941">
                  <c:v>146.6300048828125</c:v>
                </c:pt>
                <c:pt idx="15942">
                  <c:v>147.46000671386719</c:v>
                </c:pt>
                <c:pt idx="15943">
                  <c:v>146.63999938964844</c:v>
                </c:pt>
                <c:pt idx="15944">
                  <c:v>146.5</c:v>
                </c:pt>
                <c:pt idx="15945">
                  <c:v>147.67999267578125</c:v>
                </c:pt>
                <c:pt idx="15946">
                  <c:v>146.44000244140625</c:v>
                </c:pt>
                <c:pt idx="15947">
                  <c:v>146.52000427246094</c:v>
                </c:pt>
                <c:pt idx="15948">
                  <c:v>147.47000122070313</c:v>
                </c:pt>
                <c:pt idx="15949">
                  <c:v>146.52999877929688</c:v>
                </c:pt>
                <c:pt idx="15950">
                  <c:v>147.53999328613281</c:v>
                </c:pt>
                <c:pt idx="15951">
                  <c:v>147.10000610351563</c:v>
                </c:pt>
                <c:pt idx="15952">
                  <c:v>147.14999389648438</c:v>
                </c:pt>
                <c:pt idx="15953">
                  <c:v>147.08000183105469</c:v>
                </c:pt>
                <c:pt idx="15954">
                  <c:v>146.69999694824219</c:v>
                </c:pt>
                <c:pt idx="15955">
                  <c:v>147.69999694824219</c:v>
                </c:pt>
                <c:pt idx="15956">
                  <c:v>146.57000732421875</c:v>
                </c:pt>
                <c:pt idx="15957">
                  <c:v>147.75999450683594</c:v>
                </c:pt>
                <c:pt idx="15958">
                  <c:v>147.72000122070313</c:v>
                </c:pt>
                <c:pt idx="15959">
                  <c:v>146.58000183105469</c:v>
                </c:pt>
                <c:pt idx="15960">
                  <c:v>147.72999572753906</c:v>
                </c:pt>
                <c:pt idx="15961">
                  <c:v>147.60000610351563</c:v>
                </c:pt>
                <c:pt idx="15962">
                  <c:v>146.75</c:v>
                </c:pt>
                <c:pt idx="15963">
                  <c:v>147.55999755859375</c:v>
                </c:pt>
                <c:pt idx="15964">
                  <c:v>146.78999328613281</c:v>
                </c:pt>
                <c:pt idx="15965">
                  <c:v>147.42999267578125</c:v>
                </c:pt>
                <c:pt idx="15966">
                  <c:v>147.05000305175781</c:v>
                </c:pt>
                <c:pt idx="15967">
                  <c:v>147.3800048828125</c:v>
                </c:pt>
                <c:pt idx="15968">
                  <c:v>147.72000122070313</c:v>
                </c:pt>
                <c:pt idx="15969">
                  <c:v>146.71000671386719</c:v>
                </c:pt>
                <c:pt idx="15970">
                  <c:v>146.78999328613281</c:v>
                </c:pt>
                <c:pt idx="15971">
                  <c:v>147.49000549316406</c:v>
                </c:pt>
                <c:pt idx="15972">
                  <c:v>146.77000427246094</c:v>
                </c:pt>
                <c:pt idx="15973">
                  <c:v>147.47000122070313</c:v>
                </c:pt>
                <c:pt idx="15974">
                  <c:v>146.75999450683594</c:v>
                </c:pt>
                <c:pt idx="15975">
                  <c:v>147.33000183105469</c:v>
                </c:pt>
                <c:pt idx="15976">
                  <c:v>147.10000610351563</c:v>
                </c:pt>
                <c:pt idx="15977">
                  <c:v>147.30000305175781</c:v>
                </c:pt>
                <c:pt idx="15978">
                  <c:v>147.83999633789063</c:v>
                </c:pt>
                <c:pt idx="15979">
                  <c:v>146.64999389648438</c:v>
                </c:pt>
                <c:pt idx="15980">
                  <c:v>147.82000732421875</c:v>
                </c:pt>
                <c:pt idx="15981">
                  <c:v>147.86000061035156</c:v>
                </c:pt>
                <c:pt idx="15982">
                  <c:v>146.69999694824219</c:v>
                </c:pt>
                <c:pt idx="15983">
                  <c:v>147.8699951171875</c:v>
                </c:pt>
                <c:pt idx="15984">
                  <c:v>147.80999755859375</c:v>
                </c:pt>
                <c:pt idx="15985">
                  <c:v>146.77000427246094</c:v>
                </c:pt>
                <c:pt idx="15986">
                  <c:v>147.8800048828125</c:v>
                </c:pt>
                <c:pt idx="15987">
                  <c:v>146.77000427246094</c:v>
                </c:pt>
                <c:pt idx="15988">
                  <c:v>147.08999633789063</c:v>
                </c:pt>
                <c:pt idx="15989">
                  <c:v>147.52999877929688</c:v>
                </c:pt>
                <c:pt idx="15990">
                  <c:v>146.97000122070313</c:v>
                </c:pt>
                <c:pt idx="15991">
                  <c:v>147.6199951171875</c:v>
                </c:pt>
                <c:pt idx="15992">
                  <c:v>146.92999267578125</c:v>
                </c:pt>
                <c:pt idx="15993">
                  <c:v>147.47999572753906</c:v>
                </c:pt>
                <c:pt idx="15994">
                  <c:v>147.77999877929688</c:v>
                </c:pt>
                <c:pt idx="15995">
                  <c:v>146.64999389648438</c:v>
                </c:pt>
                <c:pt idx="15996">
                  <c:v>147.74000549316406</c:v>
                </c:pt>
                <c:pt idx="15997">
                  <c:v>147.77999877929688</c:v>
                </c:pt>
                <c:pt idx="15998">
                  <c:v>146.60000610351563</c:v>
                </c:pt>
                <c:pt idx="15999">
                  <c:v>147.75</c:v>
                </c:pt>
                <c:pt idx="16000">
                  <c:v>147.57000732421875</c:v>
                </c:pt>
                <c:pt idx="16001">
                  <c:v>146.66000366210938</c:v>
                </c:pt>
                <c:pt idx="16002">
                  <c:v>147.6300048828125</c:v>
                </c:pt>
                <c:pt idx="16003">
                  <c:v>146.67999267578125</c:v>
                </c:pt>
                <c:pt idx="16004">
                  <c:v>147.19999694824219</c:v>
                </c:pt>
                <c:pt idx="16005">
                  <c:v>147.30000305175781</c:v>
                </c:pt>
                <c:pt idx="16006">
                  <c:v>147.16000366210938</c:v>
                </c:pt>
                <c:pt idx="16007">
                  <c:v>147.46000671386719</c:v>
                </c:pt>
                <c:pt idx="16008">
                  <c:v>146.88999938964844</c:v>
                </c:pt>
                <c:pt idx="16009">
                  <c:v>147.78999328613281</c:v>
                </c:pt>
                <c:pt idx="16010">
                  <c:v>146.94000244140625</c:v>
                </c:pt>
                <c:pt idx="16011">
                  <c:v>146.77000427246094</c:v>
                </c:pt>
                <c:pt idx="16012">
                  <c:v>147.86000061035156</c:v>
                </c:pt>
                <c:pt idx="16013">
                  <c:v>146.75999450683594</c:v>
                </c:pt>
                <c:pt idx="16014">
                  <c:v>146.75999450683594</c:v>
                </c:pt>
                <c:pt idx="16015">
                  <c:v>147.86000061035156</c:v>
                </c:pt>
                <c:pt idx="16016">
                  <c:v>146.75</c:v>
                </c:pt>
                <c:pt idx="16017">
                  <c:v>147.77999877929688</c:v>
                </c:pt>
                <c:pt idx="16018">
                  <c:v>147.52000427246094</c:v>
                </c:pt>
                <c:pt idx="16019">
                  <c:v>147.07000732421875</c:v>
                </c:pt>
                <c:pt idx="16020">
                  <c:v>147.41000366210938</c:v>
                </c:pt>
                <c:pt idx="16021">
                  <c:v>147.08000183105469</c:v>
                </c:pt>
                <c:pt idx="16022">
                  <c:v>147.69000244140625</c:v>
                </c:pt>
                <c:pt idx="16023">
                  <c:v>146.77999877929688</c:v>
                </c:pt>
                <c:pt idx="16024">
                  <c:v>147.78999328613281</c:v>
                </c:pt>
                <c:pt idx="16025">
                  <c:v>147.91999816894531</c:v>
                </c:pt>
                <c:pt idx="16026">
                  <c:v>146.71000671386719</c:v>
                </c:pt>
                <c:pt idx="16027">
                  <c:v>147.86000061035156</c:v>
                </c:pt>
                <c:pt idx="16028">
                  <c:v>147.66000366210938</c:v>
                </c:pt>
                <c:pt idx="16029">
                  <c:v>147.02000427246094</c:v>
                </c:pt>
                <c:pt idx="16030">
                  <c:v>147.67999267578125</c:v>
                </c:pt>
                <c:pt idx="16031">
                  <c:v>147.16000366210938</c:v>
                </c:pt>
                <c:pt idx="16032">
                  <c:v>147.75</c:v>
                </c:pt>
                <c:pt idx="16033">
                  <c:v>146.91999816894531</c:v>
                </c:pt>
                <c:pt idx="16034">
                  <c:v>147.91999816894531</c:v>
                </c:pt>
                <c:pt idx="16035">
                  <c:v>146.80999755859375</c:v>
                </c:pt>
                <c:pt idx="16036">
                  <c:v>146.69999694824219</c:v>
                </c:pt>
                <c:pt idx="16037">
                  <c:v>147.8800048828125</c:v>
                </c:pt>
                <c:pt idx="16038">
                  <c:v>146.72999572753906</c:v>
                </c:pt>
                <c:pt idx="16039">
                  <c:v>147.08999633789063</c:v>
                </c:pt>
                <c:pt idx="16040">
                  <c:v>147.52000427246094</c:v>
                </c:pt>
                <c:pt idx="16041">
                  <c:v>147.22000122070313</c:v>
                </c:pt>
                <c:pt idx="16042">
                  <c:v>147.83999633789063</c:v>
                </c:pt>
                <c:pt idx="16043">
                  <c:v>146.85000610351563</c:v>
                </c:pt>
                <c:pt idx="16044">
                  <c:v>147.8800048828125</c:v>
                </c:pt>
                <c:pt idx="16045">
                  <c:v>147.89999389648438</c:v>
                </c:pt>
                <c:pt idx="16046">
                  <c:v>146.69999694824219</c:v>
                </c:pt>
                <c:pt idx="16047">
                  <c:v>147.88999938964844</c:v>
                </c:pt>
                <c:pt idx="16048">
                  <c:v>146.74000549316406</c:v>
                </c:pt>
                <c:pt idx="16049">
                  <c:v>147.21000671386719</c:v>
                </c:pt>
                <c:pt idx="16050">
                  <c:v>147.58000183105469</c:v>
                </c:pt>
                <c:pt idx="16051">
                  <c:v>147.41999816894531</c:v>
                </c:pt>
                <c:pt idx="16052">
                  <c:v>147.99000549316406</c:v>
                </c:pt>
                <c:pt idx="16053">
                  <c:v>147.53999328613281</c:v>
                </c:pt>
                <c:pt idx="16054">
                  <c:v>147.27999877929688</c:v>
                </c:pt>
                <c:pt idx="16055">
                  <c:v>146.88999938964844</c:v>
                </c:pt>
                <c:pt idx="16056">
                  <c:v>147.94000244140625</c:v>
                </c:pt>
                <c:pt idx="16057">
                  <c:v>146.69999694824219</c:v>
                </c:pt>
                <c:pt idx="16058">
                  <c:v>147.8699951171875</c:v>
                </c:pt>
                <c:pt idx="16059">
                  <c:v>147.63999938964844</c:v>
                </c:pt>
                <c:pt idx="16060">
                  <c:v>146.94000244140625</c:v>
                </c:pt>
                <c:pt idx="16061">
                  <c:v>147.77000427246094</c:v>
                </c:pt>
                <c:pt idx="16062">
                  <c:v>147.19999694824219</c:v>
                </c:pt>
                <c:pt idx="16063">
                  <c:v>147.64999389648438</c:v>
                </c:pt>
                <c:pt idx="16064">
                  <c:v>147.05999755859375</c:v>
                </c:pt>
                <c:pt idx="16065">
                  <c:v>146.86000061035156</c:v>
                </c:pt>
                <c:pt idx="16066">
                  <c:v>148.02999877929688</c:v>
                </c:pt>
                <c:pt idx="16067">
                  <c:v>146.80000305175781</c:v>
                </c:pt>
                <c:pt idx="16068">
                  <c:v>148.08000183105469</c:v>
                </c:pt>
                <c:pt idx="16069">
                  <c:v>147.94999694824219</c:v>
                </c:pt>
                <c:pt idx="16070">
                  <c:v>147.05999755859375</c:v>
                </c:pt>
                <c:pt idx="16071">
                  <c:v>147.83999633789063</c:v>
                </c:pt>
                <c:pt idx="16072">
                  <c:v>147.22000122070313</c:v>
                </c:pt>
                <c:pt idx="16073">
                  <c:v>147.86000061035156</c:v>
                </c:pt>
                <c:pt idx="16074">
                  <c:v>147.16000366210938</c:v>
                </c:pt>
                <c:pt idx="16075">
                  <c:v>146.96000671386719</c:v>
                </c:pt>
                <c:pt idx="16076">
                  <c:v>148.13999938964844</c:v>
                </c:pt>
                <c:pt idx="16077">
                  <c:v>146.85000610351563</c:v>
                </c:pt>
                <c:pt idx="16078">
                  <c:v>148.07000732421875</c:v>
                </c:pt>
                <c:pt idx="16079">
                  <c:v>146.83000183105469</c:v>
                </c:pt>
                <c:pt idx="16080">
                  <c:v>147</c:v>
                </c:pt>
                <c:pt idx="16081">
                  <c:v>147.92999267578125</c:v>
                </c:pt>
                <c:pt idx="16082">
                  <c:v>147.07000732421875</c:v>
                </c:pt>
                <c:pt idx="16083">
                  <c:v>147.72000122070313</c:v>
                </c:pt>
                <c:pt idx="16084">
                  <c:v>147.27999877929688</c:v>
                </c:pt>
                <c:pt idx="16085">
                  <c:v>147.96000671386719</c:v>
                </c:pt>
                <c:pt idx="16086">
                  <c:v>147.24000549316406</c:v>
                </c:pt>
                <c:pt idx="16087">
                  <c:v>147.00999450683594</c:v>
                </c:pt>
                <c:pt idx="16088">
                  <c:v>148.1199951171875</c:v>
                </c:pt>
                <c:pt idx="16089">
                  <c:v>147.02000427246094</c:v>
                </c:pt>
                <c:pt idx="16090">
                  <c:v>147.08999633789063</c:v>
                </c:pt>
                <c:pt idx="16091">
                  <c:v>148.08000183105469</c:v>
                </c:pt>
                <c:pt idx="16092">
                  <c:v>147.08999633789063</c:v>
                </c:pt>
                <c:pt idx="16093">
                  <c:v>147.69000244140625</c:v>
                </c:pt>
                <c:pt idx="16094">
                  <c:v>147.33999633789063</c:v>
                </c:pt>
                <c:pt idx="16095">
                  <c:v>147.82000732421875</c:v>
                </c:pt>
                <c:pt idx="16096">
                  <c:v>148.16999816894531</c:v>
                </c:pt>
                <c:pt idx="16097">
                  <c:v>146.94000244140625</c:v>
                </c:pt>
                <c:pt idx="16098">
                  <c:v>148.11000061035156</c:v>
                </c:pt>
                <c:pt idx="16099">
                  <c:v>146.97999572753906</c:v>
                </c:pt>
                <c:pt idx="16100">
                  <c:v>147.11000061035156</c:v>
                </c:pt>
                <c:pt idx="16101">
                  <c:v>147.99000549316406</c:v>
                </c:pt>
                <c:pt idx="16102">
                  <c:v>147.25</c:v>
                </c:pt>
                <c:pt idx="16103">
                  <c:v>147.89999389648438</c:v>
                </c:pt>
                <c:pt idx="16104">
                  <c:v>147.24000549316406</c:v>
                </c:pt>
                <c:pt idx="16105">
                  <c:v>148.1199951171875</c:v>
                </c:pt>
                <c:pt idx="16106">
                  <c:v>147.10000610351563</c:v>
                </c:pt>
                <c:pt idx="16107">
                  <c:v>147</c:v>
                </c:pt>
                <c:pt idx="16108">
                  <c:v>148.17999267578125</c:v>
                </c:pt>
                <c:pt idx="16109">
                  <c:v>147.08999633789063</c:v>
                </c:pt>
                <c:pt idx="16110">
                  <c:v>147.52000427246094</c:v>
                </c:pt>
                <c:pt idx="16111">
                  <c:v>147.64999389648438</c:v>
                </c:pt>
                <c:pt idx="16112">
                  <c:v>147.80000305175781</c:v>
                </c:pt>
                <c:pt idx="16113">
                  <c:v>148.27000427246094</c:v>
                </c:pt>
                <c:pt idx="16114">
                  <c:v>146.99000549316406</c:v>
                </c:pt>
                <c:pt idx="16115">
                  <c:v>148.25</c:v>
                </c:pt>
                <c:pt idx="16116">
                  <c:v>148.05999755859375</c:v>
                </c:pt>
                <c:pt idx="16117">
                  <c:v>147.30999755859375</c:v>
                </c:pt>
                <c:pt idx="16118">
                  <c:v>147.8800048828125</c:v>
                </c:pt>
                <c:pt idx="16119">
                  <c:v>147.71000671386719</c:v>
                </c:pt>
                <c:pt idx="16120">
                  <c:v>148.21000671386719</c:v>
                </c:pt>
                <c:pt idx="16121">
                  <c:v>147.08999633789063</c:v>
                </c:pt>
                <c:pt idx="16122">
                  <c:v>148.35000610351563</c:v>
                </c:pt>
                <c:pt idx="16123">
                  <c:v>148.17999267578125</c:v>
                </c:pt>
                <c:pt idx="16124">
                  <c:v>147.33000183105469</c:v>
                </c:pt>
                <c:pt idx="16125">
                  <c:v>147.85000610351563</c:v>
                </c:pt>
                <c:pt idx="16126">
                  <c:v>147.13999938964844</c:v>
                </c:pt>
                <c:pt idx="16127">
                  <c:v>148.27999877929688</c:v>
                </c:pt>
                <c:pt idx="16128">
                  <c:v>147.05000305175781</c:v>
                </c:pt>
                <c:pt idx="16129">
                  <c:v>148.14999389648438</c:v>
                </c:pt>
                <c:pt idx="16130">
                  <c:v>148.05999755859375</c:v>
                </c:pt>
                <c:pt idx="16131">
                  <c:v>147.42999267578125</c:v>
                </c:pt>
                <c:pt idx="16132">
                  <c:v>147.60000610351563</c:v>
                </c:pt>
                <c:pt idx="16133">
                  <c:v>147.1300048828125</c:v>
                </c:pt>
                <c:pt idx="16134">
                  <c:v>148.33999633789063</c:v>
                </c:pt>
                <c:pt idx="16135">
                  <c:v>147.05000305175781</c:v>
                </c:pt>
                <c:pt idx="16136">
                  <c:v>148.19000244140625</c:v>
                </c:pt>
                <c:pt idx="16137">
                  <c:v>147.77000427246094</c:v>
                </c:pt>
                <c:pt idx="16138">
                  <c:v>147.75</c:v>
                </c:pt>
                <c:pt idx="16139">
                  <c:v>147.35000610351563</c:v>
                </c:pt>
                <c:pt idx="16140">
                  <c:v>147.05999755859375</c:v>
                </c:pt>
                <c:pt idx="16141">
                  <c:v>148.16999816894531</c:v>
                </c:pt>
                <c:pt idx="16142">
                  <c:v>147.13999938964844</c:v>
                </c:pt>
                <c:pt idx="16143">
                  <c:v>148.05999755859375</c:v>
                </c:pt>
                <c:pt idx="16144">
                  <c:v>147.49000549316406</c:v>
                </c:pt>
                <c:pt idx="16145">
                  <c:v>148.33999633789063</c:v>
                </c:pt>
                <c:pt idx="16146">
                  <c:v>147.21000671386719</c:v>
                </c:pt>
                <c:pt idx="16147">
                  <c:v>147.19999694824219</c:v>
                </c:pt>
                <c:pt idx="16148">
                  <c:v>148.10000610351563</c:v>
                </c:pt>
                <c:pt idx="16149">
                  <c:v>147.60000610351563</c:v>
                </c:pt>
                <c:pt idx="16150">
                  <c:v>148.28999328613281</c:v>
                </c:pt>
                <c:pt idx="16151">
                  <c:v>147.10000610351563</c:v>
                </c:pt>
                <c:pt idx="16152">
                  <c:v>148.47000122070313</c:v>
                </c:pt>
                <c:pt idx="16153">
                  <c:v>147.24000549316406</c:v>
                </c:pt>
                <c:pt idx="16154">
                  <c:v>147.63999938964844</c:v>
                </c:pt>
                <c:pt idx="16155">
                  <c:v>147.77000427246094</c:v>
                </c:pt>
                <c:pt idx="16156">
                  <c:v>148.19999694824219</c:v>
                </c:pt>
                <c:pt idx="16157">
                  <c:v>148.41000366210938</c:v>
                </c:pt>
                <c:pt idx="16158">
                  <c:v>147.21000671386719</c:v>
                </c:pt>
                <c:pt idx="16159">
                  <c:v>148.33999633789063</c:v>
                </c:pt>
                <c:pt idx="16160">
                  <c:v>147.77000427246094</c:v>
                </c:pt>
                <c:pt idx="16161">
                  <c:v>148</c:v>
                </c:pt>
                <c:pt idx="16162">
                  <c:v>147.27999877929688</c:v>
                </c:pt>
                <c:pt idx="16163">
                  <c:v>148.3800048828125</c:v>
                </c:pt>
                <c:pt idx="16164">
                  <c:v>147.27000427246094</c:v>
                </c:pt>
                <c:pt idx="16165">
                  <c:v>147.25999450683594</c:v>
                </c:pt>
                <c:pt idx="16166">
                  <c:v>148.13999938964844</c:v>
                </c:pt>
                <c:pt idx="16167">
                  <c:v>147.72000122070313</c:v>
                </c:pt>
                <c:pt idx="16168">
                  <c:v>148.41999816894531</c:v>
                </c:pt>
                <c:pt idx="16169">
                  <c:v>147.30000305175781</c:v>
                </c:pt>
                <c:pt idx="16170">
                  <c:v>148.3699951171875</c:v>
                </c:pt>
                <c:pt idx="16171">
                  <c:v>147.25</c:v>
                </c:pt>
                <c:pt idx="16172">
                  <c:v>147.47999572753906</c:v>
                </c:pt>
                <c:pt idx="16173">
                  <c:v>148</c:v>
                </c:pt>
                <c:pt idx="16174">
                  <c:v>147.8800048828125</c:v>
                </c:pt>
                <c:pt idx="16175">
                  <c:v>148.41999816894531</c:v>
                </c:pt>
                <c:pt idx="16176">
                  <c:v>147.22999572753906</c:v>
                </c:pt>
                <c:pt idx="16177">
                  <c:v>148.49000549316406</c:v>
                </c:pt>
                <c:pt idx="16178">
                  <c:v>147.28999328613281</c:v>
                </c:pt>
                <c:pt idx="16179">
                  <c:v>147.77000427246094</c:v>
                </c:pt>
                <c:pt idx="16180">
                  <c:v>147.82000732421875</c:v>
                </c:pt>
                <c:pt idx="16181">
                  <c:v>148.25999450683594</c:v>
                </c:pt>
                <c:pt idx="16182">
                  <c:v>148.44999694824219</c:v>
                </c:pt>
                <c:pt idx="16183">
                  <c:v>147.35000610351563</c:v>
                </c:pt>
                <c:pt idx="16184">
                  <c:v>148.42999267578125</c:v>
                </c:pt>
                <c:pt idx="16185">
                  <c:v>148.03999328613281</c:v>
                </c:pt>
                <c:pt idx="16186">
                  <c:v>147.94000244140625</c:v>
                </c:pt>
                <c:pt idx="16187">
                  <c:v>147.63999938964844</c:v>
                </c:pt>
                <c:pt idx="16188">
                  <c:v>148.3800048828125</c:v>
                </c:pt>
                <c:pt idx="16189">
                  <c:v>148.50999450683594</c:v>
                </c:pt>
                <c:pt idx="16190">
                  <c:v>147.24000549316406</c:v>
                </c:pt>
                <c:pt idx="16191">
                  <c:v>148.36000061035156</c:v>
                </c:pt>
                <c:pt idx="16192">
                  <c:v>147.94000244140625</c:v>
                </c:pt>
                <c:pt idx="16193">
                  <c:v>148.19999694824219</c:v>
                </c:pt>
                <c:pt idx="16194">
                  <c:v>147.53999328613281</c:v>
                </c:pt>
                <c:pt idx="16195">
                  <c:v>148.49000549316406</c:v>
                </c:pt>
                <c:pt idx="16196">
                  <c:v>148.47000122070313</c:v>
                </c:pt>
                <c:pt idx="16197">
                  <c:v>147.25999450683594</c:v>
                </c:pt>
                <c:pt idx="16198">
                  <c:v>148.27000427246094</c:v>
                </c:pt>
                <c:pt idx="16199">
                  <c:v>147.80999755859375</c:v>
                </c:pt>
                <c:pt idx="16200">
                  <c:v>148.08999633789063</c:v>
                </c:pt>
                <c:pt idx="16201">
                  <c:v>147.5</c:v>
                </c:pt>
                <c:pt idx="16202">
                  <c:v>147.22000122070313</c:v>
                </c:pt>
                <c:pt idx="16203">
                  <c:v>148.42999267578125</c:v>
                </c:pt>
                <c:pt idx="16204">
                  <c:v>147.22999572753906</c:v>
                </c:pt>
                <c:pt idx="16205">
                  <c:v>148.3699951171875</c:v>
                </c:pt>
                <c:pt idx="16206">
                  <c:v>148.00999450683594</c:v>
                </c:pt>
                <c:pt idx="16207">
                  <c:v>147.94000244140625</c:v>
                </c:pt>
                <c:pt idx="16208">
                  <c:v>147.94999694824219</c:v>
                </c:pt>
                <c:pt idx="16209">
                  <c:v>147.41000366210938</c:v>
                </c:pt>
                <c:pt idx="16210">
                  <c:v>148.49000549316406</c:v>
                </c:pt>
                <c:pt idx="16211">
                  <c:v>147.41999816894531</c:v>
                </c:pt>
                <c:pt idx="16212">
                  <c:v>147.3699951171875</c:v>
                </c:pt>
                <c:pt idx="16213">
                  <c:v>148.58000183105469</c:v>
                </c:pt>
                <c:pt idx="16214">
                  <c:v>147.41000366210938</c:v>
                </c:pt>
                <c:pt idx="16215">
                  <c:v>148.58000183105469</c:v>
                </c:pt>
                <c:pt idx="16216">
                  <c:v>148.22000122070313</c:v>
                </c:pt>
                <c:pt idx="16217">
                  <c:v>147.86000061035156</c:v>
                </c:pt>
                <c:pt idx="16218">
                  <c:v>148.25</c:v>
                </c:pt>
                <c:pt idx="16219">
                  <c:v>147.69999694824219</c:v>
                </c:pt>
                <c:pt idx="16220">
                  <c:v>148.44000244140625</c:v>
                </c:pt>
                <c:pt idx="16221">
                  <c:v>147.55999755859375</c:v>
                </c:pt>
                <c:pt idx="16222">
                  <c:v>147.41999816894531</c:v>
                </c:pt>
                <c:pt idx="16223">
                  <c:v>148.58999633789063</c:v>
                </c:pt>
                <c:pt idx="16224">
                  <c:v>147.44999694824219</c:v>
                </c:pt>
                <c:pt idx="16225">
                  <c:v>147.55999755859375</c:v>
                </c:pt>
                <c:pt idx="16226">
                  <c:v>148.58999633789063</c:v>
                </c:pt>
                <c:pt idx="16227">
                  <c:v>147.55000305175781</c:v>
                </c:pt>
                <c:pt idx="16228">
                  <c:v>147.96000671386719</c:v>
                </c:pt>
                <c:pt idx="16229">
                  <c:v>148.25999450683594</c:v>
                </c:pt>
                <c:pt idx="16230">
                  <c:v>147.80000305175781</c:v>
                </c:pt>
                <c:pt idx="16231">
                  <c:v>148.03999328613281</c:v>
                </c:pt>
                <c:pt idx="16232">
                  <c:v>147.50999450683594</c:v>
                </c:pt>
                <c:pt idx="16233">
                  <c:v>148.5</c:v>
                </c:pt>
                <c:pt idx="16234">
                  <c:v>147.71000671386719</c:v>
                </c:pt>
                <c:pt idx="16235">
                  <c:v>148.50999450683594</c:v>
                </c:pt>
                <c:pt idx="16236">
                  <c:v>148.71000671386719</c:v>
                </c:pt>
                <c:pt idx="16237">
                  <c:v>147.47999572753906</c:v>
                </c:pt>
                <c:pt idx="16238">
                  <c:v>148.74000549316406</c:v>
                </c:pt>
                <c:pt idx="16239">
                  <c:v>147.47999572753906</c:v>
                </c:pt>
                <c:pt idx="16240">
                  <c:v>147.55999755859375</c:v>
                </c:pt>
                <c:pt idx="16241">
                  <c:v>148.60000610351563</c:v>
                </c:pt>
                <c:pt idx="16242">
                  <c:v>147.58999633789063</c:v>
                </c:pt>
                <c:pt idx="16243">
                  <c:v>147.85000610351563</c:v>
                </c:pt>
                <c:pt idx="16244">
                  <c:v>148.44000244140625</c:v>
                </c:pt>
                <c:pt idx="16245">
                  <c:v>147.97000122070313</c:v>
                </c:pt>
                <c:pt idx="16246">
                  <c:v>148.46000671386719</c:v>
                </c:pt>
                <c:pt idx="16247">
                  <c:v>147.80999755859375</c:v>
                </c:pt>
                <c:pt idx="16248">
                  <c:v>148.52999877929688</c:v>
                </c:pt>
                <c:pt idx="16249">
                  <c:v>147.71000671386719</c:v>
                </c:pt>
                <c:pt idx="16250">
                  <c:v>147.55999755859375</c:v>
                </c:pt>
                <c:pt idx="16251">
                  <c:v>148.77000427246094</c:v>
                </c:pt>
                <c:pt idx="16252">
                  <c:v>147.61000061035156</c:v>
                </c:pt>
                <c:pt idx="16253">
                  <c:v>147.63999938964844</c:v>
                </c:pt>
                <c:pt idx="16254">
                  <c:v>148.75</c:v>
                </c:pt>
                <c:pt idx="16255">
                  <c:v>147.6199951171875</c:v>
                </c:pt>
                <c:pt idx="16256">
                  <c:v>148.74000549316406</c:v>
                </c:pt>
                <c:pt idx="16257">
                  <c:v>148.30000305175781</c:v>
                </c:pt>
                <c:pt idx="16258">
                  <c:v>148.13999938964844</c:v>
                </c:pt>
                <c:pt idx="16259">
                  <c:v>148.33999633789063</c:v>
                </c:pt>
                <c:pt idx="16260">
                  <c:v>147.83000183105469</c:v>
                </c:pt>
                <c:pt idx="16261">
                  <c:v>148.71000671386719</c:v>
                </c:pt>
                <c:pt idx="16262">
                  <c:v>147.83999633789063</c:v>
                </c:pt>
                <c:pt idx="16263">
                  <c:v>148.66999816894531</c:v>
                </c:pt>
                <c:pt idx="16264">
                  <c:v>147.85000610351563</c:v>
                </c:pt>
                <c:pt idx="16265">
                  <c:v>148.67999267578125</c:v>
                </c:pt>
                <c:pt idx="16266">
                  <c:v>148.83000183105469</c:v>
                </c:pt>
                <c:pt idx="16267">
                  <c:v>147.74000549316406</c:v>
                </c:pt>
                <c:pt idx="16268">
                  <c:v>148.83000183105469</c:v>
                </c:pt>
                <c:pt idx="16269">
                  <c:v>148.83999633789063</c:v>
                </c:pt>
                <c:pt idx="16270">
                  <c:v>147.66999816894531</c:v>
                </c:pt>
                <c:pt idx="16271">
                  <c:v>148.83000183105469</c:v>
                </c:pt>
                <c:pt idx="16272">
                  <c:v>148.47000122070313</c:v>
                </c:pt>
                <c:pt idx="16273">
                  <c:v>147.97000122070313</c:v>
                </c:pt>
                <c:pt idx="16274">
                  <c:v>148.58999633789063</c:v>
                </c:pt>
                <c:pt idx="16275">
                  <c:v>147.83999633789063</c:v>
                </c:pt>
                <c:pt idx="16276">
                  <c:v>148.44999694824219</c:v>
                </c:pt>
                <c:pt idx="16277">
                  <c:v>148.11000061035156</c:v>
                </c:pt>
                <c:pt idx="16278">
                  <c:v>148.3699951171875</c:v>
                </c:pt>
                <c:pt idx="16279">
                  <c:v>148.77000427246094</c:v>
                </c:pt>
                <c:pt idx="16280">
                  <c:v>147.69999694824219</c:v>
                </c:pt>
                <c:pt idx="16281">
                  <c:v>148.80999755859375</c:v>
                </c:pt>
                <c:pt idx="16282">
                  <c:v>148.80999755859375</c:v>
                </c:pt>
                <c:pt idx="16283">
                  <c:v>147.66999816894531</c:v>
                </c:pt>
                <c:pt idx="16284">
                  <c:v>148.8800048828125</c:v>
                </c:pt>
                <c:pt idx="16285">
                  <c:v>148.80000305175781</c:v>
                </c:pt>
                <c:pt idx="16286">
                  <c:v>147.72999572753906</c:v>
                </c:pt>
                <c:pt idx="16287">
                  <c:v>148.8699951171875</c:v>
                </c:pt>
                <c:pt idx="16288">
                  <c:v>147.69999694824219</c:v>
                </c:pt>
                <c:pt idx="16289">
                  <c:v>148.17999267578125</c:v>
                </c:pt>
                <c:pt idx="16290">
                  <c:v>148.44999694824219</c:v>
                </c:pt>
                <c:pt idx="16291">
                  <c:v>148.10000610351563</c:v>
                </c:pt>
                <c:pt idx="16292">
                  <c:v>148.69000244140625</c:v>
                </c:pt>
                <c:pt idx="16293">
                  <c:v>148.10000610351563</c:v>
                </c:pt>
                <c:pt idx="16294">
                  <c:v>148.58999633789063</c:v>
                </c:pt>
                <c:pt idx="16295">
                  <c:v>148.10000610351563</c:v>
                </c:pt>
                <c:pt idx="16296">
                  <c:v>147.69000244140625</c:v>
                </c:pt>
                <c:pt idx="16297">
                  <c:v>148.89999389648438</c:v>
                </c:pt>
                <c:pt idx="16298">
                  <c:v>147.77999877929688</c:v>
                </c:pt>
                <c:pt idx="16299">
                  <c:v>147.63999938964844</c:v>
                </c:pt>
                <c:pt idx="16300">
                  <c:v>148.97999572753906</c:v>
                </c:pt>
                <c:pt idx="16301">
                  <c:v>147.77000427246094</c:v>
                </c:pt>
                <c:pt idx="16302">
                  <c:v>147.86000061035156</c:v>
                </c:pt>
                <c:pt idx="16303">
                  <c:v>148.96000671386719</c:v>
                </c:pt>
                <c:pt idx="16304">
                  <c:v>147.86000061035156</c:v>
                </c:pt>
                <c:pt idx="16305">
                  <c:v>148.94999694824219</c:v>
                </c:pt>
                <c:pt idx="16306">
                  <c:v>148.53999328613281</c:v>
                </c:pt>
                <c:pt idx="16307">
                  <c:v>148.25999450683594</c:v>
                </c:pt>
                <c:pt idx="16308">
                  <c:v>148.63999938964844</c:v>
                </c:pt>
                <c:pt idx="16309">
                  <c:v>148.14999389648438</c:v>
                </c:pt>
                <c:pt idx="16310">
                  <c:v>148.69000244140625</c:v>
                </c:pt>
                <c:pt idx="16311">
                  <c:v>148.19000244140625</c:v>
                </c:pt>
                <c:pt idx="16312">
                  <c:v>148.6199951171875</c:v>
                </c:pt>
                <c:pt idx="16313">
                  <c:v>149</c:v>
                </c:pt>
                <c:pt idx="16314">
                  <c:v>147.8800048828125</c:v>
                </c:pt>
                <c:pt idx="16315">
                  <c:v>148.92999267578125</c:v>
                </c:pt>
                <c:pt idx="16316">
                  <c:v>148.96000671386719</c:v>
                </c:pt>
                <c:pt idx="16317">
                  <c:v>147.85000610351563</c:v>
                </c:pt>
                <c:pt idx="16318">
                  <c:v>149.07000732421875</c:v>
                </c:pt>
                <c:pt idx="16319">
                  <c:v>147.83999633789063</c:v>
                </c:pt>
                <c:pt idx="16320">
                  <c:v>147.88999938964844</c:v>
                </c:pt>
                <c:pt idx="16321">
                  <c:v>149.00999450683594</c:v>
                </c:pt>
                <c:pt idx="16322">
                  <c:v>147.94999694824219</c:v>
                </c:pt>
                <c:pt idx="16323">
                  <c:v>148.33000183105469</c:v>
                </c:pt>
                <c:pt idx="16324">
                  <c:v>148.52000427246094</c:v>
                </c:pt>
                <c:pt idx="16325">
                  <c:v>148.27000427246094</c:v>
                </c:pt>
                <c:pt idx="16326">
                  <c:v>148.6300048828125</c:v>
                </c:pt>
                <c:pt idx="16327">
                  <c:v>148.03999328613281</c:v>
                </c:pt>
                <c:pt idx="16328">
                  <c:v>149.02999877929688</c:v>
                </c:pt>
                <c:pt idx="16329">
                  <c:v>147.99000549316406</c:v>
                </c:pt>
                <c:pt idx="16330">
                  <c:v>147.83999633789063</c:v>
                </c:pt>
                <c:pt idx="16331">
                  <c:v>149.03999328613281</c:v>
                </c:pt>
                <c:pt idx="16332">
                  <c:v>147.91000366210938</c:v>
                </c:pt>
                <c:pt idx="16333">
                  <c:v>147.91999816894531</c:v>
                </c:pt>
                <c:pt idx="16334">
                  <c:v>148.94000244140625</c:v>
                </c:pt>
                <c:pt idx="16335">
                  <c:v>148.05000305175781</c:v>
                </c:pt>
                <c:pt idx="16336">
                  <c:v>148.8800048828125</c:v>
                </c:pt>
                <c:pt idx="16337">
                  <c:v>148.30000305175781</c:v>
                </c:pt>
                <c:pt idx="16338">
                  <c:v>148.85000610351563</c:v>
                </c:pt>
                <c:pt idx="16339">
                  <c:v>148.21000671386719</c:v>
                </c:pt>
                <c:pt idx="16340">
                  <c:v>147.97000122070313</c:v>
                </c:pt>
                <c:pt idx="16341">
                  <c:v>149.14999389648438</c:v>
                </c:pt>
                <c:pt idx="16342">
                  <c:v>147.89999389648438</c:v>
                </c:pt>
                <c:pt idx="16343">
                  <c:v>148</c:v>
                </c:pt>
                <c:pt idx="16344">
                  <c:v>148.97000122070313</c:v>
                </c:pt>
                <c:pt idx="16345">
                  <c:v>148.08000183105469</c:v>
                </c:pt>
                <c:pt idx="16346">
                  <c:v>148.75</c:v>
                </c:pt>
                <c:pt idx="16347">
                  <c:v>148.38999938964844</c:v>
                </c:pt>
                <c:pt idx="16348">
                  <c:v>148.8800048828125</c:v>
                </c:pt>
                <c:pt idx="16349">
                  <c:v>149.22000122070313</c:v>
                </c:pt>
                <c:pt idx="16350">
                  <c:v>147.99000549316406</c:v>
                </c:pt>
                <c:pt idx="16351">
                  <c:v>149.25</c:v>
                </c:pt>
                <c:pt idx="16352">
                  <c:v>149.08999633789063</c:v>
                </c:pt>
                <c:pt idx="16353">
                  <c:v>147.97000122070313</c:v>
                </c:pt>
                <c:pt idx="16354">
                  <c:v>148.99000549316406</c:v>
                </c:pt>
                <c:pt idx="16355">
                  <c:v>148.52000427246094</c:v>
                </c:pt>
                <c:pt idx="16356">
                  <c:v>148.69999694824219</c:v>
                </c:pt>
                <c:pt idx="16357">
                  <c:v>148.33999633789063</c:v>
                </c:pt>
                <c:pt idx="16358">
                  <c:v>147.97000122070313</c:v>
                </c:pt>
                <c:pt idx="16359">
                  <c:v>149.08000183105469</c:v>
                </c:pt>
                <c:pt idx="16360">
                  <c:v>148.05000305175781</c:v>
                </c:pt>
                <c:pt idx="16361">
                  <c:v>149.16000366210938</c:v>
                </c:pt>
                <c:pt idx="16362">
                  <c:v>149.08000183105469</c:v>
                </c:pt>
                <c:pt idx="16363">
                  <c:v>148.05000305175781</c:v>
                </c:pt>
                <c:pt idx="16364">
                  <c:v>149.19000244140625</c:v>
                </c:pt>
                <c:pt idx="16365">
                  <c:v>148.64999389648438</c:v>
                </c:pt>
                <c:pt idx="16366">
                  <c:v>148.60000610351563</c:v>
                </c:pt>
                <c:pt idx="16367">
                  <c:v>148.57000732421875</c:v>
                </c:pt>
                <c:pt idx="16368">
                  <c:v>148.08999633789063</c:v>
                </c:pt>
                <c:pt idx="16369">
                  <c:v>149.14999389648438</c:v>
                </c:pt>
                <c:pt idx="16370">
                  <c:v>148.05000305175781</c:v>
                </c:pt>
                <c:pt idx="16371">
                  <c:v>148.02999877929688</c:v>
                </c:pt>
                <c:pt idx="16372">
                  <c:v>149.11000061035156</c:v>
                </c:pt>
                <c:pt idx="16373">
                  <c:v>147.91999816894531</c:v>
                </c:pt>
                <c:pt idx="16374">
                  <c:v>148.33000183105469</c:v>
                </c:pt>
                <c:pt idx="16375">
                  <c:v>148.57000732421875</c:v>
                </c:pt>
                <c:pt idx="16376">
                  <c:v>148.53999328613281</c:v>
                </c:pt>
                <c:pt idx="16377">
                  <c:v>149.1300048828125</c:v>
                </c:pt>
                <c:pt idx="16378">
                  <c:v>148.03999328613281</c:v>
                </c:pt>
                <c:pt idx="16379">
                  <c:v>149.22000122070313</c:v>
                </c:pt>
                <c:pt idx="16380">
                  <c:v>148.05000305175781</c:v>
                </c:pt>
                <c:pt idx="16381">
                  <c:v>148.00999450683594</c:v>
                </c:pt>
                <c:pt idx="16382">
                  <c:v>149.08000183105469</c:v>
                </c:pt>
                <c:pt idx="16383">
                  <c:v>148.1300048828125</c:v>
                </c:pt>
                <c:pt idx="16384">
                  <c:v>149.10000610351563</c:v>
                </c:pt>
                <c:pt idx="16385">
                  <c:v>148.21000671386719</c:v>
                </c:pt>
                <c:pt idx="16386">
                  <c:v>148.86000061035156</c:v>
                </c:pt>
                <c:pt idx="16387">
                  <c:v>148.49000549316406</c:v>
                </c:pt>
                <c:pt idx="16388">
                  <c:v>149.07000732421875</c:v>
                </c:pt>
                <c:pt idx="16389">
                  <c:v>148.25</c:v>
                </c:pt>
                <c:pt idx="16390">
                  <c:v>148.07000732421875</c:v>
                </c:pt>
                <c:pt idx="16391">
                  <c:v>149.25</c:v>
                </c:pt>
                <c:pt idx="16392">
                  <c:v>148.03999328613281</c:v>
                </c:pt>
                <c:pt idx="16393">
                  <c:v>148.41999816894531</c:v>
                </c:pt>
                <c:pt idx="16394">
                  <c:v>148.88999938964844</c:v>
                </c:pt>
                <c:pt idx="16395">
                  <c:v>148.60000610351563</c:v>
                </c:pt>
                <c:pt idx="16396">
                  <c:v>149.19999694824219</c:v>
                </c:pt>
                <c:pt idx="16397">
                  <c:v>148.1300048828125</c:v>
                </c:pt>
                <c:pt idx="16398">
                  <c:v>149.22000122070313</c:v>
                </c:pt>
                <c:pt idx="16399">
                  <c:v>148.07000732421875</c:v>
                </c:pt>
                <c:pt idx="16400">
                  <c:v>148.1300048828125</c:v>
                </c:pt>
                <c:pt idx="16401">
                  <c:v>149.16999816894531</c:v>
                </c:pt>
                <c:pt idx="16402">
                  <c:v>148.22000122070313</c:v>
                </c:pt>
                <c:pt idx="16403">
                  <c:v>148.97999572753906</c:v>
                </c:pt>
                <c:pt idx="16404">
                  <c:v>148.33999633789063</c:v>
                </c:pt>
                <c:pt idx="16405">
                  <c:v>149.22999572753906</c:v>
                </c:pt>
                <c:pt idx="16406">
                  <c:v>148.22999572753906</c:v>
                </c:pt>
                <c:pt idx="16407">
                  <c:v>148.21000671386719</c:v>
                </c:pt>
                <c:pt idx="16408">
                  <c:v>149.3699951171875</c:v>
                </c:pt>
                <c:pt idx="16409">
                  <c:v>148.22000122070313</c:v>
                </c:pt>
                <c:pt idx="16410">
                  <c:v>148.83000183105469</c:v>
                </c:pt>
                <c:pt idx="16411">
                  <c:v>148.6300048828125</c:v>
                </c:pt>
                <c:pt idx="16412">
                  <c:v>149.1199951171875</c:v>
                </c:pt>
                <c:pt idx="16413">
                  <c:v>149.33000183105469</c:v>
                </c:pt>
                <c:pt idx="16414">
                  <c:v>148.11000061035156</c:v>
                </c:pt>
                <c:pt idx="16415">
                  <c:v>149.33999633789063</c:v>
                </c:pt>
                <c:pt idx="16416">
                  <c:v>148.22000122070313</c:v>
                </c:pt>
                <c:pt idx="16417">
                  <c:v>148.66000366210938</c:v>
                </c:pt>
                <c:pt idx="16418">
                  <c:v>148.72000122070313</c:v>
                </c:pt>
                <c:pt idx="16419">
                  <c:v>149.08999633789063</c:v>
                </c:pt>
                <c:pt idx="16420">
                  <c:v>149.36000061035156</c:v>
                </c:pt>
                <c:pt idx="16421">
                  <c:v>148.17999267578125</c:v>
                </c:pt>
                <c:pt idx="16422">
                  <c:v>149.41999816894531</c:v>
                </c:pt>
                <c:pt idx="16423">
                  <c:v>149.1199951171875</c:v>
                </c:pt>
                <c:pt idx="16424">
                  <c:v>148.69999694824219</c:v>
                </c:pt>
                <c:pt idx="16425">
                  <c:v>148.77000427246094</c:v>
                </c:pt>
                <c:pt idx="16426">
                  <c:v>149.05000305175781</c:v>
                </c:pt>
                <c:pt idx="16427">
                  <c:v>149.27000427246094</c:v>
                </c:pt>
                <c:pt idx="16428">
                  <c:v>148.19000244140625</c:v>
                </c:pt>
                <c:pt idx="16429">
                  <c:v>149.44999694824219</c:v>
                </c:pt>
                <c:pt idx="16430">
                  <c:v>149.11000061035156</c:v>
                </c:pt>
                <c:pt idx="16431">
                  <c:v>148.52999877929688</c:v>
                </c:pt>
                <c:pt idx="16432">
                  <c:v>148.8800048828125</c:v>
                </c:pt>
                <c:pt idx="16433">
                  <c:v>148.36000061035156</c:v>
                </c:pt>
                <c:pt idx="16434">
                  <c:v>149.39999389648438</c:v>
                </c:pt>
                <c:pt idx="16435">
                  <c:v>148.24000549316406</c:v>
                </c:pt>
                <c:pt idx="16436">
                  <c:v>148.35000610351563</c:v>
                </c:pt>
                <c:pt idx="16437">
                  <c:v>149.24000549316406</c:v>
                </c:pt>
                <c:pt idx="16438">
                  <c:v>148.58000183105469</c:v>
                </c:pt>
                <c:pt idx="16439">
                  <c:v>148.96000671386719</c:v>
                </c:pt>
                <c:pt idx="16440">
                  <c:v>148.27999877929688</c:v>
                </c:pt>
                <c:pt idx="16441">
                  <c:v>149.42999267578125</c:v>
                </c:pt>
                <c:pt idx="16442">
                  <c:v>148.21000671386719</c:v>
                </c:pt>
                <c:pt idx="16443">
                  <c:v>148.33000183105469</c:v>
                </c:pt>
                <c:pt idx="16444">
                  <c:v>149.22999572753906</c:v>
                </c:pt>
                <c:pt idx="16445">
                  <c:v>148.57000732421875</c:v>
                </c:pt>
                <c:pt idx="16446">
                  <c:v>148.94000244140625</c:v>
                </c:pt>
                <c:pt idx="16447">
                  <c:v>148.33999633789063</c:v>
                </c:pt>
                <c:pt idx="16448">
                  <c:v>149.41000366210938</c:v>
                </c:pt>
                <c:pt idx="16449">
                  <c:v>148.17999267578125</c:v>
                </c:pt>
                <c:pt idx="16450">
                  <c:v>149.38999938964844</c:v>
                </c:pt>
                <c:pt idx="16451">
                  <c:v>149.32000732421875</c:v>
                </c:pt>
                <c:pt idx="16452">
                  <c:v>148.55999755859375</c:v>
                </c:pt>
                <c:pt idx="16453">
                  <c:v>149.08999633789063</c:v>
                </c:pt>
                <c:pt idx="16454">
                  <c:v>148.44999694824219</c:v>
                </c:pt>
                <c:pt idx="16455">
                  <c:v>149.44999694824219</c:v>
                </c:pt>
                <c:pt idx="16456">
                  <c:v>148.33000183105469</c:v>
                </c:pt>
                <c:pt idx="16457">
                  <c:v>148.33000183105469</c:v>
                </c:pt>
                <c:pt idx="16458">
                  <c:v>149.39999389648438</c:v>
                </c:pt>
                <c:pt idx="16459">
                  <c:v>148.39999389648438</c:v>
                </c:pt>
                <c:pt idx="16460">
                  <c:v>149.28999328613281</c:v>
                </c:pt>
                <c:pt idx="16461">
                  <c:v>148.71000671386719</c:v>
                </c:pt>
                <c:pt idx="16462">
                  <c:v>149.33000183105469</c:v>
                </c:pt>
                <c:pt idx="16463">
                  <c:v>148.44000244140625</c:v>
                </c:pt>
                <c:pt idx="16464">
                  <c:v>148.32000732421875</c:v>
                </c:pt>
                <c:pt idx="16465">
                  <c:v>149.5</c:v>
                </c:pt>
                <c:pt idx="16466">
                  <c:v>148.3699951171875</c:v>
                </c:pt>
                <c:pt idx="16467">
                  <c:v>149.42999267578125</c:v>
                </c:pt>
                <c:pt idx="16468">
                  <c:v>149</c:v>
                </c:pt>
                <c:pt idx="16469">
                  <c:v>149.14999389648438</c:v>
                </c:pt>
                <c:pt idx="16470">
                  <c:v>148.58999633789063</c:v>
                </c:pt>
                <c:pt idx="16471">
                  <c:v>148.35000610351563</c:v>
                </c:pt>
                <c:pt idx="16472">
                  <c:v>149.52000427246094</c:v>
                </c:pt>
                <c:pt idx="16473">
                  <c:v>148.35000610351563</c:v>
                </c:pt>
                <c:pt idx="16474">
                  <c:v>148.69000244140625</c:v>
                </c:pt>
                <c:pt idx="16475">
                  <c:v>149.08999633789063</c:v>
                </c:pt>
                <c:pt idx="16476">
                  <c:v>149.03999328613281</c:v>
                </c:pt>
                <c:pt idx="16477">
                  <c:v>149.58999633789063</c:v>
                </c:pt>
                <c:pt idx="16478">
                  <c:v>148.33999633789063</c:v>
                </c:pt>
                <c:pt idx="16479">
                  <c:v>149.55999755859375</c:v>
                </c:pt>
                <c:pt idx="16480">
                  <c:v>149.35000610351563</c:v>
                </c:pt>
                <c:pt idx="16481">
                  <c:v>148.71000671386719</c:v>
                </c:pt>
                <c:pt idx="16482">
                  <c:v>149.13999938964844</c:v>
                </c:pt>
                <c:pt idx="16483">
                  <c:v>149.03999328613281</c:v>
                </c:pt>
                <c:pt idx="16484">
                  <c:v>149.57000732421875</c:v>
                </c:pt>
                <c:pt idx="16485">
                  <c:v>148.39999389648438</c:v>
                </c:pt>
                <c:pt idx="16486">
                  <c:v>149.47999572753906</c:v>
                </c:pt>
                <c:pt idx="16487">
                  <c:v>149.28999328613281</c:v>
                </c:pt>
                <c:pt idx="16488">
                  <c:v>148.83000183105469</c:v>
                </c:pt>
                <c:pt idx="16489">
                  <c:v>149.02000427246094</c:v>
                </c:pt>
                <c:pt idx="16490">
                  <c:v>148.41999816894531</c:v>
                </c:pt>
                <c:pt idx="16491">
                  <c:v>149.67999267578125</c:v>
                </c:pt>
                <c:pt idx="16492">
                  <c:v>148.39999389648438</c:v>
                </c:pt>
                <c:pt idx="16493">
                  <c:v>148.75999450683594</c:v>
                </c:pt>
                <c:pt idx="16494">
                  <c:v>149.00999450683594</c:v>
                </c:pt>
                <c:pt idx="16495">
                  <c:v>149.30000305175781</c:v>
                </c:pt>
                <c:pt idx="16496">
                  <c:v>148.61000061035156</c:v>
                </c:pt>
                <c:pt idx="16497">
                  <c:v>148.35000610351563</c:v>
                </c:pt>
                <c:pt idx="16498">
                  <c:v>149.49000549316406</c:v>
                </c:pt>
                <c:pt idx="16499">
                  <c:v>148.58000183105469</c:v>
                </c:pt>
                <c:pt idx="16500">
                  <c:v>149.32000732421875</c:v>
                </c:pt>
                <c:pt idx="16501">
                  <c:v>148.66999816894531</c:v>
                </c:pt>
                <c:pt idx="16502">
                  <c:v>149.6199951171875</c:v>
                </c:pt>
                <c:pt idx="16503">
                  <c:v>149.52999877929688</c:v>
                </c:pt>
                <c:pt idx="16504">
                  <c:v>148.55999755859375</c:v>
                </c:pt>
                <c:pt idx="16505">
                  <c:v>149.22999572753906</c:v>
                </c:pt>
                <c:pt idx="16506">
                  <c:v>149.08999633789063</c:v>
                </c:pt>
                <c:pt idx="16507">
                  <c:v>149.74000549316406</c:v>
                </c:pt>
                <c:pt idx="16508">
                  <c:v>148.47000122070313</c:v>
                </c:pt>
                <c:pt idx="16509">
                  <c:v>149.66000366210938</c:v>
                </c:pt>
                <c:pt idx="16510">
                  <c:v>148.53999328613281</c:v>
                </c:pt>
                <c:pt idx="16511">
                  <c:v>149.13999938964844</c:v>
                </c:pt>
                <c:pt idx="16512">
                  <c:v>148.78999328613281</c:v>
                </c:pt>
                <c:pt idx="16513">
                  <c:v>149.47000122070313</c:v>
                </c:pt>
                <c:pt idx="16514">
                  <c:v>149.66999816894531</c:v>
                </c:pt>
                <c:pt idx="16515">
                  <c:v>148.55000305175781</c:v>
                </c:pt>
                <c:pt idx="16516">
                  <c:v>149.69000244140625</c:v>
                </c:pt>
                <c:pt idx="16517">
                  <c:v>149.08999633789063</c:v>
                </c:pt>
                <c:pt idx="16518">
                  <c:v>149.49000549316406</c:v>
                </c:pt>
                <c:pt idx="16519">
                  <c:v>148.64999389648438</c:v>
                </c:pt>
                <c:pt idx="16520">
                  <c:v>148.58000183105469</c:v>
                </c:pt>
                <c:pt idx="16521">
                  <c:v>149.69999694824219</c:v>
                </c:pt>
                <c:pt idx="16522">
                  <c:v>148.69999694824219</c:v>
                </c:pt>
                <c:pt idx="16523">
                  <c:v>149.3800048828125</c:v>
                </c:pt>
                <c:pt idx="16524">
                  <c:v>148.89999389648438</c:v>
                </c:pt>
                <c:pt idx="16525">
                  <c:v>149.64999389648438</c:v>
                </c:pt>
                <c:pt idx="16526">
                  <c:v>149.77000427246094</c:v>
                </c:pt>
                <c:pt idx="16527">
                  <c:v>148.66999816894531</c:v>
                </c:pt>
                <c:pt idx="16528">
                  <c:v>149.75</c:v>
                </c:pt>
                <c:pt idx="16529">
                  <c:v>149.27000427246094</c:v>
                </c:pt>
                <c:pt idx="16530">
                  <c:v>149.47000122070313</c:v>
                </c:pt>
                <c:pt idx="16531">
                  <c:v>148.80999755859375</c:v>
                </c:pt>
                <c:pt idx="16532">
                  <c:v>149.71000671386719</c:v>
                </c:pt>
                <c:pt idx="16533">
                  <c:v>149.72999572753906</c:v>
                </c:pt>
                <c:pt idx="16534">
                  <c:v>148.61000061035156</c:v>
                </c:pt>
                <c:pt idx="16535">
                  <c:v>149.66999816894531</c:v>
                </c:pt>
                <c:pt idx="16536">
                  <c:v>149.17999267578125</c:v>
                </c:pt>
                <c:pt idx="16537">
                  <c:v>149.55000305175781</c:v>
                </c:pt>
                <c:pt idx="16538">
                  <c:v>148.83999633789063</c:v>
                </c:pt>
                <c:pt idx="16539">
                  <c:v>148.60000610351563</c:v>
                </c:pt>
                <c:pt idx="16540">
                  <c:v>149.77999877929688</c:v>
                </c:pt>
                <c:pt idx="16541">
                  <c:v>148.64999389648438</c:v>
                </c:pt>
                <c:pt idx="16542">
                  <c:v>149.25999450683594</c:v>
                </c:pt>
                <c:pt idx="16543">
                  <c:v>149.02999877929688</c:v>
                </c:pt>
                <c:pt idx="16544">
                  <c:v>149.72999572753906</c:v>
                </c:pt>
                <c:pt idx="16545">
                  <c:v>148.77000427246094</c:v>
                </c:pt>
                <c:pt idx="16546">
                  <c:v>148.64999389648438</c:v>
                </c:pt>
                <c:pt idx="16547">
                  <c:v>149.72999572753906</c:v>
                </c:pt>
                <c:pt idx="16548">
                  <c:v>148.83000183105469</c:v>
                </c:pt>
                <c:pt idx="16549">
                  <c:v>149.41999816894531</c:v>
                </c:pt>
                <c:pt idx="16550">
                  <c:v>148.96000671386719</c:v>
                </c:pt>
                <c:pt idx="16551">
                  <c:v>149.69999694824219</c:v>
                </c:pt>
                <c:pt idx="16552">
                  <c:v>149.88999938964844</c:v>
                </c:pt>
                <c:pt idx="16553">
                  <c:v>148.71000671386719</c:v>
                </c:pt>
                <c:pt idx="16554">
                  <c:v>149.88999938964844</c:v>
                </c:pt>
                <c:pt idx="16555">
                  <c:v>149.50999450683594</c:v>
                </c:pt>
                <c:pt idx="16556">
                  <c:v>149.35000610351563</c:v>
                </c:pt>
                <c:pt idx="16557">
                  <c:v>149.17999267578125</c:v>
                </c:pt>
                <c:pt idx="16558">
                  <c:v>148.77999877929688</c:v>
                </c:pt>
                <c:pt idx="16559">
                  <c:v>149.88999938964844</c:v>
                </c:pt>
                <c:pt idx="16560">
                  <c:v>148.77999877929688</c:v>
                </c:pt>
                <c:pt idx="16561">
                  <c:v>148.75</c:v>
                </c:pt>
                <c:pt idx="16562">
                  <c:v>149.82000732421875</c:v>
                </c:pt>
                <c:pt idx="16563">
                  <c:v>148.92999267578125</c:v>
                </c:pt>
                <c:pt idx="16564">
                  <c:v>149.60000610351563</c:v>
                </c:pt>
                <c:pt idx="16565">
                  <c:v>149.02999877929688</c:v>
                </c:pt>
                <c:pt idx="16566">
                  <c:v>149.86000061035156</c:v>
                </c:pt>
                <c:pt idx="16567">
                  <c:v>149.99000549316406</c:v>
                </c:pt>
                <c:pt idx="16568">
                  <c:v>148.83000183105469</c:v>
                </c:pt>
                <c:pt idx="16569">
                  <c:v>149.83999633789063</c:v>
                </c:pt>
                <c:pt idx="16570">
                  <c:v>148.78999328613281</c:v>
                </c:pt>
                <c:pt idx="16571">
                  <c:v>149.21000671386719</c:v>
                </c:pt>
                <c:pt idx="16572">
                  <c:v>149.53999328613281</c:v>
                </c:pt>
                <c:pt idx="16573">
                  <c:v>149.36000061035156</c:v>
                </c:pt>
                <c:pt idx="16574">
                  <c:v>149.97000122070313</c:v>
                </c:pt>
                <c:pt idx="16575">
                  <c:v>148.88999938964844</c:v>
                </c:pt>
                <c:pt idx="16576">
                  <c:v>149.97000122070313</c:v>
                </c:pt>
                <c:pt idx="16577">
                  <c:v>149.88999938964844</c:v>
                </c:pt>
                <c:pt idx="16578">
                  <c:v>148.80999755859375</c:v>
                </c:pt>
                <c:pt idx="16579">
                  <c:v>149.78999328613281</c:v>
                </c:pt>
                <c:pt idx="16580">
                  <c:v>149.39999389648438</c:v>
                </c:pt>
                <c:pt idx="16581">
                  <c:v>149.47000122070313</c:v>
                </c:pt>
                <c:pt idx="16582">
                  <c:v>149.16000366210938</c:v>
                </c:pt>
                <c:pt idx="16583">
                  <c:v>148.77000427246094</c:v>
                </c:pt>
                <c:pt idx="16584">
                  <c:v>149.94000244140625</c:v>
                </c:pt>
                <c:pt idx="16585">
                  <c:v>148.80000305175781</c:v>
                </c:pt>
                <c:pt idx="16586">
                  <c:v>148.8800048828125</c:v>
                </c:pt>
                <c:pt idx="16587">
                  <c:v>149.78999328613281</c:v>
                </c:pt>
                <c:pt idx="16588">
                  <c:v>149.11000061035156</c:v>
                </c:pt>
                <c:pt idx="16589">
                  <c:v>149.71000671386719</c:v>
                </c:pt>
                <c:pt idx="16590">
                  <c:v>149.02000427246094</c:v>
                </c:pt>
                <c:pt idx="16591">
                  <c:v>149.94000244140625</c:v>
                </c:pt>
                <c:pt idx="16592">
                  <c:v>148.94999694824219</c:v>
                </c:pt>
                <c:pt idx="16593">
                  <c:v>148.85000610351563</c:v>
                </c:pt>
                <c:pt idx="16594">
                  <c:v>150</c:v>
                </c:pt>
                <c:pt idx="16595">
                  <c:v>148.86000061035156</c:v>
                </c:pt>
                <c:pt idx="16596">
                  <c:v>149.39999389648438</c:v>
                </c:pt>
                <c:pt idx="16597">
                  <c:v>149.39999389648438</c:v>
                </c:pt>
                <c:pt idx="16598">
                  <c:v>149.77000427246094</c:v>
                </c:pt>
                <c:pt idx="16599">
                  <c:v>150.14999389648438</c:v>
                </c:pt>
                <c:pt idx="16600">
                  <c:v>148.89999389648438</c:v>
                </c:pt>
                <c:pt idx="16601">
                  <c:v>150.16000366210938</c:v>
                </c:pt>
                <c:pt idx="16602">
                  <c:v>149.92999267578125</c:v>
                </c:pt>
                <c:pt idx="16603">
                  <c:v>149.16999816894531</c:v>
                </c:pt>
                <c:pt idx="16604">
                  <c:v>149.75</c:v>
                </c:pt>
                <c:pt idx="16605">
                  <c:v>149.33000183105469</c:v>
                </c:pt>
                <c:pt idx="16606">
                  <c:v>149.96000671386719</c:v>
                </c:pt>
                <c:pt idx="16607">
                  <c:v>148.91999816894531</c:v>
                </c:pt>
                <c:pt idx="16608">
                  <c:v>150.05000305175781</c:v>
                </c:pt>
                <c:pt idx="16609">
                  <c:v>150.08999633789063</c:v>
                </c:pt>
                <c:pt idx="16610">
                  <c:v>148.89999389648438</c:v>
                </c:pt>
                <c:pt idx="16611">
                  <c:v>149.94000244140625</c:v>
                </c:pt>
                <c:pt idx="16612">
                  <c:v>149.41999816894531</c:v>
                </c:pt>
                <c:pt idx="16613">
                  <c:v>149.83000183105469</c:v>
                </c:pt>
                <c:pt idx="16614">
                  <c:v>149.22000122070313</c:v>
                </c:pt>
                <c:pt idx="16615">
                  <c:v>150.03999328613281</c:v>
                </c:pt>
                <c:pt idx="16616">
                  <c:v>150.16999816894531</c:v>
                </c:pt>
                <c:pt idx="16617">
                  <c:v>148.94000244140625</c:v>
                </c:pt>
                <c:pt idx="16618">
                  <c:v>150.05000305175781</c:v>
                </c:pt>
                <c:pt idx="16619">
                  <c:v>149.80999755859375</c:v>
                </c:pt>
                <c:pt idx="16620">
                  <c:v>149.55999755859375</c:v>
                </c:pt>
                <c:pt idx="16621">
                  <c:v>149.5</c:v>
                </c:pt>
                <c:pt idx="16622">
                  <c:v>149.80999755859375</c:v>
                </c:pt>
                <c:pt idx="16623">
                  <c:v>150.19000244140625</c:v>
                </c:pt>
                <c:pt idx="16624">
                  <c:v>148.99000549316406</c:v>
                </c:pt>
                <c:pt idx="16625">
                  <c:v>150.22999572753906</c:v>
                </c:pt>
                <c:pt idx="16626">
                  <c:v>150.07000732421875</c:v>
                </c:pt>
                <c:pt idx="16627">
                  <c:v>149.39999389648438</c:v>
                </c:pt>
                <c:pt idx="16628">
                  <c:v>149.78999328613281</c:v>
                </c:pt>
                <c:pt idx="16629">
                  <c:v>149.11000061035156</c:v>
                </c:pt>
                <c:pt idx="16630">
                  <c:v>150.27000427246094</c:v>
                </c:pt>
                <c:pt idx="16631">
                  <c:v>149.05000305175781</c:v>
                </c:pt>
                <c:pt idx="16632">
                  <c:v>150.19000244140625</c:v>
                </c:pt>
                <c:pt idx="16633">
                  <c:v>150.03999328613281</c:v>
                </c:pt>
                <c:pt idx="16634">
                  <c:v>149.25999450683594</c:v>
                </c:pt>
                <c:pt idx="16635">
                  <c:v>149.89999389648438</c:v>
                </c:pt>
                <c:pt idx="16636">
                  <c:v>149.22000122070313</c:v>
                </c:pt>
                <c:pt idx="16637">
                  <c:v>150.05999755859375</c:v>
                </c:pt>
                <c:pt idx="16638">
                  <c:v>149.08000183105469</c:v>
                </c:pt>
                <c:pt idx="16639">
                  <c:v>148.99000549316406</c:v>
                </c:pt>
                <c:pt idx="16640">
                  <c:v>150.14999389648438</c:v>
                </c:pt>
                <c:pt idx="16641">
                  <c:v>148.97000122070313</c:v>
                </c:pt>
                <c:pt idx="16642">
                  <c:v>150.07000732421875</c:v>
                </c:pt>
                <c:pt idx="16643">
                  <c:v>149.47999572753906</c:v>
                </c:pt>
                <c:pt idx="16644">
                  <c:v>150.03999328613281</c:v>
                </c:pt>
                <c:pt idx="16645">
                  <c:v>149.16999816894531</c:v>
                </c:pt>
                <c:pt idx="16646">
                  <c:v>149.03999328613281</c:v>
                </c:pt>
                <c:pt idx="16647">
                  <c:v>150.17999267578125</c:v>
                </c:pt>
                <c:pt idx="16648">
                  <c:v>149.08000183105469</c:v>
                </c:pt>
                <c:pt idx="16649">
                  <c:v>150.16999816894531</c:v>
                </c:pt>
                <c:pt idx="16650">
                  <c:v>149.77999877929688</c:v>
                </c:pt>
                <c:pt idx="16651">
                  <c:v>149.74000549316406</c:v>
                </c:pt>
                <c:pt idx="16652">
                  <c:v>149.47999572753906</c:v>
                </c:pt>
                <c:pt idx="16653">
                  <c:v>149.08000183105469</c:v>
                </c:pt>
                <c:pt idx="16654">
                  <c:v>150.32000732421875</c:v>
                </c:pt>
                <c:pt idx="16655">
                  <c:v>149.16999816894531</c:v>
                </c:pt>
                <c:pt idx="16656">
                  <c:v>149.42999267578125</c:v>
                </c:pt>
                <c:pt idx="16657">
                  <c:v>150</c:v>
                </c:pt>
                <c:pt idx="16658">
                  <c:v>149.94999694824219</c:v>
                </c:pt>
                <c:pt idx="16659">
                  <c:v>150.1300048828125</c:v>
                </c:pt>
                <c:pt idx="16660">
                  <c:v>149.44999694824219</c:v>
                </c:pt>
                <c:pt idx="16661">
                  <c:v>150.17999267578125</c:v>
                </c:pt>
                <c:pt idx="16662">
                  <c:v>149.22000122070313</c:v>
                </c:pt>
                <c:pt idx="16663">
                  <c:v>149.05999755859375</c:v>
                </c:pt>
                <c:pt idx="16664">
                  <c:v>150.16999816894531</c:v>
                </c:pt>
                <c:pt idx="16665">
                  <c:v>149.21000671386719</c:v>
                </c:pt>
                <c:pt idx="16666">
                  <c:v>149.77999877929688</c:v>
                </c:pt>
                <c:pt idx="16667">
                  <c:v>149.47000122070313</c:v>
                </c:pt>
                <c:pt idx="16668">
                  <c:v>150.17999267578125</c:v>
                </c:pt>
                <c:pt idx="16669">
                  <c:v>150.3800048828125</c:v>
                </c:pt>
                <c:pt idx="16670">
                  <c:v>149.16000366210938</c:v>
                </c:pt>
                <c:pt idx="16671">
                  <c:v>150.3699951171875</c:v>
                </c:pt>
                <c:pt idx="16672">
                  <c:v>149.88999938964844</c:v>
                </c:pt>
                <c:pt idx="16673">
                  <c:v>149.69999694824219</c:v>
                </c:pt>
                <c:pt idx="16674">
                  <c:v>149.49000549316406</c:v>
                </c:pt>
                <c:pt idx="16675">
                  <c:v>149.10000610351563</c:v>
                </c:pt>
                <c:pt idx="16676">
                  <c:v>150.25999450683594</c:v>
                </c:pt>
                <c:pt idx="16677">
                  <c:v>149.08000183105469</c:v>
                </c:pt>
                <c:pt idx="16678">
                  <c:v>150.33000183105469</c:v>
                </c:pt>
                <c:pt idx="16679">
                  <c:v>150.02999877929688</c:v>
                </c:pt>
                <c:pt idx="16680">
                  <c:v>149.67999267578125</c:v>
                </c:pt>
                <c:pt idx="16681">
                  <c:v>149.64999389648438</c:v>
                </c:pt>
                <c:pt idx="16682">
                  <c:v>149.97999572753906</c:v>
                </c:pt>
                <c:pt idx="16683">
                  <c:v>150.36000061035156</c:v>
                </c:pt>
                <c:pt idx="16684">
                  <c:v>149.05000305175781</c:v>
                </c:pt>
                <c:pt idx="16685">
                  <c:v>150.32000732421875</c:v>
                </c:pt>
                <c:pt idx="16686">
                  <c:v>149.22000122070313</c:v>
                </c:pt>
                <c:pt idx="16687">
                  <c:v>149.57000732421875</c:v>
                </c:pt>
                <c:pt idx="16688">
                  <c:v>150.00999450683594</c:v>
                </c:pt>
                <c:pt idx="16689">
                  <c:v>149.86000061035156</c:v>
                </c:pt>
                <c:pt idx="16690">
                  <c:v>150.47000122070313</c:v>
                </c:pt>
                <c:pt idx="16691">
                  <c:v>149.22000122070313</c:v>
                </c:pt>
                <c:pt idx="16692">
                  <c:v>150.47999572753906</c:v>
                </c:pt>
                <c:pt idx="16693">
                  <c:v>150.35000610351563</c:v>
                </c:pt>
                <c:pt idx="16694">
                  <c:v>149.46000671386719</c:v>
                </c:pt>
                <c:pt idx="16695">
                  <c:v>150.22000122070313</c:v>
                </c:pt>
                <c:pt idx="16696">
                  <c:v>149.44000244140625</c:v>
                </c:pt>
                <c:pt idx="16697">
                  <c:v>150.32000732421875</c:v>
                </c:pt>
                <c:pt idx="16698">
                  <c:v>149.28999328613281</c:v>
                </c:pt>
                <c:pt idx="16699">
                  <c:v>150.3800048828125</c:v>
                </c:pt>
                <c:pt idx="16700">
                  <c:v>150.47999572753906</c:v>
                </c:pt>
                <c:pt idx="16701">
                  <c:v>149.30000305175781</c:v>
                </c:pt>
                <c:pt idx="16702">
                  <c:v>150.33000183105469</c:v>
                </c:pt>
                <c:pt idx="16703">
                  <c:v>149.77000427246094</c:v>
                </c:pt>
                <c:pt idx="16704">
                  <c:v>150.10000610351563</c:v>
                </c:pt>
                <c:pt idx="16705">
                  <c:v>149.61000061035156</c:v>
                </c:pt>
                <c:pt idx="16706">
                  <c:v>149.25999450683594</c:v>
                </c:pt>
                <c:pt idx="16707">
                  <c:v>150.3800048828125</c:v>
                </c:pt>
                <c:pt idx="16708">
                  <c:v>149.30000305175781</c:v>
                </c:pt>
                <c:pt idx="16709">
                  <c:v>149.49000549316406</c:v>
                </c:pt>
                <c:pt idx="16710">
                  <c:v>150.28999328613281</c:v>
                </c:pt>
                <c:pt idx="16711">
                  <c:v>149.58000183105469</c:v>
                </c:pt>
                <c:pt idx="16712">
                  <c:v>150.19000244140625</c:v>
                </c:pt>
                <c:pt idx="16713">
                  <c:v>149.55999755859375</c:v>
                </c:pt>
                <c:pt idx="16714">
                  <c:v>150.44000244140625</c:v>
                </c:pt>
                <c:pt idx="16715">
                  <c:v>149.41999816894531</c:v>
                </c:pt>
                <c:pt idx="16716">
                  <c:v>149.3699951171875</c:v>
                </c:pt>
                <c:pt idx="16717">
                  <c:v>150.53999328613281</c:v>
                </c:pt>
                <c:pt idx="16718">
                  <c:v>149.46000671386719</c:v>
                </c:pt>
                <c:pt idx="16719">
                  <c:v>150.05999755859375</c:v>
                </c:pt>
                <c:pt idx="16720">
                  <c:v>149.82000732421875</c:v>
                </c:pt>
                <c:pt idx="16721">
                  <c:v>150.41000366210938</c:v>
                </c:pt>
                <c:pt idx="16722">
                  <c:v>149.52000427246094</c:v>
                </c:pt>
                <c:pt idx="16723">
                  <c:v>149.35000610351563</c:v>
                </c:pt>
                <c:pt idx="16724">
                  <c:v>150.46000671386719</c:v>
                </c:pt>
                <c:pt idx="16725">
                  <c:v>149.35000610351563</c:v>
                </c:pt>
                <c:pt idx="16726">
                  <c:v>149.97999572753906</c:v>
                </c:pt>
                <c:pt idx="16727">
                  <c:v>149.6300048828125</c:v>
                </c:pt>
                <c:pt idx="16728">
                  <c:v>150.33999633789063</c:v>
                </c:pt>
                <c:pt idx="16729">
                  <c:v>149.44999694824219</c:v>
                </c:pt>
                <c:pt idx="16730">
                  <c:v>149.44000244140625</c:v>
                </c:pt>
                <c:pt idx="16731">
                  <c:v>150.44000244140625</c:v>
                </c:pt>
                <c:pt idx="16732">
                  <c:v>149.58000183105469</c:v>
                </c:pt>
                <c:pt idx="16733">
                  <c:v>150.33999633789063</c:v>
                </c:pt>
                <c:pt idx="16734">
                  <c:v>149.6300048828125</c:v>
                </c:pt>
                <c:pt idx="16735">
                  <c:v>150.61000061035156</c:v>
                </c:pt>
                <c:pt idx="16736">
                  <c:v>150.67999267578125</c:v>
                </c:pt>
                <c:pt idx="16737">
                  <c:v>149.5</c:v>
                </c:pt>
                <c:pt idx="16738">
                  <c:v>150.52999877929688</c:v>
                </c:pt>
                <c:pt idx="16739">
                  <c:v>149.8800048828125</c:v>
                </c:pt>
                <c:pt idx="16740">
                  <c:v>150.66999816894531</c:v>
                </c:pt>
                <c:pt idx="16741">
                  <c:v>149.55999755859375</c:v>
                </c:pt>
                <c:pt idx="16742">
                  <c:v>150.63999938964844</c:v>
                </c:pt>
                <c:pt idx="16743">
                  <c:v>150.55000305175781</c:v>
                </c:pt>
                <c:pt idx="16744">
                  <c:v>149.80000305175781</c:v>
                </c:pt>
                <c:pt idx="16745">
                  <c:v>150.21000671386719</c:v>
                </c:pt>
                <c:pt idx="16746">
                  <c:v>149.61000061035156</c:v>
                </c:pt>
                <c:pt idx="16747">
                  <c:v>150.77999877929688</c:v>
                </c:pt>
                <c:pt idx="16748">
                  <c:v>149.49000549316406</c:v>
                </c:pt>
                <c:pt idx="16749">
                  <c:v>149.77000427246094</c:v>
                </c:pt>
                <c:pt idx="16750">
                  <c:v>150.28999328613281</c:v>
                </c:pt>
                <c:pt idx="16751">
                  <c:v>150.35000610351563</c:v>
                </c:pt>
                <c:pt idx="16752">
                  <c:v>149.78999328613281</c:v>
                </c:pt>
                <c:pt idx="16753">
                  <c:v>149.55000305175781</c:v>
                </c:pt>
                <c:pt idx="16754">
                  <c:v>150.64999389648438</c:v>
                </c:pt>
                <c:pt idx="16755">
                  <c:v>149.71000671386719</c:v>
                </c:pt>
                <c:pt idx="16756">
                  <c:v>150.35000610351563</c:v>
                </c:pt>
                <c:pt idx="16757">
                  <c:v>149.74000549316406</c:v>
                </c:pt>
                <c:pt idx="16758">
                  <c:v>150.72999572753906</c:v>
                </c:pt>
                <c:pt idx="16759">
                  <c:v>149.63999938964844</c:v>
                </c:pt>
                <c:pt idx="16760">
                  <c:v>149.72000122070313</c:v>
                </c:pt>
                <c:pt idx="16761">
                  <c:v>149.72000122070313</c:v>
                </c:pt>
                <c:pt idx="16762">
                  <c:v>150.72000122070313</c:v>
                </c:pt>
                <c:pt idx="16763">
                  <c:v>149.91999816894531</c:v>
                </c:pt>
                <c:pt idx="16764">
                  <c:v>150.71000671386719</c:v>
                </c:pt>
                <c:pt idx="16765">
                  <c:v>149.74000549316406</c:v>
                </c:pt>
                <c:pt idx="16766">
                  <c:v>150.85000610351563</c:v>
                </c:pt>
                <c:pt idx="16767">
                  <c:v>150.66999816894531</c:v>
                </c:pt>
                <c:pt idx="16768">
                  <c:v>149.88999938964844</c:v>
                </c:pt>
                <c:pt idx="16769">
                  <c:v>150.50999450683594</c:v>
                </c:pt>
                <c:pt idx="16770">
                  <c:v>150.32000732421875</c:v>
                </c:pt>
                <c:pt idx="16771">
                  <c:v>150.83999633789063</c:v>
                </c:pt>
                <c:pt idx="16772">
                  <c:v>149.64999389648438</c:v>
                </c:pt>
                <c:pt idx="16773">
                  <c:v>150.77999877929688</c:v>
                </c:pt>
                <c:pt idx="16774">
                  <c:v>150.35000610351563</c:v>
                </c:pt>
                <c:pt idx="16775">
                  <c:v>150.3699951171875</c:v>
                </c:pt>
                <c:pt idx="16776">
                  <c:v>149.94999694824219</c:v>
                </c:pt>
                <c:pt idx="16777">
                  <c:v>149.63999938964844</c:v>
                </c:pt>
                <c:pt idx="16778">
                  <c:v>150.83999633789063</c:v>
                </c:pt>
                <c:pt idx="16779">
                  <c:v>149.61000061035156</c:v>
                </c:pt>
                <c:pt idx="16780">
                  <c:v>150.16999816894531</c:v>
                </c:pt>
                <c:pt idx="16781">
                  <c:v>149.97999572753906</c:v>
                </c:pt>
                <c:pt idx="16782">
                  <c:v>150.72000122070313</c:v>
                </c:pt>
                <c:pt idx="16783">
                  <c:v>149.77999877929688</c:v>
                </c:pt>
                <c:pt idx="16784">
                  <c:v>149.69999694824219</c:v>
                </c:pt>
                <c:pt idx="16785">
                  <c:v>150.71000671386719</c:v>
                </c:pt>
                <c:pt idx="16786">
                  <c:v>149.89999389648438</c:v>
                </c:pt>
                <c:pt idx="16787">
                  <c:v>150.6300048828125</c:v>
                </c:pt>
                <c:pt idx="16788">
                  <c:v>149.64999389648438</c:v>
                </c:pt>
                <c:pt idx="16789">
                  <c:v>150.80999755859375</c:v>
                </c:pt>
                <c:pt idx="16790">
                  <c:v>150.72000122070313</c:v>
                </c:pt>
                <c:pt idx="16791">
                  <c:v>149.83000183105469</c:v>
                </c:pt>
                <c:pt idx="16792">
                  <c:v>150.5</c:v>
                </c:pt>
                <c:pt idx="16793">
                  <c:v>149.75</c:v>
                </c:pt>
                <c:pt idx="16794">
                  <c:v>150.86000061035156</c:v>
                </c:pt>
                <c:pt idx="16795">
                  <c:v>149.69999694824219</c:v>
                </c:pt>
                <c:pt idx="16796">
                  <c:v>149.86000061035156</c:v>
                </c:pt>
                <c:pt idx="16797">
                  <c:v>150.49000549316406</c:v>
                </c:pt>
                <c:pt idx="16798">
                  <c:v>150.30999755859375</c:v>
                </c:pt>
                <c:pt idx="16799">
                  <c:v>150.80000305175781</c:v>
                </c:pt>
                <c:pt idx="16800">
                  <c:v>149.69000244140625</c:v>
                </c:pt>
                <c:pt idx="16801">
                  <c:v>150.83999633789063</c:v>
                </c:pt>
                <c:pt idx="16802">
                  <c:v>150.6199951171875</c:v>
                </c:pt>
                <c:pt idx="16803">
                  <c:v>150.05000305175781</c:v>
                </c:pt>
                <c:pt idx="16804">
                  <c:v>150.24000549316406</c:v>
                </c:pt>
                <c:pt idx="16805">
                  <c:v>149.67999267578125</c:v>
                </c:pt>
                <c:pt idx="16806">
                  <c:v>150.83999633789063</c:v>
                </c:pt>
                <c:pt idx="16807">
                  <c:v>149.69000244140625</c:v>
                </c:pt>
                <c:pt idx="16808">
                  <c:v>149.8699951171875</c:v>
                </c:pt>
                <c:pt idx="16809">
                  <c:v>150.57000732421875</c:v>
                </c:pt>
                <c:pt idx="16810">
                  <c:v>150.16000366210938</c:v>
                </c:pt>
                <c:pt idx="16811">
                  <c:v>150.17999267578125</c:v>
                </c:pt>
                <c:pt idx="16812">
                  <c:v>149.75999450683594</c:v>
                </c:pt>
                <c:pt idx="16813">
                  <c:v>150.86000061035156</c:v>
                </c:pt>
                <c:pt idx="16814">
                  <c:v>149.64999389648438</c:v>
                </c:pt>
                <c:pt idx="16815">
                  <c:v>149.77000427246094</c:v>
                </c:pt>
                <c:pt idx="16816">
                  <c:v>150.55999755859375</c:v>
                </c:pt>
                <c:pt idx="16817">
                  <c:v>150.07000732421875</c:v>
                </c:pt>
                <c:pt idx="16818">
                  <c:v>150.21000671386719</c:v>
                </c:pt>
                <c:pt idx="16819">
                  <c:v>149.69000244140625</c:v>
                </c:pt>
                <c:pt idx="16820">
                  <c:v>150.91000366210938</c:v>
                </c:pt>
                <c:pt idx="16821">
                  <c:v>149.64999389648438</c:v>
                </c:pt>
                <c:pt idx="16822">
                  <c:v>149.80999755859375</c:v>
                </c:pt>
                <c:pt idx="16823">
                  <c:v>150.80999755859375</c:v>
                </c:pt>
                <c:pt idx="16824">
                  <c:v>150.07000732421875</c:v>
                </c:pt>
                <c:pt idx="16825">
                  <c:v>150.75</c:v>
                </c:pt>
                <c:pt idx="16826">
                  <c:v>149.97999572753906</c:v>
                </c:pt>
                <c:pt idx="16827">
                  <c:v>150.91000366210938</c:v>
                </c:pt>
                <c:pt idx="16828">
                  <c:v>151.00999450683594</c:v>
                </c:pt>
                <c:pt idx="16829">
                  <c:v>149.69999694824219</c:v>
                </c:pt>
                <c:pt idx="16830">
                  <c:v>150.88999938964844</c:v>
                </c:pt>
                <c:pt idx="16831">
                  <c:v>149.85000610351563</c:v>
                </c:pt>
                <c:pt idx="16832">
                  <c:v>150.41999816894531</c:v>
                </c:pt>
                <c:pt idx="16833">
                  <c:v>150.17999267578125</c:v>
                </c:pt>
                <c:pt idx="16834">
                  <c:v>150.61000061035156</c:v>
                </c:pt>
                <c:pt idx="16835">
                  <c:v>150.94000244140625</c:v>
                </c:pt>
                <c:pt idx="16836">
                  <c:v>149.77000427246094</c:v>
                </c:pt>
                <c:pt idx="16837">
                  <c:v>150.97000122070313</c:v>
                </c:pt>
                <c:pt idx="16838">
                  <c:v>149.74000549316406</c:v>
                </c:pt>
                <c:pt idx="16839">
                  <c:v>149.97000122070313</c:v>
                </c:pt>
                <c:pt idx="16840">
                  <c:v>150.63999938964844</c:v>
                </c:pt>
                <c:pt idx="16841">
                  <c:v>150.14999389648438</c:v>
                </c:pt>
                <c:pt idx="16842">
                  <c:v>150.02000427246094</c:v>
                </c:pt>
                <c:pt idx="16843">
                  <c:v>150.58999633789063</c:v>
                </c:pt>
                <c:pt idx="16844">
                  <c:v>150.08000183105469</c:v>
                </c:pt>
                <c:pt idx="16845">
                  <c:v>150.44999694824219</c:v>
                </c:pt>
                <c:pt idx="16846">
                  <c:v>150.3800048828125</c:v>
                </c:pt>
                <c:pt idx="16847">
                  <c:v>150.14999389648438</c:v>
                </c:pt>
                <c:pt idx="16848">
                  <c:v>149.64999389648438</c:v>
                </c:pt>
                <c:pt idx="16849">
                  <c:v>150.85000610351563</c:v>
                </c:pt>
                <c:pt idx="16850">
                  <c:v>149.69000244140625</c:v>
                </c:pt>
                <c:pt idx="16851">
                  <c:v>149.58000183105469</c:v>
                </c:pt>
                <c:pt idx="16852">
                  <c:v>149.94000244140625</c:v>
                </c:pt>
                <c:pt idx="16853">
                  <c:v>150.69999694824219</c:v>
                </c:pt>
                <c:pt idx="16854">
                  <c:v>150.07000732421875</c:v>
                </c:pt>
                <c:pt idx="16855">
                  <c:v>150.80999755859375</c:v>
                </c:pt>
                <c:pt idx="16856">
                  <c:v>149.88999938964844</c:v>
                </c:pt>
                <c:pt idx="16857">
                  <c:v>150.89999389648438</c:v>
                </c:pt>
                <c:pt idx="16858">
                  <c:v>150.82000732421875</c:v>
                </c:pt>
                <c:pt idx="16859">
                  <c:v>149.74000549316406</c:v>
                </c:pt>
                <c:pt idx="16860">
                  <c:v>150.75999450683594</c:v>
                </c:pt>
                <c:pt idx="16861">
                  <c:v>149.83999633789063</c:v>
                </c:pt>
                <c:pt idx="16862">
                  <c:v>150.3699951171875</c:v>
                </c:pt>
                <c:pt idx="16863">
                  <c:v>150.16999816894531</c:v>
                </c:pt>
                <c:pt idx="16864">
                  <c:v>150.71000671386719</c:v>
                </c:pt>
                <c:pt idx="16865">
                  <c:v>150.99000549316406</c:v>
                </c:pt>
                <c:pt idx="16866">
                  <c:v>149.78999328613281</c:v>
                </c:pt>
                <c:pt idx="16867">
                  <c:v>150.99000549316406</c:v>
                </c:pt>
                <c:pt idx="16868">
                  <c:v>150.74000549316406</c:v>
                </c:pt>
                <c:pt idx="16869">
                  <c:v>150.05999755859375</c:v>
                </c:pt>
                <c:pt idx="16870">
                  <c:v>150.58000183105469</c:v>
                </c:pt>
                <c:pt idx="16871">
                  <c:v>150.02999877929688</c:v>
                </c:pt>
                <c:pt idx="16872">
                  <c:v>150.96000671386719</c:v>
                </c:pt>
                <c:pt idx="16873">
                  <c:v>149.8800048828125</c:v>
                </c:pt>
                <c:pt idx="16874">
                  <c:v>149.82000732421875</c:v>
                </c:pt>
                <c:pt idx="16875">
                  <c:v>150.99000549316406</c:v>
                </c:pt>
                <c:pt idx="16876">
                  <c:v>149.83999633789063</c:v>
                </c:pt>
                <c:pt idx="16877">
                  <c:v>150.96000671386719</c:v>
                </c:pt>
                <c:pt idx="16878">
                  <c:v>149.92999267578125</c:v>
                </c:pt>
                <c:pt idx="16879">
                  <c:v>150.57000732421875</c:v>
                </c:pt>
                <c:pt idx="16880">
                  <c:v>150.21000671386719</c:v>
                </c:pt>
                <c:pt idx="16881">
                  <c:v>150.75999450683594</c:v>
                </c:pt>
                <c:pt idx="16882">
                  <c:v>150.97000122070313</c:v>
                </c:pt>
                <c:pt idx="16883">
                  <c:v>149.85000610351563</c:v>
                </c:pt>
                <c:pt idx="16884">
                  <c:v>151.11000061035156</c:v>
                </c:pt>
                <c:pt idx="16885">
                  <c:v>150.83999633789063</c:v>
                </c:pt>
                <c:pt idx="16886">
                  <c:v>150.13999938964844</c:v>
                </c:pt>
                <c:pt idx="16887">
                  <c:v>150.6199951171875</c:v>
                </c:pt>
                <c:pt idx="16888">
                  <c:v>149.97999572753906</c:v>
                </c:pt>
                <c:pt idx="16889">
                  <c:v>151.05999755859375</c:v>
                </c:pt>
                <c:pt idx="16890">
                  <c:v>149.80999755859375</c:v>
                </c:pt>
                <c:pt idx="16891">
                  <c:v>149.82000732421875</c:v>
                </c:pt>
                <c:pt idx="16892">
                  <c:v>150.82000732421875</c:v>
                </c:pt>
                <c:pt idx="16893">
                  <c:v>149.89999389648438</c:v>
                </c:pt>
                <c:pt idx="16894">
                  <c:v>150.77999877929688</c:v>
                </c:pt>
                <c:pt idx="16895">
                  <c:v>150.1199951171875</c:v>
                </c:pt>
                <c:pt idx="16896">
                  <c:v>150.82000732421875</c:v>
                </c:pt>
                <c:pt idx="16897">
                  <c:v>149.91999816894531</c:v>
                </c:pt>
                <c:pt idx="16898">
                  <c:v>149.83999633789063</c:v>
                </c:pt>
                <c:pt idx="16899">
                  <c:v>151.17999267578125</c:v>
                </c:pt>
                <c:pt idx="16900">
                  <c:v>149.97999572753906</c:v>
                </c:pt>
                <c:pt idx="16901">
                  <c:v>150.44000244140625</c:v>
                </c:pt>
                <c:pt idx="16902">
                  <c:v>150.33999633789063</c:v>
                </c:pt>
                <c:pt idx="16903">
                  <c:v>150.83000183105469</c:v>
                </c:pt>
                <c:pt idx="16904">
                  <c:v>151.16000366210938</c:v>
                </c:pt>
                <c:pt idx="16905">
                  <c:v>149.96000671386719</c:v>
                </c:pt>
                <c:pt idx="16906">
                  <c:v>151.11000061035156</c:v>
                </c:pt>
                <c:pt idx="16907">
                  <c:v>150.77000427246094</c:v>
                </c:pt>
                <c:pt idx="16908">
                  <c:v>150.3800048828125</c:v>
                </c:pt>
                <c:pt idx="16909">
                  <c:v>150.46000671386719</c:v>
                </c:pt>
                <c:pt idx="16910">
                  <c:v>150.6300048828125</c:v>
                </c:pt>
                <c:pt idx="16911">
                  <c:v>151.08000183105469</c:v>
                </c:pt>
                <c:pt idx="16912">
                  <c:v>149.91999816894531</c:v>
                </c:pt>
                <c:pt idx="16913">
                  <c:v>151.14999389648438</c:v>
                </c:pt>
                <c:pt idx="16914">
                  <c:v>149.99000549316406</c:v>
                </c:pt>
                <c:pt idx="16915">
                  <c:v>150.41000366210938</c:v>
                </c:pt>
                <c:pt idx="16916">
                  <c:v>150.53999328613281</c:v>
                </c:pt>
                <c:pt idx="16917">
                  <c:v>150.80000305175781</c:v>
                </c:pt>
                <c:pt idx="16918">
                  <c:v>151.22000122070313</c:v>
                </c:pt>
                <c:pt idx="16919">
                  <c:v>149.94000244140625</c:v>
                </c:pt>
                <c:pt idx="16920">
                  <c:v>151.14999389648438</c:v>
                </c:pt>
                <c:pt idx="16921">
                  <c:v>150.02000427246094</c:v>
                </c:pt>
                <c:pt idx="16922">
                  <c:v>150.63999938964844</c:v>
                </c:pt>
                <c:pt idx="16923">
                  <c:v>150.47000122070313</c:v>
                </c:pt>
                <c:pt idx="16924">
                  <c:v>151</c:v>
                </c:pt>
                <c:pt idx="16925">
                  <c:v>151.19999694824219</c:v>
                </c:pt>
                <c:pt idx="16926">
                  <c:v>149.96000671386719</c:v>
                </c:pt>
                <c:pt idx="16927">
                  <c:v>151.08999633789063</c:v>
                </c:pt>
                <c:pt idx="16928">
                  <c:v>150.72999572753906</c:v>
                </c:pt>
                <c:pt idx="16929">
                  <c:v>150.83000183105469</c:v>
                </c:pt>
                <c:pt idx="16930">
                  <c:v>150.27999877929688</c:v>
                </c:pt>
                <c:pt idx="16931">
                  <c:v>151.05000305175781</c:v>
                </c:pt>
                <c:pt idx="16932">
                  <c:v>150.07000732421875</c:v>
                </c:pt>
                <c:pt idx="16933">
                  <c:v>150.10000610351563</c:v>
                </c:pt>
                <c:pt idx="16934">
                  <c:v>151.08000183105469</c:v>
                </c:pt>
                <c:pt idx="16935">
                  <c:v>150.32000732421875</c:v>
                </c:pt>
                <c:pt idx="16936">
                  <c:v>151.13999938964844</c:v>
                </c:pt>
                <c:pt idx="16937">
                  <c:v>150.05000305175781</c:v>
                </c:pt>
                <c:pt idx="16938">
                  <c:v>151.16999816894531</c:v>
                </c:pt>
                <c:pt idx="16939">
                  <c:v>151.07000732421875</c:v>
                </c:pt>
                <c:pt idx="16940">
                  <c:v>150.24000549316406</c:v>
                </c:pt>
                <c:pt idx="16941">
                  <c:v>150.77999877929688</c:v>
                </c:pt>
                <c:pt idx="16942">
                  <c:v>150.71000671386719</c:v>
                </c:pt>
                <c:pt idx="16943">
                  <c:v>151.25999450683594</c:v>
                </c:pt>
                <c:pt idx="16944">
                  <c:v>150.03999328613281</c:v>
                </c:pt>
                <c:pt idx="16945">
                  <c:v>151.22999572753906</c:v>
                </c:pt>
                <c:pt idx="16946">
                  <c:v>150.97999572753906</c:v>
                </c:pt>
                <c:pt idx="16947">
                  <c:v>150.60000610351563</c:v>
                </c:pt>
                <c:pt idx="16948">
                  <c:v>150.52999877929688</c:v>
                </c:pt>
                <c:pt idx="16949">
                  <c:v>151.05000305175781</c:v>
                </c:pt>
                <c:pt idx="16950">
                  <c:v>151.25</c:v>
                </c:pt>
                <c:pt idx="16951">
                  <c:v>150.05999755859375</c:v>
                </c:pt>
                <c:pt idx="16952">
                  <c:v>151.05999755859375</c:v>
                </c:pt>
                <c:pt idx="16953">
                  <c:v>150.58000183105469</c:v>
                </c:pt>
                <c:pt idx="16954">
                  <c:v>150.92999267578125</c:v>
                </c:pt>
                <c:pt idx="16955">
                  <c:v>150.30999755859375</c:v>
                </c:pt>
                <c:pt idx="16956">
                  <c:v>150.1300048828125</c:v>
                </c:pt>
                <c:pt idx="16957">
                  <c:v>151.19000244140625</c:v>
                </c:pt>
                <c:pt idx="16958">
                  <c:v>150.14999389648438</c:v>
                </c:pt>
                <c:pt idx="16959">
                  <c:v>151.11000061035156</c:v>
                </c:pt>
                <c:pt idx="16960">
                  <c:v>150.49000549316406</c:v>
                </c:pt>
                <c:pt idx="16961">
                  <c:v>151.27000427246094</c:v>
                </c:pt>
                <c:pt idx="16962">
                  <c:v>150.14999389648438</c:v>
                </c:pt>
                <c:pt idx="16963">
                  <c:v>150.22000122070313</c:v>
                </c:pt>
                <c:pt idx="16964">
                  <c:v>151.16000366210938</c:v>
                </c:pt>
                <c:pt idx="16965">
                  <c:v>150.27999877929688</c:v>
                </c:pt>
                <c:pt idx="16966">
                  <c:v>150.99000549316406</c:v>
                </c:pt>
                <c:pt idx="16967">
                  <c:v>150.27000427246094</c:v>
                </c:pt>
                <c:pt idx="16968">
                  <c:v>151.32000732421875</c:v>
                </c:pt>
                <c:pt idx="16969">
                  <c:v>150.17999267578125</c:v>
                </c:pt>
                <c:pt idx="16970">
                  <c:v>150.22999572753906</c:v>
                </c:pt>
                <c:pt idx="16971">
                  <c:v>151.21000671386719</c:v>
                </c:pt>
                <c:pt idx="16972">
                  <c:v>150.50999450683594</c:v>
                </c:pt>
                <c:pt idx="16973">
                  <c:v>150.94000244140625</c:v>
                </c:pt>
                <c:pt idx="16974">
                  <c:v>150.28999328613281</c:v>
                </c:pt>
                <c:pt idx="16975">
                  <c:v>151.42999267578125</c:v>
                </c:pt>
                <c:pt idx="16976">
                  <c:v>150.22999572753906</c:v>
                </c:pt>
                <c:pt idx="16977">
                  <c:v>150.39999389648438</c:v>
                </c:pt>
                <c:pt idx="16978">
                  <c:v>151.16999816894531</c:v>
                </c:pt>
                <c:pt idx="16979">
                  <c:v>150.72999572753906</c:v>
                </c:pt>
                <c:pt idx="16980">
                  <c:v>151.36000061035156</c:v>
                </c:pt>
                <c:pt idx="16981">
                  <c:v>150.28999328613281</c:v>
                </c:pt>
                <c:pt idx="16982">
                  <c:v>151.47000122070313</c:v>
                </c:pt>
                <c:pt idx="16983">
                  <c:v>150.28999328613281</c:v>
                </c:pt>
                <c:pt idx="16984">
                  <c:v>150.60000610351563</c:v>
                </c:pt>
                <c:pt idx="16985">
                  <c:v>151.02000427246094</c:v>
                </c:pt>
                <c:pt idx="16986">
                  <c:v>151.00999450683594</c:v>
                </c:pt>
                <c:pt idx="16987">
                  <c:v>151.52000427246094</c:v>
                </c:pt>
                <c:pt idx="16988">
                  <c:v>150.27000427246094</c:v>
                </c:pt>
                <c:pt idx="16989">
                  <c:v>151.52999877929688</c:v>
                </c:pt>
                <c:pt idx="16990">
                  <c:v>150.25999450683594</c:v>
                </c:pt>
                <c:pt idx="16991">
                  <c:v>150.75</c:v>
                </c:pt>
                <c:pt idx="16992">
                  <c:v>150.85000610351563</c:v>
                </c:pt>
                <c:pt idx="16993">
                  <c:v>151.05000305175781</c:v>
                </c:pt>
                <c:pt idx="16994">
                  <c:v>151.47999572753906</c:v>
                </c:pt>
                <c:pt idx="16995">
                  <c:v>150.32000732421875</c:v>
                </c:pt>
                <c:pt idx="16996">
                  <c:v>151.52999877929688</c:v>
                </c:pt>
                <c:pt idx="16997">
                  <c:v>151.30999755859375</c:v>
                </c:pt>
                <c:pt idx="16998">
                  <c:v>150.57000732421875</c:v>
                </c:pt>
                <c:pt idx="16999">
                  <c:v>151.08000183105469</c:v>
                </c:pt>
                <c:pt idx="17000">
                  <c:v>150.44000244140625</c:v>
                </c:pt>
                <c:pt idx="17001">
                  <c:v>151.47000122070313</c:v>
                </c:pt>
                <c:pt idx="17002">
                  <c:v>150.35000610351563</c:v>
                </c:pt>
                <c:pt idx="17003">
                  <c:v>151.44999694824219</c:v>
                </c:pt>
                <c:pt idx="17004">
                  <c:v>151.46000671386719</c:v>
                </c:pt>
                <c:pt idx="17005">
                  <c:v>150.38999938964844</c:v>
                </c:pt>
                <c:pt idx="17006">
                  <c:v>151.39999389648438</c:v>
                </c:pt>
                <c:pt idx="17007">
                  <c:v>150.50999450683594</c:v>
                </c:pt>
                <c:pt idx="17008">
                  <c:v>151.08999633789063</c:v>
                </c:pt>
                <c:pt idx="17009">
                  <c:v>150.71000671386719</c:v>
                </c:pt>
                <c:pt idx="17010">
                  <c:v>150.39999389648438</c:v>
                </c:pt>
                <c:pt idx="17011">
                  <c:v>151.58999633789063</c:v>
                </c:pt>
                <c:pt idx="17012">
                  <c:v>150.41000366210938</c:v>
                </c:pt>
                <c:pt idx="17013">
                  <c:v>151.58000183105469</c:v>
                </c:pt>
                <c:pt idx="17014">
                  <c:v>151.41999816894531</c:v>
                </c:pt>
                <c:pt idx="17015">
                  <c:v>150.67999267578125</c:v>
                </c:pt>
                <c:pt idx="17016">
                  <c:v>151.27999877929688</c:v>
                </c:pt>
                <c:pt idx="17017">
                  <c:v>150.63999938964844</c:v>
                </c:pt>
                <c:pt idx="17018">
                  <c:v>151.49000549316406</c:v>
                </c:pt>
                <c:pt idx="17019">
                  <c:v>150.47999572753906</c:v>
                </c:pt>
                <c:pt idx="17020">
                  <c:v>150.38999938964844</c:v>
                </c:pt>
                <c:pt idx="17021">
                  <c:v>151.55999755859375</c:v>
                </c:pt>
                <c:pt idx="17022">
                  <c:v>150.39999389648438</c:v>
                </c:pt>
                <c:pt idx="17023">
                  <c:v>150.86000061035156</c:v>
                </c:pt>
                <c:pt idx="17024">
                  <c:v>150.89999389648438</c:v>
                </c:pt>
                <c:pt idx="17025">
                  <c:v>151.21000671386719</c:v>
                </c:pt>
                <c:pt idx="17026">
                  <c:v>151.69000244140625</c:v>
                </c:pt>
                <c:pt idx="17027">
                  <c:v>150.39999389648438</c:v>
                </c:pt>
                <c:pt idx="17028">
                  <c:v>151.58999633789063</c:v>
                </c:pt>
                <c:pt idx="17029">
                  <c:v>150.39999389648438</c:v>
                </c:pt>
                <c:pt idx="17030">
                  <c:v>150.74000549316406</c:v>
                </c:pt>
                <c:pt idx="17031">
                  <c:v>151.10000610351563</c:v>
                </c:pt>
                <c:pt idx="17032">
                  <c:v>150.96000671386719</c:v>
                </c:pt>
                <c:pt idx="17033">
                  <c:v>151.50999450683594</c:v>
                </c:pt>
                <c:pt idx="17034">
                  <c:v>150.47000122070313</c:v>
                </c:pt>
                <c:pt idx="17035">
                  <c:v>151.69000244140625</c:v>
                </c:pt>
                <c:pt idx="17036">
                  <c:v>151.44999694824219</c:v>
                </c:pt>
                <c:pt idx="17037">
                  <c:v>150.44000244140625</c:v>
                </c:pt>
                <c:pt idx="17038">
                  <c:v>151.41999816894531</c:v>
                </c:pt>
                <c:pt idx="17039">
                  <c:v>150.75999450683594</c:v>
                </c:pt>
                <c:pt idx="17040">
                  <c:v>151.39999389648438</c:v>
                </c:pt>
                <c:pt idx="17041">
                  <c:v>150.61000061035156</c:v>
                </c:pt>
                <c:pt idx="17042">
                  <c:v>150.42999267578125</c:v>
                </c:pt>
                <c:pt idx="17043">
                  <c:v>151.58000183105469</c:v>
                </c:pt>
                <c:pt idx="17044">
                  <c:v>150.3800048828125</c:v>
                </c:pt>
                <c:pt idx="17045">
                  <c:v>150.47999572753906</c:v>
                </c:pt>
                <c:pt idx="17046">
                  <c:v>151.53999328613281</c:v>
                </c:pt>
                <c:pt idx="17047">
                  <c:v>150.6300048828125</c:v>
                </c:pt>
                <c:pt idx="17048">
                  <c:v>151.16999816894531</c:v>
                </c:pt>
                <c:pt idx="17049">
                  <c:v>150.92999267578125</c:v>
                </c:pt>
                <c:pt idx="17050">
                  <c:v>151.30000305175781</c:v>
                </c:pt>
                <c:pt idx="17051">
                  <c:v>151.69000244140625</c:v>
                </c:pt>
                <c:pt idx="17052">
                  <c:v>150.58000183105469</c:v>
                </c:pt>
                <c:pt idx="17053">
                  <c:v>151.67999267578125</c:v>
                </c:pt>
                <c:pt idx="17054">
                  <c:v>150.52999877929688</c:v>
                </c:pt>
                <c:pt idx="17055">
                  <c:v>150.55000305175781</c:v>
                </c:pt>
                <c:pt idx="17056">
                  <c:v>151.67999267578125</c:v>
                </c:pt>
                <c:pt idx="17057">
                  <c:v>150.5</c:v>
                </c:pt>
                <c:pt idx="17058">
                  <c:v>151.02000427246094</c:v>
                </c:pt>
                <c:pt idx="17059">
                  <c:v>151.22999572753906</c:v>
                </c:pt>
                <c:pt idx="17060">
                  <c:v>151.16999816894531</c:v>
                </c:pt>
                <c:pt idx="17061">
                  <c:v>151.69000244140625</c:v>
                </c:pt>
                <c:pt idx="17062">
                  <c:v>150.69000244140625</c:v>
                </c:pt>
                <c:pt idx="17063">
                  <c:v>151.77999877929688</c:v>
                </c:pt>
                <c:pt idx="17064">
                  <c:v>151.80000305175781</c:v>
                </c:pt>
                <c:pt idx="17065">
                  <c:v>150.52999877929688</c:v>
                </c:pt>
                <c:pt idx="17066">
                  <c:v>151.69000244140625</c:v>
                </c:pt>
                <c:pt idx="17067">
                  <c:v>151.3800048828125</c:v>
                </c:pt>
                <c:pt idx="17068">
                  <c:v>151.08999633789063</c:v>
                </c:pt>
                <c:pt idx="17069">
                  <c:v>151.22000122070313</c:v>
                </c:pt>
                <c:pt idx="17070">
                  <c:v>151.19000244140625</c:v>
                </c:pt>
                <c:pt idx="17071">
                  <c:v>151.77000427246094</c:v>
                </c:pt>
                <c:pt idx="17072">
                  <c:v>150.6300048828125</c:v>
                </c:pt>
                <c:pt idx="17073">
                  <c:v>151.75</c:v>
                </c:pt>
                <c:pt idx="17074">
                  <c:v>151.66999816894531</c:v>
                </c:pt>
                <c:pt idx="17075">
                  <c:v>150.55000305175781</c:v>
                </c:pt>
                <c:pt idx="17076">
                  <c:v>151.58000183105469</c:v>
                </c:pt>
                <c:pt idx="17077">
                  <c:v>151.28999328613281</c:v>
                </c:pt>
                <c:pt idx="17078">
                  <c:v>151.1300048828125</c:v>
                </c:pt>
                <c:pt idx="17079">
                  <c:v>151.05999755859375</c:v>
                </c:pt>
                <c:pt idx="17080">
                  <c:v>150.52999877929688</c:v>
                </c:pt>
                <c:pt idx="17081">
                  <c:v>151.83000183105469</c:v>
                </c:pt>
                <c:pt idx="17082">
                  <c:v>150.60000610351563</c:v>
                </c:pt>
                <c:pt idx="17083">
                  <c:v>150.58999633789063</c:v>
                </c:pt>
                <c:pt idx="17084">
                  <c:v>151.6300048828125</c:v>
                </c:pt>
                <c:pt idx="17085">
                  <c:v>150.55000305175781</c:v>
                </c:pt>
                <c:pt idx="17086">
                  <c:v>151.11000061035156</c:v>
                </c:pt>
                <c:pt idx="17087">
                  <c:v>151.02000427246094</c:v>
                </c:pt>
                <c:pt idx="17088">
                  <c:v>151.38999938964844</c:v>
                </c:pt>
                <c:pt idx="17089">
                  <c:v>150.88999938964844</c:v>
                </c:pt>
                <c:pt idx="17090">
                  <c:v>150.44999694824219</c:v>
                </c:pt>
                <c:pt idx="17091">
                  <c:v>151.77000427246094</c:v>
                </c:pt>
                <c:pt idx="17092">
                  <c:v>150.52999877929688</c:v>
                </c:pt>
                <c:pt idx="17093">
                  <c:v>150.61000061035156</c:v>
                </c:pt>
                <c:pt idx="17094">
                  <c:v>151.52999877929688</c:v>
                </c:pt>
                <c:pt idx="17095">
                  <c:v>150.83999633789063</c:v>
                </c:pt>
                <c:pt idx="17096">
                  <c:v>151.42999267578125</c:v>
                </c:pt>
                <c:pt idx="17097">
                  <c:v>150.91000366210938</c:v>
                </c:pt>
                <c:pt idx="17098">
                  <c:v>151.53999328613281</c:v>
                </c:pt>
                <c:pt idx="17099">
                  <c:v>151.77999877929688</c:v>
                </c:pt>
                <c:pt idx="17100">
                  <c:v>150.57000732421875</c:v>
                </c:pt>
                <c:pt idx="17101">
                  <c:v>151.75</c:v>
                </c:pt>
                <c:pt idx="17102">
                  <c:v>150.55999755859375</c:v>
                </c:pt>
                <c:pt idx="17103">
                  <c:v>150.77000427246094</c:v>
                </c:pt>
                <c:pt idx="17104">
                  <c:v>151.58000183105469</c:v>
                </c:pt>
                <c:pt idx="17105">
                  <c:v>151.02999877929688</c:v>
                </c:pt>
                <c:pt idx="17106">
                  <c:v>151.6300048828125</c:v>
                </c:pt>
                <c:pt idx="17107">
                  <c:v>150.91999816894531</c:v>
                </c:pt>
                <c:pt idx="17108">
                  <c:v>151.78999328613281</c:v>
                </c:pt>
                <c:pt idx="17109">
                  <c:v>150.72000122070313</c:v>
                </c:pt>
                <c:pt idx="17110">
                  <c:v>150.66999816894531</c:v>
                </c:pt>
                <c:pt idx="17111">
                  <c:v>151.88999938964844</c:v>
                </c:pt>
                <c:pt idx="17112">
                  <c:v>150.64999389648438</c:v>
                </c:pt>
                <c:pt idx="17113">
                  <c:v>150.99000549316406</c:v>
                </c:pt>
                <c:pt idx="17114">
                  <c:v>151.39999389648438</c:v>
                </c:pt>
                <c:pt idx="17115">
                  <c:v>151.14999389648438</c:v>
                </c:pt>
                <c:pt idx="17116">
                  <c:v>151.77999877929688</c:v>
                </c:pt>
                <c:pt idx="17117">
                  <c:v>150.75</c:v>
                </c:pt>
                <c:pt idx="17118">
                  <c:v>151.8800048828125</c:v>
                </c:pt>
                <c:pt idx="17119">
                  <c:v>151.83999633789063</c:v>
                </c:pt>
                <c:pt idx="17120">
                  <c:v>150.6199951171875</c:v>
                </c:pt>
                <c:pt idx="17121">
                  <c:v>151.82000732421875</c:v>
                </c:pt>
                <c:pt idx="17122">
                  <c:v>151.57000732421875</c:v>
                </c:pt>
                <c:pt idx="17123">
                  <c:v>151.1199951171875</c:v>
                </c:pt>
                <c:pt idx="17124">
                  <c:v>151.42999267578125</c:v>
                </c:pt>
                <c:pt idx="17125">
                  <c:v>150.92999267578125</c:v>
                </c:pt>
                <c:pt idx="17126">
                  <c:v>151.88999938964844</c:v>
                </c:pt>
                <c:pt idx="17127">
                  <c:v>150.85000610351563</c:v>
                </c:pt>
                <c:pt idx="17128">
                  <c:v>151.97000122070313</c:v>
                </c:pt>
                <c:pt idx="17129">
                  <c:v>151.89999389648438</c:v>
                </c:pt>
                <c:pt idx="17130">
                  <c:v>150.75</c:v>
                </c:pt>
                <c:pt idx="17131">
                  <c:v>151.83999633789063</c:v>
                </c:pt>
                <c:pt idx="17132">
                  <c:v>151.5</c:v>
                </c:pt>
                <c:pt idx="17133">
                  <c:v>151.41999816894531</c:v>
                </c:pt>
                <c:pt idx="17134">
                  <c:v>151.33000183105469</c:v>
                </c:pt>
                <c:pt idx="17135">
                  <c:v>150.82000732421875</c:v>
                </c:pt>
                <c:pt idx="17136">
                  <c:v>151.92999267578125</c:v>
                </c:pt>
                <c:pt idx="17137">
                  <c:v>150.77000427246094</c:v>
                </c:pt>
                <c:pt idx="17138">
                  <c:v>150.83000183105469</c:v>
                </c:pt>
                <c:pt idx="17139">
                  <c:v>151.80999755859375</c:v>
                </c:pt>
                <c:pt idx="17140">
                  <c:v>150.99000549316406</c:v>
                </c:pt>
                <c:pt idx="17141">
                  <c:v>151.69000244140625</c:v>
                </c:pt>
                <c:pt idx="17142">
                  <c:v>151.25999450683594</c:v>
                </c:pt>
                <c:pt idx="17143">
                  <c:v>151.82000732421875</c:v>
                </c:pt>
                <c:pt idx="17144">
                  <c:v>150.83999633789063</c:v>
                </c:pt>
                <c:pt idx="17145">
                  <c:v>151.99000549316406</c:v>
                </c:pt>
                <c:pt idx="17146">
                  <c:v>151.97999572753906</c:v>
                </c:pt>
                <c:pt idx="17147">
                  <c:v>150.94999694824219</c:v>
                </c:pt>
                <c:pt idx="17148">
                  <c:v>151.92999267578125</c:v>
                </c:pt>
                <c:pt idx="17149">
                  <c:v>151.24000549316406</c:v>
                </c:pt>
                <c:pt idx="17150">
                  <c:v>151.91999816894531</c:v>
                </c:pt>
                <c:pt idx="17151">
                  <c:v>151.02999877929688</c:v>
                </c:pt>
                <c:pt idx="17152">
                  <c:v>152.08000183105469</c:v>
                </c:pt>
                <c:pt idx="17153">
                  <c:v>150.96000671386719</c:v>
                </c:pt>
                <c:pt idx="17154">
                  <c:v>150.97000122070313</c:v>
                </c:pt>
                <c:pt idx="17155">
                  <c:v>151.97000122070313</c:v>
                </c:pt>
                <c:pt idx="17156">
                  <c:v>151.19000244140625</c:v>
                </c:pt>
                <c:pt idx="17157">
                  <c:v>151.77999877929688</c:v>
                </c:pt>
                <c:pt idx="17158">
                  <c:v>151.24000549316406</c:v>
                </c:pt>
                <c:pt idx="17159">
                  <c:v>152.08000183105469</c:v>
                </c:pt>
                <c:pt idx="17160">
                  <c:v>151.08999633789063</c:v>
                </c:pt>
                <c:pt idx="17161">
                  <c:v>151.02000427246094</c:v>
                </c:pt>
                <c:pt idx="17162">
                  <c:v>152.16999816894531</c:v>
                </c:pt>
                <c:pt idx="17163">
                  <c:v>151.08999633789063</c:v>
                </c:pt>
                <c:pt idx="17164">
                  <c:v>151.82000732421875</c:v>
                </c:pt>
                <c:pt idx="17165">
                  <c:v>151.35000610351563</c:v>
                </c:pt>
                <c:pt idx="17166">
                  <c:v>152</c:v>
                </c:pt>
                <c:pt idx="17167">
                  <c:v>151.14999389648438</c:v>
                </c:pt>
                <c:pt idx="17168">
                  <c:v>151.00999450683594</c:v>
                </c:pt>
                <c:pt idx="17169">
                  <c:v>152.16000366210938</c:v>
                </c:pt>
                <c:pt idx="17170">
                  <c:v>151.03999328613281</c:v>
                </c:pt>
                <c:pt idx="17171">
                  <c:v>151.77000427246094</c:v>
                </c:pt>
                <c:pt idx="17172">
                  <c:v>151.61000061035156</c:v>
                </c:pt>
                <c:pt idx="17173">
                  <c:v>152.02999877929688</c:v>
                </c:pt>
                <c:pt idx="17174">
                  <c:v>152.28999328613281</c:v>
                </c:pt>
                <c:pt idx="17175">
                  <c:v>151.16999816894531</c:v>
                </c:pt>
                <c:pt idx="17176">
                  <c:v>152.28999328613281</c:v>
                </c:pt>
                <c:pt idx="17177">
                  <c:v>151.25</c:v>
                </c:pt>
                <c:pt idx="17178">
                  <c:v>151.50999450683594</c:v>
                </c:pt>
                <c:pt idx="17179">
                  <c:v>152</c:v>
                </c:pt>
                <c:pt idx="17180">
                  <c:v>151.96000671386719</c:v>
                </c:pt>
                <c:pt idx="17181">
                  <c:v>152.42999267578125</c:v>
                </c:pt>
                <c:pt idx="17182">
                  <c:v>151.24000549316406</c:v>
                </c:pt>
                <c:pt idx="17183">
                  <c:v>152.44000244140625</c:v>
                </c:pt>
                <c:pt idx="17184">
                  <c:v>152.27000427246094</c:v>
                </c:pt>
                <c:pt idx="17185">
                  <c:v>151.5</c:v>
                </c:pt>
                <c:pt idx="17186">
                  <c:v>152.1199951171875</c:v>
                </c:pt>
                <c:pt idx="17187">
                  <c:v>151.46000671386719</c:v>
                </c:pt>
                <c:pt idx="17188">
                  <c:v>152.41999816894531</c:v>
                </c:pt>
                <c:pt idx="17189">
                  <c:v>151.3800048828125</c:v>
                </c:pt>
                <c:pt idx="17190">
                  <c:v>152.47999572753906</c:v>
                </c:pt>
                <c:pt idx="17191">
                  <c:v>152.41000366210938</c:v>
                </c:pt>
                <c:pt idx="17192">
                  <c:v>151.39999389648438</c:v>
                </c:pt>
                <c:pt idx="17193">
                  <c:v>152.35000610351563</c:v>
                </c:pt>
                <c:pt idx="17194">
                  <c:v>151.72000122070313</c:v>
                </c:pt>
                <c:pt idx="17195">
                  <c:v>152.44000244140625</c:v>
                </c:pt>
                <c:pt idx="17196">
                  <c:v>151.3699951171875</c:v>
                </c:pt>
                <c:pt idx="17197">
                  <c:v>152.50999450683594</c:v>
                </c:pt>
                <c:pt idx="17198">
                  <c:v>152.47000122070313</c:v>
                </c:pt>
                <c:pt idx="17199">
                  <c:v>151.38999938964844</c:v>
                </c:pt>
                <c:pt idx="17200">
                  <c:v>152.32000732421875</c:v>
                </c:pt>
                <c:pt idx="17201">
                  <c:v>151.69000244140625</c:v>
                </c:pt>
                <c:pt idx="17202">
                  <c:v>152.38999938964844</c:v>
                </c:pt>
                <c:pt idx="17203">
                  <c:v>151.57000732421875</c:v>
                </c:pt>
                <c:pt idx="17204">
                  <c:v>152.53999328613281</c:v>
                </c:pt>
                <c:pt idx="17205">
                  <c:v>152.58000183105469</c:v>
                </c:pt>
                <c:pt idx="17206">
                  <c:v>151.42999267578125</c:v>
                </c:pt>
                <c:pt idx="17207">
                  <c:v>152.41000366210938</c:v>
                </c:pt>
                <c:pt idx="17208">
                  <c:v>151.67999267578125</c:v>
                </c:pt>
                <c:pt idx="17209">
                  <c:v>152.44999694824219</c:v>
                </c:pt>
                <c:pt idx="17210">
                  <c:v>151.55999755859375</c:v>
                </c:pt>
                <c:pt idx="17211">
                  <c:v>151.49000549316406</c:v>
                </c:pt>
                <c:pt idx="17212">
                  <c:v>152.58000183105469</c:v>
                </c:pt>
                <c:pt idx="17213">
                  <c:v>151.57000732421875</c:v>
                </c:pt>
                <c:pt idx="17214">
                  <c:v>152.39999389648438</c:v>
                </c:pt>
                <c:pt idx="17215">
                  <c:v>151.80000305175781</c:v>
                </c:pt>
                <c:pt idx="17216">
                  <c:v>152.58000183105469</c:v>
                </c:pt>
                <c:pt idx="17217">
                  <c:v>151.57000732421875</c:v>
                </c:pt>
                <c:pt idx="17218">
                  <c:v>151.47999572753906</c:v>
                </c:pt>
                <c:pt idx="17219">
                  <c:v>152.60000610351563</c:v>
                </c:pt>
                <c:pt idx="17220">
                  <c:v>151.61000061035156</c:v>
                </c:pt>
                <c:pt idx="17221">
                  <c:v>152.47999572753906</c:v>
                </c:pt>
                <c:pt idx="17222">
                  <c:v>151.75999450683594</c:v>
                </c:pt>
                <c:pt idx="17223">
                  <c:v>152.52999877929688</c:v>
                </c:pt>
                <c:pt idx="17224">
                  <c:v>151.55999755859375</c:v>
                </c:pt>
                <c:pt idx="17225">
                  <c:v>151.60000610351563</c:v>
                </c:pt>
                <c:pt idx="17226">
                  <c:v>152.71000671386719</c:v>
                </c:pt>
                <c:pt idx="17227">
                  <c:v>151.58000183105469</c:v>
                </c:pt>
                <c:pt idx="17228">
                  <c:v>152.10000610351563</c:v>
                </c:pt>
                <c:pt idx="17229">
                  <c:v>151.99000549316406</c:v>
                </c:pt>
                <c:pt idx="17230">
                  <c:v>152.55000305175781</c:v>
                </c:pt>
                <c:pt idx="17231">
                  <c:v>151.78999328613281</c:v>
                </c:pt>
                <c:pt idx="17232">
                  <c:v>152.69999694824219</c:v>
                </c:pt>
                <c:pt idx="17233">
                  <c:v>152.71000671386719</c:v>
                </c:pt>
                <c:pt idx="17234">
                  <c:v>151.53999328613281</c:v>
                </c:pt>
                <c:pt idx="17235">
                  <c:v>152.72000122070313</c:v>
                </c:pt>
                <c:pt idx="17236">
                  <c:v>151.52000427246094</c:v>
                </c:pt>
                <c:pt idx="17237">
                  <c:v>151.91999816894531</c:v>
                </c:pt>
                <c:pt idx="17238">
                  <c:v>152.25999450683594</c:v>
                </c:pt>
                <c:pt idx="17239">
                  <c:v>152.17999267578125</c:v>
                </c:pt>
                <c:pt idx="17240">
                  <c:v>152.69000244140625</c:v>
                </c:pt>
                <c:pt idx="17241">
                  <c:v>151.63999938964844</c:v>
                </c:pt>
                <c:pt idx="17242">
                  <c:v>152.77999877929688</c:v>
                </c:pt>
                <c:pt idx="17243">
                  <c:v>152.71000671386719</c:v>
                </c:pt>
                <c:pt idx="17244">
                  <c:v>151.55000305175781</c:v>
                </c:pt>
                <c:pt idx="17245">
                  <c:v>152.6300048828125</c:v>
                </c:pt>
                <c:pt idx="17246">
                  <c:v>152.19999694824219</c:v>
                </c:pt>
                <c:pt idx="17247">
                  <c:v>152.32000732421875</c:v>
                </c:pt>
                <c:pt idx="17248">
                  <c:v>152.02999877929688</c:v>
                </c:pt>
                <c:pt idx="17249">
                  <c:v>151.60000610351563</c:v>
                </c:pt>
                <c:pt idx="17250">
                  <c:v>152.85000610351563</c:v>
                </c:pt>
                <c:pt idx="17251">
                  <c:v>151.55999755859375</c:v>
                </c:pt>
                <c:pt idx="17252">
                  <c:v>151.58999633789063</c:v>
                </c:pt>
                <c:pt idx="17253">
                  <c:v>152.66999816894531</c:v>
                </c:pt>
                <c:pt idx="17254">
                  <c:v>151.77999877929688</c:v>
                </c:pt>
                <c:pt idx="17255">
                  <c:v>152.6300048828125</c:v>
                </c:pt>
                <c:pt idx="17256">
                  <c:v>152.02999877929688</c:v>
                </c:pt>
                <c:pt idx="17257">
                  <c:v>152.44999694824219</c:v>
                </c:pt>
                <c:pt idx="17258">
                  <c:v>151.75999450683594</c:v>
                </c:pt>
                <c:pt idx="17259">
                  <c:v>151.49000549316406</c:v>
                </c:pt>
                <c:pt idx="17260">
                  <c:v>152.6300048828125</c:v>
                </c:pt>
                <c:pt idx="17261">
                  <c:v>151.58999633789063</c:v>
                </c:pt>
                <c:pt idx="17262">
                  <c:v>151.72999572753906</c:v>
                </c:pt>
                <c:pt idx="17263">
                  <c:v>152.63999938964844</c:v>
                </c:pt>
                <c:pt idx="17264">
                  <c:v>151.92999267578125</c:v>
                </c:pt>
                <c:pt idx="17265">
                  <c:v>152.42999267578125</c:v>
                </c:pt>
                <c:pt idx="17266">
                  <c:v>152.05999755859375</c:v>
                </c:pt>
                <c:pt idx="17267">
                  <c:v>152.71000671386719</c:v>
                </c:pt>
                <c:pt idx="17268">
                  <c:v>151.69999694824219</c:v>
                </c:pt>
                <c:pt idx="17269">
                  <c:v>152.77999877929688</c:v>
                </c:pt>
                <c:pt idx="17270">
                  <c:v>152.66999816894531</c:v>
                </c:pt>
                <c:pt idx="17271">
                  <c:v>151.58000183105469</c:v>
                </c:pt>
                <c:pt idx="17272">
                  <c:v>152.66000366210938</c:v>
                </c:pt>
                <c:pt idx="17273">
                  <c:v>151.83999633789063</c:v>
                </c:pt>
                <c:pt idx="17274">
                  <c:v>152.3699951171875</c:v>
                </c:pt>
                <c:pt idx="17275">
                  <c:v>151.69000244140625</c:v>
                </c:pt>
                <c:pt idx="17276">
                  <c:v>152.60000610351563</c:v>
                </c:pt>
                <c:pt idx="17277">
                  <c:v>151.58000183105469</c:v>
                </c:pt>
                <c:pt idx="17278">
                  <c:v>151.49000549316406</c:v>
                </c:pt>
                <c:pt idx="17279">
                  <c:v>152.58000183105469</c:v>
                </c:pt>
                <c:pt idx="17280">
                  <c:v>151.6300048828125</c:v>
                </c:pt>
                <c:pt idx="17281">
                  <c:v>152.49000549316406</c:v>
                </c:pt>
                <c:pt idx="17282">
                  <c:v>151.69000244140625</c:v>
                </c:pt>
                <c:pt idx="17283">
                  <c:v>152.41999816894531</c:v>
                </c:pt>
                <c:pt idx="17284">
                  <c:v>151.46000671386719</c:v>
                </c:pt>
                <c:pt idx="17285">
                  <c:v>151.39999389648438</c:v>
                </c:pt>
                <c:pt idx="17286">
                  <c:v>152.58000183105469</c:v>
                </c:pt>
                <c:pt idx="17287">
                  <c:v>151.53999328613281</c:v>
                </c:pt>
                <c:pt idx="17288">
                  <c:v>152.08000183105469</c:v>
                </c:pt>
                <c:pt idx="17289">
                  <c:v>151.77000427246094</c:v>
                </c:pt>
                <c:pt idx="17290">
                  <c:v>152.41000366210938</c:v>
                </c:pt>
                <c:pt idx="17291">
                  <c:v>151.44999694824219</c:v>
                </c:pt>
                <c:pt idx="17292">
                  <c:v>151.33999633789063</c:v>
                </c:pt>
                <c:pt idx="17293">
                  <c:v>152.41999816894531</c:v>
                </c:pt>
                <c:pt idx="17294">
                  <c:v>151.3800048828125</c:v>
                </c:pt>
                <c:pt idx="17295">
                  <c:v>152</c:v>
                </c:pt>
                <c:pt idx="17296">
                  <c:v>151.60000610351563</c:v>
                </c:pt>
                <c:pt idx="17297">
                  <c:v>152.33999633789063</c:v>
                </c:pt>
                <c:pt idx="17298">
                  <c:v>151.46000671386719</c:v>
                </c:pt>
                <c:pt idx="17299">
                  <c:v>151.30999755859375</c:v>
                </c:pt>
                <c:pt idx="17300">
                  <c:v>152.44000244140625</c:v>
                </c:pt>
                <c:pt idx="17301">
                  <c:v>151.3699951171875</c:v>
                </c:pt>
                <c:pt idx="17302">
                  <c:v>151.92999267578125</c:v>
                </c:pt>
                <c:pt idx="17303">
                  <c:v>151.55000305175781</c:v>
                </c:pt>
                <c:pt idx="17304">
                  <c:v>152.35000610351563</c:v>
                </c:pt>
                <c:pt idx="17305">
                  <c:v>152.42999267578125</c:v>
                </c:pt>
                <c:pt idx="17306">
                  <c:v>151.27000427246094</c:v>
                </c:pt>
                <c:pt idx="17307">
                  <c:v>152.42999267578125</c:v>
                </c:pt>
                <c:pt idx="17308">
                  <c:v>152.00999450683594</c:v>
                </c:pt>
                <c:pt idx="17309">
                  <c:v>152.02000427246094</c:v>
                </c:pt>
                <c:pt idx="17310">
                  <c:v>151.63999938964844</c:v>
                </c:pt>
                <c:pt idx="17311">
                  <c:v>152.32000732421875</c:v>
                </c:pt>
                <c:pt idx="17312">
                  <c:v>152.42999267578125</c:v>
                </c:pt>
                <c:pt idx="17313">
                  <c:v>151.30999755859375</c:v>
                </c:pt>
                <c:pt idx="17314">
                  <c:v>152.41000366210938</c:v>
                </c:pt>
                <c:pt idx="17315">
                  <c:v>151.88999938964844</c:v>
                </c:pt>
                <c:pt idx="17316">
                  <c:v>152.16999816894531</c:v>
                </c:pt>
                <c:pt idx="17317">
                  <c:v>151.52999877929688</c:v>
                </c:pt>
                <c:pt idx="17318">
                  <c:v>151.32000732421875</c:v>
                </c:pt>
                <c:pt idx="17319">
                  <c:v>152.47000122070313</c:v>
                </c:pt>
                <c:pt idx="17320">
                  <c:v>151.33000183105469</c:v>
                </c:pt>
                <c:pt idx="17321">
                  <c:v>152.28999328613281</c:v>
                </c:pt>
                <c:pt idx="17322">
                  <c:v>151.78999328613281</c:v>
                </c:pt>
                <c:pt idx="17323">
                  <c:v>152.27000427246094</c:v>
                </c:pt>
                <c:pt idx="17324">
                  <c:v>151.46000671386719</c:v>
                </c:pt>
                <c:pt idx="17325">
                  <c:v>151.28999328613281</c:v>
                </c:pt>
                <c:pt idx="17326">
                  <c:v>152.52000427246094</c:v>
                </c:pt>
                <c:pt idx="17327">
                  <c:v>151.3699951171875</c:v>
                </c:pt>
                <c:pt idx="17328">
                  <c:v>152.35000610351563</c:v>
                </c:pt>
                <c:pt idx="17329">
                  <c:v>151.69000244140625</c:v>
                </c:pt>
                <c:pt idx="17330">
                  <c:v>152.35000610351563</c:v>
                </c:pt>
                <c:pt idx="17331">
                  <c:v>151.47000122070313</c:v>
                </c:pt>
                <c:pt idx="17332">
                  <c:v>151.30000305175781</c:v>
                </c:pt>
                <c:pt idx="17333">
                  <c:v>152.46000671386719</c:v>
                </c:pt>
                <c:pt idx="17334">
                  <c:v>151.27999877929688</c:v>
                </c:pt>
                <c:pt idx="17335">
                  <c:v>151.86000061035156</c:v>
                </c:pt>
                <c:pt idx="17336">
                  <c:v>151.91999816894531</c:v>
                </c:pt>
                <c:pt idx="17337">
                  <c:v>152.21000671386719</c:v>
                </c:pt>
                <c:pt idx="17338">
                  <c:v>152.57000732421875</c:v>
                </c:pt>
                <c:pt idx="17339">
                  <c:v>151.30000305175781</c:v>
                </c:pt>
                <c:pt idx="17340">
                  <c:v>152.60000610351563</c:v>
                </c:pt>
                <c:pt idx="17341">
                  <c:v>152.30000305175781</c:v>
                </c:pt>
                <c:pt idx="17342">
                  <c:v>151.6199951171875</c:v>
                </c:pt>
                <c:pt idx="17343">
                  <c:v>152.03999328613281</c:v>
                </c:pt>
                <c:pt idx="17344">
                  <c:v>151.91999816894531</c:v>
                </c:pt>
                <c:pt idx="17345">
                  <c:v>152.3699951171875</c:v>
                </c:pt>
                <c:pt idx="17346">
                  <c:v>151.27000427246094</c:v>
                </c:pt>
                <c:pt idx="17347">
                  <c:v>152.47999572753906</c:v>
                </c:pt>
                <c:pt idx="17348">
                  <c:v>152.41000366210938</c:v>
                </c:pt>
                <c:pt idx="17349">
                  <c:v>151.3800048828125</c:v>
                </c:pt>
                <c:pt idx="17350">
                  <c:v>152.22999572753906</c:v>
                </c:pt>
                <c:pt idx="17351">
                  <c:v>151.55999755859375</c:v>
                </c:pt>
                <c:pt idx="17352">
                  <c:v>152.25999450683594</c:v>
                </c:pt>
                <c:pt idx="17353">
                  <c:v>151.30999755859375</c:v>
                </c:pt>
                <c:pt idx="17354">
                  <c:v>152.27000427246094</c:v>
                </c:pt>
                <c:pt idx="17355">
                  <c:v>152.24000549316406</c:v>
                </c:pt>
                <c:pt idx="17356">
                  <c:v>151.17999267578125</c:v>
                </c:pt>
                <c:pt idx="17357">
                  <c:v>152.02000427246094</c:v>
                </c:pt>
                <c:pt idx="17358">
                  <c:v>151.38999938964844</c:v>
                </c:pt>
                <c:pt idx="17359">
                  <c:v>152.08000183105469</c:v>
                </c:pt>
                <c:pt idx="17360">
                  <c:v>150.91999816894531</c:v>
                </c:pt>
                <c:pt idx="17361">
                  <c:v>151.28999328613281</c:v>
                </c:pt>
                <c:pt idx="17362">
                  <c:v>151.3699951171875</c:v>
                </c:pt>
                <c:pt idx="17363">
                  <c:v>150.75</c:v>
                </c:pt>
                <c:pt idx="17364">
                  <c:v>151.85000610351563</c:v>
                </c:pt>
                <c:pt idx="17365">
                  <c:v>150.63999938964844</c:v>
                </c:pt>
                <c:pt idx="17366">
                  <c:v>151.80999755859375</c:v>
                </c:pt>
                <c:pt idx="17367">
                  <c:v>151.30999755859375</c:v>
                </c:pt>
                <c:pt idx="17368">
                  <c:v>151.1300048828125</c:v>
                </c:pt>
                <c:pt idx="17369">
                  <c:v>150.63999938964844</c:v>
                </c:pt>
                <c:pt idx="17370">
                  <c:v>150.19000244140625</c:v>
                </c:pt>
                <c:pt idx="17371">
                  <c:v>151.33999633789063</c:v>
                </c:pt>
                <c:pt idx="17372">
                  <c:v>149.99000549316406</c:v>
                </c:pt>
                <c:pt idx="17373">
                  <c:v>151.05000305175781</c:v>
                </c:pt>
                <c:pt idx="17374">
                  <c:v>150.57000732421875</c:v>
                </c:pt>
                <c:pt idx="17375">
                  <c:v>150.83000183105469</c:v>
                </c:pt>
                <c:pt idx="17376">
                  <c:v>150.13999938964844</c:v>
                </c:pt>
                <c:pt idx="17377">
                  <c:v>150.00999450683594</c:v>
                </c:pt>
                <c:pt idx="17378">
                  <c:v>151.19000244140625</c:v>
                </c:pt>
                <c:pt idx="17379">
                  <c:v>150.02999877929688</c:v>
                </c:pt>
                <c:pt idx="17380">
                  <c:v>151.03999328613281</c:v>
                </c:pt>
                <c:pt idx="17381">
                  <c:v>150.25999450683594</c:v>
                </c:pt>
                <c:pt idx="17382">
                  <c:v>151.02000427246094</c:v>
                </c:pt>
                <c:pt idx="17383">
                  <c:v>149.97000122070313</c:v>
                </c:pt>
                <c:pt idx="17384">
                  <c:v>149.89999389648438</c:v>
                </c:pt>
                <c:pt idx="17385">
                  <c:v>150.91000366210938</c:v>
                </c:pt>
                <c:pt idx="17386">
                  <c:v>150.1300048828125</c:v>
                </c:pt>
                <c:pt idx="17387">
                  <c:v>150.80000305175781</c:v>
                </c:pt>
                <c:pt idx="17388">
                  <c:v>150</c:v>
                </c:pt>
                <c:pt idx="17389">
                  <c:v>151.00999450683594</c:v>
                </c:pt>
                <c:pt idx="17390">
                  <c:v>150.97000122070313</c:v>
                </c:pt>
                <c:pt idx="17391">
                  <c:v>149.88999938964844</c:v>
                </c:pt>
                <c:pt idx="17392">
                  <c:v>150.83999633789063</c:v>
                </c:pt>
                <c:pt idx="17393">
                  <c:v>150.24000549316406</c:v>
                </c:pt>
                <c:pt idx="17394">
                  <c:v>150.94999694824219</c:v>
                </c:pt>
                <c:pt idx="17395">
                  <c:v>149.91999816894531</c:v>
                </c:pt>
                <c:pt idx="17396">
                  <c:v>151.16999816894531</c:v>
                </c:pt>
                <c:pt idx="17397">
                  <c:v>151</c:v>
                </c:pt>
                <c:pt idx="17398">
                  <c:v>150.08000183105469</c:v>
                </c:pt>
                <c:pt idx="17399">
                  <c:v>150.72000122070313</c:v>
                </c:pt>
                <c:pt idx="17400">
                  <c:v>150.05999755859375</c:v>
                </c:pt>
                <c:pt idx="17401">
                  <c:v>151.08000183105469</c:v>
                </c:pt>
                <c:pt idx="17402">
                  <c:v>149.86000061035156</c:v>
                </c:pt>
                <c:pt idx="17403">
                  <c:v>151.05000305175781</c:v>
                </c:pt>
                <c:pt idx="17404">
                  <c:v>150.91999816894531</c:v>
                </c:pt>
                <c:pt idx="17405">
                  <c:v>150.11000061035156</c:v>
                </c:pt>
                <c:pt idx="17406">
                  <c:v>150.72999572753906</c:v>
                </c:pt>
                <c:pt idx="17407">
                  <c:v>150.02000427246094</c:v>
                </c:pt>
                <c:pt idx="17408">
                  <c:v>151.08999633789063</c:v>
                </c:pt>
                <c:pt idx="17409">
                  <c:v>149.92999267578125</c:v>
                </c:pt>
                <c:pt idx="17410">
                  <c:v>149.97000122070313</c:v>
                </c:pt>
                <c:pt idx="17411">
                  <c:v>151.05999755859375</c:v>
                </c:pt>
                <c:pt idx="17412">
                  <c:v>150.11000061035156</c:v>
                </c:pt>
                <c:pt idx="17413">
                  <c:v>150.83999633789063</c:v>
                </c:pt>
                <c:pt idx="17414">
                  <c:v>150.27999877929688</c:v>
                </c:pt>
                <c:pt idx="17415">
                  <c:v>151.00999450683594</c:v>
                </c:pt>
                <c:pt idx="17416">
                  <c:v>150.10000610351563</c:v>
                </c:pt>
                <c:pt idx="17417">
                  <c:v>149.85000610351563</c:v>
                </c:pt>
                <c:pt idx="17418">
                  <c:v>151.08000183105469</c:v>
                </c:pt>
                <c:pt idx="17419">
                  <c:v>149.99000549316406</c:v>
                </c:pt>
                <c:pt idx="17420">
                  <c:v>150.55000305175781</c:v>
                </c:pt>
                <c:pt idx="17421">
                  <c:v>150.53999328613281</c:v>
                </c:pt>
                <c:pt idx="17422">
                  <c:v>150.71000671386719</c:v>
                </c:pt>
                <c:pt idx="17423">
                  <c:v>151.16000366210938</c:v>
                </c:pt>
                <c:pt idx="17424">
                  <c:v>150.03999328613281</c:v>
                </c:pt>
                <c:pt idx="17425">
                  <c:v>151.21000671386719</c:v>
                </c:pt>
                <c:pt idx="17426">
                  <c:v>149.97000122070313</c:v>
                </c:pt>
                <c:pt idx="17427">
                  <c:v>150.1300048828125</c:v>
                </c:pt>
                <c:pt idx="17428">
                  <c:v>150.97999572753906</c:v>
                </c:pt>
                <c:pt idx="17429">
                  <c:v>150.30000305175781</c:v>
                </c:pt>
                <c:pt idx="17430">
                  <c:v>150.8699951171875</c:v>
                </c:pt>
                <c:pt idx="17431">
                  <c:v>150.27000427246094</c:v>
                </c:pt>
                <c:pt idx="17432">
                  <c:v>151.03999328613281</c:v>
                </c:pt>
                <c:pt idx="17433">
                  <c:v>151.22999572753906</c:v>
                </c:pt>
                <c:pt idx="17434">
                  <c:v>150.02999877929688</c:v>
                </c:pt>
                <c:pt idx="17435">
                  <c:v>151.28999328613281</c:v>
                </c:pt>
                <c:pt idx="17436">
                  <c:v>151.08999633789063</c:v>
                </c:pt>
                <c:pt idx="17437">
                  <c:v>150.22999572753906</c:v>
                </c:pt>
                <c:pt idx="17438">
                  <c:v>150.89999389648438</c:v>
                </c:pt>
                <c:pt idx="17439">
                  <c:v>150.35000610351563</c:v>
                </c:pt>
                <c:pt idx="17440">
                  <c:v>151.13999938964844</c:v>
                </c:pt>
                <c:pt idx="17441">
                  <c:v>150.17999267578125</c:v>
                </c:pt>
                <c:pt idx="17442">
                  <c:v>151.19999694824219</c:v>
                </c:pt>
                <c:pt idx="17443">
                  <c:v>151.32000732421875</c:v>
                </c:pt>
                <c:pt idx="17444">
                  <c:v>150.03999328613281</c:v>
                </c:pt>
                <c:pt idx="17445">
                  <c:v>151.32000732421875</c:v>
                </c:pt>
                <c:pt idx="17446">
                  <c:v>150.96000671386719</c:v>
                </c:pt>
                <c:pt idx="17447">
                  <c:v>150.52000427246094</c:v>
                </c:pt>
                <c:pt idx="17448">
                  <c:v>150.82000732421875</c:v>
                </c:pt>
                <c:pt idx="17449">
                  <c:v>150.25999450683594</c:v>
                </c:pt>
                <c:pt idx="17450">
                  <c:v>151.19999694824219</c:v>
                </c:pt>
                <c:pt idx="17451">
                  <c:v>150.08999633789063</c:v>
                </c:pt>
                <c:pt idx="17452">
                  <c:v>150.07000732421875</c:v>
                </c:pt>
                <c:pt idx="17453">
                  <c:v>151.25</c:v>
                </c:pt>
                <c:pt idx="17454">
                  <c:v>150.1199951171875</c:v>
                </c:pt>
                <c:pt idx="17455">
                  <c:v>150.69999694824219</c:v>
                </c:pt>
                <c:pt idx="17456">
                  <c:v>150.60000610351563</c:v>
                </c:pt>
                <c:pt idx="17457">
                  <c:v>150.94999694824219</c:v>
                </c:pt>
                <c:pt idx="17458">
                  <c:v>150.41999816894531</c:v>
                </c:pt>
                <c:pt idx="17459">
                  <c:v>150.07000732421875</c:v>
                </c:pt>
                <c:pt idx="17460">
                  <c:v>151.22999572753906</c:v>
                </c:pt>
                <c:pt idx="17461">
                  <c:v>150.08999633789063</c:v>
                </c:pt>
                <c:pt idx="17462">
                  <c:v>150.28999328613281</c:v>
                </c:pt>
                <c:pt idx="17463">
                  <c:v>151.02000427246094</c:v>
                </c:pt>
                <c:pt idx="17464">
                  <c:v>150.58999633789063</c:v>
                </c:pt>
                <c:pt idx="17465">
                  <c:v>151.22000122070313</c:v>
                </c:pt>
                <c:pt idx="17466">
                  <c:v>150.16999816894531</c:v>
                </c:pt>
                <c:pt idx="17467">
                  <c:v>151.22999572753906</c:v>
                </c:pt>
                <c:pt idx="17468">
                  <c:v>151.16999816894531</c:v>
                </c:pt>
                <c:pt idx="17469">
                  <c:v>150.07000732421875</c:v>
                </c:pt>
                <c:pt idx="17470">
                  <c:v>151.13999938964844</c:v>
                </c:pt>
                <c:pt idx="17471">
                  <c:v>150.24000549316406</c:v>
                </c:pt>
                <c:pt idx="17472">
                  <c:v>150.83999633789063</c:v>
                </c:pt>
                <c:pt idx="17473">
                  <c:v>150.44999694824219</c:v>
                </c:pt>
                <c:pt idx="17474">
                  <c:v>151.10000610351563</c:v>
                </c:pt>
                <c:pt idx="17475">
                  <c:v>150.13999938964844</c:v>
                </c:pt>
                <c:pt idx="17476">
                  <c:v>149.96000671386719</c:v>
                </c:pt>
                <c:pt idx="17477">
                  <c:v>151.19999694824219</c:v>
                </c:pt>
                <c:pt idx="17478">
                  <c:v>150.1300048828125</c:v>
                </c:pt>
                <c:pt idx="17479">
                  <c:v>150.77000427246094</c:v>
                </c:pt>
                <c:pt idx="17480">
                  <c:v>150.42999267578125</c:v>
                </c:pt>
                <c:pt idx="17481">
                  <c:v>151.13999938964844</c:v>
                </c:pt>
                <c:pt idx="17482">
                  <c:v>151.25</c:v>
                </c:pt>
                <c:pt idx="17483">
                  <c:v>150.07000732421875</c:v>
                </c:pt>
                <c:pt idx="17484">
                  <c:v>151.16000366210938</c:v>
                </c:pt>
                <c:pt idx="17485">
                  <c:v>150.72000122070313</c:v>
                </c:pt>
                <c:pt idx="17486">
                  <c:v>150.8800048828125</c:v>
                </c:pt>
                <c:pt idx="17487">
                  <c:v>150.30999755859375</c:v>
                </c:pt>
                <c:pt idx="17488">
                  <c:v>150.05999755859375</c:v>
                </c:pt>
                <c:pt idx="17489">
                  <c:v>151.19999694824219</c:v>
                </c:pt>
                <c:pt idx="17490">
                  <c:v>151.25999450683594</c:v>
                </c:pt>
                <c:pt idx="17491">
                  <c:v>150.02999877929688</c:v>
                </c:pt>
                <c:pt idx="17492">
                  <c:v>150.22999572753906</c:v>
                </c:pt>
                <c:pt idx="17493">
                  <c:v>150.86000061035156</c:v>
                </c:pt>
                <c:pt idx="17494">
                  <c:v>150.42999267578125</c:v>
                </c:pt>
                <c:pt idx="17495">
                  <c:v>151.11000061035156</c:v>
                </c:pt>
                <c:pt idx="17496">
                  <c:v>150.05999755859375</c:v>
                </c:pt>
                <c:pt idx="17497">
                  <c:v>151.14999389648438</c:v>
                </c:pt>
                <c:pt idx="17498">
                  <c:v>150.05999755859375</c:v>
                </c:pt>
                <c:pt idx="17499">
                  <c:v>150.24000549316406</c:v>
                </c:pt>
                <c:pt idx="17500">
                  <c:v>151</c:v>
                </c:pt>
                <c:pt idx="17501">
                  <c:v>150.47999572753906</c:v>
                </c:pt>
                <c:pt idx="17502">
                  <c:v>151.11000061035156</c:v>
                </c:pt>
                <c:pt idx="17503">
                  <c:v>150.05999755859375</c:v>
                </c:pt>
                <c:pt idx="17504">
                  <c:v>151.19000244140625</c:v>
                </c:pt>
                <c:pt idx="17505">
                  <c:v>151.00999450683594</c:v>
                </c:pt>
                <c:pt idx="17506">
                  <c:v>150.1199951171875</c:v>
                </c:pt>
                <c:pt idx="17507">
                  <c:v>150.97000122070313</c:v>
                </c:pt>
                <c:pt idx="17508">
                  <c:v>150.17999267578125</c:v>
                </c:pt>
                <c:pt idx="17509">
                  <c:v>150.05999755859375</c:v>
                </c:pt>
                <c:pt idx="17510">
                  <c:v>150.75</c:v>
                </c:pt>
                <c:pt idx="17511">
                  <c:v>150.30999755859375</c:v>
                </c:pt>
                <c:pt idx="17512">
                  <c:v>150.99000549316406</c:v>
                </c:pt>
                <c:pt idx="17513">
                  <c:v>150.11000061035156</c:v>
                </c:pt>
                <c:pt idx="17514">
                  <c:v>149.97999572753906</c:v>
                </c:pt>
                <c:pt idx="17515">
                  <c:v>151.02000427246094</c:v>
                </c:pt>
                <c:pt idx="17516">
                  <c:v>149.92999267578125</c:v>
                </c:pt>
                <c:pt idx="17517">
                  <c:v>150.52000427246094</c:v>
                </c:pt>
                <c:pt idx="17518">
                  <c:v>150.27999877929688</c:v>
                </c:pt>
                <c:pt idx="17519">
                  <c:v>150.80999755859375</c:v>
                </c:pt>
                <c:pt idx="17520">
                  <c:v>150.16000366210938</c:v>
                </c:pt>
                <c:pt idx="17521">
                  <c:v>150.00999450683594</c:v>
                </c:pt>
                <c:pt idx="17522">
                  <c:v>151.14999389648438</c:v>
                </c:pt>
                <c:pt idx="17523">
                  <c:v>149.96000671386719</c:v>
                </c:pt>
                <c:pt idx="17524">
                  <c:v>150.27999877929688</c:v>
                </c:pt>
                <c:pt idx="17525">
                  <c:v>150.6199951171875</c:v>
                </c:pt>
                <c:pt idx="17526">
                  <c:v>150.77000427246094</c:v>
                </c:pt>
                <c:pt idx="17527">
                  <c:v>151.22000122070313</c:v>
                </c:pt>
                <c:pt idx="17528">
                  <c:v>150.00999450683594</c:v>
                </c:pt>
                <c:pt idx="17529">
                  <c:v>151.21000671386719</c:v>
                </c:pt>
                <c:pt idx="17530">
                  <c:v>151.03999328613281</c:v>
                </c:pt>
                <c:pt idx="17531">
                  <c:v>150.27999877929688</c:v>
                </c:pt>
                <c:pt idx="17532">
                  <c:v>150.8699951171875</c:v>
                </c:pt>
                <c:pt idx="17533">
                  <c:v>150.19000244140625</c:v>
                </c:pt>
                <c:pt idx="17534">
                  <c:v>151.07000732421875</c:v>
                </c:pt>
                <c:pt idx="17535">
                  <c:v>150.02000427246094</c:v>
                </c:pt>
                <c:pt idx="17536">
                  <c:v>151.25</c:v>
                </c:pt>
                <c:pt idx="17537">
                  <c:v>151.21000671386719</c:v>
                </c:pt>
                <c:pt idx="17538">
                  <c:v>150.17999267578125</c:v>
                </c:pt>
                <c:pt idx="17539">
                  <c:v>151.05000305175781</c:v>
                </c:pt>
                <c:pt idx="17540">
                  <c:v>150.47000122070313</c:v>
                </c:pt>
                <c:pt idx="17541">
                  <c:v>151.05000305175781</c:v>
                </c:pt>
                <c:pt idx="17542">
                  <c:v>150.25999450683594</c:v>
                </c:pt>
                <c:pt idx="17543">
                  <c:v>150.02000427246094</c:v>
                </c:pt>
                <c:pt idx="17544">
                  <c:v>151.22000122070313</c:v>
                </c:pt>
                <c:pt idx="17545">
                  <c:v>150.02999877929688</c:v>
                </c:pt>
                <c:pt idx="17546">
                  <c:v>151.21000671386719</c:v>
                </c:pt>
                <c:pt idx="17547">
                  <c:v>150.86000061035156</c:v>
                </c:pt>
                <c:pt idx="17548">
                  <c:v>150.36000061035156</c:v>
                </c:pt>
                <c:pt idx="17549">
                  <c:v>151.11000061035156</c:v>
                </c:pt>
                <c:pt idx="17550">
                  <c:v>150.1199951171875</c:v>
                </c:pt>
                <c:pt idx="17551">
                  <c:v>151.14999389648438</c:v>
                </c:pt>
                <c:pt idx="17552">
                  <c:v>151.1199951171875</c:v>
                </c:pt>
                <c:pt idx="17553">
                  <c:v>149.94000244140625</c:v>
                </c:pt>
                <c:pt idx="17554">
                  <c:v>151.10000610351563</c:v>
                </c:pt>
                <c:pt idx="17555">
                  <c:v>150.03999328613281</c:v>
                </c:pt>
                <c:pt idx="17556">
                  <c:v>150.67999267578125</c:v>
                </c:pt>
                <c:pt idx="17557">
                  <c:v>150.47999572753906</c:v>
                </c:pt>
                <c:pt idx="17558">
                  <c:v>150.91000366210938</c:v>
                </c:pt>
                <c:pt idx="17559">
                  <c:v>151.16000366210938</c:v>
                </c:pt>
                <c:pt idx="17560">
                  <c:v>150.08000183105469</c:v>
                </c:pt>
                <c:pt idx="17561">
                  <c:v>151.27999877929688</c:v>
                </c:pt>
                <c:pt idx="17562">
                  <c:v>151.13999938964844</c:v>
                </c:pt>
                <c:pt idx="17563">
                  <c:v>150.16000366210938</c:v>
                </c:pt>
                <c:pt idx="17564">
                  <c:v>151.05000305175781</c:v>
                </c:pt>
                <c:pt idx="17565">
                  <c:v>150.30000305175781</c:v>
                </c:pt>
                <c:pt idx="17566">
                  <c:v>151.02000427246094</c:v>
                </c:pt>
                <c:pt idx="17567">
                  <c:v>150.16999816894531</c:v>
                </c:pt>
                <c:pt idx="17568">
                  <c:v>151.1300048828125</c:v>
                </c:pt>
                <c:pt idx="17569">
                  <c:v>151.14999389648438</c:v>
                </c:pt>
                <c:pt idx="17570">
                  <c:v>149.99000549316406</c:v>
                </c:pt>
                <c:pt idx="17571">
                  <c:v>151.05999755859375</c:v>
                </c:pt>
                <c:pt idx="17572">
                  <c:v>150.77999877929688</c:v>
                </c:pt>
                <c:pt idx="17573">
                  <c:v>150.52000427246094</c:v>
                </c:pt>
                <c:pt idx="17574">
                  <c:v>150.55999755859375</c:v>
                </c:pt>
                <c:pt idx="17575">
                  <c:v>150.85000610351563</c:v>
                </c:pt>
                <c:pt idx="17576">
                  <c:v>151.25999450683594</c:v>
                </c:pt>
                <c:pt idx="17577">
                  <c:v>150.02999877929688</c:v>
                </c:pt>
                <c:pt idx="17578">
                  <c:v>151.16999816894531</c:v>
                </c:pt>
                <c:pt idx="17579">
                  <c:v>151</c:v>
                </c:pt>
                <c:pt idx="17580">
                  <c:v>150.19999694824219</c:v>
                </c:pt>
                <c:pt idx="17581">
                  <c:v>150.86000061035156</c:v>
                </c:pt>
                <c:pt idx="17582">
                  <c:v>150.24000549316406</c:v>
                </c:pt>
                <c:pt idx="17583">
                  <c:v>151.00999450683594</c:v>
                </c:pt>
                <c:pt idx="17584">
                  <c:v>150.08999633789063</c:v>
                </c:pt>
                <c:pt idx="17585">
                  <c:v>151.16999816894531</c:v>
                </c:pt>
                <c:pt idx="17586">
                  <c:v>151.14999389648438</c:v>
                </c:pt>
                <c:pt idx="17587">
                  <c:v>151.25</c:v>
                </c:pt>
                <c:pt idx="17588">
                  <c:v>151.05000305175781</c:v>
                </c:pt>
                <c:pt idx="17589">
                  <c:v>150.1199951171875</c:v>
                </c:pt>
                <c:pt idx="17590">
                  <c:v>150.91999816894531</c:v>
                </c:pt>
                <c:pt idx="17591">
                  <c:v>150.21000671386719</c:v>
                </c:pt>
                <c:pt idx="17592">
                  <c:v>150.89999389648438</c:v>
                </c:pt>
                <c:pt idx="17593">
                  <c:v>150.13999938964844</c:v>
                </c:pt>
                <c:pt idx="17594">
                  <c:v>151.02000427246094</c:v>
                </c:pt>
                <c:pt idx="17595">
                  <c:v>149.97999572753906</c:v>
                </c:pt>
                <c:pt idx="17596">
                  <c:v>149.96000671386719</c:v>
                </c:pt>
                <c:pt idx="17597">
                  <c:v>151.05000305175781</c:v>
                </c:pt>
                <c:pt idx="17598">
                  <c:v>149.96000671386719</c:v>
                </c:pt>
                <c:pt idx="17599">
                  <c:v>150.58000183105469</c:v>
                </c:pt>
                <c:pt idx="17600">
                  <c:v>150.3800048828125</c:v>
                </c:pt>
                <c:pt idx="17601">
                  <c:v>150.86000061035156</c:v>
                </c:pt>
                <c:pt idx="17602">
                  <c:v>151.05000305175781</c:v>
                </c:pt>
                <c:pt idx="17603">
                  <c:v>149.94000244140625</c:v>
                </c:pt>
                <c:pt idx="17604">
                  <c:v>151.11000061035156</c:v>
                </c:pt>
                <c:pt idx="17605">
                  <c:v>150.99000549316406</c:v>
                </c:pt>
                <c:pt idx="17606">
                  <c:v>150.19000244140625</c:v>
                </c:pt>
                <c:pt idx="17607">
                  <c:v>150.75999450683594</c:v>
                </c:pt>
                <c:pt idx="17608">
                  <c:v>150.46000671386719</c:v>
                </c:pt>
                <c:pt idx="17609">
                  <c:v>151.1199951171875</c:v>
                </c:pt>
                <c:pt idx="17610">
                  <c:v>149.92999267578125</c:v>
                </c:pt>
                <c:pt idx="17611">
                  <c:v>151.13999938964844</c:v>
                </c:pt>
                <c:pt idx="17612">
                  <c:v>150.85000610351563</c:v>
                </c:pt>
                <c:pt idx="17613">
                  <c:v>149.83000183105469</c:v>
                </c:pt>
                <c:pt idx="17614">
                  <c:v>150.82000732421875</c:v>
                </c:pt>
                <c:pt idx="17615">
                  <c:v>150.32000732421875</c:v>
                </c:pt>
                <c:pt idx="17616">
                  <c:v>150.75</c:v>
                </c:pt>
                <c:pt idx="17617">
                  <c:v>150.17999267578125</c:v>
                </c:pt>
                <c:pt idx="17618">
                  <c:v>149.8800048828125</c:v>
                </c:pt>
                <c:pt idx="17619">
                  <c:v>151.13999938964844</c:v>
                </c:pt>
                <c:pt idx="17620">
                  <c:v>149.8800048828125</c:v>
                </c:pt>
                <c:pt idx="17621">
                  <c:v>150.16000366210938</c:v>
                </c:pt>
                <c:pt idx="17622">
                  <c:v>150.77999877929688</c:v>
                </c:pt>
                <c:pt idx="17623">
                  <c:v>150.30000305175781</c:v>
                </c:pt>
                <c:pt idx="17624">
                  <c:v>150.57000732421875</c:v>
                </c:pt>
                <c:pt idx="17625">
                  <c:v>150.02999877929688</c:v>
                </c:pt>
                <c:pt idx="17626">
                  <c:v>151.05999755859375</c:v>
                </c:pt>
                <c:pt idx="17627">
                  <c:v>149.82000732421875</c:v>
                </c:pt>
                <c:pt idx="17628">
                  <c:v>149.80000305175781</c:v>
                </c:pt>
                <c:pt idx="17629">
                  <c:v>151.05000305175781</c:v>
                </c:pt>
                <c:pt idx="17630">
                  <c:v>149.8699951171875</c:v>
                </c:pt>
                <c:pt idx="17631">
                  <c:v>150.91999816894531</c:v>
                </c:pt>
                <c:pt idx="17632">
                  <c:v>150.57000732421875</c:v>
                </c:pt>
                <c:pt idx="17633">
                  <c:v>150.39999389648438</c:v>
                </c:pt>
                <c:pt idx="17634">
                  <c:v>150.41000366210938</c:v>
                </c:pt>
                <c:pt idx="17635">
                  <c:v>150.58000183105469</c:v>
                </c:pt>
                <c:pt idx="17636">
                  <c:v>151.00999450683594</c:v>
                </c:pt>
                <c:pt idx="17637">
                  <c:v>149.83000183105469</c:v>
                </c:pt>
                <c:pt idx="17638">
                  <c:v>151.08999633789063</c:v>
                </c:pt>
                <c:pt idx="17639">
                  <c:v>150.94000244140625</c:v>
                </c:pt>
                <c:pt idx="17640">
                  <c:v>149.85000610351563</c:v>
                </c:pt>
                <c:pt idx="17641">
                  <c:v>150.86000061035156</c:v>
                </c:pt>
                <c:pt idx="17642">
                  <c:v>150.35000610351563</c:v>
                </c:pt>
                <c:pt idx="17643">
                  <c:v>150.58000183105469</c:v>
                </c:pt>
                <c:pt idx="17644">
                  <c:v>150.17999267578125</c:v>
                </c:pt>
                <c:pt idx="17645">
                  <c:v>149.85000610351563</c:v>
                </c:pt>
                <c:pt idx="17646">
                  <c:v>151.02000427246094</c:v>
                </c:pt>
                <c:pt idx="17647">
                  <c:v>149.8699951171875</c:v>
                </c:pt>
                <c:pt idx="17648">
                  <c:v>150.02999877929688</c:v>
                </c:pt>
                <c:pt idx="17649">
                  <c:v>150.77000427246094</c:v>
                </c:pt>
                <c:pt idx="17650">
                  <c:v>150.10000610351563</c:v>
                </c:pt>
                <c:pt idx="17651">
                  <c:v>150.77000427246094</c:v>
                </c:pt>
                <c:pt idx="17652">
                  <c:v>149.8800048828125</c:v>
                </c:pt>
                <c:pt idx="17653">
                  <c:v>150.83000183105469</c:v>
                </c:pt>
                <c:pt idx="17654">
                  <c:v>149.75</c:v>
                </c:pt>
                <c:pt idx="17655">
                  <c:v>149.72000122070313</c:v>
                </c:pt>
                <c:pt idx="17656">
                  <c:v>150.80999755859375</c:v>
                </c:pt>
                <c:pt idx="17657">
                  <c:v>150.47000122070313</c:v>
                </c:pt>
                <c:pt idx="17658">
                  <c:v>150.39999389648438</c:v>
                </c:pt>
                <c:pt idx="17659">
                  <c:v>150.19999694824219</c:v>
                </c:pt>
                <c:pt idx="17660">
                  <c:v>150.58000183105469</c:v>
                </c:pt>
                <c:pt idx="17661">
                  <c:v>150.8699951171875</c:v>
                </c:pt>
                <c:pt idx="17662">
                  <c:v>149.75999450683594</c:v>
                </c:pt>
                <c:pt idx="17663">
                  <c:v>150.83999633789063</c:v>
                </c:pt>
                <c:pt idx="17664">
                  <c:v>149.75</c:v>
                </c:pt>
                <c:pt idx="17665">
                  <c:v>149.77000427246094</c:v>
                </c:pt>
                <c:pt idx="17666">
                  <c:v>150.72999572753906</c:v>
                </c:pt>
                <c:pt idx="17667">
                  <c:v>149.80000305175781</c:v>
                </c:pt>
                <c:pt idx="17668">
                  <c:v>150.61000061035156</c:v>
                </c:pt>
                <c:pt idx="17669">
                  <c:v>149.83999633789063</c:v>
                </c:pt>
                <c:pt idx="17670">
                  <c:v>150.50999450683594</c:v>
                </c:pt>
                <c:pt idx="17671">
                  <c:v>149.83999633789063</c:v>
                </c:pt>
                <c:pt idx="17672">
                  <c:v>150.55999755859375</c:v>
                </c:pt>
                <c:pt idx="17673">
                  <c:v>150.77000427246094</c:v>
                </c:pt>
                <c:pt idx="17674">
                  <c:v>149.6300048828125</c:v>
                </c:pt>
                <c:pt idx="17675">
                  <c:v>150.82000732421875</c:v>
                </c:pt>
                <c:pt idx="17676">
                  <c:v>150.6300048828125</c:v>
                </c:pt>
                <c:pt idx="17677">
                  <c:v>149.58000183105469</c:v>
                </c:pt>
                <c:pt idx="17678">
                  <c:v>150.6199951171875</c:v>
                </c:pt>
                <c:pt idx="17679">
                  <c:v>149.78999328613281</c:v>
                </c:pt>
                <c:pt idx="17680">
                  <c:v>150.35000610351563</c:v>
                </c:pt>
                <c:pt idx="17681">
                  <c:v>150.02000427246094</c:v>
                </c:pt>
                <c:pt idx="17682">
                  <c:v>150.36000061035156</c:v>
                </c:pt>
                <c:pt idx="17683">
                  <c:v>150.72000122070313</c:v>
                </c:pt>
                <c:pt idx="17684">
                  <c:v>149.55999755859375</c:v>
                </c:pt>
                <c:pt idx="17685">
                  <c:v>150.71000671386719</c:v>
                </c:pt>
                <c:pt idx="17686">
                  <c:v>150.66999816894531</c:v>
                </c:pt>
                <c:pt idx="17687">
                  <c:v>149.58999633789063</c:v>
                </c:pt>
                <c:pt idx="17688">
                  <c:v>150.63999938964844</c:v>
                </c:pt>
                <c:pt idx="17689">
                  <c:v>150.30999755859375</c:v>
                </c:pt>
                <c:pt idx="17690">
                  <c:v>149.97999572753906</c:v>
                </c:pt>
                <c:pt idx="17691">
                  <c:v>150.16999816894531</c:v>
                </c:pt>
                <c:pt idx="17692">
                  <c:v>150.05000305175781</c:v>
                </c:pt>
                <c:pt idx="17693">
                  <c:v>150.66999816894531</c:v>
                </c:pt>
                <c:pt idx="17694">
                  <c:v>149.57000732421875</c:v>
                </c:pt>
                <c:pt idx="17695">
                  <c:v>150.66000366210938</c:v>
                </c:pt>
                <c:pt idx="17696">
                  <c:v>149.58999633789063</c:v>
                </c:pt>
                <c:pt idx="17697">
                  <c:v>149.53999328613281</c:v>
                </c:pt>
                <c:pt idx="17698">
                  <c:v>150.74000549316406</c:v>
                </c:pt>
                <c:pt idx="17699">
                  <c:v>149.47000122070313</c:v>
                </c:pt>
                <c:pt idx="17700">
                  <c:v>149.67999267578125</c:v>
                </c:pt>
                <c:pt idx="17701">
                  <c:v>150.60000610351563</c:v>
                </c:pt>
                <c:pt idx="17702">
                  <c:v>149.60000610351563</c:v>
                </c:pt>
                <c:pt idx="17703">
                  <c:v>150.05000305175781</c:v>
                </c:pt>
                <c:pt idx="17704">
                  <c:v>150.25</c:v>
                </c:pt>
                <c:pt idx="17705">
                  <c:v>149.86000061035156</c:v>
                </c:pt>
                <c:pt idx="17706">
                  <c:v>150.33000183105469</c:v>
                </c:pt>
                <c:pt idx="17707">
                  <c:v>149.99000549316406</c:v>
                </c:pt>
                <c:pt idx="17708">
                  <c:v>150.03999328613281</c:v>
                </c:pt>
                <c:pt idx="17709">
                  <c:v>150.22999572753906</c:v>
                </c:pt>
                <c:pt idx="17710">
                  <c:v>149.69999694824219</c:v>
                </c:pt>
                <c:pt idx="17711">
                  <c:v>150.36000061035156</c:v>
                </c:pt>
                <c:pt idx="17712">
                  <c:v>149.8800048828125</c:v>
                </c:pt>
                <c:pt idx="17713">
                  <c:v>150.13999938964844</c:v>
                </c:pt>
                <c:pt idx="17714">
                  <c:v>150.3699951171875</c:v>
                </c:pt>
                <c:pt idx="17715">
                  <c:v>149.66000366210938</c:v>
                </c:pt>
                <c:pt idx="17716">
                  <c:v>150.41999816894531</c:v>
                </c:pt>
                <c:pt idx="17717">
                  <c:v>150.67999267578125</c:v>
                </c:pt>
                <c:pt idx="17718">
                  <c:v>149.57000732421875</c:v>
                </c:pt>
                <c:pt idx="17719">
                  <c:v>150.60000610351563</c:v>
                </c:pt>
                <c:pt idx="17720">
                  <c:v>150.64999389648438</c:v>
                </c:pt>
                <c:pt idx="17721">
                  <c:v>149.58000183105469</c:v>
                </c:pt>
                <c:pt idx="17722">
                  <c:v>150.69999694824219</c:v>
                </c:pt>
                <c:pt idx="17723">
                  <c:v>149.69999694824219</c:v>
                </c:pt>
                <c:pt idx="17724">
                  <c:v>149.49000549316406</c:v>
                </c:pt>
                <c:pt idx="17725">
                  <c:v>150.74000549316406</c:v>
                </c:pt>
                <c:pt idx="17726">
                  <c:v>149.57000732421875</c:v>
                </c:pt>
                <c:pt idx="17727">
                  <c:v>149.50999450683594</c:v>
                </c:pt>
                <c:pt idx="17728">
                  <c:v>150.72000122070313</c:v>
                </c:pt>
                <c:pt idx="17729">
                  <c:v>149.49000549316406</c:v>
                </c:pt>
                <c:pt idx="17730">
                  <c:v>149.55999755859375</c:v>
                </c:pt>
                <c:pt idx="17731">
                  <c:v>150.60000610351563</c:v>
                </c:pt>
                <c:pt idx="17732">
                  <c:v>149.47999572753906</c:v>
                </c:pt>
                <c:pt idx="17733">
                  <c:v>149.66999816894531</c:v>
                </c:pt>
                <c:pt idx="17734">
                  <c:v>150.60000610351563</c:v>
                </c:pt>
                <c:pt idx="17735">
                  <c:v>149.50999450683594</c:v>
                </c:pt>
                <c:pt idx="17736">
                  <c:v>150.71000671386719</c:v>
                </c:pt>
                <c:pt idx="17737">
                  <c:v>150.58000183105469</c:v>
                </c:pt>
                <c:pt idx="17738">
                  <c:v>149.58000183105469</c:v>
                </c:pt>
                <c:pt idx="17739">
                  <c:v>150.63999938964844</c:v>
                </c:pt>
                <c:pt idx="17740">
                  <c:v>150.42999267578125</c:v>
                </c:pt>
                <c:pt idx="17741">
                  <c:v>149.58999633789063</c:v>
                </c:pt>
                <c:pt idx="17742">
                  <c:v>150.55999755859375</c:v>
                </c:pt>
                <c:pt idx="17743">
                  <c:v>149.3800048828125</c:v>
                </c:pt>
                <c:pt idx="17744">
                  <c:v>149.72999572753906</c:v>
                </c:pt>
                <c:pt idx="17745">
                  <c:v>150.55999755859375</c:v>
                </c:pt>
                <c:pt idx="17746">
                  <c:v>149.52999877929688</c:v>
                </c:pt>
                <c:pt idx="17747">
                  <c:v>149.83999633789063</c:v>
                </c:pt>
                <c:pt idx="17748">
                  <c:v>150.6199951171875</c:v>
                </c:pt>
                <c:pt idx="17749">
                  <c:v>149.55999755859375</c:v>
                </c:pt>
                <c:pt idx="17750">
                  <c:v>150.67999267578125</c:v>
                </c:pt>
                <c:pt idx="17751">
                  <c:v>150.58999633789063</c:v>
                </c:pt>
                <c:pt idx="17752">
                  <c:v>149.61000061035156</c:v>
                </c:pt>
                <c:pt idx="17753">
                  <c:v>150.63999938964844</c:v>
                </c:pt>
                <c:pt idx="17754">
                  <c:v>150.50999450683594</c:v>
                </c:pt>
                <c:pt idx="17755">
                  <c:v>149.6300048828125</c:v>
                </c:pt>
                <c:pt idx="17756">
                  <c:v>150.72999572753906</c:v>
                </c:pt>
                <c:pt idx="17757">
                  <c:v>149.49000549316406</c:v>
                </c:pt>
                <c:pt idx="17758">
                  <c:v>149.71000671386719</c:v>
                </c:pt>
                <c:pt idx="17759">
                  <c:v>150.6199951171875</c:v>
                </c:pt>
                <c:pt idx="17760">
                  <c:v>149.58000183105469</c:v>
                </c:pt>
                <c:pt idx="17761">
                  <c:v>150.74000549316406</c:v>
                </c:pt>
                <c:pt idx="17762">
                  <c:v>150.6199951171875</c:v>
                </c:pt>
                <c:pt idx="17763">
                  <c:v>149.61000061035156</c:v>
                </c:pt>
                <c:pt idx="17764">
                  <c:v>150.67999267578125</c:v>
                </c:pt>
                <c:pt idx="17765">
                  <c:v>150.53999328613281</c:v>
                </c:pt>
                <c:pt idx="17766">
                  <c:v>149.74000549316406</c:v>
                </c:pt>
                <c:pt idx="17767">
                  <c:v>150.64999389648438</c:v>
                </c:pt>
                <c:pt idx="17768">
                  <c:v>149.6199951171875</c:v>
                </c:pt>
                <c:pt idx="17769">
                  <c:v>149.94000244140625</c:v>
                </c:pt>
                <c:pt idx="17770">
                  <c:v>150.58000183105469</c:v>
                </c:pt>
                <c:pt idx="17771">
                  <c:v>149.69999694824219</c:v>
                </c:pt>
                <c:pt idx="17772">
                  <c:v>150.08999633789063</c:v>
                </c:pt>
                <c:pt idx="17773">
                  <c:v>150.36000061035156</c:v>
                </c:pt>
                <c:pt idx="17774">
                  <c:v>149.88999938964844</c:v>
                </c:pt>
                <c:pt idx="17775">
                  <c:v>150.53999328613281</c:v>
                </c:pt>
                <c:pt idx="17776">
                  <c:v>150.1300048828125</c:v>
                </c:pt>
                <c:pt idx="17777">
                  <c:v>150.08999633789063</c:v>
                </c:pt>
                <c:pt idx="17778">
                  <c:v>150.33999633789063</c:v>
                </c:pt>
                <c:pt idx="17779">
                  <c:v>149.80000305175781</c:v>
                </c:pt>
                <c:pt idx="17780">
                  <c:v>150.3800048828125</c:v>
                </c:pt>
                <c:pt idx="17781">
                  <c:v>149.97999572753906</c:v>
                </c:pt>
                <c:pt idx="17782">
                  <c:v>150.25999450683594</c:v>
                </c:pt>
                <c:pt idx="17783">
                  <c:v>150.30000305175781</c:v>
                </c:pt>
                <c:pt idx="17784">
                  <c:v>149.67999267578125</c:v>
                </c:pt>
                <c:pt idx="17785">
                  <c:v>150.52000427246094</c:v>
                </c:pt>
                <c:pt idx="17786">
                  <c:v>149.8699951171875</c:v>
                </c:pt>
                <c:pt idx="17787">
                  <c:v>150.44000244140625</c:v>
                </c:pt>
                <c:pt idx="17788">
                  <c:v>150.80000305175781</c:v>
                </c:pt>
                <c:pt idx="17789">
                  <c:v>149.74000549316406</c:v>
                </c:pt>
                <c:pt idx="17790">
                  <c:v>150.72000122070313</c:v>
                </c:pt>
                <c:pt idx="17791">
                  <c:v>150.72000122070313</c:v>
                </c:pt>
                <c:pt idx="17792">
                  <c:v>149.52000427246094</c:v>
                </c:pt>
                <c:pt idx="17793">
                  <c:v>150.89999389648438</c:v>
                </c:pt>
                <c:pt idx="17794">
                  <c:v>149.69000244140625</c:v>
                </c:pt>
                <c:pt idx="17795">
                  <c:v>149.6300048828125</c:v>
                </c:pt>
                <c:pt idx="17796">
                  <c:v>150.64999389648438</c:v>
                </c:pt>
                <c:pt idx="17797">
                  <c:v>149.72999572753906</c:v>
                </c:pt>
                <c:pt idx="17798">
                  <c:v>149.69000244140625</c:v>
                </c:pt>
                <c:pt idx="17799">
                  <c:v>150.77999877929688</c:v>
                </c:pt>
                <c:pt idx="17800">
                  <c:v>149.72000122070313</c:v>
                </c:pt>
                <c:pt idx="17801">
                  <c:v>149.96000671386719</c:v>
                </c:pt>
                <c:pt idx="17802">
                  <c:v>150.67999267578125</c:v>
                </c:pt>
                <c:pt idx="17803">
                  <c:v>149.82000732421875</c:v>
                </c:pt>
                <c:pt idx="17804">
                  <c:v>150.33000183105469</c:v>
                </c:pt>
                <c:pt idx="17805">
                  <c:v>150.32000732421875</c:v>
                </c:pt>
                <c:pt idx="17806">
                  <c:v>150.19000244140625</c:v>
                </c:pt>
                <c:pt idx="17807">
                  <c:v>150.55000305175781</c:v>
                </c:pt>
                <c:pt idx="17808">
                  <c:v>149.99000549316406</c:v>
                </c:pt>
                <c:pt idx="17809">
                  <c:v>150.64999389648438</c:v>
                </c:pt>
                <c:pt idx="17810">
                  <c:v>150.08999633789063</c:v>
                </c:pt>
                <c:pt idx="17811">
                  <c:v>149.80999755859375</c:v>
                </c:pt>
                <c:pt idx="17812">
                  <c:v>150.91999816894531</c:v>
                </c:pt>
                <c:pt idx="17813">
                  <c:v>149.83000183105469</c:v>
                </c:pt>
                <c:pt idx="17814">
                  <c:v>150.82000732421875</c:v>
                </c:pt>
                <c:pt idx="17815">
                  <c:v>150.88999938964844</c:v>
                </c:pt>
                <c:pt idx="17816">
                  <c:v>149.72000122070313</c:v>
                </c:pt>
                <c:pt idx="17817">
                  <c:v>150.8699951171875</c:v>
                </c:pt>
                <c:pt idx="17818">
                  <c:v>149.75</c:v>
                </c:pt>
                <c:pt idx="17819">
                  <c:v>149.77999877929688</c:v>
                </c:pt>
                <c:pt idx="17820">
                  <c:v>150.91000366210938</c:v>
                </c:pt>
                <c:pt idx="17821">
                  <c:v>149.77999877929688</c:v>
                </c:pt>
                <c:pt idx="17822">
                  <c:v>150.83000183105469</c:v>
                </c:pt>
                <c:pt idx="17823">
                  <c:v>150.3800048828125</c:v>
                </c:pt>
                <c:pt idx="17824">
                  <c:v>150.08000183105469</c:v>
                </c:pt>
                <c:pt idx="17825">
                  <c:v>150.33000183105469</c:v>
                </c:pt>
                <c:pt idx="17826">
                  <c:v>149.91999816894531</c:v>
                </c:pt>
                <c:pt idx="17827">
                  <c:v>150.77999877929688</c:v>
                </c:pt>
                <c:pt idx="17828">
                  <c:v>149.96000671386719</c:v>
                </c:pt>
                <c:pt idx="17829">
                  <c:v>150.83000183105469</c:v>
                </c:pt>
                <c:pt idx="17830">
                  <c:v>151.00999450683594</c:v>
                </c:pt>
                <c:pt idx="17831">
                  <c:v>149.71000671386719</c:v>
                </c:pt>
                <c:pt idx="17832">
                  <c:v>150.97999572753906</c:v>
                </c:pt>
                <c:pt idx="17833">
                  <c:v>149.78999328613281</c:v>
                </c:pt>
                <c:pt idx="17834">
                  <c:v>149.92999267578125</c:v>
                </c:pt>
                <c:pt idx="17835">
                  <c:v>150.75999450683594</c:v>
                </c:pt>
                <c:pt idx="17836">
                  <c:v>150.00999450683594</c:v>
                </c:pt>
                <c:pt idx="17837">
                  <c:v>150.64999389648438</c:v>
                </c:pt>
                <c:pt idx="17838">
                  <c:v>150.05999755859375</c:v>
                </c:pt>
                <c:pt idx="17839">
                  <c:v>150.77999877929688</c:v>
                </c:pt>
                <c:pt idx="17840">
                  <c:v>151.07000732421875</c:v>
                </c:pt>
                <c:pt idx="17841">
                  <c:v>149.80999755859375</c:v>
                </c:pt>
                <c:pt idx="17842">
                  <c:v>151.03999328613281</c:v>
                </c:pt>
                <c:pt idx="17843">
                  <c:v>149.69000244140625</c:v>
                </c:pt>
                <c:pt idx="17844">
                  <c:v>150.05000305175781</c:v>
                </c:pt>
                <c:pt idx="17845">
                  <c:v>150.66000366210938</c:v>
                </c:pt>
                <c:pt idx="17846">
                  <c:v>150.28999328613281</c:v>
                </c:pt>
                <c:pt idx="17847">
                  <c:v>151.02000427246094</c:v>
                </c:pt>
                <c:pt idx="17848">
                  <c:v>150.03999328613281</c:v>
                </c:pt>
                <c:pt idx="17849">
                  <c:v>151.05000305175781</c:v>
                </c:pt>
                <c:pt idx="17850">
                  <c:v>149.91000366210938</c:v>
                </c:pt>
                <c:pt idx="17851">
                  <c:v>149.85000610351563</c:v>
                </c:pt>
                <c:pt idx="17852">
                  <c:v>150.91000366210938</c:v>
                </c:pt>
                <c:pt idx="17853">
                  <c:v>150.07000732421875</c:v>
                </c:pt>
                <c:pt idx="17854">
                  <c:v>150.72999572753906</c:v>
                </c:pt>
                <c:pt idx="17855">
                  <c:v>150.08999633789063</c:v>
                </c:pt>
                <c:pt idx="17856">
                  <c:v>151.03999328613281</c:v>
                </c:pt>
                <c:pt idx="17857">
                  <c:v>151.1199951171875</c:v>
                </c:pt>
                <c:pt idx="17858">
                  <c:v>149.88999938964844</c:v>
                </c:pt>
                <c:pt idx="17859">
                  <c:v>151.1199951171875</c:v>
                </c:pt>
                <c:pt idx="17860">
                  <c:v>150</c:v>
                </c:pt>
                <c:pt idx="17861">
                  <c:v>150.64999389648438</c:v>
                </c:pt>
                <c:pt idx="17862">
                  <c:v>150.27999877929688</c:v>
                </c:pt>
                <c:pt idx="17863">
                  <c:v>150.97999572753906</c:v>
                </c:pt>
                <c:pt idx="17864">
                  <c:v>151.1199951171875</c:v>
                </c:pt>
                <c:pt idx="17865">
                  <c:v>149.8800048828125</c:v>
                </c:pt>
                <c:pt idx="17866">
                  <c:v>151.02999877929688</c:v>
                </c:pt>
                <c:pt idx="17867">
                  <c:v>150.58999633789063</c:v>
                </c:pt>
                <c:pt idx="17868">
                  <c:v>150.69000244140625</c:v>
                </c:pt>
                <c:pt idx="17869">
                  <c:v>150.28999328613281</c:v>
                </c:pt>
                <c:pt idx="17870">
                  <c:v>151.00999450683594</c:v>
                </c:pt>
                <c:pt idx="17871">
                  <c:v>151.21000671386719</c:v>
                </c:pt>
                <c:pt idx="17872">
                  <c:v>149.91999816894531</c:v>
                </c:pt>
                <c:pt idx="17873">
                  <c:v>151.13999938964844</c:v>
                </c:pt>
                <c:pt idx="17874">
                  <c:v>150.52000427246094</c:v>
                </c:pt>
                <c:pt idx="17875">
                  <c:v>150.85000610351563</c:v>
                </c:pt>
                <c:pt idx="17876">
                  <c:v>150.16999816894531</c:v>
                </c:pt>
                <c:pt idx="17877">
                  <c:v>149.94000244140625</c:v>
                </c:pt>
                <c:pt idx="17878">
                  <c:v>151.16000366210938</c:v>
                </c:pt>
                <c:pt idx="17879">
                  <c:v>150.05000305175781</c:v>
                </c:pt>
                <c:pt idx="17880">
                  <c:v>151.05999755859375</c:v>
                </c:pt>
                <c:pt idx="17881">
                  <c:v>150.58999633789063</c:v>
                </c:pt>
                <c:pt idx="17882">
                  <c:v>150.77999877929688</c:v>
                </c:pt>
                <c:pt idx="17883">
                  <c:v>150.27999877929688</c:v>
                </c:pt>
                <c:pt idx="17884">
                  <c:v>150.02999877929688</c:v>
                </c:pt>
                <c:pt idx="17885">
                  <c:v>151.21000671386719</c:v>
                </c:pt>
                <c:pt idx="17886">
                  <c:v>150.07000732421875</c:v>
                </c:pt>
                <c:pt idx="17887">
                  <c:v>150.49000549316406</c:v>
                </c:pt>
                <c:pt idx="17888">
                  <c:v>150.69000244140625</c:v>
                </c:pt>
                <c:pt idx="17889">
                  <c:v>150.8699951171875</c:v>
                </c:pt>
                <c:pt idx="17890">
                  <c:v>151.27000427246094</c:v>
                </c:pt>
                <c:pt idx="17891">
                  <c:v>150.1199951171875</c:v>
                </c:pt>
                <c:pt idx="17892">
                  <c:v>151.33000183105469</c:v>
                </c:pt>
                <c:pt idx="17893">
                  <c:v>150.00999450683594</c:v>
                </c:pt>
                <c:pt idx="17894">
                  <c:v>151.27000427246094</c:v>
                </c:pt>
                <c:pt idx="17895">
                  <c:v>150.91000366210938</c:v>
                </c:pt>
                <c:pt idx="17896">
                  <c:v>150.69999694824219</c:v>
                </c:pt>
                <c:pt idx="17897">
                  <c:v>150.63999938964844</c:v>
                </c:pt>
                <c:pt idx="17898">
                  <c:v>150.22000122070313</c:v>
                </c:pt>
                <c:pt idx="17899">
                  <c:v>151.30999755859375</c:v>
                </c:pt>
                <c:pt idx="17900">
                  <c:v>150.1199951171875</c:v>
                </c:pt>
                <c:pt idx="17901">
                  <c:v>150.30000305175781</c:v>
                </c:pt>
                <c:pt idx="17902">
                  <c:v>151.17999267578125</c:v>
                </c:pt>
                <c:pt idx="17903">
                  <c:v>150.44999694824219</c:v>
                </c:pt>
                <c:pt idx="17904">
                  <c:v>151.21000671386719</c:v>
                </c:pt>
                <c:pt idx="17905">
                  <c:v>150.41999816894531</c:v>
                </c:pt>
                <c:pt idx="17906">
                  <c:v>151.3699951171875</c:v>
                </c:pt>
                <c:pt idx="17907">
                  <c:v>151.35000610351563</c:v>
                </c:pt>
                <c:pt idx="17908">
                  <c:v>150.24000549316406</c:v>
                </c:pt>
                <c:pt idx="17909">
                  <c:v>151.27999877929688</c:v>
                </c:pt>
                <c:pt idx="17910">
                  <c:v>150.97000122070313</c:v>
                </c:pt>
                <c:pt idx="17911">
                  <c:v>150.77000427246094</c:v>
                </c:pt>
                <c:pt idx="17912">
                  <c:v>150.80000305175781</c:v>
                </c:pt>
                <c:pt idx="17913">
                  <c:v>151.02999877929688</c:v>
                </c:pt>
                <c:pt idx="17914">
                  <c:v>151.47000122070313</c:v>
                </c:pt>
                <c:pt idx="17915">
                  <c:v>150.22000122070313</c:v>
                </c:pt>
                <c:pt idx="17916">
                  <c:v>151.46000671386719</c:v>
                </c:pt>
                <c:pt idx="17917">
                  <c:v>151.32000732421875</c:v>
                </c:pt>
                <c:pt idx="17918">
                  <c:v>150.33999633789063</c:v>
                </c:pt>
                <c:pt idx="17919">
                  <c:v>151.30000305175781</c:v>
                </c:pt>
                <c:pt idx="17920">
                  <c:v>150.5</c:v>
                </c:pt>
                <c:pt idx="17921">
                  <c:v>151.07000732421875</c:v>
                </c:pt>
                <c:pt idx="17922">
                  <c:v>150.49000549316406</c:v>
                </c:pt>
                <c:pt idx="17923">
                  <c:v>151.32000732421875</c:v>
                </c:pt>
                <c:pt idx="17924">
                  <c:v>150.24000549316406</c:v>
                </c:pt>
                <c:pt idx="17925">
                  <c:v>150.28999328613281</c:v>
                </c:pt>
                <c:pt idx="17926">
                  <c:v>151.11000061035156</c:v>
                </c:pt>
                <c:pt idx="17927">
                  <c:v>150.83999633789063</c:v>
                </c:pt>
                <c:pt idx="17928">
                  <c:v>150.91999816894531</c:v>
                </c:pt>
                <c:pt idx="17929">
                  <c:v>150.41999816894531</c:v>
                </c:pt>
                <c:pt idx="17930">
                  <c:v>151.44999694824219</c:v>
                </c:pt>
                <c:pt idx="17931">
                  <c:v>150.32000732421875</c:v>
                </c:pt>
                <c:pt idx="17932">
                  <c:v>151.5</c:v>
                </c:pt>
                <c:pt idx="17933">
                  <c:v>151.33000183105469</c:v>
                </c:pt>
                <c:pt idx="17934">
                  <c:v>150.6199951171875</c:v>
                </c:pt>
                <c:pt idx="17935">
                  <c:v>151.14999389648438</c:v>
                </c:pt>
                <c:pt idx="17936">
                  <c:v>150.5</c:v>
                </c:pt>
                <c:pt idx="17937">
                  <c:v>151.47999572753906</c:v>
                </c:pt>
                <c:pt idx="17938">
                  <c:v>150.47000122070313</c:v>
                </c:pt>
                <c:pt idx="17939">
                  <c:v>150.3800048828125</c:v>
                </c:pt>
                <c:pt idx="17940">
                  <c:v>151.50999450683594</c:v>
                </c:pt>
                <c:pt idx="17941">
                  <c:v>150.42999267578125</c:v>
                </c:pt>
                <c:pt idx="17942">
                  <c:v>151.41000366210938</c:v>
                </c:pt>
                <c:pt idx="17943">
                  <c:v>150.88999938964844</c:v>
                </c:pt>
                <c:pt idx="17944">
                  <c:v>151.25999450683594</c:v>
                </c:pt>
                <c:pt idx="17945">
                  <c:v>150.77000427246094</c:v>
                </c:pt>
                <c:pt idx="17946">
                  <c:v>150.46000671386719</c:v>
                </c:pt>
                <c:pt idx="17947">
                  <c:v>151.69999694824219</c:v>
                </c:pt>
                <c:pt idx="17948">
                  <c:v>150.44000244140625</c:v>
                </c:pt>
                <c:pt idx="17949">
                  <c:v>150.66999816894531</c:v>
                </c:pt>
                <c:pt idx="17950">
                  <c:v>151.41999816894531</c:v>
                </c:pt>
                <c:pt idx="17951">
                  <c:v>150.89999389648438</c:v>
                </c:pt>
                <c:pt idx="17952">
                  <c:v>151.75</c:v>
                </c:pt>
                <c:pt idx="17953">
                  <c:v>151.71000671386719</c:v>
                </c:pt>
                <c:pt idx="17954">
                  <c:v>151.69000244140625</c:v>
                </c:pt>
                <c:pt idx="17955">
                  <c:v>151.46000671386719</c:v>
                </c:pt>
                <c:pt idx="17956">
                  <c:v>150.89999389648438</c:v>
                </c:pt>
                <c:pt idx="17957">
                  <c:v>151.27999877929688</c:v>
                </c:pt>
                <c:pt idx="17958">
                  <c:v>150.77999877929688</c:v>
                </c:pt>
                <c:pt idx="17959">
                  <c:v>151.72999572753906</c:v>
                </c:pt>
                <c:pt idx="17960">
                  <c:v>150.63999938964844</c:v>
                </c:pt>
                <c:pt idx="17961">
                  <c:v>150.64999389648438</c:v>
                </c:pt>
                <c:pt idx="17962">
                  <c:v>151.72000122070313</c:v>
                </c:pt>
                <c:pt idx="17963">
                  <c:v>150.75</c:v>
                </c:pt>
                <c:pt idx="17964">
                  <c:v>151.44999694824219</c:v>
                </c:pt>
                <c:pt idx="17965">
                  <c:v>151.02999877929688</c:v>
                </c:pt>
                <c:pt idx="17966">
                  <c:v>151.72000122070313</c:v>
                </c:pt>
                <c:pt idx="17967">
                  <c:v>151.88999938964844</c:v>
                </c:pt>
                <c:pt idx="17968">
                  <c:v>150.69000244140625</c:v>
                </c:pt>
                <c:pt idx="17969">
                  <c:v>151.83000183105469</c:v>
                </c:pt>
                <c:pt idx="17970">
                  <c:v>150.67999267578125</c:v>
                </c:pt>
                <c:pt idx="17971">
                  <c:v>151.77999877929688</c:v>
                </c:pt>
                <c:pt idx="17972">
                  <c:v>151.28999328613281</c:v>
                </c:pt>
                <c:pt idx="17973">
                  <c:v>151.58999633789063</c:v>
                </c:pt>
                <c:pt idx="17974">
                  <c:v>151.00999450683594</c:v>
                </c:pt>
                <c:pt idx="17975">
                  <c:v>151.96000671386719</c:v>
                </c:pt>
                <c:pt idx="17976">
                  <c:v>150.8699951171875</c:v>
                </c:pt>
                <c:pt idx="17977">
                  <c:v>152</c:v>
                </c:pt>
                <c:pt idx="17978">
                  <c:v>151.85000610351563</c:v>
                </c:pt>
                <c:pt idx="17979">
                  <c:v>150.97999572753906</c:v>
                </c:pt>
                <c:pt idx="17980">
                  <c:v>151.69000244140625</c:v>
                </c:pt>
                <c:pt idx="17981">
                  <c:v>151.41000366210938</c:v>
                </c:pt>
                <c:pt idx="17982">
                  <c:v>151.30000305175781</c:v>
                </c:pt>
                <c:pt idx="17983">
                  <c:v>150.85000610351563</c:v>
                </c:pt>
                <c:pt idx="17984">
                  <c:v>152.05000305175781</c:v>
                </c:pt>
                <c:pt idx="17985">
                  <c:v>150.83000183105469</c:v>
                </c:pt>
                <c:pt idx="17986">
                  <c:v>151.16999816894531</c:v>
                </c:pt>
                <c:pt idx="17987">
                  <c:v>151.57000732421875</c:v>
                </c:pt>
                <c:pt idx="17988">
                  <c:v>151.75</c:v>
                </c:pt>
                <c:pt idx="17989">
                  <c:v>152.08000183105469</c:v>
                </c:pt>
                <c:pt idx="17990">
                  <c:v>150.8800048828125</c:v>
                </c:pt>
                <c:pt idx="17991">
                  <c:v>152.07000732421875</c:v>
                </c:pt>
                <c:pt idx="17992">
                  <c:v>151.66999816894531</c:v>
                </c:pt>
                <c:pt idx="17993">
                  <c:v>151.57000732421875</c:v>
                </c:pt>
                <c:pt idx="17994">
                  <c:v>151.25999450683594</c:v>
                </c:pt>
                <c:pt idx="17995">
                  <c:v>151.99000549316406</c:v>
                </c:pt>
                <c:pt idx="17996">
                  <c:v>152.02999877929688</c:v>
                </c:pt>
                <c:pt idx="17997">
                  <c:v>150.97999572753906</c:v>
                </c:pt>
                <c:pt idx="17998">
                  <c:v>152.05999755859375</c:v>
                </c:pt>
                <c:pt idx="17999">
                  <c:v>151.53999328613281</c:v>
                </c:pt>
                <c:pt idx="18000">
                  <c:v>151.75999450683594</c:v>
                </c:pt>
                <c:pt idx="18001">
                  <c:v>151.16000366210938</c:v>
                </c:pt>
                <c:pt idx="18002">
                  <c:v>151</c:v>
                </c:pt>
                <c:pt idx="18003">
                  <c:v>152.16999816894531</c:v>
                </c:pt>
                <c:pt idx="18004">
                  <c:v>150.97000122070313</c:v>
                </c:pt>
                <c:pt idx="18005">
                  <c:v>151.52999877929688</c:v>
                </c:pt>
                <c:pt idx="18006">
                  <c:v>151.47000122070313</c:v>
                </c:pt>
                <c:pt idx="18007">
                  <c:v>151.97000122070313</c:v>
                </c:pt>
                <c:pt idx="18008">
                  <c:v>151.25</c:v>
                </c:pt>
                <c:pt idx="18009">
                  <c:v>151.05000305175781</c:v>
                </c:pt>
                <c:pt idx="18010">
                  <c:v>152.21000671386719</c:v>
                </c:pt>
                <c:pt idx="18011">
                  <c:v>151.03999328613281</c:v>
                </c:pt>
                <c:pt idx="18012">
                  <c:v>151.5</c:v>
                </c:pt>
                <c:pt idx="18013">
                  <c:v>151.75999450683594</c:v>
                </c:pt>
                <c:pt idx="18014">
                  <c:v>151.77999877929688</c:v>
                </c:pt>
                <c:pt idx="18015">
                  <c:v>151.50999450683594</c:v>
                </c:pt>
                <c:pt idx="18016">
                  <c:v>151.10000610351563</c:v>
                </c:pt>
                <c:pt idx="18017">
                  <c:v>152.33000183105469</c:v>
                </c:pt>
                <c:pt idx="18018">
                  <c:v>151.10000610351563</c:v>
                </c:pt>
                <c:pt idx="18019">
                  <c:v>151.30000305175781</c:v>
                </c:pt>
                <c:pt idx="18020">
                  <c:v>152.1300048828125</c:v>
                </c:pt>
                <c:pt idx="18021">
                  <c:v>151.41000366210938</c:v>
                </c:pt>
                <c:pt idx="18022">
                  <c:v>151.75999450683594</c:v>
                </c:pt>
                <c:pt idx="18023">
                  <c:v>151.21000671386719</c:v>
                </c:pt>
                <c:pt idx="18024">
                  <c:v>152.3800048828125</c:v>
                </c:pt>
                <c:pt idx="18025">
                  <c:v>151.22000122070313</c:v>
                </c:pt>
                <c:pt idx="18026">
                  <c:v>152.39999389648438</c:v>
                </c:pt>
                <c:pt idx="18027">
                  <c:v>152.1300048828125</c:v>
                </c:pt>
                <c:pt idx="18028">
                  <c:v>151.35000610351563</c:v>
                </c:pt>
                <c:pt idx="18029">
                  <c:v>151.25999450683594</c:v>
                </c:pt>
                <c:pt idx="18030">
                  <c:v>151.16000366210938</c:v>
                </c:pt>
                <c:pt idx="18031">
                  <c:v>152.38999938964844</c:v>
                </c:pt>
                <c:pt idx="18032">
                  <c:v>151.35000610351563</c:v>
                </c:pt>
                <c:pt idx="18033">
                  <c:v>151.75</c:v>
                </c:pt>
                <c:pt idx="18034">
                  <c:v>151.80000305175781</c:v>
                </c:pt>
                <c:pt idx="18035">
                  <c:v>152.11000061035156</c:v>
                </c:pt>
                <c:pt idx="18036">
                  <c:v>152.39999389648438</c:v>
                </c:pt>
                <c:pt idx="18037">
                  <c:v>151.19000244140625</c:v>
                </c:pt>
                <c:pt idx="18038">
                  <c:v>152.47000122070313</c:v>
                </c:pt>
                <c:pt idx="18039">
                  <c:v>152.35000610351563</c:v>
                </c:pt>
                <c:pt idx="18040">
                  <c:v>151.58000183105469</c:v>
                </c:pt>
                <c:pt idx="18041">
                  <c:v>152.05000305175781</c:v>
                </c:pt>
                <c:pt idx="18042">
                  <c:v>151.80999755859375</c:v>
                </c:pt>
                <c:pt idx="18043">
                  <c:v>151.74000549316406</c:v>
                </c:pt>
                <c:pt idx="18044">
                  <c:v>151.25</c:v>
                </c:pt>
                <c:pt idx="18045">
                  <c:v>152.5</c:v>
                </c:pt>
                <c:pt idx="18046">
                  <c:v>151.27000427246094</c:v>
                </c:pt>
                <c:pt idx="18047">
                  <c:v>152.5</c:v>
                </c:pt>
                <c:pt idx="18048">
                  <c:v>151.30999755859375</c:v>
                </c:pt>
                <c:pt idx="18049">
                  <c:v>151.66999816894531</c:v>
                </c:pt>
                <c:pt idx="18050">
                  <c:v>152.1300048828125</c:v>
                </c:pt>
                <c:pt idx="18051">
                  <c:v>152.00999450683594</c:v>
                </c:pt>
                <c:pt idx="18052">
                  <c:v>152.53999328613281</c:v>
                </c:pt>
                <c:pt idx="18053">
                  <c:v>151.41999816894531</c:v>
                </c:pt>
                <c:pt idx="18054">
                  <c:v>152.58999633789063</c:v>
                </c:pt>
                <c:pt idx="18055">
                  <c:v>152.47999572753906</c:v>
                </c:pt>
                <c:pt idx="18056">
                  <c:v>151.50999450683594</c:v>
                </c:pt>
                <c:pt idx="18057">
                  <c:v>152.41000366210938</c:v>
                </c:pt>
                <c:pt idx="18058">
                  <c:v>151.66000366210938</c:v>
                </c:pt>
                <c:pt idx="18059">
                  <c:v>152.44999694824219</c:v>
                </c:pt>
                <c:pt idx="18060">
                  <c:v>151.52000427246094</c:v>
                </c:pt>
                <c:pt idx="18061">
                  <c:v>151.3800048828125</c:v>
                </c:pt>
                <c:pt idx="18062">
                  <c:v>152.52999877929688</c:v>
                </c:pt>
                <c:pt idx="18063">
                  <c:v>151.44000244140625</c:v>
                </c:pt>
                <c:pt idx="18064">
                  <c:v>152.41999816894531</c:v>
                </c:pt>
                <c:pt idx="18065">
                  <c:v>151.89999389648438</c:v>
                </c:pt>
                <c:pt idx="18066">
                  <c:v>152.32000732421875</c:v>
                </c:pt>
                <c:pt idx="18067">
                  <c:v>151.6199951171875</c:v>
                </c:pt>
                <c:pt idx="18068">
                  <c:v>152.53999328613281</c:v>
                </c:pt>
                <c:pt idx="18069">
                  <c:v>152.63999938964844</c:v>
                </c:pt>
                <c:pt idx="18070">
                  <c:v>151.42999267578125</c:v>
                </c:pt>
                <c:pt idx="18071">
                  <c:v>152.5</c:v>
                </c:pt>
                <c:pt idx="18072">
                  <c:v>152.11000061035156</c:v>
                </c:pt>
                <c:pt idx="18073">
                  <c:v>152.17999267578125</c:v>
                </c:pt>
                <c:pt idx="18074">
                  <c:v>151.77999877929688</c:v>
                </c:pt>
                <c:pt idx="18075">
                  <c:v>151.53999328613281</c:v>
                </c:pt>
                <c:pt idx="18076">
                  <c:v>152.72000122070313</c:v>
                </c:pt>
                <c:pt idx="18077">
                  <c:v>151.58000183105469</c:v>
                </c:pt>
                <c:pt idx="18078">
                  <c:v>152.66000366210938</c:v>
                </c:pt>
                <c:pt idx="18079">
                  <c:v>152.10000610351563</c:v>
                </c:pt>
                <c:pt idx="18080">
                  <c:v>152.41999816894531</c:v>
                </c:pt>
                <c:pt idx="18081">
                  <c:v>151.72999572753906</c:v>
                </c:pt>
                <c:pt idx="18082">
                  <c:v>151.52999877929688</c:v>
                </c:pt>
                <c:pt idx="18083">
                  <c:v>152.72999572753906</c:v>
                </c:pt>
                <c:pt idx="18084">
                  <c:v>151.52999877929688</c:v>
                </c:pt>
                <c:pt idx="18085">
                  <c:v>151.94999694824219</c:v>
                </c:pt>
                <c:pt idx="18086">
                  <c:v>152.14999389648438</c:v>
                </c:pt>
                <c:pt idx="18087">
                  <c:v>152.32000732421875</c:v>
                </c:pt>
                <c:pt idx="18088">
                  <c:v>151.97999572753906</c:v>
                </c:pt>
                <c:pt idx="18089">
                  <c:v>151.57000732421875</c:v>
                </c:pt>
                <c:pt idx="18090">
                  <c:v>152.83999633789063</c:v>
                </c:pt>
                <c:pt idx="18091">
                  <c:v>151.57000732421875</c:v>
                </c:pt>
                <c:pt idx="18092">
                  <c:v>151.91000366210938</c:v>
                </c:pt>
                <c:pt idx="18093">
                  <c:v>152.38999938964844</c:v>
                </c:pt>
                <c:pt idx="18094">
                  <c:v>152.25999450683594</c:v>
                </c:pt>
                <c:pt idx="18095">
                  <c:v>152.16000366210938</c:v>
                </c:pt>
                <c:pt idx="18096">
                  <c:v>151.69000244140625</c:v>
                </c:pt>
                <c:pt idx="18097">
                  <c:v>152.88999938964844</c:v>
                </c:pt>
                <c:pt idx="18098">
                  <c:v>151.78999328613281</c:v>
                </c:pt>
                <c:pt idx="18099">
                  <c:v>151.89999389648438</c:v>
                </c:pt>
                <c:pt idx="18100">
                  <c:v>152.80999755859375</c:v>
                </c:pt>
                <c:pt idx="18101">
                  <c:v>152.14999389648438</c:v>
                </c:pt>
                <c:pt idx="18102">
                  <c:v>152.35000610351563</c:v>
                </c:pt>
                <c:pt idx="18103">
                  <c:v>151.75999450683594</c:v>
                </c:pt>
                <c:pt idx="18104">
                  <c:v>152.91000366210938</c:v>
                </c:pt>
                <c:pt idx="18105">
                  <c:v>151.6300048828125</c:v>
                </c:pt>
                <c:pt idx="18106">
                  <c:v>151.8800048828125</c:v>
                </c:pt>
                <c:pt idx="18107">
                  <c:v>152.8800048828125</c:v>
                </c:pt>
                <c:pt idx="18108">
                  <c:v>152.21000671386719</c:v>
                </c:pt>
                <c:pt idx="18109">
                  <c:v>152.58000183105469</c:v>
                </c:pt>
                <c:pt idx="18110">
                  <c:v>151.97999572753906</c:v>
                </c:pt>
                <c:pt idx="18111">
                  <c:v>153.11000061035156</c:v>
                </c:pt>
                <c:pt idx="18112">
                  <c:v>151.8699951171875</c:v>
                </c:pt>
                <c:pt idx="18113">
                  <c:v>151.97999572753906</c:v>
                </c:pt>
                <c:pt idx="18114">
                  <c:v>152.92999267578125</c:v>
                </c:pt>
                <c:pt idx="18115">
                  <c:v>152.33000183105469</c:v>
                </c:pt>
                <c:pt idx="18116">
                  <c:v>153.05000305175781</c:v>
                </c:pt>
                <c:pt idx="18117">
                  <c:v>152.11000061035156</c:v>
                </c:pt>
                <c:pt idx="18118">
                  <c:v>153.13999938964844</c:v>
                </c:pt>
                <c:pt idx="18119">
                  <c:v>152.05000305175781</c:v>
                </c:pt>
                <c:pt idx="18120">
                  <c:v>152.11000061035156</c:v>
                </c:pt>
                <c:pt idx="18121">
                  <c:v>153.02999877929688</c:v>
                </c:pt>
                <c:pt idx="18122">
                  <c:v>152.38999938964844</c:v>
                </c:pt>
                <c:pt idx="18123">
                  <c:v>153.1199951171875</c:v>
                </c:pt>
                <c:pt idx="18124">
                  <c:v>152.17999267578125</c:v>
                </c:pt>
                <c:pt idx="18125">
                  <c:v>153.28999328613281</c:v>
                </c:pt>
                <c:pt idx="18126">
                  <c:v>152.07000732421875</c:v>
                </c:pt>
                <c:pt idx="18127">
                  <c:v>152.25</c:v>
                </c:pt>
                <c:pt idx="18128">
                  <c:v>153.00999450683594</c:v>
                </c:pt>
                <c:pt idx="18129">
                  <c:v>152.58999633789063</c:v>
                </c:pt>
                <c:pt idx="18130">
                  <c:v>153.32000732421875</c:v>
                </c:pt>
                <c:pt idx="18131">
                  <c:v>152.27999877929688</c:v>
                </c:pt>
                <c:pt idx="18132">
                  <c:v>153.30000305175781</c:v>
                </c:pt>
                <c:pt idx="18133">
                  <c:v>153.33999633789063</c:v>
                </c:pt>
                <c:pt idx="18134">
                  <c:v>152.3699951171875</c:v>
                </c:pt>
                <c:pt idx="18135">
                  <c:v>153.10000610351563</c:v>
                </c:pt>
                <c:pt idx="18136">
                  <c:v>152.72999572753906</c:v>
                </c:pt>
                <c:pt idx="18137">
                  <c:v>153.44999694824219</c:v>
                </c:pt>
                <c:pt idx="18138">
                  <c:v>152.30999755859375</c:v>
                </c:pt>
                <c:pt idx="18139">
                  <c:v>153.53999328613281</c:v>
                </c:pt>
                <c:pt idx="18140">
                  <c:v>153.3800048828125</c:v>
                </c:pt>
                <c:pt idx="18141">
                  <c:v>152.58000183105469</c:v>
                </c:pt>
                <c:pt idx="18142">
                  <c:v>153.17999267578125</c:v>
                </c:pt>
                <c:pt idx="18143">
                  <c:v>152.96000671386719</c:v>
                </c:pt>
                <c:pt idx="18144">
                  <c:v>153.63999938964844</c:v>
                </c:pt>
                <c:pt idx="18145">
                  <c:v>152.41000366210938</c:v>
                </c:pt>
                <c:pt idx="18146">
                  <c:v>153.60000610351563</c:v>
                </c:pt>
                <c:pt idx="18147">
                  <c:v>153.3800048828125</c:v>
                </c:pt>
                <c:pt idx="18148">
                  <c:v>152.82000732421875</c:v>
                </c:pt>
                <c:pt idx="18149">
                  <c:v>153.05000305175781</c:v>
                </c:pt>
                <c:pt idx="18150">
                  <c:v>153.35000610351563</c:v>
                </c:pt>
                <c:pt idx="18151">
                  <c:v>153.61000061035156</c:v>
                </c:pt>
                <c:pt idx="18152">
                  <c:v>152.41999816894531</c:v>
                </c:pt>
                <c:pt idx="18153">
                  <c:v>153.63999938964844</c:v>
                </c:pt>
                <c:pt idx="18154">
                  <c:v>153.36000061035156</c:v>
                </c:pt>
                <c:pt idx="18155">
                  <c:v>153.10000610351563</c:v>
                </c:pt>
                <c:pt idx="18156">
                  <c:v>152.8800048828125</c:v>
                </c:pt>
                <c:pt idx="18157">
                  <c:v>153.38999938964844</c:v>
                </c:pt>
                <c:pt idx="18158">
                  <c:v>153.69000244140625</c:v>
                </c:pt>
                <c:pt idx="18159">
                  <c:v>152.46000671386719</c:v>
                </c:pt>
                <c:pt idx="18160">
                  <c:v>153.60000610351563</c:v>
                </c:pt>
                <c:pt idx="18161">
                  <c:v>152.47000122070313</c:v>
                </c:pt>
                <c:pt idx="18162">
                  <c:v>153.1300048828125</c:v>
                </c:pt>
                <c:pt idx="18163">
                  <c:v>152.78999328613281</c:v>
                </c:pt>
                <c:pt idx="18164">
                  <c:v>153.49000549316406</c:v>
                </c:pt>
                <c:pt idx="18165">
                  <c:v>152.55999755859375</c:v>
                </c:pt>
                <c:pt idx="18166">
                  <c:v>152.52999877929688</c:v>
                </c:pt>
                <c:pt idx="18167">
                  <c:v>153.69999694824219</c:v>
                </c:pt>
                <c:pt idx="18168">
                  <c:v>152.74000549316406</c:v>
                </c:pt>
                <c:pt idx="18169">
                  <c:v>153.39999389648438</c:v>
                </c:pt>
                <c:pt idx="18170">
                  <c:v>152.94000244140625</c:v>
                </c:pt>
                <c:pt idx="18171">
                  <c:v>153.75</c:v>
                </c:pt>
                <c:pt idx="18172">
                  <c:v>153.86000061035156</c:v>
                </c:pt>
                <c:pt idx="18173">
                  <c:v>152.66999816894531</c:v>
                </c:pt>
                <c:pt idx="18174">
                  <c:v>153.8699951171875</c:v>
                </c:pt>
                <c:pt idx="18175">
                  <c:v>152.97000122070313</c:v>
                </c:pt>
                <c:pt idx="18176">
                  <c:v>153.6300048828125</c:v>
                </c:pt>
                <c:pt idx="18177">
                  <c:v>152.88999938964844</c:v>
                </c:pt>
                <c:pt idx="18178">
                  <c:v>153.85000610351563</c:v>
                </c:pt>
                <c:pt idx="18179">
                  <c:v>153.99000549316406</c:v>
                </c:pt>
                <c:pt idx="18180">
                  <c:v>152.78999328613281</c:v>
                </c:pt>
                <c:pt idx="18181">
                  <c:v>153.83000183105469</c:v>
                </c:pt>
                <c:pt idx="18182">
                  <c:v>153.36000061035156</c:v>
                </c:pt>
                <c:pt idx="18183">
                  <c:v>153.8800048828125</c:v>
                </c:pt>
                <c:pt idx="18184">
                  <c:v>152.96000671386719</c:v>
                </c:pt>
                <c:pt idx="18185">
                  <c:v>152.83999633789063</c:v>
                </c:pt>
                <c:pt idx="18186">
                  <c:v>154.05999755859375</c:v>
                </c:pt>
                <c:pt idx="18187">
                  <c:v>153.00999450683594</c:v>
                </c:pt>
                <c:pt idx="18188">
                  <c:v>153.77000427246094</c:v>
                </c:pt>
                <c:pt idx="18189">
                  <c:v>153.08000183105469</c:v>
                </c:pt>
                <c:pt idx="18190">
                  <c:v>154.05999755859375</c:v>
                </c:pt>
                <c:pt idx="18191">
                  <c:v>154.14999389648438</c:v>
                </c:pt>
                <c:pt idx="18192">
                  <c:v>152.91999816894531</c:v>
                </c:pt>
                <c:pt idx="18193">
                  <c:v>153.97000122070313</c:v>
                </c:pt>
                <c:pt idx="18194">
                  <c:v>153.16000366210938</c:v>
                </c:pt>
                <c:pt idx="18195">
                  <c:v>153.97000122070313</c:v>
                </c:pt>
                <c:pt idx="18196">
                  <c:v>153.08999633789063</c:v>
                </c:pt>
                <c:pt idx="18197">
                  <c:v>154.27000427246094</c:v>
                </c:pt>
                <c:pt idx="18198">
                  <c:v>154.24000549316406</c:v>
                </c:pt>
                <c:pt idx="18199">
                  <c:v>153.14999389648438</c:v>
                </c:pt>
                <c:pt idx="18200">
                  <c:v>154.08999633789063</c:v>
                </c:pt>
                <c:pt idx="18201">
                  <c:v>153.41000366210938</c:v>
                </c:pt>
                <c:pt idx="18202">
                  <c:v>154.14999389648438</c:v>
                </c:pt>
                <c:pt idx="18203">
                  <c:v>153.21000671386719</c:v>
                </c:pt>
                <c:pt idx="18204">
                  <c:v>154.33000183105469</c:v>
                </c:pt>
                <c:pt idx="18205">
                  <c:v>154.21000671386719</c:v>
                </c:pt>
                <c:pt idx="18206">
                  <c:v>153.27999877929688</c:v>
                </c:pt>
                <c:pt idx="18207">
                  <c:v>154.05000305175781</c:v>
                </c:pt>
                <c:pt idx="18208">
                  <c:v>153.41000366210938</c:v>
                </c:pt>
                <c:pt idx="18209">
                  <c:v>154.22999572753906</c:v>
                </c:pt>
                <c:pt idx="18210">
                  <c:v>153.30000305175781</c:v>
                </c:pt>
                <c:pt idx="18211">
                  <c:v>153.16999816894531</c:v>
                </c:pt>
                <c:pt idx="18212">
                  <c:v>154.30999755859375</c:v>
                </c:pt>
                <c:pt idx="18213">
                  <c:v>153.33000183105469</c:v>
                </c:pt>
                <c:pt idx="18214">
                  <c:v>154.16000366210938</c:v>
                </c:pt>
                <c:pt idx="18215">
                  <c:v>153.55000305175781</c:v>
                </c:pt>
                <c:pt idx="18216">
                  <c:v>154.25999450683594</c:v>
                </c:pt>
                <c:pt idx="18217">
                  <c:v>153.36000061035156</c:v>
                </c:pt>
                <c:pt idx="18218">
                  <c:v>153.30000305175781</c:v>
                </c:pt>
                <c:pt idx="18219">
                  <c:v>154.5</c:v>
                </c:pt>
                <c:pt idx="18220">
                  <c:v>153.35000610351563</c:v>
                </c:pt>
                <c:pt idx="18221">
                  <c:v>153.80000305175781</c:v>
                </c:pt>
                <c:pt idx="18222">
                  <c:v>153.89999389648438</c:v>
                </c:pt>
                <c:pt idx="18223">
                  <c:v>154.11000061035156</c:v>
                </c:pt>
                <c:pt idx="18224">
                  <c:v>153.63999938964844</c:v>
                </c:pt>
                <c:pt idx="18225">
                  <c:v>153.32000732421875</c:v>
                </c:pt>
                <c:pt idx="18226">
                  <c:v>154.52000427246094</c:v>
                </c:pt>
                <c:pt idx="18227">
                  <c:v>153.33000183105469</c:v>
                </c:pt>
                <c:pt idx="18228">
                  <c:v>153.53999328613281</c:v>
                </c:pt>
                <c:pt idx="18229">
                  <c:v>154.30000305175781</c:v>
                </c:pt>
                <c:pt idx="18230">
                  <c:v>153.80000305175781</c:v>
                </c:pt>
                <c:pt idx="18231">
                  <c:v>154.47999572753906</c:v>
                </c:pt>
                <c:pt idx="18232">
                  <c:v>153.55000305175781</c:v>
                </c:pt>
                <c:pt idx="18233">
                  <c:v>154.58000183105469</c:v>
                </c:pt>
                <c:pt idx="18234">
                  <c:v>154.60000610351563</c:v>
                </c:pt>
                <c:pt idx="18235">
                  <c:v>153.44999694824219</c:v>
                </c:pt>
                <c:pt idx="18236">
                  <c:v>154.47999572753906</c:v>
                </c:pt>
                <c:pt idx="18237">
                  <c:v>153.52999877929688</c:v>
                </c:pt>
                <c:pt idx="18238">
                  <c:v>154.22000122070313</c:v>
                </c:pt>
                <c:pt idx="18239">
                  <c:v>153.75999450683594</c:v>
                </c:pt>
                <c:pt idx="18240">
                  <c:v>154.42999267578125</c:v>
                </c:pt>
                <c:pt idx="18241">
                  <c:v>154.67999267578125</c:v>
                </c:pt>
                <c:pt idx="18242">
                  <c:v>153.47999572753906</c:v>
                </c:pt>
                <c:pt idx="18243">
                  <c:v>154.72999572753906</c:v>
                </c:pt>
                <c:pt idx="18244">
                  <c:v>154.42999267578125</c:v>
                </c:pt>
                <c:pt idx="18245">
                  <c:v>154.05999755859375</c:v>
                </c:pt>
                <c:pt idx="18246">
                  <c:v>154.16999816894531</c:v>
                </c:pt>
                <c:pt idx="18247">
                  <c:v>153.72000122070313</c:v>
                </c:pt>
                <c:pt idx="18248">
                  <c:v>154.83000183105469</c:v>
                </c:pt>
                <c:pt idx="18249">
                  <c:v>153.69999694824219</c:v>
                </c:pt>
                <c:pt idx="18250">
                  <c:v>153.72000122070313</c:v>
                </c:pt>
                <c:pt idx="18251">
                  <c:v>154.69000244140625</c:v>
                </c:pt>
                <c:pt idx="18252">
                  <c:v>153.8800048828125</c:v>
                </c:pt>
                <c:pt idx="18253">
                  <c:v>154.55999755859375</c:v>
                </c:pt>
                <c:pt idx="18254">
                  <c:v>153.74000549316406</c:v>
                </c:pt>
                <c:pt idx="18255">
                  <c:v>154.80000305175781</c:v>
                </c:pt>
                <c:pt idx="18256">
                  <c:v>153.6300048828125</c:v>
                </c:pt>
                <c:pt idx="18257">
                  <c:v>153.53999328613281</c:v>
                </c:pt>
                <c:pt idx="18258">
                  <c:v>154.75</c:v>
                </c:pt>
                <c:pt idx="18259">
                  <c:v>153.80999755859375</c:v>
                </c:pt>
                <c:pt idx="18260">
                  <c:v>154.47999572753906</c:v>
                </c:pt>
                <c:pt idx="18261">
                  <c:v>154.03999328613281</c:v>
                </c:pt>
                <c:pt idx="18262">
                  <c:v>154.66999816894531</c:v>
                </c:pt>
                <c:pt idx="18263">
                  <c:v>154.82000732421875</c:v>
                </c:pt>
                <c:pt idx="18264">
                  <c:v>153.69000244140625</c:v>
                </c:pt>
                <c:pt idx="18265">
                  <c:v>154.80000305175781</c:v>
                </c:pt>
                <c:pt idx="18266">
                  <c:v>154.41000366210938</c:v>
                </c:pt>
                <c:pt idx="18267">
                  <c:v>154.3800048828125</c:v>
                </c:pt>
                <c:pt idx="18268">
                  <c:v>154.30000305175781</c:v>
                </c:pt>
                <c:pt idx="18269">
                  <c:v>154.75</c:v>
                </c:pt>
                <c:pt idx="18270">
                  <c:v>155.05000305175781</c:v>
                </c:pt>
                <c:pt idx="18271">
                  <c:v>153.86000061035156</c:v>
                </c:pt>
                <c:pt idx="18272">
                  <c:v>154.99000549316406</c:v>
                </c:pt>
                <c:pt idx="18273">
                  <c:v>154.64999389648438</c:v>
                </c:pt>
                <c:pt idx="18274">
                  <c:v>154.17999267578125</c:v>
                </c:pt>
                <c:pt idx="18275">
                  <c:v>154.47000122070313</c:v>
                </c:pt>
                <c:pt idx="18276">
                  <c:v>154.6199951171875</c:v>
                </c:pt>
                <c:pt idx="18277">
                  <c:v>154.94999694824219</c:v>
                </c:pt>
                <c:pt idx="18278">
                  <c:v>153.77000427246094</c:v>
                </c:pt>
                <c:pt idx="18279">
                  <c:v>155</c:v>
                </c:pt>
                <c:pt idx="18280">
                  <c:v>154.97999572753906</c:v>
                </c:pt>
                <c:pt idx="18281">
                  <c:v>154.05000305175781</c:v>
                </c:pt>
                <c:pt idx="18282">
                  <c:v>154.91999816894531</c:v>
                </c:pt>
                <c:pt idx="18283">
                  <c:v>154.32000732421875</c:v>
                </c:pt>
                <c:pt idx="18284">
                  <c:v>154.88999938964844</c:v>
                </c:pt>
                <c:pt idx="18285">
                  <c:v>154.16999816894531</c:v>
                </c:pt>
                <c:pt idx="18286">
                  <c:v>155.00999450683594</c:v>
                </c:pt>
                <c:pt idx="18287">
                  <c:v>155.07000732421875</c:v>
                </c:pt>
                <c:pt idx="18288">
                  <c:v>154.05999755859375</c:v>
                </c:pt>
                <c:pt idx="18289">
                  <c:v>155.16999816894531</c:v>
                </c:pt>
                <c:pt idx="18290">
                  <c:v>155.02000427246094</c:v>
                </c:pt>
                <c:pt idx="18291">
                  <c:v>154.32000732421875</c:v>
                </c:pt>
                <c:pt idx="18292">
                  <c:v>154.91000366210938</c:v>
                </c:pt>
                <c:pt idx="18293">
                  <c:v>154.30999755859375</c:v>
                </c:pt>
                <c:pt idx="18294">
                  <c:v>155.05999755859375</c:v>
                </c:pt>
                <c:pt idx="18295">
                  <c:v>154.19000244140625</c:v>
                </c:pt>
                <c:pt idx="18296">
                  <c:v>155.13999938964844</c:v>
                </c:pt>
                <c:pt idx="18297">
                  <c:v>155.24000549316406</c:v>
                </c:pt>
                <c:pt idx="18298">
                  <c:v>154.13999938964844</c:v>
                </c:pt>
                <c:pt idx="18299">
                  <c:v>155.25</c:v>
                </c:pt>
                <c:pt idx="18300">
                  <c:v>154.13999938964844</c:v>
                </c:pt>
                <c:pt idx="18301">
                  <c:v>154.57000732421875</c:v>
                </c:pt>
                <c:pt idx="18302">
                  <c:v>154.8699951171875</c:v>
                </c:pt>
                <c:pt idx="18303">
                  <c:v>154.67999267578125</c:v>
                </c:pt>
                <c:pt idx="18304">
                  <c:v>155.28999328613281</c:v>
                </c:pt>
                <c:pt idx="18305">
                  <c:v>154.16000366210938</c:v>
                </c:pt>
                <c:pt idx="18306">
                  <c:v>155.36000061035156</c:v>
                </c:pt>
                <c:pt idx="18307">
                  <c:v>155.30000305175781</c:v>
                </c:pt>
                <c:pt idx="18308">
                  <c:v>154.1199951171875</c:v>
                </c:pt>
                <c:pt idx="18309">
                  <c:v>155.22000122070313</c:v>
                </c:pt>
                <c:pt idx="18310">
                  <c:v>154.91000366210938</c:v>
                </c:pt>
                <c:pt idx="18311">
                  <c:v>154.77999877929688</c:v>
                </c:pt>
                <c:pt idx="18312">
                  <c:v>154.6199951171875</c:v>
                </c:pt>
                <c:pt idx="18313">
                  <c:v>155.05999755859375</c:v>
                </c:pt>
                <c:pt idx="18314">
                  <c:v>155.41999816894531</c:v>
                </c:pt>
                <c:pt idx="18315">
                  <c:v>154.19000244140625</c:v>
                </c:pt>
                <c:pt idx="18316">
                  <c:v>155.3699951171875</c:v>
                </c:pt>
                <c:pt idx="18317">
                  <c:v>155.24000549316406</c:v>
                </c:pt>
                <c:pt idx="18318">
                  <c:v>154.30000305175781</c:v>
                </c:pt>
                <c:pt idx="18319">
                  <c:v>155.30999755859375</c:v>
                </c:pt>
                <c:pt idx="18320">
                  <c:v>154.80999755859375</c:v>
                </c:pt>
                <c:pt idx="18321">
                  <c:v>155.08000183105469</c:v>
                </c:pt>
                <c:pt idx="18322">
                  <c:v>154.66999816894531</c:v>
                </c:pt>
                <c:pt idx="18323">
                  <c:v>155.13999938964844</c:v>
                </c:pt>
                <c:pt idx="18324">
                  <c:v>155.44999694824219</c:v>
                </c:pt>
                <c:pt idx="18325">
                  <c:v>154.27999877929688</c:v>
                </c:pt>
                <c:pt idx="18326">
                  <c:v>155.47999572753906</c:v>
                </c:pt>
                <c:pt idx="18327">
                  <c:v>155.47000122070313</c:v>
                </c:pt>
                <c:pt idx="18328">
                  <c:v>154.36000061035156</c:v>
                </c:pt>
                <c:pt idx="18329">
                  <c:v>155.44000244140625</c:v>
                </c:pt>
                <c:pt idx="18330">
                  <c:v>154.44999694824219</c:v>
                </c:pt>
                <c:pt idx="18331">
                  <c:v>155.07000732421875</c:v>
                </c:pt>
                <c:pt idx="18332">
                  <c:v>154.89999389648438</c:v>
                </c:pt>
                <c:pt idx="18333">
                  <c:v>155.1199951171875</c:v>
                </c:pt>
                <c:pt idx="18334">
                  <c:v>155.50999450683594</c:v>
                </c:pt>
                <c:pt idx="18335">
                  <c:v>154.42999267578125</c:v>
                </c:pt>
                <c:pt idx="18336">
                  <c:v>155.52000427246094</c:v>
                </c:pt>
                <c:pt idx="18337">
                  <c:v>154.47000122070313</c:v>
                </c:pt>
                <c:pt idx="18338">
                  <c:v>154.3699951171875</c:v>
                </c:pt>
                <c:pt idx="18339">
                  <c:v>155.49000549316406</c:v>
                </c:pt>
                <c:pt idx="18340">
                  <c:v>154.46000671386719</c:v>
                </c:pt>
                <c:pt idx="18341">
                  <c:v>154.99000549316406</c:v>
                </c:pt>
                <c:pt idx="18342">
                  <c:v>155.16000366210938</c:v>
                </c:pt>
                <c:pt idx="18343">
                  <c:v>155.1300048828125</c:v>
                </c:pt>
                <c:pt idx="18344">
                  <c:v>154.96000671386719</c:v>
                </c:pt>
                <c:pt idx="18345">
                  <c:v>154.44000244140625</c:v>
                </c:pt>
                <c:pt idx="18346">
                  <c:v>155.6199951171875</c:v>
                </c:pt>
                <c:pt idx="18347">
                  <c:v>154.55000305175781</c:v>
                </c:pt>
                <c:pt idx="18348">
                  <c:v>155.69999694824219</c:v>
                </c:pt>
                <c:pt idx="18349">
                  <c:v>155.72999572753906</c:v>
                </c:pt>
                <c:pt idx="18350">
                  <c:v>154.52999877929688</c:v>
                </c:pt>
                <c:pt idx="18351">
                  <c:v>155.74000549316406</c:v>
                </c:pt>
                <c:pt idx="18352">
                  <c:v>155.24000549316406</c:v>
                </c:pt>
                <c:pt idx="18353">
                  <c:v>154.89999389648438</c:v>
                </c:pt>
                <c:pt idx="18354">
                  <c:v>155.16000366210938</c:v>
                </c:pt>
                <c:pt idx="18355">
                  <c:v>155.28999328613281</c:v>
                </c:pt>
                <c:pt idx="18356">
                  <c:v>155.69999694824219</c:v>
                </c:pt>
                <c:pt idx="18357">
                  <c:v>154.6300048828125</c:v>
                </c:pt>
                <c:pt idx="18358">
                  <c:v>155.8699951171875</c:v>
                </c:pt>
                <c:pt idx="18359">
                  <c:v>155.88999938964844</c:v>
                </c:pt>
                <c:pt idx="18360">
                  <c:v>154.67999267578125</c:v>
                </c:pt>
                <c:pt idx="18361">
                  <c:v>155.77999877929688</c:v>
                </c:pt>
                <c:pt idx="18362">
                  <c:v>155.60000610351563</c:v>
                </c:pt>
                <c:pt idx="18363">
                  <c:v>155.22999572753906</c:v>
                </c:pt>
                <c:pt idx="18364">
                  <c:v>155.47999572753906</c:v>
                </c:pt>
                <c:pt idx="18365">
                  <c:v>154.83999633789063</c:v>
                </c:pt>
                <c:pt idx="18366">
                  <c:v>155.80999755859375</c:v>
                </c:pt>
                <c:pt idx="18367">
                  <c:v>154.83000183105469</c:v>
                </c:pt>
                <c:pt idx="18368">
                  <c:v>155.83999633789063</c:v>
                </c:pt>
                <c:pt idx="18369">
                  <c:v>154.91999816894531</c:v>
                </c:pt>
                <c:pt idx="18370">
                  <c:v>155.91000366210938</c:v>
                </c:pt>
                <c:pt idx="18371">
                  <c:v>155.94999694824219</c:v>
                </c:pt>
                <c:pt idx="18372">
                  <c:v>154.82000732421875</c:v>
                </c:pt>
                <c:pt idx="18373">
                  <c:v>156.03999328613281</c:v>
                </c:pt>
                <c:pt idx="18374">
                  <c:v>155.85000610351563</c:v>
                </c:pt>
                <c:pt idx="18375">
                  <c:v>155.03999328613281</c:v>
                </c:pt>
                <c:pt idx="18376">
                  <c:v>155.77999877929688</c:v>
                </c:pt>
                <c:pt idx="18377">
                  <c:v>155.08000183105469</c:v>
                </c:pt>
                <c:pt idx="18378">
                  <c:v>155.80999755859375</c:v>
                </c:pt>
                <c:pt idx="18379">
                  <c:v>155.88999938964844</c:v>
                </c:pt>
                <c:pt idx="18380">
                  <c:v>155.00999450683594</c:v>
                </c:pt>
                <c:pt idx="18381">
                  <c:v>156.00999450683594</c:v>
                </c:pt>
                <c:pt idx="18382">
                  <c:v>154.99000549316406</c:v>
                </c:pt>
                <c:pt idx="18383">
                  <c:v>156.13999938964844</c:v>
                </c:pt>
                <c:pt idx="18384">
                  <c:v>154.89999389648438</c:v>
                </c:pt>
                <c:pt idx="18385">
                  <c:v>156.07000732421875</c:v>
                </c:pt>
                <c:pt idx="18386">
                  <c:v>154.96000671386719</c:v>
                </c:pt>
                <c:pt idx="18387">
                  <c:v>155.02999877929688</c:v>
                </c:pt>
                <c:pt idx="18388">
                  <c:v>156.08999633789063</c:v>
                </c:pt>
                <c:pt idx="18389">
                  <c:v>155.08000183105469</c:v>
                </c:pt>
                <c:pt idx="18390">
                  <c:v>155.74000549316406</c:v>
                </c:pt>
                <c:pt idx="18391">
                  <c:v>155.28999328613281</c:v>
                </c:pt>
                <c:pt idx="18392">
                  <c:v>156.03999328613281</c:v>
                </c:pt>
                <c:pt idx="18393">
                  <c:v>156.17999267578125</c:v>
                </c:pt>
                <c:pt idx="18394">
                  <c:v>155.05999755859375</c:v>
                </c:pt>
                <c:pt idx="18395">
                  <c:v>156.27999877929688</c:v>
                </c:pt>
                <c:pt idx="18396">
                  <c:v>156.10000610351563</c:v>
                </c:pt>
                <c:pt idx="18397">
                  <c:v>155.30000305175781</c:v>
                </c:pt>
                <c:pt idx="18398">
                  <c:v>155.80999755859375</c:v>
                </c:pt>
                <c:pt idx="18399">
                  <c:v>155.52000427246094</c:v>
                </c:pt>
                <c:pt idx="18400">
                  <c:v>156.16000366210938</c:v>
                </c:pt>
                <c:pt idx="18401">
                  <c:v>155.19999694824219</c:v>
                </c:pt>
                <c:pt idx="18402">
                  <c:v>156.35000610351563</c:v>
                </c:pt>
                <c:pt idx="18403">
                  <c:v>156.25999450683594</c:v>
                </c:pt>
                <c:pt idx="18404">
                  <c:v>155.21000671386719</c:v>
                </c:pt>
                <c:pt idx="18405">
                  <c:v>156.22999572753906</c:v>
                </c:pt>
                <c:pt idx="18406">
                  <c:v>155.8699951171875</c:v>
                </c:pt>
                <c:pt idx="18407">
                  <c:v>155.77000427246094</c:v>
                </c:pt>
                <c:pt idx="18408">
                  <c:v>155.66000366210938</c:v>
                </c:pt>
                <c:pt idx="18409">
                  <c:v>155.22999572753906</c:v>
                </c:pt>
                <c:pt idx="18410">
                  <c:v>156.41000366210938</c:v>
                </c:pt>
                <c:pt idx="18411">
                  <c:v>155.27999877929688</c:v>
                </c:pt>
                <c:pt idx="18412">
                  <c:v>156.38999938964844</c:v>
                </c:pt>
                <c:pt idx="18413">
                  <c:v>156.25</c:v>
                </c:pt>
                <c:pt idx="18414">
                  <c:v>155.53999328613281</c:v>
                </c:pt>
                <c:pt idx="18415">
                  <c:v>156.1300048828125</c:v>
                </c:pt>
                <c:pt idx="18416">
                  <c:v>155.85000610351563</c:v>
                </c:pt>
                <c:pt idx="18417">
                  <c:v>156.36000061035156</c:v>
                </c:pt>
                <c:pt idx="18418">
                  <c:v>155.35000610351563</c:v>
                </c:pt>
                <c:pt idx="18419">
                  <c:v>156.5</c:v>
                </c:pt>
                <c:pt idx="18420">
                  <c:v>155.28999328613281</c:v>
                </c:pt>
                <c:pt idx="18421">
                  <c:v>155.39999389648438</c:v>
                </c:pt>
                <c:pt idx="18422">
                  <c:v>156.3699951171875</c:v>
                </c:pt>
                <c:pt idx="18423">
                  <c:v>155.53999328613281</c:v>
                </c:pt>
                <c:pt idx="18424">
                  <c:v>156.19999694824219</c:v>
                </c:pt>
                <c:pt idx="18425">
                  <c:v>155.58999633789063</c:v>
                </c:pt>
                <c:pt idx="18426">
                  <c:v>156.44999694824219</c:v>
                </c:pt>
                <c:pt idx="18427">
                  <c:v>156.55000305175781</c:v>
                </c:pt>
                <c:pt idx="18428">
                  <c:v>156.57000732421875</c:v>
                </c:pt>
                <c:pt idx="18429">
                  <c:v>156.55000305175781</c:v>
                </c:pt>
                <c:pt idx="18430">
                  <c:v>155.39999389648438</c:v>
                </c:pt>
                <c:pt idx="18431">
                  <c:v>156.57000732421875</c:v>
                </c:pt>
                <c:pt idx="18432">
                  <c:v>156.14999389648438</c:v>
                </c:pt>
                <c:pt idx="18433">
                  <c:v>156.13999938964844</c:v>
                </c:pt>
                <c:pt idx="18434">
                  <c:v>155.94000244140625</c:v>
                </c:pt>
                <c:pt idx="18435">
                  <c:v>155.47000122070313</c:v>
                </c:pt>
                <c:pt idx="18436">
                  <c:v>156.63999938964844</c:v>
                </c:pt>
                <c:pt idx="18437">
                  <c:v>155.49000549316406</c:v>
                </c:pt>
                <c:pt idx="18438">
                  <c:v>156.64999389648438</c:v>
                </c:pt>
                <c:pt idx="18439">
                  <c:v>156.69000244140625</c:v>
                </c:pt>
                <c:pt idx="18440">
                  <c:v>155.52999877929688</c:v>
                </c:pt>
                <c:pt idx="18441">
                  <c:v>156.67999267578125</c:v>
                </c:pt>
                <c:pt idx="18442">
                  <c:v>156.17999267578125</c:v>
                </c:pt>
                <c:pt idx="18443">
                  <c:v>156.19999694824219</c:v>
                </c:pt>
                <c:pt idx="18444">
                  <c:v>156.10000610351563</c:v>
                </c:pt>
                <c:pt idx="18445">
                  <c:v>155.63999938964844</c:v>
                </c:pt>
                <c:pt idx="18446">
                  <c:v>156.74000549316406</c:v>
                </c:pt>
                <c:pt idx="18447">
                  <c:v>155.64999389648438</c:v>
                </c:pt>
                <c:pt idx="18448">
                  <c:v>156.75</c:v>
                </c:pt>
                <c:pt idx="18449">
                  <c:v>156.66999816894531</c:v>
                </c:pt>
                <c:pt idx="18450">
                  <c:v>155.60000610351563</c:v>
                </c:pt>
                <c:pt idx="18451">
                  <c:v>156.75999450683594</c:v>
                </c:pt>
                <c:pt idx="18452">
                  <c:v>156.35000610351563</c:v>
                </c:pt>
                <c:pt idx="18453">
                  <c:v>156.1300048828125</c:v>
                </c:pt>
                <c:pt idx="18454">
                  <c:v>156.32000732421875</c:v>
                </c:pt>
                <c:pt idx="18455">
                  <c:v>156.32000732421875</c:v>
                </c:pt>
                <c:pt idx="18456">
                  <c:v>156.78999328613281</c:v>
                </c:pt>
                <c:pt idx="18457">
                  <c:v>155.80999755859375</c:v>
                </c:pt>
                <c:pt idx="18458">
                  <c:v>156.96000671386719</c:v>
                </c:pt>
                <c:pt idx="18459">
                  <c:v>156.80000305175781</c:v>
                </c:pt>
                <c:pt idx="18460">
                  <c:v>155.72000122070313</c:v>
                </c:pt>
                <c:pt idx="18461">
                  <c:v>156.77999877929688</c:v>
                </c:pt>
                <c:pt idx="18462">
                  <c:v>156.47000122070313</c:v>
                </c:pt>
                <c:pt idx="18463">
                  <c:v>156.33000183105469</c:v>
                </c:pt>
                <c:pt idx="18464">
                  <c:v>156.33000183105469</c:v>
                </c:pt>
                <c:pt idx="18465">
                  <c:v>155.83000183105469</c:v>
                </c:pt>
                <c:pt idx="18466">
                  <c:v>156.99000549316406</c:v>
                </c:pt>
                <c:pt idx="18467">
                  <c:v>155.8800048828125</c:v>
                </c:pt>
                <c:pt idx="18468">
                  <c:v>155.88999938964844</c:v>
                </c:pt>
                <c:pt idx="18469">
                  <c:v>156.89999389648438</c:v>
                </c:pt>
                <c:pt idx="18470">
                  <c:v>156.05999755859375</c:v>
                </c:pt>
                <c:pt idx="18471">
                  <c:v>156.80999755859375</c:v>
                </c:pt>
                <c:pt idx="18472">
                  <c:v>156.13999938964844</c:v>
                </c:pt>
                <c:pt idx="18473">
                  <c:v>156.89999389648438</c:v>
                </c:pt>
                <c:pt idx="18474">
                  <c:v>155.92999267578125</c:v>
                </c:pt>
                <c:pt idx="18475">
                  <c:v>155.83000183105469</c:v>
                </c:pt>
                <c:pt idx="18476">
                  <c:v>156.97000122070313</c:v>
                </c:pt>
                <c:pt idx="18477">
                  <c:v>155.74000549316406</c:v>
                </c:pt>
                <c:pt idx="18478">
                  <c:v>156.1300048828125</c:v>
                </c:pt>
                <c:pt idx="18479">
                  <c:v>156.77000427246094</c:v>
                </c:pt>
                <c:pt idx="18480">
                  <c:v>156.25999450683594</c:v>
                </c:pt>
                <c:pt idx="18481">
                  <c:v>156.71000671386719</c:v>
                </c:pt>
                <c:pt idx="18482">
                  <c:v>156.10000610351563</c:v>
                </c:pt>
                <c:pt idx="18483">
                  <c:v>156.97999572753906</c:v>
                </c:pt>
                <c:pt idx="18484">
                  <c:v>155.94000244140625</c:v>
                </c:pt>
                <c:pt idx="18485">
                  <c:v>155.82000732421875</c:v>
                </c:pt>
                <c:pt idx="18486">
                  <c:v>157.16000366210938</c:v>
                </c:pt>
                <c:pt idx="18487">
                  <c:v>156</c:v>
                </c:pt>
                <c:pt idx="18488">
                  <c:v>156.22999572753906</c:v>
                </c:pt>
                <c:pt idx="18489">
                  <c:v>156.94000244140625</c:v>
                </c:pt>
                <c:pt idx="18490">
                  <c:v>156.3800048828125</c:v>
                </c:pt>
                <c:pt idx="18491">
                  <c:v>157</c:v>
                </c:pt>
                <c:pt idx="18492">
                  <c:v>156.3699951171875</c:v>
                </c:pt>
                <c:pt idx="18493">
                  <c:v>157.07000732421875</c:v>
                </c:pt>
                <c:pt idx="18494">
                  <c:v>156.28999328613281</c:v>
                </c:pt>
                <c:pt idx="18495">
                  <c:v>156.07000732421875</c:v>
                </c:pt>
                <c:pt idx="18496">
                  <c:v>157.27000427246094</c:v>
                </c:pt>
                <c:pt idx="18497">
                  <c:v>156.07000732421875</c:v>
                </c:pt>
                <c:pt idx="18498">
                  <c:v>157.36000061035156</c:v>
                </c:pt>
                <c:pt idx="18499">
                  <c:v>157.10000610351563</c:v>
                </c:pt>
                <c:pt idx="18500">
                  <c:v>156.33999633789063</c:v>
                </c:pt>
                <c:pt idx="18501">
                  <c:v>157.1199951171875</c:v>
                </c:pt>
                <c:pt idx="18502">
                  <c:v>156.5</c:v>
                </c:pt>
                <c:pt idx="18503">
                  <c:v>157.08999633789063</c:v>
                </c:pt>
                <c:pt idx="18504">
                  <c:v>156.41999816894531</c:v>
                </c:pt>
                <c:pt idx="18505">
                  <c:v>157.25999450683594</c:v>
                </c:pt>
                <c:pt idx="18506">
                  <c:v>157.3800048828125</c:v>
                </c:pt>
                <c:pt idx="18507">
                  <c:v>156.16000366210938</c:v>
                </c:pt>
                <c:pt idx="18508">
                  <c:v>157.46000671386719</c:v>
                </c:pt>
                <c:pt idx="18509">
                  <c:v>157.25</c:v>
                </c:pt>
                <c:pt idx="18510">
                  <c:v>156.47000122070313</c:v>
                </c:pt>
                <c:pt idx="18511">
                  <c:v>157.24000549316406</c:v>
                </c:pt>
                <c:pt idx="18512">
                  <c:v>156.61000061035156</c:v>
                </c:pt>
                <c:pt idx="18513">
                  <c:v>157.16000366210938</c:v>
                </c:pt>
                <c:pt idx="18514">
                  <c:v>156.64999389648438</c:v>
                </c:pt>
                <c:pt idx="18515">
                  <c:v>157.33999633789063</c:v>
                </c:pt>
                <c:pt idx="18516">
                  <c:v>157.60000610351563</c:v>
                </c:pt>
                <c:pt idx="18517">
                  <c:v>156.35000610351563</c:v>
                </c:pt>
                <c:pt idx="18518">
                  <c:v>157.57000732421875</c:v>
                </c:pt>
                <c:pt idx="18519">
                  <c:v>157.53999328613281</c:v>
                </c:pt>
                <c:pt idx="18520">
                  <c:v>156.41000366210938</c:v>
                </c:pt>
                <c:pt idx="18521">
                  <c:v>157.52999877929688</c:v>
                </c:pt>
                <c:pt idx="18522">
                  <c:v>157.24000549316406</c:v>
                </c:pt>
                <c:pt idx="18523">
                  <c:v>156.83999633789063</c:v>
                </c:pt>
                <c:pt idx="18524">
                  <c:v>157.08999633789063</c:v>
                </c:pt>
                <c:pt idx="18525">
                  <c:v>156.8800048828125</c:v>
                </c:pt>
                <c:pt idx="18526">
                  <c:v>157.41999816894531</c:v>
                </c:pt>
                <c:pt idx="18527">
                  <c:v>156.57000732421875</c:v>
                </c:pt>
                <c:pt idx="18528">
                  <c:v>157.50999450683594</c:v>
                </c:pt>
                <c:pt idx="18529">
                  <c:v>157.63999938964844</c:v>
                </c:pt>
                <c:pt idx="18530">
                  <c:v>156.44999694824219</c:v>
                </c:pt>
                <c:pt idx="18531">
                  <c:v>157.66000366210938</c:v>
                </c:pt>
                <c:pt idx="18532">
                  <c:v>157.52999877929688</c:v>
                </c:pt>
                <c:pt idx="18533">
                  <c:v>156.6300048828125</c:v>
                </c:pt>
                <c:pt idx="18534">
                  <c:v>157.47999572753906</c:v>
                </c:pt>
                <c:pt idx="18535">
                  <c:v>156.69000244140625</c:v>
                </c:pt>
                <c:pt idx="18536">
                  <c:v>157.21000671386719</c:v>
                </c:pt>
                <c:pt idx="18537">
                  <c:v>157.03999328613281</c:v>
                </c:pt>
                <c:pt idx="18538">
                  <c:v>157.24000549316406</c:v>
                </c:pt>
                <c:pt idx="18539">
                  <c:v>156.97000122070313</c:v>
                </c:pt>
                <c:pt idx="18540">
                  <c:v>156.6300048828125</c:v>
                </c:pt>
                <c:pt idx="18541">
                  <c:v>157.75</c:v>
                </c:pt>
                <c:pt idx="18542">
                  <c:v>156.58000183105469</c:v>
                </c:pt>
                <c:pt idx="18543">
                  <c:v>157.82000732421875</c:v>
                </c:pt>
                <c:pt idx="18544">
                  <c:v>157.78999328613281</c:v>
                </c:pt>
                <c:pt idx="18545">
                  <c:v>156.6300048828125</c:v>
                </c:pt>
                <c:pt idx="18546">
                  <c:v>157.74000549316406</c:v>
                </c:pt>
                <c:pt idx="18547">
                  <c:v>157.42999267578125</c:v>
                </c:pt>
                <c:pt idx="18548">
                  <c:v>157.07000732421875</c:v>
                </c:pt>
                <c:pt idx="18549">
                  <c:v>157.3800048828125</c:v>
                </c:pt>
                <c:pt idx="18550">
                  <c:v>156.80999755859375</c:v>
                </c:pt>
                <c:pt idx="18551">
                  <c:v>157.75</c:v>
                </c:pt>
                <c:pt idx="18552">
                  <c:v>156.83999633789063</c:v>
                </c:pt>
                <c:pt idx="18553">
                  <c:v>156.72999572753906</c:v>
                </c:pt>
                <c:pt idx="18554">
                  <c:v>157.89999389648438</c:v>
                </c:pt>
                <c:pt idx="18555">
                  <c:v>156.75999450683594</c:v>
                </c:pt>
                <c:pt idx="18556">
                  <c:v>157.96000671386719</c:v>
                </c:pt>
                <c:pt idx="18557">
                  <c:v>157.78999328613281</c:v>
                </c:pt>
                <c:pt idx="18558">
                  <c:v>157.02999877929688</c:v>
                </c:pt>
                <c:pt idx="18559">
                  <c:v>157.64999389648438</c:v>
                </c:pt>
                <c:pt idx="18560">
                  <c:v>157.11000061035156</c:v>
                </c:pt>
                <c:pt idx="18561">
                  <c:v>157.80000305175781</c:v>
                </c:pt>
                <c:pt idx="18562">
                  <c:v>157.02999877929688</c:v>
                </c:pt>
                <c:pt idx="18563">
                  <c:v>157.85000610351563</c:v>
                </c:pt>
                <c:pt idx="18564">
                  <c:v>158.11000061035156</c:v>
                </c:pt>
                <c:pt idx="18565">
                  <c:v>156.94000244140625</c:v>
                </c:pt>
                <c:pt idx="18566">
                  <c:v>158.08999633789063</c:v>
                </c:pt>
                <c:pt idx="18567">
                  <c:v>158</c:v>
                </c:pt>
                <c:pt idx="18568">
                  <c:v>156.94999694824219</c:v>
                </c:pt>
                <c:pt idx="18569">
                  <c:v>157.8800048828125</c:v>
                </c:pt>
                <c:pt idx="18570">
                  <c:v>156.96000671386719</c:v>
                </c:pt>
                <c:pt idx="18571">
                  <c:v>157.6199951171875</c:v>
                </c:pt>
                <c:pt idx="18572">
                  <c:v>157.28999328613281</c:v>
                </c:pt>
                <c:pt idx="18573">
                  <c:v>157.82000732421875</c:v>
                </c:pt>
                <c:pt idx="18574">
                  <c:v>158.08999633789063</c:v>
                </c:pt>
                <c:pt idx="18575">
                  <c:v>156.94999694824219</c:v>
                </c:pt>
                <c:pt idx="18576">
                  <c:v>158.22000122070313</c:v>
                </c:pt>
                <c:pt idx="18577">
                  <c:v>158</c:v>
                </c:pt>
                <c:pt idx="18578">
                  <c:v>157.21000671386719</c:v>
                </c:pt>
                <c:pt idx="18579">
                  <c:v>157.92999267578125</c:v>
                </c:pt>
                <c:pt idx="18580">
                  <c:v>157.3699951171875</c:v>
                </c:pt>
                <c:pt idx="18581">
                  <c:v>158.02999877929688</c:v>
                </c:pt>
                <c:pt idx="18582">
                  <c:v>157.13999938964844</c:v>
                </c:pt>
                <c:pt idx="18583">
                  <c:v>158.19999694824219</c:v>
                </c:pt>
                <c:pt idx="18584">
                  <c:v>158.22999572753906</c:v>
                </c:pt>
                <c:pt idx="18585">
                  <c:v>157.08999633789063</c:v>
                </c:pt>
                <c:pt idx="18586">
                  <c:v>158.11000061035156</c:v>
                </c:pt>
                <c:pt idx="18587">
                  <c:v>157.67999267578125</c:v>
                </c:pt>
                <c:pt idx="18588">
                  <c:v>157.71000671386719</c:v>
                </c:pt>
                <c:pt idx="18589">
                  <c:v>157.58000183105469</c:v>
                </c:pt>
                <c:pt idx="18590">
                  <c:v>157.97000122070313</c:v>
                </c:pt>
                <c:pt idx="18591">
                  <c:v>158.30999755859375</c:v>
                </c:pt>
                <c:pt idx="18592">
                  <c:v>157.13999938964844</c:v>
                </c:pt>
                <c:pt idx="18593">
                  <c:v>158.32000732421875</c:v>
                </c:pt>
                <c:pt idx="18594">
                  <c:v>158.1199951171875</c:v>
                </c:pt>
                <c:pt idx="18595">
                  <c:v>157.41999816894531</c:v>
                </c:pt>
                <c:pt idx="18596">
                  <c:v>158.03999328613281</c:v>
                </c:pt>
                <c:pt idx="18597">
                  <c:v>157.35000610351563</c:v>
                </c:pt>
                <c:pt idx="18598">
                  <c:v>158.3699951171875</c:v>
                </c:pt>
                <c:pt idx="18599">
                  <c:v>157.1199951171875</c:v>
                </c:pt>
                <c:pt idx="18600">
                  <c:v>157.07000732421875</c:v>
                </c:pt>
                <c:pt idx="18601">
                  <c:v>158.35000610351563</c:v>
                </c:pt>
                <c:pt idx="18602">
                  <c:v>157.27999877929688</c:v>
                </c:pt>
                <c:pt idx="18603">
                  <c:v>157.92999267578125</c:v>
                </c:pt>
                <c:pt idx="18604">
                  <c:v>157.64999389648438</c:v>
                </c:pt>
                <c:pt idx="18605">
                  <c:v>158.33000183105469</c:v>
                </c:pt>
                <c:pt idx="18606">
                  <c:v>157.42999267578125</c:v>
                </c:pt>
                <c:pt idx="18607">
                  <c:v>157.27000427246094</c:v>
                </c:pt>
                <c:pt idx="18608">
                  <c:v>158.49000549316406</c:v>
                </c:pt>
                <c:pt idx="18609">
                  <c:v>157.3800048828125</c:v>
                </c:pt>
                <c:pt idx="18610">
                  <c:v>158.07000732421875</c:v>
                </c:pt>
                <c:pt idx="18611">
                  <c:v>157.72000122070313</c:v>
                </c:pt>
                <c:pt idx="18612">
                  <c:v>158.38999938964844</c:v>
                </c:pt>
                <c:pt idx="18613">
                  <c:v>157.44000244140625</c:v>
                </c:pt>
                <c:pt idx="18614">
                  <c:v>157.3699951171875</c:v>
                </c:pt>
                <c:pt idx="18615">
                  <c:v>158.52999877929688</c:v>
                </c:pt>
                <c:pt idx="18616">
                  <c:v>157.42999267578125</c:v>
                </c:pt>
                <c:pt idx="18617">
                  <c:v>158</c:v>
                </c:pt>
                <c:pt idx="18618">
                  <c:v>157.80999755859375</c:v>
                </c:pt>
                <c:pt idx="18619">
                  <c:v>158.41000366210938</c:v>
                </c:pt>
                <c:pt idx="18620">
                  <c:v>158.66999816894531</c:v>
                </c:pt>
                <c:pt idx="18621">
                  <c:v>157.47000122070313</c:v>
                </c:pt>
                <c:pt idx="18622">
                  <c:v>158.6300048828125</c:v>
                </c:pt>
                <c:pt idx="18623">
                  <c:v>157.50999450683594</c:v>
                </c:pt>
                <c:pt idx="18624">
                  <c:v>157.94000244140625</c:v>
                </c:pt>
                <c:pt idx="18625">
                  <c:v>158.05000305175781</c:v>
                </c:pt>
                <c:pt idx="18626">
                  <c:v>158.44000244140625</c:v>
                </c:pt>
                <c:pt idx="18627">
                  <c:v>158.75</c:v>
                </c:pt>
                <c:pt idx="18628">
                  <c:v>157.50999450683594</c:v>
                </c:pt>
                <c:pt idx="18629">
                  <c:v>158.72999572753906</c:v>
                </c:pt>
                <c:pt idx="18630">
                  <c:v>158.39999389648438</c:v>
                </c:pt>
                <c:pt idx="18631">
                  <c:v>158.22999572753906</c:v>
                </c:pt>
                <c:pt idx="18632">
                  <c:v>158</c:v>
                </c:pt>
                <c:pt idx="18633">
                  <c:v>158.6199951171875</c:v>
                </c:pt>
                <c:pt idx="18634">
                  <c:v>158.77999877929688</c:v>
                </c:pt>
                <c:pt idx="18635">
                  <c:v>157.60000610351563</c:v>
                </c:pt>
                <c:pt idx="18636">
                  <c:v>158.85000610351563</c:v>
                </c:pt>
                <c:pt idx="18637">
                  <c:v>157.77000427246094</c:v>
                </c:pt>
                <c:pt idx="18638">
                  <c:v>158.42999267578125</c:v>
                </c:pt>
                <c:pt idx="18639">
                  <c:v>158.00999450683594</c:v>
                </c:pt>
                <c:pt idx="18640">
                  <c:v>158.83000183105469</c:v>
                </c:pt>
                <c:pt idx="18641">
                  <c:v>158.89999389648438</c:v>
                </c:pt>
                <c:pt idx="18642">
                  <c:v>157.64999389648438</c:v>
                </c:pt>
                <c:pt idx="18643">
                  <c:v>158.83000183105469</c:v>
                </c:pt>
                <c:pt idx="18644">
                  <c:v>158.39999389648438</c:v>
                </c:pt>
                <c:pt idx="18645">
                  <c:v>158.50999450683594</c:v>
                </c:pt>
                <c:pt idx="18646">
                  <c:v>158.14999389648438</c:v>
                </c:pt>
                <c:pt idx="18647">
                  <c:v>157.83000183105469</c:v>
                </c:pt>
                <c:pt idx="18648">
                  <c:v>158.96000671386719</c:v>
                </c:pt>
                <c:pt idx="18649">
                  <c:v>157.78999328613281</c:v>
                </c:pt>
                <c:pt idx="18650">
                  <c:v>159</c:v>
                </c:pt>
                <c:pt idx="18651">
                  <c:v>158.66000366210938</c:v>
                </c:pt>
                <c:pt idx="18652">
                  <c:v>158.44999694824219</c:v>
                </c:pt>
                <c:pt idx="18653">
                  <c:v>158.33000183105469</c:v>
                </c:pt>
                <c:pt idx="18654">
                  <c:v>158.8699951171875</c:v>
                </c:pt>
                <c:pt idx="18655">
                  <c:v>159.08999633789063</c:v>
                </c:pt>
                <c:pt idx="18656">
                  <c:v>157.94000244140625</c:v>
                </c:pt>
                <c:pt idx="18657">
                  <c:v>159.05000305175781</c:v>
                </c:pt>
                <c:pt idx="18658">
                  <c:v>158.75999450683594</c:v>
                </c:pt>
                <c:pt idx="18659">
                  <c:v>158.46000671386719</c:v>
                </c:pt>
                <c:pt idx="18660">
                  <c:v>158.52000427246094</c:v>
                </c:pt>
                <c:pt idx="18661">
                  <c:v>158.05000305175781</c:v>
                </c:pt>
                <c:pt idx="18662">
                  <c:v>159.13999938964844</c:v>
                </c:pt>
                <c:pt idx="18663">
                  <c:v>157.97999572753906</c:v>
                </c:pt>
                <c:pt idx="18664">
                  <c:v>159.21000671386719</c:v>
                </c:pt>
                <c:pt idx="18665">
                  <c:v>158.91999816894531</c:v>
                </c:pt>
                <c:pt idx="18666">
                  <c:v>158.33999633789063</c:v>
                </c:pt>
                <c:pt idx="18667">
                  <c:v>158.63999938964844</c:v>
                </c:pt>
                <c:pt idx="18668">
                  <c:v>158.13999938964844</c:v>
                </c:pt>
                <c:pt idx="18669">
                  <c:v>159.17999267578125</c:v>
                </c:pt>
                <c:pt idx="18670">
                  <c:v>158.02000427246094</c:v>
                </c:pt>
                <c:pt idx="18671">
                  <c:v>159.16999816894531</c:v>
                </c:pt>
                <c:pt idx="18672">
                  <c:v>159.02999877929688</c:v>
                </c:pt>
                <c:pt idx="18673">
                  <c:v>158.28999328613281</c:v>
                </c:pt>
                <c:pt idx="18674">
                  <c:v>158.91000366210938</c:v>
                </c:pt>
                <c:pt idx="18675">
                  <c:v>158.22000122070313</c:v>
                </c:pt>
                <c:pt idx="18676">
                  <c:v>159.21000671386719</c:v>
                </c:pt>
                <c:pt idx="18677">
                  <c:v>158.1300048828125</c:v>
                </c:pt>
                <c:pt idx="18678">
                  <c:v>158.11000061035156</c:v>
                </c:pt>
                <c:pt idx="18679">
                  <c:v>159.19999694824219</c:v>
                </c:pt>
                <c:pt idx="18680">
                  <c:v>158.08999633789063</c:v>
                </c:pt>
                <c:pt idx="18681">
                  <c:v>159.19000244140625</c:v>
                </c:pt>
                <c:pt idx="18682">
                  <c:v>158.75</c:v>
                </c:pt>
                <c:pt idx="18683">
                  <c:v>158.80000305175781</c:v>
                </c:pt>
                <c:pt idx="18684">
                  <c:v>158.47999572753906</c:v>
                </c:pt>
                <c:pt idx="18685">
                  <c:v>158.08000183105469</c:v>
                </c:pt>
                <c:pt idx="18686">
                  <c:v>159.35000610351563</c:v>
                </c:pt>
                <c:pt idx="18687">
                  <c:v>158.17999267578125</c:v>
                </c:pt>
                <c:pt idx="18688">
                  <c:v>159.3699951171875</c:v>
                </c:pt>
                <c:pt idx="18689">
                  <c:v>159.25999450683594</c:v>
                </c:pt>
                <c:pt idx="18690">
                  <c:v>158.24000549316406</c:v>
                </c:pt>
                <c:pt idx="18691">
                  <c:v>159.25999450683594</c:v>
                </c:pt>
                <c:pt idx="18692">
                  <c:v>158.8800048828125</c:v>
                </c:pt>
                <c:pt idx="18693">
                  <c:v>158.86000061035156</c:v>
                </c:pt>
                <c:pt idx="18694">
                  <c:v>158.83000183105469</c:v>
                </c:pt>
                <c:pt idx="18695">
                  <c:v>158.33000183105469</c:v>
                </c:pt>
                <c:pt idx="18696">
                  <c:v>159.41000366210938</c:v>
                </c:pt>
                <c:pt idx="18697">
                  <c:v>158.38999938964844</c:v>
                </c:pt>
                <c:pt idx="18698">
                  <c:v>159.44999694824219</c:v>
                </c:pt>
                <c:pt idx="18699">
                  <c:v>159.50999450683594</c:v>
                </c:pt>
                <c:pt idx="18700">
                  <c:v>158.39999389648438</c:v>
                </c:pt>
                <c:pt idx="18701">
                  <c:v>159.49000549316406</c:v>
                </c:pt>
                <c:pt idx="18702">
                  <c:v>159.17999267578125</c:v>
                </c:pt>
                <c:pt idx="18703">
                  <c:v>158.94000244140625</c:v>
                </c:pt>
                <c:pt idx="18704">
                  <c:v>159.19999694824219</c:v>
                </c:pt>
                <c:pt idx="18705">
                  <c:v>158.52999877929688</c:v>
                </c:pt>
                <c:pt idx="18706">
                  <c:v>159.64999389648438</c:v>
                </c:pt>
                <c:pt idx="18707">
                  <c:v>158.52000427246094</c:v>
                </c:pt>
                <c:pt idx="18708">
                  <c:v>159.67999267578125</c:v>
                </c:pt>
                <c:pt idx="18709">
                  <c:v>159.58999633789063</c:v>
                </c:pt>
                <c:pt idx="18710">
                  <c:v>158.55000305175781</c:v>
                </c:pt>
                <c:pt idx="18711">
                  <c:v>159.58999633789063</c:v>
                </c:pt>
                <c:pt idx="18712">
                  <c:v>159.1199951171875</c:v>
                </c:pt>
                <c:pt idx="18713">
                  <c:v>159.22000122070313</c:v>
                </c:pt>
                <c:pt idx="18714">
                  <c:v>158.97000122070313</c:v>
                </c:pt>
                <c:pt idx="18715">
                  <c:v>158.53999328613281</c:v>
                </c:pt>
                <c:pt idx="18716">
                  <c:v>159.78999328613281</c:v>
                </c:pt>
                <c:pt idx="18717">
                  <c:v>158.63999938964844</c:v>
                </c:pt>
                <c:pt idx="18718">
                  <c:v>158.72000122070313</c:v>
                </c:pt>
                <c:pt idx="18719">
                  <c:v>159.67999267578125</c:v>
                </c:pt>
                <c:pt idx="18720">
                  <c:v>158.64999389648438</c:v>
                </c:pt>
                <c:pt idx="18721">
                  <c:v>159.30999755859375</c:v>
                </c:pt>
                <c:pt idx="18722">
                  <c:v>159.07000732421875</c:v>
                </c:pt>
                <c:pt idx="18723">
                  <c:v>159.39999389648438</c:v>
                </c:pt>
                <c:pt idx="18724">
                  <c:v>158.97999572753906</c:v>
                </c:pt>
                <c:pt idx="18725">
                  <c:v>158.72000122070313</c:v>
                </c:pt>
                <c:pt idx="18726">
                  <c:v>159.8699951171875</c:v>
                </c:pt>
                <c:pt idx="18727">
                  <c:v>158.71000671386719</c:v>
                </c:pt>
                <c:pt idx="18728">
                  <c:v>158.74000549316406</c:v>
                </c:pt>
                <c:pt idx="18729">
                  <c:v>159.75999450683594</c:v>
                </c:pt>
                <c:pt idx="18730">
                  <c:v>158.75</c:v>
                </c:pt>
                <c:pt idx="18731">
                  <c:v>159.77000427246094</c:v>
                </c:pt>
                <c:pt idx="18732">
                  <c:v>159.27000427246094</c:v>
                </c:pt>
                <c:pt idx="18733">
                  <c:v>159.50999450683594</c:v>
                </c:pt>
                <c:pt idx="18734">
                  <c:v>159.14999389648438</c:v>
                </c:pt>
                <c:pt idx="18735">
                  <c:v>158.77999877929688</c:v>
                </c:pt>
                <c:pt idx="18736">
                  <c:v>160.00999450683594</c:v>
                </c:pt>
                <c:pt idx="18737">
                  <c:v>158.72000122070313</c:v>
                </c:pt>
                <c:pt idx="18738">
                  <c:v>158.71000671386719</c:v>
                </c:pt>
                <c:pt idx="18739">
                  <c:v>159.89999389648438</c:v>
                </c:pt>
                <c:pt idx="18740">
                  <c:v>158.74000549316406</c:v>
                </c:pt>
                <c:pt idx="18741">
                  <c:v>159.19999694824219</c:v>
                </c:pt>
                <c:pt idx="18742">
                  <c:v>159.61000061035156</c:v>
                </c:pt>
                <c:pt idx="18743">
                  <c:v>159.3699951171875</c:v>
                </c:pt>
                <c:pt idx="18744">
                  <c:v>159.44999694824219</c:v>
                </c:pt>
                <c:pt idx="18745">
                  <c:v>158.96000671386719</c:v>
                </c:pt>
                <c:pt idx="18746">
                  <c:v>159.97000122070313</c:v>
                </c:pt>
                <c:pt idx="18747">
                  <c:v>158.97000122070313</c:v>
                </c:pt>
                <c:pt idx="18748">
                  <c:v>158.94999694824219</c:v>
                </c:pt>
                <c:pt idx="18749">
                  <c:v>160.08999633789063</c:v>
                </c:pt>
                <c:pt idx="18750">
                  <c:v>158.94000244140625</c:v>
                </c:pt>
                <c:pt idx="18751">
                  <c:v>159.25999450683594</c:v>
                </c:pt>
                <c:pt idx="18752">
                  <c:v>159.8800048828125</c:v>
                </c:pt>
                <c:pt idx="18753">
                  <c:v>159.35000610351563</c:v>
                </c:pt>
                <c:pt idx="18754">
                  <c:v>159.63999938964844</c:v>
                </c:pt>
                <c:pt idx="18755">
                  <c:v>159.16000366210938</c:v>
                </c:pt>
                <c:pt idx="18756">
                  <c:v>160.11000061035156</c:v>
                </c:pt>
                <c:pt idx="18757">
                  <c:v>159.22999572753906</c:v>
                </c:pt>
                <c:pt idx="18758">
                  <c:v>159</c:v>
                </c:pt>
                <c:pt idx="18759">
                  <c:v>160.25999450683594</c:v>
                </c:pt>
                <c:pt idx="18760">
                  <c:v>159.07000732421875</c:v>
                </c:pt>
                <c:pt idx="18761">
                  <c:v>159.28999328613281</c:v>
                </c:pt>
                <c:pt idx="18762">
                  <c:v>160</c:v>
                </c:pt>
                <c:pt idx="18763">
                  <c:v>159.41000366210938</c:v>
                </c:pt>
                <c:pt idx="18764">
                  <c:v>160.00999450683594</c:v>
                </c:pt>
                <c:pt idx="18765">
                  <c:v>159.25999450683594</c:v>
                </c:pt>
                <c:pt idx="18766">
                  <c:v>160.14999389648438</c:v>
                </c:pt>
                <c:pt idx="18767">
                  <c:v>159.24000549316406</c:v>
                </c:pt>
                <c:pt idx="18768">
                  <c:v>159.16999816894531</c:v>
                </c:pt>
                <c:pt idx="18769">
                  <c:v>160.28999328613281</c:v>
                </c:pt>
                <c:pt idx="18770">
                  <c:v>159.71000671386719</c:v>
                </c:pt>
                <c:pt idx="18771">
                  <c:v>159.96000671386719</c:v>
                </c:pt>
                <c:pt idx="18772">
                  <c:v>159.57000732421875</c:v>
                </c:pt>
                <c:pt idx="18773">
                  <c:v>159.1300048828125</c:v>
                </c:pt>
                <c:pt idx="18774">
                  <c:v>160.41999816894531</c:v>
                </c:pt>
                <c:pt idx="18775">
                  <c:v>159.16999816894531</c:v>
                </c:pt>
                <c:pt idx="18776">
                  <c:v>159.28999328613281</c:v>
                </c:pt>
                <c:pt idx="18777">
                  <c:v>160.25999450683594</c:v>
                </c:pt>
                <c:pt idx="18778">
                  <c:v>159.39999389648438</c:v>
                </c:pt>
                <c:pt idx="18779">
                  <c:v>160.02999877929688</c:v>
                </c:pt>
                <c:pt idx="18780">
                  <c:v>159.5</c:v>
                </c:pt>
                <c:pt idx="18781">
                  <c:v>160.22999572753906</c:v>
                </c:pt>
                <c:pt idx="18782">
                  <c:v>159.42999267578125</c:v>
                </c:pt>
                <c:pt idx="18783">
                  <c:v>159.36000061035156</c:v>
                </c:pt>
                <c:pt idx="18784">
                  <c:v>160.5</c:v>
                </c:pt>
                <c:pt idx="18785">
                  <c:v>159.33000183105469</c:v>
                </c:pt>
                <c:pt idx="18786">
                  <c:v>159.30999755859375</c:v>
                </c:pt>
                <c:pt idx="18787">
                  <c:v>160.38999938964844</c:v>
                </c:pt>
                <c:pt idx="18788">
                  <c:v>159.39999389648438</c:v>
                </c:pt>
                <c:pt idx="18789">
                  <c:v>160.47000122070313</c:v>
                </c:pt>
                <c:pt idx="18790">
                  <c:v>160.57000732421875</c:v>
                </c:pt>
                <c:pt idx="18791">
                  <c:v>159.44000244140625</c:v>
                </c:pt>
                <c:pt idx="18792">
                  <c:v>160.47999572753906</c:v>
                </c:pt>
                <c:pt idx="18793">
                  <c:v>160.16999816894531</c:v>
                </c:pt>
                <c:pt idx="18794">
                  <c:v>160.02999877929688</c:v>
                </c:pt>
                <c:pt idx="18795">
                  <c:v>159.97000122070313</c:v>
                </c:pt>
                <c:pt idx="18796">
                  <c:v>160.30999755859375</c:v>
                </c:pt>
                <c:pt idx="18797">
                  <c:v>160.66999816894531</c:v>
                </c:pt>
                <c:pt idx="18798">
                  <c:v>159.58999633789063</c:v>
                </c:pt>
                <c:pt idx="18799">
                  <c:v>160.75999450683594</c:v>
                </c:pt>
                <c:pt idx="18800">
                  <c:v>159.55999755859375</c:v>
                </c:pt>
                <c:pt idx="18801">
                  <c:v>159.77999877929688</c:v>
                </c:pt>
                <c:pt idx="18802">
                  <c:v>160.47999572753906</c:v>
                </c:pt>
                <c:pt idx="18803">
                  <c:v>159.94000244140625</c:v>
                </c:pt>
                <c:pt idx="18804">
                  <c:v>160.57000732421875</c:v>
                </c:pt>
                <c:pt idx="18805">
                  <c:v>159.74000549316406</c:v>
                </c:pt>
                <c:pt idx="18806">
                  <c:v>160.67999267578125</c:v>
                </c:pt>
                <c:pt idx="18807">
                  <c:v>160.83000183105469</c:v>
                </c:pt>
                <c:pt idx="18808">
                  <c:v>159.6300048828125</c:v>
                </c:pt>
                <c:pt idx="18809">
                  <c:v>160.88999938964844</c:v>
                </c:pt>
                <c:pt idx="18810">
                  <c:v>159.58999633789063</c:v>
                </c:pt>
                <c:pt idx="18811">
                  <c:v>159.97999572753906</c:v>
                </c:pt>
                <c:pt idx="18812">
                  <c:v>160.50999450683594</c:v>
                </c:pt>
                <c:pt idx="18813">
                  <c:v>160.24000549316406</c:v>
                </c:pt>
                <c:pt idx="18814">
                  <c:v>160.8800048828125</c:v>
                </c:pt>
                <c:pt idx="18815">
                  <c:v>159.86000061035156</c:v>
                </c:pt>
                <c:pt idx="18816">
                  <c:v>160.88999938964844</c:v>
                </c:pt>
                <c:pt idx="18817">
                  <c:v>160.91999816894531</c:v>
                </c:pt>
                <c:pt idx="18818">
                  <c:v>159.69999694824219</c:v>
                </c:pt>
                <c:pt idx="18819">
                  <c:v>160.92999267578125</c:v>
                </c:pt>
                <c:pt idx="18820">
                  <c:v>160.46000671386719</c:v>
                </c:pt>
                <c:pt idx="18821">
                  <c:v>160.49000549316406</c:v>
                </c:pt>
                <c:pt idx="18822">
                  <c:v>160.30000305175781</c:v>
                </c:pt>
                <c:pt idx="18823">
                  <c:v>159.89999389648438</c:v>
                </c:pt>
                <c:pt idx="18824">
                  <c:v>161</c:v>
                </c:pt>
                <c:pt idx="18825">
                  <c:v>159.82000732421875</c:v>
                </c:pt>
                <c:pt idx="18826">
                  <c:v>160</c:v>
                </c:pt>
                <c:pt idx="18827">
                  <c:v>160.92999267578125</c:v>
                </c:pt>
                <c:pt idx="18828">
                  <c:v>160.21000671386719</c:v>
                </c:pt>
                <c:pt idx="18829">
                  <c:v>160.67999267578125</c:v>
                </c:pt>
                <c:pt idx="18830">
                  <c:v>160.11000061035156</c:v>
                </c:pt>
                <c:pt idx="18831">
                  <c:v>161.16999816894531</c:v>
                </c:pt>
                <c:pt idx="18832">
                  <c:v>160.08999633789063</c:v>
                </c:pt>
                <c:pt idx="18833">
                  <c:v>160</c:v>
                </c:pt>
                <c:pt idx="18834">
                  <c:v>161.13999938964844</c:v>
                </c:pt>
                <c:pt idx="18835">
                  <c:v>160.24000549316406</c:v>
                </c:pt>
                <c:pt idx="18836">
                  <c:v>160.96000671386719</c:v>
                </c:pt>
                <c:pt idx="18837">
                  <c:v>160.27000427246094</c:v>
                </c:pt>
                <c:pt idx="18838">
                  <c:v>161.11000061035156</c:v>
                </c:pt>
                <c:pt idx="18839">
                  <c:v>161.24000549316406</c:v>
                </c:pt>
                <c:pt idx="18840">
                  <c:v>160.08000183105469</c:v>
                </c:pt>
                <c:pt idx="18841">
                  <c:v>161.11000061035156</c:v>
                </c:pt>
                <c:pt idx="18842">
                  <c:v>160.47000122070313</c:v>
                </c:pt>
                <c:pt idx="18843">
                  <c:v>161.07000732421875</c:v>
                </c:pt>
                <c:pt idx="18844">
                  <c:v>160.19000244140625</c:v>
                </c:pt>
                <c:pt idx="18845">
                  <c:v>161.19000244140625</c:v>
                </c:pt>
                <c:pt idx="18846">
                  <c:v>161.27000427246094</c:v>
                </c:pt>
                <c:pt idx="18847">
                  <c:v>160.16999816894531</c:v>
                </c:pt>
                <c:pt idx="18848">
                  <c:v>161.17999267578125</c:v>
                </c:pt>
                <c:pt idx="18849">
                  <c:v>160.50999450683594</c:v>
                </c:pt>
                <c:pt idx="18850">
                  <c:v>161.14999389648438</c:v>
                </c:pt>
                <c:pt idx="18851">
                  <c:v>160.25</c:v>
                </c:pt>
                <c:pt idx="18852">
                  <c:v>160.13999938964844</c:v>
                </c:pt>
                <c:pt idx="18853">
                  <c:v>161.33000183105469</c:v>
                </c:pt>
                <c:pt idx="18854">
                  <c:v>160.25</c:v>
                </c:pt>
                <c:pt idx="18855">
                  <c:v>160.94999694824219</c:v>
                </c:pt>
                <c:pt idx="18856">
                  <c:v>160.60000610351563</c:v>
                </c:pt>
                <c:pt idx="18857">
                  <c:v>161.30000305175781</c:v>
                </c:pt>
                <c:pt idx="18858">
                  <c:v>161.47999572753906</c:v>
                </c:pt>
                <c:pt idx="18859">
                  <c:v>160.27999877929688</c:v>
                </c:pt>
                <c:pt idx="18860">
                  <c:v>161.44000244140625</c:v>
                </c:pt>
                <c:pt idx="18861">
                  <c:v>160.3699951171875</c:v>
                </c:pt>
                <c:pt idx="18862">
                  <c:v>160.94000244140625</c:v>
                </c:pt>
                <c:pt idx="18863">
                  <c:v>160.71000671386719</c:v>
                </c:pt>
                <c:pt idx="18864">
                  <c:v>161.33000183105469</c:v>
                </c:pt>
                <c:pt idx="18865">
                  <c:v>161.50999450683594</c:v>
                </c:pt>
                <c:pt idx="18866">
                  <c:v>160.41000366210938</c:v>
                </c:pt>
                <c:pt idx="18867">
                  <c:v>161.57000732421875</c:v>
                </c:pt>
                <c:pt idx="18868">
                  <c:v>161.32000732421875</c:v>
                </c:pt>
                <c:pt idx="18869">
                  <c:v>160.92999267578125</c:v>
                </c:pt>
                <c:pt idx="18870">
                  <c:v>161.00999450683594</c:v>
                </c:pt>
                <c:pt idx="18871">
                  <c:v>160.52999877929688</c:v>
                </c:pt>
                <c:pt idx="18872">
                  <c:v>161.66999816894531</c:v>
                </c:pt>
                <c:pt idx="18873">
                  <c:v>160.47999572753906</c:v>
                </c:pt>
                <c:pt idx="18874">
                  <c:v>160.6199951171875</c:v>
                </c:pt>
                <c:pt idx="18875">
                  <c:v>161.6300048828125</c:v>
                </c:pt>
                <c:pt idx="18876">
                  <c:v>160.66999816894531</c:v>
                </c:pt>
                <c:pt idx="18877">
                  <c:v>161.27000427246094</c:v>
                </c:pt>
                <c:pt idx="18878">
                  <c:v>160.82000732421875</c:v>
                </c:pt>
                <c:pt idx="18879">
                  <c:v>161.50999450683594</c:v>
                </c:pt>
                <c:pt idx="18880">
                  <c:v>161.77999877929688</c:v>
                </c:pt>
                <c:pt idx="18881">
                  <c:v>160.55999755859375</c:v>
                </c:pt>
                <c:pt idx="18882">
                  <c:v>161.77000427246094</c:v>
                </c:pt>
                <c:pt idx="18883">
                  <c:v>161.44999694824219</c:v>
                </c:pt>
                <c:pt idx="18884">
                  <c:v>161.03999328613281</c:v>
                </c:pt>
                <c:pt idx="18885">
                  <c:v>161.25999450683594</c:v>
                </c:pt>
                <c:pt idx="18886">
                  <c:v>160.75</c:v>
                </c:pt>
                <c:pt idx="18887">
                  <c:v>161.75999450683594</c:v>
                </c:pt>
                <c:pt idx="18888">
                  <c:v>160.66000366210938</c:v>
                </c:pt>
                <c:pt idx="18889">
                  <c:v>161.8699951171875</c:v>
                </c:pt>
                <c:pt idx="18890">
                  <c:v>161.74000549316406</c:v>
                </c:pt>
                <c:pt idx="18891">
                  <c:v>160.80999755859375</c:v>
                </c:pt>
                <c:pt idx="18892">
                  <c:v>161.66999816894531</c:v>
                </c:pt>
                <c:pt idx="18893">
                  <c:v>160.94999694824219</c:v>
                </c:pt>
                <c:pt idx="18894">
                  <c:v>161.86000061035156</c:v>
                </c:pt>
                <c:pt idx="18895">
                  <c:v>160.83999633789063</c:v>
                </c:pt>
                <c:pt idx="18896">
                  <c:v>160.66999816894531</c:v>
                </c:pt>
                <c:pt idx="18897">
                  <c:v>161.89999389648438</c:v>
                </c:pt>
                <c:pt idx="18898">
                  <c:v>160.74000549316406</c:v>
                </c:pt>
                <c:pt idx="18899">
                  <c:v>161.25</c:v>
                </c:pt>
                <c:pt idx="18900">
                  <c:v>161.44999694824219</c:v>
                </c:pt>
                <c:pt idx="18901">
                  <c:v>161.50999450683594</c:v>
                </c:pt>
                <c:pt idx="18902">
                  <c:v>162.02999877929688</c:v>
                </c:pt>
                <c:pt idx="18903">
                  <c:v>160.83999633789063</c:v>
                </c:pt>
                <c:pt idx="18904">
                  <c:v>162</c:v>
                </c:pt>
                <c:pt idx="18905">
                  <c:v>160.89999389648438</c:v>
                </c:pt>
                <c:pt idx="18906">
                  <c:v>161.07000732421875</c:v>
                </c:pt>
                <c:pt idx="18907">
                  <c:v>162</c:v>
                </c:pt>
                <c:pt idx="18908">
                  <c:v>161.07000732421875</c:v>
                </c:pt>
                <c:pt idx="18909">
                  <c:v>161.61000061035156</c:v>
                </c:pt>
                <c:pt idx="18910">
                  <c:v>161.42999267578125</c:v>
                </c:pt>
                <c:pt idx="18911">
                  <c:v>161.86000061035156</c:v>
                </c:pt>
                <c:pt idx="18912">
                  <c:v>162.22000122070313</c:v>
                </c:pt>
                <c:pt idx="18913">
                  <c:v>161.07000732421875</c:v>
                </c:pt>
                <c:pt idx="18914">
                  <c:v>162.27000427246094</c:v>
                </c:pt>
                <c:pt idx="18915">
                  <c:v>161.08000183105469</c:v>
                </c:pt>
                <c:pt idx="18916">
                  <c:v>161.14999389648438</c:v>
                </c:pt>
                <c:pt idx="18917">
                  <c:v>162.19000244140625</c:v>
                </c:pt>
                <c:pt idx="18918">
                  <c:v>161.17999267578125</c:v>
                </c:pt>
                <c:pt idx="18919">
                  <c:v>161.86000061035156</c:v>
                </c:pt>
                <c:pt idx="18920">
                  <c:v>161.49000549316406</c:v>
                </c:pt>
                <c:pt idx="18921">
                  <c:v>161.88999938964844</c:v>
                </c:pt>
                <c:pt idx="18922">
                  <c:v>162.38999938964844</c:v>
                </c:pt>
                <c:pt idx="18923">
                  <c:v>161.1300048828125</c:v>
                </c:pt>
                <c:pt idx="18924">
                  <c:v>162.30999755859375</c:v>
                </c:pt>
                <c:pt idx="18925">
                  <c:v>162.32000732421875</c:v>
                </c:pt>
                <c:pt idx="18926">
                  <c:v>161.21000671386719</c:v>
                </c:pt>
                <c:pt idx="18927">
                  <c:v>162.30000305175781</c:v>
                </c:pt>
                <c:pt idx="18928">
                  <c:v>161.25</c:v>
                </c:pt>
                <c:pt idx="18929">
                  <c:v>162.28999328613281</c:v>
                </c:pt>
                <c:pt idx="18930">
                  <c:v>161.78999328613281</c:v>
                </c:pt>
                <c:pt idx="18931">
                  <c:v>162.08999633789063</c:v>
                </c:pt>
                <c:pt idx="18932">
                  <c:v>161.63999938964844</c:v>
                </c:pt>
                <c:pt idx="18933">
                  <c:v>161.27000427246094</c:v>
                </c:pt>
                <c:pt idx="18934">
                  <c:v>162.44999694824219</c:v>
                </c:pt>
                <c:pt idx="18935">
                  <c:v>161.30000305175781</c:v>
                </c:pt>
                <c:pt idx="18936">
                  <c:v>161.3699951171875</c:v>
                </c:pt>
                <c:pt idx="18937">
                  <c:v>162.46000671386719</c:v>
                </c:pt>
                <c:pt idx="18938">
                  <c:v>161.33999633789063</c:v>
                </c:pt>
                <c:pt idx="18939">
                  <c:v>161.83999633789063</c:v>
                </c:pt>
                <c:pt idx="18940">
                  <c:v>161.97000122070313</c:v>
                </c:pt>
                <c:pt idx="18941">
                  <c:v>162.02999877929688</c:v>
                </c:pt>
                <c:pt idx="18942">
                  <c:v>162.44000244140625</c:v>
                </c:pt>
                <c:pt idx="18943">
                  <c:v>161.44999694824219</c:v>
                </c:pt>
                <c:pt idx="18944">
                  <c:v>162.6300048828125</c:v>
                </c:pt>
                <c:pt idx="18945">
                  <c:v>161.44999694824219</c:v>
                </c:pt>
                <c:pt idx="18946">
                  <c:v>161.3699951171875</c:v>
                </c:pt>
                <c:pt idx="18947">
                  <c:v>162.60000610351563</c:v>
                </c:pt>
                <c:pt idx="18948">
                  <c:v>161.41000366210938</c:v>
                </c:pt>
                <c:pt idx="18949">
                  <c:v>161.85000610351563</c:v>
                </c:pt>
                <c:pt idx="18950">
                  <c:v>162.27999877929688</c:v>
                </c:pt>
                <c:pt idx="18951">
                  <c:v>161.92999267578125</c:v>
                </c:pt>
                <c:pt idx="18952">
                  <c:v>162.22000122070313</c:v>
                </c:pt>
                <c:pt idx="18953">
                  <c:v>162.14999389648438</c:v>
                </c:pt>
                <c:pt idx="18954">
                  <c:v>162.67999267578125</c:v>
                </c:pt>
                <c:pt idx="18955">
                  <c:v>161.72999572753906</c:v>
                </c:pt>
                <c:pt idx="18956">
                  <c:v>162.83999633789063</c:v>
                </c:pt>
                <c:pt idx="18957">
                  <c:v>162.83000183105469</c:v>
                </c:pt>
                <c:pt idx="18958">
                  <c:v>161.61000061035156</c:v>
                </c:pt>
                <c:pt idx="18959">
                  <c:v>162.77999877929688</c:v>
                </c:pt>
                <c:pt idx="18960">
                  <c:v>162.58999633789063</c:v>
                </c:pt>
                <c:pt idx="18961">
                  <c:v>161.99000549316406</c:v>
                </c:pt>
                <c:pt idx="18962">
                  <c:v>162.50999450683594</c:v>
                </c:pt>
                <c:pt idx="18963">
                  <c:v>162.1300048828125</c:v>
                </c:pt>
                <c:pt idx="18964">
                  <c:v>162.77000427246094</c:v>
                </c:pt>
                <c:pt idx="18965">
                  <c:v>161.91000366210938</c:v>
                </c:pt>
                <c:pt idx="18966">
                  <c:v>162.83999633789063</c:v>
                </c:pt>
                <c:pt idx="18967">
                  <c:v>162.89999389648438</c:v>
                </c:pt>
                <c:pt idx="18968">
                  <c:v>161.74000549316406</c:v>
                </c:pt>
                <c:pt idx="18969">
                  <c:v>162.72000122070313</c:v>
                </c:pt>
                <c:pt idx="18970">
                  <c:v>161.6199951171875</c:v>
                </c:pt>
                <c:pt idx="18971">
                  <c:v>162.00999450683594</c:v>
                </c:pt>
                <c:pt idx="18972">
                  <c:v>162.47000122070313</c:v>
                </c:pt>
                <c:pt idx="18973">
                  <c:v>162.17999267578125</c:v>
                </c:pt>
                <c:pt idx="18974">
                  <c:v>162.83999633789063</c:v>
                </c:pt>
                <c:pt idx="18975">
                  <c:v>161.75</c:v>
                </c:pt>
                <c:pt idx="18976">
                  <c:v>162.94000244140625</c:v>
                </c:pt>
                <c:pt idx="18977">
                  <c:v>162.92999267578125</c:v>
                </c:pt>
                <c:pt idx="18978">
                  <c:v>161.88999938964844</c:v>
                </c:pt>
                <c:pt idx="18979">
                  <c:v>162.94000244140625</c:v>
                </c:pt>
                <c:pt idx="18980">
                  <c:v>162.47999572753906</c:v>
                </c:pt>
                <c:pt idx="18981">
                  <c:v>162.69999694824219</c:v>
                </c:pt>
                <c:pt idx="18982">
                  <c:v>162.17999267578125</c:v>
                </c:pt>
                <c:pt idx="18983">
                  <c:v>161.99000549316406</c:v>
                </c:pt>
                <c:pt idx="18984">
                  <c:v>163.19999694824219</c:v>
                </c:pt>
                <c:pt idx="18985">
                  <c:v>161.94999694824219</c:v>
                </c:pt>
                <c:pt idx="18986">
                  <c:v>162.22999572753906</c:v>
                </c:pt>
                <c:pt idx="18987">
                  <c:v>162.83000183105469</c:v>
                </c:pt>
                <c:pt idx="18988">
                  <c:v>162.53999328613281</c:v>
                </c:pt>
                <c:pt idx="18989">
                  <c:v>163.16999816894531</c:v>
                </c:pt>
                <c:pt idx="18990">
                  <c:v>162.02000427246094</c:v>
                </c:pt>
                <c:pt idx="18991">
                  <c:v>163.19000244140625</c:v>
                </c:pt>
                <c:pt idx="18992">
                  <c:v>163.17999267578125</c:v>
                </c:pt>
                <c:pt idx="18993">
                  <c:v>162.14999389648438</c:v>
                </c:pt>
                <c:pt idx="18994">
                  <c:v>163.16999816894531</c:v>
                </c:pt>
                <c:pt idx="18995">
                  <c:v>162.57000732421875</c:v>
                </c:pt>
                <c:pt idx="18996">
                  <c:v>163.02000427246094</c:v>
                </c:pt>
                <c:pt idx="18997">
                  <c:v>162.30999755859375</c:v>
                </c:pt>
                <c:pt idx="18998">
                  <c:v>162.1300048828125</c:v>
                </c:pt>
                <c:pt idx="18999">
                  <c:v>163.25999450683594</c:v>
                </c:pt>
                <c:pt idx="19000">
                  <c:v>162.17999267578125</c:v>
                </c:pt>
                <c:pt idx="19001">
                  <c:v>163.27999877929688</c:v>
                </c:pt>
                <c:pt idx="19002">
                  <c:v>162.91000366210938</c:v>
                </c:pt>
                <c:pt idx="19003">
                  <c:v>162.86000061035156</c:v>
                </c:pt>
                <c:pt idx="19004">
                  <c:v>162.63999938964844</c:v>
                </c:pt>
                <c:pt idx="19005">
                  <c:v>163.19999694824219</c:v>
                </c:pt>
                <c:pt idx="19006">
                  <c:v>163.52000427246094</c:v>
                </c:pt>
                <c:pt idx="19007">
                  <c:v>162.22999572753906</c:v>
                </c:pt>
                <c:pt idx="19008">
                  <c:v>163.3800048828125</c:v>
                </c:pt>
                <c:pt idx="19009">
                  <c:v>163.08000183105469</c:v>
                </c:pt>
                <c:pt idx="19010">
                  <c:v>162.8699951171875</c:v>
                </c:pt>
                <c:pt idx="19011">
                  <c:v>162.94999694824219</c:v>
                </c:pt>
                <c:pt idx="19012">
                  <c:v>163.24000549316406</c:v>
                </c:pt>
                <c:pt idx="19013">
                  <c:v>163.57000732421875</c:v>
                </c:pt>
                <c:pt idx="19014">
                  <c:v>162.3800048828125</c:v>
                </c:pt>
                <c:pt idx="19015">
                  <c:v>163.55000305175781</c:v>
                </c:pt>
                <c:pt idx="19016">
                  <c:v>163.38999938964844</c:v>
                </c:pt>
                <c:pt idx="19017">
                  <c:v>162.86000061035156</c:v>
                </c:pt>
                <c:pt idx="19018">
                  <c:v>163.02999877929688</c:v>
                </c:pt>
                <c:pt idx="19019">
                  <c:v>162.53999328613281</c:v>
                </c:pt>
                <c:pt idx="19020">
                  <c:v>163.69999694824219</c:v>
                </c:pt>
                <c:pt idx="19021">
                  <c:v>162.57000732421875</c:v>
                </c:pt>
                <c:pt idx="19022">
                  <c:v>163.72999572753906</c:v>
                </c:pt>
                <c:pt idx="19023">
                  <c:v>163.52000427246094</c:v>
                </c:pt>
                <c:pt idx="19024">
                  <c:v>163.02999877929688</c:v>
                </c:pt>
                <c:pt idx="19025">
                  <c:v>163.1199951171875</c:v>
                </c:pt>
                <c:pt idx="19026">
                  <c:v>162.6199951171875</c:v>
                </c:pt>
                <c:pt idx="19027">
                  <c:v>163.86000061035156</c:v>
                </c:pt>
                <c:pt idx="19028">
                  <c:v>162.66000366210938</c:v>
                </c:pt>
                <c:pt idx="19029">
                  <c:v>163.78999328613281</c:v>
                </c:pt>
                <c:pt idx="19030">
                  <c:v>162.64999389648438</c:v>
                </c:pt>
                <c:pt idx="19031">
                  <c:v>163.11000061035156</c:v>
                </c:pt>
                <c:pt idx="19032">
                  <c:v>163.16999816894531</c:v>
                </c:pt>
                <c:pt idx="19033">
                  <c:v>163.60000610351563</c:v>
                </c:pt>
                <c:pt idx="19034">
                  <c:v>163.89999389648438</c:v>
                </c:pt>
                <c:pt idx="19035">
                  <c:v>162.72000122070313</c:v>
                </c:pt>
                <c:pt idx="19036">
                  <c:v>163.55000305175781</c:v>
                </c:pt>
                <c:pt idx="19037">
                  <c:v>162.99000549316406</c:v>
                </c:pt>
                <c:pt idx="19038">
                  <c:v>162.71000671386719</c:v>
                </c:pt>
                <c:pt idx="19039">
                  <c:v>163.91999816894531</c:v>
                </c:pt>
                <c:pt idx="19040">
                  <c:v>162.78999328613281</c:v>
                </c:pt>
                <c:pt idx="19041">
                  <c:v>163.22999572753906</c:v>
                </c:pt>
                <c:pt idx="19042">
                  <c:v>163.39999389648438</c:v>
                </c:pt>
                <c:pt idx="19043">
                  <c:v>163.58000183105469</c:v>
                </c:pt>
                <c:pt idx="19044">
                  <c:v>163.1300048828125</c:v>
                </c:pt>
                <c:pt idx="19045">
                  <c:v>163.80000305175781</c:v>
                </c:pt>
                <c:pt idx="19046">
                  <c:v>163.94999694824219</c:v>
                </c:pt>
                <c:pt idx="19047">
                  <c:v>162.8800048828125</c:v>
                </c:pt>
                <c:pt idx="19048">
                  <c:v>164.03999328613281</c:v>
                </c:pt>
                <c:pt idx="19049">
                  <c:v>163.61000061035156</c:v>
                </c:pt>
                <c:pt idx="19050">
                  <c:v>163.55000305175781</c:v>
                </c:pt>
                <c:pt idx="19051">
                  <c:v>163.36000061035156</c:v>
                </c:pt>
                <c:pt idx="19052">
                  <c:v>163.02000427246094</c:v>
                </c:pt>
                <c:pt idx="19053">
                  <c:v>164.19000244140625</c:v>
                </c:pt>
                <c:pt idx="19054">
                  <c:v>163</c:v>
                </c:pt>
                <c:pt idx="19055">
                  <c:v>164.14999389648438</c:v>
                </c:pt>
                <c:pt idx="19056">
                  <c:v>163.83999633789063</c:v>
                </c:pt>
                <c:pt idx="19057">
                  <c:v>163.57000732421875</c:v>
                </c:pt>
                <c:pt idx="19058">
                  <c:v>163.52000427246094</c:v>
                </c:pt>
                <c:pt idx="19059">
                  <c:v>163.02000427246094</c:v>
                </c:pt>
                <c:pt idx="19060">
                  <c:v>164.25999450683594</c:v>
                </c:pt>
                <c:pt idx="19061">
                  <c:v>163.03999328613281</c:v>
                </c:pt>
                <c:pt idx="19062">
                  <c:v>163.21000671386719</c:v>
                </c:pt>
                <c:pt idx="19063">
                  <c:v>163.99000549316406</c:v>
                </c:pt>
                <c:pt idx="19064">
                  <c:v>163.69000244140625</c:v>
                </c:pt>
                <c:pt idx="19065">
                  <c:v>163.75</c:v>
                </c:pt>
                <c:pt idx="19066">
                  <c:v>163.28999328613281</c:v>
                </c:pt>
                <c:pt idx="19067">
                  <c:v>164.47000122070313</c:v>
                </c:pt>
                <c:pt idx="19068">
                  <c:v>163.19000244140625</c:v>
                </c:pt>
                <c:pt idx="19069">
                  <c:v>163.38999938964844</c:v>
                </c:pt>
                <c:pt idx="19070">
                  <c:v>164.07000732421875</c:v>
                </c:pt>
                <c:pt idx="19071">
                  <c:v>163.77000427246094</c:v>
                </c:pt>
                <c:pt idx="19072">
                  <c:v>164.35000610351563</c:v>
                </c:pt>
                <c:pt idx="19073">
                  <c:v>163.25999450683594</c:v>
                </c:pt>
                <c:pt idx="19074">
                  <c:v>164.47999572753906</c:v>
                </c:pt>
                <c:pt idx="19075">
                  <c:v>163.28999328613281</c:v>
                </c:pt>
                <c:pt idx="19076">
                  <c:v>163.57000732421875</c:v>
                </c:pt>
                <c:pt idx="19077">
                  <c:v>163.96000671386719</c:v>
                </c:pt>
                <c:pt idx="19078">
                  <c:v>164.03999328613281</c:v>
                </c:pt>
                <c:pt idx="19079">
                  <c:v>164.42999267578125</c:v>
                </c:pt>
                <c:pt idx="19080">
                  <c:v>163.3699951171875</c:v>
                </c:pt>
                <c:pt idx="19081">
                  <c:v>164.47000122070313</c:v>
                </c:pt>
                <c:pt idx="19082">
                  <c:v>164.17999267578125</c:v>
                </c:pt>
                <c:pt idx="19083">
                  <c:v>163.99000549316406</c:v>
                </c:pt>
                <c:pt idx="19084">
                  <c:v>163.74000549316406</c:v>
                </c:pt>
                <c:pt idx="19085">
                  <c:v>164.52000427246094</c:v>
                </c:pt>
                <c:pt idx="19086">
                  <c:v>163.5</c:v>
                </c:pt>
                <c:pt idx="19087">
                  <c:v>164.71000671386719</c:v>
                </c:pt>
                <c:pt idx="19088">
                  <c:v>164.44000244140625</c:v>
                </c:pt>
                <c:pt idx="19089">
                  <c:v>163.71000671386719</c:v>
                </c:pt>
                <c:pt idx="19090">
                  <c:v>164.42999267578125</c:v>
                </c:pt>
                <c:pt idx="19091">
                  <c:v>163.66000366210938</c:v>
                </c:pt>
                <c:pt idx="19092">
                  <c:v>164.71000671386719</c:v>
                </c:pt>
                <c:pt idx="19093">
                  <c:v>163.49000549316406</c:v>
                </c:pt>
                <c:pt idx="19094">
                  <c:v>163.58000183105469</c:v>
                </c:pt>
                <c:pt idx="19095">
                  <c:v>164.47999572753906</c:v>
                </c:pt>
                <c:pt idx="19096">
                  <c:v>164.02999877929688</c:v>
                </c:pt>
                <c:pt idx="19097">
                  <c:v>164.08999633789063</c:v>
                </c:pt>
                <c:pt idx="19098">
                  <c:v>163.61000061035156</c:v>
                </c:pt>
                <c:pt idx="19099">
                  <c:v>164.85000610351563</c:v>
                </c:pt>
                <c:pt idx="19100">
                  <c:v>163.66000366210938</c:v>
                </c:pt>
                <c:pt idx="19101">
                  <c:v>163.94999694824219</c:v>
                </c:pt>
                <c:pt idx="19102">
                  <c:v>164.47000122070313</c:v>
                </c:pt>
                <c:pt idx="19103">
                  <c:v>164.25999450683594</c:v>
                </c:pt>
                <c:pt idx="19104">
                  <c:v>164.11000061035156</c:v>
                </c:pt>
                <c:pt idx="19105">
                  <c:v>163.80999755859375</c:v>
                </c:pt>
                <c:pt idx="19106">
                  <c:v>164.97000122070313</c:v>
                </c:pt>
                <c:pt idx="19107">
                  <c:v>163.80000305175781</c:v>
                </c:pt>
                <c:pt idx="19108">
                  <c:v>164.07000732421875</c:v>
                </c:pt>
                <c:pt idx="19109">
                  <c:v>164.67999267578125</c:v>
                </c:pt>
                <c:pt idx="19110">
                  <c:v>164.42999267578125</c:v>
                </c:pt>
                <c:pt idx="19111">
                  <c:v>164.17999267578125</c:v>
                </c:pt>
                <c:pt idx="19112">
                  <c:v>163.8699951171875</c:v>
                </c:pt>
                <c:pt idx="19113">
                  <c:v>165.05999755859375</c:v>
                </c:pt>
                <c:pt idx="19114">
                  <c:v>163.92999267578125</c:v>
                </c:pt>
                <c:pt idx="19115">
                  <c:v>164.16999816894531</c:v>
                </c:pt>
                <c:pt idx="19116">
                  <c:v>164.71000671386719</c:v>
                </c:pt>
                <c:pt idx="19117">
                  <c:v>164.55999755859375</c:v>
                </c:pt>
                <c:pt idx="19118">
                  <c:v>165.17999267578125</c:v>
                </c:pt>
                <c:pt idx="19119">
                  <c:v>163.88999938964844</c:v>
                </c:pt>
                <c:pt idx="19120">
                  <c:v>165.16999816894531</c:v>
                </c:pt>
                <c:pt idx="19121">
                  <c:v>165.03999328613281</c:v>
                </c:pt>
                <c:pt idx="19122">
                  <c:v>164.30999755859375</c:v>
                </c:pt>
                <c:pt idx="19123">
                  <c:v>164.75999450683594</c:v>
                </c:pt>
                <c:pt idx="19124">
                  <c:v>164.6199951171875</c:v>
                </c:pt>
                <c:pt idx="19125">
                  <c:v>165.22000122070313</c:v>
                </c:pt>
                <c:pt idx="19126">
                  <c:v>164.08000183105469</c:v>
                </c:pt>
                <c:pt idx="19127">
                  <c:v>165.24000549316406</c:v>
                </c:pt>
                <c:pt idx="19128">
                  <c:v>165.1199951171875</c:v>
                </c:pt>
                <c:pt idx="19129">
                  <c:v>164.42999267578125</c:v>
                </c:pt>
                <c:pt idx="19130">
                  <c:v>165.02000427246094</c:v>
                </c:pt>
                <c:pt idx="19131">
                  <c:v>164.67999267578125</c:v>
                </c:pt>
                <c:pt idx="19132">
                  <c:v>165.30000305175781</c:v>
                </c:pt>
                <c:pt idx="19133">
                  <c:v>164.19999694824219</c:v>
                </c:pt>
                <c:pt idx="19134">
                  <c:v>165.33999633789063</c:v>
                </c:pt>
                <c:pt idx="19135">
                  <c:v>165.16999816894531</c:v>
                </c:pt>
                <c:pt idx="19136">
                  <c:v>164.27000427246094</c:v>
                </c:pt>
                <c:pt idx="19137">
                  <c:v>165.19000244140625</c:v>
                </c:pt>
                <c:pt idx="19138">
                  <c:v>164.55000305175781</c:v>
                </c:pt>
                <c:pt idx="19139">
                  <c:v>165.22000122070313</c:v>
                </c:pt>
                <c:pt idx="19140">
                  <c:v>164.38999938964844</c:v>
                </c:pt>
                <c:pt idx="19141">
                  <c:v>165.50999450683594</c:v>
                </c:pt>
                <c:pt idx="19142">
                  <c:v>165.55999755859375</c:v>
                </c:pt>
                <c:pt idx="19143">
                  <c:v>164.35000610351563</c:v>
                </c:pt>
                <c:pt idx="19144">
                  <c:v>165.44999694824219</c:v>
                </c:pt>
                <c:pt idx="19145">
                  <c:v>164.97999572753906</c:v>
                </c:pt>
                <c:pt idx="19146">
                  <c:v>165.30000305175781</c:v>
                </c:pt>
                <c:pt idx="19147">
                  <c:v>164.72999572753906</c:v>
                </c:pt>
                <c:pt idx="19148">
                  <c:v>164.41999816894531</c:v>
                </c:pt>
                <c:pt idx="19149">
                  <c:v>165.64999389648438</c:v>
                </c:pt>
                <c:pt idx="19150">
                  <c:v>164.41000366210938</c:v>
                </c:pt>
                <c:pt idx="19151">
                  <c:v>165.58000183105469</c:v>
                </c:pt>
                <c:pt idx="19152">
                  <c:v>165.08999633789063</c:v>
                </c:pt>
                <c:pt idx="19153">
                  <c:v>165.27000427246094</c:v>
                </c:pt>
                <c:pt idx="19154">
                  <c:v>164.75999450683594</c:v>
                </c:pt>
                <c:pt idx="19155">
                  <c:v>165.63999938964844</c:v>
                </c:pt>
                <c:pt idx="19156">
                  <c:v>165.74000549316406</c:v>
                </c:pt>
                <c:pt idx="19157">
                  <c:v>164.57000732421875</c:v>
                </c:pt>
                <c:pt idx="19158">
                  <c:v>165.67999267578125</c:v>
                </c:pt>
                <c:pt idx="19159">
                  <c:v>165.16000366210938</c:v>
                </c:pt>
                <c:pt idx="19160">
                  <c:v>165.50999450683594</c:v>
                </c:pt>
                <c:pt idx="19161">
                  <c:v>164.85000610351563</c:v>
                </c:pt>
                <c:pt idx="19162">
                  <c:v>164.63999938964844</c:v>
                </c:pt>
                <c:pt idx="19163">
                  <c:v>165.86000061035156</c:v>
                </c:pt>
                <c:pt idx="19164">
                  <c:v>164.67999267578125</c:v>
                </c:pt>
                <c:pt idx="19165">
                  <c:v>165.27000427246094</c:v>
                </c:pt>
                <c:pt idx="19166">
                  <c:v>165</c:v>
                </c:pt>
                <c:pt idx="19167">
                  <c:v>165.85000610351563</c:v>
                </c:pt>
                <c:pt idx="19168">
                  <c:v>165.88999938964844</c:v>
                </c:pt>
                <c:pt idx="19169">
                  <c:v>164.72999572753906</c:v>
                </c:pt>
                <c:pt idx="19170">
                  <c:v>165.85000610351563</c:v>
                </c:pt>
                <c:pt idx="19171">
                  <c:v>164.92999267578125</c:v>
                </c:pt>
                <c:pt idx="19172">
                  <c:v>165.6300048828125</c:v>
                </c:pt>
                <c:pt idx="19173">
                  <c:v>165.1300048828125</c:v>
                </c:pt>
                <c:pt idx="19174">
                  <c:v>165.86000061035156</c:v>
                </c:pt>
                <c:pt idx="19175">
                  <c:v>166.08000183105469</c:v>
                </c:pt>
                <c:pt idx="19176">
                  <c:v>164.91999816894531</c:v>
                </c:pt>
                <c:pt idx="19177">
                  <c:v>165.96000671386719</c:v>
                </c:pt>
                <c:pt idx="19178">
                  <c:v>166.11000061035156</c:v>
                </c:pt>
                <c:pt idx="19179">
                  <c:v>165.03999328613281</c:v>
                </c:pt>
                <c:pt idx="19180">
                  <c:v>166.17999267578125</c:v>
                </c:pt>
                <c:pt idx="19181">
                  <c:v>165.8800048828125</c:v>
                </c:pt>
                <c:pt idx="19182">
                  <c:v>165.5</c:v>
                </c:pt>
                <c:pt idx="19183">
                  <c:v>165.52999877929688</c:v>
                </c:pt>
                <c:pt idx="19184">
                  <c:v>165.08999633789063</c:v>
                </c:pt>
                <c:pt idx="19185">
                  <c:v>166.22000122070313</c:v>
                </c:pt>
                <c:pt idx="19186">
                  <c:v>165.03999328613281</c:v>
                </c:pt>
                <c:pt idx="19187">
                  <c:v>165.11000061035156</c:v>
                </c:pt>
                <c:pt idx="19188">
                  <c:v>166.14999389648438</c:v>
                </c:pt>
                <c:pt idx="19189">
                  <c:v>165.33999633789063</c:v>
                </c:pt>
                <c:pt idx="19190">
                  <c:v>166.02000427246094</c:v>
                </c:pt>
                <c:pt idx="19191">
                  <c:v>165.3800048828125</c:v>
                </c:pt>
                <c:pt idx="19192">
                  <c:v>166.27000427246094</c:v>
                </c:pt>
                <c:pt idx="19193">
                  <c:v>165.25</c:v>
                </c:pt>
                <c:pt idx="19194">
                  <c:v>165.08000183105469</c:v>
                </c:pt>
                <c:pt idx="19195">
                  <c:v>166.22999572753906</c:v>
                </c:pt>
                <c:pt idx="19196">
                  <c:v>165.16000366210938</c:v>
                </c:pt>
                <c:pt idx="19197">
                  <c:v>165.5</c:v>
                </c:pt>
                <c:pt idx="19198">
                  <c:v>165.92999267578125</c:v>
                </c:pt>
                <c:pt idx="19199">
                  <c:v>165.77999877929688</c:v>
                </c:pt>
                <c:pt idx="19200">
                  <c:v>165.83000183105469</c:v>
                </c:pt>
                <c:pt idx="19201">
                  <c:v>165.32000732421875</c:v>
                </c:pt>
                <c:pt idx="19202">
                  <c:v>166.44000244140625</c:v>
                </c:pt>
                <c:pt idx="19203">
                  <c:v>165.22999572753906</c:v>
                </c:pt>
                <c:pt idx="19204">
                  <c:v>165.32000732421875</c:v>
                </c:pt>
                <c:pt idx="19205">
                  <c:v>166.35000610351563</c:v>
                </c:pt>
                <c:pt idx="19206">
                  <c:v>165.47999572753906</c:v>
                </c:pt>
                <c:pt idx="19207">
                  <c:v>165.94999694824219</c:v>
                </c:pt>
                <c:pt idx="19208">
                  <c:v>165.91999816894531</c:v>
                </c:pt>
                <c:pt idx="19209">
                  <c:v>166.14999389648438</c:v>
                </c:pt>
                <c:pt idx="19210">
                  <c:v>165.75</c:v>
                </c:pt>
                <c:pt idx="19211">
                  <c:v>165.47999572753906</c:v>
                </c:pt>
                <c:pt idx="19212">
                  <c:v>166.69000244140625</c:v>
                </c:pt>
                <c:pt idx="19213">
                  <c:v>165.41000366210938</c:v>
                </c:pt>
                <c:pt idx="19214">
                  <c:v>165.46000671386719</c:v>
                </c:pt>
                <c:pt idx="19215">
                  <c:v>166.55999755859375</c:v>
                </c:pt>
                <c:pt idx="19216">
                  <c:v>165.55999755859375</c:v>
                </c:pt>
                <c:pt idx="19217">
                  <c:v>166.05999755859375</c:v>
                </c:pt>
                <c:pt idx="19218">
                  <c:v>166.11000061035156</c:v>
                </c:pt>
                <c:pt idx="19219">
                  <c:v>166.16999816894531</c:v>
                </c:pt>
                <c:pt idx="19220">
                  <c:v>166.71000671386719</c:v>
                </c:pt>
                <c:pt idx="19221">
                  <c:v>165.6300048828125</c:v>
                </c:pt>
                <c:pt idx="19222">
                  <c:v>166.71000671386719</c:v>
                </c:pt>
                <c:pt idx="19223">
                  <c:v>165.6199951171875</c:v>
                </c:pt>
                <c:pt idx="19224">
                  <c:v>165.55000305175781</c:v>
                </c:pt>
                <c:pt idx="19225">
                  <c:v>166.75999450683594</c:v>
                </c:pt>
                <c:pt idx="19226">
                  <c:v>165.66999816894531</c:v>
                </c:pt>
                <c:pt idx="19227">
                  <c:v>166.05000305175781</c:v>
                </c:pt>
                <c:pt idx="19228">
                  <c:v>166.44999694824219</c:v>
                </c:pt>
                <c:pt idx="19229">
                  <c:v>166.24000549316406</c:v>
                </c:pt>
                <c:pt idx="19230">
                  <c:v>166.25999450683594</c:v>
                </c:pt>
                <c:pt idx="19231">
                  <c:v>165.69000244140625</c:v>
                </c:pt>
                <c:pt idx="19232">
                  <c:v>166.91999816894531</c:v>
                </c:pt>
                <c:pt idx="19233">
                  <c:v>165.78999328613281</c:v>
                </c:pt>
                <c:pt idx="19234">
                  <c:v>165.77999877929688</c:v>
                </c:pt>
                <c:pt idx="19235">
                  <c:v>166.89999389648438</c:v>
                </c:pt>
                <c:pt idx="19236">
                  <c:v>165.78999328613281</c:v>
                </c:pt>
                <c:pt idx="19237">
                  <c:v>166.85000610351563</c:v>
                </c:pt>
                <c:pt idx="19238">
                  <c:v>165.88999938964844</c:v>
                </c:pt>
                <c:pt idx="19239">
                  <c:v>166.44999694824219</c:v>
                </c:pt>
                <c:pt idx="19240">
                  <c:v>166.3699951171875</c:v>
                </c:pt>
                <c:pt idx="19241">
                  <c:v>166.61000061035156</c:v>
                </c:pt>
                <c:pt idx="19242">
                  <c:v>167.02999877929688</c:v>
                </c:pt>
                <c:pt idx="19243">
                  <c:v>165.86000061035156</c:v>
                </c:pt>
                <c:pt idx="19244">
                  <c:v>167.1300048828125</c:v>
                </c:pt>
                <c:pt idx="19245">
                  <c:v>165.99000549316406</c:v>
                </c:pt>
                <c:pt idx="19246">
                  <c:v>166.02000427246094</c:v>
                </c:pt>
                <c:pt idx="19247">
                  <c:v>167.08999633789063</c:v>
                </c:pt>
                <c:pt idx="19248">
                  <c:v>166.61000061035156</c:v>
                </c:pt>
                <c:pt idx="19249">
                  <c:v>166.02000427246094</c:v>
                </c:pt>
                <c:pt idx="19250">
                  <c:v>166.25</c:v>
                </c:pt>
                <c:pt idx="19251">
                  <c:v>166.99000549316406</c:v>
                </c:pt>
                <c:pt idx="19252">
                  <c:v>166.58000183105469</c:v>
                </c:pt>
                <c:pt idx="19253">
                  <c:v>166.78999328613281</c:v>
                </c:pt>
                <c:pt idx="19254">
                  <c:v>166.80000305175781</c:v>
                </c:pt>
                <c:pt idx="19255">
                  <c:v>166.53999328613281</c:v>
                </c:pt>
                <c:pt idx="19256">
                  <c:v>166.1300048828125</c:v>
                </c:pt>
                <c:pt idx="19257">
                  <c:v>167.30000305175781</c:v>
                </c:pt>
                <c:pt idx="19258">
                  <c:v>166.1199951171875</c:v>
                </c:pt>
                <c:pt idx="19259">
                  <c:v>167.33000183105469</c:v>
                </c:pt>
                <c:pt idx="19260">
                  <c:v>167.07000732421875</c:v>
                </c:pt>
                <c:pt idx="19261">
                  <c:v>166.32000732421875</c:v>
                </c:pt>
                <c:pt idx="19262">
                  <c:v>167.05999755859375</c:v>
                </c:pt>
                <c:pt idx="19263">
                  <c:v>166.47000122070313</c:v>
                </c:pt>
                <c:pt idx="19264">
                  <c:v>167.33999633789063</c:v>
                </c:pt>
                <c:pt idx="19265">
                  <c:v>166.32000732421875</c:v>
                </c:pt>
                <c:pt idx="19266">
                  <c:v>167.47999572753906</c:v>
                </c:pt>
                <c:pt idx="19267">
                  <c:v>167.39999389648438</c:v>
                </c:pt>
                <c:pt idx="19268">
                  <c:v>166.30000305175781</c:v>
                </c:pt>
                <c:pt idx="19269">
                  <c:v>167.41999816894531</c:v>
                </c:pt>
                <c:pt idx="19270">
                  <c:v>166.92999267578125</c:v>
                </c:pt>
                <c:pt idx="19271">
                  <c:v>167.14999389648438</c:v>
                </c:pt>
                <c:pt idx="19272">
                  <c:v>166.75</c:v>
                </c:pt>
                <c:pt idx="19273">
                  <c:v>167.47999572753906</c:v>
                </c:pt>
                <c:pt idx="19274">
                  <c:v>167.58000183105469</c:v>
                </c:pt>
                <c:pt idx="19275">
                  <c:v>166.36000061035156</c:v>
                </c:pt>
                <c:pt idx="19276">
                  <c:v>167.55999755859375</c:v>
                </c:pt>
                <c:pt idx="19277">
                  <c:v>166.44000244140625</c:v>
                </c:pt>
                <c:pt idx="19278">
                  <c:v>167.16999816894531</c:v>
                </c:pt>
                <c:pt idx="19279">
                  <c:v>166.75999450683594</c:v>
                </c:pt>
                <c:pt idx="19280">
                  <c:v>167.55000305175781</c:v>
                </c:pt>
                <c:pt idx="19281">
                  <c:v>166.66999816894531</c:v>
                </c:pt>
                <c:pt idx="19282">
                  <c:v>167.72000122070313</c:v>
                </c:pt>
                <c:pt idx="19283">
                  <c:v>166.41999816894531</c:v>
                </c:pt>
                <c:pt idx="19284">
                  <c:v>166.57000732421875</c:v>
                </c:pt>
                <c:pt idx="19285">
                  <c:v>167.55000305175781</c:v>
                </c:pt>
                <c:pt idx="19286">
                  <c:v>166.94999694824219</c:v>
                </c:pt>
                <c:pt idx="19287">
                  <c:v>167.69999694824219</c:v>
                </c:pt>
                <c:pt idx="19288">
                  <c:v>166.77000427246094</c:v>
                </c:pt>
                <c:pt idx="19289">
                  <c:v>167.96000671386719</c:v>
                </c:pt>
                <c:pt idx="19290">
                  <c:v>167.82000732421875</c:v>
                </c:pt>
                <c:pt idx="19291">
                  <c:v>166.83999633789063</c:v>
                </c:pt>
                <c:pt idx="19292">
                  <c:v>167.67999267578125</c:v>
                </c:pt>
                <c:pt idx="19293">
                  <c:v>167.08999633789063</c:v>
                </c:pt>
                <c:pt idx="19294">
                  <c:v>167.8699951171875</c:v>
                </c:pt>
                <c:pt idx="19295">
                  <c:v>166.8699951171875</c:v>
                </c:pt>
                <c:pt idx="19296">
                  <c:v>168.02000427246094</c:v>
                </c:pt>
                <c:pt idx="19297">
                  <c:v>167.88999938964844</c:v>
                </c:pt>
                <c:pt idx="19298">
                  <c:v>166.99000549316406</c:v>
                </c:pt>
                <c:pt idx="19299">
                  <c:v>167.78999328613281</c:v>
                </c:pt>
                <c:pt idx="19300">
                  <c:v>167.1300048828125</c:v>
                </c:pt>
                <c:pt idx="19301">
                  <c:v>167.08999633789063</c:v>
                </c:pt>
                <c:pt idx="19302">
                  <c:v>167.66000366210938</c:v>
                </c:pt>
                <c:pt idx="19303">
                  <c:v>167.02999877929688</c:v>
                </c:pt>
                <c:pt idx="19304">
                  <c:v>168.16000366210938</c:v>
                </c:pt>
                <c:pt idx="19305">
                  <c:v>166.97999572753906</c:v>
                </c:pt>
                <c:pt idx="19306">
                  <c:v>166.94999694824219</c:v>
                </c:pt>
                <c:pt idx="19307">
                  <c:v>168.00999450683594</c:v>
                </c:pt>
                <c:pt idx="19308">
                  <c:v>167.27000427246094</c:v>
                </c:pt>
                <c:pt idx="19309">
                  <c:v>168.02999877929688</c:v>
                </c:pt>
                <c:pt idx="19310">
                  <c:v>166.94000244140625</c:v>
                </c:pt>
                <c:pt idx="19311">
                  <c:v>168.16000366210938</c:v>
                </c:pt>
                <c:pt idx="19312">
                  <c:v>168.07000732421875</c:v>
                </c:pt>
                <c:pt idx="19313">
                  <c:v>167.19000244140625</c:v>
                </c:pt>
                <c:pt idx="19314">
                  <c:v>168.07000732421875</c:v>
                </c:pt>
                <c:pt idx="19315">
                  <c:v>167.47999572753906</c:v>
                </c:pt>
                <c:pt idx="19316">
                  <c:v>168.14999389648438</c:v>
                </c:pt>
                <c:pt idx="19317">
                  <c:v>167.11000061035156</c:v>
                </c:pt>
                <c:pt idx="19318">
                  <c:v>168.22999572753906</c:v>
                </c:pt>
                <c:pt idx="19319">
                  <c:v>167.08000183105469</c:v>
                </c:pt>
                <c:pt idx="19320">
                  <c:v>167.17999267578125</c:v>
                </c:pt>
                <c:pt idx="19321">
                  <c:v>168.1199951171875</c:v>
                </c:pt>
                <c:pt idx="19322">
                  <c:v>167.55000305175781</c:v>
                </c:pt>
                <c:pt idx="19323">
                  <c:v>168.19999694824219</c:v>
                </c:pt>
                <c:pt idx="19324">
                  <c:v>167.27000427246094</c:v>
                </c:pt>
                <c:pt idx="19325">
                  <c:v>168.47999572753906</c:v>
                </c:pt>
                <c:pt idx="19326">
                  <c:v>168.36000061035156</c:v>
                </c:pt>
                <c:pt idx="19327">
                  <c:v>167.35000610351563</c:v>
                </c:pt>
                <c:pt idx="19328">
                  <c:v>168.35000610351563</c:v>
                </c:pt>
                <c:pt idx="19329">
                  <c:v>167.50999450683594</c:v>
                </c:pt>
                <c:pt idx="19330">
                  <c:v>168.32000732421875</c:v>
                </c:pt>
                <c:pt idx="19331">
                  <c:v>167.44000244140625</c:v>
                </c:pt>
                <c:pt idx="19332">
                  <c:v>168.50999450683594</c:v>
                </c:pt>
                <c:pt idx="19333">
                  <c:v>167.35000610351563</c:v>
                </c:pt>
                <c:pt idx="19334">
                  <c:v>168.6199951171875</c:v>
                </c:pt>
                <c:pt idx="19335">
                  <c:v>168.41000366210938</c:v>
                </c:pt>
                <c:pt idx="19336">
                  <c:v>167.52000427246094</c:v>
                </c:pt>
                <c:pt idx="19337">
                  <c:v>168.3699951171875</c:v>
                </c:pt>
                <c:pt idx="19338">
                  <c:v>167.80000305175781</c:v>
                </c:pt>
                <c:pt idx="19339">
                  <c:v>168.5</c:v>
                </c:pt>
                <c:pt idx="19340">
                  <c:v>167.6199951171875</c:v>
                </c:pt>
                <c:pt idx="19341">
                  <c:v>168.72000122070313</c:v>
                </c:pt>
                <c:pt idx="19342">
                  <c:v>168.71000671386719</c:v>
                </c:pt>
                <c:pt idx="19343">
                  <c:v>167.66000366210938</c:v>
                </c:pt>
                <c:pt idx="19344">
                  <c:v>168.58000183105469</c:v>
                </c:pt>
                <c:pt idx="19345">
                  <c:v>167.97999572753906</c:v>
                </c:pt>
                <c:pt idx="19346">
                  <c:v>168.58000183105469</c:v>
                </c:pt>
                <c:pt idx="19347">
                  <c:v>167.75</c:v>
                </c:pt>
                <c:pt idx="19348">
                  <c:v>167.66000366210938</c:v>
                </c:pt>
                <c:pt idx="19349">
                  <c:v>168.80999755859375</c:v>
                </c:pt>
                <c:pt idx="19350">
                  <c:v>167.80000305175781</c:v>
                </c:pt>
                <c:pt idx="19351">
                  <c:v>168.33000183105469</c:v>
                </c:pt>
                <c:pt idx="19352">
                  <c:v>168.10000610351563</c:v>
                </c:pt>
                <c:pt idx="19353">
                  <c:v>168.75999450683594</c:v>
                </c:pt>
                <c:pt idx="19354">
                  <c:v>167.91000366210938</c:v>
                </c:pt>
                <c:pt idx="19355">
                  <c:v>167.72000122070313</c:v>
                </c:pt>
                <c:pt idx="19356">
                  <c:v>168.94999694824219</c:v>
                </c:pt>
                <c:pt idx="19357">
                  <c:v>167.91000366210938</c:v>
                </c:pt>
                <c:pt idx="19358">
                  <c:v>168.52999877929688</c:v>
                </c:pt>
                <c:pt idx="19359">
                  <c:v>168.13999938964844</c:v>
                </c:pt>
                <c:pt idx="19360">
                  <c:v>168.53999328613281</c:v>
                </c:pt>
                <c:pt idx="19361">
                  <c:v>167.97999572753906</c:v>
                </c:pt>
                <c:pt idx="19362">
                  <c:v>169.08000183105469</c:v>
                </c:pt>
                <c:pt idx="19363">
                  <c:v>167.94999694824219</c:v>
                </c:pt>
                <c:pt idx="19364">
                  <c:v>169.14999389648438</c:v>
                </c:pt>
                <c:pt idx="19365">
                  <c:v>167.97999572753906</c:v>
                </c:pt>
                <c:pt idx="19366">
                  <c:v>168.25999450683594</c:v>
                </c:pt>
                <c:pt idx="19367">
                  <c:v>168.75999450683594</c:v>
                </c:pt>
                <c:pt idx="19368">
                  <c:v>168.69999694824219</c:v>
                </c:pt>
                <c:pt idx="19369">
                  <c:v>168.41000366210938</c:v>
                </c:pt>
                <c:pt idx="19370">
                  <c:v>167.97999572753906</c:v>
                </c:pt>
                <c:pt idx="19371">
                  <c:v>169.25</c:v>
                </c:pt>
                <c:pt idx="19372">
                  <c:v>168.05000305175781</c:v>
                </c:pt>
                <c:pt idx="19373">
                  <c:v>168.47999572753906</c:v>
                </c:pt>
                <c:pt idx="19374">
                  <c:v>168.72000122070313</c:v>
                </c:pt>
                <c:pt idx="19375">
                  <c:v>168.92999267578125</c:v>
                </c:pt>
                <c:pt idx="19376">
                  <c:v>168.30999755859375</c:v>
                </c:pt>
                <c:pt idx="19377">
                  <c:v>168.16999816894531</c:v>
                </c:pt>
                <c:pt idx="19378">
                  <c:v>169.25999450683594</c:v>
                </c:pt>
                <c:pt idx="19379">
                  <c:v>168.17999267578125</c:v>
                </c:pt>
                <c:pt idx="19380">
                  <c:v>168.69999694824219</c:v>
                </c:pt>
                <c:pt idx="19381">
                  <c:v>168.85000610351563</c:v>
                </c:pt>
                <c:pt idx="19382">
                  <c:v>169.1199951171875</c:v>
                </c:pt>
                <c:pt idx="19383">
                  <c:v>169.44000244140625</c:v>
                </c:pt>
                <c:pt idx="19384">
                  <c:v>168.17999267578125</c:v>
                </c:pt>
                <c:pt idx="19385">
                  <c:v>169.44999694824219</c:v>
                </c:pt>
                <c:pt idx="19386">
                  <c:v>169.27000427246094</c:v>
                </c:pt>
                <c:pt idx="19387">
                  <c:v>168.80999755859375</c:v>
                </c:pt>
                <c:pt idx="19388">
                  <c:v>168.91000366210938</c:v>
                </c:pt>
                <c:pt idx="19389">
                  <c:v>168.3800048828125</c:v>
                </c:pt>
                <c:pt idx="19390">
                  <c:v>169.58000183105469</c:v>
                </c:pt>
                <c:pt idx="19391">
                  <c:v>168.35000610351563</c:v>
                </c:pt>
                <c:pt idx="19392">
                  <c:v>169.55999755859375</c:v>
                </c:pt>
                <c:pt idx="19393">
                  <c:v>169.3699951171875</c:v>
                </c:pt>
                <c:pt idx="19394">
                  <c:v>168.77999877929688</c:v>
                </c:pt>
                <c:pt idx="19395">
                  <c:v>169.03999328613281</c:v>
                </c:pt>
                <c:pt idx="19396">
                  <c:v>168.50999450683594</c:v>
                </c:pt>
                <c:pt idx="19397">
                  <c:v>169.6199951171875</c:v>
                </c:pt>
                <c:pt idx="19398">
                  <c:v>168.52000427246094</c:v>
                </c:pt>
                <c:pt idx="19399">
                  <c:v>168.57000732421875</c:v>
                </c:pt>
                <c:pt idx="19400">
                  <c:v>169.77999877929688</c:v>
                </c:pt>
                <c:pt idx="19401">
                  <c:v>168.66000366210938</c:v>
                </c:pt>
                <c:pt idx="19402">
                  <c:v>169.83999633789063</c:v>
                </c:pt>
                <c:pt idx="19403">
                  <c:v>169.63999938964844</c:v>
                </c:pt>
                <c:pt idx="19404">
                  <c:v>168.99000549316406</c:v>
                </c:pt>
                <c:pt idx="19405">
                  <c:v>169.42999267578125</c:v>
                </c:pt>
                <c:pt idx="19406">
                  <c:v>169.41000366210938</c:v>
                </c:pt>
                <c:pt idx="19407">
                  <c:v>170.08000183105469</c:v>
                </c:pt>
                <c:pt idx="19408">
                  <c:v>168.86000061035156</c:v>
                </c:pt>
                <c:pt idx="19409">
                  <c:v>170.1300048828125</c:v>
                </c:pt>
                <c:pt idx="19410">
                  <c:v>169.92999267578125</c:v>
                </c:pt>
                <c:pt idx="19411">
                  <c:v>169.16000366210938</c:v>
                </c:pt>
                <c:pt idx="19412">
                  <c:v>169.77999877929688</c:v>
                </c:pt>
                <c:pt idx="19413">
                  <c:v>169.53999328613281</c:v>
                </c:pt>
                <c:pt idx="19414">
                  <c:v>170.1199951171875</c:v>
                </c:pt>
                <c:pt idx="19415">
                  <c:v>169.1199951171875</c:v>
                </c:pt>
                <c:pt idx="19416">
                  <c:v>170.27999877929688</c:v>
                </c:pt>
                <c:pt idx="19417">
                  <c:v>170.19999694824219</c:v>
                </c:pt>
                <c:pt idx="19418">
                  <c:v>169.27999877929688</c:v>
                </c:pt>
                <c:pt idx="19419">
                  <c:v>170.13999938964844</c:v>
                </c:pt>
                <c:pt idx="19420">
                  <c:v>169.52000427246094</c:v>
                </c:pt>
                <c:pt idx="19421">
                  <c:v>170.19999694824219</c:v>
                </c:pt>
                <c:pt idx="19422">
                  <c:v>169.39999389648438</c:v>
                </c:pt>
                <c:pt idx="19423">
                  <c:v>170.41999816894531</c:v>
                </c:pt>
                <c:pt idx="19424">
                  <c:v>170.42999267578125</c:v>
                </c:pt>
                <c:pt idx="19425">
                  <c:v>169.33999633789063</c:v>
                </c:pt>
                <c:pt idx="19426">
                  <c:v>170.35000610351563</c:v>
                </c:pt>
                <c:pt idx="19427">
                  <c:v>169.94999694824219</c:v>
                </c:pt>
                <c:pt idx="19428">
                  <c:v>170.05000305175781</c:v>
                </c:pt>
                <c:pt idx="19429">
                  <c:v>169.80999755859375</c:v>
                </c:pt>
                <c:pt idx="19430">
                  <c:v>169.38999938964844</c:v>
                </c:pt>
                <c:pt idx="19431">
                  <c:v>170.61000061035156</c:v>
                </c:pt>
                <c:pt idx="19432">
                  <c:v>169.41000366210938</c:v>
                </c:pt>
                <c:pt idx="19433">
                  <c:v>170.60000610351563</c:v>
                </c:pt>
                <c:pt idx="19434">
                  <c:v>170.38999938964844</c:v>
                </c:pt>
                <c:pt idx="19435">
                  <c:v>169.97999572753906</c:v>
                </c:pt>
                <c:pt idx="19436">
                  <c:v>170.13999938964844</c:v>
                </c:pt>
                <c:pt idx="19437">
                  <c:v>169.75</c:v>
                </c:pt>
                <c:pt idx="19438">
                  <c:v>170.72000122070313</c:v>
                </c:pt>
                <c:pt idx="19439">
                  <c:v>169.6300048828125</c:v>
                </c:pt>
                <c:pt idx="19440">
                  <c:v>169.69999694824219</c:v>
                </c:pt>
                <c:pt idx="19441">
                  <c:v>170.6199951171875</c:v>
                </c:pt>
                <c:pt idx="19442">
                  <c:v>169.85000610351563</c:v>
                </c:pt>
                <c:pt idx="19443">
                  <c:v>170.66999816894531</c:v>
                </c:pt>
                <c:pt idx="19444">
                  <c:v>169.86000061035156</c:v>
                </c:pt>
                <c:pt idx="19445">
                  <c:v>170.8699951171875</c:v>
                </c:pt>
                <c:pt idx="19446">
                  <c:v>169.80000305175781</c:v>
                </c:pt>
                <c:pt idx="19447">
                  <c:v>169.77999877929688</c:v>
                </c:pt>
                <c:pt idx="19448">
                  <c:v>170.75999450683594</c:v>
                </c:pt>
                <c:pt idx="19449">
                  <c:v>170</c:v>
                </c:pt>
                <c:pt idx="19450">
                  <c:v>170.80000305175781</c:v>
                </c:pt>
                <c:pt idx="19451">
                  <c:v>170.1199951171875</c:v>
                </c:pt>
                <c:pt idx="19452">
                  <c:v>170.96000671386719</c:v>
                </c:pt>
                <c:pt idx="19453">
                  <c:v>171.13999938964844</c:v>
                </c:pt>
                <c:pt idx="19454">
                  <c:v>169.94999694824219</c:v>
                </c:pt>
                <c:pt idx="19455">
                  <c:v>170.94000244140625</c:v>
                </c:pt>
                <c:pt idx="19456">
                  <c:v>169.89999389648438</c:v>
                </c:pt>
                <c:pt idx="19457">
                  <c:v>170.52999877929688</c:v>
                </c:pt>
                <c:pt idx="19458">
                  <c:v>170.36000061035156</c:v>
                </c:pt>
                <c:pt idx="19459">
                  <c:v>170.85000610351563</c:v>
                </c:pt>
                <c:pt idx="19460">
                  <c:v>171.07000732421875</c:v>
                </c:pt>
                <c:pt idx="19461">
                  <c:v>170.02000427246094</c:v>
                </c:pt>
                <c:pt idx="19462">
                  <c:v>171.19000244140625</c:v>
                </c:pt>
                <c:pt idx="19463">
                  <c:v>169.97000122070313</c:v>
                </c:pt>
                <c:pt idx="19464">
                  <c:v>170.49000549316406</c:v>
                </c:pt>
                <c:pt idx="19465">
                  <c:v>170.63999938964844</c:v>
                </c:pt>
                <c:pt idx="19466">
                  <c:v>170.85000610351563</c:v>
                </c:pt>
                <c:pt idx="19467">
                  <c:v>170.55000305175781</c:v>
                </c:pt>
                <c:pt idx="19468">
                  <c:v>170.21000671386719</c:v>
                </c:pt>
                <c:pt idx="19469">
                  <c:v>171.33999633789063</c:v>
                </c:pt>
                <c:pt idx="19470">
                  <c:v>170.27000427246094</c:v>
                </c:pt>
                <c:pt idx="19471">
                  <c:v>170.39999389648438</c:v>
                </c:pt>
                <c:pt idx="19472">
                  <c:v>171.32000732421875</c:v>
                </c:pt>
                <c:pt idx="19473">
                  <c:v>170.60000610351563</c:v>
                </c:pt>
                <c:pt idx="19474">
                  <c:v>171.1199951171875</c:v>
                </c:pt>
                <c:pt idx="19475">
                  <c:v>170.66999816894531</c:v>
                </c:pt>
                <c:pt idx="19476">
                  <c:v>171.28999328613281</c:v>
                </c:pt>
                <c:pt idx="19477">
                  <c:v>170.61000061035156</c:v>
                </c:pt>
                <c:pt idx="19478">
                  <c:v>170.3699951171875</c:v>
                </c:pt>
                <c:pt idx="19479">
                  <c:v>171.52999877929688</c:v>
                </c:pt>
                <c:pt idx="19480">
                  <c:v>170.52000427246094</c:v>
                </c:pt>
                <c:pt idx="19481">
                  <c:v>171.6300048828125</c:v>
                </c:pt>
                <c:pt idx="19482">
                  <c:v>171.35000610351563</c:v>
                </c:pt>
                <c:pt idx="19483">
                  <c:v>170.85000610351563</c:v>
                </c:pt>
                <c:pt idx="19484">
                  <c:v>171.19999694824219</c:v>
                </c:pt>
                <c:pt idx="19485">
                  <c:v>170.6199951171875</c:v>
                </c:pt>
                <c:pt idx="19486">
                  <c:v>171.69000244140625</c:v>
                </c:pt>
                <c:pt idx="19487">
                  <c:v>170.75</c:v>
                </c:pt>
                <c:pt idx="19488">
                  <c:v>170.69999694824219</c:v>
                </c:pt>
                <c:pt idx="19489">
                  <c:v>171.80000305175781</c:v>
                </c:pt>
                <c:pt idx="19490">
                  <c:v>170.78999328613281</c:v>
                </c:pt>
                <c:pt idx="19491">
                  <c:v>171.64999389648438</c:v>
                </c:pt>
                <c:pt idx="19492">
                  <c:v>171.27999877929688</c:v>
                </c:pt>
                <c:pt idx="19493">
                  <c:v>171.16999816894531</c:v>
                </c:pt>
                <c:pt idx="19494">
                  <c:v>171.27999877929688</c:v>
                </c:pt>
                <c:pt idx="19495">
                  <c:v>170.69999694824219</c:v>
                </c:pt>
                <c:pt idx="19496">
                  <c:v>171.91999816894531</c:v>
                </c:pt>
                <c:pt idx="19497">
                  <c:v>170.80000305175781</c:v>
                </c:pt>
                <c:pt idx="19498">
                  <c:v>170.77000427246094</c:v>
                </c:pt>
                <c:pt idx="19499">
                  <c:v>171.69999694824219</c:v>
                </c:pt>
                <c:pt idx="19500">
                  <c:v>170.97999572753906</c:v>
                </c:pt>
                <c:pt idx="19501">
                  <c:v>171.86000061035156</c:v>
                </c:pt>
                <c:pt idx="19502">
                  <c:v>171.3699951171875</c:v>
                </c:pt>
                <c:pt idx="19503">
                  <c:v>171.69000244140625</c:v>
                </c:pt>
                <c:pt idx="19504">
                  <c:v>171.08000183105469</c:v>
                </c:pt>
                <c:pt idx="19505">
                  <c:v>170.75999450683594</c:v>
                </c:pt>
                <c:pt idx="19506">
                  <c:v>171.94000244140625</c:v>
                </c:pt>
                <c:pt idx="19507">
                  <c:v>170.82000732421875</c:v>
                </c:pt>
                <c:pt idx="19508">
                  <c:v>171.97999572753906</c:v>
                </c:pt>
                <c:pt idx="19509">
                  <c:v>171.80999755859375</c:v>
                </c:pt>
                <c:pt idx="19510">
                  <c:v>171.25</c:v>
                </c:pt>
                <c:pt idx="19511">
                  <c:v>171.71000671386719</c:v>
                </c:pt>
                <c:pt idx="19512">
                  <c:v>171.24000549316406</c:v>
                </c:pt>
                <c:pt idx="19513">
                  <c:v>172.08000183105469</c:v>
                </c:pt>
                <c:pt idx="19514">
                  <c:v>171.10000610351563</c:v>
                </c:pt>
                <c:pt idx="19515">
                  <c:v>171.1199951171875</c:v>
                </c:pt>
                <c:pt idx="19516">
                  <c:v>172.07000732421875</c:v>
                </c:pt>
                <c:pt idx="19517">
                  <c:v>171.08000183105469</c:v>
                </c:pt>
                <c:pt idx="19518">
                  <c:v>172.05000305175781</c:v>
                </c:pt>
                <c:pt idx="19519">
                  <c:v>171.66999816894531</c:v>
                </c:pt>
                <c:pt idx="19520">
                  <c:v>171.85000610351563</c:v>
                </c:pt>
                <c:pt idx="19521">
                  <c:v>171.53999328613281</c:v>
                </c:pt>
                <c:pt idx="19522">
                  <c:v>172.00999450683594</c:v>
                </c:pt>
                <c:pt idx="19523">
                  <c:v>172.33000183105469</c:v>
                </c:pt>
                <c:pt idx="19524">
                  <c:v>171.11000061035156</c:v>
                </c:pt>
                <c:pt idx="19525">
                  <c:v>172.38999938964844</c:v>
                </c:pt>
                <c:pt idx="19526">
                  <c:v>172.10000610351563</c:v>
                </c:pt>
                <c:pt idx="19527">
                  <c:v>171.64999389648438</c:v>
                </c:pt>
                <c:pt idx="19528">
                  <c:v>172.19999694824219</c:v>
                </c:pt>
                <c:pt idx="19529">
                  <c:v>171.6199951171875</c:v>
                </c:pt>
                <c:pt idx="19530">
                  <c:v>171.32000732421875</c:v>
                </c:pt>
                <c:pt idx="19531">
                  <c:v>172.44000244140625</c:v>
                </c:pt>
                <c:pt idx="19532">
                  <c:v>171.33000183105469</c:v>
                </c:pt>
                <c:pt idx="19533">
                  <c:v>171.5</c:v>
                </c:pt>
                <c:pt idx="19534">
                  <c:v>172.32000732421875</c:v>
                </c:pt>
                <c:pt idx="19535">
                  <c:v>171.55000305175781</c:v>
                </c:pt>
                <c:pt idx="19536">
                  <c:v>172.02000427246094</c:v>
                </c:pt>
                <c:pt idx="19537">
                  <c:v>172</c:v>
                </c:pt>
                <c:pt idx="19538">
                  <c:v>172.21000671386719</c:v>
                </c:pt>
                <c:pt idx="19539">
                  <c:v>172.66000366210938</c:v>
                </c:pt>
                <c:pt idx="19540">
                  <c:v>171.58999633789063</c:v>
                </c:pt>
                <c:pt idx="19541">
                  <c:v>172.69999694824219</c:v>
                </c:pt>
                <c:pt idx="19542">
                  <c:v>172.67999267578125</c:v>
                </c:pt>
                <c:pt idx="19543">
                  <c:v>171.66000366210938</c:v>
                </c:pt>
                <c:pt idx="19544">
                  <c:v>172.6300048828125</c:v>
                </c:pt>
                <c:pt idx="19545">
                  <c:v>171.63999938964844</c:v>
                </c:pt>
                <c:pt idx="19546">
                  <c:v>171.99000549316406</c:v>
                </c:pt>
                <c:pt idx="19547">
                  <c:v>172.47000122070313</c:v>
                </c:pt>
                <c:pt idx="19548">
                  <c:v>172.07000732421875</c:v>
                </c:pt>
                <c:pt idx="19549">
                  <c:v>172.61000061035156</c:v>
                </c:pt>
                <c:pt idx="19550">
                  <c:v>171.91000366210938</c:v>
                </c:pt>
                <c:pt idx="19551">
                  <c:v>172.69999694824219</c:v>
                </c:pt>
                <c:pt idx="19552">
                  <c:v>171.97999572753906</c:v>
                </c:pt>
                <c:pt idx="19553">
                  <c:v>171.77000427246094</c:v>
                </c:pt>
                <c:pt idx="19554">
                  <c:v>172.86000061035156</c:v>
                </c:pt>
                <c:pt idx="19555">
                  <c:v>171.8699951171875</c:v>
                </c:pt>
                <c:pt idx="19556">
                  <c:v>171.97999572753906</c:v>
                </c:pt>
                <c:pt idx="19557">
                  <c:v>172.83999633789063</c:v>
                </c:pt>
                <c:pt idx="19558">
                  <c:v>171.94999694824219</c:v>
                </c:pt>
                <c:pt idx="19559">
                  <c:v>172.75</c:v>
                </c:pt>
                <c:pt idx="19560">
                  <c:v>172.32000732421875</c:v>
                </c:pt>
                <c:pt idx="19561">
                  <c:v>172.69999694824219</c:v>
                </c:pt>
                <c:pt idx="19562">
                  <c:v>172.27000427246094</c:v>
                </c:pt>
                <c:pt idx="19563">
                  <c:v>172.72999572753906</c:v>
                </c:pt>
                <c:pt idx="19564">
                  <c:v>173.11000061035156</c:v>
                </c:pt>
                <c:pt idx="19565">
                  <c:v>172</c:v>
                </c:pt>
                <c:pt idx="19566">
                  <c:v>173.1199951171875</c:v>
                </c:pt>
                <c:pt idx="19567">
                  <c:v>173</c:v>
                </c:pt>
                <c:pt idx="19568">
                  <c:v>172.16999816894531</c:v>
                </c:pt>
                <c:pt idx="19569">
                  <c:v>173.02000427246094</c:v>
                </c:pt>
                <c:pt idx="19570">
                  <c:v>172.69000244140625</c:v>
                </c:pt>
                <c:pt idx="19571">
                  <c:v>172.69999694824219</c:v>
                </c:pt>
                <c:pt idx="19572">
                  <c:v>172.44000244140625</c:v>
                </c:pt>
                <c:pt idx="19573">
                  <c:v>172.94000244140625</c:v>
                </c:pt>
                <c:pt idx="19574">
                  <c:v>173.22000122070313</c:v>
                </c:pt>
                <c:pt idx="19575">
                  <c:v>172.16999816894531</c:v>
                </c:pt>
                <c:pt idx="19576">
                  <c:v>173.33000183105469</c:v>
                </c:pt>
                <c:pt idx="19577">
                  <c:v>172.08999633789063</c:v>
                </c:pt>
                <c:pt idx="19578">
                  <c:v>172.32000732421875</c:v>
                </c:pt>
                <c:pt idx="19579">
                  <c:v>173.08000183105469</c:v>
                </c:pt>
                <c:pt idx="19580">
                  <c:v>172.52000427246094</c:v>
                </c:pt>
                <c:pt idx="19581">
                  <c:v>172.97000122070313</c:v>
                </c:pt>
                <c:pt idx="19582">
                  <c:v>172.32000732421875</c:v>
                </c:pt>
                <c:pt idx="19583">
                  <c:v>173.25</c:v>
                </c:pt>
                <c:pt idx="19584">
                  <c:v>173.3699951171875</c:v>
                </c:pt>
                <c:pt idx="19585">
                  <c:v>172.30000305175781</c:v>
                </c:pt>
                <c:pt idx="19586">
                  <c:v>173.3699951171875</c:v>
                </c:pt>
                <c:pt idx="19587">
                  <c:v>173.11000061035156</c:v>
                </c:pt>
                <c:pt idx="19588">
                  <c:v>172.55000305175781</c:v>
                </c:pt>
                <c:pt idx="19589">
                  <c:v>173.1199951171875</c:v>
                </c:pt>
                <c:pt idx="19590">
                  <c:v>172.66999816894531</c:v>
                </c:pt>
                <c:pt idx="19591">
                  <c:v>173.25</c:v>
                </c:pt>
                <c:pt idx="19592">
                  <c:v>172.57000732421875</c:v>
                </c:pt>
                <c:pt idx="19593">
                  <c:v>172.42999267578125</c:v>
                </c:pt>
                <c:pt idx="19594">
                  <c:v>173.6300048828125</c:v>
                </c:pt>
                <c:pt idx="19595">
                  <c:v>172.47000122070313</c:v>
                </c:pt>
                <c:pt idx="19596">
                  <c:v>172.6300048828125</c:v>
                </c:pt>
                <c:pt idx="19597">
                  <c:v>173.33000183105469</c:v>
                </c:pt>
                <c:pt idx="19598">
                  <c:v>172.72000122070313</c:v>
                </c:pt>
                <c:pt idx="19599">
                  <c:v>173.19999694824219</c:v>
                </c:pt>
                <c:pt idx="19600">
                  <c:v>172.75</c:v>
                </c:pt>
                <c:pt idx="19601">
                  <c:v>173.33999633789063</c:v>
                </c:pt>
                <c:pt idx="19602">
                  <c:v>173.63999938964844</c:v>
                </c:pt>
                <c:pt idx="19603">
                  <c:v>172.55999755859375</c:v>
                </c:pt>
                <c:pt idx="19604">
                  <c:v>173.6300048828125</c:v>
                </c:pt>
                <c:pt idx="19605">
                  <c:v>172.5</c:v>
                </c:pt>
                <c:pt idx="19606">
                  <c:v>172.77000427246094</c:v>
                </c:pt>
                <c:pt idx="19607">
                  <c:v>173.46000671386719</c:v>
                </c:pt>
                <c:pt idx="19608">
                  <c:v>172.8800048828125</c:v>
                </c:pt>
                <c:pt idx="19609">
                  <c:v>173.41999816894531</c:v>
                </c:pt>
                <c:pt idx="19610">
                  <c:v>172.97000122070313</c:v>
                </c:pt>
                <c:pt idx="19611">
                  <c:v>173.47000122070313</c:v>
                </c:pt>
                <c:pt idx="19612">
                  <c:v>173.80999755859375</c:v>
                </c:pt>
                <c:pt idx="19613">
                  <c:v>172.6300048828125</c:v>
                </c:pt>
                <c:pt idx="19614">
                  <c:v>173.85000610351563</c:v>
                </c:pt>
                <c:pt idx="19615">
                  <c:v>173.69000244140625</c:v>
                </c:pt>
                <c:pt idx="19616">
                  <c:v>172.8800048828125</c:v>
                </c:pt>
                <c:pt idx="19617">
                  <c:v>173.58999633789063</c:v>
                </c:pt>
                <c:pt idx="19618">
                  <c:v>173.16999816894531</c:v>
                </c:pt>
                <c:pt idx="19619">
                  <c:v>173.58000183105469</c:v>
                </c:pt>
                <c:pt idx="19620">
                  <c:v>173.22000122070313</c:v>
                </c:pt>
                <c:pt idx="19621">
                  <c:v>173.75999450683594</c:v>
                </c:pt>
                <c:pt idx="19622">
                  <c:v>174.00999450683594</c:v>
                </c:pt>
                <c:pt idx="19623">
                  <c:v>172.89999389648438</c:v>
                </c:pt>
                <c:pt idx="19624">
                  <c:v>173.3800048828125</c:v>
                </c:pt>
                <c:pt idx="19625">
                  <c:v>173.94999694824219</c:v>
                </c:pt>
                <c:pt idx="19626">
                  <c:v>172.94999694824219</c:v>
                </c:pt>
                <c:pt idx="19627">
                  <c:v>174.05000305175781</c:v>
                </c:pt>
                <c:pt idx="19628">
                  <c:v>174.05999755859375</c:v>
                </c:pt>
                <c:pt idx="19629">
                  <c:v>172.8800048828125</c:v>
                </c:pt>
                <c:pt idx="19630">
                  <c:v>174.08000183105469</c:v>
                </c:pt>
                <c:pt idx="19631">
                  <c:v>173.71000671386719</c:v>
                </c:pt>
                <c:pt idx="19632">
                  <c:v>173.5</c:v>
                </c:pt>
                <c:pt idx="19633">
                  <c:v>173.78999328613281</c:v>
                </c:pt>
                <c:pt idx="19634">
                  <c:v>173.16000366210938</c:v>
                </c:pt>
                <c:pt idx="19635">
                  <c:v>174.16000366210938</c:v>
                </c:pt>
                <c:pt idx="19636">
                  <c:v>173.19000244140625</c:v>
                </c:pt>
                <c:pt idx="19637">
                  <c:v>173.14999389648438</c:v>
                </c:pt>
                <c:pt idx="19638">
                  <c:v>174.22000122070313</c:v>
                </c:pt>
                <c:pt idx="19639">
                  <c:v>173.17999267578125</c:v>
                </c:pt>
                <c:pt idx="19640">
                  <c:v>174.33999633789063</c:v>
                </c:pt>
                <c:pt idx="19641">
                  <c:v>174</c:v>
                </c:pt>
                <c:pt idx="19642">
                  <c:v>173.60000610351563</c:v>
                </c:pt>
                <c:pt idx="19643">
                  <c:v>173.96000671386719</c:v>
                </c:pt>
                <c:pt idx="19644">
                  <c:v>173.41999816894531</c:v>
                </c:pt>
                <c:pt idx="19645">
                  <c:v>174.16000366210938</c:v>
                </c:pt>
                <c:pt idx="19646">
                  <c:v>173.3800048828125</c:v>
                </c:pt>
                <c:pt idx="19647">
                  <c:v>173.25</c:v>
                </c:pt>
                <c:pt idx="19648">
                  <c:v>174.42999267578125</c:v>
                </c:pt>
                <c:pt idx="19649">
                  <c:v>173.33999633789063</c:v>
                </c:pt>
                <c:pt idx="19650">
                  <c:v>173.53999328613281</c:v>
                </c:pt>
                <c:pt idx="19651">
                  <c:v>174.3699951171875</c:v>
                </c:pt>
                <c:pt idx="19652">
                  <c:v>173.49000549316406</c:v>
                </c:pt>
                <c:pt idx="19653">
                  <c:v>174.42999267578125</c:v>
                </c:pt>
                <c:pt idx="19654">
                  <c:v>173.99000549316406</c:v>
                </c:pt>
                <c:pt idx="19655">
                  <c:v>174.07000732421875</c:v>
                </c:pt>
                <c:pt idx="19656">
                  <c:v>173.96000671386719</c:v>
                </c:pt>
                <c:pt idx="19657">
                  <c:v>173.57000732421875</c:v>
                </c:pt>
                <c:pt idx="19658">
                  <c:v>174.53999328613281</c:v>
                </c:pt>
                <c:pt idx="19659">
                  <c:v>173.57000732421875</c:v>
                </c:pt>
                <c:pt idx="19660">
                  <c:v>173.58999633789063</c:v>
                </c:pt>
                <c:pt idx="19661">
                  <c:v>174.66999816894531</c:v>
                </c:pt>
                <c:pt idx="19662">
                  <c:v>173.58000183105469</c:v>
                </c:pt>
                <c:pt idx="19663">
                  <c:v>173.72000122070313</c:v>
                </c:pt>
                <c:pt idx="19664">
                  <c:v>174.55000305175781</c:v>
                </c:pt>
                <c:pt idx="19665">
                  <c:v>173.78999328613281</c:v>
                </c:pt>
                <c:pt idx="19666">
                  <c:v>174.21000671386719</c:v>
                </c:pt>
                <c:pt idx="19667">
                  <c:v>174.17999267578125</c:v>
                </c:pt>
                <c:pt idx="19668">
                  <c:v>174.16000366210938</c:v>
                </c:pt>
                <c:pt idx="19669">
                  <c:v>174.35000610351563</c:v>
                </c:pt>
                <c:pt idx="19670">
                  <c:v>173.8800048828125</c:v>
                </c:pt>
                <c:pt idx="19671">
                  <c:v>174.63999938964844</c:v>
                </c:pt>
                <c:pt idx="19672">
                  <c:v>173.97000122070313</c:v>
                </c:pt>
                <c:pt idx="19673">
                  <c:v>173.71000671386719</c:v>
                </c:pt>
                <c:pt idx="19674">
                  <c:v>174.86000061035156</c:v>
                </c:pt>
                <c:pt idx="19675">
                  <c:v>173.80000305175781</c:v>
                </c:pt>
                <c:pt idx="19676">
                  <c:v>173.69999694824219</c:v>
                </c:pt>
                <c:pt idx="19677">
                  <c:v>174.92999267578125</c:v>
                </c:pt>
                <c:pt idx="19678">
                  <c:v>173.80999755859375</c:v>
                </c:pt>
                <c:pt idx="19679">
                  <c:v>174.8699951171875</c:v>
                </c:pt>
                <c:pt idx="19680">
                  <c:v>174.80000305175781</c:v>
                </c:pt>
                <c:pt idx="19681">
                  <c:v>174.03999328613281</c:v>
                </c:pt>
                <c:pt idx="19682">
                  <c:v>174.8800048828125</c:v>
                </c:pt>
                <c:pt idx="19683">
                  <c:v>174.49000549316406</c:v>
                </c:pt>
                <c:pt idx="19684">
                  <c:v>174.41999816894531</c:v>
                </c:pt>
                <c:pt idx="19685">
                  <c:v>174.58000183105469</c:v>
                </c:pt>
                <c:pt idx="19686">
                  <c:v>174.05000305175781</c:v>
                </c:pt>
                <c:pt idx="19687">
                  <c:v>174.99000549316406</c:v>
                </c:pt>
                <c:pt idx="19688">
                  <c:v>174.1199951171875</c:v>
                </c:pt>
                <c:pt idx="19689">
                  <c:v>175.02999877929688</c:v>
                </c:pt>
                <c:pt idx="19690">
                  <c:v>175.05999755859375</c:v>
                </c:pt>
                <c:pt idx="19691">
                  <c:v>174.02999877929688</c:v>
                </c:pt>
                <c:pt idx="19692">
                  <c:v>175.05000305175781</c:v>
                </c:pt>
                <c:pt idx="19693">
                  <c:v>174.1300048828125</c:v>
                </c:pt>
                <c:pt idx="19694">
                  <c:v>174.32000732421875</c:v>
                </c:pt>
                <c:pt idx="19695">
                  <c:v>174.89999389648438</c:v>
                </c:pt>
                <c:pt idx="19696">
                  <c:v>174.41999816894531</c:v>
                </c:pt>
                <c:pt idx="19697">
                  <c:v>174.94999694824219</c:v>
                </c:pt>
                <c:pt idx="19698">
                  <c:v>174.22999572753906</c:v>
                </c:pt>
                <c:pt idx="19699">
                  <c:v>175.05000305175781</c:v>
                </c:pt>
                <c:pt idx="19700">
                  <c:v>174.24000549316406</c:v>
                </c:pt>
                <c:pt idx="19701">
                  <c:v>174.1300048828125</c:v>
                </c:pt>
                <c:pt idx="19702">
                  <c:v>175.33000183105469</c:v>
                </c:pt>
                <c:pt idx="19703">
                  <c:v>174.1300048828125</c:v>
                </c:pt>
                <c:pt idx="19704">
                  <c:v>174.39999389648438</c:v>
                </c:pt>
                <c:pt idx="19705">
                  <c:v>175.14999389648438</c:v>
                </c:pt>
                <c:pt idx="19706">
                  <c:v>174.44000244140625</c:v>
                </c:pt>
                <c:pt idx="19707">
                  <c:v>175</c:v>
                </c:pt>
                <c:pt idx="19708">
                  <c:v>174.55999755859375</c:v>
                </c:pt>
                <c:pt idx="19709">
                  <c:v>175.19999694824219</c:v>
                </c:pt>
                <c:pt idx="19710">
                  <c:v>174.47000122070313</c:v>
                </c:pt>
                <c:pt idx="19711">
                  <c:v>175.16999816894531</c:v>
                </c:pt>
                <c:pt idx="19712">
                  <c:v>175.36000061035156</c:v>
                </c:pt>
                <c:pt idx="19713">
                  <c:v>174.27999877929688</c:v>
                </c:pt>
                <c:pt idx="19714">
                  <c:v>175.3800048828125</c:v>
                </c:pt>
                <c:pt idx="19715">
                  <c:v>175.17999267578125</c:v>
                </c:pt>
                <c:pt idx="19716">
                  <c:v>174.57000732421875</c:v>
                </c:pt>
                <c:pt idx="19717">
                  <c:v>175.08000183105469</c:v>
                </c:pt>
                <c:pt idx="19718">
                  <c:v>174.83000183105469</c:v>
                </c:pt>
                <c:pt idx="19719">
                  <c:v>175.44999694824219</c:v>
                </c:pt>
                <c:pt idx="19720">
                  <c:v>174.46000671386719</c:v>
                </c:pt>
                <c:pt idx="19721">
                  <c:v>175.50999450683594</c:v>
                </c:pt>
                <c:pt idx="19722">
                  <c:v>175.47999572753906</c:v>
                </c:pt>
                <c:pt idx="19723">
                  <c:v>174.52999877929688</c:v>
                </c:pt>
                <c:pt idx="19724">
                  <c:v>175.3800048828125</c:v>
                </c:pt>
                <c:pt idx="19725">
                  <c:v>174.69999694824219</c:v>
                </c:pt>
                <c:pt idx="19726">
                  <c:v>175.19999694824219</c:v>
                </c:pt>
                <c:pt idx="19727">
                  <c:v>174.74000549316406</c:v>
                </c:pt>
                <c:pt idx="19728">
                  <c:v>175.44999694824219</c:v>
                </c:pt>
                <c:pt idx="19729">
                  <c:v>175.6300048828125</c:v>
                </c:pt>
                <c:pt idx="19730">
                  <c:v>174.52999877929688</c:v>
                </c:pt>
                <c:pt idx="19731">
                  <c:v>175.57000732421875</c:v>
                </c:pt>
                <c:pt idx="19732">
                  <c:v>174.72999572753906</c:v>
                </c:pt>
                <c:pt idx="19733">
                  <c:v>175.10000610351563</c:v>
                </c:pt>
                <c:pt idx="19734">
                  <c:v>175.07000732421875</c:v>
                </c:pt>
                <c:pt idx="19735">
                  <c:v>175.3699951171875</c:v>
                </c:pt>
                <c:pt idx="19736">
                  <c:v>175.75</c:v>
                </c:pt>
                <c:pt idx="19737">
                  <c:v>174.66000366210938</c:v>
                </c:pt>
                <c:pt idx="19738">
                  <c:v>175.83999633789063</c:v>
                </c:pt>
                <c:pt idx="19739">
                  <c:v>175.53999328613281</c:v>
                </c:pt>
                <c:pt idx="19740">
                  <c:v>175.00999450683594</c:v>
                </c:pt>
                <c:pt idx="19741">
                  <c:v>175.25999450683594</c:v>
                </c:pt>
                <c:pt idx="19742">
                  <c:v>175.3800048828125</c:v>
                </c:pt>
                <c:pt idx="19743">
                  <c:v>175.83999633789063</c:v>
                </c:pt>
                <c:pt idx="19744">
                  <c:v>174.83000183105469</c:v>
                </c:pt>
                <c:pt idx="19745">
                  <c:v>175.85000610351563</c:v>
                </c:pt>
                <c:pt idx="19746">
                  <c:v>175.75</c:v>
                </c:pt>
                <c:pt idx="19747">
                  <c:v>175.1300048828125</c:v>
                </c:pt>
                <c:pt idx="19748">
                  <c:v>175.55000305175781</c:v>
                </c:pt>
                <c:pt idx="19749">
                  <c:v>175.03999328613281</c:v>
                </c:pt>
                <c:pt idx="19750">
                  <c:v>175.94000244140625</c:v>
                </c:pt>
                <c:pt idx="19751">
                  <c:v>174.91999816894531</c:v>
                </c:pt>
                <c:pt idx="19752">
                  <c:v>176.02999877929688</c:v>
                </c:pt>
                <c:pt idx="19753">
                  <c:v>175.82000732421875</c:v>
                </c:pt>
                <c:pt idx="19754">
                  <c:v>175.07000732421875</c:v>
                </c:pt>
                <c:pt idx="19755">
                  <c:v>175.82000732421875</c:v>
                </c:pt>
                <c:pt idx="19756">
                  <c:v>175.22000122070313</c:v>
                </c:pt>
                <c:pt idx="19757">
                  <c:v>175.85000610351563</c:v>
                </c:pt>
                <c:pt idx="19758">
                  <c:v>175.02000427246094</c:v>
                </c:pt>
                <c:pt idx="19759">
                  <c:v>176.05000305175781</c:v>
                </c:pt>
                <c:pt idx="19760">
                  <c:v>176.08000183105469</c:v>
                </c:pt>
                <c:pt idx="19761">
                  <c:v>175.19999694824219</c:v>
                </c:pt>
                <c:pt idx="19762">
                  <c:v>175.96000671386719</c:v>
                </c:pt>
                <c:pt idx="19763">
                  <c:v>175.41999816894531</c:v>
                </c:pt>
                <c:pt idx="19764">
                  <c:v>175.94000244140625</c:v>
                </c:pt>
                <c:pt idx="19765">
                  <c:v>175.13999938964844</c:v>
                </c:pt>
                <c:pt idx="19766">
                  <c:v>175.17999267578125</c:v>
                </c:pt>
                <c:pt idx="19767">
                  <c:v>176.16000366210938</c:v>
                </c:pt>
                <c:pt idx="19768">
                  <c:v>175.22000122070313</c:v>
                </c:pt>
                <c:pt idx="19769">
                  <c:v>175.69000244140625</c:v>
                </c:pt>
                <c:pt idx="19770">
                  <c:v>175.58999633789063</c:v>
                </c:pt>
                <c:pt idx="19771">
                  <c:v>176.08000183105469</c:v>
                </c:pt>
                <c:pt idx="19772">
                  <c:v>176.32000732421875</c:v>
                </c:pt>
                <c:pt idx="19773">
                  <c:v>175.19000244140625</c:v>
                </c:pt>
                <c:pt idx="19774">
                  <c:v>176.27999877929688</c:v>
                </c:pt>
                <c:pt idx="19775">
                  <c:v>175.33999633789063</c:v>
                </c:pt>
                <c:pt idx="19776">
                  <c:v>175.8800048828125</c:v>
                </c:pt>
                <c:pt idx="19777">
                  <c:v>175.50999450683594</c:v>
                </c:pt>
                <c:pt idx="19778">
                  <c:v>176.24000549316406</c:v>
                </c:pt>
                <c:pt idx="19779">
                  <c:v>176.32000732421875</c:v>
                </c:pt>
                <c:pt idx="19780">
                  <c:v>175.3699951171875</c:v>
                </c:pt>
                <c:pt idx="19781">
                  <c:v>176.24000549316406</c:v>
                </c:pt>
                <c:pt idx="19782">
                  <c:v>175.60000610351563</c:v>
                </c:pt>
                <c:pt idx="19783">
                  <c:v>176.25</c:v>
                </c:pt>
                <c:pt idx="19784">
                  <c:v>175.36000061035156</c:v>
                </c:pt>
                <c:pt idx="19785">
                  <c:v>175.39999389648438</c:v>
                </c:pt>
                <c:pt idx="19786">
                  <c:v>176.32000732421875</c:v>
                </c:pt>
                <c:pt idx="19787">
                  <c:v>175.52999877929688</c:v>
                </c:pt>
                <c:pt idx="19788">
                  <c:v>176.27000427246094</c:v>
                </c:pt>
                <c:pt idx="19789">
                  <c:v>175.52999877929688</c:v>
                </c:pt>
                <c:pt idx="19790">
                  <c:v>176.52000427246094</c:v>
                </c:pt>
                <c:pt idx="19791">
                  <c:v>175.55999755859375</c:v>
                </c:pt>
                <c:pt idx="19792">
                  <c:v>176.66999816894531</c:v>
                </c:pt>
                <c:pt idx="19793">
                  <c:v>176.46000671386719</c:v>
                </c:pt>
                <c:pt idx="19794">
                  <c:v>175.82000732421875</c:v>
                </c:pt>
                <c:pt idx="19795">
                  <c:v>176.08999633789063</c:v>
                </c:pt>
                <c:pt idx="19796">
                  <c:v>175.58999633789063</c:v>
                </c:pt>
                <c:pt idx="19797">
                  <c:v>176.69000244140625</c:v>
                </c:pt>
                <c:pt idx="19798">
                  <c:v>175.66999816894531</c:v>
                </c:pt>
                <c:pt idx="19799">
                  <c:v>175.8699951171875</c:v>
                </c:pt>
                <c:pt idx="19800">
                  <c:v>176.3699951171875</c:v>
                </c:pt>
                <c:pt idx="19801">
                  <c:v>176.22999572753906</c:v>
                </c:pt>
                <c:pt idx="19802">
                  <c:v>176.02000427246094</c:v>
                </c:pt>
                <c:pt idx="19803">
                  <c:v>175.64999389648438</c:v>
                </c:pt>
                <c:pt idx="19804">
                  <c:v>176.77999877929688</c:v>
                </c:pt>
                <c:pt idx="19805">
                  <c:v>175.72999572753906</c:v>
                </c:pt>
                <c:pt idx="19806">
                  <c:v>176.07000732421875</c:v>
                </c:pt>
                <c:pt idx="19807">
                  <c:v>176.27000427246094</c:v>
                </c:pt>
                <c:pt idx="19808">
                  <c:v>176.50999450683594</c:v>
                </c:pt>
                <c:pt idx="19809">
                  <c:v>176.96000671386719</c:v>
                </c:pt>
                <c:pt idx="19810">
                  <c:v>175.78999328613281</c:v>
                </c:pt>
                <c:pt idx="19811">
                  <c:v>176.8699951171875</c:v>
                </c:pt>
                <c:pt idx="19812">
                  <c:v>175.8800048828125</c:v>
                </c:pt>
                <c:pt idx="19813">
                  <c:v>176.33000183105469</c:v>
                </c:pt>
                <c:pt idx="19814">
                  <c:v>176.27000427246094</c:v>
                </c:pt>
                <c:pt idx="19815">
                  <c:v>176.75</c:v>
                </c:pt>
                <c:pt idx="19816">
                  <c:v>176.91000366210938</c:v>
                </c:pt>
                <c:pt idx="19817">
                  <c:v>175.89999389648438</c:v>
                </c:pt>
                <c:pt idx="19818">
                  <c:v>176.97999572753906</c:v>
                </c:pt>
                <c:pt idx="19819">
                  <c:v>176.6300048828125</c:v>
                </c:pt>
                <c:pt idx="19820">
                  <c:v>176.41999816894531</c:v>
                </c:pt>
                <c:pt idx="19821">
                  <c:v>176.46000671386719</c:v>
                </c:pt>
                <c:pt idx="19822">
                  <c:v>176.80999755859375</c:v>
                </c:pt>
                <c:pt idx="19823">
                  <c:v>177.16000366210938</c:v>
                </c:pt>
                <c:pt idx="19824">
                  <c:v>176.02999877929688</c:v>
                </c:pt>
                <c:pt idx="19825">
                  <c:v>177.03999328613281</c:v>
                </c:pt>
                <c:pt idx="19826">
                  <c:v>176.77999877929688</c:v>
                </c:pt>
                <c:pt idx="19827">
                  <c:v>176.47999572753906</c:v>
                </c:pt>
                <c:pt idx="19828">
                  <c:v>176.58000183105469</c:v>
                </c:pt>
                <c:pt idx="19829">
                  <c:v>176.08999633789063</c:v>
                </c:pt>
                <c:pt idx="19830">
                  <c:v>177.1199951171875</c:v>
                </c:pt>
                <c:pt idx="19831">
                  <c:v>176.10000610351563</c:v>
                </c:pt>
                <c:pt idx="19832">
                  <c:v>176.27000427246094</c:v>
                </c:pt>
                <c:pt idx="19833">
                  <c:v>176.91000366210938</c:v>
                </c:pt>
                <c:pt idx="19834">
                  <c:v>176.41000366210938</c:v>
                </c:pt>
                <c:pt idx="19835">
                  <c:v>176.61000061035156</c:v>
                </c:pt>
                <c:pt idx="19836">
                  <c:v>176.13999938964844</c:v>
                </c:pt>
                <c:pt idx="19837">
                  <c:v>177.22999572753906</c:v>
                </c:pt>
                <c:pt idx="19838">
                  <c:v>176.16999816894531</c:v>
                </c:pt>
                <c:pt idx="19839">
                  <c:v>176.38999938964844</c:v>
                </c:pt>
                <c:pt idx="19840">
                  <c:v>177.02000427246094</c:v>
                </c:pt>
                <c:pt idx="19841">
                  <c:v>176.60000610351563</c:v>
                </c:pt>
                <c:pt idx="19842">
                  <c:v>176.69999694824219</c:v>
                </c:pt>
                <c:pt idx="19843">
                  <c:v>176.33999633789063</c:v>
                </c:pt>
                <c:pt idx="19844">
                  <c:v>177.47000122070313</c:v>
                </c:pt>
                <c:pt idx="19845">
                  <c:v>176.30999755859375</c:v>
                </c:pt>
                <c:pt idx="19846">
                  <c:v>176.53999328613281</c:v>
                </c:pt>
                <c:pt idx="19847">
                  <c:v>177.08000183105469</c:v>
                </c:pt>
                <c:pt idx="19848">
                  <c:v>176.91000366210938</c:v>
                </c:pt>
                <c:pt idx="19849">
                  <c:v>177.47000122070313</c:v>
                </c:pt>
                <c:pt idx="19850">
                  <c:v>176.3699951171875</c:v>
                </c:pt>
                <c:pt idx="19851">
                  <c:v>177.49000549316406</c:v>
                </c:pt>
                <c:pt idx="19852">
                  <c:v>176.41000366210938</c:v>
                </c:pt>
                <c:pt idx="19853">
                  <c:v>176.69000244140625</c:v>
                </c:pt>
                <c:pt idx="19854">
                  <c:v>177.05999755859375</c:v>
                </c:pt>
                <c:pt idx="19855">
                  <c:v>177.07000732421875</c:v>
                </c:pt>
                <c:pt idx="19856">
                  <c:v>177.55999755859375</c:v>
                </c:pt>
                <c:pt idx="19857">
                  <c:v>176.46000671386719</c:v>
                </c:pt>
                <c:pt idx="19858">
                  <c:v>177.6300048828125</c:v>
                </c:pt>
                <c:pt idx="19859">
                  <c:v>177.3699951171875</c:v>
                </c:pt>
                <c:pt idx="19860">
                  <c:v>176.8800048828125</c:v>
                </c:pt>
                <c:pt idx="19861">
                  <c:v>177.13999938964844</c:v>
                </c:pt>
                <c:pt idx="19862">
                  <c:v>176.60000610351563</c:v>
                </c:pt>
                <c:pt idx="19863">
                  <c:v>177.63999938964844</c:v>
                </c:pt>
                <c:pt idx="19864">
                  <c:v>176.53999328613281</c:v>
                </c:pt>
                <c:pt idx="19865">
                  <c:v>176.77000427246094</c:v>
                </c:pt>
                <c:pt idx="19866">
                  <c:v>177.44000244140625</c:v>
                </c:pt>
                <c:pt idx="19867">
                  <c:v>177.02000427246094</c:v>
                </c:pt>
                <c:pt idx="19868">
                  <c:v>177.58999633789063</c:v>
                </c:pt>
                <c:pt idx="19869">
                  <c:v>176.74000549316406</c:v>
                </c:pt>
                <c:pt idx="19870">
                  <c:v>177.80000305175781</c:v>
                </c:pt>
                <c:pt idx="19871">
                  <c:v>176.77000427246094</c:v>
                </c:pt>
                <c:pt idx="19872">
                  <c:v>176.8800048828125</c:v>
                </c:pt>
                <c:pt idx="19873">
                  <c:v>177.53999328613281</c:v>
                </c:pt>
                <c:pt idx="19874">
                  <c:v>177.1300048828125</c:v>
                </c:pt>
                <c:pt idx="19875">
                  <c:v>177.72999572753906</c:v>
                </c:pt>
                <c:pt idx="19876">
                  <c:v>176.92999267578125</c:v>
                </c:pt>
                <c:pt idx="19877">
                  <c:v>177.8800048828125</c:v>
                </c:pt>
                <c:pt idx="19878">
                  <c:v>177.92999267578125</c:v>
                </c:pt>
                <c:pt idx="19879">
                  <c:v>176.94999694824219</c:v>
                </c:pt>
                <c:pt idx="19880">
                  <c:v>177.74000549316406</c:v>
                </c:pt>
                <c:pt idx="19881">
                  <c:v>177.27000427246094</c:v>
                </c:pt>
                <c:pt idx="19882">
                  <c:v>177.75999450683594</c:v>
                </c:pt>
                <c:pt idx="19883">
                  <c:v>177.02999877929688</c:v>
                </c:pt>
                <c:pt idx="19884">
                  <c:v>176.99000549316406</c:v>
                </c:pt>
                <c:pt idx="19885">
                  <c:v>177.88999938964844</c:v>
                </c:pt>
                <c:pt idx="19886">
                  <c:v>177</c:v>
                </c:pt>
                <c:pt idx="19887">
                  <c:v>177.42999267578125</c:v>
                </c:pt>
                <c:pt idx="19888">
                  <c:v>177.24000549316406</c:v>
                </c:pt>
                <c:pt idx="19889">
                  <c:v>177.91000366210938</c:v>
                </c:pt>
                <c:pt idx="19890">
                  <c:v>178.05999755859375</c:v>
                </c:pt>
                <c:pt idx="19891">
                  <c:v>176.97999572753906</c:v>
                </c:pt>
                <c:pt idx="19892">
                  <c:v>177.99000549316406</c:v>
                </c:pt>
                <c:pt idx="19893">
                  <c:v>177.66999816894531</c:v>
                </c:pt>
                <c:pt idx="19894">
                  <c:v>177.66000366210938</c:v>
                </c:pt>
                <c:pt idx="19895">
                  <c:v>177.28999328613281</c:v>
                </c:pt>
                <c:pt idx="19896">
                  <c:v>177.99000549316406</c:v>
                </c:pt>
                <c:pt idx="19897">
                  <c:v>178.17999267578125</c:v>
                </c:pt>
                <c:pt idx="19898">
                  <c:v>177.11000061035156</c:v>
                </c:pt>
                <c:pt idx="19899">
                  <c:v>178.08999633789063</c:v>
                </c:pt>
                <c:pt idx="19900">
                  <c:v>177.82000732421875</c:v>
                </c:pt>
                <c:pt idx="19901">
                  <c:v>177.67999267578125</c:v>
                </c:pt>
                <c:pt idx="19902">
                  <c:v>177.53999328613281</c:v>
                </c:pt>
                <c:pt idx="19903">
                  <c:v>177.16000366210938</c:v>
                </c:pt>
                <c:pt idx="19904">
                  <c:v>178.32000732421875</c:v>
                </c:pt>
                <c:pt idx="19905">
                  <c:v>177.16000366210938</c:v>
                </c:pt>
                <c:pt idx="19906">
                  <c:v>177.27999877929688</c:v>
                </c:pt>
                <c:pt idx="19907">
                  <c:v>178.11000061035156</c:v>
                </c:pt>
                <c:pt idx="19908">
                  <c:v>177.50999450683594</c:v>
                </c:pt>
                <c:pt idx="19909">
                  <c:v>178.00999450683594</c:v>
                </c:pt>
                <c:pt idx="19910">
                  <c:v>177.44999694824219</c:v>
                </c:pt>
                <c:pt idx="19911">
                  <c:v>178.22000122070313</c:v>
                </c:pt>
                <c:pt idx="19912">
                  <c:v>177.33999633789063</c:v>
                </c:pt>
                <c:pt idx="19913">
                  <c:v>177.24000549316406</c:v>
                </c:pt>
                <c:pt idx="19914">
                  <c:v>178.44999694824219</c:v>
                </c:pt>
                <c:pt idx="19915">
                  <c:v>177.3699951171875</c:v>
                </c:pt>
                <c:pt idx="19916">
                  <c:v>178.38999938964844</c:v>
                </c:pt>
                <c:pt idx="19917">
                  <c:v>177.3699951171875</c:v>
                </c:pt>
                <c:pt idx="19918">
                  <c:v>177.77000427246094</c:v>
                </c:pt>
                <c:pt idx="19919">
                  <c:v>177.97999572753906</c:v>
                </c:pt>
                <c:pt idx="19920">
                  <c:v>177.91999816894531</c:v>
                </c:pt>
                <c:pt idx="19921">
                  <c:v>178.46000671386719</c:v>
                </c:pt>
                <c:pt idx="19922">
                  <c:v>177.47000122070313</c:v>
                </c:pt>
                <c:pt idx="19923">
                  <c:v>178.52000427246094</c:v>
                </c:pt>
                <c:pt idx="19924">
                  <c:v>177.42999267578125</c:v>
                </c:pt>
                <c:pt idx="19925">
                  <c:v>177.5</c:v>
                </c:pt>
                <c:pt idx="19926">
                  <c:v>178.39999389648438</c:v>
                </c:pt>
                <c:pt idx="19927">
                  <c:v>177.69000244140625</c:v>
                </c:pt>
                <c:pt idx="19928">
                  <c:v>178.39999389648438</c:v>
                </c:pt>
                <c:pt idx="19929">
                  <c:v>177.8699951171875</c:v>
                </c:pt>
                <c:pt idx="19930">
                  <c:v>178.49000549316406</c:v>
                </c:pt>
                <c:pt idx="19931">
                  <c:v>177.74000549316406</c:v>
                </c:pt>
                <c:pt idx="19932">
                  <c:v>177.63999938964844</c:v>
                </c:pt>
                <c:pt idx="19933">
                  <c:v>178.80000305175781</c:v>
                </c:pt>
                <c:pt idx="19934">
                  <c:v>177.57000732421875</c:v>
                </c:pt>
                <c:pt idx="19935">
                  <c:v>177.99000549316406</c:v>
                </c:pt>
                <c:pt idx="19936">
                  <c:v>178.27000427246094</c:v>
                </c:pt>
                <c:pt idx="19937">
                  <c:v>178.19000244140625</c:v>
                </c:pt>
                <c:pt idx="19938">
                  <c:v>178.66999816894531</c:v>
                </c:pt>
                <c:pt idx="19939">
                  <c:v>177.66000366210938</c:v>
                </c:pt>
                <c:pt idx="19940">
                  <c:v>178.83000183105469</c:v>
                </c:pt>
                <c:pt idx="19941">
                  <c:v>177.78999328613281</c:v>
                </c:pt>
                <c:pt idx="19942">
                  <c:v>177.96000671386719</c:v>
                </c:pt>
                <c:pt idx="19943">
                  <c:v>178.55999755859375</c:v>
                </c:pt>
                <c:pt idx="19944">
                  <c:v>178.11000061035156</c:v>
                </c:pt>
                <c:pt idx="19945">
                  <c:v>178.80000305175781</c:v>
                </c:pt>
                <c:pt idx="19946">
                  <c:v>177.83999633789063</c:v>
                </c:pt>
                <c:pt idx="19947">
                  <c:v>178.94999694824219</c:v>
                </c:pt>
                <c:pt idx="19948">
                  <c:v>178.91000366210938</c:v>
                </c:pt>
                <c:pt idx="19949">
                  <c:v>178</c:v>
                </c:pt>
                <c:pt idx="19950">
                  <c:v>178.75999450683594</c:v>
                </c:pt>
                <c:pt idx="19951">
                  <c:v>178.25</c:v>
                </c:pt>
                <c:pt idx="19952">
                  <c:v>178.80000305175781</c:v>
                </c:pt>
                <c:pt idx="19953">
                  <c:v>177.97999572753906</c:v>
                </c:pt>
                <c:pt idx="19954">
                  <c:v>179.03999328613281</c:v>
                </c:pt>
                <c:pt idx="19955">
                  <c:v>178.94000244140625</c:v>
                </c:pt>
                <c:pt idx="19956">
                  <c:v>178.13999938964844</c:v>
                </c:pt>
                <c:pt idx="19957">
                  <c:v>178.74000549316406</c:v>
                </c:pt>
                <c:pt idx="19958">
                  <c:v>178.39999389648438</c:v>
                </c:pt>
                <c:pt idx="19959">
                  <c:v>179.03999328613281</c:v>
                </c:pt>
                <c:pt idx="19960">
                  <c:v>178.05000305175781</c:v>
                </c:pt>
                <c:pt idx="19961">
                  <c:v>179.14999389648438</c:v>
                </c:pt>
                <c:pt idx="19962">
                  <c:v>179.10000610351563</c:v>
                </c:pt>
                <c:pt idx="19963">
                  <c:v>178.27000427246094</c:v>
                </c:pt>
                <c:pt idx="19964">
                  <c:v>178.88999938964844</c:v>
                </c:pt>
                <c:pt idx="19965">
                  <c:v>178.52000427246094</c:v>
                </c:pt>
                <c:pt idx="19966">
                  <c:v>179.10000610351563</c:v>
                </c:pt>
                <c:pt idx="19967">
                  <c:v>178.25999450683594</c:v>
                </c:pt>
                <c:pt idx="19968">
                  <c:v>179.25</c:v>
                </c:pt>
                <c:pt idx="19969">
                  <c:v>179.17999267578125</c:v>
                </c:pt>
                <c:pt idx="19970">
                  <c:v>178.27999877929688</c:v>
                </c:pt>
                <c:pt idx="19971">
                  <c:v>179.05999755859375</c:v>
                </c:pt>
                <c:pt idx="19972">
                  <c:v>178.50999450683594</c:v>
                </c:pt>
                <c:pt idx="19973">
                  <c:v>179.19000244140625</c:v>
                </c:pt>
                <c:pt idx="19974">
                  <c:v>178.22000122070313</c:v>
                </c:pt>
                <c:pt idx="19975">
                  <c:v>178.30999755859375</c:v>
                </c:pt>
                <c:pt idx="19976">
                  <c:v>179.22000122070313</c:v>
                </c:pt>
                <c:pt idx="19977">
                  <c:v>178.39999389648438</c:v>
                </c:pt>
                <c:pt idx="19978">
                  <c:v>179.16000366210938</c:v>
                </c:pt>
                <c:pt idx="19979">
                  <c:v>178.5</c:v>
                </c:pt>
                <c:pt idx="19980">
                  <c:v>179.3800048828125</c:v>
                </c:pt>
                <c:pt idx="19981">
                  <c:v>178.3800048828125</c:v>
                </c:pt>
                <c:pt idx="19982">
                  <c:v>178.44999694824219</c:v>
                </c:pt>
                <c:pt idx="19983">
                  <c:v>179.41000366210938</c:v>
                </c:pt>
                <c:pt idx="19984">
                  <c:v>178.69000244140625</c:v>
                </c:pt>
                <c:pt idx="19985">
                  <c:v>179.25</c:v>
                </c:pt>
                <c:pt idx="19986">
                  <c:v>178.57000732421875</c:v>
                </c:pt>
                <c:pt idx="19987">
                  <c:v>179.47999572753906</c:v>
                </c:pt>
                <c:pt idx="19988">
                  <c:v>179.55999755859375</c:v>
                </c:pt>
                <c:pt idx="19989">
                  <c:v>178.57000732421875</c:v>
                </c:pt>
                <c:pt idx="19990">
                  <c:v>179.35000610351563</c:v>
                </c:pt>
                <c:pt idx="19991">
                  <c:v>178.80999755859375</c:v>
                </c:pt>
                <c:pt idx="19992">
                  <c:v>179.41000366210938</c:v>
                </c:pt>
                <c:pt idx="19993">
                  <c:v>178.55000305175781</c:v>
                </c:pt>
                <c:pt idx="19994">
                  <c:v>179.44999694824219</c:v>
                </c:pt>
                <c:pt idx="19995">
                  <c:v>179.24000549316406</c:v>
                </c:pt>
                <c:pt idx="19996">
                  <c:v>178.05999755859375</c:v>
                </c:pt>
                <c:pt idx="19997">
                  <c:v>178.75999450683594</c:v>
                </c:pt>
                <c:pt idx="19998">
                  <c:v>178.27000427246094</c:v>
                </c:pt>
                <c:pt idx="19999">
                  <c:v>178.91000366210938</c:v>
                </c:pt>
                <c:pt idx="20000">
                  <c:v>178.08000183105469</c:v>
                </c:pt>
                <c:pt idx="20001">
                  <c:v>178.07000732421875</c:v>
                </c:pt>
                <c:pt idx="20002">
                  <c:v>179.05999755859375</c:v>
                </c:pt>
                <c:pt idx="20003">
                  <c:v>178.28999328613281</c:v>
                </c:pt>
                <c:pt idx="20004">
                  <c:v>178.86000061035156</c:v>
                </c:pt>
                <c:pt idx="20005">
                  <c:v>178.30999755859375</c:v>
                </c:pt>
                <c:pt idx="20006">
                  <c:v>179.25999450683594</c:v>
                </c:pt>
                <c:pt idx="20007">
                  <c:v>178.28999328613281</c:v>
                </c:pt>
                <c:pt idx="20008">
                  <c:v>178.38999938964844</c:v>
                </c:pt>
                <c:pt idx="20009">
                  <c:v>179.27999877929688</c:v>
                </c:pt>
                <c:pt idx="20010">
                  <c:v>178.66999816894531</c:v>
                </c:pt>
                <c:pt idx="20011">
                  <c:v>179.42999267578125</c:v>
                </c:pt>
                <c:pt idx="20012">
                  <c:v>178.47999572753906</c:v>
                </c:pt>
                <c:pt idx="20013">
                  <c:v>179.63999938964844</c:v>
                </c:pt>
                <c:pt idx="20014">
                  <c:v>179.52999877929688</c:v>
                </c:pt>
                <c:pt idx="20015">
                  <c:v>178.92999267578125</c:v>
                </c:pt>
                <c:pt idx="20016">
                  <c:v>179.24000549316406</c:v>
                </c:pt>
                <c:pt idx="20017">
                  <c:v>178.66999816894531</c:v>
                </c:pt>
                <c:pt idx="20018">
                  <c:v>179.83000183105469</c:v>
                </c:pt>
                <c:pt idx="20019">
                  <c:v>178.75</c:v>
                </c:pt>
                <c:pt idx="20020">
                  <c:v>179.07000732421875</c:v>
                </c:pt>
                <c:pt idx="20021">
                  <c:v>179.35000610351563</c:v>
                </c:pt>
                <c:pt idx="20022">
                  <c:v>179.58000183105469</c:v>
                </c:pt>
                <c:pt idx="20023">
                  <c:v>179.88999938964844</c:v>
                </c:pt>
                <c:pt idx="20024">
                  <c:v>178.85000610351563</c:v>
                </c:pt>
                <c:pt idx="20025">
                  <c:v>179.91999816894531</c:v>
                </c:pt>
                <c:pt idx="20026">
                  <c:v>179.49000549316406</c:v>
                </c:pt>
                <c:pt idx="20027">
                  <c:v>179.77000427246094</c:v>
                </c:pt>
                <c:pt idx="20028">
                  <c:v>179.21000671386719</c:v>
                </c:pt>
                <c:pt idx="20029">
                  <c:v>179.00999450683594</c:v>
                </c:pt>
                <c:pt idx="20030">
                  <c:v>180</c:v>
                </c:pt>
                <c:pt idx="20031">
                  <c:v>179.1199951171875</c:v>
                </c:pt>
                <c:pt idx="20032">
                  <c:v>179.86000061035156</c:v>
                </c:pt>
                <c:pt idx="20033">
                  <c:v>179.25</c:v>
                </c:pt>
                <c:pt idx="20034">
                  <c:v>180.17999267578125</c:v>
                </c:pt>
                <c:pt idx="20035">
                  <c:v>179.08000183105469</c:v>
                </c:pt>
                <c:pt idx="20036">
                  <c:v>179.16000366210938</c:v>
                </c:pt>
                <c:pt idx="20037">
                  <c:v>179.96000671386719</c:v>
                </c:pt>
                <c:pt idx="20038">
                  <c:v>179.58000183105469</c:v>
                </c:pt>
                <c:pt idx="20039">
                  <c:v>180.25</c:v>
                </c:pt>
                <c:pt idx="20040">
                  <c:v>179.22999572753906</c:v>
                </c:pt>
                <c:pt idx="20041">
                  <c:v>180.36000061035156</c:v>
                </c:pt>
                <c:pt idx="20042">
                  <c:v>180.03999328613281</c:v>
                </c:pt>
                <c:pt idx="20043">
                  <c:v>179.66000366210938</c:v>
                </c:pt>
                <c:pt idx="20044">
                  <c:v>179.75</c:v>
                </c:pt>
                <c:pt idx="20045">
                  <c:v>179.28999328613281</c:v>
                </c:pt>
                <c:pt idx="20046">
                  <c:v>180.3800048828125</c:v>
                </c:pt>
                <c:pt idx="20047">
                  <c:v>179.36000061035156</c:v>
                </c:pt>
                <c:pt idx="20048">
                  <c:v>179.60000610351563</c:v>
                </c:pt>
                <c:pt idx="20049">
                  <c:v>179.94999694824219</c:v>
                </c:pt>
                <c:pt idx="20050">
                  <c:v>179.94000244140625</c:v>
                </c:pt>
                <c:pt idx="20051">
                  <c:v>180.36000061035156</c:v>
                </c:pt>
                <c:pt idx="20052">
                  <c:v>179.39999389648438</c:v>
                </c:pt>
                <c:pt idx="20053">
                  <c:v>180.3699951171875</c:v>
                </c:pt>
                <c:pt idx="20054">
                  <c:v>180.10000610351563</c:v>
                </c:pt>
                <c:pt idx="20055">
                  <c:v>179.96000671386719</c:v>
                </c:pt>
                <c:pt idx="20056">
                  <c:v>179.72999572753906</c:v>
                </c:pt>
                <c:pt idx="20057">
                  <c:v>179.44999694824219</c:v>
                </c:pt>
                <c:pt idx="20058">
                  <c:v>180.47999572753906</c:v>
                </c:pt>
                <c:pt idx="20059">
                  <c:v>179.50999450683594</c:v>
                </c:pt>
                <c:pt idx="20060">
                  <c:v>180.33999633789063</c:v>
                </c:pt>
                <c:pt idx="20061">
                  <c:v>179.91000366210938</c:v>
                </c:pt>
                <c:pt idx="20062">
                  <c:v>180.44000244140625</c:v>
                </c:pt>
                <c:pt idx="20063">
                  <c:v>179.55000305175781</c:v>
                </c:pt>
                <c:pt idx="20064">
                  <c:v>179.57000732421875</c:v>
                </c:pt>
                <c:pt idx="20065">
                  <c:v>180.49000549316406</c:v>
                </c:pt>
                <c:pt idx="20066">
                  <c:v>179.83000183105469</c:v>
                </c:pt>
                <c:pt idx="20067">
                  <c:v>180.47999572753906</c:v>
                </c:pt>
                <c:pt idx="20068">
                  <c:v>179.57000732421875</c:v>
                </c:pt>
                <c:pt idx="20069">
                  <c:v>180.75999450683594</c:v>
                </c:pt>
                <c:pt idx="20070">
                  <c:v>179.6199951171875</c:v>
                </c:pt>
                <c:pt idx="20071">
                  <c:v>180</c:v>
                </c:pt>
                <c:pt idx="20072">
                  <c:v>180.30000305175781</c:v>
                </c:pt>
                <c:pt idx="20073">
                  <c:v>179.72999572753906</c:v>
                </c:pt>
                <c:pt idx="20074">
                  <c:v>180.72999572753906</c:v>
                </c:pt>
                <c:pt idx="20075">
                  <c:v>179.72999572753906</c:v>
                </c:pt>
                <c:pt idx="20076">
                  <c:v>180.05000305175781</c:v>
                </c:pt>
                <c:pt idx="20077">
                  <c:v>180.42999267578125</c:v>
                </c:pt>
                <c:pt idx="20078">
                  <c:v>180.52999877929688</c:v>
                </c:pt>
                <c:pt idx="20079">
                  <c:v>180.03999328613281</c:v>
                </c:pt>
                <c:pt idx="20080">
                  <c:v>179.74000549316406</c:v>
                </c:pt>
                <c:pt idx="20081">
                  <c:v>180.85000610351563</c:v>
                </c:pt>
                <c:pt idx="20082">
                  <c:v>179.91999816894531</c:v>
                </c:pt>
                <c:pt idx="20083">
                  <c:v>180.52999877929688</c:v>
                </c:pt>
                <c:pt idx="20084">
                  <c:v>180.21000671386719</c:v>
                </c:pt>
                <c:pt idx="20085">
                  <c:v>180.94999694824219</c:v>
                </c:pt>
                <c:pt idx="20086">
                  <c:v>180.96000671386719</c:v>
                </c:pt>
                <c:pt idx="20087">
                  <c:v>179.96000671386719</c:v>
                </c:pt>
                <c:pt idx="20088">
                  <c:v>180.83000183105469</c:v>
                </c:pt>
                <c:pt idx="20089">
                  <c:v>180.28999328613281</c:v>
                </c:pt>
                <c:pt idx="20090">
                  <c:v>180.8699951171875</c:v>
                </c:pt>
                <c:pt idx="20091">
                  <c:v>179.97000122070313</c:v>
                </c:pt>
                <c:pt idx="20092">
                  <c:v>181.13999938964844</c:v>
                </c:pt>
                <c:pt idx="20093">
                  <c:v>180.91000366210938</c:v>
                </c:pt>
                <c:pt idx="20094">
                  <c:v>180.19000244140625</c:v>
                </c:pt>
                <c:pt idx="20095">
                  <c:v>180.57000732421875</c:v>
                </c:pt>
                <c:pt idx="20096">
                  <c:v>180.07000732421875</c:v>
                </c:pt>
                <c:pt idx="20097">
                  <c:v>181.10000610351563</c:v>
                </c:pt>
                <c:pt idx="20098">
                  <c:v>180</c:v>
                </c:pt>
                <c:pt idx="20099">
                  <c:v>180.19000244140625</c:v>
                </c:pt>
                <c:pt idx="20100">
                  <c:v>180.72999572753906</c:v>
                </c:pt>
                <c:pt idx="20101">
                  <c:v>180.52000427246094</c:v>
                </c:pt>
                <c:pt idx="20102">
                  <c:v>181.19999694824219</c:v>
                </c:pt>
                <c:pt idx="20103">
                  <c:v>180.02999877929688</c:v>
                </c:pt>
                <c:pt idx="20104">
                  <c:v>181.21000671386719</c:v>
                </c:pt>
                <c:pt idx="20105">
                  <c:v>180.91999816894531</c:v>
                </c:pt>
                <c:pt idx="20106">
                  <c:v>180.5</c:v>
                </c:pt>
                <c:pt idx="20107">
                  <c:v>180.75</c:v>
                </c:pt>
                <c:pt idx="20108">
                  <c:v>180.80000305175781</c:v>
                </c:pt>
                <c:pt idx="20109">
                  <c:v>180.38999938964844</c:v>
                </c:pt>
                <c:pt idx="20110">
                  <c:v>181.19999694824219</c:v>
                </c:pt>
                <c:pt idx="20111">
                  <c:v>180.14999389648438</c:v>
                </c:pt>
                <c:pt idx="20112">
                  <c:v>180.22999572753906</c:v>
                </c:pt>
                <c:pt idx="20113">
                  <c:v>181.14999389648438</c:v>
                </c:pt>
                <c:pt idx="20114">
                  <c:v>180.41999816894531</c:v>
                </c:pt>
                <c:pt idx="20115">
                  <c:v>180.96000671386719</c:v>
                </c:pt>
                <c:pt idx="20116">
                  <c:v>180.49000549316406</c:v>
                </c:pt>
                <c:pt idx="20117">
                  <c:v>181.25999450683594</c:v>
                </c:pt>
                <c:pt idx="20118">
                  <c:v>180.28999328613281</c:v>
                </c:pt>
                <c:pt idx="20119">
                  <c:v>180.33999633789063</c:v>
                </c:pt>
                <c:pt idx="20120">
                  <c:v>181.30000305175781</c:v>
                </c:pt>
                <c:pt idx="20121">
                  <c:v>180.44000244140625</c:v>
                </c:pt>
                <c:pt idx="20122">
                  <c:v>180.89999389648438</c:v>
                </c:pt>
                <c:pt idx="20123">
                  <c:v>180.49000549316406</c:v>
                </c:pt>
                <c:pt idx="20124">
                  <c:v>181.3800048828125</c:v>
                </c:pt>
                <c:pt idx="20125">
                  <c:v>181.46000671386719</c:v>
                </c:pt>
                <c:pt idx="20126">
                  <c:v>180.33999633789063</c:v>
                </c:pt>
                <c:pt idx="20127">
                  <c:v>181.3800048828125</c:v>
                </c:pt>
                <c:pt idx="20128">
                  <c:v>180.99000549316406</c:v>
                </c:pt>
                <c:pt idx="20129">
                  <c:v>180.97999572753906</c:v>
                </c:pt>
                <c:pt idx="20130">
                  <c:v>180.77000427246094</c:v>
                </c:pt>
                <c:pt idx="20131">
                  <c:v>181.3699951171875</c:v>
                </c:pt>
                <c:pt idx="20132">
                  <c:v>181.58999633789063</c:v>
                </c:pt>
                <c:pt idx="20133">
                  <c:v>180.39999389648438</c:v>
                </c:pt>
                <c:pt idx="20134">
                  <c:v>181.5</c:v>
                </c:pt>
                <c:pt idx="20135">
                  <c:v>181.13999938964844</c:v>
                </c:pt>
                <c:pt idx="20136">
                  <c:v>181.07000732421875</c:v>
                </c:pt>
                <c:pt idx="20137">
                  <c:v>180.97999572753906</c:v>
                </c:pt>
                <c:pt idx="20138">
                  <c:v>180.57000732421875</c:v>
                </c:pt>
                <c:pt idx="20139">
                  <c:v>181.67999267578125</c:v>
                </c:pt>
                <c:pt idx="20140">
                  <c:v>180.52000427246094</c:v>
                </c:pt>
                <c:pt idx="20141">
                  <c:v>181.61000061035156</c:v>
                </c:pt>
                <c:pt idx="20142">
                  <c:v>181.35000610351563</c:v>
                </c:pt>
                <c:pt idx="20143">
                  <c:v>181.07000732421875</c:v>
                </c:pt>
                <c:pt idx="20144">
                  <c:v>181.07000732421875</c:v>
                </c:pt>
                <c:pt idx="20145">
                  <c:v>181.41999816894531</c:v>
                </c:pt>
                <c:pt idx="20146">
                  <c:v>181.69000244140625</c:v>
                </c:pt>
                <c:pt idx="20147">
                  <c:v>180.6199951171875</c:v>
                </c:pt>
                <c:pt idx="20148">
                  <c:v>181.71000671386719</c:v>
                </c:pt>
                <c:pt idx="20149">
                  <c:v>181.50999450683594</c:v>
                </c:pt>
                <c:pt idx="20150">
                  <c:v>181.11000061035156</c:v>
                </c:pt>
                <c:pt idx="20151">
                  <c:v>181.30000305175781</c:v>
                </c:pt>
                <c:pt idx="20152">
                  <c:v>180.78999328613281</c:v>
                </c:pt>
                <c:pt idx="20153">
                  <c:v>181.80999755859375</c:v>
                </c:pt>
                <c:pt idx="20154">
                  <c:v>180.69999694824219</c:v>
                </c:pt>
                <c:pt idx="20155">
                  <c:v>181.77999877929688</c:v>
                </c:pt>
                <c:pt idx="20156">
                  <c:v>181.44999694824219</c:v>
                </c:pt>
                <c:pt idx="20157">
                  <c:v>181.02000427246094</c:v>
                </c:pt>
                <c:pt idx="20158">
                  <c:v>181.32000732421875</c:v>
                </c:pt>
                <c:pt idx="20159">
                  <c:v>181.41000366210938</c:v>
                </c:pt>
                <c:pt idx="20160">
                  <c:v>181.8800048828125</c:v>
                </c:pt>
                <c:pt idx="20161">
                  <c:v>180.75</c:v>
                </c:pt>
                <c:pt idx="20162">
                  <c:v>181.85000610351563</c:v>
                </c:pt>
                <c:pt idx="20163">
                  <c:v>181.71000671386719</c:v>
                </c:pt>
                <c:pt idx="20164">
                  <c:v>181.21000671386719</c:v>
                </c:pt>
                <c:pt idx="20165">
                  <c:v>181.44999694824219</c:v>
                </c:pt>
                <c:pt idx="20166">
                  <c:v>181.39999389648438</c:v>
                </c:pt>
                <c:pt idx="20167">
                  <c:v>181.94999694824219</c:v>
                </c:pt>
                <c:pt idx="20168">
                  <c:v>180.86000061035156</c:v>
                </c:pt>
                <c:pt idx="20169">
                  <c:v>181.99000549316406</c:v>
                </c:pt>
                <c:pt idx="20170">
                  <c:v>181.82000732421875</c:v>
                </c:pt>
                <c:pt idx="20171">
                  <c:v>181.13999938964844</c:v>
                </c:pt>
                <c:pt idx="20172">
                  <c:v>181.78999328613281</c:v>
                </c:pt>
                <c:pt idx="20173">
                  <c:v>181.13999938964844</c:v>
                </c:pt>
                <c:pt idx="20174">
                  <c:v>181.97999572753906</c:v>
                </c:pt>
                <c:pt idx="20175">
                  <c:v>181.00999450683594</c:v>
                </c:pt>
                <c:pt idx="20176">
                  <c:v>182.07000732421875</c:v>
                </c:pt>
                <c:pt idx="20177">
                  <c:v>181.8699951171875</c:v>
                </c:pt>
                <c:pt idx="20178">
                  <c:v>181.13999938964844</c:v>
                </c:pt>
                <c:pt idx="20179">
                  <c:v>181.78999328613281</c:v>
                </c:pt>
                <c:pt idx="20180">
                  <c:v>181.19000244140625</c:v>
                </c:pt>
                <c:pt idx="20181">
                  <c:v>181.94999694824219</c:v>
                </c:pt>
                <c:pt idx="20182">
                  <c:v>180.97000122070313</c:v>
                </c:pt>
                <c:pt idx="20183">
                  <c:v>180.97999572753906</c:v>
                </c:pt>
                <c:pt idx="20184">
                  <c:v>181.99000549316406</c:v>
                </c:pt>
                <c:pt idx="20185">
                  <c:v>181.22999572753906</c:v>
                </c:pt>
                <c:pt idx="20186">
                  <c:v>181.80000305175781</c:v>
                </c:pt>
                <c:pt idx="20187">
                  <c:v>181.21000671386719</c:v>
                </c:pt>
                <c:pt idx="20188">
                  <c:v>182.13999938964844</c:v>
                </c:pt>
                <c:pt idx="20189">
                  <c:v>181.00999450683594</c:v>
                </c:pt>
                <c:pt idx="20190">
                  <c:v>181.13999938964844</c:v>
                </c:pt>
                <c:pt idx="20191">
                  <c:v>181.94999694824219</c:v>
                </c:pt>
                <c:pt idx="20192">
                  <c:v>181.3800048828125</c:v>
                </c:pt>
                <c:pt idx="20193">
                  <c:v>181.75</c:v>
                </c:pt>
                <c:pt idx="20194">
                  <c:v>181.11000061035156</c:v>
                </c:pt>
                <c:pt idx="20195">
                  <c:v>182.19999694824219</c:v>
                </c:pt>
                <c:pt idx="20196">
                  <c:v>181.11000061035156</c:v>
                </c:pt>
                <c:pt idx="20197">
                  <c:v>181.27999877929688</c:v>
                </c:pt>
                <c:pt idx="20198">
                  <c:v>181.77999877929688</c:v>
                </c:pt>
                <c:pt idx="20199">
                  <c:v>181.58000183105469</c:v>
                </c:pt>
                <c:pt idx="20200">
                  <c:v>182.25999450683594</c:v>
                </c:pt>
                <c:pt idx="20201">
                  <c:v>181.1199951171875</c:v>
                </c:pt>
                <c:pt idx="20202">
                  <c:v>182.32000732421875</c:v>
                </c:pt>
                <c:pt idx="20203">
                  <c:v>181.13999938964844</c:v>
                </c:pt>
                <c:pt idx="20204">
                  <c:v>181.52999877929688</c:v>
                </c:pt>
                <c:pt idx="20205">
                  <c:v>181.83999633789063</c:v>
                </c:pt>
                <c:pt idx="20206">
                  <c:v>181.94000244140625</c:v>
                </c:pt>
                <c:pt idx="20207">
                  <c:v>182.41000366210938</c:v>
                </c:pt>
                <c:pt idx="20208">
                  <c:v>181.16999816894531</c:v>
                </c:pt>
                <c:pt idx="20209">
                  <c:v>182.22999572753906</c:v>
                </c:pt>
                <c:pt idx="20210">
                  <c:v>181.8800048828125</c:v>
                </c:pt>
                <c:pt idx="20211">
                  <c:v>181.71000671386719</c:v>
                </c:pt>
                <c:pt idx="20212">
                  <c:v>181.80999755859375</c:v>
                </c:pt>
                <c:pt idx="20213">
                  <c:v>181.27999877929688</c:v>
                </c:pt>
                <c:pt idx="20214">
                  <c:v>182.41000366210938</c:v>
                </c:pt>
                <c:pt idx="20215">
                  <c:v>181.36000061035156</c:v>
                </c:pt>
                <c:pt idx="20216">
                  <c:v>182.36000061035156</c:v>
                </c:pt>
                <c:pt idx="20217">
                  <c:v>181.97999572753906</c:v>
                </c:pt>
                <c:pt idx="20218">
                  <c:v>181.99000549316406</c:v>
                </c:pt>
                <c:pt idx="20219">
                  <c:v>181.52999877929688</c:v>
                </c:pt>
                <c:pt idx="20220">
                  <c:v>181.25999450683594</c:v>
                </c:pt>
                <c:pt idx="20221">
                  <c:v>182.46000671386719</c:v>
                </c:pt>
                <c:pt idx="20222">
                  <c:v>182.19999694824219</c:v>
                </c:pt>
                <c:pt idx="20223">
                  <c:v>181.83999633789063</c:v>
                </c:pt>
                <c:pt idx="20224">
                  <c:v>181.80999755859375</c:v>
                </c:pt>
                <c:pt idx="20225">
                  <c:v>182.36000061035156</c:v>
                </c:pt>
                <c:pt idx="20226">
                  <c:v>182.6300048828125</c:v>
                </c:pt>
                <c:pt idx="20227">
                  <c:v>181.44999694824219</c:v>
                </c:pt>
                <c:pt idx="20228">
                  <c:v>182.66000366210938</c:v>
                </c:pt>
                <c:pt idx="20229">
                  <c:v>182.25999450683594</c:v>
                </c:pt>
                <c:pt idx="20230">
                  <c:v>182</c:v>
                </c:pt>
                <c:pt idx="20231">
                  <c:v>181.94999694824219</c:v>
                </c:pt>
                <c:pt idx="20232">
                  <c:v>181.52999877929688</c:v>
                </c:pt>
                <c:pt idx="20233">
                  <c:v>182.66000366210938</c:v>
                </c:pt>
                <c:pt idx="20234">
                  <c:v>181.53999328613281</c:v>
                </c:pt>
                <c:pt idx="20235">
                  <c:v>181.82000732421875</c:v>
                </c:pt>
                <c:pt idx="20236">
                  <c:v>182.22999572753906</c:v>
                </c:pt>
                <c:pt idx="20237">
                  <c:v>182.08000183105469</c:v>
                </c:pt>
                <c:pt idx="20238">
                  <c:v>181.94000244140625</c:v>
                </c:pt>
                <c:pt idx="20239">
                  <c:v>181.52999877929688</c:v>
                </c:pt>
                <c:pt idx="20240">
                  <c:v>182.66999816894531</c:v>
                </c:pt>
                <c:pt idx="20241">
                  <c:v>181.6300048828125</c:v>
                </c:pt>
                <c:pt idx="20242">
                  <c:v>181.94000244140625</c:v>
                </c:pt>
                <c:pt idx="20243">
                  <c:v>182.27999877929688</c:v>
                </c:pt>
                <c:pt idx="20244">
                  <c:v>182.28999328613281</c:v>
                </c:pt>
                <c:pt idx="20245">
                  <c:v>182.66000366210938</c:v>
                </c:pt>
                <c:pt idx="20246">
                  <c:v>181.64999389648438</c:v>
                </c:pt>
                <c:pt idx="20247">
                  <c:v>182.77000427246094</c:v>
                </c:pt>
                <c:pt idx="20248">
                  <c:v>182.52999877929688</c:v>
                </c:pt>
                <c:pt idx="20249">
                  <c:v>182.08999633789063</c:v>
                </c:pt>
                <c:pt idx="20250">
                  <c:v>182.27999877929688</c:v>
                </c:pt>
                <c:pt idx="20251">
                  <c:v>182.44999694824219</c:v>
                </c:pt>
                <c:pt idx="20252">
                  <c:v>182.83999633789063</c:v>
                </c:pt>
                <c:pt idx="20253">
                  <c:v>181.80000305175781</c:v>
                </c:pt>
                <c:pt idx="20254">
                  <c:v>182.85000610351563</c:v>
                </c:pt>
                <c:pt idx="20255">
                  <c:v>182.61000061035156</c:v>
                </c:pt>
                <c:pt idx="20256">
                  <c:v>182.19000244140625</c:v>
                </c:pt>
                <c:pt idx="20257">
                  <c:v>182.44999694824219</c:v>
                </c:pt>
                <c:pt idx="20258">
                  <c:v>181.8800048828125</c:v>
                </c:pt>
                <c:pt idx="20259">
                  <c:v>183</c:v>
                </c:pt>
                <c:pt idx="20260">
                  <c:v>181.88999938964844</c:v>
                </c:pt>
                <c:pt idx="20261">
                  <c:v>182.02999877929688</c:v>
                </c:pt>
                <c:pt idx="20262">
                  <c:v>182.77000427246094</c:v>
                </c:pt>
                <c:pt idx="20263">
                  <c:v>182.30999755859375</c:v>
                </c:pt>
                <c:pt idx="20264">
                  <c:v>182.8800048828125</c:v>
                </c:pt>
                <c:pt idx="20265">
                  <c:v>182.08000183105469</c:v>
                </c:pt>
                <c:pt idx="20266">
                  <c:v>183.05000305175781</c:v>
                </c:pt>
                <c:pt idx="20267">
                  <c:v>182.97999572753906</c:v>
                </c:pt>
                <c:pt idx="20268">
                  <c:v>182.07000732421875</c:v>
                </c:pt>
                <c:pt idx="20269">
                  <c:v>182.8699951171875</c:v>
                </c:pt>
                <c:pt idx="20270">
                  <c:v>182.3800048828125</c:v>
                </c:pt>
                <c:pt idx="20271">
                  <c:v>182.8699951171875</c:v>
                </c:pt>
                <c:pt idx="20272">
                  <c:v>182.14999389648438</c:v>
                </c:pt>
                <c:pt idx="20273">
                  <c:v>183</c:v>
                </c:pt>
                <c:pt idx="20274">
                  <c:v>182.99000549316406</c:v>
                </c:pt>
                <c:pt idx="20275">
                  <c:v>182.00999450683594</c:v>
                </c:pt>
                <c:pt idx="20276">
                  <c:v>182.97999572753906</c:v>
                </c:pt>
                <c:pt idx="20277">
                  <c:v>182.60000610351563</c:v>
                </c:pt>
                <c:pt idx="20278">
                  <c:v>182.82000732421875</c:v>
                </c:pt>
                <c:pt idx="20279">
                  <c:v>182.3800048828125</c:v>
                </c:pt>
                <c:pt idx="20280">
                  <c:v>183.08999633789063</c:v>
                </c:pt>
                <c:pt idx="20281">
                  <c:v>183.19000244140625</c:v>
                </c:pt>
                <c:pt idx="20282">
                  <c:v>182.08000183105469</c:v>
                </c:pt>
                <c:pt idx="20283">
                  <c:v>183.14999389648438</c:v>
                </c:pt>
                <c:pt idx="20284">
                  <c:v>182.78999328613281</c:v>
                </c:pt>
                <c:pt idx="20285">
                  <c:v>182.50999450683594</c:v>
                </c:pt>
                <c:pt idx="20286">
                  <c:v>182.67999267578125</c:v>
                </c:pt>
                <c:pt idx="20287">
                  <c:v>182.13999938964844</c:v>
                </c:pt>
                <c:pt idx="20288">
                  <c:v>183.19000244140625</c:v>
                </c:pt>
                <c:pt idx="20289">
                  <c:v>182.1199951171875</c:v>
                </c:pt>
                <c:pt idx="20290">
                  <c:v>182.19000244140625</c:v>
                </c:pt>
                <c:pt idx="20291">
                  <c:v>183.14999389648438</c:v>
                </c:pt>
                <c:pt idx="20292">
                  <c:v>182.32000732421875</c:v>
                </c:pt>
                <c:pt idx="20293">
                  <c:v>182.8800048828125</c:v>
                </c:pt>
                <c:pt idx="20294">
                  <c:v>182.58999633789063</c:v>
                </c:pt>
                <c:pt idx="20295">
                  <c:v>183.08999633789063</c:v>
                </c:pt>
                <c:pt idx="20296">
                  <c:v>183.3800048828125</c:v>
                </c:pt>
                <c:pt idx="20297">
                  <c:v>182.27999877929688</c:v>
                </c:pt>
                <c:pt idx="20298">
                  <c:v>183.39999389648438</c:v>
                </c:pt>
                <c:pt idx="20299">
                  <c:v>182.30000305175781</c:v>
                </c:pt>
                <c:pt idx="20300">
                  <c:v>182.61000061035156</c:v>
                </c:pt>
                <c:pt idx="20301">
                  <c:v>182.88999938964844</c:v>
                </c:pt>
                <c:pt idx="20302">
                  <c:v>182.91000366210938</c:v>
                </c:pt>
                <c:pt idx="20303">
                  <c:v>182.69000244140625</c:v>
                </c:pt>
                <c:pt idx="20304">
                  <c:v>183.22999572753906</c:v>
                </c:pt>
                <c:pt idx="20305">
                  <c:v>183.3800048828125</c:v>
                </c:pt>
                <c:pt idx="20306">
                  <c:v>182.33000183105469</c:v>
                </c:pt>
                <c:pt idx="20307">
                  <c:v>183.3800048828125</c:v>
                </c:pt>
                <c:pt idx="20308">
                  <c:v>183.1300048828125</c:v>
                </c:pt>
                <c:pt idx="20309">
                  <c:v>182.91000366210938</c:v>
                </c:pt>
                <c:pt idx="20310">
                  <c:v>182.74000549316406</c:v>
                </c:pt>
                <c:pt idx="20311">
                  <c:v>183.33999633789063</c:v>
                </c:pt>
                <c:pt idx="20312">
                  <c:v>183.42999267578125</c:v>
                </c:pt>
                <c:pt idx="20313">
                  <c:v>182.5</c:v>
                </c:pt>
                <c:pt idx="20314">
                  <c:v>183.57000732421875</c:v>
                </c:pt>
                <c:pt idx="20315">
                  <c:v>183.16000366210938</c:v>
                </c:pt>
                <c:pt idx="20316">
                  <c:v>183.13999938964844</c:v>
                </c:pt>
                <c:pt idx="20317">
                  <c:v>182.8699951171875</c:v>
                </c:pt>
                <c:pt idx="20318">
                  <c:v>183.3800048828125</c:v>
                </c:pt>
                <c:pt idx="20319">
                  <c:v>183.58000183105469</c:v>
                </c:pt>
                <c:pt idx="20320">
                  <c:v>182.52000427246094</c:v>
                </c:pt>
                <c:pt idx="20321">
                  <c:v>183.60000610351563</c:v>
                </c:pt>
                <c:pt idx="20322">
                  <c:v>183.30999755859375</c:v>
                </c:pt>
                <c:pt idx="20323">
                  <c:v>183.08000183105469</c:v>
                </c:pt>
                <c:pt idx="20324">
                  <c:v>183.11000061035156</c:v>
                </c:pt>
                <c:pt idx="20325">
                  <c:v>182.61000061035156</c:v>
                </c:pt>
                <c:pt idx="20326">
                  <c:v>183.69999694824219</c:v>
                </c:pt>
                <c:pt idx="20327">
                  <c:v>182.60000610351563</c:v>
                </c:pt>
                <c:pt idx="20328">
                  <c:v>183.72999572753906</c:v>
                </c:pt>
                <c:pt idx="20329">
                  <c:v>183.41999816894531</c:v>
                </c:pt>
                <c:pt idx="20330">
                  <c:v>182.82000732421875</c:v>
                </c:pt>
                <c:pt idx="20331">
                  <c:v>183.3800048828125</c:v>
                </c:pt>
                <c:pt idx="20332">
                  <c:v>182.8699951171875</c:v>
                </c:pt>
                <c:pt idx="20333">
                  <c:v>183.69000244140625</c:v>
                </c:pt>
                <c:pt idx="20334">
                  <c:v>182.71000671386719</c:v>
                </c:pt>
                <c:pt idx="20335">
                  <c:v>183.80000305175781</c:v>
                </c:pt>
                <c:pt idx="20336">
                  <c:v>183.72000122070313</c:v>
                </c:pt>
                <c:pt idx="20337">
                  <c:v>182.75999450683594</c:v>
                </c:pt>
                <c:pt idx="20338">
                  <c:v>183.69999694824219</c:v>
                </c:pt>
                <c:pt idx="20339">
                  <c:v>183.39999389648438</c:v>
                </c:pt>
                <c:pt idx="20340">
                  <c:v>183.30000305175781</c:v>
                </c:pt>
                <c:pt idx="20341">
                  <c:v>183.19000244140625</c:v>
                </c:pt>
                <c:pt idx="20342">
                  <c:v>182.75999450683594</c:v>
                </c:pt>
                <c:pt idx="20343">
                  <c:v>183.94000244140625</c:v>
                </c:pt>
                <c:pt idx="20344">
                  <c:v>182.82000732421875</c:v>
                </c:pt>
                <c:pt idx="20345">
                  <c:v>183.8699951171875</c:v>
                </c:pt>
                <c:pt idx="20346">
                  <c:v>183.75</c:v>
                </c:pt>
                <c:pt idx="20347">
                  <c:v>182.91000366210938</c:v>
                </c:pt>
                <c:pt idx="20348">
                  <c:v>183.72000122070313</c:v>
                </c:pt>
                <c:pt idx="20349">
                  <c:v>183.36000061035156</c:v>
                </c:pt>
                <c:pt idx="20350">
                  <c:v>183.38999938964844</c:v>
                </c:pt>
                <c:pt idx="20351">
                  <c:v>183.32000732421875</c:v>
                </c:pt>
                <c:pt idx="20352">
                  <c:v>183.52999877929688</c:v>
                </c:pt>
                <c:pt idx="20353">
                  <c:v>184</c:v>
                </c:pt>
                <c:pt idx="20354">
                  <c:v>182.94000244140625</c:v>
                </c:pt>
                <c:pt idx="20355">
                  <c:v>184.02000427246094</c:v>
                </c:pt>
                <c:pt idx="20356">
                  <c:v>183.94999694824219</c:v>
                </c:pt>
                <c:pt idx="20357">
                  <c:v>183.02000427246094</c:v>
                </c:pt>
                <c:pt idx="20358">
                  <c:v>183.92999267578125</c:v>
                </c:pt>
                <c:pt idx="20359">
                  <c:v>183.6199951171875</c:v>
                </c:pt>
                <c:pt idx="20360">
                  <c:v>183.49000549316406</c:v>
                </c:pt>
                <c:pt idx="20361">
                  <c:v>183.5</c:v>
                </c:pt>
                <c:pt idx="20362">
                  <c:v>183.53999328613281</c:v>
                </c:pt>
                <c:pt idx="20363">
                  <c:v>184.02000427246094</c:v>
                </c:pt>
                <c:pt idx="20364">
                  <c:v>183.11000061035156</c:v>
                </c:pt>
                <c:pt idx="20365">
                  <c:v>184.08999633789063</c:v>
                </c:pt>
                <c:pt idx="20366">
                  <c:v>184.1300048828125</c:v>
                </c:pt>
                <c:pt idx="20367">
                  <c:v>183.07000732421875</c:v>
                </c:pt>
                <c:pt idx="20368">
                  <c:v>184.10000610351563</c:v>
                </c:pt>
                <c:pt idx="20369">
                  <c:v>183.97000122070313</c:v>
                </c:pt>
                <c:pt idx="20370">
                  <c:v>183.33000183105469</c:v>
                </c:pt>
                <c:pt idx="20371">
                  <c:v>183.96000671386719</c:v>
                </c:pt>
                <c:pt idx="20372">
                  <c:v>183.36000061035156</c:v>
                </c:pt>
                <c:pt idx="20373">
                  <c:v>183.88999938964844</c:v>
                </c:pt>
                <c:pt idx="20374">
                  <c:v>183.52000427246094</c:v>
                </c:pt>
                <c:pt idx="20375">
                  <c:v>183.83999633789063</c:v>
                </c:pt>
                <c:pt idx="20376">
                  <c:v>184.19999694824219</c:v>
                </c:pt>
                <c:pt idx="20377">
                  <c:v>183.13999938964844</c:v>
                </c:pt>
                <c:pt idx="20378">
                  <c:v>184.22999572753906</c:v>
                </c:pt>
                <c:pt idx="20379">
                  <c:v>184.21000671386719</c:v>
                </c:pt>
                <c:pt idx="20380">
                  <c:v>183.22000122070313</c:v>
                </c:pt>
                <c:pt idx="20381">
                  <c:v>184.1199951171875</c:v>
                </c:pt>
                <c:pt idx="20382">
                  <c:v>183.25999450683594</c:v>
                </c:pt>
                <c:pt idx="20383">
                  <c:v>183.47000122070313</c:v>
                </c:pt>
                <c:pt idx="20384">
                  <c:v>184.11000061035156</c:v>
                </c:pt>
                <c:pt idx="20385">
                  <c:v>183.41999816894531</c:v>
                </c:pt>
                <c:pt idx="20386">
                  <c:v>184.1199951171875</c:v>
                </c:pt>
                <c:pt idx="20387">
                  <c:v>183.67999267578125</c:v>
                </c:pt>
                <c:pt idx="20388">
                  <c:v>183.94999694824219</c:v>
                </c:pt>
                <c:pt idx="20389">
                  <c:v>183.61000061035156</c:v>
                </c:pt>
                <c:pt idx="20390">
                  <c:v>183.30999755859375</c:v>
                </c:pt>
                <c:pt idx="20391">
                  <c:v>184.33999633789063</c:v>
                </c:pt>
                <c:pt idx="20392">
                  <c:v>183.30999755859375</c:v>
                </c:pt>
                <c:pt idx="20393">
                  <c:v>183.27999877929688</c:v>
                </c:pt>
                <c:pt idx="20394">
                  <c:v>184.42999267578125</c:v>
                </c:pt>
                <c:pt idx="20395">
                  <c:v>183.33999633789063</c:v>
                </c:pt>
                <c:pt idx="20396">
                  <c:v>183.66000366210938</c:v>
                </c:pt>
                <c:pt idx="20397">
                  <c:v>184.14999389648438</c:v>
                </c:pt>
                <c:pt idx="20398">
                  <c:v>183.64999389648438</c:v>
                </c:pt>
                <c:pt idx="20399">
                  <c:v>184.05000305175781</c:v>
                </c:pt>
                <c:pt idx="20400">
                  <c:v>183.6300048828125</c:v>
                </c:pt>
                <c:pt idx="20401">
                  <c:v>184.25</c:v>
                </c:pt>
                <c:pt idx="20402">
                  <c:v>183.58999633789063</c:v>
                </c:pt>
                <c:pt idx="20403">
                  <c:v>184.39999389648438</c:v>
                </c:pt>
                <c:pt idx="20404">
                  <c:v>184.58000183105469</c:v>
                </c:pt>
                <c:pt idx="20405">
                  <c:v>183.39999389648438</c:v>
                </c:pt>
                <c:pt idx="20406">
                  <c:v>184.50999450683594</c:v>
                </c:pt>
                <c:pt idx="20407">
                  <c:v>184.30000305175781</c:v>
                </c:pt>
                <c:pt idx="20408">
                  <c:v>183.74000549316406</c:v>
                </c:pt>
                <c:pt idx="20409">
                  <c:v>184.14999389648438</c:v>
                </c:pt>
                <c:pt idx="20410">
                  <c:v>183.63999938964844</c:v>
                </c:pt>
                <c:pt idx="20411">
                  <c:v>184.49000549316406</c:v>
                </c:pt>
                <c:pt idx="20412">
                  <c:v>184.21000671386719</c:v>
                </c:pt>
                <c:pt idx="20413">
                  <c:v>184.47000122070313</c:v>
                </c:pt>
                <c:pt idx="20414">
                  <c:v>184.83999633789063</c:v>
                </c:pt>
                <c:pt idx="20415">
                  <c:v>183.6199951171875</c:v>
                </c:pt>
                <c:pt idx="20416">
                  <c:v>184.78999328613281</c:v>
                </c:pt>
                <c:pt idx="20417">
                  <c:v>184.64999389648438</c:v>
                </c:pt>
                <c:pt idx="20418">
                  <c:v>183.80999755859375</c:v>
                </c:pt>
                <c:pt idx="20419">
                  <c:v>184.67999267578125</c:v>
                </c:pt>
                <c:pt idx="20420">
                  <c:v>184.27999877929688</c:v>
                </c:pt>
                <c:pt idx="20421">
                  <c:v>184.44999694824219</c:v>
                </c:pt>
                <c:pt idx="20422">
                  <c:v>184.22999572753906</c:v>
                </c:pt>
                <c:pt idx="20423">
                  <c:v>184.60000610351563</c:v>
                </c:pt>
                <c:pt idx="20424">
                  <c:v>184.97000122070313</c:v>
                </c:pt>
                <c:pt idx="20425">
                  <c:v>183.80999755859375</c:v>
                </c:pt>
                <c:pt idx="20426">
                  <c:v>184.94000244140625</c:v>
                </c:pt>
                <c:pt idx="20427">
                  <c:v>184.83000183105469</c:v>
                </c:pt>
                <c:pt idx="20428">
                  <c:v>183.96000671386719</c:v>
                </c:pt>
                <c:pt idx="20429">
                  <c:v>184.80999755859375</c:v>
                </c:pt>
                <c:pt idx="20430">
                  <c:v>184.36000061035156</c:v>
                </c:pt>
                <c:pt idx="20431">
                  <c:v>184.66000366210938</c:v>
                </c:pt>
                <c:pt idx="20432">
                  <c:v>184.27999877929688</c:v>
                </c:pt>
                <c:pt idx="20433">
                  <c:v>183.91999816894531</c:v>
                </c:pt>
                <c:pt idx="20434">
                  <c:v>185.08999633789063</c:v>
                </c:pt>
                <c:pt idx="20435">
                  <c:v>183.91000366210938</c:v>
                </c:pt>
                <c:pt idx="20436">
                  <c:v>185.07000732421875</c:v>
                </c:pt>
                <c:pt idx="20437">
                  <c:v>184.88999938964844</c:v>
                </c:pt>
                <c:pt idx="20438">
                  <c:v>184.00999450683594</c:v>
                </c:pt>
                <c:pt idx="20439">
                  <c:v>184.89999389648438</c:v>
                </c:pt>
                <c:pt idx="20440">
                  <c:v>184.55000305175781</c:v>
                </c:pt>
                <c:pt idx="20441">
                  <c:v>184.60000610351563</c:v>
                </c:pt>
                <c:pt idx="20442">
                  <c:v>184.44000244140625</c:v>
                </c:pt>
                <c:pt idx="20443">
                  <c:v>184.02999877929688</c:v>
                </c:pt>
                <c:pt idx="20444">
                  <c:v>185.1300048828125</c:v>
                </c:pt>
                <c:pt idx="20445">
                  <c:v>183.94000244140625</c:v>
                </c:pt>
                <c:pt idx="20446">
                  <c:v>184.02000427246094</c:v>
                </c:pt>
                <c:pt idx="20447">
                  <c:v>185.07000732421875</c:v>
                </c:pt>
                <c:pt idx="20448">
                  <c:v>184.08999633789063</c:v>
                </c:pt>
                <c:pt idx="20449">
                  <c:v>185.05999755859375</c:v>
                </c:pt>
                <c:pt idx="20450">
                  <c:v>184.74000549316406</c:v>
                </c:pt>
                <c:pt idx="20451">
                  <c:v>184.58000183105469</c:v>
                </c:pt>
                <c:pt idx="20452">
                  <c:v>184.52000427246094</c:v>
                </c:pt>
                <c:pt idx="20453">
                  <c:v>184.1199951171875</c:v>
                </c:pt>
                <c:pt idx="20454">
                  <c:v>185.17999267578125</c:v>
                </c:pt>
                <c:pt idx="20455">
                  <c:v>184.03999328613281</c:v>
                </c:pt>
                <c:pt idx="20456">
                  <c:v>184.16999816894531</c:v>
                </c:pt>
                <c:pt idx="20457">
                  <c:v>185.10000610351563</c:v>
                </c:pt>
                <c:pt idx="20458">
                  <c:v>184.33000183105469</c:v>
                </c:pt>
                <c:pt idx="20459">
                  <c:v>184.8699951171875</c:v>
                </c:pt>
                <c:pt idx="20460">
                  <c:v>184.57000732421875</c:v>
                </c:pt>
                <c:pt idx="20461">
                  <c:v>184.99000549316406</c:v>
                </c:pt>
                <c:pt idx="20462">
                  <c:v>184.25</c:v>
                </c:pt>
                <c:pt idx="20463">
                  <c:v>184.13999938964844</c:v>
                </c:pt>
                <c:pt idx="20464">
                  <c:v>185.25999450683594</c:v>
                </c:pt>
                <c:pt idx="20465">
                  <c:v>184.17999267578125</c:v>
                </c:pt>
                <c:pt idx="20466">
                  <c:v>184.64999389648438</c:v>
                </c:pt>
                <c:pt idx="20467">
                  <c:v>184.66999816894531</c:v>
                </c:pt>
                <c:pt idx="20468">
                  <c:v>184.80999755859375</c:v>
                </c:pt>
                <c:pt idx="20469">
                  <c:v>185.25</c:v>
                </c:pt>
                <c:pt idx="20470">
                  <c:v>184.16000366210938</c:v>
                </c:pt>
                <c:pt idx="20471">
                  <c:v>185.42999267578125</c:v>
                </c:pt>
                <c:pt idx="20472">
                  <c:v>185.16999816894531</c:v>
                </c:pt>
                <c:pt idx="20473">
                  <c:v>184.52999877929688</c:v>
                </c:pt>
                <c:pt idx="20474">
                  <c:v>185</c:v>
                </c:pt>
                <c:pt idx="20475">
                  <c:v>184.80000305175781</c:v>
                </c:pt>
                <c:pt idx="20476">
                  <c:v>185.33000183105469</c:v>
                </c:pt>
                <c:pt idx="20477">
                  <c:v>184.35000610351563</c:v>
                </c:pt>
                <c:pt idx="20478">
                  <c:v>185.44999694824219</c:v>
                </c:pt>
                <c:pt idx="20479">
                  <c:v>185.33999633789063</c:v>
                </c:pt>
                <c:pt idx="20480">
                  <c:v>184.50999450683594</c:v>
                </c:pt>
                <c:pt idx="20481">
                  <c:v>185.22000122070313</c:v>
                </c:pt>
                <c:pt idx="20482">
                  <c:v>184.67999267578125</c:v>
                </c:pt>
                <c:pt idx="20483">
                  <c:v>185.32000732421875</c:v>
                </c:pt>
                <c:pt idx="20484">
                  <c:v>184.46000671386719</c:v>
                </c:pt>
                <c:pt idx="20485">
                  <c:v>184.38999938964844</c:v>
                </c:pt>
                <c:pt idx="20486">
                  <c:v>185.41000366210938</c:v>
                </c:pt>
                <c:pt idx="20487">
                  <c:v>184.44000244140625</c:v>
                </c:pt>
                <c:pt idx="20488">
                  <c:v>185.33000183105469</c:v>
                </c:pt>
                <c:pt idx="20489">
                  <c:v>184.89999389648438</c:v>
                </c:pt>
                <c:pt idx="20490">
                  <c:v>185.02000427246094</c:v>
                </c:pt>
                <c:pt idx="20491">
                  <c:v>184.80999755859375</c:v>
                </c:pt>
                <c:pt idx="20492">
                  <c:v>184.44999694824219</c:v>
                </c:pt>
                <c:pt idx="20493">
                  <c:v>185.52000427246094</c:v>
                </c:pt>
                <c:pt idx="20494">
                  <c:v>184.44000244140625</c:v>
                </c:pt>
                <c:pt idx="20495">
                  <c:v>184.58999633789063</c:v>
                </c:pt>
                <c:pt idx="20496">
                  <c:v>185.44000244140625</c:v>
                </c:pt>
                <c:pt idx="20497">
                  <c:v>184.63999938964844</c:v>
                </c:pt>
                <c:pt idx="20498">
                  <c:v>185.25</c:v>
                </c:pt>
                <c:pt idx="20499">
                  <c:v>184.83000183105469</c:v>
                </c:pt>
                <c:pt idx="20500">
                  <c:v>185.19999694824219</c:v>
                </c:pt>
                <c:pt idx="20501">
                  <c:v>184.64999389648438</c:v>
                </c:pt>
                <c:pt idx="20502">
                  <c:v>185.33999633789063</c:v>
                </c:pt>
                <c:pt idx="20503">
                  <c:v>185.52999877929688</c:v>
                </c:pt>
                <c:pt idx="20504">
                  <c:v>184.58999633789063</c:v>
                </c:pt>
                <c:pt idx="20505">
                  <c:v>185.74000549316406</c:v>
                </c:pt>
                <c:pt idx="20506">
                  <c:v>185.57000732421875</c:v>
                </c:pt>
                <c:pt idx="20507">
                  <c:v>184.75999450683594</c:v>
                </c:pt>
                <c:pt idx="20508">
                  <c:v>185.53999328613281</c:v>
                </c:pt>
                <c:pt idx="20509">
                  <c:v>184.89999389648438</c:v>
                </c:pt>
                <c:pt idx="20510">
                  <c:v>185.42999267578125</c:v>
                </c:pt>
                <c:pt idx="20511">
                  <c:v>184.97000122070313</c:v>
                </c:pt>
                <c:pt idx="20512">
                  <c:v>185.5</c:v>
                </c:pt>
                <c:pt idx="20513">
                  <c:v>185.74000549316406</c:v>
                </c:pt>
                <c:pt idx="20514">
                  <c:v>184.60000610351563</c:v>
                </c:pt>
                <c:pt idx="20515">
                  <c:v>185.82000732421875</c:v>
                </c:pt>
                <c:pt idx="20516">
                  <c:v>185.63999938964844</c:v>
                </c:pt>
                <c:pt idx="20517">
                  <c:v>184.80000305175781</c:v>
                </c:pt>
                <c:pt idx="20518">
                  <c:v>185.60000610351563</c:v>
                </c:pt>
                <c:pt idx="20519">
                  <c:v>184.94000244140625</c:v>
                </c:pt>
                <c:pt idx="20520">
                  <c:v>185.42999267578125</c:v>
                </c:pt>
                <c:pt idx="20521">
                  <c:v>184.96000671386719</c:v>
                </c:pt>
                <c:pt idx="20522">
                  <c:v>185.66000366210938</c:v>
                </c:pt>
                <c:pt idx="20523">
                  <c:v>185.78999328613281</c:v>
                </c:pt>
                <c:pt idx="20524">
                  <c:v>184.75</c:v>
                </c:pt>
                <c:pt idx="20525">
                  <c:v>185.82000732421875</c:v>
                </c:pt>
                <c:pt idx="20526">
                  <c:v>185.55999755859375</c:v>
                </c:pt>
                <c:pt idx="20527">
                  <c:v>185.19000244140625</c:v>
                </c:pt>
                <c:pt idx="20528">
                  <c:v>185.35000610351563</c:v>
                </c:pt>
                <c:pt idx="20529">
                  <c:v>185.46000671386719</c:v>
                </c:pt>
                <c:pt idx="20530">
                  <c:v>185.96000671386719</c:v>
                </c:pt>
                <c:pt idx="20531">
                  <c:v>184.72999572753906</c:v>
                </c:pt>
                <c:pt idx="20532">
                  <c:v>185.89999389648438</c:v>
                </c:pt>
                <c:pt idx="20533">
                  <c:v>185.66999816894531</c:v>
                </c:pt>
                <c:pt idx="20534">
                  <c:v>185.14999389648438</c:v>
                </c:pt>
                <c:pt idx="20535">
                  <c:v>185.39999389648438</c:v>
                </c:pt>
                <c:pt idx="20536">
                  <c:v>185.41000366210938</c:v>
                </c:pt>
                <c:pt idx="20537">
                  <c:v>185.8699951171875</c:v>
                </c:pt>
                <c:pt idx="20538">
                  <c:v>184.8699951171875</c:v>
                </c:pt>
                <c:pt idx="20539">
                  <c:v>186.00999450683594</c:v>
                </c:pt>
                <c:pt idx="20540">
                  <c:v>185.75999450683594</c:v>
                </c:pt>
                <c:pt idx="20541">
                  <c:v>185.22000122070313</c:v>
                </c:pt>
                <c:pt idx="20542">
                  <c:v>185.58000183105469</c:v>
                </c:pt>
                <c:pt idx="20543">
                  <c:v>185.53999328613281</c:v>
                </c:pt>
                <c:pt idx="20544">
                  <c:v>185.99000549316406</c:v>
                </c:pt>
                <c:pt idx="20545">
                  <c:v>184.91000366210938</c:v>
                </c:pt>
                <c:pt idx="20546">
                  <c:v>186.10000610351563</c:v>
                </c:pt>
                <c:pt idx="20547">
                  <c:v>185.80000305175781</c:v>
                </c:pt>
                <c:pt idx="20548">
                  <c:v>185.47999572753906</c:v>
                </c:pt>
                <c:pt idx="20549">
                  <c:v>185.36000061035156</c:v>
                </c:pt>
                <c:pt idx="20550">
                  <c:v>185</c:v>
                </c:pt>
                <c:pt idx="20551">
                  <c:v>186.16000366210938</c:v>
                </c:pt>
                <c:pt idx="20552">
                  <c:v>185.07000732421875</c:v>
                </c:pt>
                <c:pt idx="20553">
                  <c:v>186.02000427246094</c:v>
                </c:pt>
                <c:pt idx="20554">
                  <c:v>185.6300048828125</c:v>
                </c:pt>
                <c:pt idx="20555">
                  <c:v>185.78999328613281</c:v>
                </c:pt>
                <c:pt idx="20556">
                  <c:v>185.22999572753906</c:v>
                </c:pt>
                <c:pt idx="20557">
                  <c:v>185.02999877929688</c:v>
                </c:pt>
                <c:pt idx="20558">
                  <c:v>186.13999938964844</c:v>
                </c:pt>
                <c:pt idx="20559">
                  <c:v>185.07000732421875</c:v>
                </c:pt>
                <c:pt idx="20560">
                  <c:v>185.6199951171875</c:v>
                </c:pt>
                <c:pt idx="20561">
                  <c:v>185.44000244140625</c:v>
                </c:pt>
                <c:pt idx="20562">
                  <c:v>185.94999694824219</c:v>
                </c:pt>
                <c:pt idx="20563">
                  <c:v>185.19000244140625</c:v>
                </c:pt>
                <c:pt idx="20564">
                  <c:v>185.1199951171875</c:v>
                </c:pt>
                <c:pt idx="20565">
                  <c:v>186.14999389648438</c:v>
                </c:pt>
                <c:pt idx="20566">
                  <c:v>185.22999572753906</c:v>
                </c:pt>
                <c:pt idx="20567">
                  <c:v>185.80000305175781</c:v>
                </c:pt>
                <c:pt idx="20568">
                  <c:v>185.39999389648438</c:v>
                </c:pt>
                <c:pt idx="20569">
                  <c:v>186.08999633789063</c:v>
                </c:pt>
                <c:pt idx="20570">
                  <c:v>185.25</c:v>
                </c:pt>
                <c:pt idx="20571">
                  <c:v>185.1300048828125</c:v>
                </c:pt>
                <c:pt idx="20572">
                  <c:v>186.03999328613281</c:v>
                </c:pt>
                <c:pt idx="20573">
                  <c:v>185.33000183105469</c:v>
                </c:pt>
                <c:pt idx="20574">
                  <c:v>185.88999938964844</c:v>
                </c:pt>
                <c:pt idx="20575">
                  <c:v>185.41999816894531</c:v>
                </c:pt>
                <c:pt idx="20576">
                  <c:v>186.25999450683594</c:v>
                </c:pt>
                <c:pt idx="20577">
                  <c:v>185.21000671386719</c:v>
                </c:pt>
                <c:pt idx="20578">
                  <c:v>185.25</c:v>
                </c:pt>
                <c:pt idx="20579">
                  <c:v>186.1300048828125</c:v>
                </c:pt>
                <c:pt idx="20580">
                  <c:v>185.55000305175781</c:v>
                </c:pt>
                <c:pt idx="20581">
                  <c:v>186.17999267578125</c:v>
                </c:pt>
                <c:pt idx="20582">
                  <c:v>185.35000610351563</c:v>
                </c:pt>
                <c:pt idx="20583">
                  <c:v>186.41999816894531</c:v>
                </c:pt>
                <c:pt idx="20584">
                  <c:v>185.24000549316406</c:v>
                </c:pt>
                <c:pt idx="20585">
                  <c:v>185.42999267578125</c:v>
                </c:pt>
                <c:pt idx="20586">
                  <c:v>186.11000061035156</c:v>
                </c:pt>
                <c:pt idx="20587">
                  <c:v>185.72000122070313</c:v>
                </c:pt>
                <c:pt idx="20588">
                  <c:v>186.3699951171875</c:v>
                </c:pt>
                <c:pt idx="20589">
                  <c:v>185.16999816894531</c:v>
                </c:pt>
                <c:pt idx="20590">
                  <c:v>186.30999755859375</c:v>
                </c:pt>
                <c:pt idx="20591">
                  <c:v>186.19999694824219</c:v>
                </c:pt>
                <c:pt idx="20592">
                  <c:v>185.55000305175781</c:v>
                </c:pt>
                <c:pt idx="20593">
                  <c:v>186.02000427246094</c:v>
                </c:pt>
                <c:pt idx="20594">
                  <c:v>185.94999694824219</c:v>
                </c:pt>
                <c:pt idx="20595">
                  <c:v>186.49000549316406</c:v>
                </c:pt>
                <c:pt idx="20596">
                  <c:v>185.41999816894531</c:v>
                </c:pt>
                <c:pt idx="20597">
                  <c:v>186.50999450683594</c:v>
                </c:pt>
                <c:pt idx="20598">
                  <c:v>185.47000122070313</c:v>
                </c:pt>
                <c:pt idx="20599">
                  <c:v>185.77999877929688</c:v>
                </c:pt>
                <c:pt idx="20600">
                  <c:v>186.05999755859375</c:v>
                </c:pt>
                <c:pt idx="20601">
                  <c:v>186.07000732421875</c:v>
                </c:pt>
                <c:pt idx="20602">
                  <c:v>186.55999755859375</c:v>
                </c:pt>
                <c:pt idx="20603">
                  <c:v>185.39999389648438</c:v>
                </c:pt>
                <c:pt idx="20604">
                  <c:v>185.63999938964844</c:v>
                </c:pt>
                <c:pt idx="20605">
                  <c:v>186.22999572753906</c:v>
                </c:pt>
                <c:pt idx="20606">
                  <c:v>185.94000244140625</c:v>
                </c:pt>
                <c:pt idx="20607">
                  <c:v>186</c:v>
                </c:pt>
                <c:pt idx="20608">
                  <c:v>185.52000427246094</c:v>
                </c:pt>
                <c:pt idx="20609">
                  <c:v>186.69999694824219</c:v>
                </c:pt>
                <c:pt idx="20610">
                  <c:v>185.61000061035156</c:v>
                </c:pt>
                <c:pt idx="20611">
                  <c:v>185.89999389648438</c:v>
                </c:pt>
                <c:pt idx="20612">
                  <c:v>185.74000549316406</c:v>
                </c:pt>
                <c:pt idx="20613">
                  <c:v>186.41000366210938</c:v>
                </c:pt>
                <c:pt idx="20614">
                  <c:v>185.72000122070313</c:v>
                </c:pt>
                <c:pt idx="20615">
                  <c:v>186.66000366210938</c:v>
                </c:pt>
                <c:pt idx="20616">
                  <c:v>185.44000244140625</c:v>
                </c:pt>
                <c:pt idx="20617">
                  <c:v>185.52999877929688</c:v>
                </c:pt>
                <c:pt idx="20618">
                  <c:v>186.44000244140625</c:v>
                </c:pt>
                <c:pt idx="20619">
                  <c:v>185.85000610351563</c:v>
                </c:pt>
                <c:pt idx="20620">
                  <c:v>186.16999816894531</c:v>
                </c:pt>
                <c:pt idx="20621">
                  <c:v>185.61000061035156</c:v>
                </c:pt>
                <c:pt idx="20622">
                  <c:v>186.52000427246094</c:v>
                </c:pt>
                <c:pt idx="20623">
                  <c:v>185.5</c:v>
                </c:pt>
                <c:pt idx="20624">
                  <c:v>185.83000183105469</c:v>
                </c:pt>
                <c:pt idx="20625">
                  <c:v>186.33000183105469</c:v>
                </c:pt>
                <c:pt idx="20626">
                  <c:v>186</c:v>
                </c:pt>
                <c:pt idx="20627">
                  <c:v>186.03999328613281</c:v>
                </c:pt>
                <c:pt idx="20628">
                  <c:v>185.53999328613281</c:v>
                </c:pt>
                <c:pt idx="20629">
                  <c:v>186.72999572753906</c:v>
                </c:pt>
                <c:pt idx="20630">
                  <c:v>185.72000122070313</c:v>
                </c:pt>
                <c:pt idx="20631">
                  <c:v>185.97000122070313</c:v>
                </c:pt>
                <c:pt idx="20632">
                  <c:v>186.44000244140625</c:v>
                </c:pt>
                <c:pt idx="20633">
                  <c:v>186.22000122070313</c:v>
                </c:pt>
                <c:pt idx="20634">
                  <c:v>186.77999877929688</c:v>
                </c:pt>
                <c:pt idx="20635">
                  <c:v>185.72000122070313</c:v>
                </c:pt>
                <c:pt idx="20636">
                  <c:v>186.8800048828125</c:v>
                </c:pt>
                <c:pt idx="20637">
                  <c:v>185.71000671386719</c:v>
                </c:pt>
                <c:pt idx="20638">
                  <c:v>186.08000183105469</c:v>
                </c:pt>
                <c:pt idx="20639">
                  <c:v>186.30000305175781</c:v>
                </c:pt>
                <c:pt idx="20640">
                  <c:v>186.55999755859375</c:v>
                </c:pt>
                <c:pt idx="20641">
                  <c:v>186.97000122070313</c:v>
                </c:pt>
                <c:pt idx="20642">
                  <c:v>185.77999877929688</c:v>
                </c:pt>
                <c:pt idx="20643">
                  <c:v>186.92999267578125</c:v>
                </c:pt>
                <c:pt idx="20644">
                  <c:v>186.00999450683594</c:v>
                </c:pt>
                <c:pt idx="20645">
                  <c:v>186.44000244140625</c:v>
                </c:pt>
                <c:pt idx="20646">
                  <c:v>186.14999389648438</c:v>
                </c:pt>
                <c:pt idx="20647">
                  <c:v>186.83999633789063</c:v>
                </c:pt>
                <c:pt idx="20648">
                  <c:v>187</c:v>
                </c:pt>
                <c:pt idx="20649">
                  <c:v>186.00999450683594</c:v>
                </c:pt>
                <c:pt idx="20650">
                  <c:v>186.80999755859375</c:v>
                </c:pt>
                <c:pt idx="20651">
                  <c:v>186.3699951171875</c:v>
                </c:pt>
                <c:pt idx="20652">
                  <c:v>186.78999328613281</c:v>
                </c:pt>
                <c:pt idx="20653">
                  <c:v>185.97999572753906</c:v>
                </c:pt>
                <c:pt idx="20654">
                  <c:v>187.03999328613281</c:v>
                </c:pt>
                <c:pt idx="20655">
                  <c:v>186.97999572753906</c:v>
                </c:pt>
                <c:pt idx="20656">
                  <c:v>186.08000183105469</c:v>
                </c:pt>
                <c:pt idx="20657">
                  <c:v>186.83000183105469</c:v>
                </c:pt>
                <c:pt idx="20658">
                  <c:v>186.22999572753906</c:v>
                </c:pt>
                <c:pt idx="20659">
                  <c:v>186.00999450683594</c:v>
                </c:pt>
                <c:pt idx="20660">
                  <c:v>186.89999389648438</c:v>
                </c:pt>
                <c:pt idx="20661">
                  <c:v>186.22999572753906</c:v>
                </c:pt>
                <c:pt idx="20662">
                  <c:v>186.80000305175781</c:v>
                </c:pt>
                <c:pt idx="20663">
                  <c:v>186.25999450683594</c:v>
                </c:pt>
                <c:pt idx="20664">
                  <c:v>187.10000610351563</c:v>
                </c:pt>
                <c:pt idx="20665">
                  <c:v>186.07000732421875</c:v>
                </c:pt>
                <c:pt idx="20666">
                  <c:v>186.11000061035156</c:v>
                </c:pt>
                <c:pt idx="20667">
                  <c:v>187</c:v>
                </c:pt>
                <c:pt idx="20668">
                  <c:v>186.27999877929688</c:v>
                </c:pt>
                <c:pt idx="20669">
                  <c:v>186.92999267578125</c:v>
                </c:pt>
                <c:pt idx="20670">
                  <c:v>186.35000610351563</c:v>
                </c:pt>
                <c:pt idx="20671">
                  <c:v>187.1199951171875</c:v>
                </c:pt>
                <c:pt idx="20672">
                  <c:v>186.21000671386719</c:v>
                </c:pt>
                <c:pt idx="20673">
                  <c:v>186.19999694824219</c:v>
                </c:pt>
                <c:pt idx="20674">
                  <c:v>187.16999816894531</c:v>
                </c:pt>
                <c:pt idx="20675">
                  <c:v>186.25999450683594</c:v>
                </c:pt>
                <c:pt idx="20676">
                  <c:v>186.58000183105469</c:v>
                </c:pt>
                <c:pt idx="20677">
                  <c:v>186.44000244140625</c:v>
                </c:pt>
                <c:pt idx="20678">
                  <c:v>186.89999389648438</c:v>
                </c:pt>
                <c:pt idx="20679">
                  <c:v>186.30999755859375</c:v>
                </c:pt>
                <c:pt idx="20680">
                  <c:v>186.17999267578125</c:v>
                </c:pt>
                <c:pt idx="20681">
                  <c:v>187.30999755859375</c:v>
                </c:pt>
                <c:pt idx="20682">
                  <c:v>186.22999572753906</c:v>
                </c:pt>
                <c:pt idx="20683">
                  <c:v>186.55999755859375</c:v>
                </c:pt>
                <c:pt idx="20684">
                  <c:v>186.8699951171875</c:v>
                </c:pt>
                <c:pt idx="20685">
                  <c:v>186.88999938964844</c:v>
                </c:pt>
                <c:pt idx="20686">
                  <c:v>186.63999938964844</c:v>
                </c:pt>
                <c:pt idx="20687">
                  <c:v>186.27000427246094</c:v>
                </c:pt>
                <c:pt idx="20688">
                  <c:v>187.3699951171875</c:v>
                </c:pt>
                <c:pt idx="20689">
                  <c:v>186.27999877929688</c:v>
                </c:pt>
                <c:pt idx="20690">
                  <c:v>186.46000671386719</c:v>
                </c:pt>
                <c:pt idx="20691">
                  <c:v>187.1300048828125</c:v>
                </c:pt>
                <c:pt idx="20692">
                  <c:v>186.66999816894531</c:v>
                </c:pt>
                <c:pt idx="20693">
                  <c:v>186.92999267578125</c:v>
                </c:pt>
                <c:pt idx="20694">
                  <c:v>186.97000122070313</c:v>
                </c:pt>
                <c:pt idx="20695">
                  <c:v>187.42999267578125</c:v>
                </c:pt>
                <c:pt idx="20696">
                  <c:v>186.41000366210938</c:v>
                </c:pt>
                <c:pt idx="20697">
                  <c:v>187.47000122070313</c:v>
                </c:pt>
                <c:pt idx="20698">
                  <c:v>187.42999267578125</c:v>
                </c:pt>
                <c:pt idx="20699">
                  <c:v>186.46000671386719</c:v>
                </c:pt>
                <c:pt idx="20700">
                  <c:v>187.3699951171875</c:v>
                </c:pt>
                <c:pt idx="20701">
                  <c:v>187.02999877929688</c:v>
                </c:pt>
                <c:pt idx="20702">
                  <c:v>186.88999938964844</c:v>
                </c:pt>
                <c:pt idx="20703">
                  <c:v>186.97000122070313</c:v>
                </c:pt>
                <c:pt idx="20704">
                  <c:v>186.52000427246094</c:v>
                </c:pt>
                <c:pt idx="20705">
                  <c:v>187.47999572753906</c:v>
                </c:pt>
                <c:pt idx="20706">
                  <c:v>186.58999633789063</c:v>
                </c:pt>
                <c:pt idx="20707">
                  <c:v>187.63999938964844</c:v>
                </c:pt>
                <c:pt idx="20708">
                  <c:v>187.58000183105469</c:v>
                </c:pt>
                <c:pt idx="20709">
                  <c:v>186.58999633789063</c:v>
                </c:pt>
                <c:pt idx="20710">
                  <c:v>187.60000610351563</c:v>
                </c:pt>
                <c:pt idx="20711">
                  <c:v>187.27999877929688</c:v>
                </c:pt>
                <c:pt idx="20712">
                  <c:v>186.94999694824219</c:v>
                </c:pt>
                <c:pt idx="20713">
                  <c:v>187.17999267578125</c:v>
                </c:pt>
                <c:pt idx="20714">
                  <c:v>186.66999816894531</c:v>
                </c:pt>
                <c:pt idx="20715">
                  <c:v>187.67999267578125</c:v>
                </c:pt>
                <c:pt idx="20716">
                  <c:v>186.72999572753906</c:v>
                </c:pt>
                <c:pt idx="20717">
                  <c:v>186.66000366210938</c:v>
                </c:pt>
                <c:pt idx="20718">
                  <c:v>187.80999755859375</c:v>
                </c:pt>
                <c:pt idx="20719">
                  <c:v>186.77000427246094</c:v>
                </c:pt>
                <c:pt idx="20720">
                  <c:v>187.75999450683594</c:v>
                </c:pt>
                <c:pt idx="20721">
                  <c:v>187.3800048828125</c:v>
                </c:pt>
                <c:pt idx="20722">
                  <c:v>187.28999328613281</c:v>
                </c:pt>
                <c:pt idx="20723">
                  <c:v>187.41000366210938</c:v>
                </c:pt>
                <c:pt idx="20724">
                  <c:v>186.91000366210938</c:v>
                </c:pt>
                <c:pt idx="20725">
                  <c:v>187.91000366210938</c:v>
                </c:pt>
                <c:pt idx="20726">
                  <c:v>186.8699951171875</c:v>
                </c:pt>
                <c:pt idx="20727">
                  <c:v>186.8800048828125</c:v>
                </c:pt>
                <c:pt idx="20728">
                  <c:v>187.8699951171875</c:v>
                </c:pt>
                <c:pt idx="20729">
                  <c:v>186.89999389648438</c:v>
                </c:pt>
                <c:pt idx="20730">
                  <c:v>187.88999938964844</c:v>
                </c:pt>
                <c:pt idx="20731">
                  <c:v>187.55999755859375</c:v>
                </c:pt>
                <c:pt idx="20732">
                  <c:v>187.50999450683594</c:v>
                </c:pt>
                <c:pt idx="20733">
                  <c:v>187.39999389648438</c:v>
                </c:pt>
                <c:pt idx="20734">
                  <c:v>187.05999755859375</c:v>
                </c:pt>
                <c:pt idx="20735">
                  <c:v>188.02999877929688</c:v>
                </c:pt>
                <c:pt idx="20736">
                  <c:v>187.02000427246094</c:v>
                </c:pt>
                <c:pt idx="20737">
                  <c:v>186.94000244140625</c:v>
                </c:pt>
                <c:pt idx="20738">
                  <c:v>188.05000305175781</c:v>
                </c:pt>
                <c:pt idx="20739">
                  <c:v>301.77999877929688</c:v>
                </c:pt>
                <c:pt idx="20740">
                  <c:v>371.95999145507813</c:v>
                </c:pt>
                <c:pt idx="20741">
                  <c:v>380.32000732421875</c:v>
                </c:pt>
                <c:pt idx="20742">
                  <c:v>366.52999877929688</c:v>
                </c:pt>
                <c:pt idx="20743">
                  <c:v>358.07000732421875</c:v>
                </c:pt>
                <c:pt idx="20744">
                  <c:v>348.97000122070313</c:v>
                </c:pt>
                <c:pt idx="20745">
                  <c:v>343.80999755859375</c:v>
                </c:pt>
                <c:pt idx="20746">
                  <c:v>338.01998901367188</c:v>
                </c:pt>
                <c:pt idx="20747">
                  <c:v>328.82998657226563</c:v>
                </c:pt>
                <c:pt idx="20748">
                  <c:v>320.32000732421875</c:v>
                </c:pt>
                <c:pt idx="20749">
                  <c:v>312.97000122070313</c:v>
                </c:pt>
                <c:pt idx="20750">
                  <c:v>309.19000244140625</c:v>
                </c:pt>
                <c:pt idx="20751">
                  <c:v>304.80999755859375</c:v>
                </c:pt>
                <c:pt idx="20752">
                  <c:v>301.52999877929688</c:v>
                </c:pt>
                <c:pt idx="20753">
                  <c:v>299.76998901367188</c:v>
                </c:pt>
                <c:pt idx="20754">
                  <c:v>295.80999755859375</c:v>
                </c:pt>
                <c:pt idx="20755">
                  <c:v>293.94000244140625</c:v>
                </c:pt>
                <c:pt idx="20756">
                  <c:v>290.260009765625</c:v>
                </c:pt>
                <c:pt idx="20757">
                  <c:v>288.58999633789063</c:v>
                </c:pt>
                <c:pt idx="20758">
                  <c:v>286.32000732421875</c:v>
                </c:pt>
                <c:pt idx="20759">
                  <c:v>283.83999633789063</c:v>
                </c:pt>
                <c:pt idx="20760">
                  <c:v>283.10000610351563</c:v>
                </c:pt>
                <c:pt idx="20761">
                  <c:v>281.8699951171875</c:v>
                </c:pt>
                <c:pt idx="20762">
                  <c:v>281.54000854492188</c:v>
                </c:pt>
                <c:pt idx="20763">
                  <c:v>279.66000366210938</c:v>
                </c:pt>
                <c:pt idx="20764">
                  <c:v>279.29000854492188</c:v>
                </c:pt>
                <c:pt idx="20765">
                  <c:v>278.67001342773438</c:v>
                </c:pt>
                <c:pt idx="20766">
                  <c:v>276.760009765625</c:v>
                </c:pt>
                <c:pt idx="20767">
                  <c:v>276.77999877929688</c:v>
                </c:pt>
                <c:pt idx="20768">
                  <c:v>275.91000366210938</c:v>
                </c:pt>
                <c:pt idx="20769">
                  <c:v>274.58999633789063</c:v>
                </c:pt>
                <c:pt idx="20770">
                  <c:v>274.260009765625</c:v>
                </c:pt>
                <c:pt idx="20771">
                  <c:v>273.08999633789063</c:v>
                </c:pt>
                <c:pt idx="20772">
                  <c:v>273.07000732421875</c:v>
                </c:pt>
                <c:pt idx="20773">
                  <c:v>271.760009765625</c:v>
                </c:pt>
                <c:pt idx="20774">
                  <c:v>271.79998779296875</c:v>
                </c:pt>
                <c:pt idx="20775">
                  <c:v>271.3900146484375</c:v>
                </c:pt>
                <c:pt idx="20776">
                  <c:v>269.77999877929688</c:v>
                </c:pt>
                <c:pt idx="20777">
                  <c:v>269.45001220703125</c:v>
                </c:pt>
                <c:pt idx="20778">
                  <c:v>269.17999267578125</c:v>
                </c:pt>
                <c:pt idx="20779">
                  <c:v>268.8800048828125</c:v>
                </c:pt>
                <c:pt idx="20780">
                  <c:v>268.52999877929688</c:v>
                </c:pt>
                <c:pt idx="20781">
                  <c:v>268.1199951171875</c:v>
                </c:pt>
                <c:pt idx="20782">
                  <c:v>267.85000610351563</c:v>
                </c:pt>
                <c:pt idx="20783">
                  <c:v>267.42999267578125</c:v>
                </c:pt>
                <c:pt idx="20784">
                  <c:v>267.20001220703125</c:v>
                </c:pt>
                <c:pt idx="20785">
                  <c:v>266.8599853515625</c:v>
                </c:pt>
                <c:pt idx="20786">
                  <c:v>266.60000610351563</c:v>
                </c:pt>
                <c:pt idx="20787">
                  <c:v>266.44000244140625</c:v>
                </c:pt>
                <c:pt idx="20788">
                  <c:v>266.35000610351563</c:v>
                </c:pt>
                <c:pt idx="20789">
                  <c:v>266.16000366210938</c:v>
                </c:pt>
                <c:pt idx="20790">
                  <c:v>265.989990234375</c:v>
                </c:pt>
                <c:pt idx="20791">
                  <c:v>265.92001342773438</c:v>
                </c:pt>
                <c:pt idx="20792">
                  <c:v>265.73001098632813</c:v>
                </c:pt>
                <c:pt idx="20793">
                  <c:v>265.58999633789063</c:v>
                </c:pt>
                <c:pt idx="20794">
                  <c:v>265.51998901367188</c:v>
                </c:pt>
                <c:pt idx="20795">
                  <c:v>265.3800048828125</c:v>
                </c:pt>
                <c:pt idx="20796">
                  <c:v>265.30999755859375</c:v>
                </c:pt>
                <c:pt idx="20797">
                  <c:v>265.20999145507813</c:v>
                </c:pt>
                <c:pt idx="20798">
                  <c:v>265.1400146484375</c:v>
                </c:pt>
                <c:pt idx="20799">
                  <c:v>264.98001098632813</c:v>
                </c:pt>
                <c:pt idx="20800">
                  <c:v>264.8800048828125</c:v>
                </c:pt>
                <c:pt idx="20801">
                  <c:v>264.85000610351563</c:v>
                </c:pt>
                <c:pt idx="20802">
                  <c:v>264.72000122070313</c:v>
                </c:pt>
                <c:pt idx="20803">
                  <c:v>264.6099853515625</c:v>
                </c:pt>
                <c:pt idx="20804">
                  <c:v>264.54998779296875</c:v>
                </c:pt>
                <c:pt idx="20805">
                  <c:v>264.51998901367188</c:v>
                </c:pt>
                <c:pt idx="20806">
                  <c:v>264.42001342773438</c:v>
                </c:pt>
                <c:pt idx="20807">
                  <c:v>264.3699951171875</c:v>
                </c:pt>
                <c:pt idx="20808">
                  <c:v>264.32998657226563</c:v>
                </c:pt>
                <c:pt idx="20809">
                  <c:v>264.27999877929688</c:v>
                </c:pt>
                <c:pt idx="20810">
                  <c:v>264.239990234375</c:v>
                </c:pt>
                <c:pt idx="20811">
                  <c:v>264.17001342773438</c:v>
                </c:pt>
                <c:pt idx="20812">
                  <c:v>264.14999389648438</c:v>
                </c:pt>
                <c:pt idx="20813">
                  <c:v>264.1099853515625</c:v>
                </c:pt>
                <c:pt idx="20814">
                  <c:v>264.1400146484375</c:v>
                </c:pt>
                <c:pt idx="20815">
                  <c:v>264.1099853515625</c:v>
                </c:pt>
                <c:pt idx="20816">
                  <c:v>264.010009765625</c:v>
                </c:pt>
                <c:pt idx="20817">
                  <c:v>264.04998779296875</c:v>
                </c:pt>
                <c:pt idx="20818">
                  <c:v>263.92999267578125</c:v>
                </c:pt>
                <c:pt idx="20819">
                  <c:v>263.83999633789063</c:v>
                </c:pt>
                <c:pt idx="20820">
                  <c:v>263.79998779296875</c:v>
                </c:pt>
                <c:pt idx="20821">
                  <c:v>263.75</c:v>
                </c:pt>
                <c:pt idx="20822">
                  <c:v>263.83999633789063</c:v>
                </c:pt>
                <c:pt idx="20823">
                  <c:v>263.94000244140625</c:v>
                </c:pt>
                <c:pt idx="20824">
                  <c:v>263.80999755859375</c:v>
                </c:pt>
                <c:pt idx="20825">
                  <c:v>263.739990234375</c:v>
                </c:pt>
                <c:pt idx="20826">
                  <c:v>263.77999877929688</c:v>
                </c:pt>
                <c:pt idx="20827">
                  <c:v>263.75</c:v>
                </c:pt>
                <c:pt idx="20828">
                  <c:v>263.73001098632813</c:v>
                </c:pt>
                <c:pt idx="20829">
                  <c:v>263.72000122070313</c:v>
                </c:pt>
                <c:pt idx="20830">
                  <c:v>263.72000122070313</c:v>
                </c:pt>
                <c:pt idx="20831">
                  <c:v>263.70001220703125</c:v>
                </c:pt>
                <c:pt idx="20832">
                  <c:v>263.73001098632813</c:v>
                </c:pt>
                <c:pt idx="20833">
                  <c:v>263.77999877929688</c:v>
                </c:pt>
                <c:pt idx="20834">
                  <c:v>263.739990234375</c:v>
                </c:pt>
                <c:pt idx="20835">
                  <c:v>263.80999755859375</c:v>
                </c:pt>
                <c:pt idx="20836">
                  <c:v>263.8800048828125</c:v>
                </c:pt>
                <c:pt idx="20837">
                  <c:v>263.91000366210938</c:v>
                </c:pt>
                <c:pt idx="20838">
                  <c:v>263.98001098632813</c:v>
                </c:pt>
                <c:pt idx="20839">
                  <c:v>263.97000122070313</c:v>
                </c:pt>
                <c:pt idx="20840">
                  <c:v>263.95999145507813</c:v>
                </c:pt>
                <c:pt idx="20841">
                  <c:v>264.04000854492188</c:v>
                </c:pt>
                <c:pt idx="20842">
                  <c:v>264.07000732421875</c:v>
                </c:pt>
                <c:pt idx="20843">
                  <c:v>264.07000732421875</c:v>
                </c:pt>
                <c:pt idx="20844">
                  <c:v>264.19000244140625</c:v>
                </c:pt>
                <c:pt idx="20845">
                  <c:v>264.17999267578125</c:v>
                </c:pt>
                <c:pt idx="20846">
                  <c:v>264.22000122070313</c:v>
                </c:pt>
                <c:pt idx="20847">
                  <c:v>264.25</c:v>
                </c:pt>
                <c:pt idx="20848">
                  <c:v>264.27999877929688</c:v>
                </c:pt>
                <c:pt idx="20849">
                  <c:v>264.35000610351563</c:v>
                </c:pt>
                <c:pt idx="20850">
                  <c:v>264.39999389648438</c:v>
                </c:pt>
                <c:pt idx="20851">
                  <c:v>264.45001220703125</c:v>
                </c:pt>
                <c:pt idx="20852">
                  <c:v>264.42001342773438</c:v>
                </c:pt>
                <c:pt idx="20853">
                  <c:v>264.48001098632813</c:v>
                </c:pt>
                <c:pt idx="20854">
                  <c:v>264.45999145507813</c:v>
                </c:pt>
                <c:pt idx="20855">
                  <c:v>264.44000244140625</c:v>
                </c:pt>
                <c:pt idx="20856">
                  <c:v>264.51998901367188</c:v>
                </c:pt>
                <c:pt idx="20857">
                  <c:v>264.45001220703125</c:v>
                </c:pt>
                <c:pt idx="20858">
                  <c:v>264.57000732421875</c:v>
                </c:pt>
                <c:pt idx="20859">
                  <c:v>264.3800048828125</c:v>
                </c:pt>
                <c:pt idx="20860">
                  <c:v>264.5</c:v>
                </c:pt>
                <c:pt idx="20861">
                  <c:v>264.45001220703125</c:v>
                </c:pt>
                <c:pt idx="20862">
                  <c:v>264.48001098632813</c:v>
                </c:pt>
                <c:pt idx="20863">
                  <c:v>264.44000244140625</c:v>
                </c:pt>
                <c:pt idx="20864">
                  <c:v>264.42999267578125</c:v>
                </c:pt>
                <c:pt idx="20865">
                  <c:v>264.45999145507813</c:v>
                </c:pt>
                <c:pt idx="20866">
                  <c:v>264.42001342773438</c:v>
                </c:pt>
                <c:pt idx="20867">
                  <c:v>264.41000366210938</c:v>
                </c:pt>
                <c:pt idx="20868">
                  <c:v>264.42999267578125</c:v>
                </c:pt>
                <c:pt idx="20869">
                  <c:v>264.5</c:v>
                </c:pt>
                <c:pt idx="20870">
                  <c:v>264.41000366210938</c:v>
                </c:pt>
                <c:pt idx="20871">
                  <c:v>264.489990234375</c:v>
                </c:pt>
                <c:pt idx="20872">
                  <c:v>264.489990234375</c:v>
                </c:pt>
                <c:pt idx="20873">
                  <c:v>264.489990234375</c:v>
                </c:pt>
                <c:pt idx="20874">
                  <c:v>264.489990234375</c:v>
                </c:pt>
                <c:pt idx="20875">
                  <c:v>264.489990234375</c:v>
                </c:pt>
                <c:pt idx="20876">
                  <c:v>264.54998779296875</c:v>
                </c:pt>
                <c:pt idx="20877">
                  <c:v>264.51998901367188</c:v>
                </c:pt>
                <c:pt idx="20878">
                  <c:v>264.54000854492188</c:v>
                </c:pt>
                <c:pt idx="20879">
                  <c:v>264.57998657226563</c:v>
                </c:pt>
                <c:pt idx="20880">
                  <c:v>264.51998901367188</c:v>
                </c:pt>
                <c:pt idx="20881">
                  <c:v>264.57998657226563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C8-485F-A6A5-6AFD6E2EFA7A}"/>
            </c:ext>
          </c:extLst>
        </c:ser>
        <c:ser>
          <c:idx val="3"/>
          <c:order val="3"/>
          <c:tx>
            <c:strRef>
              <c:f>TestResults!$G$3</c:f>
              <c:strCache>
                <c:ptCount val="1"/>
                <c:pt idx="0">
                  <c:v>Oven</c:v>
                </c:pt>
              </c:strCache>
            </c:strRef>
          </c:tx>
          <c:marker>
            <c:symbol val="none"/>
          </c:marker>
          <c:cat>
            <c:numRef>
              <c:f>TestResults!$C$4:$C$20885</c:f>
              <c:numCache>
                <c:formatCode>General</c:formatCode>
                <c:ptCount val="20882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  <c:pt idx="1899">
                  <c:v>31.666666666666668</c:v>
                </c:pt>
                <c:pt idx="1900">
                  <c:v>31.683333333333334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31.733333333333334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31.783333333333335</c:v>
                </c:pt>
                <c:pt idx="1907">
                  <c:v>31.8</c:v>
                </c:pt>
                <c:pt idx="1908">
                  <c:v>31.816666666666666</c:v>
                </c:pt>
                <c:pt idx="1909">
                  <c:v>31.833333333333332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31.883333333333333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31.933333333333334</c:v>
                </c:pt>
                <c:pt idx="1916">
                  <c:v>31.95</c:v>
                </c:pt>
                <c:pt idx="1917">
                  <c:v>31.966666666666665</c:v>
                </c:pt>
                <c:pt idx="1918">
                  <c:v>31.983333333333334</c:v>
                </c:pt>
                <c:pt idx="1919">
                  <c:v>32</c:v>
                </c:pt>
                <c:pt idx="1920">
                  <c:v>32.016666666666666</c:v>
                </c:pt>
                <c:pt idx="1921">
                  <c:v>32.033333333333331</c:v>
                </c:pt>
                <c:pt idx="1922">
                  <c:v>32.049999999999997</c:v>
                </c:pt>
                <c:pt idx="1923">
                  <c:v>32.06666666666667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32.116666666666667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32.166666666666664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32.216666666666669</c:v>
                </c:pt>
                <c:pt idx="1933">
                  <c:v>32.233333333333334</c:v>
                </c:pt>
                <c:pt idx="1934">
                  <c:v>32.25</c:v>
                </c:pt>
                <c:pt idx="1935">
                  <c:v>32.266666666666666</c:v>
                </c:pt>
                <c:pt idx="1936">
                  <c:v>32.283333333333331</c:v>
                </c:pt>
                <c:pt idx="1937">
                  <c:v>32.299999999999997</c:v>
                </c:pt>
                <c:pt idx="1938">
                  <c:v>32.31666666666667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32.366666666666667</c:v>
                </c:pt>
                <c:pt idx="1942">
                  <c:v>32.383333333333333</c:v>
                </c:pt>
                <c:pt idx="1943">
                  <c:v>32.4</c:v>
                </c:pt>
                <c:pt idx="1944">
                  <c:v>32.416666666666664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32.466666666666669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32.516666666666666</c:v>
                </c:pt>
                <c:pt idx="1951">
                  <c:v>32.533333333333331</c:v>
                </c:pt>
                <c:pt idx="1952">
                  <c:v>32.549999999999997</c:v>
                </c:pt>
                <c:pt idx="1953">
                  <c:v>32.56666666666667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32.616666666666667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32.666666666666664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32.716666666666669</c:v>
                </c:pt>
                <c:pt idx="1963">
                  <c:v>32.733333333333334</c:v>
                </c:pt>
                <c:pt idx="1964">
                  <c:v>32.75</c:v>
                </c:pt>
                <c:pt idx="1965">
                  <c:v>32.766666666666666</c:v>
                </c:pt>
                <c:pt idx="1966">
                  <c:v>32.783333333333331</c:v>
                </c:pt>
                <c:pt idx="1967">
                  <c:v>32.799999999999997</c:v>
                </c:pt>
                <c:pt idx="1968">
                  <c:v>32.81666666666667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32.866666666666667</c:v>
                </c:pt>
                <c:pt idx="1972">
                  <c:v>32.883333333333333</c:v>
                </c:pt>
                <c:pt idx="1973">
                  <c:v>32.9</c:v>
                </c:pt>
                <c:pt idx="1974">
                  <c:v>32.916666666666664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32.966666666666669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33.016666666666666</c:v>
                </c:pt>
                <c:pt idx="1981">
                  <c:v>33.033333333333331</c:v>
                </c:pt>
                <c:pt idx="1982">
                  <c:v>33.049999999999997</c:v>
                </c:pt>
                <c:pt idx="1983">
                  <c:v>33.06666666666667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33.116666666666667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33.166666666666664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33.216666666666669</c:v>
                </c:pt>
                <c:pt idx="1993">
                  <c:v>33.233333333333334</c:v>
                </c:pt>
                <c:pt idx="1994">
                  <c:v>33.25</c:v>
                </c:pt>
                <c:pt idx="1995">
                  <c:v>33.266666666666666</c:v>
                </c:pt>
                <c:pt idx="1996">
                  <c:v>33.283333333333331</c:v>
                </c:pt>
                <c:pt idx="1997">
                  <c:v>33.299999999999997</c:v>
                </c:pt>
                <c:pt idx="1998">
                  <c:v>33.31666666666667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33.366666666666667</c:v>
                </c:pt>
                <c:pt idx="2002">
                  <c:v>33.383333333333333</c:v>
                </c:pt>
                <c:pt idx="2003">
                  <c:v>33.4</c:v>
                </c:pt>
                <c:pt idx="2004">
                  <c:v>33.416666666666664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33.466666666666669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33.516666666666666</c:v>
                </c:pt>
                <c:pt idx="2011">
                  <c:v>33.533333333333331</c:v>
                </c:pt>
                <c:pt idx="2012">
                  <c:v>33.549999999999997</c:v>
                </c:pt>
                <c:pt idx="2013">
                  <c:v>33.56666666666667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33.616666666666667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33.666666666666664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33.716666666666669</c:v>
                </c:pt>
                <c:pt idx="2023">
                  <c:v>33.733333333333334</c:v>
                </c:pt>
                <c:pt idx="2024">
                  <c:v>33.75</c:v>
                </c:pt>
                <c:pt idx="2025">
                  <c:v>33.766666666666666</c:v>
                </c:pt>
                <c:pt idx="2026">
                  <c:v>33.783333333333331</c:v>
                </c:pt>
                <c:pt idx="2027">
                  <c:v>33.799999999999997</c:v>
                </c:pt>
                <c:pt idx="2028">
                  <c:v>33.81666666666667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33.866666666666667</c:v>
                </c:pt>
                <c:pt idx="2032">
                  <c:v>33.883333333333333</c:v>
                </c:pt>
                <c:pt idx="2033">
                  <c:v>33.9</c:v>
                </c:pt>
                <c:pt idx="2034">
                  <c:v>33.916666666666664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33.966666666666669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34.016666666666666</c:v>
                </c:pt>
                <c:pt idx="2041">
                  <c:v>34.033333333333331</c:v>
                </c:pt>
                <c:pt idx="2042">
                  <c:v>34.049999999999997</c:v>
                </c:pt>
                <c:pt idx="2043">
                  <c:v>34.06666666666667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34.116666666666667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34.166666666666664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34.216666666666669</c:v>
                </c:pt>
                <c:pt idx="2053">
                  <c:v>34.233333333333334</c:v>
                </c:pt>
                <c:pt idx="2054">
                  <c:v>34.25</c:v>
                </c:pt>
                <c:pt idx="2055">
                  <c:v>34.266666666666666</c:v>
                </c:pt>
                <c:pt idx="2056">
                  <c:v>34.283333333333331</c:v>
                </c:pt>
                <c:pt idx="2057">
                  <c:v>34.299999999999997</c:v>
                </c:pt>
                <c:pt idx="2058">
                  <c:v>34.31666666666667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34.366666666666667</c:v>
                </c:pt>
                <c:pt idx="2062">
                  <c:v>34.383333333333333</c:v>
                </c:pt>
                <c:pt idx="2063">
                  <c:v>34.4</c:v>
                </c:pt>
                <c:pt idx="2064">
                  <c:v>34.416666666666664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34.466666666666669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34.516666666666666</c:v>
                </c:pt>
                <c:pt idx="2071">
                  <c:v>34.533333333333331</c:v>
                </c:pt>
                <c:pt idx="2072">
                  <c:v>34.549999999999997</c:v>
                </c:pt>
                <c:pt idx="2073">
                  <c:v>34.56666666666667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34.616666666666667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34.666666666666664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34.716666666666669</c:v>
                </c:pt>
                <c:pt idx="2083">
                  <c:v>34.733333333333334</c:v>
                </c:pt>
                <c:pt idx="2084">
                  <c:v>34.75</c:v>
                </c:pt>
                <c:pt idx="2085">
                  <c:v>34.766666666666666</c:v>
                </c:pt>
                <c:pt idx="2086">
                  <c:v>34.783333333333331</c:v>
                </c:pt>
                <c:pt idx="2087">
                  <c:v>34.799999999999997</c:v>
                </c:pt>
                <c:pt idx="2088">
                  <c:v>34.81666666666667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34.866666666666667</c:v>
                </c:pt>
                <c:pt idx="2092">
                  <c:v>34.883333333333333</c:v>
                </c:pt>
                <c:pt idx="2093">
                  <c:v>34.9</c:v>
                </c:pt>
                <c:pt idx="2094">
                  <c:v>34.916666666666664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34.966666666666669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35.016666666666666</c:v>
                </c:pt>
                <c:pt idx="2101">
                  <c:v>35.033333333333331</c:v>
                </c:pt>
                <c:pt idx="2102">
                  <c:v>35.049999999999997</c:v>
                </c:pt>
                <c:pt idx="2103">
                  <c:v>35.06666666666667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35.116666666666667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35.166666666666664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35.216666666666669</c:v>
                </c:pt>
                <c:pt idx="2113">
                  <c:v>35.233333333333334</c:v>
                </c:pt>
                <c:pt idx="2114">
                  <c:v>35.25</c:v>
                </c:pt>
                <c:pt idx="2115">
                  <c:v>35.266666666666666</c:v>
                </c:pt>
                <c:pt idx="2116">
                  <c:v>35.283333333333331</c:v>
                </c:pt>
                <c:pt idx="2117">
                  <c:v>35.299999999999997</c:v>
                </c:pt>
                <c:pt idx="2118">
                  <c:v>35.31666666666667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35.366666666666667</c:v>
                </c:pt>
                <c:pt idx="2122">
                  <c:v>35.383333333333333</c:v>
                </c:pt>
                <c:pt idx="2123">
                  <c:v>35.4</c:v>
                </c:pt>
                <c:pt idx="2124">
                  <c:v>35.416666666666664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35.466666666666669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35.516666666666666</c:v>
                </c:pt>
                <c:pt idx="2131">
                  <c:v>35.533333333333331</c:v>
                </c:pt>
                <c:pt idx="2132">
                  <c:v>35.549999999999997</c:v>
                </c:pt>
                <c:pt idx="2133">
                  <c:v>35.56666666666667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35.616666666666667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35.666666666666664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35.716666666666669</c:v>
                </c:pt>
                <c:pt idx="2143">
                  <c:v>35.733333333333334</c:v>
                </c:pt>
                <c:pt idx="2144">
                  <c:v>35.75</c:v>
                </c:pt>
                <c:pt idx="2145">
                  <c:v>35.766666666666666</c:v>
                </c:pt>
                <c:pt idx="2146">
                  <c:v>35.783333333333331</c:v>
                </c:pt>
                <c:pt idx="2147">
                  <c:v>35.799999999999997</c:v>
                </c:pt>
                <c:pt idx="2148">
                  <c:v>35.81666666666667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35.866666666666667</c:v>
                </c:pt>
                <c:pt idx="2152">
                  <c:v>35.883333333333333</c:v>
                </c:pt>
                <c:pt idx="2153">
                  <c:v>35.9</c:v>
                </c:pt>
                <c:pt idx="2154">
                  <c:v>35.916666666666664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35.966666666666669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36.016666666666666</c:v>
                </c:pt>
                <c:pt idx="2161">
                  <c:v>36.033333333333331</c:v>
                </c:pt>
                <c:pt idx="2162">
                  <c:v>36.049999999999997</c:v>
                </c:pt>
                <c:pt idx="2163">
                  <c:v>36.06666666666667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36.116666666666667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36.166666666666664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36.216666666666669</c:v>
                </c:pt>
                <c:pt idx="2173">
                  <c:v>36.233333333333334</c:v>
                </c:pt>
                <c:pt idx="2174">
                  <c:v>36.25</c:v>
                </c:pt>
                <c:pt idx="2175">
                  <c:v>36.266666666666666</c:v>
                </c:pt>
                <c:pt idx="2176">
                  <c:v>36.283333333333331</c:v>
                </c:pt>
                <c:pt idx="2177">
                  <c:v>36.299999999999997</c:v>
                </c:pt>
                <c:pt idx="2178">
                  <c:v>36.31666666666667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36.366666666666667</c:v>
                </c:pt>
                <c:pt idx="2182">
                  <c:v>36.383333333333333</c:v>
                </c:pt>
                <c:pt idx="2183">
                  <c:v>36.4</c:v>
                </c:pt>
                <c:pt idx="2184">
                  <c:v>36.416666666666664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36.466666666666669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36.516666666666666</c:v>
                </c:pt>
                <c:pt idx="2191">
                  <c:v>36.533333333333331</c:v>
                </c:pt>
                <c:pt idx="2192">
                  <c:v>36.549999999999997</c:v>
                </c:pt>
                <c:pt idx="2193">
                  <c:v>36.56666666666667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36.616666666666667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36.666666666666664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36.716666666666669</c:v>
                </c:pt>
                <c:pt idx="2203">
                  <c:v>36.733333333333334</c:v>
                </c:pt>
                <c:pt idx="2204">
                  <c:v>36.75</c:v>
                </c:pt>
                <c:pt idx="2205">
                  <c:v>36.766666666666666</c:v>
                </c:pt>
                <c:pt idx="2206">
                  <c:v>36.783333333333331</c:v>
                </c:pt>
                <c:pt idx="2207">
                  <c:v>36.799999999999997</c:v>
                </c:pt>
                <c:pt idx="2208">
                  <c:v>36.81666666666667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36.866666666666667</c:v>
                </c:pt>
                <c:pt idx="2212">
                  <c:v>36.883333333333333</c:v>
                </c:pt>
                <c:pt idx="2213">
                  <c:v>36.9</c:v>
                </c:pt>
                <c:pt idx="2214">
                  <c:v>36.916666666666664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36.966666666666669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37.016666666666666</c:v>
                </c:pt>
                <c:pt idx="2221">
                  <c:v>37.033333333333331</c:v>
                </c:pt>
                <c:pt idx="2222">
                  <c:v>37.049999999999997</c:v>
                </c:pt>
                <c:pt idx="2223">
                  <c:v>37.06666666666667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37.116666666666667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37.166666666666664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37.216666666666669</c:v>
                </c:pt>
                <c:pt idx="2233">
                  <c:v>37.233333333333334</c:v>
                </c:pt>
                <c:pt idx="2234">
                  <c:v>37.25</c:v>
                </c:pt>
                <c:pt idx="2235">
                  <c:v>37.266666666666666</c:v>
                </c:pt>
                <c:pt idx="2236">
                  <c:v>37.283333333333331</c:v>
                </c:pt>
                <c:pt idx="2237">
                  <c:v>37.299999999999997</c:v>
                </c:pt>
                <c:pt idx="2238">
                  <c:v>37.31666666666667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37.366666666666667</c:v>
                </c:pt>
                <c:pt idx="2242">
                  <c:v>37.383333333333333</c:v>
                </c:pt>
                <c:pt idx="2243">
                  <c:v>37.4</c:v>
                </c:pt>
                <c:pt idx="2244">
                  <c:v>37.416666666666664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37.466666666666669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37.516666666666666</c:v>
                </c:pt>
                <c:pt idx="2251">
                  <c:v>37.533333333333331</c:v>
                </c:pt>
                <c:pt idx="2252">
                  <c:v>37.549999999999997</c:v>
                </c:pt>
                <c:pt idx="2253">
                  <c:v>37.56666666666667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37.616666666666667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37.666666666666664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37.716666666666669</c:v>
                </c:pt>
                <c:pt idx="2263">
                  <c:v>37.733333333333334</c:v>
                </c:pt>
                <c:pt idx="2264">
                  <c:v>37.75</c:v>
                </c:pt>
                <c:pt idx="2265">
                  <c:v>37.766666666666666</c:v>
                </c:pt>
                <c:pt idx="2266">
                  <c:v>37.783333333333331</c:v>
                </c:pt>
                <c:pt idx="2267">
                  <c:v>37.799999999999997</c:v>
                </c:pt>
                <c:pt idx="2268">
                  <c:v>37.81666666666667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37.866666666666667</c:v>
                </c:pt>
                <c:pt idx="2272">
                  <c:v>37.883333333333333</c:v>
                </c:pt>
                <c:pt idx="2273">
                  <c:v>37.9</c:v>
                </c:pt>
                <c:pt idx="2274">
                  <c:v>37.916666666666664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37.966666666666669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38.016666666666666</c:v>
                </c:pt>
                <c:pt idx="2281">
                  <c:v>38.033333333333331</c:v>
                </c:pt>
                <c:pt idx="2282">
                  <c:v>38.049999999999997</c:v>
                </c:pt>
                <c:pt idx="2283">
                  <c:v>38.06666666666667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38.116666666666667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38.166666666666664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38.216666666666669</c:v>
                </c:pt>
                <c:pt idx="2293">
                  <c:v>38.233333333333334</c:v>
                </c:pt>
                <c:pt idx="2294">
                  <c:v>38.25</c:v>
                </c:pt>
                <c:pt idx="2295">
                  <c:v>38.266666666666666</c:v>
                </c:pt>
                <c:pt idx="2296">
                  <c:v>38.283333333333331</c:v>
                </c:pt>
                <c:pt idx="2297">
                  <c:v>38.299999999999997</c:v>
                </c:pt>
                <c:pt idx="2298">
                  <c:v>38.31666666666667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38.366666666666667</c:v>
                </c:pt>
                <c:pt idx="2302">
                  <c:v>38.383333333333333</c:v>
                </c:pt>
                <c:pt idx="2303">
                  <c:v>38.4</c:v>
                </c:pt>
                <c:pt idx="2304">
                  <c:v>38.416666666666664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38.466666666666669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38.516666666666666</c:v>
                </c:pt>
                <c:pt idx="2311">
                  <c:v>38.533333333333331</c:v>
                </c:pt>
                <c:pt idx="2312">
                  <c:v>38.549999999999997</c:v>
                </c:pt>
                <c:pt idx="2313">
                  <c:v>38.56666666666667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38.616666666666667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38.666666666666664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38.716666666666669</c:v>
                </c:pt>
                <c:pt idx="2323">
                  <c:v>38.733333333333334</c:v>
                </c:pt>
                <c:pt idx="2324">
                  <c:v>38.75</c:v>
                </c:pt>
                <c:pt idx="2325">
                  <c:v>38.766666666666666</c:v>
                </c:pt>
                <c:pt idx="2326">
                  <c:v>38.783333333333331</c:v>
                </c:pt>
                <c:pt idx="2327">
                  <c:v>38.799999999999997</c:v>
                </c:pt>
                <c:pt idx="2328">
                  <c:v>38.81666666666667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38.866666666666667</c:v>
                </c:pt>
                <c:pt idx="2332">
                  <c:v>38.883333333333333</c:v>
                </c:pt>
                <c:pt idx="2333">
                  <c:v>38.9</c:v>
                </c:pt>
                <c:pt idx="2334">
                  <c:v>38.916666666666664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38.966666666666669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39.016666666666666</c:v>
                </c:pt>
                <c:pt idx="2341">
                  <c:v>39.033333333333331</c:v>
                </c:pt>
                <c:pt idx="2342">
                  <c:v>39.049999999999997</c:v>
                </c:pt>
                <c:pt idx="2343">
                  <c:v>39.06666666666667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39.116666666666667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39.166666666666664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39.216666666666669</c:v>
                </c:pt>
                <c:pt idx="2353">
                  <c:v>39.233333333333334</c:v>
                </c:pt>
                <c:pt idx="2354">
                  <c:v>39.25</c:v>
                </c:pt>
                <c:pt idx="2355">
                  <c:v>39.266666666666666</c:v>
                </c:pt>
                <c:pt idx="2356">
                  <c:v>39.283333333333331</c:v>
                </c:pt>
                <c:pt idx="2357">
                  <c:v>39.299999999999997</c:v>
                </c:pt>
                <c:pt idx="2358">
                  <c:v>39.31666666666667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39.366666666666667</c:v>
                </c:pt>
                <c:pt idx="2362">
                  <c:v>39.383333333333333</c:v>
                </c:pt>
                <c:pt idx="2363">
                  <c:v>39.4</c:v>
                </c:pt>
                <c:pt idx="2364">
                  <c:v>39.416666666666664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39.466666666666669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39.516666666666666</c:v>
                </c:pt>
                <c:pt idx="2371">
                  <c:v>39.533333333333331</c:v>
                </c:pt>
                <c:pt idx="2372">
                  <c:v>39.549999999999997</c:v>
                </c:pt>
                <c:pt idx="2373">
                  <c:v>39.56666666666667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39.616666666666667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39.666666666666664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39.716666666666669</c:v>
                </c:pt>
                <c:pt idx="2383">
                  <c:v>39.733333333333334</c:v>
                </c:pt>
                <c:pt idx="2384">
                  <c:v>39.75</c:v>
                </c:pt>
                <c:pt idx="2385">
                  <c:v>39.766666666666666</c:v>
                </c:pt>
                <c:pt idx="2386">
                  <c:v>39.783333333333331</c:v>
                </c:pt>
                <c:pt idx="2387">
                  <c:v>39.799999999999997</c:v>
                </c:pt>
                <c:pt idx="2388">
                  <c:v>39.81666666666667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39.866666666666667</c:v>
                </c:pt>
                <c:pt idx="2392">
                  <c:v>39.883333333333333</c:v>
                </c:pt>
                <c:pt idx="2393">
                  <c:v>39.9</c:v>
                </c:pt>
                <c:pt idx="2394">
                  <c:v>39.916666666666664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39.966666666666669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40.016666666666666</c:v>
                </c:pt>
                <c:pt idx="2401">
                  <c:v>40.033333333333331</c:v>
                </c:pt>
                <c:pt idx="2402">
                  <c:v>40.049999999999997</c:v>
                </c:pt>
                <c:pt idx="2403">
                  <c:v>40.06666666666667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40.116666666666667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40.166666666666664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40.216666666666669</c:v>
                </c:pt>
                <c:pt idx="2413">
                  <c:v>40.233333333333334</c:v>
                </c:pt>
                <c:pt idx="2414">
                  <c:v>40.25</c:v>
                </c:pt>
                <c:pt idx="2415">
                  <c:v>40.266666666666666</c:v>
                </c:pt>
                <c:pt idx="2416">
                  <c:v>40.283333333333331</c:v>
                </c:pt>
                <c:pt idx="2417">
                  <c:v>40.299999999999997</c:v>
                </c:pt>
                <c:pt idx="2418">
                  <c:v>40.31666666666667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40.366666666666667</c:v>
                </c:pt>
                <c:pt idx="2422">
                  <c:v>40.383333333333333</c:v>
                </c:pt>
                <c:pt idx="2423">
                  <c:v>40.4</c:v>
                </c:pt>
                <c:pt idx="2424">
                  <c:v>40.416666666666664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40.466666666666669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40.516666666666666</c:v>
                </c:pt>
                <c:pt idx="2431">
                  <c:v>40.533333333333331</c:v>
                </c:pt>
                <c:pt idx="2432">
                  <c:v>40.549999999999997</c:v>
                </c:pt>
                <c:pt idx="2433">
                  <c:v>40.56666666666667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40.616666666666667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40.666666666666664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40.716666666666669</c:v>
                </c:pt>
                <c:pt idx="2443">
                  <c:v>40.733333333333334</c:v>
                </c:pt>
                <c:pt idx="2444">
                  <c:v>40.75</c:v>
                </c:pt>
                <c:pt idx="2445">
                  <c:v>40.766666666666666</c:v>
                </c:pt>
                <c:pt idx="2446">
                  <c:v>40.783333333333331</c:v>
                </c:pt>
                <c:pt idx="2447">
                  <c:v>40.799999999999997</c:v>
                </c:pt>
                <c:pt idx="2448">
                  <c:v>40.81666666666667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40.866666666666667</c:v>
                </c:pt>
                <c:pt idx="2452">
                  <c:v>40.883333333333333</c:v>
                </c:pt>
                <c:pt idx="2453">
                  <c:v>40.9</c:v>
                </c:pt>
                <c:pt idx="2454">
                  <c:v>40.916666666666664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40.966666666666669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41.016666666666666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41.06666666666667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41.116666666666667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41.166666666666664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41.216666666666669</c:v>
                </c:pt>
                <c:pt idx="2473">
                  <c:v>41.233333333333334</c:v>
                </c:pt>
                <c:pt idx="2474">
                  <c:v>41.25</c:v>
                </c:pt>
                <c:pt idx="2475">
                  <c:v>41.266666666666666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41.366666666666667</c:v>
                </c:pt>
                <c:pt idx="2482">
                  <c:v>41.383333333333333</c:v>
                </c:pt>
                <c:pt idx="2483">
                  <c:v>41.4</c:v>
                </c:pt>
                <c:pt idx="2484">
                  <c:v>41.416666666666664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41.466666666666669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41.516666666666666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41.56666666666667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41.616666666666667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41.666666666666664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41.716666666666669</c:v>
                </c:pt>
                <c:pt idx="2503">
                  <c:v>41.733333333333334</c:v>
                </c:pt>
                <c:pt idx="2504">
                  <c:v>41.75</c:v>
                </c:pt>
                <c:pt idx="2505">
                  <c:v>41.766666666666666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41.866666666666667</c:v>
                </c:pt>
                <c:pt idx="2512">
                  <c:v>41.883333333333333</c:v>
                </c:pt>
                <c:pt idx="2513">
                  <c:v>41.9</c:v>
                </c:pt>
                <c:pt idx="2514">
                  <c:v>41.916666666666664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41.966666666666669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42.016666666666666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42.06666666666667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42.116666666666667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42.166666666666664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42.216666666666669</c:v>
                </c:pt>
                <c:pt idx="2533">
                  <c:v>42.233333333333334</c:v>
                </c:pt>
                <c:pt idx="2534">
                  <c:v>42.25</c:v>
                </c:pt>
                <c:pt idx="2535">
                  <c:v>42.266666666666666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42.366666666666667</c:v>
                </c:pt>
                <c:pt idx="2542">
                  <c:v>42.383333333333333</c:v>
                </c:pt>
                <c:pt idx="2543">
                  <c:v>42.4</c:v>
                </c:pt>
                <c:pt idx="2544">
                  <c:v>42.416666666666664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42.466666666666669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42.516666666666666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42.56666666666667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42.616666666666667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42.666666666666664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42.716666666666669</c:v>
                </c:pt>
                <c:pt idx="2563">
                  <c:v>42.733333333333334</c:v>
                </c:pt>
                <c:pt idx="2564">
                  <c:v>42.75</c:v>
                </c:pt>
                <c:pt idx="2565">
                  <c:v>42.766666666666666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42.866666666666667</c:v>
                </c:pt>
                <c:pt idx="2572">
                  <c:v>42.883333333333333</c:v>
                </c:pt>
                <c:pt idx="2573">
                  <c:v>42.9</c:v>
                </c:pt>
                <c:pt idx="2574">
                  <c:v>42.916666666666664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42.966666666666669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43.016666666666666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43.06666666666667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43.116666666666667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43.166666666666664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43.216666666666669</c:v>
                </c:pt>
                <c:pt idx="2593">
                  <c:v>43.233333333333334</c:v>
                </c:pt>
                <c:pt idx="2594">
                  <c:v>43.25</c:v>
                </c:pt>
                <c:pt idx="2595">
                  <c:v>43.266666666666666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43.366666666666667</c:v>
                </c:pt>
                <c:pt idx="2602">
                  <c:v>43.383333333333333</c:v>
                </c:pt>
                <c:pt idx="2603">
                  <c:v>43.4</c:v>
                </c:pt>
                <c:pt idx="2604">
                  <c:v>43.416666666666664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43.466666666666669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43.516666666666666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43.56666666666667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43.616666666666667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43.666666666666664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43.716666666666669</c:v>
                </c:pt>
                <c:pt idx="2623">
                  <c:v>43.733333333333334</c:v>
                </c:pt>
                <c:pt idx="2624">
                  <c:v>43.75</c:v>
                </c:pt>
                <c:pt idx="2625">
                  <c:v>43.766666666666666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43.866666666666667</c:v>
                </c:pt>
                <c:pt idx="2632">
                  <c:v>43.883333333333333</c:v>
                </c:pt>
                <c:pt idx="2633">
                  <c:v>43.9</c:v>
                </c:pt>
                <c:pt idx="2634">
                  <c:v>43.916666666666664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43.966666666666669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44.016666666666666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44.06666666666667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44.116666666666667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44.166666666666664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44.216666666666669</c:v>
                </c:pt>
                <c:pt idx="2653">
                  <c:v>44.233333333333334</c:v>
                </c:pt>
                <c:pt idx="2654">
                  <c:v>44.25</c:v>
                </c:pt>
                <c:pt idx="2655">
                  <c:v>44.266666666666666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44.366666666666667</c:v>
                </c:pt>
                <c:pt idx="2662">
                  <c:v>44.383333333333333</c:v>
                </c:pt>
                <c:pt idx="2663">
                  <c:v>44.4</c:v>
                </c:pt>
                <c:pt idx="2664">
                  <c:v>44.416666666666664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44.466666666666669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44.516666666666666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44.56666666666667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44.616666666666667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44.666666666666664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44.716666666666669</c:v>
                </c:pt>
                <c:pt idx="2683">
                  <c:v>44.733333333333334</c:v>
                </c:pt>
                <c:pt idx="2684">
                  <c:v>44.75</c:v>
                </c:pt>
                <c:pt idx="2685">
                  <c:v>44.766666666666666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44.866666666666667</c:v>
                </c:pt>
                <c:pt idx="2692">
                  <c:v>44.883333333333333</c:v>
                </c:pt>
                <c:pt idx="2693">
                  <c:v>44.9</c:v>
                </c:pt>
                <c:pt idx="2694">
                  <c:v>44.916666666666664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44.966666666666669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45.016666666666666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45.06666666666667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45.116666666666667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45.166666666666664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45.216666666666669</c:v>
                </c:pt>
                <c:pt idx="2713">
                  <c:v>45.233333333333334</c:v>
                </c:pt>
                <c:pt idx="2714">
                  <c:v>45.25</c:v>
                </c:pt>
                <c:pt idx="2715">
                  <c:v>45.266666666666666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45.366666666666667</c:v>
                </c:pt>
                <c:pt idx="2722">
                  <c:v>45.383333333333333</c:v>
                </c:pt>
                <c:pt idx="2723">
                  <c:v>45.4</c:v>
                </c:pt>
                <c:pt idx="2724">
                  <c:v>45.416666666666664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45.466666666666669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45.516666666666666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45.56666666666667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45.616666666666667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45.666666666666664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45.716666666666669</c:v>
                </c:pt>
                <c:pt idx="2743">
                  <c:v>45.733333333333334</c:v>
                </c:pt>
                <c:pt idx="2744">
                  <c:v>45.75</c:v>
                </c:pt>
                <c:pt idx="2745">
                  <c:v>45.766666666666666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45.866666666666667</c:v>
                </c:pt>
                <c:pt idx="2752">
                  <c:v>45.883333333333333</c:v>
                </c:pt>
                <c:pt idx="2753">
                  <c:v>45.9</c:v>
                </c:pt>
                <c:pt idx="2754">
                  <c:v>45.916666666666664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45.966666666666669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46.016666666666666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46.06666666666667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46.116666666666667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46.166666666666664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46.216666666666669</c:v>
                </c:pt>
                <c:pt idx="2773">
                  <c:v>46.233333333333334</c:v>
                </c:pt>
                <c:pt idx="2774">
                  <c:v>46.25</c:v>
                </c:pt>
                <c:pt idx="2775">
                  <c:v>46.266666666666666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46.366666666666667</c:v>
                </c:pt>
                <c:pt idx="2782">
                  <c:v>46.383333333333333</c:v>
                </c:pt>
                <c:pt idx="2783">
                  <c:v>46.4</c:v>
                </c:pt>
                <c:pt idx="2784">
                  <c:v>46.416666666666664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46.466666666666669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46.516666666666666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46.56666666666667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46.616666666666667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46.666666666666664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46.716666666666669</c:v>
                </c:pt>
                <c:pt idx="2803">
                  <c:v>46.733333333333334</c:v>
                </c:pt>
                <c:pt idx="2804">
                  <c:v>46.75</c:v>
                </c:pt>
                <c:pt idx="2805">
                  <c:v>46.766666666666666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46.866666666666667</c:v>
                </c:pt>
                <c:pt idx="2812">
                  <c:v>46.883333333333333</c:v>
                </c:pt>
                <c:pt idx="2813">
                  <c:v>46.9</c:v>
                </c:pt>
                <c:pt idx="2814">
                  <c:v>46.916666666666664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46.966666666666669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47.016666666666666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47.06666666666667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47.116666666666667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47.166666666666664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47.216666666666669</c:v>
                </c:pt>
                <c:pt idx="2833">
                  <c:v>47.233333333333334</c:v>
                </c:pt>
                <c:pt idx="2834">
                  <c:v>47.25</c:v>
                </c:pt>
                <c:pt idx="2835">
                  <c:v>47.266666666666666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47.366666666666667</c:v>
                </c:pt>
                <c:pt idx="2842">
                  <c:v>47.383333333333333</c:v>
                </c:pt>
                <c:pt idx="2843">
                  <c:v>47.4</c:v>
                </c:pt>
                <c:pt idx="2844">
                  <c:v>47.416666666666664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47.466666666666669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47.516666666666666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47.56666666666667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47.616666666666667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47.666666666666664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47.716666666666669</c:v>
                </c:pt>
                <c:pt idx="2863">
                  <c:v>47.733333333333334</c:v>
                </c:pt>
                <c:pt idx="2864">
                  <c:v>47.75</c:v>
                </c:pt>
                <c:pt idx="2865">
                  <c:v>47.766666666666666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47.866666666666667</c:v>
                </c:pt>
                <c:pt idx="2872">
                  <c:v>47.883333333333333</c:v>
                </c:pt>
                <c:pt idx="2873">
                  <c:v>47.9</c:v>
                </c:pt>
                <c:pt idx="2874">
                  <c:v>47.916666666666664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47.966666666666669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48.016666666666666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48.06666666666667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48.116666666666667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48.166666666666664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48.216666666666669</c:v>
                </c:pt>
                <c:pt idx="2893">
                  <c:v>48.233333333333334</c:v>
                </c:pt>
                <c:pt idx="2894">
                  <c:v>48.25</c:v>
                </c:pt>
                <c:pt idx="2895">
                  <c:v>48.266666666666666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48.366666666666667</c:v>
                </c:pt>
                <c:pt idx="2902">
                  <c:v>48.383333333333333</c:v>
                </c:pt>
                <c:pt idx="2903">
                  <c:v>48.4</c:v>
                </c:pt>
                <c:pt idx="2904">
                  <c:v>48.416666666666664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48.466666666666669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48.516666666666666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48.56666666666667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48.616666666666667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48.666666666666664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48.716666666666669</c:v>
                </c:pt>
                <c:pt idx="2923">
                  <c:v>48.733333333333334</c:v>
                </c:pt>
                <c:pt idx="2924">
                  <c:v>48.75</c:v>
                </c:pt>
                <c:pt idx="2925">
                  <c:v>48.766666666666666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48.866666666666667</c:v>
                </c:pt>
                <c:pt idx="2932">
                  <c:v>48.883333333333333</c:v>
                </c:pt>
                <c:pt idx="2933">
                  <c:v>48.9</c:v>
                </c:pt>
                <c:pt idx="2934">
                  <c:v>48.916666666666664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48.966666666666669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49.016666666666666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49.06666666666667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49.116666666666667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49.166666666666664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49.216666666666669</c:v>
                </c:pt>
                <c:pt idx="2953">
                  <c:v>49.233333333333334</c:v>
                </c:pt>
                <c:pt idx="2954">
                  <c:v>49.25</c:v>
                </c:pt>
                <c:pt idx="2955">
                  <c:v>49.266666666666666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49.366666666666667</c:v>
                </c:pt>
                <c:pt idx="2962">
                  <c:v>49.383333333333333</c:v>
                </c:pt>
                <c:pt idx="2963">
                  <c:v>49.4</c:v>
                </c:pt>
                <c:pt idx="2964">
                  <c:v>49.416666666666664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49.466666666666669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49.516666666666666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49.56666666666667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49.616666666666667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49.666666666666664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49.716666666666669</c:v>
                </c:pt>
                <c:pt idx="2983">
                  <c:v>49.733333333333334</c:v>
                </c:pt>
                <c:pt idx="2984">
                  <c:v>49.75</c:v>
                </c:pt>
                <c:pt idx="2985">
                  <c:v>49.766666666666666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49.866666666666667</c:v>
                </c:pt>
                <c:pt idx="2992">
                  <c:v>49.883333333333333</c:v>
                </c:pt>
                <c:pt idx="2993">
                  <c:v>49.9</c:v>
                </c:pt>
                <c:pt idx="2994">
                  <c:v>49.916666666666664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49.966666666666669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50.016666666666666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50.06666666666667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50.116666666666667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50.166666666666664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50.216666666666669</c:v>
                </c:pt>
                <c:pt idx="3013">
                  <c:v>50.233333333333334</c:v>
                </c:pt>
                <c:pt idx="3014">
                  <c:v>50.25</c:v>
                </c:pt>
                <c:pt idx="3015">
                  <c:v>50.266666666666666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50.366666666666667</c:v>
                </c:pt>
                <c:pt idx="3022">
                  <c:v>50.383333333333333</c:v>
                </c:pt>
                <c:pt idx="3023">
                  <c:v>50.4</c:v>
                </c:pt>
                <c:pt idx="3024">
                  <c:v>50.416666666666664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50.466666666666669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50.516666666666666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50.56666666666667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50.616666666666667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50.666666666666664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50.716666666666669</c:v>
                </c:pt>
                <c:pt idx="3043">
                  <c:v>50.733333333333334</c:v>
                </c:pt>
                <c:pt idx="3044">
                  <c:v>50.75</c:v>
                </c:pt>
                <c:pt idx="3045">
                  <c:v>50.766666666666666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50.866666666666667</c:v>
                </c:pt>
                <c:pt idx="3052">
                  <c:v>50.883333333333333</c:v>
                </c:pt>
                <c:pt idx="3053">
                  <c:v>50.9</c:v>
                </c:pt>
                <c:pt idx="3054">
                  <c:v>50.916666666666664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50.966666666666669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51.016666666666666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51.06666666666667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51.116666666666667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51.166666666666664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51.216666666666669</c:v>
                </c:pt>
                <c:pt idx="3073">
                  <c:v>51.233333333333334</c:v>
                </c:pt>
                <c:pt idx="3074">
                  <c:v>51.25</c:v>
                </c:pt>
                <c:pt idx="3075">
                  <c:v>51.266666666666666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51.366666666666667</c:v>
                </c:pt>
                <c:pt idx="3082">
                  <c:v>51.383333333333333</c:v>
                </c:pt>
                <c:pt idx="3083">
                  <c:v>51.4</c:v>
                </c:pt>
                <c:pt idx="3084">
                  <c:v>51.416666666666664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51.466666666666669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51.516666666666666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51.56666666666667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51.616666666666667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51.666666666666664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51.716666666666669</c:v>
                </c:pt>
                <c:pt idx="3103">
                  <c:v>51.733333333333334</c:v>
                </c:pt>
                <c:pt idx="3104">
                  <c:v>51.75</c:v>
                </c:pt>
                <c:pt idx="3105">
                  <c:v>51.766666666666666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51.866666666666667</c:v>
                </c:pt>
                <c:pt idx="3112">
                  <c:v>51.883333333333333</c:v>
                </c:pt>
                <c:pt idx="3113">
                  <c:v>51.9</c:v>
                </c:pt>
                <c:pt idx="3114">
                  <c:v>51.916666666666664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51.966666666666669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52.016666666666666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52.06666666666667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52.116666666666667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52.166666666666664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52.216666666666669</c:v>
                </c:pt>
                <c:pt idx="3133">
                  <c:v>52.233333333333334</c:v>
                </c:pt>
                <c:pt idx="3134">
                  <c:v>52.25</c:v>
                </c:pt>
                <c:pt idx="3135">
                  <c:v>52.266666666666666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52.366666666666667</c:v>
                </c:pt>
                <c:pt idx="3142">
                  <c:v>52.383333333333333</c:v>
                </c:pt>
                <c:pt idx="3143">
                  <c:v>52.4</c:v>
                </c:pt>
                <c:pt idx="3144">
                  <c:v>52.416666666666664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52.466666666666669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52.516666666666666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52.56666666666667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52.616666666666667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52.666666666666664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52.716666666666669</c:v>
                </c:pt>
                <c:pt idx="3163">
                  <c:v>52.733333333333334</c:v>
                </c:pt>
                <c:pt idx="3164">
                  <c:v>52.75</c:v>
                </c:pt>
                <c:pt idx="3165">
                  <c:v>52.766666666666666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52.866666666666667</c:v>
                </c:pt>
                <c:pt idx="3172">
                  <c:v>52.883333333333333</c:v>
                </c:pt>
                <c:pt idx="3173">
                  <c:v>52.9</c:v>
                </c:pt>
                <c:pt idx="3174">
                  <c:v>52.916666666666664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52.966666666666669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53.016666666666666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53.06666666666667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53.116666666666667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53.166666666666664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53.216666666666669</c:v>
                </c:pt>
                <c:pt idx="3193">
                  <c:v>53.233333333333334</c:v>
                </c:pt>
                <c:pt idx="3194">
                  <c:v>53.25</c:v>
                </c:pt>
                <c:pt idx="3195">
                  <c:v>53.266666666666666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53.366666666666667</c:v>
                </c:pt>
                <c:pt idx="3202">
                  <c:v>53.383333333333333</c:v>
                </c:pt>
                <c:pt idx="3203">
                  <c:v>53.4</c:v>
                </c:pt>
                <c:pt idx="3204">
                  <c:v>53.416666666666664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53.466666666666669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53.516666666666666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53.56666666666667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53.616666666666667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53.666666666666664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53.716666666666669</c:v>
                </c:pt>
                <c:pt idx="3223">
                  <c:v>53.733333333333334</c:v>
                </c:pt>
                <c:pt idx="3224">
                  <c:v>53.75</c:v>
                </c:pt>
                <c:pt idx="3225">
                  <c:v>53.766666666666666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53.866666666666667</c:v>
                </c:pt>
                <c:pt idx="3232">
                  <c:v>53.883333333333333</c:v>
                </c:pt>
                <c:pt idx="3233">
                  <c:v>53.9</c:v>
                </c:pt>
                <c:pt idx="3234">
                  <c:v>53.916666666666664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53.966666666666669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54.016666666666666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54.06666666666667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54.116666666666667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54.166666666666664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54.216666666666669</c:v>
                </c:pt>
                <c:pt idx="3253">
                  <c:v>54.233333333333334</c:v>
                </c:pt>
                <c:pt idx="3254">
                  <c:v>54.25</c:v>
                </c:pt>
                <c:pt idx="3255">
                  <c:v>54.266666666666666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54.366666666666667</c:v>
                </c:pt>
                <c:pt idx="3262">
                  <c:v>54.383333333333333</c:v>
                </c:pt>
                <c:pt idx="3263">
                  <c:v>54.4</c:v>
                </c:pt>
                <c:pt idx="3264">
                  <c:v>54.416666666666664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54.466666666666669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54.516666666666666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54.56666666666667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54.616666666666667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54.666666666666664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54.716666666666669</c:v>
                </c:pt>
                <c:pt idx="3283">
                  <c:v>54.733333333333334</c:v>
                </c:pt>
                <c:pt idx="3284">
                  <c:v>54.75</c:v>
                </c:pt>
                <c:pt idx="3285">
                  <c:v>54.766666666666666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54.866666666666667</c:v>
                </c:pt>
                <c:pt idx="3292">
                  <c:v>54.883333333333333</c:v>
                </c:pt>
                <c:pt idx="3293">
                  <c:v>54.9</c:v>
                </c:pt>
                <c:pt idx="3294">
                  <c:v>54.916666666666664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54.966666666666669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55.016666666666666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55.06666666666667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55.116666666666667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55.166666666666664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55.216666666666669</c:v>
                </c:pt>
                <c:pt idx="3313">
                  <c:v>55.233333333333334</c:v>
                </c:pt>
                <c:pt idx="3314">
                  <c:v>55.25</c:v>
                </c:pt>
                <c:pt idx="3315">
                  <c:v>55.266666666666666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55.366666666666667</c:v>
                </c:pt>
                <c:pt idx="3322">
                  <c:v>55.383333333333333</c:v>
                </c:pt>
                <c:pt idx="3323">
                  <c:v>55.4</c:v>
                </c:pt>
                <c:pt idx="3324">
                  <c:v>55.416666666666664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55.466666666666669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55.516666666666666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55.56666666666667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55.616666666666667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55.666666666666664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55.716666666666669</c:v>
                </c:pt>
                <c:pt idx="3343">
                  <c:v>55.733333333333334</c:v>
                </c:pt>
                <c:pt idx="3344">
                  <c:v>55.75</c:v>
                </c:pt>
                <c:pt idx="3345">
                  <c:v>55.766666666666666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55.866666666666667</c:v>
                </c:pt>
                <c:pt idx="3352">
                  <c:v>55.883333333333333</c:v>
                </c:pt>
                <c:pt idx="3353">
                  <c:v>55.9</c:v>
                </c:pt>
                <c:pt idx="3354">
                  <c:v>55.916666666666664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55.966666666666669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56.016666666666666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56.06666666666667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56.116666666666667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56.166666666666664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56.216666666666669</c:v>
                </c:pt>
                <c:pt idx="3373">
                  <c:v>56.233333333333334</c:v>
                </c:pt>
                <c:pt idx="3374">
                  <c:v>56.25</c:v>
                </c:pt>
                <c:pt idx="3375">
                  <c:v>56.266666666666666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56.366666666666667</c:v>
                </c:pt>
                <c:pt idx="3382">
                  <c:v>56.383333333333333</c:v>
                </c:pt>
                <c:pt idx="3383">
                  <c:v>56.4</c:v>
                </c:pt>
                <c:pt idx="3384">
                  <c:v>56.416666666666664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56.466666666666669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56.516666666666666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56.56666666666667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56.616666666666667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56.666666666666664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56.716666666666669</c:v>
                </c:pt>
                <c:pt idx="3403">
                  <c:v>56.733333333333334</c:v>
                </c:pt>
                <c:pt idx="3404">
                  <c:v>56.75</c:v>
                </c:pt>
                <c:pt idx="3405">
                  <c:v>56.766666666666666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56.866666666666667</c:v>
                </c:pt>
                <c:pt idx="3412">
                  <c:v>56.883333333333333</c:v>
                </c:pt>
                <c:pt idx="3413">
                  <c:v>56.9</c:v>
                </c:pt>
                <c:pt idx="3414">
                  <c:v>56.916666666666664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56.966666666666669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57.016666666666666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57.06666666666667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57.116666666666667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57.166666666666664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57.216666666666669</c:v>
                </c:pt>
                <c:pt idx="3433">
                  <c:v>57.233333333333334</c:v>
                </c:pt>
                <c:pt idx="3434">
                  <c:v>57.25</c:v>
                </c:pt>
                <c:pt idx="3435">
                  <c:v>57.266666666666666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57.366666666666667</c:v>
                </c:pt>
                <c:pt idx="3442">
                  <c:v>57.383333333333333</c:v>
                </c:pt>
                <c:pt idx="3443">
                  <c:v>57.4</c:v>
                </c:pt>
                <c:pt idx="3444">
                  <c:v>57.416666666666664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57.466666666666669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57.516666666666666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57.56666666666667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57.616666666666667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57.666666666666664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57.716666666666669</c:v>
                </c:pt>
                <c:pt idx="3463">
                  <c:v>57.733333333333334</c:v>
                </c:pt>
                <c:pt idx="3464">
                  <c:v>57.75</c:v>
                </c:pt>
                <c:pt idx="3465">
                  <c:v>57.766666666666666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57.866666666666667</c:v>
                </c:pt>
                <c:pt idx="3472">
                  <c:v>57.883333333333333</c:v>
                </c:pt>
                <c:pt idx="3473">
                  <c:v>57.9</c:v>
                </c:pt>
                <c:pt idx="3474">
                  <c:v>57.916666666666664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57.966666666666669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58.016666666666666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58.06666666666667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58.116666666666667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58.166666666666664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58.216666666666669</c:v>
                </c:pt>
                <c:pt idx="3493">
                  <c:v>58.233333333333334</c:v>
                </c:pt>
                <c:pt idx="3494">
                  <c:v>58.25</c:v>
                </c:pt>
                <c:pt idx="3495">
                  <c:v>58.266666666666666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58.366666666666667</c:v>
                </c:pt>
                <c:pt idx="3502">
                  <c:v>58.383333333333333</c:v>
                </c:pt>
                <c:pt idx="3503">
                  <c:v>58.4</c:v>
                </c:pt>
                <c:pt idx="3504">
                  <c:v>58.416666666666664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58.466666666666669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58.516666666666666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58.56666666666667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58.616666666666667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58.666666666666664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58.716666666666669</c:v>
                </c:pt>
                <c:pt idx="3523">
                  <c:v>58.733333333333334</c:v>
                </c:pt>
                <c:pt idx="3524">
                  <c:v>58.75</c:v>
                </c:pt>
                <c:pt idx="3525">
                  <c:v>58.766666666666666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58.866666666666667</c:v>
                </c:pt>
                <c:pt idx="3532">
                  <c:v>58.883333333333333</c:v>
                </c:pt>
                <c:pt idx="3533">
                  <c:v>58.9</c:v>
                </c:pt>
                <c:pt idx="3534">
                  <c:v>58.916666666666664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58.966666666666669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59.016666666666666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59.06666666666667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59.116666666666667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59.166666666666664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59.216666666666669</c:v>
                </c:pt>
                <c:pt idx="3553">
                  <c:v>59.233333333333334</c:v>
                </c:pt>
                <c:pt idx="3554">
                  <c:v>59.25</c:v>
                </c:pt>
                <c:pt idx="3555">
                  <c:v>59.266666666666666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59.366666666666667</c:v>
                </c:pt>
                <c:pt idx="3562">
                  <c:v>59.383333333333333</c:v>
                </c:pt>
                <c:pt idx="3563">
                  <c:v>59.4</c:v>
                </c:pt>
                <c:pt idx="3564">
                  <c:v>59.416666666666664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59.466666666666669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59.516666666666666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59.56666666666667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59.616666666666667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59.666666666666664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59.716666666666669</c:v>
                </c:pt>
                <c:pt idx="3583">
                  <c:v>59.733333333333334</c:v>
                </c:pt>
                <c:pt idx="3584">
                  <c:v>59.75</c:v>
                </c:pt>
                <c:pt idx="3585">
                  <c:v>59.766666666666666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59.866666666666667</c:v>
                </c:pt>
                <c:pt idx="3592">
                  <c:v>59.883333333333333</c:v>
                </c:pt>
                <c:pt idx="3593">
                  <c:v>59.9</c:v>
                </c:pt>
                <c:pt idx="3594">
                  <c:v>59.916666666666664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59.966666666666669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60.016666666666666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60.06666666666667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60.116666666666667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60.166666666666664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60.216666666666669</c:v>
                </c:pt>
                <c:pt idx="3613">
                  <c:v>60.233333333333334</c:v>
                </c:pt>
                <c:pt idx="3614">
                  <c:v>60.25</c:v>
                </c:pt>
                <c:pt idx="3615">
                  <c:v>60.266666666666666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60.366666666666667</c:v>
                </c:pt>
                <c:pt idx="3622">
                  <c:v>60.383333333333333</c:v>
                </c:pt>
                <c:pt idx="3623">
                  <c:v>60.4</c:v>
                </c:pt>
                <c:pt idx="3624">
                  <c:v>60.416666666666664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60.466666666666669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60.516666666666666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60.56666666666667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60.616666666666667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60.666666666666664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60.716666666666669</c:v>
                </c:pt>
                <c:pt idx="3643">
                  <c:v>60.733333333333334</c:v>
                </c:pt>
                <c:pt idx="3644">
                  <c:v>60.75</c:v>
                </c:pt>
                <c:pt idx="3645">
                  <c:v>60.766666666666666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60.866666666666667</c:v>
                </c:pt>
                <c:pt idx="3652">
                  <c:v>60.883333333333333</c:v>
                </c:pt>
                <c:pt idx="3653">
                  <c:v>60.9</c:v>
                </c:pt>
                <c:pt idx="3654">
                  <c:v>60.916666666666664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60.966666666666669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61.016666666666666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61.06666666666667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61.116666666666667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61.166666666666664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61.216666666666669</c:v>
                </c:pt>
                <c:pt idx="3673">
                  <c:v>61.233333333333334</c:v>
                </c:pt>
                <c:pt idx="3674">
                  <c:v>61.25</c:v>
                </c:pt>
                <c:pt idx="3675">
                  <c:v>61.266666666666666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61.366666666666667</c:v>
                </c:pt>
                <c:pt idx="3682">
                  <c:v>61.383333333333333</c:v>
                </c:pt>
                <c:pt idx="3683">
                  <c:v>61.4</c:v>
                </c:pt>
                <c:pt idx="3684">
                  <c:v>61.416666666666664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61.466666666666669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61.516666666666666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61.56666666666667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61.616666666666667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61.666666666666664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61.716666666666669</c:v>
                </c:pt>
                <c:pt idx="3703">
                  <c:v>61.733333333333334</c:v>
                </c:pt>
                <c:pt idx="3704">
                  <c:v>61.75</c:v>
                </c:pt>
                <c:pt idx="3705">
                  <c:v>61.766666666666666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61.866666666666667</c:v>
                </c:pt>
                <c:pt idx="3712">
                  <c:v>61.883333333333333</c:v>
                </c:pt>
                <c:pt idx="3713">
                  <c:v>61.9</c:v>
                </c:pt>
                <c:pt idx="3714">
                  <c:v>61.916666666666664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61.966666666666669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62.016666666666666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62.06666666666667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62.116666666666667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62.166666666666664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62.216666666666669</c:v>
                </c:pt>
                <c:pt idx="3733">
                  <c:v>62.233333333333334</c:v>
                </c:pt>
                <c:pt idx="3734">
                  <c:v>62.25</c:v>
                </c:pt>
                <c:pt idx="3735">
                  <c:v>62.266666666666666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62.366666666666667</c:v>
                </c:pt>
                <c:pt idx="3742">
                  <c:v>62.383333333333333</c:v>
                </c:pt>
                <c:pt idx="3743">
                  <c:v>62.4</c:v>
                </c:pt>
                <c:pt idx="3744">
                  <c:v>62.416666666666664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62.466666666666669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62.516666666666666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62.56666666666667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62.616666666666667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62.666666666666664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62.716666666666669</c:v>
                </c:pt>
                <c:pt idx="3763">
                  <c:v>62.733333333333334</c:v>
                </c:pt>
                <c:pt idx="3764">
                  <c:v>62.75</c:v>
                </c:pt>
                <c:pt idx="3765">
                  <c:v>62.766666666666666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62.866666666666667</c:v>
                </c:pt>
                <c:pt idx="3772">
                  <c:v>62.883333333333333</c:v>
                </c:pt>
                <c:pt idx="3773">
                  <c:v>62.9</c:v>
                </c:pt>
                <c:pt idx="3774">
                  <c:v>62.916666666666664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62.966666666666669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63.016666666666666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63.06666666666667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63.116666666666667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63.166666666666664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63.216666666666669</c:v>
                </c:pt>
                <c:pt idx="3793">
                  <c:v>63.233333333333334</c:v>
                </c:pt>
                <c:pt idx="3794">
                  <c:v>63.25</c:v>
                </c:pt>
                <c:pt idx="3795">
                  <c:v>63.266666666666666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63.366666666666667</c:v>
                </c:pt>
                <c:pt idx="3802">
                  <c:v>63.383333333333333</c:v>
                </c:pt>
                <c:pt idx="3803">
                  <c:v>63.4</c:v>
                </c:pt>
                <c:pt idx="3804">
                  <c:v>63.416666666666664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63.466666666666669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63.516666666666666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63.56666666666667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63.616666666666667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63.666666666666664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63.716666666666669</c:v>
                </c:pt>
                <c:pt idx="3823">
                  <c:v>63.733333333333334</c:v>
                </c:pt>
                <c:pt idx="3824">
                  <c:v>63.75</c:v>
                </c:pt>
                <c:pt idx="3825">
                  <c:v>63.766666666666666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63.866666666666667</c:v>
                </c:pt>
                <c:pt idx="3832">
                  <c:v>63.883333333333333</c:v>
                </c:pt>
                <c:pt idx="3833">
                  <c:v>63.9</c:v>
                </c:pt>
                <c:pt idx="3834">
                  <c:v>63.916666666666664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63.966666666666669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64.033333333333331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64.083333333333329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64.13333333333334</c:v>
                </c:pt>
                <c:pt idx="3848">
                  <c:v>64.150000000000006</c:v>
                </c:pt>
                <c:pt idx="3849">
                  <c:v>64.166666666666671</c:v>
                </c:pt>
                <c:pt idx="3850">
                  <c:v>64.183333333333337</c:v>
                </c:pt>
                <c:pt idx="3851">
                  <c:v>64.2</c:v>
                </c:pt>
                <c:pt idx="3852">
                  <c:v>64.216666666666669</c:v>
                </c:pt>
                <c:pt idx="3853">
                  <c:v>64.233333333333334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64.283333333333331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64.333333333333329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64.38333333333334</c:v>
                </c:pt>
                <c:pt idx="3863">
                  <c:v>64.400000000000006</c:v>
                </c:pt>
                <c:pt idx="3864">
                  <c:v>64.416666666666671</c:v>
                </c:pt>
                <c:pt idx="3865">
                  <c:v>64.433333333333337</c:v>
                </c:pt>
                <c:pt idx="3866">
                  <c:v>64.45</c:v>
                </c:pt>
                <c:pt idx="3867">
                  <c:v>64.466666666666669</c:v>
                </c:pt>
                <c:pt idx="3868">
                  <c:v>64.483333333333334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64.533333333333331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64.583333333333329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64.63333333333334</c:v>
                </c:pt>
                <c:pt idx="3878">
                  <c:v>64.650000000000006</c:v>
                </c:pt>
                <c:pt idx="3879">
                  <c:v>64.666666666666671</c:v>
                </c:pt>
                <c:pt idx="3880">
                  <c:v>64.683333333333337</c:v>
                </c:pt>
                <c:pt idx="3881">
                  <c:v>64.7</c:v>
                </c:pt>
                <c:pt idx="3882">
                  <c:v>64.716666666666669</c:v>
                </c:pt>
                <c:pt idx="3883">
                  <c:v>64.733333333333334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64.783333333333331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64.833333333333329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64.88333333333334</c:v>
                </c:pt>
                <c:pt idx="3893">
                  <c:v>64.900000000000006</c:v>
                </c:pt>
                <c:pt idx="3894">
                  <c:v>64.916666666666671</c:v>
                </c:pt>
                <c:pt idx="3895">
                  <c:v>64.933333333333337</c:v>
                </c:pt>
                <c:pt idx="3896">
                  <c:v>64.95</c:v>
                </c:pt>
                <c:pt idx="3897">
                  <c:v>64.966666666666669</c:v>
                </c:pt>
                <c:pt idx="3898">
                  <c:v>64.983333333333334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65.033333333333331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65.083333333333329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65.13333333333334</c:v>
                </c:pt>
                <c:pt idx="3908">
                  <c:v>65.150000000000006</c:v>
                </c:pt>
                <c:pt idx="3909">
                  <c:v>65.166666666666671</c:v>
                </c:pt>
                <c:pt idx="3910">
                  <c:v>65.183333333333337</c:v>
                </c:pt>
                <c:pt idx="3911">
                  <c:v>65.2</c:v>
                </c:pt>
                <c:pt idx="3912">
                  <c:v>65.216666666666669</c:v>
                </c:pt>
                <c:pt idx="3913">
                  <c:v>65.233333333333334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65.283333333333331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65.333333333333329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65.38333333333334</c:v>
                </c:pt>
                <c:pt idx="3923">
                  <c:v>65.400000000000006</c:v>
                </c:pt>
                <c:pt idx="3924">
                  <c:v>65.416666666666671</c:v>
                </c:pt>
                <c:pt idx="3925">
                  <c:v>65.433333333333337</c:v>
                </c:pt>
                <c:pt idx="3926">
                  <c:v>65.45</c:v>
                </c:pt>
                <c:pt idx="3927">
                  <c:v>65.466666666666669</c:v>
                </c:pt>
                <c:pt idx="3928">
                  <c:v>65.483333333333334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65.533333333333331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65.583333333333329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65.63333333333334</c:v>
                </c:pt>
                <c:pt idx="3938">
                  <c:v>65.650000000000006</c:v>
                </c:pt>
                <c:pt idx="3939">
                  <c:v>65.666666666666671</c:v>
                </c:pt>
                <c:pt idx="3940">
                  <c:v>65.683333333333337</c:v>
                </c:pt>
                <c:pt idx="3941">
                  <c:v>65.7</c:v>
                </c:pt>
                <c:pt idx="3942">
                  <c:v>65.716666666666669</c:v>
                </c:pt>
                <c:pt idx="3943">
                  <c:v>65.733333333333334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65.783333333333331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65.833333333333329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65.88333333333334</c:v>
                </c:pt>
                <c:pt idx="3953">
                  <c:v>65.900000000000006</c:v>
                </c:pt>
                <c:pt idx="3954">
                  <c:v>65.916666666666671</c:v>
                </c:pt>
                <c:pt idx="3955">
                  <c:v>65.933333333333337</c:v>
                </c:pt>
                <c:pt idx="3956">
                  <c:v>65.95</c:v>
                </c:pt>
                <c:pt idx="3957">
                  <c:v>65.966666666666669</c:v>
                </c:pt>
                <c:pt idx="3958">
                  <c:v>65.983333333333334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66.033333333333331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66.083333333333329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66.13333333333334</c:v>
                </c:pt>
                <c:pt idx="3968">
                  <c:v>66.150000000000006</c:v>
                </c:pt>
                <c:pt idx="3969">
                  <c:v>66.166666666666671</c:v>
                </c:pt>
                <c:pt idx="3970">
                  <c:v>66.183333333333337</c:v>
                </c:pt>
                <c:pt idx="3971">
                  <c:v>66.2</c:v>
                </c:pt>
                <c:pt idx="3972">
                  <c:v>66.216666666666669</c:v>
                </c:pt>
                <c:pt idx="3973">
                  <c:v>66.233333333333334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66.283333333333331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66.333333333333329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66.38333333333334</c:v>
                </c:pt>
                <c:pt idx="3983">
                  <c:v>66.400000000000006</c:v>
                </c:pt>
                <c:pt idx="3984">
                  <c:v>66.416666666666671</c:v>
                </c:pt>
                <c:pt idx="3985">
                  <c:v>66.433333333333337</c:v>
                </c:pt>
                <c:pt idx="3986">
                  <c:v>66.45</c:v>
                </c:pt>
                <c:pt idx="3987">
                  <c:v>66.466666666666669</c:v>
                </c:pt>
                <c:pt idx="3988">
                  <c:v>66.483333333333334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66.533333333333331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66.583333333333329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66.63333333333334</c:v>
                </c:pt>
                <c:pt idx="3998">
                  <c:v>66.650000000000006</c:v>
                </c:pt>
                <c:pt idx="3999">
                  <c:v>66.666666666666671</c:v>
                </c:pt>
                <c:pt idx="4000">
                  <c:v>66.683333333333337</c:v>
                </c:pt>
                <c:pt idx="4001">
                  <c:v>66.7</c:v>
                </c:pt>
                <c:pt idx="4002">
                  <c:v>66.716666666666669</c:v>
                </c:pt>
                <c:pt idx="4003">
                  <c:v>66.733333333333334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66.783333333333331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66.833333333333329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66.88333333333334</c:v>
                </c:pt>
                <c:pt idx="4013">
                  <c:v>66.900000000000006</c:v>
                </c:pt>
                <c:pt idx="4014">
                  <c:v>66.916666666666671</c:v>
                </c:pt>
                <c:pt idx="4015">
                  <c:v>66.933333333333337</c:v>
                </c:pt>
                <c:pt idx="4016">
                  <c:v>66.95</c:v>
                </c:pt>
                <c:pt idx="4017">
                  <c:v>66.966666666666669</c:v>
                </c:pt>
                <c:pt idx="4018">
                  <c:v>66.983333333333334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67.033333333333331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67.083333333333329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67.13333333333334</c:v>
                </c:pt>
                <c:pt idx="4028">
                  <c:v>67.150000000000006</c:v>
                </c:pt>
                <c:pt idx="4029">
                  <c:v>67.166666666666671</c:v>
                </c:pt>
                <c:pt idx="4030">
                  <c:v>67.183333333333337</c:v>
                </c:pt>
                <c:pt idx="4031">
                  <c:v>67.2</c:v>
                </c:pt>
                <c:pt idx="4032">
                  <c:v>67.216666666666669</c:v>
                </c:pt>
                <c:pt idx="4033">
                  <c:v>67.233333333333334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67.283333333333331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67.333333333333329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67.38333333333334</c:v>
                </c:pt>
                <c:pt idx="4043">
                  <c:v>67.400000000000006</c:v>
                </c:pt>
                <c:pt idx="4044">
                  <c:v>67.416666666666671</c:v>
                </c:pt>
                <c:pt idx="4045">
                  <c:v>67.433333333333337</c:v>
                </c:pt>
                <c:pt idx="4046">
                  <c:v>67.45</c:v>
                </c:pt>
                <c:pt idx="4047">
                  <c:v>67.466666666666669</c:v>
                </c:pt>
                <c:pt idx="4048">
                  <c:v>67.483333333333334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67.533333333333331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67.583333333333329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67.63333333333334</c:v>
                </c:pt>
                <c:pt idx="4058">
                  <c:v>67.650000000000006</c:v>
                </c:pt>
                <c:pt idx="4059">
                  <c:v>67.666666666666671</c:v>
                </c:pt>
                <c:pt idx="4060">
                  <c:v>67.683333333333337</c:v>
                </c:pt>
                <c:pt idx="4061">
                  <c:v>67.7</c:v>
                </c:pt>
                <c:pt idx="4062">
                  <c:v>67.716666666666669</c:v>
                </c:pt>
                <c:pt idx="4063">
                  <c:v>67.733333333333334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67.783333333333331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67.833333333333329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67.88333333333334</c:v>
                </c:pt>
                <c:pt idx="4073">
                  <c:v>67.900000000000006</c:v>
                </c:pt>
                <c:pt idx="4074">
                  <c:v>67.916666666666671</c:v>
                </c:pt>
                <c:pt idx="4075">
                  <c:v>67.933333333333337</c:v>
                </c:pt>
                <c:pt idx="4076">
                  <c:v>67.95</c:v>
                </c:pt>
                <c:pt idx="4077">
                  <c:v>67.966666666666669</c:v>
                </c:pt>
                <c:pt idx="4078">
                  <c:v>67.983333333333334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68.033333333333331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68.083333333333329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68.13333333333334</c:v>
                </c:pt>
                <c:pt idx="4088">
                  <c:v>68.150000000000006</c:v>
                </c:pt>
                <c:pt idx="4089">
                  <c:v>68.166666666666671</c:v>
                </c:pt>
                <c:pt idx="4090">
                  <c:v>68.183333333333337</c:v>
                </c:pt>
                <c:pt idx="4091">
                  <c:v>68.2</c:v>
                </c:pt>
                <c:pt idx="4092">
                  <c:v>68.216666666666669</c:v>
                </c:pt>
                <c:pt idx="4093">
                  <c:v>68.233333333333334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68.283333333333331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68.333333333333329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68.38333333333334</c:v>
                </c:pt>
                <c:pt idx="4103">
                  <c:v>68.400000000000006</c:v>
                </c:pt>
                <c:pt idx="4104">
                  <c:v>68.416666666666671</c:v>
                </c:pt>
                <c:pt idx="4105">
                  <c:v>68.433333333333337</c:v>
                </c:pt>
                <c:pt idx="4106">
                  <c:v>68.45</c:v>
                </c:pt>
                <c:pt idx="4107">
                  <c:v>68.466666666666669</c:v>
                </c:pt>
                <c:pt idx="4108">
                  <c:v>68.483333333333334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68.533333333333331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68.583333333333329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68.63333333333334</c:v>
                </c:pt>
                <c:pt idx="4118">
                  <c:v>68.650000000000006</c:v>
                </c:pt>
                <c:pt idx="4119">
                  <c:v>68.666666666666671</c:v>
                </c:pt>
                <c:pt idx="4120">
                  <c:v>68.683333333333337</c:v>
                </c:pt>
                <c:pt idx="4121">
                  <c:v>68.7</c:v>
                </c:pt>
                <c:pt idx="4122">
                  <c:v>68.716666666666669</c:v>
                </c:pt>
                <c:pt idx="4123">
                  <c:v>68.733333333333334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68.783333333333331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68.833333333333329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68.88333333333334</c:v>
                </c:pt>
                <c:pt idx="4133">
                  <c:v>68.900000000000006</c:v>
                </c:pt>
                <c:pt idx="4134">
                  <c:v>68.916666666666671</c:v>
                </c:pt>
                <c:pt idx="4135">
                  <c:v>68.933333333333337</c:v>
                </c:pt>
                <c:pt idx="4136">
                  <c:v>68.95</c:v>
                </c:pt>
                <c:pt idx="4137">
                  <c:v>68.966666666666669</c:v>
                </c:pt>
                <c:pt idx="4138">
                  <c:v>68.983333333333334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69.033333333333331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69.083333333333329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69.13333333333334</c:v>
                </c:pt>
                <c:pt idx="4148">
                  <c:v>69.150000000000006</c:v>
                </c:pt>
                <c:pt idx="4149">
                  <c:v>69.166666666666671</c:v>
                </c:pt>
                <c:pt idx="4150">
                  <c:v>69.183333333333337</c:v>
                </c:pt>
                <c:pt idx="4151">
                  <c:v>69.2</c:v>
                </c:pt>
                <c:pt idx="4152">
                  <c:v>69.216666666666669</c:v>
                </c:pt>
                <c:pt idx="4153">
                  <c:v>69.233333333333334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69.283333333333331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69.333333333333329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69.38333333333334</c:v>
                </c:pt>
                <c:pt idx="4163">
                  <c:v>69.400000000000006</c:v>
                </c:pt>
                <c:pt idx="4164">
                  <c:v>69.416666666666671</c:v>
                </c:pt>
                <c:pt idx="4165">
                  <c:v>69.433333333333337</c:v>
                </c:pt>
                <c:pt idx="4166">
                  <c:v>69.45</c:v>
                </c:pt>
                <c:pt idx="4167">
                  <c:v>69.466666666666669</c:v>
                </c:pt>
                <c:pt idx="4168">
                  <c:v>69.483333333333334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69.533333333333331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69.583333333333329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69.63333333333334</c:v>
                </c:pt>
                <c:pt idx="4178">
                  <c:v>69.650000000000006</c:v>
                </c:pt>
                <c:pt idx="4179">
                  <c:v>69.666666666666671</c:v>
                </c:pt>
                <c:pt idx="4180">
                  <c:v>69.683333333333337</c:v>
                </c:pt>
                <c:pt idx="4181">
                  <c:v>69.7</c:v>
                </c:pt>
                <c:pt idx="4182">
                  <c:v>69.716666666666669</c:v>
                </c:pt>
                <c:pt idx="4183">
                  <c:v>69.733333333333334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69.783333333333331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69.833333333333329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69.88333333333334</c:v>
                </c:pt>
                <c:pt idx="4193">
                  <c:v>69.900000000000006</c:v>
                </c:pt>
                <c:pt idx="4194">
                  <c:v>69.916666666666671</c:v>
                </c:pt>
                <c:pt idx="4195">
                  <c:v>69.933333333333337</c:v>
                </c:pt>
                <c:pt idx="4196">
                  <c:v>69.95</c:v>
                </c:pt>
                <c:pt idx="4197">
                  <c:v>69.966666666666669</c:v>
                </c:pt>
                <c:pt idx="4198">
                  <c:v>69.983333333333334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70.033333333333331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70.083333333333329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70.13333333333334</c:v>
                </c:pt>
                <c:pt idx="4208">
                  <c:v>70.150000000000006</c:v>
                </c:pt>
                <c:pt idx="4209">
                  <c:v>70.166666666666671</c:v>
                </c:pt>
                <c:pt idx="4210">
                  <c:v>70.183333333333337</c:v>
                </c:pt>
                <c:pt idx="4211">
                  <c:v>70.2</c:v>
                </c:pt>
                <c:pt idx="4212">
                  <c:v>70.216666666666669</c:v>
                </c:pt>
                <c:pt idx="4213">
                  <c:v>70.233333333333334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70.283333333333331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70.333333333333329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70.38333333333334</c:v>
                </c:pt>
                <c:pt idx="4223">
                  <c:v>70.400000000000006</c:v>
                </c:pt>
                <c:pt idx="4224">
                  <c:v>70.416666666666671</c:v>
                </c:pt>
                <c:pt idx="4225">
                  <c:v>70.433333333333337</c:v>
                </c:pt>
                <c:pt idx="4226">
                  <c:v>70.45</c:v>
                </c:pt>
                <c:pt idx="4227">
                  <c:v>70.466666666666669</c:v>
                </c:pt>
                <c:pt idx="4228">
                  <c:v>70.483333333333334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70.533333333333331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70.583333333333329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70.63333333333334</c:v>
                </c:pt>
                <c:pt idx="4238">
                  <c:v>70.650000000000006</c:v>
                </c:pt>
                <c:pt idx="4239">
                  <c:v>70.666666666666671</c:v>
                </c:pt>
                <c:pt idx="4240">
                  <c:v>70.683333333333337</c:v>
                </c:pt>
                <c:pt idx="4241">
                  <c:v>70.7</c:v>
                </c:pt>
                <c:pt idx="4242">
                  <c:v>70.716666666666669</c:v>
                </c:pt>
                <c:pt idx="4243">
                  <c:v>70.733333333333334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70.783333333333331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70.833333333333329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70.88333333333334</c:v>
                </c:pt>
                <c:pt idx="4253">
                  <c:v>70.900000000000006</c:v>
                </c:pt>
                <c:pt idx="4254">
                  <c:v>70.916666666666671</c:v>
                </c:pt>
                <c:pt idx="4255">
                  <c:v>70.933333333333337</c:v>
                </c:pt>
                <c:pt idx="4256">
                  <c:v>70.95</c:v>
                </c:pt>
                <c:pt idx="4257">
                  <c:v>70.966666666666669</c:v>
                </c:pt>
                <c:pt idx="4258">
                  <c:v>70.983333333333334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71.033333333333331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71.083333333333329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71.13333333333334</c:v>
                </c:pt>
                <c:pt idx="4268">
                  <c:v>71.150000000000006</c:v>
                </c:pt>
                <c:pt idx="4269">
                  <c:v>71.166666666666671</c:v>
                </c:pt>
                <c:pt idx="4270">
                  <c:v>71.183333333333337</c:v>
                </c:pt>
                <c:pt idx="4271">
                  <c:v>71.2</c:v>
                </c:pt>
                <c:pt idx="4272">
                  <c:v>71.216666666666669</c:v>
                </c:pt>
                <c:pt idx="4273">
                  <c:v>71.233333333333334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71.283333333333331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71.333333333333329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71.38333333333334</c:v>
                </c:pt>
                <c:pt idx="4283">
                  <c:v>71.400000000000006</c:v>
                </c:pt>
                <c:pt idx="4284">
                  <c:v>71.416666666666671</c:v>
                </c:pt>
                <c:pt idx="4285">
                  <c:v>71.433333333333337</c:v>
                </c:pt>
                <c:pt idx="4286">
                  <c:v>71.45</c:v>
                </c:pt>
                <c:pt idx="4287">
                  <c:v>71.466666666666669</c:v>
                </c:pt>
                <c:pt idx="4288">
                  <c:v>71.483333333333334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71.533333333333331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71.583333333333329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71.63333333333334</c:v>
                </c:pt>
                <c:pt idx="4298">
                  <c:v>71.650000000000006</c:v>
                </c:pt>
                <c:pt idx="4299">
                  <c:v>71.666666666666671</c:v>
                </c:pt>
                <c:pt idx="4300">
                  <c:v>71.683333333333337</c:v>
                </c:pt>
                <c:pt idx="4301">
                  <c:v>71.7</c:v>
                </c:pt>
                <c:pt idx="4302">
                  <c:v>71.716666666666669</c:v>
                </c:pt>
                <c:pt idx="4303">
                  <c:v>71.733333333333334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71.783333333333331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71.833333333333329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71.88333333333334</c:v>
                </c:pt>
                <c:pt idx="4313">
                  <c:v>71.900000000000006</c:v>
                </c:pt>
                <c:pt idx="4314">
                  <c:v>71.916666666666671</c:v>
                </c:pt>
                <c:pt idx="4315">
                  <c:v>71.933333333333337</c:v>
                </c:pt>
                <c:pt idx="4316">
                  <c:v>71.95</c:v>
                </c:pt>
                <c:pt idx="4317">
                  <c:v>71.966666666666669</c:v>
                </c:pt>
                <c:pt idx="4318">
                  <c:v>71.983333333333334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72.033333333333331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72.083333333333329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72.13333333333334</c:v>
                </c:pt>
                <c:pt idx="4328">
                  <c:v>72.150000000000006</c:v>
                </c:pt>
                <c:pt idx="4329">
                  <c:v>72.166666666666671</c:v>
                </c:pt>
                <c:pt idx="4330">
                  <c:v>72.183333333333337</c:v>
                </c:pt>
                <c:pt idx="4331">
                  <c:v>72.2</c:v>
                </c:pt>
                <c:pt idx="4332">
                  <c:v>72.216666666666669</c:v>
                </c:pt>
                <c:pt idx="4333">
                  <c:v>72.233333333333334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72.283333333333331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72.333333333333329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72.38333333333334</c:v>
                </c:pt>
                <c:pt idx="4343">
                  <c:v>72.400000000000006</c:v>
                </c:pt>
                <c:pt idx="4344">
                  <c:v>72.416666666666671</c:v>
                </c:pt>
                <c:pt idx="4345">
                  <c:v>72.433333333333337</c:v>
                </c:pt>
                <c:pt idx="4346">
                  <c:v>72.45</c:v>
                </c:pt>
                <c:pt idx="4347">
                  <c:v>72.466666666666669</c:v>
                </c:pt>
                <c:pt idx="4348">
                  <c:v>72.483333333333334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72.533333333333331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72.583333333333329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72.63333333333334</c:v>
                </c:pt>
                <c:pt idx="4358">
                  <c:v>72.650000000000006</c:v>
                </c:pt>
                <c:pt idx="4359">
                  <c:v>72.666666666666671</c:v>
                </c:pt>
                <c:pt idx="4360">
                  <c:v>72.683333333333337</c:v>
                </c:pt>
                <c:pt idx="4361">
                  <c:v>72.7</c:v>
                </c:pt>
                <c:pt idx="4362">
                  <c:v>72.716666666666669</c:v>
                </c:pt>
                <c:pt idx="4363">
                  <c:v>72.733333333333334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72.783333333333331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72.833333333333329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72.88333333333334</c:v>
                </c:pt>
                <c:pt idx="4373">
                  <c:v>72.900000000000006</c:v>
                </c:pt>
                <c:pt idx="4374">
                  <c:v>72.916666666666671</c:v>
                </c:pt>
                <c:pt idx="4375">
                  <c:v>72.933333333333337</c:v>
                </c:pt>
                <c:pt idx="4376">
                  <c:v>72.95</c:v>
                </c:pt>
                <c:pt idx="4377">
                  <c:v>72.966666666666669</c:v>
                </c:pt>
                <c:pt idx="4378">
                  <c:v>72.983333333333334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73.033333333333331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73.083333333333329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73.13333333333334</c:v>
                </c:pt>
                <c:pt idx="4388">
                  <c:v>73.150000000000006</c:v>
                </c:pt>
                <c:pt idx="4389">
                  <c:v>73.166666666666671</c:v>
                </c:pt>
                <c:pt idx="4390">
                  <c:v>73.183333333333337</c:v>
                </c:pt>
                <c:pt idx="4391">
                  <c:v>73.2</c:v>
                </c:pt>
                <c:pt idx="4392">
                  <c:v>73.216666666666669</c:v>
                </c:pt>
                <c:pt idx="4393">
                  <c:v>73.233333333333334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73.283333333333331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73.333333333333329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73.38333333333334</c:v>
                </c:pt>
                <c:pt idx="4403">
                  <c:v>73.400000000000006</c:v>
                </c:pt>
                <c:pt idx="4404">
                  <c:v>73.416666666666671</c:v>
                </c:pt>
                <c:pt idx="4405">
                  <c:v>73.433333333333337</c:v>
                </c:pt>
                <c:pt idx="4406">
                  <c:v>73.45</c:v>
                </c:pt>
                <c:pt idx="4407">
                  <c:v>73.466666666666669</c:v>
                </c:pt>
                <c:pt idx="4408">
                  <c:v>73.483333333333334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73.533333333333331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73.583333333333329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73.63333333333334</c:v>
                </c:pt>
                <c:pt idx="4418">
                  <c:v>73.650000000000006</c:v>
                </c:pt>
                <c:pt idx="4419">
                  <c:v>73.666666666666671</c:v>
                </c:pt>
                <c:pt idx="4420">
                  <c:v>73.683333333333337</c:v>
                </c:pt>
                <c:pt idx="4421">
                  <c:v>73.7</c:v>
                </c:pt>
                <c:pt idx="4422">
                  <c:v>73.716666666666669</c:v>
                </c:pt>
                <c:pt idx="4423">
                  <c:v>73.733333333333334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73.783333333333331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73.833333333333329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73.88333333333334</c:v>
                </c:pt>
                <c:pt idx="4433">
                  <c:v>73.900000000000006</c:v>
                </c:pt>
                <c:pt idx="4434">
                  <c:v>73.916666666666671</c:v>
                </c:pt>
                <c:pt idx="4435">
                  <c:v>73.933333333333337</c:v>
                </c:pt>
                <c:pt idx="4436">
                  <c:v>73.95</c:v>
                </c:pt>
                <c:pt idx="4437">
                  <c:v>73.966666666666669</c:v>
                </c:pt>
                <c:pt idx="4438">
                  <c:v>73.983333333333334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74.033333333333331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74.083333333333329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74.13333333333334</c:v>
                </c:pt>
                <c:pt idx="4448">
                  <c:v>74.150000000000006</c:v>
                </c:pt>
                <c:pt idx="4449">
                  <c:v>74.166666666666671</c:v>
                </c:pt>
                <c:pt idx="4450">
                  <c:v>74.183333333333337</c:v>
                </c:pt>
                <c:pt idx="4451">
                  <c:v>74.2</c:v>
                </c:pt>
                <c:pt idx="4452">
                  <c:v>74.216666666666669</c:v>
                </c:pt>
                <c:pt idx="4453">
                  <c:v>74.233333333333334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74.283333333333331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74.333333333333329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74.38333333333334</c:v>
                </c:pt>
                <c:pt idx="4463">
                  <c:v>74.400000000000006</c:v>
                </c:pt>
                <c:pt idx="4464">
                  <c:v>74.416666666666671</c:v>
                </c:pt>
                <c:pt idx="4465">
                  <c:v>74.433333333333337</c:v>
                </c:pt>
                <c:pt idx="4466">
                  <c:v>74.45</c:v>
                </c:pt>
                <c:pt idx="4467">
                  <c:v>74.466666666666669</c:v>
                </c:pt>
                <c:pt idx="4468">
                  <c:v>74.483333333333334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74.533333333333331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74.583333333333329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74.63333333333334</c:v>
                </c:pt>
                <c:pt idx="4478">
                  <c:v>74.650000000000006</c:v>
                </c:pt>
                <c:pt idx="4479">
                  <c:v>74.666666666666671</c:v>
                </c:pt>
                <c:pt idx="4480">
                  <c:v>74.683333333333337</c:v>
                </c:pt>
                <c:pt idx="4481">
                  <c:v>74.7</c:v>
                </c:pt>
                <c:pt idx="4482">
                  <c:v>74.716666666666669</c:v>
                </c:pt>
                <c:pt idx="4483">
                  <c:v>74.733333333333334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74.783333333333331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74.833333333333329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74.88333333333334</c:v>
                </c:pt>
                <c:pt idx="4493">
                  <c:v>74.900000000000006</c:v>
                </c:pt>
                <c:pt idx="4494">
                  <c:v>74.916666666666671</c:v>
                </c:pt>
                <c:pt idx="4495">
                  <c:v>74.933333333333337</c:v>
                </c:pt>
                <c:pt idx="4496">
                  <c:v>74.95</c:v>
                </c:pt>
                <c:pt idx="4497">
                  <c:v>74.966666666666669</c:v>
                </c:pt>
                <c:pt idx="4498">
                  <c:v>74.983333333333334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75.033333333333331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75.083333333333329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75.13333333333334</c:v>
                </c:pt>
                <c:pt idx="4508">
                  <c:v>75.150000000000006</c:v>
                </c:pt>
                <c:pt idx="4509">
                  <c:v>75.166666666666671</c:v>
                </c:pt>
                <c:pt idx="4510">
                  <c:v>75.183333333333337</c:v>
                </c:pt>
                <c:pt idx="4511">
                  <c:v>75.2</c:v>
                </c:pt>
                <c:pt idx="4512">
                  <c:v>75.216666666666669</c:v>
                </c:pt>
                <c:pt idx="4513">
                  <c:v>75.233333333333334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75.283333333333331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75.333333333333329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75.38333333333334</c:v>
                </c:pt>
                <c:pt idx="4523">
                  <c:v>75.400000000000006</c:v>
                </c:pt>
                <c:pt idx="4524">
                  <c:v>75.416666666666671</c:v>
                </c:pt>
                <c:pt idx="4525">
                  <c:v>75.433333333333337</c:v>
                </c:pt>
                <c:pt idx="4526">
                  <c:v>75.45</c:v>
                </c:pt>
                <c:pt idx="4527">
                  <c:v>75.466666666666669</c:v>
                </c:pt>
                <c:pt idx="4528">
                  <c:v>75.483333333333334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75.533333333333331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75.583333333333329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75.63333333333334</c:v>
                </c:pt>
                <c:pt idx="4538">
                  <c:v>75.650000000000006</c:v>
                </c:pt>
                <c:pt idx="4539">
                  <c:v>75.666666666666671</c:v>
                </c:pt>
                <c:pt idx="4540">
                  <c:v>75.683333333333337</c:v>
                </c:pt>
                <c:pt idx="4541">
                  <c:v>75.7</c:v>
                </c:pt>
                <c:pt idx="4542">
                  <c:v>75.716666666666669</c:v>
                </c:pt>
                <c:pt idx="4543">
                  <c:v>75.733333333333334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75.783333333333331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75.833333333333329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75.88333333333334</c:v>
                </c:pt>
                <c:pt idx="4553">
                  <c:v>75.900000000000006</c:v>
                </c:pt>
                <c:pt idx="4554">
                  <c:v>75.916666666666671</c:v>
                </c:pt>
                <c:pt idx="4555">
                  <c:v>75.933333333333337</c:v>
                </c:pt>
                <c:pt idx="4556">
                  <c:v>75.95</c:v>
                </c:pt>
                <c:pt idx="4557">
                  <c:v>75.966666666666669</c:v>
                </c:pt>
                <c:pt idx="4558">
                  <c:v>75.983333333333334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76.033333333333331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76.083333333333329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76.13333333333334</c:v>
                </c:pt>
                <c:pt idx="4568">
                  <c:v>76.150000000000006</c:v>
                </c:pt>
                <c:pt idx="4569">
                  <c:v>76.166666666666671</c:v>
                </c:pt>
                <c:pt idx="4570">
                  <c:v>76.183333333333337</c:v>
                </c:pt>
                <c:pt idx="4571">
                  <c:v>76.2</c:v>
                </c:pt>
                <c:pt idx="4572">
                  <c:v>76.216666666666669</c:v>
                </c:pt>
                <c:pt idx="4573">
                  <c:v>76.233333333333334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76.283333333333331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76.333333333333329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76.38333333333334</c:v>
                </c:pt>
                <c:pt idx="4583">
                  <c:v>76.400000000000006</c:v>
                </c:pt>
                <c:pt idx="4584">
                  <c:v>76.416666666666671</c:v>
                </c:pt>
                <c:pt idx="4585">
                  <c:v>76.433333333333337</c:v>
                </c:pt>
                <c:pt idx="4586">
                  <c:v>76.45</c:v>
                </c:pt>
                <c:pt idx="4587">
                  <c:v>76.466666666666669</c:v>
                </c:pt>
                <c:pt idx="4588">
                  <c:v>76.483333333333334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76.533333333333331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76.583333333333329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76.63333333333334</c:v>
                </c:pt>
                <c:pt idx="4598">
                  <c:v>76.650000000000006</c:v>
                </c:pt>
                <c:pt idx="4599">
                  <c:v>76.666666666666671</c:v>
                </c:pt>
                <c:pt idx="4600">
                  <c:v>76.683333333333337</c:v>
                </c:pt>
                <c:pt idx="4601">
                  <c:v>76.7</c:v>
                </c:pt>
                <c:pt idx="4602">
                  <c:v>76.716666666666669</c:v>
                </c:pt>
                <c:pt idx="4603">
                  <c:v>76.733333333333334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76.783333333333331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76.833333333333329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76.88333333333334</c:v>
                </c:pt>
                <c:pt idx="4613">
                  <c:v>76.900000000000006</c:v>
                </c:pt>
                <c:pt idx="4614">
                  <c:v>76.916666666666671</c:v>
                </c:pt>
                <c:pt idx="4615">
                  <c:v>76.933333333333337</c:v>
                </c:pt>
                <c:pt idx="4616">
                  <c:v>76.95</c:v>
                </c:pt>
                <c:pt idx="4617">
                  <c:v>76.966666666666669</c:v>
                </c:pt>
                <c:pt idx="4618">
                  <c:v>76.983333333333334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77.033333333333331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77.083333333333329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77.13333333333334</c:v>
                </c:pt>
                <c:pt idx="4628">
                  <c:v>77.150000000000006</c:v>
                </c:pt>
                <c:pt idx="4629">
                  <c:v>77.166666666666671</c:v>
                </c:pt>
                <c:pt idx="4630">
                  <c:v>77.183333333333337</c:v>
                </c:pt>
                <c:pt idx="4631">
                  <c:v>77.2</c:v>
                </c:pt>
                <c:pt idx="4632">
                  <c:v>77.216666666666669</c:v>
                </c:pt>
                <c:pt idx="4633">
                  <c:v>77.233333333333334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77.283333333333331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77.333333333333329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77.38333333333334</c:v>
                </c:pt>
                <c:pt idx="4643">
                  <c:v>77.400000000000006</c:v>
                </c:pt>
                <c:pt idx="4644">
                  <c:v>77.416666666666671</c:v>
                </c:pt>
                <c:pt idx="4645">
                  <c:v>77.433333333333337</c:v>
                </c:pt>
                <c:pt idx="4646">
                  <c:v>77.45</c:v>
                </c:pt>
                <c:pt idx="4647">
                  <c:v>77.466666666666669</c:v>
                </c:pt>
                <c:pt idx="4648">
                  <c:v>77.483333333333334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77.533333333333331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77.583333333333329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77.63333333333334</c:v>
                </c:pt>
                <c:pt idx="4658">
                  <c:v>77.650000000000006</c:v>
                </c:pt>
                <c:pt idx="4659">
                  <c:v>77.666666666666671</c:v>
                </c:pt>
                <c:pt idx="4660">
                  <c:v>77.683333333333337</c:v>
                </c:pt>
                <c:pt idx="4661">
                  <c:v>77.7</c:v>
                </c:pt>
                <c:pt idx="4662">
                  <c:v>77.716666666666669</c:v>
                </c:pt>
                <c:pt idx="4663">
                  <c:v>77.733333333333334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77.783333333333331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77.833333333333329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77.88333333333334</c:v>
                </c:pt>
                <c:pt idx="4673">
                  <c:v>77.900000000000006</c:v>
                </c:pt>
                <c:pt idx="4674">
                  <c:v>77.916666666666671</c:v>
                </c:pt>
                <c:pt idx="4675">
                  <c:v>77.933333333333337</c:v>
                </c:pt>
                <c:pt idx="4676">
                  <c:v>77.95</c:v>
                </c:pt>
                <c:pt idx="4677">
                  <c:v>77.966666666666669</c:v>
                </c:pt>
                <c:pt idx="4678">
                  <c:v>77.983333333333334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78.033333333333331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78.083333333333329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78.13333333333334</c:v>
                </c:pt>
                <c:pt idx="4688">
                  <c:v>78.150000000000006</c:v>
                </c:pt>
                <c:pt idx="4689">
                  <c:v>78.166666666666671</c:v>
                </c:pt>
                <c:pt idx="4690">
                  <c:v>78.183333333333337</c:v>
                </c:pt>
                <c:pt idx="4691">
                  <c:v>78.2</c:v>
                </c:pt>
                <c:pt idx="4692">
                  <c:v>78.216666666666669</c:v>
                </c:pt>
                <c:pt idx="4693">
                  <c:v>78.233333333333334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78.283333333333331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78.333333333333329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78.38333333333334</c:v>
                </c:pt>
                <c:pt idx="4703">
                  <c:v>78.400000000000006</c:v>
                </c:pt>
                <c:pt idx="4704">
                  <c:v>78.416666666666671</c:v>
                </c:pt>
                <c:pt idx="4705">
                  <c:v>78.433333333333337</c:v>
                </c:pt>
                <c:pt idx="4706">
                  <c:v>78.45</c:v>
                </c:pt>
                <c:pt idx="4707">
                  <c:v>78.466666666666669</c:v>
                </c:pt>
                <c:pt idx="4708">
                  <c:v>78.483333333333334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78.533333333333331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78.583333333333329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78.63333333333334</c:v>
                </c:pt>
                <c:pt idx="4718">
                  <c:v>78.650000000000006</c:v>
                </c:pt>
                <c:pt idx="4719">
                  <c:v>78.666666666666671</c:v>
                </c:pt>
                <c:pt idx="4720">
                  <c:v>78.683333333333337</c:v>
                </c:pt>
                <c:pt idx="4721">
                  <c:v>78.7</c:v>
                </c:pt>
                <c:pt idx="4722">
                  <c:v>78.716666666666669</c:v>
                </c:pt>
                <c:pt idx="4723">
                  <c:v>78.733333333333334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78.783333333333331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78.833333333333329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78.88333333333334</c:v>
                </c:pt>
                <c:pt idx="4733">
                  <c:v>78.900000000000006</c:v>
                </c:pt>
                <c:pt idx="4734">
                  <c:v>78.916666666666671</c:v>
                </c:pt>
                <c:pt idx="4735">
                  <c:v>78.933333333333337</c:v>
                </c:pt>
                <c:pt idx="4736">
                  <c:v>78.95</c:v>
                </c:pt>
                <c:pt idx="4737">
                  <c:v>78.966666666666669</c:v>
                </c:pt>
                <c:pt idx="4738">
                  <c:v>78.983333333333334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79.033333333333331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79.083333333333329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79.13333333333334</c:v>
                </c:pt>
                <c:pt idx="4748">
                  <c:v>79.150000000000006</c:v>
                </c:pt>
                <c:pt idx="4749">
                  <c:v>79.166666666666671</c:v>
                </c:pt>
                <c:pt idx="4750">
                  <c:v>79.183333333333337</c:v>
                </c:pt>
                <c:pt idx="4751">
                  <c:v>79.2</c:v>
                </c:pt>
                <c:pt idx="4752">
                  <c:v>79.216666666666669</c:v>
                </c:pt>
                <c:pt idx="4753">
                  <c:v>79.233333333333334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79.283333333333331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79.333333333333329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79.38333333333334</c:v>
                </c:pt>
                <c:pt idx="4763">
                  <c:v>79.400000000000006</c:v>
                </c:pt>
                <c:pt idx="4764">
                  <c:v>79.416666666666671</c:v>
                </c:pt>
                <c:pt idx="4765">
                  <c:v>79.433333333333337</c:v>
                </c:pt>
                <c:pt idx="4766">
                  <c:v>79.45</c:v>
                </c:pt>
                <c:pt idx="4767">
                  <c:v>79.466666666666669</c:v>
                </c:pt>
                <c:pt idx="4768">
                  <c:v>79.483333333333334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79.533333333333331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79.583333333333329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79.63333333333334</c:v>
                </c:pt>
                <c:pt idx="4778">
                  <c:v>79.650000000000006</c:v>
                </c:pt>
                <c:pt idx="4779">
                  <c:v>79.666666666666671</c:v>
                </c:pt>
                <c:pt idx="4780">
                  <c:v>79.683333333333337</c:v>
                </c:pt>
                <c:pt idx="4781">
                  <c:v>79.7</c:v>
                </c:pt>
                <c:pt idx="4782">
                  <c:v>79.716666666666669</c:v>
                </c:pt>
                <c:pt idx="4783">
                  <c:v>79.733333333333334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79.783333333333331</c:v>
                </c:pt>
                <c:pt idx="4787">
                  <c:v>79.8</c:v>
                </c:pt>
                <c:pt idx="4788">
                  <c:v>79.816666666666663</c:v>
                </c:pt>
                <c:pt idx="4789">
                  <c:v>79.833333333333329</c:v>
                </c:pt>
                <c:pt idx="4790">
                  <c:v>79.849999999999994</c:v>
                </c:pt>
                <c:pt idx="4791">
                  <c:v>79.86666666666666</c:v>
                </c:pt>
                <c:pt idx="4792">
                  <c:v>79.88333333333334</c:v>
                </c:pt>
                <c:pt idx="4793">
                  <c:v>79.900000000000006</c:v>
                </c:pt>
                <c:pt idx="4794">
                  <c:v>79.916666666666671</c:v>
                </c:pt>
                <c:pt idx="4795">
                  <c:v>79.933333333333337</c:v>
                </c:pt>
                <c:pt idx="4796">
                  <c:v>79.95</c:v>
                </c:pt>
                <c:pt idx="4797">
                  <c:v>79.966666666666669</c:v>
                </c:pt>
                <c:pt idx="4798">
                  <c:v>79.983333333333334</c:v>
                </c:pt>
                <c:pt idx="4799">
                  <c:v>80</c:v>
                </c:pt>
                <c:pt idx="4800">
                  <c:v>80.016666666666666</c:v>
                </c:pt>
                <c:pt idx="4801">
                  <c:v>80.033333333333331</c:v>
                </c:pt>
                <c:pt idx="4802">
                  <c:v>80.05</c:v>
                </c:pt>
                <c:pt idx="4803">
                  <c:v>80.066666666666663</c:v>
                </c:pt>
                <c:pt idx="4804">
                  <c:v>80.083333333333329</c:v>
                </c:pt>
                <c:pt idx="4805">
                  <c:v>80.099999999999994</c:v>
                </c:pt>
                <c:pt idx="4806">
                  <c:v>80.11666666666666</c:v>
                </c:pt>
                <c:pt idx="4807">
                  <c:v>80.13333333333334</c:v>
                </c:pt>
                <c:pt idx="4808">
                  <c:v>80.150000000000006</c:v>
                </c:pt>
                <c:pt idx="4809">
                  <c:v>80.166666666666671</c:v>
                </c:pt>
                <c:pt idx="4810">
                  <c:v>80.183333333333337</c:v>
                </c:pt>
                <c:pt idx="4811">
                  <c:v>80.2</c:v>
                </c:pt>
                <c:pt idx="4812">
                  <c:v>80.216666666666669</c:v>
                </c:pt>
                <c:pt idx="4813">
                  <c:v>80.233333333333334</c:v>
                </c:pt>
                <c:pt idx="4814">
                  <c:v>80.25</c:v>
                </c:pt>
                <c:pt idx="4815">
                  <c:v>80.266666666666666</c:v>
                </c:pt>
                <c:pt idx="4816">
                  <c:v>80.283333333333331</c:v>
                </c:pt>
                <c:pt idx="4817">
                  <c:v>80.3</c:v>
                </c:pt>
                <c:pt idx="4818">
                  <c:v>80.316666666666663</c:v>
                </c:pt>
                <c:pt idx="4819">
                  <c:v>80.333333333333329</c:v>
                </c:pt>
                <c:pt idx="4820">
                  <c:v>80.349999999999994</c:v>
                </c:pt>
                <c:pt idx="4821">
                  <c:v>80.36666666666666</c:v>
                </c:pt>
                <c:pt idx="4822">
                  <c:v>80.38333333333334</c:v>
                </c:pt>
                <c:pt idx="4823">
                  <c:v>80.400000000000006</c:v>
                </c:pt>
                <c:pt idx="4824">
                  <c:v>80.416666666666671</c:v>
                </c:pt>
                <c:pt idx="4825">
                  <c:v>80.433333333333337</c:v>
                </c:pt>
                <c:pt idx="4826">
                  <c:v>80.45</c:v>
                </c:pt>
                <c:pt idx="4827">
                  <c:v>80.466666666666669</c:v>
                </c:pt>
                <c:pt idx="4828">
                  <c:v>80.483333333333334</c:v>
                </c:pt>
                <c:pt idx="4829">
                  <c:v>80.5</c:v>
                </c:pt>
                <c:pt idx="4830">
                  <c:v>80.516666666666666</c:v>
                </c:pt>
                <c:pt idx="4831">
                  <c:v>80.533333333333331</c:v>
                </c:pt>
                <c:pt idx="4832">
                  <c:v>80.55</c:v>
                </c:pt>
                <c:pt idx="4833">
                  <c:v>80.566666666666663</c:v>
                </c:pt>
                <c:pt idx="4834">
                  <c:v>80.583333333333329</c:v>
                </c:pt>
                <c:pt idx="4835">
                  <c:v>80.599999999999994</c:v>
                </c:pt>
                <c:pt idx="4836">
                  <c:v>80.61666666666666</c:v>
                </c:pt>
                <c:pt idx="4837">
                  <c:v>80.63333333333334</c:v>
                </c:pt>
                <c:pt idx="4838">
                  <c:v>80.650000000000006</c:v>
                </c:pt>
                <c:pt idx="4839">
                  <c:v>80.666666666666671</c:v>
                </c:pt>
                <c:pt idx="4840">
                  <c:v>80.683333333333337</c:v>
                </c:pt>
                <c:pt idx="4841">
                  <c:v>80.7</c:v>
                </c:pt>
                <c:pt idx="4842">
                  <c:v>80.716666666666669</c:v>
                </c:pt>
                <c:pt idx="4843">
                  <c:v>80.733333333333334</c:v>
                </c:pt>
                <c:pt idx="4844">
                  <c:v>80.75</c:v>
                </c:pt>
                <c:pt idx="4845">
                  <c:v>80.766666666666666</c:v>
                </c:pt>
                <c:pt idx="4846">
                  <c:v>80.783333333333331</c:v>
                </c:pt>
                <c:pt idx="4847">
                  <c:v>80.8</c:v>
                </c:pt>
                <c:pt idx="4848">
                  <c:v>80.816666666666663</c:v>
                </c:pt>
                <c:pt idx="4849">
                  <c:v>80.833333333333329</c:v>
                </c:pt>
                <c:pt idx="4850">
                  <c:v>80.849999999999994</c:v>
                </c:pt>
                <c:pt idx="4851">
                  <c:v>80.86666666666666</c:v>
                </c:pt>
                <c:pt idx="4852">
                  <c:v>80.88333333333334</c:v>
                </c:pt>
                <c:pt idx="4853">
                  <c:v>80.900000000000006</c:v>
                </c:pt>
                <c:pt idx="4854">
                  <c:v>80.916666666666671</c:v>
                </c:pt>
                <c:pt idx="4855">
                  <c:v>80.933333333333337</c:v>
                </c:pt>
                <c:pt idx="4856">
                  <c:v>80.95</c:v>
                </c:pt>
                <c:pt idx="4857">
                  <c:v>80.966666666666669</c:v>
                </c:pt>
                <c:pt idx="4858">
                  <c:v>80.983333333333334</c:v>
                </c:pt>
                <c:pt idx="4859">
                  <c:v>81</c:v>
                </c:pt>
                <c:pt idx="4860">
                  <c:v>81.016666666666666</c:v>
                </c:pt>
                <c:pt idx="4861">
                  <c:v>81.033333333333331</c:v>
                </c:pt>
                <c:pt idx="4862">
                  <c:v>81.05</c:v>
                </c:pt>
                <c:pt idx="4863">
                  <c:v>81.066666666666663</c:v>
                </c:pt>
                <c:pt idx="4864">
                  <c:v>81.083333333333329</c:v>
                </c:pt>
                <c:pt idx="4865">
                  <c:v>81.099999999999994</c:v>
                </c:pt>
                <c:pt idx="4866">
                  <c:v>81.11666666666666</c:v>
                </c:pt>
                <c:pt idx="4867">
                  <c:v>81.13333333333334</c:v>
                </c:pt>
                <c:pt idx="4868">
                  <c:v>81.150000000000006</c:v>
                </c:pt>
                <c:pt idx="4869">
                  <c:v>81.166666666666671</c:v>
                </c:pt>
                <c:pt idx="4870">
                  <c:v>81.183333333333337</c:v>
                </c:pt>
                <c:pt idx="4871">
                  <c:v>81.2</c:v>
                </c:pt>
                <c:pt idx="4872">
                  <c:v>81.216666666666669</c:v>
                </c:pt>
                <c:pt idx="4873">
                  <c:v>81.233333333333334</c:v>
                </c:pt>
                <c:pt idx="4874">
                  <c:v>81.25</c:v>
                </c:pt>
                <c:pt idx="4875">
                  <c:v>81.266666666666666</c:v>
                </c:pt>
                <c:pt idx="4876">
                  <c:v>81.283333333333331</c:v>
                </c:pt>
                <c:pt idx="4877">
                  <c:v>81.3</c:v>
                </c:pt>
                <c:pt idx="4878">
                  <c:v>81.316666666666663</c:v>
                </c:pt>
                <c:pt idx="4879">
                  <c:v>81.333333333333329</c:v>
                </c:pt>
                <c:pt idx="4880">
                  <c:v>81.349999999999994</c:v>
                </c:pt>
                <c:pt idx="4881">
                  <c:v>81.36666666666666</c:v>
                </c:pt>
                <c:pt idx="4882">
                  <c:v>81.38333333333334</c:v>
                </c:pt>
                <c:pt idx="4883">
                  <c:v>81.400000000000006</c:v>
                </c:pt>
                <c:pt idx="4884">
                  <c:v>81.416666666666671</c:v>
                </c:pt>
                <c:pt idx="4885">
                  <c:v>81.433333333333337</c:v>
                </c:pt>
                <c:pt idx="4886">
                  <c:v>81.45</c:v>
                </c:pt>
                <c:pt idx="4887">
                  <c:v>81.466666666666669</c:v>
                </c:pt>
                <c:pt idx="4888">
                  <c:v>81.483333333333334</c:v>
                </c:pt>
                <c:pt idx="4889">
                  <c:v>81.5</c:v>
                </c:pt>
                <c:pt idx="4890">
                  <c:v>81.516666666666666</c:v>
                </c:pt>
                <c:pt idx="4891">
                  <c:v>81.533333333333331</c:v>
                </c:pt>
                <c:pt idx="4892">
                  <c:v>81.55</c:v>
                </c:pt>
                <c:pt idx="4893">
                  <c:v>81.566666666666663</c:v>
                </c:pt>
                <c:pt idx="4894">
                  <c:v>81.583333333333329</c:v>
                </c:pt>
                <c:pt idx="4895">
                  <c:v>81.599999999999994</c:v>
                </c:pt>
                <c:pt idx="4896">
                  <c:v>81.61666666666666</c:v>
                </c:pt>
                <c:pt idx="4897">
                  <c:v>81.63333333333334</c:v>
                </c:pt>
                <c:pt idx="4898">
                  <c:v>81.650000000000006</c:v>
                </c:pt>
                <c:pt idx="4899">
                  <c:v>81.666666666666671</c:v>
                </c:pt>
                <c:pt idx="4900">
                  <c:v>81.683333333333337</c:v>
                </c:pt>
                <c:pt idx="4901">
                  <c:v>81.7</c:v>
                </c:pt>
                <c:pt idx="4902">
                  <c:v>81.716666666666669</c:v>
                </c:pt>
                <c:pt idx="4903">
                  <c:v>81.733333333333334</c:v>
                </c:pt>
                <c:pt idx="4904">
                  <c:v>81.75</c:v>
                </c:pt>
                <c:pt idx="4905">
                  <c:v>81.766666666666666</c:v>
                </c:pt>
                <c:pt idx="4906">
                  <c:v>81.783333333333331</c:v>
                </c:pt>
                <c:pt idx="4907">
                  <c:v>81.8</c:v>
                </c:pt>
                <c:pt idx="4908">
                  <c:v>81.816666666666663</c:v>
                </c:pt>
                <c:pt idx="4909">
                  <c:v>81.833333333333329</c:v>
                </c:pt>
                <c:pt idx="4910">
                  <c:v>81.849999999999994</c:v>
                </c:pt>
                <c:pt idx="4911">
                  <c:v>81.86666666666666</c:v>
                </c:pt>
                <c:pt idx="4912">
                  <c:v>81.88333333333334</c:v>
                </c:pt>
                <c:pt idx="4913">
                  <c:v>81.900000000000006</c:v>
                </c:pt>
                <c:pt idx="4914">
                  <c:v>81.916666666666671</c:v>
                </c:pt>
                <c:pt idx="4915">
                  <c:v>81.933333333333337</c:v>
                </c:pt>
                <c:pt idx="4916">
                  <c:v>81.95</c:v>
                </c:pt>
                <c:pt idx="4917">
                  <c:v>81.966666666666669</c:v>
                </c:pt>
                <c:pt idx="4918">
                  <c:v>81.983333333333334</c:v>
                </c:pt>
                <c:pt idx="4919">
                  <c:v>82</c:v>
                </c:pt>
                <c:pt idx="4920">
                  <c:v>82.016666666666666</c:v>
                </c:pt>
                <c:pt idx="4921">
                  <c:v>82.033333333333331</c:v>
                </c:pt>
                <c:pt idx="4922">
                  <c:v>82.05</c:v>
                </c:pt>
                <c:pt idx="4923">
                  <c:v>82.066666666666663</c:v>
                </c:pt>
                <c:pt idx="4924">
                  <c:v>82.083333333333329</c:v>
                </c:pt>
                <c:pt idx="4925">
                  <c:v>82.1</c:v>
                </c:pt>
                <c:pt idx="4926">
                  <c:v>82.11666666666666</c:v>
                </c:pt>
                <c:pt idx="4927">
                  <c:v>82.13333333333334</c:v>
                </c:pt>
                <c:pt idx="4928">
                  <c:v>82.15</c:v>
                </c:pt>
                <c:pt idx="4929">
                  <c:v>82.166666666666671</c:v>
                </c:pt>
                <c:pt idx="4930">
                  <c:v>82.183333333333337</c:v>
                </c:pt>
                <c:pt idx="4931">
                  <c:v>82.2</c:v>
                </c:pt>
                <c:pt idx="4932">
                  <c:v>82.216666666666669</c:v>
                </c:pt>
                <c:pt idx="4933">
                  <c:v>82.233333333333334</c:v>
                </c:pt>
                <c:pt idx="4934">
                  <c:v>82.25</c:v>
                </c:pt>
                <c:pt idx="4935">
                  <c:v>82.266666666666666</c:v>
                </c:pt>
                <c:pt idx="4936">
                  <c:v>82.283333333333331</c:v>
                </c:pt>
                <c:pt idx="4937">
                  <c:v>82.3</c:v>
                </c:pt>
                <c:pt idx="4938">
                  <c:v>82.316666666666663</c:v>
                </c:pt>
                <c:pt idx="4939">
                  <c:v>82.333333333333329</c:v>
                </c:pt>
                <c:pt idx="4940">
                  <c:v>82.35</c:v>
                </c:pt>
                <c:pt idx="4941">
                  <c:v>82.36666666666666</c:v>
                </c:pt>
                <c:pt idx="4942">
                  <c:v>82.38333333333334</c:v>
                </c:pt>
                <c:pt idx="4943">
                  <c:v>82.4</c:v>
                </c:pt>
                <c:pt idx="4944">
                  <c:v>82.416666666666671</c:v>
                </c:pt>
                <c:pt idx="4945">
                  <c:v>82.433333333333337</c:v>
                </c:pt>
                <c:pt idx="4946">
                  <c:v>82.45</c:v>
                </c:pt>
                <c:pt idx="4947">
                  <c:v>82.466666666666669</c:v>
                </c:pt>
                <c:pt idx="4948">
                  <c:v>82.483333333333334</c:v>
                </c:pt>
                <c:pt idx="4949">
                  <c:v>82.5</c:v>
                </c:pt>
                <c:pt idx="4950">
                  <c:v>82.516666666666666</c:v>
                </c:pt>
                <c:pt idx="4951">
                  <c:v>82.533333333333331</c:v>
                </c:pt>
                <c:pt idx="4952">
                  <c:v>82.55</c:v>
                </c:pt>
                <c:pt idx="4953">
                  <c:v>82.566666666666663</c:v>
                </c:pt>
                <c:pt idx="4954">
                  <c:v>82.583333333333329</c:v>
                </c:pt>
                <c:pt idx="4955">
                  <c:v>82.6</c:v>
                </c:pt>
                <c:pt idx="4956">
                  <c:v>82.61666666666666</c:v>
                </c:pt>
                <c:pt idx="4957">
                  <c:v>82.63333333333334</c:v>
                </c:pt>
                <c:pt idx="4958">
                  <c:v>82.65</c:v>
                </c:pt>
                <c:pt idx="4959">
                  <c:v>82.666666666666671</c:v>
                </c:pt>
                <c:pt idx="4960">
                  <c:v>82.683333333333337</c:v>
                </c:pt>
                <c:pt idx="4961">
                  <c:v>82.7</c:v>
                </c:pt>
                <c:pt idx="4962">
                  <c:v>82.716666666666669</c:v>
                </c:pt>
                <c:pt idx="4963">
                  <c:v>82.733333333333334</c:v>
                </c:pt>
                <c:pt idx="4964">
                  <c:v>82.75</c:v>
                </c:pt>
                <c:pt idx="4965">
                  <c:v>82.766666666666666</c:v>
                </c:pt>
                <c:pt idx="4966">
                  <c:v>82.783333333333331</c:v>
                </c:pt>
                <c:pt idx="4967">
                  <c:v>82.8</c:v>
                </c:pt>
                <c:pt idx="4968">
                  <c:v>82.816666666666663</c:v>
                </c:pt>
                <c:pt idx="4969">
                  <c:v>82.833333333333329</c:v>
                </c:pt>
                <c:pt idx="4970">
                  <c:v>82.85</c:v>
                </c:pt>
                <c:pt idx="4971">
                  <c:v>82.86666666666666</c:v>
                </c:pt>
                <c:pt idx="4972">
                  <c:v>82.88333333333334</c:v>
                </c:pt>
                <c:pt idx="4973">
                  <c:v>82.9</c:v>
                </c:pt>
                <c:pt idx="4974">
                  <c:v>82.916666666666671</c:v>
                </c:pt>
                <c:pt idx="4975">
                  <c:v>82.933333333333337</c:v>
                </c:pt>
                <c:pt idx="4976">
                  <c:v>82.95</c:v>
                </c:pt>
                <c:pt idx="4977">
                  <c:v>82.966666666666669</c:v>
                </c:pt>
                <c:pt idx="4978">
                  <c:v>82.983333333333334</c:v>
                </c:pt>
                <c:pt idx="4979">
                  <c:v>83</c:v>
                </c:pt>
                <c:pt idx="4980">
                  <c:v>83.016666666666666</c:v>
                </c:pt>
                <c:pt idx="4981">
                  <c:v>83.033333333333331</c:v>
                </c:pt>
                <c:pt idx="4982">
                  <c:v>83.05</c:v>
                </c:pt>
                <c:pt idx="4983">
                  <c:v>83.066666666666663</c:v>
                </c:pt>
                <c:pt idx="4984">
                  <c:v>83.083333333333329</c:v>
                </c:pt>
                <c:pt idx="4985">
                  <c:v>83.1</c:v>
                </c:pt>
                <c:pt idx="4986">
                  <c:v>83.11666666666666</c:v>
                </c:pt>
                <c:pt idx="4987">
                  <c:v>83.13333333333334</c:v>
                </c:pt>
                <c:pt idx="4988">
                  <c:v>83.15</c:v>
                </c:pt>
                <c:pt idx="4989">
                  <c:v>83.166666666666671</c:v>
                </c:pt>
                <c:pt idx="4990">
                  <c:v>83.183333333333337</c:v>
                </c:pt>
                <c:pt idx="4991">
                  <c:v>83.2</c:v>
                </c:pt>
                <c:pt idx="4992">
                  <c:v>83.216666666666669</c:v>
                </c:pt>
                <c:pt idx="4993">
                  <c:v>83.233333333333334</c:v>
                </c:pt>
                <c:pt idx="4994">
                  <c:v>83.25</c:v>
                </c:pt>
                <c:pt idx="4995">
                  <c:v>83.266666666666666</c:v>
                </c:pt>
                <c:pt idx="4996">
                  <c:v>83.283333333333331</c:v>
                </c:pt>
                <c:pt idx="4997">
                  <c:v>83.3</c:v>
                </c:pt>
                <c:pt idx="4998">
                  <c:v>83.316666666666663</c:v>
                </c:pt>
                <c:pt idx="4999">
                  <c:v>83.333333333333329</c:v>
                </c:pt>
                <c:pt idx="5000">
                  <c:v>83.35</c:v>
                </c:pt>
                <c:pt idx="5001">
                  <c:v>83.36666666666666</c:v>
                </c:pt>
                <c:pt idx="5002">
                  <c:v>83.38333333333334</c:v>
                </c:pt>
                <c:pt idx="5003">
                  <c:v>83.4</c:v>
                </c:pt>
                <c:pt idx="5004">
                  <c:v>83.416666666666671</c:v>
                </c:pt>
                <c:pt idx="5005">
                  <c:v>83.433333333333337</c:v>
                </c:pt>
                <c:pt idx="5006">
                  <c:v>83.45</c:v>
                </c:pt>
                <c:pt idx="5007">
                  <c:v>83.466666666666669</c:v>
                </c:pt>
                <c:pt idx="5008">
                  <c:v>83.483333333333334</c:v>
                </c:pt>
                <c:pt idx="5009">
                  <c:v>83.5</c:v>
                </c:pt>
                <c:pt idx="5010">
                  <c:v>83.516666666666666</c:v>
                </c:pt>
                <c:pt idx="5011">
                  <c:v>83.533333333333331</c:v>
                </c:pt>
                <c:pt idx="5012">
                  <c:v>83.55</c:v>
                </c:pt>
                <c:pt idx="5013">
                  <c:v>83.566666666666663</c:v>
                </c:pt>
                <c:pt idx="5014">
                  <c:v>83.583333333333329</c:v>
                </c:pt>
                <c:pt idx="5015">
                  <c:v>83.6</c:v>
                </c:pt>
                <c:pt idx="5016">
                  <c:v>83.61666666666666</c:v>
                </c:pt>
                <c:pt idx="5017">
                  <c:v>83.63333333333334</c:v>
                </c:pt>
                <c:pt idx="5018">
                  <c:v>83.65</c:v>
                </c:pt>
                <c:pt idx="5019">
                  <c:v>83.666666666666671</c:v>
                </c:pt>
                <c:pt idx="5020">
                  <c:v>83.683333333333337</c:v>
                </c:pt>
                <c:pt idx="5021">
                  <c:v>83.7</c:v>
                </c:pt>
                <c:pt idx="5022">
                  <c:v>83.716666666666669</c:v>
                </c:pt>
                <c:pt idx="5023">
                  <c:v>83.733333333333334</c:v>
                </c:pt>
                <c:pt idx="5024">
                  <c:v>83.75</c:v>
                </c:pt>
                <c:pt idx="5025">
                  <c:v>83.766666666666666</c:v>
                </c:pt>
                <c:pt idx="5026">
                  <c:v>83.783333333333331</c:v>
                </c:pt>
                <c:pt idx="5027">
                  <c:v>83.8</c:v>
                </c:pt>
                <c:pt idx="5028">
                  <c:v>83.816666666666663</c:v>
                </c:pt>
                <c:pt idx="5029">
                  <c:v>83.833333333333329</c:v>
                </c:pt>
                <c:pt idx="5030">
                  <c:v>83.85</c:v>
                </c:pt>
                <c:pt idx="5031">
                  <c:v>83.86666666666666</c:v>
                </c:pt>
                <c:pt idx="5032">
                  <c:v>83.88333333333334</c:v>
                </c:pt>
                <c:pt idx="5033">
                  <c:v>83.9</c:v>
                </c:pt>
                <c:pt idx="5034">
                  <c:v>83.916666666666671</c:v>
                </c:pt>
                <c:pt idx="5035">
                  <c:v>83.933333333333337</c:v>
                </c:pt>
                <c:pt idx="5036">
                  <c:v>83.95</c:v>
                </c:pt>
                <c:pt idx="5037">
                  <c:v>83.966666666666669</c:v>
                </c:pt>
                <c:pt idx="5038">
                  <c:v>83.983333333333334</c:v>
                </c:pt>
                <c:pt idx="5039">
                  <c:v>84</c:v>
                </c:pt>
                <c:pt idx="5040">
                  <c:v>84.016666666666666</c:v>
                </c:pt>
                <c:pt idx="5041">
                  <c:v>84.033333333333331</c:v>
                </c:pt>
                <c:pt idx="5042">
                  <c:v>84.05</c:v>
                </c:pt>
                <c:pt idx="5043">
                  <c:v>84.066666666666663</c:v>
                </c:pt>
                <c:pt idx="5044">
                  <c:v>84.083333333333329</c:v>
                </c:pt>
                <c:pt idx="5045">
                  <c:v>84.1</c:v>
                </c:pt>
                <c:pt idx="5046">
                  <c:v>84.11666666666666</c:v>
                </c:pt>
                <c:pt idx="5047">
                  <c:v>84.13333333333334</c:v>
                </c:pt>
                <c:pt idx="5048">
                  <c:v>84.15</c:v>
                </c:pt>
                <c:pt idx="5049">
                  <c:v>84.166666666666671</c:v>
                </c:pt>
                <c:pt idx="5050">
                  <c:v>84.183333333333337</c:v>
                </c:pt>
                <c:pt idx="5051">
                  <c:v>84.2</c:v>
                </c:pt>
                <c:pt idx="5052">
                  <c:v>84.216666666666669</c:v>
                </c:pt>
                <c:pt idx="5053">
                  <c:v>84.233333333333334</c:v>
                </c:pt>
                <c:pt idx="5054">
                  <c:v>84.25</c:v>
                </c:pt>
                <c:pt idx="5055">
                  <c:v>84.266666666666666</c:v>
                </c:pt>
                <c:pt idx="5056">
                  <c:v>84.283333333333331</c:v>
                </c:pt>
                <c:pt idx="5057">
                  <c:v>84.3</c:v>
                </c:pt>
                <c:pt idx="5058">
                  <c:v>84.316666666666663</c:v>
                </c:pt>
                <c:pt idx="5059">
                  <c:v>84.333333333333329</c:v>
                </c:pt>
                <c:pt idx="5060">
                  <c:v>84.35</c:v>
                </c:pt>
                <c:pt idx="5061">
                  <c:v>84.36666666666666</c:v>
                </c:pt>
                <c:pt idx="5062">
                  <c:v>84.38333333333334</c:v>
                </c:pt>
                <c:pt idx="5063">
                  <c:v>84.4</c:v>
                </c:pt>
                <c:pt idx="5064">
                  <c:v>84.416666666666671</c:v>
                </c:pt>
                <c:pt idx="5065">
                  <c:v>84.433333333333337</c:v>
                </c:pt>
                <c:pt idx="5066">
                  <c:v>84.45</c:v>
                </c:pt>
                <c:pt idx="5067">
                  <c:v>84.466666666666669</c:v>
                </c:pt>
                <c:pt idx="5068">
                  <c:v>84.483333333333334</c:v>
                </c:pt>
                <c:pt idx="5069">
                  <c:v>84.5</c:v>
                </c:pt>
                <c:pt idx="5070">
                  <c:v>84.516666666666666</c:v>
                </c:pt>
                <c:pt idx="5071">
                  <c:v>84.533333333333331</c:v>
                </c:pt>
                <c:pt idx="5072">
                  <c:v>84.55</c:v>
                </c:pt>
                <c:pt idx="5073">
                  <c:v>84.566666666666663</c:v>
                </c:pt>
                <c:pt idx="5074">
                  <c:v>84.583333333333329</c:v>
                </c:pt>
                <c:pt idx="5075">
                  <c:v>84.6</c:v>
                </c:pt>
                <c:pt idx="5076">
                  <c:v>84.61666666666666</c:v>
                </c:pt>
                <c:pt idx="5077">
                  <c:v>84.63333333333334</c:v>
                </c:pt>
                <c:pt idx="5078">
                  <c:v>84.65</c:v>
                </c:pt>
                <c:pt idx="5079">
                  <c:v>84.666666666666671</c:v>
                </c:pt>
                <c:pt idx="5080">
                  <c:v>84.683333333333337</c:v>
                </c:pt>
                <c:pt idx="5081">
                  <c:v>84.7</c:v>
                </c:pt>
                <c:pt idx="5082">
                  <c:v>84.716666666666669</c:v>
                </c:pt>
                <c:pt idx="5083">
                  <c:v>84.733333333333334</c:v>
                </c:pt>
                <c:pt idx="5084">
                  <c:v>84.75</c:v>
                </c:pt>
                <c:pt idx="5085">
                  <c:v>84.766666666666666</c:v>
                </c:pt>
                <c:pt idx="5086">
                  <c:v>84.783333333333331</c:v>
                </c:pt>
                <c:pt idx="5087">
                  <c:v>84.8</c:v>
                </c:pt>
                <c:pt idx="5088">
                  <c:v>84.816666666666663</c:v>
                </c:pt>
                <c:pt idx="5089">
                  <c:v>84.833333333333329</c:v>
                </c:pt>
                <c:pt idx="5090">
                  <c:v>84.85</c:v>
                </c:pt>
                <c:pt idx="5091">
                  <c:v>84.86666666666666</c:v>
                </c:pt>
                <c:pt idx="5092">
                  <c:v>84.88333333333334</c:v>
                </c:pt>
                <c:pt idx="5093">
                  <c:v>84.9</c:v>
                </c:pt>
                <c:pt idx="5094">
                  <c:v>84.916666666666671</c:v>
                </c:pt>
                <c:pt idx="5095">
                  <c:v>84.933333333333337</c:v>
                </c:pt>
                <c:pt idx="5096">
                  <c:v>84.95</c:v>
                </c:pt>
                <c:pt idx="5097">
                  <c:v>84.966666666666669</c:v>
                </c:pt>
                <c:pt idx="5098">
                  <c:v>84.983333333333334</c:v>
                </c:pt>
                <c:pt idx="5099">
                  <c:v>85</c:v>
                </c:pt>
                <c:pt idx="5100">
                  <c:v>85.016666666666666</c:v>
                </c:pt>
                <c:pt idx="5101">
                  <c:v>85.033333333333331</c:v>
                </c:pt>
                <c:pt idx="5102">
                  <c:v>85.05</c:v>
                </c:pt>
                <c:pt idx="5103">
                  <c:v>85.066666666666663</c:v>
                </c:pt>
                <c:pt idx="5104">
                  <c:v>85.083333333333329</c:v>
                </c:pt>
                <c:pt idx="5105">
                  <c:v>85.1</c:v>
                </c:pt>
                <c:pt idx="5106">
                  <c:v>85.11666666666666</c:v>
                </c:pt>
                <c:pt idx="5107">
                  <c:v>85.13333333333334</c:v>
                </c:pt>
                <c:pt idx="5108">
                  <c:v>85.15</c:v>
                </c:pt>
                <c:pt idx="5109">
                  <c:v>85.166666666666671</c:v>
                </c:pt>
                <c:pt idx="5110">
                  <c:v>85.183333333333337</c:v>
                </c:pt>
                <c:pt idx="5111">
                  <c:v>85.2</c:v>
                </c:pt>
                <c:pt idx="5112">
                  <c:v>85.216666666666669</c:v>
                </c:pt>
                <c:pt idx="5113">
                  <c:v>85.233333333333334</c:v>
                </c:pt>
                <c:pt idx="5114">
                  <c:v>85.25</c:v>
                </c:pt>
                <c:pt idx="5115">
                  <c:v>85.266666666666666</c:v>
                </c:pt>
                <c:pt idx="5116">
                  <c:v>85.283333333333331</c:v>
                </c:pt>
                <c:pt idx="5117">
                  <c:v>85.3</c:v>
                </c:pt>
                <c:pt idx="5118">
                  <c:v>85.316666666666663</c:v>
                </c:pt>
                <c:pt idx="5119">
                  <c:v>85.333333333333329</c:v>
                </c:pt>
                <c:pt idx="5120">
                  <c:v>85.35</c:v>
                </c:pt>
                <c:pt idx="5121">
                  <c:v>85.36666666666666</c:v>
                </c:pt>
                <c:pt idx="5122">
                  <c:v>85.38333333333334</c:v>
                </c:pt>
                <c:pt idx="5123">
                  <c:v>85.4</c:v>
                </c:pt>
                <c:pt idx="5124">
                  <c:v>85.416666666666671</c:v>
                </c:pt>
                <c:pt idx="5125">
                  <c:v>85.433333333333337</c:v>
                </c:pt>
                <c:pt idx="5126">
                  <c:v>85.45</c:v>
                </c:pt>
                <c:pt idx="5127">
                  <c:v>85.466666666666669</c:v>
                </c:pt>
                <c:pt idx="5128">
                  <c:v>85.483333333333334</c:v>
                </c:pt>
                <c:pt idx="5129">
                  <c:v>85.5</c:v>
                </c:pt>
                <c:pt idx="5130">
                  <c:v>85.516666666666666</c:v>
                </c:pt>
                <c:pt idx="5131">
                  <c:v>85.533333333333331</c:v>
                </c:pt>
                <c:pt idx="5132">
                  <c:v>85.55</c:v>
                </c:pt>
                <c:pt idx="5133">
                  <c:v>85.566666666666663</c:v>
                </c:pt>
                <c:pt idx="5134">
                  <c:v>85.583333333333329</c:v>
                </c:pt>
                <c:pt idx="5135">
                  <c:v>85.6</c:v>
                </c:pt>
                <c:pt idx="5136">
                  <c:v>85.61666666666666</c:v>
                </c:pt>
                <c:pt idx="5137">
                  <c:v>85.63333333333334</c:v>
                </c:pt>
                <c:pt idx="5138">
                  <c:v>85.65</c:v>
                </c:pt>
                <c:pt idx="5139">
                  <c:v>85.666666666666671</c:v>
                </c:pt>
                <c:pt idx="5140">
                  <c:v>85.683333333333337</c:v>
                </c:pt>
                <c:pt idx="5141">
                  <c:v>85.7</c:v>
                </c:pt>
                <c:pt idx="5142">
                  <c:v>85.716666666666669</c:v>
                </c:pt>
                <c:pt idx="5143">
                  <c:v>85.733333333333334</c:v>
                </c:pt>
                <c:pt idx="5144">
                  <c:v>85.75</c:v>
                </c:pt>
                <c:pt idx="5145">
                  <c:v>85.766666666666666</c:v>
                </c:pt>
                <c:pt idx="5146">
                  <c:v>85.783333333333331</c:v>
                </c:pt>
                <c:pt idx="5147">
                  <c:v>85.8</c:v>
                </c:pt>
                <c:pt idx="5148">
                  <c:v>85.816666666666663</c:v>
                </c:pt>
                <c:pt idx="5149">
                  <c:v>85.833333333333329</c:v>
                </c:pt>
                <c:pt idx="5150">
                  <c:v>85.85</c:v>
                </c:pt>
                <c:pt idx="5151">
                  <c:v>85.86666666666666</c:v>
                </c:pt>
                <c:pt idx="5152">
                  <c:v>85.88333333333334</c:v>
                </c:pt>
                <c:pt idx="5153">
                  <c:v>85.9</c:v>
                </c:pt>
                <c:pt idx="5154">
                  <c:v>85.916666666666671</c:v>
                </c:pt>
                <c:pt idx="5155">
                  <c:v>85.933333333333337</c:v>
                </c:pt>
                <c:pt idx="5156">
                  <c:v>85.95</c:v>
                </c:pt>
                <c:pt idx="5157">
                  <c:v>85.966666666666669</c:v>
                </c:pt>
                <c:pt idx="5158">
                  <c:v>85.983333333333334</c:v>
                </c:pt>
                <c:pt idx="5159">
                  <c:v>86</c:v>
                </c:pt>
                <c:pt idx="5160">
                  <c:v>86.016666666666666</c:v>
                </c:pt>
                <c:pt idx="5161">
                  <c:v>86.033333333333331</c:v>
                </c:pt>
                <c:pt idx="5162">
                  <c:v>86.05</c:v>
                </c:pt>
                <c:pt idx="5163">
                  <c:v>86.066666666666663</c:v>
                </c:pt>
                <c:pt idx="5164">
                  <c:v>86.083333333333329</c:v>
                </c:pt>
                <c:pt idx="5165">
                  <c:v>86.1</c:v>
                </c:pt>
                <c:pt idx="5166">
                  <c:v>86.11666666666666</c:v>
                </c:pt>
                <c:pt idx="5167">
                  <c:v>86.13333333333334</c:v>
                </c:pt>
                <c:pt idx="5168">
                  <c:v>86.15</c:v>
                </c:pt>
                <c:pt idx="5169">
                  <c:v>86.166666666666671</c:v>
                </c:pt>
                <c:pt idx="5170">
                  <c:v>86.183333333333337</c:v>
                </c:pt>
                <c:pt idx="5171">
                  <c:v>86.2</c:v>
                </c:pt>
                <c:pt idx="5172">
                  <c:v>86.216666666666669</c:v>
                </c:pt>
                <c:pt idx="5173">
                  <c:v>86.233333333333334</c:v>
                </c:pt>
                <c:pt idx="5174">
                  <c:v>86.25</c:v>
                </c:pt>
                <c:pt idx="5175">
                  <c:v>86.266666666666666</c:v>
                </c:pt>
                <c:pt idx="5176">
                  <c:v>86.283333333333331</c:v>
                </c:pt>
                <c:pt idx="5177">
                  <c:v>86.3</c:v>
                </c:pt>
                <c:pt idx="5178">
                  <c:v>86.316666666666663</c:v>
                </c:pt>
                <c:pt idx="5179">
                  <c:v>86.333333333333329</c:v>
                </c:pt>
                <c:pt idx="5180">
                  <c:v>86.35</c:v>
                </c:pt>
                <c:pt idx="5181">
                  <c:v>86.36666666666666</c:v>
                </c:pt>
                <c:pt idx="5182">
                  <c:v>86.38333333333334</c:v>
                </c:pt>
                <c:pt idx="5183">
                  <c:v>86.4</c:v>
                </c:pt>
                <c:pt idx="5184">
                  <c:v>86.416666666666671</c:v>
                </c:pt>
                <c:pt idx="5185">
                  <c:v>86.433333333333337</c:v>
                </c:pt>
                <c:pt idx="5186">
                  <c:v>86.45</c:v>
                </c:pt>
                <c:pt idx="5187">
                  <c:v>86.466666666666669</c:v>
                </c:pt>
                <c:pt idx="5188">
                  <c:v>86.483333333333334</c:v>
                </c:pt>
                <c:pt idx="5189">
                  <c:v>86.5</c:v>
                </c:pt>
                <c:pt idx="5190">
                  <c:v>86.516666666666666</c:v>
                </c:pt>
                <c:pt idx="5191">
                  <c:v>86.533333333333331</c:v>
                </c:pt>
                <c:pt idx="5192">
                  <c:v>86.55</c:v>
                </c:pt>
                <c:pt idx="5193">
                  <c:v>86.566666666666663</c:v>
                </c:pt>
                <c:pt idx="5194">
                  <c:v>86.583333333333329</c:v>
                </c:pt>
                <c:pt idx="5195">
                  <c:v>86.6</c:v>
                </c:pt>
                <c:pt idx="5196">
                  <c:v>86.61666666666666</c:v>
                </c:pt>
                <c:pt idx="5197">
                  <c:v>86.63333333333334</c:v>
                </c:pt>
                <c:pt idx="5198">
                  <c:v>86.65</c:v>
                </c:pt>
                <c:pt idx="5199">
                  <c:v>86.666666666666671</c:v>
                </c:pt>
                <c:pt idx="5200">
                  <c:v>86.683333333333337</c:v>
                </c:pt>
                <c:pt idx="5201">
                  <c:v>86.7</c:v>
                </c:pt>
                <c:pt idx="5202">
                  <c:v>86.716666666666669</c:v>
                </c:pt>
                <c:pt idx="5203">
                  <c:v>86.733333333333334</c:v>
                </c:pt>
                <c:pt idx="5204">
                  <c:v>86.75</c:v>
                </c:pt>
                <c:pt idx="5205">
                  <c:v>86.766666666666666</c:v>
                </c:pt>
                <c:pt idx="5206">
                  <c:v>86.783333333333331</c:v>
                </c:pt>
                <c:pt idx="5207">
                  <c:v>86.8</c:v>
                </c:pt>
                <c:pt idx="5208">
                  <c:v>86.816666666666663</c:v>
                </c:pt>
                <c:pt idx="5209">
                  <c:v>86.833333333333329</c:v>
                </c:pt>
                <c:pt idx="5210">
                  <c:v>86.85</c:v>
                </c:pt>
                <c:pt idx="5211">
                  <c:v>86.86666666666666</c:v>
                </c:pt>
                <c:pt idx="5212">
                  <c:v>86.88333333333334</c:v>
                </c:pt>
                <c:pt idx="5213">
                  <c:v>86.9</c:v>
                </c:pt>
                <c:pt idx="5214">
                  <c:v>86.916666666666671</c:v>
                </c:pt>
                <c:pt idx="5215">
                  <c:v>86.933333333333337</c:v>
                </c:pt>
                <c:pt idx="5216">
                  <c:v>86.95</c:v>
                </c:pt>
                <c:pt idx="5217">
                  <c:v>86.966666666666669</c:v>
                </c:pt>
                <c:pt idx="5218">
                  <c:v>86.983333333333334</c:v>
                </c:pt>
                <c:pt idx="5219">
                  <c:v>87</c:v>
                </c:pt>
                <c:pt idx="5220">
                  <c:v>87.016666666666666</c:v>
                </c:pt>
                <c:pt idx="5221">
                  <c:v>87.033333333333331</c:v>
                </c:pt>
                <c:pt idx="5222">
                  <c:v>87.05</c:v>
                </c:pt>
                <c:pt idx="5223">
                  <c:v>87.066666666666663</c:v>
                </c:pt>
                <c:pt idx="5224">
                  <c:v>87.083333333333329</c:v>
                </c:pt>
                <c:pt idx="5225">
                  <c:v>87.1</c:v>
                </c:pt>
                <c:pt idx="5226">
                  <c:v>87.11666666666666</c:v>
                </c:pt>
                <c:pt idx="5227">
                  <c:v>87.13333333333334</c:v>
                </c:pt>
                <c:pt idx="5228">
                  <c:v>87.15</c:v>
                </c:pt>
                <c:pt idx="5229">
                  <c:v>87.166666666666671</c:v>
                </c:pt>
                <c:pt idx="5230">
                  <c:v>87.183333333333337</c:v>
                </c:pt>
                <c:pt idx="5231">
                  <c:v>87.2</c:v>
                </c:pt>
                <c:pt idx="5232">
                  <c:v>87.216666666666669</c:v>
                </c:pt>
                <c:pt idx="5233">
                  <c:v>87.233333333333334</c:v>
                </c:pt>
                <c:pt idx="5234">
                  <c:v>87.25</c:v>
                </c:pt>
                <c:pt idx="5235">
                  <c:v>87.266666666666666</c:v>
                </c:pt>
                <c:pt idx="5236">
                  <c:v>87.283333333333331</c:v>
                </c:pt>
                <c:pt idx="5237">
                  <c:v>87.3</c:v>
                </c:pt>
                <c:pt idx="5238">
                  <c:v>87.316666666666663</c:v>
                </c:pt>
                <c:pt idx="5239">
                  <c:v>87.333333333333329</c:v>
                </c:pt>
                <c:pt idx="5240">
                  <c:v>87.35</c:v>
                </c:pt>
                <c:pt idx="5241">
                  <c:v>87.36666666666666</c:v>
                </c:pt>
                <c:pt idx="5242">
                  <c:v>87.38333333333334</c:v>
                </c:pt>
                <c:pt idx="5243">
                  <c:v>87.4</c:v>
                </c:pt>
                <c:pt idx="5244">
                  <c:v>87.416666666666671</c:v>
                </c:pt>
                <c:pt idx="5245">
                  <c:v>87.433333333333337</c:v>
                </c:pt>
                <c:pt idx="5246">
                  <c:v>87.45</c:v>
                </c:pt>
                <c:pt idx="5247">
                  <c:v>87.466666666666669</c:v>
                </c:pt>
                <c:pt idx="5248">
                  <c:v>87.483333333333334</c:v>
                </c:pt>
                <c:pt idx="5249">
                  <c:v>87.5</c:v>
                </c:pt>
                <c:pt idx="5250">
                  <c:v>87.516666666666666</c:v>
                </c:pt>
                <c:pt idx="5251">
                  <c:v>87.533333333333331</c:v>
                </c:pt>
                <c:pt idx="5252">
                  <c:v>87.55</c:v>
                </c:pt>
                <c:pt idx="5253">
                  <c:v>87.566666666666663</c:v>
                </c:pt>
                <c:pt idx="5254">
                  <c:v>87.583333333333329</c:v>
                </c:pt>
                <c:pt idx="5255">
                  <c:v>87.6</c:v>
                </c:pt>
                <c:pt idx="5256">
                  <c:v>87.61666666666666</c:v>
                </c:pt>
                <c:pt idx="5257">
                  <c:v>87.63333333333334</c:v>
                </c:pt>
                <c:pt idx="5258">
                  <c:v>87.65</c:v>
                </c:pt>
                <c:pt idx="5259">
                  <c:v>87.666666666666671</c:v>
                </c:pt>
                <c:pt idx="5260">
                  <c:v>87.683333333333337</c:v>
                </c:pt>
                <c:pt idx="5261">
                  <c:v>87.7</c:v>
                </c:pt>
                <c:pt idx="5262">
                  <c:v>87.716666666666669</c:v>
                </c:pt>
                <c:pt idx="5263">
                  <c:v>87.733333333333334</c:v>
                </c:pt>
                <c:pt idx="5264">
                  <c:v>87.75</c:v>
                </c:pt>
                <c:pt idx="5265">
                  <c:v>87.766666666666666</c:v>
                </c:pt>
                <c:pt idx="5266">
                  <c:v>87.783333333333331</c:v>
                </c:pt>
                <c:pt idx="5267">
                  <c:v>87.8</c:v>
                </c:pt>
                <c:pt idx="5268">
                  <c:v>87.816666666666663</c:v>
                </c:pt>
                <c:pt idx="5269">
                  <c:v>87.833333333333329</c:v>
                </c:pt>
                <c:pt idx="5270">
                  <c:v>87.85</c:v>
                </c:pt>
                <c:pt idx="5271">
                  <c:v>87.86666666666666</c:v>
                </c:pt>
                <c:pt idx="5272">
                  <c:v>87.88333333333334</c:v>
                </c:pt>
                <c:pt idx="5273">
                  <c:v>87.9</c:v>
                </c:pt>
                <c:pt idx="5274">
                  <c:v>87.916666666666671</c:v>
                </c:pt>
                <c:pt idx="5275">
                  <c:v>87.933333333333337</c:v>
                </c:pt>
                <c:pt idx="5276">
                  <c:v>87.95</c:v>
                </c:pt>
                <c:pt idx="5277">
                  <c:v>87.966666666666669</c:v>
                </c:pt>
                <c:pt idx="5278">
                  <c:v>87.983333333333334</c:v>
                </c:pt>
                <c:pt idx="5279">
                  <c:v>88</c:v>
                </c:pt>
                <c:pt idx="5280">
                  <c:v>88.016666666666666</c:v>
                </c:pt>
                <c:pt idx="5281">
                  <c:v>88.033333333333331</c:v>
                </c:pt>
                <c:pt idx="5282">
                  <c:v>88.05</c:v>
                </c:pt>
                <c:pt idx="5283">
                  <c:v>88.066666666666663</c:v>
                </c:pt>
                <c:pt idx="5284">
                  <c:v>88.083333333333329</c:v>
                </c:pt>
                <c:pt idx="5285">
                  <c:v>88.1</c:v>
                </c:pt>
                <c:pt idx="5286">
                  <c:v>88.11666666666666</c:v>
                </c:pt>
                <c:pt idx="5287">
                  <c:v>88.13333333333334</c:v>
                </c:pt>
                <c:pt idx="5288">
                  <c:v>88.15</c:v>
                </c:pt>
                <c:pt idx="5289">
                  <c:v>88.166666666666671</c:v>
                </c:pt>
                <c:pt idx="5290">
                  <c:v>88.183333333333337</c:v>
                </c:pt>
                <c:pt idx="5291">
                  <c:v>88.2</c:v>
                </c:pt>
                <c:pt idx="5292">
                  <c:v>88.216666666666669</c:v>
                </c:pt>
                <c:pt idx="5293">
                  <c:v>88.233333333333334</c:v>
                </c:pt>
                <c:pt idx="5294">
                  <c:v>88.25</c:v>
                </c:pt>
                <c:pt idx="5295">
                  <c:v>88.266666666666666</c:v>
                </c:pt>
                <c:pt idx="5296">
                  <c:v>88.283333333333331</c:v>
                </c:pt>
                <c:pt idx="5297">
                  <c:v>88.3</c:v>
                </c:pt>
                <c:pt idx="5298">
                  <c:v>88.316666666666663</c:v>
                </c:pt>
                <c:pt idx="5299">
                  <c:v>88.333333333333329</c:v>
                </c:pt>
                <c:pt idx="5300">
                  <c:v>88.35</c:v>
                </c:pt>
                <c:pt idx="5301">
                  <c:v>88.36666666666666</c:v>
                </c:pt>
                <c:pt idx="5302">
                  <c:v>88.38333333333334</c:v>
                </c:pt>
                <c:pt idx="5303">
                  <c:v>88.4</c:v>
                </c:pt>
                <c:pt idx="5304">
                  <c:v>88.416666666666671</c:v>
                </c:pt>
                <c:pt idx="5305">
                  <c:v>88.433333333333337</c:v>
                </c:pt>
                <c:pt idx="5306">
                  <c:v>88.45</c:v>
                </c:pt>
                <c:pt idx="5307">
                  <c:v>88.466666666666669</c:v>
                </c:pt>
                <c:pt idx="5308">
                  <c:v>88.483333333333334</c:v>
                </c:pt>
                <c:pt idx="5309">
                  <c:v>88.5</c:v>
                </c:pt>
                <c:pt idx="5310">
                  <c:v>88.516666666666666</c:v>
                </c:pt>
                <c:pt idx="5311">
                  <c:v>88.533333333333331</c:v>
                </c:pt>
                <c:pt idx="5312">
                  <c:v>88.55</c:v>
                </c:pt>
                <c:pt idx="5313">
                  <c:v>88.566666666666663</c:v>
                </c:pt>
                <c:pt idx="5314">
                  <c:v>88.583333333333329</c:v>
                </c:pt>
                <c:pt idx="5315">
                  <c:v>88.6</c:v>
                </c:pt>
                <c:pt idx="5316">
                  <c:v>88.61666666666666</c:v>
                </c:pt>
                <c:pt idx="5317">
                  <c:v>88.63333333333334</c:v>
                </c:pt>
                <c:pt idx="5318">
                  <c:v>88.65</c:v>
                </c:pt>
                <c:pt idx="5319">
                  <c:v>88.666666666666671</c:v>
                </c:pt>
                <c:pt idx="5320">
                  <c:v>88.683333333333337</c:v>
                </c:pt>
                <c:pt idx="5321">
                  <c:v>88.7</c:v>
                </c:pt>
                <c:pt idx="5322">
                  <c:v>88.716666666666669</c:v>
                </c:pt>
                <c:pt idx="5323">
                  <c:v>88.733333333333334</c:v>
                </c:pt>
                <c:pt idx="5324">
                  <c:v>88.75</c:v>
                </c:pt>
                <c:pt idx="5325">
                  <c:v>88.766666666666666</c:v>
                </c:pt>
                <c:pt idx="5326">
                  <c:v>88.783333333333331</c:v>
                </c:pt>
                <c:pt idx="5327">
                  <c:v>88.8</c:v>
                </c:pt>
                <c:pt idx="5328">
                  <c:v>88.816666666666663</c:v>
                </c:pt>
                <c:pt idx="5329">
                  <c:v>88.833333333333329</c:v>
                </c:pt>
                <c:pt idx="5330">
                  <c:v>88.85</c:v>
                </c:pt>
                <c:pt idx="5331">
                  <c:v>88.86666666666666</c:v>
                </c:pt>
                <c:pt idx="5332">
                  <c:v>88.88333333333334</c:v>
                </c:pt>
                <c:pt idx="5333">
                  <c:v>88.9</c:v>
                </c:pt>
                <c:pt idx="5334">
                  <c:v>88.916666666666671</c:v>
                </c:pt>
                <c:pt idx="5335">
                  <c:v>88.933333333333337</c:v>
                </c:pt>
                <c:pt idx="5336">
                  <c:v>88.95</c:v>
                </c:pt>
                <c:pt idx="5337">
                  <c:v>88.966666666666669</c:v>
                </c:pt>
                <c:pt idx="5338">
                  <c:v>88.983333333333334</c:v>
                </c:pt>
                <c:pt idx="5339">
                  <c:v>89</c:v>
                </c:pt>
                <c:pt idx="5340">
                  <c:v>89.016666666666666</c:v>
                </c:pt>
                <c:pt idx="5341">
                  <c:v>89.033333333333331</c:v>
                </c:pt>
                <c:pt idx="5342">
                  <c:v>89.05</c:v>
                </c:pt>
                <c:pt idx="5343">
                  <c:v>89.066666666666663</c:v>
                </c:pt>
                <c:pt idx="5344">
                  <c:v>89.083333333333329</c:v>
                </c:pt>
                <c:pt idx="5345">
                  <c:v>89.1</c:v>
                </c:pt>
                <c:pt idx="5346">
                  <c:v>89.11666666666666</c:v>
                </c:pt>
                <c:pt idx="5347">
                  <c:v>89.13333333333334</c:v>
                </c:pt>
                <c:pt idx="5348">
                  <c:v>89.15</c:v>
                </c:pt>
                <c:pt idx="5349">
                  <c:v>89.166666666666671</c:v>
                </c:pt>
                <c:pt idx="5350">
                  <c:v>89.183333333333337</c:v>
                </c:pt>
                <c:pt idx="5351">
                  <c:v>89.2</c:v>
                </c:pt>
                <c:pt idx="5352">
                  <c:v>89.216666666666669</c:v>
                </c:pt>
                <c:pt idx="5353">
                  <c:v>89.233333333333334</c:v>
                </c:pt>
                <c:pt idx="5354">
                  <c:v>89.25</c:v>
                </c:pt>
                <c:pt idx="5355">
                  <c:v>89.266666666666666</c:v>
                </c:pt>
                <c:pt idx="5356">
                  <c:v>89.283333333333331</c:v>
                </c:pt>
                <c:pt idx="5357">
                  <c:v>89.3</c:v>
                </c:pt>
                <c:pt idx="5358">
                  <c:v>89.316666666666663</c:v>
                </c:pt>
                <c:pt idx="5359">
                  <c:v>89.333333333333329</c:v>
                </c:pt>
                <c:pt idx="5360">
                  <c:v>89.35</c:v>
                </c:pt>
                <c:pt idx="5361">
                  <c:v>89.36666666666666</c:v>
                </c:pt>
                <c:pt idx="5362">
                  <c:v>89.38333333333334</c:v>
                </c:pt>
                <c:pt idx="5363">
                  <c:v>89.4</c:v>
                </c:pt>
                <c:pt idx="5364">
                  <c:v>89.416666666666671</c:v>
                </c:pt>
                <c:pt idx="5365">
                  <c:v>89.433333333333337</c:v>
                </c:pt>
                <c:pt idx="5366">
                  <c:v>89.45</c:v>
                </c:pt>
                <c:pt idx="5367">
                  <c:v>89.466666666666669</c:v>
                </c:pt>
                <c:pt idx="5368">
                  <c:v>89.483333333333334</c:v>
                </c:pt>
                <c:pt idx="5369">
                  <c:v>89.5</c:v>
                </c:pt>
                <c:pt idx="5370">
                  <c:v>89.516666666666666</c:v>
                </c:pt>
                <c:pt idx="5371">
                  <c:v>89.533333333333331</c:v>
                </c:pt>
                <c:pt idx="5372">
                  <c:v>89.55</c:v>
                </c:pt>
                <c:pt idx="5373">
                  <c:v>89.566666666666663</c:v>
                </c:pt>
                <c:pt idx="5374">
                  <c:v>89.583333333333329</c:v>
                </c:pt>
                <c:pt idx="5375">
                  <c:v>89.6</c:v>
                </c:pt>
                <c:pt idx="5376">
                  <c:v>89.61666666666666</c:v>
                </c:pt>
                <c:pt idx="5377">
                  <c:v>89.63333333333334</c:v>
                </c:pt>
                <c:pt idx="5378">
                  <c:v>89.65</c:v>
                </c:pt>
                <c:pt idx="5379">
                  <c:v>89.666666666666671</c:v>
                </c:pt>
                <c:pt idx="5380">
                  <c:v>89.683333333333337</c:v>
                </c:pt>
                <c:pt idx="5381">
                  <c:v>89.7</c:v>
                </c:pt>
                <c:pt idx="5382">
                  <c:v>89.716666666666669</c:v>
                </c:pt>
                <c:pt idx="5383">
                  <c:v>89.733333333333334</c:v>
                </c:pt>
                <c:pt idx="5384">
                  <c:v>89.75</c:v>
                </c:pt>
                <c:pt idx="5385">
                  <c:v>89.766666666666666</c:v>
                </c:pt>
                <c:pt idx="5386">
                  <c:v>89.783333333333331</c:v>
                </c:pt>
                <c:pt idx="5387">
                  <c:v>89.8</c:v>
                </c:pt>
                <c:pt idx="5388">
                  <c:v>89.816666666666663</c:v>
                </c:pt>
                <c:pt idx="5389">
                  <c:v>89.833333333333329</c:v>
                </c:pt>
                <c:pt idx="5390">
                  <c:v>89.85</c:v>
                </c:pt>
                <c:pt idx="5391">
                  <c:v>89.86666666666666</c:v>
                </c:pt>
                <c:pt idx="5392">
                  <c:v>89.88333333333334</c:v>
                </c:pt>
                <c:pt idx="5393">
                  <c:v>89.9</c:v>
                </c:pt>
                <c:pt idx="5394">
                  <c:v>89.916666666666671</c:v>
                </c:pt>
                <c:pt idx="5395">
                  <c:v>89.933333333333337</c:v>
                </c:pt>
                <c:pt idx="5396">
                  <c:v>89.95</c:v>
                </c:pt>
                <c:pt idx="5397">
                  <c:v>89.966666666666669</c:v>
                </c:pt>
                <c:pt idx="5398">
                  <c:v>89.983333333333334</c:v>
                </c:pt>
                <c:pt idx="5399">
                  <c:v>90</c:v>
                </c:pt>
                <c:pt idx="5400">
                  <c:v>90.016666666666666</c:v>
                </c:pt>
                <c:pt idx="5401">
                  <c:v>90.033333333333331</c:v>
                </c:pt>
                <c:pt idx="5402">
                  <c:v>90.05</c:v>
                </c:pt>
                <c:pt idx="5403">
                  <c:v>90.066666666666663</c:v>
                </c:pt>
                <c:pt idx="5404">
                  <c:v>90.083333333333329</c:v>
                </c:pt>
                <c:pt idx="5405">
                  <c:v>90.1</c:v>
                </c:pt>
                <c:pt idx="5406">
                  <c:v>90.11666666666666</c:v>
                </c:pt>
                <c:pt idx="5407">
                  <c:v>90.13333333333334</c:v>
                </c:pt>
                <c:pt idx="5408">
                  <c:v>90.15</c:v>
                </c:pt>
                <c:pt idx="5409">
                  <c:v>90.166666666666671</c:v>
                </c:pt>
                <c:pt idx="5410">
                  <c:v>90.183333333333337</c:v>
                </c:pt>
                <c:pt idx="5411">
                  <c:v>90.2</c:v>
                </c:pt>
                <c:pt idx="5412">
                  <c:v>90.216666666666669</c:v>
                </c:pt>
                <c:pt idx="5413">
                  <c:v>90.233333333333334</c:v>
                </c:pt>
                <c:pt idx="5414">
                  <c:v>90.25</c:v>
                </c:pt>
                <c:pt idx="5415">
                  <c:v>90.266666666666666</c:v>
                </c:pt>
                <c:pt idx="5416">
                  <c:v>90.283333333333331</c:v>
                </c:pt>
                <c:pt idx="5417">
                  <c:v>90.3</c:v>
                </c:pt>
                <c:pt idx="5418">
                  <c:v>90.316666666666663</c:v>
                </c:pt>
                <c:pt idx="5419">
                  <c:v>90.333333333333329</c:v>
                </c:pt>
                <c:pt idx="5420">
                  <c:v>90.35</c:v>
                </c:pt>
                <c:pt idx="5421">
                  <c:v>90.36666666666666</c:v>
                </c:pt>
                <c:pt idx="5422">
                  <c:v>90.38333333333334</c:v>
                </c:pt>
                <c:pt idx="5423">
                  <c:v>90.4</c:v>
                </c:pt>
                <c:pt idx="5424">
                  <c:v>90.416666666666671</c:v>
                </c:pt>
                <c:pt idx="5425">
                  <c:v>90.433333333333337</c:v>
                </c:pt>
                <c:pt idx="5426">
                  <c:v>90.45</c:v>
                </c:pt>
                <c:pt idx="5427">
                  <c:v>90.466666666666669</c:v>
                </c:pt>
                <c:pt idx="5428">
                  <c:v>90.483333333333334</c:v>
                </c:pt>
                <c:pt idx="5429">
                  <c:v>90.5</c:v>
                </c:pt>
                <c:pt idx="5430">
                  <c:v>90.516666666666666</c:v>
                </c:pt>
                <c:pt idx="5431">
                  <c:v>90.533333333333331</c:v>
                </c:pt>
                <c:pt idx="5432">
                  <c:v>90.55</c:v>
                </c:pt>
                <c:pt idx="5433">
                  <c:v>90.566666666666663</c:v>
                </c:pt>
                <c:pt idx="5434">
                  <c:v>90.583333333333329</c:v>
                </c:pt>
                <c:pt idx="5435">
                  <c:v>90.6</c:v>
                </c:pt>
                <c:pt idx="5436">
                  <c:v>90.61666666666666</c:v>
                </c:pt>
                <c:pt idx="5437">
                  <c:v>90.63333333333334</c:v>
                </c:pt>
                <c:pt idx="5438">
                  <c:v>90.65</c:v>
                </c:pt>
                <c:pt idx="5439">
                  <c:v>90.666666666666671</c:v>
                </c:pt>
                <c:pt idx="5440">
                  <c:v>90.683333333333337</c:v>
                </c:pt>
                <c:pt idx="5441">
                  <c:v>90.7</c:v>
                </c:pt>
                <c:pt idx="5442">
                  <c:v>90.716666666666669</c:v>
                </c:pt>
                <c:pt idx="5443">
                  <c:v>90.733333333333334</c:v>
                </c:pt>
                <c:pt idx="5444">
                  <c:v>90.75</c:v>
                </c:pt>
                <c:pt idx="5445">
                  <c:v>90.766666666666666</c:v>
                </c:pt>
                <c:pt idx="5446">
                  <c:v>90.783333333333331</c:v>
                </c:pt>
                <c:pt idx="5447">
                  <c:v>90.8</c:v>
                </c:pt>
                <c:pt idx="5448">
                  <c:v>90.816666666666663</c:v>
                </c:pt>
                <c:pt idx="5449">
                  <c:v>90.833333333333329</c:v>
                </c:pt>
                <c:pt idx="5450">
                  <c:v>90.85</c:v>
                </c:pt>
                <c:pt idx="5451">
                  <c:v>90.86666666666666</c:v>
                </c:pt>
                <c:pt idx="5452">
                  <c:v>90.88333333333334</c:v>
                </c:pt>
                <c:pt idx="5453">
                  <c:v>90.9</c:v>
                </c:pt>
                <c:pt idx="5454">
                  <c:v>90.916666666666671</c:v>
                </c:pt>
                <c:pt idx="5455">
                  <c:v>90.933333333333337</c:v>
                </c:pt>
                <c:pt idx="5456">
                  <c:v>90.95</c:v>
                </c:pt>
                <c:pt idx="5457">
                  <c:v>90.966666666666669</c:v>
                </c:pt>
                <c:pt idx="5458">
                  <c:v>90.983333333333334</c:v>
                </c:pt>
                <c:pt idx="5459">
                  <c:v>91</c:v>
                </c:pt>
                <c:pt idx="5460">
                  <c:v>91.016666666666666</c:v>
                </c:pt>
                <c:pt idx="5461">
                  <c:v>91.033333333333331</c:v>
                </c:pt>
                <c:pt idx="5462">
                  <c:v>91.05</c:v>
                </c:pt>
                <c:pt idx="5463">
                  <c:v>91.066666666666663</c:v>
                </c:pt>
                <c:pt idx="5464">
                  <c:v>91.083333333333329</c:v>
                </c:pt>
                <c:pt idx="5465">
                  <c:v>91.1</c:v>
                </c:pt>
                <c:pt idx="5466">
                  <c:v>91.11666666666666</c:v>
                </c:pt>
                <c:pt idx="5467">
                  <c:v>91.13333333333334</c:v>
                </c:pt>
                <c:pt idx="5468">
                  <c:v>91.15</c:v>
                </c:pt>
                <c:pt idx="5469">
                  <c:v>91.166666666666671</c:v>
                </c:pt>
                <c:pt idx="5470">
                  <c:v>91.183333333333337</c:v>
                </c:pt>
                <c:pt idx="5471">
                  <c:v>91.2</c:v>
                </c:pt>
                <c:pt idx="5472">
                  <c:v>91.216666666666669</c:v>
                </c:pt>
                <c:pt idx="5473">
                  <c:v>91.233333333333334</c:v>
                </c:pt>
                <c:pt idx="5474">
                  <c:v>91.25</c:v>
                </c:pt>
                <c:pt idx="5475">
                  <c:v>91.266666666666666</c:v>
                </c:pt>
                <c:pt idx="5476">
                  <c:v>91.283333333333331</c:v>
                </c:pt>
                <c:pt idx="5477">
                  <c:v>91.3</c:v>
                </c:pt>
                <c:pt idx="5478">
                  <c:v>91.316666666666663</c:v>
                </c:pt>
                <c:pt idx="5479">
                  <c:v>91.333333333333329</c:v>
                </c:pt>
                <c:pt idx="5480">
                  <c:v>91.35</c:v>
                </c:pt>
                <c:pt idx="5481">
                  <c:v>91.36666666666666</c:v>
                </c:pt>
                <c:pt idx="5482">
                  <c:v>91.38333333333334</c:v>
                </c:pt>
                <c:pt idx="5483">
                  <c:v>91.4</c:v>
                </c:pt>
                <c:pt idx="5484">
                  <c:v>91.416666666666671</c:v>
                </c:pt>
                <c:pt idx="5485">
                  <c:v>91.433333333333337</c:v>
                </c:pt>
                <c:pt idx="5486">
                  <c:v>91.45</c:v>
                </c:pt>
                <c:pt idx="5487">
                  <c:v>91.466666666666669</c:v>
                </c:pt>
                <c:pt idx="5488">
                  <c:v>91.483333333333334</c:v>
                </c:pt>
                <c:pt idx="5489">
                  <c:v>91.5</c:v>
                </c:pt>
                <c:pt idx="5490">
                  <c:v>91.516666666666666</c:v>
                </c:pt>
                <c:pt idx="5491">
                  <c:v>91.533333333333331</c:v>
                </c:pt>
                <c:pt idx="5492">
                  <c:v>91.55</c:v>
                </c:pt>
                <c:pt idx="5493">
                  <c:v>91.566666666666663</c:v>
                </c:pt>
                <c:pt idx="5494">
                  <c:v>91.583333333333329</c:v>
                </c:pt>
                <c:pt idx="5495">
                  <c:v>91.6</c:v>
                </c:pt>
                <c:pt idx="5496">
                  <c:v>91.61666666666666</c:v>
                </c:pt>
                <c:pt idx="5497">
                  <c:v>91.63333333333334</c:v>
                </c:pt>
                <c:pt idx="5498">
                  <c:v>91.65</c:v>
                </c:pt>
                <c:pt idx="5499">
                  <c:v>91.666666666666671</c:v>
                </c:pt>
                <c:pt idx="5500">
                  <c:v>91.683333333333337</c:v>
                </c:pt>
                <c:pt idx="5501">
                  <c:v>91.7</c:v>
                </c:pt>
                <c:pt idx="5502">
                  <c:v>91.716666666666669</c:v>
                </c:pt>
                <c:pt idx="5503">
                  <c:v>91.733333333333334</c:v>
                </c:pt>
                <c:pt idx="5504">
                  <c:v>91.75</c:v>
                </c:pt>
                <c:pt idx="5505">
                  <c:v>91.766666666666666</c:v>
                </c:pt>
                <c:pt idx="5506">
                  <c:v>91.783333333333331</c:v>
                </c:pt>
                <c:pt idx="5507">
                  <c:v>91.8</c:v>
                </c:pt>
                <c:pt idx="5508">
                  <c:v>91.816666666666663</c:v>
                </c:pt>
                <c:pt idx="5509">
                  <c:v>91.833333333333329</c:v>
                </c:pt>
                <c:pt idx="5510">
                  <c:v>91.85</c:v>
                </c:pt>
                <c:pt idx="5511">
                  <c:v>91.86666666666666</c:v>
                </c:pt>
                <c:pt idx="5512">
                  <c:v>91.88333333333334</c:v>
                </c:pt>
                <c:pt idx="5513">
                  <c:v>91.9</c:v>
                </c:pt>
                <c:pt idx="5514">
                  <c:v>91.916666666666671</c:v>
                </c:pt>
                <c:pt idx="5515">
                  <c:v>91.933333333333337</c:v>
                </c:pt>
                <c:pt idx="5516">
                  <c:v>91.95</c:v>
                </c:pt>
                <c:pt idx="5517">
                  <c:v>91.966666666666669</c:v>
                </c:pt>
                <c:pt idx="5518">
                  <c:v>91.983333333333334</c:v>
                </c:pt>
                <c:pt idx="5519">
                  <c:v>92</c:v>
                </c:pt>
                <c:pt idx="5520">
                  <c:v>92.016666666666666</c:v>
                </c:pt>
                <c:pt idx="5521">
                  <c:v>92.033333333333331</c:v>
                </c:pt>
                <c:pt idx="5522">
                  <c:v>92.05</c:v>
                </c:pt>
                <c:pt idx="5523">
                  <c:v>92.066666666666663</c:v>
                </c:pt>
                <c:pt idx="5524">
                  <c:v>92.083333333333329</c:v>
                </c:pt>
                <c:pt idx="5525">
                  <c:v>92.1</c:v>
                </c:pt>
                <c:pt idx="5526">
                  <c:v>92.11666666666666</c:v>
                </c:pt>
                <c:pt idx="5527">
                  <c:v>92.13333333333334</c:v>
                </c:pt>
                <c:pt idx="5528">
                  <c:v>92.15</c:v>
                </c:pt>
                <c:pt idx="5529">
                  <c:v>92.166666666666671</c:v>
                </c:pt>
                <c:pt idx="5530">
                  <c:v>92.183333333333337</c:v>
                </c:pt>
                <c:pt idx="5531">
                  <c:v>92.2</c:v>
                </c:pt>
                <c:pt idx="5532">
                  <c:v>92.216666666666669</c:v>
                </c:pt>
                <c:pt idx="5533">
                  <c:v>92.233333333333334</c:v>
                </c:pt>
                <c:pt idx="5534">
                  <c:v>92.25</c:v>
                </c:pt>
                <c:pt idx="5535">
                  <c:v>92.266666666666666</c:v>
                </c:pt>
                <c:pt idx="5536">
                  <c:v>92.283333333333331</c:v>
                </c:pt>
                <c:pt idx="5537">
                  <c:v>92.3</c:v>
                </c:pt>
                <c:pt idx="5538">
                  <c:v>92.316666666666663</c:v>
                </c:pt>
                <c:pt idx="5539">
                  <c:v>92.333333333333329</c:v>
                </c:pt>
                <c:pt idx="5540">
                  <c:v>92.35</c:v>
                </c:pt>
                <c:pt idx="5541">
                  <c:v>92.36666666666666</c:v>
                </c:pt>
                <c:pt idx="5542">
                  <c:v>92.38333333333334</c:v>
                </c:pt>
                <c:pt idx="5543">
                  <c:v>92.4</c:v>
                </c:pt>
                <c:pt idx="5544">
                  <c:v>92.416666666666671</c:v>
                </c:pt>
                <c:pt idx="5545">
                  <c:v>92.433333333333337</c:v>
                </c:pt>
                <c:pt idx="5546">
                  <c:v>92.45</c:v>
                </c:pt>
                <c:pt idx="5547">
                  <c:v>92.466666666666669</c:v>
                </c:pt>
                <c:pt idx="5548">
                  <c:v>92.483333333333334</c:v>
                </c:pt>
                <c:pt idx="5549">
                  <c:v>92.5</c:v>
                </c:pt>
                <c:pt idx="5550">
                  <c:v>92.516666666666666</c:v>
                </c:pt>
                <c:pt idx="5551">
                  <c:v>92.533333333333331</c:v>
                </c:pt>
                <c:pt idx="5552">
                  <c:v>92.55</c:v>
                </c:pt>
                <c:pt idx="5553">
                  <c:v>92.566666666666663</c:v>
                </c:pt>
                <c:pt idx="5554">
                  <c:v>92.583333333333329</c:v>
                </c:pt>
                <c:pt idx="5555">
                  <c:v>92.6</c:v>
                </c:pt>
                <c:pt idx="5556">
                  <c:v>92.61666666666666</c:v>
                </c:pt>
                <c:pt idx="5557">
                  <c:v>92.63333333333334</c:v>
                </c:pt>
                <c:pt idx="5558">
                  <c:v>92.65</c:v>
                </c:pt>
                <c:pt idx="5559">
                  <c:v>92.666666666666671</c:v>
                </c:pt>
                <c:pt idx="5560">
                  <c:v>92.683333333333337</c:v>
                </c:pt>
                <c:pt idx="5561">
                  <c:v>92.7</c:v>
                </c:pt>
                <c:pt idx="5562">
                  <c:v>92.716666666666669</c:v>
                </c:pt>
                <c:pt idx="5563">
                  <c:v>92.733333333333334</c:v>
                </c:pt>
                <c:pt idx="5564">
                  <c:v>92.75</c:v>
                </c:pt>
                <c:pt idx="5565">
                  <c:v>92.766666666666666</c:v>
                </c:pt>
                <c:pt idx="5566">
                  <c:v>92.783333333333331</c:v>
                </c:pt>
                <c:pt idx="5567">
                  <c:v>92.8</c:v>
                </c:pt>
                <c:pt idx="5568">
                  <c:v>92.816666666666663</c:v>
                </c:pt>
                <c:pt idx="5569">
                  <c:v>92.833333333333329</c:v>
                </c:pt>
                <c:pt idx="5570">
                  <c:v>92.85</c:v>
                </c:pt>
                <c:pt idx="5571">
                  <c:v>92.86666666666666</c:v>
                </c:pt>
                <c:pt idx="5572">
                  <c:v>92.88333333333334</c:v>
                </c:pt>
                <c:pt idx="5573">
                  <c:v>92.9</c:v>
                </c:pt>
                <c:pt idx="5574">
                  <c:v>92.916666666666671</c:v>
                </c:pt>
                <c:pt idx="5575">
                  <c:v>92.933333333333337</c:v>
                </c:pt>
                <c:pt idx="5576">
                  <c:v>92.95</c:v>
                </c:pt>
                <c:pt idx="5577">
                  <c:v>92.966666666666669</c:v>
                </c:pt>
                <c:pt idx="5578">
                  <c:v>92.983333333333334</c:v>
                </c:pt>
                <c:pt idx="5579">
                  <c:v>93</c:v>
                </c:pt>
                <c:pt idx="5580">
                  <c:v>93.016666666666666</c:v>
                </c:pt>
                <c:pt idx="5581">
                  <c:v>93.033333333333331</c:v>
                </c:pt>
                <c:pt idx="5582">
                  <c:v>93.05</c:v>
                </c:pt>
                <c:pt idx="5583">
                  <c:v>93.066666666666663</c:v>
                </c:pt>
                <c:pt idx="5584">
                  <c:v>93.083333333333329</c:v>
                </c:pt>
                <c:pt idx="5585">
                  <c:v>93.1</c:v>
                </c:pt>
                <c:pt idx="5586">
                  <c:v>93.11666666666666</c:v>
                </c:pt>
                <c:pt idx="5587">
                  <c:v>93.13333333333334</c:v>
                </c:pt>
                <c:pt idx="5588">
                  <c:v>93.15</c:v>
                </c:pt>
                <c:pt idx="5589">
                  <c:v>93.166666666666671</c:v>
                </c:pt>
                <c:pt idx="5590">
                  <c:v>93.183333333333337</c:v>
                </c:pt>
                <c:pt idx="5591">
                  <c:v>93.2</c:v>
                </c:pt>
                <c:pt idx="5592">
                  <c:v>93.216666666666669</c:v>
                </c:pt>
                <c:pt idx="5593">
                  <c:v>93.233333333333334</c:v>
                </c:pt>
                <c:pt idx="5594">
                  <c:v>93.25</c:v>
                </c:pt>
                <c:pt idx="5595">
                  <c:v>93.266666666666666</c:v>
                </c:pt>
                <c:pt idx="5596">
                  <c:v>93.283333333333331</c:v>
                </c:pt>
                <c:pt idx="5597">
                  <c:v>93.3</c:v>
                </c:pt>
                <c:pt idx="5598">
                  <c:v>93.316666666666663</c:v>
                </c:pt>
                <c:pt idx="5599">
                  <c:v>93.333333333333329</c:v>
                </c:pt>
                <c:pt idx="5600">
                  <c:v>93.35</c:v>
                </c:pt>
                <c:pt idx="5601">
                  <c:v>93.36666666666666</c:v>
                </c:pt>
                <c:pt idx="5602">
                  <c:v>93.38333333333334</c:v>
                </c:pt>
                <c:pt idx="5603">
                  <c:v>93.4</c:v>
                </c:pt>
                <c:pt idx="5604">
                  <c:v>93.416666666666671</c:v>
                </c:pt>
                <c:pt idx="5605">
                  <c:v>93.433333333333337</c:v>
                </c:pt>
                <c:pt idx="5606">
                  <c:v>93.45</c:v>
                </c:pt>
                <c:pt idx="5607">
                  <c:v>93.466666666666669</c:v>
                </c:pt>
                <c:pt idx="5608">
                  <c:v>93.483333333333334</c:v>
                </c:pt>
                <c:pt idx="5609">
                  <c:v>93.5</c:v>
                </c:pt>
                <c:pt idx="5610">
                  <c:v>93.516666666666666</c:v>
                </c:pt>
                <c:pt idx="5611">
                  <c:v>93.533333333333331</c:v>
                </c:pt>
                <c:pt idx="5612">
                  <c:v>93.55</c:v>
                </c:pt>
                <c:pt idx="5613">
                  <c:v>93.566666666666663</c:v>
                </c:pt>
                <c:pt idx="5614">
                  <c:v>93.583333333333329</c:v>
                </c:pt>
                <c:pt idx="5615">
                  <c:v>93.6</c:v>
                </c:pt>
                <c:pt idx="5616">
                  <c:v>93.61666666666666</c:v>
                </c:pt>
                <c:pt idx="5617">
                  <c:v>93.63333333333334</c:v>
                </c:pt>
                <c:pt idx="5618">
                  <c:v>93.65</c:v>
                </c:pt>
                <c:pt idx="5619">
                  <c:v>93.666666666666671</c:v>
                </c:pt>
                <c:pt idx="5620">
                  <c:v>93.683333333333337</c:v>
                </c:pt>
                <c:pt idx="5621">
                  <c:v>93.7</c:v>
                </c:pt>
                <c:pt idx="5622">
                  <c:v>93.716666666666669</c:v>
                </c:pt>
                <c:pt idx="5623">
                  <c:v>93.733333333333334</c:v>
                </c:pt>
                <c:pt idx="5624">
                  <c:v>93.75</c:v>
                </c:pt>
                <c:pt idx="5625">
                  <c:v>93.766666666666666</c:v>
                </c:pt>
                <c:pt idx="5626">
                  <c:v>93.783333333333331</c:v>
                </c:pt>
                <c:pt idx="5627">
                  <c:v>93.8</c:v>
                </c:pt>
                <c:pt idx="5628">
                  <c:v>93.816666666666663</c:v>
                </c:pt>
                <c:pt idx="5629">
                  <c:v>93.833333333333329</c:v>
                </c:pt>
                <c:pt idx="5630">
                  <c:v>93.85</c:v>
                </c:pt>
                <c:pt idx="5631">
                  <c:v>93.86666666666666</c:v>
                </c:pt>
                <c:pt idx="5632">
                  <c:v>93.88333333333334</c:v>
                </c:pt>
                <c:pt idx="5633">
                  <c:v>93.9</c:v>
                </c:pt>
                <c:pt idx="5634">
                  <c:v>93.916666666666671</c:v>
                </c:pt>
                <c:pt idx="5635">
                  <c:v>93.933333333333337</c:v>
                </c:pt>
                <c:pt idx="5636">
                  <c:v>93.95</c:v>
                </c:pt>
                <c:pt idx="5637">
                  <c:v>93.966666666666669</c:v>
                </c:pt>
                <c:pt idx="5638">
                  <c:v>93.983333333333334</c:v>
                </c:pt>
                <c:pt idx="5639">
                  <c:v>94</c:v>
                </c:pt>
                <c:pt idx="5640">
                  <c:v>94.016666666666666</c:v>
                </c:pt>
                <c:pt idx="5641">
                  <c:v>94.033333333333331</c:v>
                </c:pt>
                <c:pt idx="5642">
                  <c:v>94.05</c:v>
                </c:pt>
                <c:pt idx="5643">
                  <c:v>94.066666666666663</c:v>
                </c:pt>
                <c:pt idx="5644">
                  <c:v>94.083333333333329</c:v>
                </c:pt>
                <c:pt idx="5645">
                  <c:v>94.1</c:v>
                </c:pt>
                <c:pt idx="5646">
                  <c:v>94.11666666666666</c:v>
                </c:pt>
                <c:pt idx="5647">
                  <c:v>94.13333333333334</c:v>
                </c:pt>
                <c:pt idx="5648">
                  <c:v>94.15</c:v>
                </c:pt>
                <c:pt idx="5649">
                  <c:v>94.166666666666671</c:v>
                </c:pt>
                <c:pt idx="5650">
                  <c:v>94.183333333333337</c:v>
                </c:pt>
                <c:pt idx="5651">
                  <c:v>94.2</c:v>
                </c:pt>
                <c:pt idx="5652">
                  <c:v>94.216666666666669</c:v>
                </c:pt>
                <c:pt idx="5653">
                  <c:v>94.233333333333334</c:v>
                </c:pt>
                <c:pt idx="5654">
                  <c:v>94.25</c:v>
                </c:pt>
                <c:pt idx="5655">
                  <c:v>94.266666666666666</c:v>
                </c:pt>
                <c:pt idx="5656">
                  <c:v>94.283333333333331</c:v>
                </c:pt>
                <c:pt idx="5657">
                  <c:v>94.3</c:v>
                </c:pt>
                <c:pt idx="5658">
                  <c:v>94.316666666666663</c:v>
                </c:pt>
                <c:pt idx="5659">
                  <c:v>94.333333333333329</c:v>
                </c:pt>
                <c:pt idx="5660">
                  <c:v>94.35</c:v>
                </c:pt>
                <c:pt idx="5661">
                  <c:v>94.36666666666666</c:v>
                </c:pt>
                <c:pt idx="5662">
                  <c:v>94.38333333333334</c:v>
                </c:pt>
                <c:pt idx="5663">
                  <c:v>94.4</c:v>
                </c:pt>
                <c:pt idx="5664">
                  <c:v>94.416666666666671</c:v>
                </c:pt>
                <c:pt idx="5665">
                  <c:v>94.433333333333337</c:v>
                </c:pt>
                <c:pt idx="5666">
                  <c:v>94.45</c:v>
                </c:pt>
                <c:pt idx="5667">
                  <c:v>94.466666666666669</c:v>
                </c:pt>
                <c:pt idx="5668">
                  <c:v>94.483333333333334</c:v>
                </c:pt>
                <c:pt idx="5669">
                  <c:v>94.5</c:v>
                </c:pt>
                <c:pt idx="5670">
                  <c:v>94.516666666666666</c:v>
                </c:pt>
                <c:pt idx="5671">
                  <c:v>94.533333333333331</c:v>
                </c:pt>
                <c:pt idx="5672">
                  <c:v>94.55</c:v>
                </c:pt>
                <c:pt idx="5673">
                  <c:v>94.566666666666663</c:v>
                </c:pt>
                <c:pt idx="5674">
                  <c:v>94.583333333333329</c:v>
                </c:pt>
                <c:pt idx="5675">
                  <c:v>94.6</c:v>
                </c:pt>
                <c:pt idx="5676">
                  <c:v>94.61666666666666</c:v>
                </c:pt>
                <c:pt idx="5677">
                  <c:v>94.63333333333334</c:v>
                </c:pt>
                <c:pt idx="5678">
                  <c:v>94.65</c:v>
                </c:pt>
                <c:pt idx="5679">
                  <c:v>94.666666666666671</c:v>
                </c:pt>
                <c:pt idx="5680">
                  <c:v>94.683333333333337</c:v>
                </c:pt>
                <c:pt idx="5681">
                  <c:v>94.7</c:v>
                </c:pt>
                <c:pt idx="5682">
                  <c:v>94.716666666666669</c:v>
                </c:pt>
                <c:pt idx="5683">
                  <c:v>94.733333333333334</c:v>
                </c:pt>
                <c:pt idx="5684">
                  <c:v>94.75</c:v>
                </c:pt>
                <c:pt idx="5685">
                  <c:v>94.766666666666666</c:v>
                </c:pt>
                <c:pt idx="5686">
                  <c:v>94.783333333333331</c:v>
                </c:pt>
                <c:pt idx="5687">
                  <c:v>94.8</c:v>
                </c:pt>
                <c:pt idx="5688">
                  <c:v>94.816666666666663</c:v>
                </c:pt>
                <c:pt idx="5689">
                  <c:v>94.833333333333329</c:v>
                </c:pt>
                <c:pt idx="5690">
                  <c:v>94.85</c:v>
                </c:pt>
                <c:pt idx="5691">
                  <c:v>94.86666666666666</c:v>
                </c:pt>
                <c:pt idx="5692">
                  <c:v>94.88333333333334</c:v>
                </c:pt>
                <c:pt idx="5693">
                  <c:v>94.9</c:v>
                </c:pt>
                <c:pt idx="5694">
                  <c:v>94.916666666666671</c:v>
                </c:pt>
                <c:pt idx="5695">
                  <c:v>94.933333333333337</c:v>
                </c:pt>
                <c:pt idx="5696">
                  <c:v>94.95</c:v>
                </c:pt>
                <c:pt idx="5697">
                  <c:v>94.966666666666669</c:v>
                </c:pt>
                <c:pt idx="5698">
                  <c:v>94.983333333333334</c:v>
                </c:pt>
                <c:pt idx="5699">
                  <c:v>95</c:v>
                </c:pt>
                <c:pt idx="5700">
                  <c:v>95.016666666666666</c:v>
                </c:pt>
                <c:pt idx="5701">
                  <c:v>95.033333333333331</c:v>
                </c:pt>
                <c:pt idx="5702">
                  <c:v>95.05</c:v>
                </c:pt>
                <c:pt idx="5703">
                  <c:v>95.066666666666663</c:v>
                </c:pt>
                <c:pt idx="5704">
                  <c:v>95.083333333333329</c:v>
                </c:pt>
                <c:pt idx="5705">
                  <c:v>95.1</c:v>
                </c:pt>
                <c:pt idx="5706">
                  <c:v>95.11666666666666</c:v>
                </c:pt>
                <c:pt idx="5707">
                  <c:v>95.13333333333334</c:v>
                </c:pt>
                <c:pt idx="5708">
                  <c:v>95.15</c:v>
                </c:pt>
                <c:pt idx="5709">
                  <c:v>95.166666666666671</c:v>
                </c:pt>
                <c:pt idx="5710">
                  <c:v>95.183333333333337</c:v>
                </c:pt>
                <c:pt idx="5711">
                  <c:v>95.2</c:v>
                </c:pt>
                <c:pt idx="5712">
                  <c:v>95.216666666666669</c:v>
                </c:pt>
                <c:pt idx="5713">
                  <c:v>95.233333333333334</c:v>
                </c:pt>
                <c:pt idx="5714">
                  <c:v>95.25</c:v>
                </c:pt>
                <c:pt idx="5715">
                  <c:v>95.266666666666666</c:v>
                </c:pt>
                <c:pt idx="5716">
                  <c:v>95.283333333333331</c:v>
                </c:pt>
                <c:pt idx="5717">
                  <c:v>95.3</c:v>
                </c:pt>
                <c:pt idx="5718">
                  <c:v>95.316666666666663</c:v>
                </c:pt>
                <c:pt idx="5719">
                  <c:v>95.333333333333329</c:v>
                </c:pt>
                <c:pt idx="5720">
                  <c:v>95.35</c:v>
                </c:pt>
                <c:pt idx="5721">
                  <c:v>95.36666666666666</c:v>
                </c:pt>
                <c:pt idx="5722">
                  <c:v>95.38333333333334</c:v>
                </c:pt>
                <c:pt idx="5723">
                  <c:v>95.4</c:v>
                </c:pt>
                <c:pt idx="5724">
                  <c:v>95.416666666666671</c:v>
                </c:pt>
                <c:pt idx="5725">
                  <c:v>95.433333333333337</c:v>
                </c:pt>
                <c:pt idx="5726">
                  <c:v>95.45</c:v>
                </c:pt>
                <c:pt idx="5727">
                  <c:v>95.466666666666669</c:v>
                </c:pt>
                <c:pt idx="5728">
                  <c:v>95.483333333333334</c:v>
                </c:pt>
                <c:pt idx="5729">
                  <c:v>95.5</c:v>
                </c:pt>
                <c:pt idx="5730">
                  <c:v>95.516666666666666</c:v>
                </c:pt>
                <c:pt idx="5731">
                  <c:v>95.533333333333331</c:v>
                </c:pt>
                <c:pt idx="5732">
                  <c:v>95.55</c:v>
                </c:pt>
                <c:pt idx="5733">
                  <c:v>95.566666666666663</c:v>
                </c:pt>
                <c:pt idx="5734">
                  <c:v>95.583333333333329</c:v>
                </c:pt>
                <c:pt idx="5735">
                  <c:v>95.6</c:v>
                </c:pt>
                <c:pt idx="5736">
                  <c:v>95.61666666666666</c:v>
                </c:pt>
                <c:pt idx="5737">
                  <c:v>95.63333333333334</c:v>
                </c:pt>
                <c:pt idx="5738">
                  <c:v>95.65</c:v>
                </c:pt>
                <c:pt idx="5739">
                  <c:v>95.666666666666671</c:v>
                </c:pt>
                <c:pt idx="5740">
                  <c:v>95.683333333333337</c:v>
                </c:pt>
                <c:pt idx="5741">
                  <c:v>95.7</c:v>
                </c:pt>
                <c:pt idx="5742">
                  <c:v>95.716666666666669</c:v>
                </c:pt>
                <c:pt idx="5743">
                  <c:v>95.733333333333334</c:v>
                </c:pt>
                <c:pt idx="5744">
                  <c:v>95.75</c:v>
                </c:pt>
                <c:pt idx="5745">
                  <c:v>95.766666666666666</c:v>
                </c:pt>
                <c:pt idx="5746">
                  <c:v>95.783333333333331</c:v>
                </c:pt>
                <c:pt idx="5747">
                  <c:v>95.8</c:v>
                </c:pt>
                <c:pt idx="5748">
                  <c:v>95.816666666666663</c:v>
                </c:pt>
                <c:pt idx="5749">
                  <c:v>95.833333333333329</c:v>
                </c:pt>
                <c:pt idx="5750">
                  <c:v>95.85</c:v>
                </c:pt>
                <c:pt idx="5751">
                  <c:v>95.86666666666666</c:v>
                </c:pt>
                <c:pt idx="5752">
                  <c:v>95.88333333333334</c:v>
                </c:pt>
                <c:pt idx="5753">
                  <c:v>95.9</c:v>
                </c:pt>
                <c:pt idx="5754">
                  <c:v>95.916666666666671</c:v>
                </c:pt>
                <c:pt idx="5755">
                  <c:v>95.933333333333337</c:v>
                </c:pt>
                <c:pt idx="5756">
                  <c:v>95.95</c:v>
                </c:pt>
                <c:pt idx="5757">
                  <c:v>95.966666666666669</c:v>
                </c:pt>
                <c:pt idx="5758">
                  <c:v>95.983333333333334</c:v>
                </c:pt>
                <c:pt idx="5759">
                  <c:v>96</c:v>
                </c:pt>
                <c:pt idx="5760">
                  <c:v>96.016666666666666</c:v>
                </c:pt>
                <c:pt idx="5761">
                  <c:v>96.033333333333331</c:v>
                </c:pt>
                <c:pt idx="5762">
                  <c:v>96.05</c:v>
                </c:pt>
                <c:pt idx="5763">
                  <c:v>96.066666666666663</c:v>
                </c:pt>
                <c:pt idx="5764">
                  <c:v>96.083333333333329</c:v>
                </c:pt>
                <c:pt idx="5765">
                  <c:v>96.1</c:v>
                </c:pt>
                <c:pt idx="5766">
                  <c:v>96.11666666666666</c:v>
                </c:pt>
                <c:pt idx="5767">
                  <c:v>96.13333333333334</c:v>
                </c:pt>
                <c:pt idx="5768">
                  <c:v>96.15</c:v>
                </c:pt>
                <c:pt idx="5769">
                  <c:v>96.166666666666671</c:v>
                </c:pt>
                <c:pt idx="5770">
                  <c:v>96.183333333333337</c:v>
                </c:pt>
                <c:pt idx="5771">
                  <c:v>96.2</c:v>
                </c:pt>
                <c:pt idx="5772">
                  <c:v>96.216666666666669</c:v>
                </c:pt>
                <c:pt idx="5773">
                  <c:v>96.233333333333334</c:v>
                </c:pt>
                <c:pt idx="5774">
                  <c:v>96.25</c:v>
                </c:pt>
                <c:pt idx="5775">
                  <c:v>96.266666666666666</c:v>
                </c:pt>
                <c:pt idx="5776">
                  <c:v>96.283333333333331</c:v>
                </c:pt>
                <c:pt idx="5777">
                  <c:v>96.3</c:v>
                </c:pt>
                <c:pt idx="5778">
                  <c:v>96.316666666666663</c:v>
                </c:pt>
                <c:pt idx="5779">
                  <c:v>96.333333333333329</c:v>
                </c:pt>
                <c:pt idx="5780">
                  <c:v>96.35</c:v>
                </c:pt>
                <c:pt idx="5781">
                  <c:v>96.36666666666666</c:v>
                </c:pt>
                <c:pt idx="5782">
                  <c:v>96.38333333333334</c:v>
                </c:pt>
                <c:pt idx="5783">
                  <c:v>96.4</c:v>
                </c:pt>
                <c:pt idx="5784">
                  <c:v>96.416666666666671</c:v>
                </c:pt>
                <c:pt idx="5785">
                  <c:v>96.433333333333337</c:v>
                </c:pt>
                <c:pt idx="5786">
                  <c:v>96.45</c:v>
                </c:pt>
                <c:pt idx="5787">
                  <c:v>96.466666666666669</c:v>
                </c:pt>
                <c:pt idx="5788">
                  <c:v>96.483333333333334</c:v>
                </c:pt>
                <c:pt idx="5789">
                  <c:v>96.5</c:v>
                </c:pt>
                <c:pt idx="5790">
                  <c:v>96.516666666666666</c:v>
                </c:pt>
                <c:pt idx="5791">
                  <c:v>96.533333333333331</c:v>
                </c:pt>
                <c:pt idx="5792">
                  <c:v>96.55</c:v>
                </c:pt>
                <c:pt idx="5793">
                  <c:v>96.566666666666663</c:v>
                </c:pt>
                <c:pt idx="5794">
                  <c:v>96.583333333333329</c:v>
                </c:pt>
                <c:pt idx="5795">
                  <c:v>96.6</c:v>
                </c:pt>
                <c:pt idx="5796">
                  <c:v>96.61666666666666</c:v>
                </c:pt>
                <c:pt idx="5797">
                  <c:v>96.63333333333334</c:v>
                </c:pt>
                <c:pt idx="5798">
                  <c:v>96.65</c:v>
                </c:pt>
                <c:pt idx="5799">
                  <c:v>96.666666666666671</c:v>
                </c:pt>
                <c:pt idx="5800">
                  <c:v>96.683333333333337</c:v>
                </c:pt>
                <c:pt idx="5801">
                  <c:v>96.7</c:v>
                </c:pt>
                <c:pt idx="5802">
                  <c:v>96.716666666666669</c:v>
                </c:pt>
                <c:pt idx="5803">
                  <c:v>96.733333333333334</c:v>
                </c:pt>
                <c:pt idx="5804">
                  <c:v>96.75</c:v>
                </c:pt>
                <c:pt idx="5805">
                  <c:v>96.766666666666666</c:v>
                </c:pt>
                <c:pt idx="5806">
                  <c:v>96.783333333333331</c:v>
                </c:pt>
                <c:pt idx="5807">
                  <c:v>96.8</c:v>
                </c:pt>
                <c:pt idx="5808">
                  <c:v>96.816666666666663</c:v>
                </c:pt>
                <c:pt idx="5809">
                  <c:v>96.833333333333329</c:v>
                </c:pt>
                <c:pt idx="5810">
                  <c:v>96.85</c:v>
                </c:pt>
                <c:pt idx="5811">
                  <c:v>96.86666666666666</c:v>
                </c:pt>
                <c:pt idx="5812">
                  <c:v>96.88333333333334</c:v>
                </c:pt>
                <c:pt idx="5813">
                  <c:v>96.9</c:v>
                </c:pt>
                <c:pt idx="5814">
                  <c:v>96.916666666666671</c:v>
                </c:pt>
                <c:pt idx="5815">
                  <c:v>96.933333333333337</c:v>
                </c:pt>
                <c:pt idx="5816">
                  <c:v>96.95</c:v>
                </c:pt>
                <c:pt idx="5817">
                  <c:v>96.966666666666669</c:v>
                </c:pt>
                <c:pt idx="5818">
                  <c:v>96.983333333333334</c:v>
                </c:pt>
                <c:pt idx="5819">
                  <c:v>97</c:v>
                </c:pt>
                <c:pt idx="5820">
                  <c:v>97.016666666666666</c:v>
                </c:pt>
                <c:pt idx="5821">
                  <c:v>97.033333333333331</c:v>
                </c:pt>
                <c:pt idx="5822">
                  <c:v>97.05</c:v>
                </c:pt>
                <c:pt idx="5823">
                  <c:v>97.066666666666663</c:v>
                </c:pt>
                <c:pt idx="5824">
                  <c:v>97.083333333333329</c:v>
                </c:pt>
                <c:pt idx="5825">
                  <c:v>97.1</c:v>
                </c:pt>
                <c:pt idx="5826">
                  <c:v>97.11666666666666</c:v>
                </c:pt>
                <c:pt idx="5827">
                  <c:v>97.13333333333334</c:v>
                </c:pt>
                <c:pt idx="5828">
                  <c:v>97.15</c:v>
                </c:pt>
                <c:pt idx="5829">
                  <c:v>97.166666666666671</c:v>
                </c:pt>
                <c:pt idx="5830">
                  <c:v>97.183333333333337</c:v>
                </c:pt>
                <c:pt idx="5831">
                  <c:v>97.2</c:v>
                </c:pt>
                <c:pt idx="5832">
                  <c:v>97.216666666666669</c:v>
                </c:pt>
                <c:pt idx="5833">
                  <c:v>97.233333333333334</c:v>
                </c:pt>
                <c:pt idx="5834">
                  <c:v>97.25</c:v>
                </c:pt>
                <c:pt idx="5835">
                  <c:v>97.266666666666666</c:v>
                </c:pt>
                <c:pt idx="5836">
                  <c:v>97.283333333333331</c:v>
                </c:pt>
                <c:pt idx="5837">
                  <c:v>97.3</c:v>
                </c:pt>
                <c:pt idx="5838">
                  <c:v>97.316666666666663</c:v>
                </c:pt>
                <c:pt idx="5839">
                  <c:v>97.333333333333329</c:v>
                </c:pt>
                <c:pt idx="5840">
                  <c:v>97.35</c:v>
                </c:pt>
                <c:pt idx="5841">
                  <c:v>97.36666666666666</c:v>
                </c:pt>
                <c:pt idx="5842">
                  <c:v>97.38333333333334</c:v>
                </c:pt>
                <c:pt idx="5843">
                  <c:v>97.4</c:v>
                </c:pt>
                <c:pt idx="5844">
                  <c:v>97.416666666666671</c:v>
                </c:pt>
                <c:pt idx="5845">
                  <c:v>97.433333333333337</c:v>
                </c:pt>
                <c:pt idx="5846">
                  <c:v>97.45</c:v>
                </c:pt>
                <c:pt idx="5847">
                  <c:v>97.466666666666669</c:v>
                </c:pt>
                <c:pt idx="5848">
                  <c:v>97.483333333333334</c:v>
                </c:pt>
                <c:pt idx="5849">
                  <c:v>97.5</c:v>
                </c:pt>
                <c:pt idx="5850">
                  <c:v>97.516666666666666</c:v>
                </c:pt>
                <c:pt idx="5851">
                  <c:v>97.533333333333331</c:v>
                </c:pt>
                <c:pt idx="5852">
                  <c:v>97.55</c:v>
                </c:pt>
                <c:pt idx="5853">
                  <c:v>97.566666666666663</c:v>
                </c:pt>
                <c:pt idx="5854">
                  <c:v>97.583333333333329</c:v>
                </c:pt>
                <c:pt idx="5855">
                  <c:v>97.6</c:v>
                </c:pt>
                <c:pt idx="5856">
                  <c:v>97.61666666666666</c:v>
                </c:pt>
                <c:pt idx="5857">
                  <c:v>97.63333333333334</c:v>
                </c:pt>
                <c:pt idx="5858">
                  <c:v>97.65</c:v>
                </c:pt>
                <c:pt idx="5859">
                  <c:v>97.666666666666671</c:v>
                </c:pt>
                <c:pt idx="5860">
                  <c:v>97.683333333333337</c:v>
                </c:pt>
                <c:pt idx="5861">
                  <c:v>97.7</c:v>
                </c:pt>
                <c:pt idx="5862">
                  <c:v>97.716666666666669</c:v>
                </c:pt>
                <c:pt idx="5863">
                  <c:v>97.733333333333334</c:v>
                </c:pt>
                <c:pt idx="5864">
                  <c:v>97.75</c:v>
                </c:pt>
                <c:pt idx="5865">
                  <c:v>97.766666666666666</c:v>
                </c:pt>
                <c:pt idx="5866">
                  <c:v>97.783333333333331</c:v>
                </c:pt>
                <c:pt idx="5867">
                  <c:v>97.8</c:v>
                </c:pt>
                <c:pt idx="5868">
                  <c:v>97.816666666666663</c:v>
                </c:pt>
                <c:pt idx="5869">
                  <c:v>97.833333333333329</c:v>
                </c:pt>
                <c:pt idx="5870">
                  <c:v>97.85</c:v>
                </c:pt>
                <c:pt idx="5871">
                  <c:v>97.86666666666666</c:v>
                </c:pt>
                <c:pt idx="5872">
                  <c:v>97.88333333333334</c:v>
                </c:pt>
                <c:pt idx="5873">
                  <c:v>97.9</c:v>
                </c:pt>
                <c:pt idx="5874">
                  <c:v>97.916666666666671</c:v>
                </c:pt>
                <c:pt idx="5875">
                  <c:v>97.933333333333337</c:v>
                </c:pt>
                <c:pt idx="5876">
                  <c:v>97.95</c:v>
                </c:pt>
                <c:pt idx="5877">
                  <c:v>97.966666666666669</c:v>
                </c:pt>
                <c:pt idx="5878">
                  <c:v>97.983333333333334</c:v>
                </c:pt>
                <c:pt idx="5879">
                  <c:v>98</c:v>
                </c:pt>
                <c:pt idx="5880">
                  <c:v>98.016666666666666</c:v>
                </c:pt>
                <c:pt idx="5881">
                  <c:v>98.033333333333331</c:v>
                </c:pt>
                <c:pt idx="5882">
                  <c:v>98.05</c:v>
                </c:pt>
                <c:pt idx="5883">
                  <c:v>98.066666666666663</c:v>
                </c:pt>
                <c:pt idx="5884">
                  <c:v>98.083333333333329</c:v>
                </c:pt>
                <c:pt idx="5885">
                  <c:v>98.1</c:v>
                </c:pt>
                <c:pt idx="5886">
                  <c:v>98.11666666666666</c:v>
                </c:pt>
                <c:pt idx="5887">
                  <c:v>98.13333333333334</c:v>
                </c:pt>
                <c:pt idx="5888">
                  <c:v>98.15</c:v>
                </c:pt>
                <c:pt idx="5889">
                  <c:v>98.166666666666671</c:v>
                </c:pt>
                <c:pt idx="5890">
                  <c:v>98.183333333333337</c:v>
                </c:pt>
                <c:pt idx="5891">
                  <c:v>98.2</c:v>
                </c:pt>
                <c:pt idx="5892">
                  <c:v>98.216666666666669</c:v>
                </c:pt>
                <c:pt idx="5893">
                  <c:v>98.233333333333334</c:v>
                </c:pt>
                <c:pt idx="5894">
                  <c:v>98.25</c:v>
                </c:pt>
                <c:pt idx="5895">
                  <c:v>98.266666666666666</c:v>
                </c:pt>
                <c:pt idx="5896">
                  <c:v>98.283333333333331</c:v>
                </c:pt>
                <c:pt idx="5897">
                  <c:v>98.3</c:v>
                </c:pt>
                <c:pt idx="5898">
                  <c:v>98.316666666666663</c:v>
                </c:pt>
                <c:pt idx="5899">
                  <c:v>98.333333333333329</c:v>
                </c:pt>
                <c:pt idx="5900">
                  <c:v>98.35</c:v>
                </c:pt>
                <c:pt idx="5901">
                  <c:v>98.36666666666666</c:v>
                </c:pt>
                <c:pt idx="5902">
                  <c:v>98.38333333333334</c:v>
                </c:pt>
                <c:pt idx="5903">
                  <c:v>98.4</c:v>
                </c:pt>
                <c:pt idx="5904">
                  <c:v>98.416666666666671</c:v>
                </c:pt>
                <c:pt idx="5905">
                  <c:v>98.433333333333337</c:v>
                </c:pt>
                <c:pt idx="5906">
                  <c:v>98.45</c:v>
                </c:pt>
                <c:pt idx="5907">
                  <c:v>98.466666666666669</c:v>
                </c:pt>
                <c:pt idx="5908">
                  <c:v>98.483333333333334</c:v>
                </c:pt>
                <c:pt idx="5909">
                  <c:v>98.5</c:v>
                </c:pt>
                <c:pt idx="5910">
                  <c:v>98.516666666666666</c:v>
                </c:pt>
                <c:pt idx="5911">
                  <c:v>98.533333333333331</c:v>
                </c:pt>
                <c:pt idx="5912">
                  <c:v>98.55</c:v>
                </c:pt>
                <c:pt idx="5913">
                  <c:v>98.566666666666663</c:v>
                </c:pt>
                <c:pt idx="5914">
                  <c:v>98.583333333333329</c:v>
                </c:pt>
                <c:pt idx="5915">
                  <c:v>98.6</c:v>
                </c:pt>
                <c:pt idx="5916">
                  <c:v>98.61666666666666</c:v>
                </c:pt>
                <c:pt idx="5917">
                  <c:v>98.63333333333334</c:v>
                </c:pt>
                <c:pt idx="5918">
                  <c:v>98.65</c:v>
                </c:pt>
                <c:pt idx="5919">
                  <c:v>98.666666666666671</c:v>
                </c:pt>
                <c:pt idx="5920">
                  <c:v>98.683333333333337</c:v>
                </c:pt>
                <c:pt idx="5921">
                  <c:v>98.7</c:v>
                </c:pt>
                <c:pt idx="5922">
                  <c:v>98.716666666666669</c:v>
                </c:pt>
                <c:pt idx="5923">
                  <c:v>98.733333333333334</c:v>
                </c:pt>
                <c:pt idx="5924">
                  <c:v>98.75</c:v>
                </c:pt>
                <c:pt idx="5925">
                  <c:v>98.766666666666666</c:v>
                </c:pt>
                <c:pt idx="5926">
                  <c:v>98.783333333333331</c:v>
                </c:pt>
                <c:pt idx="5927">
                  <c:v>98.8</c:v>
                </c:pt>
                <c:pt idx="5928">
                  <c:v>98.816666666666663</c:v>
                </c:pt>
                <c:pt idx="5929">
                  <c:v>98.833333333333329</c:v>
                </c:pt>
                <c:pt idx="5930">
                  <c:v>98.85</c:v>
                </c:pt>
                <c:pt idx="5931">
                  <c:v>98.86666666666666</c:v>
                </c:pt>
                <c:pt idx="5932">
                  <c:v>98.88333333333334</c:v>
                </c:pt>
                <c:pt idx="5933">
                  <c:v>98.9</c:v>
                </c:pt>
                <c:pt idx="5934">
                  <c:v>98.916666666666671</c:v>
                </c:pt>
                <c:pt idx="5935">
                  <c:v>98.933333333333337</c:v>
                </c:pt>
                <c:pt idx="5936">
                  <c:v>98.95</c:v>
                </c:pt>
                <c:pt idx="5937">
                  <c:v>98.966666666666669</c:v>
                </c:pt>
                <c:pt idx="5938">
                  <c:v>98.983333333333334</c:v>
                </c:pt>
                <c:pt idx="5939">
                  <c:v>99</c:v>
                </c:pt>
                <c:pt idx="5940">
                  <c:v>99.016666666666666</c:v>
                </c:pt>
                <c:pt idx="5941">
                  <c:v>99.033333333333331</c:v>
                </c:pt>
                <c:pt idx="5942">
                  <c:v>99.05</c:v>
                </c:pt>
                <c:pt idx="5943">
                  <c:v>99.066666666666663</c:v>
                </c:pt>
                <c:pt idx="5944">
                  <c:v>99.083333333333329</c:v>
                </c:pt>
                <c:pt idx="5945">
                  <c:v>99.1</c:v>
                </c:pt>
                <c:pt idx="5946">
                  <c:v>99.11666666666666</c:v>
                </c:pt>
                <c:pt idx="5947">
                  <c:v>99.13333333333334</c:v>
                </c:pt>
                <c:pt idx="5948">
                  <c:v>99.15</c:v>
                </c:pt>
                <c:pt idx="5949">
                  <c:v>99.166666666666671</c:v>
                </c:pt>
                <c:pt idx="5950">
                  <c:v>99.183333333333337</c:v>
                </c:pt>
                <c:pt idx="5951">
                  <c:v>99.2</c:v>
                </c:pt>
                <c:pt idx="5952">
                  <c:v>99.216666666666669</c:v>
                </c:pt>
                <c:pt idx="5953">
                  <c:v>99.233333333333334</c:v>
                </c:pt>
                <c:pt idx="5954">
                  <c:v>99.25</c:v>
                </c:pt>
                <c:pt idx="5955">
                  <c:v>99.266666666666666</c:v>
                </c:pt>
                <c:pt idx="5956">
                  <c:v>99.283333333333331</c:v>
                </c:pt>
                <c:pt idx="5957">
                  <c:v>99.3</c:v>
                </c:pt>
                <c:pt idx="5958">
                  <c:v>99.316666666666663</c:v>
                </c:pt>
                <c:pt idx="5959">
                  <c:v>99.333333333333329</c:v>
                </c:pt>
                <c:pt idx="5960">
                  <c:v>99.35</c:v>
                </c:pt>
                <c:pt idx="5961">
                  <c:v>99.36666666666666</c:v>
                </c:pt>
                <c:pt idx="5962">
                  <c:v>99.38333333333334</c:v>
                </c:pt>
                <c:pt idx="5963">
                  <c:v>99.4</c:v>
                </c:pt>
                <c:pt idx="5964">
                  <c:v>99.416666666666671</c:v>
                </c:pt>
                <c:pt idx="5965">
                  <c:v>99.433333333333337</c:v>
                </c:pt>
                <c:pt idx="5966">
                  <c:v>99.45</c:v>
                </c:pt>
                <c:pt idx="5967">
                  <c:v>99.466666666666669</c:v>
                </c:pt>
                <c:pt idx="5968">
                  <c:v>99.483333333333334</c:v>
                </c:pt>
                <c:pt idx="5969">
                  <c:v>99.5</c:v>
                </c:pt>
                <c:pt idx="5970">
                  <c:v>99.516666666666666</c:v>
                </c:pt>
                <c:pt idx="5971">
                  <c:v>99.533333333333331</c:v>
                </c:pt>
                <c:pt idx="5972">
                  <c:v>99.55</c:v>
                </c:pt>
                <c:pt idx="5973">
                  <c:v>99.566666666666663</c:v>
                </c:pt>
                <c:pt idx="5974">
                  <c:v>99.583333333333329</c:v>
                </c:pt>
                <c:pt idx="5975">
                  <c:v>99.6</c:v>
                </c:pt>
                <c:pt idx="5976">
                  <c:v>99.61666666666666</c:v>
                </c:pt>
                <c:pt idx="5977">
                  <c:v>99.63333333333334</c:v>
                </c:pt>
                <c:pt idx="5978">
                  <c:v>99.65</c:v>
                </c:pt>
                <c:pt idx="5979">
                  <c:v>99.666666666666671</c:v>
                </c:pt>
                <c:pt idx="5980">
                  <c:v>99.683333333333337</c:v>
                </c:pt>
                <c:pt idx="5981">
                  <c:v>99.7</c:v>
                </c:pt>
                <c:pt idx="5982">
                  <c:v>99.716666666666669</c:v>
                </c:pt>
                <c:pt idx="5983">
                  <c:v>99.733333333333334</c:v>
                </c:pt>
                <c:pt idx="5984">
                  <c:v>99.75</c:v>
                </c:pt>
                <c:pt idx="5985">
                  <c:v>99.766666666666666</c:v>
                </c:pt>
                <c:pt idx="5986">
                  <c:v>99.783333333333331</c:v>
                </c:pt>
                <c:pt idx="5987">
                  <c:v>99.8</c:v>
                </c:pt>
                <c:pt idx="5988">
                  <c:v>99.816666666666663</c:v>
                </c:pt>
                <c:pt idx="5989">
                  <c:v>99.833333333333329</c:v>
                </c:pt>
                <c:pt idx="5990">
                  <c:v>99.85</c:v>
                </c:pt>
                <c:pt idx="5991">
                  <c:v>99.86666666666666</c:v>
                </c:pt>
                <c:pt idx="5992">
                  <c:v>99.88333333333334</c:v>
                </c:pt>
                <c:pt idx="5993">
                  <c:v>99.9</c:v>
                </c:pt>
                <c:pt idx="5994">
                  <c:v>99.916666666666671</c:v>
                </c:pt>
                <c:pt idx="5995">
                  <c:v>99.933333333333337</c:v>
                </c:pt>
                <c:pt idx="5996">
                  <c:v>99.95</c:v>
                </c:pt>
                <c:pt idx="5997">
                  <c:v>99.966666666666669</c:v>
                </c:pt>
                <c:pt idx="5998">
                  <c:v>99.983333333333334</c:v>
                </c:pt>
                <c:pt idx="5999">
                  <c:v>100</c:v>
                </c:pt>
                <c:pt idx="6000">
                  <c:v>100.01666666666667</c:v>
                </c:pt>
                <c:pt idx="6001">
                  <c:v>100.03333333333333</c:v>
                </c:pt>
                <c:pt idx="6002">
                  <c:v>100.05</c:v>
                </c:pt>
                <c:pt idx="6003">
                  <c:v>100.06666666666666</c:v>
                </c:pt>
                <c:pt idx="6004">
                  <c:v>100.08333333333333</c:v>
                </c:pt>
                <c:pt idx="6005">
                  <c:v>100.1</c:v>
                </c:pt>
                <c:pt idx="6006">
                  <c:v>100.11666666666666</c:v>
                </c:pt>
                <c:pt idx="6007">
                  <c:v>100.13333333333334</c:v>
                </c:pt>
                <c:pt idx="6008">
                  <c:v>100.15</c:v>
                </c:pt>
                <c:pt idx="6009">
                  <c:v>100.16666666666667</c:v>
                </c:pt>
                <c:pt idx="6010">
                  <c:v>100.18333333333334</c:v>
                </c:pt>
                <c:pt idx="6011">
                  <c:v>100.2</c:v>
                </c:pt>
                <c:pt idx="6012">
                  <c:v>100.21666666666667</c:v>
                </c:pt>
                <c:pt idx="6013">
                  <c:v>100.23333333333333</c:v>
                </c:pt>
                <c:pt idx="6014">
                  <c:v>100.25</c:v>
                </c:pt>
                <c:pt idx="6015">
                  <c:v>100.26666666666667</c:v>
                </c:pt>
                <c:pt idx="6016">
                  <c:v>100.28333333333333</c:v>
                </c:pt>
                <c:pt idx="6017">
                  <c:v>100.3</c:v>
                </c:pt>
                <c:pt idx="6018">
                  <c:v>100.31666666666666</c:v>
                </c:pt>
                <c:pt idx="6019">
                  <c:v>100.33333333333333</c:v>
                </c:pt>
                <c:pt idx="6020">
                  <c:v>100.35</c:v>
                </c:pt>
                <c:pt idx="6021">
                  <c:v>100.36666666666666</c:v>
                </c:pt>
                <c:pt idx="6022">
                  <c:v>100.38333333333334</c:v>
                </c:pt>
                <c:pt idx="6023">
                  <c:v>100.4</c:v>
                </c:pt>
                <c:pt idx="6024">
                  <c:v>100.41666666666667</c:v>
                </c:pt>
                <c:pt idx="6025">
                  <c:v>100.43333333333334</c:v>
                </c:pt>
                <c:pt idx="6026">
                  <c:v>100.45</c:v>
                </c:pt>
                <c:pt idx="6027">
                  <c:v>100.46666666666667</c:v>
                </c:pt>
                <c:pt idx="6028">
                  <c:v>100.48333333333333</c:v>
                </c:pt>
                <c:pt idx="6029">
                  <c:v>100.5</c:v>
                </c:pt>
                <c:pt idx="6030">
                  <c:v>100.51666666666667</c:v>
                </c:pt>
                <c:pt idx="6031">
                  <c:v>100.53333333333333</c:v>
                </c:pt>
                <c:pt idx="6032">
                  <c:v>100.55</c:v>
                </c:pt>
                <c:pt idx="6033">
                  <c:v>100.56666666666666</c:v>
                </c:pt>
                <c:pt idx="6034">
                  <c:v>100.58333333333333</c:v>
                </c:pt>
                <c:pt idx="6035">
                  <c:v>100.6</c:v>
                </c:pt>
                <c:pt idx="6036">
                  <c:v>100.61666666666666</c:v>
                </c:pt>
                <c:pt idx="6037">
                  <c:v>100.63333333333334</c:v>
                </c:pt>
                <c:pt idx="6038">
                  <c:v>100.65</c:v>
                </c:pt>
                <c:pt idx="6039">
                  <c:v>100.66666666666667</c:v>
                </c:pt>
                <c:pt idx="6040">
                  <c:v>100.68333333333334</c:v>
                </c:pt>
                <c:pt idx="6041">
                  <c:v>100.7</c:v>
                </c:pt>
                <c:pt idx="6042">
                  <c:v>100.71666666666667</c:v>
                </c:pt>
                <c:pt idx="6043">
                  <c:v>100.73333333333333</c:v>
                </c:pt>
                <c:pt idx="6044">
                  <c:v>100.75</c:v>
                </c:pt>
                <c:pt idx="6045">
                  <c:v>100.76666666666667</c:v>
                </c:pt>
                <c:pt idx="6046">
                  <c:v>100.78333333333333</c:v>
                </c:pt>
                <c:pt idx="6047">
                  <c:v>100.8</c:v>
                </c:pt>
                <c:pt idx="6048">
                  <c:v>100.81666666666666</c:v>
                </c:pt>
                <c:pt idx="6049">
                  <c:v>100.83333333333333</c:v>
                </c:pt>
                <c:pt idx="6050">
                  <c:v>100.85</c:v>
                </c:pt>
                <c:pt idx="6051">
                  <c:v>100.86666666666666</c:v>
                </c:pt>
                <c:pt idx="6052">
                  <c:v>100.88333333333334</c:v>
                </c:pt>
                <c:pt idx="6053">
                  <c:v>100.9</c:v>
                </c:pt>
                <c:pt idx="6054">
                  <c:v>100.91666666666667</c:v>
                </c:pt>
                <c:pt idx="6055">
                  <c:v>100.93333333333334</c:v>
                </c:pt>
                <c:pt idx="6056">
                  <c:v>100.95</c:v>
                </c:pt>
                <c:pt idx="6057">
                  <c:v>100.96666666666667</c:v>
                </c:pt>
                <c:pt idx="6058">
                  <c:v>100.98333333333333</c:v>
                </c:pt>
                <c:pt idx="6059">
                  <c:v>101</c:v>
                </c:pt>
                <c:pt idx="6060">
                  <c:v>101.01666666666667</c:v>
                </c:pt>
                <c:pt idx="6061">
                  <c:v>101.03333333333333</c:v>
                </c:pt>
                <c:pt idx="6062">
                  <c:v>101.05</c:v>
                </c:pt>
                <c:pt idx="6063">
                  <c:v>101.06666666666666</c:v>
                </c:pt>
                <c:pt idx="6064">
                  <c:v>101.08333333333333</c:v>
                </c:pt>
                <c:pt idx="6065">
                  <c:v>101.1</c:v>
                </c:pt>
                <c:pt idx="6066">
                  <c:v>101.11666666666666</c:v>
                </c:pt>
                <c:pt idx="6067">
                  <c:v>101.13333333333334</c:v>
                </c:pt>
                <c:pt idx="6068">
                  <c:v>101.15</c:v>
                </c:pt>
                <c:pt idx="6069">
                  <c:v>101.16666666666667</c:v>
                </c:pt>
                <c:pt idx="6070">
                  <c:v>101.18333333333334</c:v>
                </c:pt>
                <c:pt idx="6071">
                  <c:v>101.2</c:v>
                </c:pt>
                <c:pt idx="6072">
                  <c:v>101.21666666666667</c:v>
                </c:pt>
                <c:pt idx="6073">
                  <c:v>101.23333333333333</c:v>
                </c:pt>
                <c:pt idx="6074">
                  <c:v>101.25</c:v>
                </c:pt>
                <c:pt idx="6075">
                  <c:v>101.26666666666667</c:v>
                </c:pt>
                <c:pt idx="6076">
                  <c:v>101.28333333333333</c:v>
                </c:pt>
                <c:pt idx="6077">
                  <c:v>101.3</c:v>
                </c:pt>
                <c:pt idx="6078">
                  <c:v>101.31666666666666</c:v>
                </c:pt>
                <c:pt idx="6079">
                  <c:v>101.33333333333333</c:v>
                </c:pt>
                <c:pt idx="6080">
                  <c:v>101.35</c:v>
                </c:pt>
                <c:pt idx="6081">
                  <c:v>101.36666666666666</c:v>
                </c:pt>
                <c:pt idx="6082">
                  <c:v>101.38333333333334</c:v>
                </c:pt>
                <c:pt idx="6083">
                  <c:v>101.4</c:v>
                </c:pt>
                <c:pt idx="6084">
                  <c:v>101.41666666666667</c:v>
                </c:pt>
                <c:pt idx="6085">
                  <c:v>101.43333333333334</c:v>
                </c:pt>
                <c:pt idx="6086">
                  <c:v>101.45</c:v>
                </c:pt>
                <c:pt idx="6087">
                  <c:v>101.46666666666667</c:v>
                </c:pt>
                <c:pt idx="6088">
                  <c:v>101.48333333333333</c:v>
                </c:pt>
                <c:pt idx="6089">
                  <c:v>101.5</c:v>
                </c:pt>
                <c:pt idx="6090">
                  <c:v>101.51666666666667</c:v>
                </c:pt>
                <c:pt idx="6091">
                  <c:v>101.53333333333333</c:v>
                </c:pt>
                <c:pt idx="6092">
                  <c:v>101.55</c:v>
                </c:pt>
                <c:pt idx="6093">
                  <c:v>101.56666666666666</c:v>
                </c:pt>
                <c:pt idx="6094">
                  <c:v>101.58333333333333</c:v>
                </c:pt>
                <c:pt idx="6095">
                  <c:v>101.6</c:v>
                </c:pt>
                <c:pt idx="6096">
                  <c:v>101.61666666666666</c:v>
                </c:pt>
                <c:pt idx="6097">
                  <c:v>101.63333333333334</c:v>
                </c:pt>
                <c:pt idx="6098">
                  <c:v>101.65</c:v>
                </c:pt>
                <c:pt idx="6099">
                  <c:v>101.66666666666667</c:v>
                </c:pt>
                <c:pt idx="6100">
                  <c:v>101.68333333333334</c:v>
                </c:pt>
                <c:pt idx="6101">
                  <c:v>101.7</c:v>
                </c:pt>
                <c:pt idx="6102">
                  <c:v>101.71666666666667</c:v>
                </c:pt>
                <c:pt idx="6103">
                  <c:v>101.73333333333333</c:v>
                </c:pt>
                <c:pt idx="6104">
                  <c:v>101.75</c:v>
                </c:pt>
                <c:pt idx="6105">
                  <c:v>101.76666666666667</c:v>
                </c:pt>
                <c:pt idx="6106">
                  <c:v>101.78333333333333</c:v>
                </c:pt>
                <c:pt idx="6107">
                  <c:v>101.8</c:v>
                </c:pt>
                <c:pt idx="6108">
                  <c:v>101.81666666666666</c:v>
                </c:pt>
                <c:pt idx="6109">
                  <c:v>101.83333333333333</c:v>
                </c:pt>
                <c:pt idx="6110">
                  <c:v>101.85</c:v>
                </c:pt>
                <c:pt idx="6111">
                  <c:v>101.86666666666666</c:v>
                </c:pt>
                <c:pt idx="6112">
                  <c:v>101.88333333333334</c:v>
                </c:pt>
                <c:pt idx="6113">
                  <c:v>101.9</c:v>
                </c:pt>
                <c:pt idx="6114">
                  <c:v>101.91666666666667</c:v>
                </c:pt>
                <c:pt idx="6115">
                  <c:v>101.93333333333334</c:v>
                </c:pt>
                <c:pt idx="6116">
                  <c:v>101.95</c:v>
                </c:pt>
                <c:pt idx="6117">
                  <c:v>101.96666666666667</c:v>
                </c:pt>
                <c:pt idx="6118">
                  <c:v>101.98333333333333</c:v>
                </c:pt>
                <c:pt idx="6119">
                  <c:v>102</c:v>
                </c:pt>
                <c:pt idx="6120">
                  <c:v>102.01666666666667</c:v>
                </c:pt>
                <c:pt idx="6121">
                  <c:v>102.03333333333333</c:v>
                </c:pt>
                <c:pt idx="6122">
                  <c:v>102.05</c:v>
                </c:pt>
                <c:pt idx="6123">
                  <c:v>102.06666666666666</c:v>
                </c:pt>
                <c:pt idx="6124">
                  <c:v>102.08333333333333</c:v>
                </c:pt>
                <c:pt idx="6125">
                  <c:v>102.1</c:v>
                </c:pt>
                <c:pt idx="6126">
                  <c:v>102.11666666666666</c:v>
                </c:pt>
                <c:pt idx="6127">
                  <c:v>102.13333333333334</c:v>
                </c:pt>
                <c:pt idx="6128">
                  <c:v>102.15</c:v>
                </c:pt>
                <c:pt idx="6129">
                  <c:v>102.16666666666667</c:v>
                </c:pt>
                <c:pt idx="6130">
                  <c:v>102.18333333333334</c:v>
                </c:pt>
                <c:pt idx="6131">
                  <c:v>102.2</c:v>
                </c:pt>
                <c:pt idx="6132">
                  <c:v>102.21666666666667</c:v>
                </c:pt>
                <c:pt idx="6133">
                  <c:v>102.23333333333333</c:v>
                </c:pt>
                <c:pt idx="6134">
                  <c:v>102.25</c:v>
                </c:pt>
                <c:pt idx="6135">
                  <c:v>102.26666666666667</c:v>
                </c:pt>
                <c:pt idx="6136">
                  <c:v>102.28333333333333</c:v>
                </c:pt>
                <c:pt idx="6137">
                  <c:v>102.3</c:v>
                </c:pt>
                <c:pt idx="6138">
                  <c:v>102.31666666666666</c:v>
                </c:pt>
                <c:pt idx="6139">
                  <c:v>102.33333333333333</c:v>
                </c:pt>
                <c:pt idx="6140">
                  <c:v>102.35</c:v>
                </c:pt>
                <c:pt idx="6141">
                  <c:v>102.36666666666666</c:v>
                </c:pt>
                <c:pt idx="6142">
                  <c:v>102.38333333333334</c:v>
                </c:pt>
                <c:pt idx="6143">
                  <c:v>102.4</c:v>
                </c:pt>
                <c:pt idx="6144">
                  <c:v>102.41666666666667</c:v>
                </c:pt>
                <c:pt idx="6145">
                  <c:v>102.43333333333334</c:v>
                </c:pt>
                <c:pt idx="6146">
                  <c:v>102.45</c:v>
                </c:pt>
                <c:pt idx="6147">
                  <c:v>102.46666666666667</c:v>
                </c:pt>
                <c:pt idx="6148">
                  <c:v>102.48333333333333</c:v>
                </c:pt>
                <c:pt idx="6149">
                  <c:v>102.5</c:v>
                </c:pt>
                <c:pt idx="6150">
                  <c:v>102.51666666666667</c:v>
                </c:pt>
                <c:pt idx="6151">
                  <c:v>102.53333333333333</c:v>
                </c:pt>
                <c:pt idx="6152">
                  <c:v>102.55</c:v>
                </c:pt>
                <c:pt idx="6153">
                  <c:v>102.56666666666666</c:v>
                </c:pt>
                <c:pt idx="6154">
                  <c:v>102.58333333333333</c:v>
                </c:pt>
                <c:pt idx="6155">
                  <c:v>102.6</c:v>
                </c:pt>
                <c:pt idx="6156">
                  <c:v>102.61666666666666</c:v>
                </c:pt>
                <c:pt idx="6157">
                  <c:v>102.63333333333334</c:v>
                </c:pt>
                <c:pt idx="6158">
                  <c:v>102.65</c:v>
                </c:pt>
                <c:pt idx="6159">
                  <c:v>102.66666666666667</c:v>
                </c:pt>
                <c:pt idx="6160">
                  <c:v>102.68333333333334</c:v>
                </c:pt>
                <c:pt idx="6161">
                  <c:v>102.7</c:v>
                </c:pt>
                <c:pt idx="6162">
                  <c:v>102.71666666666667</c:v>
                </c:pt>
                <c:pt idx="6163">
                  <c:v>102.73333333333333</c:v>
                </c:pt>
                <c:pt idx="6164">
                  <c:v>102.75</c:v>
                </c:pt>
                <c:pt idx="6165">
                  <c:v>102.76666666666667</c:v>
                </c:pt>
                <c:pt idx="6166">
                  <c:v>102.78333333333333</c:v>
                </c:pt>
                <c:pt idx="6167">
                  <c:v>102.8</c:v>
                </c:pt>
                <c:pt idx="6168">
                  <c:v>102.81666666666666</c:v>
                </c:pt>
                <c:pt idx="6169">
                  <c:v>102.83333333333333</c:v>
                </c:pt>
                <c:pt idx="6170">
                  <c:v>102.85</c:v>
                </c:pt>
                <c:pt idx="6171">
                  <c:v>102.86666666666666</c:v>
                </c:pt>
                <c:pt idx="6172">
                  <c:v>102.88333333333334</c:v>
                </c:pt>
                <c:pt idx="6173">
                  <c:v>102.9</c:v>
                </c:pt>
                <c:pt idx="6174">
                  <c:v>102.91666666666667</c:v>
                </c:pt>
                <c:pt idx="6175">
                  <c:v>102.93333333333334</c:v>
                </c:pt>
                <c:pt idx="6176">
                  <c:v>102.95</c:v>
                </c:pt>
                <c:pt idx="6177">
                  <c:v>102.96666666666667</c:v>
                </c:pt>
                <c:pt idx="6178">
                  <c:v>102.98333333333333</c:v>
                </c:pt>
                <c:pt idx="6179">
                  <c:v>103</c:v>
                </c:pt>
                <c:pt idx="6180">
                  <c:v>103.01666666666667</c:v>
                </c:pt>
                <c:pt idx="6181">
                  <c:v>103.03333333333333</c:v>
                </c:pt>
                <c:pt idx="6182">
                  <c:v>103.05</c:v>
                </c:pt>
                <c:pt idx="6183">
                  <c:v>103.06666666666666</c:v>
                </c:pt>
                <c:pt idx="6184">
                  <c:v>103.08333333333333</c:v>
                </c:pt>
                <c:pt idx="6185">
                  <c:v>103.1</c:v>
                </c:pt>
                <c:pt idx="6186">
                  <c:v>103.11666666666666</c:v>
                </c:pt>
                <c:pt idx="6187">
                  <c:v>103.13333333333334</c:v>
                </c:pt>
                <c:pt idx="6188">
                  <c:v>103.15</c:v>
                </c:pt>
                <c:pt idx="6189">
                  <c:v>103.16666666666667</c:v>
                </c:pt>
                <c:pt idx="6190">
                  <c:v>103.18333333333334</c:v>
                </c:pt>
                <c:pt idx="6191">
                  <c:v>103.2</c:v>
                </c:pt>
                <c:pt idx="6192">
                  <c:v>103.21666666666667</c:v>
                </c:pt>
                <c:pt idx="6193">
                  <c:v>103.23333333333333</c:v>
                </c:pt>
                <c:pt idx="6194">
                  <c:v>103.25</c:v>
                </c:pt>
                <c:pt idx="6195">
                  <c:v>103.26666666666667</c:v>
                </c:pt>
                <c:pt idx="6196">
                  <c:v>103.28333333333333</c:v>
                </c:pt>
                <c:pt idx="6197">
                  <c:v>103.3</c:v>
                </c:pt>
                <c:pt idx="6198">
                  <c:v>103.31666666666666</c:v>
                </c:pt>
                <c:pt idx="6199">
                  <c:v>103.33333333333333</c:v>
                </c:pt>
                <c:pt idx="6200">
                  <c:v>103.35</c:v>
                </c:pt>
                <c:pt idx="6201">
                  <c:v>103.36666666666666</c:v>
                </c:pt>
                <c:pt idx="6202">
                  <c:v>103.38333333333334</c:v>
                </c:pt>
                <c:pt idx="6203">
                  <c:v>103.4</c:v>
                </c:pt>
                <c:pt idx="6204">
                  <c:v>103.41666666666667</c:v>
                </c:pt>
                <c:pt idx="6205">
                  <c:v>103.43333333333334</c:v>
                </c:pt>
                <c:pt idx="6206">
                  <c:v>103.45</c:v>
                </c:pt>
                <c:pt idx="6207">
                  <c:v>103.46666666666667</c:v>
                </c:pt>
                <c:pt idx="6208">
                  <c:v>103.48333333333333</c:v>
                </c:pt>
                <c:pt idx="6209">
                  <c:v>103.5</c:v>
                </c:pt>
                <c:pt idx="6210">
                  <c:v>103.51666666666667</c:v>
                </c:pt>
                <c:pt idx="6211">
                  <c:v>103.53333333333333</c:v>
                </c:pt>
                <c:pt idx="6212">
                  <c:v>103.55</c:v>
                </c:pt>
                <c:pt idx="6213">
                  <c:v>103.56666666666666</c:v>
                </c:pt>
                <c:pt idx="6214">
                  <c:v>103.58333333333333</c:v>
                </c:pt>
                <c:pt idx="6215">
                  <c:v>103.6</c:v>
                </c:pt>
                <c:pt idx="6216">
                  <c:v>103.61666666666666</c:v>
                </c:pt>
                <c:pt idx="6217">
                  <c:v>103.63333333333334</c:v>
                </c:pt>
                <c:pt idx="6218">
                  <c:v>103.65</c:v>
                </c:pt>
                <c:pt idx="6219">
                  <c:v>103.66666666666667</c:v>
                </c:pt>
                <c:pt idx="6220">
                  <c:v>103.68333333333334</c:v>
                </c:pt>
                <c:pt idx="6221">
                  <c:v>103.7</c:v>
                </c:pt>
                <c:pt idx="6222">
                  <c:v>103.71666666666667</c:v>
                </c:pt>
                <c:pt idx="6223">
                  <c:v>103.73333333333333</c:v>
                </c:pt>
                <c:pt idx="6224">
                  <c:v>103.75</c:v>
                </c:pt>
                <c:pt idx="6225">
                  <c:v>103.76666666666667</c:v>
                </c:pt>
                <c:pt idx="6226">
                  <c:v>103.78333333333333</c:v>
                </c:pt>
                <c:pt idx="6227">
                  <c:v>103.8</c:v>
                </c:pt>
                <c:pt idx="6228">
                  <c:v>103.81666666666666</c:v>
                </c:pt>
                <c:pt idx="6229">
                  <c:v>103.83333333333333</c:v>
                </c:pt>
                <c:pt idx="6230">
                  <c:v>103.85</c:v>
                </c:pt>
                <c:pt idx="6231">
                  <c:v>103.86666666666666</c:v>
                </c:pt>
                <c:pt idx="6232">
                  <c:v>103.88333333333334</c:v>
                </c:pt>
                <c:pt idx="6233">
                  <c:v>103.9</c:v>
                </c:pt>
                <c:pt idx="6234">
                  <c:v>103.91666666666667</c:v>
                </c:pt>
                <c:pt idx="6235">
                  <c:v>103.93333333333334</c:v>
                </c:pt>
                <c:pt idx="6236">
                  <c:v>103.95</c:v>
                </c:pt>
                <c:pt idx="6237">
                  <c:v>103.96666666666667</c:v>
                </c:pt>
                <c:pt idx="6238">
                  <c:v>103.98333333333333</c:v>
                </c:pt>
                <c:pt idx="6239">
                  <c:v>104</c:v>
                </c:pt>
                <c:pt idx="6240">
                  <c:v>104.01666666666667</c:v>
                </c:pt>
                <c:pt idx="6241">
                  <c:v>104.03333333333333</c:v>
                </c:pt>
                <c:pt idx="6242">
                  <c:v>104.05</c:v>
                </c:pt>
                <c:pt idx="6243">
                  <c:v>104.06666666666666</c:v>
                </c:pt>
                <c:pt idx="6244">
                  <c:v>104.08333333333333</c:v>
                </c:pt>
                <c:pt idx="6245">
                  <c:v>104.1</c:v>
                </c:pt>
                <c:pt idx="6246">
                  <c:v>104.11666666666666</c:v>
                </c:pt>
                <c:pt idx="6247">
                  <c:v>104.13333333333334</c:v>
                </c:pt>
                <c:pt idx="6248">
                  <c:v>104.15</c:v>
                </c:pt>
                <c:pt idx="6249">
                  <c:v>104.16666666666667</c:v>
                </c:pt>
                <c:pt idx="6250">
                  <c:v>104.18333333333334</c:v>
                </c:pt>
                <c:pt idx="6251">
                  <c:v>104.2</c:v>
                </c:pt>
                <c:pt idx="6252">
                  <c:v>104.21666666666667</c:v>
                </c:pt>
                <c:pt idx="6253">
                  <c:v>104.23333333333333</c:v>
                </c:pt>
                <c:pt idx="6254">
                  <c:v>104.25</c:v>
                </c:pt>
                <c:pt idx="6255">
                  <c:v>104.26666666666667</c:v>
                </c:pt>
                <c:pt idx="6256">
                  <c:v>104.28333333333333</c:v>
                </c:pt>
                <c:pt idx="6257">
                  <c:v>104.3</c:v>
                </c:pt>
                <c:pt idx="6258">
                  <c:v>104.31666666666666</c:v>
                </c:pt>
                <c:pt idx="6259">
                  <c:v>104.33333333333333</c:v>
                </c:pt>
                <c:pt idx="6260">
                  <c:v>104.35</c:v>
                </c:pt>
                <c:pt idx="6261">
                  <c:v>104.36666666666666</c:v>
                </c:pt>
                <c:pt idx="6262">
                  <c:v>104.38333333333334</c:v>
                </c:pt>
                <c:pt idx="6263">
                  <c:v>104.4</c:v>
                </c:pt>
                <c:pt idx="6264">
                  <c:v>104.41666666666667</c:v>
                </c:pt>
                <c:pt idx="6265">
                  <c:v>104.43333333333334</c:v>
                </c:pt>
                <c:pt idx="6266">
                  <c:v>104.45</c:v>
                </c:pt>
                <c:pt idx="6267">
                  <c:v>104.46666666666667</c:v>
                </c:pt>
                <c:pt idx="6268">
                  <c:v>104.48333333333333</c:v>
                </c:pt>
                <c:pt idx="6269">
                  <c:v>104.5</c:v>
                </c:pt>
                <c:pt idx="6270">
                  <c:v>104.51666666666667</c:v>
                </c:pt>
                <c:pt idx="6271">
                  <c:v>104.53333333333333</c:v>
                </c:pt>
                <c:pt idx="6272">
                  <c:v>104.55</c:v>
                </c:pt>
                <c:pt idx="6273">
                  <c:v>104.56666666666666</c:v>
                </c:pt>
                <c:pt idx="6274">
                  <c:v>104.58333333333333</c:v>
                </c:pt>
                <c:pt idx="6275">
                  <c:v>104.6</c:v>
                </c:pt>
                <c:pt idx="6276">
                  <c:v>104.61666666666666</c:v>
                </c:pt>
                <c:pt idx="6277">
                  <c:v>104.63333333333334</c:v>
                </c:pt>
                <c:pt idx="6278">
                  <c:v>104.65</c:v>
                </c:pt>
                <c:pt idx="6279">
                  <c:v>104.66666666666667</c:v>
                </c:pt>
                <c:pt idx="6280">
                  <c:v>104.68333333333334</c:v>
                </c:pt>
                <c:pt idx="6281">
                  <c:v>104.7</c:v>
                </c:pt>
                <c:pt idx="6282">
                  <c:v>104.71666666666667</c:v>
                </c:pt>
                <c:pt idx="6283">
                  <c:v>104.73333333333333</c:v>
                </c:pt>
                <c:pt idx="6284">
                  <c:v>104.75</c:v>
                </c:pt>
                <c:pt idx="6285">
                  <c:v>104.76666666666667</c:v>
                </c:pt>
                <c:pt idx="6286">
                  <c:v>104.78333333333333</c:v>
                </c:pt>
                <c:pt idx="6287">
                  <c:v>104.8</c:v>
                </c:pt>
                <c:pt idx="6288">
                  <c:v>104.81666666666666</c:v>
                </c:pt>
                <c:pt idx="6289">
                  <c:v>104.83333333333333</c:v>
                </c:pt>
                <c:pt idx="6290">
                  <c:v>104.85</c:v>
                </c:pt>
                <c:pt idx="6291">
                  <c:v>104.86666666666666</c:v>
                </c:pt>
                <c:pt idx="6292">
                  <c:v>104.88333333333334</c:v>
                </c:pt>
                <c:pt idx="6293">
                  <c:v>104.9</c:v>
                </c:pt>
                <c:pt idx="6294">
                  <c:v>104.91666666666667</c:v>
                </c:pt>
                <c:pt idx="6295">
                  <c:v>104.93333333333334</c:v>
                </c:pt>
                <c:pt idx="6296">
                  <c:v>104.95</c:v>
                </c:pt>
                <c:pt idx="6297">
                  <c:v>104.96666666666667</c:v>
                </c:pt>
                <c:pt idx="6298">
                  <c:v>104.98333333333333</c:v>
                </c:pt>
                <c:pt idx="6299">
                  <c:v>105</c:v>
                </c:pt>
                <c:pt idx="6300">
                  <c:v>105.01666666666667</c:v>
                </c:pt>
                <c:pt idx="6301">
                  <c:v>105.03333333333333</c:v>
                </c:pt>
                <c:pt idx="6302">
                  <c:v>105.05</c:v>
                </c:pt>
                <c:pt idx="6303">
                  <c:v>105.06666666666666</c:v>
                </c:pt>
                <c:pt idx="6304">
                  <c:v>105.08333333333333</c:v>
                </c:pt>
                <c:pt idx="6305">
                  <c:v>105.1</c:v>
                </c:pt>
                <c:pt idx="6306">
                  <c:v>105.11666666666666</c:v>
                </c:pt>
                <c:pt idx="6307">
                  <c:v>105.13333333333334</c:v>
                </c:pt>
                <c:pt idx="6308">
                  <c:v>105.15</c:v>
                </c:pt>
                <c:pt idx="6309">
                  <c:v>105.16666666666667</c:v>
                </c:pt>
                <c:pt idx="6310">
                  <c:v>105.18333333333334</c:v>
                </c:pt>
                <c:pt idx="6311">
                  <c:v>105.2</c:v>
                </c:pt>
                <c:pt idx="6312">
                  <c:v>105.21666666666667</c:v>
                </c:pt>
                <c:pt idx="6313">
                  <c:v>105.23333333333333</c:v>
                </c:pt>
                <c:pt idx="6314">
                  <c:v>105.25</c:v>
                </c:pt>
                <c:pt idx="6315">
                  <c:v>105.26666666666667</c:v>
                </c:pt>
                <c:pt idx="6316">
                  <c:v>105.28333333333333</c:v>
                </c:pt>
                <c:pt idx="6317">
                  <c:v>105.3</c:v>
                </c:pt>
                <c:pt idx="6318">
                  <c:v>105.31666666666666</c:v>
                </c:pt>
                <c:pt idx="6319">
                  <c:v>105.33333333333333</c:v>
                </c:pt>
                <c:pt idx="6320">
                  <c:v>105.35</c:v>
                </c:pt>
                <c:pt idx="6321">
                  <c:v>105.36666666666666</c:v>
                </c:pt>
                <c:pt idx="6322">
                  <c:v>105.38333333333334</c:v>
                </c:pt>
                <c:pt idx="6323">
                  <c:v>105.4</c:v>
                </c:pt>
                <c:pt idx="6324">
                  <c:v>105.41666666666667</c:v>
                </c:pt>
                <c:pt idx="6325">
                  <c:v>105.43333333333334</c:v>
                </c:pt>
                <c:pt idx="6326">
                  <c:v>105.45</c:v>
                </c:pt>
                <c:pt idx="6327">
                  <c:v>105.46666666666667</c:v>
                </c:pt>
                <c:pt idx="6328">
                  <c:v>105.48333333333333</c:v>
                </c:pt>
                <c:pt idx="6329">
                  <c:v>105.5</c:v>
                </c:pt>
                <c:pt idx="6330">
                  <c:v>105.51666666666667</c:v>
                </c:pt>
                <c:pt idx="6331">
                  <c:v>105.53333333333333</c:v>
                </c:pt>
                <c:pt idx="6332">
                  <c:v>105.55</c:v>
                </c:pt>
                <c:pt idx="6333">
                  <c:v>105.56666666666666</c:v>
                </c:pt>
                <c:pt idx="6334">
                  <c:v>105.58333333333333</c:v>
                </c:pt>
                <c:pt idx="6335">
                  <c:v>105.6</c:v>
                </c:pt>
                <c:pt idx="6336">
                  <c:v>105.61666666666666</c:v>
                </c:pt>
                <c:pt idx="6337">
                  <c:v>105.63333333333334</c:v>
                </c:pt>
                <c:pt idx="6338">
                  <c:v>105.65</c:v>
                </c:pt>
                <c:pt idx="6339">
                  <c:v>105.66666666666667</c:v>
                </c:pt>
                <c:pt idx="6340">
                  <c:v>105.68333333333334</c:v>
                </c:pt>
                <c:pt idx="6341">
                  <c:v>105.7</c:v>
                </c:pt>
                <c:pt idx="6342">
                  <c:v>105.71666666666667</c:v>
                </c:pt>
                <c:pt idx="6343">
                  <c:v>105.73333333333333</c:v>
                </c:pt>
                <c:pt idx="6344">
                  <c:v>105.75</c:v>
                </c:pt>
                <c:pt idx="6345">
                  <c:v>105.76666666666667</c:v>
                </c:pt>
                <c:pt idx="6346">
                  <c:v>105.78333333333333</c:v>
                </c:pt>
                <c:pt idx="6347">
                  <c:v>105.8</c:v>
                </c:pt>
                <c:pt idx="6348">
                  <c:v>105.81666666666666</c:v>
                </c:pt>
                <c:pt idx="6349">
                  <c:v>105.83333333333333</c:v>
                </c:pt>
                <c:pt idx="6350">
                  <c:v>105.85</c:v>
                </c:pt>
                <c:pt idx="6351">
                  <c:v>105.86666666666666</c:v>
                </c:pt>
                <c:pt idx="6352">
                  <c:v>105.88333333333334</c:v>
                </c:pt>
                <c:pt idx="6353">
                  <c:v>105.9</c:v>
                </c:pt>
                <c:pt idx="6354">
                  <c:v>105.91666666666667</c:v>
                </c:pt>
                <c:pt idx="6355">
                  <c:v>105.93333333333334</c:v>
                </c:pt>
                <c:pt idx="6356">
                  <c:v>105.95</c:v>
                </c:pt>
                <c:pt idx="6357">
                  <c:v>105.96666666666667</c:v>
                </c:pt>
                <c:pt idx="6358">
                  <c:v>105.98333333333333</c:v>
                </c:pt>
                <c:pt idx="6359">
                  <c:v>106</c:v>
                </c:pt>
                <c:pt idx="6360">
                  <c:v>106.01666666666667</c:v>
                </c:pt>
                <c:pt idx="6361">
                  <c:v>106.03333333333333</c:v>
                </c:pt>
                <c:pt idx="6362">
                  <c:v>106.05</c:v>
                </c:pt>
                <c:pt idx="6363">
                  <c:v>106.06666666666666</c:v>
                </c:pt>
                <c:pt idx="6364">
                  <c:v>106.08333333333333</c:v>
                </c:pt>
                <c:pt idx="6365">
                  <c:v>106.1</c:v>
                </c:pt>
                <c:pt idx="6366">
                  <c:v>106.11666666666666</c:v>
                </c:pt>
                <c:pt idx="6367">
                  <c:v>106.13333333333334</c:v>
                </c:pt>
                <c:pt idx="6368">
                  <c:v>106.15</c:v>
                </c:pt>
                <c:pt idx="6369">
                  <c:v>106.16666666666667</c:v>
                </c:pt>
                <c:pt idx="6370">
                  <c:v>106.18333333333334</c:v>
                </c:pt>
                <c:pt idx="6371">
                  <c:v>106.2</c:v>
                </c:pt>
                <c:pt idx="6372">
                  <c:v>106.21666666666667</c:v>
                </c:pt>
                <c:pt idx="6373">
                  <c:v>106.23333333333333</c:v>
                </c:pt>
                <c:pt idx="6374">
                  <c:v>106.25</c:v>
                </c:pt>
                <c:pt idx="6375">
                  <c:v>106.26666666666667</c:v>
                </c:pt>
                <c:pt idx="6376">
                  <c:v>106.28333333333333</c:v>
                </c:pt>
                <c:pt idx="6377">
                  <c:v>106.3</c:v>
                </c:pt>
                <c:pt idx="6378">
                  <c:v>106.31666666666666</c:v>
                </c:pt>
                <c:pt idx="6379">
                  <c:v>106.33333333333333</c:v>
                </c:pt>
                <c:pt idx="6380">
                  <c:v>106.35</c:v>
                </c:pt>
                <c:pt idx="6381">
                  <c:v>106.36666666666666</c:v>
                </c:pt>
                <c:pt idx="6382">
                  <c:v>106.38333333333334</c:v>
                </c:pt>
                <c:pt idx="6383">
                  <c:v>106.4</c:v>
                </c:pt>
                <c:pt idx="6384">
                  <c:v>106.41666666666667</c:v>
                </c:pt>
                <c:pt idx="6385">
                  <c:v>106.43333333333334</c:v>
                </c:pt>
                <c:pt idx="6386">
                  <c:v>106.45</c:v>
                </c:pt>
                <c:pt idx="6387">
                  <c:v>106.46666666666667</c:v>
                </c:pt>
                <c:pt idx="6388">
                  <c:v>106.48333333333333</c:v>
                </c:pt>
                <c:pt idx="6389">
                  <c:v>106.5</c:v>
                </c:pt>
                <c:pt idx="6390">
                  <c:v>106.51666666666667</c:v>
                </c:pt>
                <c:pt idx="6391">
                  <c:v>106.53333333333333</c:v>
                </c:pt>
                <c:pt idx="6392">
                  <c:v>106.55</c:v>
                </c:pt>
                <c:pt idx="6393">
                  <c:v>106.56666666666666</c:v>
                </c:pt>
                <c:pt idx="6394">
                  <c:v>106.58333333333333</c:v>
                </c:pt>
                <c:pt idx="6395">
                  <c:v>106.6</c:v>
                </c:pt>
                <c:pt idx="6396">
                  <c:v>106.61666666666666</c:v>
                </c:pt>
                <c:pt idx="6397">
                  <c:v>106.63333333333334</c:v>
                </c:pt>
                <c:pt idx="6398">
                  <c:v>106.65</c:v>
                </c:pt>
                <c:pt idx="6399">
                  <c:v>106.66666666666667</c:v>
                </c:pt>
                <c:pt idx="6400">
                  <c:v>106.68333333333334</c:v>
                </c:pt>
                <c:pt idx="6401">
                  <c:v>106.7</c:v>
                </c:pt>
                <c:pt idx="6402">
                  <c:v>106.71666666666667</c:v>
                </c:pt>
                <c:pt idx="6403">
                  <c:v>106.73333333333333</c:v>
                </c:pt>
                <c:pt idx="6404">
                  <c:v>106.75</c:v>
                </c:pt>
                <c:pt idx="6405">
                  <c:v>106.76666666666667</c:v>
                </c:pt>
                <c:pt idx="6406">
                  <c:v>106.78333333333333</c:v>
                </c:pt>
                <c:pt idx="6407">
                  <c:v>106.8</c:v>
                </c:pt>
                <c:pt idx="6408">
                  <c:v>106.81666666666666</c:v>
                </c:pt>
                <c:pt idx="6409">
                  <c:v>106.83333333333333</c:v>
                </c:pt>
                <c:pt idx="6410">
                  <c:v>106.85</c:v>
                </c:pt>
                <c:pt idx="6411">
                  <c:v>106.86666666666666</c:v>
                </c:pt>
                <c:pt idx="6412">
                  <c:v>106.88333333333334</c:v>
                </c:pt>
                <c:pt idx="6413">
                  <c:v>106.9</c:v>
                </c:pt>
                <c:pt idx="6414">
                  <c:v>106.91666666666667</c:v>
                </c:pt>
                <c:pt idx="6415">
                  <c:v>106.93333333333334</c:v>
                </c:pt>
                <c:pt idx="6416">
                  <c:v>106.95</c:v>
                </c:pt>
                <c:pt idx="6417">
                  <c:v>106.96666666666667</c:v>
                </c:pt>
                <c:pt idx="6418">
                  <c:v>106.98333333333333</c:v>
                </c:pt>
                <c:pt idx="6419">
                  <c:v>107</c:v>
                </c:pt>
                <c:pt idx="6420">
                  <c:v>107.01666666666667</c:v>
                </c:pt>
                <c:pt idx="6421">
                  <c:v>107.03333333333333</c:v>
                </c:pt>
                <c:pt idx="6422">
                  <c:v>107.05</c:v>
                </c:pt>
                <c:pt idx="6423">
                  <c:v>107.06666666666666</c:v>
                </c:pt>
                <c:pt idx="6424">
                  <c:v>107.08333333333333</c:v>
                </c:pt>
                <c:pt idx="6425">
                  <c:v>107.1</c:v>
                </c:pt>
                <c:pt idx="6426">
                  <c:v>107.11666666666666</c:v>
                </c:pt>
                <c:pt idx="6427">
                  <c:v>107.13333333333334</c:v>
                </c:pt>
                <c:pt idx="6428">
                  <c:v>107.15</c:v>
                </c:pt>
                <c:pt idx="6429">
                  <c:v>107.16666666666667</c:v>
                </c:pt>
                <c:pt idx="6430">
                  <c:v>107.18333333333334</c:v>
                </c:pt>
                <c:pt idx="6431">
                  <c:v>107.2</c:v>
                </c:pt>
                <c:pt idx="6432">
                  <c:v>107.21666666666667</c:v>
                </c:pt>
                <c:pt idx="6433">
                  <c:v>107.23333333333333</c:v>
                </c:pt>
                <c:pt idx="6434">
                  <c:v>107.25</c:v>
                </c:pt>
                <c:pt idx="6435">
                  <c:v>107.26666666666667</c:v>
                </c:pt>
                <c:pt idx="6436">
                  <c:v>107.28333333333333</c:v>
                </c:pt>
                <c:pt idx="6437">
                  <c:v>107.3</c:v>
                </c:pt>
                <c:pt idx="6438">
                  <c:v>107.31666666666666</c:v>
                </c:pt>
                <c:pt idx="6439">
                  <c:v>107.33333333333333</c:v>
                </c:pt>
                <c:pt idx="6440">
                  <c:v>107.35</c:v>
                </c:pt>
                <c:pt idx="6441">
                  <c:v>107.36666666666666</c:v>
                </c:pt>
                <c:pt idx="6442">
                  <c:v>107.38333333333334</c:v>
                </c:pt>
                <c:pt idx="6443">
                  <c:v>107.4</c:v>
                </c:pt>
                <c:pt idx="6444">
                  <c:v>107.41666666666667</c:v>
                </c:pt>
                <c:pt idx="6445">
                  <c:v>107.43333333333334</c:v>
                </c:pt>
                <c:pt idx="6446">
                  <c:v>107.45</c:v>
                </c:pt>
                <c:pt idx="6447">
                  <c:v>107.46666666666667</c:v>
                </c:pt>
                <c:pt idx="6448">
                  <c:v>107.48333333333333</c:v>
                </c:pt>
                <c:pt idx="6449">
                  <c:v>107.5</c:v>
                </c:pt>
                <c:pt idx="6450">
                  <c:v>107.51666666666667</c:v>
                </c:pt>
                <c:pt idx="6451">
                  <c:v>107.53333333333333</c:v>
                </c:pt>
                <c:pt idx="6452">
                  <c:v>107.55</c:v>
                </c:pt>
                <c:pt idx="6453">
                  <c:v>107.56666666666666</c:v>
                </c:pt>
                <c:pt idx="6454">
                  <c:v>107.58333333333333</c:v>
                </c:pt>
                <c:pt idx="6455">
                  <c:v>107.6</c:v>
                </c:pt>
                <c:pt idx="6456">
                  <c:v>107.61666666666666</c:v>
                </c:pt>
                <c:pt idx="6457">
                  <c:v>107.63333333333334</c:v>
                </c:pt>
                <c:pt idx="6458">
                  <c:v>107.65</c:v>
                </c:pt>
                <c:pt idx="6459">
                  <c:v>107.66666666666667</c:v>
                </c:pt>
                <c:pt idx="6460">
                  <c:v>107.68333333333334</c:v>
                </c:pt>
                <c:pt idx="6461">
                  <c:v>107.7</c:v>
                </c:pt>
                <c:pt idx="6462">
                  <c:v>107.71666666666667</c:v>
                </c:pt>
                <c:pt idx="6463">
                  <c:v>107.73333333333333</c:v>
                </c:pt>
                <c:pt idx="6464">
                  <c:v>107.75</c:v>
                </c:pt>
                <c:pt idx="6465">
                  <c:v>107.76666666666667</c:v>
                </c:pt>
                <c:pt idx="6466">
                  <c:v>107.78333333333333</c:v>
                </c:pt>
                <c:pt idx="6467">
                  <c:v>107.8</c:v>
                </c:pt>
                <c:pt idx="6468">
                  <c:v>107.81666666666666</c:v>
                </c:pt>
                <c:pt idx="6469">
                  <c:v>107.83333333333333</c:v>
                </c:pt>
                <c:pt idx="6470">
                  <c:v>107.85</c:v>
                </c:pt>
                <c:pt idx="6471">
                  <c:v>107.86666666666666</c:v>
                </c:pt>
                <c:pt idx="6472">
                  <c:v>107.88333333333334</c:v>
                </c:pt>
                <c:pt idx="6473">
                  <c:v>107.9</c:v>
                </c:pt>
                <c:pt idx="6474">
                  <c:v>107.91666666666667</c:v>
                </c:pt>
                <c:pt idx="6475">
                  <c:v>107.93333333333334</c:v>
                </c:pt>
                <c:pt idx="6476">
                  <c:v>107.95</c:v>
                </c:pt>
                <c:pt idx="6477">
                  <c:v>107.96666666666667</c:v>
                </c:pt>
                <c:pt idx="6478">
                  <c:v>107.98333333333333</c:v>
                </c:pt>
                <c:pt idx="6479">
                  <c:v>108</c:v>
                </c:pt>
                <c:pt idx="6480">
                  <c:v>108.01666666666667</c:v>
                </c:pt>
                <c:pt idx="6481">
                  <c:v>108.03333333333333</c:v>
                </c:pt>
                <c:pt idx="6482">
                  <c:v>108.05</c:v>
                </c:pt>
                <c:pt idx="6483">
                  <c:v>108.06666666666666</c:v>
                </c:pt>
                <c:pt idx="6484">
                  <c:v>108.08333333333333</c:v>
                </c:pt>
                <c:pt idx="6485">
                  <c:v>108.1</c:v>
                </c:pt>
                <c:pt idx="6486">
                  <c:v>108.11666666666666</c:v>
                </c:pt>
                <c:pt idx="6487">
                  <c:v>108.13333333333334</c:v>
                </c:pt>
                <c:pt idx="6488">
                  <c:v>108.15</c:v>
                </c:pt>
                <c:pt idx="6489">
                  <c:v>108.16666666666667</c:v>
                </c:pt>
                <c:pt idx="6490">
                  <c:v>108.18333333333334</c:v>
                </c:pt>
                <c:pt idx="6491">
                  <c:v>108.2</c:v>
                </c:pt>
                <c:pt idx="6492">
                  <c:v>108.21666666666667</c:v>
                </c:pt>
                <c:pt idx="6493">
                  <c:v>108.23333333333333</c:v>
                </c:pt>
                <c:pt idx="6494">
                  <c:v>108.25</c:v>
                </c:pt>
                <c:pt idx="6495">
                  <c:v>108.26666666666667</c:v>
                </c:pt>
                <c:pt idx="6496">
                  <c:v>108.28333333333333</c:v>
                </c:pt>
                <c:pt idx="6497">
                  <c:v>108.3</c:v>
                </c:pt>
                <c:pt idx="6498">
                  <c:v>108.31666666666666</c:v>
                </c:pt>
                <c:pt idx="6499">
                  <c:v>108.33333333333333</c:v>
                </c:pt>
                <c:pt idx="6500">
                  <c:v>108.35</c:v>
                </c:pt>
                <c:pt idx="6501">
                  <c:v>108.36666666666666</c:v>
                </c:pt>
                <c:pt idx="6502">
                  <c:v>108.38333333333334</c:v>
                </c:pt>
                <c:pt idx="6503">
                  <c:v>108.4</c:v>
                </c:pt>
                <c:pt idx="6504">
                  <c:v>108.41666666666667</c:v>
                </c:pt>
                <c:pt idx="6505">
                  <c:v>108.43333333333334</c:v>
                </c:pt>
                <c:pt idx="6506">
                  <c:v>108.45</c:v>
                </c:pt>
                <c:pt idx="6507">
                  <c:v>108.46666666666667</c:v>
                </c:pt>
                <c:pt idx="6508">
                  <c:v>108.48333333333333</c:v>
                </c:pt>
                <c:pt idx="6509">
                  <c:v>108.5</c:v>
                </c:pt>
                <c:pt idx="6510">
                  <c:v>108.51666666666667</c:v>
                </c:pt>
                <c:pt idx="6511">
                  <c:v>108.53333333333333</c:v>
                </c:pt>
                <c:pt idx="6512">
                  <c:v>108.55</c:v>
                </c:pt>
                <c:pt idx="6513">
                  <c:v>108.56666666666666</c:v>
                </c:pt>
                <c:pt idx="6514">
                  <c:v>108.58333333333333</c:v>
                </c:pt>
                <c:pt idx="6515">
                  <c:v>108.6</c:v>
                </c:pt>
                <c:pt idx="6516">
                  <c:v>108.61666666666666</c:v>
                </c:pt>
                <c:pt idx="6517">
                  <c:v>108.63333333333334</c:v>
                </c:pt>
                <c:pt idx="6518">
                  <c:v>108.65</c:v>
                </c:pt>
                <c:pt idx="6519">
                  <c:v>108.66666666666667</c:v>
                </c:pt>
                <c:pt idx="6520">
                  <c:v>108.68333333333334</c:v>
                </c:pt>
                <c:pt idx="6521">
                  <c:v>108.7</c:v>
                </c:pt>
                <c:pt idx="6522">
                  <c:v>108.71666666666667</c:v>
                </c:pt>
                <c:pt idx="6523">
                  <c:v>108.73333333333333</c:v>
                </c:pt>
                <c:pt idx="6524">
                  <c:v>108.75</c:v>
                </c:pt>
                <c:pt idx="6525">
                  <c:v>108.76666666666667</c:v>
                </c:pt>
                <c:pt idx="6526">
                  <c:v>108.78333333333333</c:v>
                </c:pt>
                <c:pt idx="6527">
                  <c:v>108.8</c:v>
                </c:pt>
                <c:pt idx="6528">
                  <c:v>108.81666666666666</c:v>
                </c:pt>
                <c:pt idx="6529">
                  <c:v>108.83333333333333</c:v>
                </c:pt>
                <c:pt idx="6530">
                  <c:v>108.85</c:v>
                </c:pt>
                <c:pt idx="6531">
                  <c:v>108.86666666666666</c:v>
                </c:pt>
                <c:pt idx="6532">
                  <c:v>108.88333333333334</c:v>
                </c:pt>
                <c:pt idx="6533">
                  <c:v>108.9</c:v>
                </c:pt>
                <c:pt idx="6534">
                  <c:v>108.91666666666667</c:v>
                </c:pt>
                <c:pt idx="6535">
                  <c:v>108.93333333333334</c:v>
                </c:pt>
                <c:pt idx="6536">
                  <c:v>108.95</c:v>
                </c:pt>
                <c:pt idx="6537">
                  <c:v>108.96666666666667</c:v>
                </c:pt>
                <c:pt idx="6538">
                  <c:v>108.98333333333333</c:v>
                </c:pt>
                <c:pt idx="6539">
                  <c:v>109</c:v>
                </c:pt>
                <c:pt idx="6540">
                  <c:v>109.01666666666667</c:v>
                </c:pt>
                <c:pt idx="6541">
                  <c:v>109.03333333333333</c:v>
                </c:pt>
                <c:pt idx="6542">
                  <c:v>109.05</c:v>
                </c:pt>
                <c:pt idx="6543">
                  <c:v>109.06666666666666</c:v>
                </c:pt>
                <c:pt idx="6544">
                  <c:v>109.08333333333333</c:v>
                </c:pt>
                <c:pt idx="6545">
                  <c:v>109.1</c:v>
                </c:pt>
                <c:pt idx="6546">
                  <c:v>109.11666666666666</c:v>
                </c:pt>
                <c:pt idx="6547">
                  <c:v>109.13333333333334</c:v>
                </c:pt>
                <c:pt idx="6548">
                  <c:v>109.15</c:v>
                </c:pt>
                <c:pt idx="6549">
                  <c:v>109.16666666666667</c:v>
                </c:pt>
                <c:pt idx="6550">
                  <c:v>109.18333333333334</c:v>
                </c:pt>
                <c:pt idx="6551">
                  <c:v>109.2</c:v>
                </c:pt>
                <c:pt idx="6552">
                  <c:v>109.21666666666667</c:v>
                </c:pt>
                <c:pt idx="6553">
                  <c:v>109.23333333333333</c:v>
                </c:pt>
                <c:pt idx="6554">
                  <c:v>109.25</c:v>
                </c:pt>
                <c:pt idx="6555">
                  <c:v>109.26666666666667</c:v>
                </c:pt>
                <c:pt idx="6556">
                  <c:v>109.28333333333333</c:v>
                </c:pt>
                <c:pt idx="6557">
                  <c:v>109.3</c:v>
                </c:pt>
                <c:pt idx="6558">
                  <c:v>109.31666666666666</c:v>
                </c:pt>
                <c:pt idx="6559">
                  <c:v>109.33333333333333</c:v>
                </c:pt>
                <c:pt idx="6560">
                  <c:v>109.35</c:v>
                </c:pt>
                <c:pt idx="6561">
                  <c:v>109.36666666666666</c:v>
                </c:pt>
                <c:pt idx="6562">
                  <c:v>109.38333333333334</c:v>
                </c:pt>
                <c:pt idx="6563">
                  <c:v>109.4</c:v>
                </c:pt>
                <c:pt idx="6564">
                  <c:v>109.41666666666667</c:v>
                </c:pt>
                <c:pt idx="6565">
                  <c:v>109.43333333333334</c:v>
                </c:pt>
                <c:pt idx="6566">
                  <c:v>109.45</c:v>
                </c:pt>
                <c:pt idx="6567">
                  <c:v>109.46666666666667</c:v>
                </c:pt>
                <c:pt idx="6568">
                  <c:v>109.48333333333333</c:v>
                </c:pt>
                <c:pt idx="6569">
                  <c:v>109.5</c:v>
                </c:pt>
                <c:pt idx="6570">
                  <c:v>109.51666666666667</c:v>
                </c:pt>
                <c:pt idx="6571">
                  <c:v>109.53333333333333</c:v>
                </c:pt>
                <c:pt idx="6572">
                  <c:v>109.55</c:v>
                </c:pt>
                <c:pt idx="6573">
                  <c:v>109.56666666666666</c:v>
                </c:pt>
                <c:pt idx="6574">
                  <c:v>109.58333333333333</c:v>
                </c:pt>
                <c:pt idx="6575">
                  <c:v>109.6</c:v>
                </c:pt>
                <c:pt idx="6576">
                  <c:v>109.61666666666666</c:v>
                </c:pt>
                <c:pt idx="6577">
                  <c:v>109.63333333333334</c:v>
                </c:pt>
                <c:pt idx="6578">
                  <c:v>109.65</c:v>
                </c:pt>
                <c:pt idx="6579">
                  <c:v>109.66666666666667</c:v>
                </c:pt>
                <c:pt idx="6580">
                  <c:v>109.68333333333334</c:v>
                </c:pt>
                <c:pt idx="6581">
                  <c:v>109.7</c:v>
                </c:pt>
                <c:pt idx="6582">
                  <c:v>109.71666666666667</c:v>
                </c:pt>
                <c:pt idx="6583">
                  <c:v>109.73333333333333</c:v>
                </c:pt>
                <c:pt idx="6584">
                  <c:v>109.75</c:v>
                </c:pt>
                <c:pt idx="6585">
                  <c:v>109.76666666666667</c:v>
                </c:pt>
                <c:pt idx="6586">
                  <c:v>109.78333333333333</c:v>
                </c:pt>
                <c:pt idx="6587">
                  <c:v>109.8</c:v>
                </c:pt>
                <c:pt idx="6588">
                  <c:v>109.81666666666666</c:v>
                </c:pt>
                <c:pt idx="6589">
                  <c:v>109.83333333333333</c:v>
                </c:pt>
                <c:pt idx="6590">
                  <c:v>109.85</c:v>
                </c:pt>
                <c:pt idx="6591">
                  <c:v>109.86666666666666</c:v>
                </c:pt>
                <c:pt idx="6592">
                  <c:v>109.88333333333334</c:v>
                </c:pt>
                <c:pt idx="6593">
                  <c:v>109.9</c:v>
                </c:pt>
                <c:pt idx="6594">
                  <c:v>109.91666666666667</c:v>
                </c:pt>
                <c:pt idx="6595">
                  <c:v>109.93333333333334</c:v>
                </c:pt>
                <c:pt idx="6596">
                  <c:v>109.95</c:v>
                </c:pt>
                <c:pt idx="6597">
                  <c:v>109.96666666666667</c:v>
                </c:pt>
                <c:pt idx="6598">
                  <c:v>109.98333333333333</c:v>
                </c:pt>
                <c:pt idx="6599">
                  <c:v>110</c:v>
                </c:pt>
                <c:pt idx="6600">
                  <c:v>110.01666666666667</c:v>
                </c:pt>
                <c:pt idx="6601">
                  <c:v>110.03333333333333</c:v>
                </c:pt>
                <c:pt idx="6602">
                  <c:v>110.05</c:v>
                </c:pt>
                <c:pt idx="6603">
                  <c:v>110.06666666666666</c:v>
                </c:pt>
                <c:pt idx="6604">
                  <c:v>110.08333333333333</c:v>
                </c:pt>
                <c:pt idx="6605">
                  <c:v>110.1</c:v>
                </c:pt>
                <c:pt idx="6606">
                  <c:v>110.11666666666666</c:v>
                </c:pt>
                <c:pt idx="6607">
                  <c:v>110.13333333333334</c:v>
                </c:pt>
                <c:pt idx="6608">
                  <c:v>110.15</c:v>
                </c:pt>
                <c:pt idx="6609">
                  <c:v>110.16666666666667</c:v>
                </c:pt>
                <c:pt idx="6610">
                  <c:v>110.18333333333334</c:v>
                </c:pt>
                <c:pt idx="6611">
                  <c:v>110.2</c:v>
                </c:pt>
                <c:pt idx="6612">
                  <c:v>110.21666666666667</c:v>
                </c:pt>
                <c:pt idx="6613">
                  <c:v>110.23333333333333</c:v>
                </c:pt>
                <c:pt idx="6614">
                  <c:v>110.25</c:v>
                </c:pt>
                <c:pt idx="6615">
                  <c:v>110.26666666666667</c:v>
                </c:pt>
                <c:pt idx="6616">
                  <c:v>110.28333333333333</c:v>
                </c:pt>
                <c:pt idx="6617">
                  <c:v>110.3</c:v>
                </c:pt>
                <c:pt idx="6618">
                  <c:v>110.31666666666666</c:v>
                </c:pt>
                <c:pt idx="6619">
                  <c:v>110.33333333333333</c:v>
                </c:pt>
                <c:pt idx="6620">
                  <c:v>110.35</c:v>
                </c:pt>
                <c:pt idx="6621">
                  <c:v>110.36666666666666</c:v>
                </c:pt>
                <c:pt idx="6622">
                  <c:v>110.38333333333334</c:v>
                </c:pt>
                <c:pt idx="6623">
                  <c:v>110.4</c:v>
                </c:pt>
                <c:pt idx="6624">
                  <c:v>110.41666666666667</c:v>
                </c:pt>
                <c:pt idx="6625">
                  <c:v>110.43333333333334</c:v>
                </c:pt>
                <c:pt idx="6626">
                  <c:v>110.45</c:v>
                </c:pt>
                <c:pt idx="6627">
                  <c:v>110.46666666666667</c:v>
                </c:pt>
                <c:pt idx="6628">
                  <c:v>110.48333333333333</c:v>
                </c:pt>
                <c:pt idx="6629">
                  <c:v>110.5</c:v>
                </c:pt>
                <c:pt idx="6630">
                  <c:v>110.51666666666667</c:v>
                </c:pt>
                <c:pt idx="6631">
                  <c:v>110.53333333333333</c:v>
                </c:pt>
                <c:pt idx="6632">
                  <c:v>110.55</c:v>
                </c:pt>
                <c:pt idx="6633">
                  <c:v>110.56666666666666</c:v>
                </c:pt>
                <c:pt idx="6634">
                  <c:v>110.58333333333333</c:v>
                </c:pt>
                <c:pt idx="6635">
                  <c:v>110.6</c:v>
                </c:pt>
                <c:pt idx="6636">
                  <c:v>110.61666666666666</c:v>
                </c:pt>
                <c:pt idx="6637">
                  <c:v>110.63333333333334</c:v>
                </c:pt>
                <c:pt idx="6638">
                  <c:v>110.65</c:v>
                </c:pt>
                <c:pt idx="6639">
                  <c:v>110.66666666666667</c:v>
                </c:pt>
                <c:pt idx="6640">
                  <c:v>110.68333333333334</c:v>
                </c:pt>
                <c:pt idx="6641">
                  <c:v>110.7</c:v>
                </c:pt>
                <c:pt idx="6642">
                  <c:v>110.71666666666667</c:v>
                </c:pt>
                <c:pt idx="6643">
                  <c:v>110.73333333333333</c:v>
                </c:pt>
                <c:pt idx="6644">
                  <c:v>110.75</c:v>
                </c:pt>
                <c:pt idx="6645">
                  <c:v>110.76666666666667</c:v>
                </c:pt>
                <c:pt idx="6646">
                  <c:v>110.78333333333333</c:v>
                </c:pt>
                <c:pt idx="6647">
                  <c:v>110.8</c:v>
                </c:pt>
                <c:pt idx="6648">
                  <c:v>110.81666666666666</c:v>
                </c:pt>
                <c:pt idx="6649">
                  <c:v>110.83333333333333</c:v>
                </c:pt>
                <c:pt idx="6650">
                  <c:v>110.85</c:v>
                </c:pt>
                <c:pt idx="6651">
                  <c:v>110.86666666666666</c:v>
                </c:pt>
                <c:pt idx="6652">
                  <c:v>110.88333333333334</c:v>
                </c:pt>
                <c:pt idx="6653">
                  <c:v>110.9</c:v>
                </c:pt>
                <c:pt idx="6654">
                  <c:v>110.91666666666667</c:v>
                </c:pt>
                <c:pt idx="6655">
                  <c:v>110.93333333333334</c:v>
                </c:pt>
                <c:pt idx="6656">
                  <c:v>110.95</c:v>
                </c:pt>
                <c:pt idx="6657">
                  <c:v>110.96666666666667</c:v>
                </c:pt>
                <c:pt idx="6658">
                  <c:v>110.98333333333333</c:v>
                </c:pt>
                <c:pt idx="6659">
                  <c:v>111</c:v>
                </c:pt>
                <c:pt idx="6660">
                  <c:v>111.01666666666667</c:v>
                </c:pt>
                <c:pt idx="6661">
                  <c:v>111.03333333333333</c:v>
                </c:pt>
                <c:pt idx="6662">
                  <c:v>111.05</c:v>
                </c:pt>
                <c:pt idx="6663">
                  <c:v>111.06666666666666</c:v>
                </c:pt>
                <c:pt idx="6664">
                  <c:v>111.08333333333333</c:v>
                </c:pt>
                <c:pt idx="6665">
                  <c:v>111.1</c:v>
                </c:pt>
                <c:pt idx="6666">
                  <c:v>111.11666666666666</c:v>
                </c:pt>
                <c:pt idx="6667">
                  <c:v>111.13333333333334</c:v>
                </c:pt>
                <c:pt idx="6668">
                  <c:v>111.15</c:v>
                </c:pt>
                <c:pt idx="6669">
                  <c:v>111.16666666666667</c:v>
                </c:pt>
                <c:pt idx="6670">
                  <c:v>111.18333333333334</c:v>
                </c:pt>
                <c:pt idx="6671">
                  <c:v>111.2</c:v>
                </c:pt>
                <c:pt idx="6672">
                  <c:v>111.21666666666667</c:v>
                </c:pt>
                <c:pt idx="6673">
                  <c:v>111.23333333333333</c:v>
                </c:pt>
                <c:pt idx="6674">
                  <c:v>111.25</c:v>
                </c:pt>
                <c:pt idx="6675">
                  <c:v>111.26666666666667</c:v>
                </c:pt>
                <c:pt idx="6676">
                  <c:v>111.28333333333333</c:v>
                </c:pt>
                <c:pt idx="6677">
                  <c:v>111.3</c:v>
                </c:pt>
                <c:pt idx="6678">
                  <c:v>111.31666666666666</c:v>
                </c:pt>
                <c:pt idx="6679">
                  <c:v>111.33333333333333</c:v>
                </c:pt>
                <c:pt idx="6680">
                  <c:v>111.35</c:v>
                </c:pt>
                <c:pt idx="6681">
                  <c:v>111.36666666666666</c:v>
                </c:pt>
                <c:pt idx="6682">
                  <c:v>111.38333333333334</c:v>
                </c:pt>
                <c:pt idx="6683">
                  <c:v>111.4</c:v>
                </c:pt>
                <c:pt idx="6684">
                  <c:v>111.41666666666667</c:v>
                </c:pt>
                <c:pt idx="6685">
                  <c:v>111.43333333333334</c:v>
                </c:pt>
                <c:pt idx="6686">
                  <c:v>111.45</c:v>
                </c:pt>
                <c:pt idx="6687">
                  <c:v>111.46666666666667</c:v>
                </c:pt>
                <c:pt idx="6688">
                  <c:v>111.48333333333333</c:v>
                </c:pt>
                <c:pt idx="6689">
                  <c:v>111.5</c:v>
                </c:pt>
                <c:pt idx="6690">
                  <c:v>111.51666666666667</c:v>
                </c:pt>
                <c:pt idx="6691">
                  <c:v>111.53333333333333</c:v>
                </c:pt>
                <c:pt idx="6692">
                  <c:v>111.55</c:v>
                </c:pt>
                <c:pt idx="6693">
                  <c:v>111.56666666666666</c:v>
                </c:pt>
                <c:pt idx="6694">
                  <c:v>111.58333333333333</c:v>
                </c:pt>
                <c:pt idx="6695">
                  <c:v>111.6</c:v>
                </c:pt>
                <c:pt idx="6696">
                  <c:v>111.61666666666666</c:v>
                </c:pt>
                <c:pt idx="6697">
                  <c:v>111.63333333333334</c:v>
                </c:pt>
                <c:pt idx="6698">
                  <c:v>111.65</c:v>
                </c:pt>
                <c:pt idx="6699">
                  <c:v>111.66666666666667</c:v>
                </c:pt>
                <c:pt idx="6700">
                  <c:v>111.68333333333334</c:v>
                </c:pt>
                <c:pt idx="6701">
                  <c:v>111.7</c:v>
                </c:pt>
                <c:pt idx="6702">
                  <c:v>111.71666666666667</c:v>
                </c:pt>
                <c:pt idx="6703">
                  <c:v>111.73333333333333</c:v>
                </c:pt>
                <c:pt idx="6704">
                  <c:v>111.75</c:v>
                </c:pt>
                <c:pt idx="6705">
                  <c:v>111.76666666666667</c:v>
                </c:pt>
                <c:pt idx="6706">
                  <c:v>111.78333333333333</c:v>
                </c:pt>
                <c:pt idx="6707">
                  <c:v>111.8</c:v>
                </c:pt>
                <c:pt idx="6708">
                  <c:v>111.81666666666666</c:v>
                </c:pt>
                <c:pt idx="6709">
                  <c:v>111.83333333333333</c:v>
                </c:pt>
                <c:pt idx="6710">
                  <c:v>111.85</c:v>
                </c:pt>
                <c:pt idx="6711">
                  <c:v>111.86666666666666</c:v>
                </c:pt>
                <c:pt idx="6712">
                  <c:v>111.88333333333334</c:v>
                </c:pt>
                <c:pt idx="6713">
                  <c:v>111.9</c:v>
                </c:pt>
                <c:pt idx="6714">
                  <c:v>111.91666666666667</c:v>
                </c:pt>
                <c:pt idx="6715">
                  <c:v>111.93333333333334</c:v>
                </c:pt>
                <c:pt idx="6716">
                  <c:v>111.95</c:v>
                </c:pt>
                <c:pt idx="6717">
                  <c:v>111.96666666666667</c:v>
                </c:pt>
                <c:pt idx="6718">
                  <c:v>111.98333333333333</c:v>
                </c:pt>
                <c:pt idx="6719">
                  <c:v>112</c:v>
                </c:pt>
                <c:pt idx="6720">
                  <c:v>112.01666666666667</c:v>
                </c:pt>
                <c:pt idx="6721">
                  <c:v>112.03333333333333</c:v>
                </c:pt>
                <c:pt idx="6722">
                  <c:v>112.05</c:v>
                </c:pt>
                <c:pt idx="6723">
                  <c:v>112.06666666666666</c:v>
                </c:pt>
                <c:pt idx="6724">
                  <c:v>112.08333333333333</c:v>
                </c:pt>
                <c:pt idx="6725">
                  <c:v>112.1</c:v>
                </c:pt>
                <c:pt idx="6726">
                  <c:v>112.11666666666666</c:v>
                </c:pt>
                <c:pt idx="6727">
                  <c:v>112.13333333333334</c:v>
                </c:pt>
                <c:pt idx="6728">
                  <c:v>112.15</c:v>
                </c:pt>
                <c:pt idx="6729">
                  <c:v>112.16666666666667</c:v>
                </c:pt>
                <c:pt idx="6730">
                  <c:v>112.18333333333334</c:v>
                </c:pt>
                <c:pt idx="6731">
                  <c:v>112.2</c:v>
                </c:pt>
                <c:pt idx="6732">
                  <c:v>112.21666666666667</c:v>
                </c:pt>
                <c:pt idx="6733">
                  <c:v>112.23333333333333</c:v>
                </c:pt>
                <c:pt idx="6734">
                  <c:v>112.25</c:v>
                </c:pt>
                <c:pt idx="6735">
                  <c:v>112.26666666666667</c:v>
                </c:pt>
                <c:pt idx="6736">
                  <c:v>112.28333333333333</c:v>
                </c:pt>
                <c:pt idx="6737">
                  <c:v>112.3</c:v>
                </c:pt>
                <c:pt idx="6738">
                  <c:v>112.31666666666666</c:v>
                </c:pt>
                <c:pt idx="6739">
                  <c:v>112.33333333333333</c:v>
                </c:pt>
                <c:pt idx="6740">
                  <c:v>112.35</c:v>
                </c:pt>
                <c:pt idx="6741">
                  <c:v>112.36666666666666</c:v>
                </c:pt>
                <c:pt idx="6742">
                  <c:v>112.38333333333334</c:v>
                </c:pt>
                <c:pt idx="6743">
                  <c:v>112.4</c:v>
                </c:pt>
                <c:pt idx="6744">
                  <c:v>112.41666666666667</c:v>
                </c:pt>
                <c:pt idx="6745">
                  <c:v>112.43333333333334</c:v>
                </c:pt>
                <c:pt idx="6746">
                  <c:v>112.45</c:v>
                </c:pt>
                <c:pt idx="6747">
                  <c:v>112.46666666666667</c:v>
                </c:pt>
                <c:pt idx="6748">
                  <c:v>112.48333333333333</c:v>
                </c:pt>
                <c:pt idx="6749">
                  <c:v>112.5</c:v>
                </c:pt>
                <c:pt idx="6750">
                  <c:v>112.51666666666667</c:v>
                </c:pt>
                <c:pt idx="6751">
                  <c:v>112.53333333333333</c:v>
                </c:pt>
                <c:pt idx="6752">
                  <c:v>112.55</c:v>
                </c:pt>
                <c:pt idx="6753">
                  <c:v>112.56666666666666</c:v>
                </c:pt>
                <c:pt idx="6754">
                  <c:v>112.58333333333333</c:v>
                </c:pt>
                <c:pt idx="6755">
                  <c:v>112.6</c:v>
                </c:pt>
                <c:pt idx="6756">
                  <c:v>112.61666666666666</c:v>
                </c:pt>
                <c:pt idx="6757">
                  <c:v>112.63333333333334</c:v>
                </c:pt>
                <c:pt idx="6758">
                  <c:v>112.65</c:v>
                </c:pt>
                <c:pt idx="6759">
                  <c:v>112.66666666666667</c:v>
                </c:pt>
                <c:pt idx="6760">
                  <c:v>112.68333333333334</c:v>
                </c:pt>
                <c:pt idx="6761">
                  <c:v>112.7</c:v>
                </c:pt>
                <c:pt idx="6762">
                  <c:v>112.71666666666667</c:v>
                </c:pt>
                <c:pt idx="6763">
                  <c:v>112.73333333333333</c:v>
                </c:pt>
                <c:pt idx="6764">
                  <c:v>112.75</c:v>
                </c:pt>
                <c:pt idx="6765">
                  <c:v>112.76666666666667</c:v>
                </c:pt>
                <c:pt idx="6766">
                  <c:v>112.78333333333333</c:v>
                </c:pt>
                <c:pt idx="6767">
                  <c:v>112.8</c:v>
                </c:pt>
                <c:pt idx="6768">
                  <c:v>112.81666666666666</c:v>
                </c:pt>
                <c:pt idx="6769">
                  <c:v>112.83333333333333</c:v>
                </c:pt>
                <c:pt idx="6770">
                  <c:v>112.85</c:v>
                </c:pt>
                <c:pt idx="6771">
                  <c:v>112.86666666666666</c:v>
                </c:pt>
                <c:pt idx="6772">
                  <c:v>112.88333333333334</c:v>
                </c:pt>
                <c:pt idx="6773">
                  <c:v>112.9</c:v>
                </c:pt>
                <c:pt idx="6774">
                  <c:v>112.91666666666667</c:v>
                </c:pt>
                <c:pt idx="6775">
                  <c:v>112.93333333333334</c:v>
                </c:pt>
                <c:pt idx="6776">
                  <c:v>112.95</c:v>
                </c:pt>
                <c:pt idx="6777">
                  <c:v>112.96666666666667</c:v>
                </c:pt>
                <c:pt idx="6778">
                  <c:v>112.98333333333333</c:v>
                </c:pt>
                <c:pt idx="6779">
                  <c:v>113</c:v>
                </c:pt>
                <c:pt idx="6780">
                  <c:v>113.01666666666667</c:v>
                </c:pt>
                <c:pt idx="6781">
                  <c:v>113.03333333333333</c:v>
                </c:pt>
                <c:pt idx="6782">
                  <c:v>113.05</c:v>
                </c:pt>
                <c:pt idx="6783">
                  <c:v>113.06666666666666</c:v>
                </c:pt>
                <c:pt idx="6784">
                  <c:v>113.08333333333333</c:v>
                </c:pt>
                <c:pt idx="6785">
                  <c:v>113.1</c:v>
                </c:pt>
                <c:pt idx="6786">
                  <c:v>113.11666666666666</c:v>
                </c:pt>
                <c:pt idx="6787">
                  <c:v>113.13333333333334</c:v>
                </c:pt>
                <c:pt idx="6788">
                  <c:v>113.15</c:v>
                </c:pt>
                <c:pt idx="6789">
                  <c:v>113.16666666666667</c:v>
                </c:pt>
                <c:pt idx="6790">
                  <c:v>113.18333333333334</c:v>
                </c:pt>
                <c:pt idx="6791">
                  <c:v>113.2</c:v>
                </c:pt>
                <c:pt idx="6792">
                  <c:v>113.21666666666667</c:v>
                </c:pt>
                <c:pt idx="6793">
                  <c:v>113.23333333333333</c:v>
                </c:pt>
                <c:pt idx="6794">
                  <c:v>113.25</c:v>
                </c:pt>
                <c:pt idx="6795">
                  <c:v>113.26666666666667</c:v>
                </c:pt>
                <c:pt idx="6796">
                  <c:v>113.28333333333333</c:v>
                </c:pt>
                <c:pt idx="6797">
                  <c:v>113.3</c:v>
                </c:pt>
                <c:pt idx="6798">
                  <c:v>113.31666666666666</c:v>
                </c:pt>
                <c:pt idx="6799">
                  <c:v>113.33333333333333</c:v>
                </c:pt>
                <c:pt idx="6800">
                  <c:v>113.35</c:v>
                </c:pt>
                <c:pt idx="6801">
                  <c:v>113.36666666666666</c:v>
                </c:pt>
                <c:pt idx="6802">
                  <c:v>113.38333333333334</c:v>
                </c:pt>
                <c:pt idx="6803">
                  <c:v>113.4</c:v>
                </c:pt>
                <c:pt idx="6804">
                  <c:v>113.41666666666667</c:v>
                </c:pt>
                <c:pt idx="6805">
                  <c:v>113.43333333333334</c:v>
                </c:pt>
                <c:pt idx="6806">
                  <c:v>113.45</c:v>
                </c:pt>
                <c:pt idx="6807">
                  <c:v>113.46666666666667</c:v>
                </c:pt>
                <c:pt idx="6808">
                  <c:v>113.48333333333333</c:v>
                </c:pt>
                <c:pt idx="6809">
                  <c:v>113.5</c:v>
                </c:pt>
                <c:pt idx="6810">
                  <c:v>113.51666666666667</c:v>
                </c:pt>
                <c:pt idx="6811">
                  <c:v>113.53333333333333</c:v>
                </c:pt>
                <c:pt idx="6812">
                  <c:v>113.55</c:v>
                </c:pt>
                <c:pt idx="6813">
                  <c:v>113.56666666666666</c:v>
                </c:pt>
                <c:pt idx="6814">
                  <c:v>113.58333333333333</c:v>
                </c:pt>
                <c:pt idx="6815">
                  <c:v>113.6</c:v>
                </c:pt>
                <c:pt idx="6816">
                  <c:v>113.61666666666666</c:v>
                </c:pt>
                <c:pt idx="6817">
                  <c:v>113.63333333333334</c:v>
                </c:pt>
                <c:pt idx="6818">
                  <c:v>113.65</c:v>
                </c:pt>
                <c:pt idx="6819">
                  <c:v>113.66666666666667</c:v>
                </c:pt>
                <c:pt idx="6820">
                  <c:v>113.68333333333334</c:v>
                </c:pt>
                <c:pt idx="6821">
                  <c:v>113.7</c:v>
                </c:pt>
                <c:pt idx="6822">
                  <c:v>113.71666666666667</c:v>
                </c:pt>
                <c:pt idx="6823">
                  <c:v>113.73333333333333</c:v>
                </c:pt>
                <c:pt idx="6824">
                  <c:v>113.75</c:v>
                </c:pt>
                <c:pt idx="6825">
                  <c:v>113.76666666666667</c:v>
                </c:pt>
                <c:pt idx="6826">
                  <c:v>113.78333333333333</c:v>
                </c:pt>
                <c:pt idx="6827">
                  <c:v>113.8</c:v>
                </c:pt>
                <c:pt idx="6828">
                  <c:v>113.81666666666666</c:v>
                </c:pt>
                <c:pt idx="6829">
                  <c:v>113.83333333333333</c:v>
                </c:pt>
                <c:pt idx="6830">
                  <c:v>113.85</c:v>
                </c:pt>
                <c:pt idx="6831">
                  <c:v>113.86666666666666</c:v>
                </c:pt>
                <c:pt idx="6832">
                  <c:v>113.88333333333334</c:v>
                </c:pt>
                <c:pt idx="6833">
                  <c:v>113.9</c:v>
                </c:pt>
                <c:pt idx="6834">
                  <c:v>113.91666666666667</c:v>
                </c:pt>
                <c:pt idx="6835">
                  <c:v>113.93333333333334</c:v>
                </c:pt>
                <c:pt idx="6836">
                  <c:v>113.95</c:v>
                </c:pt>
                <c:pt idx="6837">
                  <c:v>113.96666666666667</c:v>
                </c:pt>
                <c:pt idx="6838">
                  <c:v>113.98333333333333</c:v>
                </c:pt>
                <c:pt idx="6839">
                  <c:v>114</c:v>
                </c:pt>
                <c:pt idx="6840">
                  <c:v>114.01666666666667</c:v>
                </c:pt>
                <c:pt idx="6841">
                  <c:v>114.03333333333333</c:v>
                </c:pt>
                <c:pt idx="6842">
                  <c:v>114.05</c:v>
                </c:pt>
                <c:pt idx="6843">
                  <c:v>114.06666666666666</c:v>
                </c:pt>
                <c:pt idx="6844">
                  <c:v>114.08333333333333</c:v>
                </c:pt>
                <c:pt idx="6845">
                  <c:v>114.1</c:v>
                </c:pt>
                <c:pt idx="6846">
                  <c:v>114.11666666666666</c:v>
                </c:pt>
                <c:pt idx="6847">
                  <c:v>114.13333333333334</c:v>
                </c:pt>
                <c:pt idx="6848">
                  <c:v>114.15</c:v>
                </c:pt>
                <c:pt idx="6849">
                  <c:v>114.16666666666667</c:v>
                </c:pt>
                <c:pt idx="6850">
                  <c:v>114.18333333333334</c:v>
                </c:pt>
                <c:pt idx="6851">
                  <c:v>114.2</c:v>
                </c:pt>
                <c:pt idx="6852">
                  <c:v>114.21666666666667</c:v>
                </c:pt>
                <c:pt idx="6853">
                  <c:v>114.23333333333333</c:v>
                </c:pt>
                <c:pt idx="6854">
                  <c:v>114.25</c:v>
                </c:pt>
                <c:pt idx="6855">
                  <c:v>114.26666666666667</c:v>
                </c:pt>
                <c:pt idx="6856">
                  <c:v>114.28333333333333</c:v>
                </c:pt>
                <c:pt idx="6857">
                  <c:v>114.3</c:v>
                </c:pt>
                <c:pt idx="6858">
                  <c:v>114.31666666666666</c:v>
                </c:pt>
                <c:pt idx="6859">
                  <c:v>114.33333333333333</c:v>
                </c:pt>
                <c:pt idx="6860">
                  <c:v>114.35</c:v>
                </c:pt>
                <c:pt idx="6861">
                  <c:v>114.36666666666666</c:v>
                </c:pt>
                <c:pt idx="6862">
                  <c:v>114.38333333333334</c:v>
                </c:pt>
                <c:pt idx="6863">
                  <c:v>114.4</c:v>
                </c:pt>
                <c:pt idx="6864">
                  <c:v>114.41666666666667</c:v>
                </c:pt>
                <c:pt idx="6865">
                  <c:v>114.43333333333334</c:v>
                </c:pt>
                <c:pt idx="6866">
                  <c:v>114.45</c:v>
                </c:pt>
                <c:pt idx="6867">
                  <c:v>114.46666666666667</c:v>
                </c:pt>
                <c:pt idx="6868">
                  <c:v>114.48333333333333</c:v>
                </c:pt>
                <c:pt idx="6869">
                  <c:v>114.5</c:v>
                </c:pt>
                <c:pt idx="6870">
                  <c:v>114.51666666666667</c:v>
                </c:pt>
                <c:pt idx="6871">
                  <c:v>114.53333333333333</c:v>
                </c:pt>
                <c:pt idx="6872">
                  <c:v>114.55</c:v>
                </c:pt>
                <c:pt idx="6873">
                  <c:v>114.56666666666666</c:v>
                </c:pt>
                <c:pt idx="6874">
                  <c:v>114.58333333333333</c:v>
                </c:pt>
                <c:pt idx="6875">
                  <c:v>114.6</c:v>
                </c:pt>
                <c:pt idx="6876">
                  <c:v>114.61666666666666</c:v>
                </c:pt>
                <c:pt idx="6877">
                  <c:v>114.63333333333334</c:v>
                </c:pt>
                <c:pt idx="6878">
                  <c:v>114.65</c:v>
                </c:pt>
                <c:pt idx="6879">
                  <c:v>114.66666666666667</c:v>
                </c:pt>
                <c:pt idx="6880">
                  <c:v>114.68333333333334</c:v>
                </c:pt>
                <c:pt idx="6881">
                  <c:v>114.7</c:v>
                </c:pt>
                <c:pt idx="6882">
                  <c:v>114.71666666666667</c:v>
                </c:pt>
                <c:pt idx="6883">
                  <c:v>114.73333333333333</c:v>
                </c:pt>
                <c:pt idx="6884">
                  <c:v>114.75</c:v>
                </c:pt>
                <c:pt idx="6885">
                  <c:v>114.76666666666667</c:v>
                </c:pt>
                <c:pt idx="6886">
                  <c:v>114.78333333333333</c:v>
                </c:pt>
                <c:pt idx="6887">
                  <c:v>114.8</c:v>
                </c:pt>
                <c:pt idx="6888">
                  <c:v>114.81666666666666</c:v>
                </c:pt>
                <c:pt idx="6889">
                  <c:v>114.83333333333333</c:v>
                </c:pt>
                <c:pt idx="6890">
                  <c:v>114.85</c:v>
                </c:pt>
                <c:pt idx="6891">
                  <c:v>114.86666666666666</c:v>
                </c:pt>
                <c:pt idx="6892">
                  <c:v>114.88333333333334</c:v>
                </c:pt>
                <c:pt idx="6893">
                  <c:v>114.9</c:v>
                </c:pt>
                <c:pt idx="6894">
                  <c:v>114.91666666666667</c:v>
                </c:pt>
                <c:pt idx="6895">
                  <c:v>114.93333333333334</c:v>
                </c:pt>
                <c:pt idx="6896">
                  <c:v>114.95</c:v>
                </c:pt>
                <c:pt idx="6897">
                  <c:v>114.96666666666667</c:v>
                </c:pt>
                <c:pt idx="6898">
                  <c:v>114.98333333333333</c:v>
                </c:pt>
                <c:pt idx="6899">
                  <c:v>115</c:v>
                </c:pt>
                <c:pt idx="6900">
                  <c:v>115.01666666666667</c:v>
                </c:pt>
                <c:pt idx="6901">
                  <c:v>115.03333333333333</c:v>
                </c:pt>
                <c:pt idx="6902">
                  <c:v>115.05</c:v>
                </c:pt>
                <c:pt idx="6903">
                  <c:v>115.06666666666666</c:v>
                </c:pt>
                <c:pt idx="6904">
                  <c:v>115.08333333333333</c:v>
                </c:pt>
                <c:pt idx="6905">
                  <c:v>115.1</c:v>
                </c:pt>
                <c:pt idx="6906">
                  <c:v>115.11666666666666</c:v>
                </c:pt>
                <c:pt idx="6907">
                  <c:v>115.13333333333334</c:v>
                </c:pt>
                <c:pt idx="6908">
                  <c:v>115.15</c:v>
                </c:pt>
                <c:pt idx="6909">
                  <c:v>115.16666666666667</c:v>
                </c:pt>
                <c:pt idx="6910">
                  <c:v>115.18333333333334</c:v>
                </c:pt>
                <c:pt idx="6911">
                  <c:v>115.2</c:v>
                </c:pt>
                <c:pt idx="6912">
                  <c:v>115.21666666666667</c:v>
                </c:pt>
                <c:pt idx="6913">
                  <c:v>115.23333333333333</c:v>
                </c:pt>
                <c:pt idx="6914">
                  <c:v>115.25</c:v>
                </c:pt>
                <c:pt idx="6915">
                  <c:v>115.26666666666667</c:v>
                </c:pt>
                <c:pt idx="6916">
                  <c:v>115.28333333333333</c:v>
                </c:pt>
                <c:pt idx="6917">
                  <c:v>115.3</c:v>
                </c:pt>
                <c:pt idx="6918">
                  <c:v>115.31666666666666</c:v>
                </c:pt>
                <c:pt idx="6919">
                  <c:v>115.33333333333333</c:v>
                </c:pt>
                <c:pt idx="6920">
                  <c:v>115.35</c:v>
                </c:pt>
                <c:pt idx="6921">
                  <c:v>115.36666666666666</c:v>
                </c:pt>
                <c:pt idx="6922">
                  <c:v>115.38333333333334</c:v>
                </c:pt>
                <c:pt idx="6923">
                  <c:v>115.4</c:v>
                </c:pt>
                <c:pt idx="6924">
                  <c:v>115.41666666666667</c:v>
                </c:pt>
                <c:pt idx="6925">
                  <c:v>115.43333333333334</c:v>
                </c:pt>
                <c:pt idx="6926">
                  <c:v>115.45</c:v>
                </c:pt>
                <c:pt idx="6927">
                  <c:v>115.46666666666667</c:v>
                </c:pt>
                <c:pt idx="6928">
                  <c:v>115.48333333333333</c:v>
                </c:pt>
                <c:pt idx="6929">
                  <c:v>115.5</c:v>
                </c:pt>
                <c:pt idx="6930">
                  <c:v>115.51666666666667</c:v>
                </c:pt>
                <c:pt idx="6931">
                  <c:v>115.53333333333333</c:v>
                </c:pt>
                <c:pt idx="6932">
                  <c:v>115.55</c:v>
                </c:pt>
                <c:pt idx="6933">
                  <c:v>115.56666666666666</c:v>
                </c:pt>
                <c:pt idx="6934">
                  <c:v>115.58333333333333</c:v>
                </c:pt>
                <c:pt idx="6935">
                  <c:v>115.6</c:v>
                </c:pt>
                <c:pt idx="6936">
                  <c:v>115.61666666666666</c:v>
                </c:pt>
                <c:pt idx="6937">
                  <c:v>115.63333333333334</c:v>
                </c:pt>
                <c:pt idx="6938">
                  <c:v>115.65</c:v>
                </c:pt>
                <c:pt idx="6939">
                  <c:v>115.66666666666667</c:v>
                </c:pt>
                <c:pt idx="6940">
                  <c:v>115.68333333333334</c:v>
                </c:pt>
                <c:pt idx="6941">
                  <c:v>115.7</c:v>
                </c:pt>
                <c:pt idx="6942">
                  <c:v>115.71666666666667</c:v>
                </c:pt>
                <c:pt idx="6943">
                  <c:v>115.73333333333333</c:v>
                </c:pt>
                <c:pt idx="6944">
                  <c:v>115.75</c:v>
                </c:pt>
                <c:pt idx="6945">
                  <c:v>115.76666666666667</c:v>
                </c:pt>
                <c:pt idx="6946">
                  <c:v>115.78333333333333</c:v>
                </c:pt>
                <c:pt idx="6947">
                  <c:v>115.8</c:v>
                </c:pt>
                <c:pt idx="6948">
                  <c:v>115.81666666666666</c:v>
                </c:pt>
                <c:pt idx="6949">
                  <c:v>115.83333333333333</c:v>
                </c:pt>
                <c:pt idx="6950">
                  <c:v>115.85</c:v>
                </c:pt>
                <c:pt idx="6951">
                  <c:v>115.86666666666666</c:v>
                </c:pt>
                <c:pt idx="6952">
                  <c:v>115.88333333333334</c:v>
                </c:pt>
                <c:pt idx="6953">
                  <c:v>115.9</c:v>
                </c:pt>
                <c:pt idx="6954">
                  <c:v>115.91666666666667</c:v>
                </c:pt>
                <c:pt idx="6955">
                  <c:v>115.93333333333334</c:v>
                </c:pt>
                <c:pt idx="6956">
                  <c:v>115.95</c:v>
                </c:pt>
                <c:pt idx="6957">
                  <c:v>115.96666666666667</c:v>
                </c:pt>
                <c:pt idx="6958">
                  <c:v>115.98333333333333</c:v>
                </c:pt>
                <c:pt idx="6959">
                  <c:v>116</c:v>
                </c:pt>
                <c:pt idx="6960">
                  <c:v>116.01666666666667</c:v>
                </c:pt>
                <c:pt idx="6961">
                  <c:v>116.03333333333333</c:v>
                </c:pt>
                <c:pt idx="6962">
                  <c:v>116.05</c:v>
                </c:pt>
                <c:pt idx="6963">
                  <c:v>116.06666666666666</c:v>
                </c:pt>
                <c:pt idx="6964">
                  <c:v>116.08333333333333</c:v>
                </c:pt>
                <c:pt idx="6965">
                  <c:v>116.1</c:v>
                </c:pt>
                <c:pt idx="6966">
                  <c:v>116.11666666666666</c:v>
                </c:pt>
                <c:pt idx="6967">
                  <c:v>116.13333333333334</c:v>
                </c:pt>
                <c:pt idx="6968">
                  <c:v>116.15</c:v>
                </c:pt>
                <c:pt idx="6969">
                  <c:v>116.16666666666667</c:v>
                </c:pt>
                <c:pt idx="6970">
                  <c:v>116.18333333333334</c:v>
                </c:pt>
                <c:pt idx="6971">
                  <c:v>116.2</c:v>
                </c:pt>
                <c:pt idx="6972">
                  <c:v>116.21666666666667</c:v>
                </c:pt>
                <c:pt idx="6973">
                  <c:v>116.23333333333333</c:v>
                </c:pt>
                <c:pt idx="6974">
                  <c:v>116.25</c:v>
                </c:pt>
                <c:pt idx="6975">
                  <c:v>116.26666666666667</c:v>
                </c:pt>
                <c:pt idx="6976">
                  <c:v>116.28333333333333</c:v>
                </c:pt>
                <c:pt idx="6977">
                  <c:v>116.3</c:v>
                </c:pt>
                <c:pt idx="6978">
                  <c:v>116.31666666666666</c:v>
                </c:pt>
                <c:pt idx="6979">
                  <c:v>116.33333333333333</c:v>
                </c:pt>
                <c:pt idx="6980">
                  <c:v>116.35</c:v>
                </c:pt>
                <c:pt idx="6981">
                  <c:v>116.36666666666666</c:v>
                </c:pt>
                <c:pt idx="6982">
                  <c:v>116.38333333333334</c:v>
                </c:pt>
                <c:pt idx="6983">
                  <c:v>116.4</c:v>
                </c:pt>
                <c:pt idx="6984">
                  <c:v>116.41666666666667</c:v>
                </c:pt>
                <c:pt idx="6985">
                  <c:v>116.43333333333334</c:v>
                </c:pt>
                <c:pt idx="6986">
                  <c:v>116.45</c:v>
                </c:pt>
                <c:pt idx="6987">
                  <c:v>116.46666666666667</c:v>
                </c:pt>
                <c:pt idx="6988">
                  <c:v>116.48333333333333</c:v>
                </c:pt>
                <c:pt idx="6989">
                  <c:v>116.5</c:v>
                </c:pt>
                <c:pt idx="6990">
                  <c:v>116.51666666666667</c:v>
                </c:pt>
                <c:pt idx="6991">
                  <c:v>116.53333333333333</c:v>
                </c:pt>
                <c:pt idx="6992">
                  <c:v>116.55</c:v>
                </c:pt>
                <c:pt idx="6993">
                  <c:v>116.56666666666666</c:v>
                </c:pt>
                <c:pt idx="6994">
                  <c:v>116.58333333333333</c:v>
                </c:pt>
                <c:pt idx="6995">
                  <c:v>116.6</c:v>
                </c:pt>
                <c:pt idx="6996">
                  <c:v>116.61666666666666</c:v>
                </c:pt>
                <c:pt idx="6997">
                  <c:v>116.63333333333334</c:v>
                </c:pt>
                <c:pt idx="6998">
                  <c:v>116.65</c:v>
                </c:pt>
                <c:pt idx="6999">
                  <c:v>116.66666666666667</c:v>
                </c:pt>
                <c:pt idx="7000">
                  <c:v>116.68333333333334</c:v>
                </c:pt>
                <c:pt idx="7001">
                  <c:v>116.7</c:v>
                </c:pt>
                <c:pt idx="7002">
                  <c:v>116.71666666666667</c:v>
                </c:pt>
                <c:pt idx="7003">
                  <c:v>116.73333333333333</c:v>
                </c:pt>
                <c:pt idx="7004">
                  <c:v>116.75</c:v>
                </c:pt>
                <c:pt idx="7005">
                  <c:v>116.76666666666667</c:v>
                </c:pt>
                <c:pt idx="7006">
                  <c:v>116.78333333333333</c:v>
                </c:pt>
                <c:pt idx="7007">
                  <c:v>116.8</c:v>
                </c:pt>
                <c:pt idx="7008">
                  <c:v>116.81666666666666</c:v>
                </c:pt>
                <c:pt idx="7009">
                  <c:v>116.83333333333333</c:v>
                </c:pt>
                <c:pt idx="7010">
                  <c:v>116.85</c:v>
                </c:pt>
                <c:pt idx="7011">
                  <c:v>116.86666666666666</c:v>
                </c:pt>
                <c:pt idx="7012">
                  <c:v>116.88333333333334</c:v>
                </c:pt>
                <c:pt idx="7013">
                  <c:v>116.9</c:v>
                </c:pt>
                <c:pt idx="7014">
                  <c:v>116.91666666666667</c:v>
                </c:pt>
                <c:pt idx="7015">
                  <c:v>116.93333333333334</c:v>
                </c:pt>
                <c:pt idx="7016">
                  <c:v>116.95</c:v>
                </c:pt>
                <c:pt idx="7017">
                  <c:v>116.96666666666667</c:v>
                </c:pt>
                <c:pt idx="7018">
                  <c:v>116.98333333333333</c:v>
                </c:pt>
                <c:pt idx="7019">
                  <c:v>117</c:v>
                </c:pt>
                <c:pt idx="7020">
                  <c:v>117.01666666666667</c:v>
                </c:pt>
                <c:pt idx="7021">
                  <c:v>117.03333333333333</c:v>
                </c:pt>
                <c:pt idx="7022">
                  <c:v>117.05</c:v>
                </c:pt>
                <c:pt idx="7023">
                  <c:v>117.06666666666666</c:v>
                </c:pt>
                <c:pt idx="7024">
                  <c:v>117.08333333333333</c:v>
                </c:pt>
                <c:pt idx="7025">
                  <c:v>117.1</c:v>
                </c:pt>
                <c:pt idx="7026">
                  <c:v>117.11666666666666</c:v>
                </c:pt>
                <c:pt idx="7027">
                  <c:v>117.13333333333334</c:v>
                </c:pt>
                <c:pt idx="7028">
                  <c:v>117.15</c:v>
                </c:pt>
                <c:pt idx="7029">
                  <c:v>117.16666666666667</c:v>
                </c:pt>
                <c:pt idx="7030">
                  <c:v>117.18333333333334</c:v>
                </c:pt>
                <c:pt idx="7031">
                  <c:v>117.2</c:v>
                </c:pt>
                <c:pt idx="7032">
                  <c:v>117.21666666666667</c:v>
                </c:pt>
                <c:pt idx="7033">
                  <c:v>117.23333333333333</c:v>
                </c:pt>
                <c:pt idx="7034">
                  <c:v>117.25</c:v>
                </c:pt>
                <c:pt idx="7035">
                  <c:v>117.26666666666667</c:v>
                </c:pt>
                <c:pt idx="7036">
                  <c:v>117.28333333333333</c:v>
                </c:pt>
                <c:pt idx="7037">
                  <c:v>117.3</c:v>
                </c:pt>
                <c:pt idx="7038">
                  <c:v>117.31666666666666</c:v>
                </c:pt>
                <c:pt idx="7039">
                  <c:v>117.33333333333333</c:v>
                </c:pt>
                <c:pt idx="7040">
                  <c:v>117.35</c:v>
                </c:pt>
                <c:pt idx="7041">
                  <c:v>117.36666666666666</c:v>
                </c:pt>
                <c:pt idx="7042">
                  <c:v>117.38333333333334</c:v>
                </c:pt>
                <c:pt idx="7043">
                  <c:v>117.4</c:v>
                </c:pt>
                <c:pt idx="7044">
                  <c:v>117.41666666666667</c:v>
                </c:pt>
                <c:pt idx="7045">
                  <c:v>117.43333333333334</c:v>
                </c:pt>
                <c:pt idx="7046">
                  <c:v>117.45</c:v>
                </c:pt>
                <c:pt idx="7047">
                  <c:v>117.46666666666667</c:v>
                </c:pt>
                <c:pt idx="7048">
                  <c:v>117.48333333333333</c:v>
                </c:pt>
                <c:pt idx="7049">
                  <c:v>117.5</c:v>
                </c:pt>
                <c:pt idx="7050">
                  <c:v>117.51666666666667</c:v>
                </c:pt>
                <c:pt idx="7051">
                  <c:v>117.53333333333333</c:v>
                </c:pt>
                <c:pt idx="7052">
                  <c:v>117.55</c:v>
                </c:pt>
                <c:pt idx="7053">
                  <c:v>117.56666666666666</c:v>
                </c:pt>
                <c:pt idx="7054">
                  <c:v>117.58333333333333</c:v>
                </c:pt>
                <c:pt idx="7055">
                  <c:v>117.6</c:v>
                </c:pt>
                <c:pt idx="7056">
                  <c:v>117.61666666666666</c:v>
                </c:pt>
                <c:pt idx="7057">
                  <c:v>117.63333333333334</c:v>
                </c:pt>
                <c:pt idx="7058">
                  <c:v>117.65</c:v>
                </c:pt>
                <c:pt idx="7059">
                  <c:v>117.66666666666667</c:v>
                </c:pt>
                <c:pt idx="7060">
                  <c:v>117.68333333333334</c:v>
                </c:pt>
                <c:pt idx="7061">
                  <c:v>117.7</c:v>
                </c:pt>
                <c:pt idx="7062">
                  <c:v>117.71666666666667</c:v>
                </c:pt>
                <c:pt idx="7063">
                  <c:v>117.73333333333333</c:v>
                </c:pt>
                <c:pt idx="7064">
                  <c:v>117.75</c:v>
                </c:pt>
                <c:pt idx="7065">
                  <c:v>117.76666666666667</c:v>
                </c:pt>
                <c:pt idx="7066">
                  <c:v>117.78333333333333</c:v>
                </c:pt>
                <c:pt idx="7067">
                  <c:v>117.8</c:v>
                </c:pt>
                <c:pt idx="7068">
                  <c:v>117.81666666666666</c:v>
                </c:pt>
                <c:pt idx="7069">
                  <c:v>117.83333333333333</c:v>
                </c:pt>
                <c:pt idx="7070">
                  <c:v>117.85</c:v>
                </c:pt>
                <c:pt idx="7071">
                  <c:v>117.86666666666666</c:v>
                </c:pt>
                <c:pt idx="7072">
                  <c:v>117.88333333333334</c:v>
                </c:pt>
                <c:pt idx="7073">
                  <c:v>117.9</c:v>
                </c:pt>
                <c:pt idx="7074">
                  <c:v>117.91666666666667</c:v>
                </c:pt>
                <c:pt idx="7075">
                  <c:v>117.93333333333334</c:v>
                </c:pt>
                <c:pt idx="7076">
                  <c:v>117.95</c:v>
                </c:pt>
                <c:pt idx="7077">
                  <c:v>117.96666666666667</c:v>
                </c:pt>
                <c:pt idx="7078">
                  <c:v>117.98333333333333</c:v>
                </c:pt>
                <c:pt idx="7079">
                  <c:v>118</c:v>
                </c:pt>
                <c:pt idx="7080">
                  <c:v>118.01666666666667</c:v>
                </c:pt>
                <c:pt idx="7081">
                  <c:v>118.03333333333333</c:v>
                </c:pt>
                <c:pt idx="7082">
                  <c:v>118.05</c:v>
                </c:pt>
                <c:pt idx="7083">
                  <c:v>118.06666666666666</c:v>
                </c:pt>
                <c:pt idx="7084">
                  <c:v>118.08333333333333</c:v>
                </c:pt>
                <c:pt idx="7085">
                  <c:v>118.1</c:v>
                </c:pt>
                <c:pt idx="7086">
                  <c:v>118.11666666666666</c:v>
                </c:pt>
                <c:pt idx="7087">
                  <c:v>118.13333333333334</c:v>
                </c:pt>
                <c:pt idx="7088">
                  <c:v>118.15</c:v>
                </c:pt>
                <c:pt idx="7089">
                  <c:v>118.16666666666667</c:v>
                </c:pt>
                <c:pt idx="7090">
                  <c:v>118.18333333333334</c:v>
                </c:pt>
                <c:pt idx="7091">
                  <c:v>118.2</c:v>
                </c:pt>
                <c:pt idx="7092">
                  <c:v>118.21666666666667</c:v>
                </c:pt>
                <c:pt idx="7093">
                  <c:v>118.23333333333333</c:v>
                </c:pt>
                <c:pt idx="7094">
                  <c:v>118.25</c:v>
                </c:pt>
                <c:pt idx="7095">
                  <c:v>118.26666666666667</c:v>
                </c:pt>
                <c:pt idx="7096">
                  <c:v>118.28333333333333</c:v>
                </c:pt>
                <c:pt idx="7097">
                  <c:v>118.3</c:v>
                </c:pt>
                <c:pt idx="7098">
                  <c:v>118.31666666666666</c:v>
                </c:pt>
                <c:pt idx="7099">
                  <c:v>118.33333333333333</c:v>
                </c:pt>
                <c:pt idx="7100">
                  <c:v>118.35</c:v>
                </c:pt>
                <c:pt idx="7101">
                  <c:v>118.36666666666666</c:v>
                </c:pt>
                <c:pt idx="7102">
                  <c:v>118.38333333333334</c:v>
                </c:pt>
                <c:pt idx="7103">
                  <c:v>118.4</c:v>
                </c:pt>
                <c:pt idx="7104">
                  <c:v>118.41666666666667</c:v>
                </c:pt>
                <c:pt idx="7105">
                  <c:v>118.43333333333334</c:v>
                </c:pt>
                <c:pt idx="7106">
                  <c:v>118.45</c:v>
                </c:pt>
                <c:pt idx="7107">
                  <c:v>118.46666666666667</c:v>
                </c:pt>
                <c:pt idx="7108">
                  <c:v>118.48333333333333</c:v>
                </c:pt>
                <c:pt idx="7109">
                  <c:v>118.5</c:v>
                </c:pt>
                <c:pt idx="7110">
                  <c:v>118.51666666666667</c:v>
                </c:pt>
                <c:pt idx="7111">
                  <c:v>118.53333333333333</c:v>
                </c:pt>
                <c:pt idx="7112">
                  <c:v>118.55</c:v>
                </c:pt>
                <c:pt idx="7113">
                  <c:v>118.56666666666666</c:v>
                </c:pt>
                <c:pt idx="7114">
                  <c:v>118.58333333333333</c:v>
                </c:pt>
                <c:pt idx="7115">
                  <c:v>118.6</c:v>
                </c:pt>
                <c:pt idx="7116">
                  <c:v>118.61666666666666</c:v>
                </c:pt>
                <c:pt idx="7117">
                  <c:v>118.63333333333334</c:v>
                </c:pt>
                <c:pt idx="7118">
                  <c:v>118.65</c:v>
                </c:pt>
                <c:pt idx="7119">
                  <c:v>118.66666666666667</c:v>
                </c:pt>
                <c:pt idx="7120">
                  <c:v>118.68333333333334</c:v>
                </c:pt>
                <c:pt idx="7121">
                  <c:v>118.7</c:v>
                </c:pt>
                <c:pt idx="7122">
                  <c:v>118.71666666666667</c:v>
                </c:pt>
                <c:pt idx="7123">
                  <c:v>118.73333333333333</c:v>
                </c:pt>
                <c:pt idx="7124">
                  <c:v>118.75</c:v>
                </c:pt>
                <c:pt idx="7125">
                  <c:v>118.76666666666667</c:v>
                </c:pt>
                <c:pt idx="7126">
                  <c:v>118.78333333333333</c:v>
                </c:pt>
                <c:pt idx="7127">
                  <c:v>118.8</c:v>
                </c:pt>
                <c:pt idx="7128">
                  <c:v>118.81666666666666</c:v>
                </c:pt>
                <c:pt idx="7129">
                  <c:v>118.83333333333333</c:v>
                </c:pt>
                <c:pt idx="7130">
                  <c:v>118.85</c:v>
                </c:pt>
                <c:pt idx="7131">
                  <c:v>118.86666666666666</c:v>
                </c:pt>
                <c:pt idx="7132">
                  <c:v>118.88333333333334</c:v>
                </c:pt>
                <c:pt idx="7133">
                  <c:v>118.9</c:v>
                </c:pt>
                <c:pt idx="7134">
                  <c:v>118.91666666666667</c:v>
                </c:pt>
                <c:pt idx="7135">
                  <c:v>118.93333333333334</c:v>
                </c:pt>
                <c:pt idx="7136">
                  <c:v>118.95</c:v>
                </c:pt>
                <c:pt idx="7137">
                  <c:v>118.96666666666667</c:v>
                </c:pt>
                <c:pt idx="7138">
                  <c:v>118.98333333333333</c:v>
                </c:pt>
                <c:pt idx="7139">
                  <c:v>119</c:v>
                </c:pt>
                <c:pt idx="7140">
                  <c:v>119.01666666666667</c:v>
                </c:pt>
                <c:pt idx="7141">
                  <c:v>119.03333333333333</c:v>
                </c:pt>
                <c:pt idx="7142">
                  <c:v>119.05</c:v>
                </c:pt>
                <c:pt idx="7143">
                  <c:v>119.06666666666666</c:v>
                </c:pt>
                <c:pt idx="7144">
                  <c:v>119.08333333333333</c:v>
                </c:pt>
                <c:pt idx="7145">
                  <c:v>119.1</c:v>
                </c:pt>
                <c:pt idx="7146">
                  <c:v>119.11666666666666</c:v>
                </c:pt>
                <c:pt idx="7147">
                  <c:v>119.13333333333334</c:v>
                </c:pt>
                <c:pt idx="7148">
                  <c:v>119.15</c:v>
                </c:pt>
                <c:pt idx="7149">
                  <c:v>119.16666666666667</c:v>
                </c:pt>
                <c:pt idx="7150">
                  <c:v>119.18333333333334</c:v>
                </c:pt>
                <c:pt idx="7151">
                  <c:v>119.2</c:v>
                </c:pt>
                <c:pt idx="7152">
                  <c:v>119.21666666666667</c:v>
                </c:pt>
                <c:pt idx="7153">
                  <c:v>119.23333333333333</c:v>
                </c:pt>
                <c:pt idx="7154">
                  <c:v>119.25</c:v>
                </c:pt>
                <c:pt idx="7155">
                  <c:v>119.26666666666667</c:v>
                </c:pt>
                <c:pt idx="7156">
                  <c:v>119.28333333333333</c:v>
                </c:pt>
                <c:pt idx="7157">
                  <c:v>119.3</c:v>
                </c:pt>
                <c:pt idx="7158">
                  <c:v>119.31666666666666</c:v>
                </c:pt>
                <c:pt idx="7159">
                  <c:v>119.33333333333333</c:v>
                </c:pt>
                <c:pt idx="7160">
                  <c:v>119.35</c:v>
                </c:pt>
                <c:pt idx="7161">
                  <c:v>119.36666666666666</c:v>
                </c:pt>
                <c:pt idx="7162">
                  <c:v>119.38333333333334</c:v>
                </c:pt>
                <c:pt idx="7163">
                  <c:v>119.4</c:v>
                </c:pt>
                <c:pt idx="7164">
                  <c:v>119.41666666666667</c:v>
                </c:pt>
                <c:pt idx="7165">
                  <c:v>119.43333333333334</c:v>
                </c:pt>
                <c:pt idx="7166">
                  <c:v>119.45</c:v>
                </c:pt>
                <c:pt idx="7167">
                  <c:v>119.46666666666667</c:v>
                </c:pt>
                <c:pt idx="7168">
                  <c:v>119.48333333333333</c:v>
                </c:pt>
                <c:pt idx="7169">
                  <c:v>119.5</c:v>
                </c:pt>
                <c:pt idx="7170">
                  <c:v>119.51666666666667</c:v>
                </c:pt>
                <c:pt idx="7171">
                  <c:v>119.53333333333333</c:v>
                </c:pt>
                <c:pt idx="7172">
                  <c:v>119.55</c:v>
                </c:pt>
                <c:pt idx="7173">
                  <c:v>119.56666666666666</c:v>
                </c:pt>
                <c:pt idx="7174">
                  <c:v>119.58333333333333</c:v>
                </c:pt>
                <c:pt idx="7175">
                  <c:v>119.6</c:v>
                </c:pt>
                <c:pt idx="7176">
                  <c:v>119.61666666666666</c:v>
                </c:pt>
                <c:pt idx="7177">
                  <c:v>119.63333333333334</c:v>
                </c:pt>
                <c:pt idx="7178">
                  <c:v>119.65</c:v>
                </c:pt>
                <c:pt idx="7179">
                  <c:v>119.66666666666667</c:v>
                </c:pt>
                <c:pt idx="7180">
                  <c:v>119.68333333333334</c:v>
                </c:pt>
                <c:pt idx="7181">
                  <c:v>119.7</c:v>
                </c:pt>
                <c:pt idx="7182">
                  <c:v>119.71666666666667</c:v>
                </c:pt>
                <c:pt idx="7183">
                  <c:v>119.73333333333333</c:v>
                </c:pt>
                <c:pt idx="7184">
                  <c:v>119.75</c:v>
                </c:pt>
                <c:pt idx="7185">
                  <c:v>119.76666666666667</c:v>
                </c:pt>
                <c:pt idx="7186">
                  <c:v>119.78333333333333</c:v>
                </c:pt>
                <c:pt idx="7187">
                  <c:v>119.8</c:v>
                </c:pt>
                <c:pt idx="7188">
                  <c:v>119.81666666666666</c:v>
                </c:pt>
                <c:pt idx="7189">
                  <c:v>119.83333333333333</c:v>
                </c:pt>
                <c:pt idx="7190">
                  <c:v>119.85</c:v>
                </c:pt>
                <c:pt idx="7191">
                  <c:v>119.86666666666666</c:v>
                </c:pt>
                <c:pt idx="7192">
                  <c:v>119.88333333333334</c:v>
                </c:pt>
                <c:pt idx="7193">
                  <c:v>119.9</c:v>
                </c:pt>
                <c:pt idx="7194">
                  <c:v>119.91666666666667</c:v>
                </c:pt>
                <c:pt idx="7195">
                  <c:v>119.93333333333334</c:v>
                </c:pt>
                <c:pt idx="7196">
                  <c:v>119.95</c:v>
                </c:pt>
                <c:pt idx="7197">
                  <c:v>119.96666666666667</c:v>
                </c:pt>
                <c:pt idx="7198">
                  <c:v>119.98333333333333</c:v>
                </c:pt>
                <c:pt idx="7199">
                  <c:v>120</c:v>
                </c:pt>
                <c:pt idx="7200">
                  <c:v>120.01666666666667</c:v>
                </c:pt>
                <c:pt idx="7201">
                  <c:v>120.03333333333333</c:v>
                </c:pt>
                <c:pt idx="7202">
                  <c:v>120.05</c:v>
                </c:pt>
                <c:pt idx="7203">
                  <c:v>120.06666666666666</c:v>
                </c:pt>
                <c:pt idx="7204">
                  <c:v>120.08333333333333</c:v>
                </c:pt>
                <c:pt idx="7205">
                  <c:v>120.1</c:v>
                </c:pt>
                <c:pt idx="7206">
                  <c:v>120.11666666666666</c:v>
                </c:pt>
                <c:pt idx="7207">
                  <c:v>120.13333333333334</c:v>
                </c:pt>
                <c:pt idx="7208">
                  <c:v>120.15</c:v>
                </c:pt>
                <c:pt idx="7209">
                  <c:v>120.16666666666667</c:v>
                </c:pt>
                <c:pt idx="7210">
                  <c:v>120.18333333333334</c:v>
                </c:pt>
                <c:pt idx="7211">
                  <c:v>120.2</c:v>
                </c:pt>
                <c:pt idx="7212">
                  <c:v>120.21666666666667</c:v>
                </c:pt>
                <c:pt idx="7213">
                  <c:v>120.23333333333333</c:v>
                </c:pt>
                <c:pt idx="7214">
                  <c:v>120.25</c:v>
                </c:pt>
                <c:pt idx="7215">
                  <c:v>120.26666666666667</c:v>
                </c:pt>
                <c:pt idx="7216">
                  <c:v>120.28333333333333</c:v>
                </c:pt>
                <c:pt idx="7217">
                  <c:v>120.3</c:v>
                </c:pt>
                <c:pt idx="7218">
                  <c:v>120.31666666666666</c:v>
                </c:pt>
                <c:pt idx="7219">
                  <c:v>120.33333333333333</c:v>
                </c:pt>
                <c:pt idx="7220">
                  <c:v>120.35</c:v>
                </c:pt>
                <c:pt idx="7221">
                  <c:v>120.36666666666666</c:v>
                </c:pt>
                <c:pt idx="7222">
                  <c:v>120.38333333333334</c:v>
                </c:pt>
                <c:pt idx="7223">
                  <c:v>120.4</c:v>
                </c:pt>
                <c:pt idx="7224">
                  <c:v>120.41666666666667</c:v>
                </c:pt>
                <c:pt idx="7225">
                  <c:v>120.43333333333334</c:v>
                </c:pt>
                <c:pt idx="7226">
                  <c:v>120.45</c:v>
                </c:pt>
                <c:pt idx="7227">
                  <c:v>120.46666666666667</c:v>
                </c:pt>
                <c:pt idx="7228">
                  <c:v>120.48333333333333</c:v>
                </c:pt>
                <c:pt idx="7229">
                  <c:v>120.5</c:v>
                </c:pt>
                <c:pt idx="7230">
                  <c:v>120.51666666666667</c:v>
                </c:pt>
                <c:pt idx="7231">
                  <c:v>120.53333333333333</c:v>
                </c:pt>
                <c:pt idx="7232">
                  <c:v>120.55</c:v>
                </c:pt>
                <c:pt idx="7233">
                  <c:v>120.56666666666666</c:v>
                </c:pt>
                <c:pt idx="7234">
                  <c:v>120.58333333333333</c:v>
                </c:pt>
                <c:pt idx="7235">
                  <c:v>120.6</c:v>
                </c:pt>
                <c:pt idx="7236">
                  <c:v>120.61666666666666</c:v>
                </c:pt>
                <c:pt idx="7237">
                  <c:v>120.63333333333334</c:v>
                </c:pt>
                <c:pt idx="7238">
                  <c:v>120.65</c:v>
                </c:pt>
                <c:pt idx="7239">
                  <c:v>120.66666666666667</c:v>
                </c:pt>
                <c:pt idx="7240">
                  <c:v>120.68333333333334</c:v>
                </c:pt>
                <c:pt idx="7241">
                  <c:v>120.7</c:v>
                </c:pt>
                <c:pt idx="7242">
                  <c:v>120.71666666666667</c:v>
                </c:pt>
                <c:pt idx="7243">
                  <c:v>120.73333333333333</c:v>
                </c:pt>
                <c:pt idx="7244">
                  <c:v>120.75</c:v>
                </c:pt>
                <c:pt idx="7245">
                  <c:v>120.76666666666667</c:v>
                </c:pt>
                <c:pt idx="7246">
                  <c:v>120.78333333333333</c:v>
                </c:pt>
                <c:pt idx="7247">
                  <c:v>120.8</c:v>
                </c:pt>
                <c:pt idx="7248">
                  <c:v>120.81666666666666</c:v>
                </c:pt>
                <c:pt idx="7249">
                  <c:v>120.83333333333333</c:v>
                </c:pt>
                <c:pt idx="7250">
                  <c:v>120.85</c:v>
                </c:pt>
                <c:pt idx="7251">
                  <c:v>120.86666666666666</c:v>
                </c:pt>
                <c:pt idx="7252">
                  <c:v>120.88333333333334</c:v>
                </c:pt>
                <c:pt idx="7253">
                  <c:v>120.9</c:v>
                </c:pt>
                <c:pt idx="7254">
                  <c:v>120.91666666666667</c:v>
                </c:pt>
                <c:pt idx="7255">
                  <c:v>120.93333333333334</c:v>
                </c:pt>
                <c:pt idx="7256">
                  <c:v>120.95</c:v>
                </c:pt>
                <c:pt idx="7257">
                  <c:v>120.96666666666667</c:v>
                </c:pt>
                <c:pt idx="7258">
                  <c:v>120.98333333333333</c:v>
                </c:pt>
                <c:pt idx="7259">
                  <c:v>121</c:v>
                </c:pt>
                <c:pt idx="7260">
                  <c:v>121.01666666666667</c:v>
                </c:pt>
                <c:pt idx="7261">
                  <c:v>121.03333333333333</c:v>
                </c:pt>
                <c:pt idx="7262">
                  <c:v>121.05</c:v>
                </c:pt>
                <c:pt idx="7263">
                  <c:v>121.06666666666666</c:v>
                </c:pt>
                <c:pt idx="7264">
                  <c:v>121.08333333333333</c:v>
                </c:pt>
                <c:pt idx="7265">
                  <c:v>121.1</c:v>
                </c:pt>
                <c:pt idx="7266">
                  <c:v>121.11666666666666</c:v>
                </c:pt>
                <c:pt idx="7267">
                  <c:v>121.13333333333334</c:v>
                </c:pt>
                <c:pt idx="7268">
                  <c:v>121.15</c:v>
                </c:pt>
                <c:pt idx="7269">
                  <c:v>121.16666666666667</c:v>
                </c:pt>
                <c:pt idx="7270">
                  <c:v>121.18333333333334</c:v>
                </c:pt>
                <c:pt idx="7271">
                  <c:v>121.2</c:v>
                </c:pt>
                <c:pt idx="7272">
                  <c:v>121.21666666666667</c:v>
                </c:pt>
                <c:pt idx="7273">
                  <c:v>121.23333333333333</c:v>
                </c:pt>
                <c:pt idx="7274">
                  <c:v>121.25</c:v>
                </c:pt>
                <c:pt idx="7275">
                  <c:v>121.26666666666667</c:v>
                </c:pt>
                <c:pt idx="7276">
                  <c:v>121.28333333333333</c:v>
                </c:pt>
                <c:pt idx="7277">
                  <c:v>121.3</c:v>
                </c:pt>
                <c:pt idx="7278">
                  <c:v>121.31666666666666</c:v>
                </c:pt>
                <c:pt idx="7279">
                  <c:v>121.33333333333333</c:v>
                </c:pt>
                <c:pt idx="7280">
                  <c:v>121.35</c:v>
                </c:pt>
                <c:pt idx="7281">
                  <c:v>121.36666666666666</c:v>
                </c:pt>
                <c:pt idx="7282">
                  <c:v>121.38333333333334</c:v>
                </c:pt>
                <c:pt idx="7283">
                  <c:v>121.4</c:v>
                </c:pt>
                <c:pt idx="7284">
                  <c:v>121.41666666666667</c:v>
                </c:pt>
                <c:pt idx="7285">
                  <c:v>121.43333333333334</c:v>
                </c:pt>
                <c:pt idx="7286">
                  <c:v>121.45</c:v>
                </c:pt>
                <c:pt idx="7287">
                  <c:v>121.46666666666667</c:v>
                </c:pt>
                <c:pt idx="7288">
                  <c:v>121.48333333333333</c:v>
                </c:pt>
                <c:pt idx="7289">
                  <c:v>121.5</c:v>
                </c:pt>
                <c:pt idx="7290">
                  <c:v>121.51666666666667</c:v>
                </c:pt>
                <c:pt idx="7291">
                  <c:v>121.53333333333333</c:v>
                </c:pt>
                <c:pt idx="7292">
                  <c:v>121.55</c:v>
                </c:pt>
                <c:pt idx="7293">
                  <c:v>121.56666666666666</c:v>
                </c:pt>
                <c:pt idx="7294">
                  <c:v>121.58333333333333</c:v>
                </c:pt>
                <c:pt idx="7295">
                  <c:v>121.6</c:v>
                </c:pt>
                <c:pt idx="7296">
                  <c:v>121.61666666666666</c:v>
                </c:pt>
                <c:pt idx="7297">
                  <c:v>121.63333333333334</c:v>
                </c:pt>
                <c:pt idx="7298">
                  <c:v>121.65</c:v>
                </c:pt>
                <c:pt idx="7299">
                  <c:v>121.66666666666667</c:v>
                </c:pt>
                <c:pt idx="7300">
                  <c:v>121.68333333333334</c:v>
                </c:pt>
                <c:pt idx="7301">
                  <c:v>121.7</c:v>
                </c:pt>
                <c:pt idx="7302">
                  <c:v>121.71666666666667</c:v>
                </c:pt>
                <c:pt idx="7303">
                  <c:v>121.73333333333333</c:v>
                </c:pt>
                <c:pt idx="7304">
                  <c:v>121.75</c:v>
                </c:pt>
                <c:pt idx="7305">
                  <c:v>121.76666666666667</c:v>
                </c:pt>
                <c:pt idx="7306">
                  <c:v>121.78333333333333</c:v>
                </c:pt>
                <c:pt idx="7307">
                  <c:v>121.8</c:v>
                </c:pt>
                <c:pt idx="7308">
                  <c:v>121.81666666666666</c:v>
                </c:pt>
                <c:pt idx="7309">
                  <c:v>121.83333333333333</c:v>
                </c:pt>
                <c:pt idx="7310">
                  <c:v>121.85</c:v>
                </c:pt>
                <c:pt idx="7311">
                  <c:v>121.86666666666666</c:v>
                </c:pt>
                <c:pt idx="7312">
                  <c:v>121.88333333333334</c:v>
                </c:pt>
                <c:pt idx="7313">
                  <c:v>121.9</c:v>
                </c:pt>
                <c:pt idx="7314">
                  <c:v>121.91666666666667</c:v>
                </c:pt>
                <c:pt idx="7315">
                  <c:v>121.93333333333334</c:v>
                </c:pt>
                <c:pt idx="7316">
                  <c:v>121.95</c:v>
                </c:pt>
                <c:pt idx="7317">
                  <c:v>121.96666666666667</c:v>
                </c:pt>
                <c:pt idx="7318">
                  <c:v>121.98333333333333</c:v>
                </c:pt>
                <c:pt idx="7319">
                  <c:v>122</c:v>
                </c:pt>
                <c:pt idx="7320">
                  <c:v>122.01666666666667</c:v>
                </c:pt>
                <c:pt idx="7321">
                  <c:v>122.03333333333333</c:v>
                </c:pt>
                <c:pt idx="7322">
                  <c:v>122.05</c:v>
                </c:pt>
                <c:pt idx="7323">
                  <c:v>122.06666666666666</c:v>
                </c:pt>
                <c:pt idx="7324">
                  <c:v>122.08333333333333</c:v>
                </c:pt>
                <c:pt idx="7325">
                  <c:v>122.1</c:v>
                </c:pt>
                <c:pt idx="7326">
                  <c:v>122.11666666666666</c:v>
                </c:pt>
                <c:pt idx="7327">
                  <c:v>122.13333333333334</c:v>
                </c:pt>
                <c:pt idx="7328">
                  <c:v>122.15</c:v>
                </c:pt>
                <c:pt idx="7329">
                  <c:v>122.16666666666667</c:v>
                </c:pt>
                <c:pt idx="7330">
                  <c:v>122.18333333333334</c:v>
                </c:pt>
                <c:pt idx="7331">
                  <c:v>122.2</c:v>
                </c:pt>
                <c:pt idx="7332">
                  <c:v>122.21666666666667</c:v>
                </c:pt>
                <c:pt idx="7333">
                  <c:v>122.23333333333333</c:v>
                </c:pt>
                <c:pt idx="7334">
                  <c:v>122.25</c:v>
                </c:pt>
                <c:pt idx="7335">
                  <c:v>122.26666666666667</c:v>
                </c:pt>
                <c:pt idx="7336">
                  <c:v>122.28333333333333</c:v>
                </c:pt>
                <c:pt idx="7337">
                  <c:v>122.3</c:v>
                </c:pt>
                <c:pt idx="7338">
                  <c:v>122.31666666666666</c:v>
                </c:pt>
                <c:pt idx="7339">
                  <c:v>122.33333333333333</c:v>
                </c:pt>
                <c:pt idx="7340">
                  <c:v>122.35</c:v>
                </c:pt>
                <c:pt idx="7341">
                  <c:v>122.36666666666666</c:v>
                </c:pt>
                <c:pt idx="7342">
                  <c:v>122.38333333333334</c:v>
                </c:pt>
                <c:pt idx="7343">
                  <c:v>122.4</c:v>
                </c:pt>
                <c:pt idx="7344">
                  <c:v>122.41666666666667</c:v>
                </c:pt>
                <c:pt idx="7345">
                  <c:v>122.43333333333334</c:v>
                </c:pt>
                <c:pt idx="7346">
                  <c:v>122.45</c:v>
                </c:pt>
                <c:pt idx="7347">
                  <c:v>122.46666666666667</c:v>
                </c:pt>
                <c:pt idx="7348">
                  <c:v>122.48333333333333</c:v>
                </c:pt>
                <c:pt idx="7349">
                  <c:v>122.5</c:v>
                </c:pt>
                <c:pt idx="7350">
                  <c:v>122.51666666666667</c:v>
                </c:pt>
                <c:pt idx="7351">
                  <c:v>122.53333333333333</c:v>
                </c:pt>
                <c:pt idx="7352">
                  <c:v>122.55</c:v>
                </c:pt>
                <c:pt idx="7353">
                  <c:v>122.56666666666666</c:v>
                </c:pt>
                <c:pt idx="7354">
                  <c:v>122.58333333333333</c:v>
                </c:pt>
                <c:pt idx="7355">
                  <c:v>122.6</c:v>
                </c:pt>
                <c:pt idx="7356">
                  <c:v>122.61666666666666</c:v>
                </c:pt>
                <c:pt idx="7357">
                  <c:v>122.63333333333334</c:v>
                </c:pt>
                <c:pt idx="7358">
                  <c:v>122.65</c:v>
                </c:pt>
                <c:pt idx="7359">
                  <c:v>122.66666666666667</c:v>
                </c:pt>
                <c:pt idx="7360">
                  <c:v>122.68333333333334</c:v>
                </c:pt>
                <c:pt idx="7361">
                  <c:v>122.7</c:v>
                </c:pt>
                <c:pt idx="7362">
                  <c:v>122.71666666666667</c:v>
                </c:pt>
                <c:pt idx="7363">
                  <c:v>122.73333333333333</c:v>
                </c:pt>
                <c:pt idx="7364">
                  <c:v>122.75</c:v>
                </c:pt>
                <c:pt idx="7365">
                  <c:v>122.76666666666667</c:v>
                </c:pt>
                <c:pt idx="7366">
                  <c:v>122.78333333333333</c:v>
                </c:pt>
                <c:pt idx="7367">
                  <c:v>122.8</c:v>
                </c:pt>
                <c:pt idx="7368">
                  <c:v>122.81666666666666</c:v>
                </c:pt>
                <c:pt idx="7369">
                  <c:v>122.83333333333333</c:v>
                </c:pt>
                <c:pt idx="7370">
                  <c:v>122.85</c:v>
                </c:pt>
                <c:pt idx="7371">
                  <c:v>122.86666666666666</c:v>
                </c:pt>
                <c:pt idx="7372">
                  <c:v>122.88333333333334</c:v>
                </c:pt>
                <c:pt idx="7373">
                  <c:v>122.9</c:v>
                </c:pt>
                <c:pt idx="7374">
                  <c:v>122.91666666666667</c:v>
                </c:pt>
                <c:pt idx="7375">
                  <c:v>122.93333333333334</c:v>
                </c:pt>
                <c:pt idx="7376">
                  <c:v>122.95</c:v>
                </c:pt>
                <c:pt idx="7377">
                  <c:v>122.96666666666667</c:v>
                </c:pt>
                <c:pt idx="7378">
                  <c:v>122.98333333333333</c:v>
                </c:pt>
                <c:pt idx="7379">
                  <c:v>123</c:v>
                </c:pt>
                <c:pt idx="7380">
                  <c:v>123.01666666666667</c:v>
                </c:pt>
                <c:pt idx="7381">
                  <c:v>123.03333333333333</c:v>
                </c:pt>
                <c:pt idx="7382">
                  <c:v>123.05</c:v>
                </c:pt>
                <c:pt idx="7383">
                  <c:v>123.06666666666666</c:v>
                </c:pt>
                <c:pt idx="7384">
                  <c:v>123.08333333333333</c:v>
                </c:pt>
                <c:pt idx="7385">
                  <c:v>123.1</c:v>
                </c:pt>
                <c:pt idx="7386">
                  <c:v>123.11666666666666</c:v>
                </c:pt>
                <c:pt idx="7387">
                  <c:v>123.13333333333334</c:v>
                </c:pt>
                <c:pt idx="7388">
                  <c:v>123.15</c:v>
                </c:pt>
                <c:pt idx="7389">
                  <c:v>123.16666666666667</c:v>
                </c:pt>
                <c:pt idx="7390">
                  <c:v>123.18333333333334</c:v>
                </c:pt>
                <c:pt idx="7391">
                  <c:v>123.2</c:v>
                </c:pt>
                <c:pt idx="7392">
                  <c:v>123.21666666666667</c:v>
                </c:pt>
                <c:pt idx="7393">
                  <c:v>123.23333333333333</c:v>
                </c:pt>
                <c:pt idx="7394">
                  <c:v>123.25</c:v>
                </c:pt>
                <c:pt idx="7395">
                  <c:v>123.26666666666667</c:v>
                </c:pt>
                <c:pt idx="7396">
                  <c:v>123.28333333333333</c:v>
                </c:pt>
                <c:pt idx="7397">
                  <c:v>123.3</c:v>
                </c:pt>
                <c:pt idx="7398">
                  <c:v>123.31666666666666</c:v>
                </c:pt>
                <c:pt idx="7399">
                  <c:v>123.33333333333333</c:v>
                </c:pt>
                <c:pt idx="7400">
                  <c:v>123.35</c:v>
                </c:pt>
                <c:pt idx="7401">
                  <c:v>123.36666666666666</c:v>
                </c:pt>
                <c:pt idx="7402">
                  <c:v>123.38333333333334</c:v>
                </c:pt>
                <c:pt idx="7403">
                  <c:v>123.4</c:v>
                </c:pt>
                <c:pt idx="7404">
                  <c:v>123.41666666666667</c:v>
                </c:pt>
                <c:pt idx="7405">
                  <c:v>123.43333333333334</c:v>
                </c:pt>
                <c:pt idx="7406">
                  <c:v>123.45</c:v>
                </c:pt>
                <c:pt idx="7407">
                  <c:v>123.46666666666667</c:v>
                </c:pt>
                <c:pt idx="7408">
                  <c:v>123.48333333333333</c:v>
                </c:pt>
                <c:pt idx="7409">
                  <c:v>123.5</c:v>
                </c:pt>
                <c:pt idx="7410">
                  <c:v>123.51666666666667</c:v>
                </c:pt>
                <c:pt idx="7411">
                  <c:v>123.53333333333333</c:v>
                </c:pt>
                <c:pt idx="7412">
                  <c:v>123.55</c:v>
                </c:pt>
                <c:pt idx="7413">
                  <c:v>123.56666666666666</c:v>
                </c:pt>
                <c:pt idx="7414">
                  <c:v>123.58333333333333</c:v>
                </c:pt>
                <c:pt idx="7415">
                  <c:v>123.6</c:v>
                </c:pt>
                <c:pt idx="7416">
                  <c:v>123.61666666666666</c:v>
                </c:pt>
                <c:pt idx="7417">
                  <c:v>123.63333333333334</c:v>
                </c:pt>
                <c:pt idx="7418">
                  <c:v>123.65</c:v>
                </c:pt>
                <c:pt idx="7419">
                  <c:v>123.66666666666667</c:v>
                </c:pt>
                <c:pt idx="7420">
                  <c:v>123.68333333333334</c:v>
                </c:pt>
                <c:pt idx="7421">
                  <c:v>123.7</c:v>
                </c:pt>
                <c:pt idx="7422">
                  <c:v>123.71666666666667</c:v>
                </c:pt>
                <c:pt idx="7423">
                  <c:v>123.73333333333333</c:v>
                </c:pt>
                <c:pt idx="7424">
                  <c:v>123.75</c:v>
                </c:pt>
                <c:pt idx="7425">
                  <c:v>123.76666666666667</c:v>
                </c:pt>
                <c:pt idx="7426">
                  <c:v>123.78333333333333</c:v>
                </c:pt>
                <c:pt idx="7427">
                  <c:v>123.8</c:v>
                </c:pt>
                <c:pt idx="7428">
                  <c:v>123.81666666666666</c:v>
                </c:pt>
                <c:pt idx="7429">
                  <c:v>123.83333333333333</c:v>
                </c:pt>
                <c:pt idx="7430">
                  <c:v>123.85</c:v>
                </c:pt>
                <c:pt idx="7431">
                  <c:v>123.86666666666666</c:v>
                </c:pt>
                <c:pt idx="7432">
                  <c:v>123.88333333333334</c:v>
                </c:pt>
                <c:pt idx="7433">
                  <c:v>123.9</c:v>
                </c:pt>
                <c:pt idx="7434">
                  <c:v>123.91666666666667</c:v>
                </c:pt>
                <c:pt idx="7435">
                  <c:v>123.93333333333334</c:v>
                </c:pt>
                <c:pt idx="7436">
                  <c:v>123.95</c:v>
                </c:pt>
                <c:pt idx="7437">
                  <c:v>123.96666666666667</c:v>
                </c:pt>
                <c:pt idx="7438">
                  <c:v>123.98333333333333</c:v>
                </c:pt>
                <c:pt idx="7439">
                  <c:v>124</c:v>
                </c:pt>
                <c:pt idx="7440">
                  <c:v>124.01666666666667</c:v>
                </c:pt>
                <c:pt idx="7441">
                  <c:v>124.03333333333333</c:v>
                </c:pt>
                <c:pt idx="7442">
                  <c:v>124.05</c:v>
                </c:pt>
                <c:pt idx="7443">
                  <c:v>124.06666666666666</c:v>
                </c:pt>
                <c:pt idx="7444">
                  <c:v>124.08333333333333</c:v>
                </c:pt>
                <c:pt idx="7445">
                  <c:v>124.1</c:v>
                </c:pt>
                <c:pt idx="7446">
                  <c:v>124.11666666666666</c:v>
                </c:pt>
                <c:pt idx="7447">
                  <c:v>124.13333333333334</c:v>
                </c:pt>
                <c:pt idx="7448">
                  <c:v>124.15</c:v>
                </c:pt>
                <c:pt idx="7449">
                  <c:v>124.16666666666667</c:v>
                </c:pt>
                <c:pt idx="7450">
                  <c:v>124.18333333333334</c:v>
                </c:pt>
                <c:pt idx="7451">
                  <c:v>124.2</c:v>
                </c:pt>
                <c:pt idx="7452">
                  <c:v>124.21666666666667</c:v>
                </c:pt>
                <c:pt idx="7453">
                  <c:v>124.23333333333333</c:v>
                </c:pt>
                <c:pt idx="7454">
                  <c:v>124.25</c:v>
                </c:pt>
                <c:pt idx="7455">
                  <c:v>124.26666666666667</c:v>
                </c:pt>
                <c:pt idx="7456">
                  <c:v>124.28333333333333</c:v>
                </c:pt>
                <c:pt idx="7457">
                  <c:v>124.3</c:v>
                </c:pt>
                <c:pt idx="7458">
                  <c:v>124.31666666666666</c:v>
                </c:pt>
                <c:pt idx="7459">
                  <c:v>124.33333333333333</c:v>
                </c:pt>
                <c:pt idx="7460">
                  <c:v>124.35</c:v>
                </c:pt>
                <c:pt idx="7461">
                  <c:v>124.36666666666666</c:v>
                </c:pt>
                <c:pt idx="7462">
                  <c:v>124.38333333333334</c:v>
                </c:pt>
                <c:pt idx="7463">
                  <c:v>124.4</c:v>
                </c:pt>
                <c:pt idx="7464">
                  <c:v>124.41666666666667</c:v>
                </c:pt>
                <c:pt idx="7465">
                  <c:v>124.43333333333334</c:v>
                </c:pt>
                <c:pt idx="7466">
                  <c:v>124.45</c:v>
                </c:pt>
                <c:pt idx="7467">
                  <c:v>124.46666666666667</c:v>
                </c:pt>
                <c:pt idx="7468">
                  <c:v>124.48333333333333</c:v>
                </c:pt>
                <c:pt idx="7469">
                  <c:v>124.5</c:v>
                </c:pt>
                <c:pt idx="7470">
                  <c:v>124.51666666666667</c:v>
                </c:pt>
                <c:pt idx="7471">
                  <c:v>124.53333333333333</c:v>
                </c:pt>
                <c:pt idx="7472">
                  <c:v>124.55</c:v>
                </c:pt>
                <c:pt idx="7473">
                  <c:v>124.56666666666666</c:v>
                </c:pt>
                <c:pt idx="7474">
                  <c:v>124.58333333333333</c:v>
                </c:pt>
                <c:pt idx="7475">
                  <c:v>124.6</c:v>
                </c:pt>
                <c:pt idx="7476">
                  <c:v>124.61666666666666</c:v>
                </c:pt>
                <c:pt idx="7477">
                  <c:v>124.63333333333334</c:v>
                </c:pt>
                <c:pt idx="7478">
                  <c:v>124.65</c:v>
                </c:pt>
                <c:pt idx="7479">
                  <c:v>124.66666666666667</c:v>
                </c:pt>
                <c:pt idx="7480">
                  <c:v>124.68333333333334</c:v>
                </c:pt>
                <c:pt idx="7481">
                  <c:v>124.7</c:v>
                </c:pt>
                <c:pt idx="7482">
                  <c:v>124.71666666666667</c:v>
                </c:pt>
                <c:pt idx="7483">
                  <c:v>124.73333333333333</c:v>
                </c:pt>
                <c:pt idx="7484">
                  <c:v>124.75</c:v>
                </c:pt>
                <c:pt idx="7485">
                  <c:v>124.76666666666667</c:v>
                </c:pt>
                <c:pt idx="7486">
                  <c:v>124.78333333333333</c:v>
                </c:pt>
                <c:pt idx="7487">
                  <c:v>124.8</c:v>
                </c:pt>
                <c:pt idx="7488">
                  <c:v>124.81666666666666</c:v>
                </c:pt>
                <c:pt idx="7489">
                  <c:v>124.83333333333333</c:v>
                </c:pt>
                <c:pt idx="7490">
                  <c:v>124.85</c:v>
                </c:pt>
                <c:pt idx="7491">
                  <c:v>124.86666666666666</c:v>
                </c:pt>
                <c:pt idx="7492">
                  <c:v>124.88333333333334</c:v>
                </c:pt>
                <c:pt idx="7493">
                  <c:v>124.9</c:v>
                </c:pt>
                <c:pt idx="7494">
                  <c:v>124.91666666666667</c:v>
                </c:pt>
                <c:pt idx="7495">
                  <c:v>124.93333333333334</c:v>
                </c:pt>
                <c:pt idx="7496">
                  <c:v>124.95</c:v>
                </c:pt>
                <c:pt idx="7497">
                  <c:v>124.96666666666667</c:v>
                </c:pt>
                <c:pt idx="7498">
                  <c:v>124.98333333333333</c:v>
                </c:pt>
                <c:pt idx="7499">
                  <c:v>125</c:v>
                </c:pt>
                <c:pt idx="7500">
                  <c:v>125.01666666666667</c:v>
                </c:pt>
                <c:pt idx="7501">
                  <c:v>125.03333333333333</c:v>
                </c:pt>
                <c:pt idx="7502">
                  <c:v>125.05</c:v>
                </c:pt>
                <c:pt idx="7503">
                  <c:v>125.06666666666666</c:v>
                </c:pt>
                <c:pt idx="7504">
                  <c:v>125.08333333333333</c:v>
                </c:pt>
                <c:pt idx="7505">
                  <c:v>125.1</c:v>
                </c:pt>
                <c:pt idx="7506">
                  <c:v>125.11666666666666</c:v>
                </c:pt>
                <c:pt idx="7507">
                  <c:v>125.13333333333334</c:v>
                </c:pt>
                <c:pt idx="7508">
                  <c:v>125.15</c:v>
                </c:pt>
                <c:pt idx="7509">
                  <c:v>125.16666666666667</c:v>
                </c:pt>
                <c:pt idx="7510">
                  <c:v>125.18333333333334</c:v>
                </c:pt>
                <c:pt idx="7511">
                  <c:v>125.2</c:v>
                </c:pt>
                <c:pt idx="7512">
                  <c:v>125.21666666666667</c:v>
                </c:pt>
                <c:pt idx="7513">
                  <c:v>125.23333333333333</c:v>
                </c:pt>
                <c:pt idx="7514">
                  <c:v>125.25</c:v>
                </c:pt>
                <c:pt idx="7515">
                  <c:v>125.26666666666667</c:v>
                </c:pt>
                <c:pt idx="7516">
                  <c:v>125.28333333333333</c:v>
                </c:pt>
                <c:pt idx="7517">
                  <c:v>125.3</c:v>
                </c:pt>
                <c:pt idx="7518">
                  <c:v>125.31666666666666</c:v>
                </c:pt>
                <c:pt idx="7519">
                  <c:v>125.33333333333333</c:v>
                </c:pt>
                <c:pt idx="7520">
                  <c:v>125.35</c:v>
                </c:pt>
                <c:pt idx="7521">
                  <c:v>125.36666666666666</c:v>
                </c:pt>
                <c:pt idx="7522">
                  <c:v>125.38333333333334</c:v>
                </c:pt>
                <c:pt idx="7523">
                  <c:v>125.4</c:v>
                </c:pt>
                <c:pt idx="7524">
                  <c:v>125.41666666666667</c:v>
                </c:pt>
                <c:pt idx="7525">
                  <c:v>125.43333333333334</c:v>
                </c:pt>
                <c:pt idx="7526">
                  <c:v>125.45</c:v>
                </c:pt>
                <c:pt idx="7527">
                  <c:v>125.46666666666667</c:v>
                </c:pt>
                <c:pt idx="7528">
                  <c:v>125.48333333333333</c:v>
                </c:pt>
                <c:pt idx="7529">
                  <c:v>125.5</c:v>
                </c:pt>
                <c:pt idx="7530">
                  <c:v>125.51666666666667</c:v>
                </c:pt>
                <c:pt idx="7531">
                  <c:v>125.53333333333333</c:v>
                </c:pt>
                <c:pt idx="7532">
                  <c:v>125.55</c:v>
                </c:pt>
                <c:pt idx="7533">
                  <c:v>125.56666666666666</c:v>
                </c:pt>
                <c:pt idx="7534">
                  <c:v>125.58333333333333</c:v>
                </c:pt>
                <c:pt idx="7535">
                  <c:v>125.6</c:v>
                </c:pt>
                <c:pt idx="7536">
                  <c:v>125.61666666666666</c:v>
                </c:pt>
                <c:pt idx="7537">
                  <c:v>125.63333333333334</c:v>
                </c:pt>
                <c:pt idx="7538">
                  <c:v>125.65</c:v>
                </c:pt>
                <c:pt idx="7539">
                  <c:v>125.66666666666667</c:v>
                </c:pt>
                <c:pt idx="7540">
                  <c:v>125.68333333333334</c:v>
                </c:pt>
                <c:pt idx="7541">
                  <c:v>125.7</c:v>
                </c:pt>
                <c:pt idx="7542">
                  <c:v>125.71666666666667</c:v>
                </c:pt>
                <c:pt idx="7543">
                  <c:v>125.73333333333333</c:v>
                </c:pt>
                <c:pt idx="7544">
                  <c:v>125.75</c:v>
                </c:pt>
                <c:pt idx="7545">
                  <c:v>125.76666666666667</c:v>
                </c:pt>
                <c:pt idx="7546">
                  <c:v>125.78333333333333</c:v>
                </c:pt>
                <c:pt idx="7547">
                  <c:v>125.8</c:v>
                </c:pt>
                <c:pt idx="7548">
                  <c:v>125.81666666666666</c:v>
                </c:pt>
                <c:pt idx="7549">
                  <c:v>125.83333333333333</c:v>
                </c:pt>
                <c:pt idx="7550">
                  <c:v>125.85</c:v>
                </c:pt>
                <c:pt idx="7551">
                  <c:v>125.86666666666666</c:v>
                </c:pt>
                <c:pt idx="7552">
                  <c:v>125.88333333333334</c:v>
                </c:pt>
                <c:pt idx="7553">
                  <c:v>125.9</c:v>
                </c:pt>
                <c:pt idx="7554">
                  <c:v>125.91666666666667</c:v>
                </c:pt>
                <c:pt idx="7555">
                  <c:v>125.93333333333334</c:v>
                </c:pt>
                <c:pt idx="7556">
                  <c:v>125.95</c:v>
                </c:pt>
                <c:pt idx="7557">
                  <c:v>125.96666666666667</c:v>
                </c:pt>
                <c:pt idx="7558">
                  <c:v>125.98333333333333</c:v>
                </c:pt>
                <c:pt idx="7559">
                  <c:v>126</c:v>
                </c:pt>
                <c:pt idx="7560">
                  <c:v>126.01666666666667</c:v>
                </c:pt>
                <c:pt idx="7561">
                  <c:v>126.03333333333333</c:v>
                </c:pt>
                <c:pt idx="7562">
                  <c:v>126.05</c:v>
                </c:pt>
                <c:pt idx="7563">
                  <c:v>126.06666666666666</c:v>
                </c:pt>
                <c:pt idx="7564">
                  <c:v>126.08333333333333</c:v>
                </c:pt>
                <c:pt idx="7565">
                  <c:v>126.1</c:v>
                </c:pt>
                <c:pt idx="7566">
                  <c:v>126.11666666666666</c:v>
                </c:pt>
                <c:pt idx="7567">
                  <c:v>126.13333333333334</c:v>
                </c:pt>
                <c:pt idx="7568">
                  <c:v>126.15</c:v>
                </c:pt>
                <c:pt idx="7569">
                  <c:v>126.16666666666667</c:v>
                </c:pt>
                <c:pt idx="7570">
                  <c:v>126.18333333333334</c:v>
                </c:pt>
                <c:pt idx="7571">
                  <c:v>126.2</c:v>
                </c:pt>
                <c:pt idx="7572">
                  <c:v>126.21666666666667</c:v>
                </c:pt>
                <c:pt idx="7573">
                  <c:v>126.23333333333333</c:v>
                </c:pt>
                <c:pt idx="7574">
                  <c:v>126.25</c:v>
                </c:pt>
                <c:pt idx="7575">
                  <c:v>126.26666666666667</c:v>
                </c:pt>
                <c:pt idx="7576">
                  <c:v>126.28333333333333</c:v>
                </c:pt>
                <c:pt idx="7577">
                  <c:v>126.3</c:v>
                </c:pt>
                <c:pt idx="7578">
                  <c:v>126.31666666666666</c:v>
                </c:pt>
                <c:pt idx="7579">
                  <c:v>126.33333333333333</c:v>
                </c:pt>
                <c:pt idx="7580">
                  <c:v>126.35</c:v>
                </c:pt>
                <c:pt idx="7581">
                  <c:v>126.36666666666666</c:v>
                </c:pt>
                <c:pt idx="7582">
                  <c:v>126.38333333333334</c:v>
                </c:pt>
                <c:pt idx="7583">
                  <c:v>126.4</c:v>
                </c:pt>
                <c:pt idx="7584">
                  <c:v>126.41666666666667</c:v>
                </c:pt>
                <c:pt idx="7585">
                  <c:v>126.43333333333334</c:v>
                </c:pt>
                <c:pt idx="7586">
                  <c:v>126.45</c:v>
                </c:pt>
                <c:pt idx="7587">
                  <c:v>126.46666666666667</c:v>
                </c:pt>
                <c:pt idx="7588">
                  <c:v>126.48333333333333</c:v>
                </c:pt>
                <c:pt idx="7589">
                  <c:v>126.5</c:v>
                </c:pt>
                <c:pt idx="7590">
                  <c:v>126.51666666666667</c:v>
                </c:pt>
                <c:pt idx="7591">
                  <c:v>126.53333333333333</c:v>
                </c:pt>
                <c:pt idx="7592">
                  <c:v>126.55</c:v>
                </c:pt>
                <c:pt idx="7593">
                  <c:v>126.56666666666666</c:v>
                </c:pt>
                <c:pt idx="7594">
                  <c:v>126.58333333333333</c:v>
                </c:pt>
                <c:pt idx="7595">
                  <c:v>126.6</c:v>
                </c:pt>
                <c:pt idx="7596">
                  <c:v>126.61666666666666</c:v>
                </c:pt>
                <c:pt idx="7597">
                  <c:v>126.63333333333334</c:v>
                </c:pt>
                <c:pt idx="7598">
                  <c:v>126.65</c:v>
                </c:pt>
                <c:pt idx="7599">
                  <c:v>126.66666666666667</c:v>
                </c:pt>
                <c:pt idx="7600">
                  <c:v>126.68333333333334</c:v>
                </c:pt>
                <c:pt idx="7601">
                  <c:v>126.7</c:v>
                </c:pt>
                <c:pt idx="7602">
                  <c:v>126.71666666666667</c:v>
                </c:pt>
                <c:pt idx="7603">
                  <c:v>126.73333333333333</c:v>
                </c:pt>
                <c:pt idx="7604">
                  <c:v>126.75</c:v>
                </c:pt>
                <c:pt idx="7605">
                  <c:v>126.76666666666667</c:v>
                </c:pt>
                <c:pt idx="7606">
                  <c:v>126.78333333333333</c:v>
                </c:pt>
                <c:pt idx="7607">
                  <c:v>126.8</c:v>
                </c:pt>
                <c:pt idx="7608">
                  <c:v>126.81666666666666</c:v>
                </c:pt>
                <c:pt idx="7609">
                  <c:v>126.83333333333333</c:v>
                </c:pt>
                <c:pt idx="7610">
                  <c:v>126.85</c:v>
                </c:pt>
                <c:pt idx="7611">
                  <c:v>126.86666666666666</c:v>
                </c:pt>
                <c:pt idx="7612">
                  <c:v>126.88333333333334</c:v>
                </c:pt>
                <c:pt idx="7613">
                  <c:v>126.9</c:v>
                </c:pt>
                <c:pt idx="7614">
                  <c:v>126.91666666666667</c:v>
                </c:pt>
                <c:pt idx="7615">
                  <c:v>126.93333333333334</c:v>
                </c:pt>
                <c:pt idx="7616">
                  <c:v>126.95</c:v>
                </c:pt>
                <c:pt idx="7617">
                  <c:v>126.96666666666667</c:v>
                </c:pt>
                <c:pt idx="7618">
                  <c:v>126.98333333333333</c:v>
                </c:pt>
                <c:pt idx="7619">
                  <c:v>127</c:v>
                </c:pt>
                <c:pt idx="7620">
                  <c:v>127.01666666666667</c:v>
                </c:pt>
                <c:pt idx="7621">
                  <c:v>127.03333333333333</c:v>
                </c:pt>
                <c:pt idx="7622">
                  <c:v>127.05</c:v>
                </c:pt>
                <c:pt idx="7623">
                  <c:v>127.06666666666666</c:v>
                </c:pt>
                <c:pt idx="7624">
                  <c:v>127.08333333333333</c:v>
                </c:pt>
                <c:pt idx="7625">
                  <c:v>127.1</c:v>
                </c:pt>
                <c:pt idx="7626">
                  <c:v>127.11666666666666</c:v>
                </c:pt>
                <c:pt idx="7627">
                  <c:v>127.13333333333334</c:v>
                </c:pt>
                <c:pt idx="7628">
                  <c:v>127.15</c:v>
                </c:pt>
                <c:pt idx="7629">
                  <c:v>127.16666666666667</c:v>
                </c:pt>
                <c:pt idx="7630">
                  <c:v>127.18333333333334</c:v>
                </c:pt>
                <c:pt idx="7631">
                  <c:v>127.2</c:v>
                </c:pt>
                <c:pt idx="7632">
                  <c:v>127.21666666666667</c:v>
                </c:pt>
                <c:pt idx="7633">
                  <c:v>127.23333333333333</c:v>
                </c:pt>
                <c:pt idx="7634">
                  <c:v>127.25</c:v>
                </c:pt>
                <c:pt idx="7635">
                  <c:v>127.26666666666667</c:v>
                </c:pt>
                <c:pt idx="7636">
                  <c:v>127.28333333333333</c:v>
                </c:pt>
                <c:pt idx="7637">
                  <c:v>127.3</c:v>
                </c:pt>
                <c:pt idx="7638">
                  <c:v>127.31666666666666</c:v>
                </c:pt>
                <c:pt idx="7639">
                  <c:v>127.33333333333333</c:v>
                </c:pt>
                <c:pt idx="7640">
                  <c:v>127.35</c:v>
                </c:pt>
                <c:pt idx="7641">
                  <c:v>127.36666666666666</c:v>
                </c:pt>
                <c:pt idx="7642">
                  <c:v>127.38333333333334</c:v>
                </c:pt>
                <c:pt idx="7643">
                  <c:v>127.4</c:v>
                </c:pt>
                <c:pt idx="7644">
                  <c:v>127.41666666666667</c:v>
                </c:pt>
                <c:pt idx="7645">
                  <c:v>127.43333333333334</c:v>
                </c:pt>
                <c:pt idx="7646">
                  <c:v>127.45</c:v>
                </c:pt>
                <c:pt idx="7647">
                  <c:v>127.46666666666667</c:v>
                </c:pt>
                <c:pt idx="7648">
                  <c:v>127.48333333333333</c:v>
                </c:pt>
                <c:pt idx="7649">
                  <c:v>127.5</c:v>
                </c:pt>
                <c:pt idx="7650">
                  <c:v>127.51666666666667</c:v>
                </c:pt>
                <c:pt idx="7651">
                  <c:v>127.53333333333333</c:v>
                </c:pt>
                <c:pt idx="7652">
                  <c:v>127.55</c:v>
                </c:pt>
                <c:pt idx="7653">
                  <c:v>127.56666666666666</c:v>
                </c:pt>
                <c:pt idx="7654">
                  <c:v>127.58333333333333</c:v>
                </c:pt>
                <c:pt idx="7655">
                  <c:v>127.6</c:v>
                </c:pt>
                <c:pt idx="7656">
                  <c:v>127.61666666666666</c:v>
                </c:pt>
                <c:pt idx="7657">
                  <c:v>127.63333333333334</c:v>
                </c:pt>
                <c:pt idx="7658">
                  <c:v>127.65</c:v>
                </c:pt>
                <c:pt idx="7659">
                  <c:v>127.66666666666667</c:v>
                </c:pt>
                <c:pt idx="7660">
                  <c:v>127.68333333333334</c:v>
                </c:pt>
                <c:pt idx="7661">
                  <c:v>127.7</c:v>
                </c:pt>
                <c:pt idx="7662">
                  <c:v>127.71666666666667</c:v>
                </c:pt>
                <c:pt idx="7663">
                  <c:v>127.73333333333333</c:v>
                </c:pt>
                <c:pt idx="7664">
                  <c:v>127.75</c:v>
                </c:pt>
                <c:pt idx="7665">
                  <c:v>127.76666666666667</c:v>
                </c:pt>
                <c:pt idx="7666">
                  <c:v>127.78333333333333</c:v>
                </c:pt>
                <c:pt idx="7667">
                  <c:v>127.8</c:v>
                </c:pt>
                <c:pt idx="7668">
                  <c:v>127.81666666666666</c:v>
                </c:pt>
                <c:pt idx="7669">
                  <c:v>127.83333333333333</c:v>
                </c:pt>
                <c:pt idx="7670">
                  <c:v>127.85</c:v>
                </c:pt>
                <c:pt idx="7671">
                  <c:v>127.86666666666666</c:v>
                </c:pt>
                <c:pt idx="7672">
                  <c:v>127.88333333333334</c:v>
                </c:pt>
                <c:pt idx="7673">
                  <c:v>127.9</c:v>
                </c:pt>
                <c:pt idx="7674">
                  <c:v>127.91666666666667</c:v>
                </c:pt>
                <c:pt idx="7675">
                  <c:v>127.93333333333334</c:v>
                </c:pt>
                <c:pt idx="7676">
                  <c:v>127.95</c:v>
                </c:pt>
                <c:pt idx="7677">
                  <c:v>127.96666666666667</c:v>
                </c:pt>
                <c:pt idx="7678">
                  <c:v>127.98333333333333</c:v>
                </c:pt>
                <c:pt idx="7679">
                  <c:v>128</c:v>
                </c:pt>
                <c:pt idx="7680">
                  <c:v>128.01666666666668</c:v>
                </c:pt>
                <c:pt idx="7681">
                  <c:v>128.03333333333333</c:v>
                </c:pt>
                <c:pt idx="7682">
                  <c:v>128.05000000000001</c:v>
                </c:pt>
                <c:pt idx="7683">
                  <c:v>128.06666666666666</c:v>
                </c:pt>
                <c:pt idx="7684">
                  <c:v>128.08333333333334</c:v>
                </c:pt>
                <c:pt idx="7685">
                  <c:v>128.1</c:v>
                </c:pt>
                <c:pt idx="7686">
                  <c:v>128.11666666666667</c:v>
                </c:pt>
                <c:pt idx="7687">
                  <c:v>128.13333333333333</c:v>
                </c:pt>
                <c:pt idx="7688">
                  <c:v>128.15</c:v>
                </c:pt>
                <c:pt idx="7689">
                  <c:v>128.16666666666666</c:v>
                </c:pt>
                <c:pt idx="7690">
                  <c:v>128.18333333333334</c:v>
                </c:pt>
                <c:pt idx="7691">
                  <c:v>128.19999999999999</c:v>
                </c:pt>
                <c:pt idx="7692">
                  <c:v>128.21666666666667</c:v>
                </c:pt>
                <c:pt idx="7693">
                  <c:v>128.23333333333332</c:v>
                </c:pt>
                <c:pt idx="7694">
                  <c:v>128.25</c:v>
                </c:pt>
                <c:pt idx="7695">
                  <c:v>128.26666666666668</c:v>
                </c:pt>
                <c:pt idx="7696">
                  <c:v>128.28333333333333</c:v>
                </c:pt>
                <c:pt idx="7697">
                  <c:v>128.30000000000001</c:v>
                </c:pt>
                <c:pt idx="7698">
                  <c:v>128.31666666666666</c:v>
                </c:pt>
                <c:pt idx="7699">
                  <c:v>128.33333333333334</c:v>
                </c:pt>
                <c:pt idx="7700">
                  <c:v>128.35</c:v>
                </c:pt>
                <c:pt idx="7701">
                  <c:v>128.36666666666667</c:v>
                </c:pt>
                <c:pt idx="7702">
                  <c:v>128.38333333333333</c:v>
                </c:pt>
                <c:pt idx="7703">
                  <c:v>128.4</c:v>
                </c:pt>
                <c:pt idx="7704">
                  <c:v>128.41666666666666</c:v>
                </c:pt>
                <c:pt idx="7705">
                  <c:v>128.43333333333334</c:v>
                </c:pt>
                <c:pt idx="7706">
                  <c:v>128.44999999999999</c:v>
                </c:pt>
                <c:pt idx="7707">
                  <c:v>128.46666666666667</c:v>
                </c:pt>
                <c:pt idx="7708">
                  <c:v>128.48333333333332</c:v>
                </c:pt>
                <c:pt idx="7709">
                  <c:v>128.5</c:v>
                </c:pt>
                <c:pt idx="7710">
                  <c:v>128.51666666666668</c:v>
                </c:pt>
                <c:pt idx="7711">
                  <c:v>128.53333333333333</c:v>
                </c:pt>
                <c:pt idx="7712">
                  <c:v>128.55000000000001</c:v>
                </c:pt>
                <c:pt idx="7713">
                  <c:v>128.56666666666666</c:v>
                </c:pt>
                <c:pt idx="7714">
                  <c:v>128.58333333333334</c:v>
                </c:pt>
                <c:pt idx="7715">
                  <c:v>128.6</c:v>
                </c:pt>
                <c:pt idx="7716">
                  <c:v>128.61666666666667</c:v>
                </c:pt>
                <c:pt idx="7717">
                  <c:v>128.63333333333333</c:v>
                </c:pt>
                <c:pt idx="7718">
                  <c:v>128.65</c:v>
                </c:pt>
                <c:pt idx="7719">
                  <c:v>128.66666666666666</c:v>
                </c:pt>
                <c:pt idx="7720">
                  <c:v>128.68333333333334</c:v>
                </c:pt>
                <c:pt idx="7721">
                  <c:v>128.69999999999999</c:v>
                </c:pt>
                <c:pt idx="7722">
                  <c:v>128.71666666666667</c:v>
                </c:pt>
                <c:pt idx="7723">
                  <c:v>128.73333333333332</c:v>
                </c:pt>
                <c:pt idx="7724">
                  <c:v>128.75</c:v>
                </c:pt>
                <c:pt idx="7725">
                  <c:v>128.76666666666668</c:v>
                </c:pt>
                <c:pt idx="7726">
                  <c:v>128.78333333333333</c:v>
                </c:pt>
                <c:pt idx="7727">
                  <c:v>128.80000000000001</c:v>
                </c:pt>
                <c:pt idx="7728">
                  <c:v>128.81666666666666</c:v>
                </c:pt>
                <c:pt idx="7729">
                  <c:v>128.83333333333334</c:v>
                </c:pt>
                <c:pt idx="7730">
                  <c:v>128.85</c:v>
                </c:pt>
                <c:pt idx="7731">
                  <c:v>128.86666666666667</c:v>
                </c:pt>
                <c:pt idx="7732">
                  <c:v>128.88333333333333</c:v>
                </c:pt>
                <c:pt idx="7733">
                  <c:v>128.9</c:v>
                </c:pt>
                <c:pt idx="7734">
                  <c:v>128.91666666666666</c:v>
                </c:pt>
                <c:pt idx="7735">
                  <c:v>128.93333333333334</c:v>
                </c:pt>
                <c:pt idx="7736">
                  <c:v>128.94999999999999</c:v>
                </c:pt>
                <c:pt idx="7737">
                  <c:v>128.96666666666667</c:v>
                </c:pt>
                <c:pt idx="7738">
                  <c:v>128.98333333333332</c:v>
                </c:pt>
                <c:pt idx="7739">
                  <c:v>129</c:v>
                </c:pt>
                <c:pt idx="7740">
                  <c:v>129.01666666666668</c:v>
                </c:pt>
                <c:pt idx="7741">
                  <c:v>129.03333333333333</c:v>
                </c:pt>
                <c:pt idx="7742">
                  <c:v>129.05000000000001</c:v>
                </c:pt>
                <c:pt idx="7743">
                  <c:v>129.06666666666666</c:v>
                </c:pt>
                <c:pt idx="7744">
                  <c:v>129.08333333333334</c:v>
                </c:pt>
                <c:pt idx="7745">
                  <c:v>129.1</c:v>
                </c:pt>
                <c:pt idx="7746">
                  <c:v>129.11666666666667</c:v>
                </c:pt>
                <c:pt idx="7747">
                  <c:v>129.13333333333333</c:v>
                </c:pt>
                <c:pt idx="7748">
                  <c:v>129.15</c:v>
                </c:pt>
                <c:pt idx="7749">
                  <c:v>129.16666666666666</c:v>
                </c:pt>
                <c:pt idx="7750">
                  <c:v>129.18333333333334</c:v>
                </c:pt>
                <c:pt idx="7751">
                  <c:v>129.19999999999999</c:v>
                </c:pt>
                <c:pt idx="7752">
                  <c:v>129.21666666666667</c:v>
                </c:pt>
                <c:pt idx="7753">
                  <c:v>129.23333333333332</c:v>
                </c:pt>
                <c:pt idx="7754">
                  <c:v>129.25</c:v>
                </c:pt>
                <c:pt idx="7755">
                  <c:v>129.26666666666668</c:v>
                </c:pt>
                <c:pt idx="7756">
                  <c:v>129.28333333333333</c:v>
                </c:pt>
                <c:pt idx="7757">
                  <c:v>129.30000000000001</c:v>
                </c:pt>
                <c:pt idx="7758">
                  <c:v>129.31666666666666</c:v>
                </c:pt>
                <c:pt idx="7759">
                  <c:v>129.33333333333334</c:v>
                </c:pt>
                <c:pt idx="7760">
                  <c:v>129.35</c:v>
                </c:pt>
                <c:pt idx="7761">
                  <c:v>129.36666666666667</c:v>
                </c:pt>
                <c:pt idx="7762">
                  <c:v>129.38333333333333</c:v>
                </c:pt>
                <c:pt idx="7763">
                  <c:v>129.4</c:v>
                </c:pt>
                <c:pt idx="7764">
                  <c:v>129.41666666666666</c:v>
                </c:pt>
                <c:pt idx="7765">
                  <c:v>129.43333333333334</c:v>
                </c:pt>
                <c:pt idx="7766">
                  <c:v>129.44999999999999</c:v>
                </c:pt>
                <c:pt idx="7767">
                  <c:v>129.46666666666667</c:v>
                </c:pt>
                <c:pt idx="7768">
                  <c:v>129.48333333333332</c:v>
                </c:pt>
                <c:pt idx="7769">
                  <c:v>129.5</c:v>
                </c:pt>
                <c:pt idx="7770">
                  <c:v>129.51666666666668</c:v>
                </c:pt>
                <c:pt idx="7771">
                  <c:v>129.53333333333333</c:v>
                </c:pt>
                <c:pt idx="7772">
                  <c:v>129.55000000000001</c:v>
                </c:pt>
                <c:pt idx="7773">
                  <c:v>129.56666666666666</c:v>
                </c:pt>
                <c:pt idx="7774">
                  <c:v>129.58333333333334</c:v>
                </c:pt>
                <c:pt idx="7775">
                  <c:v>129.6</c:v>
                </c:pt>
                <c:pt idx="7776">
                  <c:v>129.61666666666667</c:v>
                </c:pt>
                <c:pt idx="7777">
                  <c:v>129.63333333333333</c:v>
                </c:pt>
                <c:pt idx="7778">
                  <c:v>129.65</c:v>
                </c:pt>
                <c:pt idx="7779">
                  <c:v>129.66666666666666</c:v>
                </c:pt>
                <c:pt idx="7780">
                  <c:v>129.68333333333334</c:v>
                </c:pt>
                <c:pt idx="7781">
                  <c:v>129.69999999999999</c:v>
                </c:pt>
                <c:pt idx="7782">
                  <c:v>129.71666666666667</c:v>
                </c:pt>
                <c:pt idx="7783">
                  <c:v>129.73333333333332</c:v>
                </c:pt>
                <c:pt idx="7784">
                  <c:v>129.75</c:v>
                </c:pt>
                <c:pt idx="7785">
                  <c:v>129.76666666666668</c:v>
                </c:pt>
                <c:pt idx="7786">
                  <c:v>129.78333333333333</c:v>
                </c:pt>
                <c:pt idx="7787">
                  <c:v>129.80000000000001</c:v>
                </c:pt>
                <c:pt idx="7788">
                  <c:v>129.81666666666666</c:v>
                </c:pt>
                <c:pt idx="7789">
                  <c:v>129.83333333333334</c:v>
                </c:pt>
                <c:pt idx="7790">
                  <c:v>129.85</c:v>
                </c:pt>
                <c:pt idx="7791">
                  <c:v>129.86666666666667</c:v>
                </c:pt>
                <c:pt idx="7792">
                  <c:v>129.88333333333333</c:v>
                </c:pt>
                <c:pt idx="7793">
                  <c:v>129.9</c:v>
                </c:pt>
                <c:pt idx="7794">
                  <c:v>129.91666666666666</c:v>
                </c:pt>
                <c:pt idx="7795">
                  <c:v>129.93333333333334</c:v>
                </c:pt>
                <c:pt idx="7796">
                  <c:v>129.94999999999999</c:v>
                </c:pt>
                <c:pt idx="7797">
                  <c:v>129.96666666666667</c:v>
                </c:pt>
                <c:pt idx="7798">
                  <c:v>129.98333333333332</c:v>
                </c:pt>
                <c:pt idx="7799">
                  <c:v>130</c:v>
                </c:pt>
                <c:pt idx="7800">
                  <c:v>130.01666666666668</c:v>
                </c:pt>
                <c:pt idx="7801">
                  <c:v>130.03333333333333</c:v>
                </c:pt>
                <c:pt idx="7802">
                  <c:v>130.05000000000001</c:v>
                </c:pt>
                <c:pt idx="7803">
                  <c:v>130.06666666666666</c:v>
                </c:pt>
                <c:pt idx="7804">
                  <c:v>130.08333333333334</c:v>
                </c:pt>
                <c:pt idx="7805">
                  <c:v>130.1</c:v>
                </c:pt>
                <c:pt idx="7806">
                  <c:v>130.11666666666667</c:v>
                </c:pt>
                <c:pt idx="7807">
                  <c:v>130.13333333333333</c:v>
                </c:pt>
                <c:pt idx="7808">
                  <c:v>130.15</c:v>
                </c:pt>
                <c:pt idx="7809">
                  <c:v>130.16666666666666</c:v>
                </c:pt>
                <c:pt idx="7810">
                  <c:v>130.18333333333334</c:v>
                </c:pt>
                <c:pt idx="7811">
                  <c:v>130.19999999999999</c:v>
                </c:pt>
                <c:pt idx="7812">
                  <c:v>130.21666666666667</c:v>
                </c:pt>
                <c:pt idx="7813">
                  <c:v>130.23333333333332</c:v>
                </c:pt>
                <c:pt idx="7814">
                  <c:v>130.25</c:v>
                </c:pt>
                <c:pt idx="7815">
                  <c:v>130.26666666666668</c:v>
                </c:pt>
                <c:pt idx="7816">
                  <c:v>130.28333333333333</c:v>
                </c:pt>
                <c:pt idx="7817">
                  <c:v>130.30000000000001</c:v>
                </c:pt>
                <c:pt idx="7818">
                  <c:v>130.31666666666666</c:v>
                </c:pt>
                <c:pt idx="7819">
                  <c:v>130.33333333333334</c:v>
                </c:pt>
                <c:pt idx="7820">
                  <c:v>130.35</c:v>
                </c:pt>
                <c:pt idx="7821">
                  <c:v>130.36666666666667</c:v>
                </c:pt>
                <c:pt idx="7822">
                  <c:v>130.38333333333333</c:v>
                </c:pt>
                <c:pt idx="7823">
                  <c:v>130.4</c:v>
                </c:pt>
                <c:pt idx="7824">
                  <c:v>130.41666666666666</c:v>
                </c:pt>
                <c:pt idx="7825">
                  <c:v>130.43333333333334</c:v>
                </c:pt>
                <c:pt idx="7826">
                  <c:v>130.44999999999999</c:v>
                </c:pt>
                <c:pt idx="7827">
                  <c:v>130.46666666666667</c:v>
                </c:pt>
                <c:pt idx="7828">
                  <c:v>130.48333333333332</c:v>
                </c:pt>
                <c:pt idx="7829">
                  <c:v>130.5</c:v>
                </c:pt>
                <c:pt idx="7830">
                  <c:v>130.51666666666668</c:v>
                </c:pt>
                <c:pt idx="7831">
                  <c:v>130.53333333333333</c:v>
                </c:pt>
                <c:pt idx="7832">
                  <c:v>130.55000000000001</c:v>
                </c:pt>
                <c:pt idx="7833">
                  <c:v>130.56666666666666</c:v>
                </c:pt>
                <c:pt idx="7834">
                  <c:v>130.58333333333334</c:v>
                </c:pt>
                <c:pt idx="7835">
                  <c:v>130.6</c:v>
                </c:pt>
                <c:pt idx="7836">
                  <c:v>130.61666666666667</c:v>
                </c:pt>
                <c:pt idx="7837">
                  <c:v>130.63333333333333</c:v>
                </c:pt>
                <c:pt idx="7838">
                  <c:v>130.65</c:v>
                </c:pt>
                <c:pt idx="7839">
                  <c:v>130.66666666666666</c:v>
                </c:pt>
                <c:pt idx="7840">
                  <c:v>130.68333333333334</c:v>
                </c:pt>
                <c:pt idx="7841">
                  <c:v>130.69999999999999</c:v>
                </c:pt>
                <c:pt idx="7842">
                  <c:v>130.71666666666667</c:v>
                </c:pt>
                <c:pt idx="7843">
                  <c:v>130.73333333333332</c:v>
                </c:pt>
                <c:pt idx="7844">
                  <c:v>130.75</c:v>
                </c:pt>
                <c:pt idx="7845">
                  <c:v>130.76666666666668</c:v>
                </c:pt>
                <c:pt idx="7846">
                  <c:v>130.78333333333333</c:v>
                </c:pt>
                <c:pt idx="7847">
                  <c:v>130.80000000000001</c:v>
                </c:pt>
                <c:pt idx="7848">
                  <c:v>130.81666666666666</c:v>
                </c:pt>
                <c:pt idx="7849">
                  <c:v>130.83333333333334</c:v>
                </c:pt>
                <c:pt idx="7850">
                  <c:v>130.85</c:v>
                </c:pt>
                <c:pt idx="7851">
                  <c:v>130.86666666666667</c:v>
                </c:pt>
                <c:pt idx="7852">
                  <c:v>130.88333333333333</c:v>
                </c:pt>
                <c:pt idx="7853">
                  <c:v>130.9</c:v>
                </c:pt>
                <c:pt idx="7854">
                  <c:v>130.91666666666666</c:v>
                </c:pt>
                <c:pt idx="7855">
                  <c:v>130.93333333333334</c:v>
                </c:pt>
                <c:pt idx="7856">
                  <c:v>130.94999999999999</c:v>
                </c:pt>
                <c:pt idx="7857">
                  <c:v>130.96666666666667</c:v>
                </c:pt>
                <c:pt idx="7858">
                  <c:v>130.98333333333332</c:v>
                </c:pt>
                <c:pt idx="7859">
                  <c:v>131</c:v>
                </c:pt>
                <c:pt idx="7860">
                  <c:v>131.01666666666668</c:v>
                </c:pt>
                <c:pt idx="7861">
                  <c:v>131.03333333333333</c:v>
                </c:pt>
                <c:pt idx="7862">
                  <c:v>131.05000000000001</c:v>
                </c:pt>
                <c:pt idx="7863">
                  <c:v>131.06666666666666</c:v>
                </c:pt>
                <c:pt idx="7864">
                  <c:v>131.08333333333334</c:v>
                </c:pt>
                <c:pt idx="7865">
                  <c:v>131.1</c:v>
                </c:pt>
                <c:pt idx="7866">
                  <c:v>131.11666666666667</c:v>
                </c:pt>
                <c:pt idx="7867">
                  <c:v>131.13333333333333</c:v>
                </c:pt>
                <c:pt idx="7868">
                  <c:v>131.15</c:v>
                </c:pt>
                <c:pt idx="7869">
                  <c:v>131.16666666666666</c:v>
                </c:pt>
                <c:pt idx="7870">
                  <c:v>131.18333333333334</c:v>
                </c:pt>
                <c:pt idx="7871">
                  <c:v>131.19999999999999</c:v>
                </c:pt>
                <c:pt idx="7872">
                  <c:v>131.21666666666667</c:v>
                </c:pt>
                <c:pt idx="7873">
                  <c:v>131.23333333333332</c:v>
                </c:pt>
                <c:pt idx="7874">
                  <c:v>131.25</c:v>
                </c:pt>
                <c:pt idx="7875">
                  <c:v>131.26666666666668</c:v>
                </c:pt>
                <c:pt idx="7876">
                  <c:v>131.28333333333333</c:v>
                </c:pt>
                <c:pt idx="7877">
                  <c:v>131.30000000000001</c:v>
                </c:pt>
                <c:pt idx="7878">
                  <c:v>131.31666666666666</c:v>
                </c:pt>
                <c:pt idx="7879">
                  <c:v>131.33333333333334</c:v>
                </c:pt>
                <c:pt idx="7880">
                  <c:v>131.35</c:v>
                </c:pt>
                <c:pt idx="7881">
                  <c:v>131.36666666666667</c:v>
                </c:pt>
                <c:pt idx="7882">
                  <c:v>131.38333333333333</c:v>
                </c:pt>
                <c:pt idx="7883">
                  <c:v>131.4</c:v>
                </c:pt>
                <c:pt idx="7884">
                  <c:v>131.41666666666666</c:v>
                </c:pt>
                <c:pt idx="7885">
                  <c:v>131.43333333333334</c:v>
                </c:pt>
                <c:pt idx="7886">
                  <c:v>131.44999999999999</c:v>
                </c:pt>
                <c:pt idx="7887">
                  <c:v>131.46666666666667</c:v>
                </c:pt>
                <c:pt idx="7888">
                  <c:v>131.48333333333332</c:v>
                </c:pt>
                <c:pt idx="7889">
                  <c:v>131.5</c:v>
                </c:pt>
                <c:pt idx="7890">
                  <c:v>131.51666666666668</c:v>
                </c:pt>
                <c:pt idx="7891">
                  <c:v>131.53333333333333</c:v>
                </c:pt>
                <c:pt idx="7892">
                  <c:v>131.55000000000001</c:v>
                </c:pt>
                <c:pt idx="7893">
                  <c:v>131.56666666666666</c:v>
                </c:pt>
                <c:pt idx="7894">
                  <c:v>131.58333333333334</c:v>
                </c:pt>
                <c:pt idx="7895">
                  <c:v>131.6</c:v>
                </c:pt>
                <c:pt idx="7896">
                  <c:v>131.61666666666667</c:v>
                </c:pt>
                <c:pt idx="7897">
                  <c:v>131.63333333333333</c:v>
                </c:pt>
                <c:pt idx="7898">
                  <c:v>131.65</c:v>
                </c:pt>
                <c:pt idx="7899">
                  <c:v>131.66666666666666</c:v>
                </c:pt>
                <c:pt idx="7900">
                  <c:v>131.68333333333334</c:v>
                </c:pt>
                <c:pt idx="7901">
                  <c:v>131.69999999999999</c:v>
                </c:pt>
                <c:pt idx="7902">
                  <c:v>131.71666666666667</c:v>
                </c:pt>
                <c:pt idx="7903">
                  <c:v>131.73333333333332</c:v>
                </c:pt>
                <c:pt idx="7904">
                  <c:v>131.75</c:v>
                </c:pt>
                <c:pt idx="7905">
                  <c:v>131.76666666666668</c:v>
                </c:pt>
                <c:pt idx="7906">
                  <c:v>131.78333333333333</c:v>
                </c:pt>
                <c:pt idx="7907">
                  <c:v>131.80000000000001</c:v>
                </c:pt>
                <c:pt idx="7908">
                  <c:v>131.81666666666666</c:v>
                </c:pt>
                <c:pt idx="7909">
                  <c:v>131.83333333333334</c:v>
                </c:pt>
                <c:pt idx="7910">
                  <c:v>131.85</c:v>
                </c:pt>
                <c:pt idx="7911">
                  <c:v>131.86666666666667</c:v>
                </c:pt>
                <c:pt idx="7912">
                  <c:v>131.88333333333333</c:v>
                </c:pt>
                <c:pt idx="7913">
                  <c:v>131.9</c:v>
                </c:pt>
                <c:pt idx="7914">
                  <c:v>131.91666666666666</c:v>
                </c:pt>
                <c:pt idx="7915">
                  <c:v>131.93333333333334</c:v>
                </c:pt>
                <c:pt idx="7916">
                  <c:v>131.94999999999999</c:v>
                </c:pt>
                <c:pt idx="7917">
                  <c:v>131.96666666666667</c:v>
                </c:pt>
                <c:pt idx="7918">
                  <c:v>131.98333333333332</c:v>
                </c:pt>
                <c:pt idx="7919">
                  <c:v>132</c:v>
                </c:pt>
                <c:pt idx="7920">
                  <c:v>132.01666666666668</c:v>
                </c:pt>
                <c:pt idx="7921">
                  <c:v>132.03333333333333</c:v>
                </c:pt>
                <c:pt idx="7922">
                  <c:v>132.05000000000001</c:v>
                </c:pt>
                <c:pt idx="7923">
                  <c:v>132.06666666666666</c:v>
                </c:pt>
                <c:pt idx="7924">
                  <c:v>132.08333333333334</c:v>
                </c:pt>
                <c:pt idx="7925">
                  <c:v>132.1</c:v>
                </c:pt>
                <c:pt idx="7926">
                  <c:v>132.11666666666667</c:v>
                </c:pt>
                <c:pt idx="7927">
                  <c:v>132.13333333333333</c:v>
                </c:pt>
                <c:pt idx="7928">
                  <c:v>132.15</c:v>
                </c:pt>
                <c:pt idx="7929">
                  <c:v>132.16666666666666</c:v>
                </c:pt>
                <c:pt idx="7930">
                  <c:v>132.18333333333334</c:v>
                </c:pt>
                <c:pt idx="7931">
                  <c:v>132.19999999999999</c:v>
                </c:pt>
                <c:pt idx="7932">
                  <c:v>132.21666666666667</c:v>
                </c:pt>
                <c:pt idx="7933">
                  <c:v>132.23333333333332</c:v>
                </c:pt>
                <c:pt idx="7934">
                  <c:v>132.25</c:v>
                </c:pt>
                <c:pt idx="7935">
                  <c:v>132.26666666666668</c:v>
                </c:pt>
                <c:pt idx="7936">
                  <c:v>132.28333333333333</c:v>
                </c:pt>
                <c:pt idx="7937">
                  <c:v>132.30000000000001</c:v>
                </c:pt>
                <c:pt idx="7938">
                  <c:v>132.31666666666666</c:v>
                </c:pt>
                <c:pt idx="7939">
                  <c:v>132.33333333333334</c:v>
                </c:pt>
                <c:pt idx="7940">
                  <c:v>132.35</c:v>
                </c:pt>
                <c:pt idx="7941">
                  <c:v>132.36666666666667</c:v>
                </c:pt>
                <c:pt idx="7942">
                  <c:v>132.38333333333333</c:v>
                </c:pt>
                <c:pt idx="7943">
                  <c:v>132.4</c:v>
                </c:pt>
                <c:pt idx="7944">
                  <c:v>132.41666666666666</c:v>
                </c:pt>
                <c:pt idx="7945">
                  <c:v>132.43333333333334</c:v>
                </c:pt>
                <c:pt idx="7946">
                  <c:v>132.44999999999999</c:v>
                </c:pt>
                <c:pt idx="7947">
                  <c:v>132.46666666666667</c:v>
                </c:pt>
                <c:pt idx="7948">
                  <c:v>132.48333333333332</c:v>
                </c:pt>
                <c:pt idx="7949">
                  <c:v>132.5</c:v>
                </c:pt>
                <c:pt idx="7950">
                  <c:v>132.51666666666668</c:v>
                </c:pt>
                <c:pt idx="7951">
                  <c:v>132.53333333333333</c:v>
                </c:pt>
                <c:pt idx="7952">
                  <c:v>132.55000000000001</c:v>
                </c:pt>
                <c:pt idx="7953">
                  <c:v>132.56666666666666</c:v>
                </c:pt>
                <c:pt idx="7954">
                  <c:v>132.58333333333334</c:v>
                </c:pt>
                <c:pt idx="7955">
                  <c:v>132.6</c:v>
                </c:pt>
                <c:pt idx="7956">
                  <c:v>132.61666666666667</c:v>
                </c:pt>
                <c:pt idx="7957">
                  <c:v>132.63333333333333</c:v>
                </c:pt>
                <c:pt idx="7958">
                  <c:v>132.65</c:v>
                </c:pt>
                <c:pt idx="7959">
                  <c:v>132.66666666666666</c:v>
                </c:pt>
                <c:pt idx="7960">
                  <c:v>132.68333333333334</c:v>
                </c:pt>
                <c:pt idx="7961">
                  <c:v>132.69999999999999</c:v>
                </c:pt>
                <c:pt idx="7962">
                  <c:v>132.71666666666667</c:v>
                </c:pt>
                <c:pt idx="7963">
                  <c:v>132.73333333333332</c:v>
                </c:pt>
                <c:pt idx="7964">
                  <c:v>132.75</c:v>
                </c:pt>
                <c:pt idx="7965">
                  <c:v>132.76666666666668</c:v>
                </c:pt>
                <c:pt idx="7966">
                  <c:v>132.78333333333333</c:v>
                </c:pt>
                <c:pt idx="7967">
                  <c:v>132.80000000000001</c:v>
                </c:pt>
                <c:pt idx="7968">
                  <c:v>132.81666666666666</c:v>
                </c:pt>
                <c:pt idx="7969">
                  <c:v>132.83333333333334</c:v>
                </c:pt>
                <c:pt idx="7970">
                  <c:v>132.85</c:v>
                </c:pt>
                <c:pt idx="7971">
                  <c:v>132.86666666666667</c:v>
                </c:pt>
                <c:pt idx="7972">
                  <c:v>132.88333333333333</c:v>
                </c:pt>
                <c:pt idx="7973">
                  <c:v>132.9</c:v>
                </c:pt>
                <c:pt idx="7974">
                  <c:v>132.91666666666666</c:v>
                </c:pt>
                <c:pt idx="7975">
                  <c:v>132.93333333333334</c:v>
                </c:pt>
                <c:pt idx="7976">
                  <c:v>132.94999999999999</c:v>
                </c:pt>
                <c:pt idx="7977">
                  <c:v>132.96666666666667</c:v>
                </c:pt>
                <c:pt idx="7978">
                  <c:v>132.98333333333332</c:v>
                </c:pt>
                <c:pt idx="7979">
                  <c:v>133</c:v>
                </c:pt>
                <c:pt idx="7980">
                  <c:v>133.01666666666668</c:v>
                </c:pt>
                <c:pt idx="7981">
                  <c:v>133.03333333333333</c:v>
                </c:pt>
                <c:pt idx="7982">
                  <c:v>133.05000000000001</c:v>
                </c:pt>
                <c:pt idx="7983">
                  <c:v>133.06666666666666</c:v>
                </c:pt>
                <c:pt idx="7984">
                  <c:v>133.08333333333334</c:v>
                </c:pt>
                <c:pt idx="7985">
                  <c:v>133.1</c:v>
                </c:pt>
                <c:pt idx="7986">
                  <c:v>133.11666666666667</c:v>
                </c:pt>
                <c:pt idx="7987">
                  <c:v>133.13333333333333</c:v>
                </c:pt>
                <c:pt idx="7988">
                  <c:v>133.15</c:v>
                </c:pt>
                <c:pt idx="7989">
                  <c:v>133.16666666666666</c:v>
                </c:pt>
                <c:pt idx="7990">
                  <c:v>133.18333333333334</c:v>
                </c:pt>
                <c:pt idx="7991">
                  <c:v>133.19999999999999</c:v>
                </c:pt>
                <c:pt idx="7992">
                  <c:v>133.21666666666667</c:v>
                </c:pt>
                <c:pt idx="7993">
                  <c:v>133.23333333333332</c:v>
                </c:pt>
                <c:pt idx="7994">
                  <c:v>133.25</c:v>
                </c:pt>
                <c:pt idx="7995">
                  <c:v>133.26666666666668</c:v>
                </c:pt>
                <c:pt idx="7996">
                  <c:v>133.28333333333333</c:v>
                </c:pt>
                <c:pt idx="7997">
                  <c:v>133.30000000000001</c:v>
                </c:pt>
                <c:pt idx="7998">
                  <c:v>133.31666666666666</c:v>
                </c:pt>
                <c:pt idx="7999">
                  <c:v>133.33333333333334</c:v>
                </c:pt>
                <c:pt idx="8000">
                  <c:v>133.35</c:v>
                </c:pt>
                <c:pt idx="8001">
                  <c:v>133.36666666666667</c:v>
                </c:pt>
                <c:pt idx="8002">
                  <c:v>133.38333333333333</c:v>
                </c:pt>
                <c:pt idx="8003">
                  <c:v>133.4</c:v>
                </c:pt>
                <c:pt idx="8004">
                  <c:v>133.41666666666666</c:v>
                </c:pt>
                <c:pt idx="8005">
                  <c:v>133.43333333333334</c:v>
                </c:pt>
                <c:pt idx="8006">
                  <c:v>133.44999999999999</c:v>
                </c:pt>
                <c:pt idx="8007">
                  <c:v>133.46666666666667</c:v>
                </c:pt>
                <c:pt idx="8008">
                  <c:v>133.48333333333332</c:v>
                </c:pt>
                <c:pt idx="8009">
                  <c:v>133.5</c:v>
                </c:pt>
                <c:pt idx="8010">
                  <c:v>133.51666666666668</c:v>
                </c:pt>
                <c:pt idx="8011">
                  <c:v>133.53333333333333</c:v>
                </c:pt>
                <c:pt idx="8012">
                  <c:v>133.55000000000001</c:v>
                </c:pt>
                <c:pt idx="8013">
                  <c:v>133.56666666666666</c:v>
                </c:pt>
                <c:pt idx="8014">
                  <c:v>133.58333333333334</c:v>
                </c:pt>
                <c:pt idx="8015">
                  <c:v>133.6</c:v>
                </c:pt>
                <c:pt idx="8016">
                  <c:v>133.61666666666667</c:v>
                </c:pt>
                <c:pt idx="8017">
                  <c:v>133.63333333333333</c:v>
                </c:pt>
                <c:pt idx="8018">
                  <c:v>133.65</c:v>
                </c:pt>
                <c:pt idx="8019">
                  <c:v>133.66666666666666</c:v>
                </c:pt>
                <c:pt idx="8020">
                  <c:v>133.68333333333334</c:v>
                </c:pt>
                <c:pt idx="8021">
                  <c:v>133.69999999999999</c:v>
                </c:pt>
                <c:pt idx="8022">
                  <c:v>133.71666666666667</c:v>
                </c:pt>
                <c:pt idx="8023">
                  <c:v>133.73333333333332</c:v>
                </c:pt>
                <c:pt idx="8024">
                  <c:v>133.75</c:v>
                </c:pt>
                <c:pt idx="8025">
                  <c:v>133.76666666666668</c:v>
                </c:pt>
                <c:pt idx="8026">
                  <c:v>133.78333333333333</c:v>
                </c:pt>
                <c:pt idx="8027">
                  <c:v>133.80000000000001</c:v>
                </c:pt>
                <c:pt idx="8028">
                  <c:v>133.81666666666666</c:v>
                </c:pt>
                <c:pt idx="8029">
                  <c:v>133.83333333333334</c:v>
                </c:pt>
                <c:pt idx="8030">
                  <c:v>133.85</c:v>
                </c:pt>
                <c:pt idx="8031">
                  <c:v>133.86666666666667</c:v>
                </c:pt>
                <c:pt idx="8032">
                  <c:v>133.88333333333333</c:v>
                </c:pt>
                <c:pt idx="8033">
                  <c:v>133.9</c:v>
                </c:pt>
                <c:pt idx="8034">
                  <c:v>133.91666666666666</c:v>
                </c:pt>
                <c:pt idx="8035">
                  <c:v>133.93333333333334</c:v>
                </c:pt>
                <c:pt idx="8036">
                  <c:v>133.94999999999999</c:v>
                </c:pt>
                <c:pt idx="8037">
                  <c:v>133.96666666666667</c:v>
                </c:pt>
                <c:pt idx="8038">
                  <c:v>133.98333333333332</c:v>
                </c:pt>
                <c:pt idx="8039">
                  <c:v>134</c:v>
                </c:pt>
                <c:pt idx="8040">
                  <c:v>134.01666666666668</c:v>
                </c:pt>
                <c:pt idx="8041">
                  <c:v>134.03333333333333</c:v>
                </c:pt>
                <c:pt idx="8042">
                  <c:v>134.05000000000001</c:v>
                </c:pt>
                <c:pt idx="8043">
                  <c:v>134.06666666666666</c:v>
                </c:pt>
                <c:pt idx="8044">
                  <c:v>134.08333333333334</c:v>
                </c:pt>
                <c:pt idx="8045">
                  <c:v>134.1</c:v>
                </c:pt>
                <c:pt idx="8046">
                  <c:v>134.11666666666667</c:v>
                </c:pt>
                <c:pt idx="8047">
                  <c:v>134.13333333333333</c:v>
                </c:pt>
                <c:pt idx="8048">
                  <c:v>134.15</c:v>
                </c:pt>
                <c:pt idx="8049">
                  <c:v>134.16666666666666</c:v>
                </c:pt>
                <c:pt idx="8050">
                  <c:v>134.18333333333334</c:v>
                </c:pt>
                <c:pt idx="8051">
                  <c:v>134.19999999999999</c:v>
                </c:pt>
                <c:pt idx="8052">
                  <c:v>134.21666666666667</c:v>
                </c:pt>
                <c:pt idx="8053">
                  <c:v>134.23333333333332</c:v>
                </c:pt>
                <c:pt idx="8054">
                  <c:v>134.25</c:v>
                </c:pt>
                <c:pt idx="8055">
                  <c:v>134.26666666666668</c:v>
                </c:pt>
                <c:pt idx="8056">
                  <c:v>134.28333333333333</c:v>
                </c:pt>
                <c:pt idx="8057">
                  <c:v>134.30000000000001</c:v>
                </c:pt>
                <c:pt idx="8058">
                  <c:v>134.31666666666666</c:v>
                </c:pt>
                <c:pt idx="8059">
                  <c:v>134.33333333333334</c:v>
                </c:pt>
                <c:pt idx="8060">
                  <c:v>134.35</c:v>
                </c:pt>
                <c:pt idx="8061">
                  <c:v>134.36666666666667</c:v>
                </c:pt>
                <c:pt idx="8062">
                  <c:v>134.38333333333333</c:v>
                </c:pt>
                <c:pt idx="8063">
                  <c:v>134.4</c:v>
                </c:pt>
                <c:pt idx="8064">
                  <c:v>134.41666666666666</c:v>
                </c:pt>
                <c:pt idx="8065">
                  <c:v>134.43333333333334</c:v>
                </c:pt>
                <c:pt idx="8066">
                  <c:v>134.44999999999999</c:v>
                </c:pt>
                <c:pt idx="8067">
                  <c:v>134.46666666666667</c:v>
                </c:pt>
                <c:pt idx="8068">
                  <c:v>134.48333333333332</c:v>
                </c:pt>
                <c:pt idx="8069">
                  <c:v>134.5</c:v>
                </c:pt>
                <c:pt idx="8070">
                  <c:v>134.51666666666668</c:v>
                </c:pt>
                <c:pt idx="8071">
                  <c:v>134.53333333333333</c:v>
                </c:pt>
                <c:pt idx="8072">
                  <c:v>134.55000000000001</c:v>
                </c:pt>
                <c:pt idx="8073">
                  <c:v>134.56666666666666</c:v>
                </c:pt>
                <c:pt idx="8074">
                  <c:v>134.58333333333334</c:v>
                </c:pt>
                <c:pt idx="8075">
                  <c:v>134.6</c:v>
                </c:pt>
                <c:pt idx="8076">
                  <c:v>134.61666666666667</c:v>
                </c:pt>
                <c:pt idx="8077">
                  <c:v>134.63333333333333</c:v>
                </c:pt>
                <c:pt idx="8078">
                  <c:v>134.65</c:v>
                </c:pt>
                <c:pt idx="8079">
                  <c:v>134.66666666666666</c:v>
                </c:pt>
                <c:pt idx="8080">
                  <c:v>134.68333333333334</c:v>
                </c:pt>
                <c:pt idx="8081">
                  <c:v>134.69999999999999</c:v>
                </c:pt>
                <c:pt idx="8082">
                  <c:v>134.71666666666667</c:v>
                </c:pt>
                <c:pt idx="8083">
                  <c:v>134.73333333333332</c:v>
                </c:pt>
                <c:pt idx="8084">
                  <c:v>134.75</c:v>
                </c:pt>
                <c:pt idx="8085">
                  <c:v>134.76666666666668</c:v>
                </c:pt>
                <c:pt idx="8086">
                  <c:v>134.78333333333333</c:v>
                </c:pt>
                <c:pt idx="8087">
                  <c:v>134.80000000000001</c:v>
                </c:pt>
                <c:pt idx="8088">
                  <c:v>134.81666666666666</c:v>
                </c:pt>
                <c:pt idx="8089">
                  <c:v>134.83333333333334</c:v>
                </c:pt>
                <c:pt idx="8090">
                  <c:v>134.85</c:v>
                </c:pt>
                <c:pt idx="8091">
                  <c:v>134.86666666666667</c:v>
                </c:pt>
                <c:pt idx="8092">
                  <c:v>134.88333333333333</c:v>
                </c:pt>
                <c:pt idx="8093">
                  <c:v>134.9</c:v>
                </c:pt>
                <c:pt idx="8094">
                  <c:v>134.91666666666666</c:v>
                </c:pt>
                <c:pt idx="8095">
                  <c:v>134.93333333333334</c:v>
                </c:pt>
                <c:pt idx="8096">
                  <c:v>134.94999999999999</c:v>
                </c:pt>
                <c:pt idx="8097">
                  <c:v>134.96666666666667</c:v>
                </c:pt>
                <c:pt idx="8098">
                  <c:v>134.98333333333332</c:v>
                </c:pt>
                <c:pt idx="8099">
                  <c:v>135</c:v>
                </c:pt>
                <c:pt idx="8100">
                  <c:v>135.01666666666668</c:v>
                </c:pt>
                <c:pt idx="8101">
                  <c:v>135.03333333333333</c:v>
                </c:pt>
                <c:pt idx="8102">
                  <c:v>135.05000000000001</c:v>
                </c:pt>
                <c:pt idx="8103">
                  <c:v>135.06666666666666</c:v>
                </c:pt>
                <c:pt idx="8104">
                  <c:v>135.08333333333334</c:v>
                </c:pt>
                <c:pt idx="8105">
                  <c:v>135.1</c:v>
                </c:pt>
                <c:pt idx="8106">
                  <c:v>135.11666666666667</c:v>
                </c:pt>
                <c:pt idx="8107">
                  <c:v>135.13333333333333</c:v>
                </c:pt>
                <c:pt idx="8108">
                  <c:v>135.15</c:v>
                </c:pt>
                <c:pt idx="8109">
                  <c:v>135.16666666666666</c:v>
                </c:pt>
                <c:pt idx="8110">
                  <c:v>135.18333333333334</c:v>
                </c:pt>
                <c:pt idx="8111">
                  <c:v>135.19999999999999</c:v>
                </c:pt>
                <c:pt idx="8112">
                  <c:v>135.21666666666667</c:v>
                </c:pt>
                <c:pt idx="8113">
                  <c:v>135.23333333333332</c:v>
                </c:pt>
                <c:pt idx="8114">
                  <c:v>135.25</c:v>
                </c:pt>
                <c:pt idx="8115">
                  <c:v>135.26666666666668</c:v>
                </c:pt>
                <c:pt idx="8116">
                  <c:v>135.28333333333333</c:v>
                </c:pt>
                <c:pt idx="8117">
                  <c:v>135.30000000000001</c:v>
                </c:pt>
                <c:pt idx="8118">
                  <c:v>135.31666666666666</c:v>
                </c:pt>
                <c:pt idx="8119">
                  <c:v>135.33333333333334</c:v>
                </c:pt>
                <c:pt idx="8120">
                  <c:v>135.35</c:v>
                </c:pt>
                <c:pt idx="8121">
                  <c:v>135.36666666666667</c:v>
                </c:pt>
                <c:pt idx="8122">
                  <c:v>135.38333333333333</c:v>
                </c:pt>
                <c:pt idx="8123">
                  <c:v>135.4</c:v>
                </c:pt>
                <c:pt idx="8124">
                  <c:v>135.41666666666666</c:v>
                </c:pt>
                <c:pt idx="8125">
                  <c:v>135.43333333333334</c:v>
                </c:pt>
                <c:pt idx="8126">
                  <c:v>135.44999999999999</c:v>
                </c:pt>
                <c:pt idx="8127">
                  <c:v>135.46666666666667</c:v>
                </c:pt>
                <c:pt idx="8128">
                  <c:v>135.48333333333332</c:v>
                </c:pt>
                <c:pt idx="8129">
                  <c:v>135.5</c:v>
                </c:pt>
                <c:pt idx="8130">
                  <c:v>135.51666666666668</c:v>
                </c:pt>
                <c:pt idx="8131">
                  <c:v>135.53333333333333</c:v>
                </c:pt>
                <c:pt idx="8132">
                  <c:v>135.55000000000001</c:v>
                </c:pt>
                <c:pt idx="8133">
                  <c:v>135.56666666666666</c:v>
                </c:pt>
                <c:pt idx="8134">
                  <c:v>135.58333333333334</c:v>
                </c:pt>
                <c:pt idx="8135">
                  <c:v>135.6</c:v>
                </c:pt>
                <c:pt idx="8136">
                  <c:v>135.61666666666667</c:v>
                </c:pt>
                <c:pt idx="8137">
                  <c:v>135.63333333333333</c:v>
                </c:pt>
                <c:pt idx="8138">
                  <c:v>135.65</c:v>
                </c:pt>
                <c:pt idx="8139">
                  <c:v>135.66666666666666</c:v>
                </c:pt>
                <c:pt idx="8140">
                  <c:v>135.68333333333334</c:v>
                </c:pt>
                <c:pt idx="8141">
                  <c:v>135.69999999999999</c:v>
                </c:pt>
                <c:pt idx="8142">
                  <c:v>135.71666666666667</c:v>
                </c:pt>
                <c:pt idx="8143">
                  <c:v>135.73333333333332</c:v>
                </c:pt>
                <c:pt idx="8144">
                  <c:v>135.75</c:v>
                </c:pt>
                <c:pt idx="8145">
                  <c:v>135.76666666666668</c:v>
                </c:pt>
                <c:pt idx="8146">
                  <c:v>135.78333333333333</c:v>
                </c:pt>
                <c:pt idx="8147">
                  <c:v>135.80000000000001</c:v>
                </c:pt>
                <c:pt idx="8148">
                  <c:v>135.81666666666666</c:v>
                </c:pt>
                <c:pt idx="8149">
                  <c:v>135.83333333333334</c:v>
                </c:pt>
                <c:pt idx="8150">
                  <c:v>135.85</c:v>
                </c:pt>
                <c:pt idx="8151">
                  <c:v>135.86666666666667</c:v>
                </c:pt>
                <c:pt idx="8152">
                  <c:v>135.88333333333333</c:v>
                </c:pt>
                <c:pt idx="8153">
                  <c:v>135.9</c:v>
                </c:pt>
                <c:pt idx="8154">
                  <c:v>135.91666666666666</c:v>
                </c:pt>
                <c:pt idx="8155">
                  <c:v>135.93333333333334</c:v>
                </c:pt>
                <c:pt idx="8156">
                  <c:v>135.94999999999999</c:v>
                </c:pt>
                <c:pt idx="8157">
                  <c:v>135.96666666666667</c:v>
                </c:pt>
                <c:pt idx="8158">
                  <c:v>135.98333333333332</c:v>
                </c:pt>
                <c:pt idx="8159">
                  <c:v>136</c:v>
                </c:pt>
                <c:pt idx="8160">
                  <c:v>136.01666666666668</c:v>
                </c:pt>
                <c:pt idx="8161">
                  <c:v>136.03333333333333</c:v>
                </c:pt>
                <c:pt idx="8162">
                  <c:v>136.05000000000001</c:v>
                </c:pt>
                <c:pt idx="8163">
                  <c:v>136.06666666666666</c:v>
                </c:pt>
                <c:pt idx="8164">
                  <c:v>136.08333333333334</c:v>
                </c:pt>
                <c:pt idx="8165">
                  <c:v>136.1</c:v>
                </c:pt>
                <c:pt idx="8166">
                  <c:v>136.11666666666667</c:v>
                </c:pt>
                <c:pt idx="8167">
                  <c:v>136.13333333333333</c:v>
                </c:pt>
                <c:pt idx="8168">
                  <c:v>136.15</c:v>
                </c:pt>
                <c:pt idx="8169">
                  <c:v>136.16666666666666</c:v>
                </c:pt>
                <c:pt idx="8170">
                  <c:v>136.18333333333334</c:v>
                </c:pt>
                <c:pt idx="8171">
                  <c:v>136.19999999999999</c:v>
                </c:pt>
                <c:pt idx="8172">
                  <c:v>136.21666666666667</c:v>
                </c:pt>
                <c:pt idx="8173">
                  <c:v>136.23333333333332</c:v>
                </c:pt>
                <c:pt idx="8174">
                  <c:v>136.25</c:v>
                </c:pt>
                <c:pt idx="8175">
                  <c:v>136.26666666666668</c:v>
                </c:pt>
                <c:pt idx="8176">
                  <c:v>136.28333333333333</c:v>
                </c:pt>
                <c:pt idx="8177">
                  <c:v>136.30000000000001</c:v>
                </c:pt>
                <c:pt idx="8178">
                  <c:v>136.31666666666666</c:v>
                </c:pt>
                <c:pt idx="8179">
                  <c:v>136.33333333333334</c:v>
                </c:pt>
                <c:pt idx="8180">
                  <c:v>136.35</c:v>
                </c:pt>
                <c:pt idx="8181">
                  <c:v>136.36666666666667</c:v>
                </c:pt>
                <c:pt idx="8182">
                  <c:v>136.38333333333333</c:v>
                </c:pt>
                <c:pt idx="8183">
                  <c:v>136.4</c:v>
                </c:pt>
                <c:pt idx="8184">
                  <c:v>136.41666666666666</c:v>
                </c:pt>
                <c:pt idx="8185">
                  <c:v>136.43333333333334</c:v>
                </c:pt>
                <c:pt idx="8186">
                  <c:v>136.44999999999999</c:v>
                </c:pt>
                <c:pt idx="8187">
                  <c:v>136.46666666666667</c:v>
                </c:pt>
                <c:pt idx="8188">
                  <c:v>136.48333333333332</c:v>
                </c:pt>
                <c:pt idx="8189">
                  <c:v>136.5</c:v>
                </c:pt>
                <c:pt idx="8190">
                  <c:v>136.51666666666668</c:v>
                </c:pt>
                <c:pt idx="8191">
                  <c:v>136.53333333333333</c:v>
                </c:pt>
                <c:pt idx="8192">
                  <c:v>136.55000000000001</c:v>
                </c:pt>
                <c:pt idx="8193">
                  <c:v>136.56666666666666</c:v>
                </c:pt>
                <c:pt idx="8194">
                  <c:v>136.58333333333334</c:v>
                </c:pt>
                <c:pt idx="8195">
                  <c:v>136.6</c:v>
                </c:pt>
                <c:pt idx="8196">
                  <c:v>136.61666666666667</c:v>
                </c:pt>
                <c:pt idx="8197">
                  <c:v>136.63333333333333</c:v>
                </c:pt>
                <c:pt idx="8198">
                  <c:v>136.65</c:v>
                </c:pt>
                <c:pt idx="8199">
                  <c:v>136.66666666666666</c:v>
                </c:pt>
                <c:pt idx="8200">
                  <c:v>136.68333333333334</c:v>
                </c:pt>
                <c:pt idx="8201">
                  <c:v>136.69999999999999</c:v>
                </c:pt>
                <c:pt idx="8202">
                  <c:v>136.71666666666667</c:v>
                </c:pt>
                <c:pt idx="8203">
                  <c:v>136.73333333333332</c:v>
                </c:pt>
                <c:pt idx="8204">
                  <c:v>136.75</c:v>
                </c:pt>
                <c:pt idx="8205">
                  <c:v>136.76666666666668</c:v>
                </c:pt>
                <c:pt idx="8206">
                  <c:v>136.78333333333333</c:v>
                </c:pt>
                <c:pt idx="8207">
                  <c:v>136.80000000000001</c:v>
                </c:pt>
                <c:pt idx="8208">
                  <c:v>136.81666666666666</c:v>
                </c:pt>
                <c:pt idx="8209">
                  <c:v>136.83333333333334</c:v>
                </c:pt>
                <c:pt idx="8210">
                  <c:v>136.85</c:v>
                </c:pt>
                <c:pt idx="8211">
                  <c:v>136.86666666666667</c:v>
                </c:pt>
                <c:pt idx="8212">
                  <c:v>136.88333333333333</c:v>
                </c:pt>
                <c:pt idx="8213">
                  <c:v>136.9</c:v>
                </c:pt>
                <c:pt idx="8214">
                  <c:v>136.91666666666666</c:v>
                </c:pt>
                <c:pt idx="8215">
                  <c:v>136.93333333333334</c:v>
                </c:pt>
                <c:pt idx="8216">
                  <c:v>136.94999999999999</c:v>
                </c:pt>
                <c:pt idx="8217">
                  <c:v>136.96666666666667</c:v>
                </c:pt>
                <c:pt idx="8218">
                  <c:v>136.98333333333332</c:v>
                </c:pt>
                <c:pt idx="8219">
                  <c:v>137</c:v>
                </c:pt>
                <c:pt idx="8220">
                  <c:v>137.01666666666668</c:v>
                </c:pt>
                <c:pt idx="8221">
                  <c:v>137.03333333333333</c:v>
                </c:pt>
                <c:pt idx="8222">
                  <c:v>137.05000000000001</c:v>
                </c:pt>
                <c:pt idx="8223">
                  <c:v>137.06666666666666</c:v>
                </c:pt>
                <c:pt idx="8224">
                  <c:v>137.08333333333334</c:v>
                </c:pt>
                <c:pt idx="8225">
                  <c:v>137.1</c:v>
                </c:pt>
                <c:pt idx="8226">
                  <c:v>137.11666666666667</c:v>
                </c:pt>
                <c:pt idx="8227">
                  <c:v>137.13333333333333</c:v>
                </c:pt>
                <c:pt idx="8228">
                  <c:v>137.15</c:v>
                </c:pt>
                <c:pt idx="8229">
                  <c:v>137.16666666666666</c:v>
                </c:pt>
                <c:pt idx="8230">
                  <c:v>137.18333333333334</c:v>
                </c:pt>
                <c:pt idx="8231">
                  <c:v>137.19999999999999</c:v>
                </c:pt>
                <c:pt idx="8232">
                  <c:v>137.21666666666667</c:v>
                </c:pt>
                <c:pt idx="8233">
                  <c:v>137.23333333333332</c:v>
                </c:pt>
                <c:pt idx="8234">
                  <c:v>137.25</c:v>
                </c:pt>
                <c:pt idx="8235">
                  <c:v>137.26666666666668</c:v>
                </c:pt>
                <c:pt idx="8236">
                  <c:v>137.28333333333333</c:v>
                </c:pt>
                <c:pt idx="8237">
                  <c:v>137.30000000000001</c:v>
                </c:pt>
                <c:pt idx="8238">
                  <c:v>137.31666666666666</c:v>
                </c:pt>
                <c:pt idx="8239">
                  <c:v>137.33333333333334</c:v>
                </c:pt>
                <c:pt idx="8240">
                  <c:v>137.35</c:v>
                </c:pt>
                <c:pt idx="8241">
                  <c:v>137.36666666666667</c:v>
                </c:pt>
                <c:pt idx="8242">
                  <c:v>137.38333333333333</c:v>
                </c:pt>
                <c:pt idx="8243">
                  <c:v>137.4</c:v>
                </c:pt>
                <c:pt idx="8244">
                  <c:v>137.41666666666666</c:v>
                </c:pt>
                <c:pt idx="8245">
                  <c:v>137.43333333333334</c:v>
                </c:pt>
                <c:pt idx="8246">
                  <c:v>137.44999999999999</c:v>
                </c:pt>
                <c:pt idx="8247">
                  <c:v>137.46666666666667</c:v>
                </c:pt>
                <c:pt idx="8248">
                  <c:v>137.48333333333332</c:v>
                </c:pt>
                <c:pt idx="8249">
                  <c:v>137.5</c:v>
                </c:pt>
                <c:pt idx="8250">
                  <c:v>137.51666666666668</c:v>
                </c:pt>
                <c:pt idx="8251">
                  <c:v>137.53333333333333</c:v>
                </c:pt>
                <c:pt idx="8252">
                  <c:v>137.55000000000001</c:v>
                </c:pt>
                <c:pt idx="8253">
                  <c:v>137.56666666666666</c:v>
                </c:pt>
                <c:pt idx="8254">
                  <c:v>137.58333333333334</c:v>
                </c:pt>
                <c:pt idx="8255">
                  <c:v>137.6</c:v>
                </c:pt>
                <c:pt idx="8256">
                  <c:v>137.61666666666667</c:v>
                </c:pt>
                <c:pt idx="8257">
                  <c:v>137.63333333333333</c:v>
                </c:pt>
                <c:pt idx="8258">
                  <c:v>137.65</c:v>
                </c:pt>
                <c:pt idx="8259">
                  <c:v>137.66666666666666</c:v>
                </c:pt>
                <c:pt idx="8260">
                  <c:v>137.68333333333334</c:v>
                </c:pt>
                <c:pt idx="8261">
                  <c:v>137.69999999999999</c:v>
                </c:pt>
                <c:pt idx="8262">
                  <c:v>137.71666666666667</c:v>
                </c:pt>
                <c:pt idx="8263">
                  <c:v>137.73333333333332</c:v>
                </c:pt>
                <c:pt idx="8264">
                  <c:v>137.75</c:v>
                </c:pt>
                <c:pt idx="8265">
                  <c:v>137.76666666666668</c:v>
                </c:pt>
                <c:pt idx="8266">
                  <c:v>137.78333333333333</c:v>
                </c:pt>
                <c:pt idx="8267">
                  <c:v>137.80000000000001</c:v>
                </c:pt>
                <c:pt idx="8268">
                  <c:v>137.81666666666666</c:v>
                </c:pt>
                <c:pt idx="8269">
                  <c:v>137.83333333333334</c:v>
                </c:pt>
                <c:pt idx="8270">
                  <c:v>137.85</c:v>
                </c:pt>
                <c:pt idx="8271">
                  <c:v>137.86666666666667</c:v>
                </c:pt>
                <c:pt idx="8272">
                  <c:v>137.88333333333333</c:v>
                </c:pt>
                <c:pt idx="8273">
                  <c:v>137.9</c:v>
                </c:pt>
                <c:pt idx="8274">
                  <c:v>137.91666666666666</c:v>
                </c:pt>
                <c:pt idx="8275">
                  <c:v>137.93333333333334</c:v>
                </c:pt>
                <c:pt idx="8276">
                  <c:v>137.94999999999999</c:v>
                </c:pt>
                <c:pt idx="8277">
                  <c:v>137.96666666666667</c:v>
                </c:pt>
                <c:pt idx="8278">
                  <c:v>137.98333333333332</c:v>
                </c:pt>
                <c:pt idx="8279">
                  <c:v>138</c:v>
                </c:pt>
                <c:pt idx="8280">
                  <c:v>138.01666666666668</c:v>
                </c:pt>
                <c:pt idx="8281">
                  <c:v>138.03333333333333</c:v>
                </c:pt>
                <c:pt idx="8282">
                  <c:v>138.05000000000001</c:v>
                </c:pt>
                <c:pt idx="8283">
                  <c:v>138.06666666666666</c:v>
                </c:pt>
                <c:pt idx="8284">
                  <c:v>138.08333333333334</c:v>
                </c:pt>
                <c:pt idx="8285">
                  <c:v>138.1</c:v>
                </c:pt>
                <c:pt idx="8286">
                  <c:v>138.11666666666667</c:v>
                </c:pt>
                <c:pt idx="8287">
                  <c:v>138.13333333333333</c:v>
                </c:pt>
                <c:pt idx="8288">
                  <c:v>138.15</c:v>
                </c:pt>
                <c:pt idx="8289">
                  <c:v>138.16666666666666</c:v>
                </c:pt>
                <c:pt idx="8290">
                  <c:v>138.18333333333334</c:v>
                </c:pt>
                <c:pt idx="8291">
                  <c:v>138.19999999999999</c:v>
                </c:pt>
                <c:pt idx="8292">
                  <c:v>138.21666666666667</c:v>
                </c:pt>
                <c:pt idx="8293">
                  <c:v>138.23333333333332</c:v>
                </c:pt>
                <c:pt idx="8294">
                  <c:v>138.25</c:v>
                </c:pt>
                <c:pt idx="8295">
                  <c:v>138.26666666666668</c:v>
                </c:pt>
                <c:pt idx="8296">
                  <c:v>138.28333333333333</c:v>
                </c:pt>
                <c:pt idx="8297">
                  <c:v>138.30000000000001</c:v>
                </c:pt>
                <c:pt idx="8298">
                  <c:v>138.31666666666666</c:v>
                </c:pt>
                <c:pt idx="8299">
                  <c:v>138.33333333333334</c:v>
                </c:pt>
                <c:pt idx="8300">
                  <c:v>138.35</c:v>
                </c:pt>
                <c:pt idx="8301">
                  <c:v>138.36666666666667</c:v>
                </c:pt>
                <c:pt idx="8302">
                  <c:v>138.38333333333333</c:v>
                </c:pt>
                <c:pt idx="8303">
                  <c:v>138.4</c:v>
                </c:pt>
                <c:pt idx="8304">
                  <c:v>138.41666666666666</c:v>
                </c:pt>
                <c:pt idx="8305">
                  <c:v>138.43333333333334</c:v>
                </c:pt>
                <c:pt idx="8306">
                  <c:v>138.44999999999999</c:v>
                </c:pt>
                <c:pt idx="8307">
                  <c:v>138.46666666666667</c:v>
                </c:pt>
                <c:pt idx="8308">
                  <c:v>138.48333333333332</c:v>
                </c:pt>
                <c:pt idx="8309">
                  <c:v>138.5</c:v>
                </c:pt>
                <c:pt idx="8310">
                  <c:v>138.51666666666668</c:v>
                </c:pt>
                <c:pt idx="8311">
                  <c:v>138.53333333333333</c:v>
                </c:pt>
                <c:pt idx="8312">
                  <c:v>138.55000000000001</c:v>
                </c:pt>
                <c:pt idx="8313">
                  <c:v>138.56666666666666</c:v>
                </c:pt>
                <c:pt idx="8314">
                  <c:v>138.58333333333334</c:v>
                </c:pt>
                <c:pt idx="8315">
                  <c:v>138.6</c:v>
                </c:pt>
                <c:pt idx="8316">
                  <c:v>138.61666666666667</c:v>
                </c:pt>
                <c:pt idx="8317">
                  <c:v>138.63333333333333</c:v>
                </c:pt>
                <c:pt idx="8318">
                  <c:v>138.65</c:v>
                </c:pt>
                <c:pt idx="8319">
                  <c:v>138.66666666666666</c:v>
                </c:pt>
                <c:pt idx="8320">
                  <c:v>138.68333333333334</c:v>
                </c:pt>
                <c:pt idx="8321">
                  <c:v>138.69999999999999</c:v>
                </c:pt>
                <c:pt idx="8322">
                  <c:v>138.71666666666667</c:v>
                </c:pt>
                <c:pt idx="8323">
                  <c:v>138.73333333333332</c:v>
                </c:pt>
                <c:pt idx="8324">
                  <c:v>138.75</c:v>
                </c:pt>
                <c:pt idx="8325">
                  <c:v>138.76666666666668</c:v>
                </c:pt>
                <c:pt idx="8326">
                  <c:v>138.78333333333333</c:v>
                </c:pt>
                <c:pt idx="8327">
                  <c:v>138.80000000000001</c:v>
                </c:pt>
                <c:pt idx="8328">
                  <c:v>138.81666666666666</c:v>
                </c:pt>
                <c:pt idx="8329">
                  <c:v>138.83333333333334</c:v>
                </c:pt>
                <c:pt idx="8330">
                  <c:v>138.85</c:v>
                </c:pt>
                <c:pt idx="8331">
                  <c:v>138.86666666666667</c:v>
                </c:pt>
                <c:pt idx="8332">
                  <c:v>138.88333333333333</c:v>
                </c:pt>
                <c:pt idx="8333">
                  <c:v>138.9</c:v>
                </c:pt>
                <c:pt idx="8334">
                  <c:v>138.91666666666666</c:v>
                </c:pt>
                <c:pt idx="8335">
                  <c:v>138.93333333333334</c:v>
                </c:pt>
                <c:pt idx="8336">
                  <c:v>138.94999999999999</c:v>
                </c:pt>
                <c:pt idx="8337">
                  <c:v>138.96666666666667</c:v>
                </c:pt>
                <c:pt idx="8338">
                  <c:v>138.98333333333332</c:v>
                </c:pt>
                <c:pt idx="8339">
                  <c:v>139</c:v>
                </c:pt>
                <c:pt idx="8340">
                  <c:v>139.01666666666668</c:v>
                </c:pt>
                <c:pt idx="8341">
                  <c:v>139.03333333333333</c:v>
                </c:pt>
                <c:pt idx="8342">
                  <c:v>139.05000000000001</c:v>
                </c:pt>
                <c:pt idx="8343">
                  <c:v>139.06666666666666</c:v>
                </c:pt>
                <c:pt idx="8344">
                  <c:v>139.08333333333334</c:v>
                </c:pt>
                <c:pt idx="8345">
                  <c:v>139.1</c:v>
                </c:pt>
                <c:pt idx="8346">
                  <c:v>139.11666666666667</c:v>
                </c:pt>
                <c:pt idx="8347">
                  <c:v>139.13333333333333</c:v>
                </c:pt>
                <c:pt idx="8348">
                  <c:v>139.15</c:v>
                </c:pt>
                <c:pt idx="8349">
                  <c:v>139.16666666666666</c:v>
                </c:pt>
                <c:pt idx="8350">
                  <c:v>139.18333333333334</c:v>
                </c:pt>
                <c:pt idx="8351">
                  <c:v>139.19999999999999</c:v>
                </c:pt>
                <c:pt idx="8352">
                  <c:v>139.21666666666667</c:v>
                </c:pt>
                <c:pt idx="8353">
                  <c:v>139.23333333333332</c:v>
                </c:pt>
                <c:pt idx="8354">
                  <c:v>139.25</c:v>
                </c:pt>
                <c:pt idx="8355">
                  <c:v>139.26666666666668</c:v>
                </c:pt>
                <c:pt idx="8356">
                  <c:v>139.28333333333333</c:v>
                </c:pt>
                <c:pt idx="8357">
                  <c:v>139.30000000000001</c:v>
                </c:pt>
                <c:pt idx="8358">
                  <c:v>139.31666666666666</c:v>
                </c:pt>
                <c:pt idx="8359">
                  <c:v>139.33333333333334</c:v>
                </c:pt>
                <c:pt idx="8360">
                  <c:v>139.35</c:v>
                </c:pt>
                <c:pt idx="8361">
                  <c:v>139.36666666666667</c:v>
                </c:pt>
                <c:pt idx="8362">
                  <c:v>139.38333333333333</c:v>
                </c:pt>
                <c:pt idx="8363">
                  <c:v>139.4</c:v>
                </c:pt>
                <c:pt idx="8364">
                  <c:v>139.41666666666666</c:v>
                </c:pt>
                <c:pt idx="8365">
                  <c:v>139.43333333333334</c:v>
                </c:pt>
                <c:pt idx="8366">
                  <c:v>139.44999999999999</c:v>
                </c:pt>
                <c:pt idx="8367">
                  <c:v>139.46666666666667</c:v>
                </c:pt>
                <c:pt idx="8368">
                  <c:v>139.48333333333332</c:v>
                </c:pt>
                <c:pt idx="8369">
                  <c:v>139.5</c:v>
                </c:pt>
                <c:pt idx="8370">
                  <c:v>139.51666666666668</c:v>
                </c:pt>
                <c:pt idx="8371">
                  <c:v>139.53333333333333</c:v>
                </c:pt>
                <c:pt idx="8372">
                  <c:v>139.55000000000001</c:v>
                </c:pt>
                <c:pt idx="8373">
                  <c:v>139.56666666666666</c:v>
                </c:pt>
                <c:pt idx="8374">
                  <c:v>139.58333333333334</c:v>
                </c:pt>
                <c:pt idx="8375">
                  <c:v>139.6</c:v>
                </c:pt>
                <c:pt idx="8376">
                  <c:v>139.61666666666667</c:v>
                </c:pt>
                <c:pt idx="8377">
                  <c:v>139.63333333333333</c:v>
                </c:pt>
                <c:pt idx="8378">
                  <c:v>139.65</c:v>
                </c:pt>
                <c:pt idx="8379">
                  <c:v>139.66666666666666</c:v>
                </c:pt>
                <c:pt idx="8380">
                  <c:v>139.68333333333334</c:v>
                </c:pt>
                <c:pt idx="8381">
                  <c:v>139.69999999999999</c:v>
                </c:pt>
                <c:pt idx="8382">
                  <c:v>139.71666666666667</c:v>
                </c:pt>
                <c:pt idx="8383">
                  <c:v>139.73333333333332</c:v>
                </c:pt>
                <c:pt idx="8384">
                  <c:v>139.75</c:v>
                </c:pt>
                <c:pt idx="8385">
                  <c:v>139.76666666666668</c:v>
                </c:pt>
                <c:pt idx="8386">
                  <c:v>139.78333333333333</c:v>
                </c:pt>
                <c:pt idx="8387">
                  <c:v>139.80000000000001</c:v>
                </c:pt>
                <c:pt idx="8388">
                  <c:v>139.81666666666666</c:v>
                </c:pt>
                <c:pt idx="8389">
                  <c:v>139.83333333333334</c:v>
                </c:pt>
                <c:pt idx="8390">
                  <c:v>139.85</c:v>
                </c:pt>
                <c:pt idx="8391">
                  <c:v>139.86666666666667</c:v>
                </c:pt>
                <c:pt idx="8392">
                  <c:v>139.88333333333333</c:v>
                </c:pt>
                <c:pt idx="8393">
                  <c:v>139.9</c:v>
                </c:pt>
                <c:pt idx="8394">
                  <c:v>139.91666666666666</c:v>
                </c:pt>
                <c:pt idx="8395">
                  <c:v>139.93333333333334</c:v>
                </c:pt>
                <c:pt idx="8396">
                  <c:v>139.94999999999999</c:v>
                </c:pt>
                <c:pt idx="8397">
                  <c:v>139.96666666666667</c:v>
                </c:pt>
                <c:pt idx="8398">
                  <c:v>139.98333333333332</c:v>
                </c:pt>
                <c:pt idx="8399">
                  <c:v>140</c:v>
                </c:pt>
                <c:pt idx="8400">
                  <c:v>140.01666666666668</c:v>
                </c:pt>
                <c:pt idx="8401">
                  <c:v>140.03333333333333</c:v>
                </c:pt>
                <c:pt idx="8402">
                  <c:v>140.05000000000001</c:v>
                </c:pt>
                <c:pt idx="8403">
                  <c:v>140.06666666666666</c:v>
                </c:pt>
                <c:pt idx="8404">
                  <c:v>140.08333333333334</c:v>
                </c:pt>
                <c:pt idx="8405">
                  <c:v>140.1</c:v>
                </c:pt>
                <c:pt idx="8406">
                  <c:v>140.11666666666667</c:v>
                </c:pt>
                <c:pt idx="8407">
                  <c:v>140.13333333333333</c:v>
                </c:pt>
                <c:pt idx="8408">
                  <c:v>140.15</c:v>
                </c:pt>
                <c:pt idx="8409">
                  <c:v>140.16666666666666</c:v>
                </c:pt>
                <c:pt idx="8410">
                  <c:v>140.18333333333334</c:v>
                </c:pt>
                <c:pt idx="8411">
                  <c:v>140.19999999999999</c:v>
                </c:pt>
                <c:pt idx="8412">
                  <c:v>140.21666666666667</c:v>
                </c:pt>
                <c:pt idx="8413">
                  <c:v>140.23333333333332</c:v>
                </c:pt>
                <c:pt idx="8414">
                  <c:v>140.25</c:v>
                </c:pt>
                <c:pt idx="8415">
                  <c:v>140.26666666666668</c:v>
                </c:pt>
                <c:pt idx="8416">
                  <c:v>140.28333333333333</c:v>
                </c:pt>
                <c:pt idx="8417">
                  <c:v>140.30000000000001</c:v>
                </c:pt>
                <c:pt idx="8418">
                  <c:v>140.31666666666666</c:v>
                </c:pt>
                <c:pt idx="8419">
                  <c:v>140.33333333333334</c:v>
                </c:pt>
                <c:pt idx="8420">
                  <c:v>140.35</c:v>
                </c:pt>
                <c:pt idx="8421">
                  <c:v>140.36666666666667</c:v>
                </c:pt>
                <c:pt idx="8422">
                  <c:v>140.38333333333333</c:v>
                </c:pt>
                <c:pt idx="8423">
                  <c:v>140.4</c:v>
                </c:pt>
                <c:pt idx="8424">
                  <c:v>140.41666666666666</c:v>
                </c:pt>
                <c:pt idx="8425">
                  <c:v>140.43333333333334</c:v>
                </c:pt>
                <c:pt idx="8426">
                  <c:v>140.44999999999999</c:v>
                </c:pt>
                <c:pt idx="8427">
                  <c:v>140.46666666666667</c:v>
                </c:pt>
                <c:pt idx="8428">
                  <c:v>140.48333333333332</c:v>
                </c:pt>
                <c:pt idx="8429">
                  <c:v>140.5</c:v>
                </c:pt>
                <c:pt idx="8430">
                  <c:v>140.51666666666668</c:v>
                </c:pt>
                <c:pt idx="8431">
                  <c:v>140.53333333333333</c:v>
                </c:pt>
                <c:pt idx="8432">
                  <c:v>140.55000000000001</c:v>
                </c:pt>
                <c:pt idx="8433">
                  <c:v>140.56666666666666</c:v>
                </c:pt>
                <c:pt idx="8434">
                  <c:v>140.58333333333334</c:v>
                </c:pt>
                <c:pt idx="8435">
                  <c:v>140.6</c:v>
                </c:pt>
                <c:pt idx="8436">
                  <c:v>140.61666666666667</c:v>
                </c:pt>
                <c:pt idx="8437">
                  <c:v>140.63333333333333</c:v>
                </c:pt>
                <c:pt idx="8438">
                  <c:v>140.65</c:v>
                </c:pt>
                <c:pt idx="8439">
                  <c:v>140.66666666666666</c:v>
                </c:pt>
                <c:pt idx="8440">
                  <c:v>140.68333333333334</c:v>
                </c:pt>
                <c:pt idx="8441">
                  <c:v>140.69999999999999</c:v>
                </c:pt>
                <c:pt idx="8442">
                  <c:v>140.71666666666667</c:v>
                </c:pt>
                <c:pt idx="8443">
                  <c:v>140.73333333333332</c:v>
                </c:pt>
                <c:pt idx="8444">
                  <c:v>140.75</c:v>
                </c:pt>
                <c:pt idx="8445">
                  <c:v>140.76666666666668</c:v>
                </c:pt>
                <c:pt idx="8446">
                  <c:v>140.78333333333333</c:v>
                </c:pt>
                <c:pt idx="8447">
                  <c:v>140.80000000000001</c:v>
                </c:pt>
                <c:pt idx="8448">
                  <c:v>140.81666666666666</c:v>
                </c:pt>
                <c:pt idx="8449">
                  <c:v>140.83333333333334</c:v>
                </c:pt>
                <c:pt idx="8450">
                  <c:v>140.85</c:v>
                </c:pt>
                <c:pt idx="8451">
                  <c:v>140.86666666666667</c:v>
                </c:pt>
                <c:pt idx="8452">
                  <c:v>140.88333333333333</c:v>
                </c:pt>
                <c:pt idx="8453">
                  <c:v>140.9</c:v>
                </c:pt>
                <c:pt idx="8454">
                  <c:v>140.91666666666666</c:v>
                </c:pt>
                <c:pt idx="8455">
                  <c:v>140.93333333333334</c:v>
                </c:pt>
                <c:pt idx="8456">
                  <c:v>140.94999999999999</c:v>
                </c:pt>
                <c:pt idx="8457">
                  <c:v>140.96666666666667</c:v>
                </c:pt>
                <c:pt idx="8458">
                  <c:v>140.98333333333332</c:v>
                </c:pt>
                <c:pt idx="8459">
                  <c:v>141</c:v>
                </c:pt>
                <c:pt idx="8460">
                  <c:v>141.01666666666668</c:v>
                </c:pt>
                <c:pt idx="8461">
                  <c:v>141.03333333333333</c:v>
                </c:pt>
                <c:pt idx="8462">
                  <c:v>141.05000000000001</c:v>
                </c:pt>
                <c:pt idx="8463">
                  <c:v>141.06666666666666</c:v>
                </c:pt>
                <c:pt idx="8464">
                  <c:v>141.08333333333334</c:v>
                </c:pt>
                <c:pt idx="8465">
                  <c:v>141.1</c:v>
                </c:pt>
                <c:pt idx="8466">
                  <c:v>141.11666666666667</c:v>
                </c:pt>
                <c:pt idx="8467">
                  <c:v>141.13333333333333</c:v>
                </c:pt>
                <c:pt idx="8468">
                  <c:v>141.15</c:v>
                </c:pt>
                <c:pt idx="8469">
                  <c:v>141.16666666666666</c:v>
                </c:pt>
                <c:pt idx="8470">
                  <c:v>141.18333333333334</c:v>
                </c:pt>
                <c:pt idx="8471">
                  <c:v>141.19999999999999</c:v>
                </c:pt>
                <c:pt idx="8472">
                  <c:v>141.21666666666667</c:v>
                </c:pt>
                <c:pt idx="8473">
                  <c:v>141.23333333333332</c:v>
                </c:pt>
                <c:pt idx="8474">
                  <c:v>141.25</c:v>
                </c:pt>
                <c:pt idx="8475">
                  <c:v>141.26666666666668</c:v>
                </c:pt>
                <c:pt idx="8476">
                  <c:v>141.28333333333333</c:v>
                </c:pt>
                <c:pt idx="8477">
                  <c:v>141.30000000000001</c:v>
                </c:pt>
                <c:pt idx="8478">
                  <c:v>141.31666666666666</c:v>
                </c:pt>
                <c:pt idx="8479">
                  <c:v>141.33333333333334</c:v>
                </c:pt>
                <c:pt idx="8480">
                  <c:v>141.35</c:v>
                </c:pt>
                <c:pt idx="8481">
                  <c:v>141.36666666666667</c:v>
                </c:pt>
                <c:pt idx="8482">
                  <c:v>141.38333333333333</c:v>
                </c:pt>
                <c:pt idx="8483">
                  <c:v>141.4</c:v>
                </c:pt>
                <c:pt idx="8484">
                  <c:v>141.41666666666666</c:v>
                </c:pt>
                <c:pt idx="8485">
                  <c:v>141.43333333333334</c:v>
                </c:pt>
                <c:pt idx="8486">
                  <c:v>141.44999999999999</c:v>
                </c:pt>
                <c:pt idx="8487">
                  <c:v>141.46666666666667</c:v>
                </c:pt>
                <c:pt idx="8488">
                  <c:v>141.48333333333332</c:v>
                </c:pt>
                <c:pt idx="8489">
                  <c:v>141.5</c:v>
                </c:pt>
                <c:pt idx="8490">
                  <c:v>141.51666666666668</c:v>
                </c:pt>
                <c:pt idx="8491">
                  <c:v>141.53333333333333</c:v>
                </c:pt>
                <c:pt idx="8492">
                  <c:v>141.55000000000001</c:v>
                </c:pt>
                <c:pt idx="8493">
                  <c:v>141.56666666666666</c:v>
                </c:pt>
                <c:pt idx="8494">
                  <c:v>141.58333333333334</c:v>
                </c:pt>
                <c:pt idx="8495">
                  <c:v>141.6</c:v>
                </c:pt>
                <c:pt idx="8496">
                  <c:v>141.61666666666667</c:v>
                </c:pt>
                <c:pt idx="8497">
                  <c:v>141.63333333333333</c:v>
                </c:pt>
                <c:pt idx="8498">
                  <c:v>141.65</c:v>
                </c:pt>
                <c:pt idx="8499">
                  <c:v>141.66666666666666</c:v>
                </c:pt>
                <c:pt idx="8500">
                  <c:v>141.68333333333334</c:v>
                </c:pt>
                <c:pt idx="8501">
                  <c:v>141.69999999999999</c:v>
                </c:pt>
                <c:pt idx="8502">
                  <c:v>141.71666666666667</c:v>
                </c:pt>
                <c:pt idx="8503">
                  <c:v>141.73333333333332</c:v>
                </c:pt>
                <c:pt idx="8504">
                  <c:v>141.75</c:v>
                </c:pt>
                <c:pt idx="8505">
                  <c:v>141.76666666666668</c:v>
                </c:pt>
                <c:pt idx="8506">
                  <c:v>141.78333333333333</c:v>
                </c:pt>
                <c:pt idx="8507">
                  <c:v>141.80000000000001</c:v>
                </c:pt>
                <c:pt idx="8508">
                  <c:v>141.81666666666666</c:v>
                </c:pt>
                <c:pt idx="8509">
                  <c:v>141.83333333333334</c:v>
                </c:pt>
                <c:pt idx="8510">
                  <c:v>141.85</c:v>
                </c:pt>
                <c:pt idx="8511">
                  <c:v>141.86666666666667</c:v>
                </c:pt>
                <c:pt idx="8512">
                  <c:v>141.88333333333333</c:v>
                </c:pt>
                <c:pt idx="8513">
                  <c:v>141.9</c:v>
                </c:pt>
                <c:pt idx="8514">
                  <c:v>141.91666666666666</c:v>
                </c:pt>
                <c:pt idx="8515">
                  <c:v>141.93333333333334</c:v>
                </c:pt>
                <c:pt idx="8516">
                  <c:v>141.94999999999999</c:v>
                </c:pt>
                <c:pt idx="8517">
                  <c:v>141.96666666666667</c:v>
                </c:pt>
                <c:pt idx="8518">
                  <c:v>141.98333333333332</c:v>
                </c:pt>
                <c:pt idx="8519">
                  <c:v>142</c:v>
                </c:pt>
                <c:pt idx="8520">
                  <c:v>142.01666666666668</c:v>
                </c:pt>
                <c:pt idx="8521">
                  <c:v>142.03333333333333</c:v>
                </c:pt>
                <c:pt idx="8522">
                  <c:v>142.05000000000001</c:v>
                </c:pt>
                <c:pt idx="8523">
                  <c:v>142.06666666666666</c:v>
                </c:pt>
                <c:pt idx="8524">
                  <c:v>142.08333333333334</c:v>
                </c:pt>
                <c:pt idx="8525">
                  <c:v>142.1</c:v>
                </c:pt>
                <c:pt idx="8526">
                  <c:v>142.11666666666667</c:v>
                </c:pt>
                <c:pt idx="8527">
                  <c:v>142.13333333333333</c:v>
                </c:pt>
                <c:pt idx="8528">
                  <c:v>142.15</c:v>
                </c:pt>
                <c:pt idx="8529">
                  <c:v>142.16666666666666</c:v>
                </c:pt>
                <c:pt idx="8530">
                  <c:v>142.18333333333334</c:v>
                </c:pt>
                <c:pt idx="8531">
                  <c:v>142.19999999999999</c:v>
                </c:pt>
                <c:pt idx="8532">
                  <c:v>142.21666666666667</c:v>
                </c:pt>
                <c:pt idx="8533">
                  <c:v>142.23333333333332</c:v>
                </c:pt>
                <c:pt idx="8534">
                  <c:v>142.25</c:v>
                </c:pt>
                <c:pt idx="8535">
                  <c:v>142.26666666666668</c:v>
                </c:pt>
                <c:pt idx="8536">
                  <c:v>142.28333333333333</c:v>
                </c:pt>
                <c:pt idx="8537">
                  <c:v>142.30000000000001</c:v>
                </c:pt>
                <c:pt idx="8538">
                  <c:v>142.31666666666666</c:v>
                </c:pt>
                <c:pt idx="8539">
                  <c:v>142.33333333333334</c:v>
                </c:pt>
                <c:pt idx="8540">
                  <c:v>142.35</c:v>
                </c:pt>
                <c:pt idx="8541">
                  <c:v>142.36666666666667</c:v>
                </c:pt>
                <c:pt idx="8542">
                  <c:v>142.38333333333333</c:v>
                </c:pt>
                <c:pt idx="8543">
                  <c:v>142.4</c:v>
                </c:pt>
                <c:pt idx="8544">
                  <c:v>142.41666666666666</c:v>
                </c:pt>
                <c:pt idx="8545">
                  <c:v>142.43333333333334</c:v>
                </c:pt>
                <c:pt idx="8546">
                  <c:v>142.44999999999999</c:v>
                </c:pt>
                <c:pt idx="8547">
                  <c:v>142.46666666666667</c:v>
                </c:pt>
                <c:pt idx="8548">
                  <c:v>142.48333333333332</c:v>
                </c:pt>
                <c:pt idx="8549">
                  <c:v>142.5</c:v>
                </c:pt>
                <c:pt idx="8550">
                  <c:v>142.51666666666668</c:v>
                </c:pt>
                <c:pt idx="8551">
                  <c:v>142.53333333333333</c:v>
                </c:pt>
                <c:pt idx="8552">
                  <c:v>142.55000000000001</c:v>
                </c:pt>
                <c:pt idx="8553">
                  <c:v>142.56666666666666</c:v>
                </c:pt>
                <c:pt idx="8554">
                  <c:v>142.58333333333334</c:v>
                </c:pt>
                <c:pt idx="8555">
                  <c:v>142.6</c:v>
                </c:pt>
                <c:pt idx="8556">
                  <c:v>142.61666666666667</c:v>
                </c:pt>
                <c:pt idx="8557">
                  <c:v>142.63333333333333</c:v>
                </c:pt>
                <c:pt idx="8558">
                  <c:v>142.65</c:v>
                </c:pt>
                <c:pt idx="8559">
                  <c:v>142.66666666666666</c:v>
                </c:pt>
                <c:pt idx="8560">
                  <c:v>142.68333333333334</c:v>
                </c:pt>
                <c:pt idx="8561">
                  <c:v>142.69999999999999</c:v>
                </c:pt>
                <c:pt idx="8562">
                  <c:v>142.71666666666667</c:v>
                </c:pt>
                <c:pt idx="8563">
                  <c:v>142.73333333333332</c:v>
                </c:pt>
                <c:pt idx="8564">
                  <c:v>142.75</c:v>
                </c:pt>
                <c:pt idx="8565">
                  <c:v>142.76666666666668</c:v>
                </c:pt>
                <c:pt idx="8566">
                  <c:v>142.78333333333333</c:v>
                </c:pt>
                <c:pt idx="8567">
                  <c:v>142.80000000000001</c:v>
                </c:pt>
                <c:pt idx="8568">
                  <c:v>142.81666666666666</c:v>
                </c:pt>
                <c:pt idx="8569">
                  <c:v>142.83333333333334</c:v>
                </c:pt>
                <c:pt idx="8570">
                  <c:v>142.85</c:v>
                </c:pt>
                <c:pt idx="8571">
                  <c:v>142.86666666666667</c:v>
                </c:pt>
                <c:pt idx="8572">
                  <c:v>142.88333333333333</c:v>
                </c:pt>
                <c:pt idx="8573">
                  <c:v>142.9</c:v>
                </c:pt>
                <c:pt idx="8574">
                  <c:v>142.91666666666666</c:v>
                </c:pt>
                <c:pt idx="8575">
                  <c:v>142.93333333333334</c:v>
                </c:pt>
                <c:pt idx="8576">
                  <c:v>142.94999999999999</c:v>
                </c:pt>
                <c:pt idx="8577">
                  <c:v>142.96666666666667</c:v>
                </c:pt>
                <c:pt idx="8578">
                  <c:v>142.98333333333332</c:v>
                </c:pt>
                <c:pt idx="8579">
                  <c:v>143</c:v>
                </c:pt>
                <c:pt idx="8580">
                  <c:v>143.01666666666668</c:v>
                </c:pt>
                <c:pt idx="8581">
                  <c:v>143.03333333333333</c:v>
                </c:pt>
                <c:pt idx="8582">
                  <c:v>143.05000000000001</c:v>
                </c:pt>
                <c:pt idx="8583">
                  <c:v>143.06666666666666</c:v>
                </c:pt>
                <c:pt idx="8584">
                  <c:v>143.08333333333334</c:v>
                </c:pt>
                <c:pt idx="8585">
                  <c:v>143.1</c:v>
                </c:pt>
                <c:pt idx="8586">
                  <c:v>143.11666666666667</c:v>
                </c:pt>
                <c:pt idx="8587">
                  <c:v>143.13333333333333</c:v>
                </c:pt>
                <c:pt idx="8588">
                  <c:v>143.15</c:v>
                </c:pt>
                <c:pt idx="8589">
                  <c:v>143.16666666666666</c:v>
                </c:pt>
                <c:pt idx="8590">
                  <c:v>143.18333333333334</c:v>
                </c:pt>
                <c:pt idx="8591">
                  <c:v>143.19999999999999</c:v>
                </c:pt>
                <c:pt idx="8592">
                  <c:v>143.21666666666667</c:v>
                </c:pt>
                <c:pt idx="8593">
                  <c:v>143.23333333333332</c:v>
                </c:pt>
                <c:pt idx="8594">
                  <c:v>143.25</c:v>
                </c:pt>
                <c:pt idx="8595">
                  <c:v>143.26666666666668</c:v>
                </c:pt>
                <c:pt idx="8596">
                  <c:v>143.28333333333333</c:v>
                </c:pt>
                <c:pt idx="8597">
                  <c:v>143.30000000000001</c:v>
                </c:pt>
                <c:pt idx="8598">
                  <c:v>143.31666666666666</c:v>
                </c:pt>
                <c:pt idx="8599">
                  <c:v>143.33333333333334</c:v>
                </c:pt>
                <c:pt idx="8600">
                  <c:v>143.35</c:v>
                </c:pt>
                <c:pt idx="8601">
                  <c:v>143.36666666666667</c:v>
                </c:pt>
                <c:pt idx="8602">
                  <c:v>143.38333333333333</c:v>
                </c:pt>
                <c:pt idx="8603">
                  <c:v>143.4</c:v>
                </c:pt>
                <c:pt idx="8604">
                  <c:v>143.41666666666666</c:v>
                </c:pt>
                <c:pt idx="8605">
                  <c:v>143.43333333333334</c:v>
                </c:pt>
                <c:pt idx="8606">
                  <c:v>143.44999999999999</c:v>
                </c:pt>
                <c:pt idx="8607">
                  <c:v>143.46666666666667</c:v>
                </c:pt>
                <c:pt idx="8608">
                  <c:v>143.48333333333332</c:v>
                </c:pt>
                <c:pt idx="8609">
                  <c:v>143.5</c:v>
                </c:pt>
                <c:pt idx="8610">
                  <c:v>143.51666666666668</c:v>
                </c:pt>
                <c:pt idx="8611">
                  <c:v>143.53333333333333</c:v>
                </c:pt>
                <c:pt idx="8612">
                  <c:v>143.55000000000001</c:v>
                </c:pt>
                <c:pt idx="8613">
                  <c:v>143.56666666666666</c:v>
                </c:pt>
                <c:pt idx="8614">
                  <c:v>143.58333333333334</c:v>
                </c:pt>
                <c:pt idx="8615">
                  <c:v>143.6</c:v>
                </c:pt>
                <c:pt idx="8616">
                  <c:v>143.61666666666667</c:v>
                </c:pt>
                <c:pt idx="8617">
                  <c:v>143.63333333333333</c:v>
                </c:pt>
                <c:pt idx="8618">
                  <c:v>143.65</c:v>
                </c:pt>
                <c:pt idx="8619">
                  <c:v>143.66666666666666</c:v>
                </c:pt>
                <c:pt idx="8620">
                  <c:v>143.68333333333334</c:v>
                </c:pt>
                <c:pt idx="8621">
                  <c:v>143.69999999999999</c:v>
                </c:pt>
                <c:pt idx="8622">
                  <c:v>143.71666666666667</c:v>
                </c:pt>
                <c:pt idx="8623">
                  <c:v>143.73333333333332</c:v>
                </c:pt>
                <c:pt idx="8624">
                  <c:v>143.75</c:v>
                </c:pt>
                <c:pt idx="8625">
                  <c:v>143.76666666666668</c:v>
                </c:pt>
                <c:pt idx="8626">
                  <c:v>143.78333333333333</c:v>
                </c:pt>
                <c:pt idx="8627">
                  <c:v>143.80000000000001</c:v>
                </c:pt>
                <c:pt idx="8628">
                  <c:v>143.81666666666666</c:v>
                </c:pt>
                <c:pt idx="8629">
                  <c:v>143.83333333333334</c:v>
                </c:pt>
                <c:pt idx="8630">
                  <c:v>143.85</c:v>
                </c:pt>
                <c:pt idx="8631">
                  <c:v>143.86666666666667</c:v>
                </c:pt>
                <c:pt idx="8632">
                  <c:v>143.88333333333333</c:v>
                </c:pt>
                <c:pt idx="8633">
                  <c:v>143.9</c:v>
                </c:pt>
                <c:pt idx="8634">
                  <c:v>143.91666666666666</c:v>
                </c:pt>
                <c:pt idx="8635">
                  <c:v>143.93333333333334</c:v>
                </c:pt>
                <c:pt idx="8636">
                  <c:v>143.94999999999999</c:v>
                </c:pt>
                <c:pt idx="8637">
                  <c:v>143.96666666666667</c:v>
                </c:pt>
                <c:pt idx="8638">
                  <c:v>143.98333333333332</c:v>
                </c:pt>
                <c:pt idx="8639">
                  <c:v>144</c:v>
                </c:pt>
                <c:pt idx="8640">
                  <c:v>144.01666666666668</c:v>
                </c:pt>
                <c:pt idx="8641">
                  <c:v>144.03333333333333</c:v>
                </c:pt>
                <c:pt idx="8642">
                  <c:v>144.05000000000001</c:v>
                </c:pt>
                <c:pt idx="8643">
                  <c:v>144.06666666666666</c:v>
                </c:pt>
                <c:pt idx="8644">
                  <c:v>144.08333333333334</c:v>
                </c:pt>
                <c:pt idx="8645">
                  <c:v>144.1</c:v>
                </c:pt>
                <c:pt idx="8646">
                  <c:v>144.11666666666667</c:v>
                </c:pt>
                <c:pt idx="8647">
                  <c:v>144.13333333333333</c:v>
                </c:pt>
                <c:pt idx="8648">
                  <c:v>144.15</c:v>
                </c:pt>
                <c:pt idx="8649">
                  <c:v>144.16666666666666</c:v>
                </c:pt>
                <c:pt idx="8650">
                  <c:v>144.18333333333334</c:v>
                </c:pt>
                <c:pt idx="8651">
                  <c:v>144.19999999999999</c:v>
                </c:pt>
                <c:pt idx="8652">
                  <c:v>144.21666666666667</c:v>
                </c:pt>
                <c:pt idx="8653">
                  <c:v>144.23333333333332</c:v>
                </c:pt>
                <c:pt idx="8654">
                  <c:v>144.25</c:v>
                </c:pt>
                <c:pt idx="8655">
                  <c:v>144.26666666666668</c:v>
                </c:pt>
                <c:pt idx="8656">
                  <c:v>144.28333333333333</c:v>
                </c:pt>
                <c:pt idx="8657">
                  <c:v>144.30000000000001</c:v>
                </c:pt>
                <c:pt idx="8658">
                  <c:v>144.31666666666666</c:v>
                </c:pt>
                <c:pt idx="8659">
                  <c:v>144.33333333333334</c:v>
                </c:pt>
                <c:pt idx="8660">
                  <c:v>144.35</c:v>
                </c:pt>
                <c:pt idx="8661">
                  <c:v>144.36666666666667</c:v>
                </c:pt>
                <c:pt idx="8662">
                  <c:v>144.38333333333333</c:v>
                </c:pt>
                <c:pt idx="8663">
                  <c:v>144.4</c:v>
                </c:pt>
                <c:pt idx="8664">
                  <c:v>144.41666666666666</c:v>
                </c:pt>
                <c:pt idx="8665">
                  <c:v>144.43333333333334</c:v>
                </c:pt>
                <c:pt idx="8666">
                  <c:v>144.44999999999999</c:v>
                </c:pt>
                <c:pt idx="8667">
                  <c:v>144.46666666666667</c:v>
                </c:pt>
                <c:pt idx="8668">
                  <c:v>144.48333333333332</c:v>
                </c:pt>
                <c:pt idx="8669">
                  <c:v>144.5</c:v>
                </c:pt>
                <c:pt idx="8670">
                  <c:v>144.51666666666668</c:v>
                </c:pt>
                <c:pt idx="8671">
                  <c:v>144.53333333333333</c:v>
                </c:pt>
                <c:pt idx="8672">
                  <c:v>144.55000000000001</c:v>
                </c:pt>
                <c:pt idx="8673">
                  <c:v>144.56666666666666</c:v>
                </c:pt>
                <c:pt idx="8674">
                  <c:v>144.58333333333334</c:v>
                </c:pt>
                <c:pt idx="8675">
                  <c:v>144.6</c:v>
                </c:pt>
                <c:pt idx="8676">
                  <c:v>144.61666666666667</c:v>
                </c:pt>
                <c:pt idx="8677">
                  <c:v>144.63333333333333</c:v>
                </c:pt>
                <c:pt idx="8678">
                  <c:v>144.65</c:v>
                </c:pt>
                <c:pt idx="8679">
                  <c:v>144.66666666666666</c:v>
                </c:pt>
                <c:pt idx="8680">
                  <c:v>144.68333333333334</c:v>
                </c:pt>
                <c:pt idx="8681">
                  <c:v>144.69999999999999</c:v>
                </c:pt>
                <c:pt idx="8682">
                  <c:v>144.71666666666667</c:v>
                </c:pt>
                <c:pt idx="8683">
                  <c:v>144.73333333333332</c:v>
                </c:pt>
                <c:pt idx="8684">
                  <c:v>144.75</c:v>
                </c:pt>
                <c:pt idx="8685">
                  <c:v>144.76666666666668</c:v>
                </c:pt>
                <c:pt idx="8686">
                  <c:v>144.78333333333333</c:v>
                </c:pt>
                <c:pt idx="8687">
                  <c:v>144.80000000000001</c:v>
                </c:pt>
                <c:pt idx="8688">
                  <c:v>144.81666666666666</c:v>
                </c:pt>
                <c:pt idx="8689">
                  <c:v>144.83333333333334</c:v>
                </c:pt>
                <c:pt idx="8690">
                  <c:v>144.85</c:v>
                </c:pt>
                <c:pt idx="8691">
                  <c:v>144.86666666666667</c:v>
                </c:pt>
                <c:pt idx="8692">
                  <c:v>144.88333333333333</c:v>
                </c:pt>
                <c:pt idx="8693">
                  <c:v>144.9</c:v>
                </c:pt>
                <c:pt idx="8694">
                  <c:v>144.91666666666666</c:v>
                </c:pt>
                <c:pt idx="8695">
                  <c:v>144.93333333333334</c:v>
                </c:pt>
                <c:pt idx="8696">
                  <c:v>144.94999999999999</c:v>
                </c:pt>
                <c:pt idx="8697">
                  <c:v>144.96666666666667</c:v>
                </c:pt>
                <c:pt idx="8698">
                  <c:v>144.98333333333332</c:v>
                </c:pt>
                <c:pt idx="8699">
                  <c:v>145</c:v>
                </c:pt>
                <c:pt idx="8700">
                  <c:v>145.01666666666668</c:v>
                </c:pt>
                <c:pt idx="8701">
                  <c:v>145.03333333333333</c:v>
                </c:pt>
                <c:pt idx="8702">
                  <c:v>145.05000000000001</c:v>
                </c:pt>
                <c:pt idx="8703">
                  <c:v>145.06666666666666</c:v>
                </c:pt>
                <c:pt idx="8704">
                  <c:v>145.08333333333334</c:v>
                </c:pt>
                <c:pt idx="8705">
                  <c:v>145.1</c:v>
                </c:pt>
                <c:pt idx="8706">
                  <c:v>145.11666666666667</c:v>
                </c:pt>
                <c:pt idx="8707">
                  <c:v>145.13333333333333</c:v>
                </c:pt>
                <c:pt idx="8708">
                  <c:v>145.15</c:v>
                </c:pt>
                <c:pt idx="8709">
                  <c:v>145.16666666666666</c:v>
                </c:pt>
                <c:pt idx="8710">
                  <c:v>145.18333333333334</c:v>
                </c:pt>
                <c:pt idx="8711">
                  <c:v>145.19999999999999</c:v>
                </c:pt>
                <c:pt idx="8712">
                  <c:v>145.21666666666667</c:v>
                </c:pt>
                <c:pt idx="8713">
                  <c:v>145.23333333333332</c:v>
                </c:pt>
                <c:pt idx="8714">
                  <c:v>145.25</c:v>
                </c:pt>
                <c:pt idx="8715">
                  <c:v>145.26666666666668</c:v>
                </c:pt>
                <c:pt idx="8716">
                  <c:v>145.28333333333333</c:v>
                </c:pt>
                <c:pt idx="8717">
                  <c:v>145.30000000000001</c:v>
                </c:pt>
                <c:pt idx="8718">
                  <c:v>145.31666666666666</c:v>
                </c:pt>
                <c:pt idx="8719">
                  <c:v>145.33333333333334</c:v>
                </c:pt>
                <c:pt idx="8720">
                  <c:v>145.35</c:v>
                </c:pt>
                <c:pt idx="8721">
                  <c:v>145.36666666666667</c:v>
                </c:pt>
                <c:pt idx="8722">
                  <c:v>145.38333333333333</c:v>
                </c:pt>
                <c:pt idx="8723">
                  <c:v>145.4</c:v>
                </c:pt>
                <c:pt idx="8724">
                  <c:v>145.41666666666666</c:v>
                </c:pt>
                <c:pt idx="8725">
                  <c:v>145.43333333333334</c:v>
                </c:pt>
                <c:pt idx="8726">
                  <c:v>145.44999999999999</c:v>
                </c:pt>
                <c:pt idx="8727">
                  <c:v>145.46666666666667</c:v>
                </c:pt>
                <c:pt idx="8728">
                  <c:v>145.48333333333332</c:v>
                </c:pt>
                <c:pt idx="8729">
                  <c:v>145.5</c:v>
                </c:pt>
                <c:pt idx="8730">
                  <c:v>145.51666666666668</c:v>
                </c:pt>
                <c:pt idx="8731">
                  <c:v>145.53333333333333</c:v>
                </c:pt>
                <c:pt idx="8732">
                  <c:v>145.55000000000001</c:v>
                </c:pt>
                <c:pt idx="8733">
                  <c:v>145.56666666666666</c:v>
                </c:pt>
                <c:pt idx="8734">
                  <c:v>145.58333333333334</c:v>
                </c:pt>
                <c:pt idx="8735">
                  <c:v>145.6</c:v>
                </c:pt>
                <c:pt idx="8736">
                  <c:v>145.61666666666667</c:v>
                </c:pt>
                <c:pt idx="8737">
                  <c:v>145.63333333333333</c:v>
                </c:pt>
                <c:pt idx="8738">
                  <c:v>145.65</c:v>
                </c:pt>
                <c:pt idx="8739">
                  <c:v>145.66666666666666</c:v>
                </c:pt>
                <c:pt idx="8740">
                  <c:v>145.68333333333334</c:v>
                </c:pt>
                <c:pt idx="8741">
                  <c:v>145.69999999999999</c:v>
                </c:pt>
                <c:pt idx="8742">
                  <c:v>145.71666666666667</c:v>
                </c:pt>
                <c:pt idx="8743">
                  <c:v>145.73333333333332</c:v>
                </c:pt>
                <c:pt idx="8744">
                  <c:v>145.75</c:v>
                </c:pt>
                <c:pt idx="8745">
                  <c:v>145.76666666666668</c:v>
                </c:pt>
                <c:pt idx="8746">
                  <c:v>145.78333333333333</c:v>
                </c:pt>
                <c:pt idx="8747">
                  <c:v>145.80000000000001</c:v>
                </c:pt>
                <c:pt idx="8748">
                  <c:v>145.81666666666666</c:v>
                </c:pt>
                <c:pt idx="8749">
                  <c:v>145.83333333333334</c:v>
                </c:pt>
                <c:pt idx="8750">
                  <c:v>145.85</c:v>
                </c:pt>
                <c:pt idx="8751">
                  <c:v>145.86666666666667</c:v>
                </c:pt>
                <c:pt idx="8752">
                  <c:v>145.88333333333333</c:v>
                </c:pt>
                <c:pt idx="8753">
                  <c:v>145.9</c:v>
                </c:pt>
                <c:pt idx="8754">
                  <c:v>145.91666666666666</c:v>
                </c:pt>
                <c:pt idx="8755">
                  <c:v>145.93333333333334</c:v>
                </c:pt>
                <c:pt idx="8756">
                  <c:v>145.94999999999999</c:v>
                </c:pt>
                <c:pt idx="8757">
                  <c:v>145.96666666666667</c:v>
                </c:pt>
                <c:pt idx="8758">
                  <c:v>145.98333333333332</c:v>
                </c:pt>
                <c:pt idx="8759">
                  <c:v>146</c:v>
                </c:pt>
                <c:pt idx="8760">
                  <c:v>146.01666666666668</c:v>
                </c:pt>
                <c:pt idx="8761">
                  <c:v>146.03333333333333</c:v>
                </c:pt>
                <c:pt idx="8762">
                  <c:v>146.05000000000001</c:v>
                </c:pt>
                <c:pt idx="8763">
                  <c:v>146.06666666666666</c:v>
                </c:pt>
                <c:pt idx="8764">
                  <c:v>146.08333333333334</c:v>
                </c:pt>
                <c:pt idx="8765">
                  <c:v>146.1</c:v>
                </c:pt>
                <c:pt idx="8766">
                  <c:v>146.11666666666667</c:v>
                </c:pt>
                <c:pt idx="8767">
                  <c:v>146.13333333333333</c:v>
                </c:pt>
                <c:pt idx="8768">
                  <c:v>146.15</c:v>
                </c:pt>
                <c:pt idx="8769">
                  <c:v>146.16666666666666</c:v>
                </c:pt>
                <c:pt idx="8770">
                  <c:v>146.18333333333334</c:v>
                </c:pt>
                <c:pt idx="8771">
                  <c:v>146.19999999999999</c:v>
                </c:pt>
                <c:pt idx="8772">
                  <c:v>146.21666666666667</c:v>
                </c:pt>
                <c:pt idx="8773">
                  <c:v>146.23333333333332</c:v>
                </c:pt>
                <c:pt idx="8774">
                  <c:v>146.25</c:v>
                </c:pt>
                <c:pt idx="8775">
                  <c:v>146.26666666666668</c:v>
                </c:pt>
                <c:pt idx="8776">
                  <c:v>146.28333333333333</c:v>
                </c:pt>
                <c:pt idx="8777">
                  <c:v>146.30000000000001</c:v>
                </c:pt>
                <c:pt idx="8778">
                  <c:v>146.31666666666666</c:v>
                </c:pt>
                <c:pt idx="8779">
                  <c:v>146.33333333333334</c:v>
                </c:pt>
                <c:pt idx="8780">
                  <c:v>146.35</c:v>
                </c:pt>
                <c:pt idx="8781">
                  <c:v>146.36666666666667</c:v>
                </c:pt>
                <c:pt idx="8782">
                  <c:v>146.38333333333333</c:v>
                </c:pt>
                <c:pt idx="8783">
                  <c:v>146.4</c:v>
                </c:pt>
                <c:pt idx="8784">
                  <c:v>146.41666666666666</c:v>
                </c:pt>
                <c:pt idx="8785">
                  <c:v>146.43333333333334</c:v>
                </c:pt>
                <c:pt idx="8786">
                  <c:v>146.44999999999999</c:v>
                </c:pt>
                <c:pt idx="8787">
                  <c:v>146.46666666666667</c:v>
                </c:pt>
                <c:pt idx="8788">
                  <c:v>146.48333333333332</c:v>
                </c:pt>
                <c:pt idx="8789">
                  <c:v>146.5</c:v>
                </c:pt>
                <c:pt idx="8790">
                  <c:v>146.51666666666668</c:v>
                </c:pt>
                <c:pt idx="8791">
                  <c:v>146.53333333333333</c:v>
                </c:pt>
                <c:pt idx="8792">
                  <c:v>146.55000000000001</c:v>
                </c:pt>
                <c:pt idx="8793">
                  <c:v>146.56666666666666</c:v>
                </c:pt>
                <c:pt idx="8794">
                  <c:v>146.58333333333334</c:v>
                </c:pt>
                <c:pt idx="8795">
                  <c:v>146.6</c:v>
                </c:pt>
                <c:pt idx="8796">
                  <c:v>146.61666666666667</c:v>
                </c:pt>
                <c:pt idx="8797">
                  <c:v>146.63333333333333</c:v>
                </c:pt>
                <c:pt idx="8798">
                  <c:v>146.65</c:v>
                </c:pt>
                <c:pt idx="8799">
                  <c:v>146.66666666666666</c:v>
                </c:pt>
                <c:pt idx="8800">
                  <c:v>146.68333333333334</c:v>
                </c:pt>
                <c:pt idx="8801">
                  <c:v>146.69999999999999</c:v>
                </c:pt>
                <c:pt idx="8802">
                  <c:v>146.71666666666667</c:v>
                </c:pt>
                <c:pt idx="8803">
                  <c:v>146.73333333333332</c:v>
                </c:pt>
                <c:pt idx="8804">
                  <c:v>146.75</c:v>
                </c:pt>
                <c:pt idx="8805">
                  <c:v>146.76666666666668</c:v>
                </c:pt>
                <c:pt idx="8806">
                  <c:v>146.78333333333333</c:v>
                </c:pt>
                <c:pt idx="8807">
                  <c:v>146.80000000000001</c:v>
                </c:pt>
                <c:pt idx="8808">
                  <c:v>146.81666666666666</c:v>
                </c:pt>
                <c:pt idx="8809">
                  <c:v>146.83333333333334</c:v>
                </c:pt>
                <c:pt idx="8810">
                  <c:v>146.85</c:v>
                </c:pt>
                <c:pt idx="8811">
                  <c:v>146.86666666666667</c:v>
                </c:pt>
                <c:pt idx="8812">
                  <c:v>146.88333333333333</c:v>
                </c:pt>
                <c:pt idx="8813">
                  <c:v>146.9</c:v>
                </c:pt>
                <c:pt idx="8814">
                  <c:v>146.91666666666666</c:v>
                </c:pt>
                <c:pt idx="8815">
                  <c:v>146.93333333333334</c:v>
                </c:pt>
                <c:pt idx="8816">
                  <c:v>146.94999999999999</c:v>
                </c:pt>
                <c:pt idx="8817">
                  <c:v>146.96666666666667</c:v>
                </c:pt>
                <c:pt idx="8818">
                  <c:v>146.98333333333332</c:v>
                </c:pt>
                <c:pt idx="8819">
                  <c:v>147</c:v>
                </c:pt>
                <c:pt idx="8820">
                  <c:v>147.01666666666668</c:v>
                </c:pt>
                <c:pt idx="8821">
                  <c:v>147.03333333333333</c:v>
                </c:pt>
                <c:pt idx="8822">
                  <c:v>147.05000000000001</c:v>
                </c:pt>
                <c:pt idx="8823">
                  <c:v>147.06666666666666</c:v>
                </c:pt>
                <c:pt idx="8824">
                  <c:v>147.08333333333334</c:v>
                </c:pt>
                <c:pt idx="8825">
                  <c:v>147.1</c:v>
                </c:pt>
                <c:pt idx="8826">
                  <c:v>147.11666666666667</c:v>
                </c:pt>
                <c:pt idx="8827">
                  <c:v>147.13333333333333</c:v>
                </c:pt>
                <c:pt idx="8828">
                  <c:v>147.15</c:v>
                </c:pt>
                <c:pt idx="8829">
                  <c:v>147.16666666666666</c:v>
                </c:pt>
                <c:pt idx="8830">
                  <c:v>147.18333333333334</c:v>
                </c:pt>
                <c:pt idx="8831">
                  <c:v>147.19999999999999</c:v>
                </c:pt>
                <c:pt idx="8832">
                  <c:v>147.21666666666667</c:v>
                </c:pt>
                <c:pt idx="8833">
                  <c:v>147.23333333333332</c:v>
                </c:pt>
                <c:pt idx="8834">
                  <c:v>147.25</c:v>
                </c:pt>
                <c:pt idx="8835">
                  <c:v>147.26666666666668</c:v>
                </c:pt>
                <c:pt idx="8836">
                  <c:v>147.28333333333333</c:v>
                </c:pt>
                <c:pt idx="8837">
                  <c:v>147.30000000000001</c:v>
                </c:pt>
                <c:pt idx="8838">
                  <c:v>147.31666666666666</c:v>
                </c:pt>
                <c:pt idx="8839">
                  <c:v>147.33333333333334</c:v>
                </c:pt>
                <c:pt idx="8840">
                  <c:v>147.35</c:v>
                </c:pt>
                <c:pt idx="8841">
                  <c:v>147.36666666666667</c:v>
                </c:pt>
                <c:pt idx="8842">
                  <c:v>147.38333333333333</c:v>
                </c:pt>
                <c:pt idx="8843">
                  <c:v>147.4</c:v>
                </c:pt>
                <c:pt idx="8844">
                  <c:v>147.41666666666666</c:v>
                </c:pt>
                <c:pt idx="8845">
                  <c:v>147.43333333333334</c:v>
                </c:pt>
                <c:pt idx="8846">
                  <c:v>147.44999999999999</c:v>
                </c:pt>
                <c:pt idx="8847">
                  <c:v>147.46666666666667</c:v>
                </c:pt>
                <c:pt idx="8848">
                  <c:v>147.48333333333332</c:v>
                </c:pt>
                <c:pt idx="8849">
                  <c:v>147.5</c:v>
                </c:pt>
                <c:pt idx="8850">
                  <c:v>147.51666666666668</c:v>
                </c:pt>
                <c:pt idx="8851">
                  <c:v>147.53333333333333</c:v>
                </c:pt>
                <c:pt idx="8852">
                  <c:v>147.55000000000001</c:v>
                </c:pt>
                <c:pt idx="8853">
                  <c:v>147.56666666666666</c:v>
                </c:pt>
                <c:pt idx="8854">
                  <c:v>147.58333333333334</c:v>
                </c:pt>
                <c:pt idx="8855">
                  <c:v>147.6</c:v>
                </c:pt>
                <c:pt idx="8856">
                  <c:v>147.61666666666667</c:v>
                </c:pt>
                <c:pt idx="8857">
                  <c:v>147.63333333333333</c:v>
                </c:pt>
                <c:pt idx="8858">
                  <c:v>147.65</c:v>
                </c:pt>
                <c:pt idx="8859">
                  <c:v>147.66666666666666</c:v>
                </c:pt>
                <c:pt idx="8860">
                  <c:v>147.68333333333334</c:v>
                </c:pt>
                <c:pt idx="8861">
                  <c:v>147.69999999999999</c:v>
                </c:pt>
                <c:pt idx="8862">
                  <c:v>147.71666666666667</c:v>
                </c:pt>
                <c:pt idx="8863">
                  <c:v>147.73333333333332</c:v>
                </c:pt>
                <c:pt idx="8864">
                  <c:v>147.75</c:v>
                </c:pt>
                <c:pt idx="8865">
                  <c:v>147.76666666666668</c:v>
                </c:pt>
                <c:pt idx="8866">
                  <c:v>147.78333333333333</c:v>
                </c:pt>
                <c:pt idx="8867">
                  <c:v>147.80000000000001</c:v>
                </c:pt>
                <c:pt idx="8868">
                  <c:v>147.81666666666666</c:v>
                </c:pt>
                <c:pt idx="8869">
                  <c:v>147.83333333333334</c:v>
                </c:pt>
                <c:pt idx="8870">
                  <c:v>147.85</c:v>
                </c:pt>
                <c:pt idx="8871">
                  <c:v>147.86666666666667</c:v>
                </c:pt>
                <c:pt idx="8872">
                  <c:v>147.88333333333333</c:v>
                </c:pt>
                <c:pt idx="8873">
                  <c:v>147.9</c:v>
                </c:pt>
                <c:pt idx="8874">
                  <c:v>147.91666666666666</c:v>
                </c:pt>
                <c:pt idx="8875">
                  <c:v>147.93333333333334</c:v>
                </c:pt>
                <c:pt idx="8876">
                  <c:v>147.94999999999999</c:v>
                </c:pt>
                <c:pt idx="8877">
                  <c:v>147.96666666666667</c:v>
                </c:pt>
                <c:pt idx="8878">
                  <c:v>147.98333333333332</c:v>
                </c:pt>
                <c:pt idx="8879">
                  <c:v>148</c:v>
                </c:pt>
                <c:pt idx="8880">
                  <c:v>148.01666666666668</c:v>
                </c:pt>
                <c:pt idx="8881">
                  <c:v>148.03333333333333</c:v>
                </c:pt>
                <c:pt idx="8882">
                  <c:v>148.05000000000001</c:v>
                </c:pt>
                <c:pt idx="8883">
                  <c:v>148.06666666666666</c:v>
                </c:pt>
                <c:pt idx="8884">
                  <c:v>148.08333333333334</c:v>
                </c:pt>
                <c:pt idx="8885">
                  <c:v>148.1</c:v>
                </c:pt>
                <c:pt idx="8886">
                  <c:v>148.11666666666667</c:v>
                </c:pt>
                <c:pt idx="8887">
                  <c:v>148.13333333333333</c:v>
                </c:pt>
                <c:pt idx="8888">
                  <c:v>148.15</c:v>
                </c:pt>
                <c:pt idx="8889">
                  <c:v>148.16666666666666</c:v>
                </c:pt>
                <c:pt idx="8890">
                  <c:v>148.18333333333334</c:v>
                </c:pt>
                <c:pt idx="8891">
                  <c:v>148.19999999999999</c:v>
                </c:pt>
                <c:pt idx="8892">
                  <c:v>148.21666666666667</c:v>
                </c:pt>
                <c:pt idx="8893">
                  <c:v>148.23333333333332</c:v>
                </c:pt>
                <c:pt idx="8894">
                  <c:v>148.25</c:v>
                </c:pt>
                <c:pt idx="8895">
                  <c:v>148.26666666666668</c:v>
                </c:pt>
                <c:pt idx="8896">
                  <c:v>148.28333333333333</c:v>
                </c:pt>
                <c:pt idx="8897">
                  <c:v>148.30000000000001</c:v>
                </c:pt>
                <c:pt idx="8898">
                  <c:v>148.31666666666666</c:v>
                </c:pt>
                <c:pt idx="8899">
                  <c:v>148.33333333333334</c:v>
                </c:pt>
                <c:pt idx="8900">
                  <c:v>148.35</c:v>
                </c:pt>
                <c:pt idx="8901">
                  <c:v>148.36666666666667</c:v>
                </c:pt>
                <c:pt idx="8902">
                  <c:v>148.38333333333333</c:v>
                </c:pt>
                <c:pt idx="8903">
                  <c:v>148.4</c:v>
                </c:pt>
                <c:pt idx="8904">
                  <c:v>148.41666666666666</c:v>
                </c:pt>
                <c:pt idx="8905">
                  <c:v>148.43333333333334</c:v>
                </c:pt>
                <c:pt idx="8906">
                  <c:v>148.44999999999999</c:v>
                </c:pt>
                <c:pt idx="8907">
                  <c:v>148.46666666666667</c:v>
                </c:pt>
                <c:pt idx="8908">
                  <c:v>148.48333333333332</c:v>
                </c:pt>
                <c:pt idx="8909">
                  <c:v>148.5</c:v>
                </c:pt>
                <c:pt idx="8910">
                  <c:v>148.51666666666668</c:v>
                </c:pt>
                <c:pt idx="8911">
                  <c:v>148.53333333333333</c:v>
                </c:pt>
                <c:pt idx="8912">
                  <c:v>148.55000000000001</c:v>
                </c:pt>
                <c:pt idx="8913">
                  <c:v>148.56666666666666</c:v>
                </c:pt>
                <c:pt idx="8914">
                  <c:v>148.58333333333334</c:v>
                </c:pt>
                <c:pt idx="8915">
                  <c:v>148.6</c:v>
                </c:pt>
                <c:pt idx="8916">
                  <c:v>148.61666666666667</c:v>
                </c:pt>
                <c:pt idx="8917">
                  <c:v>148.63333333333333</c:v>
                </c:pt>
                <c:pt idx="8918">
                  <c:v>148.65</c:v>
                </c:pt>
                <c:pt idx="8919">
                  <c:v>148.66666666666666</c:v>
                </c:pt>
                <c:pt idx="8920">
                  <c:v>148.68333333333334</c:v>
                </c:pt>
                <c:pt idx="8921">
                  <c:v>148.69999999999999</c:v>
                </c:pt>
                <c:pt idx="8922">
                  <c:v>148.71666666666667</c:v>
                </c:pt>
                <c:pt idx="8923">
                  <c:v>148.73333333333332</c:v>
                </c:pt>
                <c:pt idx="8924">
                  <c:v>148.75</c:v>
                </c:pt>
                <c:pt idx="8925">
                  <c:v>148.76666666666668</c:v>
                </c:pt>
                <c:pt idx="8926">
                  <c:v>148.78333333333333</c:v>
                </c:pt>
                <c:pt idx="8927">
                  <c:v>148.80000000000001</c:v>
                </c:pt>
                <c:pt idx="8928">
                  <c:v>148.81666666666666</c:v>
                </c:pt>
                <c:pt idx="8929">
                  <c:v>148.83333333333334</c:v>
                </c:pt>
                <c:pt idx="8930">
                  <c:v>148.85</c:v>
                </c:pt>
                <c:pt idx="8931">
                  <c:v>148.86666666666667</c:v>
                </c:pt>
                <c:pt idx="8932">
                  <c:v>148.88333333333333</c:v>
                </c:pt>
                <c:pt idx="8933">
                  <c:v>148.9</c:v>
                </c:pt>
                <c:pt idx="8934">
                  <c:v>148.91666666666666</c:v>
                </c:pt>
                <c:pt idx="8935">
                  <c:v>148.93333333333334</c:v>
                </c:pt>
                <c:pt idx="8936">
                  <c:v>148.94999999999999</c:v>
                </c:pt>
                <c:pt idx="8937">
                  <c:v>148.96666666666667</c:v>
                </c:pt>
                <c:pt idx="8938">
                  <c:v>148.98333333333332</c:v>
                </c:pt>
                <c:pt idx="8939">
                  <c:v>149</c:v>
                </c:pt>
                <c:pt idx="8940">
                  <c:v>149.01666666666668</c:v>
                </c:pt>
                <c:pt idx="8941">
                  <c:v>149.03333333333333</c:v>
                </c:pt>
                <c:pt idx="8942">
                  <c:v>149.05000000000001</c:v>
                </c:pt>
                <c:pt idx="8943">
                  <c:v>149.06666666666666</c:v>
                </c:pt>
                <c:pt idx="8944">
                  <c:v>149.08333333333334</c:v>
                </c:pt>
                <c:pt idx="8945">
                  <c:v>149.1</c:v>
                </c:pt>
                <c:pt idx="8946">
                  <c:v>149.11666666666667</c:v>
                </c:pt>
                <c:pt idx="8947">
                  <c:v>149.13333333333333</c:v>
                </c:pt>
                <c:pt idx="8948">
                  <c:v>149.15</c:v>
                </c:pt>
                <c:pt idx="8949">
                  <c:v>149.16666666666666</c:v>
                </c:pt>
                <c:pt idx="8950">
                  <c:v>149.18333333333334</c:v>
                </c:pt>
                <c:pt idx="8951">
                  <c:v>149.19999999999999</c:v>
                </c:pt>
                <c:pt idx="8952">
                  <c:v>149.21666666666667</c:v>
                </c:pt>
                <c:pt idx="8953">
                  <c:v>149.23333333333332</c:v>
                </c:pt>
                <c:pt idx="8954">
                  <c:v>149.25</c:v>
                </c:pt>
                <c:pt idx="8955">
                  <c:v>149.26666666666668</c:v>
                </c:pt>
                <c:pt idx="8956">
                  <c:v>149.28333333333333</c:v>
                </c:pt>
                <c:pt idx="8957">
                  <c:v>149.30000000000001</c:v>
                </c:pt>
                <c:pt idx="8958">
                  <c:v>149.31666666666666</c:v>
                </c:pt>
                <c:pt idx="8959">
                  <c:v>149.33333333333334</c:v>
                </c:pt>
                <c:pt idx="8960">
                  <c:v>149.35</c:v>
                </c:pt>
                <c:pt idx="8961">
                  <c:v>149.36666666666667</c:v>
                </c:pt>
                <c:pt idx="8962">
                  <c:v>149.38333333333333</c:v>
                </c:pt>
                <c:pt idx="8963">
                  <c:v>149.4</c:v>
                </c:pt>
                <c:pt idx="8964">
                  <c:v>149.41666666666666</c:v>
                </c:pt>
                <c:pt idx="8965">
                  <c:v>149.43333333333334</c:v>
                </c:pt>
                <c:pt idx="8966">
                  <c:v>149.44999999999999</c:v>
                </c:pt>
                <c:pt idx="8967">
                  <c:v>149.46666666666667</c:v>
                </c:pt>
                <c:pt idx="8968">
                  <c:v>149.48333333333332</c:v>
                </c:pt>
                <c:pt idx="8969">
                  <c:v>149.5</c:v>
                </c:pt>
                <c:pt idx="8970">
                  <c:v>149.51666666666668</c:v>
                </c:pt>
                <c:pt idx="8971">
                  <c:v>149.53333333333333</c:v>
                </c:pt>
                <c:pt idx="8972">
                  <c:v>149.55000000000001</c:v>
                </c:pt>
                <c:pt idx="8973">
                  <c:v>149.56666666666666</c:v>
                </c:pt>
                <c:pt idx="8974">
                  <c:v>149.58333333333334</c:v>
                </c:pt>
                <c:pt idx="8975">
                  <c:v>149.6</c:v>
                </c:pt>
                <c:pt idx="8976">
                  <c:v>149.61666666666667</c:v>
                </c:pt>
                <c:pt idx="8977">
                  <c:v>149.63333333333333</c:v>
                </c:pt>
                <c:pt idx="8978">
                  <c:v>149.65</c:v>
                </c:pt>
                <c:pt idx="8979">
                  <c:v>149.66666666666666</c:v>
                </c:pt>
                <c:pt idx="8980">
                  <c:v>149.68333333333334</c:v>
                </c:pt>
                <c:pt idx="8981">
                  <c:v>149.69999999999999</c:v>
                </c:pt>
                <c:pt idx="8982">
                  <c:v>149.71666666666667</c:v>
                </c:pt>
                <c:pt idx="8983">
                  <c:v>149.73333333333332</c:v>
                </c:pt>
                <c:pt idx="8984">
                  <c:v>149.75</c:v>
                </c:pt>
                <c:pt idx="8985">
                  <c:v>149.76666666666668</c:v>
                </c:pt>
                <c:pt idx="8986">
                  <c:v>149.78333333333333</c:v>
                </c:pt>
                <c:pt idx="8987">
                  <c:v>149.80000000000001</c:v>
                </c:pt>
                <c:pt idx="8988">
                  <c:v>149.81666666666666</c:v>
                </c:pt>
                <c:pt idx="8989">
                  <c:v>149.83333333333334</c:v>
                </c:pt>
                <c:pt idx="8990">
                  <c:v>149.85</c:v>
                </c:pt>
                <c:pt idx="8991">
                  <c:v>149.86666666666667</c:v>
                </c:pt>
                <c:pt idx="8992">
                  <c:v>149.88333333333333</c:v>
                </c:pt>
                <c:pt idx="8993">
                  <c:v>149.9</c:v>
                </c:pt>
                <c:pt idx="8994">
                  <c:v>149.91666666666666</c:v>
                </c:pt>
                <c:pt idx="8995">
                  <c:v>149.93333333333334</c:v>
                </c:pt>
                <c:pt idx="8996">
                  <c:v>149.94999999999999</c:v>
                </c:pt>
                <c:pt idx="8997">
                  <c:v>149.96666666666667</c:v>
                </c:pt>
                <c:pt idx="8998">
                  <c:v>149.98333333333332</c:v>
                </c:pt>
                <c:pt idx="8999">
                  <c:v>150</c:v>
                </c:pt>
                <c:pt idx="9000">
                  <c:v>150.01666666666668</c:v>
                </c:pt>
                <c:pt idx="9001">
                  <c:v>150.03333333333333</c:v>
                </c:pt>
                <c:pt idx="9002">
                  <c:v>150.05000000000001</c:v>
                </c:pt>
                <c:pt idx="9003">
                  <c:v>150.06666666666666</c:v>
                </c:pt>
                <c:pt idx="9004">
                  <c:v>150.08333333333334</c:v>
                </c:pt>
                <c:pt idx="9005">
                  <c:v>150.1</c:v>
                </c:pt>
                <c:pt idx="9006">
                  <c:v>150.11666666666667</c:v>
                </c:pt>
                <c:pt idx="9007">
                  <c:v>150.13333333333333</c:v>
                </c:pt>
                <c:pt idx="9008">
                  <c:v>150.15</c:v>
                </c:pt>
                <c:pt idx="9009">
                  <c:v>150.16666666666666</c:v>
                </c:pt>
                <c:pt idx="9010">
                  <c:v>150.18333333333334</c:v>
                </c:pt>
                <c:pt idx="9011">
                  <c:v>150.19999999999999</c:v>
                </c:pt>
                <c:pt idx="9012">
                  <c:v>150.21666666666667</c:v>
                </c:pt>
                <c:pt idx="9013">
                  <c:v>150.23333333333332</c:v>
                </c:pt>
                <c:pt idx="9014">
                  <c:v>150.25</c:v>
                </c:pt>
                <c:pt idx="9015">
                  <c:v>150.26666666666668</c:v>
                </c:pt>
                <c:pt idx="9016">
                  <c:v>150.28333333333333</c:v>
                </c:pt>
                <c:pt idx="9017">
                  <c:v>150.30000000000001</c:v>
                </c:pt>
                <c:pt idx="9018">
                  <c:v>150.31666666666666</c:v>
                </c:pt>
                <c:pt idx="9019">
                  <c:v>150.33333333333334</c:v>
                </c:pt>
                <c:pt idx="9020">
                  <c:v>150.35</c:v>
                </c:pt>
                <c:pt idx="9021">
                  <c:v>150.36666666666667</c:v>
                </c:pt>
                <c:pt idx="9022">
                  <c:v>150.38333333333333</c:v>
                </c:pt>
                <c:pt idx="9023">
                  <c:v>150.4</c:v>
                </c:pt>
                <c:pt idx="9024">
                  <c:v>150.41666666666666</c:v>
                </c:pt>
                <c:pt idx="9025">
                  <c:v>150.43333333333334</c:v>
                </c:pt>
                <c:pt idx="9026">
                  <c:v>150.44999999999999</c:v>
                </c:pt>
                <c:pt idx="9027">
                  <c:v>150.46666666666667</c:v>
                </c:pt>
                <c:pt idx="9028">
                  <c:v>150.48333333333332</c:v>
                </c:pt>
                <c:pt idx="9029">
                  <c:v>150.5</c:v>
                </c:pt>
                <c:pt idx="9030">
                  <c:v>150.51666666666668</c:v>
                </c:pt>
                <c:pt idx="9031">
                  <c:v>150.53333333333333</c:v>
                </c:pt>
                <c:pt idx="9032">
                  <c:v>150.55000000000001</c:v>
                </c:pt>
                <c:pt idx="9033">
                  <c:v>150.56666666666666</c:v>
                </c:pt>
                <c:pt idx="9034">
                  <c:v>150.58333333333334</c:v>
                </c:pt>
                <c:pt idx="9035">
                  <c:v>150.6</c:v>
                </c:pt>
                <c:pt idx="9036">
                  <c:v>150.61666666666667</c:v>
                </c:pt>
                <c:pt idx="9037">
                  <c:v>150.63333333333333</c:v>
                </c:pt>
                <c:pt idx="9038">
                  <c:v>150.65</c:v>
                </c:pt>
                <c:pt idx="9039">
                  <c:v>150.66666666666666</c:v>
                </c:pt>
                <c:pt idx="9040">
                  <c:v>150.68333333333334</c:v>
                </c:pt>
                <c:pt idx="9041">
                  <c:v>150.69999999999999</c:v>
                </c:pt>
                <c:pt idx="9042">
                  <c:v>150.71666666666667</c:v>
                </c:pt>
                <c:pt idx="9043">
                  <c:v>150.73333333333332</c:v>
                </c:pt>
                <c:pt idx="9044">
                  <c:v>150.75</c:v>
                </c:pt>
                <c:pt idx="9045">
                  <c:v>150.76666666666668</c:v>
                </c:pt>
                <c:pt idx="9046">
                  <c:v>150.78333333333333</c:v>
                </c:pt>
                <c:pt idx="9047">
                  <c:v>150.80000000000001</c:v>
                </c:pt>
                <c:pt idx="9048">
                  <c:v>150.81666666666666</c:v>
                </c:pt>
                <c:pt idx="9049">
                  <c:v>150.83333333333334</c:v>
                </c:pt>
                <c:pt idx="9050">
                  <c:v>150.85</c:v>
                </c:pt>
                <c:pt idx="9051">
                  <c:v>150.86666666666667</c:v>
                </c:pt>
                <c:pt idx="9052">
                  <c:v>150.88333333333333</c:v>
                </c:pt>
                <c:pt idx="9053">
                  <c:v>150.9</c:v>
                </c:pt>
                <c:pt idx="9054">
                  <c:v>150.91666666666666</c:v>
                </c:pt>
                <c:pt idx="9055">
                  <c:v>150.93333333333334</c:v>
                </c:pt>
                <c:pt idx="9056">
                  <c:v>150.94999999999999</c:v>
                </c:pt>
                <c:pt idx="9057">
                  <c:v>150.96666666666667</c:v>
                </c:pt>
                <c:pt idx="9058">
                  <c:v>150.98333333333332</c:v>
                </c:pt>
                <c:pt idx="9059">
                  <c:v>151</c:v>
                </c:pt>
                <c:pt idx="9060">
                  <c:v>151.01666666666668</c:v>
                </c:pt>
                <c:pt idx="9061">
                  <c:v>151.03333333333333</c:v>
                </c:pt>
                <c:pt idx="9062">
                  <c:v>151.05000000000001</c:v>
                </c:pt>
                <c:pt idx="9063">
                  <c:v>151.06666666666666</c:v>
                </c:pt>
                <c:pt idx="9064">
                  <c:v>151.08333333333334</c:v>
                </c:pt>
                <c:pt idx="9065">
                  <c:v>151.1</c:v>
                </c:pt>
                <c:pt idx="9066">
                  <c:v>151.11666666666667</c:v>
                </c:pt>
                <c:pt idx="9067">
                  <c:v>151.13333333333333</c:v>
                </c:pt>
                <c:pt idx="9068">
                  <c:v>151.15</c:v>
                </c:pt>
                <c:pt idx="9069">
                  <c:v>151.16666666666666</c:v>
                </c:pt>
                <c:pt idx="9070">
                  <c:v>151.18333333333334</c:v>
                </c:pt>
                <c:pt idx="9071">
                  <c:v>151.19999999999999</c:v>
                </c:pt>
                <c:pt idx="9072">
                  <c:v>151.21666666666667</c:v>
                </c:pt>
                <c:pt idx="9073">
                  <c:v>151.23333333333332</c:v>
                </c:pt>
                <c:pt idx="9074">
                  <c:v>151.25</c:v>
                </c:pt>
                <c:pt idx="9075">
                  <c:v>151.26666666666668</c:v>
                </c:pt>
                <c:pt idx="9076">
                  <c:v>151.28333333333333</c:v>
                </c:pt>
                <c:pt idx="9077">
                  <c:v>151.30000000000001</c:v>
                </c:pt>
                <c:pt idx="9078">
                  <c:v>151.31666666666666</c:v>
                </c:pt>
                <c:pt idx="9079">
                  <c:v>151.33333333333334</c:v>
                </c:pt>
                <c:pt idx="9080">
                  <c:v>151.35</c:v>
                </c:pt>
                <c:pt idx="9081">
                  <c:v>151.36666666666667</c:v>
                </c:pt>
                <c:pt idx="9082">
                  <c:v>151.38333333333333</c:v>
                </c:pt>
                <c:pt idx="9083">
                  <c:v>151.4</c:v>
                </c:pt>
                <c:pt idx="9084">
                  <c:v>151.41666666666666</c:v>
                </c:pt>
                <c:pt idx="9085">
                  <c:v>151.43333333333334</c:v>
                </c:pt>
                <c:pt idx="9086">
                  <c:v>151.44999999999999</c:v>
                </c:pt>
                <c:pt idx="9087">
                  <c:v>151.46666666666667</c:v>
                </c:pt>
                <c:pt idx="9088">
                  <c:v>151.48333333333332</c:v>
                </c:pt>
                <c:pt idx="9089">
                  <c:v>151.5</c:v>
                </c:pt>
                <c:pt idx="9090">
                  <c:v>151.51666666666668</c:v>
                </c:pt>
                <c:pt idx="9091">
                  <c:v>151.53333333333333</c:v>
                </c:pt>
                <c:pt idx="9092">
                  <c:v>151.55000000000001</c:v>
                </c:pt>
                <c:pt idx="9093">
                  <c:v>151.56666666666666</c:v>
                </c:pt>
                <c:pt idx="9094">
                  <c:v>151.58333333333334</c:v>
                </c:pt>
                <c:pt idx="9095">
                  <c:v>151.6</c:v>
                </c:pt>
                <c:pt idx="9096">
                  <c:v>151.61666666666667</c:v>
                </c:pt>
                <c:pt idx="9097">
                  <c:v>151.63333333333333</c:v>
                </c:pt>
                <c:pt idx="9098">
                  <c:v>151.65</c:v>
                </c:pt>
                <c:pt idx="9099">
                  <c:v>151.66666666666666</c:v>
                </c:pt>
                <c:pt idx="9100">
                  <c:v>151.68333333333334</c:v>
                </c:pt>
                <c:pt idx="9101">
                  <c:v>151.69999999999999</c:v>
                </c:pt>
                <c:pt idx="9102">
                  <c:v>151.71666666666667</c:v>
                </c:pt>
                <c:pt idx="9103">
                  <c:v>151.73333333333332</c:v>
                </c:pt>
                <c:pt idx="9104">
                  <c:v>151.75</c:v>
                </c:pt>
                <c:pt idx="9105">
                  <c:v>151.76666666666668</c:v>
                </c:pt>
                <c:pt idx="9106">
                  <c:v>151.78333333333333</c:v>
                </c:pt>
                <c:pt idx="9107">
                  <c:v>151.80000000000001</c:v>
                </c:pt>
                <c:pt idx="9108">
                  <c:v>151.81666666666666</c:v>
                </c:pt>
                <c:pt idx="9109">
                  <c:v>151.83333333333334</c:v>
                </c:pt>
                <c:pt idx="9110">
                  <c:v>151.85</c:v>
                </c:pt>
                <c:pt idx="9111">
                  <c:v>151.86666666666667</c:v>
                </c:pt>
                <c:pt idx="9112">
                  <c:v>151.88333333333333</c:v>
                </c:pt>
                <c:pt idx="9113">
                  <c:v>151.9</c:v>
                </c:pt>
                <c:pt idx="9114">
                  <c:v>151.91666666666666</c:v>
                </c:pt>
                <c:pt idx="9115">
                  <c:v>151.93333333333334</c:v>
                </c:pt>
                <c:pt idx="9116">
                  <c:v>151.94999999999999</c:v>
                </c:pt>
                <c:pt idx="9117">
                  <c:v>151.96666666666667</c:v>
                </c:pt>
                <c:pt idx="9118">
                  <c:v>151.98333333333332</c:v>
                </c:pt>
                <c:pt idx="9119">
                  <c:v>152</c:v>
                </c:pt>
                <c:pt idx="9120">
                  <c:v>152.01666666666668</c:v>
                </c:pt>
                <c:pt idx="9121">
                  <c:v>152.03333333333333</c:v>
                </c:pt>
                <c:pt idx="9122">
                  <c:v>152.05000000000001</c:v>
                </c:pt>
                <c:pt idx="9123">
                  <c:v>152.06666666666666</c:v>
                </c:pt>
                <c:pt idx="9124">
                  <c:v>152.08333333333334</c:v>
                </c:pt>
                <c:pt idx="9125">
                  <c:v>152.1</c:v>
                </c:pt>
                <c:pt idx="9126">
                  <c:v>152.11666666666667</c:v>
                </c:pt>
                <c:pt idx="9127">
                  <c:v>152.13333333333333</c:v>
                </c:pt>
                <c:pt idx="9128">
                  <c:v>152.15</c:v>
                </c:pt>
                <c:pt idx="9129">
                  <c:v>152.16666666666666</c:v>
                </c:pt>
                <c:pt idx="9130">
                  <c:v>152.18333333333334</c:v>
                </c:pt>
                <c:pt idx="9131">
                  <c:v>152.19999999999999</c:v>
                </c:pt>
                <c:pt idx="9132">
                  <c:v>152.21666666666667</c:v>
                </c:pt>
                <c:pt idx="9133">
                  <c:v>152.23333333333332</c:v>
                </c:pt>
                <c:pt idx="9134">
                  <c:v>152.25</c:v>
                </c:pt>
                <c:pt idx="9135">
                  <c:v>152.26666666666668</c:v>
                </c:pt>
                <c:pt idx="9136">
                  <c:v>152.28333333333333</c:v>
                </c:pt>
                <c:pt idx="9137">
                  <c:v>152.30000000000001</c:v>
                </c:pt>
                <c:pt idx="9138">
                  <c:v>152.31666666666666</c:v>
                </c:pt>
                <c:pt idx="9139">
                  <c:v>152.33333333333334</c:v>
                </c:pt>
                <c:pt idx="9140">
                  <c:v>152.35</c:v>
                </c:pt>
                <c:pt idx="9141">
                  <c:v>152.36666666666667</c:v>
                </c:pt>
                <c:pt idx="9142">
                  <c:v>152.38333333333333</c:v>
                </c:pt>
                <c:pt idx="9143">
                  <c:v>152.4</c:v>
                </c:pt>
                <c:pt idx="9144">
                  <c:v>152.41666666666666</c:v>
                </c:pt>
                <c:pt idx="9145">
                  <c:v>152.43333333333334</c:v>
                </c:pt>
                <c:pt idx="9146">
                  <c:v>152.44999999999999</c:v>
                </c:pt>
                <c:pt idx="9147">
                  <c:v>152.46666666666667</c:v>
                </c:pt>
                <c:pt idx="9148">
                  <c:v>152.48333333333332</c:v>
                </c:pt>
                <c:pt idx="9149">
                  <c:v>152.5</c:v>
                </c:pt>
                <c:pt idx="9150">
                  <c:v>152.51666666666668</c:v>
                </c:pt>
                <c:pt idx="9151">
                  <c:v>152.53333333333333</c:v>
                </c:pt>
                <c:pt idx="9152">
                  <c:v>152.55000000000001</c:v>
                </c:pt>
                <c:pt idx="9153">
                  <c:v>152.56666666666666</c:v>
                </c:pt>
                <c:pt idx="9154">
                  <c:v>152.58333333333334</c:v>
                </c:pt>
                <c:pt idx="9155">
                  <c:v>152.6</c:v>
                </c:pt>
                <c:pt idx="9156">
                  <c:v>152.61666666666667</c:v>
                </c:pt>
                <c:pt idx="9157">
                  <c:v>152.63333333333333</c:v>
                </c:pt>
                <c:pt idx="9158">
                  <c:v>152.65</c:v>
                </c:pt>
                <c:pt idx="9159">
                  <c:v>152.66666666666666</c:v>
                </c:pt>
                <c:pt idx="9160">
                  <c:v>152.68333333333334</c:v>
                </c:pt>
                <c:pt idx="9161">
                  <c:v>152.69999999999999</c:v>
                </c:pt>
                <c:pt idx="9162">
                  <c:v>152.71666666666667</c:v>
                </c:pt>
                <c:pt idx="9163">
                  <c:v>152.73333333333332</c:v>
                </c:pt>
                <c:pt idx="9164">
                  <c:v>152.75</c:v>
                </c:pt>
                <c:pt idx="9165">
                  <c:v>152.76666666666668</c:v>
                </c:pt>
                <c:pt idx="9166">
                  <c:v>152.78333333333333</c:v>
                </c:pt>
                <c:pt idx="9167">
                  <c:v>152.80000000000001</c:v>
                </c:pt>
                <c:pt idx="9168">
                  <c:v>152.81666666666666</c:v>
                </c:pt>
                <c:pt idx="9169">
                  <c:v>152.83333333333334</c:v>
                </c:pt>
                <c:pt idx="9170">
                  <c:v>152.85</c:v>
                </c:pt>
                <c:pt idx="9171">
                  <c:v>152.86666666666667</c:v>
                </c:pt>
                <c:pt idx="9172">
                  <c:v>152.88333333333333</c:v>
                </c:pt>
                <c:pt idx="9173">
                  <c:v>152.9</c:v>
                </c:pt>
                <c:pt idx="9174">
                  <c:v>152.91666666666666</c:v>
                </c:pt>
                <c:pt idx="9175">
                  <c:v>152.93333333333334</c:v>
                </c:pt>
                <c:pt idx="9176">
                  <c:v>152.94999999999999</c:v>
                </c:pt>
                <c:pt idx="9177">
                  <c:v>152.96666666666667</c:v>
                </c:pt>
                <c:pt idx="9178">
                  <c:v>152.98333333333332</c:v>
                </c:pt>
                <c:pt idx="9179">
                  <c:v>153</c:v>
                </c:pt>
                <c:pt idx="9180">
                  <c:v>153.01666666666668</c:v>
                </c:pt>
                <c:pt idx="9181">
                  <c:v>153.03333333333333</c:v>
                </c:pt>
                <c:pt idx="9182">
                  <c:v>153.05000000000001</c:v>
                </c:pt>
                <c:pt idx="9183">
                  <c:v>153.06666666666666</c:v>
                </c:pt>
                <c:pt idx="9184">
                  <c:v>153.08333333333334</c:v>
                </c:pt>
                <c:pt idx="9185">
                  <c:v>153.1</c:v>
                </c:pt>
                <c:pt idx="9186">
                  <c:v>153.11666666666667</c:v>
                </c:pt>
                <c:pt idx="9187">
                  <c:v>153.13333333333333</c:v>
                </c:pt>
                <c:pt idx="9188">
                  <c:v>153.15</c:v>
                </c:pt>
                <c:pt idx="9189">
                  <c:v>153.16666666666666</c:v>
                </c:pt>
                <c:pt idx="9190">
                  <c:v>153.18333333333334</c:v>
                </c:pt>
                <c:pt idx="9191">
                  <c:v>153.19999999999999</c:v>
                </c:pt>
                <c:pt idx="9192">
                  <c:v>153.21666666666667</c:v>
                </c:pt>
                <c:pt idx="9193">
                  <c:v>153.23333333333332</c:v>
                </c:pt>
                <c:pt idx="9194">
                  <c:v>153.25</c:v>
                </c:pt>
                <c:pt idx="9195">
                  <c:v>153.26666666666668</c:v>
                </c:pt>
                <c:pt idx="9196">
                  <c:v>153.28333333333333</c:v>
                </c:pt>
                <c:pt idx="9197">
                  <c:v>153.30000000000001</c:v>
                </c:pt>
                <c:pt idx="9198">
                  <c:v>153.31666666666666</c:v>
                </c:pt>
                <c:pt idx="9199">
                  <c:v>153.33333333333334</c:v>
                </c:pt>
                <c:pt idx="9200">
                  <c:v>153.35</c:v>
                </c:pt>
                <c:pt idx="9201">
                  <c:v>153.36666666666667</c:v>
                </c:pt>
                <c:pt idx="9202">
                  <c:v>153.38333333333333</c:v>
                </c:pt>
                <c:pt idx="9203">
                  <c:v>153.4</c:v>
                </c:pt>
                <c:pt idx="9204">
                  <c:v>153.41666666666666</c:v>
                </c:pt>
                <c:pt idx="9205">
                  <c:v>153.43333333333334</c:v>
                </c:pt>
                <c:pt idx="9206">
                  <c:v>153.44999999999999</c:v>
                </c:pt>
                <c:pt idx="9207">
                  <c:v>153.46666666666667</c:v>
                </c:pt>
                <c:pt idx="9208">
                  <c:v>153.48333333333332</c:v>
                </c:pt>
                <c:pt idx="9209">
                  <c:v>153.5</c:v>
                </c:pt>
                <c:pt idx="9210">
                  <c:v>153.51666666666668</c:v>
                </c:pt>
                <c:pt idx="9211">
                  <c:v>153.53333333333333</c:v>
                </c:pt>
                <c:pt idx="9212">
                  <c:v>153.55000000000001</c:v>
                </c:pt>
                <c:pt idx="9213">
                  <c:v>153.56666666666666</c:v>
                </c:pt>
                <c:pt idx="9214">
                  <c:v>153.58333333333334</c:v>
                </c:pt>
                <c:pt idx="9215">
                  <c:v>153.6</c:v>
                </c:pt>
                <c:pt idx="9216">
                  <c:v>153.61666666666667</c:v>
                </c:pt>
                <c:pt idx="9217">
                  <c:v>153.63333333333333</c:v>
                </c:pt>
                <c:pt idx="9218">
                  <c:v>153.65</c:v>
                </c:pt>
                <c:pt idx="9219">
                  <c:v>153.66666666666666</c:v>
                </c:pt>
                <c:pt idx="9220">
                  <c:v>153.68333333333334</c:v>
                </c:pt>
                <c:pt idx="9221">
                  <c:v>153.69999999999999</c:v>
                </c:pt>
                <c:pt idx="9222">
                  <c:v>153.71666666666667</c:v>
                </c:pt>
                <c:pt idx="9223">
                  <c:v>153.73333333333332</c:v>
                </c:pt>
                <c:pt idx="9224">
                  <c:v>153.75</c:v>
                </c:pt>
                <c:pt idx="9225">
                  <c:v>153.76666666666668</c:v>
                </c:pt>
                <c:pt idx="9226">
                  <c:v>153.78333333333333</c:v>
                </c:pt>
                <c:pt idx="9227">
                  <c:v>153.80000000000001</c:v>
                </c:pt>
                <c:pt idx="9228">
                  <c:v>153.81666666666666</c:v>
                </c:pt>
                <c:pt idx="9229">
                  <c:v>153.83333333333334</c:v>
                </c:pt>
                <c:pt idx="9230">
                  <c:v>153.85</c:v>
                </c:pt>
                <c:pt idx="9231">
                  <c:v>153.86666666666667</c:v>
                </c:pt>
                <c:pt idx="9232">
                  <c:v>153.88333333333333</c:v>
                </c:pt>
                <c:pt idx="9233">
                  <c:v>153.9</c:v>
                </c:pt>
                <c:pt idx="9234">
                  <c:v>153.91666666666666</c:v>
                </c:pt>
                <c:pt idx="9235">
                  <c:v>153.93333333333334</c:v>
                </c:pt>
                <c:pt idx="9236">
                  <c:v>153.94999999999999</c:v>
                </c:pt>
                <c:pt idx="9237">
                  <c:v>153.96666666666667</c:v>
                </c:pt>
                <c:pt idx="9238">
                  <c:v>153.98333333333332</c:v>
                </c:pt>
                <c:pt idx="9239">
                  <c:v>154</c:v>
                </c:pt>
                <c:pt idx="9240">
                  <c:v>154.01666666666668</c:v>
                </c:pt>
                <c:pt idx="9241">
                  <c:v>154.03333333333333</c:v>
                </c:pt>
                <c:pt idx="9242">
                  <c:v>154.05000000000001</c:v>
                </c:pt>
                <c:pt idx="9243">
                  <c:v>154.06666666666666</c:v>
                </c:pt>
                <c:pt idx="9244">
                  <c:v>154.08333333333334</c:v>
                </c:pt>
                <c:pt idx="9245">
                  <c:v>154.1</c:v>
                </c:pt>
                <c:pt idx="9246">
                  <c:v>154.11666666666667</c:v>
                </c:pt>
                <c:pt idx="9247">
                  <c:v>154.13333333333333</c:v>
                </c:pt>
                <c:pt idx="9248">
                  <c:v>154.15</c:v>
                </c:pt>
                <c:pt idx="9249">
                  <c:v>154.16666666666666</c:v>
                </c:pt>
                <c:pt idx="9250">
                  <c:v>154.18333333333334</c:v>
                </c:pt>
                <c:pt idx="9251">
                  <c:v>154.19999999999999</c:v>
                </c:pt>
                <c:pt idx="9252">
                  <c:v>154.21666666666667</c:v>
                </c:pt>
                <c:pt idx="9253">
                  <c:v>154.23333333333332</c:v>
                </c:pt>
                <c:pt idx="9254">
                  <c:v>154.25</c:v>
                </c:pt>
                <c:pt idx="9255">
                  <c:v>154.26666666666668</c:v>
                </c:pt>
                <c:pt idx="9256">
                  <c:v>154.28333333333333</c:v>
                </c:pt>
                <c:pt idx="9257">
                  <c:v>154.30000000000001</c:v>
                </c:pt>
                <c:pt idx="9258">
                  <c:v>154.31666666666666</c:v>
                </c:pt>
                <c:pt idx="9259">
                  <c:v>154.33333333333334</c:v>
                </c:pt>
                <c:pt idx="9260">
                  <c:v>154.35</c:v>
                </c:pt>
                <c:pt idx="9261">
                  <c:v>154.36666666666667</c:v>
                </c:pt>
                <c:pt idx="9262">
                  <c:v>154.38333333333333</c:v>
                </c:pt>
                <c:pt idx="9263">
                  <c:v>154.4</c:v>
                </c:pt>
                <c:pt idx="9264">
                  <c:v>154.41666666666666</c:v>
                </c:pt>
                <c:pt idx="9265">
                  <c:v>154.43333333333334</c:v>
                </c:pt>
                <c:pt idx="9266">
                  <c:v>154.44999999999999</c:v>
                </c:pt>
                <c:pt idx="9267">
                  <c:v>154.46666666666667</c:v>
                </c:pt>
                <c:pt idx="9268">
                  <c:v>154.48333333333332</c:v>
                </c:pt>
                <c:pt idx="9269">
                  <c:v>154.5</c:v>
                </c:pt>
                <c:pt idx="9270">
                  <c:v>154.51666666666668</c:v>
                </c:pt>
                <c:pt idx="9271">
                  <c:v>154.53333333333333</c:v>
                </c:pt>
                <c:pt idx="9272">
                  <c:v>154.55000000000001</c:v>
                </c:pt>
                <c:pt idx="9273">
                  <c:v>154.56666666666666</c:v>
                </c:pt>
                <c:pt idx="9274">
                  <c:v>154.58333333333334</c:v>
                </c:pt>
                <c:pt idx="9275">
                  <c:v>154.6</c:v>
                </c:pt>
                <c:pt idx="9276">
                  <c:v>154.61666666666667</c:v>
                </c:pt>
                <c:pt idx="9277">
                  <c:v>154.63333333333333</c:v>
                </c:pt>
                <c:pt idx="9278">
                  <c:v>154.65</c:v>
                </c:pt>
                <c:pt idx="9279">
                  <c:v>154.66666666666666</c:v>
                </c:pt>
                <c:pt idx="9280">
                  <c:v>154.68333333333334</c:v>
                </c:pt>
                <c:pt idx="9281">
                  <c:v>154.69999999999999</c:v>
                </c:pt>
                <c:pt idx="9282">
                  <c:v>154.71666666666667</c:v>
                </c:pt>
                <c:pt idx="9283">
                  <c:v>154.73333333333332</c:v>
                </c:pt>
                <c:pt idx="9284">
                  <c:v>154.75</c:v>
                </c:pt>
                <c:pt idx="9285">
                  <c:v>154.76666666666668</c:v>
                </c:pt>
                <c:pt idx="9286">
                  <c:v>154.78333333333333</c:v>
                </c:pt>
                <c:pt idx="9287">
                  <c:v>154.80000000000001</c:v>
                </c:pt>
                <c:pt idx="9288">
                  <c:v>154.81666666666666</c:v>
                </c:pt>
                <c:pt idx="9289">
                  <c:v>154.83333333333334</c:v>
                </c:pt>
                <c:pt idx="9290">
                  <c:v>154.85</c:v>
                </c:pt>
                <c:pt idx="9291">
                  <c:v>154.86666666666667</c:v>
                </c:pt>
                <c:pt idx="9292">
                  <c:v>154.88333333333333</c:v>
                </c:pt>
                <c:pt idx="9293">
                  <c:v>154.9</c:v>
                </c:pt>
                <c:pt idx="9294">
                  <c:v>154.91666666666666</c:v>
                </c:pt>
                <c:pt idx="9295">
                  <c:v>154.93333333333334</c:v>
                </c:pt>
                <c:pt idx="9296">
                  <c:v>154.94999999999999</c:v>
                </c:pt>
                <c:pt idx="9297">
                  <c:v>154.96666666666667</c:v>
                </c:pt>
                <c:pt idx="9298">
                  <c:v>154.98333333333332</c:v>
                </c:pt>
                <c:pt idx="9299">
                  <c:v>155</c:v>
                </c:pt>
                <c:pt idx="9300">
                  <c:v>155.01666666666668</c:v>
                </c:pt>
                <c:pt idx="9301">
                  <c:v>155.03333333333333</c:v>
                </c:pt>
                <c:pt idx="9302">
                  <c:v>155.05000000000001</c:v>
                </c:pt>
                <c:pt idx="9303">
                  <c:v>155.06666666666666</c:v>
                </c:pt>
                <c:pt idx="9304">
                  <c:v>155.08333333333334</c:v>
                </c:pt>
                <c:pt idx="9305">
                  <c:v>155.1</c:v>
                </c:pt>
                <c:pt idx="9306">
                  <c:v>155.11666666666667</c:v>
                </c:pt>
                <c:pt idx="9307">
                  <c:v>155.13333333333333</c:v>
                </c:pt>
                <c:pt idx="9308">
                  <c:v>155.15</c:v>
                </c:pt>
                <c:pt idx="9309">
                  <c:v>155.16666666666666</c:v>
                </c:pt>
                <c:pt idx="9310">
                  <c:v>155.18333333333334</c:v>
                </c:pt>
                <c:pt idx="9311">
                  <c:v>155.19999999999999</c:v>
                </c:pt>
                <c:pt idx="9312">
                  <c:v>155.21666666666667</c:v>
                </c:pt>
                <c:pt idx="9313">
                  <c:v>155.23333333333332</c:v>
                </c:pt>
                <c:pt idx="9314">
                  <c:v>155.25</c:v>
                </c:pt>
                <c:pt idx="9315">
                  <c:v>155.26666666666668</c:v>
                </c:pt>
                <c:pt idx="9316">
                  <c:v>155.28333333333333</c:v>
                </c:pt>
                <c:pt idx="9317">
                  <c:v>155.30000000000001</c:v>
                </c:pt>
                <c:pt idx="9318">
                  <c:v>155.31666666666666</c:v>
                </c:pt>
                <c:pt idx="9319">
                  <c:v>155.33333333333334</c:v>
                </c:pt>
                <c:pt idx="9320">
                  <c:v>155.35</c:v>
                </c:pt>
                <c:pt idx="9321">
                  <c:v>155.36666666666667</c:v>
                </c:pt>
                <c:pt idx="9322">
                  <c:v>155.38333333333333</c:v>
                </c:pt>
                <c:pt idx="9323">
                  <c:v>155.4</c:v>
                </c:pt>
                <c:pt idx="9324">
                  <c:v>155.41666666666666</c:v>
                </c:pt>
                <c:pt idx="9325">
                  <c:v>155.43333333333334</c:v>
                </c:pt>
                <c:pt idx="9326">
                  <c:v>155.44999999999999</c:v>
                </c:pt>
                <c:pt idx="9327">
                  <c:v>155.46666666666667</c:v>
                </c:pt>
                <c:pt idx="9328">
                  <c:v>155.48333333333332</c:v>
                </c:pt>
                <c:pt idx="9329">
                  <c:v>155.5</c:v>
                </c:pt>
                <c:pt idx="9330">
                  <c:v>155.51666666666668</c:v>
                </c:pt>
                <c:pt idx="9331">
                  <c:v>155.53333333333333</c:v>
                </c:pt>
                <c:pt idx="9332">
                  <c:v>155.55000000000001</c:v>
                </c:pt>
                <c:pt idx="9333">
                  <c:v>155.56666666666666</c:v>
                </c:pt>
                <c:pt idx="9334">
                  <c:v>155.58333333333334</c:v>
                </c:pt>
                <c:pt idx="9335">
                  <c:v>155.6</c:v>
                </c:pt>
                <c:pt idx="9336">
                  <c:v>155.61666666666667</c:v>
                </c:pt>
                <c:pt idx="9337">
                  <c:v>155.63333333333333</c:v>
                </c:pt>
                <c:pt idx="9338">
                  <c:v>155.65</c:v>
                </c:pt>
                <c:pt idx="9339">
                  <c:v>155.66666666666666</c:v>
                </c:pt>
                <c:pt idx="9340">
                  <c:v>155.68333333333334</c:v>
                </c:pt>
                <c:pt idx="9341">
                  <c:v>155.69999999999999</c:v>
                </c:pt>
                <c:pt idx="9342">
                  <c:v>155.71666666666667</c:v>
                </c:pt>
                <c:pt idx="9343">
                  <c:v>155.73333333333332</c:v>
                </c:pt>
                <c:pt idx="9344">
                  <c:v>155.75</c:v>
                </c:pt>
                <c:pt idx="9345">
                  <c:v>155.76666666666668</c:v>
                </c:pt>
                <c:pt idx="9346">
                  <c:v>155.78333333333333</c:v>
                </c:pt>
                <c:pt idx="9347">
                  <c:v>155.80000000000001</c:v>
                </c:pt>
                <c:pt idx="9348">
                  <c:v>155.81666666666666</c:v>
                </c:pt>
                <c:pt idx="9349">
                  <c:v>155.83333333333334</c:v>
                </c:pt>
                <c:pt idx="9350">
                  <c:v>155.85</c:v>
                </c:pt>
                <c:pt idx="9351">
                  <c:v>155.86666666666667</c:v>
                </c:pt>
                <c:pt idx="9352">
                  <c:v>155.88333333333333</c:v>
                </c:pt>
                <c:pt idx="9353">
                  <c:v>155.9</c:v>
                </c:pt>
                <c:pt idx="9354">
                  <c:v>155.91666666666666</c:v>
                </c:pt>
                <c:pt idx="9355">
                  <c:v>155.93333333333334</c:v>
                </c:pt>
                <c:pt idx="9356">
                  <c:v>155.94999999999999</c:v>
                </c:pt>
                <c:pt idx="9357">
                  <c:v>155.96666666666667</c:v>
                </c:pt>
                <c:pt idx="9358">
                  <c:v>155.98333333333332</c:v>
                </c:pt>
                <c:pt idx="9359">
                  <c:v>156</c:v>
                </c:pt>
                <c:pt idx="9360">
                  <c:v>156.01666666666668</c:v>
                </c:pt>
                <c:pt idx="9361">
                  <c:v>156.03333333333333</c:v>
                </c:pt>
                <c:pt idx="9362">
                  <c:v>156.05000000000001</c:v>
                </c:pt>
                <c:pt idx="9363">
                  <c:v>156.06666666666666</c:v>
                </c:pt>
                <c:pt idx="9364">
                  <c:v>156.08333333333334</c:v>
                </c:pt>
                <c:pt idx="9365">
                  <c:v>156.1</c:v>
                </c:pt>
                <c:pt idx="9366">
                  <c:v>156.11666666666667</c:v>
                </c:pt>
                <c:pt idx="9367">
                  <c:v>156.13333333333333</c:v>
                </c:pt>
                <c:pt idx="9368">
                  <c:v>156.15</c:v>
                </c:pt>
                <c:pt idx="9369">
                  <c:v>156.16666666666666</c:v>
                </c:pt>
                <c:pt idx="9370">
                  <c:v>156.18333333333334</c:v>
                </c:pt>
                <c:pt idx="9371">
                  <c:v>156.19999999999999</c:v>
                </c:pt>
                <c:pt idx="9372">
                  <c:v>156.21666666666667</c:v>
                </c:pt>
                <c:pt idx="9373">
                  <c:v>156.23333333333332</c:v>
                </c:pt>
                <c:pt idx="9374">
                  <c:v>156.25</c:v>
                </c:pt>
                <c:pt idx="9375">
                  <c:v>156.26666666666668</c:v>
                </c:pt>
                <c:pt idx="9376">
                  <c:v>156.28333333333333</c:v>
                </c:pt>
                <c:pt idx="9377">
                  <c:v>156.30000000000001</c:v>
                </c:pt>
                <c:pt idx="9378">
                  <c:v>156.31666666666666</c:v>
                </c:pt>
                <c:pt idx="9379">
                  <c:v>156.33333333333334</c:v>
                </c:pt>
                <c:pt idx="9380">
                  <c:v>156.35</c:v>
                </c:pt>
                <c:pt idx="9381">
                  <c:v>156.36666666666667</c:v>
                </c:pt>
                <c:pt idx="9382">
                  <c:v>156.38333333333333</c:v>
                </c:pt>
                <c:pt idx="9383">
                  <c:v>156.4</c:v>
                </c:pt>
                <c:pt idx="9384">
                  <c:v>156.41666666666666</c:v>
                </c:pt>
                <c:pt idx="9385">
                  <c:v>156.43333333333334</c:v>
                </c:pt>
                <c:pt idx="9386">
                  <c:v>156.44999999999999</c:v>
                </c:pt>
                <c:pt idx="9387">
                  <c:v>156.46666666666667</c:v>
                </c:pt>
                <c:pt idx="9388">
                  <c:v>156.48333333333332</c:v>
                </c:pt>
                <c:pt idx="9389">
                  <c:v>156.5</c:v>
                </c:pt>
                <c:pt idx="9390">
                  <c:v>156.51666666666668</c:v>
                </c:pt>
                <c:pt idx="9391">
                  <c:v>156.53333333333333</c:v>
                </c:pt>
                <c:pt idx="9392">
                  <c:v>156.55000000000001</c:v>
                </c:pt>
                <c:pt idx="9393">
                  <c:v>156.56666666666666</c:v>
                </c:pt>
                <c:pt idx="9394">
                  <c:v>156.58333333333334</c:v>
                </c:pt>
                <c:pt idx="9395">
                  <c:v>156.6</c:v>
                </c:pt>
                <c:pt idx="9396">
                  <c:v>156.61666666666667</c:v>
                </c:pt>
                <c:pt idx="9397">
                  <c:v>156.63333333333333</c:v>
                </c:pt>
                <c:pt idx="9398">
                  <c:v>156.65</c:v>
                </c:pt>
                <c:pt idx="9399">
                  <c:v>156.66666666666666</c:v>
                </c:pt>
                <c:pt idx="9400">
                  <c:v>156.68333333333334</c:v>
                </c:pt>
                <c:pt idx="9401">
                  <c:v>156.69999999999999</c:v>
                </c:pt>
                <c:pt idx="9402">
                  <c:v>156.71666666666667</c:v>
                </c:pt>
                <c:pt idx="9403">
                  <c:v>156.73333333333332</c:v>
                </c:pt>
                <c:pt idx="9404">
                  <c:v>156.75</c:v>
                </c:pt>
                <c:pt idx="9405">
                  <c:v>156.76666666666668</c:v>
                </c:pt>
                <c:pt idx="9406">
                  <c:v>156.78333333333333</c:v>
                </c:pt>
                <c:pt idx="9407">
                  <c:v>156.80000000000001</c:v>
                </c:pt>
                <c:pt idx="9408">
                  <c:v>156.81666666666666</c:v>
                </c:pt>
                <c:pt idx="9409">
                  <c:v>156.83333333333334</c:v>
                </c:pt>
                <c:pt idx="9410">
                  <c:v>156.85</c:v>
                </c:pt>
                <c:pt idx="9411">
                  <c:v>156.86666666666667</c:v>
                </c:pt>
                <c:pt idx="9412">
                  <c:v>156.88333333333333</c:v>
                </c:pt>
                <c:pt idx="9413">
                  <c:v>156.9</c:v>
                </c:pt>
                <c:pt idx="9414">
                  <c:v>156.91666666666666</c:v>
                </c:pt>
                <c:pt idx="9415">
                  <c:v>156.93333333333334</c:v>
                </c:pt>
                <c:pt idx="9416">
                  <c:v>156.94999999999999</c:v>
                </c:pt>
                <c:pt idx="9417">
                  <c:v>156.96666666666667</c:v>
                </c:pt>
                <c:pt idx="9418">
                  <c:v>156.98333333333332</c:v>
                </c:pt>
                <c:pt idx="9419">
                  <c:v>157</c:v>
                </c:pt>
                <c:pt idx="9420">
                  <c:v>157.01666666666668</c:v>
                </c:pt>
                <c:pt idx="9421">
                  <c:v>157.03333333333333</c:v>
                </c:pt>
                <c:pt idx="9422">
                  <c:v>157.05000000000001</c:v>
                </c:pt>
                <c:pt idx="9423">
                  <c:v>157.06666666666666</c:v>
                </c:pt>
                <c:pt idx="9424">
                  <c:v>157.08333333333334</c:v>
                </c:pt>
                <c:pt idx="9425">
                  <c:v>157.1</c:v>
                </c:pt>
                <c:pt idx="9426">
                  <c:v>157.11666666666667</c:v>
                </c:pt>
                <c:pt idx="9427">
                  <c:v>157.13333333333333</c:v>
                </c:pt>
                <c:pt idx="9428">
                  <c:v>157.15</c:v>
                </c:pt>
                <c:pt idx="9429">
                  <c:v>157.16666666666666</c:v>
                </c:pt>
                <c:pt idx="9430">
                  <c:v>157.18333333333334</c:v>
                </c:pt>
                <c:pt idx="9431">
                  <c:v>157.19999999999999</c:v>
                </c:pt>
                <c:pt idx="9432">
                  <c:v>157.21666666666667</c:v>
                </c:pt>
                <c:pt idx="9433">
                  <c:v>157.23333333333332</c:v>
                </c:pt>
                <c:pt idx="9434">
                  <c:v>157.25</c:v>
                </c:pt>
                <c:pt idx="9435">
                  <c:v>157.26666666666668</c:v>
                </c:pt>
                <c:pt idx="9436">
                  <c:v>157.28333333333333</c:v>
                </c:pt>
                <c:pt idx="9437">
                  <c:v>157.30000000000001</c:v>
                </c:pt>
                <c:pt idx="9438">
                  <c:v>157.31666666666666</c:v>
                </c:pt>
                <c:pt idx="9439">
                  <c:v>157.33333333333334</c:v>
                </c:pt>
                <c:pt idx="9440">
                  <c:v>157.35</c:v>
                </c:pt>
                <c:pt idx="9441">
                  <c:v>157.36666666666667</c:v>
                </c:pt>
                <c:pt idx="9442">
                  <c:v>157.38333333333333</c:v>
                </c:pt>
                <c:pt idx="9443">
                  <c:v>157.4</c:v>
                </c:pt>
                <c:pt idx="9444">
                  <c:v>157.41666666666666</c:v>
                </c:pt>
                <c:pt idx="9445">
                  <c:v>157.43333333333334</c:v>
                </c:pt>
                <c:pt idx="9446">
                  <c:v>157.44999999999999</c:v>
                </c:pt>
                <c:pt idx="9447">
                  <c:v>157.46666666666667</c:v>
                </c:pt>
                <c:pt idx="9448">
                  <c:v>157.48333333333332</c:v>
                </c:pt>
                <c:pt idx="9449">
                  <c:v>157.5</c:v>
                </c:pt>
                <c:pt idx="9450">
                  <c:v>157.51666666666668</c:v>
                </c:pt>
                <c:pt idx="9451">
                  <c:v>157.53333333333333</c:v>
                </c:pt>
                <c:pt idx="9452">
                  <c:v>157.55000000000001</c:v>
                </c:pt>
                <c:pt idx="9453">
                  <c:v>157.56666666666666</c:v>
                </c:pt>
                <c:pt idx="9454">
                  <c:v>157.58333333333334</c:v>
                </c:pt>
                <c:pt idx="9455">
                  <c:v>157.6</c:v>
                </c:pt>
                <c:pt idx="9456">
                  <c:v>157.61666666666667</c:v>
                </c:pt>
                <c:pt idx="9457">
                  <c:v>157.63333333333333</c:v>
                </c:pt>
                <c:pt idx="9458">
                  <c:v>157.65</c:v>
                </c:pt>
                <c:pt idx="9459">
                  <c:v>157.66666666666666</c:v>
                </c:pt>
                <c:pt idx="9460">
                  <c:v>157.68333333333334</c:v>
                </c:pt>
                <c:pt idx="9461">
                  <c:v>157.69999999999999</c:v>
                </c:pt>
                <c:pt idx="9462">
                  <c:v>157.71666666666667</c:v>
                </c:pt>
                <c:pt idx="9463">
                  <c:v>157.73333333333332</c:v>
                </c:pt>
                <c:pt idx="9464">
                  <c:v>157.75</c:v>
                </c:pt>
                <c:pt idx="9465">
                  <c:v>157.76666666666668</c:v>
                </c:pt>
                <c:pt idx="9466">
                  <c:v>157.78333333333333</c:v>
                </c:pt>
                <c:pt idx="9467">
                  <c:v>157.80000000000001</c:v>
                </c:pt>
                <c:pt idx="9468">
                  <c:v>157.81666666666666</c:v>
                </c:pt>
                <c:pt idx="9469">
                  <c:v>157.83333333333334</c:v>
                </c:pt>
                <c:pt idx="9470">
                  <c:v>157.85</c:v>
                </c:pt>
                <c:pt idx="9471">
                  <c:v>157.86666666666667</c:v>
                </c:pt>
                <c:pt idx="9472">
                  <c:v>157.88333333333333</c:v>
                </c:pt>
                <c:pt idx="9473">
                  <c:v>157.9</c:v>
                </c:pt>
                <c:pt idx="9474">
                  <c:v>157.91666666666666</c:v>
                </c:pt>
                <c:pt idx="9475">
                  <c:v>157.93333333333334</c:v>
                </c:pt>
                <c:pt idx="9476">
                  <c:v>157.94999999999999</c:v>
                </c:pt>
                <c:pt idx="9477">
                  <c:v>157.96666666666667</c:v>
                </c:pt>
                <c:pt idx="9478">
                  <c:v>157.98333333333332</c:v>
                </c:pt>
                <c:pt idx="9479">
                  <c:v>158</c:v>
                </c:pt>
                <c:pt idx="9480">
                  <c:v>158.01666666666668</c:v>
                </c:pt>
                <c:pt idx="9481">
                  <c:v>158.03333333333333</c:v>
                </c:pt>
                <c:pt idx="9482">
                  <c:v>158.05000000000001</c:v>
                </c:pt>
                <c:pt idx="9483">
                  <c:v>158.06666666666666</c:v>
                </c:pt>
                <c:pt idx="9484">
                  <c:v>158.08333333333334</c:v>
                </c:pt>
                <c:pt idx="9485">
                  <c:v>158.1</c:v>
                </c:pt>
                <c:pt idx="9486">
                  <c:v>158.11666666666667</c:v>
                </c:pt>
                <c:pt idx="9487">
                  <c:v>158.13333333333333</c:v>
                </c:pt>
                <c:pt idx="9488">
                  <c:v>158.15</c:v>
                </c:pt>
                <c:pt idx="9489">
                  <c:v>158.16666666666666</c:v>
                </c:pt>
                <c:pt idx="9490">
                  <c:v>158.18333333333334</c:v>
                </c:pt>
                <c:pt idx="9491">
                  <c:v>158.19999999999999</c:v>
                </c:pt>
                <c:pt idx="9492">
                  <c:v>158.21666666666667</c:v>
                </c:pt>
                <c:pt idx="9493">
                  <c:v>158.23333333333332</c:v>
                </c:pt>
                <c:pt idx="9494">
                  <c:v>158.25</c:v>
                </c:pt>
                <c:pt idx="9495">
                  <c:v>158.26666666666668</c:v>
                </c:pt>
                <c:pt idx="9496">
                  <c:v>158.28333333333333</c:v>
                </c:pt>
                <c:pt idx="9497">
                  <c:v>158.30000000000001</c:v>
                </c:pt>
                <c:pt idx="9498">
                  <c:v>158.31666666666666</c:v>
                </c:pt>
                <c:pt idx="9499">
                  <c:v>158.33333333333334</c:v>
                </c:pt>
                <c:pt idx="9500">
                  <c:v>158.35</c:v>
                </c:pt>
                <c:pt idx="9501">
                  <c:v>158.36666666666667</c:v>
                </c:pt>
                <c:pt idx="9502">
                  <c:v>158.38333333333333</c:v>
                </c:pt>
                <c:pt idx="9503">
                  <c:v>158.4</c:v>
                </c:pt>
                <c:pt idx="9504">
                  <c:v>158.41666666666666</c:v>
                </c:pt>
                <c:pt idx="9505">
                  <c:v>158.43333333333334</c:v>
                </c:pt>
                <c:pt idx="9506">
                  <c:v>158.44999999999999</c:v>
                </c:pt>
                <c:pt idx="9507">
                  <c:v>158.46666666666667</c:v>
                </c:pt>
                <c:pt idx="9508">
                  <c:v>158.48333333333332</c:v>
                </c:pt>
                <c:pt idx="9509">
                  <c:v>158.5</c:v>
                </c:pt>
                <c:pt idx="9510">
                  <c:v>158.51666666666668</c:v>
                </c:pt>
                <c:pt idx="9511">
                  <c:v>158.53333333333333</c:v>
                </c:pt>
                <c:pt idx="9512">
                  <c:v>158.55000000000001</c:v>
                </c:pt>
                <c:pt idx="9513">
                  <c:v>158.56666666666666</c:v>
                </c:pt>
                <c:pt idx="9514">
                  <c:v>158.58333333333334</c:v>
                </c:pt>
                <c:pt idx="9515">
                  <c:v>158.6</c:v>
                </c:pt>
                <c:pt idx="9516">
                  <c:v>158.61666666666667</c:v>
                </c:pt>
                <c:pt idx="9517">
                  <c:v>158.63333333333333</c:v>
                </c:pt>
                <c:pt idx="9518">
                  <c:v>158.65</c:v>
                </c:pt>
                <c:pt idx="9519">
                  <c:v>158.66666666666666</c:v>
                </c:pt>
                <c:pt idx="9520">
                  <c:v>158.68333333333334</c:v>
                </c:pt>
                <c:pt idx="9521">
                  <c:v>158.69999999999999</c:v>
                </c:pt>
                <c:pt idx="9522">
                  <c:v>158.71666666666667</c:v>
                </c:pt>
                <c:pt idx="9523">
                  <c:v>158.73333333333332</c:v>
                </c:pt>
                <c:pt idx="9524">
                  <c:v>158.75</c:v>
                </c:pt>
                <c:pt idx="9525">
                  <c:v>158.76666666666668</c:v>
                </c:pt>
                <c:pt idx="9526">
                  <c:v>158.78333333333333</c:v>
                </c:pt>
                <c:pt idx="9527">
                  <c:v>158.80000000000001</c:v>
                </c:pt>
                <c:pt idx="9528">
                  <c:v>158.81666666666666</c:v>
                </c:pt>
                <c:pt idx="9529">
                  <c:v>158.83333333333334</c:v>
                </c:pt>
                <c:pt idx="9530">
                  <c:v>158.85</c:v>
                </c:pt>
                <c:pt idx="9531">
                  <c:v>158.86666666666667</c:v>
                </c:pt>
                <c:pt idx="9532">
                  <c:v>158.88333333333333</c:v>
                </c:pt>
                <c:pt idx="9533">
                  <c:v>158.9</c:v>
                </c:pt>
                <c:pt idx="9534">
                  <c:v>158.91666666666666</c:v>
                </c:pt>
                <c:pt idx="9535">
                  <c:v>158.93333333333334</c:v>
                </c:pt>
                <c:pt idx="9536">
                  <c:v>158.94999999999999</c:v>
                </c:pt>
                <c:pt idx="9537">
                  <c:v>158.96666666666667</c:v>
                </c:pt>
                <c:pt idx="9538">
                  <c:v>158.98333333333332</c:v>
                </c:pt>
                <c:pt idx="9539">
                  <c:v>159</c:v>
                </c:pt>
                <c:pt idx="9540">
                  <c:v>159.01666666666668</c:v>
                </c:pt>
                <c:pt idx="9541">
                  <c:v>159.03333333333333</c:v>
                </c:pt>
                <c:pt idx="9542">
                  <c:v>159.05000000000001</c:v>
                </c:pt>
                <c:pt idx="9543">
                  <c:v>159.06666666666666</c:v>
                </c:pt>
                <c:pt idx="9544">
                  <c:v>159.08333333333334</c:v>
                </c:pt>
                <c:pt idx="9545">
                  <c:v>159.1</c:v>
                </c:pt>
                <c:pt idx="9546">
                  <c:v>159.11666666666667</c:v>
                </c:pt>
                <c:pt idx="9547">
                  <c:v>159.13333333333333</c:v>
                </c:pt>
                <c:pt idx="9548">
                  <c:v>159.15</c:v>
                </c:pt>
                <c:pt idx="9549">
                  <c:v>159.16666666666666</c:v>
                </c:pt>
                <c:pt idx="9550">
                  <c:v>159.18333333333334</c:v>
                </c:pt>
                <c:pt idx="9551">
                  <c:v>159.19999999999999</c:v>
                </c:pt>
                <c:pt idx="9552">
                  <c:v>159.21666666666667</c:v>
                </c:pt>
                <c:pt idx="9553">
                  <c:v>159.23333333333332</c:v>
                </c:pt>
                <c:pt idx="9554">
                  <c:v>159.25</c:v>
                </c:pt>
                <c:pt idx="9555">
                  <c:v>159.26666666666668</c:v>
                </c:pt>
                <c:pt idx="9556">
                  <c:v>159.28333333333333</c:v>
                </c:pt>
                <c:pt idx="9557">
                  <c:v>159.30000000000001</c:v>
                </c:pt>
                <c:pt idx="9558">
                  <c:v>159.31666666666666</c:v>
                </c:pt>
                <c:pt idx="9559">
                  <c:v>159.33333333333334</c:v>
                </c:pt>
                <c:pt idx="9560">
                  <c:v>159.35</c:v>
                </c:pt>
                <c:pt idx="9561">
                  <c:v>159.36666666666667</c:v>
                </c:pt>
                <c:pt idx="9562">
                  <c:v>159.38333333333333</c:v>
                </c:pt>
                <c:pt idx="9563">
                  <c:v>159.4</c:v>
                </c:pt>
                <c:pt idx="9564">
                  <c:v>159.41666666666666</c:v>
                </c:pt>
                <c:pt idx="9565">
                  <c:v>159.43333333333334</c:v>
                </c:pt>
                <c:pt idx="9566">
                  <c:v>159.44999999999999</c:v>
                </c:pt>
                <c:pt idx="9567">
                  <c:v>159.46666666666667</c:v>
                </c:pt>
                <c:pt idx="9568">
                  <c:v>159.48333333333332</c:v>
                </c:pt>
                <c:pt idx="9569">
                  <c:v>159.5</c:v>
                </c:pt>
                <c:pt idx="9570">
                  <c:v>159.51666666666668</c:v>
                </c:pt>
                <c:pt idx="9571">
                  <c:v>159.53333333333333</c:v>
                </c:pt>
                <c:pt idx="9572">
                  <c:v>159.55000000000001</c:v>
                </c:pt>
                <c:pt idx="9573">
                  <c:v>159.56666666666666</c:v>
                </c:pt>
                <c:pt idx="9574">
                  <c:v>159.58333333333334</c:v>
                </c:pt>
                <c:pt idx="9575">
                  <c:v>159.6</c:v>
                </c:pt>
                <c:pt idx="9576">
                  <c:v>159.61666666666667</c:v>
                </c:pt>
                <c:pt idx="9577">
                  <c:v>159.63333333333333</c:v>
                </c:pt>
                <c:pt idx="9578">
                  <c:v>159.65</c:v>
                </c:pt>
                <c:pt idx="9579">
                  <c:v>159.66666666666666</c:v>
                </c:pt>
                <c:pt idx="9580">
                  <c:v>159.68333333333334</c:v>
                </c:pt>
                <c:pt idx="9581">
                  <c:v>159.69999999999999</c:v>
                </c:pt>
                <c:pt idx="9582">
                  <c:v>159.71666666666667</c:v>
                </c:pt>
                <c:pt idx="9583">
                  <c:v>159.73333333333332</c:v>
                </c:pt>
                <c:pt idx="9584">
                  <c:v>159.75</c:v>
                </c:pt>
                <c:pt idx="9585">
                  <c:v>159.76666666666668</c:v>
                </c:pt>
                <c:pt idx="9586">
                  <c:v>159.78333333333333</c:v>
                </c:pt>
                <c:pt idx="9587">
                  <c:v>159.80000000000001</c:v>
                </c:pt>
                <c:pt idx="9588">
                  <c:v>159.81666666666666</c:v>
                </c:pt>
                <c:pt idx="9589">
                  <c:v>159.83333333333334</c:v>
                </c:pt>
                <c:pt idx="9590">
                  <c:v>159.85</c:v>
                </c:pt>
                <c:pt idx="9591">
                  <c:v>159.86666666666667</c:v>
                </c:pt>
                <c:pt idx="9592">
                  <c:v>159.88333333333333</c:v>
                </c:pt>
                <c:pt idx="9593">
                  <c:v>159.9</c:v>
                </c:pt>
                <c:pt idx="9594">
                  <c:v>159.91666666666666</c:v>
                </c:pt>
                <c:pt idx="9595">
                  <c:v>159.93333333333334</c:v>
                </c:pt>
                <c:pt idx="9596">
                  <c:v>159.94999999999999</c:v>
                </c:pt>
                <c:pt idx="9597">
                  <c:v>159.96666666666667</c:v>
                </c:pt>
                <c:pt idx="9598">
                  <c:v>159.98333333333332</c:v>
                </c:pt>
                <c:pt idx="9599">
                  <c:v>160</c:v>
                </c:pt>
                <c:pt idx="9600">
                  <c:v>160.01666666666668</c:v>
                </c:pt>
                <c:pt idx="9601">
                  <c:v>160.03333333333333</c:v>
                </c:pt>
                <c:pt idx="9602">
                  <c:v>160.05000000000001</c:v>
                </c:pt>
                <c:pt idx="9603">
                  <c:v>160.06666666666666</c:v>
                </c:pt>
                <c:pt idx="9604">
                  <c:v>160.08333333333334</c:v>
                </c:pt>
                <c:pt idx="9605">
                  <c:v>160.1</c:v>
                </c:pt>
                <c:pt idx="9606">
                  <c:v>160.11666666666667</c:v>
                </c:pt>
                <c:pt idx="9607">
                  <c:v>160.13333333333333</c:v>
                </c:pt>
                <c:pt idx="9608">
                  <c:v>160.15</c:v>
                </c:pt>
                <c:pt idx="9609">
                  <c:v>160.16666666666666</c:v>
                </c:pt>
                <c:pt idx="9610">
                  <c:v>160.18333333333334</c:v>
                </c:pt>
                <c:pt idx="9611">
                  <c:v>160.19999999999999</c:v>
                </c:pt>
                <c:pt idx="9612">
                  <c:v>160.21666666666667</c:v>
                </c:pt>
                <c:pt idx="9613">
                  <c:v>160.23333333333332</c:v>
                </c:pt>
                <c:pt idx="9614">
                  <c:v>160.25</c:v>
                </c:pt>
                <c:pt idx="9615">
                  <c:v>160.26666666666668</c:v>
                </c:pt>
                <c:pt idx="9616">
                  <c:v>160.28333333333333</c:v>
                </c:pt>
                <c:pt idx="9617">
                  <c:v>160.30000000000001</c:v>
                </c:pt>
                <c:pt idx="9618">
                  <c:v>160.31666666666666</c:v>
                </c:pt>
                <c:pt idx="9619">
                  <c:v>160.33333333333334</c:v>
                </c:pt>
                <c:pt idx="9620">
                  <c:v>160.35</c:v>
                </c:pt>
                <c:pt idx="9621">
                  <c:v>160.36666666666667</c:v>
                </c:pt>
                <c:pt idx="9622">
                  <c:v>160.38333333333333</c:v>
                </c:pt>
                <c:pt idx="9623">
                  <c:v>160.4</c:v>
                </c:pt>
                <c:pt idx="9624">
                  <c:v>160.41666666666666</c:v>
                </c:pt>
                <c:pt idx="9625">
                  <c:v>160.43333333333334</c:v>
                </c:pt>
                <c:pt idx="9626">
                  <c:v>160.44999999999999</c:v>
                </c:pt>
                <c:pt idx="9627">
                  <c:v>160.46666666666667</c:v>
                </c:pt>
                <c:pt idx="9628">
                  <c:v>160.48333333333332</c:v>
                </c:pt>
                <c:pt idx="9629">
                  <c:v>160.5</c:v>
                </c:pt>
                <c:pt idx="9630">
                  <c:v>160.51666666666668</c:v>
                </c:pt>
                <c:pt idx="9631">
                  <c:v>160.53333333333333</c:v>
                </c:pt>
                <c:pt idx="9632">
                  <c:v>160.55000000000001</c:v>
                </c:pt>
                <c:pt idx="9633">
                  <c:v>160.56666666666666</c:v>
                </c:pt>
                <c:pt idx="9634">
                  <c:v>160.58333333333334</c:v>
                </c:pt>
                <c:pt idx="9635">
                  <c:v>160.6</c:v>
                </c:pt>
                <c:pt idx="9636">
                  <c:v>160.61666666666667</c:v>
                </c:pt>
                <c:pt idx="9637">
                  <c:v>160.63333333333333</c:v>
                </c:pt>
                <c:pt idx="9638">
                  <c:v>160.65</c:v>
                </c:pt>
                <c:pt idx="9639">
                  <c:v>160.66666666666666</c:v>
                </c:pt>
                <c:pt idx="9640">
                  <c:v>160.68333333333334</c:v>
                </c:pt>
                <c:pt idx="9641">
                  <c:v>160.69999999999999</c:v>
                </c:pt>
                <c:pt idx="9642">
                  <c:v>160.71666666666667</c:v>
                </c:pt>
                <c:pt idx="9643">
                  <c:v>160.73333333333332</c:v>
                </c:pt>
                <c:pt idx="9644">
                  <c:v>160.75</c:v>
                </c:pt>
                <c:pt idx="9645">
                  <c:v>160.76666666666668</c:v>
                </c:pt>
                <c:pt idx="9646">
                  <c:v>160.78333333333333</c:v>
                </c:pt>
                <c:pt idx="9647">
                  <c:v>160.80000000000001</c:v>
                </c:pt>
                <c:pt idx="9648">
                  <c:v>160.81666666666666</c:v>
                </c:pt>
                <c:pt idx="9649">
                  <c:v>160.83333333333334</c:v>
                </c:pt>
                <c:pt idx="9650">
                  <c:v>160.85</c:v>
                </c:pt>
                <c:pt idx="9651">
                  <c:v>160.86666666666667</c:v>
                </c:pt>
                <c:pt idx="9652">
                  <c:v>160.88333333333333</c:v>
                </c:pt>
                <c:pt idx="9653">
                  <c:v>160.9</c:v>
                </c:pt>
                <c:pt idx="9654">
                  <c:v>160.91666666666666</c:v>
                </c:pt>
                <c:pt idx="9655">
                  <c:v>160.93333333333334</c:v>
                </c:pt>
                <c:pt idx="9656">
                  <c:v>160.94999999999999</c:v>
                </c:pt>
                <c:pt idx="9657">
                  <c:v>160.96666666666667</c:v>
                </c:pt>
                <c:pt idx="9658">
                  <c:v>160.98333333333332</c:v>
                </c:pt>
                <c:pt idx="9659">
                  <c:v>161</c:v>
                </c:pt>
                <c:pt idx="9660">
                  <c:v>161.01666666666668</c:v>
                </c:pt>
                <c:pt idx="9661">
                  <c:v>161.03333333333333</c:v>
                </c:pt>
                <c:pt idx="9662">
                  <c:v>161.05000000000001</c:v>
                </c:pt>
                <c:pt idx="9663">
                  <c:v>161.06666666666666</c:v>
                </c:pt>
                <c:pt idx="9664">
                  <c:v>161.08333333333334</c:v>
                </c:pt>
                <c:pt idx="9665">
                  <c:v>161.1</c:v>
                </c:pt>
                <c:pt idx="9666">
                  <c:v>161.11666666666667</c:v>
                </c:pt>
                <c:pt idx="9667">
                  <c:v>161.13333333333333</c:v>
                </c:pt>
                <c:pt idx="9668">
                  <c:v>161.15</c:v>
                </c:pt>
                <c:pt idx="9669">
                  <c:v>161.16666666666666</c:v>
                </c:pt>
                <c:pt idx="9670">
                  <c:v>161.18333333333334</c:v>
                </c:pt>
                <c:pt idx="9671">
                  <c:v>161.19999999999999</c:v>
                </c:pt>
                <c:pt idx="9672">
                  <c:v>161.21666666666667</c:v>
                </c:pt>
                <c:pt idx="9673">
                  <c:v>161.23333333333332</c:v>
                </c:pt>
                <c:pt idx="9674">
                  <c:v>161.25</c:v>
                </c:pt>
                <c:pt idx="9675">
                  <c:v>161.26666666666668</c:v>
                </c:pt>
                <c:pt idx="9676">
                  <c:v>161.28333333333333</c:v>
                </c:pt>
                <c:pt idx="9677">
                  <c:v>161.30000000000001</c:v>
                </c:pt>
                <c:pt idx="9678">
                  <c:v>161.31666666666666</c:v>
                </c:pt>
                <c:pt idx="9679">
                  <c:v>161.33333333333334</c:v>
                </c:pt>
                <c:pt idx="9680">
                  <c:v>161.35</c:v>
                </c:pt>
                <c:pt idx="9681">
                  <c:v>161.36666666666667</c:v>
                </c:pt>
                <c:pt idx="9682">
                  <c:v>161.38333333333333</c:v>
                </c:pt>
                <c:pt idx="9683">
                  <c:v>161.4</c:v>
                </c:pt>
                <c:pt idx="9684">
                  <c:v>161.41666666666666</c:v>
                </c:pt>
                <c:pt idx="9685">
                  <c:v>161.43333333333334</c:v>
                </c:pt>
                <c:pt idx="9686">
                  <c:v>161.44999999999999</c:v>
                </c:pt>
                <c:pt idx="9687">
                  <c:v>161.46666666666667</c:v>
                </c:pt>
                <c:pt idx="9688">
                  <c:v>161.48333333333332</c:v>
                </c:pt>
                <c:pt idx="9689">
                  <c:v>161.5</c:v>
                </c:pt>
                <c:pt idx="9690">
                  <c:v>161.51666666666668</c:v>
                </c:pt>
                <c:pt idx="9691">
                  <c:v>161.53333333333333</c:v>
                </c:pt>
                <c:pt idx="9692">
                  <c:v>161.55000000000001</c:v>
                </c:pt>
                <c:pt idx="9693">
                  <c:v>161.56666666666666</c:v>
                </c:pt>
                <c:pt idx="9694">
                  <c:v>161.58333333333334</c:v>
                </c:pt>
                <c:pt idx="9695">
                  <c:v>161.6</c:v>
                </c:pt>
                <c:pt idx="9696">
                  <c:v>161.61666666666667</c:v>
                </c:pt>
                <c:pt idx="9697">
                  <c:v>161.63333333333333</c:v>
                </c:pt>
                <c:pt idx="9698">
                  <c:v>161.65</c:v>
                </c:pt>
                <c:pt idx="9699">
                  <c:v>161.66666666666666</c:v>
                </c:pt>
                <c:pt idx="9700">
                  <c:v>161.68333333333334</c:v>
                </c:pt>
                <c:pt idx="9701">
                  <c:v>161.69999999999999</c:v>
                </c:pt>
                <c:pt idx="9702">
                  <c:v>161.71666666666667</c:v>
                </c:pt>
                <c:pt idx="9703">
                  <c:v>161.73333333333332</c:v>
                </c:pt>
                <c:pt idx="9704">
                  <c:v>161.75</c:v>
                </c:pt>
                <c:pt idx="9705">
                  <c:v>161.76666666666668</c:v>
                </c:pt>
                <c:pt idx="9706">
                  <c:v>161.78333333333333</c:v>
                </c:pt>
                <c:pt idx="9707">
                  <c:v>161.80000000000001</c:v>
                </c:pt>
                <c:pt idx="9708">
                  <c:v>161.81666666666666</c:v>
                </c:pt>
                <c:pt idx="9709">
                  <c:v>161.83333333333334</c:v>
                </c:pt>
                <c:pt idx="9710">
                  <c:v>161.85</c:v>
                </c:pt>
                <c:pt idx="9711">
                  <c:v>161.86666666666667</c:v>
                </c:pt>
                <c:pt idx="9712">
                  <c:v>161.88333333333333</c:v>
                </c:pt>
                <c:pt idx="9713">
                  <c:v>161.9</c:v>
                </c:pt>
                <c:pt idx="9714">
                  <c:v>161.91666666666666</c:v>
                </c:pt>
                <c:pt idx="9715">
                  <c:v>161.93333333333334</c:v>
                </c:pt>
                <c:pt idx="9716">
                  <c:v>161.94999999999999</c:v>
                </c:pt>
                <c:pt idx="9717">
                  <c:v>161.96666666666667</c:v>
                </c:pt>
                <c:pt idx="9718">
                  <c:v>161.98333333333332</c:v>
                </c:pt>
                <c:pt idx="9719">
                  <c:v>162</c:v>
                </c:pt>
                <c:pt idx="9720">
                  <c:v>162.01666666666668</c:v>
                </c:pt>
                <c:pt idx="9721">
                  <c:v>162.03333333333333</c:v>
                </c:pt>
                <c:pt idx="9722">
                  <c:v>162.05000000000001</c:v>
                </c:pt>
                <c:pt idx="9723">
                  <c:v>162.06666666666666</c:v>
                </c:pt>
                <c:pt idx="9724">
                  <c:v>162.08333333333334</c:v>
                </c:pt>
                <c:pt idx="9725">
                  <c:v>162.1</c:v>
                </c:pt>
                <c:pt idx="9726">
                  <c:v>162.11666666666667</c:v>
                </c:pt>
                <c:pt idx="9727">
                  <c:v>162.13333333333333</c:v>
                </c:pt>
                <c:pt idx="9728">
                  <c:v>162.15</c:v>
                </c:pt>
                <c:pt idx="9729">
                  <c:v>162.16666666666666</c:v>
                </c:pt>
                <c:pt idx="9730">
                  <c:v>162.18333333333334</c:v>
                </c:pt>
                <c:pt idx="9731">
                  <c:v>162.19999999999999</c:v>
                </c:pt>
                <c:pt idx="9732">
                  <c:v>162.21666666666667</c:v>
                </c:pt>
                <c:pt idx="9733">
                  <c:v>162.23333333333332</c:v>
                </c:pt>
                <c:pt idx="9734">
                  <c:v>162.25</c:v>
                </c:pt>
                <c:pt idx="9735">
                  <c:v>162.26666666666668</c:v>
                </c:pt>
                <c:pt idx="9736">
                  <c:v>162.28333333333333</c:v>
                </c:pt>
                <c:pt idx="9737">
                  <c:v>162.30000000000001</c:v>
                </c:pt>
                <c:pt idx="9738">
                  <c:v>162.31666666666666</c:v>
                </c:pt>
                <c:pt idx="9739">
                  <c:v>162.33333333333334</c:v>
                </c:pt>
                <c:pt idx="9740">
                  <c:v>162.35</c:v>
                </c:pt>
                <c:pt idx="9741">
                  <c:v>162.36666666666667</c:v>
                </c:pt>
                <c:pt idx="9742">
                  <c:v>162.38333333333333</c:v>
                </c:pt>
                <c:pt idx="9743">
                  <c:v>162.4</c:v>
                </c:pt>
                <c:pt idx="9744">
                  <c:v>162.41666666666666</c:v>
                </c:pt>
                <c:pt idx="9745">
                  <c:v>162.43333333333334</c:v>
                </c:pt>
                <c:pt idx="9746">
                  <c:v>162.44999999999999</c:v>
                </c:pt>
                <c:pt idx="9747">
                  <c:v>162.46666666666667</c:v>
                </c:pt>
                <c:pt idx="9748">
                  <c:v>162.48333333333332</c:v>
                </c:pt>
                <c:pt idx="9749">
                  <c:v>162.5</c:v>
                </c:pt>
                <c:pt idx="9750">
                  <c:v>162.51666666666668</c:v>
                </c:pt>
                <c:pt idx="9751">
                  <c:v>162.53333333333333</c:v>
                </c:pt>
                <c:pt idx="9752">
                  <c:v>162.55000000000001</c:v>
                </c:pt>
                <c:pt idx="9753">
                  <c:v>162.56666666666666</c:v>
                </c:pt>
                <c:pt idx="9754">
                  <c:v>162.58333333333334</c:v>
                </c:pt>
                <c:pt idx="9755">
                  <c:v>162.6</c:v>
                </c:pt>
                <c:pt idx="9756">
                  <c:v>162.61666666666667</c:v>
                </c:pt>
                <c:pt idx="9757">
                  <c:v>162.63333333333333</c:v>
                </c:pt>
                <c:pt idx="9758">
                  <c:v>162.65</c:v>
                </c:pt>
                <c:pt idx="9759">
                  <c:v>162.66666666666666</c:v>
                </c:pt>
                <c:pt idx="9760">
                  <c:v>162.68333333333334</c:v>
                </c:pt>
                <c:pt idx="9761">
                  <c:v>162.69999999999999</c:v>
                </c:pt>
                <c:pt idx="9762">
                  <c:v>162.71666666666667</c:v>
                </c:pt>
                <c:pt idx="9763">
                  <c:v>162.73333333333332</c:v>
                </c:pt>
                <c:pt idx="9764">
                  <c:v>162.75</c:v>
                </c:pt>
                <c:pt idx="9765">
                  <c:v>162.76666666666668</c:v>
                </c:pt>
                <c:pt idx="9766">
                  <c:v>162.78333333333333</c:v>
                </c:pt>
                <c:pt idx="9767">
                  <c:v>162.80000000000001</c:v>
                </c:pt>
                <c:pt idx="9768">
                  <c:v>162.81666666666666</c:v>
                </c:pt>
                <c:pt idx="9769">
                  <c:v>162.83333333333334</c:v>
                </c:pt>
                <c:pt idx="9770">
                  <c:v>162.85</c:v>
                </c:pt>
                <c:pt idx="9771">
                  <c:v>162.86666666666667</c:v>
                </c:pt>
                <c:pt idx="9772">
                  <c:v>162.88333333333333</c:v>
                </c:pt>
                <c:pt idx="9773">
                  <c:v>162.9</c:v>
                </c:pt>
                <c:pt idx="9774">
                  <c:v>162.91666666666666</c:v>
                </c:pt>
                <c:pt idx="9775">
                  <c:v>162.93333333333334</c:v>
                </c:pt>
                <c:pt idx="9776">
                  <c:v>162.94999999999999</c:v>
                </c:pt>
                <c:pt idx="9777">
                  <c:v>162.96666666666667</c:v>
                </c:pt>
                <c:pt idx="9778">
                  <c:v>162.98333333333332</c:v>
                </c:pt>
                <c:pt idx="9779">
                  <c:v>163</c:v>
                </c:pt>
                <c:pt idx="9780">
                  <c:v>163.01666666666668</c:v>
                </c:pt>
                <c:pt idx="9781">
                  <c:v>163.03333333333333</c:v>
                </c:pt>
                <c:pt idx="9782">
                  <c:v>163.05000000000001</c:v>
                </c:pt>
                <c:pt idx="9783">
                  <c:v>163.06666666666666</c:v>
                </c:pt>
                <c:pt idx="9784">
                  <c:v>163.08333333333334</c:v>
                </c:pt>
                <c:pt idx="9785">
                  <c:v>163.1</c:v>
                </c:pt>
                <c:pt idx="9786">
                  <c:v>163.11666666666667</c:v>
                </c:pt>
                <c:pt idx="9787">
                  <c:v>163.13333333333333</c:v>
                </c:pt>
                <c:pt idx="9788">
                  <c:v>163.15</c:v>
                </c:pt>
                <c:pt idx="9789">
                  <c:v>163.16666666666666</c:v>
                </c:pt>
                <c:pt idx="9790">
                  <c:v>163.18333333333334</c:v>
                </c:pt>
                <c:pt idx="9791">
                  <c:v>163.19999999999999</c:v>
                </c:pt>
                <c:pt idx="9792">
                  <c:v>163.21666666666667</c:v>
                </c:pt>
                <c:pt idx="9793">
                  <c:v>163.23333333333332</c:v>
                </c:pt>
                <c:pt idx="9794">
                  <c:v>163.25</c:v>
                </c:pt>
                <c:pt idx="9795">
                  <c:v>163.26666666666668</c:v>
                </c:pt>
                <c:pt idx="9796">
                  <c:v>163.28333333333333</c:v>
                </c:pt>
                <c:pt idx="9797">
                  <c:v>163.30000000000001</c:v>
                </c:pt>
                <c:pt idx="9798">
                  <c:v>163.31666666666666</c:v>
                </c:pt>
                <c:pt idx="9799">
                  <c:v>163.33333333333334</c:v>
                </c:pt>
                <c:pt idx="9800">
                  <c:v>163.35</c:v>
                </c:pt>
                <c:pt idx="9801">
                  <c:v>163.36666666666667</c:v>
                </c:pt>
                <c:pt idx="9802">
                  <c:v>163.38333333333333</c:v>
                </c:pt>
                <c:pt idx="9803">
                  <c:v>163.4</c:v>
                </c:pt>
                <c:pt idx="9804">
                  <c:v>163.41666666666666</c:v>
                </c:pt>
                <c:pt idx="9805">
                  <c:v>163.43333333333334</c:v>
                </c:pt>
                <c:pt idx="9806">
                  <c:v>163.44999999999999</c:v>
                </c:pt>
                <c:pt idx="9807">
                  <c:v>163.46666666666667</c:v>
                </c:pt>
                <c:pt idx="9808">
                  <c:v>163.48333333333332</c:v>
                </c:pt>
                <c:pt idx="9809">
                  <c:v>163.5</c:v>
                </c:pt>
                <c:pt idx="9810">
                  <c:v>163.51666666666668</c:v>
                </c:pt>
                <c:pt idx="9811">
                  <c:v>163.53333333333333</c:v>
                </c:pt>
                <c:pt idx="9812">
                  <c:v>163.55000000000001</c:v>
                </c:pt>
                <c:pt idx="9813">
                  <c:v>163.56666666666666</c:v>
                </c:pt>
                <c:pt idx="9814">
                  <c:v>163.58333333333334</c:v>
                </c:pt>
                <c:pt idx="9815">
                  <c:v>163.6</c:v>
                </c:pt>
                <c:pt idx="9816">
                  <c:v>163.61666666666667</c:v>
                </c:pt>
                <c:pt idx="9817">
                  <c:v>163.63333333333333</c:v>
                </c:pt>
                <c:pt idx="9818">
                  <c:v>163.65</c:v>
                </c:pt>
                <c:pt idx="9819">
                  <c:v>163.66666666666666</c:v>
                </c:pt>
                <c:pt idx="9820">
                  <c:v>163.68333333333334</c:v>
                </c:pt>
                <c:pt idx="9821">
                  <c:v>163.69999999999999</c:v>
                </c:pt>
                <c:pt idx="9822">
                  <c:v>163.71666666666667</c:v>
                </c:pt>
                <c:pt idx="9823">
                  <c:v>163.73333333333332</c:v>
                </c:pt>
                <c:pt idx="9824">
                  <c:v>163.75</c:v>
                </c:pt>
                <c:pt idx="9825">
                  <c:v>163.76666666666668</c:v>
                </c:pt>
                <c:pt idx="9826">
                  <c:v>163.78333333333333</c:v>
                </c:pt>
                <c:pt idx="9827">
                  <c:v>163.80000000000001</c:v>
                </c:pt>
                <c:pt idx="9828">
                  <c:v>163.81666666666666</c:v>
                </c:pt>
                <c:pt idx="9829">
                  <c:v>163.83333333333334</c:v>
                </c:pt>
                <c:pt idx="9830">
                  <c:v>163.85</c:v>
                </c:pt>
                <c:pt idx="9831">
                  <c:v>163.86666666666667</c:v>
                </c:pt>
                <c:pt idx="9832">
                  <c:v>163.88333333333333</c:v>
                </c:pt>
                <c:pt idx="9833">
                  <c:v>163.9</c:v>
                </c:pt>
                <c:pt idx="9834">
                  <c:v>163.91666666666666</c:v>
                </c:pt>
                <c:pt idx="9835">
                  <c:v>163.93333333333334</c:v>
                </c:pt>
                <c:pt idx="9836">
                  <c:v>163.95</c:v>
                </c:pt>
                <c:pt idx="9837">
                  <c:v>163.96666666666667</c:v>
                </c:pt>
                <c:pt idx="9838">
                  <c:v>163.98333333333332</c:v>
                </c:pt>
                <c:pt idx="9839">
                  <c:v>164</c:v>
                </c:pt>
                <c:pt idx="9840">
                  <c:v>164.01666666666668</c:v>
                </c:pt>
                <c:pt idx="9841">
                  <c:v>164.03333333333333</c:v>
                </c:pt>
                <c:pt idx="9842">
                  <c:v>164.05</c:v>
                </c:pt>
                <c:pt idx="9843">
                  <c:v>164.06666666666666</c:v>
                </c:pt>
                <c:pt idx="9844">
                  <c:v>164.08333333333334</c:v>
                </c:pt>
                <c:pt idx="9845">
                  <c:v>164.1</c:v>
                </c:pt>
                <c:pt idx="9846">
                  <c:v>164.11666666666667</c:v>
                </c:pt>
                <c:pt idx="9847">
                  <c:v>164.13333333333333</c:v>
                </c:pt>
                <c:pt idx="9848">
                  <c:v>164.15</c:v>
                </c:pt>
                <c:pt idx="9849">
                  <c:v>164.16666666666666</c:v>
                </c:pt>
                <c:pt idx="9850">
                  <c:v>164.18333333333334</c:v>
                </c:pt>
                <c:pt idx="9851">
                  <c:v>164.2</c:v>
                </c:pt>
                <c:pt idx="9852">
                  <c:v>164.21666666666667</c:v>
                </c:pt>
                <c:pt idx="9853">
                  <c:v>164.23333333333332</c:v>
                </c:pt>
                <c:pt idx="9854">
                  <c:v>164.25</c:v>
                </c:pt>
                <c:pt idx="9855">
                  <c:v>164.26666666666668</c:v>
                </c:pt>
                <c:pt idx="9856">
                  <c:v>164.28333333333333</c:v>
                </c:pt>
                <c:pt idx="9857">
                  <c:v>164.3</c:v>
                </c:pt>
                <c:pt idx="9858">
                  <c:v>164.31666666666666</c:v>
                </c:pt>
                <c:pt idx="9859">
                  <c:v>164.33333333333334</c:v>
                </c:pt>
                <c:pt idx="9860">
                  <c:v>164.35</c:v>
                </c:pt>
                <c:pt idx="9861">
                  <c:v>164.36666666666667</c:v>
                </c:pt>
                <c:pt idx="9862">
                  <c:v>164.38333333333333</c:v>
                </c:pt>
                <c:pt idx="9863">
                  <c:v>164.4</c:v>
                </c:pt>
                <c:pt idx="9864">
                  <c:v>164.41666666666666</c:v>
                </c:pt>
                <c:pt idx="9865">
                  <c:v>164.43333333333334</c:v>
                </c:pt>
                <c:pt idx="9866">
                  <c:v>164.45</c:v>
                </c:pt>
                <c:pt idx="9867">
                  <c:v>164.46666666666667</c:v>
                </c:pt>
                <c:pt idx="9868">
                  <c:v>164.48333333333332</c:v>
                </c:pt>
                <c:pt idx="9869">
                  <c:v>164.5</c:v>
                </c:pt>
                <c:pt idx="9870">
                  <c:v>164.51666666666668</c:v>
                </c:pt>
                <c:pt idx="9871">
                  <c:v>164.53333333333333</c:v>
                </c:pt>
                <c:pt idx="9872">
                  <c:v>164.55</c:v>
                </c:pt>
                <c:pt idx="9873">
                  <c:v>164.56666666666666</c:v>
                </c:pt>
                <c:pt idx="9874">
                  <c:v>164.58333333333334</c:v>
                </c:pt>
                <c:pt idx="9875">
                  <c:v>164.6</c:v>
                </c:pt>
                <c:pt idx="9876">
                  <c:v>164.61666666666667</c:v>
                </c:pt>
                <c:pt idx="9877">
                  <c:v>164.63333333333333</c:v>
                </c:pt>
                <c:pt idx="9878">
                  <c:v>164.65</c:v>
                </c:pt>
                <c:pt idx="9879">
                  <c:v>164.66666666666666</c:v>
                </c:pt>
                <c:pt idx="9880">
                  <c:v>164.68333333333334</c:v>
                </c:pt>
                <c:pt idx="9881">
                  <c:v>164.7</c:v>
                </c:pt>
                <c:pt idx="9882">
                  <c:v>164.71666666666667</c:v>
                </c:pt>
                <c:pt idx="9883">
                  <c:v>164.73333333333332</c:v>
                </c:pt>
                <c:pt idx="9884">
                  <c:v>164.75</c:v>
                </c:pt>
                <c:pt idx="9885">
                  <c:v>164.76666666666668</c:v>
                </c:pt>
                <c:pt idx="9886">
                  <c:v>164.78333333333333</c:v>
                </c:pt>
                <c:pt idx="9887">
                  <c:v>164.8</c:v>
                </c:pt>
                <c:pt idx="9888">
                  <c:v>164.81666666666666</c:v>
                </c:pt>
                <c:pt idx="9889">
                  <c:v>164.83333333333334</c:v>
                </c:pt>
                <c:pt idx="9890">
                  <c:v>164.85</c:v>
                </c:pt>
                <c:pt idx="9891">
                  <c:v>164.86666666666667</c:v>
                </c:pt>
                <c:pt idx="9892">
                  <c:v>164.88333333333333</c:v>
                </c:pt>
                <c:pt idx="9893">
                  <c:v>164.9</c:v>
                </c:pt>
                <c:pt idx="9894">
                  <c:v>164.91666666666666</c:v>
                </c:pt>
                <c:pt idx="9895">
                  <c:v>164.93333333333334</c:v>
                </c:pt>
                <c:pt idx="9896">
                  <c:v>164.95</c:v>
                </c:pt>
                <c:pt idx="9897">
                  <c:v>164.96666666666667</c:v>
                </c:pt>
                <c:pt idx="9898">
                  <c:v>164.98333333333332</c:v>
                </c:pt>
                <c:pt idx="9899">
                  <c:v>165</c:v>
                </c:pt>
                <c:pt idx="9900">
                  <c:v>165.01666666666668</c:v>
                </c:pt>
                <c:pt idx="9901">
                  <c:v>165.03333333333333</c:v>
                </c:pt>
                <c:pt idx="9902">
                  <c:v>165.05</c:v>
                </c:pt>
                <c:pt idx="9903">
                  <c:v>165.06666666666666</c:v>
                </c:pt>
                <c:pt idx="9904">
                  <c:v>165.08333333333334</c:v>
                </c:pt>
                <c:pt idx="9905">
                  <c:v>165.1</c:v>
                </c:pt>
                <c:pt idx="9906">
                  <c:v>165.11666666666667</c:v>
                </c:pt>
                <c:pt idx="9907">
                  <c:v>165.13333333333333</c:v>
                </c:pt>
                <c:pt idx="9908">
                  <c:v>165.15</c:v>
                </c:pt>
                <c:pt idx="9909">
                  <c:v>165.16666666666666</c:v>
                </c:pt>
                <c:pt idx="9910">
                  <c:v>165.18333333333334</c:v>
                </c:pt>
                <c:pt idx="9911">
                  <c:v>165.2</c:v>
                </c:pt>
                <c:pt idx="9912">
                  <c:v>165.21666666666667</c:v>
                </c:pt>
                <c:pt idx="9913">
                  <c:v>165.23333333333332</c:v>
                </c:pt>
                <c:pt idx="9914">
                  <c:v>165.25</c:v>
                </c:pt>
                <c:pt idx="9915">
                  <c:v>165.26666666666668</c:v>
                </c:pt>
                <c:pt idx="9916">
                  <c:v>165.28333333333333</c:v>
                </c:pt>
                <c:pt idx="9917">
                  <c:v>165.3</c:v>
                </c:pt>
                <c:pt idx="9918">
                  <c:v>165.31666666666666</c:v>
                </c:pt>
                <c:pt idx="9919">
                  <c:v>165.33333333333334</c:v>
                </c:pt>
                <c:pt idx="9920">
                  <c:v>165.35</c:v>
                </c:pt>
                <c:pt idx="9921">
                  <c:v>165.36666666666667</c:v>
                </c:pt>
                <c:pt idx="9922">
                  <c:v>165.38333333333333</c:v>
                </c:pt>
                <c:pt idx="9923">
                  <c:v>165.4</c:v>
                </c:pt>
                <c:pt idx="9924">
                  <c:v>165.41666666666666</c:v>
                </c:pt>
                <c:pt idx="9925">
                  <c:v>165.43333333333334</c:v>
                </c:pt>
                <c:pt idx="9926">
                  <c:v>165.45</c:v>
                </c:pt>
                <c:pt idx="9927">
                  <c:v>165.46666666666667</c:v>
                </c:pt>
                <c:pt idx="9928">
                  <c:v>165.48333333333332</c:v>
                </c:pt>
                <c:pt idx="9929">
                  <c:v>165.5</c:v>
                </c:pt>
                <c:pt idx="9930">
                  <c:v>165.51666666666668</c:v>
                </c:pt>
                <c:pt idx="9931">
                  <c:v>165.53333333333333</c:v>
                </c:pt>
                <c:pt idx="9932">
                  <c:v>165.55</c:v>
                </c:pt>
                <c:pt idx="9933">
                  <c:v>165.56666666666666</c:v>
                </c:pt>
                <c:pt idx="9934">
                  <c:v>165.58333333333334</c:v>
                </c:pt>
                <c:pt idx="9935">
                  <c:v>165.6</c:v>
                </c:pt>
                <c:pt idx="9936">
                  <c:v>165.61666666666667</c:v>
                </c:pt>
                <c:pt idx="9937">
                  <c:v>165.63333333333333</c:v>
                </c:pt>
                <c:pt idx="9938">
                  <c:v>165.65</c:v>
                </c:pt>
                <c:pt idx="9939">
                  <c:v>165.66666666666666</c:v>
                </c:pt>
                <c:pt idx="9940">
                  <c:v>165.68333333333334</c:v>
                </c:pt>
                <c:pt idx="9941">
                  <c:v>165.7</c:v>
                </c:pt>
                <c:pt idx="9942">
                  <c:v>165.71666666666667</c:v>
                </c:pt>
                <c:pt idx="9943">
                  <c:v>165.73333333333332</c:v>
                </c:pt>
                <c:pt idx="9944">
                  <c:v>165.75</c:v>
                </c:pt>
                <c:pt idx="9945">
                  <c:v>165.76666666666668</c:v>
                </c:pt>
                <c:pt idx="9946">
                  <c:v>165.78333333333333</c:v>
                </c:pt>
                <c:pt idx="9947">
                  <c:v>165.8</c:v>
                </c:pt>
                <c:pt idx="9948">
                  <c:v>165.81666666666666</c:v>
                </c:pt>
                <c:pt idx="9949">
                  <c:v>165.83333333333334</c:v>
                </c:pt>
                <c:pt idx="9950">
                  <c:v>165.85</c:v>
                </c:pt>
                <c:pt idx="9951">
                  <c:v>165.86666666666667</c:v>
                </c:pt>
                <c:pt idx="9952">
                  <c:v>165.88333333333333</c:v>
                </c:pt>
                <c:pt idx="9953">
                  <c:v>165.9</c:v>
                </c:pt>
                <c:pt idx="9954">
                  <c:v>165.91666666666666</c:v>
                </c:pt>
                <c:pt idx="9955">
                  <c:v>165.93333333333334</c:v>
                </c:pt>
                <c:pt idx="9956">
                  <c:v>165.95</c:v>
                </c:pt>
                <c:pt idx="9957">
                  <c:v>165.96666666666667</c:v>
                </c:pt>
                <c:pt idx="9958">
                  <c:v>165.98333333333332</c:v>
                </c:pt>
                <c:pt idx="9959">
                  <c:v>166</c:v>
                </c:pt>
                <c:pt idx="9960">
                  <c:v>166.01666666666668</c:v>
                </c:pt>
                <c:pt idx="9961">
                  <c:v>166.03333333333333</c:v>
                </c:pt>
                <c:pt idx="9962">
                  <c:v>166.05</c:v>
                </c:pt>
                <c:pt idx="9963">
                  <c:v>166.06666666666666</c:v>
                </c:pt>
                <c:pt idx="9964">
                  <c:v>166.08333333333334</c:v>
                </c:pt>
                <c:pt idx="9965">
                  <c:v>166.1</c:v>
                </c:pt>
                <c:pt idx="9966">
                  <c:v>166.11666666666667</c:v>
                </c:pt>
                <c:pt idx="9967">
                  <c:v>166.13333333333333</c:v>
                </c:pt>
                <c:pt idx="9968">
                  <c:v>166.15</c:v>
                </c:pt>
                <c:pt idx="9969">
                  <c:v>166.16666666666666</c:v>
                </c:pt>
                <c:pt idx="9970">
                  <c:v>166.18333333333334</c:v>
                </c:pt>
                <c:pt idx="9971">
                  <c:v>166.2</c:v>
                </c:pt>
                <c:pt idx="9972">
                  <c:v>166.21666666666667</c:v>
                </c:pt>
                <c:pt idx="9973">
                  <c:v>166.23333333333332</c:v>
                </c:pt>
                <c:pt idx="9974">
                  <c:v>166.25</c:v>
                </c:pt>
                <c:pt idx="9975">
                  <c:v>166.26666666666668</c:v>
                </c:pt>
                <c:pt idx="9976">
                  <c:v>166.28333333333333</c:v>
                </c:pt>
                <c:pt idx="9977">
                  <c:v>166.3</c:v>
                </c:pt>
                <c:pt idx="9978">
                  <c:v>166.31666666666666</c:v>
                </c:pt>
                <c:pt idx="9979">
                  <c:v>166.33333333333334</c:v>
                </c:pt>
                <c:pt idx="9980">
                  <c:v>166.35</c:v>
                </c:pt>
                <c:pt idx="9981">
                  <c:v>166.36666666666667</c:v>
                </c:pt>
                <c:pt idx="9982">
                  <c:v>166.38333333333333</c:v>
                </c:pt>
                <c:pt idx="9983">
                  <c:v>166.4</c:v>
                </c:pt>
                <c:pt idx="9984">
                  <c:v>166.41666666666666</c:v>
                </c:pt>
                <c:pt idx="9985">
                  <c:v>166.43333333333334</c:v>
                </c:pt>
                <c:pt idx="9986">
                  <c:v>166.45</c:v>
                </c:pt>
                <c:pt idx="9987">
                  <c:v>166.46666666666667</c:v>
                </c:pt>
                <c:pt idx="9988">
                  <c:v>166.48333333333332</c:v>
                </c:pt>
                <c:pt idx="9989">
                  <c:v>166.5</c:v>
                </c:pt>
                <c:pt idx="9990">
                  <c:v>166.51666666666668</c:v>
                </c:pt>
                <c:pt idx="9991">
                  <c:v>166.53333333333333</c:v>
                </c:pt>
                <c:pt idx="9992">
                  <c:v>166.55</c:v>
                </c:pt>
                <c:pt idx="9993">
                  <c:v>166.56666666666666</c:v>
                </c:pt>
                <c:pt idx="9994">
                  <c:v>166.58333333333334</c:v>
                </c:pt>
                <c:pt idx="9995">
                  <c:v>166.6</c:v>
                </c:pt>
                <c:pt idx="9996">
                  <c:v>166.61666666666667</c:v>
                </c:pt>
                <c:pt idx="9997">
                  <c:v>166.63333333333333</c:v>
                </c:pt>
                <c:pt idx="9998">
                  <c:v>166.65</c:v>
                </c:pt>
                <c:pt idx="9999">
                  <c:v>166.66666666666666</c:v>
                </c:pt>
                <c:pt idx="10000">
                  <c:v>166.68333333333334</c:v>
                </c:pt>
                <c:pt idx="10001">
                  <c:v>166.7</c:v>
                </c:pt>
                <c:pt idx="10002">
                  <c:v>166.71666666666667</c:v>
                </c:pt>
                <c:pt idx="10003">
                  <c:v>166.73333333333332</c:v>
                </c:pt>
                <c:pt idx="10004">
                  <c:v>166.75</c:v>
                </c:pt>
                <c:pt idx="10005">
                  <c:v>166.76666666666668</c:v>
                </c:pt>
                <c:pt idx="10006">
                  <c:v>166.78333333333333</c:v>
                </c:pt>
                <c:pt idx="10007">
                  <c:v>166.8</c:v>
                </c:pt>
                <c:pt idx="10008">
                  <c:v>166.81666666666666</c:v>
                </c:pt>
                <c:pt idx="10009">
                  <c:v>166.83333333333334</c:v>
                </c:pt>
                <c:pt idx="10010">
                  <c:v>166.85</c:v>
                </c:pt>
                <c:pt idx="10011">
                  <c:v>166.86666666666667</c:v>
                </c:pt>
                <c:pt idx="10012">
                  <c:v>166.88333333333333</c:v>
                </c:pt>
                <c:pt idx="10013">
                  <c:v>166.9</c:v>
                </c:pt>
                <c:pt idx="10014">
                  <c:v>166.91666666666666</c:v>
                </c:pt>
                <c:pt idx="10015">
                  <c:v>166.93333333333334</c:v>
                </c:pt>
                <c:pt idx="10016">
                  <c:v>166.95</c:v>
                </c:pt>
                <c:pt idx="10017">
                  <c:v>166.96666666666667</c:v>
                </c:pt>
                <c:pt idx="10018">
                  <c:v>166.98333333333332</c:v>
                </c:pt>
                <c:pt idx="10019">
                  <c:v>167</c:v>
                </c:pt>
                <c:pt idx="10020">
                  <c:v>167.01666666666668</c:v>
                </c:pt>
                <c:pt idx="10021">
                  <c:v>167.03333333333333</c:v>
                </c:pt>
                <c:pt idx="10022">
                  <c:v>167.05</c:v>
                </c:pt>
                <c:pt idx="10023">
                  <c:v>167.06666666666666</c:v>
                </c:pt>
                <c:pt idx="10024">
                  <c:v>167.08333333333334</c:v>
                </c:pt>
                <c:pt idx="10025">
                  <c:v>167.1</c:v>
                </c:pt>
                <c:pt idx="10026">
                  <c:v>167.11666666666667</c:v>
                </c:pt>
                <c:pt idx="10027">
                  <c:v>167.13333333333333</c:v>
                </c:pt>
                <c:pt idx="10028">
                  <c:v>167.15</c:v>
                </c:pt>
                <c:pt idx="10029">
                  <c:v>167.16666666666666</c:v>
                </c:pt>
                <c:pt idx="10030">
                  <c:v>167.18333333333334</c:v>
                </c:pt>
                <c:pt idx="10031">
                  <c:v>167.2</c:v>
                </c:pt>
                <c:pt idx="10032">
                  <c:v>167.21666666666667</c:v>
                </c:pt>
                <c:pt idx="10033">
                  <c:v>167.23333333333332</c:v>
                </c:pt>
                <c:pt idx="10034">
                  <c:v>167.25</c:v>
                </c:pt>
                <c:pt idx="10035">
                  <c:v>167.26666666666668</c:v>
                </c:pt>
                <c:pt idx="10036">
                  <c:v>167.28333333333333</c:v>
                </c:pt>
                <c:pt idx="10037">
                  <c:v>167.3</c:v>
                </c:pt>
                <c:pt idx="10038">
                  <c:v>167.31666666666666</c:v>
                </c:pt>
                <c:pt idx="10039">
                  <c:v>167.33333333333334</c:v>
                </c:pt>
                <c:pt idx="10040">
                  <c:v>167.35</c:v>
                </c:pt>
                <c:pt idx="10041">
                  <c:v>167.36666666666667</c:v>
                </c:pt>
                <c:pt idx="10042">
                  <c:v>167.38333333333333</c:v>
                </c:pt>
                <c:pt idx="10043">
                  <c:v>167.4</c:v>
                </c:pt>
                <c:pt idx="10044">
                  <c:v>167.41666666666666</c:v>
                </c:pt>
                <c:pt idx="10045">
                  <c:v>167.43333333333334</c:v>
                </c:pt>
                <c:pt idx="10046">
                  <c:v>167.45</c:v>
                </c:pt>
                <c:pt idx="10047">
                  <c:v>167.46666666666667</c:v>
                </c:pt>
                <c:pt idx="10048">
                  <c:v>167.48333333333332</c:v>
                </c:pt>
                <c:pt idx="10049">
                  <c:v>167.5</c:v>
                </c:pt>
                <c:pt idx="10050">
                  <c:v>167.51666666666668</c:v>
                </c:pt>
                <c:pt idx="10051">
                  <c:v>167.53333333333333</c:v>
                </c:pt>
                <c:pt idx="10052">
                  <c:v>167.55</c:v>
                </c:pt>
                <c:pt idx="10053">
                  <c:v>167.56666666666666</c:v>
                </c:pt>
                <c:pt idx="10054">
                  <c:v>167.58333333333334</c:v>
                </c:pt>
                <c:pt idx="10055">
                  <c:v>167.6</c:v>
                </c:pt>
                <c:pt idx="10056">
                  <c:v>167.61666666666667</c:v>
                </c:pt>
                <c:pt idx="10057">
                  <c:v>167.63333333333333</c:v>
                </c:pt>
                <c:pt idx="10058">
                  <c:v>167.65</c:v>
                </c:pt>
                <c:pt idx="10059">
                  <c:v>167.66666666666666</c:v>
                </c:pt>
                <c:pt idx="10060">
                  <c:v>167.68333333333334</c:v>
                </c:pt>
                <c:pt idx="10061">
                  <c:v>167.7</c:v>
                </c:pt>
                <c:pt idx="10062">
                  <c:v>167.71666666666667</c:v>
                </c:pt>
                <c:pt idx="10063">
                  <c:v>167.73333333333332</c:v>
                </c:pt>
                <c:pt idx="10064">
                  <c:v>167.75</c:v>
                </c:pt>
                <c:pt idx="10065">
                  <c:v>167.76666666666668</c:v>
                </c:pt>
                <c:pt idx="10066">
                  <c:v>167.78333333333333</c:v>
                </c:pt>
                <c:pt idx="10067">
                  <c:v>167.8</c:v>
                </c:pt>
                <c:pt idx="10068">
                  <c:v>167.81666666666666</c:v>
                </c:pt>
                <c:pt idx="10069">
                  <c:v>167.83333333333334</c:v>
                </c:pt>
                <c:pt idx="10070">
                  <c:v>167.85</c:v>
                </c:pt>
                <c:pt idx="10071">
                  <c:v>167.86666666666667</c:v>
                </c:pt>
                <c:pt idx="10072">
                  <c:v>167.88333333333333</c:v>
                </c:pt>
                <c:pt idx="10073">
                  <c:v>167.9</c:v>
                </c:pt>
                <c:pt idx="10074">
                  <c:v>167.91666666666666</c:v>
                </c:pt>
                <c:pt idx="10075">
                  <c:v>167.93333333333334</c:v>
                </c:pt>
                <c:pt idx="10076">
                  <c:v>167.95</c:v>
                </c:pt>
                <c:pt idx="10077">
                  <c:v>167.96666666666667</c:v>
                </c:pt>
                <c:pt idx="10078">
                  <c:v>167.98333333333332</c:v>
                </c:pt>
                <c:pt idx="10079">
                  <c:v>168</c:v>
                </c:pt>
                <c:pt idx="10080">
                  <c:v>168.01666666666668</c:v>
                </c:pt>
                <c:pt idx="10081">
                  <c:v>168.03333333333333</c:v>
                </c:pt>
                <c:pt idx="10082">
                  <c:v>168.05</c:v>
                </c:pt>
                <c:pt idx="10083">
                  <c:v>168.06666666666666</c:v>
                </c:pt>
                <c:pt idx="10084">
                  <c:v>168.08333333333334</c:v>
                </c:pt>
                <c:pt idx="10085">
                  <c:v>168.1</c:v>
                </c:pt>
                <c:pt idx="10086">
                  <c:v>168.11666666666667</c:v>
                </c:pt>
                <c:pt idx="10087">
                  <c:v>168.13333333333333</c:v>
                </c:pt>
                <c:pt idx="10088">
                  <c:v>168.15</c:v>
                </c:pt>
                <c:pt idx="10089">
                  <c:v>168.16666666666666</c:v>
                </c:pt>
                <c:pt idx="10090">
                  <c:v>168.18333333333334</c:v>
                </c:pt>
                <c:pt idx="10091">
                  <c:v>168.2</c:v>
                </c:pt>
                <c:pt idx="10092">
                  <c:v>168.21666666666667</c:v>
                </c:pt>
                <c:pt idx="10093">
                  <c:v>168.23333333333332</c:v>
                </c:pt>
                <c:pt idx="10094">
                  <c:v>168.25</c:v>
                </c:pt>
                <c:pt idx="10095">
                  <c:v>168.26666666666668</c:v>
                </c:pt>
                <c:pt idx="10096">
                  <c:v>168.28333333333333</c:v>
                </c:pt>
                <c:pt idx="10097">
                  <c:v>168.3</c:v>
                </c:pt>
                <c:pt idx="10098">
                  <c:v>168.31666666666666</c:v>
                </c:pt>
                <c:pt idx="10099">
                  <c:v>168.33333333333334</c:v>
                </c:pt>
                <c:pt idx="10100">
                  <c:v>168.35</c:v>
                </c:pt>
                <c:pt idx="10101">
                  <c:v>168.36666666666667</c:v>
                </c:pt>
                <c:pt idx="10102">
                  <c:v>168.38333333333333</c:v>
                </c:pt>
                <c:pt idx="10103">
                  <c:v>168.4</c:v>
                </c:pt>
                <c:pt idx="10104">
                  <c:v>168.41666666666666</c:v>
                </c:pt>
                <c:pt idx="10105">
                  <c:v>168.43333333333334</c:v>
                </c:pt>
                <c:pt idx="10106">
                  <c:v>168.45</c:v>
                </c:pt>
                <c:pt idx="10107">
                  <c:v>168.46666666666667</c:v>
                </c:pt>
                <c:pt idx="10108">
                  <c:v>168.48333333333332</c:v>
                </c:pt>
                <c:pt idx="10109">
                  <c:v>168.5</c:v>
                </c:pt>
                <c:pt idx="10110">
                  <c:v>168.51666666666668</c:v>
                </c:pt>
                <c:pt idx="10111">
                  <c:v>168.53333333333333</c:v>
                </c:pt>
                <c:pt idx="10112">
                  <c:v>168.55</c:v>
                </c:pt>
                <c:pt idx="10113">
                  <c:v>168.56666666666666</c:v>
                </c:pt>
                <c:pt idx="10114">
                  <c:v>168.58333333333334</c:v>
                </c:pt>
                <c:pt idx="10115">
                  <c:v>168.6</c:v>
                </c:pt>
                <c:pt idx="10116">
                  <c:v>168.61666666666667</c:v>
                </c:pt>
                <c:pt idx="10117">
                  <c:v>168.63333333333333</c:v>
                </c:pt>
                <c:pt idx="10118">
                  <c:v>168.65</c:v>
                </c:pt>
                <c:pt idx="10119">
                  <c:v>168.66666666666666</c:v>
                </c:pt>
                <c:pt idx="10120">
                  <c:v>168.68333333333334</c:v>
                </c:pt>
                <c:pt idx="10121">
                  <c:v>168.7</c:v>
                </c:pt>
                <c:pt idx="10122">
                  <c:v>168.71666666666667</c:v>
                </c:pt>
                <c:pt idx="10123">
                  <c:v>168.73333333333332</c:v>
                </c:pt>
                <c:pt idx="10124">
                  <c:v>168.75</c:v>
                </c:pt>
                <c:pt idx="10125">
                  <c:v>168.76666666666668</c:v>
                </c:pt>
                <c:pt idx="10126">
                  <c:v>168.78333333333333</c:v>
                </c:pt>
                <c:pt idx="10127">
                  <c:v>168.8</c:v>
                </c:pt>
                <c:pt idx="10128">
                  <c:v>168.81666666666666</c:v>
                </c:pt>
                <c:pt idx="10129">
                  <c:v>168.83333333333334</c:v>
                </c:pt>
                <c:pt idx="10130">
                  <c:v>168.85</c:v>
                </c:pt>
                <c:pt idx="10131">
                  <c:v>168.86666666666667</c:v>
                </c:pt>
                <c:pt idx="10132">
                  <c:v>168.88333333333333</c:v>
                </c:pt>
                <c:pt idx="10133">
                  <c:v>168.9</c:v>
                </c:pt>
                <c:pt idx="10134">
                  <c:v>168.91666666666666</c:v>
                </c:pt>
                <c:pt idx="10135">
                  <c:v>168.93333333333334</c:v>
                </c:pt>
                <c:pt idx="10136">
                  <c:v>168.95</c:v>
                </c:pt>
                <c:pt idx="10137">
                  <c:v>168.96666666666667</c:v>
                </c:pt>
                <c:pt idx="10138">
                  <c:v>168.98333333333332</c:v>
                </c:pt>
                <c:pt idx="10139">
                  <c:v>169</c:v>
                </c:pt>
                <c:pt idx="10140">
                  <c:v>169.01666666666668</c:v>
                </c:pt>
                <c:pt idx="10141">
                  <c:v>169.03333333333333</c:v>
                </c:pt>
                <c:pt idx="10142">
                  <c:v>169.05</c:v>
                </c:pt>
                <c:pt idx="10143">
                  <c:v>169.06666666666666</c:v>
                </c:pt>
                <c:pt idx="10144">
                  <c:v>169.08333333333334</c:v>
                </c:pt>
                <c:pt idx="10145">
                  <c:v>169.1</c:v>
                </c:pt>
                <c:pt idx="10146">
                  <c:v>169.11666666666667</c:v>
                </c:pt>
                <c:pt idx="10147">
                  <c:v>169.13333333333333</c:v>
                </c:pt>
                <c:pt idx="10148">
                  <c:v>169.15</c:v>
                </c:pt>
                <c:pt idx="10149">
                  <c:v>169.16666666666666</c:v>
                </c:pt>
                <c:pt idx="10150">
                  <c:v>169.18333333333334</c:v>
                </c:pt>
                <c:pt idx="10151">
                  <c:v>169.2</c:v>
                </c:pt>
                <c:pt idx="10152">
                  <c:v>169.21666666666667</c:v>
                </c:pt>
                <c:pt idx="10153">
                  <c:v>169.23333333333332</c:v>
                </c:pt>
                <c:pt idx="10154">
                  <c:v>169.25</c:v>
                </c:pt>
                <c:pt idx="10155">
                  <c:v>169.26666666666668</c:v>
                </c:pt>
                <c:pt idx="10156">
                  <c:v>169.28333333333333</c:v>
                </c:pt>
                <c:pt idx="10157">
                  <c:v>169.3</c:v>
                </c:pt>
                <c:pt idx="10158">
                  <c:v>169.31666666666666</c:v>
                </c:pt>
                <c:pt idx="10159">
                  <c:v>169.33333333333334</c:v>
                </c:pt>
                <c:pt idx="10160">
                  <c:v>169.35</c:v>
                </c:pt>
                <c:pt idx="10161">
                  <c:v>169.36666666666667</c:v>
                </c:pt>
                <c:pt idx="10162">
                  <c:v>169.38333333333333</c:v>
                </c:pt>
                <c:pt idx="10163">
                  <c:v>169.4</c:v>
                </c:pt>
                <c:pt idx="10164">
                  <c:v>169.41666666666666</c:v>
                </c:pt>
                <c:pt idx="10165">
                  <c:v>169.43333333333334</c:v>
                </c:pt>
                <c:pt idx="10166">
                  <c:v>169.45</c:v>
                </c:pt>
                <c:pt idx="10167">
                  <c:v>169.46666666666667</c:v>
                </c:pt>
                <c:pt idx="10168">
                  <c:v>169.48333333333332</c:v>
                </c:pt>
                <c:pt idx="10169">
                  <c:v>169.5</c:v>
                </c:pt>
                <c:pt idx="10170">
                  <c:v>169.51666666666668</c:v>
                </c:pt>
                <c:pt idx="10171">
                  <c:v>169.53333333333333</c:v>
                </c:pt>
                <c:pt idx="10172">
                  <c:v>169.55</c:v>
                </c:pt>
                <c:pt idx="10173">
                  <c:v>169.56666666666666</c:v>
                </c:pt>
                <c:pt idx="10174">
                  <c:v>169.58333333333334</c:v>
                </c:pt>
                <c:pt idx="10175">
                  <c:v>169.6</c:v>
                </c:pt>
                <c:pt idx="10176">
                  <c:v>169.61666666666667</c:v>
                </c:pt>
                <c:pt idx="10177">
                  <c:v>169.63333333333333</c:v>
                </c:pt>
                <c:pt idx="10178">
                  <c:v>169.65</c:v>
                </c:pt>
                <c:pt idx="10179">
                  <c:v>169.66666666666666</c:v>
                </c:pt>
                <c:pt idx="10180">
                  <c:v>169.68333333333334</c:v>
                </c:pt>
                <c:pt idx="10181">
                  <c:v>169.7</c:v>
                </c:pt>
                <c:pt idx="10182">
                  <c:v>169.71666666666667</c:v>
                </c:pt>
                <c:pt idx="10183">
                  <c:v>169.73333333333332</c:v>
                </c:pt>
                <c:pt idx="10184">
                  <c:v>169.75</c:v>
                </c:pt>
                <c:pt idx="10185">
                  <c:v>169.76666666666668</c:v>
                </c:pt>
                <c:pt idx="10186">
                  <c:v>169.78333333333333</c:v>
                </c:pt>
                <c:pt idx="10187">
                  <c:v>169.8</c:v>
                </c:pt>
                <c:pt idx="10188">
                  <c:v>169.81666666666666</c:v>
                </c:pt>
                <c:pt idx="10189">
                  <c:v>169.83333333333334</c:v>
                </c:pt>
                <c:pt idx="10190">
                  <c:v>169.85</c:v>
                </c:pt>
                <c:pt idx="10191">
                  <c:v>169.86666666666667</c:v>
                </c:pt>
                <c:pt idx="10192">
                  <c:v>169.88333333333333</c:v>
                </c:pt>
                <c:pt idx="10193">
                  <c:v>169.9</c:v>
                </c:pt>
                <c:pt idx="10194">
                  <c:v>169.91666666666666</c:v>
                </c:pt>
                <c:pt idx="10195">
                  <c:v>169.93333333333334</c:v>
                </c:pt>
                <c:pt idx="10196">
                  <c:v>169.95</c:v>
                </c:pt>
                <c:pt idx="10197">
                  <c:v>169.96666666666667</c:v>
                </c:pt>
                <c:pt idx="10198">
                  <c:v>169.98333333333332</c:v>
                </c:pt>
                <c:pt idx="10199">
                  <c:v>170</c:v>
                </c:pt>
                <c:pt idx="10200">
                  <c:v>170.01666666666668</c:v>
                </c:pt>
                <c:pt idx="10201">
                  <c:v>170.03333333333333</c:v>
                </c:pt>
                <c:pt idx="10202">
                  <c:v>170.05</c:v>
                </c:pt>
                <c:pt idx="10203">
                  <c:v>170.06666666666666</c:v>
                </c:pt>
                <c:pt idx="10204">
                  <c:v>170.08333333333334</c:v>
                </c:pt>
                <c:pt idx="10205">
                  <c:v>170.1</c:v>
                </c:pt>
                <c:pt idx="10206">
                  <c:v>170.11666666666667</c:v>
                </c:pt>
                <c:pt idx="10207">
                  <c:v>170.13333333333333</c:v>
                </c:pt>
                <c:pt idx="10208">
                  <c:v>170.15</c:v>
                </c:pt>
                <c:pt idx="10209">
                  <c:v>170.16666666666666</c:v>
                </c:pt>
                <c:pt idx="10210">
                  <c:v>170.18333333333334</c:v>
                </c:pt>
                <c:pt idx="10211">
                  <c:v>170.2</c:v>
                </c:pt>
                <c:pt idx="10212">
                  <c:v>170.21666666666667</c:v>
                </c:pt>
                <c:pt idx="10213">
                  <c:v>170.23333333333332</c:v>
                </c:pt>
                <c:pt idx="10214">
                  <c:v>170.25</c:v>
                </c:pt>
                <c:pt idx="10215">
                  <c:v>170.26666666666668</c:v>
                </c:pt>
                <c:pt idx="10216">
                  <c:v>170.28333333333333</c:v>
                </c:pt>
                <c:pt idx="10217">
                  <c:v>170.3</c:v>
                </c:pt>
                <c:pt idx="10218">
                  <c:v>170.31666666666666</c:v>
                </c:pt>
                <c:pt idx="10219">
                  <c:v>170.33333333333334</c:v>
                </c:pt>
                <c:pt idx="10220">
                  <c:v>170.35</c:v>
                </c:pt>
                <c:pt idx="10221">
                  <c:v>170.36666666666667</c:v>
                </c:pt>
                <c:pt idx="10222">
                  <c:v>170.38333333333333</c:v>
                </c:pt>
                <c:pt idx="10223">
                  <c:v>170.4</c:v>
                </c:pt>
                <c:pt idx="10224">
                  <c:v>170.41666666666666</c:v>
                </c:pt>
                <c:pt idx="10225">
                  <c:v>170.43333333333334</c:v>
                </c:pt>
                <c:pt idx="10226">
                  <c:v>170.45</c:v>
                </c:pt>
                <c:pt idx="10227">
                  <c:v>170.46666666666667</c:v>
                </c:pt>
                <c:pt idx="10228">
                  <c:v>170.48333333333332</c:v>
                </c:pt>
                <c:pt idx="10229">
                  <c:v>170.5</c:v>
                </c:pt>
                <c:pt idx="10230">
                  <c:v>170.51666666666668</c:v>
                </c:pt>
                <c:pt idx="10231">
                  <c:v>170.53333333333333</c:v>
                </c:pt>
                <c:pt idx="10232">
                  <c:v>170.55</c:v>
                </c:pt>
                <c:pt idx="10233">
                  <c:v>170.56666666666666</c:v>
                </c:pt>
                <c:pt idx="10234">
                  <c:v>170.58333333333334</c:v>
                </c:pt>
                <c:pt idx="10235">
                  <c:v>170.6</c:v>
                </c:pt>
                <c:pt idx="10236">
                  <c:v>170.61666666666667</c:v>
                </c:pt>
                <c:pt idx="10237">
                  <c:v>170.63333333333333</c:v>
                </c:pt>
                <c:pt idx="10238">
                  <c:v>170.65</c:v>
                </c:pt>
                <c:pt idx="10239">
                  <c:v>170.66666666666666</c:v>
                </c:pt>
                <c:pt idx="10240">
                  <c:v>170.68333333333334</c:v>
                </c:pt>
                <c:pt idx="10241">
                  <c:v>170.7</c:v>
                </c:pt>
                <c:pt idx="10242">
                  <c:v>170.71666666666667</c:v>
                </c:pt>
                <c:pt idx="10243">
                  <c:v>170.73333333333332</c:v>
                </c:pt>
                <c:pt idx="10244">
                  <c:v>170.75</c:v>
                </c:pt>
                <c:pt idx="10245">
                  <c:v>170.76666666666668</c:v>
                </c:pt>
                <c:pt idx="10246">
                  <c:v>170.78333333333333</c:v>
                </c:pt>
                <c:pt idx="10247">
                  <c:v>170.8</c:v>
                </c:pt>
                <c:pt idx="10248">
                  <c:v>170.81666666666666</c:v>
                </c:pt>
                <c:pt idx="10249">
                  <c:v>170.83333333333334</c:v>
                </c:pt>
                <c:pt idx="10250">
                  <c:v>170.85</c:v>
                </c:pt>
                <c:pt idx="10251">
                  <c:v>170.86666666666667</c:v>
                </c:pt>
                <c:pt idx="10252">
                  <c:v>170.88333333333333</c:v>
                </c:pt>
                <c:pt idx="10253">
                  <c:v>170.9</c:v>
                </c:pt>
                <c:pt idx="10254">
                  <c:v>170.91666666666666</c:v>
                </c:pt>
                <c:pt idx="10255">
                  <c:v>170.93333333333334</c:v>
                </c:pt>
                <c:pt idx="10256">
                  <c:v>170.95</c:v>
                </c:pt>
                <c:pt idx="10257">
                  <c:v>170.96666666666667</c:v>
                </c:pt>
                <c:pt idx="10258">
                  <c:v>170.98333333333332</c:v>
                </c:pt>
                <c:pt idx="10259">
                  <c:v>171</c:v>
                </c:pt>
                <c:pt idx="10260">
                  <c:v>171.01666666666668</c:v>
                </c:pt>
                <c:pt idx="10261">
                  <c:v>171.03333333333333</c:v>
                </c:pt>
                <c:pt idx="10262">
                  <c:v>171.05</c:v>
                </c:pt>
                <c:pt idx="10263">
                  <c:v>171.06666666666666</c:v>
                </c:pt>
                <c:pt idx="10264">
                  <c:v>171.08333333333334</c:v>
                </c:pt>
                <c:pt idx="10265">
                  <c:v>171.1</c:v>
                </c:pt>
                <c:pt idx="10266">
                  <c:v>171.11666666666667</c:v>
                </c:pt>
                <c:pt idx="10267">
                  <c:v>171.13333333333333</c:v>
                </c:pt>
                <c:pt idx="10268">
                  <c:v>171.15</c:v>
                </c:pt>
                <c:pt idx="10269">
                  <c:v>171.16666666666666</c:v>
                </c:pt>
                <c:pt idx="10270">
                  <c:v>171.18333333333334</c:v>
                </c:pt>
                <c:pt idx="10271">
                  <c:v>171.2</c:v>
                </c:pt>
                <c:pt idx="10272">
                  <c:v>171.21666666666667</c:v>
                </c:pt>
                <c:pt idx="10273">
                  <c:v>171.23333333333332</c:v>
                </c:pt>
                <c:pt idx="10274">
                  <c:v>171.25</c:v>
                </c:pt>
                <c:pt idx="10275">
                  <c:v>171.26666666666668</c:v>
                </c:pt>
                <c:pt idx="10276">
                  <c:v>171.28333333333333</c:v>
                </c:pt>
                <c:pt idx="10277">
                  <c:v>171.3</c:v>
                </c:pt>
                <c:pt idx="10278">
                  <c:v>171.31666666666666</c:v>
                </c:pt>
                <c:pt idx="10279">
                  <c:v>171.33333333333334</c:v>
                </c:pt>
                <c:pt idx="10280">
                  <c:v>171.35</c:v>
                </c:pt>
                <c:pt idx="10281">
                  <c:v>171.36666666666667</c:v>
                </c:pt>
                <c:pt idx="10282">
                  <c:v>171.38333333333333</c:v>
                </c:pt>
                <c:pt idx="10283">
                  <c:v>171.4</c:v>
                </c:pt>
                <c:pt idx="10284">
                  <c:v>171.41666666666666</c:v>
                </c:pt>
                <c:pt idx="10285">
                  <c:v>171.43333333333334</c:v>
                </c:pt>
                <c:pt idx="10286">
                  <c:v>171.45</c:v>
                </c:pt>
                <c:pt idx="10287">
                  <c:v>171.46666666666667</c:v>
                </c:pt>
                <c:pt idx="10288">
                  <c:v>171.48333333333332</c:v>
                </c:pt>
                <c:pt idx="10289">
                  <c:v>171.5</c:v>
                </c:pt>
                <c:pt idx="10290">
                  <c:v>171.51666666666668</c:v>
                </c:pt>
                <c:pt idx="10291">
                  <c:v>171.53333333333333</c:v>
                </c:pt>
                <c:pt idx="10292">
                  <c:v>171.55</c:v>
                </c:pt>
                <c:pt idx="10293">
                  <c:v>171.56666666666666</c:v>
                </c:pt>
                <c:pt idx="10294">
                  <c:v>171.58333333333334</c:v>
                </c:pt>
                <c:pt idx="10295">
                  <c:v>171.6</c:v>
                </c:pt>
                <c:pt idx="10296">
                  <c:v>171.61666666666667</c:v>
                </c:pt>
                <c:pt idx="10297">
                  <c:v>171.63333333333333</c:v>
                </c:pt>
                <c:pt idx="10298">
                  <c:v>171.65</c:v>
                </c:pt>
                <c:pt idx="10299">
                  <c:v>171.66666666666666</c:v>
                </c:pt>
                <c:pt idx="10300">
                  <c:v>171.68333333333334</c:v>
                </c:pt>
                <c:pt idx="10301">
                  <c:v>171.7</c:v>
                </c:pt>
                <c:pt idx="10302">
                  <c:v>171.71666666666667</c:v>
                </c:pt>
                <c:pt idx="10303">
                  <c:v>171.73333333333332</c:v>
                </c:pt>
                <c:pt idx="10304">
                  <c:v>171.75</c:v>
                </c:pt>
                <c:pt idx="10305">
                  <c:v>171.76666666666668</c:v>
                </c:pt>
                <c:pt idx="10306">
                  <c:v>171.78333333333333</c:v>
                </c:pt>
                <c:pt idx="10307">
                  <c:v>171.8</c:v>
                </c:pt>
                <c:pt idx="10308">
                  <c:v>171.81666666666666</c:v>
                </c:pt>
                <c:pt idx="10309">
                  <c:v>171.83333333333334</c:v>
                </c:pt>
                <c:pt idx="10310">
                  <c:v>171.85</c:v>
                </c:pt>
                <c:pt idx="10311">
                  <c:v>171.86666666666667</c:v>
                </c:pt>
                <c:pt idx="10312">
                  <c:v>171.88333333333333</c:v>
                </c:pt>
                <c:pt idx="10313">
                  <c:v>171.9</c:v>
                </c:pt>
                <c:pt idx="10314">
                  <c:v>171.91666666666666</c:v>
                </c:pt>
                <c:pt idx="10315">
                  <c:v>171.93333333333334</c:v>
                </c:pt>
                <c:pt idx="10316">
                  <c:v>171.95</c:v>
                </c:pt>
                <c:pt idx="10317">
                  <c:v>171.96666666666667</c:v>
                </c:pt>
                <c:pt idx="10318">
                  <c:v>171.98333333333332</c:v>
                </c:pt>
                <c:pt idx="10319">
                  <c:v>172</c:v>
                </c:pt>
                <c:pt idx="10320">
                  <c:v>172.01666666666668</c:v>
                </c:pt>
                <c:pt idx="10321">
                  <c:v>172.03333333333333</c:v>
                </c:pt>
                <c:pt idx="10322">
                  <c:v>172.05</c:v>
                </c:pt>
                <c:pt idx="10323">
                  <c:v>172.06666666666666</c:v>
                </c:pt>
                <c:pt idx="10324">
                  <c:v>172.08333333333334</c:v>
                </c:pt>
                <c:pt idx="10325">
                  <c:v>172.1</c:v>
                </c:pt>
                <c:pt idx="10326">
                  <c:v>172.11666666666667</c:v>
                </c:pt>
                <c:pt idx="10327">
                  <c:v>172.13333333333333</c:v>
                </c:pt>
                <c:pt idx="10328">
                  <c:v>172.15</c:v>
                </c:pt>
                <c:pt idx="10329">
                  <c:v>172.16666666666666</c:v>
                </c:pt>
                <c:pt idx="10330">
                  <c:v>172.18333333333334</c:v>
                </c:pt>
                <c:pt idx="10331">
                  <c:v>172.2</c:v>
                </c:pt>
                <c:pt idx="10332">
                  <c:v>172.21666666666667</c:v>
                </c:pt>
                <c:pt idx="10333">
                  <c:v>172.23333333333332</c:v>
                </c:pt>
                <c:pt idx="10334">
                  <c:v>172.25</c:v>
                </c:pt>
                <c:pt idx="10335">
                  <c:v>172.26666666666668</c:v>
                </c:pt>
                <c:pt idx="10336">
                  <c:v>172.28333333333333</c:v>
                </c:pt>
                <c:pt idx="10337">
                  <c:v>172.3</c:v>
                </c:pt>
                <c:pt idx="10338">
                  <c:v>172.31666666666666</c:v>
                </c:pt>
                <c:pt idx="10339">
                  <c:v>172.33333333333334</c:v>
                </c:pt>
                <c:pt idx="10340">
                  <c:v>172.35</c:v>
                </c:pt>
                <c:pt idx="10341">
                  <c:v>172.36666666666667</c:v>
                </c:pt>
                <c:pt idx="10342">
                  <c:v>172.38333333333333</c:v>
                </c:pt>
                <c:pt idx="10343">
                  <c:v>172.4</c:v>
                </c:pt>
                <c:pt idx="10344">
                  <c:v>172.41666666666666</c:v>
                </c:pt>
                <c:pt idx="10345">
                  <c:v>172.43333333333334</c:v>
                </c:pt>
                <c:pt idx="10346">
                  <c:v>172.45</c:v>
                </c:pt>
                <c:pt idx="10347">
                  <c:v>172.46666666666667</c:v>
                </c:pt>
                <c:pt idx="10348">
                  <c:v>172.48333333333332</c:v>
                </c:pt>
                <c:pt idx="10349">
                  <c:v>172.5</c:v>
                </c:pt>
                <c:pt idx="10350">
                  <c:v>172.51666666666668</c:v>
                </c:pt>
                <c:pt idx="10351">
                  <c:v>172.53333333333333</c:v>
                </c:pt>
                <c:pt idx="10352">
                  <c:v>172.55</c:v>
                </c:pt>
                <c:pt idx="10353">
                  <c:v>172.56666666666666</c:v>
                </c:pt>
                <c:pt idx="10354">
                  <c:v>172.58333333333334</c:v>
                </c:pt>
                <c:pt idx="10355">
                  <c:v>172.6</c:v>
                </c:pt>
                <c:pt idx="10356">
                  <c:v>172.61666666666667</c:v>
                </c:pt>
                <c:pt idx="10357">
                  <c:v>172.63333333333333</c:v>
                </c:pt>
                <c:pt idx="10358">
                  <c:v>172.65</c:v>
                </c:pt>
                <c:pt idx="10359">
                  <c:v>172.66666666666666</c:v>
                </c:pt>
                <c:pt idx="10360">
                  <c:v>172.68333333333334</c:v>
                </c:pt>
                <c:pt idx="10361">
                  <c:v>172.7</c:v>
                </c:pt>
                <c:pt idx="10362">
                  <c:v>172.71666666666667</c:v>
                </c:pt>
                <c:pt idx="10363">
                  <c:v>172.73333333333332</c:v>
                </c:pt>
                <c:pt idx="10364">
                  <c:v>172.75</c:v>
                </c:pt>
                <c:pt idx="10365">
                  <c:v>172.76666666666668</c:v>
                </c:pt>
                <c:pt idx="10366">
                  <c:v>172.78333333333333</c:v>
                </c:pt>
                <c:pt idx="10367">
                  <c:v>172.8</c:v>
                </c:pt>
                <c:pt idx="10368">
                  <c:v>172.81666666666666</c:v>
                </c:pt>
                <c:pt idx="10369">
                  <c:v>172.83333333333334</c:v>
                </c:pt>
                <c:pt idx="10370">
                  <c:v>172.85</c:v>
                </c:pt>
                <c:pt idx="10371">
                  <c:v>172.86666666666667</c:v>
                </c:pt>
                <c:pt idx="10372">
                  <c:v>172.88333333333333</c:v>
                </c:pt>
                <c:pt idx="10373">
                  <c:v>172.9</c:v>
                </c:pt>
                <c:pt idx="10374">
                  <c:v>172.91666666666666</c:v>
                </c:pt>
                <c:pt idx="10375">
                  <c:v>172.93333333333334</c:v>
                </c:pt>
                <c:pt idx="10376">
                  <c:v>172.95</c:v>
                </c:pt>
                <c:pt idx="10377">
                  <c:v>172.96666666666667</c:v>
                </c:pt>
                <c:pt idx="10378">
                  <c:v>172.98333333333332</c:v>
                </c:pt>
                <c:pt idx="10379">
                  <c:v>173</c:v>
                </c:pt>
                <c:pt idx="10380">
                  <c:v>173.01666666666668</c:v>
                </c:pt>
                <c:pt idx="10381">
                  <c:v>173.03333333333333</c:v>
                </c:pt>
                <c:pt idx="10382">
                  <c:v>173.05</c:v>
                </c:pt>
                <c:pt idx="10383">
                  <c:v>173.06666666666666</c:v>
                </c:pt>
                <c:pt idx="10384">
                  <c:v>173.08333333333334</c:v>
                </c:pt>
                <c:pt idx="10385">
                  <c:v>173.1</c:v>
                </c:pt>
                <c:pt idx="10386">
                  <c:v>173.11666666666667</c:v>
                </c:pt>
                <c:pt idx="10387">
                  <c:v>173.13333333333333</c:v>
                </c:pt>
                <c:pt idx="10388">
                  <c:v>173.15</c:v>
                </c:pt>
                <c:pt idx="10389">
                  <c:v>173.16666666666666</c:v>
                </c:pt>
                <c:pt idx="10390">
                  <c:v>173.18333333333334</c:v>
                </c:pt>
                <c:pt idx="10391">
                  <c:v>173.2</c:v>
                </c:pt>
                <c:pt idx="10392">
                  <c:v>173.21666666666667</c:v>
                </c:pt>
                <c:pt idx="10393">
                  <c:v>173.23333333333332</c:v>
                </c:pt>
                <c:pt idx="10394">
                  <c:v>173.25</c:v>
                </c:pt>
                <c:pt idx="10395">
                  <c:v>173.26666666666668</c:v>
                </c:pt>
                <c:pt idx="10396">
                  <c:v>173.28333333333333</c:v>
                </c:pt>
                <c:pt idx="10397">
                  <c:v>173.3</c:v>
                </c:pt>
                <c:pt idx="10398">
                  <c:v>173.31666666666666</c:v>
                </c:pt>
                <c:pt idx="10399">
                  <c:v>173.33333333333334</c:v>
                </c:pt>
                <c:pt idx="10400">
                  <c:v>173.35</c:v>
                </c:pt>
                <c:pt idx="10401">
                  <c:v>173.36666666666667</c:v>
                </c:pt>
                <c:pt idx="10402">
                  <c:v>173.38333333333333</c:v>
                </c:pt>
                <c:pt idx="10403">
                  <c:v>173.4</c:v>
                </c:pt>
                <c:pt idx="10404">
                  <c:v>173.41666666666666</c:v>
                </c:pt>
                <c:pt idx="10405">
                  <c:v>173.43333333333334</c:v>
                </c:pt>
                <c:pt idx="10406">
                  <c:v>173.45</c:v>
                </c:pt>
                <c:pt idx="10407">
                  <c:v>173.46666666666667</c:v>
                </c:pt>
                <c:pt idx="10408">
                  <c:v>173.48333333333332</c:v>
                </c:pt>
                <c:pt idx="10409">
                  <c:v>173.5</c:v>
                </c:pt>
                <c:pt idx="10410">
                  <c:v>173.51666666666668</c:v>
                </c:pt>
                <c:pt idx="10411">
                  <c:v>173.53333333333333</c:v>
                </c:pt>
                <c:pt idx="10412">
                  <c:v>173.55</c:v>
                </c:pt>
                <c:pt idx="10413">
                  <c:v>173.56666666666666</c:v>
                </c:pt>
                <c:pt idx="10414">
                  <c:v>173.58333333333334</c:v>
                </c:pt>
                <c:pt idx="10415">
                  <c:v>173.6</c:v>
                </c:pt>
                <c:pt idx="10416">
                  <c:v>173.61666666666667</c:v>
                </c:pt>
                <c:pt idx="10417">
                  <c:v>173.63333333333333</c:v>
                </c:pt>
                <c:pt idx="10418">
                  <c:v>173.65</c:v>
                </c:pt>
                <c:pt idx="10419">
                  <c:v>173.66666666666666</c:v>
                </c:pt>
                <c:pt idx="10420">
                  <c:v>173.68333333333334</c:v>
                </c:pt>
                <c:pt idx="10421">
                  <c:v>173.7</c:v>
                </c:pt>
                <c:pt idx="10422">
                  <c:v>173.71666666666667</c:v>
                </c:pt>
                <c:pt idx="10423">
                  <c:v>173.73333333333332</c:v>
                </c:pt>
                <c:pt idx="10424">
                  <c:v>173.75</c:v>
                </c:pt>
                <c:pt idx="10425">
                  <c:v>173.76666666666668</c:v>
                </c:pt>
                <c:pt idx="10426">
                  <c:v>173.78333333333333</c:v>
                </c:pt>
                <c:pt idx="10427">
                  <c:v>173.8</c:v>
                </c:pt>
                <c:pt idx="10428">
                  <c:v>173.81666666666666</c:v>
                </c:pt>
                <c:pt idx="10429">
                  <c:v>173.83333333333334</c:v>
                </c:pt>
                <c:pt idx="10430">
                  <c:v>173.85</c:v>
                </c:pt>
                <c:pt idx="10431">
                  <c:v>173.86666666666667</c:v>
                </c:pt>
                <c:pt idx="10432">
                  <c:v>173.88333333333333</c:v>
                </c:pt>
                <c:pt idx="10433">
                  <c:v>173.9</c:v>
                </c:pt>
                <c:pt idx="10434">
                  <c:v>173.91666666666666</c:v>
                </c:pt>
                <c:pt idx="10435">
                  <c:v>173.93333333333334</c:v>
                </c:pt>
                <c:pt idx="10436">
                  <c:v>173.95</c:v>
                </c:pt>
                <c:pt idx="10437">
                  <c:v>173.96666666666667</c:v>
                </c:pt>
                <c:pt idx="10438">
                  <c:v>173.98333333333332</c:v>
                </c:pt>
                <c:pt idx="10439">
                  <c:v>174</c:v>
                </c:pt>
                <c:pt idx="10440">
                  <c:v>174.01666666666668</c:v>
                </c:pt>
                <c:pt idx="10441">
                  <c:v>174.03333333333333</c:v>
                </c:pt>
                <c:pt idx="10442">
                  <c:v>174.05</c:v>
                </c:pt>
                <c:pt idx="10443">
                  <c:v>174.06666666666666</c:v>
                </c:pt>
                <c:pt idx="10444">
                  <c:v>174.08333333333334</c:v>
                </c:pt>
                <c:pt idx="10445">
                  <c:v>174.1</c:v>
                </c:pt>
                <c:pt idx="10446">
                  <c:v>174.11666666666667</c:v>
                </c:pt>
                <c:pt idx="10447">
                  <c:v>174.13333333333333</c:v>
                </c:pt>
                <c:pt idx="10448">
                  <c:v>174.15</c:v>
                </c:pt>
                <c:pt idx="10449">
                  <c:v>174.16666666666666</c:v>
                </c:pt>
                <c:pt idx="10450">
                  <c:v>174.18333333333334</c:v>
                </c:pt>
                <c:pt idx="10451">
                  <c:v>174.2</c:v>
                </c:pt>
                <c:pt idx="10452">
                  <c:v>174.21666666666667</c:v>
                </c:pt>
                <c:pt idx="10453">
                  <c:v>174.23333333333332</c:v>
                </c:pt>
                <c:pt idx="10454">
                  <c:v>174.25</c:v>
                </c:pt>
                <c:pt idx="10455">
                  <c:v>174.26666666666668</c:v>
                </c:pt>
                <c:pt idx="10456">
                  <c:v>174.28333333333333</c:v>
                </c:pt>
                <c:pt idx="10457">
                  <c:v>174.3</c:v>
                </c:pt>
                <c:pt idx="10458">
                  <c:v>174.31666666666666</c:v>
                </c:pt>
                <c:pt idx="10459">
                  <c:v>174.33333333333334</c:v>
                </c:pt>
                <c:pt idx="10460">
                  <c:v>174.35</c:v>
                </c:pt>
                <c:pt idx="10461">
                  <c:v>174.36666666666667</c:v>
                </c:pt>
                <c:pt idx="10462">
                  <c:v>174.38333333333333</c:v>
                </c:pt>
                <c:pt idx="10463">
                  <c:v>174.4</c:v>
                </c:pt>
                <c:pt idx="10464">
                  <c:v>174.41666666666666</c:v>
                </c:pt>
                <c:pt idx="10465">
                  <c:v>174.43333333333334</c:v>
                </c:pt>
                <c:pt idx="10466">
                  <c:v>174.45</c:v>
                </c:pt>
                <c:pt idx="10467">
                  <c:v>174.46666666666667</c:v>
                </c:pt>
                <c:pt idx="10468">
                  <c:v>174.48333333333332</c:v>
                </c:pt>
                <c:pt idx="10469">
                  <c:v>174.5</c:v>
                </c:pt>
                <c:pt idx="10470">
                  <c:v>174.51666666666668</c:v>
                </c:pt>
                <c:pt idx="10471">
                  <c:v>174.53333333333333</c:v>
                </c:pt>
                <c:pt idx="10472">
                  <c:v>174.55</c:v>
                </c:pt>
                <c:pt idx="10473">
                  <c:v>174.56666666666666</c:v>
                </c:pt>
                <c:pt idx="10474">
                  <c:v>174.58333333333334</c:v>
                </c:pt>
                <c:pt idx="10475">
                  <c:v>174.6</c:v>
                </c:pt>
                <c:pt idx="10476">
                  <c:v>174.61666666666667</c:v>
                </c:pt>
                <c:pt idx="10477">
                  <c:v>174.63333333333333</c:v>
                </c:pt>
                <c:pt idx="10478">
                  <c:v>174.65</c:v>
                </c:pt>
                <c:pt idx="10479">
                  <c:v>174.66666666666666</c:v>
                </c:pt>
                <c:pt idx="10480">
                  <c:v>174.68333333333334</c:v>
                </c:pt>
                <c:pt idx="10481">
                  <c:v>174.7</c:v>
                </c:pt>
                <c:pt idx="10482">
                  <c:v>174.71666666666667</c:v>
                </c:pt>
                <c:pt idx="10483">
                  <c:v>174.73333333333332</c:v>
                </c:pt>
                <c:pt idx="10484">
                  <c:v>174.75</c:v>
                </c:pt>
                <c:pt idx="10485">
                  <c:v>174.76666666666668</c:v>
                </c:pt>
                <c:pt idx="10486">
                  <c:v>174.78333333333333</c:v>
                </c:pt>
                <c:pt idx="10487">
                  <c:v>174.8</c:v>
                </c:pt>
                <c:pt idx="10488">
                  <c:v>174.81666666666666</c:v>
                </c:pt>
                <c:pt idx="10489">
                  <c:v>174.83333333333334</c:v>
                </c:pt>
                <c:pt idx="10490">
                  <c:v>174.85</c:v>
                </c:pt>
                <c:pt idx="10491">
                  <c:v>174.86666666666667</c:v>
                </c:pt>
                <c:pt idx="10492">
                  <c:v>174.88333333333333</c:v>
                </c:pt>
                <c:pt idx="10493">
                  <c:v>174.9</c:v>
                </c:pt>
                <c:pt idx="10494">
                  <c:v>174.91666666666666</c:v>
                </c:pt>
                <c:pt idx="10495">
                  <c:v>174.93333333333334</c:v>
                </c:pt>
                <c:pt idx="10496">
                  <c:v>174.95</c:v>
                </c:pt>
                <c:pt idx="10497">
                  <c:v>174.96666666666667</c:v>
                </c:pt>
                <c:pt idx="10498">
                  <c:v>174.98333333333332</c:v>
                </c:pt>
                <c:pt idx="10499">
                  <c:v>175</c:v>
                </c:pt>
                <c:pt idx="10500">
                  <c:v>175.01666666666668</c:v>
                </c:pt>
                <c:pt idx="10501">
                  <c:v>175.03333333333333</c:v>
                </c:pt>
                <c:pt idx="10502">
                  <c:v>175.05</c:v>
                </c:pt>
                <c:pt idx="10503">
                  <c:v>175.06666666666666</c:v>
                </c:pt>
                <c:pt idx="10504">
                  <c:v>175.08333333333334</c:v>
                </c:pt>
                <c:pt idx="10505">
                  <c:v>175.1</c:v>
                </c:pt>
                <c:pt idx="10506">
                  <c:v>175.11666666666667</c:v>
                </c:pt>
                <c:pt idx="10507">
                  <c:v>175.13333333333333</c:v>
                </c:pt>
                <c:pt idx="10508">
                  <c:v>175.15</c:v>
                </c:pt>
                <c:pt idx="10509">
                  <c:v>175.16666666666666</c:v>
                </c:pt>
                <c:pt idx="10510">
                  <c:v>175.18333333333334</c:v>
                </c:pt>
                <c:pt idx="10511">
                  <c:v>175.2</c:v>
                </c:pt>
                <c:pt idx="10512">
                  <c:v>175.21666666666667</c:v>
                </c:pt>
                <c:pt idx="10513">
                  <c:v>175.23333333333332</c:v>
                </c:pt>
                <c:pt idx="10514">
                  <c:v>175.25</c:v>
                </c:pt>
                <c:pt idx="10515">
                  <c:v>175.26666666666668</c:v>
                </c:pt>
                <c:pt idx="10516">
                  <c:v>175.28333333333333</c:v>
                </c:pt>
                <c:pt idx="10517">
                  <c:v>175.3</c:v>
                </c:pt>
                <c:pt idx="10518">
                  <c:v>175.31666666666666</c:v>
                </c:pt>
                <c:pt idx="10519">
                  <c:v>175.33333333333334</c:v>
                </c:pt>
                <c:pt idx="10520">
                  <c:v>175.35</c:v>
                </c:pt>
                <c:pt idx="10521">
                  <c:v>175.36666666666667</c:v>
                </c:pt>
                <c:pt idx="10522">
                  <c:v>175.38333333333333</c:v>
                </c:pt>
                <c:pt idx="10523">
                  <c:v>175.4</c:v>
                </c:pt>
                <c:pt idx="10524">
                  <c:v>175.41666666666666</c:v>
                </c:pt>
                <c:pt idx="10525">
                  <c:v>175.43333333333334</c:v>
                </c:pt>
                <c:pt idx="10526">
                  <c:v>175.45</c:v>
                </c:pt>
                <c:pt idx="10527">
                  <c:v>175.46666666666667</c:v>
                </c:pt>
                <c:pt idx="10528">
                  <c:v>175.48333333333332</c:v>
                </c:pt>
                <c:pt idx="10529">
                  <c:v>175.5</c:v>
                </c:pt>
                <c:pt idx="10530">
                  <c:v>175.51666666666668</c:v>
                </c:pt>
                <c:pt idx="10531">
                  <c:v>175.53333333333333</c:v>
                </c:pt>
                <c:pt idx="10532">
                  <c:v>175.55</c:v>
                </c:pt>
                <c:pt idx="10533">
                  <c:v>175.56666666666666</c:v>
                </c:pt>
                <c:pt idx="10534">
                  <c:v>175.58333333333334</c:v>
                </c:pt>
                <c:pt idx="10535">
                  <c:v>175.6</c:v>
                </c:pt>
                <c:pt idx="10536">
                  <c:v>175.61666666666667</c:v>
                </c:pt>
                <c:pt idx="10537">
                  <c:v>175.63333333333333</c:v>
                </c:pt>
                <c:pt idx="10538">
                  <c:v>175.65</c:v>
                </c:pt>
                <c:pt idx="10539">
                  <c:v>175.66666666666666</c:v>
                </c:pt>
                <c:pt idx="10540">
                  <c:v>175.68333333333334</c:v>
                </c:pt>
                <c:pt idx="10541">
                  <c:v>175.7</c:v>
                </c:pt>
                <c:pt idx="10542">
                  <c:v>175.71666666666667</c:v>
                </c:pt>
                <c:pt idx="10543">
                  <c:v>175.73333333333332</c:v>
                </c:pt>
                <c:pt idx="10544">
                  <c:v>175.75</c:v>
                </c:pt>
                <c:pt idx="10545">
                  <c:v>175.76666666666668</c:v>
                </c:pt>
                <c:pt idx="10546">
                  <c:v>175.78333333333333</c:v>
                </c:pt>
                <c:pt idx="10547">
                  <c:v>175.8</c:v>
                </c:pt>
                <c:pt idx="10548">
                  <c:v>175.81666666666666</c:v>
                </c:pt>
                <c:pt idx="10549">
                  <c:v>175.83333333333334</c:v>
                </c:pt>
                <c:pt idx="10550">
                  <c:v>175.85</c:v>
                </c:pt>
                <c:pt idx="10551">
                  <c:v>175.86666666666667</c:v>
                </c:pt>
                <c:pt idx="10552">
                  <c:v>175.88333333333333</c:v>
                </c:pt>
                <c:pt idx="10553">
                  <c:v>175.9</c:v>
                </c:pt>
                <c:pt idx="10554">
                  <c:v>175.91666666666666</c:v>
                </c:pt>
                <c:pt idx="10555">
                  <c:v>175.93333333333334</c:v>
                </c:pt>
                <c:pt idx="10556">
                  <c:v>175.95</c:v>
                </c:pt>
                <c:pt idx="10557">
                  <c:v>175.96666666666667</c:v>
                </c:pt>
                <c:pt idx="10558">
                  <c:v>175.98333333333332</c:v>
                </c:pt>
                <c:pt idx="10559">
                  <c:v>176</c:v>
                </c:pt>
                <c:pt idx="10560">
                  <c:v>176.01666666666668</c:v>
                </c:pt>
                <c:pt idx="10561">
                  <c:v>176.03333333333333</c:v>
                </c:pt>
                <c:pt idx="10562">
                  <c:v>176.05</c:v>
                </c:pt>
                <c:pt idx="10563">
                  <c:v>176.06666666666666</c:v>
                </c:pt>
                <c:pt idx="10564">
                  <c:v>176.08333333333334</c:v>
                </c:pt>
                <c:pt idx="10565">
                  <c:v>176.1</c:v>
                </c:pt>
                <c:pt idx="10566">
                  <c:v>176.11666666666667</c:v>
                </c:pt>
                <c:pt idx="10567">
                  <c:v>176.13333333333333</c:v>
                </c:pt>
                <c:pt idx="10568">
                  <c:v>176.15</c:v>
                </c:pt>
                <c:pt idx="10569">
                  <c:v>176.16666666666666</c:v>
                </c:pt>
                <c:pt idx="10570">
                  <c:v>176.18333333333334</c:v>
                </c:pt>
                <c:pt idx="10571">
                  <c:v>176.2</c:v>
                </c:pt>
                <c:pt idx="10572">
                  <c:v>176.21666666666667</c:v>
                </c:pt>
                <c:pt idx="10573">
                  <c:v>176.23333333333332</c:v>
                </c:pt>
                <c:pt idx="10574">
                  <c:v>176.25</c:v>
                </c:pt>
                <c:pt idx="10575">
                  <c:v>176.26666666666668</c:v>
                </c:pt>
                <c:pt idx="10576">
                  <c:v>176.28333333333333</c:v>
                </c:pt>
                <c:pt idx="10577">
                  <c:v>176.3</c:v>
                </c:pt>
                <c:pt idx="10578">
                  <c:v>176.31666666666666</c:v>
                </c:pt>
                <c:pt idx="10579">
                  <c:v>176.33333333333334</c:v>
                </c:pt>
                <c:pt idx="10580">
                  <c:v>176.35</c:v>
                </c:pt>
                <c:pt idx="10581">
                  <c:v>176.36666666666667</c:v>
                </c:pt>
                <c:pt idx="10582">
                  <c:v>176.38333333333333</c:v>
                </c:pt>
                <c:pt idx="10583">
                  <c:v>176.4</c:v>
                </c:pt>
                <c:pt idx="10584">
                  <c:v>176.41666666666666</c:v>
                </c:pt>
                <c:pt idx="10585">
                  <c:v>176.43333333333334</c:v>
                </c:pt>
                <c:pt idx="10586">
                  <c:v>176.45</c:v>
                </c:pt>
                <c:pt idx="10587">
                  <c:v>176.46666666666667</c:v>
                </c:pt>
                <c:pt idx="10588">
                  <c:v>176.48333333333332</c:v>
                </c:pt>
                <c:pt idx="10589">
                  <c:v>176.5</c:v>
                </c:pt>
                <c:pt idx="10590">
                  <c:v>176.51666666666668</c:v>
                </c:pt>
                <c:pt idx="10591">
                  <c:v>176.53333333333333</c:v>
                </c:pt>
                <c:pt idx="10592">
                  <c:v>176.55</c:v>
                </c:pt>
                <c:pt idx="10593">
                  <c:v>176.56666666666666</c:v>
                </c:pt>
                <c:pt idx="10594">
                  <c:v>176.58333333333334</c:v>
                </c:pt>
                <c:pt idx="10595">
                  <c:v>176.6</c:v>
                </c:pt>
                <c:pt idx="10596">
                  <c:v>176.61666666666667</c:v>
                </c:pt>
                <c:pt idx="10597">
                  <c:v>176.63333333333333</c:v>
                </c:pt>
                <c:pt idx="10598">
                  <c:v>176.65</c:v>
                </c:pt>
                <c:pt idx="10599">
                  <c:v>176.66666666666666</c:v>
                </c:pt>
                <c:pt idx="10600">
                  <c:v>176.68333333333334</c:v>
                </c:pt>
                <c:pt idx="10601">
                  <c:v>176.7</c:v>
                </c:pt>
                <c:pt idx="10602">
                  <c:v>176.71666666666667</c:v>
                </c:pt>
                <c:pt idx="10603">
                  <c:v>176.73333333333332</c:v>
                </c:pt>
                <c:pt idx="10604">
                  <c:v>176.75</c:v>
                </c:pt>
                <c:pt idx="10605">
                  <c:v>176.76666666666668</c:v>
                </c:pt>
                <c:pt idx="10606">
                  <c:v>176.78333333333333</c:v>
                </c:pt>
                <c:pt idx="10607">
                  <c:v>176.8</c:v>
                </c:pt>
                <c:pt idx="10608">
                  <c:v>176.81666666666666</c:v>
                </c:pt>
                <c:pt idx="10609">
                  <c:v>176.83333333333334</c:v>
                </c:pt>
                <c:pt idx="10610">
                  <c:v>176.85</c:v>
                </c:pt>
                <c:pt idx="10611">
                  <c:v>176.86666666666667</c:v>
                </c:pt>
                <c:pt idx="10612">
                  <c:v>176.88333333333333</c:v>
                </c:pt>
                <c:pt idx="10613">
                  <c:v>176.9</c:v>
                </c:pt>
                <c:pt idx="10614">
                  <c:v>176.91666666666666</c:v>
                </c:pt>
                <c:pt idx="10615">
                  <c:v>176.93333333333334</c:v>
                </c:pt>
                <c:pt idx="10616">
                  <c:v>176.95</c:v>
                </c:pt>
                <c:pt idx="10617">
                  <c:v>176.96666666666667</c:v>
                </c:pt>
                <c:pt idx="10618">
                  <c:v>176.98333333333332</c:v>
                </c:pt>
                <c:pt idx="10619">
                  <c:v>177</c:v>
                </c:pt>
                <c:pt idx="10620">
                  <c:v>177.01666666666668</c:v>
                </c:pt>
                <c:pt idx="10621">
                  <c:v>177.03333333333333</c:v>
                </c:pt>
                <c:pt idx="10622">
                  <c:v>177.05</c:v>
                </c:pt>
                <c:pt idx="10623">
                  <c:v>177.06666666666666</c:v>
                </c:pt>
                <c:pt idx="10624">
                  <c:v>177.08333333333334</c:v>
                </c:pt>
                <c:pt idx="10625">
                  <c:v>177.1</c:v>
                </c:pt>
                <c:pt idx="10626">
                  <c:v>177.11666666666667</c:v>
                </c:pt>
                <c:pt idx="10627">
                  <c:v>177.13333333333333</c:v>
                </c:pt>
                <c:pt idx="10628">
                  <c:v>177.15</c:v>
                </c:pt>
                <c:pt idx="10629">
                  <c:v>177.16666666666666</c:v>
                </c:pt>
                <c:pt idx="10630">
                  <c:v>177.18333333333334</c:v>
                </c:pt>
                <c:pt idx="10631">
                  <c:v>177.2</c:v>
                </c:pt>
                <c:pt idx="10632">
                  <c:v>177.21666666666667</c:v>
                </c:pt>
                <c:pt idx="10633">
                  <c:v>177.23333333333332</c:v>
                </c:pt>
                <c:pt idx="10634">
                  <c:v>177.25</c:v>
                </c:pt>
                <c:pt idx="10635">
                  <c:v>177.26666666666668</c:v>
                </c:pt>
                <c:pt idx="10636">
                  <c:v>177.28333333333333</c:v>
                </c:pt>
                <c:pt idx="10637">
                  <c:v>177.3</c:v>
                </c:pt>
                <c:pt idx="10638">
                  <c:v>177.31666666666666</c:v>
                </c:pt>
                <c:pt idx="10639">
                  <c:v>177.33333333333334</c:v>
                </c:pt>
                <c:pt idx="10640">
                  <c:v>177.35</c:v>
                </c:pt>
                <c:pt idx="10641">
                  <c:v>177.36666666666667</c:v>
                </c:pt>
                <c:pt idx="10642">
                  <c:v>177.38333333333333</c:v>
                </c:pt>
                <c:pt idx="10643">
                  <c:v>177.4</c:v>
                </c:pt>
                <c:pt idx="10644">
                  <c:v>177.41666666666666</c:v>
                </c:pt>
                <c:pt idx="10645">
                  <c:v>177.43333333333334</c:v>
                </c:pt>
                <c:pt idx="10646">
                  <c:v>177.45</c:v>
                </c:pt>
                <c:pt idx="10647">
                  <c:v>177.46666666666667</c:v>
                </c:pt>
                <c:pt idx="10648">
                  <c:v>177.48333333333332</c:v>
                </c:pt>
                <c:pt idx="10649">
                  <c:v>177.5</c:v>
                </c:pt>
                <c:pt idx="10650">
                  <c:v>177.51666666666668</c:v>
                </c:pt>
                <c:pt idx="10651">
                  <c:v>177.53333333333333</c:v>
                </c:pt>
                <c:pt idx="10652">
                  <c:v>177.55</c:v>
                </c:pt>
                <c:pt idx="10653">
                  <c:v>177.56666666666666</c:v>
                </c:pt>
                <c:pt idx="10654">
                  <c:v>177.58333333333334</c:v>
                </c:pt>
                <c:pt idx="10655">
                  <c:v>177.6</c:v>
                </c:pt>
                <c:pt idx="10656">
                  <c:v>177.61666666666667</c:v>
                </c:pt>
                <c:pt idx="10657">
                  <c:v>177.63333333333333</c:v>
                </c:pt>
                <c:pt idx="10658">
                  <c:v>177.65</c:v>
                </c:pt>
                <c:pt idx="10659">
                  <c:v>177.66666666666666</c:v>
                </c:pt>
                <c:pt idx="10660">
                  <c:v>177.68333333333334</c:v>
                </c:pt>
                <c:pt idx="10661">
                  <c:v>177.7</c:v>
                </c:pt>
                <c:pt idx="10662">
                  <c:v>177.71666666666667</c:v>
                </c:pt>
                <c:pt idx="10663">
                  <c:v>177.73333333333332</c:v>
                </c:pt>
                <c:pt idx="10664">
                  <c:v>177.75</c:v>
                </c:pt>
                <c:pt idx="10665">
                  <c:v>177.76666666666668</c:v>
                </c:pt>
                <c:pt idx="10666">
                  <c:v>177.78333333333333</c:v>
                </c:pt>
                <c:pt idx="10667">
                  <c:v>177.8</c:v>
                </c:pt>
                <c:pt idx="10668">
                  <c:v>177.81666666666666</c:v>
                </c:pt>
                <c:pt idx="10669">
                  <c:v>177.83333333333334</c:v>
                </c:pt>
                <c:pt idx="10670">
                  <c:v>177.85</c:v>
                </c:pt>
                <c:pt idx="10671">
                  <c:v>177.86666666666667</c:v>
                </c:pt>
                <c:pt idx="10672">
                  <c:v>177.88333333333333</c:v>
                </c:pt>
                <c:pt idx="10673">
                  <c:v>177.9</c:v>
                </c:pt>
                <c:pt idx="10674">
                  <c:v>177.91666666666666</c:v>
                </c:pt>
                <c:pt idx="10675">
                  <c:v>177.93333333333334</c:v>
                </c:pt>
                <c:pt idx="10676">
                  <c:v>177.95</c:v>
                </c:pt>
                <c:pt idx="10677">
                  <c:v>177.96666666666667</c:v>
                </c:pt>
                <c:pt idx="10678">
                  <c:v>177.98333333333332</c:v>
                </c:pt>
                <c:pt idx="10679">
                  <c:v>178</c:v>
                </c:pt>
                <c:pt idx="10680">
                  <c:v>178.01666666666668</c:v>
                </c:pt>
                <c:pt idx="10681">
                  <c:v>178.03333333333333</c:v>
                </c:pt>
                <c:pt idx="10682">
                  <c:v>178.05</c:v>
                </c:pt>
                <c:pt idx="10683">
                  <c:v>178.06666666666666</c:v>
                </c:pt>
                <c:pt idx="10684">
                  <c:v>178.08333333333334</c:v>
                </c:pt>
                <c:pt idx="10685">
                  <c:v>178.1</c:v>
                </c:pt>
                <c:pt idx="10686">
                  <c:v>178.11666666666667</c:v>
                </c:pt>
                <c:pt idx="10687">
                  <c:v>178.13333333333333</c:v>
                </c:pt>
                <c:pt idx="10688">
                  <c:v>178.15</c:v>
                </c:pt>
                <c:pt idx="10689">
                  <c:v>178.16666666666666</c:v>
                </c:pt>
                <c:pt idx="10690">
                  <c:v>178.18333333333334</c:v>
                </c:pt>
                <c:pt idx="10691">
                  <c:v>178.2</c:v>
                </c:pt>
                <c:pt idx="10692">
                  <c:v>178.21666666666667</c:v>
                </c:pt>
                <c:pt idx="10693">
                  <c:v>178.23333333333332</c:v>
                </c:pt>
                <c:pt idx="10694">
                  <c:v>178.25</c:v>
                </c:pt>
                <c:pt idx="10695">
                  <c:v>178.26666666666668</c:v>
                </c:pt>
                <c:pt idx="10696">
                  <c:v>178.28333333333333</c:v>
                </c:pt>
                <c:pt idx="10697">
                  <c:v>178.3</c:v>
                </c:pt>
                <c:pt idx="10698">
                  <c:v>178.31666666666666</c:v>
                </c:pt>
                <c:pt idx="10699">
                  <c:v>178.33333333333334</c:v>
                </c:pt>
                <c:pt idx="10700">
                  <c:v>178.35</c:v>
                </c:pt>
                <c:pt idx="10701">
                  <c:v>178.36666666666667</c:v>
                </c:pt>
                <c:pt idx="10702">
                  <c:v>178.38333333333333</c:v>
                </c:pt>
                <c:pt idx="10703">
                  <c:v>178.4</c:v>
                </c:pt>
                <c:pt idx="10704">
                  <c:v>178.41666666666666</c:v>
                </c:pt>
                <c:pt idx="10705">
                  <c:v>178.43333333333334</c:v>
                </c:pt>
                <c:pt idx="10706">
                  <c:v>178.45</c:v>
                </c:pt>
                <c:pt idx="10707">
                  <c:v>178.46666666666667</c:v>
                </c:pt>
                <c:pt idx="10708">
                  <c:v>178.48333333333332</c:v>
                </c:pt>
                <c:pt idx="10709">
                  <c:v>178.5</c:v>
                </c:pt>
                <c:pt idx="10710">
                  <c:v>178.51666666666668</c:v>
                </c:pt>
                <c:pt idx="10711">
                  <c:v>178.53333333333333</c:v>
                </c:pt>
                <c:pt idx="10712">
                  <c:v>178.55</c:v>
                </c:pt>
                <c:pt idx="10713">
                  <c:v>178.56666666666666</c:v>
                </c:pt>
                <c:pt idx="10714">
                  <c:v>178.58333333333334</c:v>
                </c:pt>
                <c:pt idx="10715">
                  <c:v>178.6</c:v>
                </c:pt>
                <c:pt idx="10716">
                  <c:v>178.61666666666667</c:v>
                </c:pt>
                <c:pt idx="10717">
                  <c:v>178.63333333333333</c:v>
                </c:pt>
                <c:pt idx="10718">
                  <c:v>178.65</c:v>
                </c:pt>
                <c:pt idx="10719">
                  <c:v>178.66666666666666</c:v>
                </c:pt>
                <c:pt idx="10720">
                  <c:v>178.68333333333334</c:v>
                </c:pt>
                <c:pt idx="10721">
                  <c:v>178.7</c:v>
                </c:pt>
                <c:pt idx="10722">
                  <c:v>178.71666666666667</c:v>
                </c:pt>
                <c:pt idx="10723">
                  <c:v>178.73333333333332</c:v>
                </c:pt>
                <c:pt idx="10724">
                  <c:v>178.75</c:v>
                </c:pt>
                <c:pt idx="10725">
                  <c:v>178.76666666666668</c:v>
                </c:pt>
                <c:pt idx="10726">
                  <c:v>178.78333333333333</c:v>
                </c:pt>
                <c:pt idx="10727">
                  <c:v>178.8</c:v>
                </c:pt>
                <c:pt idx="10728">
                  <c:v>178.81666666666666</c:v>
                </c:pt>
                <c:pt idx="10729">
                  <c:v>178.83333333333334</c:v>
                </c:pt>
                <c:pt idx="10730">
                  <c:v>178.85</c:v>
                </c:pt>
                <c:pt idx="10731">
                  <c:v>178.86666666666667</c:v>
                </c:pt>
                <c:pt idx="10732">
                  <c:v>178.88333333333333</c:v>
                </c:pt>
                <c:pt idx="10733">
                  <c:v>178.9</c:v>
                </c:pt>
                <c:pt idx="10734">
                  <c:v>178.91666666666666</c:v>
                </c:pt>
                <c:pt idx="10735">
                  <c:v>178.93333333333334</c:v>
                </c:pt>
                <c:pt idx="10736">
                  <c:v>178.95</c:v>
                </c:pt>
                <c:pt idx="10737">
                  <c:v>178.96666666666667</c:v>
                </c:pt>
                <c:pt idx="10738">
                  <c:v>178.98333333333332</c:v>
                </c:pt>
                <c:pt idx="10739">
                  <c:v>179</c:v>
                </c:pt>
                <c:pt idx="10740">
                  <c:v>179.01666666666668</c:v>
                </c:pt>
                <c:pt idx="10741">
                  <c:v>179.03333333333333</c:v>
                </c:pt>
                <c:pt idx="10742">
                  <c:v>179.05</c:v>
                </c:pt>
                <c:pt idx="10743">
                  <c:v>179.06666666666666</c:v>
                </c:pt>
                <c:pt idx="10744">
                  <c:v>179.08333333333334</c:v>
                </c:pt>
                <c:pt idx="10745">
                  <c:v>179.1</c:v>
                </c:pt>
                <c:pt idx="10746">
                  <c:v>179.11666666666667</c:v>
                </c:pt>
                <c:pt idx="10747">
                  <c:v>179.13333333333333</c:v>
                </c:pt>
                <c:pt idx="10748">
                  <c:v>179.15</c:v>
                </c:pt>
                <c:pt idx="10749">
                  <c:v>179.16666666666666</c:v>
                </c:pt>
                <c:pt idx="10750">
                  <c:v>179.18333333333334</c:v>
                </c:pt>
                <c:pt idx="10751">
                  <c:v>179.2</c:v>
                </c:pt>
                <c:pt idx="10752">
                  <c:v>179.21666666666667</c:v>
                </c:pt>
                <c:pt idx="10753">
                  <c:v>179.23333333333332</c:v>
                </c:pt>
                <c:pt idx="10754">
                  <c:v>179.25</c:v>
                </c:pt>
                <c:pt idx="10755">
                  <c:v>179.26666666666668</c:v>
                </c:pt>
                <c:pt idx="10756">
                  <c:v>179.28333333333333</c:v>
                </c:pt>
                <c:pt idx="10757">
                  <c:v>179.3</c:v>
                </c:pt>
                <c:pt idx="10758">
                  <c:v>179.31666666666666</c:v>
                </c:pt>
                <c:pt idx="10759">
                  <c:v>179.33333333333334</c:v>
                </c:pt>
                <c:pt idx="10760">
                  <c:v>179.35</c:v>
                </c:pt>
                <c:pt idx="10761">
                  <c:v>179.36666666666667</c:v>
                </c:pt>
                <c:pt idx="10762">
                  <c:v>179.38333333333333</c:v>
                </c:pt>
                <c:pt idx="10763">
                  <c:v>179.4</c:v>
                </c:pt>
                <c:pt idx="10764">
                  <c:v>179.41666666666666</c:v>
                </c:pt>
                <c:pt idx="10765">
                  <c:v>179.43333333333334</c:v>
                </c:pt>
                <c:pt idx="10766">
                  <c:v>179.45</c:v>
                </c:pt>
                <c:pt idx="10767">
                  <c:v>179.46666666666667</c:v>
                </c:pt>
                <c:pt idx="10768">
                  <c:v>179.48333333333332</c:v>
                </c:pt>
                <c:pt idx="10769">
                  <c:v>179.5</c:v>
                </c:pt>
                <c:pt idx="10770">
                  <c:v>179.51666666666668</c:v>
                </c:pt>
                <c:pt idx="10771">
                  <c:v>179.53333333333333</c:v>
                </c:pt>
                <c:pt idx="10772">
                  <c:v>179.55</c:v>
                </c:pt>
                <c:pt idx="10773">
                  <c:v>179.56666666666666</c:v>
                </c:pt>
                <c:pt idx="10774">
                  <c:v>179.58333333333334</c:v>
                </c:pt>
                <c:pt idx="10775">
                  <c:v>179.6</c:v>
                </c:pt>
                <c:pt idx="10776">
                  <c:v>179.61666666666667</c:v>
                </c:pt>
                <c:pt idx="10777">
                  <c:v>179.63333333333333</c:v>
                </c:pt>
                <c:pt idx="10778">
                  <c:v>179.65</c:v>
                </c:pt>
                <c:pt idx="10779">
                  <c:v>179.66666666666666</c:v>
                </c:pt>
                <c:pt idx="10780">
                  <c:v>179.68333333333334</c:v>
                </c:pt>
                <c:pt idx="10781">
                  <c:v>179.7</c:v>
                </c:pt>
                <c:pt idx="10782">
                  <c:v>179.71666666666667</c:v>
                </c:pt>
                <c:pt idx="10783">
                  <c:v>179.73333333333332</c:v>
                </c:pt>
                <c:pt idx="10784">
                  <c:v>179.75</c:v>
                </c:pt>
                <c:pt idx="10785">
                  <c:v>179.76666666666668</c:v>
                </c:pt>
                <c:pt idx="10786">
                  <c:v>179.78333333333333</c:v>
                </c:pt>
                <c:pt idx="10787">
                  <c:v>179.8</c:v>
                </c:pt>
                <c:pt idx="10788">
                  <c:v>179.81666666666666</c:v>
                </c:pt>
                <c:pt idx="10789">
                  <c:v>179.83333333333334</c:v>
                </c:pt>
                <c:pt idx="10790">
                  <c:v>179.85</c:v>
                </c:pt>
                <c:pt idx="10791">
                  <c:v>179.86666666666667</c:v>
                </c:pt>
                <c:pt idx="10792">
                  <c:v>179.88333333333333</c:v>
                </c:pt>
                <c:pt idx="10793">
                  <c:v>179.9</c:v>
                </c:pt>
                <c:pt idx="10794">
                  <c:v>179.91666666666666</c:v>
                </c:pt>
                <c:pt idx="10795">
                  <c:v>179.93333333333334</c:v>
                </c:pt>
                <c:pt idx="10796">
                  <c:v>179.95</c:v>
                </c:pt>
                <c:pt idx="10797">
                  <c:v>179.96666666666667</c:v>
                </c:pt>
                <c:pt idx="10798">
                  <c:v>179.98333333333332</c:v>
                </c:pt>
                <c:pt idx="10799">
                  <c:v>180</c:v>
                </c:pt>
                <c:pt idx="10800">
                  <c:v>180.01666666666668</c:v>
                </c:pt>
                <c:pt idx="10801">
                  <c:v>180.03333333333333</c:v>
                </c:pt>
                <c:pt idx="10802">
                  <c:v>180.05</c:v>
                </c:pt>
                <c:pt idx="10803">
                  <c:v>180.06666666666666</c:v>
                </c:pt>
                <c:pt idx="10804">
                  <c:v>180.08333333333334</c:v>
                </c:pt>
                <c:pt idx="10805">
                  <c:v>180.1</c:v>
                </c:pt>
                <c:pt idx="10806">
                  <c:v>180.11666666666667</c:v>
                </c:pt>
                <c:pt idx="10807">
                  <c:v>180.13333333333333</c:v>
                </c:pt>
                <c:pt idx="10808">
                  <c:v>180.15</c:v>
                </c:pt>
                <c:pt idx="10809">
                  <c:v>180.16666666666666</c:v>
                </c:pt>
                <c:pt idx="10810">
                  <c:v>180.18333333333334</c:v>
                </c:pt>
                <c:pt idx="10811">
                  <c:v>180.2</c:v>
                </c:pt>
                <c:pt idx="10812">
                  <c:v>180.21666666666667</c:v>
                </c:pt>
                <c:pt idx="10813">
                  <c:v>180.23333333333332</c:v>
                </c:pt>
                <c:pt idx="10814">
                  <c:v>180.25</c:v>
                </c:pt>
                <c:pt idx="10815">
                  <c:v>180.26666666666668</c:v>
                </c:pt>
                <c:pt idx="10816">
                  <c:v>180.28333333333333</c:v>
                </c:pt>
                <c:pt idx="10817">
                  <c:v>180.3</c:v>
                </c:pt>
                <c:pt idx="10818">
                  <c:v>180.31666666666666</c:v>
                </c:pt>
                <c:pt idx="10819">
                  <c:v>180.33333333333334</c:v>
                </c:pt>
                <c:pt idx="10820">
                  <c:v>180.35</c:v>
                </c:pt>
                <c:pt idx="10821">
                  <c:v>180.36666666666667</c:v>
                </c:pt>
                <c:pt idx="10822">
                  <c:v>180.38333333333333</c:v>
                </c:pt>
                <c:pt idx="10823">
                  <c:v>180.4</c:v>
                </c:pt>
                <c:pt idx="10824">
                  <c:v>180.41666666666666</c:v>
                </c:pt>
                <c:pt idx="10825">
                  <c:v>180.43333333333334</c:v>
                </c:pt>
                <c:pt idx="10826">
                  <c:v>180.45</c:v>
                </c:pt>
                <c:pt idx="10827">
                  <c:v>180.46666666666667</c:v>
                </c:pt>
                <c:pt idx="10828">
                  <c:v>180.48333333333332</c:v>
                </c:pt>
                <c:pt idx="10829">
                  <c:v>180.5</c:v>
                </c:pt>
                <c:pt idx="10830">
                  <c:v>180.51666666666668</c:v>
                </c:pt>
                <c:pt idx="10831">
                  <c:v>180.53333333333333</c:v>
                </c:pt>
                <c:pt idx="10832">
                  <c:v>180.55</c:v>
                </c:pt>
                <c:pt idx="10833">
                  <c:v>180.56666666666666</c:v>
                </c:pt>
                <c:pt idx="10834">
                  <c:v>180.58333333333334</c:v>
                </c:pt>
                <c:pt idx="10835">
                  <c:v>180.6</c:v>
                </c:pt>
                <c:pt idx="10836">
                  <c:v>180.61666666666667</c:v>
                </c:pt>
                <c:pt idx="10837">
                  <c:v>180.63333333333333</c:v>
                </c:pt>
                <c:pt idx="10838">
                  <c:v>180.65</c:v>
                </c:pt>
                <c:pt idx="10839">
                  <c:v>180.66666666666666</c:v>
                </c:pt>
                <c:pt idx="10840">
                  <c:v>180.68333333333334</c:v>
                </c:pt>
                <c:pt idx="10841">
                  <c:v>180.7</c:v>
                </c:pt>
                <c:pt idx="10842">
                  <c:v>180.71666666666667</c:v>
                </c:pt>
                <c:pt idx="10843">
                  <c:v>180.73333333333332</c:v>
                </c:pt>
                <c:pt idx="10844">
                  <c:v>180.75</c:v>
                </c:pt>
                <c:pt idx="10845">
                  <c:v>180.76666666666668</c:v>
                </c:pt>
                <c:pt idx="10846">
                  <c:v>180.78333333333333</c:v>
                </c:pt>
                <c:pt idx="10847">
                  <c:v>180.8</c:v>
                </c:pt>
                <c:pt idx="10848">
                  <c:v>180.81666666666666</c:v>
                </c:pt>
                <c:pt idx="10849">
                  <c:v>180.83333333333334</c:v>
                </c:pt>
                <c:pt idx="10850">
                  <c:v>180.85</c:v>
                </c:pt>
                <c:pt idx="10851">
                  <c:v>180.86666666666667</c:v>
                </c:pt>
                <c:pt idx="10852">
                  <c:v>180.88333333333333</c:v>
                </c:pt>
                <c:pt idx="10853">
                  <c:v>180.9</c:v>
                </c:pt>
                <c:pt idx="10854">
                  <c:v>180.91666666666666</c:v>
                </c:pt>
                <c:pt idx="10855">
                  <c:v>180.93333333333334</c:v>
                </c:pt>
                <c:pt idx="10856">
                  <c:v>180.95</c:v>
                </c:pt>
                <c:pt idx="10857">
                  <c:v>180.96666666666667</c:v>
                </c:pt>
                <c:pt idx="10858">
                  <c:v>180.98333333333332</c:v>
                </c:pt>
                <c:pt idx="10859">
                  <c:v>181</c:v>
                </c:pt>
                <c:pt idx="10860">
                  <c:v>181.01666666666668</c:v>
                </c:pt>
                <c:pt idx="10861">
                  <c:v>181.03333333333333</c:v>
                </c:pt>
                <c:pt idx="10862">
                  <c:v>181.05</c:v>
                </c:pt>
                <c:pt idx="10863">
                  <c:v>181.06666666666666</c:v>
                </c:pt>
                <c:pt idx="10864">
                  <c:v>181.08333333333334</c:v>
                </c:pt>
                <c:pt idx="10865">
                  <c:v>181.1</c:v>
                </c:pt>
                <c:pt idx="10866">
                  <c:v>181.11666666666667</c:v>
                </c:pt>
                <c:pt idx="10867">
                  <c:v>181.13333333333333</c:v>
                </c:pt>
                <c:pt idx="10868">
                  <c:v>181.15</c:v>
                </c:pt>
                <c:pt idx="10869">
                  <c:v>181.16666666666666</c:v>
                </c:pt>
                <c:pt idx="10870">
                  <c:v>181.18333333333334</c:v>
                </c:pt>
                <c:pt idx="10871">
                  <c:v>181.2</c:v>
                </c:pt>
                <c:pt idx="10872">
                  <c:v>181.21666666666667</c:v>
                </c:pt>
                <c:pt idx="10873">
                  <c:v>181.23333333333332</c:v>
                </c:pt>
                <c:pt idx="10874">
                  <c:v>181.25</c:v>
                </c:pt>
                <c:pt idx="10875">
                  <c:v>181.26666666666668</c:v>
                </c:pt>
                <c:pt idx="10876">
                  <c:v>181.28333333333333</c:v>
                </c:pt>
                <c:pt idx="10877">
                  <c:v>181.3</c:v>
                </c:pt>
                <c:pt idx="10878">
                  <c:v>181.31666666666666</c:v>
                </c:pt>
                <c:pt idx="10879">
                  <c:v>181.33333333333334</c:v>
                </c:pt>
                <c:pt idx="10880">
                  <c:v>181.35</c:v>
                </c:pt>
                <c:pt idx="10881">
                  <c:v>181.36666666666667</c:v>
                </c:pt>
                <c:pt idx="10882">
                  <c:v>181.38333333333333</c:v>
                </c:pt>
                <c:pt idx="10883">
                  <c:v>181.4</c:v>
                </c:pt>
                <c:pt idx="10884">
                  <c:v>181.41666666666666</c:v>
                </c:pt>
                <c:pt idx="10885">
                  <c:v>181.43333333333334</c:v>
                </c:pt>
                <c:pt idx="10886">
                  <c:v>181.45</c:v>
                </c:pt>
                <c:pt idx="10887">
                  <c:v>181.46666666666667</c:v>
                </c:pt>
                <c:pt idx="10888">
                  <c:v>181.48333333333332</c:v>
                </c:pt>
                <c:pt idx="10889">
                  <c:v>181.5</c:v>
                </c:pt>
                <c:pt idx="10890">
                  <c:v>181.51666666666668</c:v>
                </c:pt>
                <c:pt idx="10891">
                  <c:v>181.53333333333333</c:v>
                </c:pt>
                <c:pt idx="10892">
                  <c:v>181.55</c:v>
                </c:pt>
                <c:pt idx="10893">
                  <c:v>181.56666666666666</c:v>
                </c:pt>
                <c:pt idx="10894">
                  <c:v>181.58333333333334</c:v>
                </c:pt>
                <c:pt idx="10895">
                  <c:v>181.6</c:v>
                </c:pt>
                <c:pt idx="10896">
                  <c:v>181.61666666666667</c:v>
                </c:pt>
                <c:pt idx="10897">
                  <c:v>181.63333333333333</c:v>
                </c:pt>
                <c:pt idx="10898">
                  <c:v>181.65</c:v>
                </c:pt>
                <c:pt idx="10899">
                  <c:v>181.66666666666666</c:v>
                </c:pt>
                <c:pt idx="10900">
                  <c:v>181.68333333333334</c:v>
                </c:pt>
                <c:pt idx="10901">
                  <c:v>181.7</c:v>
                </c:pt>
                <c:pt idx="10902">
                  <c:v>181.71666666666667</c:v>
                </c:pt>
                <c:pt idx="10903">
                  <c:v>181.73333333333332</c:v>
                </c:pt>
                <c:pt idx="10904">
                  <c:v>181.75</c:v>
                </c:pt>
                <c:pt idx="10905">
                  <c:v>181.76666666666668</c:v>
                </c:pt>
                <c:pt idx="10906">
                  <c:v>181.78333333333333</c:v>
                </c:pt>
                <c:pt idx="10907">
                  <c:v>181.8</c:v>
                </c:pt>
                <c:pt idx="10908">
                  <c:v>181.81666666666666</c:v>
                </c:pt>
                <c:pt idx="10909">
                  <c:v>181.83333333333334</c:v>
                </c:pt>
                <c:pt idx="10910">
                  <c:v>181.85</c:v>
                </c:pt>
                <c:pt idx="10911">
                  <c:v>181.86666666666667</c:v>
                </c:pt>
                <c:pt idx="10912">
                  <c:v>181.88333333333333</c:v>
                </c:pt>
                <c:pt idx="10913">
                  <c:v>181.9</c:v>
                </c:pt>
                <c:pt idx="10914">
                  <c:v>181.91666666666666</c:v>
                </c:pt>
                <c:pt idx="10915">
                  <c:v>181.93333333333334</c:v>
                </c:pt>
                <c:pt idx="10916">
                  <c:v>181.95</c:v>
                </c:pt>
                <c:pt idx="10917">
                  <c:v>181.96666666666667</c:v>
                </c:pt>
                <c:pt idx="10918">
                  <c:v>181.98333333333332</c:v>
                </c:pt>
                <c:pt idx="10919">
                  <c:v>182</c:v>
                </c:pt>
                <c:pt idx="10920">
                  <c:v>182.01666666666668</c:v>
                </c:pt>
                <c:pt idx="10921">
                  <c:v>182.03333333333333</c:v>
                </c:pt>
                <c:pt idx="10922">
                  <c:v>182.05</c:v>
                </c:pt>
                <c:pt idx="10923">
                  <c:v>182.06666666666666</c:v>
                </c:pt>
                <c:pt idx="10924">
                  <c:v>182.08333333333334</c:v>
                </c:pt>
                <c:pt idx="10925">
                  <c:v>182.1</c:v>
                </c:pt>
                <c:pt idx="10926">
                  <c:v>182.11666666666667</c:v>
                </c:pt>
                <c:pt idx="10927">
                  <c:v>182.13333333333333</c:v>
                </c:pt>
                <c:pt idx="10928">
                  <c:v>182.15</c:v>
                </c:pt>
                <c:pt idx="10929">
                  <c:v>182.16666666666666</c:v>
                </c:pt>
                <c:pt idx="10930">
                  <c:v>182.18333333333334</c:v>
                </c:pt>
                <c:pt idx="10931">
                  <c:v>182.2</c:v>
                </c:pt>
                <c:pt idx="10932">
                  <c:v>182.21666666666667</c:v>
                </c:pt>
                <c:pt idx="10933">
                  <c:v>182.23333333333332</c:v>
                </c:pt>
                <c:pt idx="10934">
                  <c:v>182.25</c:v>
                </c:pt>
                <c:pt idx="10935">
                  <c:v>182.26666666666668</c:v>
                </c:pt>
                <c:pt idx="10936">
                  <c:v>182.28333333333333</c:v>
                </c:pt>
                <c:pt idx="10937">
                  <c:v>182.3</c:v>
                </c:pt>
                <c:pt idx="10938">
                  <c:v>182.31666666666666</c:v>
                </c:pt>
                <c:pt idx="10939">
                  <c:v>182.33333333333334</c:v>
                </c:pt>
                <c:pt idx="10940">
                  <c:v>182.35</c:v>
                </c:pt>
                <c:pt idx="10941">
                  <c:v>182.36666666666667</c:v>
                </c:pt>
                <c:pt idx="10942">
                  <c:v>182.38333333333333</c:v>
                </c:pt>
                <c:pt idx="10943">
                  <c:v>182.4</c:v>
                </c:pt>
                <c:pt idx="10944">
                  <c:v>182.41666666666666</c:v>
                </c:pt>
                <c:pt idx="10945">
                  <c:v>182.43333333333334</c:v>
                </c:pt>
                <c:pt idx="10946">
                  <c:v>182.45</c:v>
                </c:pt>
                <c:pt idx="10947">
                  <c:v>182.46666666666667</c:v>
                </c:pt>
                <c:pt idx="10948">
                  <c:v>182.48333333333332</c:v>
                </c:pt>
                <c:pt idx="10949">
                  <c:v>182.5</c:v>
                </c:pt>
                <c:pt idx="10950">
                  <c:v>182.51666666666668</c:v>
                </c:pt>
                <c:pt idx="10951">
                  <c:v>182.53333333333333</c:v>
                </c:pt>
                <c:pt idx="10952">
                  <c:v>182.55</c:v>
                </c:pt>
                <c:pt idx="10953">
                  <c:v>182.56666666666666</c:v>
                </c:pt>
                <c:pt idx="10954">
                  <c:v>182.58333333333334</c:v>
                </c:pt>
                <c:pt idx="10955">
                  <c:v>182.6</c:v>
                </c:pt>
                <c:pt idx="10956">
                  <c:v>182.61666666666667</c:v>
                </c:pt>
                <c:pt idx="10957">
                  <c:v>182.63333333333333</c:v>
                </c:pt>
                <c:pt idx="10958">
                  <c:v>182.65</c:v>
                </c:pt>
                <c:pt idx="10959">
                  <c:v>182.66666666666666</c:v>
                </c:pt>
                <c:pt idx="10960">
                  <c:v>182.68333333333334</c:v>
                </c:pt>
                <c:pt idx="10961">
                  <c:v>182.7</c:v>
                </c:pt>
                <c:pt idx="10962">
                  <c:v>182.71666666666667</c:v>
                </c:pt>
                <c:pt idx="10963">
                  <c:v>182.73333333333332</c:v>
                </c:pt>
                <c:pt idx="10964">
                  <c:v>182.75</c:v>
                </c:pt>
                <c:pt idx="10965">
                  <c:v>182.76666666666668</c:v>
                </c:pt>
                <c:pt idx="10966">
                  <c:v>182.78333333333333</c:v>
                </c:pt>
                <c:pt idx="10967">
                  <c:v>182.8</c:v>
                </c:pt>
                <c:pt idx="10968">
                  <c:v>182.81666666666666</c:v>
                </c:pt>
                <c:pt idx="10969">
                  <c:v>182.83333333333334</c:v>
                </c:pt>
                <c:pt idx="10970">
                  <c:v>182.85</c:v>
                </c:pt>
                <c:pt idx="10971">
                  <c:v>182.86666666666667</c:v>
                </c:pt>
                <c:pt idx="10972">
                  <c:v>182.88333333333333</c:v>
                </c:pt>
                <c:pt idx="10973">
                  <c:v>182.9</c:v>
                </c:pt>
                <c:pt idx="10974">
                  <c:v>182.91666666666666</c:v>
                </c:pt>
                <c:pt idx="10975">
                  <c:v>182.93333333333334</c:v>
                </c:pt>
                <c:pt idx="10976">
                  <c:v>182.95</c:v>
                </c:pt>
                <c:pt idx="10977">
                  <c:v>182.96666666666667</c:v>
                </c:pt>
                <c:pt idx="10978">
                  <c:v>182.98333333333332</c:v>
                </c:pt>
                <c:pt idx="10979">
                  <c:v>183</c:v>
                </c:pt>
                <c:pt idx="10980">
                  <c:v>183.01666666666668</c:v>
                </c:pt>
                <c:pt idx="10981">
                  <c:v>183.03333333333333</c:v>
                </c:pt>
                <c:pt idx="10982">
                  <c:v>183.05</c:v>
                </c:pt>
                <c:pt idx="10983">
                  <c:v>183.06666666666666</c:v>
                </c:pt>
                <c:pt idx="10984">
                  <c:v>183.08333333333334</c:v>
                </c:pt>
                <c:pt idx="10985">
                  <c:v>183.1</c:v>
                </c:pt>
                <c:pt idx="10986">
                  <c:v>183.11666666666667</c:v>
                </c:pt>
                <c:pt idx="10987">
                  <c:v>183.13333333333333</c:v>
                </c:pt>
                <c:pt idx="10988">
                  <c:v>183.15</c:v>
                </c:pt>
                <c:pt idx="10989">
                  <c:v>183.16666666666666</c:v>
                </c:pt>
                <c:pt idx="10990">
                  <c:v>183.18333333333334</c:v>
                </c:pt>
                <c:pt idx="10991">
                  <c:v>183.2</c:v>
                </c:pt>
                <c:pt idx="10992">
                  <c:v>183.21666666666667</c:v>
                </c:pt>
                <c:pt idx="10993">
                  <c:v>183.23333333333332</c:v>
                </c:pt>
                <c:pt idx="10994">
                  <c:v>183.25</c:v>
                </c:pt>
                <c:pt idx="10995">
                  <c:v>183.26666666666668</c:v>
                </c:pt>
                <c:pt idx="10996">
                  <c:v>183.28333333333333</c:v>
                </c:pt>
                <c:pt idx="10997">
                  <c:v>183.3</c:v>
                </c:pt>
                <c:pt idx="10998">
                  <c:v>183.31666666666666</c:v>
                </c:pt>
                <c:pt idx="10999">
                  <c:v>183.33333333333334</c:v>
                </c:pt>
                <c:pt idx="11000">
                  <c:v>183.35</c:v>
                </c:pt>
                <c:pt idx="11001">
                  <c:v>183.36666666666667</c:v>
                </c:pt>
                <c:pt idx="11002">
                  <c:v>183.38333333333333</c:v>
                </c:pt>
                <c:pt idx="11003">
                  <c:v>183.4</c:v>
                </c:pt>
                <c:pt idx="11004">
                  <c:v>183.41666666666666</c:v>
                </c:pt>
                <c:pt idx="11005">
                  <c:v>183.43333333333334</c:v>
                </c:pt>
                <c:pt idx="11006">
                  <c:v>183.45</c:v>
                </c:pt>
                <c:pt idx="11007">
                  <c:v>183.46666666666667</c:v>
                </c:pt>
                <c:pt idx="11008">
                  <c:v>183.48333333333332</c:v>
                </c:pt>
                <c:pt idx="11009">
                  <c:v>183.5</c:v>
                </c:pt>
                <c:pt idx="11010">
                  <c:v>183.51666666666668</c:v>
                </c:pt>
                <c:pt idx="11011">
                  <c:v>183.53333333333333</c:v>
                </c:pt>
                <c:pt idx="11012">
                  <c:v>183.55</c:v>
                </c:pt>
                <c:pt idx="11013">
                  <c:v>183.56666666666666</c:v>
                </c:pt>
                <c:pt idx="11014">
                  <c:v>183.58333333333334</c:v>
                </c:pt>
                <c:pt idx="11015">
                  <c:v>183.6</c:v>
                </c:pt>
                <c:pt idx="11016">
                  <c:v>183.61666666666667</c:v>
                </c:pt>
                <c:pt idx="11017">
                  <c:v>183.63333333333333</c:v>
                </c:pt>
                <c:pt idx="11018">
                  <c:v>183.65</c:v>
                </c:pt>
                <c:pt idx="11019">
                  <c:v>183.66666666666666</c:v>
                </c:pt>
                <c:pt idx="11020">
                  <c:v>183.68333333333334</c:v>
                </c:pt>
                <c:pt idx="11021">
                  <c:v>183.7</c:v>
                </c:pt>
                <c:pt idx="11022">
                  <c:v>183.71666666666667</c:v>
                </c:pt>
                <c:pt idx="11023">
                  <c:v>183.73333333333332</c:v>
                </c:pt>
                <c:pt idx="11024">
                  <c:v>183.75</c:v>
                </c:pt>
                <c:pt idx="11025">
                  <c:v>183.76666666666668</c:v>
                </c:pt>
                <c:pt idx="11026">
                  <c:v>183.78333333333333</c:v>
                </c:pt>
                <c:pt idx="11027">
                  <c:v>183.8</c:v>
                </c:pt>
                <c:pt idx="11028">
                  <c:v>183.81666666666666</c:v>
                </c:pt>
                <c:pt idx="11029">
                  <c:v>183.83333333333334</c:v>
                </c:pt>
                <c:pt idx="11030">
                  <c:v>183.85</c:v>
                </c:pt>
                <c:pt idx="11031">
                  <c:v>183.86666666666667</c:v>
                </c:pt>
                <c:pt idx="11032">
                  <c:v>183.88333333333333</c:v>
                </c:pt>
                <c:pt idx="11033">
                  <c:v>183.9</c:v>
                </c:pt>
                <c:pt idx="11034">
                  <c:v>183.91666666666666</c:v>
                </c:pt>
                <c:pt idx="11035">
                  <c:v>183.93333333333334</c:v>
                </c:pt>
                <c:pt idx="11036">
                  <c:v>183.95</c:v>
                </c:pt>
                <c:pt idx="11037">
                  <c:v>183.96666666666667</c:v>
                </c:pt>
                <c:pt idx="11038">
                  <c:v>183.98333333333332</c:v>
                </c:pt>
                <c:pt idx="11039">
                  <c:v>184</c:v>
                </c:pt>
                <c:pt idx="11040">
                  <c:v>184.01666666666668</c:v>
                </c:pt>
                <c:pt idx="11041">
                  <c:v>184.03333333333333</c:v>
                </c:pt>
                <c:pt idx="11042">
                  <c:v>184.05</c:v>
                </c:pt>
                <c:pt idx="11043">
                  <c:v>184.06666666666666</c:v>
                </c:pt>
                <c:pt idx="11044">
                  <c:v>184.08333333333334</c:v>
                </c:pt>
                <c:pt idx="11045">
                  <c:v>184.1</c:v>
                </c:pt>
                <c:pt idx="11046">
                  <c:v>184.11666666666667</c:v>
                </c:pt>
                <c:pt idx="11047">
                  <c:v>184.13333333333333</c:v>
                </c:pt>
                <c:pt idx="11048">
                  <c:v>184.15</c:v>
                </c:pt>
                <c:pt idx="11049">
                  <c:v>184.16666666666666</c:v>
                </c:pt>
                <c:pt idx="11050">
                  <c:v>184.18333333333334</c:v>
                </c:pt>
                <c:pt idx="11051">
                  <c:v>184.2</c:v>
                </c:pt>
                <c:pt idx="11052">
                  <c:v>184.21666666666667</c:v>
                </c:pt>
                <c:pt idx="11053">
                  <c:v>184.23333333333332</c:v>
                </c:pt>
                <c:pt idx="11054">
                  <c:v>184.25</c:v>
                </c:pt>
                <c:pt idx="11055">
                  <c:v>184.26666666666668</c:v>
                </c:pt>
                <c:pt idx="11056">
                  <c:v>184.28333333333333</c:v>
                </c:pt>
                <c:pt idx="11057">
                  <c:v>184.3</c:v>
                </c:pt>
                <c:pt idx="11058">
                  <c:v>184.31666666666666</c:v>
                </c:pt>
                <c:pt idx="11059">
                  <c:v>184.33333333333334</c:v>
                </c:pt>
                <c:pt idx="11060">
                  <c:v>184.35</c:v>
                </c:pt>
                <c:pt idx="11061">
                  <c:v>184.36666666666667</c:v>
                </c:pt>
                <c:pt idx="11062">
                  <c:v>184.38333333333333</c:v>
                </c:pt>
                <c:pt idx="11063">
                  <c:v>184.4</c:v>
                </c:pt>
                <c:pt idx="11064">
                  <c:v>184.41666666666666</c:v>
                </c:pt>
                <c:pt idx="11065">
                  <c:v>184.43333333333334</c:v>
                </c:pt>
                <c:pt idx="11066">
                  <c:v>184.45</c:v>
                </c:pt>
                <c:pt idx="11067">
                  <c:v>184.46666666666667</c:v>
                </c:pt>
                <c:pt idx="11068">
                  <c:v>184.48333333333332</c:v>
                </c:pt>
                <c:pt idx="11069">
                  <c:v>184.5</c:v>
                </c:pt>
                <c:pt idx="11070">
                  <c:v>184.51666666666668</c:v>
                </c:pt>
                <c:pt idx="11071">
                  <c:v>184.53333333333333</c:v>
                </c:pt>
                <c:pt idx="11072">
                  <c:v>184.55</c:v>
                </c:pt>
                <c:pt idx="11073">
                  <c:v>184.56666666666666</c:v>
                </c:pt>
                <c:pt idx="11074">
                  <c:v>184.58333333333334</c:v>
                </c:pt>
                <c:pt idx="11075">
                  <c:v>184.6</c:v>
                </c:pt>
                <c:pt idx="11076">
                  <c:v>184.61666666666667</c:v>
                </c:pt>
                <c:pt idx="11077">
                  <c:v>184.63333333333333</c:v>
                </c:pt>
                <c:pt idx="11078">
                  <c:v>184.65</c:v>
                </c:pt>
                <c:pt idx="11079">
                  <c:v>184.66666666666666</c:v>
                </c:pt>
                <c:pt idx="11080">
                  <c:v>184.68333333333334</c:v>
                </c:pt>
                <c:pt idx="11081">
                  <c:v>184.7</c:v>
                </c:pt>
                <c:pt idx="11082">
                  <c:v>184.71666666666667</c:v>
                </c:pt>
                <c:pt idx="11083">
                  <c:v>184.73333333333332</c:v>
                </c:pt>
                <c:pt idx="11084">
                  <c:v>184.75</c:v>
                </c:pt>
                <c:pt idx="11085">
                  <c:v>184.76666666666668</c:v>
                </c:pt>
                <c:pt idx="11086">
                  <c:v>184.78333333333333</c:v>
                </c:pt>
                <c:pt idx="11087">
                  <c:v>184.8</c:v>
                </c:pt>
                <c:pt idx="11088">
                  <c:v>184.81666666666666</c:v>
                </c:pt>
                <c:pt idx="11089">
                  <c:v>184.83333333333334</c:v>
                </c:pt>
                <c:pt idx="11090">
                  <c:v>184.85</c:v>
                </c:pt>
                <c:pt idx="11091">
                  <c:v>184.86666666666667</c:v>
                </c:pt>
                <c:pt idx="11092">
                  <c:v>184.88333333333333</c:v>
                </c:pt>
                <c:pt idx="11093">
                  <c:v>184.9</c:v>
                </c:pt>
                <c:pt idx="11094">
                  <c:v>184.91666666666666</c:v>
                </c:pt>
                <c:pt idx="11095">
                  <c:v>184.93333333333334</c:v>
                </c:pt>
                <c:pt idx="11096">
                  <c:v>184.95</c:v>
                </c:pt>
                <c:pt idx="11097">
                  <c:v>184.96666666666667</c:v>
                </c:pt>
                <c:pt idx="11098">
                  <c:v>184.98333333333332</c:v>
                </c:pt>
                <c:pt idx="11099">
                  <c:v>185</c:v>
                </c:pt>
                <c:pt idx="11100">
                  <c:v>185.01666666666668</c:v>
                </c:pt>
                <c:pt idx="11101">
                  <c:v>185.03333333333333</c:v>
                </c:pt>
                <c:pt idx="11102">
                  <c:v>185.05</c:v>
                </c:pt>
                <c:pt idx="11103">
                  <c:v>185.06666666666666</c:v>
                </c:pt>
                <c:pt idx="11104">
                  <c:v>185.08333333333334</c:v>
                </c:pt>
                <c:pt idx="11105">
                  <c:v>185.1</c:v>
                </c:pt>
                <c:pt idx="11106">
                  <c:v>185.11666666666667</c:v>
                </c:pt>
                <c:pt idx="11107">
                  <c:v>185.13333333333333</c:v>
                </c:pt>
                <c:pt idx="11108">
                  <c:v>185.15</c:v>
                </c:pt>
                <c:pt idx="11109">
                  <c:v>185.16666666666666</c:v>
                </c:pt>
                <c:pt idx="11110">
                  <c:v>185.18333333333334</c:v>
                </c:pt>
                <c:pt idx="11111">
                  <c:v>185.2</c:v>
                </c:pt>
                <c:pt idx="11112">
                  <c:v>185.21666666666667</c:v>
                </c:pt>
                <c:pt idx="11113">
                  <c:v>185.23333333333332</c:v>
                </c:pt>
                <c:pt idx="11114">
                  <c:v>185.25</c:v>
                </c:pt>
                <c:pt idx="11115">
                  <c:v>185.26666666666668</c:v>
                </c:pt>
                <c:pt idx="11116">
                  <c:v>185.28333333333333</c:v>
                </c:pt>
                <c:pt idx="11117">
                  <c:v>185.3</c:v>
                </c:pt>
                <c:pt idx="11118">
                  <c:v>185.31666666666666</c:v>
                </c:pt>
                <c:pt idx="11119">
                  <c:v>185.33333333333334</c:v>
                </c:pt>
                <c:pt idx="11120">
                  <c:v>185.35</c:v>
                </c:pt>
                <c:pt idx="11121">
                  <c:v>185.36666666666667</c:v>
                </c:pt>
                <c:pt idx="11122">
                  <c:v>185.38333333333333</c:v>
                </c:pt>
                <c:pt idx="11123">
                  <c:v>185.4</c:v>
                </c:pt>
                <c:pt idx="11124">
                  <c:v>185.41666666666666</c:v>
                </c:pt>
                <c:pt idx="11125">
                  <c:v>185.43333333333334</c:v>
                </c:pt>
                <c:pt idx="11126">
                  <c:v>185.45</c:v>
                </c:pt>
                <c:pt idx="11127">
                  <c:v>185.46666666666667</c:v>
                </c:pt>
                <c:pt idx="11128">
                  <c:v>185.48333333333332</c:v>
                </c:pt>
                <c:pt idx="11129">
                  <c:v>185.5</c:v>
                </c:pt>
                <c:pt idx="11130">
                  <c:v>185.51666666666668</c:v>
                </c:pt>
                <c:pt idx="11131">
                  <c:v>185.53333333333333</c:v>
                </c:pt>
                <c:pt idx="11132">
                  <c:v>185.55</c:v>
                </c:pt>
                <c:pt idx="11133">
                  <c:v>185.56666666666666</c:v>
                </c:pt>
                <c:pt idx="11134">
                  <c:v>185.58333333333334</c:v>
                </c:pt>
                <c:pt idx="11135">
                  <c:v>185.6</c:v>
                </c:pt>
                <c:pt idx="11136">
                  <c:v>185.61666666666667</c:v>
                </c:pt>
                <c:pt idx="11137">
                  <c:v>185.63333333333333</c:v>
                </c:pt>
                <c:pt idx="11138">
                  <c:v>185.65</c:v>
                </c:pt>
                <c:pt idx="11139">
                  <c:v>185.66666666666666</c:v>
                </c:pt>
                <c:pt idx="11140">
                  <c:v>185.68333333333334</c:v>
                </c:pt>
                <c:pt idx="11141">
                  <c:v>185.7</c:v>
                </c:pt>
                <c:pt idx="11142">
                  <c:v>185.71666666666667</c:v>
                </c:pt>
                <c:pt idx="11143">
                  <c:v>185.73333333333332</c:v>
                </c:pt>
                <c:pt idx="11144">
                  <c:v>185.75</c:v>
                </c:pt>
                <c:pt idx="11145">
                  <c:v>185.76666666666668</c:v>
                </c:pt>
                <c:pt idx="11146">
                  <c:v>185.78333333333333</c:v>
                </c:pt>
                <c:pt idx="11147">
                  <c:v>185.8</c:v>
                </c:pt>
                <c:pt idx="11148">
                  <c:v>185.81666666666666</c:v>
                </c:pt>
                <c:pt idx="11149">
                  <c:v>185.83333333333334</c:v>
                </c:pt>
                <c:pt idx="11150">
                  <c:v>185.85</c:v>
                </c:pt>
                <c:pt idx="11151">
                  <c:v>185.86666666666667</c:v>
                </c:pt>
                <c:pt idx="11152">
                  <c:v>185.88333333333333</c:v>
                </c:pt>
                <c:pt idx="11153">
                  <c:v>185.9</c:v>
                </c:pt>
                <c:pt idx="11154">
                  <c:v>185.91666666666666</c:v>
                </c:pt>
                <c:pt idx="11155">
                  <c:v>185.93333333333334</c:v>
                </c:pt>
                <c:pt idx="11156">
                  <c:v>185.95</c:v>
                </c:pt>
                <c:pt idx="11157">
                  <c:v>185.96666666666667</c:v>
                </c:pt>
                <c:pt idx="11158">
                  <c:v>185.98333333333332</c:v>
                </c:pt>
                <c:pt idx="11159">
                  <c:v>186</c:v>
                </c:pt>
                <c:pt idx="11160">
                  <c:v>186.01666666666668</c:v>
                </c:pt>
                <c:pt idx="11161">
                  <c:v>186.03333333333333</c:v>
                </c:pt>
                <c:pt idx="11162">
                  <c:v>186.05</c:v>
                </c:pt>
                <c:pt idx="11163">
                  <c:v>186.06666666666666</c:v>
                </c:pt>
                <c:pt idx="11164">
                  <c:v>186.08333333333334</c:v>
                </c:pt>
                <c:pt idx="11165">
                  <c:v>186.1</c:v>
                </c:pt>
                <c:pt idx="11166">
                  <c:v>186.11666666666667</c:v>
                </c:pt>
                <c:pt idx="11167">
                  <c:v>186.13333333333333</c:v>
                </c:pt>
                <c:pt idx="11168">
                  <c:v>186.15</c:v>
                </c:pt>
                <c:pt idx="11169">
                  <c:v>186.16666666666666</c:v>
                </c:pt>
                <c:pt idx="11170">
                  <c:v>186.18333333333334</c:v>
                </c:pt>
                <c:pt idx="11171">
                  <c:v>186.2</c:v>
                </c:pt>
                <c:pt idx="11172">
                  <c:v>186.21666666666667</c:v>
                </c:pt>
                <c:pt idx="11173">
                  <c:v>186.23333333333332</c:v>
                </c:pt>
                <c:pt idx="11174">
                  <c:v>186.25</c:v>
                </c:pt>
                <c:pt idx="11175">
                  <c:v>186.26666666666668</c:v>
                </c:pt>
                <c:pt idx="11176">
                  <c:v>186.28333333333333</c:v>
                </c:pt>
                <c:pt idx="11177">
                  <c:v>186.3</c:v>
                </c:pt>
                <c:pt idx="11178">
                  <c:v>186.31666666666666</c:v>
                </c:pt>
                <c:pt idx="11179">
                  <c:v>186.33333333333334</c:v>
                </c:pt>
                <c:pt idx="11180">
                  <c:v>186.35</c:v>
                </c:pt>
                <c:pt idx="11181">
                  <c:v>186.36666666666667</c:v>
                </c:pt>
                <c:pt idx="11182">
                  <c:v>186.38333333333333</c:v>
                </c:pt>
                <c:pt idx="11183">
                  <c:v>186.4</c:v>
                </c:pt>
                <c:pt idx="11184">
                  <c:v>186.41666666666666</c:v>
                </c:pt>
                <c:pt idx="11185">
                  <c:v>186.43333333333334</c:v>
                </c:pt>
                <c:pt idx="11186">
                  <c:v>186.45</c:v>
                </c:pt>
                <c:pt idx="11187">
                  <c:v>186.46666666666667</c:v>
                </c:pt>
                <c:pt idx="11188">
                  <c:v>186.48333333333332</c:v>
                </c:pt>
                <c:pt idx="11189">
                  <c:v>186.5</c:v>
                </c:pt>
                <c:pt idx="11190">
                  <c:v>186.51666666666668</c:v>
                </c:pt>
                <c:pt idx="11191">
                  <c:v>186.53333333333333</c:v>
                </c:pt>
                <c:pt idx="11192">
                  <c:v>186.55</c:v>
                </c:pt>
                <c:pt idx="11193">
                  <c:v>186.56666666666666</c:v>
                </c:pt>
                <c:pt idx="11194">
                  <c:v>186.58333333333334</c:v>
                </c:pt>
                <c:pt idx="11195">
                  <c:v>186.6</c:v>
                </c:pt>
                <c:pt idx="11196">
                  <c:v>186.61666666666667</c:v>
                </c:pt>
                <c:pt idx="11197">
                  <c:v>186.63333333333333</c:v>
                </c:pt>
                <c:pt idx="11198">
                  <c:v>186.65</c:v>
                </c:pt>
                <c:pt idx="11199">
                  <c:v>186.66666666666666</c:v>
                </c:pt>
                <c:pt idx="11200">
                  <c:v>186.68333333333334</c:v>
                </c:pt>
                <c:pt idx="11201">
                  <c:v>186.7</c:v>
                </c:pt>
                <c:pt idx="11202">
                  <c:v>186.71666666666667</c:v>
                </c:pt>
                <c:pt idx="11203">
                  <c:v>186.73333333333332</c:v>
                </c:pt>
                <c:pt idx="11204">
                  <c:v>186.75</c:v>
                </c:pt>
                <c:pt idx="11205">
                  <c:v>186.76666666666668</c:v>
                </c:pt>
                <c:pt idx="11206">
                  <c:v>186.78333333333333</c:v>
                </c:pt>
                <c:pt idx="11207">
                  <c:v>186.8</c:v>
                </c:pt>
                <c:pt idx="11208">
                  <c:v>186.81666666666666</c:v>
                </c:pt>
                <c:pt idx="11209">
                  <c:v>186.83333333333334</c:v>
                </c:pt>
                <c:pt idx="11210">
                  <c:v>186.85</c:v>
                </c:pt>
                <c:pt idx="11211">
                  <c:v>186.86666666666667</c:v>
                </c:pt>
                <c:pt idx="11212">
                  <c:v>186.88333333333333</c:v>
                </c:pt>
                <c:pt idx="11213">
                  <c:v>186.9</c:v>
                </c:pt>
                <c:pt idx="11214">
                  <c:v>186.91666666666666</c:v>
                </c:pt>
                <c:pt idx="11215">
                  <c:v>186.93333333333334</c:v>
                </c:pt>
                <c:pt idx="11216">
                  <c:v>186.95</c:v>
                </c:pt>
                <c:pt idx="11217">
                  <c:v>186.96666666666667</c:v>
                </c:pt>
                <c:pt idx="11218">
                  <c:v>186.98333333333332</c:v>
                </c:pt>
                <c:pt idx="11219">
                  <c:v>187</c:v>
                </c:pt>
                <c:pt idx="11220">
                  <c:v>187.01666666666668</c:v>
                </c:pt>
                <c:pt idx="11221">
                  <c:v>187.03333333333333</c:v>
                </c:pt>
                <c:pt idx="11222">
                  <c:v>187.05</c:v>
                </c:pt>
                <c:pt idx="11223">
                  <c:v>187.06666666666666</c:v>
                </c:pt>
                <c:pt idx="11224">
                  <c:v>187.08333333333334</c:v>
                </c:pt>
                <c:pt idx="11225">
                  <c:v>187.1</c:v>
                </c:pt>
                <c:pt idx="11226">
                  <c:v>187.11666666666667</c:v>
                </c:pt>
                <c:pt idx="11227">
                  <c:v>187.13333333333333</c:v>
                </c:pt>
                <c:pt idx="11228">
                  <c:v>187.15</c:v>
                </c:pt>
                <c:pt idx="11229">
                  <c:v>187.16666666666666</c:v>
                </c:pt>
                <c:pt idx="11230">
                  <c:v>187.18333333333334</c:v>
                </c:pt>
                <c:pt idx="11231">
                  <c:v>187.2</c:v>
                </c:pt>
                <c:pt idx="11232">
                  <c:v>187.21666666666667</c:v>
                </c:pt>
                <c:pt idx="11233">
                  <c:v>187.23333333333332</c:v>
                </c:pt>
                <c:pt idx="11234">
                  <c:v>187.25</c:v>
                </c:pt>
                <c:pt idx="11235">
                  <c:v>187.26666666666668</c:v>
                </c:pt>
                <c:pt idx="11236">
                  <c:v>187.28333333333333</c:v>
                </c:pt>
                <c:pt idx="11237">
                  <c:v>187.3</c:v>
                </c:pt>
                <c:pt idx="11238">
                  <c:v>187.31666666666666</c:v>
                </c:pt>
                <c:pt idx="11239">
                  <c:v>187.33333333333334</c:v>
                </c:pt>
                <c:pt idx="11240">
                  <c:v>187.35</c:v>
                </c:pt>
                <c:pt idx="11241">
                  <c:v>187.36666666666667</c:v>
                </c:pt>
                <c:pt idx="11242">
                  <c:v>187.38333333333333</c:v>
                </c:pt>
                <c:pt idx="11243">
                  <c:v>187.4</c:v>
                </c:pt>
                <c:pt idx="11244">
                  <c:v>187.41666666666666</c:v>
                </c:pt>
                <c:pt idx="11245">
                  <c:v>187.43333333333334</c:v>
                </c:pt>
                <c:pt idx="11246">
                  <c:v>187.45</c:v>
                </c:pt>
                <c:pt idx="11247">
                  <c:v>187.46666666666667</c:v>
                </c:pt>
                <c:pt idx="11248">
                  <c:v>187.48333333333332</c:v>
                </c:pt>
                <c:pt idx="11249">
                  <c:v>187.5</c:v>
                </c:pt>
                <c:pt idx="11250">
                  <c:v>187.51666666666668</c:v>
                </c:pt>
                <c:pt idx="11251">
                  <c:v>187.53333333333333</c:v>
                </c:pt>
                <c:pt idx="11252">
                  <c:v>187.55</c:v>
                </c:pt>
                <c:pt idx="11253">
                  <c:v>187.56666666666666</c:v>
                </c:pt>
                <c:pt idx="11254">
                  <c:v>187.58333333333334</c:v>
                </c:pt>
                <c:pt idx="11255">
                  <c:v>187.6</c:v>
                </c:pt>
                <c:pt idx="11256">
                  <c:v>187.61666666666667</c:v>
                </c:pt>
                <c:pt idx="11257">
                  <c:v>187.63333333333333</c:v>
                </c:pt>
                <c:pt idx="11258">
                  <c:v>187.65</c:v>
                </c:pt>
                <c:pt idx="11259">
                  <c:v>187.66666666666666</c:v>
                </c:pt>
                <c:pt idx="11260">
                  <c:v>187.68333333333334</c:v>
                </c:pt>
                <c:pt idx="11261">
                  <c:v>187.7</c:v>
                </c:pt>
                <c:pt idx="11262">
                  <c:v>187.71666666666667</c:v>
                </c:pt>
                <c:pt idx="11263">
                  <c:v>187.73333333333332</c:v>
                </c:pt>
                <c:pt idx="11264">
                  <c:v>187.75</c:v>
                </c:pt>
                <c:pt idx="11265">
                  <c:v>187.76666666666668</c:v>
                </c:pt>
                <c:pt idx="11266">
                  <c:v>187.78333333333333</c:v>
                </c:pt>
                <c:pt idx="11267">
                  <c:v>187.8</c:v>
                </c:pt>
                <c:pt idx="11268">
                  <c:v>187.81666666666666</c:v>
                </c:pt>
                <c:pt idx="11269">
                  <c:v>187.83333333333334</c:v>
                </c:pt>
                <c:pt idx="11270">
                  <c:v>187.85</c:v>
                </c:pt>
                <c:pt idx="11271">
                  <c:v>187.86666666666667</c:v>
                </c:pt>
                <c:pt idx="11272">
                  <c:v>187.88333333333333</c:v>
                </c:pt>
                <c:pt idx="11273">
                  <c:v>187.9</c:v>
                </c:pt>
                <c:pt idx="11274">
                  <c:v>187.91666666666666</c:v>
                </c:pt>
                <c:pt idx="11275">
                  <c:v>187.93333333333334</c:v>
                </c:pt>
                <c:pt idx="11276">
                  <c:v>187.95</c:v>
                </c:pt>
                <c:pt idx="11277">
                  <c:v>187.96666666666667</c:v>
                </c:pt>
                <c:pt idx="11278">
                  <c:v>187.98333333333332</c:v>
                </c:pt>
                <c:pt idx="11279">
                  <c:v>188</c:v>
                </c:pt>
                <c:pt idx="11280">
                  <c:v>188.01666666666668</c:v>
                </c:pt>
                <c:pt idx="11281">
                  <c:v>188.03333333333333</c:v>
                </c:pt>
                <c:pt idx="11282">
                  <c:v>188.05</c:v>
                </c:pt>
                <c:pt idx="11283">
                  <c:v>188.06666666666666</c:v>
                </c:pt>
                <c:pt idx="11284">
                  <c:v>188.08333333333334</c:v>
                </c:pt>
                <c:pt idx="11285">
                  <c:v>188.1</c:v>
                </c:pt>
                <c:pt idx="11286">
                  <c:v>188.11666666666667</c:v>
                </c:pt>
                <c:pt idx="11287">
                  <c:v>188.13333333333333</c:v>
                </c:pt>
                <c:pt idx="11288">
                  <c:v>188.15</c:v>
                </c:pt>
                <c:pt idx="11289">
                  <c:v>188.16666666666666</c:v>
                </c:pt>
                <c:pt idx="11290">
                  <c:v>188.18333333333334</c:v>
                </c:pt>
                <c:pt idx="11291">
                  <c:v>188.2</c:v>
                </c:pt>
                <c:pt idx="11292">
                  <c:v>188.21666666666667</c:v>
                </c:pt>
                <c:pt idx="11293">
                  <c:v>188.23333333333332</c:v>
                </c:pt>
                <c:pt idx="11294">
                  <c:v>188.25</c:v>
                </c:pt>
                <c:pt idx="11295">
                  <c:v>188.26666666666668</c:v>
                </c:pt>
                <c:pt idx="11296">
                  <c:v>188.28333333333333</c:v>
                </c:pt>
                <c:pt idx="11297">
                  <c:v>188.3</c:v>
                </c:pt>
                <c:pt idx="11298">
                  <c:v>188.31666666666666</c:v>
                </c:pt>
                <c:pt idx="11299">
                  <c:v>188.33333333333334</c:v>
                </c:pt>
                <c:pt idx="11300">
                  <c:v>188.35</c:v>
                </c:pt>
                <c:pt idx="11301">
                  <c:v>188.36666666666667</c:v>
                </c:pt>
                <c:pt idx="11302">
                  <c:v>188.38333333333333</c:v>
                </c:pt>
                <c:pt idx="11303">
                  <c:v>188.4</c:v>
                </c:pt>
                <c:pt idx="11304">
                  <c:v>188.41666666666666</c:v>
                </c:pt>
                <c:pt idx="11305">
                  <c:v>188.43333333333334</c:v>
                </c:pt>
                <c:pt idx="11306">
                  <c:v>188.45</c:v>
                </c:pt>
                <c:pt idx="11307">
                  <c:v>188.46666666666667</c:v>
                </c:pt>
                <c:pt idx="11308">
                  <c:v>188.48333333333332</c:v>
                </c:pt>
                <c:pt idx="11309">
                  <c:v>188.5</c:v>
                </c:pt>
                <c:pt idx="11310">
                  <c:v>188.51666666666668</c:v>
                </c:pt>
                <c:pt idx="11311">
                  <c:v>188.53333333333333</c:v>
                </c:pt>
                <c:pt idx="11312">
                  <c:v>188.55</c:v>
                </c:pt>
                <c:pt idx="11313">
                  <c:v>188.56666666666666</c:v>
                </c:pt>
                <c:pt idx="11314">
                  <c:v>188.58333333333334</c:v>
                </c:pt>
                <c:pt idx="11315">
                  <c:v>188.6</c:v>
                </c:pt>
                <c:pt idx="11316">
                  <c:v>188.61666666666667</c:v>
                </c:pt>
                <c:pt idx="11317">
                  <c:v>188.63333333333333</c:v>
                </c:pt>
                <c:pt idx="11318">
                  <c:v>188.65</c:v>
                </c:pt>
                <c:pt idx="11319">
                  <c:v>188.66666666666666</c:v>
                </c:pt>
                <c:pt idx="11320">
                  <c:v>188.68333333333334</c:v>
                </c:pt>
                <c:pt idx="11321">
                  <c:v>188.7</c:v>
                </c:pt>
                <c:pt idx="11322">
                  <c:v>188.71666666666667</c:v>
                </c:pt>
                <c:pt idx="11323">
                  <c:v>188.73333333333332</c:v>
                </c:pt>
                <c:pt idx="11324">
                  <c:v>188.75</c:v>
                </c:pt>
                <c:pt idx="11325">
                  <c:v>188.76666666666668</c:v>
                </c:pt>
                <c:pt idx="11326">
                  <c:v>188.78333333333333</c:v>
                </c:pt>
                <c:pt idx="11327">
                  <c:v>188.8</c:v>
                </c:pt>
                <c:pt idx="11328">
                  <c:v>188.81666666666666</c:v>
                </c:pt>
                <c:pt idx="11329">
                  <c:v>188.83333333333334</c:v>
                </c:pt>
                <c:pt idx="11330">
                  <c:v>188.85</c:v>
                </c:pt>
                <c:pt idx="11331">
                  <c:v>188.86666666666667</c:v>
                </c:pt>
                <c:pt idx="11332">
                  <c:v>188.88333333333333</c:v>
                </c:pt>
                <c:pt idx="11333">
                  <c:v>188.9</c:v>
                </c:pt>
                <c:pt idx="11334">
                  <c:v>188.91666666666666</c:v>
                </c:pt>
                <c:pt idx="11335">
                  <c:v>188.93333333333334</c:v>
                </c:pt>
                <c:pt idx="11336">
                  <c:v>188.95</c:v>
                </c:pt>
                <c:pt idx="11337">
                  <c:v>188.96666666666667</c:v>
                </c:pt>
                <c:pt idx="11338">
                  <c:v>188.98333333333332</c:v>
                </c:pt>
                <c:pt idx="11339">
                  <c:v>189</c:v>
                </c:pt>
                <c:pt idx="11340">
                  <c:v>189.01666666666668</c:v>
                </c:pt>
                <c:pt idx="11341">
                  <c:v>189.03333333333333</c:v>
                </c:pt>
                <c:pt idx="11342">
                  <c:v>189.05</c:v>
                </c:pt>
                <c:pt idx="11343">
                  <c:v>189.06666666666666</c:v>
                </c:pt>
                <c:pt idx="11344">
                  <c:v>189.08333333333334</c:v>
                </c:pt>
                <c:pt idx="11345">
                  <c:v>189.1</c:v>
                </c:pt>
                <c:pt idx="11346">
                  <c:v>189.11666666666667</c:v>
                </c:pt>
                <c:pt idx="11347">
                  <c:v>189.13333333333333</c:v>
                </c:pt>
                <c:pt idx="11348">
                  <c:v>189.15</c:v>
                </c:pt>
                <c:pt idx="11349">
                  <c:v>189.16666666666666</c:v>
                </c:pt>
                <c:pt idx="11350">
                  <c:v>189.18333333333334</c:v>
                </c:pt>
                <c:pt idx="11351">
                  <c:v>189.2</c:v>
                </c:pt>
                <c:pt idx="11352">
                  <c:v>189.21666666666667</c:v>
                </c:pt>
                <c:pt idx="11353">
                  <c:v>189.23333333333332</c:v>
                </c:pt>
                <c:pt idx="11354">
                  <c:v>189.25</c:v>
                </c:pt>
                <c:pt idx="11355">
                  <c:v>189.26666666666668</c:v>
                </c:pt>
                <c:pt idx="11356">
                  <c:v>189.28333333333333</c:v>
                </c:pt>
                <c:pt idx="11357">
                  <c:v>189.3</c:v>
                </c:pt>
                <c:pt idx="11358">
                  <c:v>189.31666666666666</c:v>
                </c:pt>
                <c:pt idx="11359">
                  <c:v>189.33333333333334</c:v>
                </c:pt>
                <c:pt idx="11360">
                  <c:v>189.35</c:v>
                </c:pt>
                <c:pt idx="11361">
                  <c:v>189.36666666666667</c:v>
                </c:pt>
                <c:pt idx="11362">
                  <c:v>189.38333333333333</c:v>
                </c:pt>
                <c:pt idx="11363">
                  <c:v>189.4</c:v>
                </c:pt>
                <c:pt idx="11364">
                  <c:v>189.41666666666666</c:v>
                </c:pt>
                <c:pt idx="11365">
                  <c:v>189.43333333333334</c:v>
                </c:pt>
                <c:pt idx="11366">
                  <c:v>189.45</c:v>
                </c:pt>
                <c:pt idx="11367">
                  <c:v>189.46666666666667</c:v>
                </c:pt>
                <c:pt idx="11368">
                  <c:v>189.48333333333332</c:v>
                </c:pt>
                <c:pt idx="11369">
                  <c:v>189.5</c:v>
                </c:pt>
                <c:pt idx="11370">
                  <c:v>189.51666666666668</c:v>
                </c:pt>
                <c:pt idx="11371">
                  <c:v>189.53333333333333</c:v>
                </c:pt>
                <c:pt idx="11372">
                  <c:v>189.55</c:v>
                </c:pt>
                <c:pt idx="11373">
                  <c:v>189.56666666666666</c:v>
                </c:pt>
                <c:pt idx="11374">
                  <c:v>189.58333333333334</c:v>
                </c:pt>
                <c:pt idx="11375">
                  <c:v>189.6</c:v>
                </c:pt>
                <c:pt idx="11376">
                  <c:v>189.61666666666667</c:v>
                </c:pt>
                <c:pt idx="11377">
                  <c:v>189.63333333333333</c:v>
                </c:pt>
                <c:pt idx="11378">
                  <c:v>189.65</c:v>
                </c:pt>
                <c:pt idx="11379">
                  <c:v>189.66666666666666</c:v>
                </c:pt>
                <c:pt idx="11380">
                  <c:v>189.68333333333334</c:v>
                </c:pt>
                <c:pt idx="11381">
                  <c:v>189.7</c:v>
                </c:pt>
                <c:pt idx="11382">
                  <c:v>189.71666666666667</c:v>
                </c:pt>
                <c:pt idx="11383">
                  <c:v>189.73333333333332</c:v>
                </c:pt>
                <c:pt idx="11384">
                  <c:v>189.75</c:v>
                </c:pt>
                <c:pt idx="11385">
                  <c:v>189.76666666666668</c:v>
                </c:pt>
                <c:pt idx="11386">
                  <c:v>189.78333333333333</c:v>
                </c:pt>
                <c:pt idx="11387">
                  <c:v>189.8</c:v>
                </c:pt>
                <c:pt idx="11388">
                  <c:v>189.81666666666666</c:v>
                </c:pt>
                <c:pt idx="11389">
                  <c:v>189.83333333333334</c:v>
                </c:pt>
                <c:pt idx="11390">
                  <c:v>189.85</c:v>
                </c:pt>
                <c:pt idx="11391">
                  <c:v>189.86666666666667</c:v>
                </c:pt>
                <c:pt idx="11392">
                  <c:v>189.88333333333333</c:v>
                </c:pt>
                <c:pt idx="11393">
                  <c:v>189.9</c:v>
                </c:pt>
                <c:pt idx="11394">
                  <c:v>189.91666666666666</c:v>
                </c:pt>
                <c:pt idx="11395">
                  <c:v>189.93333333333334</c:v>
                </c:pt>
                <c:pt idx="11396">
                  <c:v>189.95</c:v>
                </c:pt>
                <c:pt idx="11397">
                  <c:v>189.96666666666667</c:v>
                </c:pt>
                <c:pt idx="11398">
                  <c:v>189.98333333333332</c:v>
                </c:pt>
                <c:pt idx="11399">
                  <c:v>190</c:v>
                </c:pt>
                <c:pt idx="11400">
                  <c:v>190.01666666666668</c:v>
                </c:pt>
                <c:pt idx="11401">
                  <c:v>190.03333333333333</c:v>
                </c:pt>
                <c:pt idx="11402">
                  <c:v>190.05</c:v>
                </c:pt>
                <c:pt idx="11403">
                  <c:v>190.06666666666666</c:v>
                </c:pt>
                <c:pt idx="11404">
                  <c:v>190.08333333333334</c:v>
                </c:pt>
                <c:pt idx="11405">
                  <c:v>190.1</c:v>
                </c:pt>
                <c:pt idx="11406">
                  <c:v>190.11666666666667</c:v>
                </c:pt>
                <c:pt idx="11407">
                  <c:v>190.13333333333333</c:v>
                </c:pt>
                <c:pt idx="11408">
                  <c:v>190.15</c:v>
                </c:pt>
                <c:pt idx="11409">
                  <c:v>190.16666666666666</c:v>
                </c:pt>
                <c:pt idx="11410">
                  <c:v>190.18333333333334</c:v>
                </c:pt>
                <c:pt idx="11411">
                  <c:v>190.2</c:v>
                </c:pt>
                <c:pt idx="11412">
                  <c:v>190.21666666666667</c:v>
                </c:pt>
                <c:pt idx="11413">
                  <c:v>190.23333333333332</c:v>
                </c:pt>
                <c:pt idx="11414">
                  <c:v>190.25</c:v>
                </c:pt>
                <c:pt idx="11415">
                  <c:v>190.26666666666668</c:v>
                </c:pt>
                <c:pt idx="11416">
                  <c:v>190.28333333333333</c:v>
                </c:pt>
                <c:pt idx="11417">
                  <c:v>190.3</c:v>
                </c:pt>
                <c:pt idx="11418">
                  <c:v>190.31666666666666</c:v>
                </c:pt>
                <c:pt idx="11419">
                  <c:v>190.33333333333334</c:v>
                </c:pt>
                <c:pt idx="11420">
                  <c:v>190.35</c:v>
                </c:pt>
                <c:pt idx="11421">
                  <c:v>190.36666666666667</c:v>
                </c:pt>
                <c:pt idx="11422">
                  <c:v>190.38333333333333</c:v>
                </c:pt>
                <c:pt idx="11423">
                  <c:v>190.4</c:v>
                </c:pt>
                <c:pt idx="11424">
                  <c:v>190.41666666666666</c:v>
                </c:pt>
                <c:pt idx="11425">
                  <c:v>190.43333333333334</c:v>
                </c:pt>
                <c:pt idx="11426">
                  <c:v>190.45</c:v>
                </c:pt>
                <c:pt idx="11427">
                  <c:v>190.46666666666667</c:v>
                </c:pt>
                <c:pt idx="11428">
                  <c:v>190.48333333333332</c:v>
                </c:pt>
                <c:pt idx="11429">
                  <c:v>190.5</c:v>
                </c:pt>
                <c:pt idx="11430">
                  <c:v>190.51666666666668</c:v>
                </c:pt>
                <c:pt idx="11431">
                  <c:v>190.53333333333333</c:v>
                </c:pt>
                <c:pt idx="11432">
                  <c:v>190.55</c:v>
                </c:pt>
                <c:pt idx="11433">
                  <c:v>190.56666666666666</c:v>
                </c:pt>
                <c:pt idx="11434">
                  <c:v>190.58333333333334</c:v>
                </c:pt>
                <c:pt idx="11435">
                  <c:v>190.6</c:v>
                </c:pt>
                <c:pt idx="11436">
                  <c:v>190.61666666666667</c:v>
                </c:pt>
                <c:pt idx="11437">
                  <c:v>190.63333333333333</c:v>
                </c:pt>
                <c:pt idx="11438">
                  <c:v>190.65</c:v>
                </c:pt>
                <c:pt idx="11439">
                  <c:v>190.66666666666666</c:v>
                </c:pt>
                <c:pt idx="11440">
                  <c:v>190.68333333333334</c:v>
                </c:pt>
                <c:pt idx="11441">
                  <c:v>190.7</c:v>
                </c:pt>
                <c:pt idx="11442">
                  <c:v>190.71666666666667</c:v>
                </c:pt>
                <c:pt idx="11443">
                  <c:v>190.73333333333332</c:v>
                </c:pt>
                <c:pt idx="11444">
                  <c:v>190.75</c:v>
                </c:pt>
                <c:pt idx="11445">
                  <c:v>190.76666666666668</c:v>
                </c:pt>
                <c:pt idx="11446">
                  <c:v>190.78333333333333</c:v>
                </c:pt>
                <c:pt idx="11447">
                  <c:v>190.8</c:v>
                </c:pt>
                <c:pt idx="11448">
                  <c:v>190.81666666666666</c:v>
                </c:pt>
                <c:pt idx="11449">
                  <c:v>190.83333333333334</c:v>
                </c:pt>
                <c:pt idx="11450">
                  <c:v>190.85</c:v>
                </c:pt>
                <c:pt idx="11451">
                  <c:v>190.86666666666667</c:v>
                </c:pt>
                <c:pt idx="11452">
                  <c:v>190.88333333333333</c:v>
                </c:pt>
                <c:pt idx="11453">
                  <c:v>190.9</c:v>
                </c:pt>
                <c:pt idx="11454">
                  <c:v>190.91666666666666</c:v>
                </c:pt>
                <c:pt idx="11455">
                  <c:v>190.93333333333334</c:v>
                </c:pt>
                <c:pt idx="11456">
                  <c:v>190.95</c:v>
                </c:pt>
                <c:pt idx="11457">
                  <c:v>190.96666666666667</c:v>
                </c:pt>
                <c:pt idx="11458">
                  <c:v>190.98333333333332</c:v>
                </c:pt>
                <c:pt idx="11459">
                  <c:v>191</c:v>
                </c:pt>
                <c:pt idx="11460">
                  <c:v>191.01666666666668</c:v>
                </c:pt>
                <c:pt idx="11461">
                  <c:v>191.03333333333333</c:v>
                </c:pt>
                <c:pt idx="11462">
                  <c:v>191.05</c:v>
                </c:pt>
                <c:pt idx="11463">
                  <c:v>191.06666666666666</c:v>
                </c:pt>
                <c:pt idx="11464">
                  <c:v>191.08333333333334</c:v>
                </c:pt>
                <c:pt idx="11465">
                  <c:v>191.1</c:v>
                </c:pt>
                <c:pt idx="11466">
                  <c:v>191.11666666666667</c:v>
                </c:pt>
                <c:pt idx="11467">
                  <c:v>191.13333333333333</c:v>
                </c:pt>
                <c:pt idx="11468">
                  <c:v>191.15</c:v>
                </c:pt>
                <c:pt idx="11469">
                  <c:v>191.16666666666666</c:v>
                </c:pt>
                <c:pt idx="11470">
                  <c:v>191.18333333333334</c:v>
                </c:pt>
                <c:pt idx="11471">
                  <c:v>191.2</c:v>
                </c:pt>
                <c:pt idx="11472">
                  <c:v>191.21666666666667</c:v>
                </c:pt>
                <c:pt idx="11473">
                  <c:v>191.23333333333332</c:v>
                </c:pt>
                <c:pt idx="11474">
                  <c:v>191.25</c:v>
                </c:pt>
                <c:pt idx="11475">
                  <c:v>191.26666666666668</c:v>
                </c:pt>
                <c:pt idx="11476">
                  <c:v>191.28333333333333</c:v>
                </c:pt>
                <c:pt idx="11477">
                  <c:v>191.3</c:v>
                </c:pt>
                <c:pt idx="11478">
                  <c:v>191.31666666666666</c:v>
                </c:pt>
                <c:pt idx="11479">
                  <c:v>191.33333333333334</c:v>
                </c:pt>
                <c:pt idx="11480">
                  <c:v>191.35</c:v>
                </c:pt>
                <c:pt idx="11481">
                  <c:v>191.36666666666667</c:v>
                </c:pt>
                <c:pt idx="11482">
                  <c:v>191.38333333333333</c:v>
                </c:pt>
                <c:pt idx="11483">
                  <c:v>191.4</c:v>
                </c:pt>
                <c:pt idx="11484">
                  <c:v>191.41666666666666</c:v>
                </c:pt>
                <c:pt idx="11485">
                  <c:v>191.43333333333334</c:v>
                </c:pt>
                <c:pt idx="11486">
                  <c:v>191.45</c:v>
                </c:pt>
                <c:pt idx="11487">
                  <c:v>191.46666666666667</c:v>
                </c:pt>
                <c:pt idx="11488">
                  <c:v>191.48333333333332</c:v>
                </c:pt>
                <c:pt idx="11489">
                  <c:v>191.5</c:v>
                </c:pt>
                <c:pt idx="11490">
                  <c:v>191.51666666666668</c:v>
                </c:pt>
                <c:pt idx="11491">
                  <c:v>191.53333333333333</c:v>
                </c:pt>
                <c:pt idx="11492">
                  <c:v>191.55</c:v>
                </c:pt>
                <c:pt idx="11493">
                  <c:v>191.56666666666666</c:v>
                </c:pt>
                <c:pt idx="11494">
                  <c:v>191.58333333333334</c:v>
                </c:pt>
                <c:pt idx="11495">
                  <c:v>191.6</c:v>
                </c:pt>
                <c:pt idx="11496">
                  <c:v>191.61666666666667</c:v>
                </c:pt>
                <c:pt idx="11497">
                  <c:v>191.63333333333333</c:v>
                </c:pt>
                <c:pt idx="11498">
                  <c:v>191.65</c:v>
                </c:pt>
                <c:pt idx="11499">
                  <c:v>191.66666666666666</c:v>
                </c:pt>
                <c:pt idx="11500">
                  <c:v>191.68333333333334</c:v>
                </c:pt>
                <c:pt idx="11501">
                  <c:v>191.7</c:v>
                </c:pt>
                <c:pt idx="11502">
                  <c:v>191.71666666666667</c:v>
                </c:pt>
                <c:pt idx="11503">
                  <c:v>191.73333333333332</c:v>
                </c:pt>
                <c:pt idx="11504">
                  <c:v>191.75</c:v>
                </c:pt>
                <c:pt idx="11505">
                  <c:v>191.76666666666668</c:v>
                </c:pt>
                <c:pt idx="11506">
                  <c:v>191.78333333333333</c:v>
                </c:pt>
                <c:pt idx="11507">
                  <c:v>191.8</c:v>
                </c:pt>
                <c:pt idx="11508">
                  <c:v>191.81666666666666</c:v>
                </c:pt>
                <c:pt idx="11509">
                  <c:v>191.83333333333334</c:v>
                </c:pt>
                <c:pt idx="11510">
                  <c:v>191.85</c:v>
                </c:pt>
                <c:pt idx="11511">
                  <c:v>191.86666666666667</c:v>
                </c:pt>
                <c:pt idx="11512">
                  <c:v>191.88333333333333</c:v>
                </c:pt>
                <c:pt idx="11513">
                  <c:v>191.9</c:v>
                </c:pt>
                <c:pt idx="11514">
                  <c:v>191.91666666666666</c:v>
                </c:pt>
                <c:pt idx="11515">
                  <c:v>191.93333333333334</c:v>
                </c:pt>
                <c:pt idx="11516">
                  <c:v>191.95</c:v>
                </c:pt>
                <c:pt idx="11517">
                  <c:v>191.96666666666667</c:v>
                </c:pt>
                <c:pt idx="11518">
                  <c:v>191.98333333333332</c:v>
                </c:pt>
                <c:pt idx="11519">
                  <c:v>192</c:v>
                </c:pt>
                <c:pt idx="11520">
                  <c:v>192.01666666666668</c:v>
                </c:pt>
                <c:pt idx="11521">
                  <c:v>192.03333333333333</c:v>
                </c:pt>
                <c:pt idx="11522">
                  <c:v>192.05</c:v>
                </c:pt>
                <c:pt idx="11523">
                  <c:v>192.06666666666666</c:v>
                </c:pt>
                <c:pt idx="11524">
                  <c:v>192.08333333333334</c:v>
                </c:pt>
                <c:pt idx="11525">
                  <c:v>192.1</c:v>
                </c:pt>
                <c:pt idx="11526">
                  <c:v>192.11666666666667</c:v>
                </c:pt>
                <c:pt idx="11527">
                  <c:v>192.13333333333333</c:v>
                </c:pt>
                <c:pt idx="11528">
                  <c:v>192.15</c:v>
                </c:pt>
                <c:pt idx="11529">
                  <c:v>192.16666666666666</c:v>
                </c:pt>
                <c:pt idx="11530">
                  <c:v>192.18333333333334</c:v>
                </c:pt>
                <c:pt idx="11531">
                  <c:v>192.2</c:v>
                </c:pt>
                <c:pt idx="11532">
                  <c:v>192.21666666666667</c:v>
                </c:pt>
                <c:pt idx="11533">
                  <c:v>192.23333333333332</c:v>
                </c:pt>
                <c:pt idx="11534">
                  <c:v>192.25</c:v>
                </c:pt>
                <c:pt idx="11535">
                  <c:v>192.26666666666668</c:v>
                </c:pt>
                <c:pt idx="11536">
                  <c:v>192.28333333333333</c:v>
                </c:pt>
                <c:pt idx="11537">
                  <c:v>192.3</c:v>
                </c:pt>
                <c:pt idx="11538">
                  <c:v>192.31666666666666</c:v>
                </c:pt>
                <c:pt idx="11539">
                  <c:v>192.33333333333334</c:v>
                </c:pt>
                <c:pt idx="11540">
                  <c:v>192.35</c:v>
                </c:pt>
                <c:pt idx="11541">
                  <c:v>192.36666666666667</c:v>
                </c:pt>
                <c:pt idx="11542">
                  <c:v>192.38333333333333</c:v>
                </c:pt>
                <c:pt idx="11543">
                  <c:v>192.4</c:v>
                </c:pt>
                <c:pt idx="11544">
                  <c:v>192.41666666666666</c:v>
                </c:pt>
                <c:pt idx="11545">
                  <c:v>192.43333333333334</c:v>
                </c:pt>
                <c:pt idx="11546">
                  <c:v>192.45</c:v>
                </c:pt>
                <c:pt idx="11547">
                  <c:v>192.46666666666667</c:v>
                </c:pt>
                <c:pt idx="11548">
                  <c:v>192.48333333333332</c:v>
                </c:pt>
                <c:pt idx="11549">
                  <c:v>192.5</c:v>
                </c:pt>
                <c:pt idx="11550">
                  <c:v>192.51666666666668</c:v>
                </c:pt>
                <c:pt idx="11551">
                  <c:v>192.53333333333333</c:v>
                </c:pt>
                <c:pt idx="11552">
                  <c:v>192.55</c:v>
                </c:pt>
                <c:pt idx="11553">
                  <c:v>192.56666666666666</c:v>
                </c:pt>
                <c:pt idx="11554">
                  <c:v>192.58333333333334</c:v>
                </c:pt>
                <c:pt idx="11555">
                  <c:v>192.6</c:v>
                </c:pt>
                <c:pt idx="11556">
                  <c:v>192.61666666666667</c:v>
                </c:pt>
                <c:pt idx="11557">
                  <c:v>192.63333333333333</c:v>
                </c:pt>
                <c:pt idx="11558">
                  <c:v>192.65</c:v>
                </c:pt>
                <c:pt idx="11559">
                  <c:v>192.66666666666666</c:v>
                </c:pt>
                <c:pt idx="11560">
                  <c:v>192.68333333333334</c:v>
                </c:pt>
                <c:pt idx="11561">
                  <c:v>192.7</c:v>
                </c:pt>
                <c:pt idx="11562">
                  <c:v>192.71666666666667</c:v>
                </c:pt>
                <c:pt idx="11563">
                  <c:v>192.73333333333332</c:v>
                </c:pt>
                <c:pt idx="11564">
                  <c:v>192.75</c:v>
                </c:pt>
                <c:pt idx="11565">
                  <c:v>192.76666666666668</c:v>
                </c:pt>
                <c:pt idx="11566">
                  <c:v>192.78333333333333</c:v>
                </c:pt>
                <c:pt idx="11567">
                  <c:v>192.8</c:v>
                </c:pt>
                <c:pt idx="11568">
                  <c:v>192.81666666666666</c:v>
                </c:pt>
                <c:pt idx="11569">
                  <c:v>192.83333333333334</c:v>
                </c:pt>
                <c:pt idx="11570">
                  <c:v>192.85</c:v>
                </c:pt>
                <c:pt idx="11571">
                  <c:v>192.86666666666667</c:v>
                </c:pt>
                <c:pt idx="11572">
                  <c:v>192.88333333333333</c:v>
                </c:pt>
                <c:pt idx="11573">
                  <c:v>192.9</c:v>
                </c:pt>
                <c:pt idx="11574">
                  <c:v>192.91666666666666</c:v>
                </c:pt>
                <c:pt idx="11575">
                  <c:v>192.93333333333334</c:v>
                </c:pt>
                <c:pt idx="11576">
                  <c:v>192.95</c:v>
                </c:pt>
                <c:pt idx="11577">
                  <c:v>192.96666666666667</c:v>
                </c:pt>
                <c:pt idx="11578">
                  <c:v>192.98333333333332</c:v>
                </c:pt>
                <c:pt idx="11579">
                  <c:v>193</c:v>
                </c:pt>
                <c:pt idx="11580">
                  <c:v>193.01666666666668</c:v>
                </c:pt>
                <c:pt idx="11581">
                  <c:v>193.03333333333333</c:v>
                </c:pt>
                <c:pt idx="11582">
                  <c:v>193.05</c:v>
                </c:pt>
                <c:pt idx="11583">
                  <c:v>193.06666666666666</c:v>
                </c:pt>
                <c:pt idx="11584">
                  <c:v>193.08333333333334</c:v>
                </c:pt>
                <c:pt idx="11585">
                  <c:v>193.1</c:v>
                </c:pt>
                <c:pt idx="11586">
                  <c:v>193.11666666666667</c:v>
                </c:pt>
                <c:pt idx="11587">
                  <c:v>193.13333333333333</c:v>
                </c:pt>
                <c:pt idx="11588">
                  <c:v>193.15</c:v>
                </c:pt>
                <c:pt idx="11589">
                  <c:v>193.16666666666666</c:v>
                </c:pt>
                <c:pt idx="11590">
                  <c:v>193.18333333333334</c:v>
                </c:pt>
                <c:pt idx="11591">
                  <c:v>193.2</c:v>
                </c:pt>
                <c:pt idx="11592">
                  <c:v>193.21666666666667</c:v>
                </c:pt>
                <c:pt idx="11593">
                  <c:v>193.23333333333332</c:v>
                </c:pt>
                <c:pt idx="11594">
                  <c:v>193.25</c:v>
                </c:pt>
                <c:pt idx="11595">
                  <c:v>193.26666666666668</c:v>
                </c:pt>
                <c:pt idx="11596">
                  <c:v>193.28333333333333</c:v>
                </c:pt>
                <c:pt idx="11597">
                  <c:v>193.3</c:v>
                </c:pt>
                <c:pt idx="11598">
                  <c:v>193.31666666666666</c:v>
                </c:pt>
                <c:pt idx="11599">
                  <c:v>193.33333333333334</c:v>
                </c:pt>
                <c:pt idx="11600">
                  <c:v>193.35</c:v>
                </c:pt>
                <c:pt idx="11601">
                  <c:v>193.36666666666667</c:v>
                </c:pt>
                <c:pt idx="11602">
                  <c:v>193.38333333333333</c:v>
                </c:pt>
                <c:pt idx="11603">
                  <c:v>193.4</c:v>
                </c:pt>
                <c:pt idx="11604">
                  <c:v>193.41666666666666</c:v>
                </c:pt>
                <c:pt idx="11605">
                  <c:v>193.43333333333334</c:v>
                </c:pt>
                <c:pt idx="11606">
                  <c:v>193.45</c:v>
                </c:pt>
                <c:pt idx="11607">
                  <c:v>193.46666666666667</c:v>
                </c:pt>
                <c:pt idx="11608">
                  <c:v>193.48333333333332</c:v>
                </c:pt>
                <c:pt idx="11609">
                  <c:v>193.5</c:v>
                </c:pt>
                <c:pt idx="11610">
                  <c:v>193.51666666666668</c:v>
                </c:pt>
                <c:pt idx="11611">
                  <c:v>193.53333333333333</c:v>
                </c:pt>
                <c:pt idx="11612">
                  <c:v>193.55</c:v>
                </c:pt>
                <c:pt idx="11613">
                  <c:v>193.56666666666666</c:v>
                </c:pt>
                <c:pt idx="11614">
                  <c:v>193.58333333333334</c:v>
                </c:pt>
                <c:pt idx="11615">
                  <c:v>193.6</c:v>
                </c:pt>
                <c:pt idx="11616">
                  <c:v>193.61666666666667</c:v>
                </c:pt>
                <c:pt idx="11617">
                  <c:v>193.63333333333333</c:v>
                </c:pt>
                <c:pt idx="11618">
                  <c:v>193.65</c:v>
                </c:pt>
                <c:pt idx="11619">
                  <c:v>193.66666666666666</c:v>
                </c:pt>
                <c:pt idx="11620">
                  <c:v>193.68333333333334</c:v>
                </c:pt>
                <c:pt idx="11621">
                  <c:v>193.7</c:v>
                </c:pt>
                <c:pt idx="11622">
                  <c:v>193.71666666666667</c:v>
                </c:pt>
                <c:pt idx="11623">
                  <c:v>193.73333333333332</c:v>
                </c:pt>
                <c:pt idx="11624">
                  <c:v>193.75</c:v>
                </c:pt>
                <c:pt idx="11625">
                  <c:v>193.76666666666668</c:v>
                </c:pt>
                <c:pt idx="11626">
                  <c:v>193.78333333333333</c:v>
                </c:pt>
                <c:pt idx="11627">
                  <c:v>193.8</c:v>
                </c:pt>
                <c:pt idx="11628">
                  <c:v>193.81666666666666</c:v>
                </c:pt>
                <c:pt idx="11629">
                  <c:v>193.83333333333334</c:v>
                </c:pt>
                <c:pt idx="11630">
                  <c:v>193.85</c:v>
                </c:pt>
                <c:pt idx="11631">
                  <c:v>193.86666666666667</c:v>
                </c:pt>
                <c:pt idx="11632">
                  <c:v>193.88333333333333</c:v>
                </c:pt>
                <c:pt idx="11633">
                  <c:v>193.9</c:v>
                </c:pt>
                <c:pt idx="11634">
                  <c:v>193.91666666666666</c:v>
                </c:pt>
                <c:pt idx="11635">
                  <c:v>193.93333333333334</c:v>
                </c:pt>
                <c:pt idx="11636">
                  <c:v>193.95</c:v>
                </c:pt>
                <c:pt idx="11637">
                  <c:v>193.96666666666667</c:v>
                </c:pt>
                <c:pt idx="11638">
                  <c:v>193.98333333333332</c:v>
                </c:pt>
                <c:pt idx="11639">
                  <c:v>194</c:v>
                </c:pt>
                <c:pt idx="11640">
                  <c:v>194.01666666666668</c:v>
                </c:pt>
                <c:pt idx="11641">
                  <c:v>194.03333333333333</c:v>
                </c:pt>
                <c:pt idx="11642">
                  <c:v>194.05</c:v>
                </c:pt>
                <c:pt idx="11643">
                  <c:v>194.06666666666666</c:v>
                </c:pt>
                <c:pt idx="11644">
                  <c:v>194.08333333333334</c:v>
                </c:pt>
                <c:pt idx="11645">
                  <c:v>194.1</c:v>
                </c:pt>
                <c:pt idx="11646">
                  <c:v>194.11666666666667</c:v>
                </c:pt>
                <c:pt idx="11647">
                  <c:v>194.13333333333333</c:v>
                </c:pt>
                <c:pt idx="11648">
                  <c:v>194.15</c:v>
                </c:pt>
                <c:pt idx="11649">
                  <c:v>194.16666666666666</c:v>
                </c:pt>
                <c:pt idx="11650">
                  <c:v>194.18333333333334</c:v>
                </c:pt>
                <c:pt idx="11651">
                  <c:v>194.2</c:v>
                </c:pt>
                <c:pt idx="11652">
                  <c:v>194.21666666666667</c:v>
                </c:pt>
                <c:pt idx="11653">
                  <c:v>194.23333333333332</c:v>
                </c:pt>
                <c:pt idx="11654">
                  <c:v>194.25</c:v>
                </c:pt>
                <c:pt idx="11655">
                  <c:v>194.26666666666668</c:v>
                </c:pt>
                <c:pt idx="11656">
                  <c:v>194.28333333333333</c:v>
                </c:pt>
                <c:pt idx="11657">
                  <c:v>194.3</c:v>
                </c:pt>
                <c:pt idx="11658">
                  <c:v>194.31666666666666</c:v>
                </c:pt>
                <c:pt idx="11659">
                  <c:v>194.33333333333334</c:v>
                </c:pt>
                <c:pt idx="11660">
                  <c:v>194.35</c:v>
                </c:pt>
                <c:pt idx="11661">
                  <c:v>194.36666666666667</c:v>
                </c:pt>
                <c:pt idx="11662">
                  <c:v>194.38333333333333</c:v>
                </c:pt>
                <c:pt idx="11663">
                  <c:v>194.4</c:v>
                </c:pt>
                <c:pt idx="11664">
                  <c:v>194.41666666666666</c:v>
                </c:pt>
                <c:pt idx="11665">
                  <c:v>194.43333333333334</c:v>
                </c:pt>
                <c:pt idx="11666">
                  <c:v>194.45</c:v>
                </c:pt>
                <c:pt idx="11667">
                  <c:v>194.46666666666667</c:v>
                </c:pt>
                <c:pt idx="11668">
                  <c:v>194.48333333333332</c:v>
                </c:pt>
                <c:pt idx="11669">
                  <c:v>194.5</c:v>
                </c:pt>
                <c:pt idx="11670">
                  <c:v>194.51666666666668</c:v>
                </c:pt>
                <c:pt idx="11671">
                  <c:v>194.53333333333333</c:v>
                </c:pt>
                <c:pt idx="11672">
                  <c:v>194.55</c:v>
                </c:pt>
                <c:pt idx="11673">
                  <c:v>194.56666666666666</c:v>
                </c:pt>
                <c:pt idx="11674">
                  <c:v>194.58333333333334</c:v>
                </c:pt>
                <c:pt idx="11675">
                  <c:v>194.6</c:v>
                </c:pt>
                <c:pt idx="11676">
                  <c:v>194.61666666666667</c:v>
                </c:pt>
                <c:pt idx="11677">
                  <c:v>194.63333333333333</c:v>
                </c:pt>
                <c:pt idx="11678">
                  <c:v>194.65</c:v>
                </c:pt>
                <c:pt idx="11679">
                  <c:v>194.66666666666666</c:v>
                </c:pt>
                <c:pt idx="11680">
                  <c:v>194.68333333333334</c:v>
                </c:pt>
                <c:pt idx="11681">
                  <c:v>194.7</c:v>
                </c:pt>
                <c:pt idx="11682">
                  <c:v>194.71666666666667</c:v>
                </c:pt>
                <c:pt idx="11683">
                  <c:v>194.73333333333332</c:v>
                </c:pt>
                <c:pt idx="11684">
                  <c:v>194.75</c:v>
                </c:pt>
                <c:pt idx="11685">
                  <c:v>194.76666666666668</c:v>
                </c:pt>
                <c:pt idx="11686">
                  <c:v>194.78333333333333</c:v>
                </c:pt>
                <c:pt idx="11687">
                  <c:v>194.8</c:v>
                </c:pt>
                <c:pt idx="11688">
                  <c:v>194.81666666666666</c:v>
                </c:pt>
                <c:pt idx="11689">
                  <c:v>194.83333333333334</c:v>
                </c:pt>
                <c:pt idx="11690">
                  <c:v>194.85</c:v>
                </c:pt>
                <c:pt idx="11691">
                  <c:v>194.86666666666667</c:v>
                </c:pt>
                <c:pt idx="11692">
                  <c:v>194.88333333333333</c:v>
                </c:pt>
                <c:pt idx="11693">
                  <c:v>194.9</c:v>
                </c:pt>
                <c:pt idx="11694">
                  <c:v>194.91666666666666</c:v>
                </c:pt>
                <c:pt idx="11695">
                  <c:v>194.93333333333334</c:v>
                </c:pt>
                <c:pt idx="11696">
                  <c:v>194.95</c:v>
                </c:pt>
                <c:pt idx="11697">
                  <c:v>194.96666666666667</c:v>
                </c:pt>
                <c:pt idx="11698">
                  <c:v>194.98333333333332</c:v>
                </c:pt>
                <c:pt idx="11699">
                  <c:v>195</c:v>
                </c:pt>
                <c:pt idx="11700">
                  <c:v>195.01666666666668</c:v>
                </c:pt>
                <c:pt idx="11701">
                  <c:v>195.03333333333333</c:v>
                </c:pt>
                <c:pt idx="11702">
                  <c:v>195.05</c:v>
                </c:pt>
                <c:pt idx="11703">
                  <c:v>195.06666666666666</c:v>
                </c:pt>
                <c:pt idx="11704">
                  <c:v>195.08333333333334</c:v>
                </c:pt>
                <c:pt idx="11705">
                  <c:v>195.1</c:v>
                </c:pt>
                <c:pt idx="11706">
                  <c:v>195.11666666666667</c:v>
                </c:pt>
                <c:pt idx="11707">
                  <c:v>195.13333333333333</c:v>
                </c:pt>
                <c:pt idx="11708">
                  <c:v>195.15</c:v>
                </c:pt>
                <c:pt idx="11709">
                  <c:v>195.16666666666666</c:v>
                </c:pt>
                <c:pt idx="11710">
                  <c:v>195.18333333333334</c:v>
                </c:pt>
                <c:pt idx="11711">
                  <c:v>195.2</c:v>
                </c:pt>
                <c:pt idx="11712">
                  <c:v>195.21666666666667</c:v>
                </c:pt>
                <c:pt idx="11713">
                  <c:v>195.23333333333332</c:v>
                </c:pt>
                <c:pt idx="11714">
                  <c:v>195.25</c:v>
                </c:pt>
                <c:pt idx="11715">
                  <c:v>195.26666666666668</c:v>
                </c:pt>
                <c:pt idx="11716">
                  <c:v>195.28333333333333</c:v>
                </c:pt>
                <c:pt idx="11717">
                  <c:v>195.3</c:v>
                </c:pt>
                <c:pt idx="11718">
                  <c:v>195.31666666666666</c:v>
                </c:pt>
                <c:pt idx="11719">
                  <c:v>195.33333333333334</c:v>
                </c:pt>
                <c:pt idx="11720">
                  <c:v>195.35</c:v>
                </c:pt>
                <c:pt idx="11721">
                  <c:v>195.36666666666667</c:v>
                </c:pt>
                <c:pt idx="11722">
                  <c:v>195.38333333333333</c:v>
                </c:pt>
                <c:pt idx="11723">
                  <c:v>195.4</c:v>
                </c:pt>
                <c:pt idx="11724">
                  <c:v>195.41666666666666</c:v>
                </c:pt>
                <c:pt idx="11725">
                  <c:v>195.43333333333334</c:v>
                </c:pt>
                <c:pt idx="11726">
                  <c:v>195.45</c:v>
                </c:pt>
                <c:pt idx="11727">
                  <c:v>195.46666666666667</c:v>
                </c:pt>
                <c:pt idx="11728">
                  <c:v>195.48333333333332</c:v>
                </c:pt>
                <c:pt idx="11729">
                  <c:v>195.5</c:v>
                </c:pt>
                <c:pt idx="11730">
                  <c:v>195.51666666666668</c:v>
                </c:pt>
                <c:pt idx="11731">
                  <c:v>195.53333333333333</c:v>
                </c:pt>
                <c:pt idx="11732">
                  <c:v>195.55</c:v>
                </c:pt>
                <c:pt idx="11733">
                  <c:v>195.56666666666666</c:v>
                </c:pt>
                <c:pt idx="11734">
                  <c:v>195.58333333333334</c:v>
                </c:pt>
                <c:pt idx="11735">
                  <c:v>195.6</c:v>
                </c:pt>
                <c:pt idx="11736">
                  <c:v>195.61666666666667</c:v>
                </c:pt>
                <c:pt idx="11737">
                  <c:v>195.63333333333333</c:v>
                </c:pt>
                <c:pt idx="11738">
                  <c:v>195.65</c:v>
                </c:pt>
                <c:pt idx="11739">
                  <c:v>195.66666666666666</c:v>
                </c:pt>
                <c:pt idx="11740">
                  <c:v>195.68333333333334</c:v>
                </c:pt>
                <c:pt idx="11741">
                  <c:v>195.7</c:v>
                </c:pt>
                <c:pt idx="11742">
                  <c:v>195.71666666666667</c:v>
                </c:pt>
                <c:pt idx="11743">
                  <c:v>195.73333333333332</c:v>
                </c:pt>
                <c:pt idx="11744">
                  <c:v>195.75</c:v>
                </c:pt>
                <c:pt idx="11745">
                  <c:v>195.76666666666668</c:v>
                </c:pt>
                <c:pt idx="11746">
                  <c:v>195.78333333333333</c:v>
                </c:pt>
                <c:pt idx="11747">
                  <c:v>195.8</c:v>
                </c:pt>
                <c:pt idx="11748">
                  <c:v>195.81666666666666</c:v>
                </c:pt>
                <c:pt idx="11749">
                  <c:v>195.83333333333334</c:v>
                </c:pt>
                <c:pt idx="11750">
                  <c:v>195.85</c:v>
                </c:pt>
                <c:pt idx="11751">
                  <c:v>195.86666666666667</c:v>
                </c:pt>
                <c:pt idx="11752">
                  <c:v>195.88333333333333</c:v>
                </c:pt>
                <c:pt idx="11753">
                  <c:v>195.9</c:v>
                </c:pt>
                <c:pt idx="11754">
                  <c:v>195.91666666666666</c:v>
                </c:pt>
                <c:pt idx="11755">
                  <c:v>195.93333333333334</c:v>
                </c:pt>
                <c:pt idx="11756">
                  <c:v>195.95</c:v>
                </c:pt>
                <c:pt idx="11757">
                  <c:v>195.96666666666667</c:v>
                </c:pt>
                <c:pt idx="11758">
                  <c:v>195.98333333333332</c:v>
                </c:pt>
                <c:pt idx="11759">
                  <c:v>196</c:v>
                </c:pt>
                <c:pt idx="11760">
                  <c:v>196.01666666666668</c:v>
                </c:pt>
                <c:pt idx="11761">
                  <c:v>196.03333333333333</c:v>
                </c:pt>
                <c:pt idx="11762">
                  <c:v>196.05</c:v>
                </c:pt>
                <c:pt idx="11763">
                  <c:v>196.06666666666666</c:v>
                </c:pt>
                <c:pt idx="11764">
                  <c:v>196.08333333333334</c:v>
                </c:pt>
                <c:pt idx="11765">
                  <c:v>196.1</c:v>
                </c:pt>
                <c:pt idx="11766">
                  <c:v>196.11666666666667</c:v>
                </c:pt>
                <c:pt idx="11767">
                  <c:v>196.13333333333333</c:v>
                </c:pt>
                <c:pt idx="11768">
                  <c:v>196.15</c:v>
                </c:pt>
                <c:pt idx="11769">
                  <c:v>196.16666666666666</c:v>
                </c:pt>
                <c:pt idx="11770">
                  <c:v>196.18333333333334</c:v>
                </c:pt>
                <c:pt idx="11771">
                  <c:v>196.2</c:v>
                </c:pt>
                <c:pt idx="11772">
                  <c:v>196.21666666666667</c:v>
                </c:pt>
                <c:pt idx="11773">
                  <c:v>196.23333333333332</c:v>
                </c:pt>
                <c:pt idx="11774">
                  <c:v>196.25</c:v>
                </c:pt>
                <c:pt idx="11775">
                  <c:v>196.26666666666668</c:v>
                </c:pt>
                <c:pt idx="11776">
                  <c:v>196.28333333333333</c:v>
                </c:pt>
                <c:pt idx="11777">
                  <c:v>196.3</c:v>
                </c:pt>
                <c:pt idx="11778">
                  <c:v>196.31666666666666</c:v>
                </c:pt>
                <c:pt idx="11779">
                  <c:v>196.33333333333334</c:v>
                </c:pt>
                <c:pt idx="11780">
                  <c:v>196.35</c:v>
                </c:pt>
                <c:pt idx="11781">
                  <c:v>196.36666666666667</c:v>
                </c:pt>
                <c:pt idx="11782">
                  <c:v>196.38333333333333</c:v>
                </c:pt>
                <c:pt idx="11783">
                  <c:v>196.4</c:v>
                </c:pt>
                <c:pt idx="11784">
                  <c:v>196.41666666666666</c:v>
                </c:pt>
                <c:pt idx="11785">
                  <c:v>196.43333333333334</c:v>
                </c:pt>
                <c:pt idx="11786">
                  <c:v>196.45</c:v>
                </c:pt>
                <c:pt idx="11787">
                  <c:v>196.46666666666667</c:v>
                </c:pt>
                <c:pt idx="11788">
                  <c:v>196.48333333333332</c:v>
                </c:pt>
                <c:pt idx="11789">
                  <c:v>196.5</c:v>
                </c:pt>
                <c:pt idx="11790">
                  <c:v>196.51666666666668</c:v>
                </c:pt>
                <c:pt idx="11791">
                  <c:v>196.53333333333333</c:v>
                </c:pt>
                <c:pt idx="11792">
                  <c:v>196.55</c:v>
                </c:pt>
                <c:pt idx="11793">
                  <c:v>196.56666666666666</c:v>
                </c:pt>
                <c:pt idx="11794">
                  <c:v>196.58333333333334</c:v>
                </c:pt>
                <c:pt idx="11795">
                  <c:v>196.6</c:v>
                </c:pt>
                <c:pt idx="11796">
                  <c:v>196.61666666666667</c:v>
                </c:pt>
                <c:pt idx="11797">
                  <c:v>196.63333333333333</c:v>
                </c:pt>
                <c:pt idx="11798">
                  <c:v>196.65</c:v>
                </c:pt>
                <c:pt idx="11799">
                  <c:v>196.66666666666666</c:v>
                </c:pt>
                <c:pt idx="11800">
                  <c:v>196.68333333333334</c:v>
                </c:pt>
                <c:pt idx="11801">
                  <c:v>196.7</c:v>
                </c:pt>
                <c:pt idx="11802">
                  <c:v>196.71666666666667</c:v>
                </c:pt>
                <c:pt idx="11803">
                  <c:v>196.73333333333332</c:v>
                </c:pt>
                <c:pt idx="11804">
                  <c:v>196.75</c:v>
                </c:pt>
                <c:pt idx="11805">
                  <c:v>196.76666666666668</c:v>
                </c:pt>
                <c:pt idx="11806">
                  <c:v>196.78333333333333</c:v>
                </c:pt>
                <c:pt idx="11807">
                  <c:v>196.8</c:v>
                </c:pt>
                <c:pt idx="11808">
                  <c:v>196.81666666666666</c:v>
                </c:pt>
                <c:pt idx="11809">
                  <c:v>196.83333333333334</c:v>
                </c:pt>
                <c:pt idx="11810">
                  <c:v>196.85</c:v>
                </c:pt>
                <c:pt idx="11811">
                  <c:v>196.86666666666667</c:v>
                </c:pt>
                <c:pt idx="11812">
                  <c:v>196.88333333333333</c:v>
                </c:pt>
                <c:pt idx="11813">
                  <c:v>196.9</c:v>
                </c:pt>
                <c:pt idx="11814">
                  <c:v>196.91666666666666</c:v>
                </c:pt>
                <c:pt idx="11815">
                  <c:v>196.93333333333334</c:v>
                </c:pt>
                <c:pt idx="11816">
                  <c:v>196.95</c:v>
                </c:pt>
                <c:pt idx="11817">
                  <c:v>196.96666666666667</c:v>
                </c:pt>
                <c:pt idx="11818">
                  <c:v>196.98333333333332</c:v>
                </c:pt>
                <c:pt idx="11819">
                  <c:v>197</c:v>
                </c:pt>
                <c:pt idx="11820">
                  <c:v>197.01666666666668</c:v>
                </c:pt>
                <c:pt idx="11821">
                  <c:v>197.03333333333333</c:v>
                </c:pt>
                <c:pt idx="11822">
                  <c:v>197.05</c:v>
                </c:pt>
                <c:pt idx="11823">
                  <c:v>197.06666666666666</c:v>
                </c:pt>
                <c:pt idx="11824">
                  <c:v>197.08333333333334</c:v>
                </c:pt>
                <c:pt idx="11825">
                  <c:v>197.1</c:v>
                </c:pt>
                <c:pt idx="11826">
                  <c:v>197.11666666666667</c:v>
                </c:pt>
                <c:pt idx="11827">
                  <c:v>197.13333333333333</c:v>
                </c:pt>
                <c:pt idx="11828">
                  <c:v>197.15</c:v>
                </c:pt>
                <c:pt idx="11829">
                  <c:v>197.16666666666666</c:v>
                </c:pt>
                <c:pt idx="11830">
                  <c:v>197.18333333333334</c:v>
                </c:pt>
                <c:pt idx="11831">
                  <c:v>197.2</c:v>
                </c:pt>
                <c:pt idx="11832">
                  <c:v>197.21666666666667</c:v>
                </c:pt>
                <c:pt idx="11833">
                  <c:v>197.23333333333332</c:v>
                </c:pt>
                <c:pt idx="11834">
                  <c:v>197.25</c:v>
                </c:pt>
                <c:pt idx="11835">
                  <c:v>197.26666666666668</c:v>
                </c:pt>
                <c:pt idx="11836">
                  <c:v>197.28333333333333</c:v>
                </c:pt>
                <c:pt idx="11837">
                  <c:v>197.3</c:v>
                </c:pt>
                <c:pt idx="11838">
                  <c:v>197.31666666666666</c:v>
                </c:pt>
                <c:pt idx="11839">
                  <c:v>197.33333333333334</c:v>
                </c:pt>
                <c:pt idx="11840">
                  <c:v>197.35</c:v>
                </c:pt>
                <c:pt idx="11841">
                  <c:v>197.36666666666667</c:v>
                </c:pt>
                <c:pt idx="11842">
                  <c:v>197.38333333333333</c:v>
                </c:pt>
                <c:pt idx="11843">
                  <c:v>197.4</c:v>
                </c:pt>
                <c:pt idx="11844">
                  <c:v>197.41666666666666</c:v>
                </c:pt>
                <c:pt idx="11845">
                  <c:v>197.43333333333334</c:v>
                </c:pt>
                <c:pt idx="11846">
                  <c:v>197.45</c:v>
                </c:pt>
                <c:pt idx="11847">
                  <c:v>197.46666666666667</c:v>
                </c:pt>
                <c:pt idx="11848">
                  <c:v>197.48333333333332</c:v>
                </c:pt>
                <c:pt idx="11849">
                  <c:v>197.5</c:v>
                </c:pt>
                <c:pt idx="11850">
                  <c:v>197.51666666666668</c:v>
                </c:pt>
                <c:pt idx="11851">
                  <c:v>197.53333333333333</c:v>
                </c:pt>
                <c:pt idx="11852">
                  <c:v>197.55</c:v>
                </c:pt>
                <c:pt idx="11853">
                  <c:v>197.56666666666666</c:v>
                </c:pt>
                <c:pt idx="11854">
                  <c:v>197.58333333333334</c:v>
                </c:pt>
                <c:pt idx="11855">
                  <c:v>197.6</c:v>
                </c:pt>
                <c:pt idx="11856">
                  <c:v>197.61666666666667</c:v>
                </c:pt>
                <c:pt idx="11857">
                  <c:v>197.63333333333333</c:v>
                </c:pt>
                <c:pt idx="11858">
                  <c:v>197.65</c:v>
                </c:pt>
                <c:pt idx="11859">
                  <c:v>197.66666666666666</c:v>
                </c:pt>
                <c:pt idx="11860">
                  <c:v>197.68333333333334</c:v>
                </c:pt>
                <c:pt idx="11861">
                  <c:v>197.7</c:v>
                </c:pt>
                <c:pt idx="11862">
                  <c:v>197.71666666666667</c:v>
                </c:pt>
                <c:pt idx="11863">
                  <c:v>197.73333333333332</c:v>
                </c:pt>
                <c:pt idx="11864">
                  <c:v>197.75</c:v>
                </c:pt>
                <c:pt idx="11865">
                  <c:v>197.76666666666668</c:v>
                </c:pt>
                <c:pt idx="11866">
                  <c:v>197.78333333333333</c:v>
                </c:pt>
                <c:pt idx="11867">
                  <c:v>197.8</c:v>
                </c:pt>
                <c:pt idx="11868">
                  <c:v>197.81666666666666</c:v>
                </c:pt>
                <c:pt idx="11869">
                  <c:v>197.83333333333334</c:v>
                </c:pt>
                <c:pt idx="11870">
                  <c:v>197.85</c:v>
                </c:pt>
                <c:pt idx="11871">
                  <c:v>197.86666666666667</c:v>
                </c:pt>
                <c:pt idx="11872">
                  <c:v>197.88333333333333</c:v>
                </c:pt>
                <c:pt idx="11873">
                  <c:v>197.9</c:v>
                </c:pt>
                <c:pt idx="11874">
                  <c:v>197.91666666666666</c:v>
                </c:pt>
                <c:pt idx="11875">
                  <c:v>197.93333333333334</c:v>
                </c:pt>
                <c:pt idx="11876">
                  <c:v>197.95</c:v>
                </c:pt>
                <c:pt idx="11877">
                  <c:v>197.96666666666667</c:v>
                </c:pt>
                <c:pt idx="11878">
                  <c:v>197.98333333333332</c:v>
                </c:pt>
                <c:pt idx="11879">
                  <c:v>198</c:v>
                </c:pt>
                <c:pt idx="11880">
                  <c:v>198.01666666666668</c:v>
                </c:pt>
                <c:pt idx="11881">
                  <c:v>198.03333333333333</c:v>
                </c:pt>
                <c:pt idx="11882">
                  <c:v>198.05</c:v>
                </c:pt>
                <c:pt idx="11883">
                  <c:v>198.06666666666666</c:v>
                </c:pt>
                <c:pt idx="11884">
                  <c:v>198.08333333333334</c:v>
                </c:pt>
                <c:pt idx="11885">
                  <c:v>198.1</c:v>
                </c:pt>
                <c:pt idx="11886">
                  <c:v>198.11666666666667</c:v>
                </c:pt>
                <c:pt idx="11887">
                  <c:v>198.13333333333333</c:v>
                </c:pt>
                <c:pt idx="11888">
                  <c:v>198.15</c:v>
                </c:pt>
                <c:pt idx="11889">
                  <c:v>198.16666666666666</c:v>
                </c:pt>
                <c:pt idx="11890">
                  <c:v>198.18333333333334</c:v>
                </c:pt>
                <c:pt idx="11891">
                  <c:v>198.2</c:v>
                </c:pt>
                <c:pt idx="11892">
                  <c:v>198.21666666666667</c:v>
                </c:pt>
                <c:pt idx="11893">
                  <c:v>198.23333333333332</c:v>
                </c:pt>
                <c:pt idx="11894">
                  <c:v>198.25</c:v>
                </c:pt>
                <c:pt idx="11895">
                  <c:v>198.26666666666668</c:v>
                </c:pt>
                <c:pt idx="11896">
                  <c:v>198.28333333333333</c:v>
                </c:pt>
                <c:pt idx="11897">
                  <c:v>198.3</c:v>
                </c:pt>
                <c:pt idx="11898">
                  <c:v>198.31666666666666</c:v>
                </c:pt>
                <c:pt idx="11899">
                  <c:v>198.33333333333334</c:v>
                </c:pt>
                <c:pt idx="11900">
                  <c:v>198.35</c:v>
                </c:pt>
                <c:pt idx="11901">
                  <c:v>198.36666666666667</c:v>
                </c:pt>
                <c:pt idx="11902">
                  <c:v>198.38333333333333</c:v>
                </c:pt>
                <c:pt idx="11903">
                  <c:v>198.4</c:v>
                </c:pt>
                <c:pt idx="11904">
                  <c:v>198.41666666666666</c:v>
                </c:pt>
                <c:pt idx="11905">
                  <c:v>198.43333333333334</c:v>
                </c:pt>
                <c:pt idx="11906">
                  <c:v>198.45</c:v>
                </c:pt>
                <c:pt idx="11907">
                  <c:v>198.46666666666667</c:v>
                </c:pt>
                <c:pt idx="11908">
                  <c:v>198.48333333333332</c:v>
                </c:pt>
                <c:pt idx="11909">
                  <c:v>198.5</c:v>
                </c:pt>
                <c:pt idx="11910">
                  <c:v>198.51666666666668</c:v>
                </c:pt>
                <c:pt idx="11911">
                  <c:v>198.53333333333333</c:v>
                </c:pt>
                <c:pt idx="11912">
                  <c:v>198.55</c:v>
                </c:pt>
                <c:pt idx="11913">
                  <c:v>198.56666666666666</c:v>
                </c:pt>
                <c:pt idx="11914">
                  <c:v>198.58333333333334</c:v>
                </c:pt>
                <c:pt idx="11915">
                  <c:v>198.6</c:v>
                </c:pt>
                <c:pt idx="11916">
                  <c:v>198.61666666666667</c:v>
                </c:pt>
                <c:pt idx="11917">
                  <c:v>198.63333333333333</c:v>
                </c:pt>
                <c:pt idx="11918">
                  <c:v>198.65</c:v>
                </c:pt>
                <c:pt idx="11919">
                  <c:v>198.66666666666666</c:v>
                </c:pt>
                <c:pt idx="11920">
                  <c:v>198.68333333333334</c:v>
                </c:pt>
                <c:pt idx="11921">
                  <c:v>198.7</c:v>
                </c:pt>
                <c:pt idx="11922">
                  <c:v>198.71666666666667</c:v>
                </c:pt>
                <c:pt idx="11923">
                  <c:v>198.73333333333332</c:v>
                </c:pt>
                <c:pt idx="11924">
                  <c:v>198.75</c:v>
                </c:pt>
                <c:pt idx="11925">
                  <c:v>198.76666666666668</c:v>
                </c:pt>
                <c:pt idx="11926">
                  <c:v>198.78333333333333</c:v>
                </c:pt>
                <c:pt idx="11927">
                  <c:v>198.8</c:v>
                </c:pt>
                <c:pt idx="11928">
                  <c:v>198.81666666666666</c:v>
                </c:pt>
                <c:pt idx="11929">
                  <c:v>198.83333333333334</c:v>
                </c:pt>
                <c:pt idx="11930">
                  <c:v>198.85</c:v>
                </c:pt>
                <c:pt idx="11931">
                  <c:v>198.86666666666667</c:v>
                </c:pt>
                <c:pt idx="11932">
                  <c:v>198.88333333333333</c:v>
                </c:pt>
                <c:pt idx="11933">
                  <c:v>198.9</c:v>
                </c:pt>
                <c:pt idx="11934">
                  <c:v>198.91666666666666</c:v>
                </c:pt>
                <c:pt idx="11935">
                  <c:v>198.93333333333334</c:v>
                </c:pt>
                <c:pt idx="11936">
                  <c:v>198.95</c:v>
                </c:pt>
                <c:pt idx="11937">
                  <c:v>198.96666666666667</c:v>
                </c:pt>
                <c:pt idx="11938">
                  <c:v>198.98333333333332</c:v>
                </c:pt>
                <c:pt idx="11939">
                  <c:v>199</c:v>
                </c:pt>
                <c:pt idx="11940">
                  <c:v>199.01666666666668</c:v>
                </c:pt>
                <c:pt idx="11941">
                  <c:v>199.03333333333333</c:v>
                </c:pt>
                <c:pt idx="11942">
                  <c:v>199.05</c:v>
                </c:pt>
                <c:pt idx="11943">
                  <c:v>199.06666666666666</c:v>
                </c:pt>
                <c:pt idx="11944">
                  <c:v>199.08333333333334</c:v>
                </c:pt>
                <c:pt idx="11945">
                  <c:v>199.1</c:v>
                </c:pt>
                <c:pt idx="11946">
                  <c:v>199.11666666666667</c:v>
                </c:pt>
                <c:pt idx="11947">
                  <c:v>199.13333333333333</c:v>
                </c:pt>
                <c:pt idx="11948">
                  <c:v>199.15</c:v>
                </c:pt>
                <c:pt idx="11949">
                  <c:v>199.16666666666666</c:v>
                </c:pt>
                <c:pt idx="11950">
                  <c:v>199.18333333333334</c:v>
                </c:pt>
                <c:pt idx="11951">
                  <c:v>199.2</c:v>
                </c:pt>
                <c:pt idx="11952">
                  <c:v>199.21666666666667</c:v>
                </c:pt>
                <c:pt idx="11953">
                  <c:v>199.23333333333332</c:v>
                </c:pt>
                <c:pt idx="11954">
                  <c:v>199.25</c:v>
                </c:pt>
                <c:pt idx="11955">
                  <c:v>199.26666666666668</c:v>
                </c:pt>
                <c:pt idx="11956">
                  <c:v>199.28333333333333</c:v>
                </c:pt>
                <c:pt idx="11957">
                  <c:v>199.3</c:v>
                </c:pt>
                <c:pt idx="11958">
                  <c:v>199.31666666666666</c:v>
                </c:pt>
                <c:pt idx="11959">
                  <c:v>199.33333333333334</c:v>
                </c:pt>
                <c:pt idx="11960">
                  <c:v>199.35</c:v>
                </c:pt>
                <c:pt idx="11961">
                  <c:v>199.36666666666667</c:v>
                </c:pt>
                <c:pt idx="11962">
                  <c:v>199.38333333333333</c:v>
                </c:pt>
                <c:pt idx="11963">
                  <c:v>199.4</c:v>
                </c:pt>
                <c:pt idx="11964">
                  <c:v>199.41666666666666</c:v>
                </c:pt>
                <c:pt idx="11965">
                  <c:v>199.43333333333334</c:v>
                </c:pt>
                <c:pt idx="11966">
                  <c:v>199.45</c:v>
                </c:pt>
                <c:pt idx="11967">
                  <c:v>199.46666666666667</c:v>
                </c:pt>
                <c:pt idx="11968">
                  <c:v>199.48333333333332</c:v>
                </c:pt>
                <c:pt idx="11969">
                  <c:v>199.5</c:v>
                </c:pt>
                <c:pt idx="11970">
                  <c:v>199.51666666666668</c:v>
                </c:pt>
                <c:pt idx="11971">
                  <c:v>199.53333333333333</c:v>
                </c:pt>
                <c:pt idx="11972">
                  <c:v>199.55</c:v>
                </c:pt>
                <c:pt idx="11973">
                  <c:v>199.56666666666666</c:v>
                </c:pt>
                <c:pt idx="11974">
                  <c:v>199.58333333333334</c:v>
                </c:pt>
                <c:pt idx="11975">
                  <c:v>199.6</c:v>
                </c:pt>
                <c:pt idx="11976">
                  <c:v>199.61666666666667</c:v>
                </c:pt>
                <c:pt idx="11977">
                  <c:v>199.63333333333333</c:v>
                </c:pt>
                <c:pt idx="11978">
                  <c:v>199.65</c:v>
                </c:pt>
                <c:pt idx="11979">
                  <c:v>199.66666666666666</c:v>
                </c:pt>
                <c:pt idx="11980">
                  <c:v>199.68333333333334</c:v>
                </c:pt>
                <c:pt idx="11981">
                  <c:v>199.7</c:v>
                </c:pt>
                <c:pt idx="11982">
                  <c:v>199.71666666666667</c:v>
                </c:pt>
                <c:pt idx="11983">
                  <c:v>199.73333333333332</c:v>
                </c:pt>
                <c:pt idx="11984">
                  <c:v>199.75</c:v>
                </c:pt>
                <c:pt idx="11985">
                  <c:v>199.76666666666668</c:v>
                </c:pt>
                <c:pt idx="11986">
                  <c:v>199.78333333333333</c:v>
                </c:pt>
                <c:pt idx="11987">
                  <c:v>199.8</c:v>
                </c:pt>
                <c:pt idx="11988">
                  <c:v>199.81666666666666</c:v>
                </c:pt>
                <c:pt idx="11989">
                  <c:v>199.83333333333334</c:v>
                </c:pt>
                <c:pt idx="11990">
                  <c:v>199.85</c:v>
                </c:pt>
                <c:pt idx="11991">
                  <c:v>199.86666666666667</c:v>
                </c:pt>
                <c:pt idx="11992">
                  <c:v>199.88333333333333</c:v>
                </c:pt>
                <c:pt idx="11993">
                  <c:v>199.9</c:v>
                </c:pt>
                <c:pt idx="11994">
                  <c:v>199.91666666666666</c:v>
                </c:pt>
                <c:pt idx="11995">
                  <c:v>199.93333333333334</c:v>
                </c:pt>
                <c:pt idx="11996">
                  <c:v>199.95</c:v>
                </c:pt>
                <c:pt idx="11997">
                  <c:v>199.96666666666667</c:v>
                </c:pt>
                <c:pt idx="11998">
                  <c:v>199.98333333333332</c:v>
                </c:pt>
                <c:pt idx="11999">
                  <c:v>200</c:v>
                </c:pt>
                <c:pt idx="12000">
                  <c:v>200.01666666666668</c:v>
                </c:pt>
                <c:pt idx="12001">
                  <c:v>200.03333333333333</c:v>
                </c:pt>
                <c:pt idx="12002">
                  <c:v>200.05</c:v>
                </c:pt>
                <c:pt idx="12003">
                  <c:v>200.06666666666666</c:v>
                </c:pt>
                <c:pt idx="12004">
                  <c:v>200.08333333333334</c:v>
                </c:pt>
                <c:pt idx="12005">
                  <c:v>200.1</c:v>
                </c:pt>
                <c:pt idx="12006">
                  <c:v>200.11666666666667</c:v>
                </c:pt>
                <c:pt idx="12007">
                  <c:v>200.13333333333333</c:v>
                </c:pt>
                <c:pt idx="12008">
                  <c:v>200.15</c:v>
                </c:pt>
                <c:pt idx="12009">
                  <c:v>200.16666666666666</c:v>
                </c:pt>
                <c:pt idx="12010">
                  <c:v>200.18333333333334</c:v>
                </c:pt>
                <c:pt idx="12011">
                  <c:v>200.2</c:v>
                </c:pt>
                <c:pt idx="12012">
                  <c:v>200.21666666666667</c:v>
                </c:pt>
                <c:pt idx="12013">
                  <c:v>200.23333333333332</c:v>
                </c:pt>
                <c:pt idx="12014">
                  <c:v>200.25</c:v>
                </c:pt>
                <c:pt idx="12015">
                  <c:v>200.26666666666668</c:v>
                </c:pt>
                <c:pt idx="12016">
                  <c:v>200.28333333333333</c:v>
                </c:pt>
                <c:pt idx="12017">
                  <c:v>200.3</c:v>
                </c:pt>
                <c:pt idx="12018">
                  <c:v>200.31666666666666</c:v>
                </c:pt>
                <c:pt idx="12019">
                  <c:v>200.33333333333334</c:v>
                </c:pt>
                <c:pt idx="12020">
                  <c:v>200.35</c:v>
                </c:pt>
                <c:pt idx="12021">
                  <c:v>200.36666666666667</c:v>
                </c:pt>
                <c:pt idx="12022">
                  <c:v>200.38333333333333</c:v>
                </c:pt>
                <c:pt idx="12023">
                  <c:v>200.4</c:v>
                </c:pt>
                <c:pt idx="12024">
                  <c:v>200.41666666666666</c:v>
                </c:pt>
                <c:pt idx="12025">
                  <c:v>200.43333333333334</c:v>
                </c:pt>
                <c:pt idx="12026">
                  <c:v>200.45</c:v>
                </c:pt>
                <c:pt idx="12027">
                  <c:v>200.46666666666667</c:v>
                </c:pt>
                <c:pt idx="12028">
                  <c:v>200.48333333333332</c:v>
                </c:pt>
                <c:pt idx="12029">
                  <c:v>200.5</c:v>
                </c:pt>
                <c:pt idx="12030">
                  <c:v>200.51666666666668</c:v>
                </c:pt>
                <c:pt idx="12031">
                  <c:v>200.53333333333333</c:v>
                </c:pt>
                <c:pt idx="12032">
                  <c:v>200.55</c:v>
                </c:pt>
                <c:pt idx="12033">
                  <c:v>200.56666666666666</c:v>
                </c:pt>
                <c:pt idx="12034">
                  <c:v>200.58333333333334</c:v>
                </c:pt>
                <c:pt idx="12035">
                  <c:v>200.6</c:v>
                </c:pt>
                <c:pt idx="12036">
                  <c:v>200.61666666666667</c:v>
                </c:pt>
                <c:pt idx="12037">
                  <c:v>200.63333333333333</c:v>
                </c:pt>
                <c:pt idx="12038">
                  <c:v>200.65</c:v>
                </c:pt>
                <c:pt idx="12039">
                  <c:v>200.66666666666666</c:v>
                </c:pt>
                <c:pt idx="12040">
                  <c:v>200.68333333333334</c:v>
                </c:pt>
                <c:pt idx="12041">
                  <c:v>200.7</c:v>
                </c:pt>
                <c:pt idx="12042">
                  <c:v>200.71666666666667</c:v>
                </c:pt>
                <c:pt idx="12043">
                  <c:v>200.73333333333332</c:v>
                </c:pt>
                <c:pt idx="12044">
                  <c:v>200.75</c:v>
                </c:pt>
                <c:pt idx="12045">
                  <c:v>200.76666666666668</c:v>
                </c:pt>
                <c:pt idx="12046">
                  <c:v>200.78333333333333</c:v>
                </c:pt>
                <c:pt idx="12047">
                  <c:v>200.8</c:v>
                </c:pt>
                <c:pt idx="12048">
                  <c:v>200.81666666666666</c:v>
                </c:pt>
                <c:pt idx="12049">
                  <c:v>200.83333333333334</c:v>
                </c:pt>
                <c:pt idx="12050">
                  <c:v>200.85</c:v>
                </c:pt>
                <c:pt idx="12051">
                  <c:v>200.86666666666667</c:v>
                </c:pt>
                <c:pt idx="12052">
                  <c:v>200.88333333333333</c:v>
                </c:pt>
                <c:pt idx="12053">
                  <c:v>200.9</c:v>
                </c:pt>
                <c:pt idx="12054">
                  <c:v>200.91666666666666</c:v>
                </c:pt>
                <c:pt idx="12055">
                  <c:v>200.93333333333334</c:v>
                </c:pt>
                <c:pt idx="12056">
                  <c:v>200.95</c:v>
                </c:pt>
                <c:pt idx="12057">
                  <c:v>200.96666666666667</c:v>
                </c:pt>
                <c:pt idx="12058">
                  <c:v>200.98333333333332</c:v>
                </c:pt>
                <c:pt idx="12059">
                  <c:v>201</c:v>
                </c:pt>
                <c:pt idx="12060">
                  <c:v>201.01666666666668</c:v>
                </c:pt>
                <c:pt idx="12061">
                  <c:v>201.03333333333333</c:v>
                </c:pt>
                <c:pt idx="12062">
                  <c:v>201.05</c:v>
                </c:pt>
                <c:pt idx="12063">
                  <c:v>201.06666666666666</c:v>
                </c:pt>
                <c:pt idx="12064">
                  <c:v>201.08333333333334</c:v>
                </c:pt>
                <c:pt idx="12065">
                  <c:v>201.1</c:v>
                </c:pt>
                <c:pt idx="12066">
                  <c:v>201.11666666666667</c:v>
                </c:pt>
                <c:pt idx="12067">
                  <c:v>201.13333333333333</c:v>
                </c:pt>
                <c:pt idx="12068">
                  <c:v>201.15</c:v>
                </c:pt>
                <c:pt idx="12069">
                  <c:v>201.16666666666666</c:v>
                </c:pt>
                <c:pt idx="12070">
                  <c:v>201.18333333333334</c:v>
                </c:pt>
                <c:pt idx="12071">
                  <c:v>201.2</c:v>
                </c:pt>
                <c:pt idx="12072">
                  <c:v>201.21666666666667</c:v>
                </c:pt>
                <c:pt idx="12073">
                  <c:v>201.23333333333332</c:v>
                </c:pt>
                <c:pt idx="12074">
                  <c:v>201.25</c:v>
                </c:pt>
                <c:pt idx="12075">
                  <c:v>201.26666666666668</c:v>
                </c:pt>
                <c:pt idx="12076">
                  <c:v>201.28333333333333</c:v>
                </c:pt>
                <c:pt idx="12077">
                  <c:v>201.3</c:v>
                </c:pt>
                <c:pt idx="12078">
                  <c:v>201.31666666666666</c:v>
                </c:pt>
                <c:pt idx="12079">
                  <c:v>201.33333333333334</c:v>
                </c:pt>
                <c:pt idx="12080">
                  <c:v>201.35</c:v>
                </c:pt>
                <c:pt idx="12081">
                  <c:v>201.36666666666667</c:v>
                </c:pt>
                <c:pt idx="12082">
                  <c:v>201.38333333333333</c:v>
                </c:pt>
                <c:pt idx="12083">
                  <c:v>201.4</c:v>
                </c:pt>
                <c:pt idx="12084">
                  <c:v>201.41666666666666</c:v>
                </c:pt>
                <c:pt idx="12085">
                  <c:v>201.43333333333334</c:v>
                </c:pt>
                <c:pt idx="12086">
                  <c:v>201.45</c:v>
                </c:pt>
                <c:pt idx="12087">
                  <c:v>201.46666666666667</c:v>
                </c:pt>
                <c:pt idx="12088">
                  <c:v>201.48333333333332</c:v>
                </c:pt>
                <c:pt idx="12089">
                  <c:v>201.5</c:v>
                </c:pt>
                <c:pt idx="12090">
                  <c:v>201.51666666666668</c:v>
                </c:pt>
                <c:pt idx="12091">
                  <c:v>201.53333333333333</c:v>
                </c:pt>
                <c:pt idx="12092">
                  <c:v>201.55</c:v>
                </c:pt>
                <c:pt idx="12093">
                  <c:v>201.56666666666666</c:v>
                </c:pt>
                <c:pt idx="12094">
                  <c:v>201.58333333333334</c:v>
                </c:pt>
                <c:pt idx="12095">
                  <c:v>201.6</c:v>
                </c:pt>
                <c:pt idx="12096">
                  <c:v>201.61666666666667</c:v>
                </c:pt>
                <c:pt idx="12097">
                  <c:v>201.63333333333333</c:v>
                </c:pt>
                <c:pt idx="12098">
                  <c:v>201.65</c:v>
                </c:pt>
                <c:pt idx="12099">
                  <c:v>201.66666666666666</c:v>
                </c:pt>
                <c:pt idx="12100">
                  <c:v>201.68333333333334</c:v>
                </c:pt>
                <c:pt idx="12101">
                  <c:v>201.7</c:v>
                </c:pt>
                <c:pt idx="12102">
                  <c:v>201.71666666666667</c:v>
                </c:pt>
                <c:pt idx="12103">
                  <c:v>201.73333333333332</c:v>
                </c:pt>
                <c:pt idx="12104">
                  <c:v>201.75</c:v>
                </c:pt>
                <c:pt idx="12105">
                  <c:v>201.76666666666668</c:v>
                </c:pt>
                <c:pt idx="12106">
                  <c:v>201.78333333333333</c:v>
                </c:pt>
                <c:pt idx="12107">
                  <c:v>201.8</c:v>
                </c:pt>
                <c:pt idx="12108">
                  <c:v>201.81666666666666</c:v>
                </c:pt>
                <c:pt idx="12109">
                  <c:v>201.83333333333334</c:v>
                </c:pt>
                <c:pt idx="12110">
                  <c:v>201.85</c:v>
                </c:pt>
                <c:pt idx="12111">
                  <c:v>201.86666666666667</c:v>
                </c:pt>
                <c:pt idx="12112">
                  <c:v>201.88333333333333</c:v>
                </c:pt>
                <c:pt idx="12113">
                  <c:v>201.9</c:v>
                </c:pt>
                <c:pt idx="12114">
                  <c:v>201.91666666666666</c:v>
                </c:pt>
                <c:pt idx="12115">
                  <c:v>201.93333333333334</c:v>
                </c:pt>
                <c:pt idx="12116">
                  <c:v>201.95</c:v>
                </c:pt>
                <c:pt idx="12117">
                  <c:v>201.96666666666667</c:v>
                </c:pt>
                <c:pt idx="12118">
                  <c:v>201.98333333333332</c:v>
                </c:pt>
                <c:pt idx="12119">
                  <c:v>202</c:v>
                </c:pt>
                <c:pt idx="12120">
                  <c:v>202.01666666666668</c:v>
                </c:pt>
                <c:pt idx="12121">
                  <c:v>202.03333333333333</c:v>
                </c:pt>
                <c:pt idx="12122">
                  <c:v>202.05</c:v>
                </c:pt>
                <c:pt idx="12123">
                  <c:v>202.06666666666666</c:v>
                </c:pt>
                <c:pt idx="12124">
                  <c:v>202.08333333333334</c:v>
                </c:pt>
                <c:pt idx="12125">
                  <c:v>202.1</c:v>
                </c:pt>
                <c:pt idx="12126">
                  <c:v>202.11666666666667</c:v>
                </c:pt>
                <c:pt idx="12127">
                  <c:v>202.13333333333333</c:v>
                </c:pt>
                <c:pt idx="12128">
                  <c:v>202.15</c:v>
                </c:pt>
                <c:pt idx="12129">
                  <c:v>202.16666666666666</c:v>
                </c:pt>
                <c:pt idx="12130">
                  <c:v>202.18333333333334</c:v>
                </c:pt>
                <c:pt idx="12131">
                  <c:v>202.2</c:v>
                </c:pt>
                <c:pt idx="12132">
                  <c:v>202.21666666666667</c:v>
                </c:pt>
                <c:pt idx="12133">
                  <c:v>202.23333333333332</c:v>
                </c:pt>
                <c:pt idx="12134">
                  <c:v>202.25</c:v>
                </c:pt>
                <c:pt idx="12135">
                  <c:v>202.26666666666668</c:v>
                </c:pt>
                <c:pt idx="12136">
                  <c:v>202.28333333333333</c:v>
                </c:pt>
                <c:pt idx="12137">
                  <c:v>202.3</c:v>
                </c:pt>
                <c:pt idx="12138">
                  <c:v>202.31666666666666</c:v>
                </c:pt>
                <c:pt idx="12139">
                  <c:v>202.33333333333334</c:v>
                </c:pt>
                <c:pt idx="12140">
                  <c:v>202.35</c:v>
                </c:pt>
                <c:pt idx="12141">
                  <c:v>202.36666666666667</c:v>
                </c:pt>
                <c:pt idx="12142">
                  <c:v>202.38333333333333</c:v>
                </c:pt>
                <c:pt idx="12143">
                  <c:v>202.4</c:v>
                </c:pt>
                <c:pt idx="12144">
                  <c:v>202.41666666666666</c:v>
                </c:pt>
                <c:pt idx="12145">
                  <c:v>202.43333333333334</c:v>
                </c:pt>
                <c:pt idx="12146">
                  <c:v>202.45</c:v>
                </c:pt>
                <c:pt idx="12147">
                  <c:v>202.46666666666667</c:v>
                </c:pt>
                <c:pt idx="12148">
                  <c:v>202.48333333333332</c:v>
                </c:pt>
                <c:pt idx="12149">
                  <c:v>202.5</c:v>
                </c:pt>
                <c:pt idx="12150">
                  <c:v>202.51666666666668</c:v>
                </c:pt>
                <c:pt idx="12151">
                  <c:v>202.53333333333333</c:v>
                </c:pt>
                <c:pt idx="12152">
                  <c:v>202.55</c:v>
                </c:pt>
                <c:pt idx="12153">
                  <c:v>202.56666666666666</c:v>
                </c:pt>
                <c:pt idx="12154">
                  <c:v>202.58333333333334</c:v>
                </c:pt>
                <c:pt idx="12155">
                  <c:v>202.6</c:v>
                </c:pt>
                <c:pt idx="12156">
                  <c:v>202.61666666666667</c:v>
                </c:pt>
                <c:pt idx="12157">
                  <c:v>202.63333333333333</c:v>
                </c:pt>
                <c:pt idx="12158">
                  <c:v>202.65</c:v>
                </c:pt>
                <c:pt idx="12159">
                  <c:v>202.66666666666666</c:v>
                </c:pt>
                <c:pt idx="12160">
                  <c:v>202.68333333333334</c:v>
                </c:pt>
                <c:pt idx="12161">
                  <c:v>202.7</c:v>
                </c:pt>
                <c:pt idx="12162">
                  <c:v>202.71666666666667</c:v>
                </c:pt>
                <c:pt idx="12163">
                  <c:v>202.73333333333332</c:v>
                </c:pt>
                <c:pt idx="12164">
                  <c:v>202.75</c:v>
                </c:pt>
                <c:pt idx="12165">
                  <c:v>202.76666666666668</c:v>
                </c:pt>
                <c:pt idx="12166">
                  <c:v>202.78333333333333</c:v>
                </c:pt>
                <c:pt idx="12167">
                  <c:v>202.8</c:v>
                </c:pt>
                <c:pt idx="12168">
                  <c:v>202.81666666666666</c:v>
                </c:pt>
                <c:pt idx="12169">
                  <c:v>202.83333333333334</c:v>
                </c:pt>
                <c:pt idx="12170">
                  <c:v>202.85</c:v>
                </c:pt>
                <c:pt idx="12171">
                  <c:v>202.86666666666667</c:v>
                </c:pt>
                <c:pt idx="12172">
                  <c:v>202.88333333333333</c:v>
                </c:pt>
                <c:pt idx="12173">
                  <c:v>202.9</c:v>
                </c:pt>
                <c:pt idx="12174">
                  <c:v>202.91666666666666</c:v>
                </c:pt>
                <c:pt idx="12175">
                  <c:v>202.93333333333334</c:v>
                </c:pt>
                <c:pt idx="12176">
                  <c:v>202.95</c:v>
                </c:pt>
                <c:pt idx="12177">
                  <c:v>202.96666666666667</c:v>
                </c:pt>
                <c:pt idx="12178">
                  <c:v>202.98333333333332</c:v>
                </c:pt>
                <c:pt idx="12179">
                  <c:v>203</c:v>
                </c:pt>
                <c:pt idx="12180">
                  <c:v>203.01666666666668</c:v>
                </c:pt>
                <c:pt idx="12181">
                  <c:v>203.03333333333333</c:v>
                </c:pt>
                <c:pt idx="12182">
                  <c:v>203.05</c:v>
                </c:pt>
                <c:pt idx="12183">
                  <c:v>203.06666666666666</c:v>
                </c:pt>
                <c:pt idx="12184">
                  <c:v>203.08333333333334</c:v>
                </c:pt>
                <c:pt idx="12185">
                  <c:v>203.1</c:v>
                </c:pt>
                <c:pt idx="12186">
                  <c:v>203.11666666666667</c:v>
                </c:pt>
                <c:pt idx="12187">
                  <c:v>203.13333333333333</c:v>
                </c:pt>
                <c:pt idx="12188">
                  <c:v>203.15</c:v>
                </c:pt>
                <c:pt idx="12189">
                  <c:v>203.16666666666666</c:v>
                </c:pt>
                <c:pt idx="12190">
                  <c:v>203.18333333333334</c:v>
                </c:pt>
                <c:pt idx="12191">
                  <c:v>203.2</c:v>
                </c:pt>
                <c:pt idx="12192">
                  <c:v>203.21666666666667</c:v>
                </c:pt>
                <c:pt idx="12193">
                  <c:v>203.23333333333332</c:v>
                </c:pt>
                <c:pt idx="12194">
                  <c:v>203.25</c:v>
                </c:pt>
                <c:pt idx="12195">
                  <c:v>203.26666666666668</c:v>
                </c:pt>
                <c:pt idx="12196">
                  <c:v>203.28333333333333</c:v>
                </c:pt>
                <c:pt idx="12197">
                  <c:v>203.3</c:v>
                </c:pt>
                <c:pt idx="12198">
                  <c:v>203.31666666666666</c:v>
                </c:pt>
                <c:pt idx="12199">
                  <c:v>203.33333333333334</c:v>
                </c:pt>
                <c:pt idx="12200">
                  <c:v>203.35</c:v>
                </c:pt>
                <c:pt idx="12201">
                  <c:v>203.36666666666667</c:v>
                </c:pt>
                <c:pt idx="12202">
                  <c:v>203.38333333333333</c:v>
                </c:pt>
                <c:pt idx="12203">
                  <c:v>203.4</c:v>
                </c:pt>
                <c:pt idx="12204">
                  <c:v>203.41666666666666</c:v>
                </c:pt>
                <c:pt idx="12205">
                  <c:v>203.43333333333334</c:v>
                </c:pt>
                <c:pt idx="12206">
                  <c:v>203.45</c:v>
                </c:pt>
                <c:pt idx="12207">
                  <c:v>203.46666666666667</c:v>
                </c:pt>
                <c:pt idx="12208">
                  <c:v>203.48333333333332</c:v>
                </c:pt>
                <c:pt idx="12209">
                  <c:v>203.5</c:v>
                </c:pt>
                <c:pt idx="12210">
                  <c:v>203.51666666666668</c:v>
                </c:pt>
                <c:pt idx="12211">
                  <c:v>203.53333333333333</c:v>
                </c:pt>
                <c:pt idx="12212">
                  <c:v>203.55</c:v>
                </c:pt>
                <c:pt idx="12213">
                  <c:v>203.56666666666666</c:v>
                </c:pt>
                <c:pt idx="12214">
                  <c:v>203.58333333333334</c:v>
                </c:pt>
                <c:pt idx="12215">
                  <c:v>203.6</c:v>
                </c:pt>
                <c:pt idx="12216">
                  <c:v>203.61666666666667</c:v>
                </c:pt>
                <c:pt idx="12217">
                  <c:v>203.63333333333333</c:v>
                </c:pt>
                <c:pt idx="12218">
                  <c:v>203.65</c:v>
                </c:pt>
                <c:pt idx="12219">
                  <c:v>203.66666666666666</c:v>
                </c:pt>
                <c:pt idx="12220">
                  <c:v>203.68333333333334</c:v>
                </c:pt>
                <c:pt idx="12221">
                  <c:v>203.7</c:v>
                </c:pt>
                <c:pt idx="12222">
                  <c:v>203.71666666666667</c:v>
                </c:pt>
                <c:pt idx="12223">
                  <c:v>203.73333333333332</c:v>
                </c:pt>
                <c:pt idx="12224">
                  <c:v>203.75</c:v>
                </c:pt>
                <c:pt idx="12225">
                  <c:v>203.76666666666668</c:v>
                </c:pt>
                <c:pt idx="12226">
                  <c:v>203.78333333333333</c:v>
                </c:pt>
                <c:pt idx="12227">
                  <c:v>203.8</c:v>
                </c:pt>
                <c:pt idx="12228">
                  <c:v>203.81666666666666</c:v>
                </c:pt>
                <c:pt idx="12229">
                  <c:v>203.83333333333334</c:v>
                </c:pt>
                <c:pt idx="12230">
                  <c:v>203.85</c:v>
                </c:pt>
                <c:pt idx="12231">
                  <c:v>203.86666666666667</c:v>
                </c:pt>
                <c:pt idx="12232">
                  <c:v>203.88333333333333</c:v>
                </c:pt>
                <c:pt idx="12233">
                  <c:v>203.9</c:v>
                </c:pt>
                <c:pt idx="12234">
                  <c:v>203.91666666666666</c:v>
                </c:pt>
                <c:pt idx="12235">
                  <c:v>203.93333333333334</c:v>
                </c:pt>
                <c:pt idx="12236">
                  <c:v>203.95</c:v>
                </c:pt>
                <c:pt idx="12237">
                  <c:v>203.96666666666667</c:v>
                </c:pt>
                <c:pt idx="12238">
                  <c:v>203.98333333333332</c:v>
                </c:pt>
                <c:pt idx="12239">
                  <c:v>204</c:v>
                </c:pt>
                <c:pt idx="12240">
                  <c:v>204.01666666666668</c:v>
                </c:pt>
                <c:pt idx="12241">
                  <c:v>204.03333333333333</c:v>
                </c:pt>
                <c:pt idx="12242">
                  <c:v>204.05</c:v>
                </c:pt>
                <c:pt idx="12243">
                  <c:v>204.06666666666666</c:v>
                </c:pt>
                <c:pt idx="12244">
                  <c:v>204.08333333333334</c:v>
                </c:pt>
                <c:pt idx="12245">
                  <c:v>204.1</c:v>
                </c:pt>
                <c:pt idx="12246">
                  <c:v>204.11666666666667</c:v>
                </c:pt>
                <c:pt idx="12247">
                  <c:v>204.13333333333333</c:v>
                </c:pt>
                <c:pt idx="12248">
                  <c:v>204.15</c:v>
                </c:pt>
                <c:pt idx="12249">
                  <c:v>204.16666666666666</c:v>
                </c:pt>
                <c:pt idx="12250">
                  <c:v>204.18333333333334</c:v>
                </c:pt>
                <c:pt idx="12251">
                  <c:v>204.2</c:v>
                </c:pt>
                <c:pt idx="12252">
                  <c:v>204.21666666666667</c:v>
                </c:pt>
                <c:pt idx="12253">
                  <c:v>204.23333333333332</c:v>
                </c:pt>
                <c:pt idx="12254">
                  <c:v>204.25</c:v>
                </c:pt>
                <c:pt idx="12255">
                  <c:v>204.26666666666668</c:v>
                </c:pt>
                <c:pt idx="12256">
                  <c:v>204.28333333333333</c:v>
                </c:pt>
                <c:pt idx="12257">
                  <c:v>204.3</c:v>
                </c:pt>
                <c:pt idx="12258">
                  <c:v>204.31666666666666</c:v>
                </c:pt>
                <c:pt idx="12259">
                  <c:v>204.33333333333334</c:v>
                </c:pt>
                <c:pt idx="12260">
                  <c:v>204.35</c:v>
                </c:pt>
                <c:pt idx="12261">
                  <c:v>204.36666666666667</c:v>
                </c:pt>
                <c:pt idx="12262">
                  <c:v>204.38333333333333</c:v>
                </c:pt>
                <c:pt idx="12263">
                  <c:v>204.4</c:v>
                </c:pt>
                <c:pt idx="12264">
                  <c:v>204.41666666666666</c:v>
                </c:pt>
                <c:pt idx="12265">
                  <c:v>204.43333333333334</c:v>
                </c:pt>
                <c:pt idx="12266">
                  <c:v>204.45</c:v>
                </c:pt>
                <c:pt idx="12267">
                  <c:v>204.46666666666667</c:v>
                </c:pt>
                <c:pt idx="12268">
                  <c:v>204.48333333333332</c:v>
                </c:pt>
                <c:pt idx="12269">
                  <c:v>204.5</c:v>
                </c:pt>
                <c:pt idx="12270">
                  <c:v>204.51666666666668</c:v>
                </c:pt>
                <c:pt idx="12271">
                  <c:v>204.53333333333333</c:v>
                </c:pt>
                <c:pt idx="12272">
                  <c:v>204.55</c:v>
                </c:pt>
                <c:pt idx="12273">
                  <c:v>204.56666666666666</c:v>
                </c:pt>
                <c:pt idx="12274">
                  <c:v>204.58333333333334</c:v>
                </c:pt>
                <c:pt idx="12275">
                  <c:v>204.6</c:v>
                </c:pt>
                <c:pt idx="12276">
                  <c:v>204.61666666666667</c:v>
                </c:pt>
                <c:pt idx="12277">
                  <c:v>204.63333333333333</c:v>
                </c:pt>
                <c:pt idx="12278">
                  <c:v>204.65</c:v>
                </c:pt>
                <c:pt idx="12279">
                  <c:v>204.66666666666666</c:v>
                </c:pt>
                <c:pt idx="12280">
                  <c:v>204.68333333333334</c:v>
                </c:pt>
                <c:pt idx="12281">
                  <c:v>204.7</c:v>
                </c:pt>
                <c:pt idx="12282">
                  <c:v>204.71666666666667</c:v>
                </c:pt>
                <c:pt idx="12283">
                  <c:v>204.73333333333332</c:v>
                </c:pt>
                <c:pt idx="12284">
                  <c:v>204.75</c:v>
                </c:pt>
                <c:pt idx="12285">
                  <c:v>204.76666666666668</c:v>
                </c:pt>
                <c:pt idx="12286">
                  <c:v>204.78333333333333</c:v>
                </c:pt>
                <c:pt idx="12287">
                  <c:v>204.8</c:v>
                </c:pt>
                <c:pt idx="12288">
                  <c:v>204.81666666666666</c:v>
                </c:pt>
                <c:pt idx="12289">
                  <c:v>204.83333333333334</c:v>
                </c:pt>
                <c:pt idx="12290">
                  <c:v>204.85</c:v>
                </c:pt>
                <c:pt idx="12291">
                  <c:v>204.86666666666667</c:v>
                </c:pt>
                <c:pt idx="12292">
                  <c:v>204.88333333333333</c:v>
                </c:pt>
                <c:pt idx="12293">
                  <c:v>204.9</c:v>
                </c:pt>
                <c:pt idx="12294">
                  <c:v>204.91666666666666</c:v>
                </c:pt>
                <c:pt idx="12295">
                  <c:v>204.93333333333334</c:v>
                </c:pt>
                <c:pt idx="12296">
                  <c:v>204.95</c:v>
                </c:pt>
                <c:pt idx="12297">
                  <c:v>204.96666666666667</c:v>
                </c:pt>
                <c:pt idx="12298">
                  <c:v>204.98333333333332</c:v>
                </c:pt>
                <c:pt idx="12299">
                  <c:v>205</c:v>
                </c:pt>
                <c:pt idx="12300">
                  <c:v>205.01666666666668</c:v>
                </c:pt>
                <c:pt idx="12301">
                  <c:v>205.03333333333333</c:v>
                </c:pt>
                <c:pt idx="12302">
                  <c:v>205.05</c:v>
                </c:pt>
                <c:pt idx="12303">
                  <c:v>205.06666666666666</c:v>
                </c:pt>
                <c:pt idx="12304">
                  <c:v>205.08333333333334</c:v>
                </c:pt>
                <c:pt idx="12305">
                  <c:v>205.1</c:v>
                </c:pt>
                <c:pt idx="12306">
                  <c:v>205.11666666666667</c:v>
                </c:pt>
                <c:pt idx="12307">
                  <c:v>205.13333333333333</c:v>
                </c:pt>
                <c:pt idx="12308">
                  <c:v>205.15</c:v>
                </c:pt>
                <c:pt idx="12309">
                  <c:v>205.16666666666666</c:v>
                </c:pt>
                <c:pt idx="12310">
                  <c:v>205.18333333333334</c:v>
                </c:pt>
                <c:pt idx="12311">
                  <c:v>205.2</c:v>
                </c:pt>
                <c:pt idx="12312">
                  <c:v>205.21666666666667</c:v>
                </c:pt>
                <c:pt idx="12313">
                  <c:v>205.23333333333332</c:v>
                </c:pt>
                <c:pt idx="12314">
                  <c:v>205.25</c:v>
                </c:pt>
                <c:pt idx="12315">
                  <c:v>205.26666666666668</c:v>
                </c:pt>
                <c:pt idx="12316">
                  <c:v>205.28333333333333</c:v>
                </c:pt>
                <c:pt idx="12317">
                  <c:v>205.3</c:v>
                </c:pt>
                <c:pt idx="12318">
                  <c:v>205.31666666666666</c:v>
                </c:pt>
                <c:pt idx="12319">
                  <c:v>205.33333333333334</c:v>
                </c:pt>
                <c:pt idx="12320">
                  <c:v>205.35</c:v>
                </c:pt>
                <c:pt idx="12321">
                  <c:v>205.36666666666667</c:v>
                </c:pt>
                <c:pt idx="12322">
                  <c:v>205.38333333333333</c:v>
                </c:pt>
                <c:pt idx="12323">
                  <c:v>205.4</c:v>
                </c:pt>
                <c:pt idx="12324">
                  <c:v>205.41666666666666</c:v>
                </c:pt>
                <c:pt idx="12325">
                  <c:v>205.43333333333334</c:v>
                </c:pt>
                <c:pt idx="12326">
                  <c:v>205.45</c:v>
                </c:pt>
                <c:pt idx="12327">
                  <c:v>205.46666666666667</c:v>
                </c:pt>
                <c:pt idx="12328">
                  <c:v>205.48333333333332</c:v>
                </c:pt>
                <c:pt idx="12329">
                  <c:v>205.5</c:v>
                </c:pt>
                <c:pt idx="12330">
                  <c:v>205.51666666666668</c:v>
                </c:pt>
                <c:pt idx="12331">
                  <c:v>205.53333333333333</c:v>
                </c:pt>
                <c:pt idx="12332">
                  <c:v>205.55</c:v>
                </c:pt>
                <c:pt idx="12333">
                  <c:v>205.56666666666666</c:v>
                </c:pt>
                <c:pt idx="12334">
                  <c:v>205.58333333333334</c:v>
                </c:pt>
                <c:pt idx="12335">
                  <c:v>205.6</c:v>
                </c:pt>
                <c:pt idx="12336">
                  <c:v>205.61666666666667</c:v>
                </c:pt>
                <c:pt idx="12337">
                  <c:v>205.63333333333333</c:v>
                </c:pt>
                <c:pt idx="12338">
                  <c:v>205.65</c:v>
                </c:pt>
                <c:pt idx="12339">
                  <c:v>205.66666666666666</c:v>
                </c:pt>
                <c:pt idx="12340">
                  <c:v>205.68333333333334</c:v>
                </c:pt>
                <c:pt idx="12341">
                  <c:v>205.7</c:v>
                </c:pt>
                <c:pt idx="12342">
                  <c:v>205.71666666666667</c:v>
                </c:pt>
                <c:pt idx="12343">
                  <c:v>205.73333333333332</c:v>
                </c:pt>
                <c:pt idx="12344">
                  <c:v>205.75</c:v>
                </c:pt>
                <c:pt idx="12345">
                  <c:v>205.76666666666668</c:v>
                </c:pt>
                <c:pt idx="12346">
                  <c:v>205.78333333333333</c:v>
                </c:pt>
                <c:pt idx="12347">
                  <c:v>205.8</c:v>
                </c:pt>
                <c:pt idx="12348">
                  <c:v>205.81666666666666</c:v>
                </c:pt>
                <c:pt idx="12349">
                  <c:v>205.83333333333334</c:v>
                </c:pt>
                <c:pt idx="12350">
                  <c:v>205.85</c:v>
                </c:pt>
                <c:pt idx="12351">
                  <c:v>205.86666666666667</c:v>
                </c:pt>
                <c:pt idx="12352">
                  <c:v>205.88333333333333</c:v>
                </c:pt>
                <c:pt idx="12353">
                  <c:v>205.9</c:v>
                </c:pt>
                <c:pt idx="12354">
                  <c:v>205.91666666666666</c:v>
                </c:pt>
                <c:pt idx="12355">
                  <c:v>205.93333333333334</c:v>
                </c:pt>
                <c:pt idx="12356">
                  <c:v>205.95</c:v>
                </c:pt>
                <c:pt idx="12357">
                  <c:v>205.96666666666667</c:v>
                </c:pt>
                <c:pt idx="12358">
                  <c:v>205.98333333333332</c:v>
                </c:pt>
                <c:pt idx="12359">
                  <c:v>206</c:v>
                </c:pt>
                <c:pt idx="12360">
                  <c:v>206.01666666666668</c:v>
                </c:pt>
                <c:pt idx="12361">
                  <c:v>206.03333333333333</c:v>
                </c:pt>
                <c:pt idx="12362">
                  <c:v>206.05</c:v>
                </c:pt>
                <c:pt idx="12363">
                  <c:v>206.06666666666666</c:v>
                </c:pt>
                <c:pt idx="12364">
                  <c:v>206.08333333333334</c:v>
                </c:pt>
                <c:pt idx="12365">
                  <c:v>206.1</c:v>
                </c:pt>
                <c:pt idx="12366">
                  <c:v>206.11666666666667</c:v>
                </c:pt>
                <c:pt idx="12367">
                  <c:v>206.13333333333333</c:v>
                </c:pt>
                <c:pt idx="12368">
                  <c:v>206.15</c:v>
                </c:pt>
                <c:pt idx="12369">
                  <c:v>206.16666666666666</c:v>
                </c:pt>
                <c:pt idx="12370">
                  <c:v>206.18333333333334</c:v>
                </c:pt>
                <c:pt idx="12371">
                  <c:v>206.2</c:v>
                </c:pt>
                <c:pt idx="12372">
                  <c:v>206.21666666666667</c:v>
                </c:pt>
                <c:pt idx="12373">
                  <c:v>206.23333333333332</c:v>
                </c:pt>
                <c:pt idx="12374">
                  <c:v>206.25</c:v>
                </c:pt>
                <c:pt idx="12375">
                  <c:v>206.26666666666668</c:v>
                </c:pt>
                <c:pt idx="12376">
                  <c:v>206.28333333333333</c:v>
                </c:pt>
                <c:pt idx="12377">
                  <c:v>206.3</c:v>
                </c:pt>
                <c:pt idx="12378">
                  <c:v>206.31666666666666</c:v>
                </c:pt>
                <c:pt idx="12379">
                  <c:v>206.33333333333334</c:v>
                </c:pt>
                <c:pt idx="12380">
                  <c:v>206.35</c:v>
                </c:pt>
                <c:pt idx="12381">
                  <c:v>206.36666666666667</c:v>
                </c:pt>
                <c:pt idx="12382">
                  <c:v>206.38333333333333</c:v>
                </c:pt>
                <c:pt idx="12383">
                  <c:v>206.4</c:v>
                </c:pt>
                <c:pt idx="12384">
                  <c:v>206.41666666666666</c:v>
                </c:pt>
                <c:pt idx="12385">
                  <c:v>206.43333333333334</c:v>
                </c:pt>
                <c:pt idx="12386">
                  <c:v>206.45</c:v>
                </c:pt>
                <c:pt idx="12387">
                  <c:v>206.46666666666667</c:v>
                </c:pt>
                <c:pt idx="12388">
                  <c:v>206.48333333333332</c:v>
                </c:pt>
                <c:pt idx="12389">
                  <c:v>206.5</c:v>
                </c:pt>
                <c:pt idx="12390">
                  <c:v>206.51666666666668</c:v>
                </c:pt>
                <c:pt idx="12391">
                  <c:v>206.53333333333333</c:v>
                </c:pt>
                <c:pt idx="12392">
                  <c:v>206.55</c:v>
                </c:pt>
                <c:pt idx="12393">
                  <c:v>206.56666666666666</c:v>
                </c:pt>
                <c:pt idx="12394">
                  <c:v>206.58333333333334</c:v>
                </c:pt>
                <c:pt idx="12395">
                  <c:v>206.6</c:v>
                </c:pt>
                <c:pt idx="12396">
                  <c:v>206.61666666666667</c:v>
                </c:pt>
                <c:pt idx="12397">
                  <c:v>206.63333333333333</c:v>
                </c:pt>
                <c:pt idx="12398">
                  <c:v>206.65</c:v>
                </c:pt>
                <c:pt idx="12399">
                  <c:v>206.66666666666666</c:v>
                </c:pt>
                <c:pt idx="12400">
                  <c:v>206.68333333333334</c:v>
                </c:pt>
                <c:pt idx="12401">
                  <c:v>206.7</c:v>
                </c:pt>
                <c:pt idx="12402">
                  <c:v>206.71666666666667</c:v>
                </c:pt>
                <c:pt idx="12403">
                  <c:v>206.73333333333332</c:v>
                </c:pt>
                <c:pt idx="12404">
                  <c:v>206.75</c:v>
                </c:pt>
                <c:pt idx="12405">
                  <c:v>206.76666666666668</c:v>
                </c:pt>
                <c:pt idx="12406">
                  <c:v>206.78333333333333</c:v>
                </c:pt>
                <c:pt idx="12407">
                  <c:v>206.8</c:v>
                </c:pt>
                <c:pt idx="12408">
                  <c:v>206.81666666666666</c:v>
                </c:pt>
                <c:pt idx="12409">
                  <c:v>206.83333333333334</c:v>
                </c:pt>
                <c:pt idx="12410">
                  <c:v>206.85</c:v>
                </c:pt>
                <c:pt idx="12411">
                  <c:v>206.86666666666667</c:v>
                </c:pt>
                <c:pt idx="12412">
                  <c:v>206.88333333333333</c:v>
                </c:pt>
                <c:pt idx="12413">
                  <c:v>206.9</c:v>
                </c:pt>
                <c:pt idx="12414">
                  <c:v>206.91666666666666</c:v>
                </c:pt>
                <c:pt idx="12415">
                  <c:v>206.93333333333334</c:v>
                </c:pt>
                <c:pt idx="12416">
                  <c:v>206.95</c:v>
                </c:pt>
                <c:pt idx="12417">
                  <c:v>206.96666666666667</c:v>
                </c:pt>
                <c:pt idx="12418">
                  <c:v>206.98333333333332</c:v>
                </c:pt>
                <c:pt idx="12419">
                  <c:v>207</c:v>
                </c:pt>
                <c:pt idx="12420">
                  <c:v>207.01666666666668</c:v>
                </c:pt>
                <c:pt idx="12421">
                  <c:v>207.03333333333333</c:v>
                </c:pt>
                <c:pt idx="12422">
                  <c:v>207.05</c:v>
                </c:pt>
                <c:pt idx="12423">
                  <c:v>207.06666666666666</c:v>
                </c:pt>
                <c:pt idx="12424">
                  <c:v>207.08333333333334</c:v>
                </c:pt>
                <c:pt idx="12425">
                  <c:v>207.1</c:v>
                </c:pt>
                <c:pt idx="12426">
                  <c:v>207.11666666666667</c:v>
                </c:pt>
                <c:pt idx="12427">
                  <c:v>207.13333333333333</c:v>
                </c:pt>
                <c:pt idx="12428">
                  <c:v>207.15</c:v>
                </c:pt>
                <c:pt idx="12429">
                  <c:v>207.16666666666666</c:v>
                </c:pt>
                <c:pt idx="12430">
                  <c:v>207.18333333333334</c:v>
                </c:pt>
                <c:pt idx="12431">
                  <c:v>207.2</c:v>
                </c:pt>
                <c:pt idx="12432">
                  <c:v>207.21666666666667</c:v>
                </c:pt>
                <c:pt idx="12433">
                  <c:v>207.23333333333332</c:v>
                </c:pt>
                <c:pt idx="12434">
                  <c:v>207.25</c:v>
                </c:pt>
                <c:pt idx="12435">
                  <c:v>207.26666666666668</c:v>
                </c:pt>
                <c:pt idx="12436">
                  <c:v>207.28333333333333</c:v>
                </c:pt>
                <c:pt idx="12437">
                  <c:v>207.3</c:v>
                </c:pt>
                <c:pt idx="12438">
                  <c:v>207.31666666666666</c:v>
                </c:pt>
                <c:pt idx="12439">
                  <c:v>207.33333333333334</c:v>
                </c:pt>
                <c:pt idx="12440">
                  <c:v>207.35</c:v>
                </c:pt>
                <c:pt idx="12441">
                  <c:v>207.36666666666667</c:v>
                </c:pt>
                <c:pt idx="12442">
                  <c:v>207.38333333333333</c:v>
                </c:pt>
                <c:pt idx="12443">
                  <c:v>207.4</c:v>
                </c:pt>
                <c:pt idx="12444">
                  <c:v>207.41666666666666</c:v>
                </c:pt>
                <c:pt idx="12445">
                  <c:v>207.43333333333334</c:v>
                </c:pt>
                <c:pt idx="12446">
                  <c:v>207.45</c:v>
                </c:pt>
                <c:pt idx="12447">
                  <c:v>207.46666666666667</c:v>
                </c:pt>
                <c:pt idx="12448">
                  <c:v>207.48333333333332</c:v>
                </c:pt>
                <c:pt idx="12449">
                  <c:v>207.5</c:v>
                </c:pt>
                <c:pt idx="12450">
                  <c:v>207.51666666666668</c:v>
                </c:pt>
                <c:pt idx="12451">
                  <c:v>207.53333333333333</c:v>
                </c:pt>
                <c:pt idx="12452">
                  <c:v>207.55</c:v>
                </c:pt>
                <c:pt idx="12453">
                  <c:v>207.56666666666666</c:v>
                </c:pt>
                <c:pt idx="12454">
                  <c:v>207.58333333333334</c:v>
                </c:pt>
                <c:pt idx="12455">
                  <c:v>207.6</c:v>
                </c:pt>
                <c:pt idx="12456">
                  <c:v>207.61666666666667</c:v>
                </c:pt>
                <c:pt idx="12457">
                  <c:v>207.63333333333333</c:v>
                </c:pt>
                <c:pt idx="12458">
                  <c:v>207.65</c:v>
                </c:pt>
                <c:pt idx="12459">
                  <c:v>207.66666666666666</c:v>
                </c:pt>
                <c:pt idx="12460">
                  <c:v>207.68333333333334</c:v>
                </c:pt>
                <c:pt idx="12461">
                  <c:v>207.7</c:v>
                </c:pt>
                <c:pt idx="12462">
                  <c:v>207.71666666666667</c:v>
                </c:pt>
                <c:pt idx="12463">
                  <c:v>207.73333333333332</c:v>
                </c:pt>
                <c:pt idx="12464">
                  <c:v>207.75</c:v>
                </c:pt>
                <c:pt idx="12465">
                  <c:v>207.76666666666668</c:v>
                </c:pt>
                <c:pt idx="12466">
                  <c:v>207.78333333333333</c:v>
                </c:pt>
                <c:pt idx="12467">
                  <c:v>207.8</c:v>
                </c:pt>
                <c:pt idx="12468">
                  <c:v>207.81666666666666</c:v>
                </c:pt>
                <c:pt idx="12469">
                  <c:v>207.83333333333334</c:v>
                </c:pt>
                <c:pt idx="12470">
                  <c:v>207.85</c:v>
                </c:pt>
                <c:pt idx="12471">
                  <c:v>207.86666666666667</c:v>
                </c:pt>
                <c:pt idx="12472">
                  <c:v>207.88333333333333</c:v>
                </c:pt>
                <c:pt idx="12473">
                  <c:v>207.9</c:v>
                </c:pt>
                <c:pt idx="12474">
                  <c:v>207.91666666666666</c:v>
                </c:pt>
                <c:pt idx="12475">
                  <c:v>207.93333333333334</c:v>
                </c:pt>
                <c:pt idx="12476">
                  <c:v>207.95</c:v>
                </c:pt>
                <c:pt idx="12477">
                  <c:v>207.96666666666667</c:v>
                </c:pt>
                <c:pt idx="12478">
                  <c:v>207.98333333333332</c:v>
                </c:pt>
                <c:pt idx="12479">
                  <c:v>208</c:v>
                </c:pt>
                <c:pt idx="12480">
                  <c:v>208.01666666666668</c:v>
                </c:pt>
                <c:pt idx="12481">
                  <c:v>208.03333333333333</c:v>
                </c:pt>
                <c:pt idx="12482">
                  <c:v>208.05</c:v>
                </c:pt>
                <c:pt idx="12483">
                  <c:v>208.06666666666666</c:v>
                </c:pt>
                <c:pt idx="12484">
                  <c:v>208.08333333333334</c:v>
                </c:pt>
                <c:pt idx="12485">
                  <c:v>208.1</c:v>
                </c:pt>
                <c:pt idx="12486">
                  <c:v>208.11666666666667</c:v>
                </c:pt>
                <c:pt idx="12487">
                  <c:v>208.13333333333333</c:v>
                </c:pt>
                <c:pt idx="12488">
                  <c:v>208.15</c:v>
                </c:pt>
                <c:pt idx="12489">
                  <c:v>208.16666666666666</c:v>
                </c:pt>
                <c:pt idx="12490">
                  <c:v>208.18333333333334</c:v>
                </c:pt>
                <c:pt idx="12491">
                  <c:v>208.2</c:v>
                </c:pt>
                <c:pt idx="12492">
                  <c:v>208.21666666666667</c:v>
                </c:pt>
                <c:pt idx="12493">
                  <c:v>208.23333333333332</c:v>
                </c:pt>
                <c:pt idx="12494">
                  <c:v>208.25</c:v>
                </c:pt>
                <c:pt idx="12495">
                  <c:v>208.26666666666668</c:v>
                </c:pt>
                <c:pt idx="12496">
                  <c:v>208.28333333333333</c:v>
                </c:pt>
                <c:pt idx="12497">
                  <c:v>208.3</c:v>
                </c:pt>
                <c:pt idx="12498">
                  <c:v>208.31666666666666</c:v>
                </c:pt>
                <c:pt idx="12499">
                  <c:v>208.33333333333334</c:v>
                </c:pt>
                <c:pt idx="12500">
                  <c:v>208.35</c:v>
                </c:pt>
                <c:pt idx="12501">
                  <c:v>208.36666666666667</c:v>
                </c:pt>
                <c:pt idx="12502">
                  <c:v>208.38333333333333</c:v>
                </c:pt>
                <c:pt idx="12503">
                  <c:v>208.4</c:v>
                </c:pt>
                <c:pt idx="12504">
                  <c:v>208.41666666666666</c:v>
                </c:pt>
                <c:pt idx="12505">
                  <c:v>208.43333333333334</c:v>
                </c:pt>
                <c:pt idx="12506">
                  <c:v>208.45</c:v>
                </c:pt>
                <c:pt idx="12507">
                  <c:v>208.46666666666667</c:v>
                </c:pt>
                <c:pt idx="12508">
                  <c:v>208.48333333333332</c:v>
                </c:pt>
                <c:pt idx="12509">
                  <c:v>208.5</c:v>
                </c:pt>
                <c:pt idx="12510">
                  <c:v>208.51666666666668</c:v>
                </c:pt>
                <c:pt idx="12511">
                  <c:v>208.53333333333333</c:v>
                </c:pt>
                <c:pt idx="12512">
                  <c:v>208.55</c:v>
                </c:pt>
                <c:pt idx="12513">
                  <c:v>208.56666666666666</c:v>
                </c:pt>
                <c:pt idx="12514">
                  <c:v>208.58333333333334</c:v>
                </c:pt>
                <c:pt idx="12515">
                  <c:v>208.6</c:v>
                </c:pt>
                <c:pt idx="12516">
                  <c:v>208.61666666666667</c:v>
                </c:pt>
                <c:pt idx="12517">
                  <c:v>208.63333333333333</c:v>
                </c:pt>
                <c:pt idx="12518">
                  <c:v>208.65</c:v>
                </c:pt>
                <c:pt idx="12519">
                  <c:v>208.66666666666666</c:v>
                </c:pt>
                <c:pt idx="12520">
                  <c:v>208.68333333333334</c:v>
                </c:pt>
                <c:pt idx="12521">
                  <c:v>208.7</c:v>
                </c:pt>
                <c:pt idx="12522">
                  <c:v>208.71666666666667</c:v>
                </c:pt>
                <c:pt idx="12523">
                  <c:v>208.73333333333332</c:v>
                </c:pt>
                <c:pt idx="12524">
                  <c:v>208.75</c:v>
                </c:pt>
                <c:pt idx="12525">
                  <c:v>208.76666666666668</c:v>
                </c:pt>
                <c:pt idx="12526">
                  <c:v>208.78333333333333</c:v>
                </c:pt>
                <c:pt idx="12527">
                  <c:v>208.8</c:v>
                </c:pt>
                <c:pt idx="12528">
                  <c:v>208.81666666666666</c:v>
                </c:pt>
                <c:pt idx="12529">
                  <c:v>208.83333333333334</c:v>
                </c:pt>
                <c:pt idx="12530">
                  <c:v>208.85</c:v>
                </c:pt>
                <c:pt idx="12531">
                  <c:v>208.86666666666667</c:v>
                </c:pt>
                <c:pt idx="12532">
                  <c:v>208.88333333333333</c:v>
                </c:pt>
                <c:pt idx="12533">
                  <c:v>208.9</c:v>
                </c:pt>
                <c:pt idx="12534">
                  <c:v>208.91666666666666</c:v>
                </c:pt>
                <c:pt idx="12535">
                  <c:v>208.93333333333334</c:v>
                </c:pt>
                <c:pt idx="12536">
                  <c:v>208.95</c:v>
                </c:pt>
                <c:pt idx="12537">
                  <c:v>208.96666666666667</c:v>
                </c:pt>
                <c:pt idx="12538">
                  <c:v>208.98333333333332</c:v>
                </c:pt>
                <c:pt idx="12539">
                  <c:v>209</c:v>
                </c:pt>
                <c:pt idx="12540">
                  <c:v>209.01666666666668</c:v>
                </c:pt>
                <c:pt idx="12541">
                  <c:v>209.03333333333333</c:v>
                </c:pt>
                <c:pt idx="12542">
                  <c:v>209.05</c:v>
                </c:pt>
                <c:pt idx="12543">
                  <c:v>209.06666666666666</c:v>
                </c:pt>
                <c:pt idx="12544">
                  <c:v>209.08333333333334</c:v>
                </c:pt>
                <c:pt idx="12545">
                  <c:v>209.1</c:v>
                </c:pt>
                <c:pt idx="12546">
                  <c:v>209.11666666666667</c:v>
                </c:pt>
                <c:pt idx="12547">
                  <c:v>209.13333333333333</c:v>
                </c:pt>
                <c:pt idx="12548">
                  <c:v>209.15</c:v>
                </c:pt>
                <c:pt idx="12549">
                  <c:v>209.16666666666666</c:v>
                </c:pt>
                <c:pt idx="12550">
                  <c:v>209.18333333333334</c:v>
                </c:pt>
                <c:pt idx="12551">
                  <c:v>209.2</c:v>
                </c:pt>
                <c:pt idx="12552">
                  <c:v>209.21666666666667</c:v>
                </c:pt>
                <c:pt idx="12553">
                  <c:v>209.23333333333332</c:v>
                </c:pt>
                <c:pt idx="12554">
                  <c:v>209.25</c:v>
                </c:pt>
                <c:pt idx="12555">
                  <c:v>209.26666666666668</c:v>
                </c:pt>
                <c:pt idx="12556">
                  <c:v>209.28333333333333</c:v>
                </c:pt>
                <c:pt idx="12557">
                  <c:v>209.3</c:v>
                </c:pt>
                <c:pt idx="12558">
                  <c:v>209.31666666666666</c:v>
                </c:pt>
                <c:pt idx="12559">
                  <c:v>209.33333333333334</c:v>
                </c:pt>
                <c:pt idx="12560">
                  <c:v>209.35</c:v>
                </c:pt>
                <c:pt idx="12561">
                  <c:v>209.36666666666667</c:v>
                </c:pt>
                <c:pt idx="12562">
                  <c:v>209.38333333333333</c:v>
                </c:pt>
                <c:pt idx="12563">
                  <c:v>209.4</c:v>
                </c:pt>
                <c:pt idx="12564">
                  <c:v>209.41666666666666</c:v>
                </c:pt>
                <c:pt idx="12565">
                  <c:v>209.43333333333334</c:v>
                </c:pt>
                <c:pt idx="12566">
                  <c:v>209.45</c:v>
                </c:pt>
                <c:pt idx="12567">
                  <c:v>209.46666666666667</c:v>
                </c:pt>
                <c:pt idx="12568">
                  <c:v>209.48333333333332</c:v>
                </c:pt>
                <c:pt idx="12569">
                  <c:v>209.5</c:v>
                </c:pt>
                <c:pt idx="12570">
                  <c:v>209.51666666666668</c:v>
                </c:pt>
                <c:pt idx="12571">
                  <c:v>209.53333333333333</c:v>
                </c:pt>
                <c:pt idx="12572">
                  <c:v>209.55</c:v>
                </c:pt>
                <c:pt idx="12573">
                  <c:v>209.56666666666666</c:v>
                </c:pt>
                <c:pt idx="12574">
                  <c:v>209.58333333333334</c:v>
                </c:pt>
                <c:pt idx="12575">
                  <c:v>209.6</c:v>
                </c:pt>
                <c:pt idx="12576">
                  <c:v>209.61666666666667</c:v>
                </c:pt>
                <c:pt idx="12577">
                  <c:v>209.63333333333333</c:v>
                </c:pt>
                <c:pt idx="12578">
                  <c:v>209.65</c:v>
                </c:pt>
                <c:pt idx="12579">
                  <c:v>209.66666666666666</c:v>
                </c:pt>
                <c:pt idx="12580">
                  <c:v>209.68333333333334</c:v>
                </c:pt>
                <c:pt idx="12581">
                  <c:v>209.7</c:v>
                </c:pt>
                <c:pt idx="12582">
                  <c:v>209.71666666666667</c:v>
                </c:pt>
                <c:pt idx="12583">
                  <c:v>209.73333333333332</c:v>
                </c:pt>
                <c:pt idx="12584">
                  <c:v>209.75</c:v>
                </c:pt>
                <c:pt idx="12585">
                  <c:v>209.76666666666668</c:v>
                </c:pt>
                <c:pt idx="12586">
                  <c:v>209.78333333333333</c:v>
                </c:pt>
                <c:pt idx="12587">
                  <c:v>209.8</c:v>
                </c:pt>
                <c:pt idx="12588">
                  <c:v>209.81666666666666</c:v>
                </c:pt>
                <c:pt idx="12589">
                  <c:v>209.83333333333334</c:v>
                </c:pt>
                <c:pt idx="12590">
                  <c:v>209.85</c:v>
                </c:pt>
                <c:pt idx="12591">
                  <c:v>209.86666666666667</c:v>
                </c:pt>
                <c:pt idx="12592">
                  <c:v>209.88333333333333</c:v>
                </c:pt>
                <c:pt idx="12593">
                  <c:v>209.9</c:v>
                </c:pt>
                <c:pt idx="12594">
                  <c:v>209.91666666666666</c:v>
                </c:pt>
                <c:pt idx="12595">
                  <c:v>209.93333333333334</c:v>
                </c:pt>
                <c:pt idx="12596">
                  <c:v>209.95</c:v>
                </c:pt>
                <c:pt idx="12597">
                  <c:v>209.96666666666667</c:v>
                </c:pt>
                <c:pt idx="12598">
                  <c:v>209.98333333333332</c:v>
                </c:pt>
                <c:pt idx="12599">
                  <c:v>210</c:v>
                </c:pt>
                <c:pt idx="12600">
                  <c:v>210.01666666666668</c:v>
                </c:pt>
                <c:pt idx="12601">
                  <c:v>210.03333333333333</c:v>
                </c:pt>
                <c:pt idx="12602">
                  <c:v>210.05</c:v>
                </c:pt>
                <c:pt idx="12603">
                  <c:v>210.06666666666666</c:v>
                </c:pt>
                <c:pt idx="12604">
                  <c:v>210.08333333333334</c:v>
                </c:pt>
                <c:pt idx="12605">
                  <c:v>210.1</c:v>
                </c:pt>
                <c:pt idx="12606">
                  <c:v>210.11666666666667</c:v>
                </c:pt>
                <c:pt idx="12607">
                  <c:v>210.13333333333333</c:v>
                </c:pt>
                <c:pt idx="12608">
                  <c:v>210.15</c:v>
                </c:pt>
                <c:pt idx="12609">
                  <c:v>210.16666666666666</c:v>
                </c:pt>
                <c:pt idx="12610">
                  <c:v>210.18333333333334</c:v>
                </c:pt>
                <c:pt idx="12611">
                  <c:v>210.2</c:v>
                </c:pt>
                <c:pt idx="12612">
                  <c:v>210.21666666666667</c:v>
                </c:pt>
                <c:pt idx="12613">
                  <c:v>210.23333333333332</c:v>
                </c:pt>
                <c:pt idx="12614">
                  <c:v>210.25</c:v>
                </c:pt>
                <c:pt idx="12615">
                  <c:v>210.26666666666668</c:v>
                </c:pt>
                <c:pt idx="12616">
                  <c:v>210.28333333333333</c:v>
                </c:pt>
                <c:pt idx="12617">
                  <c:v>210.3</c:v>
                </c:pt>
                <c:pt idx="12618">
                  <c:v>210.31666666666666</c:v>
                </c:pt>
                <c:pt idx="12619">
                  <c:v>210.33333333333334</c:v>
                </c:pt>
                <c:pt idx="12620">
                  <c:v>210.35</c:v>
                </c:pt>
                <c:pt idx="12621">
                  <c:v>210.36666666666667</c:v>
                </c:pt>
                <c:pt idx="12622">
                  <c:v>210.38333333333333</c:v>
                </c:pt>
                <c:pt idx="12623">
                  <c:v>210.4</c:v>
                </c:pt>
                <c:pt idx="12624">
                  <c:v>210.41666666666666</c:v>
                </c:pt>
                <c:pt idx="12625">
                  <c:v>210.43333333333334</c:v>
                </c:pt>
                <c:pt idx="12626">
                  <c:v>210.45</c:v>
                </c:pt>
                <c:pt idx="12627">
                  <c:v>210.46666666666667</c:v>
                </c:pt>
                <c:pt idx="12628">
                  <c:v>210.48333333333332</c:v>
                </c:pt>
                <c:pt idx="12629">
                  <c:v>210.5</c:v>
                </c:pt>
                <c:pt idx="12630">
                  <c:v>210.51666666666668</c:v>
                </c:pt>
                <c:pt idx="12631">
                  <c:v>210.53333333333333</c:v>
                </c:pt>
                <c:pt idx="12632">
                  <c:v>210.55</c:v>
                </c:pt>
                <c:pt idx="12633">
                  <c:v>210.56666666666666</c:v>
                </c:pt>
                <c:pt idx="12634">
                  <c:v>210.58333333333334</c:v>
                </c:pt>
                <c:pt idx="12635">
                  <c:v>210.6</c:v>
                </c:pt>
                <c:pt idx="12636">
                  <c:v>210.61666666666667</c:v>
                </c:pt>
                <c:pt idx="12637">
                  <c:v>210.63333333333333</c:v>
                </c:pt>
                <c:pt idx="12638">
                  <c:v>210.65</c:v>
                </c:pt>
                <c:pt idx="12639">
                  <c:v>210.66666666666666</c:v>
                </c:pt>
                <c:pt idx="12640">
                  <c:v>210.68333333333334</c:v>
                </c:pt>
                <c:pt idx="12641">
                  <c:v>210.7</c:v>
                </c:pt>
                <c:pt idx="12642">
                  <c:v>210.71666666666667</c:v>
                </c:pt>
                <c:pt idx="12643">
                  <c:v>210.73333333333332</c:v>
                </c:pt>
                <c:pt idx="12644">
                  <c:v>210.75</c:v>
                </c:pt>
                <c:pt idx="12645">
                  <c:v>210.76666666666668</c:v>
                </c:pt>
                <c:pt idx="12646">
                  <c:v>210.78333333333333</c:v>
                </c:pt>
                <c:pt idx="12647">
                  <c:v>210.8</c:v>
                </c:pt>
                <c:pt idx="12648">
                  <c:v>210.81666666666666</c:v>
                </c:pt>
                <c:pt idx="12649">
                  <c:v>210.83333333333334</c:v>
                </c:pt>
                <c:pt idx="12650">
                  <c:v>210.85</c:v>
                </c:pt>
                <c:pt idx="12651">
                  <c:v>210.86666666666667</c:v>
                </c:pt>
                <c:pt idx="12652">
                  <c:v>210.88333333333333</c:v>
                </c:pt>
                <c:pt idx="12653">
                  <c:v>210.9</c:v>
                </c:pt>
                <c:pt idx="12654">
                  <c:v>210.91666666666666</c:v>
                </c:pt>
                <c:pt idx="12655">
                  <c:v>210.93333333333334</c:v>
                </c:pt>
                <c:pt idx="12656">
                  <c:v>210.95</c:v>
                </c:pt>
                <c:pt idx="12657">
                  <c:v>210.96666666666667</c:v>
                </c:pt>
                <c:pt idx="12658">
                  <c:v>210.98333333333332</c:v>
                </c:pt>
                <c:pt idx="12659">
                  <c:v>211</c:v>
                </c:pt>
                <c:pt idx="12660">
                  <c:v>211.01666666666668</c:v>
                </c:pt>
                <c:pt idx="12661">
                  <c:v>211.03333333333333</c:v>
                </c:pt>
                <c:pt idx="12662">
                  <c:v>211.05</c:v>
                </c:pt>
                <c:pt idx="12663">
                  <c:v>211.06666666666666</c:v>
                </c:pt>
                <c:pt idx="12664">
                  <c:v>211.08333333333334</c:v>
                </c:pt>
                <c:pt idx="12665">
                  <c:v>211.1</c:v>
                </c:pt>
                <c:pt idx="12666">
                  <c:v>211.11666666666667</c:v>
                </c:pt>
                <c:pt idx="12667">
                  <c:v>211.13333333333333</c:v>
                </c:pt>
                <c:pt idx="12668">
                  <c:v>211.15</c:v>
                </c:pt>
                <c:pt idx="12669">
                  <c:v>211.16666666666666</c:v>
                </c:pt>
                <c:pt idx="12670">
                  <c:v>211.18333333333334</c:v>
                </c:pt>
                <c:pt idx="12671">
                  <c:v>211.2</c:v>
                </c:pt>
                <c:pt idx="12672">
                  <c:v>211.21666666666667</c:v>
                </c:pt>
                <c:pt idx="12673">
                  <c:v>211.23333333333332</c:v>
                </c:pt>
                <c:pt idx="12674">
                  <c:v>211.25</c:v>
                </c:pt>
                <c:pt idx="12675">
                  <c:v>211.26666666666668</c:v>
                </c:pt>
                <c:pt idx="12676">
                  <c:v>211.28333333333333</c:v>
                </c:pt>
                <c:pt idx="12677">
                  <c:v>211.3</c:v>
                </c:pt>
                <c:pt idx="12678">
                  <c:v>211.31666666666666</c:v>
                </c:pt>
                <c:pt idx="12679">
                  <c:v>211.33333333333334</c:v>
                </c:pt>
                <c:pt idx="12680">
                  <c:v>211.35</c:v>
                </c:pt>
                <c:pt idx="12681">
                  <c:v>211.36666666666667</c:v>
                </c:pt>
                <c:pt idx="12682">
                  <c:v>211.38333333333333</c:v>
                </c:pt>
                <c:pt idx="12683">
                  <c:v>211.4</c:v>
                </c:pt>
                <c:pt idx="12684">
                  <c:v>211.41666666666666</c:v>
                </c:pt>
                <c:pt idx="12685">
                  <c:v>211.43333333333334</c:v>
                </c:pt>
                <c:pt idx="12686">
                  <c:v>211.45</c:v>
                </c:pt>
                <c:pt idx="12687">
                  <c:v>211.46666666666667</c:v>
                </c:pt>
                <c:pt idx="12688">
                  <c:v>211.48333333333332</c:v>
                </c:pt>
                <c:pt idx="12689">
                  <c:v>211.5</c:v>
                </c:pt>
                <c:pt idx="12690">
                  <c:v>211.51666666666668</c:v>
                </c:pt>
                <c:pt idx="12691">
                  <c:v>211.53333333333333</c:v>
                </c:pt>
                <c:pt idx="12692">
                  <c:v>211.55</c:v>
                </c:pt>
                <c:pt idx="12693">
                  <c:v>211.56666666666666</c:v>
                </c:pt>
                <c:pt idx="12694">
                  <c:v>211.58333333333334</c:v>
                </c:pt>
                <c:pt idx="12695">
                  <c:v>211.6</c:v>
                </c:pt>
                <c:pt idx="12696">
                  <c:v>211.61666666666667</c:v>
                </c:pt>
                <c:pt idx="12697">
                  <c:v>211.63333333333333</c:v>
                </c:pt>
                <c:pt idx="12698">
                  <c:v>211.65</c:v>
                </c:pt>
                <c:pt idx="12699">
                  <c:v>211.66666666666666</c:v>
                </c:pt>
                <c:pt idx="12700">
                  <c:v>211.68333333333334</c:v>
                </c:pt>
                <c:pt idx="12701">
                  <c:v>211.7</c:v>
                </c:pt>
                <c:pt idx="12702">
                  <c:v>211.71666666666667</c:v>
                </c:pt>
                <c:pt idx="12703">
                  <c:v>211.73333333333332</c:v>
                </c:pt>
                <c:pt idx="12704">
                  <c:v>211.75</c:v>
                </c:pt>
                <c:pt idx="12705">
                  <c:v>211.76666666666668</c:v>
                </c:pt>
                <c:pt idx="12706">
                  <c:v>211.78333333333333</c:v>
                </c:pt>
                <c:pt idx="12707">
                  <c:v>211.8</c:v>
                </c:pt>
                <c:pt idx="12708">
                  <c:v>211.81666666666666</c:v>
                </c:pt>
                <c:pt idx="12709">
                  <c:v>211.83333333333334</c:v>
                </c:pt>
                <c:pt idx="12710">
                  <c:v>211.85</c:v>
                </c:pt>
                <c:pt idx="12711">
                  <c:v>211.86666666666667</c:v>
                </c:pt>
                <c:pt idx="12712">
                  <c:v>211.88333333333333</c:v>
                </c:pt>
                <c:pt idx="12713">
                  <c:v>211.9</c:v>
                </c:pt>
                <c:pt idx="12714">
                  <c:v>211.91666666666666</c:v>
                </c:pt>
                <c:pt idx="12715">
                  <c:v>211.93333333333334</c:v>
                </c:pt>
                <c:pt idx="12716">
                  <c:v>211.95</c:v>
                </c:pt>
                <c:pt idx="12717">
                  <c:v>211.96666666666667</c:v>
                </c:pt>
                <c:pt idx="12718">
                  <c:v>211.98333333333332</c:v>
                </c:pt>
                <c:pt idx="12719">
                  <c:v>212</c:v>
                </c:pt>
                <c:pt idx="12720">
                  <c:v>212.01666666666668</c:v>
                </c:pt>
                <c:pt idx="12721">
                  <c:v>212.03333333333333</c:v>
                </c:pt>
                <c:pt idx="12722">
                  <c:v>212.05</c:v>
                </c:pt>
                <c:pt idx="12723">
                  <c:v>212.06666666666666</c:v>
                </c:pt>
                <c:pt idx="12724">
                  <c:v>212.08333333333334</c:v>
                </c:pt>
                <c:pt idx="12725">
                  <c:v>212.1</c:v>
                </c:pt>
                <c:pt idx="12726">
                  <c:v>212.11666666666667</c:v>
                </c:pt>
                <c:pt idx="12727">
                  <c:v>212.13333333333333</c:v>
                </c:pt>
                <c:pt idx="12728">
                  <c:v>212.15</c:v>
                </c:pt>
                <c:pt idx="12729">
                  <c:v>212.16666666666666</c:v>
                </c:pt>
                <c:pt idx="12730">
                  <c:v>212.18333333333334</c:v>
                </c:pt>
                <c:pt idx="12731">
                  <c:v>212.2</c:v>
                </c:pt>
                <c:pt idx="12732">
                  <c:v>212.21666666666667</c:v>
                </c:pt>
                <c:pt idx="12733">
                  <c:v>212.23333333333332</c:v>
                </c:pt>
                <c:pt idx="12734">
                  <c:v>212.25</c:v>
                </c:pt>
                <c:pt idx="12735">
                  <c:v>212.26666666666668</c:v>
                </c:pt>
                <c:pt idx="12736">
                  <c:v>212.28333333333333</c:v>
                </c:pt>
                <c:pt idx="12737">
                  <c:v>212.3</c:v>
                </c:pt>
                <c:pt idx="12738">
                  <c:v>212.31666666666666</c:v>
                </c:pt>
                <c:pt idx="12739">
                  <c:v>212.33333333333334</c:v>
                </c:pt>
                <c:pt idx="12740">
                  <c:v>212.35</c:v>
                </c:pt>
                <c:pt idx="12741">
                  <c:v>212.36666666666667</c:v>
                </c:pt>
                <c:pt idx="12742">
                  <c:v>212.38333333333333</c:v>
                </c:pt>
                <c:pt idx="12743">
                  <c:v>212.4</c:v>
                </c:pt>
                <c:pt idx="12744">
                  <c:v>212.41666666666666</c:v>
                </c:pt>
                <c:pt idx="12745">
                  <c:v>212.43333333333334</c:v>
                </c:pt>
                <c:pt idx="12746">
                  <c:v>212.45</c:v>
                </c:pt>
                <c:pt idx="12747">
                  <c:v>212.46666666666667</c:v>
                </c:pt>
                <c:pt idx="12748">
                  <c:v>212.48333333333332</c:v>
                </c:pt>
                <c:pt idx="12749">
                  <c:v>212.5</c:v>
                </c:pt>
                <c:pt idx="12750">
                  <c:v>212.51666666666668</c:v>
                </c:pt>
                <c:pt idx="12751">
                  <c:v>212.53333333333333</c:v>
                </c:pt>
                <c:pt idx="12752">
                  <c:v>212.55</c:v>
                </c:pt>
                <c:pt idx="12753">
                  <c:v>212.56666666666666</c:v>
                </c:pt>
                <c:pt idx="12754">
                  <c:v>212.58333333333334</c:v>
                </c:pt>
                <c:pt idx="12755">
                  <c:v>212.6</c:v>
                </c:pt>
                <c:pt idx="12756">
                  <c:v>212.61666666666667</c:v>
                </c:pt>
                <c:pt idx="12757">
                  <c:v>212.63333333333333</c:v>
                </c:pt>
                <c:pt idx="12758">
                  <c:v>212.65</c:v>
                </c:pt>
                <c:pt idx="12759">
                  <c:v>212.66666666666666</c:v>
                </c:pt>
                <c:pt idx="12760">
                  <c:v>212.68333333333334</c:v>
                </c:pt>
                <c:pt idx="12761">
                  <c:v>212.7</c:v>
                </c:pt>
                <c:pt idx="12762">
                  <c:v>212.71666666666667</c:v>
                </c:pt>
                <c:pt idx="12763">
                  <c:v>212.73333333333332</c:v>
                </c:pt>
                <c:pt idx="12764">
                  <c:v>212.75</c:v>
                </c:pt>
                <c:pt idx="12765">
                  <c:v>212.76666666666668</c:v>
                </c:pt>
                <c:pt idx="12766">
                  <c:v>212.78333333333333</c:v>
                </c:pt>
                <c:pt idx="12767">
                  <c:v>212.8</c:v>
                </c:pt>
                <c:pt idx="12768">
                  <c:v>212.81666666666666</c:v>
                </c:pt>
                <c:pt idx="12769">
                  <c:v>212.83333333333334</c:v>
                </c:pt>
                <c:pt idx="12770">
                  <c:v>212.85</c:v>
                </c:pt>
                <c:pt idx="12771">
                  <c:v>212.86666666666667</c:v>
                </c:pt>
                <c:pt idx="12772">
                  <c:v>212.88333333333333</c:v>
                </c:pt>
                <c:pt idx="12773">
                  <c:v>212.9</c:v>
                </c:pt>
                <c:pt idx="12774">
                  <c:v>212.91666666666666</c:v>
                </c:pt>
                <c:pt idx="12775">
                  <c:v>212.93333333333334</c:v>
                </c:pt>
                <c:pt idx="12776">
                  <c:v>212.95</c:v>
                </c:pt>
                <c:pt idx="12777">
                  <c:v>212.96666666666667</c:v>
                </c:pt>
                <c:pt idx="12778">
                  <c:v>212.98333333333332</c:v>
                </c:pt>
                <c:pt idx="12779">
                  <c:v>213</c:v>
                </c:pt>
                <c:pt idx="12780">
                  <c:v>213.01666666666668</c:v>
                </c:pt>
                <c:pt idx="12781">
                  <c:v>213.03333333333333</c:v>
                </c:pt>
                <c:pt idx="12782">
                  <c:v>213.05</c:v>
                </c:pt>
                <c:pt idx="12783">
                  <c:v>213.06666666666666</c:v>
                </c:pt>
                <c:pt idx="12784">
                  <c:v>213.08333333333334</c:v>
                </c:pt>
                <c:pt idx="12785">
                  <c:v>213.1</c:v>
                </c:pt>
                <c:pt idx="12786">
                  <c:v>213.11666666666667</c:v>
                </c:pt>
                <c:pt idx="12787">
                  <c:v>213.13333333333333</c:v>
                </c:pt>
                <c:pt idx="12788">
                  <c:v>213.15</c:v>
                </c:pt>
                <c:pt idx="12789">
                  <c:v>213.16666666666666</c:v>
                </c:pt>
                <c:pt idx="12790">
                  <c:v>213.18333333333334</c:v>
                </c:pt>
                <c:pt idx="12791">
                  <c:v>213.2</c:v>
                </c:pt>
                <c:pt idx="12792">
                  <c:v>213.21666666666667</c:v>
                </c:pt>
                <c:pt idx="12793">
                  <c:v>213.23333333333332</c:v>
                </c:pt>
                <c:pt idx="12794">
                  <c:v>213.25</c:v>
                </c:pt>
                <c:pt idx="12795">
                  <c:v>213.26666666666668</c:v>
                </c:pt>
                <c:pt idx="12796">
                  <c:v>213.28333333333333</c:v>
                </c:pt>
                <c:pt idx="12797">
                  <c:v>213.3</c:v>
                </c:pt>
                <c:pt idx="12798">
                  <c:v>213.31666666666666</c:v>
                </c:pt>
                <c:pt idx="12799">
                  <c:v>213.33333333333334</c:v>
                </c:pt>
                <c:pt idx="12800">
                  <c:v>213.35</c:v>
                </c:pt>
                <c:pt idx="12801">
                  <c:v>213.36666666666667</c:v>
                </c:pt>
                <c:pt idx="12802">
                  <c:v>213.38333333333333</c:v>
                </c:pt>
                <c:pt idx="12803">
                  <c:v>213.4</c:v>
                </c:pt>
                <c:pt idx="12804">
                  <c:v>213.41666666666666</c:v>
                </c:pt>
                <c:pt idx="12805">
                  <c:v>213.43333333333334</c:v>
                </c:pt>
                <c:pt idx="12806">
                  <c:v>213.45</c:v>
                </c:pt>
                <c:pt idx="12807">
                  <c:v>213.46666666666667</c:v>
                </c:pt>
                <c:pt idx="12808">
                  <c:v>213.48333333333332</c:v>
                </c:pt>
                <c:pt idx="12809">
                  <c:v>213.5</c:v>
                </c:pt>
                <c:pt idx="12810">
                  <c:v>213.51666666666668</c:v>
                </c:pt>
                <c:pt idx="12811">
                  <c:v>213.53333333333333</c:v>
                </c:pt>
                <c:pt idx="12812">
                  <c:v>213.55</c:v>
                </c:pt>
                <c:pt idx="12813">
                  <c:v>213.56666666666666</c:v>
                </c:pt>
                <c:pt idx="12814">
                  <c:v>213.58333333333334</c:v>
                </c:pt>
                <c:pt idx="12815">
                  <c:v>213.6</c:v>
                </c:pt>
                <c:pt idx="12816">
                  <c:v>213.61666666666667</c:v>
                </c:pt>
                <c:pt idx="12817">
                  <c:v>213.63333333333333</c:v>
                </c:pt>
                <c:pt idx="12818">
                  <c:v>213.65</c:v>
                </c:pt>
                <c:pt idx="12819">
                  <c:v>213.66666666666666</c:v>
                </c:pt>
                <c:pt idx="12820">
                  <c:v>213.68333333333334</c:v>
                </c:pt>
                <c:pt idx="12821">
                  <c:v>213.7</c:v>
                </c:pt>
                <c:pt idx="12822">
                  <c:v>213.71666666666667</c:v>
                </c:pt>
                <c:pt idx="12823">
                  <c:v>213.73333333333332</c:v>
                </c:pt>
                <c:pt idx="12824">
                  <c:v>213.75</c:v>
                </c:pt>
                <c:pt idx="12825">
                  <c:v>213.76666666666668</c:v>
                </c:pt>
                <c:pt idx="12826">
                  <c:v>213.78333333333333</c:v>
                </c:pt>
                <c:pt idx="12827">
                  <c:v>213.8</c:v>
                </c:pt>
                <c:pt idx="12828">
                  <c:v>213.81666666666666</c:v>
                </c:pt>
                <c:pt idx="12829">
                  <c:v>213.83333333333334</c:v>
                </c:pt>
                <c:pt idx="12830">
                  <c:v>213.85</c:v>
                </c:pt>
                <c:pt idx="12831">
                  <c:v>213.86666666666667</c:v>
                </c:pt>
                <c:pt idx="12832">
                  <c:v>213.88333333333333</c:v>
                </c:pt>
                <c:pt idx="12833">
                  <c:v>213.9</c:v>
                </c:pt>
                <c:pt idx="12834">
                  <c:v>213.91666666666666</c:v>
                </c:pt>
                <c:pt idx="12835">
                  <c:v>213.93333333333334</c:v>
                </c:pt>
                <c:pt idx="12836">
                  <c:v>213.95</c:v>
                </c:pt>
                <c:pt idx="12837">
                  <c:v>213.96666666666667</c:v>
                </c:pt>
                <c:pt idx="12838">
                  <c:v>213.98333333333332</c:v>
                </c:pt>
                <c:pt idx="12839">
                  <c:v>214</c:v>
                </c:pt>
                <c:pt idx="12840">
                  <c:v>214.01666666666668</c:v>
                </c:pt>
                <c:pt idx="12841">
                  <c:v>214.03333333333333</c:v>
                </c:pt>
                <c:pt idx="12842">
                  <c:v>214.05</c:v>
                </c:pt>
                <c:pt idx="12843">
                  <c:v>214.06666666666666</c:v>
                </c:pt>
                <c:pt idx="12844">
                  <c:v>214.08333333333334</c:v>
                </c:pt>
                <c:pt idx="12845">
                  <c:v>214.1</c:v>
                </c:pt>
                <c:pt idx="12846">
                  <c:v>214.11666666666667</c:v>
                </c:pt>
                <c:pt idx="12847">
                  <c:v>214.13333333333333</c:v>
                </c:pt>
                <c:pt idx="12848">
                  <c:v>214.15</c:v>
                </c:pt>
                <c:pt idx="12849">
                  <c:v>214.16666666666666</c:v>
                </c:pt>
                <c:pt idx="12850">
                  <c:v>214.18333333333334</c:v>
                </c:pt>
                <c:pt idx="12851">
                  <c:v>214.2</c:v>
                </c:pt>
                <c:pt idx="12852">
                  <c:v>214.21666666666667</c:v>
                </c:pt>
                <c:pt idx="12853">
                  <c:v>214.23333333333332</c:v>
                </c:pt>
                <c:pt idx="12854">
                  <c:v>214.25</c:v>
                </c:pt>
                <c:pt idx="12855">
                  <c:v>214.26666666666668</c:v>
                </c:pt>
                <c:pt idx="12856">
                  <c:v>214.28333333333333</c:v>
                </c:pt>
                <c:pt idx="12857">
                  <c:v>214.3</c:v>
                </c:pt>
                <c:pt idx="12858">
                  <c:v>214.31666666666666</c:v>
                </c:pt>
                <c:pt idx="12859">
                  <c:v>214.33333333333334</c:v>
                </c:pt>
                <c:pt idx="12860">
                  <c:v>214.35</c:v>
                </c:pt>
                <c:pt idx="12861">
                  <c:v>214.36666666666667</c:v>
                </c:pt>
                <c:pt idx="12862">
                  <c:v>214.38333333333333</c:v>
                </c:pt>
                <c:pt idx="12863">
                  <c:v>214.4</c:v>
                </c:pt>
                <c:pt idx="12864">
                  <c:v>214.41666666666666</c:v>
                </c:pt>
                <c:pt idx="12865">
                  <c:v>214.43333333333334</c:v>
                </c:pt>
                <c:pt idx="12866">
                  <c:v>214.45</c:v>
                </c:pt>
                <c:pt idx="12867">
                  <c:v>214.46666666666667</c:v>
                </c:pt>
                <c:pt idx="12868">
                  <c:v>214.48333333333332</c:v>
                </c:pt>
                <c:pt idx="12869">
                  <c:v>214.5</c:v>
                </c:pt>
                <c:pt idx="12870">
                  <c:v>214.51666666666668</c:v>
                </c:pt>
                <c:pt idx="12871">
                  <c:v>214.53333333333333</c:v>
                </c:pt>
                <c:pt idx="12872">
                  <c:v>214.55</c:v>
                </c:pt>
                <c:pt idx="12873">
                  <c:v>214.56666666666666</c:v>
                </c:pt>
                <c:pt idx="12874">
                  <c:v>214.58333333333334</c:v>
                </c:pt>
                <c:pt idx="12875">
                  <c:v>214.6</c:v>
                </c:pt>
                <c:pt idx="12876">
                  <c:v>214.61666666666667</c:v>
                </c:pt>
                <c:pt idx="12877">
                  <c:v>214.63333333333333</c:v>
                </c:pt>
                <c:pt idx="12878">
                  <c:v>214.65</c:v>
                </c:pt>
                <c:pt idx="12879">
                  <c:v>214.66666666666666</c:v>
                </c:pt>
                <c:pt idx="12880">
                  <c:v>214.68333333333334</c:v>
                </c:pt>
                <c:pt idx="12881">
                  <c:v>214.7</c:v>
                </c:pt>
                <c:pt idx="12882">
                  <c:v>214.71666666666667</c:v>
                </c:pt>
                <c:pt idx="12883">
                  <c:v>214.73333333333332</c:v>
                </c:pt>
                <c:pt idx="12884">
                  <c:v>214.75</c:v>
                </c:pt>
                <c:pt idx="12885">
                  <c:v>214.76666666666668</c:v>
                </c:pt>
                <c:pt idx="12886">
                  <c:v>214.78333333333333</c:v>
                </c:pt>
                <c:pt idx="12887">
                  <c:v>214.8</c:v>
                </c:pt>
                <c:pt idx="12888">
                  <c:v>214.81666666666666</c:v>
                </c:pt>
                <c:pt idx="12889">
                  <c:v>214.83333333333334</c:v>
                </c:pt>
                <c:pt idx="12890">
                  <c:v>214.85</c:v>
                </c:pt>
                <c:pt idx="12891">
                  <c:v>214.86666666666667</c:v>
                </c:pt>
                <c:pt idx="12892">
                  <c:v>214.88333333333333</c:v>
                </c:pt>
                <c:pt idx="12893">
                  <c:v>214.9</c:v>
                </c:pt>
                <c:pt idx="12894">
                  <c:v>214.91666666666666</c:v>
                </c:pt>
                <c:pt idx="12895">
                  <c:v>214.93333333333334</c:v>
                </c:pt>
                <c:pt idx="12896">
                  <c:v>214.95</c:v>
                </c:pt>
                <c:pt idx="12897">
                  <c:v>214.96666666666667</c:v>
                </c:pt>
                <c:pt idx="12898">
                  <c:v>214.98333333333332</c:v>
                </c:pt>
                <c:pt idx="12899">
                  <c:v>215</c:v>
                </c:pt>
                <c:pt idx="12900">
                  <c:v>215.01666666666668</c:v>
                </c:pt>
                <c:pt idx="12901">
                  <c:v>215.03333333333333</c:v>
                </c:pt>
                <c:pt idx="12902">
                  <c:v>215.05</c:v>
                </c:pt>
                <c:pt idx="12903">
                  <c:v>215.06666666666666</c:v>
                </c:pt>
                <c:pt idx="12904">
                  <c:v>215.08333333333334</c:v>
                </c:pt>
                <c:pt idx="12905">
                  <c:v>215.1</c:v>
                </c:pt>
                <c:pt idx="12906">
                  <c:v>215.11666666666667</c:v>
                </c:pt>
                <c:pt idx="12907">
                  <c:v>215.13333333333333</c:v>
                </c:pt>
                <c:pt idx="12908">
                  <c:v>215.15</c:v>
                </c:pt>
                <c:pt idx="12909">
                  <c:v>215.16666666666666</c:v>
                </c:pt>
                <c:pt idx="12910">
                  <c:v>215.18333333333334</c:v>
                </c:pt>
                <c:pt idx="12911">
                  <c:v>215.2</c:v>
                </c:pt>
                <c:pt idx="12912">
                  <c:v>215.21666666666667</c:v>
                </c:pt>
                <c:pt idx="12913">
                  <c:v>215.23333333333332</c:v>
                </c:pt>
                <c:pt idx="12914">
                  <c:v>215.25</c:v>
                </c:pt>
                <c:pt idx="12915">
                  <c:v>215.26666666666668</c:v>
                </c:pt>
                <c:pt idx="12916">
                  <c:v>215.28333333333333</c:v>
                </c:pt>
                <c:pt idx="12917">
                  <c:v>215.3</c:v>
                </c:pt>
                <c:pt idx="12918">
                  <c:v>215.31666666666666</c:v>
                </c:pt>
                <c:pt idx="12919">
                  <c:v>215.33333333333334</c:v>
                </c:pt>
                <c:pt idx="12920">
                  <c:v>215.35</c:v>
                </c:pt>
                <c:pt idx="12921">
                  <c:v>215.36666666666667</c:v>
                </c:pt>
                <c:pt idx="12922">
                  <c:v>215.38333333333333</c:v>
                </c:pt>
                <c:pt idx="12923">
                  <c:v>215.4</c:v>
                </c:pt>
                <c:pt idx="12924">
                  <c:v>215.41666666666666</c:v>
                </c:pt>
                <c:pt idx="12925">
                  <c:v>215.43333333333334</c:v>
                </c:pt>
                <c:pt idx="12926">
                  <c:v>215.45</c:v>
                </c:pt>
                <c:pt idx="12927">
                  <c:v>215.46666666666667</c:v>
                </c:pt>
                <c:pt idx="12928">
                  <c:v>215.48333333333332</c:v>
                </c:pt>
                <c:pt idx="12929">
                  <c:v>215.5</c:v>
                </c:pt>
                <c:pt idx="12930">
                  <c:v>215.51666666666668</c:v>
                </c:pt>
                <c:pt idx="12931">
                  <c:v>215.53333333333333</c:v>
                </c:pt>
                <c:pt idx="12932">
                  <c:v>215.55</c:v>
                </c:pt>
                <c:pt idx="12933">
                  <c:v>215.56666666666666</c:v>
                </c:pt>
                <c:pt idx="12934">
                  <c:v>215.58333333333334</c:v>
                </c:pt>
                <c:pt idx="12935">
                  <c:v>215.6</c:v>
                </c:pt>
                <c:pt idx="12936">
                  <c:v>215.61666666666667</c:v>
                </c:pt>
                <c:pt idx="12937">
                  <c:v>215.63333333333333</c:v>
                </c:pt>
                <c:pt idx="12938">
                  <c:v>215.65</c:v>
                </c:pt>
                <c:pt idx="12939">
                  <c:v>215.66666666666666</c:v>
                </c:pt>
                <c:pt idx="12940">
                  <c:v>215.68333333333334</c:v>
                </c:pt>
                <c:pt idx="12941">
                  <c:v>215.7</c:v>
                </c:pt>
                <c:pt idx="12942">
                  <c:v>215.71666666666667</c:v>
                </c:pt>
                <c:pt idx="12943">
                  <c:v>215.73333333333332</c:v>
                </c:pt>
                <c:pt idx="12944">
                  <c:v>215.75</c:v>
                </c:pt>
                <c:pt idx="12945">
                  <c:v>215.76666666666668</c:v>
                </c:pt>
                <c:pt idx="12946">
                  <c:v>215.78333333333333</c:v>
                </c:pt>
                <c:pt idx="12947">
                  <c:v>215.8</c:v>
                </c:pt>
                <c:pt idx="12948">
                  <c:v>215.81666666666666</c:v>
                </c:pt>
                <c:pt idx="12949">
                  <c:v>215.83333333333334</c:v>
                </c:pt>
                <c:pt idx="12950">
                  <c:v>215.85</c:v>
                </c:pt>
                <c:pt idx="12951">
                  <c:v>215.86666666666667</c:v>
                </c:pt>
                <c:pt idx="12952">
                  <c:v>215.88333333333333</c:v>
                </c:pt>
                <c:pt idx="12953">
                  <c:v>215.9</c:v>
                </c:pt>
                <c:pt idx="12954">
                  <c:v>215.91666666666666</c:v>
                </c:pt>
                <c:pt idx="12955">
                  <c:v>215.93333333333334</c:v>
                </c:pt>
                <c:pt idx="12956">
                  <c:v>215.95</c:v>
                </c:pt>
                <c:pt idx="12957">
                  <c:v>215.96666666666667</c:v>
                </c:pt>
                <c:pt idx="12958">
                  <c:v>215.98333333333332</c:v>
                </c:pt>
                <c:pt idx="12959">
                  <c:v>216</c:v>
                </c:pt>
                <c:pt idx="12960">
                  <c:v>216.01666666666668</c:v>
                </c:pt>
                <c:pt idx="12961">
                  <c:v>216.03333333333333</c:v>
                </c:pt>
                <c:pt idx="12962">
                  <c:v>216.05</c:v>
                </c:pt>
                <c:pt idx="12963">
                  <c:v>216.06666666666666</c:v>
                </c:pt>
                <c:pt idx="12964">
                  <c:v>216.08333333333334</c:v>
                </c:pt>
                <c:pt idx="12965">
                  <c:v>216.1</c:v>
                </c:pt>
                <c:pt idx="12966">
                  <c:v>216.11666666666667</c:v>
                </c:pt>
                <c:pt idx="12967">
                  <c:v>216.13333333333333</c:v>
                </c:pt>
                <c:pt idx="12968">
                  <c:v>216.15</c:v>
                </c:pt>
                <c:pt idx="12969">
                  <c:v>216.16666666666666</c:v>
                </c:pt>
                <c:pt idx="12970">
                  <c:v>216.18333333333334</c:v>
                </c:pt>
                <c:pt idx="12971">
                  <c:v>216.2</c:v>
                </c:pt>
                <c:pt idx="12972">
                  <c:v>216.21666666666667</c:v>
                </c:pt>
                <c:pt idx="12973">
                  <c:v>216.23333333333332</c:v>
                </c:pt>
                <c:pt idx="12974">
                  <c:v>216.25</c:v>
                </c:pt>
                <c:pt idx="12975">
                  <c:v>216.26666666666668</c:v>
                </c:pt>
                <c:pt idx="12976">
                  <c:v>216.28333333333333</c:v>
                </c:pt>
                <c:pt idx="12977">
                  <c:v>216.3</c:v>
                </c:pt>
                <c:pt idx="12978">
                  <c:v>216.31666666666666</c:v>
                </c:pt>
                <c:pt idx="12979">
                  <c:v>216.33333333333334</c:v>
                </c:pt>
                <c:pt idx="12980">
                  <c:v>216.35</c:v>
                </c:pt>
                <c:pt idx="12981">
                  <c:v>216.36666666666667</c:v>
                </c:pt>
                <c:pt idx="12982">
                  <c:v>216.38333333333333</c:v>
                </c:pt>
                <c:pt idx="12983">
                  <c:v>216.4</c:v>
                </c:pt>
                <c:pt idx="12984">
                  <c:v>216.41666666666666</c:v>
                </c:pt>
                <c:pt idx="12985">
                  <c:v>216.43333333333334</c:v>
                </c:pt>
                <c:pt idx="12986">
                  <c:v>216.45</c:v>
                </c:pt>
                <c:pt idx="12987">
                  <c:v>216.46666666666667</c:v>
                </c:pt>
                <c:pt idx="12988">
                  <c:v>216.48333333333332</c:v>
                </c:pt>
                <c:pt idx="12989">
                  <c:v>216.5</c:v>
                </c:pt>
                <c:pt idx="12990">
                  <c:v>216.51666666666668</c:v>
                </c:pt>
                <c:pt idx="12991">
                  <c:v>216.53333333333333</c:v>
                </c:pt>
                <c:pt idx="12992">
                  <c:v>216.55</c:v>
                </c:pt>
                <c:pt idx="12993">
                  <c:v>216.56666666666666</c:v>
                </c:pt>
                <c:pt idx="12994">
                  <c:v>216.58333333333334</c:v>
                </c:pt>
                <c:pt idx="12995">
                  <c:v>216.6</c:v>
                </c:pt>
                <c:pt idx="12996">
                  <c:v>216.61666666666667</c:v>
                </c:pt>
                <c:pt idx="12997">
                  <c:v>216.63333333333333</c:v>
                </c:pt>
                <c:pt idx="12998">
                  <c:v>216.65</c:v>
                </c:pt>
                <c:pt idx="12999">
                  <c:v>216.66666666666666</c:v>
                </c:pt>
                <c:pt idx="13000">
                  <c:v>216.68333333333334</c:v>
                </c:pt>
                <c:pt idx="13001">
                  <c:v>216.7</c:v>
                </c:pt>
                <c:pt idx="13002">
                  <c:v>216.71666666666667</c:v>
                </c:pt>
                <c:pt idx="13003">
                  <c:v>216.73333333333332</c:v>
                </c:pt>
                <c:pt idx="13004">
                  <c:v>216.75</c:v>
                </c:pt>
                <c:pt idx="13005">
                  <c:v>216.76666666666668</c:v>
                </c:pt>
                <c:pt idx="13006">
                  <c:v>216.78333333333333</c:v>
                </c:pt>
                <c:pt idx="13007">
                  <c:v>216.8</c:v>
                </c:pt>
                <c:pt idx="13008">
                  <c:v>216.81666666666666</c:v>
                </c:pt>
                <c:pt idx="13009">
                  <c:v>216.83333333333334</c:v>
                </c:pt>
                <c:pt idx="13010">
                  <c:v>216.85</c:v>
                </c:pt>
                <c:pt idx="13011">
                  <c:v>216.86666666666667</c:v>
                </c:pt>
                <c:pt idx="13012">
                  <c:v>216.88333333333333</c:v>
                </c:pt>
                <c:pt idx="13013">
                  <c:v>216.9</c:v>
                </c:pt>
                <c:pt idx="13014">
                  <c:v>216.91666666666666</c:v>
                </c:pt>
                <c:pt idx="13015">
                  <c:v>216.93333333333334</c:v>
                </c:pt>
                <c:pt idx="13016">
                  <c:v>216.95</c:v>
                </c:pt>
                <c:pt idx="13017">
                  <c:v>216.96666666666667</c:v>
                </c:pt>
                <c:pt idx="13018">
                  <c:v>216.98333333333332</c:v>
                </c:pt>
                <c:pt idx="13019">
                  <c:v>217</c:v>
                </c:pt>
                <c:pt idx="13020">
                  <c:v>217.01666666666668</c:v>
                </c:pt>
                <c:pt idx="13021">
                  <c:v>217.03333333333333</c:v>
                </c:pt>
                <c:pt idx="13022">
                  <c:v>217.05</c:v>
                </c:pt>
                <c:pt idx="13023">
                  <c:v>217.06666666666666</c:v>
                </c:pt>
                <c:pt idx="13024">
                  <c:v>217.08333333333334</c:v>
                </c:pt>
                <c:pt idx="13025">
                  <c:v>217.1</c:v>
                </c:pt>
                <c:pt idx="13026">
                  <c:v>217.11666666666667</c:v>
                </c:pt>
                <c:pt idx="13027">
                  <c:v>217.13333333333333</c:v>
                </c:pt>
                <c:pt idx="13028">
                  <c:v>217.15</c:v>
                </c:pt>
                <c:pt idx="13029">
                  <c:v>217.16666666666666</c:v>
                </c:pt>
                <c:pt idx="13030">
                  <c:v>217.18333333333334</c:v>
                </c:pt>
                <c:pt idx="13031">
                  <c:v>217.2</c:v>
                </c:pt>
                <c:pt idx="13032">
                  <c:v>217.21666666666667</c:v>
                </c:pt>
                <c:pt idx="13033">
                  <c:v>217.23333333333332</c:v>
                </c:pt>
                <c:pt idx="13034">
                  <c:v>217.25</c:v>
                </c:pt>
                <c:pt idx="13035">
                  <c:v>217.26666666666668</c:v>
                </c:pt>
                <c:pt idx="13036">
                  <c:v>217.28333333333333</c:v>
                </c:pt>
                <c:pt idx="13037">
                  <c:v>217.3</c:v>
                </c:pt>
                <c:pt idx="13038">
                  <c:v>217.31666666666666</c:v>
                </c:pt>
                <c:pt idx="13039">
                  <c:v>217.33333333333334</c:v>
                </c:pt>
                <c:pt idx="13040">
                  <c:v>217.35</c:v>
                </c:pt>
                <c:pt idx="13041">
                  <c:v>217.36666666666667</c:v>
                </c:pt>
                <c:pt idx="13042">
                  <c:v>217.38333333333333</c:v>
                </c:pt>
                <c:pt idx="13043">
                  <c:v>217.4</c:v>
                </c:pt>
                <c:pt idx="13044">
                  <c:v>217.41666666666666</c:v>
                </c:pt>
                <c:pt idx="13045">
                  <c:v>217.43333333333334</c:v>
                </c:pt>
                <c:pt idx="13046">
                  <c:v>217.45</c:v>
                </c:pt>
                <c:pt idx="13047">
                  <c:v>217.46666666666667</c:v>
                </c:pt>
                <c:pt idx="13048">
                  <c:v>217.48333333333332</c:v>
                </c:pt>
                <c:pt idx="13049">
                  <c:v>217.5</c:v>
                </c:pt>
                <c:pt idx="13050">
                  <c:v>217.51666666666668</c:v>
                </c:pt>
                <c:pt idx="13051">
                  <c:v>217.53333333333333</c:v>
                </c:pt>
                <c:pt idx="13052">
                  <c:v>217.55</c:v>
                </c:pt>
                <c:pt idx="13053">
                  <c:v>217.56666666666666</c:v>
                </c:pt>
                <c:pt idx="13054">
                  <c:v>217.58333333333334</c:v>
                </c:pt>
                <c:pt idx="13055">
                  <c:v>217.6</c:v>
                </c:pt>
                <c:pt idx="13056">
                  <c:v>217.61666666666667</c:v>
                </c:pt>
                <c:pt idx="13057">
                  <c:v>217.63333333333333</c:v>
                </c:pt>
                <c:pt idx="13058">
                  <c:v>217.65</c:v>
                </c:pt>
                <c:pt idx="13059">
                  <c:v>217.66666666666666</c:v>
                </c:pt>
                <c:pt idx="13060">
                  <c:v>217.68333333333334</c:v>
                </c:pt>
                <c:pt idx="13061">
                  <c:v>217.7</c:v>
                </c:pt>
                <c:pt idx="13062">
                  <c:v>217.71666666666667</c:v>
                </c:pt>
                <c:pt idx="13063">
                  <c:v>217.73333333333332</c:v>
                </c:pt>
                <c:pt idx="13064">
                  <c:v>217.75</c:v>
                </c:pt>
                <c:pt idx="13065">
                  <c:v>217.76666666666668</c:v>
                </c:pt>
                <c:pt idx="13066">
                  <c:v>217.78333333333333</c:v>
                </c:pt>
                <c:pt idx="13067">
                  <c:v>217.8</c:v>
                </c:pt>
                <c:pt idx="13068">
                  <c:v>217.81666666666666</c:v>
                </c:pt>
                <c:pt idx="13069">
                  <c:v>217.83333333333334</c:v>
                </c:pt>
                <c:pt idx="13070">
                  <c:v>217.85</c:v>
                </c:pt>
                <c:pt idx="13071">
                  <c:v>217.86666666666667</c:v>
                </c:pt>
                <c:pt idx="13072">
                  <c:v>217.88333333333333</c:v>
                </c:pt>
                <c:pt idx="13073">
                  <c:v>217.9</c:v>
                </c:pt>
                <c:pt idx="13074">
                  <c:v>217.91666666666666</c:v>
                </c:pt>
                <c:pt idx="13075">
                  <c:v>217.93333333333334</c:v>
                </c:pt>
                <c:pt idx="13076">
                  <c:v>217.95</c:v>
                </c:pt>
                <c:pt idx="13077">
                  <c:v>217.96666666666667</c:v>
                </c:pt>
                <c:pt idx="13078">
                  <c:v>217.98333333333332</c:v>
                </c:pt>
                <c:pt idx="13079">
                  <c:v>218</c:v>
                </c:pt>
                <c:pt idx="13080">
                  <c:v>218.01666666666668</c:v>
                </c:pt>
                <c:pt idx="13081">
                  <c:v>218.03333333333333</c:v>
                </c:pt>
                <c:pt idx="13082">
                  <c:v>218.05</c:v>
                </c:pt>
                <c:pt idx="13083">
                  <c:v>218.06666666666666</c:v>
                </c:pt>
                <c:pt idx="13084">
                  <c:v>218.08333333333334</c:v>
                </c:pt>
                <c:pt idx="13085">
                  <c:v>218.1</c:v>
                </c:pt>
                <c:pt idx="13086">
                  <c:v>218.11666666666667</c:v>
                </c:pt>
                <c:pt idx="13087">
                  <c:v>218.13333333333333</c:v>
                </c:pt>
                <c:pt idx="13088">
                  <c:v>218.15</c:v>
                </c:pt>
                <c:pt idx="13089">
                  <c:v>218.16666666666666</c:v>
                </c:pt>
                <c:pt idx="13090">
                  <c:v>218.18333333333334</c:v>
                </c:pt>
                <c:pt idx="13091">
                  <c:v>218.2</c:v>
                </c:pt>
                <c:pt idx="13092">
                  <c:v>218.21666666666667</c:v>
                </c:pt>
                <c:pt idx="13093">
                  <c:v>218.23333333333332</c:v>
                </c:pt>
                <c:pt idx="13094">
                  <c:v>218.25</c:v>
                </c:pt>
                <c:pt idx="13095">
                  <c:v>218.26666666666668</c:v>
                </c:pt>
                <c:pt idx="13096">
                  <c:v>218.28333333333333</c:v>
                </c:pt>
                <c:pt idx="13097">
                  <c:v>218.3</c:v>
                </c:pt>
                <c:pt idx="13098">
                  <c:v>218.31666666666666</c:v>
                </c:pt>
                <c:pt idx="13099">
                  <c:v>218.33333333333334</c:v>
                </c:pt>
                <c:pt idx="13100">
                  <c:v>218.35</c:v>
                </c:pt>
                <c:pt idx="13101">
                  <c:v>218.36666666666667</c:v>
                </c:pt>
                <c:pt idx="13102">
                  <c:v>218.38333333333333</c:v>
                </c:pt>
                <c:pt idx="13103">
                  <c:v>218.4</c:v>
                </c:pt>
                <c:pt idx="13104">
                  <c:v>218.41666666666666</c:v>
                </c:pt>
                <c:pt idx="13105">
                  <c:v>218.43333333333334</c:v>
                </c:pt>
                <c:pt idx="13106">
                  <c:v>218.45</c:v>
                </c:pt>
                <c:pt idx="13107">
                  <c:v>218.46666666666667</c:v>
                </c:pt>
                <c:pt idx="13108">
                  <c:v>218.48333333333332</c:v>
                </c:pt>
                <c:pt idx="13109">
                  <c:v>218.5</c:v>
                </c:pt>
                <c:pt idx="13110">
                  <c:v>218.51666666666668</c:v>
                </c:pt>
                <c:pt idx="13111">
                  <c:v>218.53333333333333</c:v>
                </c:pt>
                <c:pt idx="13112">
                  <c:v>218.55</c:v>
                </c:pt>
                <c:pt idx="13113">
                  <c:v>218.56666666666666</c:v>
                </c:pt>
                <c:pt idx="13114">
                  <c:v>218.58333333333334</c:v>
                </c:pt>
                <c:pt idx="13115">
                  <c:v>218.6</c:v>
                </c:pt>
                <c:pt idx="13116">
                  <c:v>218.61666666666667</c:v>
                </c:pt>
                <c:pt idx="13117">
                  <c:v>218.63333333333333</c:v>
                </c:pt>
                <c:pt idx="13118">
                  <c:v>218.65</c:v>
                </c:pt>
                <c:pt idx="13119">
                  <c:v>218.66666666666666</c:v>
                </c:pt>
                <c:pt idx="13120">
                  <c:v>218.68333333333334</c:v>
                </c:pt>
                <c:pt idx="13121">
                  <c:v>218.7</c:v>
                </c:pt>
                <c:pt idx="13122">
                  <c:v>218.71666666666667</c:v>
                </c:pt>
                <c:pt idx="13123">
                  <c:v>218.73333333333332</c:v>
                </c:pt>
                <c:pt idx="13124">
                  <c:v>218.75</c:v>
                </c:pt>
                <c:pt idx="13125">
                  <c:v>218.76666666666668</c:v>
                </c:pt>
                <c:pt idx="13126">
                  <c:v>218.78333333333333</c:v>
                </c:pt>
                <c:pt idx="13127">
                  <c:v>218.8</c:v>
                </c:pt>
                <c:pt idx="13128">
                  <c:v>218.81666666666666</c:v>
                </c:pt>
                <c:pt idx="13129">
                  <c:v>218.83333333333334</c:v>
                </c:pt>
                <c:pt idx="13130">
                  <c:v>218.85</c:v>
                </c:pt>
                <c:pt idx="13131">
                  <c:v>218.86666666666667</c:v>
                </c:pt>
                <c:pt idx="13132">
                  <c:v>218.88333333333333</c:v>
                </c:pt>
                <c:pt idx="13133">
                  <c:v>218.9</c:v>
                </c:pt>
                <c:pt idx="13134">
                  <c:v>218.91666666666666</c:v>
                </c:pt>
                <c:pt idx="13135">
                  <c:v>218.93333333333334</c:v>
                </c:pt>
                <c:pt idx="13136">
                  <c:v>218.95</c:v>
                </c:pt>
                <c:pt idx="13137">
                  <c:v>218.96666666666667</c:v>
                </c:pt>
                <c:pt idx="13138">
                  <c:v>218.98333333333332</c:v>
                </c:pt>
                <c:pt idx="13139">
                  <c:v>219</c:v>
                </c:pt>
                <c:pt idx="13140">
                  <c:v>219.01666666666668</c:v>
                </c:pt>
                <c:pt idx="13141">
                  <c:v>219.03333333333333</c:v>
                </c:pt>
                <c:pt idx="13142">
                  <c:v>219.05</c:v>
                </c:pt>
                <c:pt idx="13143">
                  <c:v>219.06666666666666</c:v>
                </c:pt>
                <c:pt idx="13144">
                  <c:v>219.08333333333334</c:v>
                </c:pt>
                <c:pt idx="13145">
                  <c:v>219.1</c:v>
                </c:pt>
                <c:pt idx="13146">
                  <c:v>219.11666666666667</c:v>
                </c:pt>
                <c:pt idx="13147">
                  <c:v>219.13333333333333</c:v>
                </c:pt>
                <c:pt idx="13148">
                  <c:v>219.15</c:v>
                </c:pt>
                <c:pt idx="13149">
                  <c:v>219.16666666666666</c:v>
                </c:pt>
                <c:pt idx="13150">
                  <c:v>219.18333333333334</c:v>
                </c:pt>
                <c:pt idx="13151">
                  <c:v>219.2</c:v>
                </c:pt>
                <c:pt idx="13152">
                  <c:v>219.21666666666667</c:v>
                </c:pt>
                <c:pt idx="13153">
                  <c:v>219.23333333333332</c:v>
                </c:pt>
                <c:pt idx="13154">
                  <c:v>219.25</c:v>
                </c:pt>
                <c:pt idx="13155">
                  <c:v>219.26666666666668</c:v>
                </c:pt>
                <c:pt idx="13156">
                  <c:v>219.28333333333333</c:v>
                </c:pt>
                <c:pt idx="13157">
                  <c:v>219.3</c:v>
                </c:pt>
                <c:pt idx="13158">
                  <c:v>219.31666666666666</c:v>
                </c:pt>
                <c:pt idx="13159">
                  <c:v>219.33333333333334</c:v>
                </c:pt>
                <c:pt idx="13160">
                  <c:v>219.35</c:v>
                </c:pt>
                <c:pt idx="13161">
                  <c:v>219.36666666666667</c:v>
                </c:pt>
                <c:pt idx="13162">
                  <c:v>219.38333333333333</c:v>
                </c:pt>
                <c:pt idx="13163">
                  <c:v>219.4</c:v>
                </c:pt>
                <c:pt idx="13164">
                  <c:v>219.41666666666666</c:v>
                </c:pt>
                <c:pt idx="13165">
                  <c:v>219.43333333333334</c:v>
                </c:pt>
                <c:pt idx="13166">
                  <c:v>219.45</c:v>
                </c:pt>
                <c:pt idx="13167">
                  <c:v>219.46666666666667</c:v>
                </c:pt>
                <c:pt idx="13168">
                  <c:v>219.48333333333332</c:v>
                </c:pt>
                <c:pt idx="13169">
                  <c:v>219.5</c:v>
                </c:pt>
                <c:pt idx="13170">
                  <c:v>219.51666666666668</c:v>
                </c:pt>
                <c:pt idx="13171">
                  <c:v>219.53333333333333</c:v>
                </c:pt>
                <c:pt idx="13172">
                  <c:v>219.55</c:v>
                </c:pt>
                <c:pt idx="13173">
                  <c:v>219.56666666666666</c:v>
                </c:pt>
                <c:pt idx="13174">
                  <c:v>219.58333333333334</c:v>
                </c:pt>
                <c:pt idx="13175">
                  <c:v>219.6</c:v>
                </c:pt>
                <c:pt idx="13176">
                  <c:v>219.61666666666667</c:v>
                </c:pt>
                <c:pt idx="13177">
                  <c:v>219.63333333333333</c:v>
                </c:pt>
                <c:pt idx="13178">
                  <c:v>219.65</c:v>
                </c:pt>
                <c:pt idx="13179">
                  <c:v>219.66666666666666</c:v>
                </c:pt>
                <c:pt idx="13180">
                  <c:v>219.68333333333334</c:v>
                </c:pt>
                <c:pt idx="13181">
                  <c:v>219.7</c:v>
                </c:pt>
                <c:pt idx="13182">
                  <c:v>219.71666666666667</c:v>
                </c:pt>
                <c:pt idx="13183">
                  <c:v>219.73333333333332</c:v>
                </c:pt>
                <c:pt idx="13184">
                  <c:v>219.75</c:v>
                </c:pt>
                <c:pt idx="13185">
                  <c:v>219.76666666666668</c:v>
                </c:pt>
                <c:pt idx="13186">
                  <c:v>219.78333333333333</c:v>
                </c:pt>
                <c:pt idx="13187">
                  <c:v>219.8</c:v>
                </c:pt>
                <c:pt idx="13188">
                  <c:v>219.81666666666666</c:v>
                </c:pt>
                <c:pt idx="13189">
                  <c:v>219.83333333333334</c:v>
                </c:pt>
                <c:pt idx="13190">
                  <c:v>219.85</c:v>
                </c:pt>
                <c:pt idx="13191">
                  <c:v>219.86666666666667</c:v>
                </c:pt>
                <c:pt idx="13192">
                  <c:v>219.88333333333333</c:v>
                </c:pt>
                <c:pt idx="13193">
                  <c:v>219.9</c:v>
                </c:pt>
                <c:pt idx="13194">
                  <c:v>219.91666666666666</c:v>
                </c:pt>
                <c:pt idx="13195">
                  <c:v>219.93333333333334</c:v>
                </c:pt>
                <c:pt idx="13196">
                  <c:v>219.95</c:v>
                </c:pt>
                <c:pt idx="13197">
                  <c:v>219.96666666666667</c:v>
                </c:pt>
                <c:pt idx="13198">
                  <c:v>219.98333333333332</c:v>
                </c:pt>
                <c:pt idx="13199">
                  <c:v>220</c:v>
                </c:pt>
                <c:pt idx="13200">
                  <c:v>220.01666666666668</c:v>
                </c:pt>
                <c:pt idx="13201">
                  <c:v>220.03333333333333</c:v>
                </c:pt>
                <c:pt idx="13202">
                  <c:v>220.05</c:v>
                </c:pt>
                <c:pt idx="13203">
                  <c:v>220.06666666666666</c:v>
                </c:pt>
                <c:pt idx="13204">
                  <c:v>220.08333333333334</c:v>
                </c:pt>
                <c:pt idx="13205">
                  <c:v>220.1</c:v>
                </c:pt>
                <c:pt idx="13206">
                  <c:v>220.11666666666667</c:v>
                </c:pt>
                <c:pt idx="13207">
                  <c:v>220.13333333333333</c:v>
                </c:pt>
                <c:pt idx="13208">
                  <c:v>220.15</c:v>
                </c:pt>
                <c:pt idx="13209">
                  <c:v>220.16666666666666</c:v>
                </c:pt>
                <c:pt idx="13210">
                  <c:v>220.18333333333334</c:v>
                </c:pt>
                <c:pt idx="13211">
                  <c:v>220.2</c:v>
                </c:pt>
                <c:pt idx="13212">
                  <c:v>220.21666666666667</c:v>
                </c:pt>
                <c:pt idx="13213">
                  <c:v>220.23333333333332</c:v>
                </c:pt>
                <c:pt idx="13214">
                  <c:v>220.25</c:v>
                </c:pt>
                <c:pt idx="13215">
                  <c:v>220.26666666666668</c:v>
                </c:pt>
                <c:pt idx="13216">
                  <c:v>220.28333333333333</c:v>
                </c:pt>
                <c:pt idx="13217">
                  <c:v>220.3</c:v>
                </c:pt>
                <c:pt idx="13218">
                  <c:v>220.31666666666666</c:v>
                </c:pt>
                <c:pt idx="13219">
                  <c:v>220.33333333333334</c:v>
                </c:pt>
                <c:pt idx="13220">
                  <c:v>220.35</c:v>
                </c:pt>
                <c:pt idx="13221">
                  <c:v>220.36666666666667</c:v>
                </c:pt>
                <c:pt idx="13222">
                  <c:v>220.38333333333333</c:v>
                </c:pt>
                <c:pt idx="13223">
                  <c:v>220.4</c:v>
                </c:pt>
                <c:pt idx="13224">
                  <c:v>220.41666666666666</c:v>
                </c:pt>
                <c:pt idx="13225">
                  <c:v>220.43333333333334</c:v>
                </c:pt>
                <c:pt idx="13226">
                  <c:v>220.45</c:v>
                </c:pt>
                <c:pt idx="13227">
                  <c:v>220.46666666666667</c:v>
                </c:pt>
                <c:pt idx="13228">
                  <c:v>220.48333333333332</c:v>
                </c:pt>
                <c:pt idx="13229">
                  <c:v>220.5</c:v>
                </c:pt>
                <c:pt idx="13230">
                  <c:v>220.51666666666668</c:v>
                </c:pt>
                <c:pt idx="13231">
                  <c:v>220.53333333333333</c:v>
                </c:pt>
                <c:pt idx="13232">
                  <c:v>220.55</c:v>
                </c:pt>
                <c:pt idx="13233">
                  <c:v>220.56666666666666</c:v>
                </c:pt>
                <c:pt idx="13234">
                  <c:v>220.58333333333334</c:v>
                </c:pt>
                <c:pt idx="13235">
                  <c:v>220.6</c:v>
                </c:pt>
                <c:pt idx="13236">
                  <c:v>220.61666666666667</c:v>
                </c:pt>
                <c:pt idx="13237">
                  <c:v>220.63333333333333</c:v>
                </c:pt>
                <c:pt idx="13238">
                  <c:v>220.65</c:v>
                </c:pt>
                <c:pt idx="13239">
                  <c:v>220.66666666666666</c:v>
                </c:pt>
                <c:pt idx="13240">
                  <c:v>220.68333333333334</c:v>
                </c:pt>
                <c:pt idx="13241">
                  <c:v>220.7</c:v>
                </c:pt>
                <c:pt idx="13242">
                  <c:v>220.71666666666667</c:v>
                </c:pt>
                <c:pt idx="13243">
                  <c:v>220.73333333333332</c:v>
                </c:pt>
                <c:pt idx="13244">
                  <c:v>220.75</c:v>
                </c:pt>
                <c:pt idx="13245">
                  <c:v>220.76666666666668</c:v>
                </c:pt>
                <c:pt idx="13246">
                  <c:v>220.78333333333333</c:v>
                </c:pt>
                <c:pt idx="13247">
                  <c:v>220.8</c:v>
                </c:pt>
                <c:pt idx="13248">
                  <c:v>220.81666666666666</c:v>
                </c:pt>
                <c:pt idx="13249">
                  <c:v>220.83333333333334</c:v>
                </c:pt>
                <c:pt idx="13250">
                  <c:v>220.85</c:v>
                </c:pt>
                <c:pt idx="13251">
                  <c:v>220.86666666666667</c:v>
                </c:pt>
                <c:pt idx="13252">
                  <c:v>220.88333333333333</c:v>
                </c:pt>
                <c:pt idx="13253">
                  <c:v>220.9</c:v>
                </c:pt>
                <c:pt idx="13254">
                  <c:v>220.91666666666666</c:v>
                </c:pt>
                <c:pt idx="13255">
                  <c:v>220.93333333333334</c:v>
                </c:pt>
                <c:pt idx="13256">
                  <c:v>220.95</c:v>
                </c:pt>
                <c:pt idx="13257">
                  <c:v>220.96666666666667</c:v>
                </c:pt>
                <c:pt idx="13258">
                  <c:v>220.98333333333332</c:v>
                </c:pt>
                <c:pt idx="13259">
                  <c:v>221</c:v>
                </c:pt>
                <c:pt idx="13260">
                  <c:v>221.01666666666668</c:v>
                </c:pt>
                <c:pt idx="13261">
                  <c:v>221.03333333333333</c:v>
                </c:pt>
                <c:pt idx="13262">
                  <c:v>221.05</c:v>
                </c:pt>
                <c:pt idx="13263">
                  <c:v>221.06666666666666</c:v>
                </c:pt>
                <c:pt idx="13264">
                  <c:v>221.08333333333334</c:v>
                </c:pt>
                <c:pt idx="13265">
                  <c:v>221.1</c:v>
                </c:pt>
                <c:pt idx="13266">
                  <c:v>221.11666666666667</c:v>
                </c:pt>
                <c:pt idx="13267">
                  <c:v>221.13333333333333</c:v>
                </c:pt>
                <c:pt idx="13268">
                  <c:v>221.15</c:v>
                </c:pt>
                <c:pt idx="13269">
                  <c:v>221.16666666666666</c:v>
                </c:pt>
                <c:pt idx="13270">
                  <c:v>221.18333333333334</c:v>
                </c:pt>
                <c:pt idx="13271">
                  <c:v>221.2</c:v>
                </c:pt>
                <c:pt idx="13272">
                  <c:v>221.21666666666667</c:v>
                </c:pt>
                <c:pt idx="13273">
                  <c:v>221.23333333333332</c:v>
                </c:pt>
                <c:pt idx="13274">
                  <c:v>221.25</c:v>
                </c:pt>
                <c:pt idx="13275">
                  <c:v>221.26666666666668</c:v>
                </c:pt>
                <c:pt idx="13276">
                  <c:v>221.28333333333333</c:v>
                </c:pt>
                <c:pt idx="13277">
                  <c:v>221.3</c:v>
                </c:pt>
                <c:pt idx="13278">
                  <c:v>221.31666666666666</c:v>
                </c:pt>
                <c:pt idx="13279">
                  <c:v>221.33333333333334</c:v>
                </c:pt>
                <c:pt idx="13280">
                  <c:v>221.35</c:v>
                </c:pt>
                <c:pt idx="13281">
                  <c:v>221.36666666666667</c:v>
                </c:pt>
                <c:pt idx="13282">
                  <c:v>221.38333333333333</c:v>
                </c:pt>
                <c:pt idx="13283">
                  <c:v>221.4</c:v>
                </c:pt>
                <c:pt idx="13284">
                  <c:v>221.41666666666666</c:v>
                </c:pt>
                <c:pt idx="13285">
                  <c:v>221.43333333333334</c:v>
                </c:pt>
                <c:pt idx="13286">
                  <c:v>221.45</c:v>
                </c:pt>
                <c:pt idx="13287">
                  <c:v>221.46666666666667</c:v>
                </c:pt>
                <c:pt idx="13288">
                  <c:v>221.48333333333332</c:v>
                </c:pt>
                <c:pt idx="13289">
                  <c:v>221.5</c:v>
                </c:pt>
                <c:pt idx="13290">
                  <c:v>221.51666666666668</c:v>
                </c:pt>
                <c:pt idx="13291">
                  <c:v>221.53333333333333</c:v>
                </c:pt>
                <c:pt idx="13292">
                  <c:v>221.55</c:v>
                </c:pt>
                <c:pt idx="13293">
                  <c:v>221.56666666666666</c:v>
                </c:pt>
                <c:pt idx="13294">
                  <c:v>221.58333333333334</c:v>
                </c:pt>
                <c:pt idx="13295">
                  <c:v>221.6</c:v>
                </c:pt>
                <c:pt idx="13296">
                  <c:v>221.61666666666667</c:v>
                </c:pt>
                <c:pt idx="13297">
                  <c:v>221.63333333333333</c:v>
                </c:pt>
                <c:pt idx="13298">
                  <c:v>221.65</c:v>
                </c:pt>
                <c:pt idx="13299">
                  <c:v>221.66666666666666</c:v>
                </c:pt>
                <c:pt idx="13300">
                  <c:v>221.68333333333334</c:v>
                </c:pt>
                <c:pt idx="13301">
                  <c:v>221.7</c:v>
                </c:pt>
                <c:pt idx="13302">
                  <c:v>221.71666666666667</c:v>
                </c:pt>
                <c:pt idx="13303">
                  <c:v>221.73333333333332</c:v>
                </c:pt>
                <c:pt idx="13304">
                  <c:v>221.75</c:v>
                </c:pt>
                <c:pt idx="13305">
                  <c:v>221.76666666666668</c:v>
                </c:pt>
                <c:pt idx="13306">
                  <c:v>221.78333333333333</c:v>
                </c:pt>
                <c:pt idx="13307">
                  <c:v>221.8</c:v>
                </c:pt>
                <c:pt idx="13308">
                  <c:v>221.81666666666666</c:v>
                </c:pt>
                <c:pt idx="13309">
                  <c:v>221.83333333333334</c:v>
                </c:pt>
                <c:pt idx="13310">
                  <c:v>221.85</c:v>
                </c:pt>
                <c:pt idx="13311">
                  <c:v>221.86666666666667</c:v>
                </c:pt>
                <c:pt idx="13312">
                  <c:v>221.88333333333333</c:v>
                </c:pt>
                <c:pt idx="13313">
                  <c:v>221.9</c:v>
                </c:pt>
                <c:pt idx="13314">
                  <c:v>221.91666666666666</c:v>
                </c:pt>
                <c:pt idx="13315">
                  <c:v>221.93333333333334</c:v>
                </c:pt>
                <c:pt idx="13316">
                  <c:v>221.95</c:v>
                </c:pt>
                <c:pt idx="13317">
                  <c:v>221.96666666666667</c:v>
                </c:pt>
                <c:pt idx="13318">
                  <c:v>221.98333333333332</c:v>
                </c:pt>
                <c:pt idx="13319">
                  <c:v>222</c:v>
                </c:pt>
                <c:pt idx="13320">
                  <c:v>222.01666666666668</c:v>
                </c:pt>
                <c:pt idx="13321">
                  <c:v>222.03333333333333</c:v>
                </c:pt>
                <c:pt idx="13322">
                  <c:v>222.05</c:v>
                </c:pt>
                <c:pt idx="13323">
                  <c:v>222.06666666666666</c:v>
                </c:pt>
                <c:pt idx="13324">
                  <c:v>222.08333333333334</c:v>
                </c:pt>
                <c:pt idx="13325">
                  <c:v>222.1</c:v>
                </c:pt>
                <c:pt idx="13326">
                  <c:v>222.11666666666667</c:v>
                </c:pt>
                <c:pt idx="13327">
                  <c:v>222.13333333333333</c:v>
                </c:pt>
                <c:pt idx="13328">
                  <c:v>222.15</c:v>
                </c:pt>
                <c:pt idx="13329">
                  <c:v>222.16666666666666</c:v>
                </c:pt>
                <c:pt idx="13330">
                  <c:v>222.18333333333334</c:v>
                </c:pt>
                <c:pt idx="13331">
                  <c:v>222.2</c:v>
                </c:pt>
                <c:pt idx="13332">
                  <c:v>222.21666666666667</c:v>
                </c:pt>
                <c:pt idx="13333">
                  <c:v>222.23333333333332</c:v>
                </c:pt>
                <c:pt idx="13334">
                  <c:v>222.25</c:v>
                </c:pt>
                <c:pt idx="13335">
                  <c:v>222.26666666666668</c:v>
                </c:pt>
                <c:pt idx="13336">
                  <c:v>222.28333333333333</c:v>
                </c:pt>
                <c:pt idx="13337">
                  <c:v>222.3</c:v>
                </c:pt>
                <c:pt idx="13338">
                  <c:v>222.31666666666666</c:v>
                </c:pt>
                <c:pt idx="13339">
                  <c:v>222.33333333333334</c:v>
                </c:pt>
                <c:pt idx="13340">
                  <c:v>222.35</c:v>
                </c:pt>
                <c:pt idx="13341">
                  <c:v>222.36666666666667</c:v>
                </c:pt>
                <c:pt idx="13342">
                  <c:v>222.38333333333333</c:v>
                </c:pt>
                <c:pt idx="13343">
                  <c:v>222.4</c:v>
                </c:pt>
                <c:pt idx="13344">
                  <c:v>222.41666666666666</c:v>
                </c:pt>
                <c:pt idx="13345">
                  <c:v>222.43333333333334</c:v>
                </c:pt>
                <c:pt idx="13346">
                  <c:v>222.45</c:v>
                </c:pt>
                <c:pt idx="13347">
                  <c:v>222.46666666666667</c:v>
                </c:pt>
                <c:pt idx="13348">
                  <c:v>222.48333333333332</c:v>
                </c:pt>
                <c:pt idx="13349">
                  <c:v>222.5</c:v>
                </c:pt>
                <c:pt idx="13350">
                  <c:v>222.51666666666668</c:v>
                </c:pt>
                <c:pt idx="13351">
                  <c:v>222.53333333333333</c:v>
                </c:pt>
                <c:pt idx="13352">
                  <c:v>222.55</c:v>
                </c:pt>
                <c:pt idx="13353">
                  <c:v>222.56666666666666</c:v>
                </c:pt>
                <c:pt idx="13354">
                  <c:v>222.58333333333334</c:v>
                </c:pt>
                <c:pt idx="13355">
                  <c:v>222.6</c:v>
                </c:pt>
                <c:pt idx="13356">
                  <c:v>222.61666666666667</c:v>
                </c:pt>
                <c:pt idx="13357">
                  <c:v>222.63333333333333</c:v>
                </c:pt>
                <c:pt idx="13358">
                  <c:v>222.65</c:v>
                </c:pt>
                <c:pt idx="13359">
                  <c:v>222.66666666666666</c:v>
                </c:pt>
                <c:pt idx="13360">
                  <c:v>222.68333333333334</c:v>
                </c:pt>
                <c:pt idx="13361">
                  <c:v>222.7</c:v>
                </c:pt>
                <c:pt idx="13362">
                  <c:v>222.71666666666667</c:v>
                </c:pt>
                <c:pt idx="13363">
                  <c:v>222.73333333333332</c:v>
                </c:pt>
                <c:pt idx="13364">
                  <c:v>222.75</c:v>
                </c:pt>
                <c:pt idx="13365">
                  <c:v>222.76666666666668</c:v>
                </c:pt>
                <c:pt idx="13366">
                  <c:v>222.78333333333333</c:v>
                </c:pt>
                <c:pt idx="13367">
                  <c:v>222.8</c:v>
                </c:pt>
                <c:pt idx="13368">
                  <c:v>222.81666666666666</c:v>
                </c:pt>
                <c:pt idx="13369">
                  <c:v>222.83333333333334</c:v>
                </c:pt>
                <c:pt idx="13370">
                  <c:v>222.85</c:v>
                </c:pt>
                <c:pt idx="13371">
                  <c:v>222.86666666666667</c:v>
                </c:pt>
                <c:pt idx="13372">
                  <c:v>222.88333333333333</c:v>
                </c:pt>
                <c:pt idx="13373">
                  <c:v>222.9</c:v>
                </c:pt>
                <c:pt idx="13374">
                  <c:v>222.91666666666666</c:v>
                </c:pt>
                <c:pt idx="13375">
                  <c:v>222.93333333333334</c:v>
                </c:pt>
                <c:pt idx="13376">
                  <c:v>222.95</c:v>
                </c:pt>
                <c:pt idx="13377">
                  <c:v>222.96666666666667</c:v>
                </c:pt>
                <c:pt idx="13378">
                  <c:v>222.98333333333332</c:v>
                </c:pt>
                <c:pt idx="13379">
                  <c:v>223</c:v>
                </c:pt>
                <c:pt idx="13380">
                  <c:v>223.01666666666668</c:v>
                </c:pt>
                <c:pt idx="13381">
                  <c:v>223.03333333333333</c:v>
                </c:pt>
                <c:pt idx="13382">
                  <c:v>223.05</c:v>
                </c:pt>
                <c:pt idx="13383">
                  <c:v>223.06666666666666</c:v>
                </c:pt>
                <c:pt idx="13384">
                  <c:v>223.08333333333334</c:v>
                </c:pt>
                <c:pt idx="13385">
                  <c:v>223.1</c:v>
                </c:pt>
                <c:pt idx="13386">
                  <c:v>223.11666666666667</c:v>
                </c:pt>
                <c:pt idx="13387">
                  <c:v>223.13333333333333</c:v>
                </c:pt>
                <c:pt idx="13388">
                  <c:v>223.15</c:v>
                </c:pt>
                <c:pt idx="13389">
                  <c:v>223.16666666666666</c:v>
                </c:pt>
                <c:pt idx="13390">
                  <c:v>223.18333333333334</c:v>
                </c:pt>
                <c:pt idx="13391">
                  <c:v>223.2</c:v>
                </c:pt>
                <c:pt idx="13392">
                  <c:v>223.21666666666667</c:v>
                </c:pt>
                <c:pt idx="13393">
                  <c:v>223.23333333333332</c:v>
                </c:pt>
                <c:pt idx="13394">
                  <c:v>223.25</c:v>
                </c:pt>
                <c:pt idx="13395">
                  <c:v>223.26666666666668</c:v>
                </c:pt>
                <c:pt idx="13396">
                  <c:v>223.28333333333333</c:v>
                </c:pt>
                <c:pt idx="13397">
                  <c:v>223.3</c:v>
                </c:pt>
                <c:pt idx="13398">
                  <c:v>223.31666666666666</c:v>
                </c:pt>
                <c:pt idx="13399">
                  <c:v>223.33333333333334</c:v>
                </c:pt>
                <c:pt idx="13400">
                  <c:v>223.35</c:v>
                </c:pt>
                <c:pt idx="13401">
                  <c:v>223.36666666666667</c:v>
                </c:pt>
                <c:pt idx="13402">
                  <c:v>223.38333333333333</c:v>
                </c:pt>
                <c:pt idx="13403">
                  <c:v>223.4</c:v>
                </c:pt>
                <c:pt idx="13404">
                  <c:v>223.41666666666666</c:v>
                </c:pt>
                <c:pt idx="13405">
                  <c:v>223.43333333333334</c:v>
                </c:pt>
                <c:pt idx="13406">
                  <c:v>223.45</c:v>
                </c:pt>
                <c:pt idx="13407">
                  <c:v>223.46666666666667</c:v>
                </c:pt>
                <c:pt idx="13408">
                  <c:v>223.48333333333332</c:v>
                </c:pt>
                <c:pt idx="13409">
                  <c:v>223.5</c:v>
                </c:pt>
                <c:pt idx="13410">
                  <c:v>223.51666666666668</c:v>
                </c:pt>
                <c:pt idx="13411">
                  <c:v>223.53333333333333</c:v>
                </c:pt>
                <c:pt idx="13412">
                  <c:v>223.55</c:v>
                </c:pt>
                <c:pt idx="13413">
                  <c:v>223.56666666666666</c:v>
                </c:pt>
                <c:pt idx="13414">
                  <c:v>223.58333333333334</c:v>
                </c:pt>
                <c:pt idx="13415">
                  <c:v>223.6</c:v>
                </c:pt>
                <c:pt idx="13416">
                  <c:v>223.61666666666667</c:v>
                </c:pt>
                <c:pt idx="13417">
                  <c:v>223.63333333333333</c:v>
                </c:pt>
                <c:pt idx="13418">
                  <c:v>223.65</c:v>
                </c:pt>
                <c:pt idx="13419">
                  <c:v>223.66666666666666</c:v>
                </c:pt>
                <c:pt idx="13420">
                  <c:v>223.68333333333334</c:v>
                </c:pt>
                <c:pt idx="13421">
                  <c:v>223.7</c:v>
                </c:pt>
                <c:pt idx="13422">
                  <c:v>223.71666666666667</c:v>
                </c:pt>
                <c:pt idx="13423">
                  <c:v>223.73333333333332</c:v>
                </c:pt>
                <c:pt idx="13424">
                  <c:v>223.75</c:v>
                </c:pt>
                <c:pt idx="13425">
                  <c:v>223.76666666666668</c:v>
                </c:pt>
                <c:pt idx="13426">
                  <c:v>223.78333333333333</c:v>
                </c:pt>
                <c:pt idx="13427">
                  <c:v>223.8</c:v>
                </c:pt>
                <c:pt idx="13428">
                  <c:v>223.81666666666666</c:v>
                </c:pt>
                <c:pt idx="13429">
                  <c:v>223.83333333333334</c:v>
                </c:pt>
                <c:pt idx="13430">
                  <c:v>223.85</c:v>
                </c:pt>
                <c:pt idx="13431">
                  <c:v>223.86666666666667</c:v>
                </c:pt>
                <c:pt idx="13432">
                  <c:v>223.88333333333333</c:v>
                </c:pt>
                <c:pt idx="13433">
                  <c:v>223.9</c:v>
                </c:pt>
                <c:pt idx="13434">
                  <c:v>223.91666666666666</c:v>
                </c:pt>
                <c:pt idx="13435">
                  <c:v>223.93333333333334</c:v>
                </c:pt>
                <c:pt idx="13436">
                  <c:v>223.95</c:v>
                </c:pt>
                <c:pt idx="13437">
                  <c:v>223.96666666666667</c:v>
                </c:pt>
                <c:pt idx="13438">
                  <c:v>223.98333333333332</c:v>
                </c:pt>
                <c:pt idx="13439">
                  <c:v>224</c:v>
                </c:pt>
                <c:pt idx="13440">
                  <c:v>224.01666666666668</c:v>
                </c:pt>
                <c:pt idx="13441">
                  <c:v>224.03333333333333</c:v>
                </c:pt>
                <c:pt idx="13442">
                  <c:v>224.05</c:v>
                </c:pt>
                <c:pt idx="13443">
                  <c:v>224.06666666666666</c:v>
                </c:pt>
                <c:pt idx="13444">
                  <c:v>224.08333333333334</c:v>
                </c:pt>
                <c:pt idx="13445">
                  <c:v>224.1</c:v>
                </c:pt>
                <c:pt idx="13446">
                  <c:v>224.11666666666667</c:v>
                </c:pt>
                <c:pt idx="13447">
                  <c:v>224.13333333333333</c:v>
                </c:pt>
                <c:pt idx="13448">
                  <c:v>224.15</c:v>
                </c:pt>
                <c:pt idx="13449">
                  <c:v>224.16666666666666</c:v>
                </c:pt>
                <c:pt idx="13450">
                  <c:v>224.18333333333334</c:v>
                </c:pt>
                <c:pt idx="13451">
                  <c:v>224.2</c:v>
                </c:pt>
                <c:pt idx="13452">
                  <c:v>224.21666666666667</c:v>
                </c:pt>
                <c:pt idx="13453">
                  <c:v>224.23333333333332</c:v>
                </c:pt>
                <c:pt idx="13454">
                  <c:v>224.25</c:v>
                </c:pt>
                <c:pt idx="13455">
                  <c:v>224.26666666666668</c:v>
                </c:pt>
                <c:pt idx="13456">
                  <c:v>224.28333333333333</c:v>
                </c:pt>
                <c:pt idx="13457">
                  <c:v>224.3</c:v>
                </c:pt>
                <c:pt idx="13458">
                  <c:v>224.31666666666666</c:v>
                </c:pt>
                <c:pt idx="13459">
                  <c:v>224.33333333333334</c:v>
                </c:pt>
                <c:pt idx="13460">
                  <c:v>224.35</c:v>
                </c:pt>
                <c:pt idx="13461">
                  <c:v>224.36666666666667</c:v>
                </c:pt>
                <c:pt idx="13462">
                  <c:v>224.38333333333333</c:v>
                </c:pt>
                <c:pt idx="13463">
                  <c:v>224.4</c:v>
                </c:pt>
                <c:pt idx="13464">
                  <c:v>224.41666666666666</c:v>
                </c:pt>
                <c:pt idx="13465">
                  <c:v>224.43333333333334</c:v>
                </c:pt>
                <c:pt idx="13466">
                  <c:v>224.45</c:v>
                </c:pt>
                <c:pt idx="13467">
                  <c:v>224.46666666666667</c:v>
                </c:pt>
                <c:pt idx="13468">
                  <c:v>224.48333333333332</c:v>
                </c:pt>
                <c:pt idx="13469">
                  <c:v>224.5</c:v>
                </c:pt>
                <c:pt idx="13470">
                  <c:v>224.51666666666668</c:v>
                </c:pt>
                <c:pt idx="13471">
                  <c:v>224.53333333333333</c:v>
                </c:pt>
                <c:pt idx="13472">
                  <c:v>224.55</c:v>
                </c:pt>
                <c:pt idx="13473">
                  <c:v>224.56666666666666</c:v>
                </c:pt>
                <c:pt idx="13474">
                  <c:v>224.58333333333334</c:v>
                </c:pt>
                <c:pt idx="13475">
                  <c:v>224.6</c:v>
                </c:pt>
                <c:pt idx="13476">
                  <c:v>224.61666666666667</c:v>
                </c:pt>
                <c:pt idx="13477">
                  <c:v>224.63333333333333</c:v>
                </c:pt>
                <c:pt idx="13478">
                  <c:v>224.65</c:v>
                </c:pt>
                <c:pt idx="13479">
                  <c:v>224.66666666666666</c:v>
                </c:pt>
                <c:pt idx="13480">
                  <c:v>224.68333333333334</c:v>
                </c:pt>
                <c:pt idx="13481">
                  <c:v>224.7</c:v>
                </c:pt>
                <c:pt idx="13482">
                  <c:v>224.71666666666667</c:v>
                </c:pt>
                <c:pt idx="13483">
                  <c:v>224.73333333333332</c:v>
                </c:pt>
                <c:pt idx="13484">
                  <c:v>224.75</c:v>
                </c:pt>
                <c:pt idx="13485">
                  <c:v>224.76666666666668</c:v>
                </c:pt>
                <c:pt idx="13486">
                  <c:v>224.78333333333333</c:v>
                </c:pt>
                <c:pt idx="13487">
                  <c:v>224.8</c:v>
                </c:pt>
                <c:pt idx="13488">
                  <c:v>224.81666666666666</c:v>
                </c:pt>
                <c:pt idx="13489">
                  <c:v>224.83333333333334</c:v>
                </c:pt>
                <c:pt idx="13490">
                  <c:v>224.85</c:v>
                </c:pt>
                <c:pt idx="13491">
                  <c:v>224.86666666666667</c:v>
                </c:pt>
                <c:pt idx="13492">
                  <c:v>224.88333333333333</c:v>
                </c:pt>
                <c:pt idx="13493">
                  <c:v>224.9</c:v>
                </c:pt>
                <c:pt idx="13494">
                  <c:v>224.91666666666666</c:v>
                </c:pt>
                <c:pt idx="13495">
                  <c:v>224.93333333333334</c:v>
                </c:pt>
                <c:pt idx="13496">
                  <c:v>224.95</c:v>
                </c:pt>
                <c:pt idx="13497">
                  <c:v>224.96666666666667</c:v>
                </c:pt>
                <c:pt idx="13498">
                  <c:v>224.98333333333332</c:v>
                </c:pt>
                <c:pt idx="13499">
                  <c:v>225</c:v>
                </c:pt>
                <c:pt idx="13500">
                  <c:v>225.01666666666668</c:v>
                </c:pt>
                <c:pt idx="13501">
                  <c:v>225.03333333333333</c:v>
                </c:pt>
                <c:pt idx="13502">
                  <c:v>225.05</c:v>
                </c:pt>
                <c:pt idx="13503">
                  <c:v>225.06666666666666</c:v>
                </c:pt>
                <c:pt idx="13504">
                  <c:v>225.08333333333334</c:v>
                </c:pt>
                <c:pt idx="13505">
                  <c:v>225.1</c:v>
                </c:pt>
                <c:pt idx="13506">
                  <c:v>225.11666666666667</c:v>
                </c:pt>
                <c:pt idx="13507">
                  <c:v>225.13333333333333</c:v>
                </c:pt>
                <c:pt idx="13508">
                  <c:v>225.15</c:v>
                </c:pt>
                <c:pt idx="13509">
                  <c:v>225.16666666666666</c:v>
                </c:pt>
                <c:pt idx="13510">
                  <c:v>225.18333333333334</c:v>
                </c:pt>
                <c:pt idx="13511">
                  <c:v>225.2</c:v>
                </c:pt>
                <c:pt idx="13512">
                  <c:v>225.21666666666667</c:v>
                </c:pt>
                <c:pt idx="13513">
                  <c:v>225.23333333333332</c:v>
                </c:pt>
                <c:pt idx="13514">
                  <c:v>225.25</c:v>
                </c:pt>
                <c:pt idx="13515">
                  <c:v>225.26666666666668</c:v>
                </c:pt>
                <c:pt idx="13516">
                  <c:v>225.28333333333333</c:v>
                </c:pt>
                <c:pt idx="13517">
                  <c:v>225.3</c:v>
                </c:pt>
                <c:pt idx="13518">
                  <c:v>225.31666666666666</c:v>
                </c:pt>
                <c:pt idx="13519">
                  <c:v>225.33333333333334</c:v>
                </c:pt>
                <c:pt idx="13520">
                  <c:v>225.35</c:v>
                </c:pt>
                <c:pt idx="13521">
                  <c:v>225.36666666666667</c:v>
                </c:pt>
                <c:pt idx="13522">
                  <c:v>225.38333333333333</c:v>
                </c:pt>
                <c:pt idx="13523">
                  <c:v>225.4</c:v>
                </c:pt>
                <c:pt idx="13524">
                  <c:v>225.41666666666666</c:v>
                </c:pt>
                <c:pt idx="13525">
                  <c:v>225.43333333333334</c:v>
                </c:pt>
                <c:pt idx="13526">
                  <c:v>225.45</c:v>
                </c:pt>
                <c:pt idx="13527">
                  <c:v>225.46666666666667</c:v>
                </c:pt>
                <c:pt idx="13528">
                  <c:v>225.48333333333332</c:v>
                </c:pt>
                <c:pt idx="13529">
                  <c:v>225.5</c:v>
                </c:pt>
                <c:pt idx="13530">
                  <c:v>225.51666666666668</c:v>
                </c:pt>
                <c:pt idx="13531">
                  <c:v>225.53333333333333</c:v>
                </c:pt>
                <c:pt idx="13532">
                  <c:v>225.55</c:v>
                </c:pt>
                <c:pt idx="13533">
                  <c:v>225.56666666666666</c:v>
                </c:pt>
                <c:pt idx="13534">
                  <c:v>225.58333333333334</c:v>
                </c:pt>
                <c:pt idx="13535">
                  <c:v>225.6</c:v>
                </c:pt>
                <c:pt idx="13536">
                  <c:v>225.61666666666667</c:v>
                </c:pt>
                <c:pt idx="13537">
                  <c:v>225.63333333333333</c:v>
                </c:pt>
                <c:pt idx="13538">
                  <c:v>225.65</c:v>
                </c:pt>
                <c:pt idx="13539">
                  <c:v>225.66666666666666</c:v>
                </c:pt>
                <c:pt idx="13540">
                  <c:v>225.68333333333334</c:v>
                </c:pt>
                <c:pt idx="13541">
                  <c:v>225.7</c:v>
                </c:pt>
                <c:pt idx="13542">
                  <c:v>225.71666666666667</c:v>
                </c:pt>
                <c:pt idx="13543">
                  <c:v>225.73333333333332</c:v>
                </c:pt>
                <c:pt idx="13544">
                  <c:v>225.75</c:v>
                </c:pt>
                <c:pt idx="13545">
                  <c:v>225.76666666666668</c:v>
                </c:pt>
                <c:pt idx="13546">
                  <c:v>225.78333333333333</c:v>
                </c:pt>
                <c:pt idx="13547">
                  <c:v>225.8</c:v>
                </c:pt>
                <c:pt idx="13548">
                  <c:v>225.81666666666666</c:v>
                </c:pt>
                <c:pt idx="13549">
                  <c:v>225.83333333333334</c:v>
                </c:pt>
                <c:pt idx="13550">
                  <c:v>225.85</c:v>
                </c:pt>
                <c:pt idx="13551">
                  <c:v>225.86666666666667</c:v>
                </c:pt>
                <c:pt idx="13552">
                  <c:v>225.88333333333333</c:v>
                </c:pt>
                <c:pt idx="13553">
                  <c:v>225.9</c:v>
                </c:pt>
                <c:pt idx="13554">
                  <c:v>225.91666666666666</c:v>
                </c:pt>
                <c:pt idx="13555">
                  <c:v>225.93333333333334</c:v>
                </c:pt>
                <c:pt idx="13556">
                  <c:v>225.95</c:v>
                </c:pt>
                <c:pt idx="13557">
                  <c:v>225.96666666666667</c:v>
                </c:pt>
                <c:pt idx="13558">
                  <c:v>225.98333333333332</c:v>
                </c:pt>
                <c:pt idx="13559">
                  <c:v>226</c:v>
                </c:pt>
                <c:pt idx="13560">
                  <c:v>226.01666666666668</c:v>
                </c:pt>
                <c:pt idx="13561">
                  <c:v>226.03333333333333</c:v>
                </c:pt>
                <c:pt idx="13562">
                  <c:v>226.05</c:v>
                </c:pt>
                <c:pt idx="13563">
                  <c:v>226.06666666666666</c:v>
                </c:pt>
                <c:pt idx="13564">
                  <c:v>226.08333333333334</c:v>
                </c:pt>
                <c:pt idx="13565">
                  <c:v>226.1</c:v>
                </c:pt>
                <c:pt idx="13566">
                  <c:v>226.11666666666667</c:v>
                </c:pt>
                <c:pt idx="13567">
                  <c:v>226.13333333333333</c:v>
                </c:pt>
                <c:pt idx="13568">
                  <c:v>226.15</c:v>
                </c:pt>
                <c:pt idx="13569">
                  <c:v>226.16666666666666</c:v>
                </c:pt>
                <c:pt idx="13570">
                  <c:v>226.18333333333334</c:v>
                </c:pt>
                <c:pt idx="13571">
                  <c:v>226.2</c:v>
                </c:pt>
                <c:pt idx="13572">
                  <c:v>226.21666666666667</c:v>
                </c:pt>
                <c:pt idx="13573">
                  <c:v>226.23333333333332</c:v>
                </c:pt>
                <c:pt idx="13574">
                  <c:v>226.25</c:v>
                </c:pt>
                <c:pt idx="13575">
                  <c:v>226.26666666666668</c:v>
                </c:pt>
                <c:pt idx="13576">
                  <c:v>226.28333333333333</c:v>
                </c:pt>
                <c:pt idx="13577">
                  <c:v>226.3</c:v>
                </c:pt>
                <c:pt idx="13578">
                  <c:v>226.31666666666666</c:v>
                </c:pt>
                <c:pt idx="13579">
                  <c:v>226.33333333333334</c:v>
                </c:pt>
                <c:pt idx="13580">
                  <c:v>226.35</c:v>
                </c:pt>
                <c:pt idx="13581">
                  <c:v>226.36666666666667</c:v>
                </c:pt>
                <c:pt idx="13582">
                  <c:v>226.38333333333333</c:v>
                </c:pt>
                <c:pt idx="13583">
                  <c:v>226.4</c:v>
                </c:pt>
                <c:pt idx="13584">
                  <c:v>226.41666666666666</c:v>
                </c:pt>
                <c:pt idx="13585">
                  <c:v>226.43333333333334</c:v>
                </c:pt>
                <c:pt idx="13586">
                  <c:v>226.45</c:v>
                </c:pt>
                <c:pt idx="13587">
                  <c:v>226.46666666666667</c:v>
                </c:pt>
                <c:pt idx="13588">
                  <c:v>226.48333333333332</c:v>
                </c:pt>
                <c:pt idx="13589">
                  <c:v>226.5</c:v>
                </c:pt>
                <c:pt idx="13590">
                  <c:v>226.51666666666668</c:v>
                </c:pt>
                <c:pt idx="13591">
                  <c:v>226.53333333333333</c:v>
                </c:pt>
                <c:pt idx="13592">
                  <c:v>226.55</c:v>
                </c:pt>
                <c:pt idx="13593">
                  <c:v>226.56666666666666</c:v>
                </c:pt>
                <c:pt idx="13594">
                  <c:v>226.58333333333334</c:v>
                </c:pt>
                <c:pt idx="13595">
                  <c:v>226.6</c:v>
                </c:pt>
                <c:pt idx="13596">
                  <c:v>226.61666666666667</c:v>
                </c:pt>
                <c:pt idx="13597">
                  <c:v>226.63333333333333</c:v>
                </c:pt>
                <c:pt idx="13598">
                  <c:v>226.65</c:v>
                </c:pt>
                <c:pt idx="13599">
                  <c:v>226.66666666666666</c:v>
                </c:pt>
                <c:pt idx="13600">
                  <c:v>226.68333333333334</c:v>
                </c:pt>
                <c:pt idx="13601">
                  <c:v>226.7</c:v>
                </c:pt>
                <c:pt idx="13602">
                  <c:v>226.71666666666667</c:v>
                </c:pt>
                <c:pt idx="13603">
                  <c:v>226.73333333333332</c:v>
                </c:pt>
                <c:pt idx="13604">
                  <c:v>226.75</c:v>
                </c:pt>
                <c:pt idx="13605">
                  <c:v>226.76666666666668</c:v>
                </c:pt>
                <c:pt idx="13606">
                  <c:v>226.78333333333333</c:v>
                </c:pt>
                <c:pt idx="13607">
                  <c:v>226.8</c:v>
                </c:pt>
                <c:pt idx="13608">
                  <c:v>226.81666666666666</c:v>
                </c:pt>
                <c:pt idx="13609">
                  <c:v>226.83333333333334</c:v>
                </c:pt>
                <c:pt idx="13610">
                  <c:v>226.85</c:v>
                </c:pt>
                <c:pt idx="13611">
                  <c:v>226.86666666666667</c:v>
                </c:pt>
                <c:pt idx="13612">
                  <c:v>226.88333333333333</c:v>
                </c:pt>
                <c:pt idx="13613">
                  <c:v>226.9</c:v>
                </c:pt>
                <c:pt idx="13614">
                  <c:v>226.91666666666666</c:v>
                </c:pt>
                <c:pt idx="13615">
                  <c:v>226.93333333333334</c:v>
                </c:pt>
                <c:pt idx="13616">
                  <c:v>226.95</c:v>
                </c:pt>
                <c:pt idx="13617">
                  <c:v>226.96666666666667</c:v>
                </c:pt>
                <c:pt idx="13618">
                  <c:v>226.98333333333332</c:v>
                </c:pt>
                <c:pt idx="13619">
                  <c:v>227</c:v>
                </c:pt>
                <c:pt idx="13620">
                  <c:v>227.01666666666668</c:v>
                </c:pt>
                <c:pt idx="13621">
                  <c:v>227.03333333333333</c:v>
                </c:pt>
                <c:pt idx="13622">
                  <c:v>227.05</c:v>
                </c:pt>
                <c:pt idx="13623">
                  <c:v>227.06666666666666</c:v>
                </c:pt>
                <c:pt idx="13624">
                  <c:v>227.08333333333334</c:v>
                </c:pt>
                <c:pt idx="13625">
                  <c:v>227.1</c:v>
                </c:pt>
                <c:pt idx="13626">
                  <c:v>227.11666666666667</c:v>
                </c:pt>
                <c:pt idx="13627">
                  <c:v>227.13333333333333</c:v>
                </c:pt>
                <c:pt idx="13628">
                  <c:v>227.15</c:v>
                </c:pt>
                <c:pt idx="13629">
                  <c:v>227.16666666666666</c:v>
                </c:pt>
                <c:pt idx="13630">
                  <c:v>227.18333333333334</c:v>
                </c:pt>
                <c:pt idx="13631">
                  <c:v>227.2</c:v>
                </c:pt>
                <c:pt idx="13632">
                  <c:v>227.21666666666667</c:v>
                </c:pt>
                <c:pt idx="13633">
                  <c:v>227.23333333333332</c:v>
                </c:pt>
                <c:pt idx="13634">
                  <c:v>227.25</c:v>
                </c:pt>
                <c:pt idx="13635">
                  <c:v>227.26666666666668</c:v>
                </c:pt>
                <c:pt idx="13636">
                  <c:v>227.28333333333333</c:v>
                </c:pt>
                <c:pt idx="13637">
                  <c:v>227.3</c:v>
                </c:pt>
                <c:pt idx="13638">
                  <c:v>227.31666666666666</c:v>
                </c:pt>
                <c:pt idx="13639">
                  <c:v>227.33333333333334</c:v>
                </c:pt>
                <c:pt idx="13640">
                  <c:v>227.35</c:v>
                </c:pt>
                <c:pt idx="13641">
                  <c:v>227.36666666666667</c:v>
                </c:pt>
                <c:pt idx="13642">
                  <c:v>227.38333333333333</c:v>
                </c:pt>
                <c:pt idx="13643">
                  <c:v>227.4</c:v>
                </c:pt>
                <c:pt idx="13644">
                  <c:v>227.41666666666666</c:v>
                </c:pt>
                <c:pt idx="13645">
                  <c:v>227.43333333333334</c:v>
                </c:pt>
                <c:pt idx="13646">
                  <c:v>227.45</c:v>
                </c:pt>
                <c:pt idx="13647">
                  <c:v>227.46666666666667</c:v>
                </c:pt>
                <c:pt idx="13648">
                  <c:v>227.48333333333332</c:v>
                </c:pt>
                <c:pt idx="13649">
                  <c:v>227.5</c:v>
                </c:pt>
                <c:pt idx="13650">
                  <c:v>227.51666666666668</c:v>
                </c:pt>
                <c:pt idx="13651">
                  <c:v>227.53333333333333</c:v>
                </c:pt>
                <c:pt idx="13652">
                  <c:v>227.55</c:v>
                </c:pt>
                <c:pt idx="13653">
                  <c:v>227.56666666666666</c:v>
                </c:pt>
                <c:pt idx="13654">
                  <c:v>227.58333333333334</c:v>
                </c:pt>
                <c:pt idx="13655">
                  <c:v>227.6</c:v>
                </c:pt>
                <c:pt idx="13656">
                  <c:v>227.61666666666667</c:v>
                </c:pt>
                <c:pt idx="13657">
                  <c:v>227.63333333333333</c:v>
                </c:pt>
                <c:pt idx="13658">
                  <c:v>227.65</c:v>
                </c:pt>
                <c:pt idx="13659">
                  <c:v>227.66666666666666</c:v>
                </c:pt>
                <c:pt idx="13660">
                  <c:v>227.68333333333334</c:v>
                </c:pt>
                <c:pt idx="13661">
                  <c:v>227.7</c:v>
                </c:pt>
                <c:pt idx="13662">
                  <c:v>227.71666666666667</c:v>
                </c:pt>
                <c:pt idx="13663">
                  <c:v>227.73333333333332</c:v>
                </c:pt>
                <c:pt idx="13664">
                  <c:v>227.75</c:v>
                </c:pt>
                <c:pt idx="13665">
                  <c:v>227.76666666666668</c:v>
                </c:pt>
                <c:pt idx="13666">
                  <c:v>227.78333333333333</c:v>
                </c:pt>
                <c:pt idx="13667">
                  <c:v>227.8</c:v>
                </c:pt>
                <c:pt idx="13668">
                  <c:v>227.81666666666666</c:v>
                </c:pt>
                <c:pt idx="13669">
                  <c:v>227.83333333333334</c:v>
                </c:pt>
                <c:pt idx="13670">
                  <c:v>227.85</c:v>
                </c:pt>
                <c:pt idx="13671">
                  <c:v>227.86666666666667</c:v>
                </c:pt>
                <c:pt idx="13672">
                  <c:v>227.88333333333333</c:v>
                </c:pt>
                <c:pt idx="13673">
                  <c:v>227.9</c:v>
                </c:pt>
                <c:pt idx="13674">
                  <c:v>227.91666666666666</c:v>
                </c:pt>
                <c:pt idx="13675">
                  <c:v>227.93333333333334</c:v>
                </c:pt>
                <c:pt idx="13676">
                  <c:v>227.95</c:v>
                </c:pt>
                <c:pt idx="13677">
                  <c:v>227.96666666666667</c:v>
                </c:pt>
                <c:pt idx="13678">
                  <c:v>227.98333333333332</c:v>
                </c:pt>
                <c:pt idx="13679">
                  <c:v>228</c:v>
                </c:pt>
                <c:pt idx="13680">
                  <c:v>228.01666666666668</c:v>
                </c:pt>
                <c:pt idx="13681">
                  <c:v>228.03333333333333</c:v>
                </c:pt>
                <c:pt idx="13682">
                  <c:v>228.05</c:v>
                </c:pt>
                <c:pt idx="13683">
                  <c:v>228.06666666666666</c:v>
                </c:pt>
                <c:pt idx="13684">
                  <c:v>228.08333333333334</c:v>
                </c:pt>
                <c:pt idx="13685">
                  <c:v>228.1</c:v>
                </c:pt>
                <c:pt idx="13686">
                  <c:v>228.11666666666667</c:v>
                </c:pt>
                <c:pt idx="13687">
                  <c:v>228.13333333333333</c:v>
                </c:pt>
                <c:pt idx="13688">
                  <c:v>228.15</c:v>
                </c:pt>
                <c:pt idx="13689">
                  <c:v>228.16666666666666</c:v>
                </c:pt>
                <c:pt idx="13690">
                  <c:v>228.18333333333334</c:v>
                </c:pt>
                <c:pt idx="13691">
                  <c:v>228.2</c:v>
                </c:pt>
                <c:pt idx="13692">
                  <c:v>228.21666666666667</c:v>
                </c:pt>
                <c:pt idx="13693">
                  <c:v>228.23333333333332</c:v>
                </c:pt>
                <c:pt idx="13694">
                  <c:v>228.25</c:v>
                </c:pt>
                <c:pt idx="13695">
                  <c:v>228.26666666666668</c:v>
                </c:pt>
                <c:pt idx="13696">
                  <c:v>228.28333333333333</c:v>
                </c:pt>
                <c:pt idx="13697">
                  <c:v>228.3</c:v>
                </c:pt>
                <c:pt idx="13698">
                  <c:v>228.31666666666666</c:v>
                </c:pt>
                <c:pt idx="13699">
                  <c:v>228.33333333333334</c:v>
                </c:pt>
                <c:pt idx="13700">
                  <c:v>228.35</c:v>
                </c:pt>
                <c:pt idx="13701">
                  <c:v>228.36666666666667</c:v>
                </c:pt>
                <c:pt idx="13702">
                  <c:v>228.38333333333333</c:v>
                </c:pt>
                <c:pt idx="13703">
                  <c:v>228.4</c:v>
                </c:pt>
                <c:pt idx="13704">
                  <c:v>228.41666666666666</c:v>
                </c:pt>
                <c:pt idx="13705">
                  <c:v>228.43333333333334</c:v>
                </c:pt>
                <c:pt idx="13706">
                  <c:v>228.45</c:v>
                </c:pt>
                <c:pt idx="13707">
                  <c:v>228.46666666666667</c:v>
                </c:pt>
                <c:pt idx="13708">
                  <c:v>228.48333333333332</c:v>
                </c:pt>
                <c:pt idx="13709">
                  <c:v>228.5</c:v>
                </c:pt>
                <c:pt idx="13710">
                  <c:v>228.51666666666668</c:v>
                </c:pt>
                <c:pt idx="13711">
                  <c:v>228.53333333333333</c:v>
                </c:pt>
                <c:pt idx="13712">
                  <c:v>228.55</c:v>
                </c:pt>
                <c:pt idx="13713">
                  <c:v>228.56666666666666</c:v>
                </c:pt>
                <c:pt idx="13714">
                  <c:v>228.58333333333334</c:v>
                </c:pt>
                <c:pt idx="13715">
                  <c:v>228.6</c:v>
                </c:pt>
                <c:pt idx="13716">
                  <c:v>228.61666666666667</c:v>
                </c:pt>
                <c:pt idx="13717">
                  <c:v>228.63333333333333</c:v>
                </c:pt>
                <c:pt idx="13718">
                  <c:v>228.65</c:v>
                </c:pt>
                <c:pt idx="13719">
                  <c:v>228.66666666666666</c:v>
                </c:pt>
                <c:pt idx="13720">
                  <c:v>228.68333333333334</c:v>
                </c:pt>
                <c:pt idx="13721">
                  <c:v>228.7</c:v>
                </c:pt>
                <c:pt idx="13722">
                  <c:v>228.71666666666667</c:v>
                </c:pt>
                <c:pt idx="13723">
                  <c:v>228.73333333333332</c:v>
                </c:pt>
                <c:pt idx="13724">
                  <c:v>228.75</c:v>
                </c:pt>
                <c:pt idx="13725">
                  <c:v>228.76666666666668</c:v>
                </c:pt>
                <c:pt idx="13726">
                  <c:v>228.78333333333333</c:v>
                </c:pt>
                <c:pt idx="13727">
                  <c:v>228.8</c:v>
                </c:pt>
                <c:pt idx="13728">
                  <c:v>228.81666666666666</c:v>
                </c:pt>
                <c:pt idx="13729">
                  <c:v>228.83333333333334</c:v>
                </c:pt>
                <c:pt idx="13730">
                  <c:v>228.85</c:v>
                </c:pt>
                <c:pt idx="13731">
                  <c:v>228.86666666666667</c:v>
                </c:pt>
                <c:pt idx="13732">
                  <c:v>228.88333333333333</c:v>
                </c:pt>
                <c:pt idx="13733">
                  <c:v>228.9</c:v>
                </c:pt>
                <c:pt idx="13734">
                  <c:v>228.91666666666666</c:v>
                </c:pt>
                <c:pt idx="13735">
                  <c:v>228.93333333333334</c:v>
                </c:pt>
                <c:pt idx="13736">
                  <c:v>228.95</c:v>
                </c:pt>
                <c:pt idx="13737">
                  <c:v>228.96666666666667</c:v>
                </c:pt>
                <c:pt idx="13738">
                  <c:v>228.98333333333332</c:v>
                </c:pt>
                <c:pt idx="13739">
                  <c:v>229</c:v>
                </c:pt>
                <c:pt idx="13740">
                  <c:v>229.01666666666668</c:v>
                </c:pt>
                <c:pt idx="13741">
                  <c:v>229.03333333333333</c:v>
                </c:pt>
                <c:pt idx="13742">
                  <c:v>229.05</c:v>
                </c:pt>
                <c:pt idx="13743">
                  <c:v>229.06666666666666</c:v>
                </c:pt>
                <c:pt idx="13744">
                  <c:v>229.08333333333334</c:v>
                </c:pt>
                <c:pt idx="13745">
                  <c:v>229.1</c:v>
                </c:pt>
                <c:pt idx="13746">
                  <c:v>229.11666666666667</c:v>
                </c:pt>
                <c:pt idx="13747">
                  <c:v>229.13333333333333</c:v>
                </c:pt>
                <c:pt idx="13748">
                  <c:v>229.15</c:v>
                </c:pt>
                <c:pt idx="13749">
                  <c:v>229.16666666666666</c:v>
                </c:pt>
                <c:pt idx="13750">
                  <c:v>229.18333333333334</c:v>
                </c:pt>
                <c:pt idx="13751">
                  <c:v>229.2</c:v>
                </c:pt>
                <c:pt idx="13752">
                  <c:v>229.21666666666667</c:v>
                </c:pt>
                <c:pt idx="13753">
                  <c:v>229.23333333333332</c:v>
                </c:pt>
                <c:pt idx="13754">
                  <c:v>229.25</c:v>
                </c:pt>
                <c:pt idx="13755">
                  <c:v>229.26666666666668</c:v>
                </c:pt>
                <c:pt idx="13756">
                  <c:v>229.28333333333333</c:v>
                </c:pt>
                <c:pt idx="13757">
                  <c:v>229.3</c:v>
                </c:pt>
                <c:pt idx="13758">
                  <c:v>229.31666666666666</c:v>
                </c:pt>
                <c:pt idx="13759">
                  <c:v>229.33333333333334</c:v>
                </c:pt>
                <c:pt idx="13760">
                  <c:v>229.35</c:v>
                </c:pt>
                <c:pt idx="13761">
                  <c:v>229.36666666666667</c:v>
                </c:pt>
                <c:pt idx="13762">
                  <c:v>229.38333333333333</c:v>
                </c:pt>
                <c:pt idx="13763">
                  <c:v>229.4</c:v>
                </c:pt>
                <c:pt idx="13764">
                  <c:v>229.41666666666666</c:v>
                </c:pt>
                <c:pt idx="13765">
                  <c:v>229.43333333333334</c:v>
                </c:pt>
                <c:pt idx="13766">
                  <c:v>229.45</c:v>
                </c:pt>
                <c:pt idx="13767">
                  <c:v>229.46666666666667</c:v>
                </c:pt>
                <c:pt idx="13768">
                  <c:v>229.48333333333332</c:v>
                </c:pt>
                <c:pt idx="13769">
                  <c:v>229.5</c:v>
                </c:pt>
                <c:pt idx="13770">
                  <c:v>229.51666666666668</c:v>
                </c:pt>
                <c:pt idx="13771">
                  <c:v>229.53333333333333</c:v>
                </c:pt>
                <c:pt idx="13772">
                  <c:v>229.55</c:v>
                </c:pt>
                <c:pt idx="13773">
                  <c:v>229.56666666666666</c:v>
                </c:pt>
                <c:pt idx="13774">
                  <c:v>229.58333333333334</c:v>
                </c:pt>
                <c:pt idx="13775">
                  <c:v>229.6</c:v>
                </c:pt>
                <c:pt idx="13776">
                  <c:v>229.61666666666667</c:v>
                </c:pt>
                <c:pt idx="13777">
                  <c:v>229.63333333333333</c:v>
                </c:pt>
                <c:pt idx="13778">
                  <c:v>229.65</c:v>
                </c:pt>
                <c:pt idx="13779">
                  <c:v>229.66666666666666</c:v>
                </c:pt>
                <c:pt idx="13780">
                  <c:v>229.68333333333334</c:v>
                </c:pt>
                <c:pt idx="13781">
                  <c:v>229.7</c:v>
                </c:pt>
                <c:pt idx="13782">
                  <c:v>229.71666666666667</c:v>
                </c:pt>
                <c:pt idx="13783">
                  <c:v>229.73333333333332</c:v>
                </c:pt>
                <c:pt idx="13784">
                  <c:v>229.75</c:v>
                </c:pt>
                <c:pt idx="13785">
                  <c:v>229.76666666666668</c:v>
                </c:pt>
                <c:pt idx="13786">
                  <c:v>229.78333333333333</c:v>
                </c:pt>
                <c:pt idx="13787">
                  <c:v>229.8</c:v>
                </c:pt>
                <c:pt idx="13788">
                  <c:v>229.81666666666666</c:v>
                </c:pt>
                <c:pt idx="13789">
                  <c:v>229.83333333333334</c:v>
                </c:pt>
                <c:pt idx="13790">
                  <c:v>229.85</c:v>
                </c:pt>
                <c:pt idx="13791">
                  <c:v>229.86666666666667</c:v>
                </c:pt>
                <c:pt idx="13792">
                  <c:v>229.88333333333333</c:v>
                </c:pt>
                <c:pt idx="13793">
                  <c:v>229.9</c:v>
                </c:pt>
                <c:pt idx="13794">
                  <c:v>229.91666666666666</c:v>
                </c:pt>
                <c:pt idx="13795">
                  <c:v>229.93333333333334</c:v>
                </c:pt>
                <c:pt idx="13796">
                  <c:v>229.95</c:v>
                </c:pt>
                <c:pt idx="13797">
                  <c:v>229.96666666666667</c:v>
                </c:pt>
                <c:pt idx="13798">
                  <c:v>229.98333333333332</c:v>
                </c:pt>
                <c:pt idx="13799">
                  <c:v>230</c:v>
                </c:pt>
                <c:pt idx="13800">
                  <c:v>230.01666666666668</c:v>
                </c:pt>
                <c:pt idx="13801">
                  <c:v>230.03333333333333</c:v>
                </c:pt>
                <c:pt idx="13802">
                  <c:v>230.05</c:v>
                </c:pt>
                <c:pt idx="13803">
                  <c:v>230.06666666666666</c:v>
                </c:pt>
                <c:pt idx="13804">
                  <c:v>230.08333333333334</c:v>
                </c:pt>
                <c:pt idx="13805">
                  <c:v>230.1</c:v>
                </c:pt>
                <c:pt idx="13806">
                  <c:v>230.11666666666667</c:v>
                </c:pt>
                <c:pt idx="13807">
                  <c:v>230.13333333333333</c:v>
                </c:pt>
                <c:pt idx="13808">
                  <c:v>230.15</c:v>
                </c:pt>
                <c:pt idx="13809">
                  <c:v>230.16666666666666</c:v>
                </c:pt>
                <c:pt idx="13810">
                  <c:v>230.18333333333334</c:v>
                </c:pt>
                <c:pt idx="13811">
                  <c:v>230.2</c:v>
                </c:pt>
                <c:pt idx="13812">
                  <c:v>230.21666666666667</c:v>
                </c:pt>
                <c:pt idx="13813">
                  <c:v>230.23333333333332</c:v>
                </c:pt>
                <c:pt idx="13814">
                  <c:v>230.25</c:v>
                </c:pt>
                <c:pt idx="13815">
                  <c:v>230.26666666666668</c:v>
                </c:pt>
                <c:pt idx="13816">
                  <c:v>230.28333333333333</c:v>
                </c:pt>
                <c:pt idx="13817">
                  <c:v>230.3</c:v>
                </c:pt>
                <c:pt idx="13818">
                  <c:v>230.31666666666666</c:v>
                </c:pt>
                <c:pt idx="13819">
                  <c:v>230.33333333333334</c:v>
                </c:pt>
                <c:pt idx="13820">
                  <c:v>230.35</c:v>
                </c:pt>
                <c:pt idx="13821">
                  <c:v>230.36666666666667</c:v>
                </c:pt>
                <c:pt idx="13822">
                  <c:v>230.38333333333333</c:v>
                </c:pt>
                <c:pt idx="13823">
                  <c:v>230.4</c:v>
                </c:pt>
                <c:pt idx="13824">
                  <c:v>230.41666666666666</c:v>
                </c:pt>
                <c:pt idx="13825">
                  <c:v>230.43333333333334</c:v>
                </c:pt>
                <c:pt idx="13826">
                  <c:v>230.45</c:v>
                </c:pt>
                <c:pt idx="13827">
                  <c:v>230.46666666666667</c:v>
                </c:pt>
                <c:pt idx="13828">
                  <c:v>230.48333333333332</c:v>
                </c:pt>
                <c:pt idx="13829">
                  <c:v>230.5</c:v>
                </c:pt>
                <c:pt idx="13830">
                  <c:v>230.51666666666668</c:v>
                </c:pt>
                <c:pt idx="13831">
                  <c:v>230.53333333333333</c:v>
                </c:pt>
                <c:pt idx="13832">
                  <c:v>230.55</c:v>
                </c:pt>
                <c:pt idx="13833">
                  <c:v>230.56666666666666</c:v>
                </c:pt>
                <c:pt idx="13834">
                  <c:v>230.58333333333334</c:v>
                </c:pt>
                <c:pt idx="13835">
                  <c:v>230.6</c:v>
                </c:pt>
                <c:pt idx="13836">
                  <c:v>230.61666666666667</c:v>
                </c:pt>
                <c:pt idx="13837">
                  <c:v>230.63333333333333</c:v>
                </c:pt>
                <c:pt idx="13838">
                  <c:v>230.65</c:v>
                </c:pt>
                <c:pt idx="13839">
                  <c:v>230.66666666666666</c:v>
                </c:pt>
                <c:pt idx="13840">
                  <c:v>230.68333333333334</c:v>
                </c:pt>
                <c:pt idx="13841">
                  <c:v>230.7</c:v>
                </c:pt>
                <c:pt idx="13842">
                  <c:v>230.71666666666667</c:v>
                </c:pt>
                <c:pt idx="13843">
                  <c:v>230.73333333333332</c:v>
                </c:pt>
                <c:pt idx="13844">
                  <c:v>230.75</c:v>
                </c:pt>
                <c:pt idx="13845">
                  <c:v>230.76666666666668</c:v>
                </c:pt>
                <c:pt idx="13846">
                  <c:v>230.78333333333333</c:v>
                </c:pt>
                <c:pt idx="13847">
                  <c:v>230.8</c:v>
                </c:pt>
                <c:pt idx="13848">
                  <c:v>230.81666666666666</c:v>
                </c:pt>
                <c:pt idx="13849">
                  <c:v>230.83333333333334</c:v>
                </c:pt>
                <c:pt idx="13850">
                  <c:v>230.85</c:v>
                </c:pt>
                <c:pt idx="13851">
                  <c:v>230.86666666666667</c:v>
                </c:pt>
                <c:pt idx="13852">
                  <c:v>230.88333333333333</c:v>
                </c:pt>
                <c:pt idx="13853">
                  <c:v>230.9</c:v>
                </c:pt>
                <c:pt idx="13854">
                  <c:v>230.91666666666666</c:v>
                </c:pt>
                <c:pt idx="13855">
                  <c:v>230.93333333333334</c:v>
                </c:pt>
                <c:pt idx="13856">
                  <c:v>230.95</c:v>
                </c:pt>
                <c:pt idx="13857">
                  <c:v>230.96666666666667</c:v>
                </c:pt>
                <c:pt idx="13858">
                  <c:v>230.98333333333332</c:v>
                </c:pt>
                <c:pt idx="13859">
                  <c:v>231</c:v>
                </c:pt>
                <c:pt idx="13860">
                  <c:v>231.01666666666668</c:v>
                </c:pt>
                <c:pt idx="13861">
                  <c:v>231.03333333333333</c:v>
                </c:pt>
                <c:pt idx="13862">
                  <c:v>231.05</c:v>
                </c:pt>
                <c:pt idx="13863">
                  <c:v>231.06666666666666</c:v>
                </c:pt>
                <c:pt idx="13864">
                  <c:v>231.08333333333334</c:v>
                </c:pt>
                <c:pt idx="13865">
                  <c:v>231.1</c:v>
                </c:pt>
                <c:pt idx="13866">
                  <c:v>231.11666666666667</c:v>
                </c:pt>
                <c:pt idx="13867">
                  <c:v>231.13333333333333</c:v>
                </c:pt>
                <c:pt idx="13868">
                  <c:v>231.15</c:v>
                </c:pt>
                <c:pt idx="13869">
                  <c:v>231.16666666666666</c:v>
                </c:pt>
                <c:pt idx="13870">
                  <c:v>231.18333333333334</c:v>
                </c:pt>
                <c:pt idx="13871">
                  <c:v>231.2</c:v>
                </c:pt>
                <c:pt idx="13872">
                  <c:v>231.21666666666667</c:v>
                </c:pt>
                <c:pt idx="13873">
                  <c:v>231.23333333333332</c:v>
                </c:pt>
                <c:pt idx="13874">
                  <c:v>231.25</c:v>
                </c:pt>
                <c:pt idx="13875">
                  <c:v>231.26666666666668</c:v>
                </c:pt>
                <c:pt idx="13876">
                  <c:v>231.28333333333333</c:v>
                </c:pt>
                <c:pt idx="13877">
                  <c:v>231.3</c:v>
                </c:pt>
                <c:pt idx="13878">
                  <c:v>231.31666666666666</c:v>
                </c:pt>
                <c:pt idx="13879">
                  <c:v>231.33333333333334</c:v>
                </c:pt>
                <c:pt idx="13880">
                  <c:v>231.35</c:v>
                </c:pt>
                <c:pt idx="13881">
                  <c:v>231.36666666666667</c:v>
                </c:pt>
                <c:pt idx="13882">
                  <c:v>231.38333333333333</c:v>
                </c:pt>
                <c:pt idx="13883">
                  <c:v>231.4</c:v>
                </c:pt>
                <c:pt idx="13884">
                  <c:v>231.41666666666666</c:v>
                </c:pt>
                <c:pt idx="13885">
                  <c:v>231.43333333333334</c:v>
                </c:pt>
                <c:pt idx="13886">
                  <c:v>231.45</c:v>
                </c:pt>
                <c:pt idx="13887">
                  <c:v>231.46666666666667</c:v>
                </c:pt>
                <c:pt idx="13888">
                  <c:v>231.48333333333332</c:v>
                </c:pt>
                <c:pt idx="13889">
                  <c:v>231.5</c:v>
                </c:pt>
                <c:pt idx="13890">
                  <c:v>231.51666666666668</c:v>
                </c:pt>
                <c:pt idx="13891">
                  <c:v>231.53333333333333</c:v>
                </c:pt>
                <c:pt idx="13892">
                  <c:v>231.55</c:v>
                </c:pt>
                <c:pt idx="13893">
                  <c:v>231.56666666666666</c:v>
                </c:pt>
                <c:pt idx="13894">
                  <c:v>231.58333333333334</c:v>
                </c:pt>
                <c:pt idx="13895">
                  <c:v>231.6</c:v>
                </c:pt>
                <c:pt idx="13896">
                  <c:v>231.61666666666667</c:v>
                </c:pt>
                <c:pt idx="13897">
                  <c:v>231.63333333333333</c:v>
                </c:pt>
                <c:pt idx="13898">
                  <c:v>231.65</c:v>
                </c:pt>
                <c:pt idx="13899">
                  <c:v>231.66666666666666</c:v>
                </c:pt>
                <c:pt idx="13900">
                  <c:v>231.68333333333334</c:v>
                </c:pt>
                <c:pt idx="13901">
                  <c:v>231.7</c:v>
                </c:pt>
                <c:pt idx="13902">
                  <c:v>231.71666666666667</c:v>
                </c:pt>
                <c:pt idx="13903">
                  <c:v>231.73333333333332</c:v>
                </c:pt>
                <c:pt idx="13904">
                  <c:v>231.75</c:v>
                </c:pt>
                <c:pt idx="13905">
                  <c:v>231.76666666666668</c:v>
                </c:pt>
                <c:pt idx="13906">
                  <c:v>231.78333333333333</c:v>
                </c:pt>
                <c:pt idx="13907">
                  <c:v>231.8</c:v>
                </c:pt>
                <c:pt idx="13908">
                  <c:v>231.81666666666666</c:v>
                </c:pt>
                <c:pt idx="13909">
                  <c:v>231.83333333333334</c:v>
                </c:pt>
                <c:pt idx="13910">
                  <c:v>231.85</c:v>
                </c:pt>
                <c:pt idx="13911">
                  <c:v>231.86666666666667</c:v>
                </c:pt>
                <c:pt idx="13912">
                  <c:v>231.88333333333333</c:v>
                </c:pt>
                <c:pt idx="13913">
                  <c:v>231.9</c:v>
                </c:pt>
                <c:pt idx="13914">
                  <c:v>231.91666666666666</c:v>
                </c:pt>
                <c:pt idx="13915">
                  <c:v>231.93333333333334</c:v>
                </c:pt>
                <c:pt idx="13916">
                  <c:v>231.95</c:v>
                </c:pt>
                <c:pt idx="13917">
                  <c:v>231.96666666666667</c:v>
                </c:pt>
                <c:pt idx="13918">
                  <c:v>231.98333333333332</c:v>
                </c:pt>
                <c:pt idx="13919">
                  <c:v>232</c:v>
                </c:pt>
                <c:pt idx="13920">
                  <c:v>232.01666666666668</c:v>
                </c:pt>
                <c:pt idx="13921">
                  <c:v>232.03333333333333</c:v>
                </c:pt>
                <c:pt idx="13922">
                  <c:v>232.05</c:v>
                </c:pt>
                <c:pt idx="13923">
                  <c:v>232.06666666666666</c:v>
                </c:pt>
                <c:pt idx="13924">
                  <c:v>232.08333333333334</c:v>
                </c:pt>
                <c:pt idx="13925">
                  <c:v>232.1</c:v>
                </c:pt>
                <c:pt idx="13926">
                  <c:v>232.11666666666667</c:v>
                </c:pt>
                <c:pt idx="13927">
                  <c:v>232.13333333333333</c:v>
                </c:pt>
                <c:pt idx="13928">
                  <c:v>232.15</c:v>
                </c:pt>
                <c:pt idx="13929">
                  <c:v>232.16666666666666</c:v>
                </c:pt>
                <c:pt idx="13930">
                  <c:v>232.18333333333334</c:v>
                </c:pt>
                <c:pt idx="13931">
                  <c:v>232.2</c:v>
                </c:pt>
                <c:pt idx="13932">
                  <c:v>232.21666666666667</c:v>
                </c:pt>
                <c:pt idx="13933">
                  <c:v>232.23333333333332</c:v>
                </c:pt>
                <c:pt idx="13934">
                  <c:v>232.25</c:v>
                </c:pt>
                <c:pt idx="13935">
                  <c:v>232.26666666666668</c:v>
                </c:pt>
                <c:pt idx="13936">
                  <c:v>232.28333333333333</c:v>
                </c:pt>
                <c:pt idx="13937">
                  <c:v>232.3</c:v>
                </c:pt>
                <c:pt idx="13938">
                  <c:v>232.31666666666666</c:v>
                </c:pt>
                <c:pt idx="13939">
                  <c:v>232.33333333333334</c:v>
                </c:pt>
                <c:pt idx="13940">
                  <c:v>232.35</c:v>
                </c:pt>
                <c:pt idx="13941">
                  <c:v>232.36666666666667</c:v>
                </c:pt>
                <c:pt idx="13942">
                  <c:v>232.38333333333333</c:v>
                </c:pt>
                <c:pt idx="13943">
                  <c:v>232.4</c:v>
                </c:pt>
                <c:pt idx="13944">
                  <c:v>232.41666666666666</c:v>
                </c:pt>
                <c:pt idx="13945">
                  <c:v>232.43333333333334</c:v>
                </c:pt>
                <c:pt idx="13946">
                  <c:v>232.45</c:v>
                </c:pt>
                <c:pt idx="13947">
                  <c:v>232.46666666666667</c:v>
                </c:pt>
                <c:pt idx="13948">
                  <c:v>232.48333333333332</c:v>
                </c:pt>
                <c:pt idx="13949">
                  <c:v>232.5</c:v>
                </c:pt>
                <c:pt idx="13950">
                  <c:v>232.51666666666668</c:v>
                </c:pt>
                <c:pt idx="13951">
                  <c:v>232.53333333333333</c:v>
                </c:pt>
                <c:pt idx="13952">
                  <c:v>232.55</c:v>
                </c:pt>
                <c:pt idx="13953">
                  <c:v>232.56666666666666</c:v>
                </c:pt>
                <c:pt idx="13954">
                  <c:v>232.58333333333334</c:v>
                </c:pt>
                <c:pt idx="13955">
                  <c:v>232.6</c:v>
                </c:pt>
                <c:pt idx="13956">
                  <c:v>232.61666666666667</c:v>
                </c:pt>
                <c:pt idx="13957">
                  <c:v>232.63333333333333</c:v>
                </c:pt>
                <c:pt idx="13958">
                  <c:v>232.65</c:v>
                </c:pt>
                <c:pt idx="13959">
                  <c:v>232.66666666666666</c:v>
                </c:pt>
                <c:pt idx="13960">
                  <c:v>232.68333333333334</c:v>
                </c:pt>
                <c:pt idx="13961">
                  <c:v>232.7</c:v>
                </c:pt>
                <c:pt idx="13962">
                  <c:v>232.71666666666667</c:v>
                </c:pt>
                <c:pt idx="13963">
                  <c:v>232.73333333333332</c:v>
                </c:pt>
                <c:pt idx="13964">
                  <c:v>232.75</c:v>
                </c:pt>
                <c:pt idx="13965">
                  <c:v>232.76666666666668</c:v>
                </c:pt>
                <c:pt idx="13966">
                  <c:v>232.78333333333333</c:v>
                </c:pt>
                <c:pt idx="13967">
                  <c:v>232.8</c:v>
                </c:pt>
                <c:pt idx="13968">
                  <c:v>232.81666666666666</c:v>
                </c:pt>
                <c:pt idx="13969">
                  <c:v>232.83333333333334</c:v>
                </c:pt>
                <c:pt idx="13970">
                  <c:v>232.85</c:v>
                </c:pt>
                <c:pt idx="13971">
                  <c:v>232.86666666666667</c:v>
                </c:pt>
                <c:pt idx="13972">
                  <c:v>232.88333333333333</c:v>
                </c:pt>
                <c:pt idx="13973">
                  <c:v>232.9</c:v>
                </c:pt>
                <c:pt idx="13974">
                  <c:v>232.91666666666666</c:v>
                </c:pt>
                <c:pt idx="13975">
                  <c:v>232.93333333333334</c:v>
                </c:pt>
                <c:pt idx="13976">
                  <c:v>232.95</c:v>
                </c:pt>
                <c:pt idx="13977">
                  <c:v>232.96666666666667</c:v>
                </c:pt>
                <c:pt idx="13978">
                  <c:v>232.98333333333332</c:v>
                </c:pt>
                <c:pt idx="13979">
                  <c:v>233</c:v>
                </c:pt>
                <c:pt idx="13980">
                  <c:v>233.01666666666668</c:v>
                </c:pt>
                <c:pt idx="13981">
                  <c:v>233.03333333333333</c:v>
                </c:pt>
                <c:pt idx="13982">
                  <c:v>233.05</c:v>
                </c:pt>
                <c:pt idx="13983">
                  <c:v>233.06666666666666</c:v>
                </c:pt>
                <c:pt idx="13984">
                  <c:v>233.08333333333334</c:v>
                </c:pt>
                <c:pt idx="13985">
                  <c:v>233.1</c:v>
                </c:pt>
                <c:pt idx="13986">
                  <c:v>233.11666666666667</c:v>
                </c:pt>
                <c:pt idx="13987">
                  <c:v>233.13333333333333</c:v>
                </c:pt>
                <c:pt idx="13988">
                  <c:v>233.15</c:v>
                </c:pt>
                <c:pt idx="13989">
                  <c:v>233.16666666666666</c:v>
                </c:pt>
                <c:pt idx="13990">
                  <c:v>233.18333333333334</c:v>
                </c:pt>
                <c:pt idx="13991">
                  <c:v>233.2</c:v>
                </c:pt>
                <c:pt idx="13992">
                  <c:v>233.21666666666667</c:v>
                </c:pt>
                <c:pt idx="13993">
                  <c:v>233.23333333333332</c:v>
                </c:pt>
                <c:pt idx="13994">
                  <c:v>233.25</c:v>
                </c:pt>
                <c:pt idx="13995">
                  <c:v>233.26666666666668</c:v>
                </c:pt>
                <c:pt idx="13996">
                  <c:v>233.28333333333333</c:v>
                </c:pt>
                <c:pt idx="13997">
                  <c:v>233.3</c:v>
                </c:pt>
                <c:pt idx="13998">
                  <c:v>233.31666666666666</c:v>
                </c:pt>
                <c:pt idx="13999">
                  <c:v>233.33333333333334</c:v>
                </c:pt>
                <c:pt idx="14000">
                  <c:v>233.35</c:v>
                </c:pt>
                <c:pt idx="14001">
                  <c:v>233.36666666666667</c:v>
                </c:pt>
                <c:pt idx="14002">
                  <c:v>233.38333333333333</c:v>
                </c:pt>
                <c:pt idx="14003">
                  <c:v>233.4</c:v>
                </c:pt>
                <c:pt idx="14004">
                  <c:v>233.41666666666666</c:v>
                </c:pt>
                <c:pt idx="14005">
                  <c:v>233.43333333333334</c:v>
                </c:pt>
                <c:pt idx="14006">
                  <c:v>233.45</c:v>
                </c:pt>
                <c:pt idx="14007">
                  <c:v>233.46666666666667</c:v>
                </c:pt>
                <c:pt idx="14008">
                  <c:v>233.48333333333332</c:v>
                </c:pt>
                <c:pt idx="14009">
                  <c:v>233.5</c:v>
                </c:pt>
                <c:pt idx="14010">
                  <c:v>233.51666666666668</c:v>
                </c:pt>
                <c:pt idx="14011">
                  <c:v>233.53333333333333</c:v>
                </c:pt>
                <c:pt idx="14012">
                  <c:v>233.55</c:v>
                </c:pt>
                <c:pt idx="14013">
                  <c:v>233.56666666666666</c:v>
                </c:pt>
                <c:pt idx="14014">
                  <c:v>233.58333333333334</c:v>
                </c:pt>
                <c:pt idx="14015">
                  <c:v>233.6</c:v>
                </c:pt>
                <c:pt idx="14016">
                  <c:v>233.61666666666667</c:v>
                </c:pt>
                <c:pt idx="14017">
                  <c:v>233.63333333333333</c:v>
                </c:pt>
                <c:pt idx="14018">
                  <c:v>233.65</c:v>
                </c:pt>
                <c:pt idx="14019">
                  <c:v>233.66666666666666</c:v>
                </c:pt>
                <c:pt idx="14020">
                  <c:v>233.68333333333334</c:v>
                </c:pt>
                <c:pt idx="14021">
                  <c:v>233.7</c:v>
                </c:pt>
                <c:pt idx="14022">
                  <c:v>233.71666666666667</c:v>
                </c:pt>
                <c:pt idx="14023">
                  <c:v>233.73333333333332</c:v>
                </c:pt>
                <c:pt idx="14024">
                  <c:v>233.75</c:v>
                </c:pt>
                <c:pt idx="14025">
                  <c:v>233.76666666666668</c:v>
                </c:pt>
                <c:pt idx="14026">
                  <c:v>233.78333333333333</c:v>
                </c:pt>
                <c:pt idx="14027">
                  <c:v>233.8</c:v>
                </c:pt>
                <c:pt idx="14028">
                  <c:v>233.81666666666666</c:v>
                </c:pt>
                <c:pt idx="14029">
                  <c:v>233.83333333333334</c:v>
                </c:pt>
                <c:pt idx="14030">
                  <c:v>233.85</c:v>
                </c:pt>
                <c:pt idx="14031">
                  <c:v>233.86666666666667</c:v>
                </c:pt>
                <c:pt idx="14032">
                  <c:v>233.88333333333333</c:v>
                </c:pt>
                <c:pt idx="14033">
                  <c:v>233.9</c:v>
                </c:pt>
                <c:pt idx="14034">
                  <c:v>233.91666666666666</c:v>
                </c:pt>
                <c:pt idx="14035">
                  <c:v>233.93333333333334</c:v>
                </c:pt>
                <c:pt idx="14036">
                  <c:v>233.95</c:v>
                </c:pt>
                <c:pt idx="14037">
                  <c:v>233.96666666666667</c:v>
                </c:pt>
                <c:pt idx="14038">
                  <c:v>233.98333333333332</c:v>
                </c:pt>
                <c:pt idx="14039">
                  <c:v>234</c:v>
                </c:pt>
                <c:pt idx="14040">
                  <c:v>234.01666666666668</c:v>
                </c:pt>
                <c:pt idx="14041">
                  <c:v>234.03333333333333</c:v>
                </c:pt>
                <c:pt idx="14042">
                  <c:v>234.05</c:v>
                </c:pt>
                <c:pt idx="14043">
                  <c:v>234.06666666666666</c:v>
                </c:pt>
                <c:pt idx="14044">
                  <c:v>234.08333333333334</c:v>
                </c:pt>
                <c:pt idx="14045">
                  <c:v>234.1</c:v>
                </c:pt>
                <c:pt idx="14046">
                  <c:v>234.11666666666667</c:v>
                </c:pt>
                <c:pt idx="14047">
                  <c:v>234.13333333333333</c:v>
                </c:pt>
                <c:pt idx="14048">
                  <c:v>234.15</c:v>
                </c:pt>
                <c:pt idx="14049">
                  <c:v>234.16666666666666</c:v>
                </c:pt>
                <c:pt idx="14050">
                  <c:v>234.18333333333334</c:v>
                </c:pt>
                <c:pt idx="14051">
                  <c:v>234.2</c:v>
                </c:pt>
                <c:pt idx="14052">
                  <c:v>234.21666666666667</c:v>
                </c:pt>
                <c:pt idx="14053">
                  <c:v>234.23333333333332</c:v>
                </c:pt>
                <c:pt idx="14054">
                  <c:v>234.25</c:v>
                </c:pt>
                <c:pt idx="14055">
                  <c:v>234.26666666666668</c:v>
                </c:pt>
                <c:pt idx="14056">
                  <c:v>234.28333333333333</c:v>
                </c:pt>
                <c:pt idx="14057">
                  <c:v>234.3</c:v>
                </c:pt>
                <c:pt idx="14058">
                  <c:v>234.31666666666666</c:v>
                </c:pt>
                <c:pt idx="14059">
                  <c:v>234.33333333333334</c:v>
                </c:pt>
                <c:pt idx="14060">
                  <c:v>234.35</c:v>
                </c:pt>
                <c:pt idx="14061">
                  <c:v>234.36666666666667</c:v>
                </c:pt>
                <c:pt idx="14062">
                  <c:v>234.38333333333333</c:v>
                </c:pt>
                <c:pt idx="14063">
                  <c:v>234.4</c:v>
                </c:pt>
                <c:pt idx="14064">
                  <c:v>234.41666666666666</c:v>
                </c:pt>
                <c:pt idx="14065">
                  <c:v>234.43333333333334</c:v>
                </c:pt>
                <c:pt idx="14066">
                  <c:v>234.45</c:v>
                </c:pt>
                <c:pt idx="14067">
                  <c:v>234.46666666666667</c:v>
                </c:pt>
                <c:pt idx="14068">
                  <c:v>234.48333333333332</c:v>
                </c:pt>
                <c:pt idx="14069">
                  <c:v>234.5</c:v>
                </c:pt>
                <c:pt idx="14070">
                  <c:v>234.51666666666668</c:v>
                </c:pt>
                <c:pt idx="14071">
                  <c:v>234.53333333333333</c:v>
                </c:pt>
                <c:pt idx="14072">
                  <c:v>234.55</c:v>
                </c:pt>
                <c:pt idx="14073">
                  <c:v>234.56666666666666</c:v>
                </c:pt>
                <c:pt idx="14074">
                  <c:v>234.58333333333334</c:v>
                </c:pt>
                <c:pt idx="14075">
                  <c:v>234.6</c:v>
                </c:pt>
                <c:pt idx="14076">
                  <c:v>234.61666666666667</c:v>
                </c:pt>
                <c:pt idx="14077">
                  <c:v>234.63333333333333</c:v>
                </c:pt>
                <c:pt idx="14078">
                  <c:v>234.65</c:v>
                </c:pt>
                <c:pt idx="14079">
                  <c:v>234.66666666666666</c:v>
                </c:pt>
                <c:pt idx="14080">
                  <c:v>234.68333333333334</c:v>
                </c:pt>
                <c:pt idx="14081">
                  <c:v>234.7</c:v>
                </c:pt>
                <c:pt idx="14082">
                  <c:v>234.71666666666667</c:v>
                </c:pt>
                <c:pt idx="14083">
                  <c:v>234.73333333333332</c:v>
                </c:pt>
                <c:pt idx="14084">
                  <c:v>234.75</c:v>
                </c:pt>
                <c:pt idx="14085">
                  <c:v>234.76666666666668</c:v>
                </c:pt>
                <c:pt idx="14086">
                  <c:v>234.78333333333333</c:v>
                </c:pt>
                <c:pt idx="14087">
                  <c:v>234.8</c:v>
                </c:pt>
                <c:pt idx="14088">
                  <c:v>234.81666666666666</c:v>
                </c:pt>
                <c:pt idx="14089">
                  <c:v>234.83333333333334</c:v>
                </c:pt>
                <c:pt idx="14090">
                  <c:v>234.85</c:v>
                </c:pt>
                <c:pt idx="14091">
                  <c:v>234.86666666666667</c:v>
                </c:pt>
                <c:pt idx="14092">
                  <c:v>234.88333333333333</c:v>
                </c:pt>
                <c:pt idx="14093">
                  <c:v>234.9</c:v>
                </c:pt>
                <c:pt idx="14094">
                  <c:v>234.91666666666666</c:v>
                </c:pt>
                <c:pt idx="14095">
                  <c:v>234.93333333333334</c:v>
                </c:pt>
                <c:pt idx="14096">
                  <c:v>234.95</c:v>
                </c:pt>
                <c:pt idx="14097">
                  <c:v>234.96666666666667</c:v>
                </c:pt>
                <c:pt idx="14098">
                  <c:v>234.98333333333332</c:v>
                </c:pt>
                <c:pt idx="14099">
                  <c:v>235</c:v>
                </c:pt>
                <c:pt idx="14100">
                  <c:v>235.01666666666668</c:v>
                </c:pt>
                <c:pt idx="14101">
                  <c:v>235.03333333333333</c:v>
                </c:pt>
                <c:pt idx="14102">
                  <c:v>235.05</c:v>
                </c:pt>
                <c:pt idx="14103">
                  <c:v>235.06666666666666</c:v>
                </c:pt>
                <c:pt idx="14104">
                  <c:v>235.08333333333334</c:v>
                </c:pt>
                <c:pt idx="14105">
                  <c:v>235.1</c:v>
                </c:pt>
                <c:pt idx="14106">
                  <c:v>235.11666666666667</c:v>
                </c:pt>
                <c:pt idx="14107">
                  <c:v>235.13333333333333</c:v>
                </c:pt>
                <c:pt idx="14108">
                  <c:v>235.15</c:v>
                </c:pt>
                <c:pt idx="14109">
                  <c:v>235.16666666666666</c:v>
                </c:pt>
                <c:pt idx="14110">
                  <c:v>235.18333333333334</c:v>
                </c:pt>
                <c:pt idx="14111">
                  <c:v>235.2</c:v>
                </c:pt>
                <c:pt idx="14112">
                  <c:v>235.21666666666667</c:v>
                </c:pt>
                <c:pt idx="14113">
                  <c:v>235.23333333333332</c:v>
                </c:pt>
                <c:pt idx="14114">
                  <c:v>235.25</c:v>
                </c:pt>
                <c:pt idx="14115">
                  <c:v>235.26666666666668</c:v>
                </c:pt>
                <c:pt idx="14116">
                  <c:v>235.28333333333333</c:v>
                </c:pt>
                <c:pt idx="14117">
                  <c:v>235.3</c:v>
                </c:pt>
                <c:pt idx="14118">
                  <c:v>235.31666666666666</c:v>
                </c:pt>
                <c:pt idx="14119">
                  <c:v>235.33333333333334</c:v>
                </c:pt>
                <c:pt idx="14120">
                  <c:v>235.35</c:v>
                </c:pt>
                <c:pt idx="14121">
                  <c:v>235.36666666666667</c:v>
                </c:pt>
                <c:pt idx="14122">
                  <c:v>235.38333333333333</c:v>
                </c:pt>
                <c:pt idx="14123">
                  <c:v>235.4</c:v>
                </c:pt>
                <c:pt idx="14124">
                  <c:v>235.41666666666666</c:v>
                </c:pt>
                <c:pt idx="14125">
                  <c:v>235.43333333333334</c:v>
                </c:pt>
                <c:pt idx="14126">
                  <c:v>235.45</c:v>
                </c:pt>
                <c:pt idx="14127">
                  <c:v>235.46666666666667</c:v>
                </c:pt>
                <c:pt idx="14128">
                  <c:v>235.48333333333332</c:v>
                </c:pt>
                <c:pt idx="14129">
                  <c:v>235.5</c:v>
                </c:pt>
                <c:pt idx="14130">
                  <c:v>235.51666666666668</c:v>
                </c:pt>
                <c:pt idx="14131">
                  <c:v>235.53333333333333</c:v>
                </c:pt>
                <c:pt idx="14132">
                  <c:v>235.55</c:v>
                </c:pt>
                <c:pt idx="14133">
                  <c:v>235.56666666666666</c:v>
                </c:pt>
                <c:pt idx="14134">
                  <c:v>235.58333333333334</c:v>
                </c:pt>
                <c:pt idx="14135">
                  <c:v>235.6</c:v>
                </c:pt>
                <c:pt idx="14136">
                  <c:v>235.61666666666667</c:v>
                </c:pt>
                <c:pt idx="14137">
                  <c:v>235.63333333333333</c:v>
                </c:pt>
                <c:pt idx="14138">
                  <c:v>235.65</c:v>
                </c:pt>
                <c:pt idx="14139">
                  <c:v>235.66666666666666</c:v>
                </c:pt>
                <c:pt idx="14140">
                  <c:v>235.68333333333334</c:v>
                </c:pt>
                <c:pt idx="14141">
                  <c:v>235.7</c:v>
                </c:pt>
                <c:pt idx="14142">
                  <c:v>235.71666666666667</c:v>
                </c:pt>
                <c:pt idx="14143">
                  <c:v>235.73333333333332</c:v>
                </c:pt>
                <c:pt idx="14144">
                  <c:v>235.75</c:v>
                </c:pt>
                <c:pt idx="14145">
                  <c:v>235.76666666666668</c:v>
                </c:pt>
                <c:pt idx="14146">
                  <c:v>235.78333333333333</c:v>
                </c:pt>
                <c:pt idx="14147">
                  <c:v>235.8</c:v>
                </c:pt>
                <c:pt idx="14148">
                  <c:v>235.81666666666666</c:v>
                </c:pt>
                <c:pt idx="14149">
                  <c:v>235.83333333333334</c:v>
                </c:pt>
                <c:pt idx="14150">
                  <c:v>235.85</c:v>
                </c:pt>
                <c:pt idx="14151">
                  <c:v>235.86666666666667</c:v>
                </c:pt>
                <c:pt idx="14152">
                  <c:v>235.88333333333333</c:v>
                </c:pt>
                <c:pt idx="14153">
                  <c:v>235.9</c:v>
                </c:pt>
                <c:pt idx="14154">
                  <c:v>235.91666666666666</c:v>
                </c:pt>
                <c:pt idx="14155">
                  <c:v>235.93333333333334</c:v>
                </c:pt>
                <c:pt idx="14156">
                  <c:v>235.95</c:v>
                </c:pt>
                <c:pt idx="14157">
                  <c:v>235.96666666666667</c:v>
                </c:pt>
                <c:pt idx="14158">
                  <c:v>235.98333333333332</c:v>
                </c:pt>
                <c:pt idx="14159">
                  <c:v>236</c:v>
                </c:pt>
                <c:pt idx="14160">
                  <c:v>236.01666666666668</c:v>
                </c:pt>
                <c:pt idx="14161">
                  <c:v>236.03333333333333</c:v>
                </c:pt>
                <c:pt idx="14162">
                  <c:v>236.05</c:v>
                </c:pt>
                <c:pt idx="14163">
                  <c:v>236.06666666666666</c:v>
                </c:pt>
                <c:pt idx="14164">
                  <c:v>236.08333333333334</c:v>
                </c:pt>
                <c:pt idx="14165">
                  <c:v>236.1</c:v>
                </c:pt>
                <c:pt idx="14166">
                  <c:v>236.11666666666667</c:v>
                </c:pt>
                <c:pt idx="14167">
                  <c:v>236.13333333333333</c:v>
                </c:pt>
                <c:pt idx="14168">
                  <c:v>236.15</c:v>
                </c:pt>
                <c:pt idx="14169">
                  <c:v>236.16666666666666</c:v>
                </c:pt>
                <c:pt idx="14170">
                  <c:v>236.18333333333334</c:v>
                </c:pt>
                <c:pt idx="14171">
                  <c:v>236.2</c:v>
                </c:pt>
                <c:pt idx="14172">
                  <c:v>236.21666666666667</c:v>
                </c:pt>
                <c:pt idx="14173">
                  <c:v>236.23333333333332</c:v>
                </c:pt>
                <c:pt idx="14174">
                  <c:v>236.25</c:v>
                </c:pt>
                <c:pt idx="14175">
                  <c:v>236.26666666666668</c:v>
                </c:pt>
                <c:pt idx="14176">
                  <c:v>236.28333333333333</c:v>
                </c:pt>
                <c:pt idx="14177">
                  <c:v>236.3</c:v>
                </c:pt>
                <c:pt idx="14178">
                  <c:v>236.31666666666666</c:v>
                </c:pt>
                <c:pt idx="14179">
                  <c:v>236.33333333333334</c:v>
                </c:pt>
                <c:pt idx="14180">
                  <c:v>236.35</c:v>
                </c:pt>
                <c:pt idx="14181">
                  <c:v>236.36666666666667</c:v>
                </c:pt>
                <c:pt idx="14182">
                  <c:v>236.38333333333333</c:v>
                </c:pt>
                <c:pt idx="14183">
                  <c:v>236.4</c:v>
                </c:pt>
                <c:pt idx="14184">
                  <c:v>236.41666666666666</c:v>
                </c:pt>
                <c:pt idx="14185">
                  <c:v>236.43333333333334</c:v>
                </c:pt>
                <c:pt idx="14186">
                  <c:v>236.45</c:v>
                </c:pt>
                <c:pt idx="14187">
                  <c:v>236.46666666666667</c:v>
                </c:pt>
                <c:pt idx="14188">
                  <c:v>236.48333333333332</c:v>
                </c:pt>
                <c:pt idx="14189">
                  <c:v>236.5</c:v>
                </c:pt>
                <c:pt idx="14190">
                  <c:v>236.51666666666668</c:v>
                </c:pt>
                <c:pt idx="14191">
                  <c:v>236.53333333333333</c:v>
                </c:pt>
                <c:pt idx="14192">
                  <c:v>236.55</c:v>
                </c:pt>
                <c:pt idx="14193">
                  <c:v>236.56666666666666</c:v>
                </c:pt>
                <c:pt idx="14194">
                  <c:v>236.58333333333334</c:v>
                </c:pt>
                <c:pt idx="14195">
                  <c:v>236.6</c:v>
                </c:pt>
                <c:pt idx="14196">
                  <c:v>236.61666666666667</c:v>
                </c:pt>
                <c:pt idx="14197">
                  <c:v>236.63333333333333</c:v>
                </c:pt>
                <c:pt idx="14198">
                  <c:v>236.65</c:v>
                </c:pt>
                <c:pt idx="14199">
                  <c:v>236.66666666666666</c:v>
                </c:pt>
                <c:pt idx="14200">
                  <c:v>236.68333333333334</c:v>
                </c:pt>
                <c:pt idx="14201">
                  <c:v>236.7</c:v>
                </c:pt>
                <c:pt idx="14202">
                  <c:v>236.71666666666667</c:v>
                </c:pt>
                <c:pt idx="14203">
                  <c:v>236.73333333333332</c:v>
                </c:pt>
                <c:pt idx="14204">
                  <c:v>236.75</c:v>
                </c:pt>
                <c:pt idx="14205">
                  <c:v>236.76666666666668</c:v>
                </c:pt>
                <c:pt idx="14206">
                  <c:v>236.78333333333333</c:v>
                </c:pt>
                <c:pt idx="14207">
                  <c:v>236.8</c:v>
                </c:pt>
                <c:pt idx="14208">
                  <c:v>236.81666666666666</c:v>
                </c:pt>
                <c:pt idx="14209">
                  <c:v>236.83333333333334</c:v>
                </c:pt>
                <c:pt idx="14210">
                  <c:v>236.85</c:v>
                </c:pt>
                <c:pt idx="14211">
                  <c:v>236.86666666666667</c:v>
                </c:pt>
                <c:pt idx="14212">
                  <c:v>236.88333333333333</c:v>
                </c:pt>
                <c:pt idx="14213">
                  <c:v>236.9</c:v>
                </c:pt>
                <c:pt idx="14214">
                  <c:v>236.91666666666666</c:v>
                </c:pt>
                <c:pt idx="14215">
                  <c:v>236.93333333333334</c:v>
                </c:pt>
                <c:pt idx="14216">
                  <c:v>236.95</c:v>
                </c:pt>
                <c:pt idx="14217">
                  <c:v>236.96666666666667</c:v>
                </c:pt>
                <c:pt idx="14218">
                  <c:v>236.98333333333332</c:v>
                </c:pt>
                <c:pt idx="14219">
                  <c:v>237</c:v>
                </c:pt>
                <c:pt idx="14220">
                  <c:v>237.01666666666668</c:v>
                </c:pt>
                <c:pt idx="14221">
                  <c:v>237.03333333333333</c:v>
                </c:pt>
                <c:pt idx="14222">
                  <c:v>237.05</c:v>
                </c:pt>
                <c:pt idx="14223">
                  <c:v>237.06666666666666</c:v>
                </c:pt>
                <c:pt idx="14224">
                  <c:v>237.08333333333334</c:v>
                </c:pt>
                <c:pt idx="14225">
                  <c:v>237.1</c:v>
                </c:pt>
                <c:pt idx="14226">
                  <c:v>237.11666666666667</c:v>
                </c:pt>
                <c:pt idx="14227">
                  <c:v>237.13333333333333</c:v>
                </c:pt>
                <c:pt idx="14228">
                  <c:v>237.15</c:v>
                </c:pt>
                <c:pt idx="14229">
                  <c:v>237.16666666666666</c:v>
                </c:pt>
                <c:pt idx="14230">
                  <c:v>237.18333333333334</c:v>
                </c:pt>
                <c:pt idx="14231">
                  <c:v>237.2</c:v>
                </c:pt>
                <c:pt idx="14232">
                  <c:v>237.21666666666667</c:v>
                </c:pt>
                <c:pt idx="14233">
                  <c:v>237.23333333333332</c:v>
                </c:pt>
                <c:pt idx="14234">
                  <c:v>237.25</c:v>
                </c:pt>
                <c:pt idx="14235">
                  <c:v>237.26666666666668</c:v>
                </c:pt>
                <c:pt idx="14236">
                  <c:v>237.28333333333333</c:v>
                </c:pt>
                <c:pt idx="14237">
                  <c:v>237.3</c:v>
                </c:pt>
                <c:pt idx="14238">
                  <c:v>237.31666666666666</c:v>
                </c:pt>
                <c:pt idx="14239">
                  <c:v>237.33333333333334</c:v>
                </c:pt>
                <c:pt idx="14240">
                  <c:v>237.35</c:v>
                </c:pt>
                <c:pt idx="14241">
                  <c:v>237.36666666666667</c:v>
                </c:pt>
                <c:pt idx="14242">
                  <c:v>237.38333333333333</c:v>
                </c:pt>
                <c:pt idx="14243">
                  <c:v>237.4</c:v>
                </c:pt>
                <c:pt idx="14244">
                  <c:v>237.41666666666666</c:v>
                </c:pt>
                <c:pt idx="14245">
                  <c:v>237.43333333333334</c:v>
                </c:pt>
                <c:pt idx="14246">
                  <c:v>237.45</c:v>
                </c:pt>
                <c:pt idx="14247">
                  <c:v>237.46666666666667</c:v>
                </c:pt>
                <c:pt idx="14248">
                  <c:v>237.48333333333332</c:v>
                </c:pt>
                <c:pt idx="14249">
                  <c:v>237.5</c:v>
                </c:pt>
                <c:pt idx="14250">
                  <c:v>237.51666666666668</c:v>
                </c:pt>
                <c:pt idx="14251">
                  <c:v>237.53333333333333</c:v>
                </c:pt>
                <c:pt idx="14252">
                  <c:v>237.55</c:v>
                </c:pt>
                <c:pt idx="14253">
                  <c:v>237.56666666666666</c:v>
                </c:pt>
                <c:pt idx="14254">
                  <c:v>237.58333333333334</c:v>
                </c:pt>
                <c:pt idx="14255">
                  <c:v>237.6</c:v>
                </c:pt>
                <c:pt idx="14256">
                  <c:v>237.61666666666667</c:v>
                </c:pt>
                <c:pt idx="14257">
                  <c:v>237.63333333333333</c:v>
                </c:pt>
                <c:pt idx="14258">
                  <c:v>237.65</c:v>
                </c:pt>
                <c:pt idx="14259">
                  <c:v>237.66666666666666</c:v>
                </c:pt>
                <c:pt idx="14260">
                  <c:v>237.68333333333334</c:v>
                </c:pt>
                <c:pt idx="14261">
                  <c:v>237.7</c:v>
                </c:pt>
                <c:pt idx="14262">
                  <c:v>237.71666666666667</c:v>
                </c:pt>
                <c:pt idx="14263">
                  <c:v>237.73333333333332</c:v>
                </c:pt>
                <c:pt idx="14264">
                  <c:v>237.75</c:v>
                </c:pt>
                <c:pt idx="14265">
                  <c:v>237.76666666666668</c:v>
                </c:pt>
                <c:pt idx="14266">
                  <c:v>237.78333333333333</c:v>
                </c:pt>
                <c:pt idx="14267">
                  <c:v>237.8</c:v>
                </c:pt>
                <c:pt idx="14268">
                  <c:v>237.81666666666666</c:v>
                </c:pt>
                <c:pt idx="14269">
                  <c:v>237.83333333333334</c:v>
                </c:pt>
                <c:pt idx="14270">
                  <c:v>237.85</c:v>
                </c:pt>
                <c:pt idx="14271">
                  <c:v>237.86666666666667</c:v>
                </c:pt>
                <c:pt idx="14272">
                  <c:v>237.88333333333333</c:v>
                </c:pt>
                <c:pt idx="14273">
                  <c:v>237.9</c:v>
                </c:pt>
                <c:pt idx="14274">
                  <c:v>237.91666666666666</c:v>
                </c:pt>
                <c:pt idx="14275">
                  <c:v>237.93333333333334</c:v>
                </c:pt>
                <c:pt idx="14276">
                  <c:v>237.95</c:v>
                </c:pt>
                <c:pt idx="14277">
                  <c:v>237.96666666666667</c:v>
                </c:pt>
                <c:pt idx="14278">
                  <c:v>237.98333333333332</c:v>
                </c:pt>
                <c:pt idx="14279">
                  <c:v>238</c:v>
                </c:pt>
                <c:pt idx="14280">
                  <c:v>238.01666666666668</c:v>
                </c:pt>
                <c:pt idx="14281">
                  <c:v>238.03333333333333</c:v>
                </c:pt>
                <c:pt idx="14282">
                  <c:v>238.05</c:v>
                </c:pt>
                <c:pt idx="14283">
                  <c:v>238.06666666666666</c:v>
                </c:pt>
                <c:pt idx="14284">
                  <c:v>238.08333333333334</c:v>
                </c:pt>
                <c:pt idx="14285">
                  <c:v>238.1</c:v>
                </c:pt>
                <c:pt idx="14286">
                  <c:v>238.11666666666667</c:v>
                </c:pt>
                <c:pt idx="14287">
                  <c:v>238.13333333333333</c:v>
                </c:pt>
                <c:pt idx="14288">
                  <c:v>238.15</c:v>
                </c:pt>
                <c:pt idx="14289">
                  <c:v>238.16666666666666</c:v>
                </c:pt>
                <c:pt idx="14290">
                  <c:v>238.18333333333334</c:v>
                </c:pt>
                <c:pt idx="14291">
                  <c:v>238.2</c:v>
                </c:pt>
                <c:pt idx="14292">
                  <c:v>238.21666666666667</c:v>
                </c:pt>
                <c:pt idx="14293">
                  <c:v>238.23333333333332</c:v>
                </c:pt>
                <c:pt idx="14294">
                  <c:v>238.25</c:v>
                </c:pt>
                <c:pt idx="14295">
                  <c:v>238.26666666666668</c:v>
                </c:pt>
                <c:pt idx="14296">
                  <c:v>238.28333333333333</c:v>
                </c:pt>
                <c:pt idx="14297">
                  <c:v>238.3</c:v>
                </c:pt>
                <c:pt idx="14298">
                  <c:v>238.31666666666666</c:v>
                </c:pt>
                <c:pt idx="14299">
                  <c:v>238.33333333333334</c:v>
                </c:pt>
                <c:pt idx="14300">
                  <c:v>238.35</c:v>
                </c:pt>
                <c:pt idx="14301">
                  <c:v>238.36666666666667</c:v>
                </c:pt>
                <c:pt idx="14302">
                  <c:v>238.38333333333333</c:v>
                </c:pt>
                <c:pt idx="14303">
                  <c:v>238.4</c:v>
                </c:pt>
                <c:pt idx="14304">
                  <c:v>238.41666666666666</c:v>
                </c:pt>
                <c:pt idx="14305">
                  <c:v>238.43333333333334</c:v>
                </c:pt>
                <c:pt idx="14306">
                  <c:v>238.45</c:v>
                </c:pt>
                <c:pt idx="14307">
                  <c:v>238.46666666666667</c:v>
                </c:pt>
                <c:pt idx="14308">
                  <c:v>238.48333333333332</c:v>
                </c:pt>
                <c:pt idx="14309">
                  <c:v>238.5</c:v>
                </c:pt>
                <c:pt idx="14310">
                  <c:v>238.51666666666668</c:v>
                </c:pt>
                <c:pt idx="14311">
                  <c:v>238.53333333333333</c:v>
                </c:pt>
                <c:pt idx="14312">
                  <c:v>238.55</c:v>
                </c:pt>
                <c:pt idx="14313">
                  <c:v>238.56666666666666</c:v>
                </c:pt>
                <c:pt idx="14314">
                  <c:v>238.58333333333334</c:v>
                </c:pt>
                <c:pt idx="14315">
                  <c:v>238.6</c:v>
                </c:pt>
                <c:pt idx="14316">
                  <c:v>238.61666666666667</c:v>
                </c:pt>
                <c:pt idx="14317">
                  <c:v>238.63333333333333</c:v>
                </c:pt>
                <c:pt idx="14318">
                  <c:v>238.65</c:v>
                </c:pt>
                <c:pt idx="14319">
                  <c:v>238.66666666666666</c:v>
                </c:pt>
                <c:pt idx="14320">
                  <c:v>238.68333333333334</c:v>
                </c:pt>
                <c:pt idx="14321">
                  <c:v>238.7</c:v>
                </c:pt>
                <c:pt idx="14322">
                  <c:v>238.71666666666667</c:v>
                </c:pt>
                <c:pt idx="14323">
                  <c:v>238.73333333333332</c:v>
                </c:pt>
                <c:pt idx="14324">
                  <c:v>238.75</c:v>
                </c:pt>
                <c:pt idx="14325">
                  <c:v>238.76666666666668</c:v>
                </c:pt>
                <c:pt idx="14326">
                  <c:v>238.78333333333333</c:v>
                </c:pt>
                <c:pt idx="14327">
                  <c:v>238.8</c:v>
                </c:pt>
                <c:pt idx="14328">
                  <c:v>238.81666666666666</c:v>
                </c:pt>
                <c:pt idx="14329">
                  <c:v>238.83333333333334</c:v>
                </c:pt>
                <c:pt idx="14330">
                  <c:v>238.85</c:v>
                </c:pt>
                <c:pt idx="14331">
                  <c:v>238.86666666666667</c:v>
                </c:pt>
                <c:pt idx="14332">
                  <c:v>238.88333333333333</c:v>
                </c:pt>
                <c:pt idx="14333">
                  <c:v>238.9</c:v>
                </c:pt>
                <c:pt idx="14334">
                  <c:v>238.91666666666666</c:v>
                </c:pt>
                <c:pt idx="14335">
                  <c:v>238.93333333333334</c:v>
                </c:pt>
                <c:pt idx="14336">
                  <c:v>238.95</c:v>
                </c:pt>
                <c:pt idx="14337">
                  <c:v>238.96666666666667</c:v>
                </c:pt>
                <c:pt idx="14338">
                  <c:v>238.98333333333332</c:v>
                </c:pt>
                <c:pt idx="14339">
                  <c:v>239</c:v>
                </c:pt>
                <c:pt idx="14340">
                  <c:v>239.01666666666668</c:v>
                </c:pt>
                <c:pt idx="14341">
                  <c:v>239.03333333333333</c:v>
                </c:pt>
                <c:pt idx="14342">
                  <c:v>239.05</c:v>
                </c:pt>
                <c:pt idx="14343">
                  <c:v>239.06666666666666</c:v>
                </c:pt>
                <c:pt idx="14344">
                  <c:v>239.08333333333334</c:v>
                </c:pt>
                <c:pt idx="14345">
                  <c:v>239.1</c:v>
                </c:pt>
                <c:pt idx="14346">
                  <c:v>239.11666666666667</c:v>
                </c:pt>
                <c:pt idx="14347">
                  <c:v>239.13333333333333</c:v>
                </c:pt>
                <c:pt idx="14348">
                  <c:v>239.15</c:v>
                </c:pt>
                <c:pt idx="14349">
                  <c:v>239.16666666666666</c:v>
                </c:pt>
                <c:pt idx="14350">
                  <c:v>239.18333333333334</c:v>
                </c:pt>
                <c:pt idx="14351">
                  <c:v>239.2</c:v>
                </c:pt>
                <c:pt idx="14352">
                  <c:v>239.21666666666667</c:v>
                </c:pt>
                <c:pt idx="14353">
                  <c:v>239.23333333333332</c:v>
                </c:pt>
                <c:pt idx="14354">
                  <c:v>239.25</c:v>
                </c:pt>
                <c:pt idx="14355">
                  <c:v>239.26666666666668</c:v>
                </c:pt>
                <c:pt idx="14356">
                  <c:v>239.28333333333333</c:v>
                </c:pt>
                <c:pt idx="14357">
                  <c:v>239.3</c:v>
                </c:pt>
                <c:pt idx="14358">
                  <c:v>239.31666666666666</c:v>
                </c:pt>
                <c:pt idx="14359">
                  <c:v>239.33333333333334</c:v>
                </c:pt>
                <c:pt idx="14360">
                  <c:v>239.35</c:v>
                </c:pt>
                <c:pt idx="14361">
                  <c:v>239.36666666666667</c:v>
                </c:pt>
                <c:pt idx="14362">
                  <c:v>239.38333333333333</c:v>
                </c:pt>
                <c:pt idx="14363">
                  <c:v>239.4</c:v>
                </c:pt>
                <c:pt idx="14364">
                  <c:v>239.41666666666666</c:v>
                </c:pt>
                <c:pt idx="14365">
                  <c:v>239.43333333333334</c:v>
                </c:pt>
                <c:pt idx="14366">
                  <c:v>239.45</c:v>
                </c:pt>
                <c:pt idx="14367">
                  <c:v>239.46666666666667</c:v>
                </c:pt>
                <c:pt idx="14368">
                  <c:v>239.48333333333332</c:v>
                </c:pt>
                <c:pt idx="14369">
                  <c:v>239.5</c:v>
                </c:pt>
                <c:pt idx="14370">
                  <c:v>239.51666666666668</c:v>
                </c:pt>
                <c:pt idx="14371">
                  <c:v>239.53333333333333</c:v>
                </c:pt>
                <c:pt idx="14372">
                  <c:v>239.55</c:v>
                </c:pt>
                <c:pt idx="14373">
                  <c:v>239.56666666666666</c:v>
                </c:pt>
                <c:pt idx="14374">
                  <c:v>239.58333333333334</c:v>
                </c:pt>
                <c:pt idx="14375">
                  <c:v>239.6</c:v>
                </c:pt>
                <c:pt idx="14376">
                  <c:v>239.61666666666667</c:v>
                </c:pt>
                <c:pt idx="14377">
                  <c:v>239.63333333333333</c:v>
                </c:pt>
                <c:pt idx="14378">
                  <c:v>239.65</c:v>
                </c:pt>
                <c:pt idx="14379">
                  <c:v>239.66666666666666</c:v>
                </c:pt>
                <c:pt idx="14380">
                  <c:v>239.68333333333334</c:v>
                </c:pt>
                <c:pt idx="14381">
                  <c:v>239.7</c:v>
                </c:pt>
                <c:pt idx="14382">
                  <c:v>239.71666666666667</c:v>
                </c:pt>
                <c:pt idx="14383">
                  <c:v>239.73333333333332</c:v>
                </c:pt>
                <c:pt idx="14384">
                  <c:v>239.75</c:v>
                </c:pt>
                <c:pt idx="14385">
                  <c:v>239.76666666666668</c:v>
                </c:pt>
                <c:pt idx="14386">
                  <c:v>239.78333333333333</c:v>
                </c:pt>
                <c:pt idx="14387">
                  <c:v>239.8</c:v>
                </c:pt>
                <c:pt idx="14388">
                  <c:v>239.81666666666666</c:v>
                </c:pt>
                <c:pt idx="14389">
                  <c:v>239.83333333333334</c:v>
                </c:pt>
                <c:pt idx="14390">
                  <c:v>239.85</c:v>
                </c:pt>
                <c:pt idx="14391">
                  <c:v>239.86666666666667</c:v>
                </c:pt>
                <c:pt idx="14392">
                  <c:v>239.88333333333333</c:v>
                </c:pt>
                <c:pt idx="14393">
                  <c:v>239.9</c:v>
                </c:pt>
                <c:pt idx="14394">
                  <c:v>239.91666666666666</c:v>
                </c:pt>
                <c:pt idx="14395">
                  <c:v>239.93333333333334</c:v>
                </c:pt>
                <c:pt idx="14396">
                  <c:v>239.95</c:v>
                </c:pt>
                <c:pt idx="14397">
                  <c:v>239.96666666666667</c:v>
                </c:pt>
                <c:pt idx="14398">
                  <c:v>239.98333333333332</c:v>
                </c:pt>
                <c:pt idx="14399">
                  <c:v>240</c:v>
                </c:pt>
                <c:pt idx="14400">
                  <c:v>240.01666666666668</c:v>
                </c:pt>
                <c:pt idx="14401">
                  <c:v>240.03333333333333</c:v>
                </c:pt>
                <c:pt idx="14402">
                  <c:v>240.05</c:v>
                </c:pt>
                <c:pt idx="14403">
                  <c:v>240.06666666666666</c:v>
                </c:pt>
                <c:pt idx="14404">
                  <c:v>240.08333333333334</c:v>
                </c:pt>
                <c:pt idx="14405">
                  <c:v>240.1</c:v>
                </c:pt>
                <c:pt idx="14406">
                  <c:v>240.11666666666667</c:v>
                </c:pt>
                <c:pt idx="14407">
                  <c:v>240.13333333333333</c:v>
                </c:pt>
                <c:pt idx="14408">
                  <c:v>240.15</c:v>
                </c:pt>
                <c:pt idx="14409">
                  <c:v>240.16666666666666</c:v>
                </c:pt>
                <c:pt idx="14410">
                  <c:v>240.18333333333334</c:v>
                </c:pt>
                <c:pt idx="14411">
                  <c:v>240.2</c:v>
                </c:pt>
                <c:pt idx="14412">
                  <c:v>240.21666666666667</c:v>
                </c:pt>
                <c:pt idx="14413">
                  <c:v>240.23333333333332</c:v>
                </c:pt>
                <c:pt idx="14414">
                  <c:v>240.25</c:v>
                </c:pt>
                <c:pt idx="14415">
                  <c:v>240.26666666666668</c:v>
                </c:pt>
                <c:pt idx="14416">
                  <c:v>240.28333333333333</c:v>
                </c:pt>
                <c:pt idx="14417">
                  <c:v>240.3</c:v>
                </c:pt>
                <c:pt idx="14418">
                  <c:v>240.31666666666666</c:v>
                </c:pt>
                <c:pt idx="14419">
                  <c:v>240.33333333333334</c:v>
                </c:pt>
                <c:pt idx="14420">
                  <c:v>240.35</c:v>
                </c:pt>
                <c:pt idx="14421">
                  <c:v>240.36666666666667</c:v>
                </c:pt>
                <c:pt idx="14422">
                  <c:v>240.38333333333333</c:v>
                </c:pt>
                <c:pt idx="14423">
                  <c:v>240.4</c:v>
                </c:pt>
                <c:pt idx="14424">
                  <c:v>240.41666666666666</c:v>
                </c:pt>
                <c:pt idx="14425">
                  <c:v>240.43333333333334</c:v>
                </c:pt>
                <c:pt idx="14426">
                  <c:v>240.45</c:v>
                </c:pt>
                <c:pt idx="14427">
                  <c:v>240.46666666666667</c:v>
                </c:pt>
                <c:pt idx="14428">
                  <c:v>240.48333333333332</c:v>
                </c:pt>
                <c:pt idx="14429">
                  <c:v>240.5</c:v>
                </c:pt>
                <c:pt idx="14430">
                  <c:v>240.51666666666668</c:v>
                </c:pt>
                <c:pt idx="14431">
                  <c:v>240.53333333333333</c:v>
                </c:pt>
                <c:pt idx="14432">
                  <c:v>240.55</c:v>
                </c:pt>
                <c:pt idx="14433">
                  <c:v>240.56666666666666</c:v>
                </c:pt>
                <c:pt idx="14434">
                  <c:v>240.58333333333334</c:v>
                </c:pt>
                <c:pt idx="14435">
                  <c:v>240.6</c:v>
                </c:pt>
                <c:pt idx="14436">
                  <c:v>240.61666666666667</c:v>
                </c:pt>
                <c:pt idx="14437">
                  <c:v>240.63333333333333</c:v>
                </c:pt>
                <c:pt idx="14438">
                  <c:v>240.65</c:v>
                </c:pt>
                <c:pt idx="14439">
                  <c:v>240.66666666666666</c:v>
                </c:pt>
                <c:pt idx="14440">
                  <c:v>240.68333333333334</c:v>
                </c:pt>
                <c:pt idx="14441">
                  <c:v>240.7</c:v>
                </c:pt>
                <c:pt idx="14442">
                  <c:v>240.71666666666667</c:v>
                </c:pt>
                <c:pt idx="14443">
                  <c:v>240.73333333333332</c:v>
                </c:pt>
                <c:pt idx="14444">
                  <c:v>240.75</c:v>
                </c:pt>
                <c:pt idx="14445">
                  <c:v>240.76666666666668</c:v>
                </c:pt>
                <c:pt idx="14446">
                  <c:v>240.78333333333333</c:v>
                </c:pt>
                <c:pt idx="14447">
                  <c:v>240.8</c:v>
                </c:pt>
                <c:pt idx="14448">
                  <c:v>240.81666666666666</c:v>
                </c:pt>
                <c:pt idx="14449">
                  <c:v>240.83333333333334</c:v>
                </c:pt>
                <c:pt idx="14450">
                  <c:v>240.85</c:v>
                </c:pt>
                <c:pt idx="14451">
                  <c:v>240.86666666666667</c:v>
                </c:pt>
                <c:pt idx="14452">
                  <c:v>240.88333333333333</c:v>
                </c:pt>
                <c:pt idx="14453">
                  <c:v>240.9</c:v>
                </c:pt>
                <c:pt idx="14454">
                  <c:v>240.91666666666666</c:v>
                </c:pt>
                <c:pt idx="14455">
                  <c:v>240.93333333333334</c:v>
                </c:pt>
                <c:pt idx="14456">
                  <c:v>240.95</c:v>
                </c:pt>
                <c:pt idx="14457">
                  <c:v>240.96666666666667</c:v>
                </c:pt>
                <c:pt idx="14458">
                  <c:v>240.98333333333332</c:v>
                </c:pt>
                <c:pt idx="14459">
                  <c:v>241</c:v>
                </c:pt>
                <c:pt idx="14460">
                  <c:v>241.01666666666668</c:v>
                </c:pt>
                <c:pt idx="14461">
                  <c:v>241.03333333333333</c:v>
                </c:pt>
                <c:pt idx="14462">
                  <c:v>241.05</c:v>
                </c:pt>
                <c:pt idx="14463">
                  <c:v>241.06666666666666</c:v>
                </c:pt>
                <c:pt idx="14464">
                  <c:v>241.08333333333334</c:v>
                </c:pt>
                <c:pt idx="14465">
                  <c:v>241.1</c:v>
                </c:pt>
                <c:pt idx="14466">
                  <c:v>241.11666666666667</c:v>
                </c:pt>
                <c:pt idx="14467">
                  <c:v>241.13333333333333</c:v>
                </c:pt>
                <c:pt idx="14468">
                  <c:v>241.15</c:v>
                </c:pt>
                <c:pt idx="14469">
                  <c:v>241.16666666666666</c:v>
                </c:pt>
                <c:pt idx="14470">
                  <c:v>241.18333333333334</c:v>
                </c:pt>
                <c:pt idx="14471">
                  <c:v>241.2</c:v>
                </c:pt>
                <c:pt idx="14472">
                  <c:v>241.21666666666667</c:v>
                </c:pt>
                <c:pt idx="14473">
                  <c:v>241.23333333333332</c:v>
                </c:pt>
                <c:pt idx="14474">
                  <c:v>241.25</c:v>
                </c:pt>
                <c:pt idx="14475">
                  <c:v>241.26666666666668</c:v>
                </c:pt>
                <c:pt idx="14476">
                  <c:v>241.28333333333333</c:v>
                </c:pt>
                <c:pt idx="14477">
                  <c:v>241.3</c:v>
                </c:pt>
                <c:pt idx="14478">
                  <c:v>241.31666666666666</c:v>
                </c:pt>
                <c:pt idx="14479">
                  <c:v>241.33333333333334</c:v>
                </c:pt>
                <c:pt idx="14480">
                  <c:v>241.35</c:v>
                </c:pt>
                <c:pt idx="14481">
                  <c:v>241.36666666666667</c:v>
                </c:pt>
                <c:pt idx="14482">
                  <c:v>241.38333333333333</c:v>
                </c:pt>
                <c:pt idx="14483">
                  <c:v>241.4</c:v>
                </c:pt>
                <c:pt idx="14484">
                  <c:v>241.41666666666666</c:v>
                </c:pt>
                <c:pt idx="14485">
                  <c:v>241.43333333333334</c:v>
                </c:pt>
                <c:pt idx="14486">
                  <c:v>241.45</c:v>
                </c:pt>
                <c:pt idx="14487">
                  <c:v>241.46666666666667</c:v>
                </c:pt>
                <c:pt idx="14488">
                  <c:v>241.48333333333332</c:v>
                </c:pt>
                <c:pt idx="14489">
                  <c:v>241.5</c:v>
                </c:pt>
                <c:pt idx="14490">
                  <c:v>241.51666666666668</c:v>
                </c:pt>
                <c:pt idx="14491">
                  <c:v>241.53333333333333</c:v>
                </c:pt>
                <c:pt idx="14492">
                  <c:v>241.55</c:v>
                </c:pt>
                <c:pt idx="14493">
                  <c:v>241.56666666666666</c:v>
                </c:pt>
                <c:pt idx="14494">
                  <c:v>241.58333333333334</c:v>
                </c:pt>
                <c:pt idx="14495">
                  <c:v>241.6</c:v>
                </c:pt>
                <c:pt idx="14496">
                  <c:v>241.61666666666667</c:v>
                </c:pt>
                <c:pt idx="14497">
                  <c:v>241.63333333333333</c:v>
                </c:pt>
                <c:pt idx="14498">
                  <c:v>241.65</c:v>
                </c:pt>
                <c:pt idx="14499">
                  <c:v>241.66666666666666</c:v>
                </c:pt>
                <c:pt idx="14500">
                  <c:v>241.68333333333334</c:v>
                </c:pt>
                <c:pt idx="14501">
                  <c:v>241.7</c:v>
                </c:pt>
                <c:pt idx="14502">
                  <c:v>241.71666666666667</c:v>
                </c:pt>
                <c:pt idx="14503">
                  <c:v>241.73333333333332</c:v>
                </c:pt>
                <c:pt idx="14504">
                  <c:v>241.75</c:v>
                </c:pt>
                <c:pt idx="14505">
                  <c:v>241.76666666666668</c:v>
                </c:pt>
                <c:pt idx="14506">
                  <c:v>241.78333333333333</c:v>
                </c:pt>
                <c:pt idx="14507">
                  <c:v>241.8</c:v>
                </c:pt>
                <c:pt idx="14508">
                  <c:v>241.81666666666666</c:v>
                </c:pt>
                <c:pt idx="14509">
                  <c:v>241.83333333333334</c:v>
                </c:pt>
                <c:pt idx="14510">
                  <c:v>241.85</c:v>
                </c:pt>
                <c:pt idx="14511">
                  <c:v>241.86666666666667</c:v>
                </c:pt>
                <c:pt idx="14512">
                  <c:v>241.88333333333333</c:v>
                </c:pt>
                <c:pt idx="14513">
                  <c:v>241.9</c:v>
                </c:pt>
                <c:pt idx="14514">
                  <c:v>241.91666666666666</c:v>
                </c:pt>
                <c:pt idx="14515">
                  <c:v>241.93333333333334</c:v>
                </c:pt>
                <c:pt idx="14516">
                  <c:v>241.95</c:v>
                </c:pt>
                <c:pt idx="14517">
                  <c:v>241.96666666666667</c:v>
                </c:pt>
                <c:pt idx="14518">
                  <c:v>241.98333333333332</c:v>
                </c:pt>
                <c:pt idx="14519">
                  <c:v>242</c:v>
                </c:pt>
                <c:pt idx="14520">
                  <c:v>242.01666666666668</c:v>
                </c:pt>
                <c:pt idx="14521">
                  <c:v>242.03333333333333</c:v>
                </c:pt>
                <c:pt idx="14522">
                  <c:v>242.05</c:v>
                </c:pt>
                <c:pt idx="14523">
                  <c:v>242.06666666666666</c:v>
                </c:pt>
                <c:pt idx="14524">
                  <c:v>242.08333333333334</c:v>
                </c:pt>
                <c:pt idx="14525">
                  <c:v>242.1</c:v>
                </c:pt>
                <c:pt idx="14526">
                  <c:v>242.11666666666667</c:v>
                </c:pt>
                <c:pt idx="14527">
                  <c:v>242.13333333333333</c:v>
                </c:pt>
                <c:pt idx="14528">
                  <c:v>242.15</c:v>
                </c:pt>
                <c:pt idx="14529">
                  <c:v>242.16666666666666</c:v>
                </c:pt>
                <c:pt idx="14530">
                  <c:v>242.18333333333334</c:v>
                </c:pt>
                <c:pt idx="14531">
                  <c:v>242.2</c:v>
                </c:pt>
                <c:pt idx="14532">
                  <c:v>242.21666666666667</c:v>
                </c:pt>
                <c:pt idx="14533">
                  <c:v>242.23333333333332</c:v>
                </c:pt>
                <c:pt idx="14534">
                  <c:v>242.25</c:v>
                </c:pt>
                <c:pt idx="14535">
                  <c:v>242.26666666666668</c:v>
                </c:pt>
                <c:pt idx="14536">
                  <c:v>242.28333333333333</c:v>
                </c:pt>
                <c:pt idx="14537">
                  <c:v>242.3</c:v>
                </c:pt>
                <c:pt idx="14538">
                  <c:v>242.31666666666666</c:v>
                </c:pt>
                <c:pt idx="14539">
                  <c:v>242.33333333333334</c:v>
                </c:pt>
                <c:pt idx="14540">
                  <c:v>242.35</c:v>
                </c:pt>
                <c:pt idx="14541">
                  <c:v>242.36666666666667</c:v>
                </c:pt>
                <c:pt idx="14542">
                  <c:v>242.38333333333333</c:v>
                </c:pt>
                <c:pt idx="14543">
                  <c:v>242.4</c:v>
                </c:pt>
                <c:pt idx="14544">
                  <c:v>242.41666666666666</c:v>
                </c:pt>
                <c:pt idx="14545">
                  <c:v>242.43333333333334</c:v>
                </c:pt>
                <c:pt idx="14546">
                  <c:v>242.45</c:v>
                </c:pt>
                <c:pt idx="14547">
                  <c:v>242.46666666666667</c:v>
                </c:pt>
                <c:pt idx="14548">
                  <c:v>242.48333333333332</c:v>
                </c:pt>
                <c:pt idx="14549">
                  <c:v>242.5</c:v>
                </c:pt>
                <c:pt idx="14550">
                  <c:v>242.51666666666668</c:v>
                </c:pt>
                <c:pt idx="14551">
                  <c:v>242.53333333333333</c:v>
                </c:pt>
                <c:pt idx="14552">
                  <c:v>242.55</c:v>
                </c:pt>
                <c:pt idx="14553">
                  <c:v>242.56666666666666</c:v>
                </c:pt>
                <c:pt idx="14554">
                  <c:v>242.58333333333334</c:v>
                </c:pt>
                <c:pt idx="14555">
                  <c:v>242.6</c:v>
                </c:pt>
                <c:pt idx="14556">
                  <c:v>242.61666666666667</c:v>
                </c:pt>
                <c:pt idx="14557">
                  <c:v>242.63333333333333</c:v>
                </c:pt>
                <c:pt idx="14558">
                  <c:v>242.65</c:v>
                </c:pt>
                <c:pt idx="14559">
                  <c:v>242.66666666666666</c:v>
                </c:pt>
                <c:pt idx="14560">
                  <c:v>242.68333333333334</c:v>
                </c:pt>
                <c:pt idx="14561">
                  <c:v>242.7</c:v>
                </c:pt>
                <c:pt idx="14562">
                  <c:v>242.71666666666667</c:v>
                </c:pt>
                <c:pt idx="14563">
                  <c:v>242.73333333333332</c:v>
                </c:pt>
                <c:pt idx="14564">
                  <c:v>242.75</c:v>
                </c:pt>
                <c:pt idx="14565">
                  <c:v>242.76666666666668</c:v>
                </c:pt>
                <c:pt idx="14566">
                  <c:v>242.78333333333333</c:v>
                </c:pt>
                <c:pt idx="14567">
                  <c:v>242.8</c:v>
                </c:pt>
                <c:pt idx="14568">
                  <c:v>242.81666666666666</c:v>
                </c:pt>
                <c:pt idx="14569">
                  <c:v>242.83333333333334</c:v>
                </c:pt>
                <c:pt idx="14570">
                  <c:v>242.85</c:v>
                </c:pt>
                <c:pt idx="14571">
                  <c:v>242.86666666666667</c:v>
                </c:pt>
                <c:pt idx="14572">
                  <c:v>242.88333333333333</c:v>
                </c:pt>
                <c:pt idx="14573">
                  <c:v>242.9</c:v>
                </c:pt>
                <c:pt idx="14574">
                  <c:v>242.91666666666666</c:v>
                </c:pt>
                <c:pt idx="14575">
                  <c:v>242.93333333333334</c:v>
                </c:pt>
                <c:pt idx="14576">
                  <c:v>242.95</c:v>
                </c:pt>
                <c:pt idx="14577">
                  <c:v>242.96666666666667</c:v>
                </c:pt>
                <c:pt idx="14578">
                  <c:v>242.98333333333332</c:v>
                </c:pt>
                <c:pt idx="14579">
                  <c:v>243</c:v>
                </c:pt>
                <c:pt idx="14580">
                  <c:v>243.01666666666668</c:v>
                </c:pt>
                <c:pt idx="14581">
                  <c:v>243.03333333333333</c:v>
                </c:pt>
                <c:pt idx="14582">
                  <c:v>243.05</c:v>
                </c:pt>
                <c:pt idx="14583">
                  <c:v>243.06666666666666</c:v>
                </c:pt>
                <c:pt idx="14584">
                  <c:v>243.08333333333334</c:v>
                </c:pt>
                <c:pt idx="14585">
                  <c:v>243.1</c:v>
                </c:pt>
                <c:pt idx="14586">
                  <c:v>243.11666666666667</c:v>
                </c:pt>
                <c:pt idx="14587">
                  <c:v>243.13333333333333</c:v>
                </c:pt>
                <c:pt idx="14588">
                  <c:v>243.15</c:v>
                </c:pt>
                <c:pt idx="14589">
                  <c:v>243.16666666666666</c:v>
                </c:pt>
                <c:pt idx="14590">
                  <c:v>243.18333333333334</c:v>
                </c:pt>
                <c:pt idx="14591">
                  <c:v>243.2</c:v>
                </c:pt>
                <c:pt idx="14592">
                  <c:v>243.21666666666667</c:v>
                </c:pt>
                <c:pt idx="14593">
                  <c:v>243.23333333333332</c:v>
                </c:pt>
                <c:pt idx="14594">
                  <c:v>243.25</c:v>
                </c:pt>
                <c:pt idx="14595">
                  <c:v>243.26666666666668</c:v>
                </c:pt>
                <c:pt idx="14596">
                  <c:v>243.28333333333333</c:v>
                </c:pt>
                <c:pt idx="14597">
                  <c:v>243.3</c:v>
                </c:pt>
                <c:pt idx="14598">
                  <c:v>243.31666666666666</c:v>
                </c:pt>
                <c:pt idx="14599">
                  <c:v>243.33333333333334</c:v>
                </c:pt>
                <c:pt idx="14600">
                  <c:v>243.35</c:v>
                </c:pt>
                <c:pt idx="14601">
                  <c:v>243.36666666666667</c:v>
                </c:pt>
                <c:pt idx="14602">
                  <c:v>243.38333333333333</c:v>
                </c:pt>
                <c:pt idx="14603">
                  <c:v>243.4</c:v>
                </c:pt>
                <c:pt idx="14604">
                  <c:v>243.41666666666666</c:v>
                </c:pt>
                <c:pt idx="14605">
                  <c:v>243.43333333333334</c:v>
                </c:pt>
                <c:pt idx="14606">
                  <c:v>243.45</c:v>
                </c:pt>
                <c:pt idx="14607">
                  <c:v>243.46666666666667</c:v>
                </c:pt>
                <c:pt idx="14608">
                  <c:v>243.48333333333332</c:v>
                </c:pt>
                <c:pt idx="14609">
                  <c:v>243.5</c:v>
                </c:pt>
                <c:pt idx="14610">
                  <c:v>243.51666666666668</c:v>
                </c:pt>
                <c:pt idx="14611">
                  <c:v>243.53333333333333</c:v>
                </c:pt>
                <c:pt idx="14612">
                  <c:v>243.55</c:v>
                </c:pt>
                <c:pt idx="14613">
                  <c:v>243.56666666666666</c:v>
                </c:pt>
                <c:pt idx="14614">
                  <c:v>243.58333333333334</c:v>
                </c:pt>
                <c:pt idx="14615">
                  <c:v>243.6</c:v>
                </c:pt>
                <c:pt idx="14616">
                  <c:v>243.61666666666667</c:v>
                </c:pt>
                <c:pt idx="14617">
                  <c:v>243.63333333333333</c:v>
                </c:pt>
                <c:pt idx="14618">
                  <c:v>243.65</c:v>
                </c:pt>
                <c:pt idx="14619">
                  <c:v>243.66666666666666</c:v>
                </c:pt>
                <c:pt idx="14620">
                  <c:v>243.68333333333334</c:v>
                </c:pt>
                <c:pt idx="14621">
                  <c:v>243.7</c:v>
                </c:pt>
                <c:pt idx="14622">
                  <c:v>243.71666666666667</c:v>
                </c:pt>
                <c:pt idx="14623">
                  <c:v>243.73333333333332</c:v>
                </c:pt>
                <c:pt idx="14624">
                  <c:v>243.75</c:v>
                </c:pt>
                <c:pt idx="14625">
                  <c:v>243.76666666666668</c:v>
                </c:pt>
                <c:pt idx="14626">
                  <c:v>243.78333333333333</c:v>
                </c:pt>
                <c:pt idx="14627">
                  <c:v>243.8</c:v>
                </c:pt>
                <c:pt idx="14628">
                  <c:v>243.81666666666666</c:v>
                </c:pt>
                <c:pt idx="14629">
                  <c:v>243.83333333333334</c:v>
                </c:pt>
                <c:pt idx="14630">
                  <c:v>243.85</c:v>
                </c:pt>
                <c:pt idx="14631">
                  <c:v>243.86666666666667</c:v>
                </c:pt>
                <c:pt idx="14632">
                  <c:v>243.88333333333333</c:v>
                </c:pt>
                <c:pt idx="14633">
                  <c:v>243.9</c:v>
                </c:pt>
                <c:pt idx="14634">
                  <c:v>243.91666666666666</c:v>
                </c:pt>
                <c:pt idx="14635">
                  <c:v>243.93333333333334</c:v>
                </c:pt>
                <c:pt idx="14636">
                  <c:v>243.95</c:v>
                </c:pt>
                <c:pt idx="14637">
                  <c:v>243.96666666666667</c:v>
                </c:pt>
                <c:pt idx="14638">
                  <c:v>243.98333333333332</c:v>
                </c:pt>
                <c:pt idx="14639">
                  <c:v>244</c:v>
                </c:pt>
                <c:pt idx="14640">
                  <c:v>244.01666666666668</c:v>
                </c:pt>
                <c:pt idx="14641">
                  <c:v>244.03333333333333</c:v>
                </c:pt>
                <c:pt idx="14642">
                  <c:v>244.05</c:v>
                </c:pt>
                <c:pt idx="14643">
                  <c:v>244.06666666666666</c:v>
                </c:pt>
                <c:pt idx="14644">
                  <c:v>244.08333333333334</c:v>
                </c:pt>
                <c:pt idx="14645">
                  <c:v>244.1</c:v>
                </c:pt>
                <c:pt idx="14646">
                  <c:v>244.11666666666667</c:v>
                </c:pt>
                <c:pt idx="14647">
                  <c:v>244.13333333333333</c:v>
                </c:pt>
                <c:pt idx="14648">
                  <c:v>244.15</c:v>
                </c:pt>
                <c:pt idx="14649">
                  <c:v>244.16666666666666</c:v>
                </c:pt>
                <c:pt idx="14650">
                  <c:v>244.18333333333334</c:v>
                </c:pt>
                <c:pt idx="14651">
                  <c:v>244.2</c:v>
                </c:pt>
                <c:pt idx="14652">
                  <c:v>244.21666666666667</c:v>
                </c:pt>
                <c:pt idx="14653">
                  <c:v>244.23333333333332</c:v>
                </c:pt>
                <c:pt idx="14654">
                  <c:v>244.25</c:v>
                </c:pt>
                <c:pt idx="14655">
                  <c:v>244.26666666666668</c:v>
                </c:pt>
                <c:pt idx="14656">
                  <c:v>244.28333333333333</c:v>
                </c:pt>
                <c:pt idx="14657">
                  <c:v>244.3</c:v>
                </c:pt>
                <c:pt idx="14658">
                  <c:v>244.31666666666666</c:v>
                </c:pt>
                <c:pt idx="14659">
                  <c:v>244.33333333333334</c:v>
                </c:pt>
                <c:pt idx="14660">
                  <c:v>244.35</c:v>
                </c:pt>
                <c:pt idx="14661">
                  <c:v>244.36666666666667</c:v>
                </c:pt>
                <c:pt idx="14662">
                  <c:v>244.38333333333333</c:v>
                </c:pt>
                <c:pt idx="14663">
                  <c:v>244.4</c:v>
                </c:pt>
                <c:pt idx="14664">
                  <c:v>244.41666666666666</c:v>
                </c:pt>
                <c:pt idx="14665">
                  <c:v>244.43333333333334</c:v>
                </c:pt>
                <c:pt idx="14666">
                  <c:v>244.45</c:v>
                </c:pt>
                <c:pt idx="14667">
                  <c:v>244.46666666666667</c:v>
                </c:pt>
                <c:pt idx="14668">
                  <c:v>244.48333333333332</c:v>
                </c:pt>
                <c:pt idx="14669">
                  <c:v>244.5</c:v>
                </c:pt>
                <c:pt idx="14670">
                  <c:v>244.51666666666668</c:v>
                </c:pt>
                <c:pt idx="14671">
                  <c:v>244.53333333333333</c:v>
                </c:pt>
                <c:pt idx="14672">
                  <c:v>244.55</c:v>
                </c:pt>
                <c:pt idx="14673">
                  <c:v>244.56666666666666</c:v>
                </c:pt>
                <c:pt idx="14674">
                  <c:v>244.58333333333334</c:v>
                </c:pt>
                <c:pt idx="14675">
                  <c:v>244.6</c:v>
                </c:pt>
                <c:pt idx="14676">
                  <c:v>244.61666666666667</c:v>
                </c:pt>
                <c:pt idx="14677">
                  <c:v>244.63333333333333</c:v>
                </c:pt>
                <c:pt idx="14678">
                  <c:v>244.65</c:v>
                </c:pt>
                <c:pt idx="14679">
                  <c:v>244.66666666666666</c:v>
                </c:pt>
                <c:pt idx="14680">
                  <c:v>244.68333333333334</c:v>
                </c:pt>
                <c:pt idx="14681">
                  <c:v>244.7</c:v>
                </c:pt>
                <c:pt idx="14682">
                  <c:v>244.71666666666667</c:v>
                </c:pt>
                <c:pt idx="14683">
                  <c:v>244.73333333333332</c:v>
                </c:pt>
                <c:pt idx="14684">
                  <c:v>244.75</c:v>
                </c:pt>
                <c:pt idx="14685">
                  <c:v>244.76666666666668</c:v>
                </c:pt>
                <c:pt idx="14686">
                  <c:v>244.78333333333333</c:v>
                </c:pt>
                <c:pt idx="14687">
                  <c:v>244.8</c:v>
                </c:pt>
                <c:pt idx="14688">
                  <c:v>244.81666666666666</c:v>
                </c:pt>
                <c:pt idx="14689">
                  <c:v>244.83333333333334</c:v>
                </c:pt>
                <c:pt idx="14690">
                  <c:v>244.85</c:v>
                </c:pt>
                <c:pt idx="14691">
                  <c:v>244.86666666666667</c:v>
                </c:pt>
                <c:pt idx="14692">
                  <c:v>244.88333333333333</c:v>
                </c:pt>
                <c:pt idx="14693">
                  <c:v>244.9</c:v>
                </c:pt>
                <c:pt idx="14694">
                  <c:v>244.91666666666666</c:v>
                </c:pt>
                <c:pt idx="14695">
                  <c:v>244.93333333333334</c:v>
                </c:pt>
                <c:pt idx="14696">
                  <c:v>244.95</c:v>
                </c:pt>
                <c:pt idx="14697">
                  <c:v>244.96666666666667</c:v>
                </c:pt>
                <c:pt idx="14698">
                  <c:v>244.98333333333332</c:v>
                </c:pt>
                <c:pt idx="14699">
                  <c:v>245</c:v>
                </c:pt>
                <c:pt idx="14700">
                  <c:v>245.01666666666668</c:v>
                </c:pt>
                <c:pt idx="14701">
                  <c:v>245.03333333333333</c:v>
                </c:pt>
                <c:pt idx="14702">
                  <c:v>245.05</c:v>
                </c:pt>
                <c:pt idx="14703">
                  <c:v>245.06666666666666</c:v>
                </c:pt>
                <c:pt idx="14704">
                  <c:v>245.08333333333334</c:v>
                </c:pt>
                <c:pt idx="14705">
                  <c:v>245.1</c:v>
                </c:pt>
                <c:pt idx="14706">
                  <c:v>245.11666666666667</c:v>
                </c:pt>
                <c:pt idx="14707">
                  <c:v>245.13333333333333</c:v>
                </c:pt>
                <c:pt idx="14708">
                  <c:v>245.15</c:v>
                </c:pt>
                <c:pt idx="14709">
                  <c:v>245.16666666666666</c:v>
                </c:pt>
                <c:pt idx="14710">
                  <c:v>245.18333333333334</c:v>
                </c:pt>
                <c:pt idx="14711">
                  <c:v>245.2</c:v>
                </c:pt>
                <c:pt idx="14712">
                  <c:v>245.21666666666667</c:v>
                </c:pt>
                <c:pt idx="14713">
                  <c:v>245.23333333333332</c:v>
                </c:pt>
                <c:pt idx="14714">
                  <c:v>245.25</c:v>
                </c:pt>
                <c:pt idx="14715">
                  <c:v>245.26666666666668</c:v>
                </c:pt>
                <c:pt idx="14716">
                  <c:v>245.28333333333333</c:v>
                </c:pt>
                <c:pt idx="14717">
                  <c:v>245.3</c:v>
                </c:pt>
                <c:pt idx="14718">
                  <c:v>245.31666666666666</c:v>
                </c:pt>
                <c:pt idx="14719">
                  <c:v>245.33333333333334</c:v>
                </c:pt>
                <c:pt idx="14720">
                  <c:v>245.35</c:v>
                </c:pt>
                <c:pt idx="14721">
                  <c:v>245.36666666666667</c:v>
                </c:pt>
                <c:pt idx="14722">
                  <c:v>245.38333333333333</c:v>
                </c:pt>
                <c:pt idx="14723">
                  <c:v>245.4</c:v>
                </c:pt>
                <c:pt idx="14724">
                  <c:v>245.41666666666666</c:v>
                </c:pt>
                <c:pt idx="14725">
                  <c:v>245.43333333333334</c:v>
                </c:pt>
                <c:pt idx="14726">
                  <c:v>245.45</c:v>
                </c:pt>
                <c:pt idx="14727">
                  <c:v>245.46666666666667</c:v>
                </c:pt>
                <c:pt idx="14728">
                  <c:v>245.48333333333332</c:v>
                </c:pt>
                <c:pt idx="14729">
                  <c:v>245.5</c:v>
                </c:pt>
                <c:pt idx="14730">
                  <c:v>245.51666666666668</c:v>
                </c:pt>
                <c:pt idx="14731">
                  <c:v>245.53333333333333</c:v>
                </c:pt>
                <c:pt idx="14732">
                  <c:v>245.55</c:v>
                </c:pt>
                <c:pt idx="14733">
                  <c:v>245.56666666666666</c:v>
                </c:pt>
                <c:pt idx="14734">
                  <c:v>245.58333333333334</c:v>
                </c:pt>
                <c:pt idx="14735">
                  <c:v>245.6</c:v>
                </c:pt>
                <c:pt idx="14736">
                  <c:v>245.61666666666667</c:v>
                </c:pt>
                <c:pt idx="14737">
                  <c:v>245.63333333333333</c:v>
                </c:pt>
                <c:pt idx="14738">
                  <c:v>245.65</c:v>
                </c:pt>
                <c:pt idx="14739">
                  <c:v>245.66666666666666</c:v>
                </c:pt>
                <c:pt idx="14740">
                  <c:v>245.68333333333334</c:v>
                </c:pt>
                <c:pt idx="14741">
                  <c:v>245.7</c:v>
                </c:pt>
                <c:pt idx="14742">
                  <c:v>245.71666666666667</c:v>
                </c:pt>
                <c:pt idx="14743">
                  <c:v>245.73333333333332</c:v>
                </c:pt>
                <c:pt idx="14744">
                  <c:v>245.75</c:v>
                </c:pt>
                <c:pt idx="14745">
                  <c:v>245.76666666666668</c:v>
                </c:pt>
                <c:pt idx="14746">
                  <c:v>245.78333333333333</c:v>
                </c:pt>
                <c:pt idx="14747">
                  <c:v>245.8</c:v>
                </c:pt>
                <c:pt idx="14748">
                  <c:v>245.81666666666666</c:v>
                </c:pt>
                <c:pt idx="14749">
                  <c:v>245.83333333333334</c:v>
                </c:pt>
                <c:pt idx="14750">
                  <c:v>245.85</c:v>
                </c:pt>
                <c:pt idx="14751">
                  <c:v>245.86666666666667</c:v>
                </c:pt>
                <c:pt idx="14752">
                  <c:v>245.88333333333333</c:v>
                </c:pt>
                <c:pt idx="14753">
                  <c:v>245.9</c:v>
                </c:pt>
                <c:pt idx="14754">
                  <c:v>245.91666666666666</c:v>
                </c:pt>
                <c:pt idx="14755">
                  <c:v>245.93333333333334</c:v>
                </c:pt>
                <c:pt idx="14756">
                  <c:v>245.95</c:v>
                </c:pt>
                <c:pt idx="14757">
                  <c:v>245.96666666666667</c:v>
                </c:pt>
                <c:pt idx="14758">
                  <c:v>245.98333333333332</c:v>
                </c:pt>
                <c:pt idx="14759">
                  <c:v>246</c:v>
                </c:pt>
                <c:pt idx="14760">
                  <c:v>246.01666666666668</c:v>
                </c:pt>
                <c:pt idx="14761">
                  <c:v>246.03333333333333</c:v>
                </c:pt>
                <c:pt idx="14762">
                  <c:v>246.05</c:v>
                </c:pt>
                <c:pt idx="14763">
                  <c:v>246.06666666666666</c:v>
                </c:pt>
                <c:pt idx="14764">
                  <c:v>246.08333333333334</c:v>
                </c:pt>
                <c:pt idx="14765">
                  <c:v>246.1</c:v>
                </c:pt>
                <c:pt idx="14766">
                  <c:v>246.11666666666667</c:v>
                </c:pt>
                <c:pt idx="14767">
                  <c:v>246.13333333333333</c:v>
                </c:pt>
                <c:pt idx="14768">
                  <c:v>246.15</c:v>
                </c:pt>
                <c:pt idx="14769">
                  <c:v>246.16666666666666</c:v>
                </c:pt>
                <c:pt idx="14770">
                  <c:v>246.18333333333334</c:v>
                </c:pt>
                <c:pt idx="14771">
                  <c:v>246.2</c:v>
                </c:pt>
                <c:pt idx="14772">
                  <c:v>246.21666666666667</c:v>
                </c:pt>
                <c:pt idx="14773">
                  <c:v>246.23333333333332</c:v>
                </c:pt>
                <c:pt idx="14774">
                  <c:v>246.25</c:v>
                </c:pt>
                <c:pt idx="14775">
                  <c:v>246.26666666666668</c:v>
                </c:pt>
                <c:pt idx="14776">
                  <c:v>246.28333333333333</c:v>
                </c:pt>
                <c:pt idx="14777">
                  <c:v>246.3</c:v>
                </c:pt>
                <c:pt idx="14778">
                  <c:v>246.31666666666666</c:v>
                </c:pt>
                <c:pt idx="14779">
                  <c:v>246.33333333333334</c:v>
                </c:pt>
                <c:pt idx="14780">
                  <c:v>246.35</c:v>
                </c:pt>
                <c:pt idx="14781">
                  <c:v>246.36666666666667</c:v>
                </c:pt>
                <c:pt idx="14782">
                  <c:v>246.38333333333333</c:v>
                </c:pt>
                <c:pt idx="14783">
                  <c:v>246.4</c:v>
                </c:pt>
                <c:pt idx="14784">
                  <c:v>246.41666666666666</c:v>
                </c:pt>
                <c:pt idx="14785">
                  <c:v>246.43333333333334</c:v>
                </c:pt>
                <c:pt idx="14786">
                  <c:v>246.45</c:v>
                </c:pt>
                <c:pt idx="14787">
                  <c:v>246.46666666666667</c:v>
                </c:pt>
                <c:pt idx="14788">
                  <c:v>246.48333333333332</c:v>
                </c:pt>
                <c:pt idx="14789">
                  <c:v>246.5</c:v>
                </c:pt>
                <c:pt idx="14790">
                  <c:v>246.51666666666668</c:v>
                </c:pt>
                <c:pt idx="14791">
                  <c:v>246.53333333333333</c:v>
                </c:pt>
                <c:pt idx="14792">
                  <c:v>246.55</c:v>
                </c:pt>
                <c:pt idx="14793">
                  <c:v>246.56666666666666</c:v>
                </c:pt>
                <c:pt idx="14794">
                  <c:v>246.58333333333334</c:v>
                </c:pt>
                <c:pt idx="14795">
                  <c:v>246.6</c:v>
                </c:pt>
                <c:pt idx="14796">
                  <c:v>246.61666666666667</c:v>
                </c:pt>
                <c:pt idx="14797">
                  <c:v>246.63333333333333</c:v>
                </c:pt>
                <c:pt idx="14798">
                  <c:v>246.65</c:v>
                </c:pt>
                <c:pt idx="14799">
                  <c:v>246.66666666666666</c:v>
                </c:pt>
                <c:pt idx="14800">
                  <c:v>246.68333333333334</c:v>
                </c:pt>
                <c:pt idx="14801">
                  <c:v>246.7</c:v>
                </c:pt>
                <c:pt idx="14802">
                  <c:v>246.71666666666667</c:v>
                </c:pt>
                <c:pt idx="14803">
                  <c:v>246.73333333333332</c:v>
                </c:pt>
                <c:pt idx="14804">
                  <c:v>246.75</c:v>
                </c:pt>
                <c:pt idx="14805">
                  <c:v>246.76666666666668</c:v>
                </c:pt>
                <c:pt idx="14806">
                  <c:v>246.78333333333333</c:v>
                </c:pt>
                <c:pt idx="14807">
                  <c:v>246.8</c:v>
                </c:pt>
                <c:pt idx="14808">
                  <c:v>246.81666666666666</c:v>
                </c:pt>
                <c:pt idx="14809">
                  <c:v>246.83333333333334</c:v>
                </c:pt>
                <c:pt idx="14810">
                  <c:v>246.85</c:v>
                </c:pt>
                <c:pt idx="14811">
                  <c:v>246.86666666666667</c:v>
                </c:pt>
                <c:pt idx="14812">
                  <c:v>246.88333333333333</c:v>
                </c:pt>
                <c:pt idx="14813">
                  <c:v>246.9</c:v>
                </c:pt>
                <c:pt idx="14814">
                  <c:v>246.91666666666666</c:v>
                </c:pt>
                <c:pt idx="14815">
                  <c:v>246.93333333333334</c:v>
                </c:pt>
                <c:pt idx="14816">
                  <c:v>246.95</c:v>
                </c:pt>
                <c:pt idx="14817">
                  <c:v>246.96666666666667</c:v>
                </c:pt>
                <c:pt idx="14818">
                  <c:v>246.98333333333332</c:v>
                </c:pt>
                <c:pt idx="14819">
                  <c:v>247</c:v>
                </c:pt>
                <c:pt idx="14820">
                  <c:v>247.01666666666668</c:v>
                </c:pt>
                <c:pt idx="14821">
                  <c:v>247.03333333333333</c:v>
                </c:pt>
                <c:pt idx="14822">
                  <c:v>247.05</c:v>
                </c:pt>
                <c:pt idx="14823">
                  <c:v>247.06666666666666</c:v>
                </c:pt>
                <c:pt idx="14824">
                  <c:v>247.08333333333334</c:v>
                </c:pt>
                <c:pt idx="14825">
                  <c:v>247.1</c:v>
                </c:pt>
                <c:pt idx="14826">
                  <c:v>247.11666666666667</c:v>
                </c:pt>
                <c:pt idx="14827">
                  <c:v>247.13333333333333</c:v>
                </c:pt>
                <c:pt idx="14828">
                  <c:v>247.15</c:v>
                </c:pt>
                <c:pt idx="14829">
                  <c:v>247.16666666666666</c:v>
                </c:pt>
                <c:pt idx="14830">
                  <c:v>247.18333333333334</c:v>
                </c:pt>
                <c:pt idx="14831">
                  <c:v>247.2</c:v>
                </c:pt>
                <c:pt idx="14832">
                  <c:v>247.21666666666667</c:v>
                </c:pt>
                <c:pt idx="14833">
                  <c:v>247.23333333333332</c:v>
                </c:pt>
                <c:pt idx="14834">
                  <c:v>247.25</c:v>
                </c:pt>
                <c:pt idx="14835">
                  <c:v>247.26666666666668</c:v>
                </c:pt>
                <c:pt idx="14836">
                  <c:v>247.28333333333333</c:v>
                </c:pt>
                <c:pt idx="14837">
                  <c:v>247.3</c:v>
                </c:pt>
                <c:pt idx="14838">
                  <c:v>247.31666666666666</c:v>
                </c:pt>
                <c:pt idx="14839">
                  <c:v>247.33333333333334</c:v>
                </c:pt>
                <c:pt idx="14840">
                  <c:v>247.35</c:v>
                </c:pt>
                <c:pt idx="14841">
                  <c:v>247.36666666666667</c:v>
                </c:pt>
                <c:pt idx="14842">
                  <c:v>247.38333333333333</c:v>
                </c:pt>
                <c:pt idx="14843">
                  <c:v>247.4</c:v>
                </c:pt>
                <c:pt idx="14844">
                  <c:v>247.41666666666666</c:v>
                </c:pt>
                <c:pt idx="14845">
                  <c:v>247.43333333333334</c:v>
                </c:pt>
                <c:pt idx="14846">
                  <c:v>247.45</c:v>
                </c:pt>
                <c:pt idx="14847">
                  <c:v>247.46666666666667</c:v>
                </c:pt>
                <c:pt idx="14848">
                  <c:v>247.48333333333332</c:v>
                </c:pt>
                <c:pt idx="14849">
                  <c:v>247.5</c:v>
                </c:pt>
                <c:pt idx="14850">
                  <c:v>247.51666666666668</c:v>
                </c:pt>
                <c:pt idx="14851">
                  <c:v>247.53333333333333</c:v>
                </c:pt>
                <c:pt idx="14852">
                  <c:v>247.55</c:v>
                </c:pt>
                <c:pt idx="14853">
                  <c:v>247.56666666666666</c:v>
                </c:pt>
                <c:pt idx="14854">
                  <c:v>247.58333333333334</c:v>
                </c:pt>
                <c:pt idx="14855">
                  <c:v>247.6</c:v>
                </c:pt>
                <c:pt idx="14856">
                  <c:v>247.61666666666667</c:v>
                </c:pt>
                <c:pt idx="14857">
                  <c:v>247.63333333333333</c:v>
                </c:pt>
                <c:pt idx="14858">
                  <c:v>247.65</c:v>
                </c:pt>
                <c:pt idx="14859">
                  <c:v>247.66666666666666</c:v>
                </c:pt>
                <c:pt idx="14860">
                  <c:v>247.68333333333334</c:v>
                </c:pt>
                <c:pt idx="14861">
                  <c:v>247.7</c:v>
                </c:pt>
                <c:pt idx="14862">
                  <c:v>247.71666666666667</c:v>
                </c:pt>
                <c:pt idx="14863">
                  <c:v>247.73333333333332</c:v>
                </c:pt>
                <c:pt idx="14864">
                  <c:v>247.75</c:v>
                </c:pt>
                <c:pt idx="14865">
                  <c:v>247.76666666666668</c:v>
                </c:pt>
                <c:pt idx="14866">
                  <c:v>247.78333333333333</c:v>
                </c:pt>
                <c:pt idx="14867">
                  <c:v>247.8</c:v>
                </c:pt>
                <c:pt idx="14868">
                  <c:v>247.81666666666666</c:v>
                </c:pt>
                <c:pt idx="14869">
                  <c:v>247.83333333333334</c:v>
                </c:pt>
                <c:pt idx="14870">
                  <c:v>247.85</c:v>
                </c:pt>
                <c:pt idx="14871">
                  <c:v>247.86666666666667</c:v>
                </c:pt>
                <c:pt idx="14872">
                  <c:v>247.88333333333333</c:v>
                </c:pt>
                <c:pt idx="14873">
                  <c:v>247.9</c:v>
                </c:pt>
                <c:pt idx="14874">
                  <c:v>247.91666666666666</c:v>
                </c:pt>
                <c:pt idx="14875">
                  <c:v>247.93333333333334</c:v>
                </c:pt>
                <c:pt idx="14876">
                  <c:v>247.95</c:v>
                </c:pt>
                <c:pt idx="14877">
                  <c:v>247.96666666666667</c:v>
                </c:pt>
                <c:pt idx="14878">
                  <c:v>247.98333333333332</c:v>
                </c:pt>
                <c:pt idx="14879">
                  <c:v>248</c:v>
                </c:pt>
                <c:pt idx="14880">
                  <c:v>248.01666666666668</c:v>
                </c:pt>
                <c:pt idx="14881">
                  <c:v>248.03333333333333</c:v>
                </c:pt>
                <c:pt idx="14882">
                  <c:v>248.05</c:v>
                </c:pt>
                <c:pt idx="14883">
                  <c:v>248.06666666666666</c:v>
                </c:pt>
                <c:pt idx="14884">
                  <c:v>248.08333333333334</c:v>
                </c:pt>
                <c:pt idx="14885">
                  <c:v>248.1</c:v>
                </c:pt>
                <c:pt idx="14886">
                  <c:v>248.11666666666667</c:v>
                </c:pt>
                <c:pt idx="14887">
                  <c:v>248.13333333333333</c:v>
                </c:pt>
                <c:pt idx="14888">
                  <c:v>248.15</c:v>
                </c:pt>
                <c:pt idx="14889">
                  <c:v>248.16666666666666</c:v>
                </c:pt>
                <c:pt idx="14890">
                  <c:v>248.18333333333334</c:v>
                </c:pt>
                <c:pt idx="14891">
                  <c:v>248.2</c:v>
                </c:pt>
                <c:pt idx="14892">
                  <c:v>248.21666666666667</c:v>
                </c:pt>
                <c:pt idx="14893">
                  <c:v>248.23333333333332</c:v>
                </c:pt>
                <c:pt idx="14894">
                  <c:v>248.25</c:v>
                </c:pt>
                <c:pt idx="14895">
                  <c:v>248.26666666666668</c:v>
                </c:pt>
                <c:pt idx="14896">
                  <c:v>248.28333333333333</c:v>
                </c:pt>
                <c:pt idx="14897">
                  <c:v>248.3</c:v>
                </c:pt>
                <c:pt idx="14898">
                  <c:v>248.31666666666666</c:v>
                </c:pt>
                <c:pt idx="14899">
                  <c:v>248.33333333333334</c:v>
                </c:pt>
                <c:pt idx="14900">
                  <c:v>248.35</c:v>
                </c:pt>
                <c:pt idx="14901">
                  <c:v>248.36666666666667</c:v>
                </c:pt>
                <c:pt idx="14902">
                  <c:v>248.38333333333333</c:v>
                </c:pt>
                <c:pt idx="14903">
                  <c:v>248.4</c:v>
                </c:pt>
                <c:pt idx="14904">
                  <c:v>248.41666666666666</c:v>
                </c:pt>
                <c:pt idx="14905">
                  <c:v>248.43333333333334</c:v>
                </c:pt>
                <c:pt idx="14906">
                  <c:v>248.45</c:v>
                </c:pt>
                <c:pt idx="14907">
                  <c:v>248.46666666666667</c:v>
                </c:pt>
                <c:pt idx="14908">
                  <c:v>248.48333333333332</c:v>
                </c:pt>
                <c:pt idx="14909">
                  <c:v>248.5</c:v>
                </c:pt>
                <c:pt idx="14910">
                  <c:v>248.51666666666668</c:v>
                </c:pt>
                <c:pt idx="14911">
                  <c:v>248.53333333333333</c:v>
                </c:pt>
                <c:pt idx="14912">
                  <c:v>248.55</c:v>
                </c:pt>
                <c:pt idx="14913">
                  <c:v>248.56666666666666</c:v>
                </c:pt>
                <c:pt idx="14914">
                  <c:v>248.58333333333334</c:v>
                </c:pt>
                <c:pt idx="14915">
                  <c:v>248.6</c:v>
                </c:pt>
                <c:pt idx="14916">
                  <c:v>248.61666666666667</c:v>
                </c:pt>
                <c:pt idx="14917">
                  <c:v>248.63333333333333</c:v>
                </c:pt>
                <c:pt idx="14918">
                  <c:v>248.65</c:v>
                </c:pt>
                <c:pt idx="14919">
                  <c:v>248.66666666666666</c:v>
                </c:pt>
                <c:pt idx="14920">
                  <c:v>248.68333333333334</c:v>
                </c:pt>
                <c:pt idx="14921">
                  <c:v>248.7</c:v>
                </c:pt>
                <c:pt idx="14922">
                  <c:v>248.71666666666667</c:v>
                </c:pt>
                <c:pt idx="14923">
                  <c:v>248.73333333333332</c:v>
                </c:pt>
                <c:pt idx="14924">
                  <c:v>248.75</c:v>
                </c:pt>
                <c:pt idx="14925">
                  <c:v>248.76666666666668</c:v>
                </c:pt>
                <c:pt idx="14926">
                  <c:v>248.78333333333333</c:v>
                </c:pt>
                <c:pt idx="14927">
                  <c:v>248.8</c:v>
                </c:pt>
                <c:pt idx="14928">
                  <c:v>248.81666666666666</c:v>
                </c:pt>
                <c:pt idx="14929">
                  <c:v>248.83333333333334</c:v>
                </c:pt>
                <c:pt idx="14930">
                  <c:v>248.85</c:v>
                </c:pt>
                <c:pt idx="14931">
                  <c:v>248.86666666666667</c:v>
                </c:pt>
                <c:pt idx="14932">
                  <c:v>248.88333333333333</c:v>
                </c:pt>
                <c:pt idx="14933">
                  <c:v>248.9</c:v>
                </c:pt>
                <c:pt idx="14934">
                  <c:v>248.91666666666666</c:v>
                </c:pt>
                <c:pt idx="14935">
                  <c:v>248.93333333333334</c:v>
                </c:pt>
                <c:pt idx="14936">
                  <c:v>248.95</c:v>
                </c:pt>
                <c:pt idx="14937">
                  <c:v>248.96666666666667</c:v>
                </c:pt>
                <c:pt idx="14938">
                  <c:v>248.98333333333332</c:v>
                </c:pt>
                <c:pt idx="14939">
                  <c:v>249</c:v>
                </c:pt>
                <c:pt idx="14940">
                  <c:v>249.01666666666668</c:v>
                </c:pt>
                <c:pt idx="14941">
                  <c:v>249.03333333333333</c:v>
                </c:pt>
                <c:pt idx="14942">
                  <c:v>249.05</c:v>
                </c:pt>
                <c:pt idx="14943">
                  <c:v>249.06666666666666</c:v>
                </c:pt>
                <c:pt idx="14944">
                  <c:v>249.08333333333334</c:v>
                </c:pt>
                <c:pt idx="14945">
                  <c:v>249.1</c:v>
                </c:pt>
                <c:pt idx="14946">
                  <c:v>249.11666666666667</c:v>
                </c:pt>
                <c:pt idx="14947">
                  <c:v>249.13333333333333</c:v>
                </c:pt>
                <c:pt idx="14948">
                  <c:v>249.15</c:v>
                </c:pt>
                <c:pt idx="14949">
                  <c:v>249.16666666666666</c:v>
                </c:pt>
                <c:pt idx="14950">
                  <c:v>249.18333333333334</c:v>
                </c:pt>
                <c:pt idx="14951">
                  <c:v>249.2</c:v>
                </c:pt>
                <c:pt idx="14952">
                  <c:v>249.21666666666667</c:v>
                </c:pt>
                <c:pt idx="14953">
                  <c:v>249.23333333333332</c:v>
                </c:pt>
                <c:pt idx="14954">
                  <c:v>249.25</c:v>
                </c:pt>
                <c:pt idx="14955">
                  <c:v>249.26666666666668</c:v>
                </c:pt>
                <c:pt idx="14956">
                  <c:v>249.28333333333333</c:v>
                </c:pt>
                <c:pt idx="14957">
                  <c:v>249.3</c:v>
                </c:pt>
                <c:pt idx="14958">
                  <c:v>249.31666666666666</c:v>
                </c:pt>
                <c:pt idx="14959">
                  <c:v>249.33333333333334</c:v>
                </c:pt>
                <c:pt idx="14960">
                  <c:v>249.35</c:v>
                </c:pt>
                <c:pt idx="14961">
                  <c:v>249.36666666666667</c:v>
                </c:pt>
                <c:pt idx="14962">
                  <c:v>249.38333333333333</c:v>
                </c:pt>
                <c:pt idx="14963">
                  <c:v>249.4</c:v>
                </c:pt>
                <c:pt idx="14964">
                  <c:v>249.41666666666666</c:v>
                </c:pt>
                <c:pt idx="14965">
                  <c:v>249.43333333333334</c:v>
                </c:pt>
                <c:pt idx="14966">
                  <c:v>249.45</c:v>
                </c:pt>
                <c:pt idx="14967">
                  <c:v>249.46666666666667</c:v>
                </c:pt>
                <c:pt idx="14968">
                  <c:v>249.48333333333332</c:v>
                </c:pt>
                <c:pt idx="14969">
                  <c:v>249.5</c:v>
                </c:pt>
                <c:pt idx="14970">
                  <c:v>249.51666666666668</c:v>
                </c:pt>
                <c:pt idx="14971">
                  <c:v>249.53333333333333</c:v>
                </c:pt>
                <c:pt idx="14972">
                  <c:v>249.55</c:v>
                </c:pt>
                <c:pt idx="14973">
                  <c:v>249.56666666666666</c:v>
                </c:pt>
                <c:pt idx="14974">
                  <c:v>249.58333333333334</c:v>
                </c:pt>
                <c:pt idx="14975">
                  <c:v>249.6</c:v>
                </c:pt>
                <c:pt idx="14976">
                  <c:v>249.61666666666667</c:v>
                </c:pt>
                <c:pt idx="14977">
                  <c:v>249.63333333333333</c:v>
                </c:pt>
                <c:pt idx="14978">
                  <c:v>249.65</c:v>
                </c:pt>
                <c:pt idx="14979">
                  <c:v>249.66666666666666</c:v>
                </c:pt>
                <c:pt idx="14980">
                  <c:v>249.68333333333334</c:v>
                </c:pt>
                <c:pt idx="14981">
                  <c:v>249.7</c:v>
                </c:pt>
                <c:pt idx="14982">
                  <c:v>249.71666666666667</c:v>
                </c:pt>
                <c:pt idx="14983">
                  <c:v>249.73333333333332</c:v>
                </c:pt>
                <c:pt idx="14984">
                  <c:v>249.75</c:v>
                </c:pt>
                <c:pt idx="14985">
                  <c:v>249.76666666666668</c:v>
                </c:pt>
                <c:pt idx="14986">
                  <c:v>249.78333333333333</c:v>
                </c:pt>
                <c:pt idx="14987">
                  <c:v>249.8</c:v>
                </c:pt>
                <c:pt idx="14988">
                  <c:v>249.81666666666666</c:v>
                </c:pt>
                <c:pt idx="14989">
                  <c:v>249.83333333333334</c:v>
                </c:pt>
                <c:pt idx="14990">
                  <c:v>249.85</c:v>
                </c:pt>
                <c:pt idx="14991">
                  <c:v>249.86666666666667</c:v>
                </c:pt>
                <c:pt idx="14992">
                  <c:v>249.88333333333333</c:v>
                </c:pt>
                <c:pt idx="14993">
                  <c:v>249.9</c:v>
                </c:pt>
                <c:pt idx="14994">
                  <c:v>249.91666666666666</c:v>
                </c:pt>
                <c:pt idx="14995">
                  <c:v>249.93333333333334</c:v>
                </c:pt>
                <c:pt idx="14996">
                  <c:v>249.95</c:v>
                </c:pt>
                <c:pt idx="14997">
                  <c:v>249.96666666666667</c:v>
                </c:pt>
                <c:pt idx="14998">
                  <c:v>249.98333333333332</c:v>
                </c:pt>
                <c:pt idx="14999">
                  <c:v>250</c:v>
                </c:pt>
                <c:pt idx="15000">
                  <c:v>250.01666666666668</c:v>
                </c:pt>
                <c:pt idx="15001">
                  <c:v>250.03333333333333</c:v>
                </c:pt>
                <c:pt idx="15002">
                  <c:v>250.05</c:v>
                </c:pt>
                <c:pt idx="15003">
                  <c:v>250.06666666666666</c:v>
                </c:pt>
                <c:pt idx="15004">
                  <c:v>250.08333333333334</c:v>
                </c:pt>
                <c:pt idx="15005">
                  <c:v>250.1</c:v>
                </c:pt>
                <c:pt idx="15006">
                  <c:v>250.11666666666667</c:v>
                </c:pt>
                <c:pt idx="15007">
                  <c:v>250.13333333333333</c:v>
                </c:pt>
                <c:pt idx="15008">
                  <c:v>250.15</c:v>
                </c:pt>
                <c:pt idx="15009">
                  <c:v>250.16666666666666</c:v>
                </c:pt>
                <c:pt idx="15010">
                  <c:v>250.18333333333334</c:v>
                </c:pt>
                <c:pt idx="15011">
                  <c:v>250.2</c:v>
                </c:pt>
                <c:pt idx="15012">
                  <c:v>250.21666666666667</c:v>
                </c:pt>
                <c:pt idx="15013">
                  <c:v>250.23333333333332</c:v>
                </c:pt>
                <c:pt idx="15014">
                  <c:v>250.25</c:v>
                </c:pt>
                <c:pt idx="15015">
                  <c:v>250.26666666666668</c:v>
                </c:pt>
                <c:pt idx="15016">
                  <c:v>250.28333333333333</c:v>
                </c:pt>
                <c:pt idx="15017">
                  <c:v>250.3</c:v>
                </c:pt>
                <c:pt idx="15018">
                  <c:v>250.31666666666666</c:v>
                </c:pt>
                <c:pt idx="15019">
                  <c:v>250.33333333333334</c:v>
                </c:pt>
                <c:pt idx="15020">
                  <c:v>250.35</c:v>
                </c:pt>
                <c:pt idx="15021">
                  <c:v>250.36666666666667</c:v>
                </c:pt>
                <c:pt idx="15022">
                  <c:v>250.38333333333333</c:v>
                </c:pt>
                <c:pt idx="15023">
                  <c:v>250.4</c:v>
                </c:pt>
                <c:pt idx="15024">
                  <c:v>250.41666666666666</c:v>
                </c:pt>
                <c:pt idx="15025">
                  <c:v>250.43333333333334</c:v>
                </c:pt>
                <c:pt idx="15026">
                  <c:v>250.45</c:v>
                </c:pt>
                <c:pt idx="15027">
                  <c:v>250.46666666666667</c:v>
                </c:pt>
                <c:pt idx="15028">
                  <c:v>250.48333333333332</c:v>
                </c:pt>
                <c:pt idx="15029">
                  <c:v>250.5</c:v>
                </c:pt>
                <c:pt idx="15030">
                  <c:v>250.51666666666668</c:v>
                </c:pt>
                <c:pt idx="15031">
                  <c:v>250.53333333333333</c:v>
                </c:pt>
                <c:pt idx="15032">
                  <c:v>250.55</c:v>
                </c:pt>
                <c:pt idx="15033">
                  <c:v>250.56666666666666</c:v>
                </c:pt>
                <c:pt idx="15034">
                  <c:v>250.58333333333334</c:v>
                </c:pt>
                <c:pt idx="15035">
                  <c:v>250.6</c:v>
                </c:pt>
                <c:pt idx="15036">
                  <c:v>250.61666666666667</c:v>
                </c:pt>
                <c:pt idx="15037">
                  <c:v>250.63333333333333</c:v>
                </c:pt>
                <c:pt idx="15038">
                  <c:v>250.65</c:v>
                </c:pt>
                <c:pt idx="15039">
                  <c:v>250.66666666666666</c:v>
                </c:pt>
                <c:pt idx="15040">
                  <c:v>250.68333333333334</c:v>
                </c:pt>
                <c:pt idx="15041">
                  <c:v>250.7</c:v>
                </c:pt>
                <c:pt idx="15042">
                  <c:v>250.71666666666667</c:v>
                </c:pt>
                <c:pt idx="15043">
                  <c:v>250.73333333333332</c:v>
                </c:pt>
                <c:pt idx="15044">
                  <c:v>250.75</c:v>
                </c:pt>
                <c:pt idx="15045">
                  <c:v>250.76666666666668</c:v>
                </c:pt>
                <c:pt idx="15046">
                  <c:v>250.78333333333333</c:v>
                </c:pt>
                <c:pt idx="15047">
                  <c:v>250.8</c:v>
                </c:pt>
                <c:pt idx="15048">
                  <c:v>250.81666666666666</c:v>
                </c:pt>
                <c:pt idx="15049">
                  <c:v>250.83333333333334</c:v>
                </c:pt>
                <c:pt idx="15050">
                  <c:v>250.85</c:v>
                </c:pt>
                <c:pt idx="15051">
                  <c:v>250.86666666666667</c:v>
                </c:pt>
                <c:pt idx="15052">
                  <c:v>250.88333333333333</c:v>
                </c:pt>
                <c:pt idx="15053">
                  <c:v>250.9</c:v>
                </c:pt>
                <c:pt idx="15054">
                  <c:v>250.91666666666666</c:v>
                </c:pt>
                <c:pt idx="15055">
                  <c:v>250.93333333333334</c:v>
                </c:pt>
                <c:pt idx="15056">
                  <c:v>250.95</c:v>
                </c:pt>
                <c:pt idx="15057">
                  <c:v>250.96666666666667</c:v>
                </c:pt>
                <c:pt idx="15058">
                  <c:v>250.98333333333332</c:v>
                </c:pt>
                <c:pt idx="15059">
                  <c:v>251</c:v>
                </c:pt>
                <c:pt idx="15060">
                  <c:v>251.01666666666668</c:v>
                </c:pt>
                <c:pt idx="15061">
                  <c:v>251.03333333333333</c:v>
                </c:pt>
                <c:pt idx="15062">
                  <c:v>251.05</c:v>
                </c:pt>
                <c:pt idx="15063">
                  <c:v>251.06666666666666</c:v>
                </c:pt>
                <c:pt idx="15064">
                  <c:v>251.08333333333334</c:v>
                </c:pt>
                <c:pt idx="15065">
                  <c:v>251.1</c:v>
                </c:pt>
                <c:pt idx="15066">
                  <c:v>251.11666666666667</c:v>
                </c:pt>
                <c:pt idx="15067">
                  <c:v>251.13333333333333</c:v>
                </c:pt>
                <c:pt idx="15068">
                  <c:v>251.15</c:v>
                </c:pt>
                <c:pt idx="15069">
                  <c:v>251.16666666666666</c:v>
                </c:pt>
                <c:pt idx="15070">
                  <c:v>251.18333333333334</c:v>
                </c:pt>
                <c:pt idx="15071">
                  <c:v>251.2</c:v>
                </c:pt>
                <c:pt idx="15072">
                  <c:v>251.21666666666667</c:v>
                </c:pt>
                <c:pt idx="15073">
                  <c:v>251.23333333333332</c:v>
                </c:pt>
                <c:pt idx="15074">
                  <c:v>251.25</c:v>
                </c:pt>
                <c:pt idx="15075">
                  <c:v>251.26666666666668</c:v>
                </c:pt>
                <c:pt idx="15076">
                  <c:v>251.28333333333333</c:v>
                </c:pt>
                <c:pt idx="15077">
                  <c:v>251.3</c:v>
                </c:pt>
                <c:pt idx="15078">
                  <c:v>251.31666666666666</c:v>
                </c:pt>
                <c:pt idx="15079">
                  <c:v>251.33333333333334</c:v>
                </c:pt>
                <c:pt idx="15080">
                  <c:v>251.35</c:v>
                </c:pt>
                <c:pt idx="15081">
                  <c:v>251.36666666666667</c:v>
                </c:pt>
                <c:pt idx="15082">
                  <c:v>251.38333333333333</c:v>
                </c:pt>
                <c:pt idx="15083">
                  <c:v>251.4</c:v>
                </c:pt>
                <c:pt idx="15084">
                  <c:v>251.41666666666666</c:v>
                </c:pt>
                <c:pt idx="15085">
                  <c:v>251.43333333333334</c:v>
                </c:pt>
                <c:pt idx="15086">
                  <c:v>251.45</c:v>
                </c:pt>
                <c:pt idx="15087">
                  <c:v>251.46666666666667</c:v>
                </c:pt>
                <c:pt idx="15088">
                  <c:v>251.48333333333332</c:v>
                </c:pt>
                <c:pt idx="15089">
                  <c:v>251.5</c:v>
                </c:pt>
                <c:pt idx="15090">
                  <c:v>251.51666666666668</c:v>
                </c:pt>
                <c:pt idx="15091">
                  <c:v>251.53333333333333</c:v>
                </c:pt>
                <c:pt idx="15092">
                  <c:v>251.55</c:v>
                </c:pt>
                <c:pt idx="15093">
                  <c:v>251.56666666666666</c:v>
                </c:pt>
                <c:pt idx="15094">
                  <c:v>251.58333333333334</c:v>
                </c:pt>
                <c:pt idx="15095">
                  <c:v>251.6</c:v>
                </c:pt>
                <c:pt idx="15096">
                  <c:v>251.61666666666667</c:v>
                </c:pt>
                <c:pt idx="15097">
                  <c:v>251.63333333333333</c:v>
                </c:pt>
                <c:pt idx="15098">
                  <c:v>251.65</c:v>
                </c:pt>
                <c:pt idx="15099">
                  <c:v>251.66666666666666</c:v>
                </c:pt>
                <c:pt idx="15100">
                  <c:v>251.68333333333334</c:v>
                </c:pt>
                <c:pt idx="15101">
                  <c:v>251.7</c:v>
                </c:pt>
                <c:pt idx="15102">
                  <c:v>251.71666666666667</c:v>
                </c:pt>
                <c:pt idx="15103">
                  <c:v>251.73333333333332</c:v>
                </c:pt>
                <c:pt idx="15104">
                  <c:v>251.75</c:v>
                </c:pt>
                <c:pt idx="15105">
                  <c:v>251.76666666666668</c:v>
                </c:pt>
                <c:pt idx="15106">
                  <c:v>251.78333333333333</c:v>
                </c:pt>
                <c:pt idx="15107">
                  <c:v>251.8</c:v>
                </c:pt>
                <c:pt idx="15108">
                  <c:v>251.81666666666666</c:v>
                </c:pt>
                <c:pt idx="15109">
                  <c:v>251.83333333333334</c:v>
                </c:pt>
                <c:pt idx="15110">
                  <c:v>251.85</c:v>
                </c:pt>
                <c:pt idx="15111">
                  <c:v>251.86666666666667</c:v>
                </c:pt>
                <c:pt idx="15112">
                  <c:v>251.88333333333333</c:v>
                </c:pt>
                <c:pt idx="15113">
                  <c:v>251.9</c:v>
                </c:pt>
                <c:pt idx="15114">
                  <c:v>251.91666666666666</c:v>
                </c:pt>
                <c:pt idx="15115">
                  <c:v>251.93333333333334</c:v>
                </c:pt>
                <c:pt idx="15116">
                  <c:v>251.95</c:v>
                </c:pt>
                <c:pt idx="15117">
                  <c:v>251.96666666666667</c:v>
                </c:pt>
                <c:pt idx="15118">
                  <c:v>251.98333333333332</c:v>
                </c:pt>
                <c:pt idx="15119">
                  <c:v>252</c:v>
                </c:pt>
                <c:pt idx="15120">
                  <c:v>252.01666666666668</c:v>
                </c:pt>
                <c:pt idx="15121">
                  <c:v>252.03333333333333</c:v>
                </c:pt>
                <c:pt idx="15122">
                  <c:v>252.05</c:v>
                </c:pt>
                <c:pt idx="15123">
                  <c:v>252.06666666666666</c:v>
                </c:pt>
                <c:pt idx="15124">
                  <c:v>252.08333333333334</c:v>
                </c:pt>
                <c:pt idx="15125">
                  <c:v>252.1</c:v>
                </c:pt>
                <c:pt idx="15126">
                  <c:v>252.11666666666667</c:v>
                </c:pt>
                <c:pt idx="15127">
                  <c:v>252.13333333333333</c:v>
                </c:pt>
                <c:pt idx="15128">
                  <c:v>252.15</c:v>
                </c:pt>
                <c:pt idx="15129">
                  <c:v>252.16666666666666</c:v>
                </c:pt>
                <c:pt idx="15130">
                  <c:v>252.18333333333334</c:v>
                </c:pt>
                <c:pt idx="15131">
                  <c:v>252.2</c:v>
                </c:pt>
                <c:pt idx="15132">
                  <c:v>252.21666666666667</c:v>
                </c:pt>
                <c:pt idx="15133">
                  <c:v>252.23333333333332</c:v>
                </c:pt>
                <c:pt idx="15134">
                  <c:v>252.25</c:v>
                </c:pt>
                <c:pt idx="15135">
                  <c:v>252.26666666666668</c:v>
                </c:pt>
                <c:pt idx="15136">
                  <c:v>252.28333333333333</c:v>
                </c:pt>
                <c:pt idx="15137">
                  <c:v>252.3</c:v>
                </c:pt>
                <c:pt idx="15138">
                  <c:v>252.31666666666666</c:v>
                </c:pt>
                <c:pt idx="15139">
                  <c:v>252.33333333333334</c:v>
                </c:pt>
                <c:pt idx="15140">
                  <c:v>252.35</c:v>
                </c:pt>
                <c:pt idx="15141">
                  <c:v>252.36666666666667</c:v>
                </c:pt>
                <c:pt idx="15142">
                  <c:v>252.38333333333333</c:v>
                </c:pt>
                <c:pt idx="15143">
                  <c:v>252.4</c:v>
                </c:pt>
                <c:pt idx="15144">
                  <c:v>252.41666666666666</c:v>
                </c:pt>
                <c:pt idx="15145">
                  <c:v>252.43333333333334</c:v>
                </c:pt>
                <c:pt idx="15146">
                  <c:v>252.45</c:v>
                </c:pt>
                <c:pt idx="15147">
                  <c:v>252.46666666666667</c:v>
                </c:pt>
                <c:pt idx="15148">
                  <c:v>252.48333333333332</c:v>
                </c:pt>
                <c:pt idx="15149">
                  <c:v>252.5</c:v>
                </c:pt>
                <c:pt idx="15150">
                  <c:v>252.51666666666668</c:v>
                </c:pt>
                <c:pt idx="15151">
                  <c:v>252.53333333333333</c:v>
                </c:pt>
                <c:pt idx="15152">
                  <c:v>252.55</c:v>
                </c:pt>
                <c:pt idx="15153">
                  <c:v>252.56666666666666</c:v>
                </c:pt>
                <c:pt idx="15154">
                  <c:v>252.58333333333334</c:v>
                </c:pt>
                <c:pt idx="15155">
                  <c:v>252.6</c:v>
                </c:pt>
                <c:pt idx="15156">
                  <c:v>252.61666666666667</c:v>
                </c:pt>
                <c:pt idx="15157">
                  <c:v>252.63333333333333</c:v>
                </c:pt>
                <c:pt idx="15158">
                  <c:v>252.65</c:v>
                </c:pt>
                <c:pt idx="15159">
                  <c:v>252.66666666666666</c:v>
                </c:pt>
                <c:pt idx="15160">
                  <c:v>252.68333333333334</c:v>
                </c:pt>
                <c:pt idx="15161">
                  <c:v>252.7</c:v>
                </c:pt>
                <c:pt idx="15162">
                  <c:v>252.71666666666667</c:v>
                </c:pt>
                <c:pt idx="15163">
                  <c:v>252.73333333333332</c:v>
                </c:pt>
                <c:pt idx="15164">
                  <c:v>252.75</c:v>
                </c:pt>
                <c:pt idx="15165">
                  <c:v>252.76666666666668</c:v>
                </c:pt>
                <c:pt idx="15166">
                  <c:v>252.78333333333333</c:v>
                </c:pt>
                <c:pt idx="15167">
                  <c:v>252.8</c:v>
                </c:pt>
                <c:pt idx="15168">
                  <c:v>252.81666666666666</c:v>
                </c:pt>
                <c:pt idx="15169">
                  <c:v>252.83333333333334</c:v>
                </c:pt>
                <c:pt idx="15170">
                  <c:v>252.85</c:v>
                </c:pt>
                <c:pt idx="15171">
                  <c:v>252.86666666666667</c:v>
                </c:pt>
                <c:pt idx="15172">
                  <c:v>252.88333333333333</c:v>
                </c:pt>
                <c:pt idx="15173">
                  <c:v>252.9</c:v>
                </c:pt>
                <c:pt idx="15174">
                  <c:v>252.91666666666666</c:v>
                </c:pt>
                <c:pt idx="15175">
                  <c:v>252.93333333333334</c:v>
                </c:pt>
                <c:pt idx="15176">
                  <c:v>252.95</c:v>
                </c:pt>
                <c:pt idx="15177">
                  <c:v>252.96666666666667</c:v>
                </c:pt>
                <c:pt idx="15178">
                  <c:v>252.98333333333332</c:v>
                </c:pt>
                <c:pt idx="15179">
                  <c:v>253</c:v>
                </c:pt>
                <c:pt idx="15180">
                  <c:v>253.01666666666668</c:v>
                </c:pt>
                <c:pt idx="15181">
                  <c:v>253.03333333333333</c:v>
                </c:pt>
                <c:pt idx="15182">
                  <c:v>253.05</c:v>
                </c:pt>
                <c:pt idx="15183">
                  <c:v>253.06666666666666</c:v>
                </c:pt>
                <c:pt idx="15184">
                  <c:v>253.08333333333334</c:v>
                </c:pt>
                <c:pt idx="15185">
                  <c:v>253.1</c:v>
                </c:pt>
                <c:pt idx="15186">
                  <c:v>253.11666666666667</c:v>
                </c:pt>
                <c:pt idx="15187">
                  <c:v>253.13333333333333</c:v>
                </c:pt>
                <c:pt idx="15188">
                  <c:v>253.15</c:v>
                </c:pt>
                <c:pt idx="15189">
                  <c:v>253.16666666666666</c:v>
                </c:pt>
                <c:pt idx="15190">
                  <c:v>253.18333333333334</c:v>
                </c:pt>
                <c:pt idx="15191">
                  <c:v>253.2</c:v>
                </c:pt>
                <c:pt idx="15192">
                  <c:v>253.21666666666667</c:v>
                </c:pt>
                <c:pt idx="15193">
                  <c:v>253.23333333333332</c:v>
                </c:pt>
                <c:pt idx="15194">
                  <c:v>253.25</c:v>
                </c:pt>
                <c:pt idx="15195">
                  <c:v>253.26666666666668</c:v>
                </c:pt>
                <c:pt idx="15196">
                  <c:v>253.28333333333333</c:v>
                </c:pt>
                <c:pt idx="15197">
                  <c:v>253.3</c:v>
                </c:pt>
                <c:pt idx="15198">
                  <c:v>253.31666666666666</c:v>
                </c:pt>
                <c:pt idx="15199">
                  <c:v>253.33333333333334</c:v>
                </c:pt>
                <c:pt idx="15200">
                  <c:v>253.35</c:v>
                </c:pt>
                <c:pt idx="15201">
                  <c:v>253.36666666666667</c:v>
                </c:pt>
                <c:pt idx="15202">
                  <c:v>253.38333333333333</c:v>
                </c:pt>
                <c:pt idx="15203">
                  <c:v>253.4</c:v>
                </c:pt>
                <c:pt idx="15204">
                  <c:v>253.41666666666666</c:v>
                </c:pt>
                <c:pt idx="15205">
                  <c:v>253.43333333333334</c:v>
                </c:pt>
                <c:pt idx="15206">
                  <c:v>253.45</c:v>
                </c:pt>
                <c:pt idx="15207">
                  <c:v>253.46666666666667</c:v>
                </c:pt>
                <c:pt idx="15208">
                  <c:v>253.48333333333332</c:v>
                </c:pt>
                <c:pt idx="15209">
                  <c:v>253.5</c:v>
                </c:pt>
                <c:pt idx="15210">
                  <c:v>253.51666666666668</c:v>
                </c:pt>
                <c:pt idx="15211">
                  <c:v>253.53333333333333</c:v>
                </c:pt>
                <c:pt idx="15212">
                  <c:v>253.55</c:v>
                </c:pt>
                <c:pt idx="15213">
                  <c:v>253.56666666666666</c:v>
                </c:pt>
                <c:pt idx="15214">
                  <c:v>253.58333333333334</c:v>
                </c:pt>
                <c:pt idx="15215">
                  <c:v>253.6</c:v>
                </c:pt>
                <c:pt idx="15216">
                  <c:v>253.61666666666667</c:v>
                </c:pt>
                <c:pt idx="15217">
                  <c:v>253.63333333333333</c:v>
                </c:pt>
                <c:pt idx="15218">
                  <c:v>253.65</c:v>
                </c:pt>
                <c:pt idx="15219">
                  <c:v>253.66666666666666</c:v>
                </c:pt>
                <c:pt idx="15220">
                  <c:v>253.68333333333334</c:v>
                </c:pt>
                <c:pt idx="15221">
                  <c:v>253.7</c:v>
                </c:pt>
                <c:pt idx="15222">
                  <c:v>253.71666666666667</c:v>
                </c:pt>
                <c:pt idx="15223">
                  <c:v>253.73333333333332</c:v>
                </c:pt>
                <c:pt idx="15224">
                  <c:v>253.75</c:v>
                </c:pt>
                <c:pt idx="15225">
                  <c:v>253.76666666666668</c:v>
                </c:pt>
                <c:pt idx="15226">
                  <c:v>253.78333333333333</c:v>
                </c:pt>
                <c:pt idx="15227">
                  <c:v>253.8</c:v>
                </c:pt>
                <c:pt idx="15228">
                  <c:v>253.81666666666666</c:v>
                </c:pt>
                <c:pt idx="15229">
                  <c:v>253.83333333333334</c:v>
                </c:pt>
                <c:pt idx="15230">
                  <c:v>253.85</c:v>
                </c:pt>
                <c:pt idx="15231">
                  <c:v>253.86666666666667</c:v>
                </c:pt>
                <c:pt idx="15232">
                  <c:v>253.88333333333333</c:v>
                </c:pt>
                <c:pt idx="15233">
                  <c:v>253.9</c:v>
                </c:pt>
                <c:pt idx="15234">
                  <c:v>253.91666666666666</c:v>
                </c:pt>
                <c:pt idx="15235">
                  <c:v>253.93333333333334</c:v>
                </c:pt>
                <c:pt idx="15236">
                  <c:v>253.95</c:v>
                </c:pt>
                <c:pt idx="15237">
                  <c:v>253.96666666666667</c:v>
                </c:pt>
                <c:pt idx="15238">
                  <c:v>253.98333333333332</c:v>
                </c:pt>
                <c:pt idx="15239">
                  <c:v>254</c:v>
                </c:pt>
                <c:pt idx="15240">
                  <c:v>254.01666666666668</c:v>
                </c:pt>
                <c:pt idx="15241">
                  <c:v>254.03333333333333</c:v>
                </c:pt>
                <c:pt idx="15242">
                  <c:v>254.05</c:v>
                </c:pt>
                <c:pt idx="15243">
                  <c:v>254.06666666666666</c:v>
                </c:pt>
                <c:pt idx="15244">
                  <c:v>254.08333333333334</c:v>
                </c:pt>
                <c:pt idx="15245">
                  <c:v>254.1</c:v>
                </c:pt>
                <c:pt idx="15246">
                  <c:v>254.11666666666667</c:v>
                </c:pt>
                <c:pt idx="15247">
                  <c:v>254.13333333333333</c:v>
                </c:pt>
                <c:pt idx="15248">
                  <c:v>254.15</c:v>
                </c:pt>
                <c:pt idx="15249">
                  <c:v>254.16666666666666</c:v>
                </c:pt>
                <c:pt idx="15250">
                  <c:v>254.18333333333334</c:v>
                </c:pt>
                <c:pt idx="15251">
                  <c:v>254.2</c:v>
                </c:pt>
                <c:pt idx="15252">
                  <c:v>254.21666666666667</c:v>
                </c:pt>
                <c:pt idx="15253">
                  <c:v>254.23333333333332</c:v>
                </c:pt>
                <c:pt idx="15254">
                  <c:v>254.25</c:v>
                </c:pt>
                <c:pt idx="15255">
                  <c:v>254.26666666666668</c:v>
                </c:pt>
                <c:pt idx="15256">
                  <c:v>254.28333333333333</c:v>
                </c:pt>
                <c:pt idx="15257">
                  <c:v>254.3</c:v>
                </c:pt>
                <c:pt idx="15258">
                  <c:v>254.31666666666666</c:v>
                </c:pt>
                <c:pt idx="15259">
                  <c:v>254.33333333333334</c:v>
                </c:pt>
                <c:pt idx="15260">
                  <c:v>254.35</c:v>
                </c:pt>
                <c:pt idx="15261">
                  <c:v>254.36666666666667</c:v>
                </c:pt>
                <c:pt idx="15262">
                  <c:v>254.38333333333333</c:v>
                </c:pt>
                <c:pt idx="15263">
                  <c:v>254.4</c:v>
                </c:pt>
                <c:pt idx="15264">
                  <c:v>254.41666666666666</c:v>
                </c:pt>
                <c:pt idx="15265">
                  <c:v>254.43333333333334</c:v>
                </c:pt>
                <c:pt idx="15266">
                  <c:v>254.45</c:v>
                </c:pt>
                <c:pt idx="15267">
                  <c:v>254.46666666666667</c:v>
                </c:pt>
                <c:pt idx="15268">
                  <c:v>254.48333333333332</c:v>
                </c:pt>
                <c:pt idx="15269">
                  <c:v>254.5</c:v>
                </c:pt>
                <c:pt idx="15270">
                  <c:v>254.51666666666668</c:v>
                </c:pt>
                <c:pt idx="15271">
                  <c:v>254.53333333333333</c:v>
                </c:pt>
                <c:pt idx="15272">
                  <c:v>254.55</c:v>
                </c:pt>
                <c:pt idx="15273">
                  <c:v>254.56666666666666</c:v>
                </c:pt>
                <c:pt idx="15274">
                  <c:v>254.58333333333334</c:v>
                </c:pt>
                <c:pt idx="15275">
                  <c:v>254.6</c:v>
                </c:pt>
                <c:pt idx="15276">
                  <c:v>254.61666666666667</c:v>
                </c:pt>
                <c:pt idx="15277">
                  <c:v>254.63333333333333</c:v>
                </c:pt>
                <c:pt idx="15278">
                  <c:v>254.65</c:v>
                </c:pt>
                <c:pt idx="15279">
                  <c:v>254.66666666666666</c:v>
                </c:pt>
                <c:pt idx="15280">
                  <c:v>254.68333333333334</c:v>
                </c:pt>
                <c:pt idx="15281">
                  <c:v>254.7</c:v>
                </c:pt>
                <c:pt idx="15282">
                  <c:v>254.71666666666667</c:v>
                </c:pt>
                <c:pt idx="15283">
                  <c:v>254.73333333333332</c:v>
                </c:pt>
                <c:pt idx="15284">
                  <c:v>254.75</c:v>
                </c:pt>
                <c:pt idx="15285">
                  <c:v>254.76666666666668</c:v>
                </c:pt>
                <c:pt idx="15286">
                  <c:v>254.78333333333333</c:v>
                </c:pt>
                <c:pt idx="15287">
                  <c:v>254.8</c:v>
                </c:pt>
                <c:pt idx="15288">
                  <c:v>254.81666666666666</c:v>
                </c:pt>
                <c:pt idx="15289">
                  <c:v>254.83333333333334</c:v>
                </c:pt>
                <c:pt idx="15290">
                  <c:v>254.85</c:v>
                </c:pt>
                <c:pt idx="15291">
                  <c:v>254.86666666666667</c:v>
                </c:pt>
                <c:pt idx="15292">
                  <c:v>254.88333333333333</c:v>
                </c:pt>
                <c:pt idx="15293">
                  <c:v>254.9</c:v>
                </c:pt>
                <c:pt idx="15294">
                  <c:v>254.91666666666666</c:v>
                </c:pt>
                <c:pt idx="15295">
                  <c:v>254.93333333333334</c:v>
                </c:pt>
                <c:pt idx="15296">
                  <c:v>254.95</c:v>
                </c:pt>
                <c:pt idx="15297">
                  <c:v>254.96666666666667</c:v>
                </c:pt>
                <c:pt idx="15298">
                  <c:v>254.98333333333332</c:v>
                </c:pt>
                <c:pt idx="15299">
                  <c:v>255</c:v>
                </c:pt>
                <c:pt idx="15300">
                  <c:v>255.01666666666668</c:v>
                </c:pt>
                <c:pt idx="15301">
                  <c:v>255.03333333333333</c:v>
                </c:pt>
                <c:pt idx="15302">
                  <c:v>255.05</c:v>
                </c:pt>
                <c:pt idx="15303">
                  <c:v>255.06666666666666</c:v>
                </c:pt>
                <c:pt idx="15304">
                  <c:v>255.08333333333334</c:v>
                </c:pt>
                <c:pt idx="15305">
                  <c:v>255.1</c:v>
                </c:pt>
                <c:pt idx="15306">
                  <c:v>255.11666666666667</c:v>
                </c:pt>
                <c:pt idx="15307">
                  <c:v>255.13333333333333</c:v>
                </c:pt>
                <c:pt idx="15308">
                  <c:v>255.15</c:v>
                </c:pt>
                <c:pt idx="15309">
                  <c:v>255.16666666666666</c:v>
                </c:pt>
                <c:pt idx="15310">
                  <c:v>255.18333333333334</c:v>
                </c:pt>
                <c:pt idx="15311">
                  <c:v>255.2</c:v>
                </c:pt>
                <c:pt idx="15312">
                  <c:v>255.21666666666667</c:v>
                </c:pt>
                <c:pt idx="15313">
                  <c:v>255.23333333333332</c:v>
                </c:pt>
                <c:pt idx="15314">
                  <c:v>255.25</c:v>
                </c:pt>
                <c:pt idx="15315">
                  <c:v>255.26666666666668</c:v>
                </c:pt>
                <c:pt idx="15316">
                  <c:v>255.28333333333333</c:v>
                </c:pt>
                <c:pt idx="15317">
                  <c:v>255.3</c:v>
                </c:pt>
                <c:pt idx="15318">
                  <c:v>255.31666666666666</c:v>
                </c:pt>
                <c:pt idx="15319">
                  <c:v>255.33333333333334</c:v>
                </c:pt>
                <c:pt idx="15320">
                  <c:v>255.35</c:v>
                </c:pt>
                <c:pt idx="15321">
                  <c:v>255.36666666666667</c:v>
                </c:pt>
                <c:pt idx="15322">
                  <c:v>255.38333333333333</c:v>
                </c:pt>
                <c:pt idx="15323">
                  <c:v>255.4</c:v>
                </c:pt>
                <c:pt idx="15324">
                  <c:v>255.41666666666666</c:v>
                </c:pt>
                <c:pt idx="15325">
                  <c:v>255.43333333333334</c:v>
                </c:pt>
                <c:pt idx="15326">
                  <c:v>255.45</c:v>
                </c:pt>
                <c:pt idx="15327">
                  <c:v>255.46666666666667</c:v>
                </c:pt>
                <c:pt idx="15328">
                  <c:v>255.48333333333332</c:v>
                </c:pt>
                <c:pt idx="15329">
                  <c:v>255.5</c:v>
                </c:pt>
                <c:pt idx="15330">
                  <c:v>255.51666666666668</c:v>
                </c:pt>
                <c:pt idx="15331">
                  <c:v>255.53333333333333</c:v>
                </c:pt>
                <c:pt idx="15332">
                  <c:v>255.55</c:v>
                </c:pt>
                <c:pt idx="15333">
                  <c:v>255.56666666666666</c:v>
                </c:pt>
                <c:pt idx="15334">
                  <c:v>255.58333333333334</c:v>
                </c:pt>
                <c:pt idx="15335">
                  <c:v>255.6</c:v>
                </c:pt>
                <c:pt idx="15336">
                  <c:v>255.61666666666667</c:v>
                </c:pt>
                <c:pt idx="15337">
                  <c:v>255.63333333333333</c:v>
                </c:pt>
                <c:pt idx="15338">
                  <c:v>255.65</c:v>
                </c:pt>
                <c:pt idx="15339">
                  <c:v>255.66666666666666</c:v>
                </c:pt>
                <c:pt idx="15340">
                  <c:v>255.68333333333334</c:v>
                </c:pt>
                <c:pt idx="15341">
                  <c:v>255.7</c:v>
                </c:pt>
                <c:pt idx="15342">
                  <c:v>255.71666666666667</c:v>
                </c:pt>
                <c:pt idx="15343">
                  <c:v>255.73333333333332</c:v>
                </c:pt>
                <c:pt idx="15344">
                  <c:v>255.75</c:v>
                </c:pt>
                <c:pt idx="15345">
                  <c:v>255.76666666666668</c:v>
                </c:pt>
                <c:pt idx="15346">
                  <c:v>255.78333333333333</c:v>
                </c:pt>
                <c:pt idx="15347">
                  <c:v>255.8</c:v>
                </c:pt>
                <c:pt idx="15348">
                  <c:v>255.81666666666666</c:v>
                </c:pt>
                <c:pt idx="15349">
                  <c:v>255.83333333333334</c:v>
                </c:pt>
                <c:pt idx="15350">
                  <c:v>255.85</c:v>
                </c:pt>
                <c:pt idx="15351">
                  <c:v>255.86666666666667</c:v>
                </c:pt>
                <c:pt idx="15352">
                  <c:v>255.88333333333333</c:v>
                </c:pt>
                <c:pt idx="15353">
                  <c:v>255.9</c:v>
                </c:pt>
                <c:pt idx="15354">
                  <c:v>255.91666666666666</c:v>
                </c:pt>
                <c:pt idx="15355">
                  <c:v>255.93333333333334</c:v>
                </c:pt>
                <c:pt idx="15356">
                  <c:v>255.95</c:v>
                </c:pt>
                <c:pt idx="15357">
                  <c:v>255.96666666666667</c:v>
                </c:pt>
                <c:pt idx="15358">
                  <c:v>255.98333333333332</c:v>
                </c:pt>
                <c:pt idx="15359">
                  <c:v>256</c:v>
                </c:pt>
                <c:pt idx="15360">
                  <c:v>256.01666666666665</c:v>
                </c:pt>
                <c:pt idx="15361">
                  <c:v>256.03333333333336</c:v>
                </c:pt>
                <c:pt idx="15362">
                  <c:v>256.05</c:v>
                </c:pt>
                <c:pt idx="15363">
                  <c:v>256.06666666666666</c:v>
                </c:pt>
                <c:pt idx="15364">
                  <c:v>256.08333333333331</c:v>
                </c:pt>
                <c:pt idx="15365">
                  <c:v>256.10000000000002</c:v>
                </c:pt>
                <c:pt idx="15366">
                  <c:v>256.11666666666667</c:v>
                </c:pt>
                <c:pt idx="15367">
                  <c:v>256.13333333333333</c:v>
                </c:pt>
                <c:pt idx="15368">
                  <c:v>256.14999999999998</c:v>
                </c:pt>
                <c:pt idx="15369">
                  <c:v>256.16666666666669</c:v>
                </c:pt>
                <c:pt idx="15370">
                  <c:v>256.18333333333334</c:v>
                </c:pt>
                <c:pt idx="15371">
                  <c:v>256.2</c:v>
                </c:pt>
                <c:pt idx="15372">
                  <c:v>256.21666666666664</c:v>
                </c:pt>
                <c:pt idx="15373">
                  <c:v>256.23333333333335</c:v>
                </c:pt>
                <c:pt idx="15374">
                  <c:v>256.25</c:v>
                </c:pt>
                <c:pt idx="15375">
                  <c:v>256.26666666666665</c:v>
                </c:pt>
                <c:pt idx="15376">
                  <c:v>256.28333333333336</c:v>
                </c:pt>
                <c:pt idx="15377">
                  <c:v>256.3</c:v>
                </c:pt>
                <c:pt idx="15378">
                  <c:v>256.31666666666666</c:v>
                </c:pt>
                <c:pt idx="15379">
                  <c:v>256.33333333333331</c:v>
                </c:pt>
                <c:pt idx="15380">
                  <c:v>256.35000000000002</c:v>
                </c:pt>
                <c:pt idx="15381">
                  <c:v>256.36666666666667</c:v>
                </c:pt>
                <c:pt idx="15382">
                  <c:v>256.38333333333333</c:v>
                </c:pt>
                <c:pt idx="15383">
                  <c:v>256.39999999999998</c:v>
                </c:pt>
                <c:pt idx="15384">
                  <c:v>256.41666666666669</c:v>
                </c:pt>
                <c:pt idx="15385">
                  <c:v>256.43333333333334</c:v>
                </c:pt>
                <c:pt idx="15386">
                  <c:v>256.45</c:v>
                </c:pt>
                <c:pt idx="15387">
                  <c:v>256.46666666666664</c:v>
                </c:pt>
                <c:pt idx="15388">
                  <c:v>256.48333333333335</c:v>
                </c:pt>
                <c:pt idx="15389">
                  <c:v>256.5</c:v>
                </c:pt>
                <c:pt idx="15390">
                  <c:v>256.51666666666665</c:v>
                </c:pt>
                <c:pt idx="15391">
                  <c:v>256.53333333333336</c:v>
                </c:pt>
                <c:pt idx="15392">
                  <c:v>256.55</c:v>
                </c:pt>
                <c:pt idx="15393">
                  <c:v>256.56666666666666</c:v>
                </c:pt>
                <c:pt idx="15394">
                  <c:v>256.58333333333331</c:v>
                </c:pt>
                <c:pt idx="15395">
                  <c:v>256.60000000000002</c:v>
                </c:pt>
                <c:pt idx="15396">
                  <c:v>256.61666666666667</c:v>
                </c:pt>
                <c:pt idx="15397">
                  <c:v>256.63333333333333</c:v>
                </c:pt>
                <c:pt idx="15398">
                  <c:v>256.64999999999998</c:v>
                </c:pt>
                <c:pt idx="15399">
                  <c:v>256.66666666666669</c:v>
                </c:pt>
                <c:pt idx="15400">
                  <c:v>256.68333333333334</c:v>
                </c:pt>
                <c:pt idx="15401">
                  <c:v>256.7</c:v>
                </c:pt>
                <c:pt idx="15402">
                  <c:v>256.71666666666664</c:v>
                </c:pt>
                <c:pt idx="15403">
                  <c:v>256.73333333333335</c:v>
                </c:pt>
                <c:pt idx="15404">
                  <c:v>256.75</c:v>
                </c:pt>
                <c:pt idx="15405">
                  <c:v>256.76666666666665</c:v>
                </c:pt>
                <c:pt idx="15406">
                  <c:v>256.78333333333336</c:v>
                </c:pt>
                <c:pt idx="15407">
                  <c:v>256.8</c:v>
                </c:pt>
                <c:pt idx="15408">
                  <c:v>256.81666666666666</c:v>
                </c:pt>
                <c:pt idx="15409">
                  <c:v>256.83333333333331</c:v>
                </c:pt>
                <c:pt idx="15410">
                  <c:v>256.85000000000002</c:v>
                </c:pt>
                <c:pt idx="15411">
                  <c:v>256.86666666666667</c:v>
                </c:pt>
                <c:pt idx="15412">
                  <c:v>256.88333333333333</c:v>
                </c:pt>
                <c:pt idx="15413">
                  <c:v>256.89999999999998</c:v>
                </c:pt>
                <c:pt idx="15414">
                  <c:v>256.91666666666669</c:v>
                </c:pt>
                <c:pt idx="15415">
                  <c:v>256.93333333333334</c:v>
                </c:pt>
                <c:pt idx="15416">
                  <c:v>256.95</c:v>
                </c:pt>
                <c:pt idx="15417">
                  <c:v>256.96666666666664</c:v>
                </c:pt>
                <c:pt idx="15418">
                  <c:v>256.98333333333335</c:v>
                </c:pt>
                <c:pt idx="15419">
                  <c:v>257</c:v>
                </c:pt>
                <c:pt idx="15420">
                  <c:v>257.01666666666665</c:v>
                </c:pt>
                <c:pt idx="15421">
                  <c:v>257.03333333333336</c:v>
                </c:pt>
                <c:pt idx="15422">
                  <c:v>257.05</c:v>
                </c:pt>
                <c:pt idx="15423">
                  <c:v>257.06666666666666</c:v>
                </c:pt>
                <c:pt idx="15424">
                  <c:v>257.08333333333331</c:v>
                </c:pt>
                <c:pt idx="15425">
                  <c:v>257.10000000000002</c:v>
                </c:pt>
                <c:pt idx="15426">
                  <c:v>257.11666666666667</c:v>
                </c:pt>
                <c:pt idx="15427">
                  <c:v>257.13333333333333</c:v>
                </c:pt>
                <c:pt idx="15428">
                  <c:v>257.14999999999998</c:v>
                </c:pt>
                <c:pt idx="15429">
                  <c:v>257.16666666666669</c:v>
                </c:pt>
                <c:pt idx="15430">
                  <c:v>257.18333333333334</c:v>
                </c:pt>
                <c:pt idx="15431">
                  <c:v>257.2</c:v>
                </c:pt>
                <c:pt idx="15432">
                  <c:v>257.21666666666664</c:v>
                </c:pt>
                <c:pt idx="15433">
                  <c:v>257.23333333333335</c:v>
                </c:pt>
                <c:pt idx="15434">
                  <c:v>257.25</c:v>
                </c:pt>
                <c:pt idx="15435">
                  <c:v>257.26666666666665</c:v>
                </c:pt>
                <c:pt idx="15436">
                  <c:v>257.28333333333336</c:v>
                </c:pt>
                <c:pt idx="15437">
                  <c:v>257.3</c:v>
                </c:pt>
                <c:pt idx="15438">
                  <c:v>257.31666666666666</c:v>
                </c:pt>
                <c:pt idx="15439">
                  <c:v>257.33333333333331</c:v>
                </c:pt>
                <c:pt idx="15440">
                  <c:v>257.35000000000002</c:v>
                </c:pt>
                <c:pt idx="15441">
                  <c:v>257.36666666666667</c:v>
                </c:pt>
                <c:pt idx="15442">
                  <c:v>257.38333333333333</c:v>
                </c:pt>
                <c:pt idx="15443">
                  <c:v>257.39999999999998</c:v>
                </c:pt>
                <c:pt idx="15444">
                  <c:v>257.41666666666669</c:v>
                </c:pt>
                <c:pt idx="15445">
                  <c:v>257.43333333333334</c:v>
                </c:pt>
                <c:pt idx="15446">
                  <c:v>257.45</c:v>
                </c:pt>
                <c:pt idx="15447">
                  <c:v>257.46666666666664</c:v>
                </c:pt>
                <c:pt idx="15448">
                  <c:v>257.48333333333335</c:v>
                </c:pt>
                <c:pt idx="15449">
                  <c:v>257.5</c:v>
                </c:pt>
                <c:pt idx="15450">
                  <c:v>257.51666666666665</c:v>
                </c:pt>
                <c:pt idx="15451">
                  <c:v>257.53333333333336</c:v>
                </c:pt>
                <c:pt idx="15452">
                  <c:v>257.55</c:v>
                </c:pt>
                <c:pt idx="15453">
                  <c:v>257.56666666666666</c:v>
                </c:pt>
                <c:pt idx="15454">
                  <c:v>257.58333333333331</c:v>
                </c:pt>
                <c:pt idx="15455">
                  <c:v>257.60000000000002</c:v>
                </c:pt>
                <c:pt idx="15456">
                  <c:v>257.61666666666667</c:v>
                </c:pt>
                <c:pt idx="15457">
                  <c:v>257.63333333333333</c:v>
                </c:pt>
                <c:pt idx="15458">
                  <c:v>257.64999999999998</c:v>
                </c:pt>
                <c:pt idx="15459">
                  <c:v>257.66666666666669</c:v>
                </c:pt>
                <c:pt idx="15460">
                  <c:v>257.68333333333334</c:v>
                </c:pt>
                <c:pt idx="15461">
                  <c:v>257.7</c:v>
                </c:pt>
                <c:pt idx="15462">
                  <c:v>257.71666666666664</c:v>
                </c:pt>
                <c:pt idx="15463">
                  <c:v>257.73333333333335</c:v>
                </c:pt>
                <c:pt idx="15464">
                  <c:v>257.75</c:v>
                </c:pt>
                <c:pt idx="15465">
                  <c:v>257.76666666666665</c:v>
                </c:pt>
                <c:pt idx="15466">
                  <c:v>257.78333333333336</c:v>
                </c:pt>
                <c:pt idx="15467">
                  <c:v>257.8</c:v>
                </c:pt>
                <c:pt idx="15468">
                  <c:v>257.81666666666666</c:v>
                </c:pt>
                <c:pt idx="15469">
                  <c:v>257.83333333333331</c:v>
                </c:pt>
                <c:pt idx="15470">
                  <c:v>257.85000000000002</c:v>
                </c:pt>
                <c:pt idx="15471">
                  <c:v>257.86666666666667</c:v>
                </c:pt>
                <c:pt idx="15472">
                  <c:v>257.88333333333333</c:v>
                </c:pt>
                <c:pt idx="15473">
                  <c:v>257.89999999999998</c:v>
                </c:pt>
                <c:pt idx="15474">
                  <c:v>257.91666666666669</c:v>
                </c:pt>
                <c:pt idx="15475">
                  <c:v>257.93333333333334</c:v>
                </c:pt>
                <c:pt idx="15476">
                  <c:v>257.95</c:v>
                </c:pt>
                <c:pt idx="15477">
                  <c:v>257.96666666666664</c:v>
                </c:pt>
                <c:pt idx="15478">
                  <c:v>257.98333333333335</c:v>
                </c:pt>
                <c:pt idx="15479">
                  <c:v>258</c:v>
                </c:pt>
                <c:pt idx="15480">
                  <c:v>258.01666666666665</c:v>
                </c:pt>
                <c:pt idx="15481">
                  <c:v>258.03333333333336</c:v>
                </c:pt>
                <c:pt idx="15482">
                  <c:v>258.05</c:v>
                </c:pt>
                <c:pt idx="15483">
                  <c:v>258.06666666666666</c:v>
                </c:pt>
                <c:pt idx="15484">
                  <c:v>258.08333333333331</c:v>
                </c:pt>
                <c:pt idx="15485">
                  <c:v>258.10000000000002</c:v>
                </c:pt>
                <c:pt idx="15486">
                  <c:v>258.11666666666667</c:v>
                </c:pt>
                <c:pt idx="15487">
                  <c:v>258.13333333333333</c:v>
                </c:pt>
                <c:pt idx="15488">
                  <c:v>258.14999999999998</c:v>
                </c:pt>
                <c:pt idx="15489">
                  <c:v>258.16666666666669</c:v>
                </c:pt>
                <c:pt idx="15490">
                  <c:v>258.18333333333334</c:v>
                </c:pt>
                <c:pt idx="15491">
                  <c:v>258.2</c:v>
                </c:pt>
                <c:pt idx="15492">
                  <c:v>258.21666666666664</c:v>
                </c:pt>
                <c:pt idx="15493">
                  <c:v>258.23333333333335</c:v>
                </c:pt>
                <c:pt idx="15494">
                  <c:v>258.25</c:v>
                </c:pt>
                <c:pt idx="15495">
                  <c:v>258.26666666666665</c:v>
                </c:pt>
                <c:pt idx="15496">
                  <c:v>258.28333333333336</c:v>
                </c:pt>
                <c:pt idx="15497">
                  <c:v>258.3</c:v>
                </c:pt>
                <c:pt idx="15498">
                  <c:v>258.31666666666666</c:v>
                </c:pt>
                <c:pt idx="15499">
                  <c:v>258.33333333333331</c:v>
                </c:pt>
                <c:pt idx="15500">
                  <c:v>258.35000000000002</c:v>
                </c:pt>
                <c:pt idx="15501">
                  <c:v>258.36666666666667</c:v>
                </c:pt>
                <c:pt idx="15502">
                  <c:v>258.38333333333333</c:v>
                </c:pt>
                <c:pt idx="15503">
                  <c:v>258.39999999999998</c:v>
                </c:pt>
                <c:pt idx="15504">
                  <c:v>258.41666666666669</c:v>
                </c:pt>
                <c:pt idx="15505">
                  <c:v>258.43333333333334</c:v>
                </c:pt>
                <c:pt idx="15506">
                  <c:v>258.45</c:v>
                </c:pt>
                <c:pt idx="15507">
                  <c:v>258.46666666666664</c:v>
                </c:pt>
                <c:pt idx="15508">
                  <c:v>258.48333333333335</c:v>
                </c:pt>
                <c:pt idx="15509">
                  <c:v>258.5</c:v>
                </c:pt>
                <c:pt idx="15510">
                  <c:v>258.51666666666665</c:v>
                </c:pt>
                <c:pt idx="15511">
                  <c:v>258.53333333333336</c:v>
                </c:pt>
                <c:pt idx="15512">
                  <c:v>258.55</c:v>
                </c:pt>
                <c:pt idx="15513">
                  <c:v>258.56666666666666</c:v>
                </c:pt>
                <c:pt idx="15514">
                  <c:v>258.58333333333331</c:v>
                </c:pt>
                <c:pt idx="15515">
                  <c:v>258.60000000000002</c:v>
                </c:pt>
                <c:pt idx="15516">
                  <c:v>258.61666666666667</c:v>
                </c:pt>
                <c:pt idx="15517">
                  <c:v>258.63333333333333</c:v>
                </c:pt>
                <c:pt idx="15518">
                  <c:v>258.64999999999998</c:v>
                </c:pt>
                <c:pt idx="15519">
                  <c:v>258.66666666666669</c:v>
                </c:pt>
                <c:pt idx="15520">
                  <c:v>258.68333333333334</c:v>
                </c:pt>
                <c:pt idx="15521">
                  <c:v>258.7</c:v>
                </c:pt>
                <c:pt idx="15522">
                  <c:v>258.71666666666664</c:v>
                </c:pt>
                <c:pt idx="15523">
                  <c:v>258.73333333333335</c:v>
                </c:pt>
                <c:pt idx="15524">
                  <c:v>258.75</c:v>
                </c:pt>
                <c:pt idx="15525">
                  <c:v>258.76666666666665</c:v>
                </c:pt>
                <c:pt idx="15526">
                  <c:v>258.78333333333336</c:v>
                </c:pt>
                <c:pt idx="15527">
                  <c:v>258.8</c:v>
                </c:pt>
                <c:pt idx="15528">
                  <c:v>258.81666666666666</c:v>
                </c:pt>
                <c:pt idx="15529">
                  <c:v>258.83333333333331</c:v>
                </c:pt>
                <c:pt idx="15530">
                  <c:v>258.85000000000002</c:v>
                </c:pt>
                <c:pt idx="15531">
                  <c:v>258.86666666666667</c:v>
                </c:pt>
                <c:pt idx="15532">
                  <c:v>258.88333333333333</c:v>
                </c:pt>
                <c:pt idx="15533">
                  <c:v>258.89999999999998</c:v>
                </c:pt>
                <c:pt idx="15534">
                  <c:v>258.91666666666669</c:v>
                </c:pt>
                <c:pt idx="15535">
                  <c:v>258.93333333333334</c:v>
                </c:pt>
                <c:pt idx="15536">
                  <c:v>258.95</c:v>
                </c:pt>
                <c:pt idx="15537">
                  <c:v>258.96666666666664</c:v>
                </c:pt>
                <c:pt idx="15538">
                  <c:v>258.98333333333335</c:v>
                </c:pt>
                <c:pt idx="15539">
                  <c:v>259</c:v>
                </c:pt>
                <c:pt idx="15540">
                  <c:v>259.01666666666665</c:v>
                </c:pt>
                <c:pt idx="15541">
                  <c:v>259.03333333333336</c:v>
                </c:pt>
                <c:pt idx="15542">
                  <c:v>259.05</c:v>
                </c:pt>
                <c:pt idx="15543">
                  <c:v>259.06666666666666</c:v>
                </c:pt>
                <c:pt idx="15544">
                  <c:v>259.08333333333331</c:v>
                </c:pt>
                <c:pt idx="15545">
                  <c:v>259.10000000000002</c:v>
                </c:pt>
                <c:pt idx="15546">
                  <c:v>259.11666666666667</c:v>
                </c:pt>
                <c:pt idx="15547">
                  <c:v>259.13333333333333</c:v>
                </c:pt>
                <c:pt idx="15548">
                  <c:v>259.14999999999998</c:v>
                </c:pt>
                <c:pt idx="15549">
                  <c:v>259.16666666666669</c:v>
                </c:pt>
                <c:pt idx="15550">
                  <c:v>259.18333333333334</c:v>
                </c:pt>
                <c:pt idx="15551">
                  <c:v>259.2</c:v>
                </c:pt>
                <c:pt idx="15552">
                  <c:v>259.21666666666664</c:v>
                </c:pt>
                <c:pt idx="15553">
                  <c:v>259.23333333333335</c:v>
                </c:pt>
                <c:pt idx="15554">
                  <c:v>259.25</c:v>
                </c:pt>
                <c:pt idx="15555">
                  <c:v>259.26666666666665</c:v>
                </c:pt>
                <c:pt idx="15556">
                  <c:v>259.28333333333336</c:v>
                </c:pt>
                <c:pt idx="15557">
                  <c:v>259.3</c:v>
                </c:pt>
                <c:pt idx="15558">
                  <c:v>259.31666666666666</c:v>
                </c:pt>
                <c:pt idx="15559">
                  <c:v>259.33333333333331</c:v>
                </c:pt>
                <c:pt idx="15560">
                  <c:v>259.35000000000002</c:v>
                </c:pt>
                <c:pt idx="15561">
                  <c:v>259.36666666666667</c:v>
                </c:pt>
                <c:pt idx="15562">
                  <c:v>259.38333333333333</c:v>
                </c:pt>
                <c:pt idx="15563">
                  <c:v>259.39999999999998</c:v>
                </c:pt>
                <c:pt idx="15564">
                  <c:v>259.41666666666669</c:v>
                </c:pt>
                <c:pt idx="15565">
                  <c:v>259.43333333333334</c:v>
                </c:pt>
                <c:pt idx="15566">
                  <c:v>259.45</c:v>
                </c:pt>
                <c:pt idx="15567">
                  <c:v>259.46666666666664</c:v>
                </c:pt>
                <c:pt idx="15568">
                  <c:v>259.48333333333335</c:v>
                </c:pt>
                <c:pt idx="15569">
                  <c:v>259.5</c:v>
                </c:pt>
                <c:pt idx="15570">
                  <c:v>259.51666666666665</c:v>
                </c:pt>
                <c:pt idx="15571">
                  <c:v>259.53333333333336</c:v>
                </c:pt>
                <c:pt idx="15572">
                  <c:v>259.55</c:v>
                </c:pt>
                <c:pt idx="15573">
                  <c:v>259.56666666666666</c:v>
                </c:pt>
                <c:pt idx="15574">
                  <c:v>259.58333333333331</c:v>
                </c:pt>
                <c:pt idx="15575">
                  <c:v>259.60000000000002</c:v>
                </c:pt>
                <c:pt idx="15576">
                  <c:v>259.61666666666667</c:v>
                </c:pt>
                <c:pt idx="15577">
                  <c:v>259.63333333333333</c:v>
                </c:pt>
                <c:pt idx="15578">
                  <c:v>259.64999999999998</c:v>
                </c:pt>
                <c:pt idx="15579">
                  <c:v>259.66666666666669</c:v>
                </c:pt>
                <c:pt idx="15580">
                  <c:v>259.68333333333334</c:v>
                </c:pt>
                <c:pt idx="15581">
                  <c:v>259.7</c:v>
                </c:pt>
                <c:pt idx="15582">
                  <c:v>259.71666666666664</c:v>
                </c:pt>
                <c:pt idx="15583">
                  <c:v>259.73333333333335</c:v>
                </c:pt>
                <c:pt idx="15584">
                  <c:v>259.75</c:v>
                </c:pt>
                <c:pt idx="15585">
                  <c:v>259.76666666666665</c:v>
                </c:pt>
                <c:pt idx="15586">
                  <c:v>259.78333333333336</c:v>
                </c:pt>
                <c:pt idx="15587">
                  <c:v>259.8</c:v>
                </c:pt>
                <c:pt idx="15588">
                  <c:v>259.81666666666666</c:v>
                </c:pt>
                <c:pt idx="15589">
                  <c:v>259.83333333333331</c:v>
                </c:pt>
                <c:pt idx="15590">
                  <c:v>259.85000000000002</c:v>
                </c:pt>
                <c:pt idx="15591">
                  <c:v>259.86666666666667</c:v>
                </c:pt>
                <c:pt idx="15592">
                  <c:v>259.88333333333333</c:v>
                </c:pt>
                <c:pt idx="15593">
                  <c:v>259.89999999999998</c:v>
                </c:pt>
                <c:pt idx="15594">
                  <c:v>259.91666666666669</c:v>
                </c:pt>
                <c:pt idx="15595">
                  <c:v>259.93333333333334</c:v>
                </c:pt>
                <c:pt idx="15596">
                  <c:v>259.95</c:v>
                </c:pt>
                <c:pt idx="15597">
                  <c:v>259.96666666666664</c:v>
                </c:pt>
                <c:pt idx="15598">
                  <c:v>259.98333333333335</c:v>
                </c:pt>
                <c:pt idx="15599">
                  <c:v>260</c:v>
                </c:pt>
                <c:pt idx="15600">
                  <c:v>260.01666666666665</c:v>
                </c:pt>
                <c:pt idx="15601">
                  <c:v>260.03333333333336</c:v>
                </c:pt>
                <c:pt idx="15602">
                  <c:v>260.05</c:v>
                </c:pt>
                <c:pt idx="15603">
                  <c:v>260.06666666666666</c:v>
                </c:pt>
                <c:pt idx="15604">
                  <c:v>260.08333333333331</c:v>
                </c:pt>
                <c:pt idx="15605">
                  <c:v>260.10000000000002</c:v>
                </c:pt>
                <c:pt idx="15606">
                  <c:v>260.11666666666667</c:v>
                </c:pt>
                <c:pt idx="15607">
                  <c:v>260.13333333333333</c:v>
                </c:pt>
                <c:pt idx="15608">
                  <c:v>260.14999999999998</c:v>
                </c:pt>
                <c:pt idx="15609">
                  <c:v>260.16666666666669</c:v>
                </c:pt>
                <c:pt idx="15610">
                  <c:v>260.18333333333334</c:v>
                </c:pt>
                <c:pt idx="15611">
                  <c:v>260.2</c:v>
                </c:pt>
                <c:pt idx="15612">
                  <c:v>260.21666666666664</c:v>
                </c:pt>
                <c:pt idx="15613">
                  <c:v>260.23333333333335</c:v>
                </c:pt>
                <c:pt idx="15614">
                  <c:v>260.25</c:v>
                </c:pt>
                <c:pt idx="15615">
                  <c:v>260.26666666666665</c:v>
                </c:pt>
                <c:pt idx="15616">
                  <c:v>260.28333333333336</c:v>
                </c:pt>
                <c:pt idx="15617">
                  <c:v>260.3</c:v>
                </c:pt>
                <c:pt idx="15618">
                  <c:v>260.31666666666666</c:v>
                </c:pt>
                <c:pt idx="15619">
                  <c:v>260.33333333333331</c:v>
                </c:pt>
                <c:pt idx="15620">
                  <c:v>260.35000000000002</c:v>
                </c:pt>
                <c:pt idx="15621">
                  <c:v>260.36666666666667</c:v>
                </c:pt>
                <c:pt idx="15622">
                  <c:v>260.38333333333333</c:v>
                </c:pt>
                <c:pt idx="15623">
                  <c:v>260.39999999999998</c:v>
                </c:pt>
                <c:pt idx="15624">
                  <c:v>260.41666666666669</c:v>
                </c:pt>
                <c:pt idx="15625">
                  <c:v>260.43333333333334</c:v>
                </c:pt>
                <c:pt idx="15626">
                  <c:v>260.45</c:v>
                </c:pt>
                <c:pt idx="15627">
                  <c:v>260.46666666666664</c:v>
                </c:pt>
                <c:pt idx="15628">
                  <c:v>260.48333333333335</c:v>
                </c:pt>
                <c:pt idx="15629">
                  <c:v>260.5</c:v>
                </c:pt>
                <c:pt idx="15630">
                  <c:v>260.51666666666665</c:v>
                </c:pt>
                <c:pt idx="15631">
                  <c:v>260.53333333333336</c:v>
                </c:pt>
                <c:pt idx="15632">
                  <c:v>260.55</c:v>
                </c:pt>
                <c:pt idx="15633">
                  <c:v>260.56666666666666</c:v>
                </c:pt>
                <c:pt idx="15634">
                  <c:v>260.58333333333331</c:v>
                </c:pt>
                <c:pt idx="15635">
                  <c:v>260.60000000000002</c:v>
                </c:pt>
                <c:pt idx="15636">
                  <c:v>260.61666666666667</c:v>
                </c:pt>
                <c:pt idx="15637">
                  <c:v>260.63333333333333</c:v>
                </c:pt>
                <c:pt idx="15638">
                  <c:v>260.64999999999998</c:v>
                </c:pt>
                <c:pt idx="15639">
                  <c:v>260.66666666666669</c:v>
                </c:pt>
                <c:pt idx="15640">
                  <c:v>260.68333333333334</c:v>
                </c:pt>
                <c:pt idx="15641">
                  <c:v>260.7</c:v>
                </c:pt>
                <c:pt idx="15642">
                  <c:v>260.71666666666664</c:v>
                </c:pt>
                <c:pt idx="15643">
                  <c:v>260.73333333333335</c:v>
                </c:pt>
                <c:pt idx="15644">
                  <c:v>260.75</c:v>
                </c:pt>
                <c:pt idx="15645">
                  <c:v>260.76666666666665</c:v>
                </c:pt>
                <c:pt idx="15646">
                  <c:v>260.78333333333336</c:v>
                </c:pt>
                <c:pt idx="15647">
                  <c:v>260.8</c:v>
                </c:pt>
                <c:pt idx="15648">
                  <c:v>260.81666666666666</c:v>
                </c:pt>
                <c:pt idx="15649">
                  <c:v>260.83333333333331</c:v>
                </c:pt>
                <c:pt idx="15650">
                  <c:v>260.85000000000002</c:v>
                </c:pt>
                <c:pt idx="15651">
                  <c:v>260.86666666666667</c:v>
                </c:pt>
                <c:pt idx="15652">
                  <c:v>260.88333333333333</c:v>
                </c:pt>
                <c:pt idx="15653">
                  <c:v>260.89999999999998</c:v>
                </c:pt>
                <c:pt idx="15654">
                  <c:v>260.91666666666669</c:v>
                </c:pt>
                <c:pt idx="15655">
                  <c:v>260.93333333333334</c:v>
                </c:pt>
                <c:pt idx="15656">
                  <c:v>260.95</c:v>
                </c:pt>
                <c:pt idx="15657">
                  <c:v>260.96666666666664</c:v>
                </c:pt>
                <c:pt idx="15658">
                  <c:v>260.98333333333335</c:v>
                </c:pt>
                <c:pt idx="15659">
                  <c:v>261</c:v>
                </c:pt>
                <c:pt idx="15660">
                  <c:v>261.01666666666665</c:v>
                </c:pt>
                <c:pt idx="15661">
                  <c:v>261.03333333333336</c:v>
                </c:pt>
                <c:pt idx="15662">
                  <c:v>261.05</c:v>
                </c:pt>
                <c:pt idx="15663">
                  <c:v>261.06666666666666</c:v>
                </c:pt>
                <c:pt idx="15664">
                  <c:v>261.08333333333331</c:v>
                </c:pt>
                <c:pt idx="15665">
                  <c:v>261.10000000000002</c:v>
                </c:pt>
                <c:pt idx="15666">
                  <c:v>261.11666666666667</c:v>
                </c:pt>
                <c:pt idx="15667">
                  <c:v>261.13333333333333</c:v>
                </c:pt>
                <c:pt idx="15668">
                  <c:v>261.14999999999998</c:v>
                </c:pt>
                <c:pt idx="15669">
                  <c:v>261.16666666666669</c:v>
                </c:pt>
                <c:pt idx="15670">
                  <c:v>261.18333333333334</c:v>
                </c:pt>
                <c:pt idx="15671">
                  <c:v>261.2</c:v>
                </c:pt>
                <c:pt idx="15672">
                  <c:v>261.21666666666664</c:v>
                </c:pt>
                <c:pt idx="15673">
                  <c:v>261.23333333333335</c:v>
                </c:pt>
                <c:pt idx="15674">
                  <c:v>261.25</c:v>
                </c:pt>
                <c:pt idx="15675">
                  <c:v>261.26666666666665</c:v>
                </c:pt>
                <c:pt idx="15676">
                  <c:v>261.28333333333336</c:v>
                </c:pt>
                <c:pt idx="15677">
                  <c:v>261.3</c:v>
                </c:pt>
                <c:pt idx="15678">
                  <c:v>261.31666666666666</c:v>
                </c:pt>
                <c:pt idx="15679">
                  <c:v>261.33333333333331</c:v>
                </c:pt>
                <c:pt idx="15680">
                  <c:v>261.35000000000002</c:v>
                </c:pt>
                <c:pt idx="15681">
                  <c:v>261.36666666666667</c:v>
                </c:pt>
                <c:pt idx="15682">
                  <c:v>261.38333333333333</c:v>
                </c:pt>
                <c:pt idx="15683">
                  <c:v>261.39999999999998</c:v>
                </c:pt>
                <c:pt idx="15684">
                  <c:v>261.41666666666669</c:v>
                </c:pt>
                <c:pt idx="15685">
                  <c:v>261.43333333333334</c:v>
                </c:pt>
                <c:pt idx="15686">
                  <c:v>261.45</c:v>
                </c:pt>
                <c:pt idx="15687">
                  <c:v>261.46666666666664</c:v>
                </c:pt>
                <c:pt idx="15688">
                  <c:v>261.48333333333335</c:v>
                </c:pt>
                <c:pt idx="15689">
                  <c:v>261.5</c:v>
                </c:pt>
                <c:pt idx="15690">
                  <c:v>261.51666666666665</c:v>
                </c:pt>
                <c:pt idx="15691">
                  <c:v>261.53333333333336</c:v>
                </c:pt>
                <c:pt idx="15692">
                  <c:v>261.55</c:v>
                </c:pt>
                <c:pt idx="15693">
                  <c:v>261.56666666666666</c:v>
                </c:pt>
                <c:pt idx="15694">
                  <c:v>261.58333333333331</c:v>
                </c:pt>
                <c:pt idx="15695">
                  <c:v>261.60000000000002</c:v>
                </c:pt>
                <c:pt idx="15696">
                  <c:v>261.61666666666667</c:v>
                </c:pt>
                <c:pt idx="15697">
                  <c:v>261.63333333333333</c:v>
                </c:pt>
                <c:pt idx="15698">
                  <c:v>261.64999999999998</c:v>
                </c:pt>
                <c:pt idx="15699">
                  <c:v>261.66666666666669</c:v>
                </c:pt>
                <c:pt idx="15700">
                  <c:v>261.68333333333334</c:v>
                </c:pt>
                <c:pt idx="15701">
                  <c:v>261.7</c:v>
                </c:pt>
                <c:pt idx="15702">
                  <c:v>261.71666666666664</c:v>
                </c:pt>
                <c:pt idx="15703">
                  <c:v>261.73333333333335</c:v>
                </c:pt>
                <c:pt idx="15704">
                  <c:v>261.75</c:v>
                </c:pt>
                <c:pt idx="15705">
                  <c:v>261.76666666666665</c:v>
                </c:pt>
                <c:pt idx="15706">
                  <c:v>261.78333333333336</c:v>
                </c:pt>
                <c:pt idx="15707">
                  <c:v>261.8</c:v>
                </c:pt>
                <c:pt idx="15708">
                  <c:v>261.81666666666666</c:v>
                </c:pt>
                <c:pt idx="15709">
                  <c:v>261.83333333333331</c:v>
                </c:pt>
                <c:pt idx="15710">
                  <c:v>261.85000000000002</c:v>
                </c:pt>
                <c:pt idx="15711">
                  <c:v>261.86666666666667</c:v>
                </c:pt>
                <c:pt idx="15712">
                  <c:v>261.88333333333333</c:v>
                </c:pt>
                <c:pt idx="15713">
                  <c:v>261.89999999999998</c:v>
                </c:pt>
                <c:pt idx="15714">
                  <c:v>261.91666666666669</c:v>
                </c:pt>
                <c:pt idx="15715">
                  <c:v>261.93333333333334</c:v>
                </c:pt>
                <c:pt idx="15716">
                  <c:v>261.95</c:v>
                </c:pt>
                <c:pt idx="15717">
                  <c:v>261.96666666666664</c:v>
                </c:pt>
                <c:pt idx="15718">
                  <c:v>261.98333333333335</c:v>
                </c:pt>
                <c:pt idx="15719">
                  <c:v>262</c:v>
                </c:pt>
                <c:pt idx="15720">
                  <c:v>262.01666666666665</c:v>
                </c:pt>
                <c:pt idx="15721">
                  <c:v>262.03333333333336</c:v>
                </c:pt>
                <c:pt idx="15722">
                  <c:v>262.05</c:v>
                </c:pt>
                <c:pt idx="15723">
                  <c:v>262.06666666666666</c:v>
                </c:pt>
                <c:pt idx="15724">
                  <c:v>262.08333333333331</c:v>
                </c:pt>
                <c:pt idx="15725">
                  <c:v>262.10000000000002</c:v>
                </c:pt>
                <c:pt idx="15726">
                  <c:v>262.11666666666667</c:v>
                </c:pt>
                <c:pt idx="15727">
                  <c:v>262.13333333333333</c:v>
                </c:pt>
                <c:pt idx="15728">
                  <c:v>262.14999999999998</c:v>
                </c:pt>
                <c:pt idx="15729">
                  <c:v>262.16666666666669</c:v>
                </c:pt>
                <c:pt idx="15730">
                  <c:v>262.18333333333334</c:v>
                </c:pt>
                <c:pt idx="15731">
                  <c:v>262.2</c:v>
                </c:pt>
                <c:pt idx="15732">
                  <c:v>262.21666666666664</c:v>
                </c:pt>
                <c:pt idx="15733">
                  <c:v>262.23333333333335</c:v>
                </c:pt>
                <c:pt idx="15734">
                  <c:v>262.25</c:v>
                </c:pt>
                <c:pt idx="15735">
                  <c:v>262.26666666666665</c:v>
                </c:pt>
                <c:pt idx="15736">
                  <c:v>262.28333333333336</c:v>
                </c:pt>
                <c:pt idx="15737">
                  <c:v>262.3</c:v>
                </c:pt>
                <c:pt idx="15738">
                  <c:v>262.31666666666666</c:v>
                </c:pt>
                <c:pt idx="15739">
                  <c:v>262.33333333333331</c:v>
                </c:pt>
                <c:pt idx="15740">
                  <c:v>262.35000000000002</c:v>
                </c:pt>
                <c:pt idx="15741">
                  <c:v>262.36666666666667</c:v>
                </c:pt>
                <c:pt idx="15742">
                  <c:v>262.38333333333333</c:v>
                </c:pt>
                <c:pt idx="15743">
                  <c:v>262.39999999999998</c:v>
                </c:pt>
                <c:pt idx="15744">
                  <c:v>262.41666666666669</c:v>
                </c:pt>
                <c:pt idx="15745">
                  <c:v>262.43333333333334</c:v>
                </c:pt>
                <c:pt idx="15746">
                  <c:v>262.45</c:v>
                </c:pt>
                <c:pt idx="15747">
                  <c:v>262.46666666666664</c:v>
                </c:pt>
                <c:pt idx="15748">
                  <c:v>262.48333333333335</c:v>
                </c:pt>
                <c:pt idx="15749">
                  <c:v>262.5</c:v>
                </c:pt>
                <c:pt idx="15750">
                  <c:v>262.51666666666665</c:v>
                </c:pt>
                <c:pt idx="15751">
                  <c:v>262.53333333333336</c:v>
                </c:pt>
                <c:pt idx="15752">
                  <c:v>262.55</c:v>
                </c:pt>
                <c:pt idx="15753">
                  <c:v>262.56666666666666</c:v>
                </c:pt>
                <c:pt idx="15754">
                  <c:v>262.58333333333331</c:v>
                </c:pt>
                <c:pt idx="15755">
                  <c:v>262.60000000000002</c:v>
                </c:pt>
                <c:pt idx="15756">
                  <c:v>262.61666666666667</c:v>
                </c:pt>
                <c:pt idx="15757">
                  <c:v>262.63333333333333</c:v>
                </c:pt>
                <c:pt idx="15758">
                  <c:v>262.64999999999998</c:v>
                </c:pt>
                <c:pt idx="15759">
                  <c:v>262.66666666666669</c:v>
                </c:pt>
                <c:pt idx="15760">
                  <c:v>262.68333333333334</c:v>
                </c:pt>
                <c:pt idx="15761">
                  <c:v>262.7</c:v>
                </c:pt>
                <c:pt idx="15762">
                  <c:v>262.71666666666664</c:v>
                </c:pt>
                <c:pt idx="15763">
                  <c:v>262.73333333333335</c:v>
                </c:pt>
                <c:pt idx="15764">
                  <c:v>262.75</c:v>
                </c:pt>
                <c:pt idx="15765">
                  <c:v>262.76666666666665</c:v>
                </c:pt>
                <c:pt idx="15766">
                  <c:v>262.78333333333336</c:v>
                </c:pt>
                <c:pt idx="15767">
                  <c:v>262.8</c:v>
                </c:pt>
                <c:pt idx="15768">
                  <c:v>262.81666666666666</c:v>
                </c:pt>
                <c:pt idx="15769">
                  <c:v>262.83333333333331</c:v>
                </c:pt>
                <c:pt idx="15770">
                  <c:v>262.85000000000002</c:v>
                </c:pt>
                <c:pt idx="15771">
                  <c:v>262.86666666666667</c:v>
                </c:pt>
                <c:pt idx="15772">
                  <c:v>262.88333333333333</c:v>
                </c:pt>
                <c:pt idx="15773">
                  <c:v>262.89999999999998</c:v>
                </c:pt>
                <c:pt idx="15774">
                  <c:v>262.91666666666669</c:v>
                </c:pt>
                <c:pt idx="15775">
                  <c:v>262.93333333333334</c:v>
                </c:pt>
                <c:pt idx="15776">
                  <c:v>262.95</c:v>
                </c:pt>
                <c:pt idx="15777">
                  <c:v>262.96666666666664</c:v>
                </c:pt>
                <c:pt idx="15778">
                  <c:v>262.98333333333335</c:v>
                </c:pt>
                <c:pt idx="15779">
                  <c:v>263</c:v>
                </c:pt>
                <c:pt idx="15780">
                  <c:v>263.01666666666665</c:v>
                </c:pt>
                <c:pt idx="15781">
                  <c:v>263.03333333333336</c:v>
                </c:pt>
                <c:pt idx="15782">
                  <c:v>263.05</c:v>
                </c:pt>
                <c:pt idx="15783">
                  <c:v>263.06666666666666</c:v>
                </c:pt>
                <c:pt idx="15784">
                  <c:v>263.08333333333331</c:v>
                </c:pt>
                <c:pt idx="15785">
                  <c:v>263.10000000000002</c:v>
                </c:pt>
                <c:pt idx="15786">
                  <c:v>263.11666666666667</c:v>
                </c:pt>
                <c:pt idx="15787">
                  <c:v>263.13333333333333</c:v>
                </c:pt>
                <c:pt idx="15788">
                  <c:v>263.14999999999998</c:v>
                </c:pt>
                <c:pt idx="15789">
                  <c:v>263.16666666666669</c:v>
                </c:pt>
                <c:pt idx="15790">
                  <c:v>263.18333333333334</c:v>
                </c:pt>
                <c:pt idx="15791">
                  <c:v>263.2</c:v>
                </c:pt>
                <c:pt idx="15792">
                  <c:v>263.21666666666664</c:v>
                </c:pt>
                <c:pt idx="15793">
                  <c:v>263.23333333333335</c:v>
                </c:pt>
                <c:pt idx="15794">
                  <c:v>263.25</c:v>
                </c:pt>
                <c:pt idx="15795">
                  <c:v>263.26666666666665</c:v>
                </c:pt>
                <c:pt idx="15796">
                  <c:v>263.28333333333336</c:v>
                </c:pt>
                <c:pt idx="15797">
                  <c:v>263.3</c:v>
                </c:pt>
                <c:pt idx="15798">
                  <c:v>263.31666666666666</c:v>
                </c:pt>
                <c:pt idx="15799">
                  <c:v>263.33333333333331</c:v>
                </c:pt>
                <c:pt idx="15800">
                  <c:v>263.35000000000002</c:v>
                </c:pt>
                <c:pt idx="15801">
                  <c:v>263.36666666666667</c:v>
                </c:pt>
                <c:pt idx="15802">
                  <c:v>263.38333333333333</c:v>
                </c:pt>
                <c:pt idx="15803">
                  <c:v>263.39999999999998</c:v>
                </c:pt>
                <c:pt idx="15804">
                  <c:v>263.41666666666669</c:v>
                </c:pt>
                <c:pt idx="15805">
                  <c:v>263.43333333333334</c:v>
                </c:pt>
                <c:pt idx="15806">
                  <c:v>263.45</c:v>
                </c:pt>
                <c:pt idx="15807">
                  <c:v>263.46666666666664</c:v>
                </c:pt>
                <c:pt idx="15808">
                  <c:v>263.48333333333335</c:v>
                </c:pt>
                <c:pt idx="15809">
                  <c:v>263.5</c:v>
                </c:pt>
                <c:pt idx="15810">
                  <c:v>263.51666666666665</c:v>
                </c:pt>
                <c:pt idx="15811">
                  <c:v>263.53333333333336</c:v>
                </c:pt>
                <c:pt idx="15812">
                  <c:v>263.55</c:v>
                </c:pt>
                <c:pt idx="15813">
                  <c:v>263.56666666666666</c:v>
                </c:pt>
                <c:pt idx="15814">
                  <c:v>263.58333333333331</c:v>
                </c:pt>
                <c:pt idx="15815">
                  <c:v>263.60000000000002</c:v>
                </c:pt>
                <c:pt idx="15816">
                  <c:v>263.61666666666667</c:v>
                </c:pt>
                <c:pt idx="15817">
                  <c:v>263.63333333333333</c:v>
                </c:pt>
                <c:pt idx="15818">
                  <c:v>263.64999999999998</c:v>
                </c:pt>
                <c:pt idx="15819">
                  <c:v>263.66666666666669</c:v>
                </c:pt>
                <c:pt idx="15820">
                  <c:v>263.68333333333334</c:v>
                </c:pt>
                <c:pt idx="15821">
                  <c:v>263.7</c:v>
                </c:pt>
                <c:pt idx="15822">
                  <c:v>263.71666666666664</c:v>
                </c:pt>
                <c:pt idx="15823">
                  <c:v>263.73333333333335</c:v>
                </c:pt>
                <c:pt idx="15824">
                  <c:v>263.75</c:v>
                </c:pt>
                <c:pt idx="15825">
                  <c:v>263.76666666666665</c:v>
                </c:pt>
                <c:pt idx="15826">
                  <c:v>263.78333333333336</c:v>
                </c:pt>
                <c:pt idx="15827">
                  <c:v>263.8</c:v>
                </c:pt>
                <c:pt idx="15828">
                  <c:v>263.81666666666666</c:v>
                </c:pt>
                <c:pt idx="15829">
                  <c:v>263.83333333333331</c:v>
                </c:pt>
                <c:pt idx="15830">
                  <c:v>263.85000000000002</c:v>
                </c:pt>
                <c:pt idx="15831">
                  <c:v>263.86666666666667</c:v>
                </c:pt>
                <c:pt idx="15832">
                  <c:v>263.88333333333333</c:v>
                </c:pt>
                <c:pt idx="15833">
                  <c:v>263.89999999999998</c:v>
                </c:pt>
                <c:pt idx="15834">
                  <c:v>263.91666666666669</c:v>
                </c:pt>
                <c:pt idx="15835">
                  <c:v>263.93333333333334</c:v>
                </c:pt>
                <c:pt idx="15836">
                  <c:v>263.95</c:v>
                </c:pt>
                <c:pt idx="15837">
                  <c:v>263.96666666666664</c:v>
                </c:pt>
                <c:pt idx="15838">
                  <c:v>263.98333333333335</c:v>
                </c:pt>
                <c:pt idx="15839">
                  <c:v>264</c:v>
                </c:pt>
                <c:pt idx="15840">
                  <c:v>264.01666666666665</c:v>
                </c:pt>
                <c:pt idx="15841">
                  <c:v>264.03333333333336</c:v>
                </c:pt>
                <c:pt idx="15842">
                  <c:v>264.05</c:v>
                </c:pt>
                <c:pt idx="15843">
                  <c:v>264.06666666666666</c:v>
                </c:pt>
                <c:pt idx="15844">
                  <c:v>264.08333333333331</c:v>
                </c:pt>
                <c:pt idx="15845">
                  <c:v>264.10000000000002</c:v>
                </c:pt>
                <c:pt idx="15846">
                  <c:v>264.11666666666667</c:v>
                </c:pt>
                <c:pt idx="15847">
                  <c:v>264.13333333333333</c:v>
                </c:pt>
                <c:pt idx="15848">
                  <c:v>264.14999999999998</c:v>
                </c:pt>
                <c:pt idx="15849">
                  <c:v>264.16666666666669</c:v>
                </c:pt>
                <c:pt idx="15850">
                  <c:v>264.18333333333334</c:v>
                </c:pt>
                <c:pt idx="15851">
                  <c:v>264.2</c:v>
                </c:pt>
                <c:pt idx="15852">
                  <c:v>264.21666666666664</c:v>
                </c:pt>
                <c:pt idx="15853">
                  <c:v>264.23333333333335</c:v>
                </c:pt>
                <c:pt idx="15854">
                  <c:v>264.25</c:v>
                </c:pt>
                <c:pt idx="15855">
                  <c:v>264.26666666666665</c:v>
                </c:pt>
                <c:pt idx="15856">
                  <c:v>264.28333333333336</c:v>
                </c:pt>
                <c:pt idx="15857">
                  <c:v>264.3</c:v>
                </c:pt>
                <c:pt idx="15858">
                  <c:v>264.31666666666666</c:v>
                </c:pt>
                <c:pt idx="15859">
                  <c:v>264.33333333333331</c:v>
                </c:pt>
                <c:pt idx="15860">
                  <c:v>264.35000000000002</c:v>
                </c:pt>
                <c:pt idx="15861">
                  <c:v>264.36666666666667</c:v>
                </c:pt>
                <c:pt idx="15862">
                  <c:v>264.38333333333333</c:v>
                </c:pt>
                <c:pt idx="15863">
                  <c:v>264.39999999999998</c:v>
                </c:pt>
                <c:pt idx="15864">
                  <c:v>264.41666666666669</c:v>
                </c:pt>
                <c:pt idx="15865">
                  <c:v>264.43333333333334</c:v>
                </c:pt>
                <c:pt idx="15866">
                  <c:v>264.45</c:v>
                </c:pt>
                <c:pt idx="15867">
                  <c:v>264.46666666666664</c:v>
                </c:pt>
                <c:pt idx="15868">
                  <c:v>264.48333333333335</c:v>
                </c:pt>
                <c:pt idx="15869">
                  <c:v>264.5</c:v>
                </c:pt>
                <c:pt idx="15870">
                  <c:v>264.51666666666665</c:v>
                </c:pt>
                <c:pt idx="15871">
                  <c:v>264.53333333333336</c:v>
                </c:pt>
                <c:pt idx="15872">
                  <c:v>264.55</c:v>
                </c:pt>
                <c:pt idx="15873">
                  <c:v>264.56666666666666</c:v>
                </c:pt>
                <c:pt idx="15874">
                  <c:v>264.58333333333331</c:v>
                </c:pt>
                <c:pt idx="15875">
                  <c:v>264.60000000000002</c:v>
                </c:pt>
                <c:pt idx="15876">
                  <c:v>264.61666666666667</c:v>
                </c:pt>
                <c:pt idx="15877">
                  <c:v>264.63333333333333</c:v>
                </c:pt>
                <c:pt idx="15878">
                  <c:v>264.64999999999998</c:v>
                </c:pt>
                <c:pt idx="15879">
                  <c:v>264.66666666666669</c:v>
                </c:pt>
                <c:pt idx="15880">
                  <c:v>264.68333333333334</c:v>
                </c:pt>
                <c:pt idx="15881">
                  <c:v>264.7</c:v>
                </c:pt>
                <c:pt idx="15882">
                  <c:v>264.71666666666664</c:v>
                </c:pt>
                <c:pt idx="15883">
                  <c:v>264.73333333333335</c:v>
                </c:pt>
                <c:pt idx="15884">
                  <c:v>264.75</c:v>
                </c:pt>
                <c:pt idx="15885">
                  <c:v>264.76666666666665</c:v>
                </c:pt>
                <c:pt idx="15886">
                  <c:v>264.78333333333336</c:v>
                </c:pt>
                <c:pt idx="15887">
                  <c:v>264.8</c:v>
                </c:pt>
                <c:pt idx="15888">
                  <c:v>264.81666666666666</c:v>
                </c:pt>
                <c:pt idx="15889">
                  <c:v>264.83333333333331</c:v>
                </c:pt>
                <c:pt idx="15890">
                  <c:v>264.85000000000002</c:v>
                </c:pt>
                <c:pt idx="15891">
                  <c:v>264.86666666666667</c:v>
                </c:pt>
                <c:pt idx="15892">
                  <c:v>264.88333333333333</c:v>
                </c:pt>
                <c:pt idx="15893">
                  <c:v>264.89999999999998</c:v>
                </c:pt>
                <c:pt idx="15894">
                  <c:v>264.91666666666669</c:v>
                </c:pt>
                <c:pt idx="15895">
                  <c:v>264.93333333333334</c:v>
                </c:pt>
                <c:pt idx="15896">
                  <c:v>264.95</c:v>
                </c:pt>
                <c:pt idx="15897">
                  <c:v>264.96666666666664</c:v>
                </c:pt>
                <c:pt idx="15898">
                  <c:v>264.98333333333335</c:v>
                </c:pt>
                <c:pt idx="15899">
                  <c:v>265</c:v>
                </c:pt>
                <c:pt idx="15900">
                  <c:v>265.01666666666665</c:v>
                </c:pt>
                <c:pt idx="15901">
                  <c:v>265.03333333333336</c:v>
                </c:pt>
                <c:pt idx="15902">
                  <c:v>265.05</c:v>
                </c:pt>
                <c:pt idx="15903">
                  <c:v>265.06666666666666</c:v>
                </c:pt>
                <c:pt idx="15904">
                  <c:v>265.08333333333331</c:v>
                </c:pt>
                <c:pt idx="15905">
                  <c:v>265.10000000000002</c:v>
                </c:pt>
                <c:pt idx="15906">
                  <c:v>265.11666666666667</c:v>
                </c:pt>
                <c:pt idx="15907">
                  <c:v>265.13333333333333</c:v>
                </c:pt>
                <c:pt idx="15908">
                  <c:v>265.14999999999998</c:v>
                </c:pt>
                <c:pt idx="15909">
                  <c:v>265.16666666666669</c:v>
                </c:pt>
                <c:pt idx="15910">
                  <c:v>265.18333333333334</c:v>
                </c:pt>
                <c:pt idx="15911">
                  <c:v>265.2</c:v>
                </c:pt>
                <c:pt idx="15912">
                  <c:v>265.21666666666664</c:v>
                </c:pt>
                <c:pt idx="15913">
                  <c:v>265.23333333333335</c:v>
                </c:pt>
                <c:pt idx="15914">
                  <c:v>265.25</c:v>
                </c:pt>
                <c:pt idx="15915">
                  <c:v>265.26666666666665</c:v>
                </c:pt>
                <c:pt idx="15916">
                  <c:v>265.28333333333336</c:v>
                </c:pt>
                <c:pt idx="15917">
                  <c:v>265.3</c:v>
                </c:pt>
                <c:pt idx="15918">
                  <c:v>265.31666666666666</c:v>
                </c:pt>
                <c:pt idx="15919">
                  <c:v>265.33333333333331</c:v>
                </c:pt>
                <c:pt idx="15920">
                  <c:v>265.35000000000002</c:v>
                </c:pt>
                <c:pt idx="15921">
                  <c:v>265.36666666666667</c:v>
                </c:pt>
                <c:pt idx="15922">
                  <c:v>265.38333333333333</c:v>
                </c:pt>
                <c:pt idx="15923">
                  <c:v>265.39999999999998</c:v>
                </c:pt>
                <c:pt idx="15924">
                  <c:v>265.41666666666669</c:v>
                </c:pt>
                <c:pt idx="15925">
                  <c:v>265.43333333333334</c:v>
                </c:pt>
                <c:pt idx="15926">
                  <c:v>265.45</c:v>
                </c:pt>
                <c:pt idx="15927">
                  <c:v>265.46666666666664</c:v>
                </c:pt>
                <c:pt idx="15928">
                  <c:v>265.48333333333335</c:v>
                </c:pt>
                <c:pt idx="15929">
                  <c:v>265.5</c:v>
                </c:pt>
                <c:pt idx="15930">
                  <c:v>265.51666666666665</c:v>
                </c:pt>
                <c:pt idx="15931">
                  <c:v>265.53333333333336</c:v>
                </c:pt>
                <c:pt idx="15932">
                  <c:v>265.55</c:v>
                </c:pt>
                <c:pt idx="15933">
                  <c:v>265.56666666666666</c:v>
                </c:pt>
                <c:pt idx="15934">
                  <c:v>265.58333333333331</c:v>
                </c:pt>
                <c:pt idx="15935">
                  <c:v>265.60000000000002</c:v>
                </c:pt>
                <c:pt idx="15936">
                  <c:v>265.61666666666667</c:v>
                </c:pt>
                <c:pt idx="15937">
                  <c:v>265.63333333333333</c:v>
                </c:pt>
                <c:pt idx="15938">
                  <c:v>265.64999999999998</c:v>
                </c:pt>
                <c:pt idx="15939">
                  <c:v>265.66666666666669</c:v>
                </c:pt>
                <c:pt idx="15940">
                  <c:v>265.68333333333334</c:v>
                </c:pt>
                <c:pt idx="15941">
                  <c:v>265.7</c:v>
                </c:pt>
                <c:pt idx="15942">
                  <c:v>265.71666666666664</c:v>
                </c:pt>
                <c:pt idx="15943">
                  <c:v>265.73333333333335</c:v>
                </c:pt>
                <c:pt idx="15944">
                  <c:v>265.75</c:v>
                </c:pt>
                <c:pt idx="15945">
                  <c:v>265.76666666666665</c:v>
                </c:pt>
                <c:pt idx="15946">
                  <c:v>265.78333333333336</c:v>
                </c:pt>
                <c:pt idx="15947">
                  <c:v>265.8</c:v>
                </c:pt>
                <c:pt idx="15948">
                  <c:v>265.81666666666666</c:v>
                </c:pt>
                <c:pt idx="15949">
                  <c:v>265.83333333333331</c:v>
                </c:pt>
                <c:pt idx="15950">
                  <c:v>265.85000000000002</c:v>
                </c:pt>
                <c:pt idx="15951">
                  <c:v>265.86666666666667</c:v>
                </c:pt>
                <c:pt idx="15952">
                  <c:v>265.88333333333333</c:v>
                </c:pt>
                <c:pt idx="15953">
                  <c:v>265.89999999999998</c:v>
                </c:pt>
                <c:pt idx="15954">
                  <c:v>265.91666666666669</c:v>
                </c:pt>
                <c:pt idx="15955">
                  <c:v>265.93333333333334</c:v>
                </c:pt>
                <c:pt idx="15956">
                  <c:v>265.95</c:v>
                </c:pt>
                <c:pt idx="15957">
                  <c:v>265.96666666666664</c:v>
                </c:pt>
                <c:pt idx="15958">
                  <c:v>265.98333333333335</c:v>
                </c:pt>
                <c:pt idx="15959">
                  <c:v>266</c:v>
                </c:pt>
                <c:pt idx="15960">
                  <c:v>266.01666666666665</c:v>
                </c:pt>
                <c:pt idx="15961">
                  <c:v>266.03333333333336</c:v>
                </c:pt>
                <c:pt idx="15962">
                  <c:v>266.05</c:v>
                </c:pt>
                <c:pt idx="15963">
                  <c:v>266.06666666666666</c:v>
                </c:pt>
                <c:pt idx="15964">
                  <c:v>266.08333333333331</c:v>
                </c:pt>
                <c:pt idx="15965">
                  <c:v>266.10000000000002</c:v>
                </c:pt>
                <c:pt idx="15966">
                  <c:v>266.11666666666667</c:v>
                </c:pt>
                <c:pt idx="15967">
                  <c:v>266.13333333333333</c:v>
                </c:pt>
                <c:pt idx="15968">
                  <c:v>266.14999999999998</c:v>
                </c:pt>
                <c:pt idx="15969">
                  <c:v>266.16666666666669</c:v>
                </c:pt>
                <c:pt idx="15970">
                  <c:v>266.18333333333334</c:v>
                </c:pt>
                <c:pt idx="15971">
                  <c:v>266.2</c:v>
                </c:pt>
                <c:pt idx="15972">
                  <c:v>266.21666666666664</c:v>
                </c:pt>
                <c:pt idx="15973">
                  <c:v>266.23333333333335</c:v>
                </c:pt>
                <c:pt idx="15974">
                  <c:v>266.25</c:v>
                </c:pt>
                <c:pt idx="15975">
                  <c:v>266.26666666666665</c:v>
                </c:pt>
                <c:pt idx="15976">
                  <c:v>266.28333333333336</c:v>
                </c:pt>
                <c:pt idx="15977">
                  <c:v>266.3</c:v>
                </c:pt>
                <c:pt idx="15978">
                  <c:v>266.31666666666666</c:v>
                </c:pt>
                <c:pt idx="15979">
                  <c:v>266.33333333333331</c:v>
                </c:pt>
                <c:pt idx="15980">
                  <c:v>266.35000000000002</c:v>
                </c:pt>
                <c:pt idx="15981">
                  <c:v>266.36666666666667</c:v>
                </c:pt>
                <c:pt idx="15982">
                  <c:v>266.38333333333333</c:v>
                </c:pt>
                <c:pt idx="15983">
                  <c:v>266.39999999999998</c:v>
                </c:pt>
                <c:pt idx="15984">
                  <c:v>266.41666666666669</c:v>
                </c:pt>
                <c:pt idx="15985">
                  <c:v>266.43333333333334</c:v>
                </c:pt>
                <c:pt idx="15986">
                  <c:v>266.45</c:v>
                </c:pt>
                <c:pt idx="15987">
                  <c:v>266.46666666666664</c:v>
                </c:pt>
                <c:pt idx="15988">
                  <c:v>266.48333333333335</c:v>
                </c:pt>
                <c:pt idx="15989">
                  <c:v>266.5</c:v>
                </c:pt>
                <c:pt idx="15990">
                  <c:v>266.51666666666665</c:v>
                </c:pt>
                <c:pt idx="15991">
                  <c:v>266.53333333333336</c:v>
                </c:pt>
                <c:pt idx="15992">
                  <c:v>266.55</c:v>
                </c:pt>
                <c:pt idx="15993">
                  <c:v>266.56666666666666</c:v>
                </c:pt>
                <c:pt idx="15994">
                  <c:v>266.58333333333331</c:v>
                </c:pt>
                <c:pt idx="15995">
                  <c:v>266.60000000000002</c:v>
                </c:pt>
                <c:pt idx="15996">
                  <c:v>266.61666666666667</c:v>
                </c:pt>
                <c:pt idx="15997">
                  <c:v>266.63333333333333</c:v>
                </c:pt>
                <c:pt idx="15998">
                  <c:v>266.64999999999998</c:v>
                </c:pt>
                <c:pt idx="15999">
                  <c:v>266.66666666666669</c:v>
                </c:pt>
                <c:pt idx="16000">
                  <c:v>266.68333333333334</c:v>
                </c:pt>
                <c:pt idx="16001">
                  <c:v>266.7</c:v>
                </c:pt>
                <c:pt idx="16002">
                  <c:v>266.71666666666664</c:v>
                </c:pt>
                <c:pt idx="16003">
                  <c:v>266.73333333333335</c:v>
                </c:pt>
                <c:pt idx="16004">
                  <c:v>266.75</c:v>
                </c:pt>
                <c:pt idx="16005">
                  <c:v>266.76666666666665</c:v>
                </c:pt>
                <c:pt idx="16006">
                  <c:v>266.78333333333336</c:v>
                </c:pt>
                <c:pt idx="16007">
                  <c:v>266.8</c:v>
                </c:pt>
                <c:pt idx="16008">
                  <c:v>266.81666666666666</c:v>
                </c:pt>
                <c:pt idx="16009">
                  <c:v>266.83333333333331</c:v>
                </c:pt>
                <c:pt idx="16010">
                  <c:v>266.85000000000002</c:v>
                </c:pt>
                <c:pt idx="16011">
                  <c:v>266.86666666666667</c:v>
                </c:pt>
                <c:pt idx="16012">
                  <c:v>266.88333333333333</c:v>
                </c:pt>
                <c:pt idx="16013">
                  <c:v>266.89999999999998</c:v>
                </c:pt>
                <c:pt idx="16014">
                  <c:v>266.91666666666669</c:v>
                </c:pt>
                <c:pt idx="16015">
                  <c:v>266.93333333333334</c:v>
                </c:pt>
                <c:pt idx="16016">
                  <c:v>266.95</c:v>
                </c:pt>
                <c:pt idx="16017">
                  <c:v>266.96666666666664</c:v>
                </c:pt>
                <c:pt idx="16018">
                  <c:v>266.98333333333335</c:v>
                </c:pt>
                <c:pt idx="16019">
                  <c:v>267</c:v>
                </c:pt>
                <c:pt idx="16020">
                  <c:v>267.01666666666665</c:v>
                </c:pt>
                <c:pt idx="16021">
                  <c:v>267.03333333333336</c:v>
                </c:pt>
                <c:pt idx="16022">
                  <c:v>267.05</c:v>
                </c:pt>
                <c:pt idx="16023">
                  <c:v>267.06666666666666</c:v>
                </c:pt>
                <c:pt idx="16024">
                  <c:v>267.08333333333331</c:v>
                </c:pt>
                <c:pt idx="16025">
                  <c:v>267.10000000000002</c:v>
                </c:pt>
                <c:pt idx="16026">
                  <c:v>267.11666666666667</c:v>
                </c:pt>
                <c:pt idx="16027">
                  <c:v>267.13333333333333</c:v>
                </c:pt>
                <c:pt idx="16028">
                  <c:v>267.14999999999998</c:v>
                </c:pt>
                <c:pt idx="16029">
                  <c:v>267.16666666666669</c:v>
                </c:pt>
                <c:pt idx="16030">
                  <c:v>267.18333333333334</c:v>
                </c:pt>
                <c:pt idx="16031">
                  <c:v>267.2</c:v>
                </c:pt>
                <c:pt idx="16032">
                  <c:v>267.21666666666664</c:v>
                </c:pt>
                <c:pt idx="16033">
                  <c:v>267.23333333333335</c:v>
                </c:pt>
                <c:pt idx="16034">
                  <c:v>267.25</c:v>
                </c:pt>
                <c:pt idx="16035">
                  <c:v>267.26666666666665</c:v>
                </c:pt>
                <c:pt idx="16036">
                  <c:v>267.28333333333336</c:v>
                </c:pt>
                <c:pt idx="16037">
                  <c:v>267.3</c:v>
                </c:pt>
                <c:pt idx="16038">
                  <c:v>267.31666666666666</c:v>
                </c:pt>
                <c:pt idx="16039">
                  <c:v>267.33333333333331</c:v>
                </c:pt>
                <c:pt idx="16040">
                  <c:v>267.35000000000002</c:v>
                </c:pt>
                <c:pt idx="16041">
                  <c:v>267.36666666666667</c:v>
                </c:pt>
                <c:pt idx="16042">
                  <c:v>267.38333333333333</c:v>
                </c:pt>
                <c:pt idx="16043">
                  <c:v>267.39999999999998</c:v>
                </c:pt>
                <c:pt idx="16044">
                  <c:v>267.41666666666669</c:v>
                </c:pt>
                <c:pt idx="16045">
                  <c:v>267.43333333333334</c:v>
                </c:pt>
                <c:pt idx="16046">
                  <c:v>267.45</c:v>
                </c:pt>
                <c:pt idx="16047">
                  <c:v>267.46666666666664</c:v>
                </c:pt>
                <c:pt idx="16048">
                  <c:v>267.48333333333335</c:v>
                </c:pt>
                <c:pt idx="16049">
                  <c:v>267.5</c:v>
                </c:pt>
                <c:pt idx="16050">
                  <c:v>267.51666666666665</c:v>
                </c:pt>
                <c:pt idx="16051">
                  <c:v>267.53333333333336</c:v>
                </c:pt>
                <c:pt idx="16052">
                  <c:v>267.55</c:v>
                </c:pt>
                <c:pt idx="16053">
                  <c:v>267.56666666666666</c:v>
                </c:pt>
                <c:pt idx="16054">
                  <c:v>267.58333333333331</c:v>
                </c:pt>
                <c:pt idx="16055">
                  <c:v>267.60000000000002</c:v>
                </c:pt>
                <c:pt idx="16056">
                  <c:v>267.61666666666667</c:v>
                </c:pt>
                <c:pt idx="16057">
                  <c:v>267.63333333333333</c:v>
                </c:pt>
                <c:pt idx="16058">
                  <c:v>267.64999999999998</c:v>
                </c:pt>
                <c:pt idx="16059">
                  <c:v>267.66666666666669</c:v>
                </c:pt>
                <c:pt idx="16060">
                  <c:v>267.68333333333334</c:v>
                </c:pt>
                <c:pt idx="16061">
                  <c:v>267.7</c:v>
                </c:pt>
                <c:pt idx="16062">
                  <c:v>267.71666666666664</c:v>
                </c:pt>
                <c:pt idx="16063">
                  <c:v>267.73333333333335</c:v>
                </c:pt>
                <c:pt idx="16064">
                  <c:v>267.75</c:v>
                </c:pt>
                <c:pt idx="16065">
                  <c:v>267.76666666666665</c:v>
                </c:pt>
                <c:pt idx="16066">
                  <c:v>267.78333333333336</c:v>
                </c:pt>
                <c:pt idx="16067">
                  <c:v>267.8</c:v>
                </c:pt>
                <c:pt idx="16068">
                  <c:v>267.81666666666666</c:v>
                </c:pt>
                <c:pt idx="16069">
                  <c:v>267.83333333333331</c:v>
                </c:pt>
                <c:pt idx="16070">
                  <c:v>267.85000000000002</c:v>
                </c:pt>
                <c:pt idx="16071">
                  <c:v>267.86666666666667</c:v>
                </c:pt>
                <c:pt idx="16072">
                  <c:v>267.88333333333333</c:v>
                </c:pt>
                <c:pt idx="16073">
                  <c:v>267.89999999999998</c:v>
                </c:pt>
                <c:pt idx="16074">
                  <c:v>267.91666666666669</c:v>
                </c:pt>
                <c:pt idx="16075">
                  <c:v>267.93333333333334</c:v>
                </c:pt>
                <c:pt idx="16076">
                  <c:v>267.95</c:v>
                </c:pt>
                <c:pt idx="16077">
                  <c:v>267.96666666666664</c:v>
                </c:pt>
                <c:pt idx="16078">
                  <c:v>267.98333333333335</c:v>
                </c:pt>
                <c:pt idx="16079">
                  <c:v>268</c:v>
                </c:pt>
                <c:pt idx="16080">
                  <c:v>268.01666666666665</c:v>
                </c:pt>
                <c:pt idx="16081">
                  <c:v>268.03333333333336</c:v>
                </c:pt>
                <c:pt idx="16082">
                  <c:v>268.05</c:v>
                </c:pt>
                <c:pt idx="16083">
                  <c:v>268.06666666666666</c:v>
                </c:pt>
                <c:pt idx="16084">
                  <c:v>268.08333333333331</c:v>
                </c:pt>
                <c:pt idx="16085">
                  <c:v>268.10000000000002</c:v>
                </c:pt>
                <c:pt idx="16086">
                  <c:v>268.11666666666667</c:v>
                </c:pt>
                <c:pt idx="16087">
                  <c:v>268.13333333333333</c:v>
                </c:pt>
                <c:pt idx="16088">
                  <c:v>268.14999999999998</c:v>
                </c:pt>
                <c:pt idx="16089">
                  <c:v>268.16666666666669</c:v>
                </c:pt>
                <c:pt idx="16090">
                  <c:v>268.18333333333334</c:v>
                </c:pt>
                <c:pt idx="16091">
                  <c:v>268.2</c:v>
                </c:pt>
                <c:pt idx="16092">
                  <c:v>268.21666666666664</c:v>
                </c:pt>
                <c:pt idx="16093">
                  <c:v>268.23333333333335</c:v>
                </c:pt>
                <c:pt idx="16094">
                  <c:v>268.25</c:v>
                </c:pt>
                <c:pt idx="16095">
                  <c:v>268.26666666666665</c:v>
                </c:pt>
                <c:pt idx="16096">
                  <c:v>268.28333333333336</c:v>
                </c:pt>
                <c:pt idx="16097">
                  <c:v>268.3</c:v>
                </c:pt>
                <c:pt idx="16098">
                  <c:v>268.31666666666666</c:v>
                </c:pt>
                <c:pt idx="16099">
                  <c:v>268.33333333333331</c:v>
                </c:pt>
                <c:pt idx="16100">
                  <c:v>268.35000000000002</c:v>
                </c:pt>
                <c:pt idx="16101">
                  <c:v>268.36666666666667</c:v>
                </c:pt>
                <c:pt idx="16102">
                  <c:v>268.38333333333333</c:v>
                </c:pt>
                <c:pt idx="16103">
                  <c:v>268.39999999999998</c:v>
                </c:pt>
                <c:pt idx="16104">
                  <c:v>268.41666666666669</c:v>
                </c:pt>
                <c:pt idx="16105">
                  <c:v>268.43333333333334</c:v>
                </c:pt>
                <c:pt idx="16106">
                  <c:v>268.45</c:v>
                </c:pt>
                <c:pt idx="16107">
                  <c:v>268.46666666666664</c:v>
                </c:pt>
                <c:pt idx="16108">
                  <c:v>268.48333333333335</c:v>
                </c:pt>
                <c:pt idx="16109">
                  <c:v>268.5</c:v>
                </c:pt>
                <c:pt idx="16110">
                  <c:v>268.51666666666665</c:v>
                </c:pt>
                <c:pt idx="16111">
                  <c:v>268.53333333333336</c:v>
                </c:pt>
                <c:pt idx="16112">
                  <c:v>268.55</c:v>
                </c:pt>
                <c:pt idx="16113">
                  <c:v>268.56666666666666</c:v>
                </c:pt>
                <c:pt idx="16114">
                  <c:v>268.58333333333331</c:v>
                </c:pt>
                <c:pt idx="16115">
                  <c:v>268.60000000000002</c:v>
                </c:pt>
                <c:pt idx="16116">
                  <c:v>268.61666666666667</c:v>
                </c:pt>
                <c:pt idx="16117">
                  <c:v>268.63333333333333</c:v>
                </c:pt>
                <c:pt idx="16118">
                  <c:v>268.64999999999998</c:v>
                </c:pt>
                <c:pt idx="16119">
                  <c:v>268.66666666666669</c:v>
                </c:pt>
                <c:pt idx="16120">
                  <c:v>268.68333333333334</c:v>
                </c:pt>
                <c:pt idx="16121">
                  <c:v>268.7</c:v>
                </c:pt>
                <c:pt idx="16122">
                  <c:v>268.71666666666664</c:v>
                </c:pt>
                <c:pt idx="16123">
                  <c:v>268.73333333333335</c:v>
                </c:pt>
                <c:pt idx="16124">
                  <c:v>268.75</c:v>
                </c:pt>
                <c:pt idx="16125">
                  <c:v>268.76666666666665</c:v>
                </c:pt>
                <c:pt idx="16126">
                  <c:v>268.78333333333336</c:v>
                </c:pt>
                <c:pt idx="16127">
                  <c:v>268.8</c:v>
                </c:pt>
                <c:pt idx="16128">
                  <c:v>268.81666666666666</c:v>
                </c:pt>
                <c:pt idx="16129">
                  <c:v>268.83333333333331</c:v>
                </c:pt>
                <c:pt idx="16130">
                  <c:v>268.85000000000002</c:v>
                </c:pt>
                <c:pt idx="16131">
                  <c:v>268.86666666666667</c:v>
                </c:pt>
                <c:pt idx="16132">
                  <c:v>268.88333333333333</c:v>
                </c:pt>
                <c:pt idx="16133">
                  <c:v>268.89999999999998</c:v>
                </c:pt>
                <c:pt idx="16134">
                  <c:v>268.91666666666669</c:v>
                </c:pt>
                <c:pt idx="16135">
                  <c:v>268.93333333333334</c:v>
                </c:pt>
                <c:pt idx="16136">
                  <c:v>268.95</c:v>
                </c:pt>
                <c:pt idx="16137">
                  <c:v>268.96666666666664</c:v>
                </c:pt>
                <c:pt idx="16138">
                  <c:v>268.98333333333335</c:v>
                </c:pt>
                <c:pt idx="16139">
                  <c:v>269</c:v>
                </c:pt>
                <c:pt idx="16140">
                  <c:v>269.01666666666665</c:v>
                </c:pt>
                <c:pt idx="16141">
                  <c:v>269.03333333333336</c:v>
                </c:pt>
                <c:pt idx="16142">
                  <c:v>269.05</c:v>
                </c:pt>
                <c:pt idx="16143">
                  <c:v>269.06666666666666</c:v>
                </c:pt>
                <c:pt idx="16144">
                  <c:v>269.08333333333331</c:v>
                </c:pt>
                <c:pt idx="16145">
                  <c:v>269.10000000000002</c:v>
                </c:pt>
                <c:pt idx="16146">
                  <c:v>269.11666666666667</c:v>
                </c:pt>
                <c:pt idx="16147">
                  <c:v>269.13333333333333</c:v>
                </c:pt>
                <c:pt idx="16148">
                  <c:v>269.14999999999998</c:v>
                </c:pt>
                <c:pt idx="16149">
                  <c:v>269.16666666666669</c:v>
                </c:pt>
                <c:pt idx="16150">
                  <c:v>269.18333333333334</c:v>
                </c:pt>
                <c:pt idx="16151">
                  <c:v>269.2</c:v>
                </c:pt>
                <c:pt idx="16152">
                  <c:v>269.21666666666664</c:v>
                </c:pt>
                <c:pt idx="16153">
                  <c:v>269.23333333333335</c:v>
                </c:pt>
                <c:pt idx="16154">
                  <c:v>269.25</c:v>
                </c:pt>
                <c:pt idx="16155">
                  <c:v>269.26666666666665</c:v>
                </c:pt>
                <c:pt idx="16156">
                  <c:v>269.28333333333336</c:v>
                </c:pt>
                <c:pt idx="16157">
                  <c:v>269.3</c:v>
                </c:pt>
                <c:pt idx="16158">
                  <c:v>269.31666666666666</c:v>
                </c:pt>
                <c:pt idx="16159">
                  <c:v>269.33333333333331</c:v>
                </c:pt>
                <c:pt idx="16160">
                  <c:v>269.35000000000002</c:v>
                </c:pt>
                <c:pt idx="16161">
                  <c:v>269.36666666666667</c:v>
                </c:pt>
                <c:pt idx="16162">
                  <c:v>269.38333333333333</c:v>
                </c:pt>
                <c:pt idx="16163">
                  <c:v>269.39999999999998</c:v>
                </c:pt>
                <c:pt idx="16164">
                  <c:v>269.41666666666669</c:v>
                </c:pt>
                <c:pt idx="16165">
                  <c:v>269.43333333333334</c:v>
                </c:pt>
                <c:pt idx="16166">
                  <c:v>269.45</c:v>
                </c:pt>
                <c:pt idx="16167">
                  <c:v>269.46666666666664</c:v>
                </c:pt>
                <c:pt idx="16168">
                  <c:v>269.48333333333335</c:v>
                </c:pt>
                <c:pt idx="16169">
                  <c:v>269.5</c:v>
                </c:pt>
                <c:pt idx="16170">
                  <c:v>269.51666666666665</c:v>
                </c:pt>
                <c:pt idx="16171">
                  <c:v>269.53333333333336</c:v>
                </c:pt>
                <c:pt idx="16172">
                  <c:v>269.55</c:v>
                </c:pt>
                <c:pt idx="16173">
                  <c:v>269.56666666666666</c:v>
                </c:pt>
                <c:pt idx="16174">
                  <c:v>269.58333333333331</c:v>
                </c:pt>
                <c:pt idx="16175">
                  <c:v>269.60000000000002</c:v>
                </c:pt>
                <c:pt idx="16176">
                  <c:v>269.61666666666667</c:v>
                </c:pt>
                <c:pt idx="16177">
                  <c:v>269.63333333333333</c:v>
                </c:pt>
                <c:pt idx="16178">
                  <c:v>269.64999999999998</c:v>
                </c:pt>
                <c:pt idx="16179">
                  <c:v>269.66666666666669</c:v>
                </c:pt>
                <c:pt idx="16180">
                  <c:v>269.68333333333334</c:v>
                </c:pt>
                <c:pt idx="16181">
                  <c:v>269.7</c:v>
                </c:pt>
                <c:pt idx="16182">
                  <c:v>269.71666666666664</c:v>
                </c:pt>
                <c:pt idx="16183">
                  <c:v>269.73333333333335</c:v>
                </c:pt>
                <c:pt idx="16184">
                  <c:v>269.75</c:v>
                </c:pt>
                <c:pt idx="16185">
                  <c:v>269.76666666666665</c:v>
                </c:pt>
                <c:pt idx="16186">
                  <c:v>269.78333333333336</c:v>
                </c:pt>
                <c:pt idx="16187">
                  <c:v>269.8</c:v>
                </c:pt>
                <c:pt idx="16188">
                  <c:v>269.81666666666666</c:v>
                </c:pt>
                <c:pt idx="16189">
                  <c:v>269.83333333333331</c:v>
                </c:pt>
                <c:pt idx="16190">
                  <c:v>269.85000000000002</c:v>
                </c:pt>
                <c:pt idx="16191">
                  <c:v>269.86666666666667</c:v>
                </c:pt>
                <c:pt idx="16192">
                  <c:v>269.88333333333333</c:v>
                </c:pt>
                <c:pt idx="16193">
                  <c:v>269.89999999999998</c:v>
                </c:pt>
                <c:pt idx="16194">
                  <c:v>269.91666666666669</c:v>
                </c:pt>
                <c:pt idx="16195">
                  <c:v>269.93333333333334</c:v>
                </c:pt>
                <c:pt idx="16196">
                  <c:v>269.95</c:v>
                </c:pt>
                <c:pt idx="16197">
                  <c:v>269.96666666666664</c:v>
                </c:pt>
                <c:pt idx="16198">
                  <c:v>269.98333333333335</c:v>
                </c:pt>
                <c:pt idx="16199">
                  <c:v>270</c:v>
                </c:pt>
                <c:pt idx="16200">
                  <c:v>270.01666666666665</c:v>
                </c:pt>
                <c:pt idx="16201">
                  <c:v>270.03333333333336</c:v>
                </c:pt>
                <c:pt idx="16202">
                  <c:v>270.05</c:v>
                </c:pt>
                <c:pt idx="16203">
                  <c:v>270.06666666666666</c:v>
                </c:pt>
                <c:pt idx="16204">
                  <c:v>270.08333333333331</c:v>
                </c:pt>
                <c:pt idx="16205">
                  <c:v>270.10000000000002</c:v>
                </c:pt>
                <c:pt idx="16206">
                  <c:v>270.11666666666667</c:v>
                </c:pt>
                <c:pt idx="16207">
                  <c:v>270.13333333333333</c:v>
                </c:pt>
                <c:pt idx="16208">
                  <c:v>270.14999999999998</c:v>
                </c:pt>
                <c:pt idx="16209">
                  <c:v>270.16666666666669</c:v>
                </c:pt>
                <c:pt idx="16210">
                  <c:v>270.18333333333334</c:v>
                </c:pt>
                <c:pt idx="16211">
                  <c:v>270.2</c:v>
                </c:pt>
                <c:pt idx="16212">
                  <c:v>270.21666666666664</c:v>
                </c:pt>
                <c:pt idx="16213">
                  <c:v>270.23333333333335</c:v>
                </c:pt>
                <c:pt idx="16214">
                  <c:v>270.25</c:v>
                </c:pt>
                <c:pt idx="16215">
                  <c:v>270.26666666666665</c:v>
                </c:pt>
                <c:pt idx="16216">
                  <c:v>270.28333333333336</c:v>
                </c:pt>
                <c:pt idx="16217">
                  <c:v>270.3</c:v>
                </c:pt>
                <c:pt idx="16218">
                  <c:v>270.31666666666666</c:v>
                </c:pt>
                <c:pt idx="16219">
                  <c:v>270.33333333333331</c:v>
                </c:pt>
                <c:pt idx="16220">
                  <c:v>270.35000000000002</c:v>
                </c:pt>
                <c:pt idx="16221">
                  <c:v>270.36666666666667</c:v>
                </c:pt>
                <c:pt idx="16222">
                  <c:v>270.38333333333333</c:v>
                </c:pt>
                <c:pt idx="16223">
                  <c:v>270.39999999999998</c:v>
                </c:pt>
                <c:pt idx="16224">
                  <c:v>270.41666666666669</c:v>
                </c:pt>
                <c:pt idx="16225">
                  <c:v>270.43333333333334</c:v>
                </c:pt>
                <c:pt idx="16226">
                  <c:v>270.45</c:v>
                </c:pt>
                <c:pt idx="16227">
                  <c:v>270.46666666666664</c:v>
                </c:pt>
                <c:pt idx="16228">
                  <c:v>270.48333333333335</c:v>
                </c:pt>
                <c:pt idx="16229">
                  <c:v>270.5</c:v>
                </c:pt>
                <c:pt idx="16230">
                  <c:v>270.51666666666665</c:v>
                </c:pt>
                <c:pt idx="16231">
                  <c:v>270.53333333333336</c:v>
                </c:pt>
                <c:pt idx="16232">
                  <c:v>270.55</c:v>
                </c:pt>
                <c:pt idx="16233">
                  <c:v>270.56666666666666</c:v>
                </c:pt>
                <c:pt idx="16234">
                  <c:v>270.58333333333331</c:v>
                </c:pt>
                <c:pt idx="16235">
                  <c:v>270.60000000000002</c:v>
                </c:pt>
                <c:pt idx="16236">
                  <c:v>270.61666666666667</c:v>
                </c:pt>
                <c:pt idx="16237">
                  <c:v>270.63333333333333</c:v>
                </c:pt>
                <c:pt idx="16238">
                  <c:v>270.64999999999998</c:v>
                </c:pt>
                <c:pt idx="16239">
                  <c:v>270.66666666666669</c:v>
                </c:pt>
                <c:pt idx="16240">
                  <c:v>270.68333333333334</c:v>
                </c:pt>
                <c:pt idx="16241">
                  <c:v>270.7</c:v>
                </c:pt>
                <c:pt idx="16242">
                  <c:v>270.71666666666664</c:v>
                </c:pt>
                <c:pt idx="16243">
                  <c:v>270.73333333333335</c:v>
                </c:pt>
                <c:pt idx="16244">
                  <c:v>270.75</c:v>
                </c:pt>
                <c:pt idx="16245">
                  <c:v>270.76666666666665</c:v>
                </c:pt>
                <c:pt idx="16246">
                  <c:v>270.78333333333336</c:v>
                </c:pt>
                <c:pt idx="16247">
                  <c:v>270.8</c:v>
                </c:pt>
                <c:pt idx="16248">
                  <c:v>270.81666666666666</c:v>
                </c:pt>
                <c:pt idx="16249">
                  <c:v>270.83333333333331</c:v>
                </c:pt>
                <c:pt idx="16250">
                  <c:v>270.85000000000002</c:v>
                </c:pt>
                <c:pt idx="16251">
                  <c:v>270.86666666666667</c:v>
                </c:pt>
                <c:pt idx="16252">
                  <c:v>270.88333333333333</c:v>
                </c:pt>
                <c:pt idx="16253">
                  <c:v>270.89999999999998</c:v>
                </c:pt>
                <c:pt idx="16254">
                  <c:v>270.91666666666669</c:v>
                </c:pt>
                <c:pt idx="16255">
                  <c:v>270.93333333333334</c:v>
                </c:pt>
                <c:pt idx="16256">
                  <c:v>270.95</c:v>
                </c:pt>
                <c:pt idx="16257">
                  <c:v>270.96666666666664</c:v>
                </c:pt>
                <c:pt idx="16258">
                  <c:v>270.98333333333335</c:v>
                </c:pt>
                <c:pt idx="16259">
                  <c:v>271</c:v>
                </c:pt>
                <c:pt idx="16260">
                  <c:v>271.01666666666665</c:v>
                </c:pt>
                <c:pt idx="16261">
                  <c:v>271.03333333333336</c:v>
                </c:pt>
                <c:pt idx="16262">
                  <c:v>271.05</c:v>
                </c:pt>
                <c:pt idx="16263">
                  <c:v>271.06666666666666</c:v>
                </c:pt>
                <c:pt idx="16264">
                  <c:v>271.08333333333331</c:v>
                </c:pt>
                <c:pt idx="16265">
                  <c:v>271.10000000000002</c:v>
                </c:pt>
                <c:pt idx="16266">
                  <c:v>271.11666666666667</c:v>
                </c:pt>
                <c:pt idx="16267">
                  <c:v>271.13333333333333</c:v>
                </c:pt>
                <c:pt idx="16268">
                  <c:v>271.14999999999998</c:v>
                </c:pt>
                <c:pt idx="16269">
                  <c:v>271.16666666666669</c:v>
                </c:pt>
                <c:pt idx="16270">
                  <c:v>271.18333333333334</c:v>
                </c:pt>
                <c:pt idx="16271">
                  <c:v>271.2</c:v>
                </c:pt>
                <c:pt idx="16272">
                  <c:v>271.21666666666664</c:v>
                </c:pt>
                <c:pt idx="16273">
                  <c:v>271.23333333333335</c:v>
                </c:pt>
                <c:pt idx="16274">
                  <c:v>271.25</c:v>
                </c:pt>
                <c:pt idx="16275">
                  <c:v>271.26666666666665</c:v>
                </c:pt>
                <c:pt idx="16276">
                  <c:v>271.28333333333336</c:v>
                </c:pt>
                <c:pt idx="16277">
                  <c:v>271.3</c:v>
                </c:pt>
                <c:pt idx="16278">
                  <c:v>271.31666666666666</c:v>
                </c:pt>
                <c:pt idx="16279">
                  <c:v>271.33333333333331</c:v>
                </c:pt>
                <c:pt idx="16280">
                  <c:v>271.35000000000002</c:v>
                </c:pt>
                <c:pt idx="16281">
                  <c:v>271.36666666666667</c:v>
                </c:pt>
                <c:pt idx="16282">
                  <c:v>271.38333333333333</c:v>
                </c:pt>
                <c:pt idx="16283">
                  <c:v>271.39999999999998</c:v>
                </c:pt>
                <c:pt idx="16284">
                  <c:v>271.41666666666669</c:v>
                </c:pt>
                <c:pt idx="16285">
                  <c:v>271.43333333333334</c:v>
                </c:pt>
                <c:pt idx="16286">
                  <c:v>271.45</c:v>
                </c:pt>
                <c:pt idx="16287">
                  <c:v>271.46666666666664</c:v>
                </c:pt>
                <c:pt idx="16288">
                  <c:v>271.48333333333335</c:v>
                </c:pt>
                <c:pt idx="16289">
                  <c:v>271.5</c:v>
                </c:pt>
                <c:pt idx="16290">
                  <c:v>271.51666666666665</c:v>
                </c:pt>
                <c:pt idx="16291">
                  <c:v>271.53333333333336</c:v>
                </c:pt>
                <c:pt idx="16292">
                  <c:v>271.55</c:v>
                </c:pt>
                <c:pt idx="16293">
                  <c:v>271.56666666666666</c:v>
                </c:pt>
                <c:pt idx="16294">
                  <c:v>271.58333333333331</c:v>
                </c:pt>
                <c:pt idx="16295">
                  <c:v>271.60000000000002</c:v>
                </c:pt>
                <c:pt idx="16296">
                  <c:v>271.61666666666667</c:v>
                </c:pt>
                <c:pt idx="16297">
                  <c:v>271.63333333333333</c:v>
                </c:pt>
                <c:pt idx="16298">
                  <c:v>271.64999999999998</c:v>
                </c:pt>
                <c:pt idx="16299">
                  <c:v>271.66666666666669</c:v>
                </c:pt>
                <c:pt idx="16300">
                  <c:v>271.68333333333334</c:v>
                </c:pt>
                <c:pt idx="16301">
                  <c:v>271.7</c:v>
                </c:pt>
                <c:pt idx="16302">
                  <c:v>271.71666666666664</c:v>
                </c:pt>
                <c:pt idx="16303">
                  <c:v>271.73333333333335</c:v>
                </c:pt>
                <c:pt idx="16304">
                  <c:v>271.75</c:v>
                </c:pt>
                <c:pt idx="16305">
                  <c:v>271.76666666666665</c:v>
                </c:pt>
                <c:pt idx="16306">
                  <c:v>271.78333333333336</c:v>
                </c:pt>
                <c:pt idx="16307">
                  <c:v>271.8</c:v>
                </c:pt>
                <c:pt idx="16308">
                  <c:v>271.81666666666666</c:v>
                </c:pt>
                <c:pt idx="16309">
                  <c:v>271.83333333333331</c:v>
                </c:pt>
                <c:pt idx="16310">
                  <c:v>271.85000000000002</c:v>
                </c:pt>
                <c:pt idx="16311">
                  <c:v>271.86666666666667</c:v>
                </c:pt>
                <c:pt idx="16312">
                  <c:v>271.88333333333333</c:v>
                </c:pt>
                <c:pt idx="16313">
                  <c:v>271.89999999999998</c:v>
                </c:pt>
                <c:pt idx="16314">
                  <c:v>271.91666666666669</c:v>
                </c:pt>
                <c:pt idx="16315">
                  <c:v>271.93333333333334</c:v>
                </c:pt>
                <c:pt idx="16316">
                  <c:v>271.95</c:v>
                </c:pt>
                <c:pt idx="16317">
                  <c:v>271.96666666666664</c:v>
                </c:pt>
                <c:pt idx="16318">
                  <c:v>271.98333333333335</c:v>
                </c:pt>
                <c:pt idx="16319">
                  <c:v>272</c:v>
                </c:pt>
                <c:pt idx="16320">
                  <c:v>272.01666666666665</c:v>
                </c:pt>
                <c:pt idx="16321">
                  <c:v>272.03333333333336</c:v>
                </c:pt>
                <c:pt idx="16322">
                  <c:v>272.05</c:v>
                </c:pt>
                <c:pt idx="16323">
                  <c:v>272.06666666666666</c:v>
                </c:pt>
                <c:pt idx="16324">
                  <c:v>272.08333333333331</c:v>
                </c:pt>
                <c:pt idx="16325">
                  <c:v>272.10000000000002</c:v>
                </c:pt>
                <c:pt idx="16326">
                  <c:v>272.11666666666667</c:v>
                </c:pt>
                <c:pt idx="16327">
                  <c:v>272.13333333333333</c:v>
                </c:pt>
                <c:pt idx="16328">
                  <c:v>272.14999999999998</c:v>
                </c:pt>
                <c:pt idx="16329">
                  <c:v>272.16666666666669</c:v>
                </c:pt>
                <c:pt idx="16330">
                  <c:v>272.18333333333334</c:v>
                </c:pt>
                <c:pt idx="16331">
                  <c:v>272.2</c:v>
                </c:pt>
                <c:pt idx="16332">
                  <c:v>272.21666666666664</c:v>
                </c:pt>
                <c:pt idx="16333">
                  <c:v>272.23333333333335</c:v>
                </c:pt>
                <c:pt idx="16334">
                  <c:v>272.25</c:v>
                </c:pt>
                <c:pt idx="16335">
                  <c:v>272.26666666666665</c:v>
                </c:pt>
                <c:pt idx="16336">
                  <c:v>272.28333333333336</c:v>
                </c:pt>
                <c:pt idx="16337">
                  <c:v>272.3</c:v>
                </c:pt>
                <c:pt idx="16338">
                  <c:v>272.31666666666666</c:v>
                </c:pt>
                <c:pt idx="16339">
                  <c:v>272.33333333333331</c:v>
                </c:pt>
                <c:pt idx="16340">
                  <c:v>272.35000000000002</c:v>
                </c:pt>
                <c:pt idx="16341">
                  <c:v>272.36666666666667</c:v>
                </c:pt>
                <c:pt idx="16342">
                  <c:v>272.38333333333333</c:v>
                </c:pt>
                <c:pt idx="16343">
                  <c:v>272.39999999999998</c:v>
                </c:pt>
                <c:pt idx="16344">
                  <c:v>272.41666666666669</c:v>
                </c:pt>
                <c:pt idx="16345">
                  <c:v>272.43333333333334</c:v>
                </c:pt>
                <c:pt idx="16346">
                  <c:v>272.45</c:v>
                </c:pt>
                <c:pt idx="16347">
                  <c:v>272.46666666666664</c:v>
                </c:pt>
                <c:pt idx="16348">
                  <c:v>272.48333333333335</c:v>
                </c:pt>
                <c:pt idx="16349">
                  <c:v>272.5</c:v>
                </c:pt>
                <c:pt idx="16350">
                  <c:v>272.51666666666665</c:v>
                </c:pt>
                <c:pt idx="16351">
                  <c:v>272.53333333333336</c:v>
                </c:pt>
                <c:pt idx="16352">
                  <c:v>272.55</c:v>
                </c:pt>
                <c:pt idx="16353">
                  <c:v>272.56666666666666</c:v>
                </c:pt>
                <c:pt idx="16354">
                  <c:v>272.58333333333331</c:v>
                </c:pt>
                <c:pt idx="16355">
                  <c:v>272.60000000000002</c:v>
                </c:pt>
                <c:pt idx="16356">
                  <c:v>272.61666666666667</c:v>
                </c:pt>
                <c:pt idx="16357">
                  <c:v>272.63333333333333</c:v>
                </c:pt>
                <c:pt idx="16358">
                  <c:v>272.64999999999998</c:v>
                </c:pt>
                <c:pt idx="16359">
                  <c:v>272.66666666666669</c:v>
                </c:pt>
                <c:pt idx="16360">
                  <c:v>272.68333333333334</c:v>
                </c:pt>
                <c:pt idx="16361">
                  <c:v>272.7</c:v>
                </c:pt>
                <c:pt idx="16362">
                  <c:v>272.71666666666664</c:v>
                </c:pt>
                <c:pt idx="16363">
                  <c:v>272.73333333333335</c:v>
                </c:pt>
                <c:pt idx="16364">
                  <c:v>272.75</c:v>
                </c:pt>
                <c:pt idx="16365">
                  <c:v>272.76666666666665</c:v>
                </c:pt>
                <c:pt idx="16366">
                  <c:v>272.78333333333336</c:v>
                </c:pt>
                <c:pt idx="16367">
                  <c:v>272.8</c:v>
                </c:pt>
                <c:pt idx="16368">
                  <c:v>272.81666666666666</c:v>
                </c:pt>
                <c:pt idx="16369">
                  <c:v>272.83333333333331</c:v>
                </c:pt>
                <c:pt idx="16370">
                  <c:v>272.85000000000002</c:v>
                </c:pt>
                <c:pt idx="16371">
                  <c:v>272.86666666666667</c:v>
                </c:pt>
                <c:pt idx="16372">
                  <c:v>272.88333333333333</c:v>
                </c:pt>
                <c:pt idx="16373">
                  <c:v>272.89999999999998</c:v>
                </c:pt>
                <c:pt idx="16374">
                  <c:v>272.91666666666669</c:v>
                </c:pt>
                <c:pt idx="16375">
                  <c:v>272.93333333333334</c:v>
                </c:pt>
                <c:pt idx="16376">
                  <c:v>272.95</c:v>
                </c:pt>
                <c:pt idx="16377">
                  <c:v>272.96666666666664</c:v>
                </c:pt>
                <c:pt idx="16378">
                  <c:v>272.98333333333335</c:v>
                </c:pt>
                <c:pt idx="16379">
                  <c:v>273</c:v>
                </c:pt>
                <c:pt idx="16380">
                  <c:v>273.01666666666665</c:v>
                </c:pt>
                <c:pt idx="16381">
                  <c:v>273.03333333333336</c:v>
                </c:pt>
                <c:pt idx="16382">
                  <c:v>273.05</c:v>
                </c:pt>
                <c:pt idx="16383">
                  <c:v>273.06666666666666</c:v>
                </c:pt>
                <c:pt idx="16384">
                  <c:v>273.08333333333331</c:v>
                </c:pt>
                <c:pt idx="16385">
                  <c:v>273.10000000000002</c:v>
                </c:pt>
                <c:pt idx="16386">
                  <c:v>273.11666666666667</c:v>
                </c:pt>
                <c:pt idx="16387">
                  <c:v>273.13333333333333</c:v>
                </c:pt>
                <c:pt idx="16388">
                  <c:v>273.14999999999998</c:v>
                </c:pt>
                <c:pt idx="16389">
                  <c:v>273.16666666666669</c:v>
                </c:pt>
                <c:pt idx="16390">
                  <c:v>273.18333333333334</c:v>
                </c:pt>
                <c:pt idx="16391">
                  <c:v>273.2</c:v>
                </c:pt>
                <c:pt idx="16392">
                  <c:v>273.21666666666664</c:v>
                </c:pt>
                <c:pt idx="16393">
                  <c:v>273.23333333333335</c:v>
                </c:pt>
                <c:pt idx="16394">
                  <c:v>273.25</c:v>
                </c:pt>
                <c:pt idx="16395">
                  <c:v>273.26666666666665</c:v>
                </c:pt>
                <c:pt idx="16396">
                  <c:v>273.28333333333336</c:v>
                </c:pt>
                <c:pt idx="16397">
                  <c:v>273.3</c:v>
                </c:pt>
                <c:pt idx="16398">
                  <c:v>273.31666666666666</c:v>
                </c:pt>
                <c:pt idx="16399">
                  <c:v>273.33333333333331</c:v>
                </c:pt>
                <c:pt idx="16400">
                  <c:v>273.35000000000002</c:v>
                </c:pt>
                <c:pt idx="16401">
                  <c:v>273.36666666666667</c:v>
                </c:pt>
                <c:pt idx="16402">
                  <c:v>273.38333333333333</c:v>
                </c:pt>
                <c:pt idx="16403">
                  <c:v>273.39999999999998</c:v>
                </c:pt>
                <c:pt idx="16404">
                  <c:v>273.41666666666669</c:v>
                </c:pt>
                <c:pt idx="16405">
                  <c:v>273.43333333333334</c:v>
                </c:pt>
                <c:pt idx="16406">
                  <c:v>273.45</c:v>
                </c:pt>
                <c:pt idx="16407">
                  <c:v>273.46666666666664</c:v>
                </c:pt>
                <c:pt idx="16408">
                  <c:v>273.48333333333335</c:v>
                </c:pt>
                <c:pt idx="16409">
                  <c:v>273.5</c:v>
                </c:pt>
                <c:pt idx="16410">
                  <c:v>273.51666666666665</c:v>
                </c:pt>
                <c:pt idx="16411">
                  <c:v>273.53333333333336</c:v>
                </c:pt>
                <c:pt idx="16412">
                  <c:v>273.55</c:v>
                </c:pt>
                <c:pt idx="16413">
                  <c:v>273.56666666666666</c:v>
                </c:pt>
                <c:pt idx="16414">
                  <c:v>273.58333333333331</c:v>
                </c:pt>
                <c:pt idx="16415">
                  <c:v>273.60000000000002</c:v>
                </c:pt>
                <c:pt idx="16416">
                  <c:v>273.61666666666667</c:v>
                </c:pt>
                <c:pt idx="16417">
                  <c:v>273.63333333333333</c:v>
                </c:pt>
                <c:pt idx="16418">
                  <c:v>273.64999999999998</c:v>
                </c:pt>
                <c:pt idx="16419">
                  <c:v>273.66666666666669</c:v>
                </c:pt>
                <c:pt idx="16420">
                  <c:v>273.68333333333334</c:v>
                </c:pt>
                <c:pt idx="16421">
                  <c:v>273.7</c:v>
                </c:pt>
                <c:pt idx="16422">
                  <c:v>273.71666666666664</c:v>
                </c:pt>
                <c:pt idx="16423">
                  <c:v>273.73333333333335</c:v>
                </c:pt>
                <c:pt idx="16424">
                  <c:v>273.75</c:v>
                </c:pt>
                <c:pt idx="16425">
                  <c:v>273.76666666666665</c:v>
                </c:pt>
                <c:pt idx="16426">
                  <c:v>273.78333333333336</c:v>
                </c:pt>
                <c:pt idx="16427">
                  <c:v>273.8</c:v>
                </c:pt>
                <c:pt idx="16428">
                  <c:v>273.81666666666666</c:v>
                </c:pt>
                <c:pt idx="16429">
                  <c:v>273.83333333333331</c:v>
                </c:pt>
                <c:pt idx="16430">
                  <c:v>273.85000000000002</c:v>
                </c:pt>
                <c:pt idx="16431">
                  <c:v>273.86666666666667</c:v>
                </c:pt>
                <c:pt idx="16432">
                  <c:v>273.88333333333333</c:v>
                </c:pt>
                <c:pt idx="16433">
                  <c:v>273.89999999999998</c:v>
                </c:pt>
                <c:pt idx="16434">
                  <c:v>273.91666666666669</c:v>
                </c:pt>
                <c:pt idx="16435">
                  <c:v>273.93333333333334</c:v>
                </c:pt>
                <c:pt idx="16436">
                  <c:v>273.95</c:v>
                </c:pt>
                <c:pt idx="16437">
                  <c:v>273.96666666666664</c:v>
                </c:pt>
                <c:pt idx="16438">
                  <c:v>273.98333333333335</c:v>
                </c:pt>
                <c:pt idx="16439">
                  <c:v>274</c:v>
                </c:pt>
                <c:pt idx="16440">
                  <c:v>274.01666666666665</c:v>
                </c:pt>
                <c:pt idx="16441">
                  <c:v>274.03333333333336</c:v>
                </c:pt>
                <c:pt idx="16442">
                  <c:v>274.05</c:v>
                </c:pt>
                <c:pt idx="16443">
                  <c:v>274.06666666666666</c:v>
                </c:pt>
                <c:pt idx="16444">
                  <c:v>274.08333333333331</c:v>
                </c:pt>
                <c:pt idx="16445">
                  <c:v>274.10000000000002</c:v>
                </c:pt>
                <c:pt idx="16446">
                  <c:v>274.11666666666667</c:v>
                </c:pt>
                <c:pt idx="16447">
                  <c:v>274.13333333333333</c:v>
                </c:pt>
                <c:pt idx="16448">
                  <c:v>274.14999999999998</c:v>
                </c:pt>
                <c:pt idx="16449">
                  <c:v>274.16666666666669</c:v>
                </c:pt>
                <c:pt idx="16450">
                  <c:v>274.18333333333334</c:v>
                </c:pt>
                <c:pt idx="16451">
                  <c:v>274.2</c:v>
                </c:pt>
                <c:pt idx="16452">
                  <c:v>274.21666666666664</c:v>
                </c:pt>
                <c:pt idx="16453">
                  <c:v>274.23333333333335</c:v>
                </c:pt>
                <c:pt idx="16454">
                  <c:v>274.25</c:v>
                </c:pt>
                <c:pt idx="16455">
                  <c:v>274.26666666666665</c:v>
                </c:pt>
                <c:pt idx="16456">
                  <c:v>274.28333333333336</c:v>
                </c:pt>
                <c:pt idx="16457">
                  <c:v>274.3</c:v>
                </c:pt>
                <c:pt idx="16458">
                  <c:v>274.31666666666666</c:v>
                </c:pt>
                <c:pt idx="16459">
                  <c:v>274.33333333333331</c:v>
                </c:pt>
                <c:pt idx="16460">
                  <c:v>274.35000000000002</c:v>
                </c:pt>
                <c:pt idx="16461">
                  <c:v>274.36666666666667</c:v>
                </c:pt>
                <c:pt idx="16462">
                  <c:v>274.38333333333333</c:v>
                </c:pt>
                <c:pt idx="16463">
                  <c:v>274.39999999999998</c:v>
                </c:pt>
                <c:pt idx="16464">
                  <c:v>274.41666666666669</c:v>
                </c:pt>
                <c:pt idx="16465">
                  <c:v>274.43333333333334</c:v>
                </c:pt>
                <c:pt idx="16466">
                  <c:v>274.45</c:v>
                </c:pt>
                <c:pt idx="16467">
                  <c:v>274.46666666666664</c:v>
                </c:pt>
                <c:pt idx="16468">
                  <c:v>274.48333333333335</c:v>
                </c:pt>
                <c:pt idx="16469">
                  <c:v>274.5</c:v>
                </c:pt>
                <c:pt idx="16470">
                  <c:v>274.51666666666665</c:v>
                </c:pt>
                <c:pt idx="16471">
                  <c:v>274.53333333333336</c:v>
                </c:pt>
                <c:pt idx="16472">
                  <c:v>274.55</c:v>
                </c:pt>
                <c:pt idx="16473">
                  <c:v>274.56666666666666</c:v>
                </c:pt>
                <c:pt idx="16474">
                  <c:v>274.58333333333331</c:v>
                </c:pt>
                <c:pt idx="16475">
                  <c:v>274.60000000000002</c:v>
                </c:pt>
                <c:pt idx="16476">
                  <c:v>274.61666666666667</c:v>
                </c:pt>
                <c:pt idx="16477">
                  <c:v>274.63333333333333</c:v>
                </c:pt>
                <c:pt idx="16478">
                  <c:v>274.64999999999998</c:v>
                </c:pt>
                <c:pt idx="16479">
                  <c:v>274.66666666666669</c:v>
                </c:pt>
                <c:pt idx="16480">
                  <c:v>274.68333333333334</c:v>
                </c:pt>
                <c:pt idx="16481">
                  <c:v>274.7</c:v>
                </c:pt>
                <c:pt idx="16482">
                  <c:v>274.71666666666664</c:v>
                </c:pt>
                <c:pt idx="16483">
                  <c:v>274.73333333333335</c:v>
                </c:pt>
                <c:pt idx="16484">
                  <c:v>274.75</c:v>
                </c:pt>
                <c:pt idx="16485">
                  <c:v>274.76666666666665</c:v>
                </c:pt>
                <c:pt idx="16486">
                  <c:v>274.78333333333336</c:v>
                </c:pt>
                <c:pt idx="16487">
                  <c:v>274.8</c:v>
                </c:pt>
                <c:pt idx="16488">
                  <c:v>274.81666666666666</c:v>
                </c:pt>
                <c:pt idx="16489">
                  <c:v>274.83333333333331</c:v>
                </c:pt>
                <c:pt idx="16490">
                  <c:v>274.85000000000002</c:v>
                </c:pt>
                <c:pt idx="16491">
                  <c:v>274.86666666666667</c:v>
                </c:pt>
                <c:pt idx="16492">
                  <c:v>274.88333333333333</c:v>
                </c:pt>
                <c:pt idx="16493">
                  <c:v>274.89999999999998</c:v>
                </c:pt>
                <c:pt idx="16494">
                  <c:v>274.91666666666669</c:v>
                </c:pt>
                <c:pt idx="16495">
                  <c:v>274.93333333333334</c:v>
                </c:pt>
                <c:pt idx="16496">
                  <c:v>274.95</c:v>
                </c:pt>
                <c:pt idx="16497">
                  <c:v>274.96666666666664</c:v>
                </c:pt>
                <c:pt idx="16498">
                  <c:v>274.98333333333335</c:v>
                </c:pt>
                <c:pt idx="16499">
                  <c:v>275</c:v>
                </c:pt>
                <c:pt idx="16500">
                  <c:v>275.01666666666665</c:v>
                </c:pt>
                <c:pt idx="16501">
                  <c:v>275.03333333333336</c:v>
                </c:pt>
                <c:pt idx="16502">
                  <c:v>275.05</c:v>
                </c:pt>
                <c:pt idx="16503">
                  <c:v>275.06666666666666</c:v>
                </c:pt>
                <c:pt idx="16504">
                  <c:v>275.08333333333331</c:v>
                </c:pt>
                <c:pt idx="16505">
                  <c:v>275.10000000000002</c:v>
                </c:pt>
                <c:pt idx="16506">
                  <c:v>275.11666666666667</c:v>
                </c:pt>
                <c:pt idx="16507">
                  <c:v>275.13333333333333</c:v>
                </c:pt>
                <c:pt idx="16508">
                  <c:v>275.14999999999998</c:v>
                </c:pt>
                <c:pt idx="16509">
                  <c:v>275.16666666666669</c:v>
                </c:pt>
                <c:pt idx="16510">
                  <c:v>275.18333333333334</c:v>
                </c:pt>
                <c:pt idx="16511">
                  <c:v>275.2</c:v>
                </c:pt>
                <c:pt idx="16512">
                  <c:v>275.21666666666664</c:v>
                </c:pt>
                <c:pt idx="16513">
                  <c:v>275.23333333333335</c:v>
                </c:pt>
                <c:pt idx="16514">
                  <c:v>275.25</c:v>
                </c:pt>
                <c:pt idx="16515">
                  <c:v>275.26666666666665</c:v>
                </c:pt>
                <c:pt idx="16516">
                  <c:v>275.28333333333336</c:v>
                </c:pt>
                <c:pt idx="16517">
                  <c:v>275.3</c:v>
                </c:pt>
                <c:pt idx="16518">
                  <c:v>275.31666666666666</c:v>
                </c:pt>
                <c:pt idx="16519">
                  <c:v>275.33333333333331</c:v>
                </c:pt>
                <c:pt idx="16520">
                  <c:v>275.35000000000002</c:v>
                </c:pt>
                <c:pt idx="16521">
                  <c:v>275.36666666666667</c:v>
                </c:pt>
                <c:pt idx="16522">
                  <c:v>275.38333333333333</c:v>
                </c:pt>
                <c:pt idx="16523">
                  <c:v>275.39999999999998</c:v>
                </c:pt>
                <c:pt idx="16524">
                  <c:v>275.41666666666669</c:v>
                </c:pt>
                <c:pt idx="16525">
                  <c:v>275.43333333333334</c:v>
                </c:pt>
                <c:pt idx="16526">
                  <c:v>275.45</c:v>
                </c:pt>
                <c:pt idx="16527">
                  <c:v>275.46666666666664</c:v>
                </c:pt>
                <c:pt idx="16528">
                  <c:v>275.48333333333335</c:v>
                </c:pt>
                <c:pt idx="16529">
                  <c:v>275.5</c:v>
                </c:pt>
                <c:pt idx="16530">
                  <c:v>275.51666666666665</c:v>
                </c:pt>
                <c:pt idx="16531">
                  <c:v>275.53333333333336</c:v>
                </c:pt>
                <c:pt idx="16532">
                  <c:v>275.55</c:v>
                </c:pt>
                <c:pt idx="16533">
                  <c:v>275.56666666666666</c:v>
                </c:pt>
                <c:pt idx="16534">
                  <c:v>275.58333333333331</c:v>
                </c:pt>
                <c:pt idx="16535">
                  <c:v>275.60000000000002</c:v>
                </c:pt>
                <c:pt idx="16536">
                  <c:v>275.61666666666667</c:v>
                </c:pt>
                <c:pt idx="16537">
                  <c:v>275.63333333333333</c:v>
                </c:pt>
                <c:pt idx="16538">
                  <c:v>275.64999999999998</c:v>
                </c:pt>
                <c:pt idx="16539">
                  <c:v>275.66666666666669</c:v>
                </c:pt>
                <c:pt idx="16540">
                  <c:v>275.68333333333334</c:v>
                </c:pt>
                <c:pt idx="16541">
                  <c:v>275.7</c:v>
                </c:pt>
                <c:pt idx="16542">
                  <c:v>275.71666666666664</c:v>
                </c:pt>
                <c:pt idx="16543">
                  <c:v>275.73333333333335</c:v>
                </c:pt>
                <c:pt idx="16544">
                  <c:v>275.75</c:v>
                </c:pt>
                <c:pt idx="16545">
                  <c:v>275.76666666666665</c:v>
                </c:pt>
                <c:pt idx="16546">
                  <c:v>275.78333333333336</c:v>
                </c:pt>
                <c:pt idx="16547">
                  <c:v>275.8</c:v>
                </c:pt>
                <c:pt idx="16548">
                  <c:v>275.81666666666666</c:v>
                </c:pt>
                <c:pt idx="16549">
                  <c:v>275.83333333333331</c:v>
                </c:pt>
                <c:pt idx="16550">
                  <c:v>275.85000000000002</c:v>
                </c:pt>
                <c:pt idx="16551">
                  <c:v>275.86666666666667</c:v>
                </c:pt>
                <c:pt idx="16552">
                  <c:v>275.88333333333333</c:v>
                </c:pt>
                <c:pt idx="16553">
                  <c:v>275.89999999999998</c:v>
                </c:pt>
                <c:pt idx="16554">
                  <c:v>275.91666666666669</c:v>
                </c:pt>
                <c:pt idx="16555">
                  <c:v>275.93333333333334</c:v>
                </c:pt>
                <c:pt idx="16556">
                  <c:v>275.95</c:v>
                </c:pt>
                <c:pt idx="16557">
                  <c:v>275.96666666666664</c:v>
                </c:pt>
                <c:pt idx="16558">
                  <c:v>275.98333333333335</c:v>
                </c:pt>
                <c:pt idx="16559">
                  <c:v>276</c:v>
                </c:pt>
                <c:pt idx="16560">
                  <c:v>276.01666666666665</c:v>
                </c:pt>
                <c:pt idx="16561">
                  <c:v>276.03333333333336</c:v>
                </c:pt>
                <c:pt idx="16562">
                  <c:v>276.05</c:v>
                </c:pt>
                <c:pt idx="16563">
                  <c:v>276.06666666666666</c:v>
                </c:pt>
                <c:pt idx="16564">
                  <c:v>276.08333333333331</c:v>
                </c:pt>
                <c:pt idx="16565">
                  <c:v>276.10000000000002</c:v>
                </c:pt>
                <c:pt idx="16566">
                  <c:v>276.11666666666667</c:v>
                </c:pt>
                <c:pt idx="16567">
                  <c:v>276.13333333333333</c:v>
                </c:pt>
                <c:pt idx="16568">
                  <c:v>276.14999999999998</c:v>
                </c:pt>
                <c:pt idx="16569">
                  <c:v>276.16666666666669</c:v>
                </c:pt>
                <c:pt idx="16570">
                  <c:v>276.18333333333334</c:v>
                </c:pt>
                <c:pt idx="16571">
                  <c:v>276.2</c:v>
                </c:pt>
                <c:pt idx="16572">
                  <c:v>276.21666666666664</c:v>
                </c:pt>
                <c:pt idx="16573">
                  <c:v>276.23333333333335</c:v>
                </c:pt>
                <c:pt idx="16574">
                  <c:v>276.25</c:v>
                </c:pt>
                <c:pt idx="16575">
                  <c:v>276.26666666666665</c:v>
                </c:pt>
                <c:pt idx="16576">
                  <c:v>276.28333333333336</c:v>
                </c:pt>
                <c:pt idx="16577">
                  <c:v>276.3</c:v>
                </c:pt>
                <c:pt idx="16578">
                  <c:v>276.31666666666666</c:v>
                </c:pt>
                <c:pt idx="16579">
                  <c:v>276.33333333333331</c:v>
                </c:pt>
                <c:pt idx="16580">
                  <c:v>276.35000000000002</c:v>
                </c:pt>
                <c:pt idx="16581">
                  <c:v>276.36666666666667</c:v>
                </c:pt>
                <c:pt idx="16582">
                  <c:v>276.38333333333333</c:v>
                </c:pt>
                <c:pt idx="16583">
                  <c:v>276.39999999999998</c:v>
                </c:pt>
                <c:pt idx="16584">
                  <c:v>276.41666666666669</c:v>
                </c:pt>
                <c:pt idx="16585">
                  <c:v>276.43333333333334</c:v>
                </c:pt>
                <c:pt idx="16586">
                  <c:v>276.45</c:v>
                </c:pt>
                <c:pt idx="16587">
                  <c:v>276.46666666666664</c:v>
                </c:pt>
                <c:pt idx="16588">
                  <c:v>276.48333333333335</c:v>
                </c:pt>
                <c:pt idx="16589">
                  <c:v>276.5</c:v>
                </c:pt>
                <c:pt idx="16590">
                  <c:v>276.51666666666665</c:v>
                </c:pt>
                <c:pt idx="16591">
                  <c:v>276.53333333333336</c:v>
                </c:pt>
                <c:pt idx="16592">
                  <c:v>276.55</c:v>
                </c:pt>
                <c:pt idx="16593">
                  <c:v>276.56666666666666</c:v>
                </c:pt>
                <c:pt idx="16594">
                  <c:v>276.58333333333331</c:v>
                </c:pt>
                <c:pt idx="16595">
                  <c:v>276.60000000000002</c:v>
                </c:pt>
                <c:pt idx="16596">
                  <c:v>276.61666666666667</c:v>
                </c:pt>
                <c:pt idx="16597">
                  <c:v>276.63333333333333</c:v>
                </c:pt>
                <c:pt idx="16598">
                  <c:v>276.64999999999998</c:v>
                </c:pt>
                <c:pt idx="16599">
                  <c:v>276.66666666666669</c:v>
                </c:pt>
                <c:pt idx="16600">
                  <c:v>276.68333333333334</c:v>
                </c:pt>
                <c:pt idx="16601">
                  <c:v>276.7</c:v>
                </c:pt>
                <c:pt idx="16602">
                  <c:v>276.71666666666664</c:v>
                </c:pt>
                <c:pt idx="16603">
                  <c:v>276.73333333333335</c:v>
                </c:pt>
                <c:pt idx="16604">
                  <c:v>276.75</c:v>
                </c:pt>
                <c:pt idx="16605">
                  <c:v>276.76666666666665</c:v>
                </c:pt>
                <c:pt idx="16606">
                  <c:v>276.78333333333336</c:v>
                </c:pt>
                <c:pt idx="16607">
                  <c:v>276.8</c:v>
                </c:pt>
                <c:pt idx="16608">
                  <c:v>276.81666666666666</c:v>
                </c:pt>
                <c:pt idx="16609">
                  <c:v>276.83333333333331</c:v>
                </c:pt>
                <c:pt idx="16610">
                  <c:v>276.85000000000002</c:v>
                </c:pt>
                <c:pt idx="16611">
                  <c:v>276.86666666666667</c:v>
                </c:pt>
                <c:pt idx="16612">
                  <c:v>276.88333333333333</c:v>
                </c:pt>
                <c:pt idx="16613">
                  <c:v>276.89999999999998</c:v>
                </c:pt>
                <c:pt idx="16614">
                  <c:v>276.91666666666669</c:v>
                </c:pt>
                <c:pt idx="16615">
                  <c:v>276.93333333333334</c:v>
                </c:pt>
                <c:pt idx="16616">
                  <c:v>276.95</c:v>
                </c:pt>
                <c:pt idx="16617">
                  <c:v>276.96666666666664</c:v>
                </c:pt>
                <c:pt idx="16618">
                  <c:v>276.98333333333335</c:v>
                </c:pt>
                <c:pt idx="16619">
                  <c:v>277</c:v>
                </c:pt>
                <c:pt idx="16620">
                  <c:v>277.01666666666665</c:v>
                </c:pt>
                <c:pt idx="16621">
                  <c:v>277.03333333333336</c:v>
                </c:pt>
                <c:pt idx="16622">
                  <c:v>277.05</c:v>
                </c:pt>
                <c:pt idx="16623">
                  <c:v>277.06666666666666</c:v>
                </c:pt>
                <c:pt idx="16624">
                  <c:v>277.08333333333331</c:v>
                </c:pt>
                <c:pt idx="16625">
                  <c:v>277.10000000000002</c:v>
                </c:pt>
                <c:pt idx="16626">
                  <c:v>277.11666666666667</c:v>
                </c:pt>
                <c:pt idx="16627">
                  <c:v>277.13333333333333</c:v>
                </c:pt>
                <c:pt idx="16628">
                  <c:v>277.14999999999998</c:v>
                </c:pt>
                <c:pt idx="16629">
                  <c:v>277.16666666666669</c:v>
                </c:pt>
                <c:pt idx="16630">
                  <c:v>277.18333333333334</c:v>
                </c:pt>
                <c:pt idx="16631">
                  <c:v>277.2</c:v>
                </c:pt>
                <c:pt idx="16632">
                  <c:v>277.21666666666664</c:v>
                </c:pt>
                <c:pt idx="16633">
                  <c:v>277.23333333333335</c:v>
                </c:pt>
                <c:pt idx="16634">
                  <c:v>277.25</c:v>
                </c:pt>
                <c:pt idx="16635">
                  <c:v>277.26666666666665</c:v>
                </c:pt>
                <c:pt idx="16636">
                  <c:v>277.28333333333336</c:v>
                </c:pt>
                <c:pt idx="16637">
                  <c:v>277.3</c:v>
                </c:pt>
                <c:pt idx="16638">
                  <c:v>277.31666666666666</c:v>
                </c:pt>
                <c:pt idx="16639">
                  <c:v>277.33333333333331</c:v>
                </c:pt>
                <c:pt idx="16640">
                  <c:v>277.35000000000002</c:v>
                </c:pt>
                <c:pt idx="16641">
                  <c:v>277.36666666666667</c:v>
                </c:pt>
                <c:pt idx="16642">
                  <c:v>277.38333333333333</c:v>
                </c:pt>
                <c:pt idx="16643">
                  <c:v>277.39999999999998</c:v>
                </c:pt>
                <c:pt idx="16644">
                  <c:v>277.41666666666669</c:v>
                </c:pt>
                <c:pt idx="16645">
                  <c:v>277.43333333333334</c:v>
                </c:pt>
                <c:pt idx="16646">
                  <c:v>277.45</c:v>
                </c:pt>
                <c:pt idx="16647">
                  <c:v>277.46666666666664</c:v>
                </c:pt>
                <c:pt idx="16648">
                  <c:v>277.48333333333335</c:v>
                </c:pt>
                <c:pt idx="16649">
                  <c:v>277.5</c:v>
                </c:pt>
                <c:pt idx="16650">
                  <c:v>277.51666666666665</c:v>
                </c:pt>
                <c:pt idx="16651">
                  <c:v>277.53333333333336</c:v>
                </c:pt>
                <c:pt idx="16652">
                  <c:v>277.55</c:v>
                </c:pt>
                <c:pt idx="16653">
                  <c:v>277.56666666666666</c:v>
                </c:pt>
                <c:pt idx="16654">
                  <c:v>277.58333333333331</c:v>
                </c:pt>
                <c:pt idx="16655">
                  <c:v>277.60000000000002</c:v>
                </c:pt>
                <c:pt idx="16656">
                  <c:v>277.61666666666667</c:v>
                </c:pt>
                <c:pt idx="16657">
                  <c:v>277.63333333333333</c:v>
                </c:pt>
                <c:pt idx="16658">
                  <c:v>277.64999999999998</c:v>
                </c:pt>
                <c:pt idx="16659">
                  <c:v>277.66666666666669</c:v>
                </c:pt>
                <c:pt idx="16660">
                  <c:v>277.68333333333334</c:v>
                </c:pt>
                <c:pt idx="16661">
                  <c:v>277.7</c:v>
                </c:pt>
                <c:pt idx="16662">
                  <c:v>277.71666666666664</c:v>
                </c:pt>
                <c:pt idx="16663">
                  <c:v>277.73333333333335</c:v>
                </c:pt>
                <c:pt idx="16664">
                  <c:v>277.75</c:v>
                </c:pt>
                <c:pt idx="16665">
                  <c:v>277.76666666666665</c:v>
                </c:pt>
                <c:pt idx="16666">
                  <c:v>277.78333333333336</c:v>
                </c:pt>
                <c:pt idx="16667">
                  <c:v>277.8</c:v>
                </c:pt>
                <c:pt idx="16668">
                  <c:v>277.81666666666666</c:v>
                </c:pt>
                <c:pt idx="16669">
                  <c:v>277.83333333333331</c:v>
                </c:pt>
                <c:pt idx="16670">
                  <c:v>277.85000000000002</c:v>
                </c:pt>
                <c:pt idx="16671">
                  <c:v>277.86666666666667</c:v>
                </c:pt>
                <c:pt idx="16672">
                  <c:v>277.88333333333333</c:v>
                </c:pt>
                <c:pt idx="16673">
                  <c:v>277.89999999999998</c:v>
                </c:pt>
                <c:pt idx="16674">
                  <c:v>277.91666666666669</c:v>
                </c:pt>
                <c:pt idx="16675">
                  <c:v>277.93333333333334</c:v>
                </c:pt>
                <c:pt idx="16676">
                  <c:v>277.95</c:v>
                </c:pt>
                <c:pt idx="16677">
                  <c:v>277.96666666666664</c:v>
                </c:pt>
                <c:pt idx="16678">
                  <c:v>277.98333333333335</c:v>
                </c:pt>
                <c:pt idx="16679">
                  <c:v>278</c:v>
                </c:pt>
                <c:pt idx="16680">
                  <c:v>278.01666666666665</c:v>
                </c:pt>
                <c:pt idx="16681">
                  <c:v>278.03333333333336</c:v>
                </c:pt>
                <c:pt idx="16682">
                  <c:v>278.05</c:v>
                </c:pt>
                <c:pt idx="16683">
                  <c:v>278.06666666666666</c:v>
                </c:pt>
                <c:pt idx="16684">
                  <c:v>278.08333333333331</c:v>
                </c:pt>
                <c:pt idx="16685">
                  <c:v>278.10000000000002</c:v>
                </c:pt>
                <c:pt idx="16686">
                  <c:v>278.11666666666667</c:v>
                </c:pt>
                <c:pt idx="16687">
                  <c:v>278.13333333333333</c:v>
                </c:pt>
                <c:pt idx="16688">
                  <c:v>278.14999999999998</c:v>
                </c:pt>
                <c:pt idx="16689">
                  <c:v>278.16666666666669</c:v>
                </c:pt>
                <c:pt idx="16690">
                  <c:v>278.18333333333334</c:v>
                </c:pt>
                <c:pt idx="16691">
                  <c:v>278.2</c:v>
                </c:pt>
                <c:pt idx="16692">
                  <c:v>278.21666666666664</c:v>
                </c:pt>
                <c:pt idx="16693">
                  <c:v>278.23333333333335</c:v>
                </c:pt>
                <c:pt idx="16694">
                  <c:v>278.25</c:v>
                </c:pt>
                <c:pt idx="16695">
                  <c:v>278.26666666666665</c:v>
                </c:pt>
                <c:pt idx="16696">
                  <c:v>278.28333333333336</c:v>
                </c:pt>
                <c:pt idx="16697">
                  <c:v>278.3</c:v>
                </c:pt>
                <c:pt idx="16698">
                  <c:v>278.31666666666666</c:v>
                </c:pt>
                <c:pt idx="16699">
                  <c:v>278.33333333333331</c:v>
                </c:pt>
                <c:pt idx="16700">
                  <c:v>278.35000000000002</c:v>
                </c:pt>
                <c:pt idx="16701">
                  <c:v>278.36666666666667</c:v>
                </c:pt>
                <c:pt idx="16702">
                  <c:v>278.38333333333333</c:v>
                </c:pt>
                <c:pt idx="16703">
                  <c:v>278.39999999999998</c:v>
                </c:pt>
                <c:pt idx="16704">
                  <c:v>278.41666666666669</c:v>
                </c:pt>
                <c:pt idx="16705">
                  <c:v>278.43333333333334</c:v>
                </c:pt>
                <c:pt idx="16706">
                  <c:v>278.45</c:v>
                </c:pt>
                <c:pt idx="16707">
                  <c:v>278.46666666666664</c:v>
                </c:pt>
                <c:pt idx="16708">
                  <c:v>278.48333333333335</c:v>
                </c:pt>
                <c:pt idx="16709">
                  <c:v>278.5</c:v>
                </c:pt>
                <c:pt idx="16710">
                  <c:v>278.51666666666665</c:v>
                </c:pt>
                <c:pt idx="16711">
                  <c:v>278.53333333333336</c:v>
                </c:pt>
                <c:pt idx="16712">
                  <c:v>278.55</c:v>
                </c:pt>
                <c:pt idx="16713">
                  <c:v>278.56666666666666</c:v>
                </c:pt>
                <c:pt idx="16714">
                  <c:v>278.58333333333331</c:v>
                </c:pt>
                <c:pt idx="16715">
                  <c:v>278.60000000000002</c:v>
                </c:pt>
                <c:pt idx="16716">
                  <c:v>278.61666666666667</c:v>
                </c:pt>
                <c:pt idx="16717">
                  <c:v>278.63333333333333</c:v>
                </c:pt>
                <c:pt idx="16718">
                  <c:v>278.64999999999998</c:v>
                </c:pt>
                <c:pt idx="16719">
                  <c:v>278.66666666666669</c:v>
                </c:pt>
                <c:pt idx="16720">
                  <c:v>278.68333333333334</c:v>
                </c:pt>
                <c:pt idx="16721">
                  <c:v>278.7</c:v>
                </c:pt>
                <c:pt idx="16722">
                  <c:v>278.71666666666664</c:v>
                </c:pt>
                <c:pt idx="16723">
                  <c:v>278.73333333333335</c:v>
                </c:pt>
                <c:pt idx="16724">
                  <c:v>278.75</c:v>
                </c:pt>
                <c:pt idx="16725">
                  <c:v>278.76666666666665</c:v>
                </c:pt>
                <c:pt idx="16726">
                  <c:v>278.78333333333336</c:v>
                </c:pt>
                <c:pt idx="16727">
                  <c:v>278.8</c:v>
                </c:pt>
                <c:pt idx="16728">
                  <c:v>278.81666666666666</c:v>
                </c:pt>
                <c:pt idx="16729">
                  <c:v>278.83333333333331</c:v>
                </c:pt>
                <c:pt idx="16730">
                  <c:v>278.85000000000002</c:v>
                </c:pt>
                <c:pt idx="16731">
                  <c:v>278.86666666666667</c:v>
                </c:pt>
                <c:pt idx="16732">
                  <c:v>278.88333333333333</c:v>
                </c:pt>
                <c:pt idx="16733">
                  <c:v>278.89999999999998</c:v>
                </c:pt>
                <c:pt idx="16734">
                  <c:v>278.91666666666669</c:v>
                </c:pt>
                <c:pt idx="16735">
                  <c:v>278.93333333333334</c:v>
                </c:pt>
                <c:pt idx="16736">
                  <c:v>278.95</c:v>
                </c:pt>
                <c:pt idx="16737">
                  <c:v>278.96666666666664</c:v>
                </c:pt>
                <c:pt idx="16738">
                  <c:v>278.98333333333335</c:v>
                </c:pt>
                <c:pt idx="16739">
                  <c:v>279</c:v>
                </c:pt>
                <c:pt idx="16740">
                  <c:v>279.01666666666665</c:v>
                </c:pt>
                <c:pt idx="16741">
                  <c:v>279.03333333333336</c:v>
                </c:pt>
                <c:pt idx="16742">
                  <c:v>279.05</c:v>
                </c:pt>
                <c:pt idx="16743">
                  <c:v>279.06666666666666</c:v>
                </c:pt>
                <c:pt idx="16744">
                  <c:v>279.08333333333331</c:v>
                </c:pt>
                <c:pt idx="16745">
                  <c:v>279.10000000000002</c:v>
                </c:pt>
                <c:pt idx="16746">
                  <c:v>279.11666666666667</c:v>
                </c:pt>
                <c:pt idx="16747">
                  <c:v>279.13333333333333</c:v>
                </c:pt>
                <c:pt idx="16748">
                  <c:v>279.14999999999998</c:v>
                </c:pt>
                <c:pt idx="16749">
                  <c:v>279.16666666666669</c:v>
                </c:pt>
                <c:pt idx="16750">
                  <c:v>279.18333333333334</c:v>
                </c:pt>
                <c:pt idx="16751">
                  <c:v>279.2</c:v>
                </c:pt>
                <c:pt idx="16752">
                  <c:v>279.21666666666664</c:v>
                </c:pt>
                <c:pt idx="16753">
                  <c:v>279.23333333333335</c:v>
                </c:pt>
                <c:pt idx="16754">
                  <c:v>279.25</c:v>
                </c:pt>
                <c:pt idx="16755">
                  <c:v>279.26666666666665</c:v>
                </c:pt>
                <c:pt idx="16756">
                  <c:v>279.28333333333336</c:v>
                </c:pt>
                <c:pt idx="16757">
                  <c:v>279.3</c:v>
                </c:pt>
                <c:pt idx="16758">
                  <c:v>279.31666666666666</c:v>
                </c:pt>
                <c:pt idx="16759">
                  <c:v>279.33333333333331</c:v>
                </c:pt>
                <c:pt idx="16760">
                  <c:v>279.35000000000002</c:v>
                </c:pt>
                <c:pt idx="16761">
                  <c:v>279.36666666666667</c:v>
                </c:pt>
                <c:pt idx="16762">
                  <c:v>279.38333333333333</c:v>
                </c:pt>
                <c:pt idx="16763">
                  <c:v>279.39999999999998</c:v>
                </c:pt>
                <c:pt idx="16764">
                  <c:v>279.41666666666669</c:v>
                </c:pt>
                <c:pt idx="16765">
                  <c:v>279.43333333333334</c:v>
                </c:pt>
                <c:pt idx="16766">
                  <c:v>279.45</c:v>
                </c:pt>
                <c:pt idx="16767">
                  <c:v>279.46666666666664</c:v>
                </c:pt>
                <c:pt idx="16768">
                  <c:v>279.48333333333335</c:v>
                </c:pt>
                <c:pt idx="16769">
                  <c:v>279.5</c:v>
                </c:pt>
                <c:pt idx="16770">
                  <c:v>279.51666666666665</c:v>
                </c:pt>
                <c:pt idx="16771">
                  <c:v>279.53333333333336</c:v>
                </c:pt>
                <c:pt idx="16772">
                  <c:v>279.55</c:v>
                </c:pt>
                <c:pt idx="16773">
                  <c:v>279.56666666666666</c:v>
                </c:pt>
                <c:pt idx="16774">
                  <c:v>279.58333333333331</c:v>
                </c:pt>
                <c:pt idx="16775">
                  <c:v>279.60000000000002</c:v>
                </c:pt>
                <c:pt idx="16776">
                  <c:v>279.61666666666667</c:v>
                </c:pt>
                <c:pt idx="16777">
                  <c:v>279.63333333333333</c:v>
                </c:pt>
                <c:pt idx="16778">
                  <c:v>279.64999999999998</c:v>
                </c:pt>
                <c:pt idx="16779">
                  <c:v>279.66666666666669</c:v>
                </c:pt>
                <c:pt idx="16780">
                  <c:v>279.68333333333334</c:v>
                </c:pt>
                <c:pt idx="16781">
                  <c:v>279.7</c:v>
                </c:pt>
                <c:pt idx="16782">
                  <c:v>279.71666666666664</c:v>
                </c:pt>
                <c:pt idx="16783">
                  <c:v>279.73333333333335</c:v>
                </c:pt>
                <c:pt idx="16784">
                  <c:v>279.75</c:v>
                </c:pt>
                <c:pt idx="16785">
                  <c:v>279.76666666666665</c:v>
                </c:pt>
                <c:pt idx="16786">
                  <c:v>279.78333333333336</c:v>
                </c:pt>
                <c:pt idx="16787">
                  <c:v>279.8</c:v>
                </c:pt>
                <c:pt idx="16788">
                  <c:v>279.81666666666666</c:v>
                </c:pt>
                <c:pt idx="16789">
                  <c:v>279.83333333333331</c:v>
                </c:pt>
                <c:pt idx="16790">
                  <c:v>279.85000000000002</c:v>
                </c:pt>
                <c:pt idx="16791">
                  <c:v>279.86666666666667</c:v>
                </c:pt>
                <c:pt idx="16792">
                  <c:v>279.88333333333333</c:v>
                </c:pt>
                <c:pt idx="16793">
                  <c:v>279.89999999999998</c:v>
                </c:pt>
                <c:pt idx="16794">
                  <c:v>279.91666666666669</c:v>
                </c:pt>
                <c:pt idx="16795">
                  <c:v>279.93333333333334</c:v>
                </c:pt>
                <c:pt idx="16796">
                  <c:v>279.95</c:v>
                </c:pt>
                <c:pt idx="16797">
                  <c:v>279.96666666666664</c:v>
                </c:pt>
                <c:pt idx="16798">
                  <c:v>279.98333333333335</c:v>
                </c:pt>
                <c:pt idx="16799">
                  <c:v>280</c:v>
                </c:pt>
                <c:pt idx="16800">
                  <c:v>280.01666666666665</c:v>
                </c:pt>
                <c:pt idx="16801">
                  <c:v>280.03333333333336</c:v>
                </c:pt>
                <c:pt idx="16802">
                  <c:v>280.05</c:v>
                </c:pt>
                <c:pt idx="16803">
                  <c:v>280.06666666666666</c:v>
                </c:pt>
                <c:pt idx="16804">
                  <c:v>280.08333333333331</c:v>
                </c:pt>
                <c:pt idx="16805">
                  <c:v>280.10000000000002</c:v>
                </c:pt>
                <c:pt idx="16806">
                  <c:v>280.11666666666667</c:v>
                </c:pt>
                <c:pt idx="16807">
                  <c:v>280.13333333333333</c:v>
                </c:pt>
                <c:pt idx="16808">
                  <c:v>280.14999999999998</c:v>
                </c:pt>
                <c:pt idx="16809">
                  <c:v>280.16666666666669</c:v>
                </c:pt>
                <c:pt idx="16810">
                  <c:v>280.18333333333334</c:v>
                </c:pt>
                <c:pt idx="16811">
                  <c:v>280.2</c:v>
                </c:pt>
                <c:pt idx="16812">
                  <c:v>280.21666666666664</c:v>
                </c:pt>
                <c:pt idx="16813">
                  <c:v>280.23333333333335</c:v>
                </c:pt>
                <c:pt idx="16814">
                  <c:v>280.25</c:v>
                </c:pt>
                <c:pt idx="16815">
                  <c:v>280.26666666666665</c:v>
                </c:pt>
                <c:pt idx="16816">
                  <c:v>280.28333333333336</c:v>
                </c:pt>
                <c:pt idx="16817">
                  <c:v>280.3</c:v>
                </c:pt>
                <c:pt idx="16818">
                  <c:v>280.31666666666666</c:v>
                </c:pt>
                <c:pt idx="16819">
                  <c:v>280.33333333333331</c:v>
                </c:pt>
                <c:pt idx="16820">
                  <c:v>280.35000000000002</c:v>
                </c:pt>
                <c:pt idx="16821">
                  <c:v>280.36666666666667</c:v>
                </c:pt>
                <c:pt idx="16822">
                  <c:v>280.38333333333333</c:v>
                </c:pt>
                <c:pt idx="16823">
                  <c:v>280.39999999999998</c:v>
                </c:pt>
                <c:pt idx="16824">
                  <c:v>280.41666666666669</c:v>
                </c:pt>
                <c:pt idx="16825">
                  <c:v>280.43333333333334</c:v>
                </c:pt>
                <c:pt idx="16826">
                  <c:v>280.45</c:v>
                </c:pt>
                <c:pt idx="16827">
                  <c:v>280.46666666666664</c:v>
                </c:pt>
                <c:pt idx="16828">
                  <c:v>280.48333333333335</c:v>
                </c:pt>
                <c:pt idx="16829">
                  <c:v>280.5</c:v>
                </c:pt>
                <c:pt idx="16830">
                  <c:v>280.51666666666665</c:v>
                </c:pt>
                <c:pt idx="16831">
                  <c:v>280.53333333333336</c:v>
                </c:pt>
                <c:pt idx="16832">
                  <c:v>280.55</c:v>
                </c:pt>
                <c:pt idx="16833">
                  <c:v>280.56666666666666</c:v>
                </c:pt>
                <c:pt idx="16834">
                  <c:v>280.58333333333331</c:v>
                </c:pt>
                <c:pt idx="16835">
                  <c:v>280.60000000000002</c:v>
                </c:pt>
                <c:pt idx="16836">
                  <c:v>280.61666666666667</c:v>
                </c:pt>
                <c:pt idx="16837">
                  <c:v>280.63333333333333</c:v>
                </c:pt>
                <c:pt idx="16838">
                  <c:v>280.64999999999998</c:v>
                </c:pt>
                <c:pt idx="16839">
                  <c:v>280.66666666666669</c:v>
                </c:pt>
                <c:pt idx="16840">
                  <c:v>280.68333333333334</c:v>
                </c:pt>
                <c:pt idx="16841">
                  <c:v>280.7</c:v>
                </c:pt>
                <c:pt idx="16842">
                  <c:v>280.71666666666664</c:v>
                </c:pt>
                <c:pt idx="16843">
                  <c:v>280.73333333333335</c:v>
                </c:pt>
                <c:pt idx="16844">
                  <c:v>280.75</c:v>
                </c:pt>
                <c:pt idx="16845">
                  <c:v>280.76666666666665</c:v>
                </c:pt>
                <c:pt idx="16846">
                  <c:v>280.78333333333336</c:v>
                </c:pt>
                <c:pt idx="16847">
                  <c:v>280.8</c:v>
                </c:pt>
                <c:pt idx="16848">
                  <c:v>280.81666666666666</c:v>
                </c:pt>
                <c:pt idx="16849">
                  <c:v>280.83333333333331</c:v>
                </c:pt>
                <c:pt idx="16850">
                  <c:v>280.85000000000002</c:v>
                </c:pt>
                <c:pt idx="16851">
                  <c:v>280.86666666666667</c:v>
                </c:pt>
                <c:pt idx="16852">
                  <c:v>280.88333333333333</c:v>
                </c:pt>
                <c:pt idx="16853">
                  <c:v>280.89999999999998</c:v>
                </c:pt>
                <c:pt idx="16854">
                  <c:v>280.91666666666669</c:v>
                </c:pt>
                <c:pt idx="16855">
                  <c:v>280.93333333333334</c:v>
                </c:pt>
                <c:pt idx="16856">
                  <c:v>280.95</c:v>
                </c:pt>
                <c:pt idx="16857">
                  <c:v>280.96666666666664</c:v>
                </c:pt>
                <c:pt idx="16858">
                  <c:v>280.98333333333335</c:v>
                </c:pt>
                <c:pt idx="16859">
                  <c:v>281</c:v>
                </c:pt>
                <c:pt idx="16860">
                  <c:v>281.01666666666665</c:v>
                </c:pt>
                <c:pt idx="16861">
                  <c:v>281.03333333333336</c:v>
                </c:pt>
                <c:pt idx="16862">
                  <c:v>281.05</c:v>
                </c:pt>
                <c:pt idx="16863">
                  <c:v>281.06666666666666</c:v>
                </c:pt>
                <c:pt idx="16864">
                  <c:v>281.08333333333331</c:v>
                </c:pt>
                <c:pt idx="16865">
                  <c:v>281.10000000000002</c:v>
                </c:pt>
                <c:pt idx="16866">
                  <c:v>281.11666666666667</c:v>
                </c:pt>
                <c:pt idx="16867">
                  <c:v>281.13333333333333</c:v>
                </c:pt>
                <c:pt idx="16868">
                  <c:v>281.14999999999998</c:v>
                </c:pt>
                <c:pt idx="16869">
                  <c:v>281.16666666666669</c:v>
                </c:pt>
                <c:pt idx="16870">
                  <c:v>281.18333333333334</c:v>
                </c:pt>
                <c:pt idx="16871">
                  <c:v>281.2</c:v>
                </c:pt>
                <c:pt idx="16872">
                  <c:v>281.21666666666664</c:v>
                </c:pt>
                <c:pt idx="16873">
                  <c:v>281.23333333333335</c:v>
                </c:pt>
                <c:pt idx="16874">
                  <c:v>281.25</c:v>
                </c:pt>
                <c:pt idx="16875">
                  <c:v>281.26666666666665</c:v>
                </c:pt>
                <c:pt idx="16876">
                  <c:v>281.28333333333336</c:v>
                </c:pt>
                <c:pt idx="16877">
                  <c:v>281.3</c:v>
                </c:pt>
                <c:pt idx="16878">
                  <c:v>281.31666666666666</c:v>
                </c:pt>
                <c:pt idx="16879">
                  <c:v>281.33333333333331</c:v>
                </c:pt>
                <c:pt idx="16880">
                  <c:v>281.35000000000002</c:v>
                </c:pt>
                <c:pt idx="16881">
                  <c:v>281.36666666666667</c:v>
                </c:pt>
                <c:pt idx="16882">
                  <c:v>281.38333333333333</c:v>
                </c:pt>
                <c:pt idx="16883">
                  <c:v>281.39999999999998</c:v>
                </c:pt>
                <c:pt idx="16884">
                  <c:v>281.41666666666669</c:v>
                </c:pt>
                <c:pt idx="16885">
                  <c:v>281.43333333333334</c:v>
                </c:pt>
                <c:pt idx="16886">
                  <c:v>281.45</c:v>
                </c:pt>
                <c:pt idx="16887">
                  <c:v>281.46666666666664</c:v>
                </c:pt>
                <c:pt idx="16888">
                  <c:v>281.48333333333335</c:v>
                </c:pt>
                <c:pt idx="16889">
                  <c:v>281.5</c:v>
                </c:pt>
                <c:pt idx="16890">
                  <c:v>281.51666666666665</c:v>
                </c:pt>
                <c:pt idx="16891">
                  <c:v>281.53333333333336</c:v>
                </c:pt>
                <c:pt idx="16892">
                  <c:v>281.55</c:v>
                </c:pt>
                <c:pt idx="16893">
                  <c:v>281.56666666666666</c:v>
                </c:pt>
                <c:pt idx="16894">
                  <c:v>281.58333333333331</c:v>
                </c:pt>
                <c:pt idx="16895">
                  <c:v>281.60000000000002</c:v>
                </c:pt>
                <c:pt idx="16896">
                  <c:v>281.61666666666667</c:v>
                </c:pt>
                <c:pt idx="16897">
                  <c:v>281.63333333333333</c:v>
                </c:pt>
                <c:pt idx="16898">
                  <c:v>281.64999999999998</c:v>
                </c:pt>
                <c:pt idx="16899">
                  <c:v>281.66666666666669</c:v>
                </c:pt>
                <c:pt idx="16900">
                  <c:v>281.68333333333334</c:v>
                </c:pt>
                <c:pt idx="16901">
                  <c:v>281.7</c:v>
                </c:pt>
                <c:pt idx="16902">
                  <c:v>281.71666666666664</c:v>
                </c:pt>
                <c:pt idx="16903">
                  <c:v>281.73333333333335</c:v>
                </c:pt>
                <c:pt idx="16904">
                  <c:v>281.75</c:v>
                </c:pt>
                <c:pt idx="16905">
                  <c:v>281.76666666666665</c:v>
                </c:pt>
                <c:pt idx="16906">
                  <c:v>281.78333333333336</c:v>
                </c:pt>
                <c:pt idx="16907">
                  <c:v>281.8</c:v>
                </c:pt>
                <c:pt idx="16908">
                  <c:v>281.81666666666666</c:v>
                </c:pt>
                <c:pt idx="16909">
                  <c:v>281.83333333333331</c:v>
                </c:pt>
                <c:pt idx="16910">
                  <c:v>281.85000000000002</c:v>
                </c:pt>
                <c:pt idx="16911">
                  <c:v>281.86666666666667</c:v>
                </c:pt>
                <c:pt idx="16912">
                  <c:v>281.88333333333333</c:v>
                </c:pt>
                <c:pt idx="16913">
                  <c:v>281.89999999999998</c:v>
                </c:pt>
                <c:pt idx="16914">
                  <c:v>281.91666666666669</c:v>
                </c:pt>
                <c:pt idx="16915">
                  <c:v>281.93333333333334</c:v>
                </c:pt>
                <c:pt idx="16916">
                  <c:v>281.95</c:v>
                </c:pt>
                <c:pt idx="16917">
                  <c:v>281.96666666666664</c:v>
                </c:pt>
                <c:pt idx="16918">
                  <c:v>281.98333333333335</c:v>
                </c:pt>
                <c:pt idx="16919">
                  <c:v>282</c:v>
                </c:pt>
                <c:pt idx="16920">
                  <c:v>282.01666666666665</c:v>
                </c:pt>
                <c:pt idx="16921">
                  <c:v>282.03333333333336</c:v>
                </c:pt>
                <c:pt idx="16922">
                  <c:v>282.05</c:v>
                </c:pt>
                <c:pt idx="16923">
                  <c:v>282.06666666666666</c:v>
                </c:pt>
                <c:pt idx="16924">
                  <c:v>282.08333333333331</c:v>
                </c:pt>
                <c:pt idx="16925">
                  <c:v>282.10000000000002</c:v>
                </c:pt>
                <c:pt idx="16926">
                  <c:v>282.11666666666667</c:v>
                </c:pt>
                <c:pt idx="16927">
                  <c:v>282.13333333333333</c:v>
                </c:pt>
                <c:pt idx="16928">
                  <c:v>282.14999999999998</c:v>
                </c:pt>
                <c:pt idx="16929">
                  <c:v>282.16666666666669</c:v>
                </c:pt>
                <c:pt idx="16930">
                  <c:v>282.18333333333334</c:v>
                </c:pt>
                <c:pt idx="16931">
                  <c:v>282.2</c:v>
                </c:pt>
                <c:pt idx="16932">
                  <c:v>282.21666666666664</c:v>
                </c:pt>
                <c:pt idx="16933">
                  <c:v>282.23333333333335</c:v>
                </c:pt>
                <c:pt idx="16934">
                  <c:v>282.25</c:v>
                </c:pt>
                <c:pt idx="16935">
                  <c:v>282.26666666666665</c:v>
                </c:pt>
                <c:pt idx="16936">
                  <c:v>282.28333333333336</c:v>
                </c:pt>
                <c:pt idx="16937">
                  <c:v>282.3</c:v>
                </c:pt>
                <c:pt idx="16938">
                  <c:v>282.31666666666666</c:v>
                </c:pt>
                <c:pt idx="16939">
                  <c:v>282.33333333333331</c:v>
                </c:pt>
                <c:pt idx="16940">
                  <c:v>282.35000000000002</c:v>
                </c:pt>
                <c:pt idx="16941">
                  <c:v>282.36666666666667</c:v>
                </c:pt>
                <c:pt idx="16942">
                  <c:v>282.38333333333333</c:v>
                </c:pt>
                <c:pt idx="16943">
                  <c:v>282.39999999999998</c:v>
                </c:pt>
                <c:pt idx="16944">
                  <c:v>282.41666666666669</c:v>
                </c:pt>
                <c:pt idx="16945">
                  <c:v>282.43333333333334</c:v>
                </c:pt>
                <c:pt idx="16946">
                  <c:v>282.45</c:v>
                </c:pt>
                <c:pt idx="16947">
                  <c:v>282.46666666666664</c:v>
                </c:pt>
                <c:pt idx="16948">
                  <c:v>282.48333333333335</c:v>
                </c:pt>
                <c:pt idx="16949">
                  <c:v>282.5</c:v>
                </c:pt>
                <c:pt idx="16950">
                  <c:v>282.51666666666665</c:v>
                </c:pt>
                <c:pt idx="16951">
                  <c:v>282.53333333333336</c:v>
                </c:pt>
                <c:pt idx="16952">
                  <c:v>282.55</c:v>
                </c:pt>
                <c:pt idx="16953">
                  <c:v>282.56666666666666</c:v>
                </c:pt>
                <c:pt idx="16954">
                  <c:v>282.58333333333331</c:v>
                </c:pt>
                <c:pt idx="16955">
                  <c:v>282.60000000000002</c:v>
                </c:pt>
                <c:pt idx="16956">
                  <c:v>282.61666666666667</c:v>
                </c:pt>
                <c:pt idx="16957">
                  <c:v>282.63333333333333</c:v>
                </c:pt>
                <c:pt idx="16958">
                  <c:v>282.64999999999998</c:v>
                </c:pt>
                <c:pt idx="16959">
                  <c:v>282.66666666666669</c:v>
                </c:pt>
                <c:pt idx="16960">
                  <c:v>282.68333333333334</c:v>
                </c:pt>
                <c:pt idx="16961">
                  <c:v>282.7</c:v>
                </c:pt>
                <c:pt idx="16962">
                  <c:v>282.71666666666664</c:v>
                </c:pt>
                <c:pt idx="16963">
                  <c:v>282.73333333333335</c:v>
                </c:pt>
                <c:pt idx="16964">
                  <c:v>282.75</c:v>
                </c:pt>
                <c:pt idx="16965">
                  <c:v>282.76666666666665</c:v>
                </c:pt>
                <c:pt idx="16966">
                  <c:v>282.78333333333336</c:v>
                </c:pt>
                <c:pt idx="16967">
                  <c:v>282.8</c:v>
                </c:pt>
                <c:pt idx="16968">
                  <c:v>282.81666666666666</c:v>
                </c:pt>
                <c:pt idx="16969">
                  <c:v>282.83333333333331</c:v>
                </c:pt>
                <c:pt idx="16970">
                  <c:v>282.85000000000002</c:v>
                </c:pt>
                <c:pt idx="16971">
                  <c:v>282.86666666666667</c:v>
                </c:pt>
                <c:pt idx="16972">
                  <c:v>282.88333333333333</c:v>
                </c:pt>
                <c:pt idx="16973">
                  <c:v>282.89999999999998</c:v>
                </c:pt>
                <c:pt idx="16974">
                  <c:v>282.91666666666669</c:v>
                </c:pt>
                <c:pt idx="16975">
                  <c:v>282.93333333333334</c:v>
                </c:pt>
                <c:pt idx="16976">
                  <c:v>282.95</c:v>
                </c:pt>
                <c:pt idx="16977">
                  <c:v>282.96666666666664</c:v>
                </c:pt>
                <c:pt idx="16978">
                  <c:v>282.98333333333335</c:v>
                </c:pt>
                <c:pt idx="16979">
                  <c:v>283</c:v>
                </c:pt>
                <c:pt idx="16980">
                  <c:v>283.01666666666665</c:v>
                </c:pt>
                <c:pt idx="16981">
                  <c:v>283.03333333333336</c:v>
                </c:pt>
                <c:pt idx="16982">
                  <c:v>283.05</c:v>
                </c:pt>
                <c:pt idx="16983">
                  <c:v>283.06666666666666</c:v>
                </c:pt>
                <c:pt idx="16984">
                  <c:v>283.08333333333331</c:v>
                </c:pt>
                <c:pt idx="16985">
                  <c:v>283.10000000000002</c:v>
                </c:pt>
                <c:pt idx="16986">
                  <c:v>283.11666666666667</c:v>
                </c:pt>
                <c:pt idx="16987">
                  <c:v>283.13333333333333</c:v>
                </c:pt>
                <c:pt idx="16988">
                  <c:v>283.14999999999998</c:v>
                </c:pt>
                <c:pt idx="16989">
                  <c:v>283.16666666666669</c:v>
                </c:pt>
                <c:pt idx="16990">
                  <c:v>283.18333333333334</c:v>
                </c:pt>
                <c:pt idx="16991">
                  <c:v>283.2</c:v>
                </c:pt>
                <c:pt idx="16992">
                  <c:v>283.21666666666664</c:v>
                </c:pt>
                <c:pt idx="16993">
                  <c:v>283.23333333333335</c:v>
                </c:pt>
                <c:pt idx="16994">
                  <c:v>283.25</c:v>
                </c:pt>
                <c:pt idx="16995">
                  <c:v>283.26666666666665</c:v>
                </c:pt>
                <c:pt idx="16996">
                  <c:v>283.28333333333336</c:v>
                </c:pt>
                <c:pt idx="16997">
                  <c:v>283.3</c:v>
                </c:pt>
                <c:pt idx="16998">
                  <c:v>283.31666666666666</c:v>
                </c:pt>
                <c:pt idx="16999">
                  <c:v>283.33333333333331</c:v>
                </c:pt>
                <c:pt idx="17000">
                  <c:v>283.35000000000002</c:v>
                </c:pt>
                <c:pt idx="17001">
                  <c:v>283.36666666666667</c:v>
                </c:pt>
                <c:pt idx="17002">
                  <c:v>283.38333333333333</c:v>
                </c:pt>
                <c:pt idx="17003">
                  <c:v>283.39999999999998</c:v>
                </c:pt>
                <c:pt idx="17004">
                  <c:v>283.41666666666669</c:v>
                </c:pt>
                <c:pt idx="17005">
                  <c:v>283.43333333333334</c:v>
                </c:pt>
                <c:pt idx="17006">
                  <c:v>283.45</c:v>
                </c:pt>
                <c:pt idx="17007">
                  <c:v>283.46666666666664</c:v>
                </c:pt>
                <c:pt idx="17008">
                  <c:v>283.48333333333335</c:v>
                </c:pt>
                <c:pt idx="17009">
                  <c:v>283.5</c:v>
                </c:pt>
                <c:pt idx="17010">
                  <c:v>283.51666666666665</c:v>
                </c:pt>
                <c:pt idx="17011">
                  <c:v>283.53333333333336</c:v>
                </c:pt>
                <c:pt idx="17012">
                  <c:v>283.55</c:v>
                </c:pt>
                <c:pt idx="17013">
                  <c:v>283.56666666666666</c:v>
                </c:pt>
                <c:pt idx="17014">
                  <c:v>283.58333333333331</c:v>
                </c:pt>
                <c:pt idx="17015">
                  <c:v>283.60000000000002</c:v>
                </c:pt>
                <c:pt idx="17016">
                  <c:v>283.61666666666667</c:v>
                </c:pt>
                <c:pt idx="17017">
                  <c:v>283.63333333333333</c:v>
                </c:pt>
                <c:pt idx="17018">
                  <c:v>283.64999999999998</c:v>
                </c:pt>
                <c:pt idx="17019">
                  <c:v>283.66666666666669</c:v>
                </c:pt>
                <c:pt idx="17020">
                  <c:v>283.68333333333334</c:v>
                </c:pt>
                <c:pt idx="17021">
                  <c:v>283.7</c:v>
                </c:pt>
                <c:pt idx="17022">
                  <c:v>283.71666666666664</c:v>
                </c:pt>
                <c:pt idx="17023">
                  <c:v>283.73333333333335</c:v>
                </c:pt>
                <c:pt idx="17024">
                  <c:v>283.75</c:v>
                </c:pt>
                <c:pt idx="17025">
                  <c:v>283.76666666666665</c:v>
                </c:pt>
                <c:pt idx="17026">
                  <c:v>283.78333333333336</c:v>
                </c:pt>
                <c:pt idx="17027">
                  <c:v>283.8</c:v>
                </c:pt>
                <c:pt idx="17028">
                  <c:v>283.81666666666666</c:v>
                </c:pt>
                <c:pt idx="17029">
                  <c:v>283.83333333333331</c:v>
                </c:pt>
                <c:pt idx="17030">
                  <c:v>283.85000000000002</c:v>
                </c:pt>
                <c:pt idx="17031">
                  <c:v>283.86666666666667</c:v>
                </c:pt>
                <c:pt idx="17032">
                  <c:v>283.88333333333333</c:v>
                </c:pt>
                <c:pt idx="17033">
                  <c:v>283.89999999999998</c:v>
                </c:pt>
                <c:pt idx="17034">
                  <c:v>283.91666666666669</c:v>
                </c:pt>
                <c:pt idx="17035">
                  <c:v>283.93333333333334</c:v>
                </c:pt>
                <c:pt idx="17036">
                  <c:v>283.95</c:v>
                </c:pt>
                <c:pt idx="17037">
                  <c:v>283.96666666666664</c:v>
                </c:pt>
                <c:pt idx="17038">
                  <c:v>283.98333333333335</c:v>
                </c:pt>
                <c:pt idx="17039">
                  <c:v>284</c:v>
                </c:pt>
                <c:pt idx="17040">
                  <c:v>284.01666666666665</c:v>
                </c:pt>
                <c:pt idx="17041">
                  <c:v>284.03333333333336</c:v>
                </c:pt>
                <c:pt idx="17042">
                  <c:v>284.05</c:v>
                </c:pt>
                <c:pt idx="17043">
                  <c:v>284.06666666666666</c:v>
                </c:pt>
                <c:pt idx="17044">
                  <c:v>284.08333333333331</c:v>
                </c:pt>
                <c:pt idx="17045">
                  <c:v>284.10000000000002</c:v>
                </c:pt>
                <c:pt idx="17046">
                  <c:v>284.11666666666667</c:v>
                </c:pt>
                <c:pt idx="17047">
                  <c:v>284.13333333333333</c:v>
                </c:pt>
                <c:pt idx="17048">
                  <c:v>284.14999999999998</c:v>
                </c:pt>
                <c:pt idx="17049">
                  <c:v>284.16666666666669</c:v>
                </c:pt>
                <c:pt idx="17050">
                  <c:v>284.18333333333334</c:v>
                </c:pt>
                <c:pt idx="17051">
                  <c:v>284.2</c:v>
                </c:pt>
                <c:pt idx="17052">
                  <c:v>284.21666666666664</c:v>
                </c:pt>
                <c:pt idx="17053">
                  <c:v>284.23333333333335</c:v>
                </c:pt>
                <c:pt idx="17054">
                  <c:v>284.25</c:v>
                </c:pt>
                <c:pt idx="17055">
                  <c:v>284.26666666666665</c:v>
                </c:pt>
                <c:pt idx="17056">
                  <c:v>284.28333333333336</c:v>
                </c:pt>
                <c:pt idx="17057">
                  <c:v>284.3</c:v>
                </c:pt>
                <c:pt idx="17058">
                  <c:v>284.31666666666666</c:v>
                </c:pt>
                <c:pt idx="17059">
                  <c:v>284.33333333333331</c:v>
                </c:pt>
                <c:pt idx="17060">
                  <c:v>284.35000000000002</c:v>
                </c:pt>
                <c:pt idx="17061">
                  <c:v>284.36666666666667</c:v>
                </c:pt>
                <c:pt idx="17062">
                  <c:v>284.38333333333333</c:v>
                </c:pt>
                <c:pt idx="17063">
                  <c:v>284.39999999999998</c:v>
                </c:pt>
                <c:pt idx="17064">
                  <c:v>284.41666666666669</c:v>
                </c:pt>
                <c:pt idx="17065">
                  <c:v>284.43333333333334</c:v>
                </c:pt>
                <c:pt idx="17066">
                  <c:v>284.45</c:v>
                </c:pt>
                <c:pt idx="17067">
                  <c:v>284.46666666666664</c:v>
                </c:pt>
                <c:pt idx="17068">
                  <c:v>284.48333333333335</c:v>
                </c:pt>
                <c:pt idx="17069">
                  <c:v>284.5</c:v>
                </c:pt>
                <c:pt idx="17070">
                  <c:v>284.51666666666665</c:v>
                </c:pt>
                <c:pt idx="17071">
                  <c:v>284.53333333333336</c:v>
                </c:pt>
                <c:pt idx="17072">
                  <c:v>284.55</c:v>
                </c:pt>
                <c:pt idx="17073">
                  <c:v>284.56666666666666</c:v>
                </c:pt>
                <c:pt idx="17074">
                  <c:v>284.58333333333331</c:v>
                </c:pt>
                <c:pt idx="17075">
                  <c:v>284.60000000000002</c:v>
                </c:pt>
                <c:pt idx="17076">
                  <c:v>284.61666666666667</c:v>
                </c:pt>
                <c:pt idx="17077">
                  <c:v>284.63333333333333</c:v>
                </c:pt>
                <c:pt idx="17078">
                  <c:v>284.64999999999998</c:v>
                </c:pt>
                <c:pt idx="17079">
                  <c:v>284.66666666666669</c:v>
                </c:pt>
                <c:pt idx="17080">
                  <c:v>284.68333333333334</c:v>
                </c:pt>
                <c:pt idx="17081">
                  <c:v>284.7</c:v>
                </c:pt>
                <c:pt idx="17082">
                  <c:v>284.71666666666664</c:v>
                </c:pt>
                <c:pt idx="17083">
                  <c:v>284.73333333333335</c:v>
                </c:pt>
                <c:pt idx="17084">
                  <c:v>284.75</c:v>
                </c:pt>
                <c:pt idx="17085">
                  <c:v>284.76666666666665</c:v>
                </c:pt>
                <c:pt idx="17086">
                  <c:v>284.78333333333336</c:v>
                </c:pt>
                <c:pt idx="17087">
                  <c:v>284.8</c:v>
                </c:pt>
                <c:pt idx="17088">
                  <c:v>284.81666666666666</c:v>
                </c:pt>
                <c:pt idx="17089">
                  <c:v>284.83333333333331</c:v>
                </c:pt>
                <c:pt idx="17090">
                  <c:v>284.85000000000002</c:v>
                </c:pt>
                <c:pt idx="17091">
                  <c:v>284.86666666666667</c:v>
                </c:pt>
                <c:pt idx="17092">
                  <c:v>284.88333333333333</c:v>
                </c:pt>
                <c:pt idx="17093">
                  <c:v>284.89999999999998</c:v>
                </c:pt>
                <c:pt idx="17094">
                  <c:v>284.91666666666669</c:v>
                </c:pt>
                <c:pt idx="17095">
                  <c:v>284.93333333333334</c:v>
                </c:pt>
                <c:pt idx="17096">
                  <c:v>284.95</c:v>
                </c:pt>
                <c:pt idx="17097">
                  <c:v>284.96666666666664</c:v>
                </c:pt>
                <c:pt idx="17098">
                  <c:v>284.98333333333335</c:v>
                </c:pt>
                <c:pt idx="17099">
                  <c:v>285</c:v>
                </c:pt>
                <c:pt idx="17100">
                  <c:v>285.01666666666665</c:v>
                </c:pt>
                <c:pt idx="17101">
                  <c:v>285.03333333333336</c:v>
                </c:pt>
                <c:pt idx="17102">
                  <c:v>285.05</c:v>
                </c:pt>
                <c:pt idx="17103">
                  <c:v>285.06666666666666</c:v>
                </c:pt>
                <c:pt idx="17104">
                  <c:v>285.08333333333331</c:v>
                </c:pt>
                <c:pt idx="17105">
                  <c:v>285.10000000000002</c:v>
                </c:pt>
                <c:pt idx="17106">
                  <c:v>285.11666666666667</c:v>
                </c:pt>
                <c:pt idx="17107">
                  <c:v>285.13333333333333</c:v>
                </c:pt>
                <c:pt idx="17108">
                  <c:v>285.14999999999998</c:v>
                </c:pt>
                <c:pt idx="17109">
                  <c:v>285.16666666666669</c:v>
                </c:pt>
                <c:pt idx="17110">
                  <c:v>285.18333333333334</c:v>
                </c:pt>
                <c:pt idx="17111">
                  <c:v>285.2</c:v>
                </c:pt>
                <c:pt idx="17112">
                  <c:v>285.21666666666664</c:v>
                </c:pt>
                <c:pt idx="17113">
                  <c:v>285.23333333333335</c:v>
                </c:pt>
                <c:pt idx="17114">
                  <c:v>285.25</c:v>
                </c:pt>
                <c:pt idx="17115">
                  <c:v>285.26666666666665</c:v>
                </c:pt>
                <c:pt idx="17116">
                  <c:v>285.28333333333336</c:v>
                </c:pt>
                <c:pt idx="17117">
                  <c:v>285.3</c:v>
                </c:pt>
                <c:pt idx="17118">
                  <c:v>285.31666666666666</c:v>
                </c:pt>
                <c:pt idx="17119">
                  <c:v>285.33333333333331</c:v>
                </c:pt>
                <c:pt idx="17120">
                  <c:v>285.35000000000002</c:v>
                </c:pt>
                <c:pt idx="17121">
                  <c:v>285.36666666666667</c:v>
                </c:pt>
                <c:pt idx="17122">
                  <c:v>285.38333333333333</c:v>
                </c:pt>
                <c:pt idx="17123">
                  <c:v>285.39999999999998</c:v>
                </c:pt>
                <c:pt idx="17124">
                  <c:v>285.41666666666669</c:v>
                </c:pt>
                <c:pt idx="17125">
                  <c:v>285.43333333333334</c:v>
                </c:pt>
                <c:pt idx="17126">
                  <c:v>285.45</c:v>
                </c:pt>
                <c:pt idx="17127">
                  <c:v>285.46666666666664</c:v>
                </c:pt>
                <c:pt idx="17128">
                  <c:v>285.48333333333335</c:v>
                </c:pt>
                <c:pt idx="17129">
                  <c:v>285.5</c:v>
                </c:pt>
                <c:pt idx="17130">
                  <c:v>285.51666666666665</c:v>
                </c:pt>
                <c:pt idx="17131">
                  <c:v>285.53333333333336</c:v>
                </c:pt>
                <c:pt idx="17132">
                  <c:v>285.55</c:v>
                </c:pt>
                <c:pt idx="17133">
                  <c:v>285.56666666666666</c:v>
                </c:pt>
                <c:pt idx="17134">
                  <c:v>285.58333333333331</c:v>
                </c:pt>
                <c:pt idx="17135">
                  <c:v>285.60000000000002</c:v>
                </c:pt>
                <c:pt idx="17136">
                  <c:v>285.61666666666667</c:v>
                </c:pt>
                <c:pt idx="17137">
                  <c:v>285.63333333333333</c:v>
                </c:pt>
                <c:pt idx="17138">
                  <c:v>285.64999999999998</c:v>
                </c:pt>
                <c:pt idx="17139">
                  <c:v>285.66666666666669</c:v>
                </c:pt>
                <c:pt idx="17140">
                  <c:v>285.68333333333334</c:v>
                </c:pt>
                <c:pt idx="17141">
                  <c:v>285.7</c:v>
                </c:pt>
                <c:pt idx="17142">
                  <c:v>285.71666666666664</c:v>
                </c:pt>
                <c:pt idx="17143">
                  <c:v>285.73333333333335</c:v>
                </c:pt>
                <c:pt idx="17144">
                  <c:v>285.75</c:v>
                </c:pt>
                <c:pt idx="17145">
                  <c:v>285.76666666666665</c:v>
                </c:pt>
                <c:pt idx="17146">
                  <c:v>285.78333333333336</c:v>
                </c:pt>
                <c:pt idx="17147">
                  <c:v>285.8</c:v>
                </c:pt>
                <c:pt idx="17148">
                  <c:v>285.81666666666666</c:v>
                </c:pt>
                <c:pt idx="17149">
                  <c:v>285.83333333333331</c:v>
                </c:pt>
                <c:pt idx="17150">
                  <c:v>285.85000000000002</c:v>
                </c:pt>
                <c:pt idx="17151">
                  <c:v>285.86666666666667</c:v>
                </c:pt>
                <c:pt idx="17152">
                  <c:v>285.88333333333333</c:v>
                </c:pt>
                <c:pt idx="17153">
                  <c:v>285.89999999999998</c:v>
                </c:pt>
                <c:pt idx="17154">
                  <c:v>285.91666666666669</c:v>
                </c:pt>
                <c:pt idx="17155">
                  <c:v>285.93333333333334</c:v>
                </c:pt>
                <c:pt idx="17156">
                  <c:v>285.95</c:v>
                </c:pt>
                <c:pt idx="17157">
                  <c:v>285.96666666666664</c:v>
                </c:pt>
                <c:pt idx="17158">
                  <c:v>285.98333333333335</c:v>
                </c:pt>
                <c:pt idx="17159">
                  <c:v>286</c:v>
                </c:pt>
                <c:pt idx="17160">
                  <c:v>286.01666666666665</c:v>
                </c:pt>
                <c:pt idx="17161">
                  <c:v>286.03333333333336</c:v>
                </c:pt>
                <c:pt idx="17162">
                  <c:v>286.05</c:v>
                </c:pt>
                <c:pt idx="17163">
                  <c:v>286.06666666666666</c:v>
                </c:pt>
                <c:pt idx="17164">
                  <c:v>286.08333333333331</c:v>
                </c:pt>
                <c:pt idx="17165">
                  <c:v>286.10000000000002</c:v>
                </c:pt>
                <c:pt idx="17166">
                  <c:v>286.11666666666667</c:v>
                </c:pt>
                <c:pt idx="17167">
                  <c:v>286.13333333333333</c:v>
                </c:pt>
                <c:pt idx="17168">
                  <c:v>286.14999999999998</c:v>
                </c:pt>
                <c:pt idx="17169">
                  <c:v>286.16666666666669</c:v>
                </c:pt>
                <c:pt idx="17170">
                  <c:v>286.18333333333334</c:v>
                </c:pt>
                <c:pt idx="17171">
                  <c:v>286.2</c:v>
                </c:pt>
                <c:pt idx="17172">
                  <c:v>286.21666666666664</c:v>
                </c:pt>
                <c:pt idx="17173">
                  <c:v>286.23333333333335</c:v>
                </c:pt>
                <c:pt idx="17174">
                  <c:v>286.25</c:v>
                </c:pt>
                <c:pt idx="17175">
                  <c:v>286.26666666666665</c:v>
                </c:pt>
                <c:pt idx="17176">
                  <c:v>286.28333333333336</c:v>
                </c:pt>
                <c:pt idx="17177">
                  <c:v>286.3</c:v>
                </c:pt>
                <c:pt idx="17178">
                  <c:v>286.31666666666666</c:v>
                </c:pt>
                <c:pt idx="17179">
                  <c:v>286.33333333333331</c:v>
                </c:pt>
                <c:pt idx="17180">
                  <c:v>286.35000000000002</c:v>
                </c:pt>
                <c:pt idx="17181">
                  <c:v>286.36666666666667</c:v>
                </c:pt>
                <c:pt idx="17182">
                  <c:v>286.38333333333333</c:v>
                </c:pt>
                <c:pt idx="17183">
                  <c:v>286.39999999999998</c:v>
                </c:pt>
                <c:pt idx="17184">
                  <c:v>286.41666666666669</c:v>
                </c:pt>
                <c:pt idx="17185">
                  <c:v>286.43333333333334</c:v>
                </c:pt>
                <c:pt idx="17186">
                  <c:v>286.45</c:v>
                </c:pt>
                <c:pt idx="17187">
                  <c:v>286.46666666666664</c:v>
                </c:pt>
                <c:pt idx="17188">
                  <c:v>286.48333333333335</c:v>
                </c:pt>
                <c:pt idx="17189">
                  <c:v>286.5</c:v>
                </c:pt>
                <c:pt idx="17190">
                  <c:v>286.51666666666665</c:v>
                </c:pt>
                <c:pt idx="17191">
                  <c:v>286.53333333333336</c:v>
                </c:pt>
                <c:pt idx="17192">
                  <c:v>286.55</c:v>
                </c:pt>
                <c:pt idx="17193">
                  <c:v>286.56666666666666</c:v>
                </c:pt>
                <c:pt idx="17194">
                  <c:v>286.58333333333331</c:v>
                </c:pt>
                <c:pt idx="17195">
                  <c:v>286.60000000000002</c:v>
                </c:pt>
                <c:pt idx="17196">
                  <c:v>286.61666666666667</c:v>
                </c:pt>
                <c:pt idx="17197">
                  <c:v>286.63333333333333</c:v>
                </c:pt>
                <c:pt idx="17198">
                  <c:v>286.64999999999998</c:v>
                </c:pt>
                <c:pt idx="17199">
                  <c:v>286.66666666666669</c:v>
                </c:pt>
                <c:pt idx="17200">
                  <c:v>286.68333333333334</c:v>
                </c:pt>
                <c:pt idx="17201">
                  <c:v>286.7</c:v>
                </c:pt>
                <c:pt idx="17202">
                  <c:v>286.71666666666664</c:v>
                </c:pt>
                <c:pt idx="17203">
                  <c:v>286.73333333333335</c:v>
                </c:pt>
                <c:pt idx="17204">
                  <c:v>286.75</c:v>
                </c:pt>
                <c:pt idx="17205">
                  <c:v>286.76666666666665</c:v>
                </c:pt>
                <c:pt idx="17206">
                  <c:v>286.78333333333336</c:v>
                </c:pt>
                <c:pt idx="17207">
                  <c:v>286.8</c:v>
                </c:pt>
                <c:pt idx="17208">
                  <c:v>286.81666666666666</c:v>
                </c:pt>
                <c:pt idx="17209">
                  <c:v>286.83333333333331</c:v>
                </c:pt>
                <c:pt idx="17210">
                  <c:v>286.85000000000002</c:v>
                </c:pt>
                <c:pt idx="17211">
                  <c:v>286.86666666666667</c:v>
                </c:pt>
                <c:pt idx="17212">
                  <c:v>286.88333333333333</c:v>
                </c:pt>
                <c:pt idx="17213">
                  <c:v>286.89999999999998</c:v>
                </c:pt>
                <c:pt idx="17214">
                  <c:v>286.91666666666669</c:v>
                </c:pt>
                <c:pt idx="17215">
                  <c:v>286.93333333333334</c:v>
                </c:pt>
                <c:pt idx="17216">
                  <c:v>286.95</c:v>
                </c:pt>
                <c:pt idx="17217">
                  <c:v>286.96666666666664</c:v>
                </c:pt>
                <c:pt idx="17218">
                  <c:v>286.98333333333335</c:v>
                </c:pt>
                <c:pt idx="17219">
                  <c:v>287</c:v>
                </c:pt>
                <c:pt idx="17220">
                  <c:v>287.01666666666665</c:v>
                </c:pt>
                <c:pt idx="17221">
                  <c:v>287.03333333333336</c:v>
                </c:pt>
                <c:pt idx="17222">
                  <c:v>287.05</c:v>
                </c:pt>
                <c:pt idx="17223">
                  <c:v>287.06666666666666</c:v>
                </c:pt>
                <c:pt idx="17224">
                  <c:v>287.08333333333331</c:v>
                </c:pt>
                <c:pt idx="17225">
                  <c:v>287.10000000000002</c:v>
                </c:pt>
                <c:pt idx="17226">
                  <c:v>287.11666666666667</c:v>
                </c:pt>
                <c:pt idx="17227">
                  <c:v>287.13333333333333</c:v>
                </c:pt>
                <c:pt idx="17228">
                  <c:v>287.14999999999998</c:v>
                </c:pt>
                <c:pt idx="17229">
                  <c:v>287.16666666666669</c:v>
                </c:pt>
                <c:pt idx="17230">
                  <c:v>287.18333333333334</c:v>
                </c:pt>
                <c:pt idx="17231">
                  <c:v>287.2</c:v>
                </c:pt>
                <c:pt idx="17232">
                  <c:v>287.21666666666664</c:v>
                </c:pt>
                <c:pt idx="17233">
                  <c:v>287.23333333333335</c:v>
                </c:pt>
                <c:pt idx="17234">
                  <c:v>287.25</c:v>
                </c:pt>
                <c:pt idx="17235">
                  <c:v>287.26666666666665</c:v>
                </c:pt>
                <c:pt idx="17236">
                  <c:v>287.28333333333336</c:v>
                </c:pt>
                <c:pt idx="17237">
                  <c:v>287.3</c:v>
                </c:pt>
                <c:pt idx="17238">
                  <c:v>287.31666666666666</c:v>
                </c:pt>
                <c:pt idx="17239">
                  <c:v>287.33333333333331</c:v>
                </c:pt>
                <c:pt idx="17240">
                  <c:v>287.35000000000002</c:v>
                </c:pt>
                <c:pt idx="17241">
                  <c:v>287.36666666666667</c:v>
                </c:pt>
                <c:pt idx="17242">
                  <c:v>287.38333333333333</c:v>
                </c:pt>
                <c:pt idx="17243">
                  <c:v>287.39999999999998</c:v>
                </c:pt>
                <c:pt idx="17244">
                  <c:v>287.41666666666669</c:v>
                </c:pt>
                <c:pt idx="17245">
                  <c:v>287.43333333333334</c:v>
                </c:pt>
                <c:pt idx="17246">
                  <c:v>287.45</c:v>
                </c:pt>
                <c:pt idx="17247">
                  <c:v>287.46666666666664</c:v>
                </c:pt>
                <c:pt idx="17248">
                  <c:v>287.48333333333335</c:v>
                </c:pt>
                <c:pt idx="17249">
                  <c:v>287.5</c:v>
                </c:pt>
                <c:pt idx="17250">
                  <c:v>287.51666666666665</c:v>
                </c:pt>
                <c:pt idx="17251">
                  <c:v>287.53333333333336</c:v>
                </c:pt>
                <c:pt idx="17252">
                  <c:v>287.55</c:v>
                </c:pt>
                <c:pt idx="17253">
                  <c:v>287.56666666666666</c:v>
                </c:pt>
                <c:pt idx="17254">
                  <c:v>287.58333333333331</c:v>
                </c:pt>
                <c:pt idx="17255">
                  <c:v>287.60000000000002</c:v>
                </c:pt>
                <c:pt idx="17256">
                  <c:v>287.61666666666667</c:v>
                </c:pt>
                <c:pt idx="17257">
                  <c:v>287.63333333333333</c:v>
                </c:pt>
                <c:pt idx="17258">
                  <c:v>287.64999999999998</c:v>
                </c:pt>
                <c:pt idx="17259">
                  <c:v>287.66666666666669</c:v>
                </c:pt>
                <c:pt idx="17260">
                  <c:v>287.68333333333334</c:v>
                </c:pt>
                <c:pt idx="17261">
                  <c:v>287.7</c:v>
                </c:pt>
                <c:pt idx="17262">
                  <c:v>287.71666666666664</c:v>
                </c:pt>
                <c:pt idx="17263">
                  <c:v>287.73333333333335</c:v>
                </c:pt>
                <c:pt idx="17264">
                  <c:v>287.75</c:v>
                </c:pt>
                <c:pt idx="17265">
                  <c:v>287.76666666666665</c:v>
                </c:pt>
                <c:pt idx="17266">
                  <c:v>287.78333333333336</c:v>
                </c:pt>
                <c:pt idx="17267">
                  <c:v>287.8</c:v>
                </c:pt>
                <c:pt idx="17268">
                  <c:v>287.81666666666666</c:v>
                </c:pt>
                <c:pt idx="17269">
                  <c:v>287.83333333333331</c:v>
                </c:pt>
                <c:pt idx="17270">
                  <c:v>287.85000000000002</c:v>
                </c:pt>
                <c:pt idx="17271">
                  <c:v>287.86666666666667</c:v>
                </c:pt>
                <c:pt idx="17272">
                  <c:v>287.88333333333333</c:v>
                </c:pt>
                <c:pt idx="17273">
                  <c:v>287.89999999999998</c:v>
                </c:pt>
                <c:pt idx="17274">
                  <c:v>287.91666666666669</c:v>
                </c:pt>
                <c:pt idx="17275">
                  <c:v>287.93333333333334</c:v>
                </c:pt>
                <c:pt idx="17276">
                  <c:v>287.95</c:v>
                </c:pt>
                <c:pt idx="17277">
                  <c:v>287.96666666666664</c:v>
                </c:pt>
                <c:pt idx="17278">
                  <c:v>287.98333333333335</c:v>
                </c:pt>
                <c:pt idx="17279">
                  <c:v>288</c:v>
                </c:pt>
                <c:pt idx="17280">
                  <c:v>288.01666666666665</c:v>
                </c:pt>
                <c:pt idx="17281">
                  <c:v>288.03333333333336</c:v>
                </c:pt>
                <c:pt idx="17282">
                  <c:v>288.05</c:v>
                </c:pt>
                <c:pt idx="17283">
                  <c:v>288.06666666666666</c:v>
                </c:pt>
                <c:pt idx="17284">
                  <c:v>288.08333333333331</c:v>
                </c:pt>
                <c:pt idx="17285">
                  <c:v>288.10000000000002</c:v>
                </c:pt>
                <c:pt idx="17286">
                  <c:v>288.11666666666667</c:v>
                </c:pt>
                <c:pt idx="17287">
                  <c:v>288.13333333333333</c:v>
                </c:pt>
                <c:pt idx="17288">
                  <c:v>288.14999999999998</c:v>
                </c:pt>
                <c:pt idx="17289">
                  <c:v>288.16666666666669</c:v>
                </c:pt>
                <c:pt idx="17290">
                  <c:v>288.18333333333334</c:v>
                </c:pt>
                <c:pt idx="17291">
                  <c:v>288.2</c:v>
                </c:pt>
                <c:pt idx="17292">
                  <c:v>288.21666666666664</c:v>
                </c:pt>
                <c:pt idx="17293">
                  <c:v>288.23333333333335</c:v>
                </c:pt>
                <c:pt idx="17294">
                  <c:v>288.25</c:v>
                </c:pt>
                <c:pt idx="17295">
                  <c:v>288.26666666666665</c:v>
                </c:pt>
                <c:pt idx="17296">
                  <c:v>288.28333333333336</c:v>
                </c:pt>
                <c:pt idx="17297">
                  <c:v>288.3</c:v>
                </c:pt>
                <c:pt idx="17298">
                  <c:v>288.31666666666666</c:v>
                </c:pt>
                <c:pt idx="17299">
                  <c:v>288.33333333333331</c:v>
                </c:pt>
                <c:pt idx="17300">
                  <c:v>288.35000000000002</c:v>
                </c:pt>
                <c:pt idx="17301">
                  <c:v>288.36666666666667</c:v>
                </c:pt>
                <c:pt idx="17302">
                  <c:v>288.38333333333333</c:v>
                </c:pt>
                <c:pt idx="17303">
                  <c:v>288.39999999999998</c:v>
                </c:pt>
                <c:pt idx="17304">
                  <c:v>288.41666666666669</c:v>
                </c:pt>
                <c:pt idx="17305">
                  <c:v>288.43333333333334</c:v>
                </c:pt>
                <c:pt idx="17306">
                  <c:v>288.45</c:v>
                </c:pt>
                <c:pt idx="17307">
                  <c:v>288.46666666666664</c:v>
                </c:pt>
                <c:pt idx="17308">
                  <c:v>288.48333333333335</c:v>
                </c:pt>
                <c:pt idx="17309">
                  <c:v>288.5</c:v>
                </c:pt>
                <c:pt idx="17310">
                  <c:v>288.51666666666665</c:v>
                </c:pt>
                <c:pt idx="17311">
                  <c:v>288.53333333333336</c:v>
                </c:pt>
                <c:pt idx="17312">
                  <c:v>288.55</c:v>
                </c:pt>
                <c:pt idx="17313">
                  <c:v>288.56666666666666</c:v>
                </c:pt>
                <c:pt idx="17314">
                  <c:v>288.58333333333331</c:v>
                </c:pt>
                <c:pt idx="17315">
                  <c:v>288.60000000000002</c:v>
                </c:pt>
                <c:pt idx="17316">
                  <c:v>288.61666666666667</c:v>
                </c:pt>
                <c:pt idx="17317">
                  <c:v>288.63333333333333</c:v>
                </c:pt>
                <c:pt idx="17318">
                  <c:v>288.64999999999998</c:v>
                </c:pt>
                <c:pt idx="17319">
                  <c:v>288.66666666666669</c:v>
                </c:pt>
                <c:pt idx="17320">
                  <c:v>288.68333333333334</c:v>
                </c:pt>
                <c:pt idx="17321">
                  <c:v>288.7</c:v>
                </c:pt>
                <c:pt idx="17322">
                  <c:v>288.71666666666664</c:v>
                </c:pt>
                <c:pt idx="17323">
                  <c:v>288.73333333333335</c:v>
                </c:pt>
                <c:pt idx="17324">
                  <c:v>288.75</c:v>
                </c:pt>
                <c:pt idx="17325">
                  <c:v>288.76666666666665</c:v>
                </c:pt>
                <c:pt idx="17326">
                  <c:v>288.78333333333336</c:v>
                </c:pt>
                <c:pt idx="17327">
                  <c:v>288.8</c:v>
                </c:pt>
                <c:pt idx="17328">
                  <c:v>288.81666666666666</c:v>
                </c:pt>
                <c:pt idx="17329">
                  <c:v>288.83333333333331</c:v>
                </c:pt>
                <c:pt idx="17330">
                  <c:v>288.85000000000002</c:v>
                </c:pt>
                <c:pt idx="17331">
                  <c:v>288.86666666666667</c:v>
                </c:pt>
                <c:pt idx="17332">
                  <c:v>288.88333333333333</c:v>
                </c:pt>
                <c:pt idx="17333">
                  <c:v>288.89999999999998</c:v>
                </c:pt>
                <c:pt idx="17334">
                  <c:v>288.91666666666669</c:v>
                </c:pt>
                <c:pt idx="17335">
                  <c:v>288.93333333333334</c:v>
                </c:pt>
                <c:pt idx="17336">
                  <c:v>288.95</c:v>
                </c:pt>
                <c:pt idx="17337">
                  <c:v>288.96666666666664</c:v>
                </c:pt>
                <c:pt idx="17338">
                  <c:v>288.98333333333335</c:v>
                </c:pt>
                <c:pt idx="17339">
                  <c:v>289</c:v>
                </c:pt>
                <c:pt idx="17340">
                  <c:v>289.01666666666665</c:v>
                </c:pt>
                <c:pt idx="17341">
                  <c:v>289.03333333333336</c:v>
                </c:pt>
                <c:pt idx="17342">
                  <c:v>289.05</c:v>
                </c:pt>
                <c:pt idx="17343">
                  <c:v>289.06666666666666</c:v>
                </c:pt>
                <c:pt idx="17344">
                  <c:v>289.08333333333331</c:v>
                </c:pt>
                <c:pt idx="17345">
                  <c:v>289.10000000000002</c:v>
                </c:pt>
                <c:pt idx="17346">
                  <c:v>289.11666666666667</c:v>
                </c:pt>
                <c:pt idx="17347">
                  <c:v>289.13333333333333</c:v>
                </c:pt>
                <c:pt idx="17348">
                  <c:v>289.14999999999998</c:v>
                </c:pt>
                <c:pt idx="17349">
                  <c:v>289.16666666666669</c:v>
                </c:pt>
                <c:pt idx="17350">
                  <c:v>289.18333333333334</c:v>
                </c:pt>
                <c:pt idx="17351">
                  <c:v>289.2</c:v>
                </c:pt>
                <c:pt idx="17352">
                  <c:v>289.21666666666664</c:v>
                </c:pt>
                <c:pt idx="17353">
                  <c:v>289.23333333333335</c:v>
                </c:pt>
                <c:pt idx="17354">
                  <c:v>289.25</c:v>
                </c:pt>
                <c:pt idx="17355">
                  <c:v>289.26666666666665</c:v>
                </c:pt>
                <c:pt idx="17356">
                  <c:v>289.28333333333336</c:v>
                </c:pt>
                <c:pt idx="17357">
                  <c:v>289.3</c:v>
                </c:pt>
                <c:pt idx="17358">
                  <c:v>289.31666666666666</c:v>
                </c:pt>
                <c:pt idx="17359">
                  <c:v>289.33333333333331</c:v>
                </c:pt>
                <c:pt idx="17360">
                  <c:v>289.35000000000002</c:v>
                </c:pt>
                <c:pt idx="17361">
                  <c:v>289.36666666666667</c:v>
                </c:pt>
                <c:pt idx="17362">
                  <c:v>289.38333333333333</c:v>
                </c:pt>
                <c:pt idx="17363">
                  <c:v>289.39999999999998</c:v>
                </c:pt>
                <c:pt idx="17364">
                  <c:v>289.41666666666669</c:v>
                </c:pt>
                <c:pt idx="17365">
                  <c:v>289.43333333333334</c:v>
                </c:pt>
                <c:pt idx="17366">
                  <c:v>289.45</c:v>
                </c:pt>
                <c:pt idx="17367">
                  <c:v>289.46666666666664</c:v>
                </c:pt>
                <c:pt idx="17368">
                  <c:v>289.48333333333335</c:v>
                </c:pt>
                <c:pt idx="17369">
                  <c:v>289.5</c:v>
                </c:pt>
                <c:pt idx="17370">
                  <c:v>289.51666666666665</c:v>
                </c:pt>
                <c:pt idx="17371">
                  <c:v>289.53333333333336</c:v>
                </c:pt>
                <c:pt idx="17372">
                  <c:v>289.55</c:v>
                </c:pt>
                <c:pt idx="17373">
                  <c:v>289.56666666666666</c:v>
                </c:pt>
                <c:pt idx="17374">
                  <c:v>289.58333333333331</c:v>
                </c:pt>
                <c:pt idx="17375">
                  <c:v>289.60000000000002</c:v>
                </c:pt>
                <c:pt idx="17376">
                  <c:v>289.61666666666667</c:v>
                </c:pt>
                <c:pt idx="17377">
                  <c:v>289.63333333333333</c:v>
                </c:pt>
                <c:pt idx="17378">
                  <c:v>289.64999999999998</c:v>
                </c:pt>
                <c:pt idx="17379">
                  <c:v>289.66666666666669</c:v>
                </c:pt>
                <c:pt idx="17380">
                  <c:v>289.68333333333334</c:v>
                </c:pt>
                <c:pt idx="17381">
                  <c:v>289.7</c:v>
                </c:pt>
                <c:pt idx="17382">
                  <c:v>289.71666666666664</c:v>
                </c:pt>
                <c:pt idx="17383">
                  <c:v>289.73333333333335</c:v>
                </c:pt>
                <c:pt idx="17384">
                  <c:v>289.75</c:v>
                </c:pt>
                <c:pt idx="17385">
                  <c:v>289.76666666666665</c:v>
                </c:pt>
                <c:pt idx="17386">
                  <c:v>289.78333333333336</c:v>
                </c:pt>
                <c:pt idx="17387">
                  <c:v>289.8</c:v>
                </c:pt>
                <c:pt idx="17388">
                  <c:v>289.81666666666666</c:v>
                </c:pt>
                <c:pt idx="17389">
                  <c:v>289.83333333333331</c:v>
                </c:pt>
                <c:pt idx="17390">
                  <c:v>289.85000000000002</c:v>
                </c:pt>
                <c:pt idx="17391">
                  <c:v>289.86666666666667</c:v>
                </c:pt>
                <c:pt idx="17392">
                  <c:v>289.88333333333333</c:v>
                </c:pt>
                <c:pt idx="17393">
                  <c:v>289.89999999999998</c:v>
                </c:pt>
                <c:pt idx="17394">
                  <c:v>289.91666666666669</c:v>
                </c:pt>
                <c:pt idx="17395">
                  <c:v>289.93333333333334</c:v>
                </c:pt>
                <c:pt idx="17396">
                  <c:v>289.95</c:v>
                </c:pt>
                <c:pt idx="17397">
                  <c:v>289.96666666666664</c:v>
                </c:pt>
                <c:pt idx="17398">
                  <c:v>289.98333333333335</c:v>
                </c:pt>
                <c:pt idx="17399">
                  <c:v>290</c:v>
                </c:pt>
                <c:pt idx="17400">
                  <c:v>290.01666666666665</c:v>
                </c:pt>
                <c:pt idx="17401">
                  <c:v>290.03333333333336</c:v>
                </c:pt>
                <c:pt idx="17402">
                  <c:v>290.05</c:v>
                </c:pt>
                <c:pt idx="17403">
                  <c:v>290.06666666666666</c:v>
                </c:pt>
                <c:pt idx="17404">
                  <c:v>290.08333333333331</c:v>
                </c:pt>
                <c:pt idx="17405">
                  <c:v>290.10000000000002</c:v>
                </c:pt>
                <c:pt idx="17406">
                  <c:v>290.11666666666667</c:v>
                </c:pt>
                <c:pt idx="17407">
                  <c:v>290.13333333333333</c:v>
                </c:pt>
                <c:pt idx="17408">
                  <c:v>290.14999999999998</c:v>
                </c:pt>
                <c:pt idx="17409">
                  <c:v>290.16666666666669</c:v>
                </c:pt>
                <c:pt idx="17410">
                  <c:v>290.18333333333334</c:v>
                </c:pt>
                <c:pt idx="17411">
                  <c:v>290.2</c:v>
                </c:pt>
                <c:pt idx="17412">
                  <c:v>290.21666666666664</c:v>
                </c:pt>
                <c:pt idx="17413">
                  <c:v>290.23333333333335</c:v>
                </c:pt>
                <c:pt idx="17414">
                  <c:v>290.25</c:v>
                </c:pt>
                <c:pt idx="17415">
                  <c:v>290.26666666666665</c:v>
                </c:pt>
                <c:pt idx="17416">
                  <c:v>290.28333333333336</c:v>
                </c:pt>
                <c:pt idx="17417">
                  <c:v>290.3</c:v>
                </c:pt>
                <c:pt idx="17418">
                  <c:v>290.31666666666666</c:v>
                </c:pt>
                <c:pt idx="17419">
                  <c:v>290.33333333333331</c:v>
                </c:pt>
                <c:pt idx="17420">
                  <c:v>290.35000000000002</c:v>
                </c:pt>
                <c:pt idx="17421">
                  <c:v>290.36666666666667</c:v>
                </c:pt>
                <c:pt idx="17422">
                  <c:v>290.38333333333333</c:v>
                </c:pt>
                <c:pt idx="17423">
                  <c:v>290.39999999999998</c:v>
                </c:pt>
                <c:pt idx="17424">
                  <c:v>290.41666666666669</c:v>
                </c:pt>
                <c:pt idx="17425">
                  <c:v>290.43333333333334</c:v>
                </c:pt>
                <c:pt idx="17426">
                  <c:v>290.45</c:v>
                </c:pt>
                <c:pt idx="17427">
                  <c:v>290.46666666666664</c:v>
                </c:pt>
                <c:pt idx="17428">
                  <c:v>290.48333333333335</c:v>
                </c:pt>
                <c:pt idx="17429">
                  <c:v>290.5</c:v>
                </c:pt>
                <c:pt idx="17430">
                  <c:v>290.51666666666665</c:v>
                </c:pt>
                <c:pt idx="17431">
                  <c:v>290.53333333333336</c:v>
                </c:pt>
                <c:pt idx="17432">
                  <c:v>290.55</c:v>
                </c:pt>
                <c:pt idx="17433">
                  <c:v>290.56666666666666</c:v>
                </c:pt>
                <c:pt idx="17434">
                  <c:v>290.58333333333331</c:v>
                </c:pt>
                <c:pt idx="17435">
                  <c:v>290.60000000000002</c:v>
                </c:pt>
                <c:pt idx="17436">
                  <c:v>290.61666666666667</c:v>
                </c:pt>
                <c:pt idx="17437">
                  <c:v>290.63333333333333</c:v>
                </c:pt>
                <c:pt idx="17438">
                  <c:v>290.64999999999998</c:v>
                </c:pt>
                <c:pt idx="17439">
                  <c:v>290.66666666666669</c:v>
                </c:pt>
                <c:pt idx="17440">
                  <c:v>290.68333333333334</c:v>
                </c:pt>
                <c:pt idx="17441">
                  <c:v>290.7</c:v>
                </c:pt>
                <c:pt idx="17442">
                  <c:v>290.71666666666664</c:v>
                </c:pt>
                <c:pt idx="17443">
                  <c:v>290.73333333333335</c:v>
                </c:pt>
                <c:pt idx="17444">
                  <c:v>290.75</c:v>
                </c:pt>
                <c:pt idx="17445">
                  <c:v>290.76666666666665</c:v>
                </c:pt>
                <c:pt idx="17446">
                  <c:v>290.78333333333336</c:v>
                </c:pt>
                <c:pt idx="17447">
                  <c:v>290.8</c:v>
                </c:pt>
                <c:pt idx="17448">
                  <c:v>290.81666666666666</c:v>
                </c:pt>
                <c:pt idx="17449">
                  <c:v>290.83333333333331</c:v>
                </c:pt>
                <c:pt idx="17450">
                  <c:v>290.85000000000002</c:v>
                </c:pt>
                <c:pt idx="17451">
                  <c:v>290.86666666666667</c:v>
                </c:pt>
                <c:pt idx="17452">
                  <c:v>290.88333333333333</c:v>
                </c:pt>
                <c:pt idx="17453">
                  <c:v>290.89999999999998</c:v>
                </c:pt>
                <c:pt idx="17454">
                  <c:v>290.91666666666669</c:v>
                </c:pt>
                <c:pt idx="17455">
                  <c:v>290.93333333333334</c:v>
                </c:pt>
                <c:pt idx="17456">
                  <c:v>290.95</c:v>
                </c:pt>
                <c:pt idx="17457">
                  <c:v>290.96666666666664</c:v>
                </c:pt>
                <c:pt idx="17458">
                  <c:v>290.98333333333335</c:v>
                </c:pt>
                <c:pt idx="17459">
                  <c:v>291</c:v>
                </c:pt>
                <c:pt idx="17460">
                  <c:v>291.01666666666665</c:v>
                </c:pt>
                <c:pt idx="17461">
                  <c:v>291.03333333333336</c:v>
                </c:pt>
                <c:pt idx="17462">
                  <c:v>291.05</c:v>
                </c:pt>
                <c:pt idx="17463">
                  <c:v>291.06666666666666</c:v>
                </c:pt>
                <c:pt idx="17464">
                  <c:v>291.08333333333331</c:v>
                </c:pt>
                <c:pt idx="17465">
                  <c:v>291.10000000000002</c:v>
                </c:pt>
                <c:pt idx="17466">
                  <c:v>291.11666666666667</c:v>
                </c:pt>
                <c:pt idx="17467">
                  <c:v>291.13333333333333</c:v>
                </c:pt>
                <c:pt idx="17468">
                  <c:v>291.14999999999998</c:v>
                </c:pt>
                <c:pt idx="17469">
                  <c:v>291.16666666666669</c:v>
                </c:pt>
                <c:pt idx="17470">
                  <c:v>291.18333333333334</c:v>
                </c:pt>
                <c:pt idx="17471">
                  <c:v>291.2</c:v>
                </c:pt>
                <c:pt idx="17472">
                  <c:v>291.21666666666664</c:v>
                </c:pt>
                <c:pt idx="17473">
                  <c:v>291.23333333333335</c:v>
                </c:pt>
                <c:pt idx="17474">
                  <c:v>291.25</c:v>
                </c:pt>
                <c:pt idx="17475">
                  <c:v>291.26666666666665</c:v>
                </c:pt>
                <c:pt idx="17476">
                  <c:v>291.28333333333336</c:v>
                </c:pt>
                <c:pt idx="17477">
                  <c:v>291.3</c:v>
                </c:pt>
                <c:pt idx="17478">
                  <c:v>291.31666666666666</c:v>
                </c:pt>
                <c:pt idx="17479">
                  <c:v>291.33333333333331</c:v>
                </c:pt>
                <c:pt idx="17480">
                  <c:v>291.35000000000002</c:v>
                </c:pt>
                <c:pt idx="17481">
                  <c:v>291.36666666666667</c:v>
                </c:pt>
                <c:pt idx="17482">
                  <c:v>291.38333333333333</c:v>
                </c:pt>
                <c:pt idx="17483">
                  <c:v>291.39999999999998</c:v>
                </c:pt>
                <c:pt idx="17484">
                  <c:v>291.41666666666669</c:v>
                </c:pt>
                <c:pt idx="17485">
                  <c:v>291.43333333333334</c:v>
                </c:pt>
                <c:pt idx="17486">
                  <c:v>291.45</c:v>
                </c:pt>
                <c:pt idx="17487">
                  <c:v>291.46666666666664</c:v>
                </c:pt>
                <c:pt idx="17488">
                  <c:v>291.48333333333335</c:v>
                </c:pt>
                <c:pt idx="17489">
                  <c:v>291.5</c:v>
                </c:pt>
                <c:pt idx="17490">
                  <c:v>291.51666666666665</c:v>
                </c:pt>
                <c:pt idx="17491">
                  <c:v>291.53333333333336</c:v>
                </c:pt>
                <c:pt idx="17492">
                  <c:v>291.55</c:v>
                </c:pt>
                <c:pt idx="17493">
                  <c:v>291.56666666666666</c:v>
                </c:pt>
                <c:pt idx="17494">
                  <c:v>291.58333333333331</c:v>
                </c:pt>
                <c:pt idx="17495">
                  <c:v>291.60000000000002</c:v>
                </c:pt>
                <c:pt idx="17496">
                  <c:v>291.61666666666667</c:v>
                </c:pt>
                <c:pt idx="17497">
                  <c:v>291.63333333333333</c:v>
                </c:pt>
                <c:pt idx="17498">
                  <c:v>291.64999999999998</c:v>
                </c:pt>
                <c:pt idx="17499">
                  <c:v>291.66666666666669</c:v>
                </c:pt>
                <c:pt idx="17500">
                  <c:v>291.68333333333334</c:v>
                </c:pt>
                <c:pt idx="17501">
                  <c:v>291.7</c:v>
                </c:pt>
                <c:pt idx="17502">
                  <c:v>291.71666666666664</c:v>
                </c:pt>
                <c:pt idx="17503">
                  <c:v>291.73333333333335</c:v>
                </c:pt>
                <c:pt idx="17504">
                  <c:v>291.75</c:v>
                </c:pt>
                <c:pt idx="17505">
                  <c:v>291.76666666666665</c:v>
                </c:pt>
                <c:pt idx="17506">
                  <c:v>291.78333333333336</c:v>
                </c:pt>
                <c:pt idx="17507">
                  <c:v>291.8</c:v>
                </c:pt>
                <c:pt idx="17508">
                  <c:v>291.81666666666666</c:v>
                </c:pt>
                <c:pt idx="17509">
                  <c:v>291.83333333333331</c:v>
                </c:pt>
                <c:pt idx="17510">
                  <c:v>291.85000000000002</c:v>
                </c:pt>
                <c:pt idx="17511">
                  <c:v>291.86666666666667</c:v>
                </c:pt>
                <c:pt idx="17512">
                  <c:v>291.88333333333333</c:v>
                </c:pt>
                <c:pt idx="17513">
                  <c:v>291.89999999999998</c:v>
                </c:pt>
                <c:pt idx="17514">
                  <c:v>291.91666666666669</c:v>
                </c:pt>
                <c:pt idx="17515">
                  <c:v>291.93333333333334</c:v>
                </c:pt>
                <c:pt idx="17516">
                  <c:v>291.95</c:v>
                </c:pt>
                <c:pt idx="17517">
                  <c:v>291.96666666666664</c:v>
                </c:pt>
                <c:pt idx="17518">
                  <c:v>291.98333333333335</c:v>
                </c:pt>
                <c:pt idx="17519">
                  <c:v>292</c:v>
                </c:pt>
                <c:pt idx="17520">
                  <c:v>292.01666666666665</c:v>
                </c:pt>
                <c:pt idx="17521">
                  <c:v>292.03333333333336</c:v>
                </c:pt>
                <c:pt idx="17522">
                  <c:v>292.05</c:v>
                </c:pt>
                <c:pt idx="17523">
                  <c:v>292.06666666666666</c:v>
                </c:pt>
                <c:pt idx="17524">
                  <c:v>292.08333333333331</c:v>
                </c:pt>
                <c:pt idx="17525">
                  <c:v>292.10000000000002</c:v>
                </c:pt>
                <c:pt idx="17526">
                  <c:v>292.11666666666667</c:v>
                </c:pt>
                <c:pt idx="17527">
                  <c:v>292.13333333333333</c:v>
                </c:pt>
                <c:pt idx="17528">
                  <c:v>292.14999999999998</c:v>
                </c:pt>
                <c:pt idx="17529">
                  <c:v>292.16666666666669</c:v>
                </c:pt>
                <c:pt idx="17530">
                  <c:v>292.18333333333334</c:v>
                </c:pt>
                <c:pt idx="17531">
                  <c:v>292.2</c:v>
                </c:pt>
                <c:pt idx="17532">
                  <c:v>292.21666666666664</c:v>
                </c:pt>
                <c:pt idx="17533">
                  <c:v>292.23333333333335</c:v>
                </c:pt>
                <c:pt idx="17534">
                  <c:v>292.25</c:v>
                </c:pt>
                <c:pt idx="17535">
                  <c:v>292.26666666666665</c:v>
                </c:pt>
                <c:pt idx="17536">
                  <c:v>292.28333333333336</c:v>
                </c:pt>
                <c:pt idx="17537">
                  <c:v>292.3</c:v>
                </c:pt>
                <c:pt idx="17538">
                  <c:v>292.31666666666666</c:v>
                </c:pt>
                <c:pt idx="17539">
                  <c:v>292.33333333333331</c:v>
                </c:pt>
                <c:pt idx="17540">
                  <c:v>292.35000000000002</c:v>
                </c:pt>
                <c:pt idx="17541">
                  <c:v>292.36666666666667</c:v>
                </c:pt>
                <c:pt idx="17542">
                  <c:v>292.38333333333333</c:v>
                </c:pt>
                <c:pt idx="17543">
                  <c:v>292.39999999999998</c:v>
                </c:pt>
                <c:pt idx="17544">
                  <c:v>292.41666666666669</c:v>
                </c:pt>
                <c:pt idx="17545">
                  <c:v>292.43333333333334</c:v>
                </c:pt>
                <c:pt idx="17546">
                  <c:v>292.45</c:v>
                </c:pt>
                <c:pt idx="17547">
                  <c:v>292.46666666666664</c:v>
                </c:pt>
                <c:pt idx="17548">
                  <c:v>292.48333333333335</c:v>
                </c:pt>
                <c:pt idx="17549">
                  <c:v>292.5</c:v>
                </c:pt>
                <c:pt idx="17550">
                  <c:v>292.51666666666665</c:v>
                </c:pt>
                <c:pt idx="17551">
                  <c:v>292.53333333333336</c:v>
                </c:pt>
                <c:pt idx="17552">
                  <c:v>292.55</c:v>
                </c:pt>
                <c:pt idx="17553">
                  <c:v>292.56666666666666</c:v>
                </c:pt>
                <c:pt idx="17554">
                  <c:v>292.58333333333331</c:v>
                </c:pt>
                <c:pt idx="17555">
                  <c:v>292.60000000000002</c:v>
                </c:pt>
                <c:pt idx="17556">
                  <c:v>292.61666666666667</c:v>
                </c:pt>
                <c:pt idx="17557">
                  <c:v>292.63333333333333</c:v>
                </c:pt>
                <c:pt idx="17558">
                  <c:v>292.64999999999998</c:v>
                </c:pt>
                <c:pt idx="17559">
                  <c:v>292.66666666666669</c:v>
                </c:pt>
                <c:pt idx="17560">
                  <c:v>292.68333333333334</c:v>
                </c:pt>
                <c:pt idx="17561">
                  <c:v>292.7</c:v>
                </c:pt>
                <c:pt idx="17562">
                  <c:v>292.71666666666664</c:v>
                </c:pt>
                <c:pt idx="17563">
                  <c:v>292.73333333333335</c:v>
                </c:pt>
                <c:pt idx="17564">
                  <c:v>292.75</c:v>
                </c:pt>
                <c:pt idx="17565">
                  <c:v>292.76666666666665</c:v>
                </c:pt>
                <c:pt idx="17566">
                  <c:v>292.78333333333336</c:v>
                </c:pt>
                <c:pt idx="17567">
                  <c:v>292.8</c:v>
                </c:pt>
                <c:pt idx="17568">
                  <c:v>292.81666666666666</c:v>
                </c:pt>
                <c:pt idx="17569">
                  <c:v>292.83333333333331</c:v>
                </c:pt>
                <c:pt idx="17570">
                  <c:v>292.85000000000002</c:v>
                </c:pt>
                <c:pt idx="17571">
                  <c:v>292.86666666666667</c:v>
                </c:pt>
                <c:pt idx="17572">
                  <c:v>292.88333333333333</c:v>
                </c:pt>
                <c:pt idx="17573">
                  <c:v>292.89999999999998</c:v>
                </c:pt>
                <c:pt idx="17574">
                  <c:v>292.91666666666669</c:v>
                </c:pt>
                <c:pt idx="17575">
                  <c:v>292.93333333333334</c:v>
                </c:pt>
                <c:pt idx="17576">
                  <c:v>292.95</c:v>
                </c:pt>
                <c:pt idx="17577">
                  <c:v>292.96666666666664</c:v>
                </c:pt>
                <c:pt idx="17578">
                  <c:v>292.98333333333335</c:v>
                </c:pt>
                <c:pt idx="17579">
                  <c:v>293</c:v>
                </c:pt>
                <c:pt idx="17580">
                  <c:v>293.01666666666665</c:v>
                </c:pt>
                <c:pt idx="17581">
                  <c:v>293.03333333333336</c:v>
                </c:pt>
                <c:pt idx="17582">
                  <c:v>293.05</c:v>
                </c:pt>
                <c:pt idx="17583">
                  <c:v>293.06666666666666</c:v>
                </c:pt>
                <c:pt idx="17584">
                  <c:v>293.08333333333331</c:v>
                </c:pt>
                <c:pt idx="17585">
                  <c:v>293.10000000000002</c:v>
                </c:pt>
                <c:pt idx="17586">
                  <c:v>293.11666666666667</c:v>
                </c:pt>
                <c:pt idx="17587">
                  <c:v>293.13333333333333</c:v>
                </c:pt>
                <c:pt idx="17588">
                  <c:v>293.14999999999998</c:v>
                </c:pt>
                <c:pt idx="17589">
                  <c:v>293.16666666666669</c:v>
                </c:pt>
                <c:pt idx="17590">
                  <c:v>293.18333333333334</c:v>
                </c:pt>
                <c:pt idx="17591">
                  <c:v>293.2</c:v>
                </c:pt>
                <c:pt idx="17592">
                  <c:v>293.21666666666664</c:v>
                </c:pt>
                <c:pt idx="17593">
                  <c:v>293.23333333333335</c:v>
                </c:pt>
                <c:pt idx="17594">
                  <c:v>293.25</c:v>
                </c:pt>
                <c:pt idx="17595">
                  <c:v>293.26666666666665</c:v>
                </c:pt>
                <c:pt idx="17596">
                  <c:v>293.28333333333336</c:v>
                </c:pt>
                <c:pt idx="17597">
                  <c:v>293.3</c:v>
                </c:pt>
                <c:pt idx="17598">
                  <c:v>293.31666666666666</c:v>
                </c:pt>
                <c:pt idx="17599">
                  <c:v>293.33333333333331</c:v>
                </c:pt>
                <c:pt idx="17600">
                  <c:v>293.35000000000002</c:v>
                </c:pt>
                <c:pt idx="17601">
                  <c:v>293.36666666666667</c:v>
                </c:pt>
                <c:pt idx="17602">
                  <c:v>293.38333333333333</c:v>
                </c:pt>
                <c:pt idx="17603">
                  <c:v>293.39999999999998</c:v>
                </c:pt>
                <c:pt idx="17604">
                  <c:v>293.41666666666669</c:v>
                </c:pt>
                <c:pt idx="17605">
                  <c:v>293.43333333333334</c:v>
                </c:pt>
                <c:pt idx="17606">
                  <c:v>293.45</c:v>
                </c:pt>
                <c:pt idx="17607">
                  <c:v>293.46666666666664</c:v>
                </c:pt>
                <c:pt idx="17608">
                  <c:v>293.48333333333335</c:v>
                </c:pt>
                <c:pt idx="17609">
                  <c:v>293.5</c:v>
                </c:pt>
                <c:pt idx="17610">
                  <c:v>293.51666666666665</c:v>
                </c:pt>
                <c:pt idx="17611">
                  <c:v>293.53333333333336</c:v>
                </c:pt>
                <c:pt idx="17612">
                  <c:v>293.55</c:v>
                </c:pt>
                <c:pt idx="17613">
                  <c:v>293.56666666666666</c:v>
                </c:pt>
                <c:pt idx="17614">
                  <c:v>293.58333333333331</c:v>
                </c:pt>
                <c:pt idx="17615">
                  <c:v>293.60000000000002</c:v>
                </c:pt>
                <c:pt idx="17616">
                  <c:v>293.61666666666667</c:v>
                </c:pt>
                <c:pt idx="17617">
                  <c:v>293.63333333333333</c:v>
                </c:pt>
                <c:pt idx="17618">
                  <c:v>293.64999999999998</c:v>
                </c:pt>
                <c:pt idx="17619">
                  <c:v>293.66666666666669</c:v>
                </c:pt>
                <c:pt idx="17620">
                  <c:v>293.68333333333334</c:v>
                </c:pt>
                <c:pt idx="17621">
                  <c:v>293.7</c:v>
                </c:pt>
                <c:pt idx="17622">
                  <c:v>293.71666666666664</c:v>
                </c:pt>
                <c:pt idx="17623">
                  <c:v>293.73333333333335</c:v>
                </c:pt>
                <c:pt idx="17624">
                  <c:v>293.75</c:v>
                </c:pt>
                <c:pt idx="17625">
                  <c:v>293.76666666666665</c:v>
                </c:pt>
                <c:pt idx="17626">
                  <c:v>293.78333333333336</c:v>
                </c:pt>
                <c:pt idx="17627">
                  <c:v>293.8</c:v>
                </c:pt>
                <c:pt idx="17628">
                  <c:v>293.81666666666666</c:v>
                </c:pt>
                <c:pt idx="17629">
                  <c:v>293.83333333333331</c:v>
                </c:pt>
                <c:pt idx="17630">
                  <c:v>293.85000000000002</c:v>
                </c:pt>
                <c:pt idx="17631">
                  <c:v>293.86666666666667</c:v>
                </c:pt>
                <c:pt idx="17632">
                  <c:v>293.88333333333333</c:v>
                </c:pt>
                <c:pt idx="17633">
                  <c:v>293.89999999999998</c:v>
                </c:pt>
                <c:pt idx="17634">
                  <c:v>293.91666666666669</c:v>
                </c:pt>
                <c:pt idx="17635">
                  <c:v>293.93333333333334</c:v>
                </c:pt>
                <c:pt idx="17636">
                  <c:v>293.95</c:v>
                </c:pt>
                <c:pt idx="17637">
                  <c:v>293.96666666666664</c:v>
                </c:pt>
                <c:pt idx="17638">
                  <c:v>293.98333333333335</c:v>
                </c:pt>
                <c:pt idx="17639">
                  <c:v>294</c:v>
                </c:pt>
                <c:pt idx="17640">
                  <c:v>294.01666666666665</c:v>
                </c:pt>
                <c:pt idx="17641">
                  <c:v>294.03333333333336</c:v>
                </c:pt>
                <c:pt idx="17642">
                  <c:v>294.05</c:v>
                </c:pt>
                <c:pt idx="17643">
                  <c:v>294.06666666666666</c:v>
                </c:pt>
                <c:pt idx="17644">
                  <c:v>294.08333333333331</c:v>
                </c:pt>
                <c:pt idx="17645">
                  <c:v>294.10000000000002</c:v>
                </c:pt>
                <c:pt idx="17646">
                  <c:v>294.11666666666667</c:v>
                </c:pt>
                <c:pt idx="17647">
                  <c:v>294.13333333333333</c:v>
                </c:pt>
                <c:pt idx="17648">
                  <c:v>294.14999999999998</c:v>
                </c:pt>
                <c:pt idx="17649">
                  <c:v>294.16666666666669</c:v>
                </c:pt>
                <c:pt idx="17650">
                  <c:v>294.18333333333334</c:v>
                </c:pt>
                <c:pt idx="17651">
                  <c:v>294.2</c:v>
                </c:pt>
                <c:pt idx="17652">
                  <c:v>294.21666666666664</c:v>
                </c:pt>
                <c:pt idx="17653">
                  <c:v>294.23333333333335</c:v>
                </c:pt>
                <c:pt idx="17654">
                  <c:v>294.25</c:v>
                </c:pt>
                <c:pt idx="17655">
                  <c:v>294.26666666666665</c:v>
                </c:pt>
                <c:pt idx="17656">
                  <c:v>294.28333333333336</c:v>
                </c:pt>
                <c:pt idx="17657">
                  <c:v>294.3</c:v>
                </c:pt>
                <c:pt idx="17658">
                  <c:v>294.31666666666666</c:v>
                </c:pt>
                <c:pt idx="17659">
                  <c:v>294.33333333333331</c:v>
                </c:pt>
                <c:pt idx="17660">
                  <c:v>294.35000000000002</c:v>
                </c:pt>
                <c:pt idx="17661">
                  <c:v>294.36666666666667</c:v>
                </c:pt>
                <c:pt idx="17662">
                  <c:v>294.38333333333333</c:v>
                </c:pt>
                <c:pt idx="17663">
                  <c:v>294.39999999999998</c:v>
                </c:pt>
                <c:pt idx="17664">
                  <c:v>294.41666666666669</c:v>
                </c:pt>
                <c:pt idx="17665">
                  <c:v>294.43333333333334</c:v>
                </c:pt>
                <c:pt idx="17666">
                  <c:v>294.45</c:v>
                </c:pt>
                <c:pt idx="17667">
                  <c:v>294.46666666666664</c:v>
                </c:pt>
                <c:pt idx="17668">
                  <c:v>294.48333333333335</c:v>
                </c:pt>
                <c:pt idx="17669">
                  <c:v>294.5</c:v>
                </c:pt>
                <c:pt idx="17670">
                  <c:v>294.51666666666665</c:v>
                </c:pt>
                <c:pt idx="17671">
                  <c:v>294.53333333333336</c:v>
                </c:pt>
                <c:pt idx="17672">
                  <c:v>294.55</c:v>
                </c:pt>
                <c:pt idx="17673">
                  <c:v>294.56666666666666</c:v>
                </c:pt>
                <c:pt idx="17674">
                  <c:v>294.58333333333331</c:v>
                </c:pt>
                <c:pt idx="17675">
                  <c:v>294.60000000000002</c:v>
                </c:pt>
                <c:pt idx="17676">
                  <c:v>294.61666666666667</c:v>
                </c:pt>
                <c:pt idx="17677">
                  <c:v>294.63333333333333</c:v>
                </c:pt>
                <c:pt idx="17678">
                  <c:v>294.64999999999998</c:v>
                </c:pt>
                <c:pt idx="17679">
                  <c:v>294.66666666666669</c:v>
                </c:pt>
                <c:pt idx="17680">
                  <c:v>294.68333333333334</c:v>
                </c:pt>
                <c:pt idx="17681">
                  <c:v>294.7</c:v>
                </c:pt>
                <c:pt idx="17682">
                  <c:v>294.71666666666664</c:v>
                </c:pt>
                <c:pt idx="17683">
                  <c:v>294.73333333333335</c:v>
                </c:pt>
                <c:pt idx="17684">
                  <c:v>294.75</c:v>
                </c:pt>
                <c:pt idx="17685">
                  <c:v>294.76666666666665</c:v>
                </c:pt>
                <c:pt idx="17686">
                  <c:v>294.78333333333336</c:v>
                </c:pt>
                <c:pt idx="17687">
                  <c:v>294.8</c:v>
                </c:pt>
                <c:pt idx="17688">
                  <c:v>294.81666666666666</c:v>
                </c:pt>
                <c:pt idx="17689">
                  <c:v>294.83333333333331</c:v>
                </c:pt>
                <c:pt idx="17690">
                  <c:v>294.85000000000002</c:v>
                </c:pt>
                <c:pt idx="17691">
                  <c:v>294.86666666666667</c:v>
                </c:pt>
                <c:pt idx="17692">
                  <c:v>294.88333333333333</c:v>
                </c:pt>
                <c:pt idx="17693">
                  <c:v>294.89999999999998</c:v>
                </c:pt>
                <c:pt idx="17694">
                  <c:v>294.91666666666669</c:v>
                </c:pt>
                <c:pt idx="17695">
                  <c:v>294.93333333333334</c:v>
                </c:pt>
                <c:pt idx="17696">
                  <c:v>294.95</c:v>
                </c:pt>
                <c:pt idx="17697">
                  <c:v>294.96666666666664</c:v>
                </c:pt>
                <c:pt idx="17698">
                  <c:v>294.98333333333335</c:v>
                </c:pt>
                <c:pt idx="17699">
                  <c:v>295</c:v>
                </c:pt>
                <c:pt idx="17700">
                  <c:v>295.01666666666665</c:v>
                </c:pt>
                <c:pt idx="17701">
                  <c:v>295.03333333333336</c:v>
                </c:pt>
                <c:pt idx="17702">
                  <c:v>295.05</c:v>
                </c:pt>
                <c:pt idx="17703">
                  <c:v>295.06666666666666</c:v>
                </c:pt>
                <c:pt idx="17704">
                  <c:v>295.08333333333331</c:v>
                </c:pt>
                <c:pt idx="17705">
                  <c:v>295.10000000000002</c:v>
                </c:pt>
                <c:pt idx="17706">
                  <c:v>295.11666666666667</c:v>
                </c:pt>
                <c:pt idx="17707">
                  <c:v>295.13333333333333</c:v>
                </c:pt>
                <c:pt idx="17708">
                  <c:v>295.14999999999998</c:v>
                </c:pt>
                <c:pt idx="17709">
                  <c:v>295.16666666666669</c:v>
                </c:pt>
                <c:pt idx="17710">
                  <c:v>295.18333333333334</c:v>
                </c:pt>
                <c:pt idx="17711">
                  <c:v>295.2</c:v>
                </c:pt>
                <c:pt idx="17712">
                  <c:v>295.21666666666664</c:v>
                </c:pt>
                <c:pt idx="17713">
                  <c:v>295.23333333333335</c:v>
                </c:pt>
                <c:pt idx="17714">
                  <c:v>295.25</c:v>
                </c:pt>
                <c:pt idx="17715">
                  <c:v>295.26666666666665</c:v>
                </c:pt>
                <c:pt idx="17716">
                  <c:v>295.28333333333336</c:v>
                </c:pt>
                <c:pt idx="17717">
                  <c:v>295.3</c:v>
                </c:pt>
                <c:pt idx="17718">
                  <c:v>295.31666666666666</c:v>
                </c:pt>
                <c:pt idx="17719">
                  <c:v>295.33333333333331</c:v>
                </c:pt>
                <c:pt idx="17720">
                  <c:v>295.35000000000002</c:v>
                </c:pt>
                <c:pt idx="17721">
                  <c:v>295.36666666666667</c:v>
                </c:pt>
                <c:pt idx="17722">
                  <c:v>295.38333333333333</c:v>
                </c:pt>
                <c:pt idx="17723">
                  <c:v>295.39999999999998</c:v>
                </c:pt>
                <c:pt idx="17724">
                  <c:v>295.41666666666669</c:v>
                </c:pt>
                <c:pt idx="17725">
                  <c:v>295.43333333333334</c:v>
                </c:pt>
                <c:pt idx="17726">
                  <c:v>295.45</c:v>
                </c:pt>
                <c:pt idx="17727">
                  <c:v>295.46666666666664</c:v>
                </c:pt>
                <c:pt idx="17728">
                  <c:v>295.48333333333335</c:v>
                </c:pt>
                <c:pt idx="17729">
                  <c:v>295.5</c:v>
                </c:pt>
                <c:pt idx="17730">
                  <c:v>295.51666666666665</c:v>
                </c:pt>
                <c:pt idx="17731">
                  <c:v>295.53333333333336</c:v>
                </c:pt>
                <c:pt idx="17732">
                  <c:v>295.55</c:v>
                </c:pt>
                <c:pt idx="17733">
                  <c:v>295.56666666666666</c:v>
                </c:pt>
                <c:pt idx="17734">
                  <c:v>295.58333333333331</c:v>
                </c:pt>
                <c:pt idx="17735">
                  <c:v>295.60000000000002</c:v>
                </c:pt>
                <c:pt idx="17736">
                  <c:v>295.61666666666667</c:v>
                </c:pt>
                <c:pt idx="17737">
                  <c:v>295.63333333333333</c:v>
                </c:pt>
                <c:pt idx="17738">
                  <c:v>295.64999999999998</c:v>
                </c:pt>
                <c:pt idx="17739">
                  <c:v>295.66666666666669</c:v>
                </c:pt>
                <c:pt idx="17740">
                  <c:v>295.68333333333334</c:v>
                </c:pt>
                <c:pt idx="17741">
                  <c:v>295.7</c:v>
                </c:pt>
                <c:pt idx="17742">
                  <c:v>295.71666666666664</c:v>
                </c:pt>
                <c:pt idx="17743">
                  <c:v>295.73333333333335</c:v>
                </c:pt>
                <c:pt idx="17744">
                  <c:v>295.75</c:v>
                </c:pt>
                <c:pt idx="17745">
                  <c:v>295.76666666666665</c:v>
                </c:pt>
                <c:pt idx="17746">
                  <c:v>295.78333333333336</c:v>
                </c:pt>
                <c:pt idx="17747">
                  <c:v>295.8</c:v>
                </c:pt>
                <c:pt idx="17748">
                  <c:v>295.81666666666666</c:v>
                </c:pt>
                <c:pt idx="17749">
                  <c:v>295.83333333333331</c:v>
                </c:pt>
                <c:pt idx="17750">
                  <c:v>295.85000000000002</c:v>
                </c:pt>
                <c:pt idx="17751">
                  <c:v>295.86666666666667</c:v>
                </c:pt>
                <c:pt idx="17752">
                  <c:v>295.88333333333333</c:v>
                </c:pt>
                <c:pt idx="17753">
                  <c:v>295.89999999999998</c:v>
                </c:pt>
                <c:pt idx="17754">
                  <c:v>295.91666666666669</c:v>
                </c:pt>
                <c:pt idx="17755">
                  <c:v>295.93333333333334</c:v>
                </c:pt>
                <c:pt idx="17756">
                  <c:v>295.95</c:v>
                </c:pt>
                <c:pt idx="17757">
                  <c:v>295.96666666666664</c:v>
                </c:pt>
                <c:pt idx="17758">
                  <c:v>295.98333333333335</c:v>
                </c:pt>
                <c:pt idx="17759">
                  <c:v>296</c:v>
                </c:pt>
                <c:pt idx="17760">
                  <c:v>296.01666666666665</c:v>
                </c:pt>
                <c:pt idx="17761">
                  <c:v>296.03333333333336</c:v>
                </c:pt>
                <c:pt idx="17762">
                  <c:v>296.05</c:v>
                </c:pt>
                <c:pt idx="17763">
                  <c:v>296.06666666666666</c:v>
                </c:pt>
                <c:pt idx="17764">
                  <c:v>296.08333333333331</c:v>
                </c:pt>
                <c:pt idx="17765">
                  <c:v>296.10000000000002</c:v>
                </c:pt>
                <c:pt idx="17766">
                  <c:v>296.11666666666667</c:v>
                </c:pt>
                <c:pt idx="17767">
                  <c:v>296.13333333333333</c:v>
                </c:pt>
                <c:pt idx="17768">
                  <c:v>296.14999999999998</c:v>
                </c:pt>
                <c:pt idx="17769">
                  <c:v>296.16666666666669</c:v>
                </c:pt>
                <c:pt idx="17770">
                  <c:v>296.18333333333334</c:v>
                </c:pt>
                <c:pt idx="17771">
                  <c:v>296.2</c:v>
                </c:pt>
                <c:pt idx="17772">
                  <c:v>296.21666666666664</c:v>
                </c:pt>
                <c:pt idx="17773">
                  <c:v>296.23333333333335</c:v>
                </c:pt>
                <c:pt idx="17774">
                  <c:v>296.25</c:v>
                </c:pt>
                <c:pt idx="17775">
                  <c:v>296.26666666666665</c:v>
                </c:pt>
                <c:pt idx="17776">
                  <c:v>296.28333333333336</c:v>
                </c:pt>
                <c:pt idx="17777">
                  <c:v>296.3</c:v>
                </c:pt>
                <c:pt idx="17778">
                  <c:v>296.31666666666666</c:v>
                </c:pt>
                <c:pt idx="17779">
                  <c:v>296.33333333333331</c:v>
                </c:pt>
                <c:pt idx="17780">
                  <c:v>296.35000000000002</c:v>
                </c:pt>
                <c:pt idx="17781">
                  <c:v>296.36666666666667</c:v>
                </c:pt>
                <c:pt idx="17782">
                  <c:v>296.38333333333333</c:v>
                </c:pt>
                <c:pt idx="17783">
                  <c:v>296.39999999999998</c:v>
                </c:pt>
                <c:pt idx="17784">
                  <c:v>296.41666666666669</c:v>
                </c:pt>
                <c:pt idx="17785">
                  <c:v>296.43333333333334</c:v>
                </c:pt>
                <c:pt idx="17786">
                  <c:v>296.45</c:v>
                </c:pt>
                <c:pt idx="17787">
                  <c:v>296.46666666666664</c:v>
                </c:pt>
                <c:pt idx="17788">
                  <c:v>296.48333333333335</c:v>
                </c:pt>
                <c:pt idx="17789">
                  <c:v>296.5</c:v>
                </c:pt>
                <c:pt idx="17790">
                  <c:v>296.51666666666665</c:v>
                </c:pt>
                <c:pt idx="17791">
                  <c:v>296.53333333333336</c:v>
                </c:pt>
                <c:pt idx="17792">
                  <c:v>296.55</c:v>
                </c:pt>
                <c:pt idx="17793">
                  <c:v>296.56666666666666</c:v>
                </c:pt>
                <c:pt idx="17794">
                  <c:v>296.58333333333331</c:v>
                </c:pt>
                <c:pt idx="17795">
                  <c:v>296.60000000000002</c:v>
                </c:pt>
                <c:pt idx="17796">
                  <c:v>296.61666666666667</c:v>
                </c:pt>
                <c:pt idx="17797">
                  <c:v>296.63333333333333</c:v>
                </c:pt>
                <c:pt idx="17798">
                  <c:v>296.64999999999998</c:v>
                </c:pt>
                <c:pt idx="17799">
                  <c:v>296.66666666666669</c:v>
                </c:pt>
                <c:pt idx="17800">
                  <c:v>296.68333333333334</c:v>
                </c:pt>
                <c:pt idx="17801">
                  <c:v>296.7</c:v>
                </c:pt>
                <c:pt idx="17802">
                  <c:v>296.71666666666664</c:v>
                </c:pt>
                <c:pt idx="17803">
                  <c:v>296.73333333333335</c:v>
                </c:pt>
                <c:pt idx="17804">
                  <c:v>296.75</c:v>
                </c:pt>
                <c:pt idx="17805">
                  <c:v>296.76666666666665</c:v>
                </c:pt>
                <c:pt idx="17806">
                  <c:v>296.78333333333336</c:v>
                </c:pt>
                <c:pt idx="17807">
                  <c:v>296.8</c:v>
                </c:pt>
                <c:pt idx="17808">
                  <c:v>296.81666666666666</c:v>
                </c:pt>
                <c:pt idx="17809">
                  <c:v>296.83333333333331</c:v>
                </c:pt>
                <c:pt idx="17810">
                  <c:v>296.85000000000002</c:v>
                </c:pt>
                <c:pt idx="17811">
                  <c:v>296.86666666666667</c:v>
                </c:pt>
                <c:pt idx="17812">
                  <c:v>296.88333333333333</c:v>
                </c:pt>
                <c:pt idx="17813">
                  <c:v>296.89999999999998</c:v>
                </c:pt>
                <c:pt idx="17814">
                  <c:v>296.91666666666669</c:v>
                </c:pt>
                <c:pt idx="17815">
                  <c:v>296.93333333333334</c:v>
                </c:pt>
                <c:pt idx="17816">
                  <c:v>296.95</c:v>
                </c:pt>
                <c:pt idx="17817">
                  <c:v>296.96666666666664</c:v>
                </c:pt>
                <c:pt idx="17818">
                  <c:v>296.98333333333335</c:v>
                </c:pt>
                <c:pt idx="17819">
                  <c:v>297</c:v>
                </c:pt>
                <c:pt idx="17820">
                  <c:v>297.01666666666665</c:v>
                </c:pt>
                <c:pt idx="17821">
                  <c:v>297.03333333333336</c:v>
                </c:pt>
                <c:pt idx="17822">
                  <c:v>297.05</c:v>
                </c:pt>
                <c:pt idx="17823">
                  <c:v>297.06666666666666</c:v>
                </c:pt>
                <c:pt idx="17824">
                  <c:v>297.08333333333331</c:v>
                </c:pt>
                <c:pt idx="17825">
                  <c:v>297.10000000000002</c:v>
                </c:pt>
                <c:pt idx="17826">
                  <c:v>297.11666666666667</c:v>
                </c:pt>
                <c:pt idx="17827">
                  <c:v>297.13333333333333</c:v>
                </c:pt>
                <c:pt idx="17828">
                  <c:v>297.14999999999998</c:v>
                </c:pt>
                <c:pt idx="17829">
                  <c:v>297.16666666666669</c:v>
                </c:pt>
                <c:pt idx="17830">
                  <c:v>297.18333333333334</c:v>
                </c:pt>
                <c:pt idx="17831">
                  <c:v>297.2</c:v>
                </c:pt>
                <c:pt idx="17832">
                  <c:v>297.21666666666664</c:v>
                </c:pt>
                <c:pt idx="17833">
                  <c:v>297.23333333333335</c:v>
                </c:pt>
                <c:pt idx="17834">
                  <c:v>297.25</c:v>
                </c:pt>
                <c:pt idx="17835">
                  <c:v>297.26666666666665</c:v>
                </c:pt>
                <c:pt idx="17836">
                  <c:v>297.28333333333336</c:v>
                </c:pt>
                <c:pt idx="17837">
                  <c:v>297.3</c:v>
                </c:pt>
                <c:pt idx="17838">
                  <c:v>297.31666666666666</c:v>
                </c:pt>
                <c:pt idx="17839">
                  <c:v>297.33333333333331</c:v>
                </c:pt>
                <c:pt idx="17840">
                  <c:v>297.35000000000002</c:v>
                </c:pt>
                <c:pt idx="17841">
                  <c:v>297.36666666666667</c:v>
                </c:pt>
                <c:pt idx="17842">
                  <c:v>297.38333333333333</c:v>
                </c:pt>
                <c:pt idx="17843">
                  <c:v>297.39999999999998</c:v>
                </c:pt>
                <c:pt idx="17844">
                  <c:v>297.41666666666669</c:v>
                </c:pt>
                <c:pt idx="17845">
                  <c:v>297.43333333333334</c:v>
                </c:pt>
                <c:pt idx="17846">
                  <c:v>297.45</c:v>
                </c:pt>
                <c:pt idx="17847">
                  <c:v>297.46666666666664</c:v>
                </c:pt>
                <c:pt idx="17848">
                  <c:v>297.48333333333335</c:v>
                </c:pt>
                <c:pt idx="17849">
                  <c:v>297.5</c:v>
                </c:pt>
                <c:pt idx="17850">
                  <c:v>297.51666666666665</c:v>
                </c:pt>
                <c:pt idx="17851">
                  <c:v>297.53333333333336</c:v>
                </c:pt>
                <c:pt idx="17852">
                  <c:v>297.55</c:v>
                </c:pt>
                <c:pt idx="17853">
                  <c:v>297.56666666666666</c:v>
                </c:pt>
                <c:pt idx="17854">
                  <c:v>297.58333333333331</c:v>
                </c:pt>
                <c:pt idx="17855">
                  <c:v>297.60000000000002</c:v>
                </c:pt>
                <c:pt idx="17856">
                  <c:v>297.61666666666667</c:v>
                </c:pt>
                <c:pt idx="17857">
                  <c:v>297.63333333333333</c:v>
                </c:pt>
                <c:pt idx="17858">
                  <c:v>297.64999999999998</c:v>
                </c:pt>
                <c:pt idx="17859">
                  <c:v>297.66666666666669</c:v>
                </c:pt>
                <c:pt idx="17860">
                  <c:v>297.68333333333334</c:v>
                </c:pt>
                <c:pt idx="17861">
                  <c:v>297.7</c:v>
                </c:pt>
                <c:pt idx="17862">
                  <c:v>297.71666666666664</c:v>
                </c:pt>
                <c:pt idx="17863">
                  <c:v>297.73333333333335</c:v>
                </c:pt>
                <c:pt idx="17864">
                  <c:v>297.75</c:v>
                </c:pt>
                <c:pt idx="17865">
                  <c:v>297.76666666666665</c:v>
                </c:pt>
                <c:pt idx="17866">
                  <c:v>297.78333333333336</c:v>
                </c:pt>
                <c:pt idx="17867">
                  <c:v>297.8</c:v>
                </c:pt>
                <c:pt idx="17868">
                  <c:v>297.81666666666666</c:v>
                </c:pt>
                <c:pt idx="17869">
                  <c:v>297.83333333333331</c:v>
                </c:pt>
                <c:pt idx="17870">
                  <c:v>297.85000000000002</c:v>
                </c:pt>
                <c:pt idx="17871">
                  <c:v>297.86666666666667</c:v>
                </c:pt>
                <c:pt idx="17872">
                  <c:v>297.88333333333333</c:v>
                </c:pt>
                <c:pt idx="17873">
                  <c:v>297.89999999999998</c:v>
                </c:pt>
                <c:pt idx="17874">
                  <c:v>297.91666666666669</c:v>
                </c:pt>
                <c:pt idx="17875">
                  <c:v>297.93333333333334</c:v>
                </c:pt>
                <c:pt idx="17876">
                  <c:v>297.95</c:v>
                </c:pt>
                <c:pt idx="17877">
                  <c:v>297.96666666666664</c:v>
                </c:pt>
                <c:pt idx="17878">
                  <c:v>297.98333333333335</c:v>
                </c:pt>
                <c:pt idx="17879">
                  <c:v>298</c:v>
                </c:pt>
                <c:pt idx="17880">
                  <c:v>298.01666666666665</c:v>
                </c:pt>
                <c:pt idx="17881">
                  <c:v>298.03333333333336</c:v>
                </c:pt>
                <c:pt idx="17882">
                  <c:v>298.05</c:v>
                </c:pt>
                <c:pt idx="17883">
                  <c:v>298.06666666666666</c:v>
                </c:pt>
                <c:pt idx="17884">
                  <c:v>298.08333333333331</c:v>
                </c:pt>
                <c:pt idx="17885">
                  <c:v>298.10000000000002</c:v>
                </c:pt>
                <c:pt idx="17886">
                  <c:v>298.11666666666667</c:v>
                </c:pt>
                <c:pt idx="17887">
                  <c:v>298.13333333333333</c:v>
                </c:pt>
                <c:pt idx="17888">
                  <c:v>298.14999999999998</c:v>
                </c:pt>
                <c:pt idx="17889">
                  <c:v>298.16666666666669</c:v>
                </c:pt>
                <c:pt idx="17890">
                  <c:v>298.18333333333334</c:v>
                </c:pt>
                <c:pt idx="17891">
                  <c:v>298.2</c:v>
                </c:pt>
                <c:pt idx="17892">
                  <c:v>298.21666666666664</c:v>
                </c:pt>
                <c:pt idx="17893">
                  <c:v>298.23333333333335</c:v>
                </c:pt>
                <c:pt idx="17894">
                  <c:v>298.25</c:v>
                </c:pt>
                <c:pt idx="17895">
                  <c:v>298.26666666666665</c:v>
                </c:pt>
                <c:pt idx="17896">
                  <c:v>298.28333333333336</c:v>
                </c:pt>
                <c:pt idx="17897">
                  <c:v>298.3</c:v>
                </c:pt>
                <c:pt idx="17898">
                  <c:v>298.31666666666666</c:v>
                </c:pt>
                <c:pt idx="17899">
                  <c:v>298.33333333333331</c:v>
                </c:pt>
                <c:pt idx="17900">
                  <c:v>298.35000000000002</c:v>
                </c:pt>
                <c:pt idx="17901">
                  <c:v>298.36666666666667</c:v>
                </c:pt>
                <c:pt idx="17902">
                  <c:v>298.38333333333333</c:v>
                </c:pt>
                <c:pt idx="17903">
                  <c:v>298.39999999999998</c:v>
                </c:pt>
                <c:pt idx="17904">
                  <c:v>298.41666666666669</c:v>
                </c:pt>
                <c:pt idx="17905">
                  <c:v>298.43333333333334</c:v>
                </c:pt>
                <c:pt idx="17906">
                  <c:v>298.45</c:v>
                </c:pt>
                <c:pt idx="17907">
                  <c:v>298.46666666666664</c:v>
                </c:pt>
                <c:pt idx="17908">
                  <c:v>298.48333333333335</c:v>
                </c:pt>
                <c:pt idx="17909">
                  <c:v>298.5</c:v>
                </c:pt>
                <c:pt idx="17910">
                  <c:v>298.51666666666665</c:v>
                </c:pt>
                <c:pt idx="17911">
                  <c:v>298.53333333333336</c:v>
                </c:pt>
                <c:pt idx="17912">
                  <c:v>298.55</c:v>
                </c:pt>
                <c:pt idx="17913">
                  <c:v>298.56666666666666</c:v>
                </c:pt>
                <c:pt idx="17914">
                  <c:v>298.58333333333331</c:v>
                </c:pt>
                <c:pt idx="17915">
                  <c:v>298.60000000000002</c:v>
                </c:pt>
                <c:pt idx="17916">
                  <c:v>298.61666666666667</c:v>
                </c:pt>
                <c:pt idx="17917">
                  <c:v>298.63333333333333</c:v>
                </c:pt>
                <c:pt idx="17918">
                  <c:v>298.64999999999998</c:v>
                </c:pt>
                <c:pt idx="17919">
                  <c:v>298.66666666666669</c:v>
                </c:pt>
                <c:pt idx="17920">
                  <c:v>298.68333333333334</c:v>
                </c:pt>
                <c:pt idx="17921">
                  <c:v>298.7</c:v>
                </c:pt>
                <c:pt idx="17922">
                  <c:v>298.71666666666664</c:v>
                </c:pt>
                <c:pt idx="17923">
                  <c:v>298.73333333333335</c:v>
                </c:pt>
                <c:pt idx="17924">
                  <c:v>298.75</c:v>
                </c:pt>
                <c:pt idx="17925">
                  <c:v>298.76666666666665</c:v>
                </c:pt>
                <c:pt idx="17926">
                  <c:v>298.78333333333336</c:v>
                </c:pt>
                <c:pt idx="17927">
                  <c:v>298.8</c:v>
                </c:pt>
                <c:pt idx="17928">
                  <c:v>298.81666666666666</c:v>
                </c:pt>
                <c:pt idx="17929">
                  <c:v>298.83333333333331</c:v>
                </c:pt>
                <c:pt idx="17930">
                  <c:v>298.85000000000002</c:v>
                </c:pt>
                <c:pt idx="17931">
                  <c:v>298.86666666666667</c:v>
                </c:pt>
                <c:pt idx="17932">
                  <c:v>298.88333333333333</c:v>
                </c:pt>
                <c:pt idx="17933">
                  <c:v>298.89999999999998</c:v>
                </c:pt>
                <c:pt idx="17934">
                  <c:v>298.91666666666669</c:v>
                </c:pt>
                <c:pt idx="17935">
                  <c:v>298.93333333333334</c:v>
                </c:pt>
                <c:pt idx="17936">
                  <c:v>298.95</c:v>
                </c:pt>
                <c:pt idx="17937">
                  <c:v>298.96666666666664</c:v>
                </c:pt>
                <c:pt idx="17938">
                  <c:v>298.98333333333335</c:v>
                </c:pt>
                <c:pt idx="17939">
                  <c:v>299</c:v>
                </c:pt>
                <c:pt idx="17940">
                  <c:v>299.01666666666665</c:v>
                </c:pt>
                <c:pt idx="17941">
                  <c:v>299.03333333333336</c:v>
                </c:pt>
                <c:pt idx="17942">
                  <c:v>299.05</c:v>
                </c:pt>
                <c:pt idx="17943">
                  <c:v>299.06666666666666</c:v>
                </c:pt>
                <c:pt idx="17944">
                  <c:v>299.08333333333331</c:v>
                </c:pt>
                <c:pt idx="17945">
                  <c:v>299.10000000000002</c:v>
                </c:pt>
                <c:pt idx="17946">
                  <c:v>299.11666666666667</c:v>
                </c:pt>
                <c:pt idx="17947">
                  <c:v>299.13333333333333</c:v>
                </c:pt>
                <c:pt idx="17948">
                  <c:v>299.14999999999998</c:v>
                </c:pt>
                <c:pt idx="17949">
                  <c:v>299.16666666666669</c:v>
                </c:pt>
                <c:pt idx="17950">
                  <c:v>299.18333333333334</c:v>
                </c:pt>
                <c:pt idx="17951">
                  <c:v>299.2</c:v>
                </c:pt>
                <c:pt idx="17952">
                  <c:v>299.21666666666664</c:v>
                </c:pt>
                <c:pt idx="17953">
                  <c:v>299.23333333333335</c:v>
                </c:pt>
                <c:pt idx="17954">
                  <c:v>299.25</c:v>
                </c:pt>
                <c:pt idx="17955">
                  <c:v>299.26666666666665</c:v>
                </c:pt>
                <c:pt idx="17956">
                  <c:v>299.28333333333336</c:v>
                </c:pt>
                <c:pt idx="17957">
                  <c:v>299.3</c:v>
                </c:pt>
                <c:pt idx="17958">
                  <c:v>299.31666666666666</c:v>
                </c:pt>
                <c:pt idx="17959">
                  <c:v>299.33333333333331</c:v>
                </c:pt>
                <c:pt idx="17960">
                  <c:v>299.35000000000002</c:v>
                </c:pt>
                <c:pt idx="17961">
                  <c:v>299.36666666666667</c:v>
                </c:pt>
                <c:pt idx="17962">
                  <c:v>299.38333333333333</c:v>
                </c:pt>
                <c:pt idx="17963">
                  <c:v>299.39999999999998</c:v>
                </c:pt>
                <c:pt idx="17964">
                  <c:v>299.41666666666669</c:v>
                </c:pt>
                <c:pt idx="17965">
                  <c:v>299.43333333333334</c:v>
                </c:pt>
                <c:pt idx="17966">
                  <c:v>299.45</c:v>
                </c:pt>
                <c:pt idx="17967">
                  <c:v>299.46666666666664</c:v>
                </c:pt>
                <c:pt idx="17968">
                  <c:v>299.48333333333335</c:v>
                </c:pt>
                <c:pt idx="17969">
                  <c:v>299.5</c:v>
                </c:pt>
                <c:pt idx="17970">
                  <c:v>299.51666666666665</c:v>
                </c:pt>
                <c:pt idx="17971">
                  <c:v>299.53333333333336</c:v>
                </c:pt>
                <c:pt idx="17972">
                  <c:v>299.55</c:v>
                </c:pt>
                <c:pt idx="17973">
                  <c:v>299.56666666666666</c:v>
                </c:pt>
                <c:pt idx="17974">
                  <c:v>299.58333333333331</c:v>
                </c:pt>
                <c:pt idx="17975">
                  <c:v>299.60000000000002</c:v>
                </c:pt>
                <c:pt idx="17976">
                  <c:v>299.61666666666667</c:v>
                </c:pt>
                <c:pt idx="17977">
                  <c:v>299.63333333333333</c:v>
                </c:pt>
                <c:pt idx="17978">
                  <c:v>299.64999999999998</c:v>
                </c:pt>
                <c:pt idx="17979">
                  <c:v>299.66666666666669</c:v>
                </c:pt>
                <c:pt idx="17980">
                  <c:v>299.68333333333334</c:v>
                </c:pt>
                <c:pt idx="17981">
                  <c:v>299.7</c:v>
                </c:pt>
                <c:pt idx="17982">
                  <c:v>299.71666666666664</c:v>
                </c:pt>
                <c:pt idx="17983">
                  <c:v>299.73333333333335</c:v>
                </c:pt>
                <c:pt idx="17984">
                  <c:v>299.75</c:v>
                </c:pt>
                <c:pt idx="17985">
                  <c:v>299.76666666666665</c:v>
                </c:pt>
                <c:pt idx="17986">
                  <c:v>299.78333333333336</c:v>
                </c:pt>
                <c:pt idx="17987">
                  <c:v>299.8</c:v>
                </c:pt>
                <c:pt idx="17988">
                  <c:v>299.81666666666666</c:v>
                </c:pt>
                <c:pt idx="17989">
                  <c:v>299.83333333333331</c:v>
                </c:pt>
                <c:pt idx="17990">
                  <c:v>299.85000000000002</c:v>
                </c:pt>
                <c:pt idx="17991">
                  <c:v>299.86666666666667</c:v>
                </c:pt>
                <c:pt idx="17992">
                  <c:v>299.88333333333333</c:v>
                </c:pt>
                <c:pt idx="17993">
                  <c:v>299.89999999999998</c:v>
                </c:pt>
                <c:pt idx="17994">
                  <c:v>299.91666666666669</c:v>
                </c:pt>
                <c:pt idx="17995">
                  <c:v>299.93333333333334</c:v>
                </c:pt>
                <c:pt idx="17996">
                  <c:v>299.95</c:v>
                </c:pt>
                <c:pt idx="17997">
                  <c:v>299.96666666666664</c:v>
                </c:pt>
                <c:pt idx="17998">
                  <c:v>299.98333333333335</c:v>
                </c:pt>
                <c:pt idx="17999">
                  <c:v>300</c:v>
                </c:pt>
                <c:pt idx="18000">
                  <c:v>300.01666666666665</c:v>
                </c:pt>
                <c:pt idx="18001">
                  <c:v>300.03333333333336</c:v>
                </c:pt>
                <c:pt idx="18002">
                  <c:v>300.05</c:v>
                </c:pt>
                <c:pt idx="18003">
                  <c:v>300.06666666666666</c:v>
                </c:pt>
                <c:pt idx="18004">
                  <c:v>300.08333333333331</c:v>
                </c:pt>
                <c:pt idx="18005">
                  <c:v>300.10000000000002</c:v>
                </c:pt>
                <c:pt idx="18006">
                  <c:v>300.11666666666667</c:v>
                </c:pt>
                <c:pt idx="18007">
                  <c:v>300.13333333333333</c:v>
                </c:pt>
                <c:pt idx="18008">
                  <c:v>300.14999999999998</c:v>
                </c:pt>
                <c:pt idx="18009">
                  <c:v>300.16666666666669</c:v>
                </c:pt>
                <c:pt idx="18010">
                  <c:v>300.18333333333334</c:v>
                </c:pt>
                <c:pt idx="18011">
                  <c:v>300.2</c:v>
                </c:pt>
                <c:pt idx="18012">
                  <c:v>300.21666666666664</c:v>
                </c:pt>
                <c:pt idx="18013">
                  <c:v>300.23333333333335</c:v>
                </c:pt>
                <c:pt idx="18014">
                  <c:v>300.25</c:v>
                </c:pt>
                <c:pt idx="18015">
                  <c:v>300.26666666666665</c:v>
                </c:pt>
                <c:pt idx="18016">
                  <c:v>300.28333333333336</c:v>
                </c:pt>
                <c:pt idx="18017">
                  <c:v>300.3</c:v>
                </c:pt>
                <c:pt idx="18018">
                  <c:v>300.31666666666666</c:v>
                </c:pt>
                <c:pt idx="18019">
                  <c:v>300.33333333333331</c:v>
                </c:pt>
                <c:pt idx="18020">
                  <c:v>300.35000000000002</c:v>
                </c:pt>
                <c:pt idx="18021">
                  <c:v>300.36666666666667</c:v>
                </c:pt>
                <c:pt idx="18022">
                  <c:v>300.38333333333333</c:v>
                </c:pt>
                <c:pt idx="18023">
                  <c:v>300.39999999999998</c:v>
                </c:pt>
                <c:pt idx="18024">
                  <c:v>300.41666666666669</c:v>
                </c:pt>
                <c:pt idx="18025">
                  <c:v>300.43333333333334</c:v>
                </c:pt>
                <c:pt idx="18026">
                  <c:v>300.45</c:v>
                </c:pt>
                <c:pt idx="18027">
                  <c:v>300.46666666666664</c:v>
                </c:pt>
                <c:pt idx="18028">
                  <c:v>300.48333333333335</c:v>
                </c:pt>
                <c:pt idx="18029">
                  <c:v>300.5</c:v>
                </c:pt>
                <c:pt idx="18030">
                  <c:v>300.51666666666665</c:v>
                </c:pt>
                <c:pt idx="18031">
                  <c:v>300.53333333333336</c:v>
                </c:pt>
                <c:pt idx="18032">
                  <c:v>300.55</c:v>
                </c:pt>
                <c:pt idx="18033">
                  <c:v>300.56666666666666</c:v>
                </c:pt>
                <c:pt idx="18034">
                  <c:v>300.58333333333331</c:v>
                </c:pt>
                <c:pt idx="18035">
                  <c:v>300.60000000000002</c:v>
                </c:pt>
                <c:pt idx="18036">
                  <c:v>300.61666666666667</c:v>
                </c:pt>
                <c:pt idx="18037">
                  <c:v>300.63333333333333</c:v>
                </c:pt>
                <c:pt idx="18038">
                  <c:v>300.64999999999998</c:v>
                </c:pt>
                <c:pt idx="18039">
                  <c:v>300.66666666666669</c:v>
                </c:pt>
                <c:pt idx="18040">
                  <c:v>300.68333333333334</c:v>
                </c:pt>
                <c:pt idx="18041">
                  <c:v>300.7</c:v>
                </c:pt>
                <c:pt idx="18042">
                  <c:v>300.71666666666664</c:v>
                </c:pt>
                <c:pt idx="18043">
                  <c:v>300.73333333333335</c:v>
                </c:pt>
                <c:pt idx="18044">
                  <c:v>300.75</c:v>
                </c:pt>
                <c:pt idx="18045">
                  <c:v>300.76666666666665</c:v>
                </c:pt>
                <c:pt idx="18046">
                  <c:v>300.78333333333336</c:v>
                </c:pt>
                <c:pt idx="18047">
                  <c:v>300.8</c:v>
                </c:pt>
                <c:pt idx="18048">
                  <c:v>300.81666666666666</c:v>
                </c:pt>
                <c:pt idx="18049">
                  <c:v>300.83333333333331</c:v>
                </c:pt>
                <c:pt idx="18050">
                  <c:v>300.85000000000002</c:v>
                </c:pt>
                <c:pt idx="18051">
                  <c:v>300.86666666666667</c:v>
                </c:pt>
                <c:pt idx="18052">
                  <c:v>300.88333333333333</c:v>
                </c:pt>
                <c:pt idx="18053">
                  <c:v>300.89999999999998</c:v>
                </c:pt>
                <c:pt idx="18054">
                  <c:v>300.91666666666669</c:v>
                </c:pt>
                <c:pt idx="18055">
                  <c:v>300.93333333333334</c:v>
                </c:pt>
                <c:pt idx="18056">
                  <c:v>300.95</c:v>
                </c:pt>
                <c:pt idx="18057">
                  <c:v>300.96666666666664</c:v>
                </c:pt>
                <c:pt idx="18058">
                  <c:v>300.98333333333335</c:v>
                </c:pt>
                <c:pt idx="18059">
                  <c:v>301</c:v>
                </c:pt>
                <c:pt idx="18060">
                  <c:v>301.01666666666665</c:v>
                </c:pt>
                <c:pt idx="18061">
                  <c:v>301.03333333333336</c:v>
                </c:pt>
                <c:pt idx="18062">
                  <c:v>301.05</c:v>
                </c:pt>
                <c:pt idx="18063">
                  <c:v>301.06666666666666</c:v>
                </c:pt>
                <c:pt idx="18064">
                  <c:v>301.08333333333331</c:v>
                </c:pt>
                <c:pt idx="18065">
                  <c:v>301.10000000000002</c:v>
                </c:pt>
                <c:pt idx="18066">
                  <c:v>301.11666666666667</c:v>
                </c:pt>
                <c:pt idx="18067">
                  <c:v>301.13333333333333</c:v>
                </c:pt>
                <c:pt idx="18068">
                  <c:v>301.14999999999998</c:v>
                </c:pt>
                <c:pt idx="18069">
                  <c:v>301.16666666666669</c:v>
                </c:pt>
                <c:pt idx="18070">
                  <c:v>301.18333333333334</c:v>
                </c:pt>
                <c:pt idx="18071">
                  <c:v>301.2</c:v>
                </c:pt>
                <c:pt idx="18072">
                  <c:v>301.21666666666664</c:v>
                </c:pt>
                <c:pt idx="18073">
                  <c:v>301.23333333333335</c:v>
                </c:pt>
                <c:pt idx="18074">
                  <c:v>301.25</c:v>
                </c:pt>
                <c:pt idx="18075">
                  <c:v>301.26666666666665</c:v>
                </c:pt>
                <c:pt idx="18076">
                  <c:v>301.28333333333336</c:v>
                </c:pt>
                <c:pt idx="18077">
                  <c:v>301.3</c:v>
                </c:pt>
                <c:pt idx="18078">
                  <c:v>301.31666666666666</c:v>
                </c:pt>
                <c:pt idx="18079">
                  <c:v>301.33333333333331</c:v>
                </c:pt>
                <c:pt idx="18080">
                  <c:v>301.35000000000002</c:v>
                </c:pt>
                <c:pt idx="18081">
                  <c:v>301.36666666666667</c:v>
                </c:pt>
                <c:pt idx="18082">
                  <c:v>301.38333333333333</c:v>
                </c:pt>
                <c:pt idx="18083">
                  <c:v>301.39999999999998</c:v>
                </c:pt>
                <c:pt idx="18084">
                  <c:v>301.41666666666669</c:v>
                </c:pt>
                <c:pt idx="18085">
                  <c:v>301.43333333333334</c:v>
                </c:pt>
                <c:pt idx="18086">
                  <c:v>301.45</c:v>
                </c:pt>
                <c:pt idx="18087">
                  <c:v>301.46666666666664</c:v>
                </c:pt>
                <c:pt idx="18088">
                  <c:v>301.48333333333335</c:v>
                </c:pt>
                <c:pt idx="18089">
                  <c:v>301.5</c:v>
                </c:pt>
                <c:pt idx="18090">
                  <c:v>301.51666666666665</c:v>
                </c:pt>
                <c:pt idx="18091">
                  <c:v>301.53333333333336</c:v>
                </c:pt>
                <c:pt idx="18092">
                  <c:v>301.55</c:v>
                </c:pt>
                <c:pt idx="18093">
                  <c:v>301.56666666666666</c:v>
                </c:pt>
                <c:pt idx="18094">
                  <c:v>301.58333333333331</c:v>
                </c:pt>
                <c:pt idx="18095">
                  <c:v>301.60000000000002</c:v>
                </c:pt>
                <c:pt idx="18096">
                  <c:v>301.61666666666667</c:v>
                </c:pt>
                <c:pt idx="18097">
                  <c:v>301.63333333333333</c:v>
                </c:pt>
                <c:pt idx="18098">
                  <c:v>301.64999999999998</c:v>
                </c:pt>
                <c:pt idx="18099">
                  <c:v>301.66666666666669</c:v>
                </c:pt>
                <c:pt idx="18100">
                  <c:v>301.68333333333334</c:v>
                </c:pt>
                <c:pt idx="18101">
                  <c:v>301.7</c:v>
                </c:pt>
                <c:pt idx="18102">
                  <c:v>301.71666666666664</c:v>
                </c:pt>
                <c:pt idx="18103">
                  <c:v>301.73333333333335</c:v>
                </c:pt>
                <c:pt idx="18104">
                  <c:v>301.75</c:v>
                </c:pt>
                <c:pt idx="18105">
                  <c:v>301.76666666666665</c:v>
                </c:pt>
                <c:pt idx="18106">
                  <c:v>301.78333333333336</c:v>
                </c:pt>
                <c:pt idx="18107">
                  <c:v>301.8</c:v>
                </c:pt>
                <c:pt idx="18108">
                  <c:v>301.81666666666666</c:v>
                </c:pt>
                <c:pt idx="18109">
                  <c:v>301.83333333333331</c:v>
                </c:pt>
                <c:pt idx="18110">
                  <c:v>301.85000000000002</c:v>
                </c:pt>
                <c:pt idx="18111">
                  <c:v>301.86666666666667</c:v>
                </c:pt>
                <c:pt idx="18112">
                  <c:v>301.88333333333333</c:v>
                </c:pt>
                <c:pt idx="18113">
                  <c:v>301.89999999999998</c:v>
                </c:pt>
                <c:pt idx="18114">
                  <c:v>301.91666666666669</c:v>
                </c:pt>
                <c:pt idx="18115">
                  <c:v>301.93333333333334</c:v>
                </c:pt>
                <c:pt idx="18116">
                  <c:v>301.95</c:v>
                </c:pt>
                <c:pt idx="18117">
                  <c:v>301.96666666666664</c:v>
                </c:pt>
                <c:pt idx="18118">
                  <c:v>301.98333333333335</c:v>
                </c:pt>
                <c:pt idx="18119">
                  <c:v>302</c:v>
                </c:pt>
                <c:pt idx="18120">
                  <c:v>302.01666666666665</c:v>
                </c:pt>
                <c:pt idx="18121">
                  <c:v>302.03333333333336</c:v>
                </c:pt>
                <c:pt idx="18122">
                  <c:v>302.05</c:v>
                </c:pt>
                <c:pt idx="18123">
                  <c:v>302.06666666666666</c:v>
                </c:pt>
                <c:pt idx="18124">
                  <c:v>302.08333333333331</c:v>
                </c:pt>
                <c:pt idx="18125">
                  <c:v>302.10000000000002</c:v>
                </c:pt>
                <c:pt idx="18126">
                  <c:v>302.11666666666667</c:v>
                </c:pt>
                <c:pt idx="18127">
                  <c:v>302.13333333333333</c:v>
                </c:pt>
                <c:pt idx="18128">
                  <c:v>302.14999999999998</c:v>
                </c:pt>
                <c:pt idx="18129">
                  <c:v>302.16666666666669</c:v>
                </c:pt>
                <c:pt idx="18130">
                  <c:v>302.18333333333334</c:v>
                </c:pt>
                <c:pt idx="18131">
                  <c:v>302.2</c:v>
                </c:pt>
                <c:pt idx="18132">
                  <c:v>302.21666666666664</c:v>
                </c:pt>
                <c:pt idx="18133">
                  <c:v>302.23333333333335</c:v>
                </c:pt>
                <c:pt idx="18134">
                  <c:v>302.25</c:v>
                </c:pt>
                <c:pt idx="18135">
                  <c:v>302.26666666666665</c:v>
                </c:pt>
                <c:pt idx="18136">
                  <c:v>302.28333333333336</c:v>
                </c:pt>
                <c:pt idx="18137">
                  <c:v>302.3</c:v>
                </c:pt>
                <c:pt idx="18138">
                  <c:v>302.31666666666666</c:v>
                </c:pt>
                <c:pt idx="18139">
                  <c:v>302.33333333333331</c:v>
                </c:pt>
                <c:pt idx="18140">
                  <c:v>302.35000000000002</c:v>
                </c:pt>
                <c:pt idx="18141">
                  <c:v>302.36666666666667</c:v>
                </c:pt>
                <c:pt idx="18142">
                  <c:v>302.38333333333333</c:v>
                </c:pt>
                <c:pt idx="18143">
                  <c:v>302.39999999999998</c:v>
                </c:pt>
                <c:pt idx="18144">
                  <c:v>302.41666666666669</c:v>
                </c:pt>
                <c:pt idx="18145">
                  <c:v>302.43333333333334</c:v>
                </c:pt>
                <c:pt idx="18146">
                  <c:v>302.45</c:v>
                </c:pt>
                <c:pt idx="18147">
                  <c:v>302.46666666666664</c:v>
                </c:pt>
                <c:pt idx="18148">
                  <c:v>302.48333333333335</c:v>
                </c:pt>
                <c:pt idx="18149">
                  <c:v>302.5</c:v>
                </c:pt>
                <c:pt idx="18150">
                  <c:v>302.51666666666665</c:v>
                </c:pt>
                <c:pt idx="18151">
                  <c:v>302.53333333333336</c:v>
                </c:pt>
                <c:pt idx="18152">
                  <c:v>302.55</c:v>
                </c:pt>
                <c:pt idx="18153">
                  <c:v>302.56666666666666</c:v>
                </c:pt>
                <c:pt idx="18154">
                  <c:v>302.58333333333331</c:v>
                </c:pt>
                <c:pt idx="18155">
                  <c:v>302.60000000000002</c:v>
                </c:pt>
                <c:pt idx="18156">
                  <c:v>302.61666666666667</c:v>
                </c:pt>
                <c:pt idx="18157">
                  <c:v>302.63333333333333</c:v>
                </c:pt>
                <c:pt idx="18158">
                  <c:v>302.64999999999998</c:v>
                </c:pt>
                <c:pt idx="18159">
                  <c:v>302.66666666666669</c:v>
                </c:pt>
                <c:pt idx="18160">
                  <c:v>302.68333333333334</c:v>
                </c:pt>
                <c:pt idx="18161">
                  <c:v>302.7</c:v>
                </c:pt>
                <c:pt idx="18162">
                  <c:v>302.71666666666664</c:v>
                </c:pt>
                <c:pt idx="18163">
                  <c:v>302.73333333333335</c:v>
                </c:pt>
                <c:pt idx="18164">
                  <c:v>302.75</c:v>
                </c:pt>
                <c:pt idx="18165">
                  <c:v>302.76666666666665</c:v>
                </c:pt>
                <c:pt idx="18166">
                  <c:v>302.78333333333336</c:v>
                </c:pt>
                <c:pt idx="18167">
                  <c:v>302.8</c:v>
                </c:pt>
                <c:pt idx="18168">
                  <c:v>302.81666666666666</c:v>
                </c:pt>
                <c:pt idx="18169">
                  <c:v>302.83333333333331</c:v>
                </c:pt>
                <c:pt idx="18170">
                  <c:v>302.85000000000002</c:v>
                </c:pt>
                <c:pt idx="18171">
                  <c:v>302.86666666666667</c:v>
                </c:pt>
                <c:pt idx="18172">
                  <c:v>302.88333333333333</c:v>
                </c:pt>
                <c:pt idx="18173">
                  <c:v>302.89999999999998</c:v>
                </c:pt>
                <c:pt idx="18174">
                  <c:v>302.91666666666669</c:v>
                </c:pt>
                <c:pt idx="18175">
                  <c:v>302.93333333333334</c:v>
                </c:pt>
                <c:pt idx="18176">
                  <c:v>302.95</c:v>
                </c:pt>
                <c:pt idx="18177">
                  <c:v>302.96666666666664</c:v>
                </c:pt>
                <c:pt idx="18178">
                  <c:v>302.98333333333335</c:v>
                </c:pt>
                <c:pt idx="18179">
                  <c:v>303</c:v>
                </c:pt>
                <c:pt idx="18180">
                  <c:v>303.01666666666665</c:v>
                </c:pt>
                <c:pt idx="18181">
                  <c:v>303.03333333333336</c:v>
                </c:pt>
                <c:pt idx="18182">
                  <c:v>303.05</c:v>
                </c:pt>
                <c:pt idx="18183">
                  <c:v>303.06666666666666</c:v>
                </c:pt>
                <c:pt idx="18184">
                  <c:v>303.08333333333331</c:v>
                </c:pt>
                <c:pt idx="18185">
                  <c:v>303.10000000000002</c:v>
                </c:pt>
                <c:pt idx="18186">
                  <c:v>303.11666666666667</c:v>
                </c:pt>
                <c:pt idx="18187">
                  <c:v>303.13333333333333</c:v>
                </c:pt>
                <c:pt idx="18188">
                  <c:v>303.14999999999998</c:v>
                </c:pt>
                <c:pt idx="18189">
                  <c:v>303.16666666666669</c:v>
                </c:pt>
                <c:pt idx="18190">
                  <c:v>303.18333333333334</c:v>
                </c:pt>
                <c:pt idx="18191">
                  <c:v>303.2</c:v>
                </c:pt>
                <c:pt idx="18192">
                  <c:v>303.21666666666664</c:v>
                </c:pt>
                <c:pt idx="18193">
                  <c:v>303.23333333333335</c:v>
                </c:pt>
                <c:pt idx="18194">
                  <c:v>303.25</c:v>
                </c:pt>
                <c:pt idx="18195">
                  <c:v>303.26666666666665</c:v>
                </c:pt>
                <c:pt idx="18196">
                  <c:v>303.28333333333336</c:v>
                </c:pt>
                <c:pt idx="18197">
                  <c:v>303.3</c:v>
                </c:pt>
                <c:pt idx="18198">
                  <c:v>303.31666666666666</c:v>
                </c:pt>
                <c:pt idx="18199">
                  <c:v>303.33333333333331</c:v>
                </c:pt>
                <c:pt idx="18200">
                  <c:v>303.35000000000002</c:v>
                </c:pt>
                <c:pt idx="18201">
                  <c:v>303.36666666666667</c:v>
                </c:pt>
                <c:pt idx="18202">
                  <c:v>303.38333333333333</c:v>
                </c:pt>
                <c:pt idx="18203">
                  <c:v>303.39999999999998</c:v>
                </c:pt>
                <c:pt idx="18204">
                  <c:v>303.41666666666669</c:v>
                </c:pt>
                <c:pt idx="18205">
                  <c:v>303.43333333333334</c:v>
                </c:pt>
                <c:pt idx="18206">
                  <c:v>303.45</c:v>
                </c:pt>
                <c:pt idx="18207">
                  <c:v>303.46666666666664</c:v>
                </c:pt>
                <c:pt idx="18208">
                  <c:v>303.48333333333335</c:v>
                </c:pt>
                <c:pt idx="18209">
                  <c:v>303.5</c:v>
                </c:pt>
                <c:pt idx="18210">
                  <c:v>303.51666666666665</c:v>
                </c:pt>
                <c:pt idx="18211">
                  <c:v>303.53333333333336</c:v>
                </c:pt>
                <c:pt idx="18212">
                  <c:v>303.55</c:v>
                </c:pt>
                <c:pt idx="18213">
                  <c:v>303.56666666666666</c:v>
                </c:pt>
                <c:pt idx="18214">
                  <c:v>303.58333333333331</c:v>
                </c:pt>
                <c:pt idx="18215">
                  <c:v>303.60000000000002</c:v>
                </c:pt>
                <c:pt idx="18216">
                  <c:v>303.61666666666667</c:v>
                </c:pt>
                <c:pt idx="18217">
                  <c:v>303.63333333333333</c:v>
                </c:pt>
                <c:pt idx="18218">
                  <c:v>303.64999999999998</c:v>
                </c:pt>
                <c:pt idx="18219">
                  <c:v>303.66666666666669</c:v>
                </c:pt>
                <c:pt idx="18220">
                  <c:v>303.68333333333334</c:v>
                </c:pt>
                <c:pt idx="18221">
                  <c:v>303.7</c:v>
                </c:pt>
                <c:pt idx="18222">
                  <c:v>303.71666666666664</c:v>
                </c:pt>
                <c:pt idx="18223">
                  <c:v>303.73333333333335</c:v>
                </c:pt>
                <c:pt idx="18224">
                  <c:v>303.75</c:v>
                </c:pt>
                <c:pt idx="18225">
                  <c:v>303.76666666666665</c:v>
                </c:pt>
                <c:pt idx="18226">
                  <c:v>303.78333333333336</c:v>
                </c:pt>
                <c:pt idx="18227">
                  <c:v>303.8</c:v>
                </c:pt>
                <c:pt idx="18228">
                  <c:v>303.81666666666666</c:v>
                </c:pt>
                <c:pt idx="18229">
                  <c:v>303.83333333333331</c:v>
                </c:pt>
                <c:pt idx="18230">
                  <c:v>303.85000000000002</c:v>
                </c:pt>
                <c:pt idx="18231">
                  <c:v>303.86666666666667</c:v>
                </c:pt>
                <c:pt idx="18232">
                  <c:v>303.88333333333333</c:v>
                </c:pt>
                <c:pt idx="18233">
                  <c:v>303.89999999999998</c:v>
                </c:pt>
                <c:pt idx="18234">
                  <c:v>303.91666666666669</c:v>
                </c:pt>
                <c:pt idx="18235">
                  <c:v>303.93333333333334</c:v>
                </c:pt>
                <c:pt idx="18236">
                  <c:v>303.95</c:v>
                </c:pt>
                <c:pt idx="18237">
                  <c:v>303.96666666666664</c:v>
                </c:pt>
                <c:pt idx="18238">
                  <c:v>303.98333333333335</c:v>
                </c:pt>
                <c:pt idx="18239">
                  <c:v>304</c:v>
                </c:pt>
                <c:pt idx="18240">
                  <c:v>304.01666666666665</c:v>
                </c:pt>
                <c:pt idx="18241">
                  <c:v>304.03333333333336</c:v>
                </c:pt>
                <c:pt idx="18242">
                  <c:v>304.05</c:v>
                </c:pt>
                <c:pt idx="18243">
                  <c:v>304.06666666666666</c:v>
                </c:pt>
                <c:pt idx="18244">
                  <c:v>304.08333333333331</c:v>
                </c:pt>
                <c:pt idx="18245">
                  <c:v>304.10000000000002</c:v>
                </c:pt>
                <c:pt idx="18246">
                  <c:v>304.11666666666667</c:v>
                </c:pt>
                <c:pt idx="18247">
                  <c:v>304.13333333333333</c:v>
                </c:pt>
                <c:pt idx="18248">
                  <c:v>304.14999999999998</c:v>
                </c:pt>
                <c:pt idx="18249">
                  <c:v>304.16666666666669</c:v>
                </c:pt>
                <c:pt idx="18250">
                  <c:v>304.18333333333334</c:v>
                </c:pt>
                <c:pt idx="18251">
                  <c:v>304.2</c:v>
                </c:pt>
                <c:pt idx="18252">
                  <c:v>304.21666666666664</c:v>
                </c:pt>
                <c:pt idx="18253">
                  <c:v>304.23333333333335</c:v>
                </c:pt>
                <c:pt idx="18254">
                  <c:v>304.25</c:v>
                </c:pt>
                <c:pt idx="18255">
                  <c:v>304.26666666666665</c:v>
                </c:pt>
                <c:pt idx="18256">
                  <c:v>304.28333333333336</c:v>
                </c:pt>
                <c:pt idx="18257">
                  <c:v>304.3</c:v>
                </c:pt>
                <c:pt idx="18258">
                  <c:v>304.31666666666666</c:v>
                </c:pt>
                <c:pt idx="18259">
                  <c:v>304.33333333333331</c:v>
                </c:pt>
                <c:pt idx="18260">
                  <c:v>304.35000000000002</c:v>
                </c:pt>
                <c:pt idx="18261">
                  <c:v>304.36666666666667</c:v>
                </c:pt>
                <c:pt idx="18262">
                  <c:v>304.38333333333333</c:v>
                </c:pt>
                <c:pt idx="18263">
                  <c:v>304.39999999999998</c:v>
                </c:pt>
                <c:pt idx="18264">
                  <c:v>304.41666666666669</c:v>
                </c:pt>
                <c:pt idx="18265">
                  <c:v>304.43333333333334</c:v>
                </c:pt>
                <c:pt idx="18266">
                  <c:v>304.45</c:v>
                </c:pt>
                <c:pt idx="18267">
                  <c:v>304.46666666666664</c:v>
                </c:pt>
                <c:pt idx="18268">
                  <c:v>304.48333333333335</c:v>
                </c:pt>
                <c:pt idx="18269">
                  <c:v>304.5</c:v>
                </c:pt>
                <c:pt idx="18270">
                  <c:v>304.51666666666665</c:v>
                </c:pt>
                <c:pt idx="18271">
                  <c:v>304.53333333333336</c:v>
                </c:pt>
                <c:pt idx="18272">
                  <c:v>304.55</c:v>
                </c:pt>
                <c:pt idx="18273">
                  <c:v>304.56666666666666</c:v>
                </c:pt>
                <c:pt idx="18274">
                  <c:v>304.58333333333331</c:v>
                </c:pt>
                <c:pt idx="18275">
                  <c:v>304.60000000000002</c:v>
                </c:pt>
                <c:pt idx="18276">
                  <c:v>304.61666666666667</c:v>
                </c:pt>
                <c:pt idx="18277">
                  <c:v>304.63333333333333</c:v>
                </c:pt>
                <c:pt idx="18278">
                  <c:v>304.64999999999998</c:v>
                </c:pt>
                <c:pt idx="18279">
                  <c:v>304.66666666666669</c:v>
                </c:pt>
                <c:pt idx="18280">
                  <c:v>304.68333333333334</c:v>
                </c:pt>
                <c:pt idx="18281">
                  <c:v>304.7</c:v>
                </c:pt>
                <c:pt idx="18282">
                  <c:v>304.71666666666664</c:v>
                </c:pt>
                <c:pt idx="18283">
                  <c:v>304.73333333333335</c:v>
                </c:pt>
                <c:pt idx="18284">
                  <c:v>304.75</c:v>
                </c:pt>
                <c:pt idx="18285">
                  <c:v>304.76666666666665</c:v>
                </c:pt>
                <c:pt idx="18286">
                  <c:v>304.78333333333336</c:v>
                </c:pt>
                <c:pt idx="18287">
                  <c:v>304.8</c:v>
                </c:pt>
                <c:pt idx="18288">
                  <c:v>304.81666666666666</c:v>
                </c:pt>
                <c:pt idx="18289">
                  <c:v>304.83333333333331</c:v>
                </c:pt>
                <c:pt idx="18290">
                  <c:v>304.85000000000002</c:v>
                </c:pt>
                <c:pt idx="18291">
                  <c:v>304.86666666666667</c:v>
                </c:pt>
                <c:pt idx="18292">
                  <c:v>304.88333333333333</c:v>
                </c:pt>
                <c:pt idx="18293">
                  <c:v>304.89999999999998</c:v>
                </c:pt>
                <c:pt idx="18294">
                  <c:v>304.91666666666669</c:v>
                </c:pt>
                <c:pt idx="18295">
                  <c:v>304.93333333333334</c:v>
                </c:pt>
                <c:pt idx="18296">
                  <c:v>304.95</c:v>
                </c:pt>
                <c:pt idx="18297">
                  <c:v>304.96666666666664</c:v>
                </c:pt>
                <c:pt idx="18298">
                  <c:v>304.98333333333335</c:v>
                </c:pt>
                <c:pt idx="18299">
                  <c:v>305</c:v>
                </c:pt>
                <c:pt idx="18300">
                  <c:v>305.01666666666665</c:v>
                </c:pt>
                <c:pt idx="18301">
                  <c:v>305.03333333333336</c:v>
                </c:pt>
                <c:pt idx="18302">
                  <c:v>305.05</c:v>
                </c:pt>
                <c:pt idx="18303">
                  <c:v>305.06666666666666</c:v>
                </c:pt>
                <c:pt idx="18304">
                  <c:v>305.08333333333331</c:v>
                </c:pt>
                <c:pt idx="18305">
                  <c:v>305.10000000000002</c:v>
                </c:pt>
                <c:pt idx="18306">
                  <c:v>305.11666666666667</c:v>
                </c:pt>
                <c:pt idx="18307">
                  <c:v>305.13333333333333</c:v>
                </c:pt>
                <c:pt idx="18308">
                  <c:v>305.14999999999998</c:v>
                </c:pt>
                <c:pt idx="18309">
                  <c:v>305.16666666666669</c:v>
                </c:pt>
                <c:pt idx="18310">
                  <c:v>305.18333333333334</c:v>
                </c:pt>
                <c:pt idx="18311">
                  <c:v>305.2</c:v>
                </c:pt>
                <c:pt idx="18312">
                  <c:v>305.21666666666664</c:v>
                </c:pt>
                <c:pt idx="18313">
                  <c:v>305.23333333333335</c:v>
                </c:pt>
                <c:pt idx="18314">
                  <c:v>305.25</c:v>
                </c:pt>
                <c:pt idx="18315">
                  <c:v>305.26666666666665</c:v>
                </c:pt>
                <c:pt idx="18316">
                  <c:v>305.28333333333336</c:v>
                </c:pt>
                <c:pt idx="18317">
                  <c:v>305.3</c:v>
                </c:pt>
                <c:pt idx="18318">
                  <c:v>305.31666666666666</c:v>
                </c:pt>
                <c:pt idx="18319">
                  <c:v>305.33333333333331</c:v>
                </c:pt>
                <c:pt idx="18320">
                  <c:v>305.35000000000002</c:v>
                </c:pt>
                <c:pt idx="18321">
                  <c:v>305.36666666666667</c:v>
                </c:pt>
                <c:pt idx="18322">
                  <c:v>305.38333333333333</c:v>
                </c:pt>
                <c:pt idx="18323">
                  <c:v>305.39999999999998</c:v>
                </c:pt>
                <c:pt idx="18324">
                  <c:v>305.41666666666669</c:v>
                </c:pt>
                <c:pt idx="18325">
                  <c:v>305.43333333333334</c:v>
                </c:pt>
                <c:pt idx="18326">
                  <c:v>305.45</c:v>
                </c:pt>
                <c:pt idx="18327">
                  <c:v>305.46666666666664</c:v>
                </c:pt>
                <c:pt idx="18328">
                  <c:v>305.48333333333335</c:v>
                </c:pt>
                <c:pt idx="18329">
                  <c:v>305.5</c:v>
                </c:pt>
                <c:pt idx="18330">
                  <c:v>305.51666666666665</c:v>
                </c:pt>
                <c:pt idx="18331">
                  <c:v>305.53333333333336</c:v>
                </c:pt>
                <c:pt idx="18332">
                  <c:v>305.55</c:v>
                </c:pt>
                <c:pt idx="18333">
                  <c:v>305.56666666666666</c:v>
                </c:pt>
                <c:pt idx="18334">
                  <c:v>305.58333333333331</c:v>
                </c:pt>
                <c:pt idx="18335">
                  <c:v>305.60000000000002</c:v>
                </c:pt>
                <c:pt idx="18336">
                  <c:v>305.61666666666667</c:v>
                </c:pt>
                <c:pt idx="18337">
                  <c:v>305.63333333333333</c:v>
                </c:pt>
                <c:pt idx="18338">
                  <c:v>305.64999999999998</c:v>
                </c:pt>
                <c:pt idx="18339">
                  <c:v>305.66666666666669</c:v>
                </c:pt>
                <c:pt idx="18340">
                  <c:v>305.68333333333334</c:v>
                </c:pt>
                <c:pt idx="18341">
                  <c:v>305.7</c:v>
                </c:pt>
                <c:pt idx="18342">
                  <c:v>305.71666666666664</c:v>
                </c:pt>
                <c:pt idx="18343">
                  <c:v>305.73333333333335</c:v>
                </c:pt>
                <c:pt idx="18344">
                  <c:v>305.75</c:v>
                </c:pt>
                <c:pt idx="18345">
                  <c:v>305.76666666666665</c:v>
                </c:pt>
                <c:pt idx="18346">
                  <c:v>305.78333333333336</c:v>
                </c:pt>
                <c:pt idx="18347">
                  <c:v>305.8</c:v>
                </c:pt>
                <c:pt idx="18348">
                  <c:v>305.81666666666666</c:v>
                </c:pt>
                <c:pt idx="18349">
                  <c:v>305.83333333333331</c:v>
                </c:pt>
                <c:pt idx="18350">
                  <c:v>305.85000000000002</c:v>
                </c:pt>
                <c:pt idx="18351">
                  <c:v>305.86666666666667</c:v>
                </c:pt>
                <c:pt idx="18352">
                  <c:v>305.88333333333333</c:v>
                </c:pt>
                <c:pt idx="18353">
                  <c:v>305.89999999999998</c:v>
                </c:pt>
                <c:pt idx="18354">
                  <c:v>305.91666666666669</c:v>
                </c:pt>
                <c:pt idx="18355">
                  <c:v>305.93333333333334</c:v>
                </c:pt>
                <c:pt idx="18356">
                  <c:v>305.95</c:v>
                </c:pt>
                <c:pt idx="18357">
                  <c:v>305.96666666666664</c:v>
                </c:pt>
                <c:pt idx="18358">
                  <c:v>305.98333333333335</c:v>
                </c:pt>
                <c:pt idx="18359">
                  <c:v>306</c:v>
                </c:pt>
                <c:pt idx="18360">
                  <c:v>306.01666666666665</c:v>
                </c:pt>
                <c:pt idx="18361">
                  <c:v>306.03333333333336</c:v>
                </c:pt>
                <c:pt idx="18362">
                  <c:v>306.05</c:v>
                </c:pt>
                <c:pt idx="18363">
                  <c:v>306.06666666666666</c:v>
                </c:pt>
                <c:pt idx="18364">
                  <c:v>306.08333333333331</c:v>
                </c:pt>
                <c:pt idx="18365">
                  <c:v>306.10000000000002</c:v>
                </c:pt>
                <c:pt idx="18366">
                  <c:v>306.11666666666667</c:v>
                </c:pt>
                <c:pt idx="18367">
                  <c:v>306.13333333333333</c:v>
                </c:pt>
                <c:pt idx="18368">
                  <c:v>306.14999999999998</c:v>
                </c:pt>
                <c:pt idx="18369">
                  <c:v>306.16666666666669</c:v>
                </c:pt>
                <c:pt idx="18370">
                  <c:v>306.18333333333334</c:v>
                </c:pt>
                <c:pt idx="18371">
                  <c:v>306.2</c:v>
                </c:pt>
                <c:pt idx="18372">
                  <c:v>306.21666666666664</c:v>
                </c:pt>
                <c:pt idx="18373">
                  <c:v>306.23333333333335</c:v>
                </c:pt>
                <c:pt idx="18374">
                  <c:v>306.25</c:v>
                </c:pt>
                <c:pt idx="18375">
                  <c:v>306.26666666666665</c:v>
                </c:pt>
                <c:pt idx="18376">
                  <c:v>306.28333333333336</c:v>
                </c:pt>
                <c:pt idx="18377">
                  <c:v>306.3</c:v>
                </c:pt>
                <c:pt idx="18378">
                  <c:v>306.31666666666666</c:v>
                </c:pt>
                <c:pt idx="18379">
                  <c:v>306.33333333333331</c:v>
                </c:pt>
                <c:pt idx="18380">
                  <c:v>306.35000000000002</c:v>
                </c:pt>
                <c:pt idx="18381">
                  <c:v>306.36666666666667</c:v>
                </c:pt>
                <c:pt idx="18382">
                  <c:v>306.38333333333333</c:v>
                </c:pt>
                <c:pt idx="18383">
                  <c:v>306.39999999999998</c:v>
                </c:pt>
                <c:pt idx="18384">
                  <c:v>306.41666666666669</c:v>
                </c:pt>
                <c:pt idx="18385">
                  <c:v>306.43333333333334</c:v>
                </c:pt>
                <c:pt idx="18386">
                  <c:v>306.45</c:v>
                </c:pt>
                <c:pt idx="18387">
                  <c:v>306.46666666666664</c:v>
                </c:pt>
                <c:pt idx="18388">
                  <c:v>306.48333333333335</c:v>
                </c:pt>
                <c:pt idx="18389">
                  <c:v>306.5</c:v>
                </c:pt>
                <c:pt idx="18390">
                  <c:v>306.51666666666665</c:v>
                </c:pt>
                <c:pt idx="18391">
                  <c:v>306.53333333333336</c:v>
                </c:pt>
                <c:pt idx="18392">
                  <c:v>306.55</c:v>
                </c:pt>
                <c:pt idx="18393">
                  <c:v>306.56666666666666</c:v>
                </c:pt>
                <c:pt idx="18394">
                  <c:v>306.58333333333331</c:v>
                </c:pt>
                <c:pt idx="18395">
                  <c:v>306.60000000000002</c:v>
                </c:pt>
                <c:pt idx="18396">
                  <c:v>306.61666666666667</c:v>
                </c:pt>
                <c:pt idx="18397">
                  <c:v>306.63333333333333</c:v>
                </c:pt>
                <c:pt idx="18398">
                  <c:v>306.64999999999998</c:v>
                </c:pt>
                <c:pt idx="18399">
                  <c:v>306.66666666666669</c:v>
                </c:pt>
                <c:pt idx="18400">
                  <c:v>306.68333333333334</c:v>
                </c:pt>
                <c:pt idx="18401">
                  <c:v>306.7</c:v>
                </c:pt>
                <c:pt idx="18402">
                  <c:v>306.71666666666664</c:v>
                </c:pt>
                <c:pt idx="18403">
                  <c:v>306.73333333333335</c:v>
                </c:pt>
                <c:pt idx="18404">
                  <c:v>306.75</c:v>
                </c:pt>
                <c:pt idx="18405">
                  <c:v>306.76666666666665</c:v>
                </c:pt>
                <c:pt idx="18406">
                  <c:v>306.78333333333336</c:v>
                </c:pt>
                <c:pt idx="18407">
                  <c:v>306.8</c:v>
                </c:pt>
                <c:pt idx="18408">
                  <c:v>306.81666666666666</c:v>
                </c:pt>
                <c:pt idx="18409">
                  <c:v>306.83333333333331</c:v>
                </c:pt>
                <c:pt idx="18410">
                  <c:v>306.85000000000002</c:v>
                </c:pt>
                <c:pt idx="18411">
                  <c:v>306.86666666666667</c:v>
                </c:pt>
                <c:pt idx="18412">
                  <c:v>306.88333333333333</c:v>
                </c:pt>
                <c:pt idx="18413">
                  <c:v>306.89999999999998</c:v>
                </c:pt>
                <c:pt idx="18414">
                  <c:v>306.91666666666669</c:v>
                </c:pt>
                <c:pt idx="18415">
                  <c:v>306.93333333333334</c:v>
                </c:pt>
                <c:pt idx="18416">
                  <c:v>306.95</c:v>
                </c:pt>
                <c:pt idx="18417">
                  <c:v>306.96666666666664</c:v>
                </c:pt>
                <c:pt idx="18418">
                  <c:v>306.98333333333335</c:v>
                </c:pt>
                <c:pt idx="18419">
                  <c:v>307</c:v>
                </c:pt>
                <c:pt idx="18420">
                  <c:v>307.01666666666665</c:v>
                </c:pt>
                <c:pt idx="18421">
                  <c:v>307.03333333333336</c:v>
                </c:pt>
                <c:pt idx="18422">
                  <c:v>307.05</c:v>
                </c:pt>
                <c:pt idx="18423">
                  <c:v>307.06666666666666</c:v>
                </c:pt>
                <c:pt idx="18424">
                  <c:v>307.08333333333331</c:v>
                </c:pt>
                <c:pt idx="18425">
                  <c:v>307.10000000000002</c:v>
                </c:pt>
                <c:pt idx="18426">
                  <c:v>307.11666666666667</c:v>
                </c:pt>
                <c:pt idx="18427">
                  <c:v>307.13333333333333</c:v>
                </c:pt>
                <c:pt idx="18428">
                  <c:v>307.14999999999998</c:v>
                </c:pt>
                <c:pt idx="18429">
                  <c:v>307.16666666666669</c:v>
                </c:pt>
                <c:pt idx="18430">
                  <c:v>307.18333333333334</c:v>
                </c:pt>
                <c:pt idx="18431">
                  <c:v>307.2</c:v>
                </c:pt>
                <c:pt idx="18432">
                  <c:v>307.21666666666664</c:v>
                </c:pt>
                <c:pt idx="18433">
                  <c:v>307.23333333333335</c:v>
                </c:pt>
                <c:pt idx="18434">
                  <c:v>307.25</c:v>
                </c:pt>
                <c:pt idx="18435">
                  <c:v>307.26666666666665</c:v>
                </c:pt>
                <c:pt idx="18436">
                  <c:v>307.28333333333336</c:v>
                </c:pt>
                <c:pt idx="18437">
                  <c:v>307.3</c:v>
                </c:pt>
                <c:pt idx="18438">
                  <c:v>307.31666666666666</c:v>
                </c:pt>
                <c:pt idx="18439">
                  <c:v>307.33333333333331</c:v>
                </c:pt>
                <c:pt idx="18440">
                  <c:v>307.35000000000002</c:v>
                </c:pt>
                <c:pt idx="18441">
                  <c:v>307.36666666666667</c:v>
                </c:pt>
                <c:pt idx="18442">
                  <c:v>307.38333333333333</c:v>
                </c:pt>
                <c:pt idx="18443">
                  <c:v>307.39999999999998</c:v>
                </c:pt>
                <c:pt idx="18444">
                  <c:v>307.41666666666669</c:v>
                </c:pt>
                <c:pt idx="18445">
                  <c:v>307.43333333333334</c:v>
                </c:pt>
                <c:pt idx="18446">
                  <c:v>307.45</c:v>
                </c:pt>
                <c:pt idx="18447">
                  <c:v>307.46666666666664</c:v>
                </c:pt>
                <c:pt idx="18448">
                  <c:v>307.48333333333335</c:v>
                </c:pt>
                <c:pt idx="18449">
                  <c:v>307.5</c:v>
                </c:pt>
                <c:pt idx="18450">
                  <c:v>307.51666666666665</c:v>
                </c:pt>
                <c:pt idx="18451">
                  <c:v>307.53333333333336</c:v>
                </c:pt>
                <c:pt idx="18452">
                  <c:v>307.55</c:v>
                </c:pt>
                <c:pt idx="18453">
                  <c:v>307.56666666666666</c:v>
                </c:pt>
                <c:pt idx="18454">
                  <c:v>307.58333333333331</c:v>
                </c:pt>
                <c:pt idx="18455">
                  <c:v>307.60000000000002</c:v>
                </c:pt>
                <c:pt idx="18456">
                  <c:v>307.61666666666667</c:v>
                </c:pt>
                <c:pt idx="18457">
                  <c:v>307.63333333333333</c:v>
                </c:pt>
                <c:pt idx="18458">
                  <c:v>307.64999999999998</c:v>
                </c:pt>
                <c:pt idx="18459">
                  <c:v>307.66666666666669</c:v>
                </c:pt>
                <c:pt idx="18460">
                  <c:v>307.68333333333334</c:v>
                </c:pt>
                <c:pt idx="18461">
                  <c:v>307.7</c:v>
                </c:pt>
                <c:pt idx="18462">
                  <c:v>307.71666666666664</c:v>
                </c:pt>
                <c:pt idx="18463">
                  <c:v>307.73333333333335</c:v>
                </c:pt>
                <c:pt idx="18464">
                  <c:v>307.75</c:v>
                </c:pt>
                <c:pt idx="18465">
                  <c:v>307.76666666666665</c:v>
                </c:pt>
                <c:pt idx="18466">
                  <c:v>307.78333333333336</c:v>
                </c:pt>
                <c:pt idx="18467">
                  <c:v>307.8</c:v>
                </c:pt>
                <c:pt idx="18468">
                  <c:v>307.81666666666666</c:v>
                </c:pt>
                <c:pt idx="18469">
                  <c:v>307.83333333333331</c:v>
                </c:pt>
                <c:pt idx="18470">
                  <c:v>307.85000000000002</c:v>
                </c:pt>
                <c:pt idx="18471">
                  <c:v>307.86666666666667</c:v>
                </c:pt>
                <c:pt idx="18472">
                  <c:v>307.88333333333333</c:v>
                </c:pt>
                <c:pt idx="18473">
                  <c:v>307.89999999999998</c:v>
                </c:pt>
                <c:pt idx="18474">
                  <c:v>307.91666666666669</c:v>
                </c:pt>
                <c:pt idx="18475">
                  <c:v>307.93333333333334</c:v>
                </c:pt>
                <c:pt idx="18476">
                  <c:v>307.95</c:v>
                </c:pt>
                <c:pt idx="18477">
                  <c:v>307.96666666666664</c:v>
                </c:pt>
                <c:pt idx="18478">
                  <c:v>307.98333333333335</c:v>
                </c:pt>
                <c:pt idx="18479">
                  <c:v>308</c:v>
                </c:pt>
                <c:pt idx="18480">
                  <c:v>308.01666666666665</c:v>
                </c:pt>
                <c:pt idx="18481">
                  <c:v>308.03333333333336</c:v>
                </c:pt>
                <c:pt idx="18482">
                  <c:v>308.05</c:v>
                </c:pt>
                <c:pt idx="18483">
                  <c:v>308.06666666666666</c:v>
                </c:pt>
                <c:pt idx="18484">
                  <c:v>308.08333333333331</c:v>
                </c:pt>
                <c:pt idx="18485">
                  <c:v>308.10000000000002</c:v>
                </c:pt>
                <c:pt idx="18486">
                  <c:v>308.11666666666667</c:v>
                </c:pt>
                <c:pt idx="18487">
                  <c:v>308.13333333333333</c:v>
                </c:pt>
                <c:pt idx="18488">
                  <c:v>308.14999999999998</c:v>
                </c:pt>
                <c:pt idx="18489">
                  <c:v>308.16666666666669</c:v>
                </c:pt>
                <c:pt idx="18490">
                  <c:v>308.18333333333334</c:v>
                </c:pt>
                <c:pt idx="18491">
                  <c:v>308.2</c:v>
                </c:pt>
                <c:pt idx="18492">
                  <c:v>308.21666666666664</c:v>
                </c:pt>
                <c:pt idx="18493">
                  <c:v>308.23333333333335</c:v>
                </c:pt>
                <c:pt idx="18494">
                  <c:v>308.25</c:v>
                </c:pt>
                <c:pt idx="18495">
                  <c:v>308.26666666666665</c:v>
                </c:pt>
                <c:pt idx="18496">
                  <c:v>308.28333333333336</c:v>
                </c:pt>
                <c:pt idx="18497">
                  <c:v>308.3</c:v>
                </c:pt>
                <c:pt idx="18498">
                  <c:v>308.31666666666666</c:v>
                </c:pt>
                <c:pt idx="18499">
                  <c:v>308.33333333333331</c:v>
                </c:pt>
                <c:pt idx="18500">
                  <c:v>308.35000000000002</c:v>
                </c:pt>
                <c:pt idx="18501">
                  <c:v>308.36666666666667</c:v>
                </c:pt>
                <c:pt idx="18502">
                  <c:v>308.38333333333333</c:v>
                </c:pt>
                <c:pt idx="18503">
                  <c:v>308.39999999999998</c:v>
                </c:pt>
                <c:pt idx="18504">
                  <c:v>308.41666666666669</c:v>
                </c:pt>
                <c:pt idx="18505">
                  <c:v>308.43333333333334</c:v>
                </c:pt>
                <c:pt idx="18506">
                  <c:v>308.45</c:v>
                </c:pt>
                <c:pt idx="18507">
                  <c:v>308.46666666666664</c:v>
                </c:pt>
                <c:pt idx="18508">
                  <c:v>308.48333333333335</c:v>
                </c:pt>
                <c:pt idx="18509">
                  <c:v>308.5</c:v>
                </c:pt>
                <c:pt idx="18510">
                  <c:v>308.51666666666665</c:v>
                </c:pt>
                <c:pt idx="18511">
                  <c:v>308.53333333333336</c:v>
                </c:pt>
                <c:pt idx="18512">
                  <c:v>308.55</c:v>
                </c:pt>
                <c:pt idx="18513">
                  <c:v>308.56666666666666</c:v>
                </c:pt>
                <c:pt idx="18514">
                  <c:v>308.58333333333331</c:v>
                </c:pt>
                <c:pt idx="18515">
                  <c:v>308.60000000000002</c:v>
                </c:pt>
                <c:pt idx="18516">
                  <c:v>308.61666666666667</c:v>
                </c:pt>
                <c:pt idx="18517">
                  <c:v>308.63333333333333</c:v>
                </c:pt>
                <c:pt idx="18518">
                  <c:v>308.64999999999998</c:v>
                </c:pt>
                <c:pt idx="18519">
                  <c:v>308.66666666666669</c:v>
                </c:pt>
                <c:pt idx="18520">
                  <c:v>308.68333333333334</c:v>
                </c:pt>
                <c:pt idx="18521">
                  <c:v>308.7</c:v>
                </c:pt>
                <c:pt idx="18522">
                  <c:v>308.71666666666664</c:v>
                </c:pt>
                <c:pt idx="18523">
                  <c:v>308.73333333333335</c:v>
                </c:pt>
                <c:pt idx="18524">
                  <c:v>308.75</c:v>
                </c:pt>
                <c:pt idx="18525">
                  <c:v>308.76666666666665</c:v>
                </c:pt>
                <c:pt idx="18526">
                  <c:v>308.78333333333336</c:v>
                </c:pt>
                <c:pt idx="18527">
                  <c:v>308.8</c:v>
                </c:pt>
                <c:pt idx="18528">
                  <c:v>308.81666666666666</c:v>
                </c:pt>
                <c:pt idx="18529">
                  <c:v>308.83333333333331</c:v>
                </c:pt>
                <c:pt idx="18530">
                  <c:v>308.85000000000002</c:v>
                </c:pt>
                <c:pt idx="18531">
                  <c:v>308.86666666666667</c:v>
                </c:pt>
                <c:pt idx="18532">
                  <c:v>308.88333333333333</c:v>
                </c:pt>
                <c:pt idx="18533">
                  <c:v>308.89999999999998</c:v>
                </c:pt>
                <c:pt idx="18534">
                  <c:v>308.91666666666669</c:v>
                </c:pt>
                <c:pt idx="18535">
                  <c:v>308.93333333333334</c:v>
                </c:pt>
                <c:pt idx="18536">
                  <c:v>308.95</c:v>
                </c:pt>
                <c:pt idx="18537">
                  <c:v>308.96666666666664</c:v>
                </c:pt>
                <c:pt idx="18538">
                  <c:v>308.98333333333335</c:v>
                </c:pt>
                <c:pt idx="18539">
                  <c:v>309</c:v>
                </c:pt>
                <c:pt idx="18540">
                  <c:v>309.01666666666665</c:v>
                </c:pt>
                <c:pt idx="18541">
                  <c:v>309.03333333333336</c:v>
                </c:pt>
                <c:pt idx="18542">
                  <c:v>309.05</c:v>
                </c:pt>
                <c:pt idx="18543">
                  <c:v>309.06666666666666</c:v>
                </c:pt>
                <c:pt idx="18544">
                  <c:v>309.08333333333331</c:v>
                </c:pt>
                <c:pt idx="18545">
                  <c:v>309.10000000000002</c:v>
                </c:pt>
                <c:pt idx="18546">
                  <c:v>309.11666666666667</c:v>
                </c:pt>
                <c:pt idx="18547">
                  <c:v>309.13333333333333</c:v>
                </c:pt>
                <c:pt idx="18548">
                  <c:v>309.14999999999998</c:v>
                </c:pt>
                <c:pt idx="18549">
                  <c:v>309.16666666666669</c:v>
                </c:pt>
                <c:pt idx="18550">
                  <c:v>309.18333333333334</c:v>
                </c:pt>
                <c:pt idx="18551">
                  <c:v>309.2</c:v>
                </c:pt>
                <c:pt idx="18552">
                  <c:v>309.21666666666664</c:v>
                </c:pt>
                <c:pt idx="18553">
                  <c:v>309.23333333333335</c:v>
                </c:pt>
                <c:pt idx="18554">
                  <c:v>309.25</c:v>
                </c:pt>
                <c:pt idx="18555">
                  <c:v>309.26666666666665</c:v>
                </c:pt>
                <c:pt idx="18556">
                  <c:v>309.28333333333336</c:v>
                </c:pt>
                <c:pt idx="18557">
                  <c:v>309.3</c:v>
                </c:pt>
                <c:pt idx="18558">
                  <c:v>309.31666666666666</c:v>
                </c:pt>
                <c:pt idx="18559">
                  <c:v>309.33333333333331</c:v>
                </c:pt>
                <c:pt idx="18560">
                  <c:v>309.35000000000002</c:v>
                </c:pt>
                <c:pt idx="18561">
                  <c:v>309.36666666666667</c:v>
                </c:pt>
                <c:pt idx="18562">
                  <c:v>309.38333333333333</c:v>
                </c:pt>
                <c:pt idx="18563">
                  <c:v>309.39999999999998</c:v>
                </c:pt>
                <c:pt idx="18564">
                  <c:v>309.41666666666669</c:v>
                </c:pt>
                <c:pt idx="18565">
                  <c:v>309.43333333333334</c:v>
                </c:pt>
                <c:pt idx="18566">
                  <c:v>309.45</c:v>
                </c:pt>
                <c:pt idx="18567">
                  <c:v>309.46666666666664</c:v>
                </c:pt>
                <c:pt idx="18568">
                  <c:v>309.48333333333335</c:v>
                </c:pt>
                <c:pt idx="18569">
                  <c:v>309.5</c:v>
                </c:pt>
                <c:pt idx="18570">
                  <c:v>309.51666666666665</c:v>
                </c:pt>
                <c:pt idx="18571">
                  <c:v>309.53333333333336</c:v>
                </c:pt>
                <c:pt idx="18572">
                  <c:v>309.55</c:v>
                </c:pt>
                <c:pt idx="18573">
                  <c:v>309.56666666666666</c:v>
                </c:pt>
                <c:pt idx="18574">
                  <c:v>309.58333333333331</c:v>
                </c:pt>
                <c:pt idx="18575">
                  <c:v>309.60000000000002</c:v>
                </c:pt>
                <c:pt idx="18576">
                  <c:v>309.61666666666667</c:v>
                </c:pt>
                <c:pt idx="18577">
                  <c:v>309.63333333333333</c:v>
                </c:pt>
                <c:pt idx="18578">
                  <c:v>309.64999999999998</c:v>
                </c:pt>
                <c:pt idx="18579">
                  <c:v>309.66666666666669</c:v>
                </c:pt>
                <c:pt idx="18580">
                  <c:v>309.68333333333334</c:v>
                </c:pt>
                <c:pt idx="18581">
                  <c:v>309.7</c:v>
                </c:pt>
                <c:pt idx="18582">
                  <c:v>309.71666666666664</c:v>
                </c:pt>
                <c:pt idx="18583">
                  <c:v>309.73333333333335</c:v>
                </c:pt>
                <c:pt idx="18584">
                  <c:v>309.75</c:v>
                </c:pt>
                <c:pt idx="18585">
                  <c:v>309.76666666666665</c:v>
                </c:pt>
                <c:pt idx="18586">
                  <c:v>309.78333333333336</c:v>
                </c:pt>
                <c:pt idx="18587">
                  <c:v>309.8</c:v>
                </c:pt>
                <c:pt idx="18588">
                  <c:v>309.81666666666666</c:v>
                </c:pt>
                <c:pt idx="18589">
                  <c:v>309.83333333333331</c:v>
                </c:pt>
                <c:pt idx="18590">
                  <c:v>309.85000000000002</c:v>
                </c:pt>
                <c:pt idx="18591">
                  <c:v>309.86666666666667</c:v>
                </c:pt>
                <c:pt idx="18592">
                  <c:v>309.88333333333333</c:v>
                </c:pt>
                <c:pt idx="18593">
                  <c:v>309.89999999999998</c:v>
                </c:pt>
                <c:pt idx="18594">
                  <c:v>309.91666666666669</c:v>
                </c:pt>
                <c:pt idx="18595">
                  <c:v>309.93333333333334</c:v>
                </c:pt>
                <c:pt idx="18596">
                  <c:v>309.95</c:v>
                </c:pt>
                <c:pt idx="18597">
                  <c:v>309.96666666666664</c:v>
                </c:pt>
                <c:pt idx="18598">
                  <c:v>309.98333333333335</c:v>
                </c:pt>
                <c:pt idx="18599">
                  <c:v>310</c:v>
                </c:pt>
                <c:pt idx="18600">
                  <c:v>310.01666666666665</c:v>
                </c:pt>
                <c:pt idx="18601">
                  <c:v>310.03333333333336</c:v>
                </c:pt>
                <c:pt idx="18602">
                  <c:v>310.05</c:v>
                </c:pt>
                <c:pt idx="18603">
                  <c:v>310.06666666666666</c:v>
                </c:pt>
                <c:pt idx="18604">
                  <c:v>310.08333333333331</c:v>
                </c:pt>
                <c:pt idx="18605">
                  <c:v>310.10000000000002</c:v>
                </c:pt>
                <c:pt idx="18606">
                  <c:v>310.11666666666667</c:v>
                </c:pt>
                <c:pt idx="18607">
                  <c:v>310.13333333333333</c:v>
                </c:pt>
                <c:pt idx="18608">
                  <c:v>310.14999999999998</c:v>
                </c:pt>
                <c:pt idx="18609">
                  <c:v>310.16666666666669</c:v>
                </c:pt>
                <c:pt idx="18610">
                  <c:v>310.18333333333334</c:v>
                </c:pt>
                <c:pt idx="18611">
                  <c:v>310.2</c:v>
                </c:pt>
                <c:pt idx="18612">
                  <c:v>310.21666666666664</c:v>
                </c:pt>
                <c:pt idx="18613">
                  <c:v>310.23333333333335</c:v>
                </c:pt>
                <c:pt idx="18614">
                  <c:v>310.25</c:v>
                </c:pt>
                <c:pt idx="18615">
                  <c:v>310.26666666666665</c:v>
                </c:pt>
                <c:pt idx="18616">
                  <c:v>310.28333333333336</c:v>
                </c:pt>
                <c:pt idx="18617">
                  <c:v>310.3</c:v>
                </c:pt>
                <c:pt idx="18618">
                  <c:v>310.31666666666666</c:v>
                </c:pt>
                <c:pt idx="18619">
                  <c:v>310.33333333333331</c:v>
                </c:pt>
                <c:pt idx="18620">
                  <c:v>310.35000000000002</c:v>
                </c:pt>
                <c:pt idx="18621">
                  <c:v>310.36666666666667</c:v>
                </c:pt>
                <c:pt idx="18622">
                  <c:v>310.38333333333333</c:v>
                </c:pt>
                <c:pt idx="18623">
                  <c:v>310.39999999999998</c:v>
                </c:pt>
                <c:pt idx="18624">
                  <c:v>310.41666666666669</c:v>
                </c:pt>
                <c:pt idx="18625">
                  <c:v>310.43333333333334</c:v>
                </c:pt>
                <c:pt idx="18626">
                  <c:v>310.45</c:v>
                </c:pt>
                <c:pt idx="18627">
                  <c:v>310.46666666666664</c:v>
                </c:pt>
                <c:pt idx="18628">
                  <c:v>310.48333333333335</c:v>
                </c:pt>
                <c:pt idx="18629">
                  <c:v>310.5</c:v>
                </c:pt>
                <c:pt idx="18630">
                  <c:v>310.51666666666665</c:v>
                </c:pt>
                <c:pt idx="18631">
                  <c:v>310.53333333333336</c:v>
                </c:pt>
                <c:pt idx="18632">
                  <c:v>310.55</c:v>
                </c:pt>
                <c:pt idx="18633">
                  <c:v>310.56666666666666</c:v>
                </c:pt>
                <c:pt idx="18634">
                  <c:v>310.58333333333331</c:v>
                </c:pt>
                <c:pt idx="18635">
                  <c:v>310.60000000000002</c:v>
                </c:pt>
                <c:pt idx="18636">
                  <c:v>310.61666666666667</c:v>
                </c:pt>
                <c:pt idx="18637">
                  <c:v>310.63333333333333</c:v>
                </c:pt>
                <c:pt idx="18638">
                  <c:v>310.64999999999998</c:v>
                </c:pt>
                <c:pt idx="18639">
                  <c:v>310.66666666666669</c:v>
                </c:pt>
                <c:pt idx="18640">
                  <c:v>310.68333333333334</c:v>
                </c:pt>
                <c:pt idx="18641">
                  <c:v>310.7</c:v>
                </c:pt>
                <c:pt idx="18642">
                  <c:v>310.71666666666664</c:v>
                </c:pt>
                <c:pt idx="18643">
                  <c:v>310.73333333333335</c:v>
                </c:pt>
                <c:pt idx="18644">
                  <c:v>310.75</c:v>
                </c:pt>
                <c:pt idx="18645">
                  <c:v>310.76666666666665</c:v>
                </c:pt>
                <c:pt idx="18646">
                  <c:v>310.78333333333336</c:v>
                </c:pt>
                <c:pt idx="18647">
                  <c:v>310.8</c:v>
                </c:pt>
                <c:pt idx="18648">
                  <c:v>310.81666666666666</c:v>
                </c:pt>
                <c:pt idx="18649">
                  <c:v>310.83333333333331</c:v>
                </c:pt>
                <c:pt idx="18650">
                  <c:v>310.85000000000002</c:v>
                </c:pt>
                <c:pt idx="18651">
                  <c:v>310.86666666666667</c:v>
                </c:pt>
                <c:pt idx="18652">
                  <c:v>310.88333333333333</c:v>
                </c:pt>
                <c:pt idx="18653">
                  <c:v>310.89999999999998</c:v>
                </c:pt>
                <c:pt idx="18654">
                  <c:v>310.91666666666669</c:v>
                </c:pt>
                <c:pt idx="18655">
                  <c:v>310.93333333333334</c:v>
                </c:pt>
                <c:pt idx="18656">
                  <c:v>310.95</c:v>
                </c:pt>
                <c:pt idx="18657">
                  <c:v>310.96666666666664</c:v>
                </c:pt>
                <c:pt idx="18658">
                  <c:v>310.98333333333335</c:v>
                </c:pt>
                <c:pt idx="18659">
                  <c:v>311</c:v>
                </c:pt>
                <c:pt idx="18660">
                  <c:v>311.01666666666665</c:v>
                </c:pt>
                <c:pt idx="18661">
                  <c:v>311.03333333333336</c:v>
                </c:pt>
                <c:pt idx="18662">
                  <c:v>311.05</c:v>
                </c:pt>
                <c:pt idx="18663">
                  <c:v>311.06666666666666</c:v>
                </c:pt>
                <c:pt idx="18664">
                  <c:v>311.08333333333331</c:v>
                </c:pt>
                <c:pt idx="18665">
                  <c:v>311.10000000000002</c:v>
                </c:pt>
                <c:pt idx="18666">
                  <c:v>311.11666666666667</c:v>
                </c:pt>
                <c:pt idx="18667">
                  <c:v>311.13333333333333</c:v>
                </c:pt>
                <c:pt idx="18668">
                  <c:v>311.14999999999998</c:v>
                </c:pt>
                <c:pt idx="18669">
                  <c:v>311.16666666666669</c:v>
                </c:pt>
                <c:pt idx="18670">
                  <c:v>311.18333333333334</c:v>
                </c:pt>
                <c:pt idx="18671">
                  <c:v>311.2</c:v>
                </c:pt>
                <c:pt idx="18672">
                  <c:v>311.21666666666664</c:v>
                </c:pt>
                <c:pt idx="18673">
                  <c:v>311.23333333333335</c:v>
                </c:pt>
                <c:pt idx="18674">
                  <c:v>311.25</c:v>
                </c:pt>
                <c:pt idx="18675">
                  <c:v>311.26666666666665</c:v>
                </c:pt>
                <c:pt idx="18676">
                  <c:v>311.28333333333336</c:v>
                </c:pt>
                <c:pt idx="18677">
                  <c:v>311.3</c:v>
                </c:pt>
                <c:pt idx="18678">
                  <c:v>311.31666666666666</c:v>
                </c:pt>
                <c:pt idx="18679">
                  <c:v>311.33333333333331</c:v>
                </c:pt>
                <c:pt idx="18680">
                  <c:v>311.35000000000002</c:v>
                </c:pt>
                <c:pt idx="18681">
                  <c:v>311.36666666666667</c:v>
                </c:pt>
                <c:pt idx="18682">
                  <c:v>311.38333333333333</c:v>
                </c:pt>
                <c:pt idx="18683">
                  <c:v>311.39999999999998</c:v>
                </c:pt>
                <c:pt idx="18684">
                  <c:v>311.41666666666669</c:v>
                </c:pt>
                <c:pt idx="18685">
                  <c:v>311.43333333333334</c:v>
                </c:pt>
                <c:pt idx="18686">
                  <c:v>311.45</c:v>
                </c:pt>
                <c:pt idx="18687">
                  <c:v>311.46666666666664</c:v>
                </c:pt>
                <c:pt idx="18688">
                  <c:v>311.48333333333335</c:v>
                </c:pt>
                <c:pt idx="18689">
                  <c:v>311.5</c:v>
                </c:pt>
                <c:pt idx="18690">
                  <c:v>311.51666666666665</c:v>
                </c:pt>
                <c:pt idx="18691">
                  <c:v>311.53333333333336</c:v>
                </c:pt>
                <c:pt idx="18692">
                  <c:v>311.55</c:v>
                </c:pt>
                <c:pt idx="18693">
                  <c:v>311.56666666666666</c:v>
                </c:pt>
                <c:pt idx="18694">
                  <c:v>311.58333333333331</c:v>
                </c:pt>
                <c:pt idx="18695">
                  <c:v>311.60000000000002</c:v>
                </c:pt>
                <c:pt idx="18696">
                  <c:v>311.61666666666667</c:v>
                </c:pt>
                <c:pt idx="18697">
                  <c:v>311.63333333333333</c:v>
                </c:pt>
                <c:pt idx="18698">
                  <c:v>311.64999999999998</c:v>
                </c:pt>
                <c:pt idx="18699">
                  <c:v>311.66666666666669</c:v>
                </c:pt>
                <c:pt idx="18700">
                  <c:v>311.68333333333334</c:v>
                </c:pt>
                <c:pt idx="18701">
                  <c:v>311.7</c:v>
                </c:pt>
                <c:pt idx="18702">
                  <c:v>311.71666666666664</c:v>
                </c:pt>
                <c:pt idx="18703">
                  <c:v>311.73333333333335</c:v>
                </c:pt>
                <c:pt idx="18704">
                  <c:v>311.75</c:v>
                </c:pt>
                <c:pt idx="18705">
                  <c:v>311.76666666666665</c:v>
                </c:pt>
                <c:pt idx="18706">
                  <c:v>311.78333333333336</c:v>
                </c:pt>
                <c:pt idx="18707">
                  <c:v>311.8</c:v>
                </c:pt>
                <c:pt idx="18708">
                  <c:v>311.81666666666666</c:v>
                </c:pt>
                <c:pt idx="18709">
                  <c:v>311.83333333333331</c:v>
                </c:pt>
                <c:pt idx="18710">
                  <c:v>311.85000000000002</c:v>
                </c:pt>
                <c:pt idx="18711">
                  <c:v>311.86666666666667</c:v>
                </c:pt>
                <c:pt idx="18712">
                  <c:v>311.88333333333333</c:v>
                </c:pt>
                <c:pt idx="18713">
                  <c:v>311.89999999999998</c:v>
                </c:pt>
                <c:pt idx="18714">
                  <c:v>311.91666666666669</c:v>
                </c:pt>
                <c:pt idx="18715">
                  <c:v>311.93333333333334</c:v>
                </c:pt>
                <c:pt idx="18716">
                  <c:v>311.95</c:v>
                </c:pt>
                <c:pt idx="18717">
                  <c:v>311.96666666666664</c:v>
                </c:pt>
                <c:pt idx="18718">
                  <c:v>311.98333333333335</c:v>
                </c:pt>
                <c:pt idx="18719">
                  <c:v>312</c:v>
                </c:pt>
                <c:pt idx="18720">
                  <c:v>312.01666666666665</c:v>
                </c:pt>
                <c:pt idx="18721">
                  <c:v>312.03333333333336</c:v>
                </c:pt>
                <c:pt idx="18722">
                  <c:v>312.05</c:v>
                </c:pt>
                <c:pt idx="18723">
                  <c:v>312.06666666666666</c:v>
                </c:pt>
                <c:pt idx="18724">
                  <c:v>312.08333333333331</c:v>
                </c:pt>
                <c:pt idx="18725">
                  <c:v>312.10000000000002</c:v>
                </c:pt>
                <c:pt idx="18726">
                  <c:v>312.11666666666667</c:v>
                </c:pt>
                <c:pt idx="18727">
                  <c:v>312.13333333333333</c:v>
                </c:pt>
                <c:pt idx="18728">
                  <c:v>312.14999999999998</c:v>
                </c:pt>
                <c:pt idx="18729">
                  <c:v>312.16666666666669</c:v>
                </c:pt>
                <c:pt idx="18730">
                  <c:v>312.18333333333334</c:v>
                </c:pt>
                <c:pt idx="18731">
                  <c:v>312.2</c:v>
                </c:pt>
                <c:pt idx="18732">
                  <c:v>312.21666666666664</c:v>
                </c:pt>
                <c:pt idx="18733">
                  <c:v>312.23333333333335</c:v>
                </c:pt>
                <c:pt idx="18734">
                  <c:v>312.25</c:v>
                </c:pt>
                <c:pt idx="18735">
                  <c:v>312.26666666666665</c:v>
                </c:pt>
                <c:pt idx="18736">
                  <c:v>312.28333333333336</c:v>
                </c:pt>
                <c:pt idx="18737">
                  <c:v>312.3</c:v>
                </c:pt>
                <c:pt idx="18738">
                  <c:v>312.31666666666666</c:v>
                </c:pt>
                <c:pt idx="18739">
                  <c:v>312.33333333333331</c:v>
                </c:pt>
                <c:pt idx="18740">
                  <c:v>312.35000000000002</c:v>
                </c:pt>
                <c:pt idx="18741">
                  <c:v>312.36666666666667</c:v>
                </c:pt>
                <c:pt idx="18742">
                  <c:v>312.38333333333333</c:v>
                </c:pt>
                <c:pt idx="18743">
                  <c:v>312.39999999999998</c:v>
                </c:pt>
                <c:pt idx="18744">
                  <c:v>312.41666666666669</c:v>
                </c:pt>
                <c:pt idx="18745">
                  <c:v>312.43333333333334</c:v>
                </c:pt>
                <c:pt idx="18746">
                  <c:v>312.45</c:v>
                </c:pt>
                <c:pt idx="18747">
                  <c:v>312.46666666666664</c:v>
                </c:pt>
                <c:pt idx="18748">
                  <c:v>312.48333333333335</c:v>
                </c:pt>
                <c:pt idx="18749">
                  <c:v>312.5</c:v>
                </c:pt>
                <c:pt idx="18750">
                  <c:v>312.51666666666665</c:v>
                </c:pt>
                <c:pt idx="18751">
                  <c:v>312.53333333333336</c:v>
                </c:pt>
                <c:pt idx="18752">
                  <c:v>312.55</c:v>
                </c:pt>
                <c:pt idx="18753">
                  <c:v>312.56666666666666</c:v>
                </c:pt>
                <c:pt idx="18754">
                  <c:v>312.58333333333331</c:v>
                </c:pt>
                <c:pt idx="18755">
                  <c:v>312.60000000000002</c:v>
                </c:pt>
                <c:pt idx="18756">
                  <c:v>312.61666666666667</c:v>
                </c:pt>
                <c:pt idx="18757">
                  <c:v>312.63333333333333</c:v>
                </c:pt>
                <c:pt idx="18758">
                  <c:v>312.64999999999998</c:v>
                </c:pt>
                <c:pt idx="18759">
                  <c:v>312.66666666666669</c:v>
                </c:pt>
                <c:pt idx="18760">
                  <c:v>312.68333333333334</c:v>
                </c:pt>
                <c:pt idx="18761">
                  <c:v>312.7</c:v>
                </c:pt>
                <c:pt idx="18762">
                  <c:v>312.71666666666664</c:v>
                </c:pt>
                <c:pt idx="18763">
                  <c:v>312.73333333333335</c:v>
                </c:pt>
                <c:pt idx="18764">
                  <c:v>312.75</c:v>
                </c:pt>
                <c:pt idx="18765">
                  <c:v>312.76666666666665</c:v>
                </c:pt>
                <c:pt idx="18766">
                  <c:v>312.78333333333336</c:v>
                </c:pt>
                <c:pt idx="18767">
                  <c:v>312.8</c:v>
                </c:pt>
                <c:pt idx="18768">
                  <c:v>312.81666666666666</c:v>
                </c:pt>
                <c:pt idx="18769">
                  <c:v>312.83333333333331</c:v>
                </c:pt>
                <c:pt idx="18770">
                  <c:v>312.85000000000002</c:v>
                </c:pt>
                <c:pt idx="18771">
                  <c:v>312.86666666666667</c:v>
                </c:pt>
                <c:pt idx="18772">
                  <c:v>312.88333333333333</c:v>
                </c:pt>
                <c:pt idx="18773">
                  <c:v>312.89999999999998</c:v>
                </c:pt>
                <c:pt idx="18774">
                  <c:v>312.91666666666669</c:v>
                </c:pt>
                <c:pt idx="18775">
                  <c:v>312.93333333333334</c:v>
                </c:pt>
                <c:pt idx="18776">
                  <c:v>312.95</c:v>
                </c:pt>
                <c:pt idx="18777">
                  <c:v>312.96666666666664</c:v>
                </c:pt>
                <c:pt idx="18778">
                  <c:v>312.98333333333335</c:v>
                </c:pt>
                <c:pt idx="18779">
                  <c:v>313</c:v>
                </c:pt>
                <c:pt idx="18780">
                  <c:v>313.01666666666665</c:v>
                </c:pt>
                <c:pt idx="18781">
                  <c:v>313.03333333333336</c:v>
                </c:pt>
                <c:pt idx="18782">
                  <c:v>313.05</c:v>
                </c:pt>
                <c:pt idx="18783">
                  <c:v>313.06666666666666</c:v>
                </c:pt>
                <c:pt idx="18784">
                  <c:v>313.08333333333331</c:v>
                </c:pt>
                <c:pt idx="18785">
                  <c:v>313.10000000000002</c:v>
                </c:pt>
                <c:pt idx="18786">
                  <c:v>313.11666666666667</c:v>
                </c:pt>
                <c:pt idx="18787">
                  <c:v>313.13333333333333</c:v>
                </c:pt>
                <c:pt idx="18788">
                  <c:v>313.14999999999998</c:v>
                </c:pt>
                <c:pt idx="18789">
                  <c:v>313.16666666666669</c:v>
                </c:pt>
                <c:pt idx="18790">
                  <c:v>313.18333333333334</c:v>
                </c:pt>
                <c:pt idx="18791">
                  <c:v>313.2</c:v>
                </c:pt>
                <c:pt idx="18792">
                  <c:v>313.21666666666664</c:v>
                </c:pt>
                <c:pt idx="18793">
                  <c:v>313.23333333333335</c:v>
                </c:pt>
                <c:pt idx="18794">
                  <c:v>313.25</c:v>
                </c:pt>
                <c:pt idx="18795">
                  <c:v>313.26666666666665</c:v>
                </c:pt>
                <c:pt idx="18796">
                  <c:v>313.28333333333336</c:v>
                </c:pt>
                <c:pt idx="18797">
                  <c:v>313.3</c:v>
                </c:pt>
                <c:pt idx="18798">
                  <c:v>313.31666666666666</c:v>
                </c:pt>
                <c:pt idx="18799">
                  <c:v>313.33333333333331</c:v>
                </c:pt>
                <c:pt idx="18800">
                  <c:v>313.35000000000002</c:v>
                </c:pt>
                <c:pt idx="18801">
                  <c:v>313.36666666666667</c:v>
                </c:pt>
                <c:pt idx="18802">
                  <c:v>313.38333333333333</c:v>
                </c:pt>
                <c:pt idx="18803">
                  <c:v>313.39999999999998</c:v>
                </c:pt>
                <c:pt idx="18804">
                  <c:v>313.41666666666669</c:v>
                </c:pt>
                <c:pt idx="18805">
                  <c:v>313.43333333333334</c:v>
                </c:pt>
                <c:pt idx="18806">
                  <c:v>313.45</c:v>
                </c:pt>
                <c:pt idx="18807">
                  <c:v>313.46666666666664</c:v>
                </c:pt>
                <c:pt idx="18808">
                  <c:v>313.48333333333335</c:v>
                </c:pt>
                <c:pt idx="18809">
                  <c:v>313.5</c:v>
                </c:pt>
                <c:pt idx="18810">
                  <c:v>313.51666666666665</c:v>
                </c:pt>
                <c:pt idx="18811">
                  <c:v>313.53333333333336</c:v>
                </c:pt>
                <c:pt idx="18812">
                  <c:v>313.55</c:v>
                </c:pt>
                <c:pt idx="18813">
                  <c:v>313.56666666666666</c:v>
                </c:pt>
                <c:pt idx="18814">
                  <c:v>313.58333333333331</c:v>
                </c:pt>
                <c:pt idx="18815">
                  <c:v>313.60000000000002</c:v>
                </c:pt>
                <c:pt idx="18816">
                  <c:v>313.61666666666667</c:v>
                </c:pt>
                <c:pt idx="18817">
                  <c:v>313.63333333333333</c:v>
                </c:pt>
                <c:pt idx="18818">
                  <c:v>313.64999999999998</c:v>
                </c:pt>
                <c:pt idx="18819">
                  <c:v>313.66666666666669</c:v>
                </c:pt>
                <c:pt idx="18820">
                  <c:v>313.68333333333334</c:v>
                </c:pt>
                <c:pt idx="18821">
                  <c:v>313.7</c:v>
                </c:pt>
                <c:pt idx="18822">
                  <c:v>313.71666666666664</c:v>
                </c:pt>
                <c:pt idx="18823">
                  <c:v>313.73333333333335</c:v>
                </c:pt>
                <c:pt idx="18824">
                  <c:v>313.75</c:v>
                </c:pt>
                <c:pt idx="18825">
                  <c:v>313.76666666666665</c:v>
                </c:pt>
                <c:pt idx="18826">
                  <c:v>313.78333333333336</c:v>
                </c:pt>
                <c:pt idx="18827">
                  <c:v>313.8</c:v>
                </c:pt>
                <c:pt idx="18828">
                  <c:v>313.81666666666666</c:v>
                </c:pt>
                <c:pt idx="18829">
                  <c:v>313.83333333333331</c:v>
                </c:pt>
                <c:pt idx="18830">
                  <c:v>313.85000000000002</c:v>
                </c:pt>
                <c:pt idx="18831">
                  <c:v>313.86666666666667</c:v>
                </c:pt>
                <c:pt idx="18832">
                  <c:v>313.88333333333333</c:v>
                </c:pt>
                <c:pt idx="18833">
                  <c:v>313.89999999999998</c:v>
                </c:pt>
                <c:pt idx="18834">
                  <c:v>313.91666666666669</c:v>
                </c:pt>
                <c:pt idx="18835">
                  <c:v>313.93333333333334</c:v>
                </c:pt>
                <c:pt idx="18836">
                  <c:v>313.95</c:v>
                </c:pt>
                <c:pt idx="18837">
                  <c:v>313.96666666666664</c:v>
                </c:pt>
                <c:pt idx="18838">
                  <c:v>313.98333333333335</c:v>
                </c:pt>
                <c:pt idx="18839">
                  <c:v>314</c:v>
                </c:pt>
                <c:pt idx="18840">
                  <c:v>314.01666666666665</c:v>
                </c:pt>
                <c:pt idx="18841">
                  <c:v>314.03333333333336</c:v>
                </c:pt>
                <c:pt idx="18842">
                  <c:v>314.05</c:v>
                </c:pt>
                <c:pt idx="18843">
                  <c:v>314.06666666666666</c:v>
                </c:pt>
                <c:pt idx="18844">
                  <c:v>314.08333333333331</c:v>
                </c:pt>
                <c:pt idx="18845">
                  <c:v>314.10000000000002</c:v>
                </c:pt>
                <c:pt idx="18846">
                  <c:v>314.11666666666667</c:v>
                </c:pt>
                <c:pt idx="18847">
                  <c:v>314.13333333333333</c:v>
                </c:pt>
                <c:pt idx="18848">
                  <c:v>314.14999999999998</c:v>
                </c:pt>
                <c:pt idx="18849">
                  <c:v>314.16666666666669</c:v>
                </c:pt>
                <c:pt idx="18850">
                  <c:v>314.18333333333334</c:v>
                </c:pt>
                <c:pt idx="18851">
                  <c:v>314.2</c:v>
                </c:pt>
                <c:pt idx="18852">
                  <c:v>314.21666666666664</c:v>
                </c:pt>
                <c:pt idx="18853">
                  <c:v>314.23333333333335</c:v>
                </c:pt>
                <c:pt idx="18854">
                  <c:v>314.25</c:v>
                </c:pt>
                <c:pt idx="18855">
                  <c:v>314.26666666666665</c:v>
                </c:pt>
                <c:pt idx="18856">
                  <c:v>314.28333333333336</c:v>
                </c:pt>
                <c:pt idx="18857">
                  <c:v>314.3</c:v>
                </c:pt>
                <c:pt idx="18858">
                  <c:v>314.31666666666666</c:v>
                </c:pt>
                <c:pt idx="18859">
                  <c:v>314.33333333333331</c:v>
                </c:pt>
                <c:pt idx="18860">
                  <c:v>314.35000000000002</c:v>
                </c:pt>
                <c:pt idx="18861">
                  <c:v>314.36666666666667</c:v>
                </c:pt>
                <c:pt idx="18862">
                  <c:v>314.38333333333333</c:v>
                </c:pt>
                <c:pt idx="18863">
                  <c:v>314.39999999999998</c:v>
                </c:pt>
                <c:pt idx="18864">
                  <c:v>314.41666666666669</c:v>
                </c:pt>
                <c:pt idx="18865">
                  <c:v>314.43333333333334</c:v>
                </c:pt>
                <c:pt idx="18866">
                  <c:v>314.45</c:v>
                </c:pt>
                <c:pt idx="18867">
                  <c:v>314.46666666666664</c:v>
                </c:pt>
                <c:pt idx="18868">
                  <c:v>314.48333333333335</c:v>
                </c:pt>
                <c:pt idx="18869">
                  <c:v>314.5</c:v>
                </c:pt>
                <c:pt idx="18870">
                  <c:v>314.51666666666665</c:v>
                </c:pt>
                <c:pt idx="18871">
                  <c:v>314.53333333333336</c:v>
                </c:pt>
                <c:pt idx="18872">
                  <c:v>314.55</c:v>
                </c:pt>
                <c:pt idx="18873">
                  <c:v>314.56666666666666</c:v>
                </c:pt>
                <c:pt idx="18874">
                  <c:v>314.58333333333331</c:v>
                </c:pt>
                <c:pt idx="18875">
                  <c:v>314.60000000000002</c:v>
                </c:pt>
                <c:pt idx="18876">
                  <c:v>314.61666666666667</c:v>
                </c:pt>
                <c:pt idx="18877">
                  <c:v>314.63333333333333</c:v>
                </c:pt>
                <c:pt idx="18878">
                  <c:v>314.64999999999998</c:v>
                </c:pt>
                <c:pt idx="18879">
                  <c:v>314.66666666666669</c:v>
                </c:pt>
                <c:pt idx="18880">
                  <c:v>314.68333333333334</c:v>
                </c:pt>
                <c:pt idx="18881">
                  <c:v>314.7</c:v>
                </c:pt>
                <c:pt idx="18882">
                  <c:v>314.71666666666664</c:v>
                </c:pt>
                <c:pt idx="18883">
                  <c:v>314.73333333333335</c:v>
                </c:pt>
                <c:pt idx="18884">
                  <c:v>314.75</c:v>
                </c:pt>
                <c:pt idx="18885">
                  <c:v>314.76666666666665</c:v>
                </c:pt>
                <c:pt idx="18886">
                  <c:v>314.78333333333336</c:v>
                </c:pt>
                <c:pt idx="18887">
                  <c:v>314.8</c:v>
                </c:pt>
                <c:pt idx="18888">
                  <c:v>314.81666666666666</c:v>
                </c:pt>
                <c:pt idx="18889">
                  <c:v>314.83333333333331</c:v>
                </c:pt>
                <c:pt idx="18890">
                  <c:v>314.85000000000002</c:v>
                </c:pt>
                <c:pt idx="18891">
                  <c:v>314.86666666666667</c:v>
                </c:pt>
                <c:pt idx="18892">
                  <c:v>314.88333333333333</c:v>
                </c:pt>
                <c:pt idx="18893">
                  <c:v>314.89999999999998</c:v>
                </c:pt>
                <c:pt idx="18894">
                  <c:v>314.91666666666669</c:v>
                </c:pt>
                <c:pt idx="18895">
                  <c:v>314.93333333333334</c:v>
                </c:pt>
                <c:pt idx="18896">
                  <c:v>314.95</c:v>
                </c:pt>
                <c:pt idx="18897">
                  <c:v>314.96666666666664</c:v>
                </c:pt>
                <c:pt idx="18898">
                  <c:v>314.98333333333335</c:v>
                </c:pt>
                <c:pt idx="18899">
                  <c:v>315</c:v>
                </c:pt>
                <c:pt idx="18900">
                  <c:v>315.01666666666665</c:v>
                </c:pt>
                <c:pt idx="18901">
                  <c:v>315.03333333333336</c:v>
                </c:pt>
                <c:pt idx="18902">
                  <c:v>315.05</c:v>
                </c:pt>
                <c:pt idx="18903">
                  <c:v>315.06666666666666</c:v>
                </c:pt>
                <c:pt idx="18904">
                  <c:v>315.08333333333331</c:v>
                </c:pt>
                <c:pt idx="18905">
                  <c:v>315.10000000000002</c:v>
                </c:pt>
                <c:pt idx="18906">
                  <c:v>315.11666666666667</c:v>
                </c:pt>
                <c:pt idx="18907">
                  <c:v>315.13333333333333</c:v>
                </c:pt>
                <c:pt idx="18908">
                  <c:v>315.14999999999998</c:v>
                </c:pt>
                <c:pt idx="18909">
                  <c:v>315.16666666666669</c:v>
                </c:pt>
                <c:pt idx="18910">
                  <c:v>315.18333333333334</c:v>
                </c:pt>
                <c:pt idx="18911">
                  <c:v>315.2</c:v>
                </c:pt>
                <c:pt idx="18912">
                  <c:v>315.21666666666664</c:v>
                </c:pt>
                <c:pt idx="18913">
                  <c:v>315.23333333333335</c:v>
                </c:pt>
                <c:pt idx="18914">
                  <c:v>315.25</c:v>
                </c:pt>
                <c:pt idx="18915">
                  <c:v>315.26666666666665</c:v>
                </c:pt>
                <c:pt idx="18916">
                  <c:v>315.28333333333336</c:v>
                </c:pt>
                <c:pt idx="18917">
                  <c:v>315.3</c:v>
                </c:pt>
                <c:pt idx="18918">
                  <c:v>315.31666666666666</c:v>
                </c:pt>
                <c:pt idx="18919">
                  <c:v>315.33333333333331</c:v>
                </c:pt>
                <c:pt idx="18920">
                  <c:v>315.35000000000002</c:v>
                </c:pt>
                <c:pt idx="18921">
                  <c:v>315.36666666666667</c:v>
                </c:pt>
                <c:pt idx="18922">
                  <c:v>315.38333333333333</c:v>
                </c:pt>
                <c:pt idx="18923">
                  <c:v>315.39999999999998</c:v>
                </c:pt>
                <c:pt idx="18924">
                  <c:v>315.41666666666669</c:v>
                </c:pt>
                <c:pt idx="18925">
                  <c:v>315.43333333333334</c:v>
                </c:pt>
                <c:pt idx="18926">
                  <c:v>315.45</c:v>
                </c:pt>
                <c:pt idx="18927">
                  <c:v>315.46666666666664</c:v>
                </c:pt>
                <c:pt idx="18928">
                  <c:v>315.48333333333335</c:v>
                </c:pt>
                <c:pt idx="18929">
                  <c:v>315.5</c:v>
                </c:pt>
                <c:pt idx="18930">
                  <c:v>315.51666666666665</c:v>
                </c:pt>
                <c:pt idx="18931">
                  <c:v>315.53333333333336</c:v>
                </c:pt>
                <c:pt idx="18932">
                  <c:v>315.55</c:v>
                </c:pt>
                <c:pt idx="18933">
                  <c:v>315.56666666666666</c:v>
                </c:pt>
                <c:pt idx="18934">
                  <c:v>315.58333333333331</c:v>
                </c:pt>
                <c:pt idx="18935">
                  <c:v>315.60000000000002</c:v>
                </c:pt>
                <c:pt idx="18936">
                  <c:v>315.61666666666667</c:v>
                </c:pt>
                <c:pt idx="18937">
                  <c:v>315.63333333333333</c:v>
                </c:pt>
                <c:pt idx="18938">
                  <c:v>315.64999999999998</c:v>
                </c:pt>
                <c:pt idx="18939">
                  <c:v>315.66666666666669</c:v>
                </c:pt>
                <c:pt idx="18940">
                  <c:v>315.68333333333334</c:v>
                </c:pt>
                <c:pt idx="18941">
                  <c:v>315.7</c:v>
                </c:pt>
                <c:pt idx="18942">
                  <c:v>315.71666666666664</c:v>
                </c:pt>
                <c:pt idx="18943">
                  <c:v>315.73333333333335</c:v>
                </c:pt>
                <c:pt idx="18944">
                  <c:v>315.75</c:v>
                </c:pt>
                <c:pt idx="18945">
                  <c:v>315.76666666666665</c:v>
                </c:pt>
                <c:pt idx="18946">
                  <c:v>315.78333333333336</c:v>
                </c:pt>
                <c:pt idx="18947">
                  <c:v>315.8</c:v>
                </c:pt>
                <c:pt idx="18948">
                  <c:v>315.81666666666666</c:v>
                </c:pt>
                <c:pt idx="18949">
                  <c:v>315.83333333333331</c:v>
                </c:pt>
                <c:pt idx="18950">
                  <c:v>315.85000000000002</c:v>
                </c:pt>
                <c:pt idx="18951">
                  <c:v>315.86666666666667</c:v>
                </c:pt>
                <c:pt idx="18952">
                  <c:v>315.88333333333333</c:v>
                </c:pt>
                <c:pt idx="18953">
                  <c:v>315.89999999999998</c:v>
                </c:pt>
                <c:pt idx="18954">
                  <c:v>315.91666666666669</c:v>
                </c:pt>
                <c:pt idx="18955">
                  <c:v>315.93333333333334</c:v>
                </c:pt>
                <c:pt idx="18956">
                  <c:v>315.95</c:v>
                </c:pt>
                <c:pt idx="18957">
                  <c:v>315.96666666666664</c:v>
                </c:pt>
                <c:pt idx="18958">
                  <c:v>315.98333333333335</c:v>
                </c:pt>
                <c:pt idx="18959">
                  <c:v>316</c:v>
                </c:pt>
                <c:pt idx="18960">
                  <c:v>316.01666666666665</c:v>
                </c:pt>
                <c:pt idx="18961">
                  <c:v>316.03333333333336</c:v>
                </c:pt>
                <c:pt idx="18962">
                  <c:v>316.05</c:v>
                </c:pt>
                <c:pt idx="18963">
                  <c:v>316.06666666666666</c:v>
                </c:pt>
                <c:pt idx="18964">
                  <c:v>316.08333333333331</c:v>
                </c:pt>
                <c:pt idx="18965">
                  <c:v>316.10000000000002</c:v>
                </c:pt>
                <c:pt idx="18966">
                  <c:v>316.11666666666667</c:v>
                </c:pt>
                <c:pt idx="18967">
                  <c:v>316.13333333333333</c:v>
                </c:pt>
                <c:pt idx="18968">
                  <c:v>316.14999999999998</c:v>
                </c:pt>
                <c:pt idx="18969">
                  <c:v>316.16666666666669</c:v>
                </c:pt>
                <c:pt idx="18970">
                  <c:v>316.18333333333334</c:v>
                </c:pt>
                <c:pt idx="18971">
                  <c:v>316.2</c:v>
                </c:pt>
                <c:pt idx="18972">
                  <c:v>316.21666666666664</c:v>
                </c:pt>
                <c:pt idx="18973">
                  <c:v>316.23333333333335</c:v>
                </c:pt>
                <c:pt idx="18974">
                  <c:v>316.25</c:v>
                </c:pt>
                <c:pt idx="18975">
                  <c:v>316.26666666666665</c:v>
                </c:pt>
                <c:pt idx="18976">
                  <c:v>316.28333333333336</c:v>
                </c:pt>
                <c:pt idx="18977">
                  <c:v>316.3</c:v>
                </c:pt>
                <c:pt idx="18978">
                  <c:v>316.31666666666666</c:v>
                </c:pt>
                <c:pt idx="18979">
                  <c:v>316.33333333333331</c:v>
                </c:pt>
                <c:pt idx="18980">
                  <c:v>316.35000000000002</c:v>
                </c:pt>
                <c:pt idx="18981">
                  <c:v>316.36666666666667</c:v>
                </c:pt>
                <c:pt idx="18982">
                  <c:v>316.38333333333333</c:v>
                </c:pt>
                <c:pt idx="18983">
                  <c:v>316.39999999999998</c:v>
                </c:pt>
                <c:pt idx="18984">
                  <c:v>316.41666666666669</c:v>
                </c:pt>
                <c:pt idx="18985">
                  <c:v>316.43333333333334</c:v>
                </c:pt>
                <c:pt idx="18986">
                  <c:v>316.45</c:v>
                </c:pt>
                <c:pt idx="18987">
                  <c:v>316.46666666666664</c:v>
                </c:pt>
                <c:pt idx="18988">
                  <c:v>316.48333333333335</c:v>
                </c:pt>
                <c:pt idx="18989">
                  <c:v>316.5</c:v>
                </c:pt>
                <c:pt idx="18990">
                  <c:v>316.51666666666665</c:v>
                </c:pt>
                <c:pt idx="18991">
                  <c:v>316.53333333333336</c:v>
                </c:pt>
                <c:pt idx="18992">
                  <c:v>316.55</c:v>
                </c:pt>
                <c:pt idx="18993">
                  <c:v>316.56666666666666</c:v>
                </c:pt>
                <c:pt idx="18994">
                  <c:v>316.58333333333331</c:v>
                </c:pt>
                <c:pt idx="18995">
                  <c:v>316.60000000000002</c:v>
                </c:pt>
                <c:pt idx="18996">
                  <c:v>316.61666666666667</c:v>
                </c:pt>
                <c:pt idx="18997">
                  <c:v>316.63333333333333</c:v>
                </c:pt>
                <c:pt idx="18998">
                  <c:v>316.64999999999998</c:v>
                </c:pt>
                <c:pt idx="18999">
                  <c:v>316.66666666666669</c:v>
                </c:pt>
                <c:pt idx="19000">
                  <c:v>316.68333333333334</c:v>
                </c:pt>
                <c:pt idx="19001">
                  <c:v>316.7</c:v>
                </c:pt>
                <c:pt idx="19002">
                  <c:v>316.71666666666664</c:v>
                </c:pt>
                <c:pt idx="19003">
                  <c:v>316.73333333333335</c:v>
                </c:pt>
                <c:pt idx="19004">
                  <c:v>316.75</c:v>
                </c:pt>
                <c:pt idx="19005">
                  <c:v>316.76666666666665</c:v>
                </c:pt>
                <c:pt idx="19006">
                  <c:v>316.78333333333336</c:v>
                </c:pt>
                <c:pt idx="19007">
                  <c:v>316.8</c:v>
                </c:pt>
                <c:pt idx="19008">
                  <c:v>316.81666666666666</c:v>
                </c:pt>
                <c:pt idx="19009">
                  <c:v>316.83333333333331</c:v>
                </c:pt>
                <c:pt idx="19010">
                  <c:v>316.85000000000002</c:v>
                </c:pt>
                <c:pt idx="19011">
                  <c:v>316.86666666666667</c:v>
                </c:pt>
                <c:pt idx="19012">
                  <c:v>316.88333333333333</c:v>
                </c:pt>
                <c:pt idx="19013">
                  <c:v>316.89999999999998</c:v>
                </c:pt>
                <c:pt idx="19014">
                  <c:v>316.91666666666669</c:v>
                </c:pt>
                <c:pt idx="19015">
                  <c:v>316.93333333333334</c:v>
                </c:pt>
                <c:pt idx="19016">
                  <c:v>316.95</c:v>
                </c:pt>
                <c:pt idx="19017">
                  <c:v>316.96666666666664</c:v>
                </c:pt>
                <c:pt idx="19018">
                  <c:v>316.98333333333335</c:v>
                </c:pt>
                <c:pt idx="19019">
                  <c:v>317</c:v>
                </c:pt>
                <c:pt idx="19020">
                  <c:v>317.01666666666665</c:v>
                </c:pt>
                <c:pt idx="19021">
                  <c:v>317.03333333333336</c:v>
                </c:pt>
                <c:pt idx="19022">
                  <c:v>317.05</c:v>
                </c:pt>
                <c:pt idx="19023">
                  <c:v>317.06666666666666</c:v>
                </c:pt>
                <c:pt idx="19024">
                  <c:v>317.08333333333331</c:v>
                </c:pt>
                <c:pt idx="19025">
                  <c:v>317.10000000000002</c:v>
                </c:pt>
                <c:pt idx="19026">
                  <c:v>317.11666666666667</c:v>
                </c:pt>
                <c:pt idx="19027">
                  <c:v>317.13333333333333</c:v>
                </c:pt>
                <c:pt idx="19028">
                  <c:v>317.14999999999998</c:v>
                </c:pt>
                <c:pt idx="19029">
                  <c:v>317.16666666666669</c:v>
                </c:pt>
                <c:pt idx="19030">
                  <c:v>317.18333333333334</c:v>
                </c:pt>
                <c:pt idx="19031">
                  <c:v>317.2</c:v>
                </c:pt>
                <c:pt idx="19032">
                  <c:v>317.21666666666664</c:v>
                </c:pt>
                <c:pt idx="19033">
                  <c:v>317.23333333333335</c:v>
                </c:pt>
                <c:pt idx="19034">
                  <c:v>317.25</c:v>
                </c:pt>
                <c:pt idx="19035">
                  <c:v>317.26666666666665</c:v>
                </c:pt>
                <c:pt idx="19036">
                  <c:v>317.28333333333336</c:v>
                </c:pt>
                <c:pt idx="19037">
                  <c:v>317.3</c:v>
                </c:pt>
                <c:pt idx="19038">
                  <c:v>317.31666666666666</c:v>
                </c:pt>
                <c:pt idx="19039">
                  <c:v>317.33333333333331</c:v>
                </c:pt>
                <c:pt idx="19040">
                  <c:v>317.35000000000002</c:v>
                </c:pt>
                <c:pt idx="19041">
                  <c:v>317.36666666666667</c:v>
                </c:pt>
                <c:pt idx="19042">
                  <c:v>317.38333333333333</c:v>
                </c:pt>
                <c:pt idx="19043">
                  <c:v>317.39999999999998</c:v>
                </c:pt>
                <c:pt idx="19044">
                  <c:v>317.41666666666669</c:v>
                </c:pt>
                <c:pt idx="19045">
                  <c:v>317.43333333333334</c:v>
                </c:pt>
                <c:pt idx="19046">
                  <c:v>317.45</c:v>
                </c:pt>
                <c:pt idx="19047">
                  <c:v>317.46666666666664</c:v>
                </c:pt>
                <c:pt idx="19048">
                  <c:v>317.48333333333335</c:v>
                </c:pt>
                <c:pt idx="19049">
                  <c:v>317.5</c:v>
                </c:pt>
                <c:pt idx="19050">
                  <c:v>317.51666666666665</c:v>
                </c:pt>
                <c:pt idx="19051">
                  <c:v>317.53333333333336</c:v>
                </c:pt>
                <c:pt idx="19052">
                  <c:v>317.55</c:v>
                </c:pt>
                <c:pt idx="19053">
                  <c:v>317.56666666666666</c:v>
                </c:pt>
                <c:pt idx="19054">
                  <c:v>317.58333333333331</c:v>
                </c:pt>
                <c:pt idx="19055">
                  <c:v>317.60000000000002</c:v>
                </c:pt>
                <c:pt idx="19056">
                  <c:v>317.61666666666667</c:v>
                </c:pt>
                <c:pt idx="19057">
                  <c:v>317.63333333333333</c:v>
                </c:pt>
                <c:pt idx="19058">
                  <c:v>317.64999999999998</c:v>
                </c:pt>
                <c:pt idx="19059">
                  <c:v>317.66666666666669</c:v>
                </c:pt>
                <c:pt idx="19060">
                  <c:v>317.68333333333334</c:v>
                </c:pt>
                <c:pt idx="19061">
                  <c:v>317.7</c:v>
                </c:pt>
                <c:pt idx="19062">
                  <c:v>317.71666666666664</c:v>
                </c:pt>
                <c:pt idx="19063">
                  <c:v>317.73333333333335</c:v>
                </c:pt>
                <c:pt idx="19064">
                  <c:v>317.75</c:v>
                </c:pt>
                <c:pt idx="19065">
                  <c:v>317.76666666666665</c:v>
                </c:pt>
                <c:pt idx="19066">
                  <c:v>317.78333333333336</c:v>
                </c:pt>
                <c:pt idx="19067">
                  <c:v>317.8</c:v>
                </c:pt>
                <c:pt idx="19068">
                  <c:v>317.81666666666666</c:v>
                </c:pt>
                <c:pt idx="19069">
                  <c:v>317.83333333333331</c:v>
                </c:pt>
                <c:pt idx="19070">
                  <c:v>317.85000000000002</c:v>
                </c:pt>
                <c:pt idx="19071">
                  <c:v>317.86666666666667</c:v>
                </c:pt>
                <c:pt idx="19072">
                  <c:v>317.88333333333333</c:v>
                </c:pt>
                <c:pt idx="19073">
                  <c:v>317.89999999999998</c:v>
                </c:pt>
                <c:pt idx="19074">
                  <c:v>317.91666666666669</c:v>
                </c:pt>
                <c:pt idx="19075">
                  <c:v>317.93333333333334</c:v>
                </c:pt>
                <c:pt idx="19076">
                  <c:v>317.95</c:v>
                </c:pt>
                <c:pt idx="19077">
                  <c:v>317.96666666666664</c:v>
                </c:pt>
                <c:pt idx="19078">
                  <c:v>317.98333333333335</c:v>
                </c:pt>
                <c:pt idx="19079">
                  <c:v>318</c:v>
                </c:pt>
                <c:pt idx="19080">
                  <c:v>318.01666666666665</c:v>
                </c:pt>
                <c:pt idx="19081">
                  <c:v>318.03333333333336</c:v>
                </c:pt>
                <c:pt idx="19082">
                  <c:v>318.05</c:v>
                </c:pt>
                <c:pt idx="19083">
                  <c:v>318.06666666666666</c:v>
                </c:pt>
                <c:pt idx="19084">
                  <c:v>318.08333333333331</c:v>
                </c:pt>
                <c:pt idx="19085">
                  <c:v>318.10000000000002</c:v>
                </c:pt>
                <c:pt idx="19086">
                  <c:v>318.11666666666667</c:v>
                </c:pt>
                <c:pt idx="19087">
                  <c:v>318.13333333333333</c:v>
                </c:pt>
                <c:pt idx="19088">
                  <c:v>318.14999999999998</c:v>
                </c:pt>
                <c:pt idx="19089">
                  <c:v>318.16666666666669</c:v>
                </c:pt>
                <c:pt idx="19090">
                  <c:v>318.18333333333334</c:v>
                </c:pt>
                <c:pt idx="19091">
                  <c:v>318.2</c:v>
                </c:pt>
                <c:pt idx="19092">
                  <c:v>318.21666666666664</c:v>
                </c:pt>
                <c:pt idx="19093">
                  <c:v>318.23333333333335</c:v>
                </c:pt>
                <c:pt idx="19094">
                  <c:v>318.25</c:v>
                </c:pt>
                <c:pt idx="19095">
                  <c:v>318.26666666666665</c:v>
                </c:pt>
                <c:pt idx="19096">
                  <c:v>318.28333333333336</c:v>
                </c:pt>
                <c:pt idx="19097">
                  <c:v>318.3</c:v>
                </c:pt>
                <c:pt idx="19098">
                  <c:v>318.31666666666666</c:v>
                </c:pt>
                <c:pt idx="19099">
                  <c:v>318.33333333333331</c:v>
                </c:pt>
                <c:pt idx="19100">
                  <c:v>318.35000000000002</c:v>
                </c:pt>
                <c:pt idx="19101">
                  <c:v>318.36666666666667</c:v>
                </c:pt>
                <c:pt idx="19102">
                  <c:v>318.38333333333333</c:v>
                </c:pt>
                <c:pt idx="19103">
                  <c:v>318.39999999999998</c:v>
                </c:pt>
                <c:pt idx="19104">
                  <c:v>318.41666666666669</c:v>
                </c:pt>
                <c:pt idx="19105">
                  <c:v>318.43333333333334</c:v>
                </c:pt>
                <c:pt idx="19106">
                  <c:v>318.45</c:v>
                </c:pt>
                <c:pt idx="19107">
                  <c:v>318.46666666666664</c:v>
                </c:pt>
                <c:pt idx="19108">
                  <c:v>318.48333333333335</c:v>
                </c:pt>
                <c:pt idx="19109">
                  <c:v>318.5</c:v>
                </c:pt>
                <c:pt idx="19110">
                  <c:v>318.51666666666665</c:v>
                </c:pt>
                <c:pt idx="19111">
                  <c:v>318.53333333333336</c:v>
                </c:pt>
                <c:pt idx="19112">
                  <c:v>318.55</c:v>
                </c:pt>
                <c:pt idx="19113">
                  <c:v>318.56666666666666</c:v>
                </c:pt>
                <c:pt idx="19114">
                  <c:v>318.58333333333331</c:v>
                </c:pt>
                <c:pt idx="19115">
                  <c:v>318.60000000000002</c:v>
                </c:pt>
                <c:pt idx="19116">
                  <c:v>318.61666666666667</c:v>
                </c:pt>
                <c:pt idx="19117">
                  <c:v>318.63333333333333</c:v>
                </c:pt>
                <c:pt idx="19118">
                  <c:v>318.64999999999998</c:v>
                </c:pt>
                <c:pt idx="19119">
                  <c:v>318.66666666666669</c:v>
                </c:pt>
                <c:pt idx="19120">
                  <c:v>318.68333333333334</c:v>
                </c:pt>
                <c:pt idx="19121">
                  <c:v>318.7</c:v>
                </c:pt>
                <c:pt idx="19122">
                  <c:v>318.71666666666664</c:v>
                </c:pt>
                <c:pt idx="19123">
                  <c:v>318.73333333333335</c:v>
                </c:pt>
                <c:pt idx="19124">
                  <c:v>318.75</c:v>
                </c:pt>
                <c:pt idx="19125">
                  <c:v>318.76666666666665</c:v>
                </c:pt>
                <c:pt idx="19126">
                  <c:v>318.78333333333336</c:v>
                </c:pt>
                <c:pt idx="19127">
                  <c:v>318.8</c:v>
                </c:pt>
                <c:pt idx="19128">
                  <c:v>318.81666666666666</c:v>
                </c:pt>
                <c:pt idx="19129">
                  <c:v>318.83333333333331</c:v>
                </c:pt>
                <c:pt idx="19130">
                  <c:v>318.85000000000002</c:v>
                </c:pt>
                <c:pt idx="19131">
                  <c:v>318.86666666666667</c:v>
                </c:pt>
                <c:pt idx="19132">
                  <c:v>318.88333333333333</c:v>
                </c:pt>
                <c:pt idx="19133">
                  <c:v>318.89999999999998</c:v>
                </c:pt>
                <c:pt idx="19134">
                  <c:v>318.91666666666669</c:v>
                </c:pt>
                <c:pt idx="19135">
                  <c:v>318.93333333333334</c:v>
                </c:pt>
                <c:pt idx="19136">
                  <c:v>318.95</c:v>
                </c:pt>
                <c:pt idx="19137">
                  <c:v>318.96666666666664</c:v>
                </c:pt>
                <c:pt idx="19138">
                  <c:v>318.98333333333335</c:v>
                </c:pt>
                <c:pt idx="19139">
                  <c:v>319</c:v>
                </c:pt>
                <c:pt idx="19140">
                  <c:v>319.01666666666665</c:v>
                </c:pt>
                <c:pt idx="19141">
                  <c:v>319.03333333333336</c:v>
                </c:pt>
                <c:pt idx="19142">
                  <c:v>319.05</c:v>
                </c:pt>
                <c:pt idx="19143">
                  <c:v>319.06666666666666</c:v>
                </c:pt>
                <c:pt idx="19144">
                  <c:v>319.08333333333331</c:v>
                </c:pt>
                <c:pt idx="19145">
                  <c:v>319.10000000000002</c:v>
                </c:pt>
                <c:pt idx="19146">
                  <c:v>319.11666666666667</c:v>
                </c:pt>
                <c:pt idx="19147">
                  <c:v>319.13333333333333</c:v>
                </c:pt>
                <c:pt idx="19148">
                  <c:v>319.14999999999998</c:v>
                </c:pt>
                <c:pt idx="19149">
                  <c:v>319.16666666666669</c:v>
                </c:pt>
                <c:pt idx="19150">
                  <c:v>319.18333333333334</c:v>
                </c:pt>
                <c:pt idx="19151">
                  <c:v>319.2</c:v>
                </c:pt>
                <c:pt idx="19152">
                  <c:v>319.21666666666664</c:v>
                </c:pt>
                <c:pt idx="19153">
                  <c:v>319.23333333333335</c:v>
                </c:pt>
                <c:pt idx="19154">
                  <c:v>319.25</c:v>
                </c:pt>
                <c:pt idx="19155">
                  <c:v>319.26666666666665</c:v>
                </c:pt>
                <c:pt idx="19156">
                  <c:v>319.28333333333336</c:v>
                </c:pt>
                <c:pt idx="19157">
                  <c:v>319.3</c:v>
                </c:pt>
                <c:pt idx="19158">
                  <c:v>319.31666666666666</c:v>
                </c:pt>
                <c:pt idx="19159">
                  <c:v>319.33333333333331</c:v>
                </c:pt>
                <c:pt idx="19160">
                  <c:v>319.35000000000002</c:v>
                </c:pt>
                <c:pt idx="19161">
                  <c:v>319.36666666666667</c:v>
                </c:pt>
                <c:pt idx="19162">
                  <c:v>319.38333333333333</c:v>
                </c:pt>
                <c:pt idx="19163">
                  <c:v>319.39999999999998</c:v>
                </c:pt>
                <c:pt idx="19164">
                  <c:v>319.41666666666669</c:v>
                </c:pt>
                <c:pt idx="19165">
                  <c:v>319.43333333333334</c:v>
                </c:pt>
                <c:pt idx="19166">
                  <c:v>319.45</c:v>
                </c:pt>
                <c:pt idx="19167">
                  <c:v>319.46666666666664</c:v>
                </c:pt>
                <c:pt idx="19168">
                  <c:v>319.48333333333335</c:v>
                </c:pt>
                <c:pt idx="19169">
                  <c:v>319.5</c:v>
                </c:pt>
                <c:pt idx="19170">
                  <c:v>319.51666666666665</c:v>
                </c:pt>
                <c:pt idx="19171">
                  <c:v>319.53333333333336</c:v>
                </c:pt>
                <c:pt idx="19172">
                  <c:v>319.55</c:v>
                </c:pt>
                <c:pt idx="19173">
                  <c:v>319.56666666666666</c:v>
                </c:pt>
                <c:pt idx="19174">
                  <c:v>319.58333333333331</c:v>
                </c:pt>
                <c:pt idx="19175">
                  <c:v>319.60000000000002</c:v>
                </c:pt>
                <c:pt idx="19176">
                  <c:v>319.61666666666667</c:v>
                </c:pt>
                <c:pt idx="19177">
                  <c:v>319.63333333333333</c:v>
                </c:pt>
                <c:pt idx="19178">
                  <c:v>319.64999999999998</c:v>
                </c:pt>
                <c:pt idx="19179">
                  <c:v>319.66666666666669</c:v>
                </c:pt>
                <c:pt idx="19180">
                  <c:v>319.68333333333334</c:v>
                </c:pt>
                <c:pt idx="19181">
                  <c:v>319.7</c:v>
                </c:pt>
                <c:pt idx="19182">
                  <c:v>319.71666666666664</c:v>
                </c:pt>
                <c:pt idx="19183">
                  <c:v>319.73333333333335</c:v>
                </c:pt>
                <c:pt idx="19184">
                  <c:v>319.75</c:v>
                </c:pt>
                <c:pt idx="19185">
                  <c:v>319.76666666666665</c:v>
                </c:pt>
                <c:pt idx="19186">
                  <c:v>319.78333333333336</c:v>
                </c:pt>
                <c:pt idx="19187">
                  <c:v>319.8</c:v>
                </c:pt>
                <c:pt idx="19188">
                  <c:v>319.81666666666666</c:v>
                </c:pt>
                <c:pt idx="19189">
                  <c:v>319.83333333333331</c:v>
                </c:pt>
                <c:pt idx="19190">
                  <c:v>319.85000000000002</c:v>
                </c:pt>
                <c:pt idx="19191">
                  <c:v>319.86666666666667</c:v>
                </c:pt>
                <c:pt idx="19192">
                  <c:v>319.88333333333333</c:v>
                </c:pt>
                <c:pt idx="19193">
                  <c:v>319.89999999999998</c:v>
                </c:pt>
                <c:pt idx="19194">
                  <c:v>319.91666666666669</c:v>
                </c:pt>
                <c:pt idx="19195">
                  <c:v>319.93333333333334</c:v>
                </c:pt>
                <c:pt idx="19196">
                  <c:v>319.95</c:v>
                </c:pt>
                <c:pt idx="19197">
                  <c:v>319.96666666666664</c:v>
                </c:pt>
                <c:pt idx="19198">
                  <c:v>319.98333333333335</c:v>
                </c:pt>
                <c:pt idx="19199">
                  <c:v>320</c:v>
                </c:pt>
                <c:pt idx="19200">
                  <c:v>320.01666666666665</c:v>
                </c:pt>
                <c:pt idx="19201">
                  <c:v>320.03333333333336</c:v>
                </c:pt>
                <c:pt idx="19202">
                  <c:v>320.05</c:v>
                </c:pt>
                <c:pt idx="19203">
                  <c:v>320.06666666666666</c:v>
                </c:pt>
                <c:pt idx="19204">
                  <c:v>320.08333333333331</c:v>
                </c:pt>
                <c:pt idx="19205">
                  <c:v>320.10000000000002</c:v>
                </c:pt>
                <c:pt idx="19206">
                  <c:v>320.11666666666667</c:v>
                </c:pt>
                <c:pt idx="19207">
                  <c:v>320.13333333333333</c:v>
                </c:pt>
                <c:pt idx="19208">
                  <c:v>320.14999999999998</c:v>
                </c:pt>
                <c:pt idx="19209">
                  <c:v>320.16666666666669</c:v>
                </c:pt>
                <c:pt idx="19210">
                  <c:v>320.18333333333334</c:v>
                </c:pt>
                <c:pt idx="19211">
                  <c:v>320.2</c:v>
                </c:pt>
                <c:pt idx="19212">
                  <c:v>320.21666666666664</c:v>
                </c:pt>
                <c:pt idx="19213">
                  <c:v>320.23333333333335</c:v>
                </c:pt>
                <c:pt idx="19214">
                  <c:v>320.25</c:v>
                </c:pt>
                <c:pt idx="19215">
                  <c:v>320.26666666666665</c:v>
                </c:pt>
                <c:pt idx="19216">
                  <c:v>320.28333333333336</c:v>
                </c:pt>
                <c:pt idx="19217">
                  <c:v>320.3</c:v>
                </c:pt>
                <c:pt idx="19218">
                  <c:v>320.31666666666666</c:v>
                </c:pt>
                <c:pt idx="19219">
                  <c:v>320.33333333333331</c:v>
                </c:pt>
                <c:pt idx="19220">
                  <c:v>320.35000000000002</c:v>
                </c:pt>
                <c:pt idx="19221">
                  <c:v>320.36666666666667</c:v>
                </c:pt>
                <c:pt idx="19222">
                  <c:v>320.38333333333333</c:v>
                </c:pt>
                <c:pt idx="19223">
                  <c:v>320.39999999999998</c:v>
                </c:pt>
                <c:pt idx="19224">
                  <c:v>320.41666666666669</c:v>
                </c:pt>
                <c:pt idx="19225">
                  <c:v>320.43333333333334</c:v>
                </c:pt>
                <c:pt idx="19226">
                  <c:v>320.45</c:v>
                </c:pt>
                <c:pt idx="19227">
                  <c:v>320.46666666666664</c:v>
                </c:pt>
                <c:pt idx="19228">
                  <c:v>320.48333333333335</c:v>
                </c:pt>
                <c:pt idx="19229">
                  <c:v>320.5</c:v>
                </c:pt>
                <c:pt idx="19230">
                  <c:v>320.51666666666665</c:v>
                </c:pt>
                <c:pt idx="19231">
                  <c:v>320.53333333333336</c:v>
                </c:pt>
                <c:pt idx="19232">
                  <c:v>320.55</c:v>
                </c:pt>
                <c:pt idx="19233">
                  <c:v>320.56666666666666</c:v>
                </c:pt>
                <c:pt idx="19234">
                  <c:v>320.58333333333331</c:v>
                </c:pt>
                <c:pt idx="19235">
                  <c:v>320.60000000000002</c:v>
                </c:pt>
                <c:pt idx="19236">
                  <c:v>320.61666666666667</c:v>
                </c:pt>
                <c:pt idx="19237">
                  <c:v>320.63333333333333</c:v>
                </c:pt>
                <c:pt idx="19238">
                  <c:v>320.64999999999998</c:v>
                </c:pt>
                <c:pt idx="19239">
                  <c:v>320.66666666666669</c:v>
                </c:pt>
                <c:pt idx="19240">
                  <c:v>320.68333333333334</c:v>
                </c:pt>
                <c:pt idx="19241">
                  <c:v>320.7</c:v>
                </c:pt>
                <c:pt idx="19242">
                  <c:v>320.71666666666664</c:v>
                </c:pt>
                <c:pt idx="19243">
                  <c:v>320.73333333333335</c:v>
                </c:pt>
                <c:pt idx="19244">
                  <c:v>320.75</c:v>
                </c:pt>
                <c:pt idx="19245">
                  <c:v>320.76666666666665</c:v>
                </c:pt>
                <c:pt idx="19246">
                  <c:v>320.78333333333336</c:v>
                </c:pt>
                <c:pt idx="19247">
                  <c:v>320.8</c:v>
                </c:pt>
                <c:pt idx="19248">
                  <c:v>320.81666666666666</c:v>
                </c:pt>
                <c:pt idx="19249">
                  <c:v>320.83333333333331</c:v>
                </c:pt>
                <c:pt idx="19250">
                  <c:v>320.85000000000002</c:v>
                </c:pt>
                <c:pt idx="19251">
                  <c:v>320.86666666666667</c:v>
                </c:pt>
                <c:pt idx="19252">
                  <c:v>320.88333333333333</c:v>
                </c:pt>
                <c:pt idx="19253">
                  <c:v>320.89999999999998</c:v>
                </c:pt>
                <c:pt idx="19254">
                  <c:v>320.91666666666669</c:v>
                </c:pt>
                <c:pt idx="19255">
                  <c:v>320.93333333333334</c:v>
                </c:pt>
                <c:pt idx="19256">
                  <c:v>320.95</c:v>
                </c:pt>
                <c:pt idx="19257">
                  <c:v>320.96666666666664</c:v>
                </c:pt>
                <c:pt idx="19258">
                  <c:v>320.98333333333335</c:v>
                </c:pt>
                <c:pt idx="19259">
                  <c:v>321</c:v>
                </c:pt>
                <c:pt idx="19260">
                  <c:v>321.01666666666665</c:v>
                </c:pt>
                <c:pt idx="19261">
                  <c:v>321.03333333333336</c:v>
                </c:pt>
                <c:pt idx="19262">
                  <c:v>321.05</c:v>
                </c:pt>
                <c:pt idx="19263">
                  <c:v>321.06666666666666</c:v>
                </c:pt>
                <c:pt idx="19264">
                  <c:v>321.08333333333331</c:v>
                </c:pt>
                <c:pt idx="19265">
                  <c:v>321.10000000000002</c:v>
                </c:pt>
                <c:pt idx="19266">
                  <c:v>321.11666666666667</c:v>
                </c:pt>
                <c:pt idx="19267">
                  <c:v>321.13333333333333</c:v>
                </c:pt>
                <c:pt idx="19268">
                  <c:v>321.14999999999998</c:v>
                </c:pt>
                <c:pt idx="19269">
                  <c:v>321.16666666666669</c:v>
                </c:pt>
                <c:pt idx="19270">
                  <c:v>321.18333333333334</c:v>
                </c:pt>
                <c:pt idx="19271">
                  <c:v>321.2</c:v>
                </c:pt>
                <c:pt idx="19272">
                  <c:v>321.21666666666664</c:v>
                </c:pt>
                <c:pt idx="19273">
                  <c:v>321.23333333333335</c:v>
                </c:pt>
                <c:pt idx="19274">
                  <c:v>321.25</c:v>
                </c:pt>
                <c:pt idx="19275">
                  <c:v>321.26666666666665</c:v>
                </c:pt>
                <c:pt idx="19276">
                  <c:v>321.28333333333336</c:v>
                </c:pt>
                <c:pt idx="19277">
                  <c:v>321.3</c:v>
                </c:pt>
                <c:pt idx="19278">
                  <c:v>321.31666666666666</c:v>
                </c:pt>
                <c:pt idx="19279">
                  <c:v>321.33333333333331</c:v>
                </c:pt>
                <c:pt idx="19280">
                  <c:v>321.35000000000002</c:v>
                </c:pt>
                <c:pt idx="19281">
                  <c:v>321.36666666666667</c:v>
                </c:pt>
                <c:pt idx="19282">
                  <c:v>321.38333333333333</c:v>
                </c:pt>
                <c:pt idx="19283">
                  <c:v>321.39999999999998</c:v>
                </c:pt>
                <c:pt idx="19284">
                  <c:v>321.41666666666669</c:v>
                </c:pt>
                <c:pt idx="19285">
                  <c:v>321.43333333333334</c:v>
                </c:pt>
                <c:pt idx="19286">
                  <c:v>321.45</c:v>
                </c:pt>
                <c:pt idx="19287">
                  <c:v>321.46666666666664</c:v>
                </c:pt>
                <c:pt idx="19288">
                  <c:v>321.48333333333335</c:v>
                </c:pt>
                <c:pt idx="19289">
                  <c:v>321.5</c:v>
                </c:pt>
                <c:pt idx="19290">
                  <c:v>321.51666666666665</c:v>
                </c:pt>
                <c:pt idx="19291">
                  <c:v>321.53333333333336</c:v>
                </c:pt>
                <c:pt idx="19292">
                  <c:v>321.55</c:v>
                </c:pt>
                <c:pt idx="19293">
                  <c:v>321.56666666666666</c:v>
                </c:pt>
                <c:pt idx="19294">
                  <c:v>321.58333333333331</c:v>
                </c:pt>
                <c:pt idx="19295">
                  <c:v>321.60000000000002</c:v>
                </c:pt>
                <c:pt idx="19296">
                  <c:v>321.61666666666667</c:v>
                </c:pt>
                <c:pt idx="19297">
                  <c:v>321.63333333333333</c:v>
                </c:pt>
                <c:pt idx="19298">
                  <c:v>321.64999999999998</c:v>
                </c:pt>
                <c:pt idx="19299">
                  <c:v>321.66666666666669</c:v>
                </c:pt>
                <c:pt idx="19300">
                  <c:v>321.68333333333334</c:v>
                </c:pt>
                <c:pt idx="19301">
                  <c:v>321.7</c:v>
                </c:pt>
                <c:pt idx="19302">
                  <c:v>321.71666666666664</c:v>
                </c:pt>
                <c:pt idx="19303">
                  <c:v>321.73333333333335</c:v>
                </c:pt>
                <c:pt idx="19304">
                  <c:v>321.75</c:v>
                </c:pt>
                <c:pt idx="19305">
                  <c:v>321.76666666666665</c:v>
                </c:pt>
                <c:pt idx="19306">
                  <c:v>321.78333333333336</c:v>
                </c:pt>
                <c:pt idx="19307">
                  <c:v>321.8</c:v>
                </c:pt>
                <c:pt idx="19308">
                  <c:v>321.81666666666666</c:v>
                </c:pt>
                <c:pt idx="19309">
                  <c:v>321.83333333333331</c:v>
                </c:pt>
                <c:pt idx="19310">
                  <c:v>321.85000000000002</c:v>
                </c:pt>
                <c:pt idx="19311">
                  <c:v>321.86666666666667</c:v>
                </c:pt>
                <c:pt idx="19312">
                  <c:v>321.88333333333333</c:v>
                </c:pt>
                <c:pt idx="19313">
                  <c:v>321.89999999999998</c:v>
                </c:pt>
                <c:pt idx="19314">
                  <c:v>321.91666666666669</c:v>
                </c:pt>
                <c:pt idx="19315">
                  <c:v>321.93333333333334</c:v>
                </c:pt>
                <c:pt idx="19316">
                  <c:v>321.95</c:v>
                </c:pt>
                <c:pt idx="19317">
                  <c:v>321.96666666666664</c:v>
                </c:pt>
                <c:pt idx="19318">
                  <c:v>321.98333333333335</c:v>
                </c:pt>
                <c:pt idx="19319">
                  <c:v>322</c:v>
                </c:pt>
                <c:pt idx="19320">
                  <c:v>322.01666666666665</c:v>
                </c:pt>
                <c:pt idx="19321">
                  <c:v>322.03333333333336</c:v>
                </c:pt>
                <c:pt idx="19322">
                  <c:v>322.05</c:v>
                </c:pt>
                <c:pt idx="19323">
                  <c:v>322.06666666666666</c:v>
                </c:pt>
                <c:pt idx="19324">
                  <c:v>322.08333333333331</c:v>
                </c:pt>
                <c:pt idx="19325">
                  <c:v>322.10000000000002</c:v>
                </c:pt>
                <c:pt idx="19326">
                  <c:v>322.11666666666667</c:v>
                </c:pt>
                <c:pt idx="19327">
                  <c:v>322.13333333333333</c:v>
                </c:pt>
                <c:pt idx="19328">
                  <c:v>322.14999999999998</c:v>
                </c:pt>
                <c:pt idx="19329">
                  <c:v>322.16666666666669</c:v>
                </c:pt>
                <c:pt idx="19330">
                  <c:v>322.18333333333334</c:v>
                </c:pt>
                <c:pt idx="19331">
                  <c:v>322.2</c:v>
                </c:pt>
                <c:pt idx="19332">
                  <c:v>322.21666666666664</c:v>
                </c:pt>
                <c:pt idx="19333">
                  <c:v>322.23333333333335</c:v>
                </c:pt>
                <c:pt idx="19334">
                  <c:v>322.25</c:v>
                </c:pt>
                <c:pt idx="19335">
                  <c:v>322.26666666666665</c:v>
                </c:pt>
                <c:pt idx="19336">
                  <c:v>322.28333333333336</c:v>
                </c:pt>
                <c:pt idx="19337">
                  <c:v>322.3</c:v>
                </c:pt>
                <c:pt idx="19338">
                  <c:v>322.31666666666666</c:v>
                </c:pt>
                <c:pt idx="19339">
                  <c:v>322.33333333333331</c:v>
                </c:pt>
                <c:pt idx="19340">
                  <c:v>322.35000000000002</c:v>
                </c:pt>
                <c:pt idx="19341">
                  <c:v>322.36666666666667</c:v>
                </c:pt>
                <c:pt idx="19342">
                  <c:v>322.38333333333333</c:v>
                </c:pt>
                <c:pt idx="19343">
                  <c:v>322.39999999999998</c:v>
                </c:pt>
                <c:pt idx="19344">
                  <c:v>322.41666666666669</c:v>
                </c:pt>
                <c:pt idx="19345">
                  <c:v>322.43333333333334</c:v>
                </c:pt>
                <c:pt idx="19346">
                  <c:v>322.45</c:v>
                </c:pt>
                <c:pt idx="19347">
                  <c:v>322.46666666666664</c:v>
                </c:pt>
                <c:pt idx="19348">
                  <c:v>322.48333333333335</c:v>
                </c:pt>
                <c:pt idx="19349">
                  <c:v>322.5</c:v>
                </c:pt>
                <c:pt idx="19350">
                  <c:v>322.51666666666665</c:v>
                </c:pt>
                <c:pt idx="19351">
                  <c:v>322.53333333333336</c:v>
                </c:pt>
                <c:pt idx="19352">
                  <c:v>322.55</c:v>
                </c:pt>
                <c:pt idx="19353">
                  <c:v>322.56666666666666</c:v>
                </c:pt>
                <c:pt idx="19354">
                  <c:v>322.58333333333331</c:v>
                </c:pt>
                <c:pt idx="19355">
                  <c:v>322.60000000000002</c:v>
                </c:pt>
                <c:pt idx="19356">
                  <c:v>322.61666666666667</c:v>
                </c:pt>
                <c:pt idx="19357">
                  <c:v>322.63333333333333</c:v>
                </c:pt>
                <c:pt idx="19358">
                  <c:v>322.64999999999998</c:v>
                </c:pt>
                <c:pt idx="19359">
                  <c:v>322.66666666666669</c:v>
                </c:pt>
                <c:pt idx="19360">
                  <c:v>322.68333333333334</c:v>
                </c:pt>
                <c:pt idx="19361">
                  <c:v>322.7</c:v>
                </c:pt>
                <c:pt idx="19362">
                  <c:v>322.71666666666664</c:v>
                </c:pt>
                <c:pt idx="19363">
                  <c:v>322.73333333333335</c:v>
                </c:pt>
                <c:pt idx="19364">
                  <c:v>322.75</c:v>
                </c:pt>
                <c:pt idx="19365">
                  <c:v>322.76666666666665</c:v>
                </c:pt>
                <c:pt idx="19366">
                  <c:v>322.78333333333336</c:v>
                </c:pt>
                <c:pt idx="19367">
                  <c:v>322.8</c:v>
                </c:pt>
                <c:pt idx="19368">
                  <c:v>322.81666666666666</c:v>
                </c:pt>
                <c:pt idx="19369">
                  <c:v>322.83333333333331</c:v>
                </c:pt>
                <c:pt idx="19370">
                  <c:v>322.85000000000002</c:v>
                </c:pt>
                <c:pt idx="19371">
                  <c:v>322.86666666666667</c:v>
                </c:pt>
                <c:pt idx="19372">
                  <c:v>322.88333333333333</c:v>
                </c:pt>
                <c:pt idx="19373">
                  <c:v>322.89999999999998</c:v>
                </c:pt>
                <c:pt idx="19374">
                  <c:v>322.91666666666669</c:v>
                </c:pt>
                <c:pt idx="19375">
                  <c:v>322.93333333333334</c:v>
                </c:pt>
                <c:pt idx="19376">
                  <c:v>322.95</c:v>
                </c:pt>
                <c:pt idx="19377">
                  <c:v>322.96666666666664</c:v>
                </c:pt>
                <c:pt idx="19378">
                  <c:v>322.98333333333335</c:v>
                </c:pt>
                <c:pt idx="19379">
                  <c:v>323</c:v>
                </c:pt>
                <c:pt idx="19380">
                  <c:v>323.01666666666665</c:v>
                </c:pt>
                <c:pt idx="19381">
                  <c:v>323.03333333333336</c:v>
                </c:pt>
                <c:pt idx="19382">
                  <c:v>323.05</c:v>
                </c:pt>
                <c:pt idx="19383">
                  <c:v>323.06666666666666</c:v>
                </c:pt>
                <c:pt idx="19384">
                  <c:v>323.08333333333331</c:v>
                </c:pt>
                <c:pt idx="19385">
                  <c:v>323.10000000000002</c:v>
                </c:pt>
                <c:pt idx="19386">
                  <c:v>323.11666666666667</c:v>
                </c:pt>
                <c:pt idx="19387">
                  <c:v>323.13333333333333</c:v>
                </c:pt>
                <c:pt idx="19388">
                  <c:v>323.14999999999998</c:v>
                </c:pt>
                <c:pt idx="19389">
                  <c:v>323.16666666666669</c:v>
                </c:pt>
                <c:pt idx="19390">
                  <c:v>323.18333333333334</c:v>
                </c:pt>
                <c:pt idx="19391">
                  <c:v>323.2</c:v>
                </c:pt>
                <c:pt idx="19392">
                  <c:v>323.21666666666664</c:v>
                </c:pt>
                <c:pt idx="19393">
                  <c:v>323.23333333333335</c:v>
                </c:pt>
                <c:pt idx="19394">
                  <c:v>323.25</c:v>
                </c:pt>
                <c:pt idx="19395">
                  <c:v>323.26666666666665</c:v>
                </c:pt>
                <c:pt idx="19396">
                  <c:v>323.28333333333336</c:v>
                </c:pt>
                <c:pt idx="19397">
                  <c:v>323.3</c:v>
                </c:pt>
                <c:pt idx="19398">
                  <c:v>323.31666666666666</c:v>
                </c:pt>
                <c:pt idx="19399">
                  <c:v>323.33333333333331</c:v>
                </c:pt>
                <c:pt idx="19400">
                  <c:v>323.35000000000002</c:v>
                </c:pt>
                <c:pt idx="19401">
                  <c:v>323.36666666666667</c:v>
                </c:pt>
                <c:pt idx="19402">
                  <c:v>323.38333333333333</c:v>
                </c:pt>
                <c:pt idx="19403">
                  <c:v>323.39999999999998</c:v>
                </c:pt>
                <c:pt idx="19404">
                  <c:v>323.41666666666669</c:v>
                </c:pt>
                <c:pt idx="19405">
                  <c:v>323.43333333333334</c:v>
                </c:pt>
                <c:pt idx="19406">
                  <c:v>323.45</c:v>
                </c:pt>
                <c:pt idx="19407">
                  <c:v>323.46666666666664</c:v>
                </c:pt>
                <c:pt idx="19408">
                  <c:v>323.48333333333335</c:v>
                </c:pt>
                <c:pt idx="19409">
                  <c:v>323.5</c:v>
                </c:pt>
                <c:pt idx="19410">
                  <c:v>323.51666666666665</c:v>
                </c:pt>
                <c:pt idx="19411">
                  <c:v>323.53333333333336</c:v>
                </c:pt>
                <c:pt idx="19412">
                  <c:v>323.55</c:v>
                </c:pt>
                <c:pt idx="19413">
                  <c:v>323.56666666666666</c:v>
                </c:pt>
                <c:pt idx="19414">
                  <c:v>323.58333333333331</c:v>
                </c:pt>
                <c:pt idx="19415">
                  <c:v>323.60000000000002</c:v>
                </c:pt>
                <c:pt idx="19416">
                  <c:v>323.61666666666667</c:v>
                </c:pt>
                <c:pt idx="19417">
                  <c:v>323.63333333333333</c:v>
                </c:pt>
                <c:pt idx="19418">
                  <c:v>323.64999999999998</c:v>
                </c:pt>
                <c:pt idx="19419">
                  <c:v>323.66666666666669</c:v>
                </c:pt>
                <c:pt idx="19420">
                  <c:v>323.68333333333334</c:v>
                </c:pt>
                <c:pt idx="19421">
                  <c:v>323.7</c:v>
                </c:pt>
                <c:pt idx="19422">
                  <c:v>323.71666666666664</c:v>
                </c:pt>
                <c:pt idx="19423">
                  <c:v>323.73333333333335</c:v>
                </c:pt>
                <c:pt idx="19424">
                  <c:v>323.75</c:v>
                </c:pt>
                <c:pt idx="19425">
                  <c:v>323.76666666666665</c:v>
                </c:pt>
                <c:pt idx="19426">
                  <c:v>323.78333333333336</c:v>
                </c:pt>
                <c:pt idx="19427">
                  <c:v>323.8</c:v>
                </c:pt>
                <c:pt idx="19428">
                  <c:v>323.81666666666666</c:v>
                </c:pt>
                <c:pt idx="19429">
                  <c:v>323.83333333333331</c:v>
                </c:pt>
                <c:pt idx="19430">
                  <c:v>323.85000000000002</c:v>
                </c:pt>
                <c:pt idx="19431">
                  <c:v>323.86666666666667</c:v>
                </c:pt>
                <c:pt idx="19432">
                  <c:v>323.88333333333333</c:v>
                </c:pt>
                <c:pt idx="19433">
                  <c:v>323.89999999999998</c:v>
                </c:pt>
                <c:pt idx="19434">
                  <c:v>323.91666666666669</c:v>
                </c:pt>
                <c:pt idx="19435">
                  <c:v>323.93333333333334</c:v>
                </c:pt>
                <c:pt idx="19436">
                  <c:v>323.95</c:v>
                </c:pt>
                <c:pt idx="19437">
                  <c:v>323.96666666666664</c:v>
                </c:pt>
                <c:pt idx="19438">
                  <c:v>323.98333333333335</c:v>
                </c:pt>
                <c:pt idx="19439">
                  <c:v>324</c:v>
                </c:pt>
                <c:pt idx="19440">
                  <c:v>324.01666666666665</c:v>
                </c:pt>
                <c:pt idx="19441">
                  <c:v>324.03333333333336</c:v>
                </c:pt>
                <c:pt idx="19442">
                  <c:v>324.05</c:v>
                </c:pt>
                <c:pt idx="19443">
                  <c:v>324.06666666666666</c:v>
                </c:pt>
                <c:pt idx="19444">
                  <c:v>324.08333333333331</c:v>
                </c:pt>
                <c:pt idx="19445">
                  <c:v>324.10000000000002</c:v>
                </c:pt>
                <c:pt idx="19446">
                  <c:v>324.11666666666667</c:v>
                </c:pt>
                <c:pt idx="19447">
                  <c:v>324.13333333333333</c:v>
                </c:pt>
                <c:pt idx="19448">
                  <c:v>324.14999999999998</c:v>
                </c:pt>
                <c:pt idx="19449">
                  <c:v>324.16666666666669</c:v>
                </c:pt>
                <c:pt idx="19450">
                  <c:v>324.18333333333334</c:v>
                </c:pt>
                <c:pt idx="19451">
                  <c:v>324.2</c:v>
                </c:pt>
                <c:pt idx="19452">
                  <c:v>324.21666666666664</c:v>
                </c:pt>
                <c:pt idx="19453">
                  <c:v>324.23333333333335</c:v>
                </c:pt>
                <c:pt idx="19454">
                  <c:v>324.25</c:v>
                </c:pt>
                <c:pt idx="19455">
                  <c:v>324.26666666666665</c:v>
                </c:pt>
                <c:pt idx="19456">
                  <c:v>324.28333333333336</c:v>
                </c:pt>
                <c:pt idx="19457">
                  <c:v>324.3</c:v>
                </c:pt>
                <c:pt idx="19458">
                  <c:v>324.31666666666666</c:v>
                </c:pt>
                <c:pt idx="19459">
                  <c:v>324.33333333333331</c:v>
                </c:pt>
                <c:pt idx="19460">
                  <c:v>324.35000000000002</c:v>
                </c:pt>
                <c:pt idx="19461">
                  <c:v>324.36666666666667</c:v>
                </c:pt>
                <c:pt idx="19462">
                  <c:v>324.38333333333333</c:v>
                </c:pt>
                <c:pt idx="19463">
                  <c:v>324.39999999999998</c:v>
                </c:pt>
                <c:pt idx="19464">
                  <c:v>324.41666666666669</c:v>
                </c:pt>
                <c:pt idx="19465">
                  <c:v>324.43333333333334</c:v>
                </c:pt>
                <c:pt idx="19466">
                  <c:v>324.45</c:v>
                </c:pt>
                <c:pt idx="19467">
                  <c:v>324.46666666666664</c:v>
                </c:pt>
                <c:pt idx="19468">
                  <c:v>324.48333333333335</c:v>
                </c:pt>
                <c:pt idx="19469">
                  <c:v>324.5</c:v>
                </c:pt>
                <c:pt idx="19470">
                  <c:v>324.51666666666665</c:v>
                </c:pt>
                <c:pt idx="19471">
                  <c:v>324.53333333333336</c:v>
                </c:pt>
                <c:pt idx="19472">
                  <c:v>324.55</c:v>
                </c:pt>
                <c:pt idx="19473">
                  <c:v>324.56666666666666</c:v>
                </c:pt>
                <c:pt idx="19474">
                  <c:v>324.58333333333331</c:v>
                </c:pt>
                <c:pt idx="19475">
                  <c:v>324.60000000000002</c:v>
                </c:pt>
                <c:pt idx="19476">
                  <c:v>324.61666666666667</c:v>
                </c:pt>
                <c:pt idx="19477">
                  <c:v>324.63333333333333</c:v>
                </c:pt>
                <c:pt idx="19478">
                  <c:v>324.64999999999998</c:v>
                </c:pt>
                <c:pt idx="19479">
                  <c:v>324.66666666666669</c:v>
                </c:pt>
                <c:pt idx="19480">
                  <c:v>324.68333333333334</c:v>
                </c:pt>
                <c:pt idx="19481">
                  <c:v>324.7</c:v>
                </c:pt>
                <c:pt idx="19482">
                  <c:v>324.71666666666664</c:v>
                </c:pt>
                <c:pt idx="19483">
                  <c:v>324.73333333333335</c:v>
                </c:pt>
                <c:pt idx="19484">
                  <c:v>324.75</c:v>
                </c:pt>
                <c:pt idx="19485">
                  <c:v>324.76666666666665</c:v>
                </c:pt>
                <c:pt idx="19486">
                  <c:v>324.78333333333336</c:v>
                </c:pt>
                <c:pt idx="19487">
                  <c:v>324.8</c:v>
                </c:pt>
                <c:pt idx="19488">
                  <c:v>324.81666666666666</c:v>
                </c:pt>
                <c:pt idx="19489">
                  <c:v>324.83333333333331</c:v>
                </c:pt>
                <c:pt idx="19490">
                  <c:v>324.85000000000002</c:v>
                </c:pt>
                <c:pt idx="19491">
                  <c:v>324.86666666666667</c:v>
                </c:pt>
                <c:pt idx="19492">
                  <c:v>324.88333333333333</c:v>
                </c:pt>
                <c:pt idx="19493">
                  <c:v>324.89999999999998</c:v>
                </c:pt>
                <c:pt idx="19494">
                  <c:v>324.91666666666669</c:v>
                </c:pt>
                <c:pt idx="19495">
                  <c:v>324.93333333333334</c:v>
                </c:pt>
                <c:pt idx="19496">
                  <c:v>324.95</c:v>
                </c:pt>
                <c:pt idx="19497">
                  <c:v>324.96666666666664</c:v>
                </c:pt>
                <c:pt idx="19498">
                  <c:v>324.98333333333335</c:v>
                </c:pt>
                <c:pt idx="19499">
                  <c:v>325</c:v>
                </c:pt>
                <c:pt idx="19500">
                  <c:v>325.01666666666665</c:v>
                </c:pt>
                <c:pt idx="19501">
                  <c:v>325.03333333333336</c:v>
                </c:pt>
                <c:pt idx="19502">
                  <c:v>325.05</c:v>
                </c:pt>
                <c:pt idx="19503">
                  <c:v>325.06666666666666</c:v>
                </c:pt>
                <c:pt idx="19504">
                  <c:v>325.08333333333331</c:v>
                </c:pt>
                <c:pt idx="19505">
                  <c:v>325.10000000000002</c:v>
                </c:pt>
                <c:pt idx="19506">
                  <c:v>325.11666666666667</c:v>
                </c:pt>
                <c:pt idx="19507">
                  <c:v>325.13333333333333</c:v>
                </c:pt>
                <c:pt idx="19508">
                  <c:v>325.14999999999998</c:v>
                </c:pt>
                <c:pt idx="19509">
                  <c:v>325.16666666666669</c:v>
                </c:pt>
                <c:pt idx="19510">
                  <c:v>325.18333333333334</c:v>
                </c:pt>
                <c:pt idx="19511">
                  <c:v>325.2</c:v>
                </c:pt>
                <c:pt idx="19512">
                  <c:v>325.21666666666664</c:v>
                </c:pt>
                <c:pt idx="19513">
                  <c:v>325.23333333333335</c:v>
                </c:pt>
                <c:pt idx="19514">
                  <c:v>325.25</c:v>
                </c:pt>
                <c:pt idx="19515">
                  <c:v>325.26666666666665</c:v>
                </c:pt>
                <c:pt idx="19516">
                  <c:v>325.28333333333336</c:v>
                </c:pt>
                <c:pt idx="19517">
                  <c:v>325.3</c:v>
                </c:pt>
                <c:pt idx="19518">
                  <c:v>325.31666666666666</c:v>
                </c:pt>
                <c:pt idx="19519">
                  <c:v>325.33333333333331</c:v>
                </c:pt>
                <c:pt idx="19520">
                  <c:v>325.35000000000002</c:v>
                </c:pt>
                <c:pt idx="19521">
                  <c:v>325.36666666666667</c:v>
                </c:pt>
                <c:pt idx="19522">
                  <c:v>325.38333333333333</c:v>
                </c:pt>
                <c:pt idx="19523">
                  <c:v>325.39999999999998</c:v>
                </c:pt>
                <c:pt idx="19524">
                  <c:v>325.41666666666669</c:v>
                </c:pt>
                <c:pt idx="19525">
                  <c:v>325.43333333333334</c:v>
                </c:pt>
                <c:pt idx="19526">
                  <c:v>325.45</c:v>
                </c:pt>
                <c:pt idx="19527">
                  <c:v>325.46666666666664</c:v>
                </c:pt>
                <c:pt idx="19528">
                  <c:v>325.48333333333335</c:v>
                </c:pt>
                <c:pt idx="19529">
                  <c:v>325.5</c:v>
                </c:pt>
                <c:pt idx="19530">
                  <c:v>325.51666666666665</c:v>
                </c:pt>
                <c:pt idx="19531">
                  <c:v>325.53333333333336</c:v>
                </c:pt>
                <c:pt idx="19532">
                  <c:v>325.55</c:v>
                </c:pt>
                <c:pt idx="19533">
                  <c:v>325.56666666666666</c:v>
                </c:pt>
                <c:pt idx="19534">
                  <c:v>325.58333333333331</c:v>
                </c:pt>
                <c:pt idx="19535">
                  <c:v>325.60000000000002</c:v>
                </c:pt>
                <c:pt idx="19536">
                  <c:v>325.61666666666667</c:v>
                </c:pt>
                <c:pt idx="19537">
                  <c:v>325.63333333333333</c:v>
                </c:pt>
                <c:pt idx="19538">
                  <c:v>325.64999999999998</c:v>
                </c:pt>
                <c:pt idx="19539">
                  <c:v>325.66666666666669</c:v>
                </c:pt>
                <c:pt idx="19540">
                  <c:v>325.68333333333334</c:v>
                </c:pt>
                <c:pt idx="19541">
                  <c:v>325.7</c:v>
                </c:pt>
                <c:pt idx="19542">
                  <c:v>325.71666666666664</c:v>
                </c:pt>
                <c:pt idx="19543">
                  <c:v>325.73333333333335</c:v>
                </c:pt>
                <c:pt idx="19544">
                  <c:v>325.75</c:v>
                </c:pt>
                <c:pt idx="19545">
                  <c:v>325.76666666666665</c:v>
                </c:pt>
                <c:pt idx="19546">
                  <c:v>325.78333333333336</c:v>
                </c:pt>
                <c:pt idx="19547">
                  <c:v>325.8</c:v>
                </c:pt>
                <c:pt idx="19548">
                  <c:v>325.81666666666666</c:v>
                </c:pt>
                <c:pt idx="19549">
                  <c:v>325.83333333333331</c:v>
                </c:pt>
                <c:pt idx="19550">
                  <c:v>325.85000000000002</c:v>
                </c:pt>
                <c:pt idx="19551">
                  <c:v>325.86666666666667</c:v>
                </c:pt>
                <c:pt idx="19552">
                  <c:v>325.88333333333333</c:v>
                </c:pt>
                <c:pt idx="19553">
                  <c:v>325.89999999999998</c:v>
                </c:pt>
                <c:pt idx="19554">
                  <c:v>325.91666666666669</c:v>
                </c:pt>
                <c:pt idx="19555">
                  <c:v>325.93333333333334</c:v>
                </c:pt>
                <c:pt idx="19556">
                  <c:v>325.95</c:v>
                </c:pt>
                <c:pt idx="19557">
                  <c:v>325.96666666666664</c:v>
                </c:pt>
                <c:pt idx="19558">
                  <c:v>325.98333333333335</c:v>
                </c:pt>
                <c:pt idx="19559">
                  <c:v>326</c:v>
                </c:pt>
                <c:pt idx="19560">
                  <c:v>326.01666666666665</c:v>
                </c:pt>
                <c:pt idx="19561">
                  <c:v>326.03333333333336</c:v>
                </c:pt>
                <c:pt idx="19562">
                  <c:v>326.05</c:v>
                </c:pt>
                <c:pt idx="19563">
                  <c:v>326.06666666666666</c:v>
                </c:pt>
                <c:pt idx="19564">
                  <c:v>326.08333333333331</c:v>
                </c:pt>
                <c:pt idx="19565">
                  <c:v>326.10000000000002</c:v>
                </c:pt>
                <c:pt idx="19566">
                  <c:v>326.11666666666667</c:v>
                </c:pt>
                <c:pt idx="19567">
                  <c:v>326.13333333333333</c:v>
                </c:pt>
                <c:pt idx="19568">
                  <c:v>326.14999999999998</c:v>
                </c:pt>
                <c:pt idx="19569">
                  <c:v>326.16666666666669</c:v>
                </c:pt>
                <c:pt idx="19570">
                  <c:v>326.18333333333334</c:v>
                </c:pt>
                <c:pt idx="19571">
                  <c:v>326.2</c:v>
                </c:pt>
                <c:pt idx="19572">
                  <c:v>326.21666666666664</c:v>
                </c:pt>
                <c:pt idx="19573">
                  <c:v>326.23333333333335</c:v>
                </c:pt>
                <c:pt idx="19574">
                  <c:v>326.25</c:v>
                </c:pt>
                <c:pt idx="19575">
                  <c:v>326.26666666666665</c:v>
                </c:pt>
                <c:pt idx="19576">
                  <c:v>326.28333333333336</c:v>
                </c:pt>
                <c:pt idx="19577">
                  <c:v>326.3</c:v>
                </c:pt>
                <c:pt idx="19578">
                  <c:v>326.31666666666666</c:v>
                </c:pt>
                <c:pt idx="19579">
                  <c:v>326.33333333333331</c:v>
                </c:pt>
                <c:pt idx="19580">
                  <c:v>326.35000000000002</c:v>
                </c:pt>
                <c:pt idx="19581">
                  <c:v>326.36666666666667</c:v>
                </c:pt>
                <c:pt idx="19582">
                  <c:v>326.38333333333333</c:v>
                </c:pt>
                <c:pt idx="19583">
                  <c:v>326.39999999999998</c:v>
                </c:pt>
                <c:pt idx="19584">
                  <c:v>326.41666666666669</c:v>
                </c:pt>
                <c:pt idx="19585">
                  <c:v>326.43333333333334</c:v>
                </c:pt>
                <c:pt idx="19586">
                  <c:v>326.45</c:v>
                </c:pt>
                <c:pt idx="19587">
                  <c:v>326.46666666666664</c:v>
                </c:pt>
                <c:pt idx="19588">
                  <c:v>326.48333333333335</c:v>
                </c:pt>
                <c:pt idx="19589">
                  <c:v>326.5</c:v>
                </c:pt>
                <c:pt idx="19590">
                  <c:v>326.51666666666665</c:v>
                </c:pt>
                <c:pt idx="19591">
                  <c:v>326.53333333333336</c:v>
                </c:pt>
                <c:pt idx="19592">
                  <c:v>326.55</c:v>
                </c:pt>
                <c:pt idx="19593">
                  <c:v>326.56666666666666</c:v>
                </c:pt>
                <c:pt idx="19594">
                  <c:v>326.58333333333331</c:v>
                </c:pt>
                <c:pt idx="19595">
                  <c:v>326.60000000000002</c:v>
                </c:pt>
                <c:pt idx="19596">
                  <c:v>326.61666666666667</c:v>
                </c:pt>
                <c:pt idx="19597">
                  <c:v>326.63333333333333</c:v>
                </c:pt>
                <c:pt idx="19598">
                  <c:v>326.64999999999998</c:v>
                </c:pt>
                <c:pt idx="19599">
                  <c:v>326.66666666666669</c:v>
                </c:pt>
                <c:pt idx="19600">
                  <c:v>326.68333333333334</c:v>
                </c:pt>
                <c:pt idx="19601">
                  <c:v>326.7</c:v>
                </c:pt>
                <c:pt idx="19602">
                  <c:v>326.71666666666664</c:v>
                </c:pt>
                <c:pt idx="19603">
                  <c:v>326.73333333333335</c:v>
                </c:pt>
                <c:pt idx="19604">
                  <c:v>326.75</c:v>
                </c:pt>
                <c:pt idx="19605">
                  <c:v>326.76666666666665</c:v>
                </c:pt>
                <c:pt idx="19606">
                  <c:v>326.78333333333336</c:v>
                </c:pt>
                <c:pt idx="19607">
                  <c:v>326.8</c:v>
                </c:pt>
                <c:pt idx="19608">
                  <c:v>326.81666666666666</c:v>
                </c:pt>
                <c:pt idx="19609">
                  <c:v>326.83333333333331</c:v>
                </c:pt>
                <c:pt idx="19610">
                  <c:v>326.85000000000002</c:v>
                </c:pt>
                <c:pt idx="19611">
                  <c:v>326.86666666666667</c:v>
                </c:pt>
                <c:pt idx="19612">
                  <c:v>326.88333333333333</c:v>
                </c:pt>
                <c:pt idx="19613">
                  <c:v>326.89999999999998</c:v>
                </c:pt>
                <c:pt idx="19614">
                  <c:v>326.91666666666669</c:v>
                </c:pt>
                <c:pt idx="19615">
                  <c:v>326.93333333333334</c:v>
                </c:pt>
                <c:pt idx="19616">
                  <c:v>326.95</c:v>
                </c:pt>
                <c:pt idx="19617">
                  <c:v>326.96666666666664</c:v>
                </c:pt>
                <c:pt idx="19618">
                  <c:v>326.98333333333335</c:v>
                </c:pt>
                <c:pt idx="19619">
                  <c:v>327</c:v>
                </c:pt>
                <c:pt idx="19620">
                  <c:v>327.01666666666665</c:v>
                </c:pt>
                <c:pt idx="19621">
                  <c:v>327.03333333333336</c:v>
                </c:pt>
                <c:pt idx="19622">
                  <c:v>327.05</c:v>
                </c:pt>
                <c:pt idx="19623">
                  <c:v>327.06666666666666</c:v>
                </c:pt>
                <c:pt idx="19624">
                  <c:v>327.08333333333331</c:v>
                </c:pt>
                <c:pt idx="19625">
                  <c:v>327.10000000000002</c:v>
                </c:pt>
                <c:pt idx="19626">
                  <c:v>327.11666666666667</c:v>
                </c:pt>
                <c:pt idx="19627">
                  <c:v>327.13333333333333</c:v>
                </c:pt>
                <c:pt idx="19628">
                  <c:v>327.14999999999998</c:v>
                </c:pt>
                <c:pt idx="19629">
                  <c:v>327.16666666666669</c:v>
                </c:pt>
                <c:pt idx="19630">
                  <c:v>327.18333333333334</c:v>
                </c:pt>
                <c:pt idx="19631">
                  <c:v>327.2</c:v>
                </c:pt>
                <c:pt idx="19632">
                  <c:v>327.21666666666664</c:v>
                </c:pt>
                <c:pt idx="19633">
                  <c:v>327.23333333333335</c:v>
                </c:pt>
                <c:pt idx="19634">
                  <c:v>327.25</c:v>
                </c:pt>
                <c:pt idx="19635">
                  <c:v>327.26666666666665</c:v>
                </c:pt>
                <c:pt idx="19636">
                  <c:v>327.28333333333336</c:v>
                </c:pt>
                <c:pt idx="19637">
                  <c:v>327.3</c:v>
                </c:pt>
                <c:pt idx="19638">
                  <c:v>327.31666666666666</c:v>
                </c:pt>
                <c:pt idx="19639">
                  <c:v>327.33333333333331</c:v>
                </c:pt>
                <c:pt idx="19640">
                  <c:v>327.35000000000002</c:v>
                </c:pt>
                <c:pt idx="19641">
                  <c:v>327.36666666666667</c:v>
                </c:pt>
                <c:pt idx="19642">
                  <c:v>327.38333333333333</c:v>
                </c:pt>
                <c:pt idx="19643">
                  <c:v>327.39999999999998</c:v>
                </c:pt>
                <c:pt idx="19644">
                  <c:v>327.41666666666669</c:v>
                </c:pt>
                <c:pt idx="19645">
                  <c:v>327.43333333333334</c:v>
                </c:pt>
                <c:pt idx="19646">
                  <c:v>327.45</c:v>
                </c:pt>
                <c:pt idx="19647">
                  <c:v>327.46666666666664</c:v>
                </c:pt>
                <c:pt idx="19648">
                  <c:v>327.48333333333335</c:v>
                </c:pt>
                <c:pt idx="19649">
                  <c:v>327.5</c:v>
                </c:pt>
                <c:pt idx="19650">
                  <c:v>327.51666666666665</c:v>
                </c:pt>
                <c:pt idx="19651">
                  <c:v>327.53333333333336</c:v>
                </c:pt>
                <c:pt idx="19652">
                  <c:v>327.55</c:v>
                </c:pt>
                <c:pt idx="19653">
                  <c:v>327.56666666666666</c:v>
                </c:pt>
                <c:pt idx="19654">
                  <c:v>327.58333333333331</c:v>
                </c:pt>
                <c:pt idx="19655">
                  <c:v>327.60000000000002</c:v>
                </c:pt>
                <c:pt idx="19656">
                  <c:v>327.61666666666667</c:v>
                </c:pt>
                <c:pt idx="19657">
                  <c:v>327.63333333333333</c:v>
                </c:pt>
                <c:pt idx="19658">
                  <c:v>327.64999999999998</c:v>
                </c:pt>
                <c:pt idx="19659">
                  <c:v>327.66666666666669</c:v>
                </c:pt>
                <c:pt idx="19660">
                  <c:v>327.68333333333334</c:v>
                </c:pt>
                <c:pt idx="19661">
                  <c:v>327.7</c:v>
                </c:pt>
                <c:pt idx="19662">
                  <c:v>327.71666666666664</c:v>
                </c:pt>
                <c:pt idx="19663">
                  <c:v>327.73333333333335</c:v>
                </c:pt>
                <c:pt idx="19664">
                  <c:v>327.75</c:v>
                </c:pt>
                <c:pt idx="19665">
                  <c:v>327.76666666666665</c:v>
                </c:pt>
                <c:pt idx="19666">
                  <c:v>327.78333333333336</c:v>
                </c:pt>
                <c:pt idx="19667">
                  <c:v>327.8</c:v>
                </c:pt>
                <c:pt idx="19668">
                  <c:v>327.81666666666666</c:v>
                </c:pt>
                <c:pt idx="19669">
                  <c:v>327.83333333333331</c:v>
                </c:pt>
                <c:pt idx="19670">
                  <c:v>327.85</c:v>
                </c:pt>
                <c:pt idx="19671">
                  <c:v>327.86666666666667</c:v>
                </c:pt>
                <c:pt idx="19672">
                  <c:v>327.88333333333333</c:v>
                </c:pt>
                <c:pt idx="19673">
                  <c:v>327.9</c:v>
                </c:pt>
                <c:pt idx="19674">
                  <c:v>327.91666666666669</c:v>
                </c:pt>
                <c:pt idx="19675">
                  <c:v>327.93333333333334</c:v>
                </c:pt>
                <c:pt idx="19676">
                  <c:v>327.95</c:v>
                </c:pt>
                <c:pt idx="19677">
                  <c:v>327.96666666666664</c:v>
                </c:pt>
                <c:pt idx="19678">
                  <c:v>327.98333333333335</c:v>
                </c:pt>
                <c:pt idx="19679">
                  <c:v>328</c:v>
                </c:pt>
                <c:pt idx="19680">
                  <c:v>328.01666666666665</c:v>
                </c:pt>
                <c:pt idx="19681">
                  <c:v>328.03333333333336</c:v>
                </c:pt>
                <c:pt idx="19682">
                  <c:v>328.05</c:v>
                </c:pt>
                <c:pt idx="19683">
                  <c:v>328.06666666666666</c:v>
                </c:pt>
                <c:pt idx="19684">
                  <c:v>328.08333333333331</c:v>
                </c:pt>
                <c:pt idx="19685">
                  <c:v>328.1</c:v>
                </c:pt>
                <c:pt idx="19686">
                  <c:v>328.11666666666667</c:v>
                </c:pt>
                <c:pt idx="19687">
                  <c:v>328.13333333333333</c:v>
                </c:pt>
                <c:pt idx="19688">
                  <c:v>328.15</c:v>
                </c:pt>
                <c:pt idx="19689">
                  <c:v>328.16666666666669</c:v>
                </c:pt>
                <c:pt idx="19690">
                  <c:v>328.18333333333334</c:v>
                </c:pt>
                <c:pt idx="19691">
                  <c:v>328.2</c:v>
                </c:pt>
                <c:pt idx="19692">
                  <c:v>328.21666666666664</c:v>
                </c:pt>
                <c:pt idx="19693">
                  <c:v>328.23333333333335</c:v>
                </c:pt>
                <c:pt idx="19694">
                  <c:v>328.25</c:v>
                </c:pt>
                <c:pt idx="19695">
                  <c:v>328.26666666666665</c:v>
                </c:pt>
                <c:pt idx="19696">
                  <c:v>328.28333333333336</c:v>
                </c:pt>
                <c:pt idx="19697">
                  <c:v>328.3</c:v>
                </c:pt>
                <c:pt idx="19698">
                  <c:v>328.31666666666666</c:v>
                </c:pt>
                <c:pt idx="19699">
                  <c:v>328.33333333333331</c:v>
                </c:pt>
                <c:pt idx="19700">
                  <c:v>328.35</c:v>
                </c:pt>
                <c:pt idx="19701">
                  <c:v>328.36666666666667</c:v>
                </c:pt>
                <c:pt idx="19702">
                  <c:v>328.38333333333333</c:v>
                </c:pt>
                <c:pt idx="19703">
                  <c:v>328.4</c:v>
                </c:pt>
                <c:pt idx="19704">
                  <c:v>328.41666666666669</c:v>
                </c:pt>
                <c:pt idx="19705">
                  <c:v>328.43333333333334</c:v>
                </c:pt>
                <c:pt idx="19706">
                  <c:v>328.45</c:v>
                </c:pt>
                <c:pt idx="19707">
                  <c:v>328.46666666666664</c:v>
                </c:pt>
                <c:pt idx="19708">
                  <c:v>328.48333333333335</c:v>
                </c:pt>
                <c:pt idx="19709">
                  <c:v>328.5</c:v>
                </c:pt>
                <c:pt idx="19710">
                  <c:v>328.51666666666665</c:v>
                </c:pt>
                <c:pt idx="19711">
                  <c:v>328.53333333333336</c:v>
                </c:pt>
                <c:pt idx="19712">
                  <c:v>328.55</c:v>
                </c:pt>
                <c:pt idx="19713">
                  <c:v>328.56666666666666</c:v>
                </c:pt>
                <c:pt idx="19714">
                  <c:v>328.58333333333331</c:v>
                </c:pt>
                <c:pt idx="19715">
                  <c:v>328.6</c:v>
                </c:pt>
                <c:pt idx="19716">
                  <c:v>328.61666666666667</c:v>
                </c:pt>
                <c:pt idx="19717">
                  <c:v>328.63333333333333</c:v>
                </c:pt>
                <c:pt idx="19718">
                  <c:v>328.65</c:v>
                </c:pt>
                <c:pt idx="19719">
                  <c:v>328.66666666666669</c:v>
                </c:pt>
                <c:pt idx="19720">
                  <c:v>328.68333333333334</c:v>
                </c:pt>
                <c:pt idx="19721">
                  <c:v>328.7</c:v>
                </c:pt>
                <c:pt idx="19722">
                  <c:v>328.71666666666664</c:v>
                </c:pt>
                <c:pt idx="19723">
                  <c:v>328.73333333333335</c:v>
                </c:pt>
                <c:pt idx="19724">
                  <c:v>328.75</c:v>
                </c:pt>
                <c:pt idx="19725">
                  <c:v>328.76666666666665</c:v>
                </c:pt>
                <c:pt idx="19726">
                  <c:v>328.78333333333336</c:v>
                </c:pt>
                <c:pt idx="19727">
                  <c:v>328.8</c:v>
                </c:pt>
                <c:pt idx="19728">
                  <c:v>328.81666666666666</c:v>
                </c:pt>
                <c:pt idx="19729">
                  <c:v>328.83333333333331</c:v>
                </c:pt>
                <c:pt idx="19730">
                  <c:v>328.85</c:v>
                </c:pt>
                <c:pt idx="19731">
                  <c:v>328.86666666666667</c:v>
                </c:pt>
                <c:pt idx="19732">
                  <c:v>328.88333333333333</c:v>
                </c:pt>
                <c:pt idx="19733">
                  <c:v>328.9</c:v>
                </c:pt>
                <c:pt idx="19734">
                  <c:v>328.91666666666669</c:v>
                </c:pt>
                <c:pt idx="19735">
                  <c:v>328.93333333333334</c:v>
                </c:pt>
                <c:pt idx="19736">
                  <c:v>328.95</c:v>
                </c:pt>
                <c:pt idx="19737">
                  <c:v>328.96666666666664</c:v>
                </c:pt>
                <c:pt idx="19738">
                  <c:v>328.98333333333335</c:v>
                </c:pt>
                <c:pt idx="19739">
                  <c:v>329</c:v>
                </c:pt>
                <c:pt idx="19740">
                  <c:v>329.01666666666665</c:v>
                </c:pt>
                <c:pt idx="19741">
                  <c:v>329.03333333333336</c:v>
                </c:pt>
                <c:pt idx="19742">
                  <c:v>329.05</c:v>
                </c:pt>
                <c:pt idx="19743">
                  <c:v>329.06666666666666</c:v>
                </c:pt>
                <c:pt idx="19744">
                  <c:v>329.08333333333331</c:v>
                </c:pt>
                <c:pt idx="19745">
                  <c:v>329.1</c:v>
                </c:pt>
                <c:pt idx="19746">
                  <c:v>329.11666666666667</c:v>
                </c:pt>
                <c:pt idx="19747">
                  <c:v>329.13333333333333</c:v>
                </c:pt>
                <c:pt idx="19748">
                  <c:v>329.15</c:v>
                </c:pt>
                <c:pt idx="19749">
                  <c:v>329.16666666666669</c:v>
                </c:pt>
                <c:pt idx="19750">
                  <c:v>329.18333333333334</c:v>
                </c:pt>
                <c:pt idx="19751">
                  <c:v>329.2</c:v>
                </c:pt>
                <c:pt idx="19752">
                  <c:v>329.21666666666664</c:v>
                </c:pt>
                <c:pt idx="19753">
                  <c:v>329.23333333333335</c:v>
                </c:pt>
                <c:pt idx="19754">
                  <c:v>329.25</c:v>
                </c:pt>
                <c:pt idx="19755">
                  <c:v>329.26666666666665</c:v>
                </c:pt>
                <c:pt idx="19756">
                  <c:v>329.28333333333336</c:v>
                </c:pt>
                <c:pt idx="19757">
                  <c:v>329.3</c:v>
                </c:pt>
                <c:pt idx="19758">
                  <c:v>329.31666666666666</c:v>
                </c:pt>
                <c:pt idx="19759">
                  <c:v>329.33333333333331</c:v>
                </c:pt>
                <c:pt idx="19760">
                  <c:v>329.35</c:v>
                </c:pt>
                <c:pt idx="19761">
                  <c:v>329.36666666666667</c:v>
                </c:pt>
                <c:pt idx="19762">
                  <c:v>329.38333333333333</c:v>
                </c:pt>
                <c:pt idx="19763">
                  <c:v>329.4</c:v>
                </c:pt>
                <c:pt idx="19764">
                  <c:v>329.41666666666669</c:v>
                </c:pt>
                <c:pt idx="19765">
                  <c:v>329.43333333333334</c:v>
                </c:pt>
                <c:pt idx="19766">
                  <c:v>329.45</c:v>
                </c:pt>
                <c:pt idx="19767">
                  <c:v>329.46666666666664</c:v>
                </c:pt>
                <c:pt idx="19768">
                  <c:v>329.48333333333335</c:v>
                </c:pt>
                <c:pt idx="19769">
                  <c:v>329.5</c:v>
                </c:pt>
                <c:pt idx="19770">
                  <c:v>329.51666666666665</c:v>
                </c:pt>
                <c:pt idx="19771">
                  <c:v>329.53333333333336</c:v>
                </c:pt>
                <c:pt idx="19772">
                  <c:v>329.55</c:v>
                </c:pt>
                <c:pt idx="19773">
                  <c:v>329.56666666666666</c:v>
                </c:pt>
                <c:pt idx="19774">
                  <c:v>329.58333333333331</c:v>
                </c:pt>
                <c:pt idx="19775">
                  <c:v>329.6</c:v>
                </c:pt>
                <c:pt idx="19776">
                  <c:v>329.61666666666667</c:v>
                </c:pt>
                <c:pt idx="19777">
                  <c:v>329.63333333333333</c:v>
                </c:pt>
                <c:pt idx="19778">
                  <c:v>329.65</c:v>
                </c:pt>
                <c:pt idx="19779">
                  <c:v>329.66666666666669</c:v>
                </c:pt>
                <c:pt idx="19780">
                  <c:v>329.68333333333334</c:v>
                </c:pt>
                <c:pt idx="19781">
                  <c:v>329.7</c:v>
                </c:pt>
                <c:pt idx="19782">
                  <c:v>329.71666666666664</c:v>
                </c:pt>
                <c:pt idx="19783">
                  <c:v>329.73333333333335</c:v>
                </c:pt>
                <c:pt idx="19784">
                  <c:v>329.75</c:v>
                </c:pt>
                <c:pt idx="19785">
                  <c:v>329.76666666666665</c:v>
                </c:pt>
                <c:pt idx="19786">
                  <c:v>329.78333333333336</c:v>
                </c:pt>
                <c:pt idx="19787">
                  <c:v>329.8</c:v>
                </c:pt>
                <c:pt idx="19788">
                  <c:v>329.81666666666666</c:v>
                </c:pt>
                <c:pt idx="19789">
                  <c:v>329.83333333333331</c:v>
                </c:pt>
                <c:pt idx="19790">
                  <c:v>329.85</c:v>
                </c:pt>
                <c:pt idx="19791">
                  <c:v>329.86666666666667</c:v>
                </c:pt>
                <c:pt idx="19792">
                  <c:v>329.88333333333333</c:v>
                </c:pt>
                <c:pt idx="19793">
                  <c:v>329.9</c:v>
                </c:pt>
                <c:pt idx="19794">
                  <c:v>329.91666666666669</c:v>
                </c:pt>
                <c:pt idx="19795">
                  <c:v>329.93333333333334</c:v>
                </c:pt>
                <c:pt idx="19796">
                  <c:v>329.95</c:v>
                </c:pt>
                <c:pt idx="19797">
                  <c:v>329.96666666666664</c:v>
                </c:pt>
                <c:pt idx="19798">
                  <c:v>329.98333333333335</c:v>
                </c:pt>
                <c:pt idx="19799">
                  <c:v>330</c:v>
                </c:pt>
                <c:pt idx="19800">
                  <c:v>330.01666666666665</c:v>
                </c:pt>
                <c:pt idx="19801">
                  <c:v>330.03333333333336</c:v>
                </c:pt>
                <c:pt idx="19802">
                  <c:v>330.05</c:v>
                </c:pt>
                <c:pt idx="19803">
                  <c:v>330.06666666666666</c:v>
                </c:pt>
                <c:pt idx="19804">
                  <c:v>330.08333333333331</c:v>
                </c:pt>
                <c:pt idx="19805">
                  <c:v>330.1</c:v>
                </c:pt>
                <c:pt idx="19806">
                  <c:v>330.11666666666667</c:v>
                </c:pt>
                <c:pt idx="19807">
                  <c:v>330.13333333333333</c:v>
                </c:pt>
                <c:pt idx="19808">
                  <c:v>330.15</c:v>
                </c:pt>
                <c:pt idx="19809">
                  <c:v>330.16666666666669</c:v>
                </c:pt>
                <c:pt idx="19810">
                  <c:v>330.18333333333334</c:v>
                </c:pt>
                <c:pt idx="19811">
                  <c:v>330.2</c:v>
                </c:pt>
                <c:pt idx="19812">
                  <c:v>330.21666666666664</c:v>
                </c:pt>
                <c:pt idx="19813">
                  <c:v>330.23333333333335</c:v>
                </c:pt>
                <c:pt idx="19814">
                  <c:v>330.25</c:v>
                </c:pt>
                <c:pt idx="19815">
                  <c:v>330.26666666666665</c:v>
                </c:pt>
                <c:pt idx="19816">
                  <c:v>330.28333333333336</c:v>
                </c:pt>
                <c:pt idx="19817">
                  <c:v>330.3</c:v>
                </c:pt>
                <c:pt idx="19818">
                  <c:v>330.31666666666666</c:v>
                </c:pt>
                <c:pt idx="19819">
                  <c:v>330.33333333333331</c:v>
                </c:pt>
                <c:pt idx="19820">
                  <c:v>330.35</c:v>
                </c:pt>
                <c:pt idx="19821">
                  <c:v>330.36666666666667</c:v>
                </c:pt>
                <c:pt idx="19822">
                  <c:v>330.38333333333333</c:v>
                </c:pt>
                <c:pt idx="19823">
                  <c:v>330.4</c:v>
                </c:pt>
                <c:pt idx="19824">
                  <c:v>330.41666666666669</c:v>
                </c:pt>
                <c:pt idx="19825">
                  <c:v>330.43333333333334</c:v>
                </c:pt>
                <c:pt idx="19826">
                  <c:v>330.45</c:v>
                </c:pt>
                <c:pt idx="19827">
                  <c:v>330.46666666666664</c:v>
                </c:pt>
                <c:pt idx="19828">
                  <c:v>330.48333333333335</c:v>
                </c:pt>
                <c:pt idx="19829">
                  <c:v>330.5</c:v>
                </c:pt>
                <c:pt idx="19830">
                  <c:v>330.51666666666665</c:v>
                </c:pt>
                <c:pt idx="19831">
                  <c:v>330.53333333333336</c:v>
                </c:pt>
                <c:pt idx="19832">
                  <c:v>330.55</c:v>
                </c:pt>
                <c:pt idx="19833">
                  <c:v>330.56666666666666</c:v>
                </c:pt>
                <c:pt idx="19834">
                  <c:v>330.58333333333331</c:v>
                </c:pt>
                <c:pt idx="19835">
                  <c:v>330.6</c:v>
                </c:pt>
                <c:pt idx="19836">
                  <c:v>330.61666666666667</c:v>
                </c:pt>
                <c:pt idx="19837">
                  <c:v>330.63333333333333</c:v>
                </c:pt>
                <c:pt idx="19838">
                  <c:v>330.65</c:v>
                </c:pt>
                <c:pt idx="19839">
                  <c:v>330.66666666666669</c:v>
                </c:pt>
                <c:pt idx="19840">
                  <c:v>330.68333333333334</c:v>
                </c:pt>
                <c:pt idx="19841">
                  <c:v>330.7</c:v>
                </c:pt>
                <c:pt idx="19842">
                  <c:v>330.71666666666664</c:v>
                </c:pt>
                <c:pt idx="19843">
                  <c:v>330.73333333333335</c:v>
                </c:pt>
                <c:pt idx="19844">
                  <c:v>330.75</c:v>
                </c:pt>
                <c:pt idx="19845">
                  <c:v>330.76666666666665</c:v>
                </c:pt>
                <c:pt idx="19846">
                  <c:v>330.78333333333336</c:v>
                </c:pt>
                <c:pt idx="19847">
                  <c:v>330.8</c:v>
                </c:pt>
                <c:pt idx="19848">
                  <c:v>330.81666666666666</c:v>
                </c:pt>
                <c:pt idx="19849">
                  <c:v>330.83333333333331</c:v>
                </c:pt>
                <c:pt idx="19850">
                  <c:v>330.85</c:v>
                </c:pt>
                <c:pt idx="19851">
                  <c:v>330.86666666666667</c:v>
                </c:pt>
                <c:pt idx="19852">
                  <c:v>330.88333333333333</c:v>
                </c:pt>
                <c:pt idx="19853">
                  <c:v>330.9</c:v>
                </c:pt>
                <c:pt idx="19854">
                  <c:v>330.91666666666669</c:v>
                </c:pt>
                <c:pt idx="19855">
                  <c:v>330.93333333333334</c:v>
                </c:pt>
                <c:pt idx="19856">
                  <c:v>330.95</c:v>
                </c:pt>
                <c:pt idx="19857">
                  <c:v>330.96666666666664</c:v>
                </c:pt>
                <c:pt idx="19858">
                  <c:v>330.98333333333335</c:v>
                </c:pt>
                <c:pt idx="19859">
                  <c:v>331</c:v>
                </c:pt>
                <c:pt idx="19860">
                  <c:v>331.01666666666665</c:v>
                </c:pt>
                <c:pt idx="19861">
                  <c:v>331.03333333333336</c:v>
                </c:pt>
                <c:pt idx="19862">
                  <c:v>331.05</c:v>
                </c:pt>
                <c:pt idx="19863">
                  <c:v>331.06666666666666</c:v>
                </c:pt>
                <c:pt idx="19864">
                  <c:v>331.08333333333331</c:v>
                </c:pt>
                <c:pt idx="19865">
                  <c:v>331.1</c:v>
                </c:pt>
                <c:pt idx="19866">
                  <c:v>331.11666666666667</c:v>
                </c:pt>
                <c:pt idx="19867">
                  <c:v>331.13333333333333</c:v>
                </c:pt>
                <c:pt idx="19868">
                  <c:v>331.15</c:v>
                </c:pt>
                <c:pt idx="19869">
                  <c:v>331.16666666666669</c:v>
                </c:pt>
                <c:pt idx="19870">
                  <c:v>331.18333333333334</c:v>
                </c:pt>
                <c:pt idx="19871">
                  <c:v>331.2</c:v>
                </c:pt>
                <c:pt idx="19872">
                  <c:v>331.21666666666664</c:v>
                </c:pt>
                <c:pt idx="19873">
                  <c:v>331.23333333333335</c:v>
                </c:pt>
                <c:pt idx="19874">
                  <c:v>331.25</c:v>
                </c:pt>
                <c:pt idx="19875">
                  <c:v>331.26666666666665</c:v>
                </c:pt>
                <c:pt idx="19876">
                  <c:v>331.28333333333336</c:v>
                </c:pt>
                <c:pt idx="19877">
                  <c:v>331.3</c:v>
                </c:pt>
                <c:pt idx="19878">
                  <c:v>331.31666666666666</c:v>
                </c:pt>
                <c:pt idx="19879">
                  <c:v>331.33333333333331</c:v>
                </c:pt>
                <c:pt idx="19880">
                  <c:v>331.35</c:v>
                </c:pt>
                <c:pt idx="19881">
                  <c:v>331.36666666666667</c:v>
                </c:pt>
                <c:pt idx="19882">
                  <c:v>331.38333333333333</c:v>
                </c:pt>
                <c:pt idx="19883">
                  <c:v>331.4</c:v>
                </c:pt>
                <c:pt idx="19884">
                  <c:v>331.41666666666669</c:v>
                </c:pt>
                <c:pt idx="19885">
                  <c:v>331.43333333333334</c:v>
                </c:pt>
                <c:pt idx="19886">
                  <c:v>331.45</c:v>
                </c:pt>
                <c:pt idx="19887">
                  <c:v>331.46666666666664</c:v>
                </c:pt>
                <c:pt idx="19888">
                  <c:v>331.48333333333335</c:v>
                </c:pt>
                <c:pt idx="19889">
                  <c:v>331.5</c:v>
                </c:pt>
                <c:pt idx="19890">
                  <c:v>331.51666666666665</c:v>
                </c:pt>
                <c:pt idx="19891">
                  <c:v>331.53333333333336</c:v>
                </c:pt>
                <c:pt idx="19892">
                  <c:v>331.55</c:v>
                </c:pt>
                <c:pt idx="19893">
                  <c:v>331.56666666666666</c:v>
                </c:pt>
                <c:pt idx="19894">
                  <c:v>331.58333333333331</c:v>
                </c:pt>
                <c:pt idx="19895">
                  <c:v>331.6</c:v>
                </c:pt>
                <c:pt idx="19896">
                  <c:v>331.61666666666667</c:v>
                </c:pt>
                <c:pt idx="19897">
                  <c:v>331.63333333333333</c:v>
                </c:pt>
                <c:pt idx="19898">
                  <c:v>331.65</c:v>
                </c:pt>
                <c:pt idx="19899">
                  <c:v>331.66666666666669</c:v>
                </c:pt>
                <c:pt idx="19900">
                  <c:v>331.68333333333334</c:v>
                </c:pt>
                <c:pt idx="19901">
                  <c:v>331.7</c:v>
                </c:pt>
                <c:pt idx="19902">
                  <c:v>331.71666666666664</c:v>
                </c:pt>
                <c:pt idx="19903">
                  <c:v>331.73333333333335</c:v>
                </c:pt>
                <c:pt idx="19904">
                  <c:v>331.75</c:v>
                </c:pt>
                <c:pt idx="19905">
                  <c:v>331.76666666666665</c:v>
                </c:pt>
                <c:pt idx="19906">
                  <c:v>331.78333333333336</c:v>
                </c:pt>
                <c:pt idx="19907">
                  <c:v>331.8</c:v>
                </c:pt>
                <c:pt idx="19908">
                  <c:v>331.81666666666666</c:v>
                </c:pt>
                <c:pt idx="19909">
                  <c:v>331.83333333333331</c:v>
                </c:pt>
                <c:pt idx="19910">
                  <c:v>331.85</c:v>
                </c:pt>
                <c:pt idx="19911">
                  <c:v>331.86666666666667</c:v>
                </c:pt>
                <c:pt idx="19912">
                  <c:v>331.88333333333333</c:v>
                </c:pt>
                <c:pt idx="19913">
                  <c:v>331.9</c:v>
                </c:pt>
                <c:pt idx="19914">
                  <c:v>331.91666666666669</c:v>
                </c:pt>
                <c:pt idx="19915">
                  <c:v>331.93333333333334</c:v>
                </c:pt>
                <c:pt idx="19916">
                  <c:v>331.95</c:v>
                </c:pt>
                <c:pt idx="19917">
                  <c:v>331.96666666666664</c:v>
                </c:pt>
                <c:pt idx="19918">
                  <c:v>331.98333333333335</c:v>
                </c:pt>
                <c:pt idx="19919">
                  <c:v>332</c:v>
                </c:pt>
                <c:pt idx="19920">
                  <c:v>332.01666666666665</c:v>
                </c:pt>
                <c:pt idx="19921">
                  <c:v>332.03333333333336</c:v>
                </c:pt>
                <c:pt idx="19922">
                  <c:v>332.05</c:v>
                </c:pt>
                <c:pt idx="19923">
                  <c:v>332.06666666666666</c:v>
                </c:pt>
                <c:pt idx="19924">
                  <c:v>332.08333333333331</c:v>
                </c:pt>
                <c:pt idx="19925">
                  <c:v>332.1</c:v>
                </c:pt>
                <c:pt idx="19926">
                  <c:v>332.11666666666667</c:v>
                </c:pt>
                <c:pt idx="19927">
                  <c:v>332.13333333333333</c:v>
                </c:pt>
                <c:pt idx="19928">
                  <c:v>332.15</c:v>
                </c:pt>
                <c:pt idx="19929">
                  <c:v>332.16666666666669</c:v>
                </c:pt>
                <c:pt idx="19930">
                  <c:v>332.18333333333334</c:v>
                </c:pt>
                <c:pt idx="19931">
                  <c:v>332.2</c:v>
                </c:pt>
                <c:pt idx="19932">
                  <c:v>332.21666666666664</c:v>
                </c:pt>
                <c:pt idx="19933">
                  <c:v>332.23333333333335</c:v>
                </c:pt>
                <c:pt idx="19934">
                  <c:v>332.25</c:v>
                </c:pt>
                <c:pt idx="19935">
                  <c:v>332.26666666666665</c:v>
                </c:pt>
                <c:pt idx="19936">
                  <c:v>332.28333333333336</c:v>
                </c:pt>
                <c:pt idx="19937">
                  <c:v>332.3</c:v>
                </c:pt>
                <c:pt idx="19938">
                  <c:v>332.31666666666666</c:v>
                </c:pt>
                <c:pt idx="19939">
                  <c:v>332.33333333333331</c:v>
                </c:pt>
                <c:pt idx="19940">
                  <c:v>332.35</c:v>
                </c:pt>
                <c:pt idx="19941">
                  <c:v>332.36666666666667</c:v>
                </c:pt>
                <c:pt idx="19942">
                  <c:v>332.38333333333333</c:v>
                </c:pt>
                <c:pt idx="19943">
                  <c:v>332.4</c:v>
                </c:pt>
                <c:pt idx="19944">
                  <c:v>332.41666666666669</c:v>
                </c:pt>
                <c:pt idx="19945">
                  <c:v>332.43333333333334</c:v>
                </c:pt>
                <c:pt idx="19946">
                  <c:v>332.45</c:v>
                </c:pt>
                <c:pt idx="19947">
                  <c:v>332.46666666666664</c:v>
                </c:pt>
                <c:pt idx="19948">
                  <c:v>332.48333333333335</c:v>
                </c:pt>
                <c:pt idx="19949">
                  <c:v>332.5</c:v>
                </c:pt>
                <c:pt idx="19950">
                  <c:v>332.51666666666665</c:v>
                </c:pt>
                <c:pt idx="19951">
                  <c:v>332.53333333333336</c:v>
                </c:pt>
                <c:pt idx="19952">
                  <c:v>332.55</c:v>
                </c:pt>
                <c:pt idx="19953">
                  <c:v>332.56666666666666</c:v>
                </c:pt>
                <c:pt idx="19954">
                  <c:v>332.58333333333331</c:v>
                </c:pt>
                <c:pt idx="19955">
                  <c:v>332.6</c:v>
                </c:pt>
                <c:pt idx="19956">
                  <c:v>332.61666666666667</c:v>
                </c:pt>
                <c:pt idx="19957">
                  <c:v>332.63333333333333</c:v>
                </c:pt>
                <c:pt idx="19958">
                  <c:v>332.65</c:v>
                </c:pt>
                <c:pt idx="19959">
                  <c:v>332.66666666666669</c:v>
                </c:pt>
                <c:pt idx="19960">
                  <c:v>332.68333333333334</c:v>
                </c:pt>
                <c:pt idx="19961">
                  <c:v>332.7</c:v>
                </c:pt>
                <c:pt idx="19962">
                  <c:v>332.71666666666664</c:v>
                </c:pt>
                <c:pt idx="19963">
                  <c:v>332.73333333333335</c:v>
                </c:pt>
                <c:pt idx="19964">
                  <c:v>332.75</c:v>
                </c:pt>
                <c:pt idx="19965">
                  <c:v>332.76666666666665</c:v>
                </c:pt>
                <c:pt idx="19966">
                  <c:v>332.78333333333336</c:v>
                </c:pt>
                <c:pt idx="19967">
                  <c:v>332.8</c:v>
                </c:pt>
                <c:pt idx="19968">
                  <c:v>332.81666666666666</c:v>
                </c:pt>
                <c:pt idx="19969">
                  <c:v>332.83333333333331</c:v>
                </c:pt>
                <c:pt idx="19970">
                  <c:v>332.85</c:v>
                </c:pt>
                <c:pt idx="19971">
                  <c:v>332.86666666666667</c:v>
                </c:pt>
                <c:pt idx="19972">
                  <c:v>332.88333333333333</c:v>
                </c:pt>
                <c:pt idx="19973">
                  <c:v>332.9</c:v>
                </c:pt>
                <c:pt idx="19974">
                  <c:v>332.91666666666669</c:v>
                </c:pt>
                <c:pt idx="19975">
                  <c:v>332.93333333333334</c:v>
                </c:pt>
                <c:pt idx="19976">
                  <c:v>332.95</c:v>
                </c:pt>
                <c:pt idx="19977">
                  <c:v>332.96666666666664</c:v>
                </c:pt>
                <c:pt idx="19978">
                  <c:v>332.98333333333335</c:v>
                </c:pt>
                <c:pt idx="19979">
                  <c:v>333</c:v>
                </c:pt>
                <c:pt idx="19980">
                  <c:v>333.01666666666665</c:v>
                </c:pt>
                <c:pt idx="19981">
                  <c:v>333.03333333333336</c:v>
                </c:pt>
                <c:pt idx="19982">
                  <c:v>333.05</c:v>
                </c:pt>
                <c:pt idx="19983">
                  <c:v>333.06666666666666</c:v>
                </c:pt>
                <c:pt idx="19984">
                  <c:v>333.08333333333331</c:v>
                </c:pt>
                <c:pt idx="19985">
                  <c:v>333.1</c:v>
                </c:pt>
                <c:pt idx="19986">
                  <c:v>333.11666666666667</c:v>
                </c:pt>
                <c:pt idx="19987">
                  <c:v>333.13333333333333</c:v>
                </c:pt>
                <c:pt idx="19988">
                  <c:v>333.15</c:v>
                </c:pt>
                <c:pt idx="19989">
                  <c:v>333.16666666666669</c:v>
                </c:pt>
                <c:pt idx="19990">
                  <c:v>333.18333333333334</c:v>
                </c:pt>
                <c:pt idx="19991">
                  <c:v>333.2</c:v>
                </c:pt>
                <c:pt idx="19992">
                  <c:v>333.21666666666664</c:v>
                </c:pt>
                <c:pt idx="19993">
                  <c:v>333.23333333333335</c:v>
                </c:pt>
                <c:pt idx="19994">
                  <c:v>333.25</c:v>
                </c:pt>
                <c:pt idx="19995">
                  <c:v>333.26666666666665</c:v>
                </c:pt>
                <c:pt idx="19996">
                  <c:v>333.28333333333336</c:v>
                </c:pt>
                <c:pt idx="19997">
                  <c:v>333.3</c:v>
                </c:pt>
                <c:pt idx="19998">
                  <c:v>333.31666666666666</c:v>
                </c:pt>
                <c:pt idx="19999">
                  <c:v>333.33333333333331</c:v>
                </c:pt>
                <c:pt idx="20000">
                  <c:v>333.35</c:v>
                </c:pt>
                <c:pt idx="20001">
                  <c:v>333.36666666666667</c:v>
                </c:pt>
                <c:pt idx="20002">
                  <c:v>333.38333333333333</c:v>
                </c:pt>
                <c:pt idx="20003">
                  <c:v>333.4</c:v>
                </c:pt>
                <c:pt idx="20004">
                  <c:v>333.41666666666669</c:v>
                </c:pt>
                <c:pt idx="20005">
                  <c:v>333.43333333333334</c:v>
                </c:pt>
                <c:pt idx="20006">
                  <c:v>333.45</c:v>
                </c:pt>
                <c:pt idx="20007">
                  <c:v>333.46666666666664</c:v>
                </c:pt>
                <c:pt idx="20008">
                  <c:v>333.48333333333335</c:v>
                </c:pt>
                <c:pt idx="20009">
                  <c:v>333.5</c:v>
                </c:pt>
                <c:pt idx="20010">
                  <c:v>333.51666666666665</c:v>
                </c:pt>
                <c:pt idx="20011">
                  <c:v>333.53333333333336</c:v>
                </c:pt>
                <c:pt idx="20012">
                  <c:v>333.55</c:v>
                </c:pt>
                <c:pt idx="20013">
                  <c:v>333.56666666666666</c:v>
                </c:pt>
                <c:pt idx="20014">
                  <c:v>333.58333333333331</c:v>
                </c:pt>
                <c:pt idx="20015">
                  <c:v>333.6</c:v>
                </c:pt>
                <c:pt idx="20016">
                  <c:v>333.61666666666667</c:v>
                </c:pt>
                <c:pt idx="20017">
                  <c:v>333.63333333333333</c:v>
                </c:pt>
                <c:pt idx="20018">
                  <c:v>333.65</c:v>
                </c:pt>
                <c:pt idx="20019">
                  <c:v>333.66666666666669</c:v>
                </c:pt>
                <c:pt idx="20020">
                  <c:v>333.68333333333334</c:v>
                </c:pt>
                <c:pt idx="20021">
                  <c:v>333.7</c:v>
                </c:pt>
                <c:pt idx="20022">
                  <c:v>333.71666666666664</c:v>
                </c:pt>
                <c:pt idx="20023">
                  <c:v>333.73333333333335</c:v>
                </c:pt>
                <c:pt idx="20024">
                  <c:v>333.75</c:v>
                </c:pt>
                <c:pt idx="20025">
                  <c:v>333.76666666666665</c:v>
                </c:pt>
                <c:pt idx="20026">
                  <c:v>333.78333333333336</c:v>
                </c:pt>
                <c:pt idx="20027">
                  <c:v>333.8</c:v>
                </c:pt>
                <c:pt idx="20028">
                  <c:v>333.81666666666666</c:v>
                </c:pt>
                <c:pt idx="20029">
                  <c:v>333.83333333333331</c:v>
                </c:pt>
                <c:pt idx="20030">
                  <c:v>333.85</c:v>
                </c:pt>
                <c:pt idx="20031">
                  <c:v>333.86666666666667</c:v>
                </c:pt>
                <c:pt idx="20032">
                  <c:v>333.88333333333333</c:v>
                </c:pt>
                <c:pt idx="20033">
                  <c:v>333.9</c:v>
                </c:pt>
                <c:pt idx="20034">
                  <c:v>333.91666666666669</c:v>
                </c:pt>
                <c:pt idx="20035">
                  <c:v>333.93333333333334</c:v>
                </c:pt>
                <c:pt idx="20036">
                  <c:v>333.95</c:v>
                </c:pt>
                <c:pt idx="20037">
                  <c:v>333.96666666666664</c:v>
                </c:pt>
                <c:pt idx="20038">
                  <c:v>333.98333333333335</c:v>
                </c:pt>
                <c:pt idx="20039">
                  <c:v>334</c:v>
                </c:pt>
                <c:pt idx="20040">
                  <c:v>334.01666666666665</c:v>
                </c:pt>
                <c:pt idx="20041">
                  <c:v>334.03333333333336</c:v>
                </c:pt>
                <c:pt idx="20042">
                  <c:v>334.05</c:v>
                </c:pt>
                <c:pt idx="20043">
                  <c:v>334.06666666666666</c:v>
                </c:pt>
                <c:pt idx="20044">
                  <c:v>334.08333333333331</c:v>
                </c:pt>
                <c:pt idx="20045">
                  <c:v>334.1</c:v>
                </c:pt>
                <c:pt idx="20046">
                  <c:v>334.11666666666667</c:v>
                </c:pt>
                <c:pt idx="20047">
                  <c:v>334.13333333333333</c:v>
                </c:pt>
                <c:pt idx="20048">
                  <c:v>334.15</c:v>
                </c:pt>
                <c:pt idx="20049">
                  <c:v>334.16666666666669</c:v>
                </c:pt>
                <c:pt idx="20050">
                  <c:v>334.18333333333334</c:v>
                </c:pt>
                <c:pt idx="20051">
                  <c:v>334.2</c:v>
                </c:pt>
                <c:pt idx="20052">
                  <c:v>334.21666666666664</c:v>
                </c:pt>
                <c:pt idx="20053">
                  <c:v>334.23333333333335</c:v>
                </c:pt>
                <c:pt idx="20054">
                  <c:v>334.25</c:v>
                </c:pt>
                <c:pt idx="20055">
                  <c:v>334.26666666666665</c:v>
                </c:pt>
                <c:pt idx="20056">
                  <c:v>334.28333333333336</c:v>
                </c:pt>
                <c:pt idx="20057">
                  <c:v>334.3</c:v>
                </c:pt>
                <c:pt idx="20058">
                  <c:v>334.31666666666666</c:v>
                </c:pt>
                <c:pt idx="20059">
                  <c:v>334.33333333333331</c:v>
                </c:pt>
                <c:pt idx="20060">
                  <c:v>334.35</c:v>
                </c:pt>
                <c:pt idx="20061">
                  <c:v>334.36666666666667</c:v>
                </c:pt>
                <c:pt idx="20062">
                  <c:v>334.38333333333333</c:v>
                </c:pt>
                <c:pt idx="20063">
                  <c:v>334.4</c:v>
                </c:pt>
                <c:pt idx="20064">
                  <c:v>334.41666666666669</c:v>
                </c:pt>
                <c:pt idx="20065">
                  <c:v>334.43333333333334</c:v>
                </c:pt>
                <c:pt idx="20066">
                  <c:v>334.45</c:v>
                </c:pt>
                <c:pt idx="20067">
                  <c:v>334.46666666666664</c:v>
                </c:pt>
                <c:pt idx="20068">
                  <c:v>334.48333333333335</c:v>
                </c:pt>
                <c:pt idx="20069">
                  <c:v>334.5</c:v>
                </c:pt>
                <c:pt idx="20070">
                  <c:v>334.51666666666665</c:v>
                </c:pt>
                <c:pt idx="20071">
                  <c:v>334.53333333333336</c:v>
                </c:pt>
                <c:pt idx="20072">
                  <c:v>334.55</c:v>
                </c:pt>
                <c:pt idx="20073">
                  <c:v>334.56666666666666</c:v>
                </c:pt>
                <c:pt idx="20074">
                  <c:v>334.58333333333331</c:v>
                </c:pt>
                <c:pt idx="20075">
                  <c:v>334.6</c:v>
                </c:pt>
                <c:pt idx="20076">
                  <c:v>334.61666666666667</c:v>
                </c:pt>
                <c:pt idx="20077">
                  <c:v>334.63333333333333</c:v>
                </c:pt>
                <c:pt idx="20078">
                  <c:v>334.65</c:v>
                </c:pt>
                <c:pt idx="20079">
                  <c:v>334.66666666666669</c:v>
                </c:pt>
                <c:pt idx="20080">
                  <c:v>334.68333333333334</c:v>
                </c:pt>
                <c:pt idx="20081">
                  <c:v>334.7</c:v>
                </c:pt>
                <c:pt idx="20082">
                  <c:v>334.71666666666664</c:v>
                </c:pt>
                <c:pt idx="20083">
                  <c:v>334.73333333333335</c:v>
                </c:pt>
                <c:pt idx="20084">
                  <c:v>334.75</c:v>
                </c:pt>
                <c:pt idx="20085">
                  <c:v>334.76666666666665</c:v>
                </c:pt>
                <c:pt idx="20086">
                  <c:v>334.78333333333336</c:v>
                </c:pt>
                <c:pt idx="20087">
                  <c:v>334.8</c:v>
                </c:pt>
                <c:pt idx="20088">
                  <c:v>334.81666666666666</c:v>
                </c:pt>
                <c:pt idx="20089">
                  <c:v>334.83333333333331</c:v>
                </c:pt>
                <c:pt idx="20090">
                  <c:v>334.85</c:v>
                </c:pt>
                <c:pt idx="20091">
                  <c:v>334.86666666666667</c:v>
                </c:pt>
                <c:pt idx="20092">
                  <c:v>334.88333333333333</c:v>
                </c:pt>
                <c:pt idx="20093">
                  <c:v>334.9</c:v>
                </c:pt>
                <c:pt idx="20094">
                  <c:v>334.91666666666669</c:v>
                </c:pt>
                <c:pt idx="20095">
                  <c:v>334.93333333333334</c:v>
                </c:pt>
                <c:pt idx="20096">
                  <c:v>334.95</c:v>
                </c:pt>
                <c:pt idx="20097">
                  <c:v>334.96666666666664</c:v>
                </c:pt>
                <c:pt idx="20098">
                  <c:v>334.98333333333335</c:v>
                </c:pt>
                <c:pt idx="20099">
                  <c:v>335</c:v>
                </c:pt>
                <c:pt idx="20100">
                  <c:v>335.01666666666665</c:v>
                </c:pt>
                <c:pt idx="20101">
                  <c:v>335.03333333333336</c:v>
                </c:pt>
                <c:pt idx="20102">
                  <c:v>335.05</c:v>
                </c:pt>
                <c:pt idx="20103">
                  <c:v>335.06666666666666</c:v>
                </c:pt>
                <c:pt idx="20104">
                  <c:v>335.08333333333331</c:v>
                </c:pt>
                <c:pt idx="20105">
                  <c:v>335.1</c:v>
                </c:pt>
                <c:pt idx="20106">
                  <c:v>335.11666666666667</c:v>
                </c:pt>
                <c:pt idx="20107">
                  <c:v>335.13333333333333</c:v>
                </c:pt>
                <c:pt idx="20108">
                  <c:v>335.15</c:v>
                </c:pt>
                <c:pt idx="20109">
                  <c:v>335.16666666666669</c:v>
                </c:pt>
                <c:pt idx="20110">
                  <c:v>335.18333333333334</c:v>
                </c:pt>
                <c:pt idx="20111">
                  <c:v>335.2</c:v>
                </c:pt>
                <c:pt idx="20112">
                  <c:v>335.21666666666664</c:v>
                </c:pt>
                <c:pt idx="20113">
                  <c:v>335.23333333333335</c:v>
                </c:pt>
                <c:pt idx="20114">
                  <c:v>335.25</c:v>
                </c:pt>
                <c:pt idx="20115">
                  <c:v>335.26666666666665</c:v>
                </c:pt>
                <c:pt idx="20116">
                  <c:v>335.28333333333336</c:v>
                </c:pt>
                <c:pt idx="20117">
                  <c:v>335.3</c:v>
                </c:pt>
                <c:pt idx="20118">
                  <c:v>335.31666666666666</c:v>
                </c:pt>
                <c:pt idx="20119">
                  <c:v>335.33333333333331</c:v>
                </c:pt>
                <c:pt idx="20120">
                  <c:v>335.35</c:v>
                </c:pt>
                <c:pt idx="20121">
                  <c:v>335.36666666666667</c:v>
                </c:pt>
                <c:pt idx="20122">
                  <c:v>335.38333333333333</c:v>
                </c:pt>
                <c:pt idx="20123">
                  <c:v>335.4</c:v>
                </c:pt>
                <c:pt idx="20124">
                  <c:v>335.41666666666669</c:v>
                </c:pt>
                <c:pt idx="20125">
                  <c:v>335.43333333333334</c:v>
                </c:pt>
                <c:pt idx="20126">
                  <c:v>335.45</c:v>
                </c:pt>
                <c:pt idx="20127">
                  <c:v>335.46666666666664</c:v>
                </c:pt>
                <c:pt idx="20128">
                  <c:v>335.48333333333335</c:v>
                </c:pt>
                <c:pt idx="20129">
                  <c:v>335.5</c:v>
                </c:pt>
                <c:pt idx="20130">
                  <c:v>335.51666666666665</c:v>
                </c:pt>
                <c:pt idx="20131">
                  <c:v>335.53333333333336</c:v>
                </c:pt>
                <c:pt idx="20132">
                  <c:v>335.55</c:v>
                </c:pt>
                <c:pt idx="20133">
                  <c:v>335.56666666666666</c:v>
                </c:pt>
                <c:pt idx="20134">
                  <c:v>335.58333333333331</c:v>
                </c:pt>
                <c:pt idx="20135">
                  <c:v>335.6</c:v>
                </c:pt>
                <c:pt idx="20136">
                  <c:v>335.61666666666667</c:v>
                </c:pt>
                <c:pt idx="20137">
                  <c:v>335.63333333333333</c:v>
                </c:pt>
                <c:pt idx="20138">
                  <c:v>335.65</c:v>
                </c:pt>
                <c:pt idx="20139">
                  <c:v>335.66666666666669</c:v>
                </c:pt>
                <c:pt idx="20140">
                  <c:v>335.68333333333334</c:v>
                </c:pt>
                <c:pt idx="20141">
                  <c:v>335.7</c:v>
                </c:pt>
                <c:pt idx="20142">
                  <c:v>335.71666666666664</c:v>
                </c:pt>
                <c:pt idx="20143">
                  <c:v>335.73333333333335</c:v>
                </c:pt>
                <c:pt idx="20144">
                  <c:v>335.75</c:v>
                </c:pt>
                <c:pt idx="20145">
                  <c:v>335.76666666666665</c:v>
                </c:pt>
                <c:pt idx="20146">
                  <c:v>335.78333333333336</c:v>
                </c:pt>
                <c:pt idx="20147">
                  <c:v>335.8</c:v>
                </c:pt>
                <c:pt idx="20148">
                  <c:v>335.81666666666666</c:v>
                </c:pt>
                <c:pt idx="20149">
                  <c:v>335.83333333333331</c:v>
                </c:pt>
                <c:pt idx="20150">
                  <c:v>335.85</c:v>
                </c:pt>
                <c:pt idx="20151">
                  <c:v>335.86666666666667</c:v>
                </c:pt>
                <c:pt idx="20152">
                  <c:v>335.88333333333333</c:v>
                </c:pt>
                <c:pt idx="20153">
                  <c:v>335.9</c:v>
                </c:pt>
                <c:pt idx="20154">
                  <c:v>335.91666666666669</c:v>
                </c:pt>
                <c:pt idx="20155">
                  <c:v>335.93333333333334</c:v>
                </c:pt>
                <c:pt idx="20156">
                  <c:v>335.95</c:v>
                </c:pt>
                <c:pt idx="20157">
                  <c:v>335.96666666666664</c:v>
                </c:pt>
                <c:pt idx="20158">
                  <c:v>335.98333333333335</c:v>
                </c:pt>
                <c:pt idx="20159">
                  <c:v>336</c:v>
                </c:pt>
                <c:pt idx="20160">
                  <c:v>336.01666666666665</c:v>
                </c:pt>
                <c:pt idx="20161">
                  <c:v>336.03333333333336</c:v>
                </c:pt>
                <c:pt idx="20162">
                  <c:v>336.05</c:v>
                </c:pt>
                <c:pt idx="20163">
                  <c:v>336.06666666666666</c:v>
                </c:pt>
                <c:pt idx="20164">
                  <c:v>336.08333333333331</c:v>
                </c:pt>
                <c:pt idx="20165">
                  <c:v>336.1</c:v>
                </c:pt>
                <c:pt idx="20166">
                  <c:v>336.11666666666667</c:v>
                </c:pt>
                <c:pt idx="20167">
                  <c:v>336.13333333333333</c:v>
                </c:pt>
                <c:pt idx="20168">
                  <c:v>336.15</c:v>
                </c:pt>
                <c:pt idx="20169">
                  <c:v>336.16666666666669</c:v>
                </c:pt>
                <c:pt idx="20170">
                  <c:v>336.18333333333334</c:v>
                </c:pt>
                <c:pt idx="20171">
                  <c:v>336.2</c:v>
                </c:pt>
                <c:pt idx="20172">
                  <c:v>336.21666666666664</c:v>
                </c:pt>
                <c:pt idx="20173">
                  <c:v>336.23333333333335</c:v>
                </c:pt>
                <c:pt idx="20174">
                  <c:v>336.25</c:v>
                </c:pt>
                <c:pt idx="20175">
                  <c:v>336.26666666666665</c:v>
                </c:pt>
                <c:pt idx="20176">
                  <c:v>336.28333333333336</c:v>
                </c:pt>
                <c:pt idx="20177">
                  <c:v>336.3</c:v>
                </c:pt>
                <c:pt idx="20178">
                  <c:v>336.31666666666666</c:v>
                </c:pt>
                <c:pt idx="20179">
                  <c:v>336.33333333333331</c:v>
                </c:pt>
                <c:pt idx="20180">
                  <c:v>336.35</c:v>
                </c:pt>
                <c:pt idx="20181">
                  <c:v>336.36666666666667</c:v>
                </c:pt>
                <c:pt idx="20182">
                  <c:v>336.38333333333333</c:v>
                </c:pt>
                <c:pt idx="20183">
                  <c:v>336.4</c:v>
                </c:pt>
                <c:pt idx="20184">
                  <c:v>336.41666666666669</c:v>
                </c:pt>
                <c:pt idx="20185">
                  <c:v>336.43333333333334</c:v>
                </c:pt>
                <c:pt idx="20186">
                  <c:v>336.45</c:v>
                </c:pt>
                <c:pt idx="20187">
                  <c:v>336.46666666666664</c:v>
                </c:pt>
                <c:pt idx="20188">
                  <c:v>336.48333333333335</c:v>
                </c:pt>
                <c:pt idx="20189">
                  <c:v>336.5</c:v>
                </c:pt>
                <c:pt idx="20190">
                  <c:v>336.51666666666665</c:v>
                </c:pt>
                <c:pt idx="20191">
                  <c:v>336.53333333333336</c:v>
                </c:pt>
                <c:pt idx="20192">
                  <c:v>336.55</c:v>
                </c:pt>
                <c:pt idx="20193">
                  <c:v>336.56666666666666</c:v>
                </c:pt>
                <c:pt idx="20194">
                  <c:v>336.58333333333331</c:v>
                </c:pt>
                <c:pt idx="20195">
                  <c:v>336.6</c:v>
                </c:pt>
                <c:pt idx="20196">
                  <c:v>336.61666666666667</c:v>
                </c:pt>
                <c:pt idx="20197">
                  <c:v>336.63333333333333</c:v>
                </c:pt>
                <c:pt idx="20198">
                  <c:v>336.65</c:v>
                </c:pt>
                <c:pt idx="20199">
                  <c:v>336.66666666666669</c:v>
                </c:pt>
                <c:pt idx="20200">
                  <c:v>336.68333333333334</c:v>
                </c:pt>
                <c:pt idx="20201">
                  <c:v>336.7</c:v>
                </c:pt>
                <c:pt idx="20202">
                  <c:v>336.71666666666664</c:v>
                </c:pt>
                <c:pt idx="20203">
                  <c:v>336.73333333333335</c:v>
                </c:pt>
                <c:pt idx="20204">
                  <c:v>336.75</c:v>
                </c:pt>
                <c:pt idx="20205">
                  <c:v>336.76666666666665</c:v>
                </c:pt>
                <c:pt idx="20206">
                  <c:v>336.78333333333336</c:v>
                </c:pt>
                <c:pt idx="20207">
                  <c:v>336.8</c:v>
                </c:pt>
                <c:pt idx="20208">
                  <c:v>336.81666666666666</c:v>
                </c:pt>
                <c:pt idx="20209">
                  <c:v>336.83333333333331</c:v>
                </c:pt>
                <c:pt idx="20210">
                  <c:v>336.85</c:v>
                </c:pt>
                <c:pt idx="20211">
                  <c:v>336.86666666666667</c:v>
                </c:pt>
                <c:pt idx="20212">
                  <c:v>336.88333333333333</c:v>
                </c:pt>
                <c:pt idx="20213">
                  <c:v>336.9</c:v>
                </c:pt>
                <c:pt idx="20214">
                  <c:v>336.91666666666669</c:v>
                </c:pt>
                <c:pt idx="20215">
                  <c:v>336.93333333333334</c:v>
                </c:pt>
                <c:pt idx="20216">
                  <c:v>336.95</c:v>
                </c:pt>
                <c:pt idx="20217">
                  <c:v>336.96666666666664</c:v>
                </c:pt>
                <c:pt idx="20218">
                  <c:v>336.98333333333335</c:v>
                </c:pt>
                <c:pt idx="20219">
                  <c:v>337</c:v>
                </c:pt>
                <c:pt idx="20220">
                  <c:v>337.01666666666665</c:v>
                </c:pt>
                <c:pt idx="20221">
                  <c:v>337.03333333333336</c:v>
                </c:pt>
                <c:pt idx="20222">
                  <c:v>337.05</c:v>
                </c:pt>
                <c:pt idx="20223">
                  <c:v>337.06666666666666</c:v>
                </c:pt>
                <c:pt idx="20224">
                  <c:v>337.08333333333331</c:v>
                </c:pt>
                <c:pt idx="20225">
                  <c:v>337.1</c:v>
                </c:pt>
                <c:pt idx="20226">
                  <c:v>337.11666666666667</c:v>
                </c:pt>
                <c:pt idx="20227">
                  <c:v>337.13333333333333</c:v>
                </c:pt>
                <c:pt idx="20228">
                  <c:v>337.15</c:v>
                </c:pt>
                <c:pt idx="20229">
                  <c:v>337.16666666666669</c:v>
                </c:pt>
                <c:pt idx="20230">
                  <c:v>337.18333333333334</c:v>
                </c:pt>
                <c:pt idx="20231">
                  <c:v>337.2</c:v>
                </c:pt>
                <c:pt idx="20232">
                  <c:v>337.21666666666664</c:v>
                </c:pt>
                <c:pt idx="20233">
                  <c:v>337.23333333333335</c:v>
                </c:pt>
                <c:pt idx="20234">
                  <c:v>337.25</c:v>
                </c:pt>
                <c:pt idx="20235">
                  <c:v>337.26666666666665</c:v>
                </c:pt>
                <c:pt idx="20236">
                  <c:v>337.28333333333336</c:v>
                </c:pt>
                <c:pt idx="20237">
                  <c:v>337.3</c:v>
                </c:pt>
                <c:pt idx="20238">
                  <c:v>337.31666666666666</c:v>
                </c:pt>
                <c:pt idx="20239">
                  <c:v>337.33333333333331</c:v>
                </c:pt>
                <c:pt idx="20240">
                  <c:v>337.35</c:v>
                </c:pt>
                <c:pt idx="20241">
                  <c:v>337.36666666666667</c:v>
                </c:pt>
                <c:pt idx="20242">
                  <c:v>337.38333333333333</c:v>
                </c:pt>
                <c:pt idx="20243">
                  <c:v>337.4</c:v>
                </c:pt>
                <c:pt idx="20244">
                  <c:v>337.41666666666669</c:v>
                </c:pt>
                <c:pt idx="20245">
                  <c:v>337.43333333333334</c:v>
                </c:pt>
                <c:pt idx="20246">
                  <c:v>337.45</c:v>
                </c:pt>
                <c:pt idx="20247">
                  <c:v>337.46666666666664</c:v>
                </c:pt>
                <c:pt idx="20248">
                  <c:v>337.48333333333335</c:v>
                </c:pt>
                <c:pt idx="20249">
                  <c:v>337.5</c:v>
                </c:pt>
                <c:pt idx="20250">
                  <c:v>337.51666666666665</c:v>
                </c:pt>
                <c:pt idx="20251">
                  <c:v>337.53333333333336</c:v>
                </c:pt>
                <c:pt idx="20252">
                  <c:v>337.55</c:v>
                </c:pt>
                <c:pt idx="20253">
                  <c:v>337.56666666666666</c:v>
                </c:pt>
                <c:pt idx="20254">
                  <c:v>337.58333333333331</c:v>
                </c:pt>
                <c:pt idx="20255">
                  <c:v>337.6</c:v>
                </c:pt>
                <c:pt idx="20256">
                  <c:v>337.61666666666667</c:v>
                </c:pt>
                <c:pt idx="20257">
                  <c:v>337.63333333333333</c:v>
                </c:pt>
                <c:pt idx="20258">
                  <c:v>337.65</c:v>
                </c:pt>
                <c:pt idx="20259">
                  <c:v>337.66666666666669</c:v>
                </c:pt>
                <c:pt idx="20260">
                  <c:v>337.68333333333334</c:v>
                </c:pt>
                <c:pt idx="20261">
                  <c:v>337.7</c:v>
                </c:pt>
                <c:pt idx="20262">
                  <c:v>337.71666666666664</c:v>
                </c:pt>
                <c:pt idx="20263">
                  <c:v>337.73333333333335</c:v>
                </c:pt>
                <c:pt idx="20264">
                  <c:v>337.75</c:v>
                </c:pt>
                <c:pt idx="20265">
                  <c:v>337.76666666666665</c:v>
                </c:pt>
                <c:pt idx="20266">
                  <c:v>337.78333333333336</c:v>
                </c:pt>
                <c:pt idx="20267">
                  <c:v>337.8</c:v>
                </c:pt>
                <c:pt idx="20268">
                  <c:v>337.81666666666666</c:v>
                </c:pt>
                <c:pt idx="20269">
                  <c:v>337.83333333333331</c:v>
                </c:pt>
                <c:pt idx="20270">
                  <c:v>337.85</c:v>
                </c:pt>
                <c:pt idx="20271">
                  <c:v>337.86666666666667</c:v>
                </c:pt>
                <c:pt idx="20272">
                  <c:v>337.88333333333333</c:v>
                </c:pt>
                <c:pt idx="20273">
                  <c:v>337.9</c:v>
                </c:pt>
                <c:pt idx="20274">
                  <c:v>337.91666666666669</c:v>
                </c:pt>
                <c:pt idx="20275">
                  <c:v>337.93333333333334</c:v>
                </c:pt>
                <c:pt idx="20276">
                  <c:v>337.95</c:v>
                </c:pt>
                <c:pt idx="20277">
                  <c:v>337.96666666666664</c:v>
                </c:pt>
                <c:pt idx="20278">
                  <c:v>337.98333333333335</c:v>
                </c:pt>
                <c:pt idx="20279">
                  <c:v>338</c:v>
                </c:pt>
                <c:pt idx="20280">
                  <c:v>338.01666666666665</c:v>
                </c:pt>
                <c:pt idx="20281">
                  <c:v>338.03333333333336</c:v>
                </c:pt>
                <c:pt idx="20282">
                  <c:v>338.05</c:v>
                </c:pt>
                <c:pt idx="20283">
                  <c:v>338.06666666666666</c:v>
                </c:pt>
                <c:pt idx="20284">
                  <c:v>338.08333333333331</c:v>
                </c:pt>
                <c:pt idx="20285">
                  <c:v>338.1</c:v>
                </c:pt>
                <c:pt idx="20286">
                  <c:v>338.11666666666667</c:v>
                </c:pt>
                <c:pt idx="20287">
                  <c:v>338.13333333333333</c:v>
                </c:pt>
                <c:pt idx="20288">
                  <c:v>338.15</c:v>
                </c:pt>
                <c:pt idx="20289">
                  <c:v>338.16666666666669</c:v>
                </c:pt>
                <c:pt idx="20290">
                  <c:v>338.18333333333334</c:v>
                </c:pt>
                <c:pt idx="20291">
                  <c:v>338.2</c:v>
                </c:pt>
                <c:pt idx="20292">
                  <c:v>338.21666666666664</c:v>
                </c:pt>
                <c:pt idx="20293">
                  <c:v>338.23333333333335</c:v>
                </c:pt>
                <c:pt idx="20294">
                  <c:v>338.25</c:v>
                </c:pt>
                <c:pt idx="20295">
                  <c:v>338.26666666666665</c:v>
                </c:pt>
                <c:pt idx="20296">
                  <c:v>338.28333333333336</c:v>
                </c:pt>
                <c:pt idx="20297">
                  <c:v>338.3</c:v>
                </c:pt>
                <c:pt idx="20298">
                  <c:v>338.31666666666666</c:v>
                </c:pt>
                <c:pt idx="20299">
                  <c:v>338.33333333333331</c:v>
                </c:pt>
                <c:pt idx="20300">
                  <c:v>338.35</c:v>
                </c:pt>
                <c:pt idx="20301">
                  <c:v>338.36666666666667</c:v>
                </c:pt>
                <c:pt idx="20302">
                  <c:v>338.38333333333333</c:v>
                </c:pt>
                <c:pt idx="20303">
                  <c:v>338.4</c:v>
                </c:pt>
                <c:pt idx="20304">
                  <c:v>338.41666666666669</c:v>
                </c:pt>
                <c:pt idx="20305">
                  <c:v>338.43333333333334</c:v>
                </c:pt>
                <c:pt idx="20306">
                  <c:v>338.45</c:v>
                </c:pt>
                <c:pt idx="20307">
                  <c:v>338.46666666666664</c:v>
                </c:pt>
                <c:pt idx="20308">
                  <c:v>338.48333333333335</c:v>
                </c:pt>
                <c:pt idx="20309">
                  <c:v>338.5</c:v>
                </c:pt>
                <c:pt idx="20310">
                  <c:v>338.51666666666665</c:v>
                </c:pt>
                <c:pt idx="20311">
                  <c:v>338.53333333333336</c:v>
                </c:pt>
                <c:pt idx="20312">
                  <c:v>338.55</c:v>
                </c:pt>
                <c:pt idx="20313">
                  <c:v>338.56666666666666</c:v>
                </c:pt>
                <c:pt idx="20314">
                  <c:v>338.58333333333331</c:v>
                </c:pt>
                <c:pt idx="20315">
                  <c:v>338.6</c:v>
                </c:pt>
                <c:pt idx="20316">
                  <c:v>338.61666666666667</c:v>
                </c:pt>
                <c:pt idx="20317">
                  <c:v>338.63333333333333</c:v>
                </c:pt>
                <c:pt idx="20318">
                  <c:v>338.65</c:v>
                </c:pt>
                <c:pt idx="20319">
                  <c:v>338.66666666666669</c:v>
                </c:pt>
                <c:pt idx="20320">
                  <c:v>338.68333333333334</c:v>
                </c:pt>
                <c:pt idx="20321">
                  <c:v>338.7</c:v>
                </c:pt>
                <c:pt idx="20322">
                  <c:v>338.71666666666664</c:v>
                </c:pt>
                <c:pt idx="20323">
                  <c:v>338.73333333333335</c:v>
                </c:pt>
                <c:pt idx="20324">
                  <c:v>338.75</c:v>
                </c:pt>
                <c:pt idx="20325">
                  <c:v>338.76666666666665</c:v>
                </c:pt>
                <c:pt idx="20326">
                  <c:v>338.78333333333336</c:v>
                </c:pt>
                <c:pt idx="20327">
                  <c:v>338.8</c:v>
                </c:pt>
                <c:pt idx="20328">
                  <c:v>338.81666666666666</c:v>
                </c:pt>
                <c:pt idx="20329">
                  <c:v>338.83333333333331</c:v>
                </c:pt>
                <c:pt idx="20330">
                  <c:v>338.85</c:v>
                </c:pt>
                <c:pt idx="20331">
                  <c:v>338.86666666666667</c:v>
                </c:pt>
                <c:pt idx="20332">
                  <c:v>338.88333333333333</c:v>
                </c:pt>
                <c:pt idx="20333">
                  <c:v>338.9</c:v>
                </c:pt>
                <c:pt idx="20334">
                  <c:v>338.91666666666669</c:v>
                </c:pt>
                <c:pt idx="20335">
                  <c:v>338.93333333333334</c:v>
                </c:pt>
                <c:pt idx="20336">
                  <c:v>338.95</c:v>
                </c:pt>
                <c:pt idx="20337">
                  <c:v>338.96666666666664</c:v>
                </c:pt>
                <c:pt idx="20338">
                  <c:v>338.98333333333335</c:v>
                </c:pt>
                <c:pt idx="20339">
                  <c:v>339</c:v>
                </c:pt>
                <c:pt idx="20340">
                  <c:v>339.01666666666665</c:v>
                </c:pt>
                <c:pt idx="20341">
                  <c:v>339.03333333333336</c:v>
                </c:pt>
                <c:pt idx="20342">
                  <c:v>339.05</c:v>
                </c:pt>
                <c:pt idx="20343">
                  <c:v>339.06666666666666</c:v>
                </c:pt>
                <c:pt idx="20344">
                  <c:v>339.08333333333331</c:v>
                </c:pt>
                <c:pt idx="20345">
                  <c:v>339.1</c:v>
                </c:pt>
                <c:pt idx="20346">
                  <c:v>339.11666666666667</c:v>
                </c:pt>
                <c:pt idx="20347">
                  <c:v>339.13333333333333</c:v>
                </c:pt>
                <c:pt idx="20348">
                  <c:v>339.15</c:v>
                </c:pt>
                <c:pt idx="20349">
                  <c:v>339.16666666666669</c:v>
                </c:pt>
                <c:pt idx="20350">
                  <c:v>339.18333333333334</c:v>
                </c:pt>
                <c:pt idx="20351">
                  <c:v>339.2</c:v>
                </c:pt>
                <c:pt idx="20352">
                  <c:v>339.21666666666664</c:v>
                </c:pt>
                <c:pt idx="20353">
                  <c:v>339.23333333333335</c:v>
                </c:pt>
                <c:pt idx="20354">
                  <c:v>339.25</c:v>
                </c:pt>
                <c:pt idx="20355">
                  <c:v>339.26666666666665</c:v>
                </c:pt>
                <c:pt idx="20356">
                  <c:v>339.28333333333336</c:v>
                </c:pt>
                <c:pt idx="20357">
                  <c:v>339.3</c:v>
                </c:pt>
                <c:pt idx="20358">
                  <c:v>339.31666666666666</c:v>
                </c:pt>
                <c:pt idx="20359">
                  <c:v>339.33333333333331</c:v>
                </c:pt>
                <c:pt idx="20360">
                  <c:v>339.35</c:v>
                </c:pt>
                <c:pt idx="20361">
                  <c:v>339.36666666666667</c:v>
                </c:pt>
                <c:pt idx="20362">
                  <c:v>339.38333333333333</c:v>
                </c:pt>
                <c:pt idx="20363">
                  <c:v>339.4</c:v>
                </c:pt>
                <c:pt idx="20364">
                  <c:v>339.41666666666669</c:v>
                </c:pt>
                <c:pt idx="20365">
                  <c:v>339.43333333333334</c:v>
                </c:pt>
                <c:pt idx="20366">
                  <c:v>339.45</c:v>
                </c:pt>
                <c:pt idx="20367">
                  <c:v>339.46666666666664</c:v>
                </c:pt>
                <c:pt idx="20368">
                  <c:v>339.48333333333335</c:v>
                </c:pt>
                <c:pt idx="20369">
                  <c:v>339.5</c:v>
                </c:pt>
                <c:pt idx="20370">
                  <c:v>339.51666666666665</c:v>
                </c:pt>
                <c:pt idx="20371">
                  <c:v>339.53333333333336</c:v>
                </c:pt>
                <c:pt idx="20372">
                  <c:v>339.55</c:v>
                </c:pt>
                <c:pt idx="20373">
                  <c:v>339.56666666666666</c:v>
                </c:pt>
                <c:pt idx="20374">
                  <c:v>339.58333333333331</c:v>
                </c:pt>
                <c:pt idx="20375">
                  <c:v>339.6</c:v>
                </c:pt>
                <c:pt idx="20376">
                  <c:v>339.61666666666667</c:v>
                </c:pt>
                <c:pt idx="20377">
                  <c:v>339.63333333333333</c:v>
                </c:pt>
                <c:pt idx="20378">
                  <c:v>339.65</c:v>
                </c:pt>
                <c:pt idx="20379">
                  <c:v>339.66666666666669</c:v>
                </c:pt>
                <c:pt idx="20380">
                  <c:v>339.68333333333334</c:v>
                </c:pt>
                <c:pt idx="20381">
                  <c:v>339.7</c:v>
                </c:pt>
                <c:pt idx="20382">
                  <c:v>339.71666666666664</c:v>
                </c:pt>
                <c:pt idx="20383">
                  <c:v>339.73333333333335</c:v>
                </c:pt>
                <c:pt idx="20384">
                  <c:v>339.75</c:v>
                </c:pt>
                <c:pt idx="20385">
                  <c:v>339.76666666666665</c:v>
                </c:pt>
                <c:pt idx="20386">
                  <c:v>339.78333333333336</c:v>
                </c:pt>
                <c:pt idx="20387">
                  <c:v>339.8</c:v>
                </c:pt>
                <c:pt idx="20388">
                  <c:v>339.81666666666666</c:v>
                </c:pt>
                <c:pt idx="20389">
                  <c:v>339.83333333333331</c:v>
                </c:pt>
                <c:pt idx="20390">
                  <c:v>339.85</c:v>
                </c:pt>
                <c:pt idx="20391">
                  <c:v>339.86666666666667</c:v>
                </c:pt>
                <c:pt idx="20392">
                  <c:v>339.88333333333333</c:v>
                </c:pt>
                <c:pt idx="20393">
                  <c:v>339.9</c:v>
                </c:pt>
                <c:pt idx="20394">
                  <c:v>339.91666666666669</c:v>
                </c:pt>
                <c:pt idx="20395">
                  <c:v>339.93333333333334</c:v>
                </c:pt>
                <c:pt idx="20396">
                  <c:v>339.95</c:v>
                </c:pt>
                <c:pt idx="20397">
                  <c:v>339.96666666666664</c:v>
                </c:pt>
                <c:pt idx="20398">
                  <c:v>339.98333333333335</c:v>
                </c:pt>
                <c:pt idx="20399">
                  <c:v>340</c:v>
                </c:pt>
                <c:pt idx="20400">
                  <c:v>340.01666666666665</c:v>
                </c:pt>
                <c:pt idx="20401">
                  <c:v>340.03333333333336</c:v>
                </c:pt>
                <c:pt idx="20402">
                  <c:v>340.05</c:v>
                </c:pt>
                <c:pt idx="20403">
                  <c:v>340.06666666666666</c:v>
                </c:pt>
                <c:pt idx="20404">
                  <c:v>340.08333333333331</c:v>
                </c:pt>
                <c:pt idx="20405">
                  <c:v>340.1</c:v>
                </c:pt>
                <c:pt idx="20406">
                  <c:v>340.11666666666667</c:v>
                </c:pt>
                <c:pt idx="20407">
                  <c:v>340.13333333333333</c:v>
                </c:pt>
                <c:pt idx="20408">
                  <c:v>340.15</c:v>
                </c:pt>
                <c:pt idx="20409">
                  <c:v>340.16666666666669</c:v>
                </c:pt>
                <c:pt idx="20410">
                  <c:v>340.18333333333334</c:v>
                </c:pt>
                <c:pt idx="20411">
                  <c:v>340.2</c:v>
                </c:pt>
                <c:pt idx="20412">
                  <c:v>340.21666666666664</c:v>
                </c:pt>
                <c:pt idx="20413">
                  <c:v>340.23333333333335</c:v>
                </c:pt>
                <c:pt idx="20414">
                  <c:v>340.25</c:v>
                </c:pt>
                <c:pt idx="20415">
                  <c:v>340.26666666666665</c:v>
                </c:pt>
                <c:pt idx="20416">
                  <c:v>340.28333333333336</c:v>
                </c:pt>
                <c:pt idx="20417">
                  <c:v>340.3</c:v>
                </c:pt>
                <c:pt idx="20418">
                  <c:v>340.31666666666666</c:v>
                </c:pt>
                <c:pt idx="20419">
                  <c:v>340.33333333333331</c:v>
                </c:pt>
                <c:pt idx="20420">
                  <c:v>340.35</c:v>
                </c:pt>
                <c:pt idx="20421">
                  <c:v>340.36666666666667</c:v>
                </c:pt>
                <c:pt idx="20422">
                  <c:v>340.38333333333333</c:v>
                </c:pt>
                <c:pt idx="20423">
                  <c:v>340.4</c:v>
                </c:pt>
                <c:pt idx="20424">
                  <c:v>340.41666666666669</c:v>
                </c:pt>
                <c:pt idx="20425">
                  <c:v>340.43333333333334</c:v>
                </c:pt>
                <c:pt idx="20426">
                  <c:v>340.45</c:v>
                </c:pt>
                <c:pt idx="20427">
                  <c:v>340.46666666666664</c:v>
                </c:pt>
                <c:pt idx="20428">
                  <c:v>340.48333333333335</c:v>
                </c:pt>
                <c:pt idx="20429">
                  <c:v>340.5</c:v>
                </c:pt>
                <c:pt idx="20430">
                  <c:v>340.51666666666665</c:v>
                </c:pt>
                <c:pt idx="20431">
                  <c:v>340.53333333333336</c:v>
                </c:pt>
                <c:pt idx="20432">
                  <c:v>340.55</c:v>
                </c:pt>
                <c:pt idx="20433">
                  <c:v>340.56666666666666</c:v>
                </c:pt>
                <c:pt idx="20434">
                  <c:v>340.58333333333331</c:v>
                </c:pt>
                <c:pt idx="20435">
                  <c:v>340.6</c:v>
                </c:pt>
                <c:pt idx="20436">
                  <c:v>340.61666666666667</c:v>
                </c:pt>
                <c:pt idx="20437">
                  <c:v>340.63333333333333</c:v>
                </c:pt>
                <c:pt idx="20438">
                  <c:v>340.65</c:v>
                </c:pt>
                <c:pt idx="20439">
                  <c:v>340.66666666666669</c:v>
                </c:pt>
                <c:pt idx="20440">
                  <c:v>340.68333333333334</c:v>
                </c:pt>
                <c:pt idx="20441">
                  <c:v>340.7</c:v>
                </c:pt>
                <c:pt idx="20442">
                  <c:v>340.71666666666664</c:v>
                </c:pt>
                <c:pt idx="20443">
                  <c:v>340.73333333333335</c:v>
                </c:pt>
                <c:pt idx="20444">
                  <c:v>340.75</c:v>
                </c:pt>
                <c:pt idx="20445">
                  <c:v>340.76666666666665</c:v>
                </c:pt>
                <c:pt idx="20446">
                  <c:v>340.78333333333336</c:v>
                </c:pt>
                <c:pt idx="20447">
                  <c:v>340.8</c:v>
                </c:pt>
                <c:pt idx="20448">
                  <c:v>340.81666666666666</c:v>
                </c:pt>
                <c:pt idx="20449">
                  <c:v>340.83333333333331</c:v>
                </c:pt>
                <c:pt idx="20450">
                  <c:v>340.85</c:v>
                </c:pt>
                <c:pt idx="20451">
                  <c:v>340.86666666666667</c:v>
                </c:pt>
                <c:pt idx="20452">
                  <c:v>340.88333333333333</c:v>
                </c:pt>
                <c:pt idx="20453">
                  <c:v>340.9</c:v>
                </c:pt>
                <c:pt idx="20454">
                  <c:v>340.91666666666669</c:v>
                </c:pt>
                <c:pt idx="20455">
                  <c:v>340.93333333333334</c:v>
                </c:pt>
                <c:pt idx="20456">
                  <c:v>340.95</c:v>
                </c:pt>
                <c:pt idx="20457">
                  <c:v>340.96666666666664</c:v>
                </c:pt>
                <c:pt idx="20458">
                  <c:v>340.98333333333335</c:v>
                </c:pt>
                <c:pt idx="20459">
                  <c:v>341</c:v>
                </c:pt>
                <c:pt idx="20460">
                  <c:v>341.01666666666665</c:v>
                </c:pt>
                <c:pt idx="20461">
                  <c:v>341.03333333333336</c:v>
                </c:pt>
                <c:pt idx="20462">
                  <c:v>341.05</c:v>
                </c:pt>
                <c:pt idx="20463">
                  <c:v>341.06666666666666</c:v>
                </c:pt>
                <c:pt idx="20464">
                  <c:v>341.08333333333331</c:v>
                </c:pt>
                <c:pt idx="20465">
                  <c:v>341.1</c:v>
                </c:pt>
                <c:pt idx="20466">
                  <c:v>341.11666666666667</c:v>
                </c:pt>
                <c:pt idx="20467">
                  <c:v>341.13333333333333</c:v>
                </c:pt>
                <c:pt idx="20468">
                  <c:v>341.15</c:v>
                </c:pt>
                <c:pt idx="20469">
                  <c:v>341.16666666666669</c:v>
                </c:pt>
                <c:pt idx="20470">
                  <c:v>341.18333333333334</c:v>
                </c:pt>
                <c:pt idx="20471">
                  <c:v>341.2</c:v>
                </c:pt>
                <c:pt idx="20472">
                  <c:v>341.21666666666664</c:v>
                </c:pt>
                <c:pt idx="20473">
                  <c:v>341.23333333333335</c:v>
                </c:pt>
                <c:pt idx="20474">
                  <c:v>341.25</c:v>
                </c:pt>
                <c:pt idx="20475">
                  <c:v>341.26666666666665</c:v>
                </c:pt>
                <c:pt idx="20476">
                  <c:v>341.28333333333336</c:v>
                </c:pt>
                <c:pt idx="20477">
                  <c:v>341.3</c:v>
                </c:pt>
                <c:pt idx="20478">
                  <c:v>341.31666666666666</c:v>
                </c:pt>
                <c:pt idx="20479">
                  <c:v>341.33333333333331</c:v>
                </c:pt>
                <c:pt idx="20480">
                  <c:v>341.35</c:v>
                </c:pt>
                <c:pt idx="20481">
                  <c:v>341.36666666666667</c:v>
                </c:pt>
                <c:pt idx="20482">
                  <c:v>341.38333333333333</c:v>
                </c:pt>
                <c:pt idx="20483">
                  <c:v>341.4</c:v>
                </c:pt>
                <c:pt idx="20484">
                  <c:v>341.41666666666669</c:v>
                </c:pt>
                <c:pt idx="20485">
                  <c:v>341.43333333333334</c:v>
                </c:pt>
                <c:pt idx="20486">
                  <c:v>341.45</c:v>
                </c:pt>
                <c:pt idx="20487">
                  <c:v>341.46666666666664</c:v>
                </c:pt>
                <c:pt idx="20488">
                  <c:v>341.48333333333335</c:v>
                </c:pt>
                <c:pt idx="20489">
                  <c:v>341.5</c:v>
                </c:pt>
                <c:pt idx="20490">
                  <c:v>341.51666666666665</c:v>
                </c:pt>
                <c:pt idx="20491">
                  <c:v>341.53333333333336</c:v>
                </c:pt>
                <c:pt idx="20492">
                  <c:v>341.55</c:v>
                </c:pt>
                <c:pt idx="20493">
                  <c:v>341.56666666666666</c:v>
                </c:pt>
                <c:pt idx="20494">
                  <c:v>341.58333333333331</c:v>
                </c:pt>
                <c:pt idx="20495">
                  <c:v>341.6</c:v>
                </c:pt>
                <c:pt idx="20496">
                  <c:v>341.61666666666667</c:v>
                </c:pt>
                <c:pt idx="20497">
                  <c:v>341.63333333333333</c:v>
                </c:pt>
                <c:pt idx="20498">
                  <c:v>341.65</c:v>
                </c:pt>
                <c:pt idx="20499">
                  <c:v>341.66666666666669</c:v>
                </c:pt>
                <c:pt idx="20500">
                  <c:v>341.68333333333334</c:v>
                </c:pt>
                <c:pt idx="20501">
                  <c:v>341.7</c:v>
                </c:pt>
                <c:pt idx="20502">
                  <c:v>341.71666666666664</c:v>
                </c:pt>
                <c:pt idx="20503">
                  <c:v>341.73333333333335</c:v>
                </c:pt>
                <c:pt idx="20504">
                  <c:v>341.75</c:v>
                </c:pt>
                <c:pt idx="20505">
                  <c:v>341.76666666666665</c:v>
                </c:pt>
                <c:pt idx="20506">
                  <c:v>341.78333333333336</c:v>
                </c:pt>
                <c:pt idx="20507">
                  <c:v>341.8</c:v>
                </c:pt>
                <c:pt idx="20508">
                  <c:v>341.81666666666666</c:v>
                </c:pt>
                <c:pt idx="20509">
                  <c:v>341.83333333333331</c:v>
                </c:pt>
                <c:pt idx="20510">
                  <c:v>341.85</c:v>
                </c:pt>
                <c:pt idx="20511">
                  <c:v>341.86666666666667</c:v>
                </c:pt>
                <c:pt idx="20512">
                  <c:v>341.88333333333333</c:v>
                </c:pt>
                <c:pt idx="20513">
                  <c:v>341.9</c:v>
                </c:pt>
                <c:pt idx="20514">
                  <c:v>341.91666666666669</c:v>
                </c:pt>
                <c:pt idx="20515">
                  <c:v>341.93333333333334</c:v>
                </c:pt>
                <c:pt idx="20516">
                  <c:v>341.95</c:v>
                </c:pt>
                <c:pt idx="20517">
                  <c:v>341.96666666666664</c:v>
                </c:pt>
                <c:pt idx="20518">
                  <c:v>341.98333333333335</c:v>
                </c:pt>
                <c:pt idx="20519">
                  <c:v>342</c:v>
                </c:pt>
                <c:pt idx="20520">
                  <c:v>342.01666666666665</c:v>
                </c:pt>
                <c:pt idx="20521">
                  <c:v>342.03333333333336</c:v>
                </c:pt>
                <c:pt idx="20522">
                  <c:v>342.05</c:v>
                </c:pt>
                <c:pt idx="20523">
                  <c:v>342.06666666666666</c:v>
                </c:pt>
                <c:pt idx="20524">
                  <c:v>342.08333333333331</c:v>
                </c:pt>
                <c:pt idx="20525">
                  <c:v>342.1</c:v>
                </c:pt>
                <c:pt idx="20526">
                  <c:v>342.11666666666667</c:v>
                </c:pt>
                <c:pt idx="20527">
                  <c:v>342.13333333333333</c:v>
                </c:pt>
                <c:pt idx="20528">
                  <c:v>342.15</c:v>
                </c:pt>
                <c:pt idx="20529">
                  <c:v>342.16666666666669</c:v>
                </c:pt>
                <c:pt idx="20530">
                  <c:v>342.18333333333334</c:v>
                </c:pt>
                <c:pt idx="20531">
                  <c:v>342.2</c:v>
                </c:pt>
                <c:pt idx="20532">
                  <c:v>342.21666666666664</c:v>
                </c:pt>
                <c:pt idx="20533">
                  <c:v>342.23333333333335</c:v>
                </c:pt>
                <c:pt idx="20534">
                  <c:v>342.25</c:v>
                </c:pt>
                <c:pt idx="20535">
                  <c:v>342.26666666666665</c:v>
                </c:pt>
                <c:pt idx="20536">
                  <c:v>342.28333333333336</c:v>
                </c:pt>
                <c:pt idx="20537">
                  <c:v>342.3</c:v>
                </c:pt>
                <c:pt idx="20538">
                  <c:v>342.31666666666666</c:v>
                </c:pt>
                <c:pt idx="20539">
                  <c:v>342.33333333333331</c:v>
                </c:pt>
                <c:pt idx="20540">
                  <c:v>342.35</c:v>
                </c:pt>
                <c:pt idx="20541">
                  <c:v>342.36666666666667</c:v>
                </c:pt>
                <c:pt idx="20542">
                  <c:v>342.38333333333333</c:v>
                </c:pt>
                <c:pt idx="20543">
                  <c:v>342.4</c:v>
                </c:pt>
                <c:pt idx="20544">
                  <c:v>342.41666666666669</c:v>
                </c:pt>
                <c:pt idx="20545">
                  <c:v>342.43333333333334</c:v>
                </c:pt>
                <c:pt idx="20546">
                  <c:v>342.45</c:v>
                </c:pt>
                <c:pt idx="20547">
                  <c:v>342.46666666666664</c:v>
                </c:pt>
                <c:pt idx="20548">
                  <c:v>342.48333333333335</c:v>
                </c:pt>
                <c:pt idx="20549">
                  <c:v>342.5</c:v>
                </c:pt>
                <c:pt idx="20550">
                  <c:v>342.51666666666665</c:v>
                </c:pt>
                <c:pt idx="20551">
                  <c:v>342.53333333333336</c:v>
                </c:pt>
                <c:pt idx="20552">
                  <c:v>342.55</c:v>
                </c:pt>
                <c:pt idx="20553">
                  <c:v>342.56666666666666</c:v>
                </c:pt>
                <c:pt idx="20554">
                  <c:v>342.58333333333331</c:v>
                </c:pt>
                <c:pt idx="20555">
                  <c:v>342.6</c:v>
                </c:pt>
                <c:pt idx="20556">
                  <c:v>342.61666666666667</c:v>
                </c:pt>
                <c:pt idx="20557">
                  <c:v>342.63333333333333</c:v>
                </c:pt>
                <c:pt idx="20558">
                  <c:v>342.65</c:v>
                </c:pt>
                <c:pt idx="20559">
                  <c:v>342.66666666666669</c:v>
                </c:pt>
                <c:pt idx="20560">
                  <c:v>342.68333333333334</c:v>
                </c:pt>
                <c:pt idx="20561">
                  <c:v>342.7</c:v>
                </c:pt>
                <c:pt idx="20562">
                  <c:v>342.71666666666664</c:v>
                </c:pt>
                <c:pt idx="20563">
                  <c:v>342.73333333333335</c:v>
                </c:pt>
                <c:pt idx="20564">
                  <c:v>342.75</c:v>
                </c:pt>
                <c:pt idx="20565">
                  <c:v>342.76666666666665</c:v>
                </c:pt>
                <c:pt idx="20566">
                  <c:v>342.78333333333336</c:v>
                </c:pt>
                <c:pt idx="20567">
                  <c:v>342.8</c:v>
                </c:pt>
                <c:pt idx="20568">
                  <c:v>342.81666666666666</c:v>
                </c:pt>
                <c:pt idx="20569">
                  <c:v>342.83333333333331</c:v>
                </c:pt>
                <c:pt idx="20570">
                  <c:v>342.85</c:v>
                </c:pt>
                <c:pt idx="20571">
                  <c:v>342.86666666666667</c:v>
                </c:pt>
                <c:pt idx="20572">
                  <c:v>342.88333333333333</c:v>
                </c:pt>
                <c:pt idx="20573">
                  <c:v>342.9</c:v>
                </c:pt>
                <c:pt idx="20574">
                  <c:v>342.91666666666669</c:v>
                </c:pt>
                <c:pt idx="20575">
                  <c:v>342.93333333333334</c:v>
                </c:pt>
                <c:pt idx="20576">
                  <c:v>342.95</c:v>
                </c:pt>
                <c:pt idx="20577">
                  <c:v>342.96666666666664</c:v>
                </c:pt>
                <c:pt idx="20578">
                  <c:v>342.98333333333335</c:v>
                </c:pt>
                <c:pt idx="20579">
                  <c:v>343</c:v>
                </c:pt>
                <c:pt idx="20580">
                  <c:v>343.01666666666665</c:v>
                </c:pt>
                <c:pt idx="20581">
                  <c:v>343.03333333333336</c:v>
                </c:pt>
                <c:pt idx="20582">
                  <c:v>343.05</c:v>
                </c:pt>
                <c:pt idx="20583">
                  <c:v>343.06666666666666</c:v>
                </c:pt>
                <c:pt idx="20584">
                  <c:v>343.08333333333331</c:v>
                </c:pt>
                <c:pt idx="20585">
                  <c:v>343.1</c:v>
                </c:pt>
                <c:pt idx="20586">
                  <c:v>343.11666666666667</c:v>
                </c:pt>
                <c:pt idx="20587">
                  <c:v>343.13333333333333</c:v>
                </c:pt>
                <c:pt idx="20588">
                  <c:v>343.15</c:v>
                </c:pt>
                <c:pt idx="20589">
                  <c:v>343.16666666666669</c:v>
                </c:pt>
                <c:pt idx="20590">
                  <c:v>343.18333333333334</c:v>
                </c:pt>
                <c:pt idx="20591">
                  <c:v>343.2</c:v>
                </c:pt>
                <c:pt idx="20592">
                  <c:v>343.21666666666664</c:v>
                </c:pt>
                <c:pt idx="20593">
                  <c:v>343.23333333333335</c:v>
                </c:pt>
                <c:pt idx="20594">
                  <c:v>343.25</c:v>
                </c:pt>
                <c:pt idx="20595">
                  <c:v>343.26666666666665</c:v>
                </c:pt>
                <c:pt idx="20596">
                  <c:v>343.28333333333336</c:v>
                </c:pt>
                <c:pt idx="20597">
                  <c:v>343.3</c:v>
                </c:pt>
                <c:pt idx="20598">
                  <c:v>343.31666666666666</c:v>
                </c:pt>
                <c:pt idx="20599">
                  <c:v>343.33333333333331</c:v>
                </c:pt>
                <c:pt idx="20600">
                  <c:v>343.35</c:v>
                </c:pt>
                <c:pt idx="20601">
                  <c:v>343.36666666666667</c:v>
                </c:pt>
                <c:pt idx="20602">
                  <c:v>343.38333333333333</c:v>
                </c:pt>
                <c:pt idx="20603">
                  <c:v>343.4</c:v>
                </c:pt>
                <c:pt idx="20604">
                  <c:v>343.41666666666669</c:v>
                </c:pt>
                <c:pt idx="20605">
                  <c:v>343.43333333333334</c:v>
                </c:pt>
                <c:pt idx="20606">
                  <c:v>343.45</c:v>
                </c:pt>
                <c:pt idx="20607">
                  <c:v>343.46666666666664</c:v>
                </c:pt>
                <c:pt idx="20608">
                  <c:v>343.48333333333335</c:v>
                </c:pt>
                <c:pt idx="20609">
                  <c:v>343.5</c:v>
                </c:pt>
                <c:pt idx="20610">
                  <c:v>343.51666666666665</c:v>
                </c:pt>
                <c:pt idx="20611">
                  <c:v>343.53333333333336</c:v>
                </c:pt>
                <c:pt idx="20612">
                  <c:v>343.55</c:v>
                </c:pt>
                <c:pt idx="20613">
                  <c:v>343.56666666666666</c:v>
                </c:pt>
                <c:pt idx="20614">
                  <c:v>343.58333333333331</c:v>
                </c:pt>
                <c:pt idx="20615">
                  <c:v>343.6</c:v>
                </c:pt>
                <c:pt idx="20616">
                  <c:v>343.61666666666667</c:v>
                </c:pt>
                <c:pt idx="20617">
                  <c:v>343.63333333333333</c:v>
                </c:pt>
                <c:pt idx="20618">
                  <c:v>343.65</c:v>
                </c:pt>
                <c:pt idx="20619">
                  <c:v>343.66666666666669</c:v>
                </c:pt>
                <c:pt idx="20620">
                  <c:v>343.68333333333334</c:v>
                </c:pt>
                <c:pt idx="20621">
                  <c:v>343.7</c:v>
                </c:pt>
                <c:pt idx="20622">
                  <c:v>343.71666666666664</c:v>
                </c:pt>
                <c:pt idx="20623">
                  <c:v>343.73333333333335</c:v>
                </c:pt>
                <c:pt idx="20624">
                  <c:v>343.75</c:v>
                </c:pt>
                <c:pt idx="20625">
                  <c:v>343.76666666666665</c:v>
                </c:pt>
                <c:pt idx="20626">
                  <c:v>343.78333333333336</c:v>
                </c:pt>
                <c:pt idx="20627">
                  <c:v>343.8</c:v>
                </c:pt>
                <c:pt idx="20628">
                  <c:v>343.81666666666666</c:v>
                </c:pt>
                <c:pt idx="20629">
                  <c:v>343.83333333333331</c:v>
                </c:pt>
                <c:pt idx="20630">
                  <c:v>343.85</c:v>
                </c:pt>
                <c:pt idx="20631">
                  <c:v>343.86666666666667</c:v>
                </c:pt>
                <c:pt idx="20632">
                  <c:v>343.88333333333333</c:v>
                </c:pt>
                <c:pt idx="20633">
                  <c:v>343.9</c:v>
                </c:pt>
                <c:pt idx="20634">
                  <c:v>343.91666666666669</c:v>
                </c:pt>
                <c:pt idx="20635">
                  <c:v>343.93333333333334</c:v>
                </c:pt>
                <c:pt idx="20636">
                  <c:v>343.95</c:v>
                </c:pt>
                <c:pt idx="20637">
                  <c:v>343.96666666666664</c:v>
                </c:pt>
                <c:pt idx="20638">
                  <c:v>343.98333333333335</c:v>
                </c:pt>
                <c:pt idx="20639">
                  <c:v>344</c:v>
                </c:pt>
                <c:pt idx="20640">
                  <c:v>344.01666666666665</c:v>
                </c:pt>
                <c:pt idx="20641">
                  <c:v>344.03333333333336</c:v>
                </c:pt>
                <c:pt idx="20642">
                  <c:v>344.05</c:v>
                </c:pt>
                <c:pt idx="20643">
                  <c:v>344.06666666666666</c:v>
                </c:pt>
                <c:pt idx="20644">
                  <c:v>344.08333333333331</c:v>
                </c:pt>
                <c:pt idx="20645">
                  <c:v>344.1</c:v>
                </c:pt>
                <c:pt idx="20646">
                  <c:v>344.11666666666667</c:v>
                </c:pt>
                <c:pt idx="20647">
                  <c:v>344.13333333333333</c:v>
                </c:pt>
                <c:pt idx="20648">
                  <c:v>344.15</c:v>
                </c:pt>
                <c:pt idx="20649">
                  <c:v>344.16666666666669</c:v>
                </c:pt>
                <c:pt idx="20650">
                  <c:v>344.18333333333334</c:v>
                </c:pt>
                <c:pt idx="20651">
                  <c:v>344.2</c:v>
                </c:pt>
                <c:pt idx="20652">
                  <c:v>344.21666666666664</c:v>
                </c:pt>
                <c:pt idx="20653">
                  <c:v>344.23333333333335</c:v>
                </c:pt>
                <c:pt idx="20654">
                  <c:v>344.25</c:v>
                </c:pt>
                <c:pt idx="20655">
                  <c:v>344.26666666666665</c:v>
                </c:pt>
                <c:pt idx="20656">
                  <c:v>344.28333333333336</c:v>
                </c:pt>
                <c:pt idx="20657">
                  <c:v>344.3</c:v>
                </c:pt>
                <c:pt idx="20658">
                  <c:v>344.31666666666666</c:v>
                </c:pt>
                <c:pt idx="20659">
                  <c:v>344.33333333333331</c:v>
                </c:pt>
                <c:pt idx="20660">
                  <c:v>344.35</c:v>
                </c:pt>
                <c:pt idx="20661">
                  <c:v>344.36666666666667</c:v>
                </c:pt>
                <c:pt idx="20662">
                  <c:v>344.38333333333333</c:v>
                </c:pt>
                <c:pt idx="20663">
                  <c:v>344.4</c:v>
                </c:pt>
                <c:pt idx="20664">
                  <c:v>344.41666666666669</c:v>
                </c:pt>
                <c:pt idx="20665">
                  <c:v>344.43333333333334</c:v>
                </c:pt>
                <c:pt idx="20666">
                  <c:v>344.45</c:v>
                </c:pt>
                <c:pt idx="20667">
                  <c:v>344.46666666666664</c:v>
                </c:pt>
                <c:pt idx="20668">
                  <c:v>344.48333333333335</c:v>
                </c:pt>
                <c:pt idx="20669">
                  <c:v>344.5</c:v>
                </c:pt>
                <c:pt idx="20670">
                  <c:v>344.51666666666665</c:v>
                </c:pt>
                <c:pt idx="20671">
                  <c:v>344.53333333333336</c:v>
                </c:pt>
                <c:pt idx="20672">
                  <c:v>344.55</c:v>
                </c:pt>
                <c:pt idx="20673">
                  <c:v>344.56666666666666</c:v>
                </c:pt>
                <c:pt idx="20674">
                  <c:v>344.58333333333331</c:v>
                </c:pt>
                <c:pt idx="20675">
                  <c:v>344.6</c:v>
                </c:pt>
                <c:pt idx="20676">
                  <c:v>344.61666666666667</c:v>
                </c:pt>
                <c:pt idx="20677">
                  <c:v>344.63333333333333</c:v>
                </c:pt>
                <c:pt idx="20678">
                  <c:v>344.65</c:v>
                </c:pt>
                <c:pt idx="20679">
                  <c:v>344.66666666666669</c:v>
                </c:pt>
                <c:pt idx="20680">
                  <c:v>344.68333333333334</c:v>
                </c:pt>
                <c:pt idx="20681">
                  <c:v>344.7</c:v>
                </c:pt>
                <c:pt idx="20682">
                  <c:v>344.71666666666664</c:v>
                </c:pt>
                <c:pt idx="20683">
                  <c:v>344.73333333333335</c:v>
                </c:pt>
                <c:pt idx="20684">
                  <c:v>344.75</c:v>
                </c:pt>
                <c:pt idx="20685">
                  <c:v>344.76666666666665</c:v>
                </c:pt>
                <c:pt idx="20686">
                  <c:v>344.78333333333336</c:v>
                </c:pt>
                <c:pt idx="20687">
                  <c:v>344.8</c:v>
                </c:pt>
                <c:pt idx="20688">
                  <c:v>344.81666666666666</c:v>
                </c:pt>
                <c:pt idx="20689">
                  <c:v>344.83333333333331</c:v>
                </c:pt>
                <c:pt idx="20690">
                  <c:v>344.85</c:v>
                </c:pt>
                <c:pt idx="20691">
                  <c:v>344.86666666666667</c:v>
                </c:pt>
                <c:pt idx="20692">
                  <c:v>344.88333333333333</c:v>
                </c:pt>
                <c:pt idx="20693">
                  <c:v>344.9</c:v>
                </c:pt>
                <c:pt idx="20694">
                  <c:v>344.91666666666669</c:v>
                </c:pt>
                <c:pt idx="20695">
                  <c:v>344.93333333333334</c:v>
                </c:pt>
                <c:pt idx="20696">
                  <c:v>344.95</c:v>
                </c:pt>
                <c:pt idx="20697">
                  <c:v>344.96666666666664</c:v>
                </c:pt>
                <c:pt idx="20698">
                  <c:v>344.98333333333335</c:v>
                </c:pt>
                <c:pt idx="20699">
                  <c:v>345</c:v>
                </c:pt>
                <c:pt idx="20700">
                  <c:v>345.01666666666665</c:v>
                </c:pt>
                <c:pt idx="20701">
                  <c:v>345.03333333333336</c:v>
                </c:pt>
                <c:pt idx="20702">
                  <c:v>345.05</c:v>
                </c:pt>
                <c:pt idx="20703">
                  <c:v>345.06666666666666</c:v>
                </c:pt>
                <c:pt idx="20704">
                  <c:v>345.08333333333331</c:v>
                </c:pt>
                <c:pt idx="20705">
                  <c:v>345.1</c:v>
                </c:pt>
                <c:pt idx="20706">
                  <c:v>345.11666666666667</c:v>
                </c:pt>
                <c:pt idx="20707">
                  <c:v>345.13333333333333</c:v>
                </c:pt>
                <c:pt idx="20708">
                  <c:v>345.15</c:v>
                </c:pt>
                <c:pt idx="20709">
                  <c:v>345.16666666666669</c:v>
                </c:pt>
                <c:pt idx="20710">
                  <c:v>345.18333333333334</c:v>
                </c:pt>
                <c:pt idx="20711">
                  <c:v>345.2</c:v>
                </c:pt>
                <c:pt idx="20712">
                  <c:v>345.21666666666664</c:v>
                </c:pt>
                <c:pt idx="20713">
                  <c:v>345.23333333333335</c:v>
                </c:pt>
                <c:pt idx="20714">
                  <c:v>345.25</c:v>
                </c:pt>
                <c:pt idx="20715">
                  <c:v>345.26666666666665</c:v>
                </c:pt>
                <c:pt idx="20716">
                  <c:v>345.28333333333336</c:v>
                </c:pt>
                <c:pt idx="20717">
                  <c:v>345.3</c:v>
                </c:pt>
                <c:pt idx="20718">
                  <c:v>345.31666666666666</c:v>
                </c:pt>
                <c:pt idx="20719">
                  <c:v>345.33333333333331</c:v>
                </c:pt>
                <c:pt idx="20720">
                  <c:v>345.35</c:v>
                </c:pt>
                <c:pt idx="20721">
                  <c:v>345.36666666666667</c:v>
                </c:pt>
                <c:pt idx="20722">
                  <c:v>345.38333333333333</c:v>
                </c:pt>
                <c:pt idx="20723">
                  <c:v>345.4</c:v>
                </c:pt>
                <c:pt idx="20724">
                  <c:v>345.41666666666669</c:v>
                </c:pt>
                <c:pt idx="20725">
                  <c:v>345.43333333333334</c:v>
                </c:pt>
                <c:pt idx="20726">
                  <c:v>345.45</c:v>
                </c:pt>
                <c:pt idx="20727">
                  <c:v>345.46666666666664</c:v>
                </c:pt>
                <c:pt idx="20728">
                  <c:v>345.48333333333335</c:v>
                </c:pt>
                <c:pt idx="20729">
                  <c:v>345.5</c:v>
                </c:pt>
                <c:pt idx="20730">
                  <c:v>345.51666666666665</c:v>
                </c:pt>
                <c:pt idx="20731">
                  <c:v>345.53333333333336</c:v>
                </c:pt>
                <c:pt idx="20732">
                  <c:v>345.55</c:v>
                </c:pt>
                <c:pt idx="20733">
                  <c:v>345.56666666666666</c:v>
                </c:pt>
                <c:pt idx="20734">
                  <c:v>345.58333333333331</c:v>
                </c:pt>
                <c:pt idx="20735">
                  <c:v>345.6</c:v>
                </c:pt>
                <c:pt idx="20736">
                  <c:v>345.61666666666667</c:v>
                </c:pt>
                <c:pt idx="20737">
                  <c:v>345.63333333333333</c:v>
                </c:pt>
                <c:pt idx="20738">
                  <c:v>345.65</c:v>
                </c:pt>
                <c:pt idx="20739">
                  <c:v>345.66666666666669</c:v>
                </c:pt>
                <c:pt idx="20740">
                  <c:v>345.68333333333334</c:v>
                </c:pt>
                <c:pt idx="20741">
                  <c:v>345.7</c:v>
                </c:pt>
                <c:pt idx="20742">
                  <c:v>345.71666666666664</c:v>
                </c:pt>
                <c:pt idx="20743">
                  <c:v>345.73333333333335</c:v>
                </c:pt>
                <c:pt idx="20744">
                  <c:v>345.75</c:v>
                </c:pt>
                <c:pt idx="20745">
                  <c:v>345.76666666666665</c:v>
                </c:pt>
                <c:pt idx="20746">
                  <c:v>345.78333333333336</c:v>
                </c:pt>
                <c:pt idx="20747">
                  <c:v>345.8</c:v>
                </c:pt>
                <c:pt idx="20748">
                  <c:v>345.81666666666666</c:v>
                </c:pt>
                <c:pt idx="20749">
                  <c:v>345.83333333333331</c:v>
                </c:pt>
                <c:pt idx="20750">
                  <c:v>345.85</c:v>
                </c:pt>
                <c:pt idx="20751">
                  <c:v>345.86666666666667</c:v>
                </c:pt>
                <c:pt idx="20752">
                  <c:v>345.88333333333333</c:v>
                </c:pt>
                <c:pt idx="20753">
                  <c:v>345.9</c:v>
                </c:pt>
                <c:pt idx="20754">
                  <c:v>345.91666666666669</c:v>
                </c:pt>
                <c:pt idx="20755">
                  <c:v>345.93333333333334</c:v>
                </c:pt>
                <c:pt idx="20756">
                  <c:v>345.95</c:v>
                </c:pt>
                <c:pt idx="20757">
                  <c:v>345.96666666666664</c:v>
                </c:pt>
                <c:pt idx="20758">
                  <c:v>345.98333333333335</c:v>
                </c:pt>
                <c:pt idx="20759">
                  <c:v>346</c:v>
                </c:pt>
                <c:pt idx="20760">
                  <c:v>346.01666666666665</c:v>
                </c:pt>
                <c:pt idx="20761">
                  <c:v>346.03333333333336</c:v>
                </c:pt>
                <c:pt idx="20762">
                  <c:v>346.05</c:v>
                </c:pt>
                <c:pt idx="20763">
                  <c:v>346.06666666666666</c:v>
                </c:pt>
                <c:pt idx="20764">
                  <c:v>346.08333333333331</c:v>
                </c:pt>
                <c:pt idx="20765">
                  <c:v>346.1</c:v>
                </c:pt>
                <c:pt idx="20766">
                  <c:v>346.11666666666667</c:v>
                </c:pt>
                <c:pt idx="20767">
                  <c:v>346.13333333333333</c:v>
                </c:pt>
                <c:pt idx="20768">
                  <c:v>346.15</c:v>
                </c:pt>
                <c:pt idx="20769">
                  <c:v>346.16666666666669</c:v>
                </c:pt>
                <c:pt idx="20770">
                  <c:v>346.18333333333334</c:v>
                </c:pt>
                <c:pt idx="20771">
                  <c:v>346.2</c:v>
                </c:pt>
                <c:pt idx="20772">
                  <c:v>346.21666666666664</c:v>
                </c:pt>
                <c:pt idx="20773">
                  <c:v>346.23333333333335</c:v>
                </c:pt>
                <c:pt idx="20774">
                  <c:v>346.25</c:v>
                </c:pt>
                <c:pt idx="20775">
                  <c:v>346.26666666666665</c:v>
                </c:pt>
                <c:pt idx="20776">
                  <c:v>346.28333333333336</c:v>
                </c:pt>
                <c:pt idx="20777">
                  <c:v>346.3</c:v>
                </c:pt>
                <c:pt idx="20778">
                  <c:v>346.31666666666666</c:v>
                </c:pt>
                <c:pt idx="20779">
                  <c:v>346.33333333333331</c:v>
                </c:pt>
                <c:pt idx="20780">
                  <c:v>346.35</c:v>
                </c:pt>
                <c:pt idx="20781">
                  <c:v>346.36666666666667</c:v>
                </c:pt>
                <c:pt idx="20782">
                  <c:v>346.38333333333333</c:v>
                </c:pt>
                <c:pt idx="20783">
                  <c:v>346.4</c:v>
                </c:pt>
                <c:pt idx="20784">
                  <c:v>346.41666666666669</c:v>
                </c:pt>
                <c:pt idx="20785">
                  <c:v>346.43333333333334</c:v>
                </c:pt>
                <c:pt idx="20786">
                  <c:v>346.45</c:v>
                </c:pt>
                <c:pt idx="20787">
                  <c:v>346.46666666666664</c:v>
                </c:pt>
                <c:pt idx="20788">
                  <c:v>346.48333333333335</c:v>
                </c:pt>
                <c:pt idx="20789">
                  <c:v>346.5</c:v>
                </c:pt>
                <c:pt idx="20790">
                  <c:v>346.51666666666665</c:v>
                </c:pt>
                <c:pt idx="20791">
                  <c:v>346.53333333333336</c:v>
                </c:pt>
                <c:pt idx="20792">
                  <c:v>346.55</c:v>
                </c:pt>
                <c:pt idx="20793">
                  <c:v>346.56666666666666</c:v>
                </c:pt>
                <c:pt idx="20794">
                  <c:v>346.58333333333331</c:v>
                </c:pt>
                <c:pt idx="20795">
                  <c:v>346.6</c:v>
                </c:pt>
                <c:pt idx="20796">
                  <c:v>346.61666666666667</c:v>
                </c:pt>
                <c:pt idx="20797">
                  <c:v>346.63333333333333</c:v>
                </c:pt>
                <c:pt idx="20798">
                  <c:v>346.65</c:v>
                </c:pt>
                <c:pt idx="20799">
                  <c:v>346.66666666666669</c:v>
                </c:pt>
                <c:pt idx="20800">
                  <c:v>346.68333333333334</c:v>
                </c:pt>
                <c:pt idx="20801">
                  <c:v>346.7</c:v>
                </c:pt>
                <c:pt idx="20802">
                  <c:v>346.71666666666664</c:v>
                </c:pt>
                <c:pt idx="20803">
                  <c:v>346.73333333333335</c:v>
                </c:pt>
                <c:pt idx="20804">
                  <c:v>346.75</c:v>
                </c:pt>
                <c:pt idx="20805">
                  <c:v>346.76666666666665</c:v>
                </c:pt>
                <c:pt idx="20806">
                  <c:v>346.78333333333336</c:v>
                </c:pt>
                <c:pt idx="20807">
                  <c:v>346.8</c:v>
                </c:pt>
                <c:pt idx="20808">
                  <c:v>346.81666666666666</c:v>
                </c:pt>
                <c:pt idx="20809">
                  <c:v>346.83333333333331</c:v>
                </c:pt>
                <c:pt idx="20810">
                  <c:v>346.85</c:v>
                </c:pt>
                <c:pt idx="20811">
                  <c:v>346.86666666666667</c:v>
                </c:pt>
                <c:pt idx="20812">
                  <c:v>346.88333333333333</c:v>
                </c:pt>
                <c:pt idx="20813">
                  <c:v>346.9</c:v>
                </c:pt>
                <c:pt idx="20814">
                  <c:v>346.91666666666669</c:v>
                </c:pt>
                <c:pt idx="20815">
                  <c:v>346.93333333333334</c:v>
                </c:pt>
                <c:pt idx="20816">
                  <c:v>346.95</c:v>
                </c:pt>
                <c:pt idx="20817">
                  <c:v>346.96666666666664</c:v>
                </c:pt>
                <c:pt idx="20818">
                  <c:v>346.98333333333335</c:v>
                </c:pt>
                <c:pt idx="20819">
                  <c:v>347</c:v>
                </c:pt>
                <c:pt idx="20820">
                  <c:v>347.01666666666665</c:v>
                </c:pt>
                <c:pt idx="20821">
                  <c:v>347.03333333333336</c:v>
                </c:pt>
                <c:pt idx="20822">
                  <c:v>347.05</c:v>
                </c:pt>
                <c:pt idx="20823">
                  <c:v>347.06666666666666</c:v>
                </c:pt>
                <c:pt idx="20824">
                  <c:v>347.08333333333331</c:v>
                </c:pt>
                <c:pt idx="20825">
                  <c:v>347.1</c:v>
                </c:pt>
                <c:pt idx="20826">
                  <c:v>347.11666666666667</c:v>
                </c:pt>
                <c:pt idx="20827">
                  <c:v>347.13333333333333</c:v>
                </c:pt>
                <c:pt idx="20828">
                  <c:v>347.15</c:v>
                </c:pt>
                <c:pt idx="20829">
                  <c:v>347.16666666666669</c:v>
                </c:pt>
                <c:pt idx="20830">
                  <c:v>347.18333333333334</c:v>
                </c:pt>
                <c:pt idx="20831">
                  <c:v>347.2</c:v>
                </c:pt>
                <c:pt idx="20832">
                  <c:v>347.21666666666664</c:v>
                </c:pt>
                <c:pt idx="20833">
                  <c:v>347.23333333333335</c:v>
                </c:pt>
                <c:pt idx="20834">
                  <c:v>347.25</c:v>
                </c:pt>
                <c:pt idx="20835">
                  <c:v>347.26666666666665</c:v>
                </c:pt>
                <c:pt idx="20836">
                  <c:v>347.28333333333336</c:v>
                </c:pt>
                <c:pt idx="20837">
                  <c:v>347.3</c:v>
                </c:pt>
                <c:pt idx="20838">
                  <c:v>347.31666666666666</c:v>
                </c:pt>
                <c:pt idx="20839">
                  <c:v>347.33333333333331</c:v>
                </c:pt>
                <c:pt idx="20840">
                  <c:v>347.35</c:v>
                </c:pt>
                <c:pt idx="20841">
                  <c:v>347.36666666666667</c:v>
                </c:pt>
                <c:pt idx="20842">
                  <c:v>347.38333333333333</c:v>
                </c:pt>
                <c:pt idx="20843">
                  <c:v>347.4</c:v>
                </c:pt>
                <c:pt idx="20844">
                  <c:v>347.41666666666669</c:v>
                </c:pt>
                <c:pt idx="20845">
                  <c:v>347.43333333333334</c:v>
                </c:pt>
                <c:pt idx="20846">
                  <c:v>347.45</c:v>
                </c:pt>
                <c:pt idx="20847">
                  <c:v>347.46666666666664</c:v>
                </c:pt>
                <c:pt idx="20848">
                  <c:v>347.48333333333335</c:v>
                </c:pt>
                <c:pt idx="20849">
                  <c:v>347.5</c:v>
                </c:pt>
                <c:pt idx="20850">
                  <c:v>347.51666666666665</c:v>
                </c:pt>
                <c:pt idx="20851">
                  <c:v>347.53333333333336</c:v>
                </c:pt>
                <c:pt idx="20852">
                  <c:v>347.55</c:v>
                </c:pt>
                <c:pt idx="20853">
                  <c:v>347.56666666666666</c:v>
                </c:pt>
                <c:pt idx="20854">
                  <c:v>347.58333333333331</c:v>
                </c:pt>
                <c:pt idx="20855">
                  <c:v>347.6</c:v>
                </c:pt>
                <c:pt idx="20856">
                  <c:v>347.61666666666667</c:v>
                </c:pt>
                <c:pt idx="20857">
                  <c:v>347.63333333333333</c:v>
                </c:pt>
                <c:pt idx="20858">
                  <c:v>347.65</c:v>
                </c:pt>
                <c:pt idx="20859">
                  <c:v>347.66666666666669</c:v>
                </c:pt>
                <c:pt idx="20860">
                  <c:v>347.68333333333334</c:v>
                </c:pt>
                <c:pt idx="20861">
                  <c:v>347.7</c:v>
                </c:pt>
                <c:pt idx="20862">
                  <c:v>347.71666666666664</c:v>
                </c:pt>
                <c:pt idx="20863">
                  <c:v>347.73333333333335</c:v>
                </c:pt>
                <c:pt idx="20864">
                  <c:v>347.75</c:v>
                </c:pt>
                <c:pt idx="20865">
                  <c:v>347.76666666666665</c:v>
                </c:pt>
                <c:pt idx="20866">
                  <c:v>347.78333333333336</c:v>
                </c:pt>
                <c:pt idx="20867">
                  <c:v>347.8</c:v>
                </c:pt>
                <c:pt idx="20868">
                  <c:v>347.81666666666666</c:v>
                </c:pt>
                <c:pt idx="20869">
                  <c:v>347.83333333333331</c:v>
                </c:pt>
                <c:pt idx="20870">
                  <c:v>347.85</c:v>
                </c:pt>
                <c:pt idx="20871">
                  <c:v>347.86666666666667</c:v>
                </c:pt>
                <c:pt idx="20872">
                  <c:v>347.88333333333333</c:v>
                </c:pt>
                <c:pt idx="20873">
                  <c:v>347.9</c:v>
                </c:pt>
                <c:pt idx="20874">
                  <c:v>347.91666666666669</c:v>
                </c:pt>
                <c:pt idx="20875">
                  <c:v>347.93333333333334</c:v>
                </c:pt>
                <c:pt idx="20876">
                  <c:v>347.95</c:v>
                </c:pt>
                <c:pt idx="20877">
                  <c:v>347.96666666666664</c:v>
                </c:pt>
                <c:pt idx="20878">
                  <c:v>347.98333333333335</c:v>
                </c:pt>
                <c:pt idx="20879">
                  <c:v>348</c:v>
                </c:pt>
                <c:pt idx="20880">
                  <c:v>348.01666666666665</c:v>
                </c:pt>
                <c:pt idx="20881">
                  <c:v>348.03333333333336</c:v>
                </c:pt>
              </c:numCache>
            </c:numRef>
          </c:cat>
          <c:val>
            <c:numRef>
              <c:f>TestResults!$G$4:$G$20885</c:f>
              <c:numCache>
                <c:formatCode>General</c:formatCode>
                <c:ptCount val="20882"/>
                <c:pt idx="0">
                  <c:v>203.97999572753906</c:v>
                </c:pt>
                <c:pt idx="1">
                  <c:v>204.22999572753906</c:v>
                </c:pt>
                <c:pt idx="2">
                  <c:v>204.14999389648438</c:v>
                </c:pt>
                <c:pt idx="3">
                  <c:v>204.03999328613281</c:v>
                </c:pt>
                <c:pt idx="4">
                  <c:v>203.60000610351563</c:v>
                </c:pt>
                <c:pt idx="5">
                  <c:v>204.85000610351563</c:v>
                </c:pt>
                <c:pt idx="6">
                  <c:v>203.55999755859375</c:v>
                </c:pt>
                <c:pt idx="7">
                  <c:v>204.82000732421875</c:v>
                </c:pt>
                <c:pt idx="8">
                  <c:v>205.07000732421875</c:v>
                </c:pt>
                <c:pt idx="9">
                  <c:v>203.77999877929688</c:v>
                </c:pt>
                <c:pt idx="10">
                  <c:v>205.02000427246094</c:v>
                </c:pt>
                <c:pt idx="11">
                  <c:v>204.69000244140625</c:v>
                </c:pt>
                <c:pt idx="12">
                  <c:v>204.22000122070313</c:v>
                </c:pt>
                <c:pt idx="13">
                  <c:v>204.55000305175781</c:v>
                </c:pt>
                <c:pt idx="14">
                  <c:v>204.36000061035156</c:v>
                </c:pt>
                <c:pt idx="15">
                  <c:v>204.27999877929688</c:v>
                </c:pt>
                <c:pt idx="16">
                  <c:v>204.63999938964844</c:v>
                </c:pt>
                <c:pt idx="17">
                  <c:v>204.3699951171875</c:v>
                </c:pt>
                <c:pt idx="18">
                  <c:v>204.42999267578125</c:v>
                </c:pt>
                <c:pt idx="19">
                  <c:v>204.66000366210938</c:v>
                </c:pt>
                <c:pt idx="20">
                  <c:v>204.19999694824219</c:v>
                </c:pt>
                <c:pt idx="21">
                  <c:v>204.92999267578125</c:v>
                </c:pt>
                <c:pt idx="22">
                  <c:v>205.1199951171875</c:v>
                </c:pt>
                <c:pt idx="23">
                  <c:v>205.32000732421875</c:v>
                </c:pt>
                <c:pt idx="24">
                  <c:v>205.08000183105469</c:v>
                </c:pt>
                <c:pt idx="25">
                  <c:v>205.38999938964844</c:v>
                </c:pt>
                <c:pt idx="26">
                  <c:v>205.30000305175781</c:v>
                </c:pt>
                <c:pt idx="27">
                  <c:v>204.97999572753906</c:v>
                </c:pt>
                <c:pt idx="28">
                  <c:v>204.30000305175781</c:v>
                </c:pt>
                <c:pt idx="29">
                  <c:v>204.97999572753906</c:v>
                </c:pt>
                <c:pt idx="30">
                  <c:v>204.82000732421875</c:v>
                </c:pt>
                <c:pt idx="31">
                  <c:v>204.75</c:v>
                </c:pt>
                <c:pt idx="32">
                  <c:v>204.77999877929688</c:v>
                </c:pt>
                <c:pt idx="33">
                  <c:v>204.25999450683594</c:v>
                </c:pt>
                <c:pt idx="34">
                  <c:v>204.57000732421875</c:v>
                </c:pt>
                <c:pt idx="35">
                  <c:v>204.27999877929688</c:v>
                </c:pt>
                <c:pt idx="36">
                  <c:v>203.91999816894531</c:v>
                </c:pt>
                <c:pt idx="37">
                  <c:v>204.41000366210938</c:v>
                </c:pt>
                <c:pt idx="38">
                  <c:v>203.88999938964844</c:v>
                </c:pt>
                <c:pt idx="39">
                  <c:v>204.58999633789063</c:v>
                </c:pt>
                <c:pt idx="40">
                  <c:v>204.64999389648438</c:v>
                </c:pt>
                <c:pt idx="41">
                  <c:v>204.78999328613281</c:v>
                </c:pt>
                <c:pt idx="42">
                  <c:v>204.58999633789063</c:v>
                </c:pt>
                <c:pt idx="43">
                  <c:v>204.75999450683594</c:v>
                </c:pt>
                <c:pt idx="44">
                  <c:v>204.44000244140625</c:v>
                </c:pt>
                <c:pt idx="45">
                  <c:v>204.63999938964844</c:v>
                </c:pt>
                <c:pt idx="46">
                  <c:v>204.50999450683594</c:v>
                </c:pt>
                <c:pt idx="47">
                  <c:v>204.67999267578125</c:v>
                </c:pt>
                <c:pt idx="48">
                  <c:v>204.66999816894531</c:v>
                </c:pt>
                <c:pt idx="49">
                  <c:v>204.99000549316406</c:v>
                </c:pt>
                <c:pt idx="50">
                  <c:v>204.39999389648438</c:v>
                </c:pt>
                <c:pt idx="51">
                  <c:v>204.77000427246094</c:v>
                </c:pt>
                <c:pt idx="52">
                  <c:v>204.03999328613281</c:v>
                </c:pt>
                <c:pt idx="53">
                  <c:v>204.08000183105469</c:v>
                </c:pt>
                <c:pt idx="54">
                  <c:v>203.91999816894531</c:v>
                </c:pt>
                <c:pt idx="55">
                  <c:v>204.05000305175781</c:v>
                </c:pt>
                <c:pt idx="56">
                  <c:v>204.74000549316406</c:v>
                </c:pt>
                <c:pt idx="57">
                  <c:v>204.99000549316406</c:v>
                </c:pt>
                <c:pt idx="58">
                  <c:v>205.08000183105469</c:v>
                </c:pt>
                <c:pt idx="59">
                  <c:v>200.22000122070313</c:v>
                </c:pt>
                <c:pt idx="60">
                  <c:v>192.3800048828125</c:v>
                </c:pt>
                <c:pt idx="61">
                  <c:v>188.83999633789063</c:v>
                </c:pt>
                <c:pt idx="62">
                  <c:v>183.25</c:v>
                </c:pt>
                <c:pt idx="63">
                  <c:v>178.27999877929688</c:v>
                </c:pt>
                <c:pt idx="64">
                  <c:v>172.5</c:v>
                </c:pt>
                <c:pt idx="65">
                  <c:v>169.69000244140625</c:v>
                </c:pt>
                <c:pt idx="66">
                  <c:v>167.66999816894531</c:v>
                </c:pt>
                <c:pt idx="67">
                  <c:v>167.14999389648438</c:v>
                </c:pt>
                <c:pt idx="68">
                  <c:v>166.66000366210938</c:v>
                </c:pt>
                <c:pt idx="69">
                  <c:v>166.6199951171875</c:v>
                </c:pt>
                <c:pt idx="70">
                  <c:v>167.52999877929688</c:v>
                </c:pt>
                <c:pt idx="71">
                  <c:v>167.16999816894531</c:v>
                </c:pt>
                <c:pt idx="72">
                  <c:v>167.94000244140625</c:v>
                </c:pt>
                <c:pt idx="73">
                  <c:v>167.46000671386719</c:v>
                </c:pt>
                <c:pt idx="74">
                  <c:v>167.58000183105469</c:v>
                </c:pt>
                <c:pt idx="75">
                  <c:v>168.85000610351563</c:v>
                </c:pt>
                <c:pt idx="76">
                  <c:v>168.16000366210938</c:v>
                </c:pt>
                <c:pt idx="77">
                  <c:v>169.61000061035156</c:v>
                </c:pt>
                <c:pt idx="78">
                  <c:v>169.52000427246094</c:v>
                </c:pt>
                <c:pt idx="79">
                  <c:v>170.63999938964844</c:v>
                </c:pt>
                <c:pt idx="80">
                  <c:v>170.25999450683594</c:v>
                </c:pt>
                <c:pt idx="81">
                  <c:v>170.6300048828125</c:v>
                </c:pt>
                <c:pt idx="82">
                  <c:v>171.69999694824219</c:v>
                </c:pt>
                <c:pt idx="83">
                  <c:v>171.38999938964844</c:v>
                </c:pt>
                <c:pt idx="84">
                  <c:v>172.55999755859375</c:v>
                </c:pt>
                <c:pt idx="85">
                  <c:v>172.77999877929688</c:v>
                </c:pt>
                <c:pt idx="86">
                  <c:v>173.53999328613281</c:v>
                </c:pt>
                <c:pt idx="87">
                  <c:v>174.05000305175781</c:v>
                </c:pt>
                <c:pt idx="88">
                  <c:v>174.72000122070313</c:v>
                </c:pt>
                <c:pt idx="89">
                  <c:v>174.05999755859375</c:v>
                </c:pt>
                <c:pt idx="90">
                  <c:v>174.58999633789063</c:v>
                </c:pt>
                <c:pt idx="91">
                  <c:v>175.52999877929688</c:v>
                </c:pt>
                <c:pt idx="92">
                  <c:v>175.17999267578125</c:v>
                </c:pt>
                <c:pt idx="93">
                  <c:v>176.33000183105469</c:v>
                </c:pt>
                <c:pt idx="94">
                  <c:v>176.03999328613281</c:v>
                </c:pt>
                <c:pt idx="95">
                  <c:v>176.99000549316406</c:v>
                </c:pt>
                <c:pt idx="96">
                  <c:v>176.67999267578125</c:v>
                </c:pt>
                <c:pt idx="97">
                  <c:v>177.75999450683594</c:v>
                </c:pt>
                <c:pt idx="98">
                  <c:v>177.8699951171875</c:v>
                </c:pt>
                <c:pt idx="99">
                  <c:v>177.6300048828125</c:v>
                </c:pt>
                <c:pt idx="100">
                  <c:v>178.36000061035156</c:v>
                </c:pt>
                <c:pt idx="101">
                  <c:v>177.96000671386719</c:v>
                </c:pt>
                <c:pt idx="102">
                  <c:v>178.80999755859375</c:v>
                </c:pt>
                <c:pt idx="103">
                  <c:v>179.05999755859375</c:v>
                </c:pt>
                <c:pt idx="104">
                  <c:v>179.3800048828125</c:v>
                </c:pt>
                <c:pt idx="105">
                  <c:v>179.63999938964844</c:v>
                </c:pt>
                <c:pt idx="106">
                  <c:v>179.75999450683594</c:v>
                </c:pt>
                <c:pt idx="107">
                  <c:v>179.86000061035156</c:v>
                </c:pt>
                <c:pt idx="108">
                  <c:v>179.41000366210938</c:v>
                </c:pt>
                <c:pt idx="109">
                  <c:v>179.97999572753906</c:v>
                </c:pt>
                <c:pt idx="110">
                  <c:v>180.39999389648438</c:v>
                </c:pt>
                <c:pt idx="111">
                  <c:v>179.55999755859375</c:v>
                </c:pt>
                <c:pt idx="112">
                  <c:v>180.82000732421875</c:v>
                </c:pt>
                <c:pt idx="113">
                  <c:v>179.80000305175781</c:v>
                </c:pt>
                <c:pt idx="114">
                  <c:v>181.08999633789063</c:v>
                </c:pt>
                <c:pt idx="115">
                  <c:v>181.10000610351563</c:v>
                </c:pt>
                <c:pt idx="116">
                  <c:v>181.11000061035156</c:v>
                </c:pt>
                <c:pt idx="117">
                  <c:v>181.10000610351563</c:v>
                </c:pt>
                <c:pt idx="118">
                  <c:v>181.30999755859375</c:v>
                </c:pt>
                <c:pt idx="119">
                  <c:v>180.77000427246094</c:v>
                </c:pt>
                <c:pt idx="120">
                  <c:v>180.64999389648438</c:v>
                </c:pt>
                <c:pt idx="121">
                  <c:v>180.88999938964844</c:v>
                </c:pt>
                <c:pt idx="122">
                  <c:v>180.66000366210938</c:v>
                </c:pt>
                <c:pt idx="123">
                  <c:v>181.88999938964844</c:v>
                </c:pt>
                <c:pt idx="124">
                  <c:v>180.91000366210938</c:v>
                </c:pt>
                <c:pt idx="125">
                  <c:v>181.30000305175781</c:v>
                </c:pt>
                <c:pt idx="126">
                  <c:v>181.3800048828125</c:v>
                </c:pt>
                <c:pt idx="127">
                  <c:v>181.52000427246094</c:v>
                </c:pt>
                <c:pt idx="128">
                  <c:v>182.16000366210938</c:v>
                </c:pt>
                <c:pt idx="129">
                  <c:v>182.58000183105469</c:v>
                </c:pt>
                <c:pt idx="130">
                  <c:v>181.50999450683594</c:v>
                </c:pt>
                <c:pt idx="131">
                  <c:v>182.75999450683594</c:v>
                </c:pt>
                <c:pt idx="132">
                  <c:v>181.6300048828125</c:v>
                </c:pt>
                <c:pt idx="133">
                  <c:v>182.80000305175781</c:v>
                </c:pt>
                <c:pt idx="134">
                  <c:v>181.69999694824219</c:v>
                </c:pt>
                <c:pt idx="135">
                  <c:v>182.91999816894531</c:v>
                </c:pt>
                <c:pt idx="136">
                  <c:v>181.83999633789063</c:v>
                </c:pt>
                <c:pt idx="137">
                  <c:v>183.1199951171875</c:v>
                </c:pt>
                <c:pt idx="138">
                  <c:v>182.1300048828125</c:v>
                </c:pt>
                <c:pt idx="139">
                  <c:v>183.28999328613281</c:v>
                </c:pt>
                <c:pt idx="140">
                  <c:v>182.13999938964844</c:v>
                </c:pt>
                <c:pt idx="141">
                  <c:v>183.30999755859375</c:v>
                </c:pt>
                <c:pt idx="142">
                  <c:v>182.16000366210938</c:v>
                </c:pt>
                <c:pt idx="143">
                  <c:v>182.72999572753906</c:v>
                </c:pt>
                <c:pt idx="144">
                  <c:v>182.5</c:v>
                </c:pt>
                <c:pt idx="145">
                  <c:v>183.67999267578125</c:v>
                </c:pt>
                <c:pt idx="146">
                  <c:v>182.46000671386719</c:v>
                </c:pt>
                <c:pt idx="147">
                  <c:v>183.64999389648438</c:v>
                </c:pt>
                <c:pt idx="148">
                  <c:v>182.38999938964844</c:v>
                </c:pt>
                <c:pt idx="149">
                  <c:v>183.58999633789063</c:v>
                </c:pt>
                <c:pt idx="150">
                  <c:v>183.49000549316406</c:v>
                </c:pt>
                <c:pt idx="151">
                  <c:v>183.71000671386719</c:v>
                </c:pt>
                <c:pt idx="152">
                  <c:v>182.53999328613281</c:v>
                </c:pt>
                <c:pt idx="153">
                  <c:v>183.80999755859375</c:v>
                </c:pt>
                <c:pt idx="154">
                  <c:v>182.74000549316406</c:v>
                </c:pt>
                <c:pt idx="155">
                  <c:v>183.88999938964844</c:v>
                </c:pt>
                <c:pt idx="156">
                  <c:v>182.72000122070313</c:v>
                </c:pt>
                <c:pt idx="157">
                  <c:v>183.86000061035156</c:v>
                </c:pt>
                <c:pt idx="158">
                  <c:v>182.55999755859375</c:v>
                </c:pt>
                <c:pt idx="159">
                  <c:v>182.8699951171875</c:v>
                </c:pt>
                <c:pt idx="160">
                  <c:v>183.80999755859375</c:v>
                </c:pt>
                <c:pt idx="161">
                  <c:v>182.8699951171875</c:v>
                </c:pt>
                <c:pt idx="162">
                  <c:v>184.02000427246094</c:v>
                </c:pt>
                <c:pt idx="163">
                  <c:v>183.80000305175781</c:v>
                </c:pt>
                <c:pt idx="164">
                  <c:v>184.03999328613281</c:v>
                </c:pt>
                <c:pt idx="165">
                  <c:v>183.02999877929688</c:v>
                </c:pt>
                <c:pt idx="166">
                  <c:v>184.05999755859375</c:v>
                </c:pt>
                <c:pt idx="167">
                  <c:v>183.69000244140625</c:v>
                </c:pt>
                <c:pt idx="168">
                  <c:v>183.25999450683594</c:v>
                </c:pt>
                <c:pt idx="169">
                  <c:v>183.8800048828125</c:v>
                </c:pt>
                <c:pt idx="170">
                  <c:v>183.30999755859375</c:v>
                </c:pt>
                <c:pt idx="171">
                  <c:v>183.94000244140625</c:v>
                </c:pt>
                <c:pt idx="172">
                  <c:v>183.38999938964844</c:v>
                </c:pt>
                <c:pt idx="173">
                  <c:v>184.16999816894531</c:v>
                </c:pt>
                <c:pt idx="174">
                  <c:v>183.35000610351563</c:v>
                </c:pt>
                <c:pt idx="175">
                  <c:v>184.10000610351563</c:v>
                </c:pt>
                <c:pt idx="176">
                  <c:v>183.3699951171875</c:v>
                </c:pt>
                <c:pt idx="177">
                  <c:v>184.1300048828125</c:v>
                </c:pt>
                <c:pt idx="178">
                  <c:v>183.83000183105469</c:v>
                </c:pt>
                <c:pt idx="179">
                  <c:v>183.85000610351563</c:v>
                </c:pt>
                <c:pt idx="180">
                  <c:v>183.92999267578125</c:v>
                </c:pt>
                <c:pt idx="181">
                  <c:v>183.97000122070313</c:v>
                </c:pt>
                <c:pt idx="182">
                  <c:v>184.5</c:v>
                </c:pt>
                <c:pt idx="183">
                  <c:v>183.77999877929688</c:v>
                </c:pt>
                <c:pt idx="184">
                  <c:v>184.60000610351563</c:v>
                </c:pt>
                <c:pt idx="185">
                  <c:v>183.69999694824219</c:v>
                </c:pt>
                <c:pt idx="186">
                  <c:v>184.64999389648438</c:v>
                </c:pt>
                <c:pt idx="187">
                  <c:v>184.82000732421875</c:v>
                </c:pt>
                <c:pt idx="188">
                  <c:v>183.39999389648438</c:v>
                </c:pt>
                <c:pt idx="189">
                  <c:v>184.80000305175781</c:v>
                </c:pt>
                <c:pt idx="190">
                  <c:v>184.83000183105469</c:v>
                </c:pt>
                <c:pt idx="191">
                  <c:v>184.91000366210938</c:v>
                </c:pt>
                <c:pt idx="192">
                  <c:v>183.72999572753906</c:v>
                </c:pt>
                <c:pt idx="193">
                  <c:v>184.80999755859375</c:v>
                </c:pt>
                <c:pt idx="194">
                  <c:v>183.74000549316406</c:v>
                </c:pt>
                <c:pt idx="195">
                  <c:v>184.97000122070313</c:v>
                </c:pt>
                <c:pt idx="196">
                  <c:v>184.05999755859375</c:v>
                </c:pt>
                <c:pt idx="197">
                  <c:v>185.02999877929688</c:v>
                </c:pt>
                <c:pt idx="198">
                  <c:v>184.13999938964844</c:v>
                </c:pt>
                <c:pt idx="199">
                  <c:v>185.02000427246094</c:v>
                </c:pt>
                <c:pt idx="200">
                  <c:v>184.49000549316406</c:v>
                </c:pt>
                <c:pt idx="201">
                  <c:v>184.80000305175781</c:v>
                </c:pt>
                <c:pt idx="202">
                  <c:v>184.58999633789063</c:v>
                </c:pt>
                <c:pt idx="203">
                  <c:v>185.25</c:v>
                </c:pt>
                <c:pt idx="204">
                  <c:v>184.77999877929688</c:v>
                </c:pt>
                <c:pt idx="205">
                  <c:v>185.25</c:v>
                </c:pt>
                <c:pt idx="206">
                  <c:v>184.6300048828125</c:v>
                </c:pt>
                <c:pt idx="207">
                  <c:v>185.5</c:v>
                </c:pt>
                <c:pt idx="208">
                  <c:v>184.6300048828125</c:v>
                </c:pt>
                <c:pt idx="209">
                  <c:v>184.49000549316406</c:v>
                </c:pt>
                <c:pt idx="210">
                  <c:v>185.66999816894531</c:v>
                </c:pt>
                <c:pt idx="211">
                  <c:v>184.50999450683594</c:v>
                </c:pt>
                <c:pt idx="212">
                  <c:v>185.6199951171875</c:v>
                </c:pt>
                <c:pt idx="213">
                  <c:v>184.72999572753906</c:v>
                </c:pt>
                <c:pt idx="214">
                  <c:v>185.69000244140625</c:v>
                </c:pt>
                <c:pt idx="215">
                  <c:v>185.17999267578125</c:v>
                </c:pt>
                <c:pt idx="216">
                  <c:v>185.6300048828125</c:v>
                </c:pt>
                <c:pt idx="217">
                  <c:v>184.92999267578125</c:v>
                </c:pt>
                <c:pt idx="218">
                  <c:v>185.6300048828125</c:v>
                </c:pt>
                <c:pt idx="219">
                  <c:v>185.21000671386719</c:v>
                </c:pt>
                <c:pt idx="220">
                  <c:v>185.60000610351563</c:v>
                </c:pt>
                <c:pt idx="221">
                  <c:v>185.25</c:v>
                </c:pt>
                <c:pt idx="222">
                  <c:v>185.5</c:v>
                </c:pt>
                <c:pt idx="223">
                  <c:v>185</c:v>
                </c:pt>
                <c:pt idx="224">
                  <c:v>185.8800048828125</c:v>
                </c:pt>
                <c:pt idx="225">
                  <c:v>185.02000427246094</c:v>
                </c:pt>
                <c:pt idx="226">
                  <c:v>186.19000244140625</c:v>
                </c:pt>
                <c:pt idx="227">
                  <c:v>185.13999938964844</c:v>
                </c:pt>
                <c:pt idx="228">
                  <c:v>185.33000183105469</c:v>
                </c:pt>
                <c:pt idx="229">
                  <c:v>185.91999816894531</c:v>
                </c:pt>
                <c:pt idx="230">
                  <c:v>185.42999267578125</c:v>
                </c:pt>
                <c:pt idx="231">
                  <c:v>186.41999816894531</c:v>
                </c:pt>
                <c:pt idx="232">
                  <c:v>185.44000244140625</c:v>
                </c:pt>
                <c:pt idx="233">
                  <c:v>186.58000183105469</c:v>
                </c:pt>
                <c:pt idx="234">
                  <c:v>185.44999694824219</c:v>
                </c:pt>
                <c:pt idx="235">
                  <c:v>186.69999694824219</c:v>
                </c:pt>
                <c:pt idx="236">
                  <c:v>185.63999938964844</c:v>
                </c:pt>
                <c:pt idx="237">
                  <c:v>186.63999938964844</c:v>
                </c:pt>
                <c:pt idx="238">
                  <c:v>185.80999755859375</c:v>
                </c:pt>
                <c:pt idx="239">
                  <c:v>186.57000732421875</c:v>
                </c:pt>
                <c:pt idx="240">
                  <c:v>186.02000427246094</c:v>
                </c:pt>
                <c:pt idx="241">
                  <c:v>186.66000366210938</c:v>
                </c:pt>
                <c:pt idx="242">
                  <c:v>185.8699951171875</c:v>
                </c:pt>
                <c:pt idx="243">
                  <c:v>186.94999694824219</c:v>
                </c:pt>
                <c:pt idx="244">
                  <c:v>185.78999328613281</c:v>
                </c:pt>
                <c:pt idx="245">
                  <c:v>187.08000183105469</c:v>
                </c:pt>
                <c:pt idx="246">
                  <c:v>185.91000366210938</c:v>
                </c:pt>
                <c:pt idx="247">
                  <c:v>186.33000183105469</c:v>
                </c:pt>
                <c:pt idx="248">
                  <c:v>186.08999633789063</c:v>
                </c:pt>
                <c:pt idx="249">
                  <c:v>187.17999267578125</c:v>
                </c:pt>
                <c:pt idx="250">
                  <c:v>186.41000366210938</c:v>
                </c:pt>
                <c:pt idx="251">
                  <c:v>186.83999633789063</c:v>
                </c:pt>
                <c:pt idx="252">
                  <c:v>187.08999633789063</c:v>
                </c:pt>
                <c:pt idx="253">
                  <c:v>187.27999877929688</c:v>
                </c:pt>
                <c:pt idx="254">
                  <c:v>186.27000427246094</c:v>
                </c:pt>
                <c:pt idx="255">
                  <c:v>187.41000366210938</c:v>
                </c:pt>
                <c:pt idx="256">
                  <c:v>186.28999328613281</c:v>
                </c:pt>
                <c:pt idx="257">
                  <c:v>187.50999450683594</c:v>
                </c:pt>
                <c:pt idx="258">
                  <c:v>186.32000732421875</c:v>
                </c:pt>
                <c:pt idx="259">
                  <c:v>186.69999694824219</c:v>
                </c:pt>
                <c:pt idx="260">
                  <c:v>187.1300048828125</c:v>
                </c:pt>
                <c:pt idx="261">
                  <c:v>186.75</c:v>
                </c:pt>
                <c:pt idx="262">
                  <c:v>187.47999572753906</c:v>
                </c:pt>
                <c:pt idx="263">
                  <c:v>186.77000427246094</c:v>
                </c:pt>
                <c:pt idx="264">
                  <c:v>186.61000061035156</c:v>
                </c:pt>
                <c:pt idx="265">
                  <c:v>186.88999938964844</c:v>
                </c:pt>
                <c:pt idx="266">
                  <c:v>187.64999389648438</c:v>
                </c:pt>
                <c:pt idx="267">
                  <c:v>187.86000061035156</c:v>
                </c:pt>
                <c:pt idx="268">
                  <c:v>187.39999389648438</c:v>
                </c:pt>
                <c:pt idx="269">
                  <c:v>187.63999938964844</c:v>
                </c:pt>
                <c:pt idx="270">
                  <c:v>187.19000244140625</c:v>
                </c:pt>
                <c:pt idx="271">
                  <c:v>187.91000366210938</c:v>
                </c:pt>
                <c:pt idx="272">
                  <c:v>187.97000122070313</c:v>
                </c:pt>
                <c:pt idx="273">
                  <c:v>187.19999694824219</c:v>
                </c:pt>
                <c:pt idx="274">
                  <c:v>188.05999755859375</c:v>
                </c:pt>
                <c:pt idx="275">
                  <c:v>188.3699951171875</c:v>
                </c:pt>
                <c:pt idx="276">
                  <c:v>188.25</c:v>
                </c:pt>
                <c:pt idx="277">
                  <c:v>188.28999328613281</c:v>
                </c:pt>
                <c:pt idx="278">
                  <c:v>187.52000427246094</c:v>
                </c:pt>
                <c:pt idx="279">
                  <c:v>188.16000366210938</c:v>
                </c:pt>
                <c:pt idx="280">
                  <c:v>187.55999755859375</c:v>
                </c:pt>
                <c:pt idx="281">
                  <c:v>188.35000610351563</c:v>
                </c:pt>
                <c:pt idx="282">
                  <c:v>187.41000366210938</c:v>
                </c:pt>
                <c:pt idx="283">
                  <c:v>188.55000305175781</c:v>
                </c:pt>
                <c:pt idx="284">
                  <c:v>187.27999877929688</c:v>
                </c:pt>
                <c:pt idx="285">
                  <c:v>187.69000244140625</c:v>
                </c:pt>
                <c:pt idx="286">
                  <c:v>187.47999572753906</c:v>
                </c:pt>
                <c:pt idx="287">
                  <c:v>188.42999267578125</c:v>
                </c:pt>
                <c:pt idx="288">
                  <c:v>187.74000549316406</c:v>
                </c:pt>
                <c:pt idx="289">
                  <c:v>188.14999389648438</c:v>
                </c:pt>
                <c:pt idx="290">
                  <c:v>188.03999328613281</c:v>
                </c:pt>
                <c:pt idx="291">
                  <c:v>188.02000427246094</c:v>
                </c:pt>
                <c:pt idx="292">
                  <c:v>188.50999450683594</c:v>
                </c:pt>
                <c:pt idx="293">
                  <c:v>187.74000549316406</c:v>
                </c:pt>
                <c:pt idx="294">
                  <c:v>188.74000549316406</c:v>
                </c:pt>
                <c:pt idx="295">
                  <c:v>187.77000427246094</c:v>
                </c:pt>
                <c:pt idx="296">
                  <c:v>187.89999389648438</c:v>
                </c:pt>
                <c:pt idx="297">
                  <c:v>187.77000427246094</c:v>
                </c:pt>
                <c:pt idx="298">
                  <c:v>188.13999938964844</c:v>
                </c:pt>
                <c:pt idx="299">
                  <c:v>188</c:v>
                </c:pt>
                <c:pt idx="300">
                  <c:v>188.35000610351563</c:v>
                </c:pt>
                <c:pt idx="301">
                  <c:v>188.1199951171875</c:v>
                </c:pt>
                <c:pt idx="302">
                  <c:v>188.36000061035156</c:v>
                </c:pt>
                <c:pt idx="303">
                  <c:v>188.30000305175781</c:v>
                </c:pt>
                <c:pt idx="304">
                  <c:v>189.10000610351563</c:v>
                </c:pt>
                <c:pt idx="305">
                  <c:v>189.03999328613281</c:v>
                </c:pt>
                <c:pt idx="306">
                  <c:v>189.27000427246094</c:v>
                </c:pt>
                <c:pt idx="307">
                  <c:v>189.1199951171875</c:v>
                </c:pt>
                <c:pt idx="308">
                  <c:v>188.28999328613281</c:v>
                </c:pt>
                <c:pt idx="309">
                  <c:v>188.60000610351563</c:v>
                </c:pt>
                <c:pt idx="310">
                  <c:v>188.52000427246094</c:v>
                </c:pt>
                <c:pt idx="311">
                  <c:v>189.03999328613281</c:v>
                </c:pt>
                <c:pt idx="312">
                  <c:v>188.66999816894531</c:v>
                </c:pt>
                <c:pt idx="313">
                  <c:v>188.33999633789063</c:v>
                </c:pt>
                <c:pt idx="314">
                  <c:v>189.00999450683594</c:v>
                </c:pt>
                <c:pt idx="315">
                  <c:v>188.96000671386719</c:v>
                </c:pt>
                <c:pt idx="316">
                  <c:v>189.05000305175781</c:v>
                </c:pt>
                <c:pt idx="317">
                  <c:v>188.5</c:v>
                </c:pt>
                <c:pt idx="318">
                  <c:v>188.52999877929688</c:v>
                </c:pt>
                <c:pt idx="319">
                  <c:v>188.24000549316406</c:v>
                </c:pt>
                <c:pt idx="320">
                  <c:v>188.27000427246094</c:v>
                </c:pt>
                <c:pt idx="321">
                  <c:v>188.36000061035156</c:v>
                </c:pt>
                <c:pt idx="322">
                  <c:v>188.58000183105469</c:v>
                </c:pt>
                <c:pt idx="323">
                  <c:v>188.36000061035156</c:v>
                </c:pt>
                <c:pt idx="324">
                  <c:v>189.61000061035156</c:v>
                </c:pt>
                <c:pt idx="325">
                  <c:v>188.44999694824219</c:v>
                </c:pt>
                <c:pt idx="326">
                  <c:v>189.61000061035156</c:v>
                </c:pt>
                <c:pt idx="327">
                  <c:v>189.25</c:v>
                </c:pt>
                <c:pt idx="328">
                  <c:v>188.85000610351563</c:v>
                </c:pt>
                <c:pt idx="329">
                  <c:v>189.08000183105469</c:v>
                </c:pt>
                <c:pt idx="330">
                  <c:v>189.10000610351563</c:v>
                </c:pt>
                <c:pt idx="331">
                  <c:v>188.92999267578125</c:v>
                </c:pt>
                <c:pt idx="332">
                  <c:v>189.30000305175781</c:v>
                </c:pt>
                <c:pt idx="333">
                  <c:v>188.78999328613281</c:v>
                </c:pt>
                <c:pt idx="334">
                  <c:v>189.42999267578125</c:v>
                </c:pt>
                <c:pt idx="335">
                  <c:v>188.52000427246094</c:v>
                </c:pt>
                <c:pt idx="336">
                  <c:v>189.52000427246094</c:v>
                </c:pt>
                <c:pt idx="337">
                  <c:v>189.44999694824219</c:v>
                </c:pt>
                <c:pt idx="338">
                  <c:v>188.64999389648438</c:v>
                </c:pt>
                <c:pt idx="339">
                  <c:v>189.44000244140625</c:v>
                </c:pt>
                <c:pt idx="340">
                  <c:v>188.71000671386719</c:v>
                </c:pt>
                <c:pt idx="341">
                  <c:v>188.49000549316406</c:v>
                </c:pt>
                <c:pt idx="342">
                  <c:v>189.1199951171875</c:v>
                </c:pt>
                <c:pt idx="343">
                  <c:v>189.07000732421875</c:v>
                </c:pt>
                <c:pt idx="344">
                  <c:v>188.94000244140625</c:v>
                </c:pt>
                <c:pt idx="345">
                  <c:v>189</c:v>
                </c:pt>
                <c:pt idx="346">
                  <c:v>188.97999572753906</c:v>
                </c:pt>
                <c:pt idx="347">
                  <c:v>188.8800048828125</c:v>
                </c:pt>
                <c:pt idx="348">
                  <c:v>189.33999633789063</c:v>
                </c:pt>
                <c:pt idx="349">
                  <c:v>188.78999328613281</c:v>
                </c:pt>
                <c:pt idx="350">
                  <c:v>188.85000610351563</c:v>
                </c:pt>
                <c:pt idx="351">
                  <c:v>188.75999450683594</c:v>
                </c:pt>
                <c:pt idx="352">
                  <c:v>188.6199951171875</c:v>
                </c:pt>
                <c:pt idx="353">
                  <c:v>189.24000549316406</c:v>
                </c:pt>
                <c:pt idx="354">
                  <c:v>189.25</c:v>
                </c:pt>
                <c:pt idx="355">
                  <c:v>189.25999450683594</c:v>
                </c:pt>
                <c:pt idx="356">
                  <c:v>188.82000732421875</c:v>
                </c:pt>
                <c:pt idx="357">
                  <c:v>189.16000366210938</c:v>
                </c:pt>
                <c:pt idx="358">
                  <c:v>188.72000122070313</c:v>
                </c:pt>
                <c:pt idx="359">
                  <c:v>190.08999633789063</c:v>
                </c:pt>
                <c:pt idx="360">
                  <c:v>188.80000305175781</c:v>
                </c:pt>
                <c:pt idx="361">
                  <c:v>190.03999328613281</c:v>
                </c:pt>
                <c:pt idx="362">
                  <c:v>188.91999816894531</c:v>
                </c:pt>
                <c:pt idx="363">
                  <c:v>189.92999267578125</c:v>
                </c:pt>
                <c:pt idx="364">
                  <c:v>189.08999633789063</c:v>
                </c:pt>
                <c:pt idx="365">
                  <c:v>189.63999938964844</c:v>
                </c:pt>
                <c:pt idx="366">
                  <c:v>189.19000244140625</c:v>
                </c:pt>
                <c:pt idx="367">
                  <c:v>189.50999450683594</c:v>
                </c:pt>
                <c:pt idx="368">
                  <c:v>189.52999877929688</c:v>
                </c:pt>
                <c:pt idx="369">
                  <c:v>189.36000061035156</c:v>
                </c:pt>
                <c:pt idx="370">
                  <c:v>189.8699951171875</c:v>
                </c:pt>
                <c:pt idx="371">
                  <c:v>189.92999267578125</c:v>
                </c:pt>
                <c:pt idx="372">
                  <c:v>190.16000366210938</c:v>
                </c:pt>
                <c:pt idx="373">
                  <c:v>189.07000732421875</c:v>
                </c:pt>
                <c:pt idx="374">
                  <c:v>189.38999938964844</c:v>
                </c:pt>
                <c:pt idx="375">
                  <c:v>189.74000549316406</c:v>
                </c:pt>
                <c:pt idx="376">
                  <c:v>189.91000366210938</c:v>
                </c:pt>
                <c:pt idx="377">
                  <c:v>189.72999572753906</c:v>
                </c:pt>
                <c:pt idx="378">
                  <c:v>189.83000183105469</c:v>
                </c:pt>
                <c:pt idx="379">
                  <c:v>189.47999572753906</c:v>
                </c:pt>
                <c:pt idx="380">
                  <c:v>189.64999389648438</c:v>
                </c:pt>
                <c:pt idx="381">
                  <c:v>189.53999328613281</c:v>
                </c:pt>
                <c:pt idx="382">
                  <c:v>190.19000244140625</c:v>
                </c:pt>
                <c:pt idx="383">
                  <c:v>190.21000671386719</c:v>
                </c:pt>
                <c:pt idx="384">
                  <c:v>189.22999572753906</c:v>
                </c:pt>
                <c:pt idx="385">
                  <c:v>190.1300048828125</c:v>
                </c:pt>
                <c:pt idx="386">
                  <c:v>190.42999267578125</c:v>
                </c:pt>
                <c:pt idx="387">
                  <c:v>189.11000061035156</c:v>
                </c:pt>
                <c:pt idx="388">
                  <c:v>190.41999816894531</c:v>
                </c:pt>
                <c:pt idx="389">
                  <c:v>189.33999633789063</c:v>
                </c:pt>
                <c:pt idx="390">
                  <c:v>190.22999572753906</c:v>
                </c:pt>
                <c:pt idx="391">
                  <c:v>189.47000122070313</c:v>
                </c:pt>
                <c:pt idx="392">
                  <c:v>189.83000183105469</c:v>
                </c:pt>
                <c:pt idx="393">
                  <c:v>189.72000122070313</c:v>
                </c:pt>
                <c:pt idx="394">
                  <c:v>190.19999694824219</c:v>
                </c:pt>
                <c:pt idx="395">
                  <c:v>190</c:v>
                </c:pt>
                <c:pt idx="396">
                  <c:v>190.19999694824219</c:v>
                </c:pt>
                <c:pt idx="397">
                  <c:v>190.24000549316406</c:v>
                </c:pt>
                <c:pt idx="398">
                  <c:v>190.05999755859375</c:v>
                </c:pt>
                <c:pt idx="399">
                  <c:v>190.49000549316406</c:v>
                </c:pt>
                <c:pt idx="400">
                  <c:v>189.86000061035156</c:v>
                </c:pt>
                <c:pt idx="401">
                  <c:v>190.75</c:v>
                </c:pt>
                <c:pt idx="402">
                  <c:v>189.96000671386719</c:v>
                </c:pt>
                <c:pt idx="403">
                  <c:v>190.02999877929688</c:v>
                </c:pt>
                <c:pt idx="404">
                  <c:v>189.91000366210938</c:v>
                </c:pt>
                <c:pt idx="405">
                  <c:v>190.14999389648438</c:v>
                </c:pt>
                <c:pt idx="406">
                  <c:v>189.83999633789063</c:v>
                </c:pt>
                <c:pt idx="407">
                  <c:v>191.14999389648438</c:v>
                </c:pt>
                <c:pt idx="408">
                  <c:v>189.92999267578125</c:v>
                </c:pt>
                <c:pt idx="409">
                  <c:v>190.92999267578125</c:v>
                </c:pt>
                <c:pt idx="410">
                  <c:v>190.14999389648438</c:v>
                </c:pt>
                <c:pt idx="411">
                  <c:v>189.99000549316406</c:v>
                </c:pt>
                <c:pt idx="412">
                  <c:v>191.1199951171875</c:v>
                </c:pt>
                <c:pt idx="413">
                  <c:v>190.3800048828125</c:v>
                </c:pt>
                <c:pt idx="414">
                  <c:v>190.91000366210938</c:v>
                </c:pt>
                <c:pt idx="415">
                  <c:v>190.66000366210938</c:v>
                </c:pt>
                <c:pt idx="416">
                  <c:v>190.67999267578125</c:v>
                </c:pt>
                <c:pt idx="417">
                  <c:v>191.08999633789063</c:v>
                </c:pt>
                <c:pt idx="418">
                  <c:v>190.30000305175781</c:v>
                </c:pt>
                <c:pt idx="419">
                  <c:v>191.44999694824219</c:v>
                </c:pt>
                <c:pt idx="420">
                  <c:v>191.27999877929688</c:v>
                </c:pt>
                <c:pt idx="421">
                  <c:v>191.16999816894531</c:v>
                </c:pt>
                <c:pt idx="422">
                  <c:v>191.55000305175781</c:v>
                </c:pt>
                <c:pt idx="423">
                  <c:v>191.44999694824219</c:v>
                </c:pt>
                <c:pt idx="424">
                  <c:v>190.41000366210938</c:v>
                </c:pt>
                <c:pt idx="425">
                  <c:v>191.80000305175781</c:v>
                </c:pt>
                <c:pt idx="426">
                  <c:v>190.52999877929688</c:v>
                </c:pt>
                <c:pt idx="427">
                  <c:v>191.58999633789063</c:v>
                </c:pt>
                <c:pt idx="428">
                  <c:v>190.83000183105469</c:v>
                </c:pt>
                <c:pt idx="429">
                  <c:v>191.16000366210938</c:v>
                </c:pt>
                <c:pt idx="430">
                  <c:v>191.21000671386719</c:v>
                </c:pt>
                <c:pt idx="431">
                  <c:v>191.41999816894531</c:v>
                </c:pt>
                <c:pt idx="432">
                  <c:v>191.58999633789063</c:v>
                </c:pt>
                <c:pt idx="433">
                  <c:v>191.55999755859375</c:v>
                </c:pt>
                <c:pt idx="434">
                  <c:v>191.53999328613281</c:v>
                </c:pt>
                <c:pt idx="435">
                  <c:v>190.75999450683594</c:v>
                </c:pt>
                <c:pt idx="436">
                  <c:v>191.55999755859375</c:v>
                </c:pt>
                <c:pt idx="437">
                  <c:v>191.77000427246094</c:v>
                </c:pt>
                <c:pt idx="438">
                  <c:v>191.3800048828125</c:v>
                </c:pt>
                <c:pt idx="439">
                  <c:v>191.41999816894531</c:v>
                </c:pt>
                <c:pt idx="440">
                  <c:v>191.10000610351563</c:v>
                </c:pt>
                <c:pt idx="441">
                  <c:v>191.91000366210938</c:v>
                </c:pt>
                <c:pt idx="442">
                  <c:v>190.94999694824219</c:v>
                </c:pt>
                <c:pt idx="443">
                  <c:v>192.1300048828125</c:v>
                </c:pt>
                <c:pt idx="444">
                  <c:v>190.94000244140625</c:v>
                </c:pt>
                <c:pt idx="445">
                  <c:v>192.16000366210938</c:v>
                </c:pt>
                <c:pt idx="446">
                  <c:v>191.66000366210938</c:v>
                </c:pt>
                <c:pt idx="447">
                  <c:v>191.21000671386719</c:v>
                </c:pt>
                <c:pt idx="448">
                  <c:v>192.14999389648438</c:v>
                </c:pt>
                <c:pt idx="449">
                  <c:v>191.5</c:v>
                </c:pt>
                <c:pt idx="450">
                  <c:v>191.83999633789063</c:v>
                </c:pt>
                <c:pt idx="451">
                  <c:v>191.63999938964844</c:v>
                </c:pt>
                <c:pt idx="452">
                  <c:v>191.50999450683594</c:v>
                </c:pt>
                <c:pt idx="453">
                  <c:v>192.16000366210938</c:v>
                </c:pt>
                <c:pt idx="454">
                  <c:v>191.63999938964844</c:v>
                </c:pt>
                <c:pt idx="455">
                  <c:v>191.69999694824219</c:v>
                </c:pt>
                <c:pt idx="456">
                  <c:v>191.99000549316406</c:v>
                </c:pt>
                <c:pt idx="457">
                  <c:v>191.64999389648438</c:v>
                </c:pt>
                <c:pt idx="458">
                  <c:v>191.91999816894531</c:v>
                </c:pt>
                <c:pt idx="459">
                  <c:v>192.47000122070313</c:v>
                </c:pt>
                <c:pt idx="460">
                  <c:v>191.42999267578125</c:v>
                </c:pt>
                <c:pt idx="461">
                  <c:v>191.58000183105469</c:v>
                </c:pt>
                <c:pt idx="462">
                  <c:v>192.6199951171875</c:v>
                </c:pt>
                <c:pt idx="463">
                  <c:v>191.44000244140625</c:v>
                </c:pt>
                <c:pt idx="464">
                  <c:v>191.6199951171875</c:v>
                </c:pt>
                <c:pt idx="465">
                  <c:v>192.1199951171875</c:v>
                </c:pt>
                <c:pt idx="466">
                  <c:v>192.72000122070313</c:v>
                </c:pt>
                <c:pt idx="467">
                  <c:v>192.92999267578125</c:v>
                </c:pt>
                <c:pt idx="468">
                  <c:v>192.77000427246094</c:v>
                </c:pt>
                <c:pt idx="469">
                  <c:v>192.80999755859375</c:v>
                </c:pt>
                <c:pt idx="470">
                  <c:v>192.92999267578125</c:v>
                </c:pt>
                <c:pt idx="471">
                  <c:v>191.69999694824219</c:v>
                </c:pt>
                <c:pt idx="472">
                  <c:v>192.99000549316406</c:v>
                </c:pt>
                <c:pt idx="473">
                  <c:v>192.05999755859375</c:v>
                </c:pt>
                <c:pt idx="474">
                  <c:v>192.6300048828125</c:v>
                </c:pt>
                <c:pt idx="475">
                  <c:v>192.53999328613281</c:v>
                </c:pt>
                <c:pt idx="476">
                  <c:v>192.78999328613281</c:v>
                </c:pt>
                <c:pt idx="477">
                  <c:v>193.10000610351563</c:v>
                </c:pt>
                <c:pt idx="478">
                  <c:v>192.64999389648438</c:v>
                </c:pt>
                <c:pt idx="479">
                  <c:v>193.39999389648438</c:v>
                </c:pt>
                <c:pt idx="480">
                  <c:v>193.27000427246094</c:v>
                </c:pt>
                <c:pt idx="481">
                  <c:v>192.69000244140625</c:v>
                </c:pt>
                <c:pt idx="482">
                  <c:v>193.55999755859375</c:v>
                </c:pt>
                <c:pt idx="483">
                  <c:v>192.55999755859375</c:v>
                </c:pt>
                <c:pt idx="484">
                  <c:v>193.86000061035156</c:v>
                </c:pt>
                <c:pt idx="485">
                  <c:v>192.58999633789063</c:v>
                </c:pt>
                <c:pt idx="486">
                  <c:v>193.77999877929688</c:v>
                </c:pt>
                <c:pt idx="487">
                  <c:v>192.72000122070313</c:v>
                </c:pt>
                <c:pt idx="488">
                  <c:v>193.47999572753906</c:v>
                </c:pt>
                <c:pt idx="489">
                  <c:v>192.97000122070313</c:v>
                </c:pt>
                <c:pt idx="490">
                  <c:v>193.77000427246094</c:v>
                </c:pt>
                <c:pt idx="491">
                  <c:v>193.22000122070313</c:v>
                </c:pt>
                <c:pt idx="492">
                  <c:v>194.07000732421875</c:v>
                </c:pt>
                <c:pt idx="493">
                  <c:v>192.77999877929688</c:v>
                </c:pt>
                <c:pt idx="494">
                  <c:v>194.08999633789063</c:v>
                </c:pt>
                <c:pt idx="495">
                  <c:v>192.78999328613281</c:v>
                </c:pt>
                <c:pt idx="496">
                  <c:v>193.91000366210938</c:v>
                </c:pt>
                <c:pt idx="497">
                  <c:v>193</c:v>
                </c:pt>
                <c:pt idx="498">
                  <c:v>193.25</c:v>
                </c:pt>
                <c:pt idx="499">
                  <c:v>193.16999816894531</c:v>
                </c:pt>
                <c:pt idx="500">
                  <c:v>192.83999633789063</c:v>
                </c:pt>
                <c:pt idx="501">
                  <c:v>193.22000122070313</c:v>
                </c:pt>
                <c:pt idx="502">
                  <c:v>193.03999328613281</c:v>
                </c:pt>
                <c:pt idx="503">
                  <c:v>193.22999572753906</c:v>
                </c:pt>
                <c:pt idx="504">
                  <c:v>193.22999572753906</c:v>
                </c:pt>
                <c:pt idx="505">
                  <c:v>193.50999450683594</c:v>
                </c:pt>
                <c:pt idx="506">
                  <c:v>192.64999389648438</c:v>
                </c:pt>
                <c:pt idx="507">
                  <c:v>193.75</c:v>
                </c:pt>
                <c:pt idx="508">
                  <c:v>192.58999633789063</c:v>
                </c:pt>
                <c:pt idx="509">
                  <c:v>192.8699951171875</c:v>
                </c:pt>
                <c:pt idx="510">
                  <c:v>192.69000244140625</c:v>
                </c:pt>
                <c:pt idx="511">
                  <c:v>194.17999267578125</c:v>
                </c:pt>
                <c:pt idx="512">
                  <c:v>193.91999816894531</c:v>
                </c:pt>
                <c:pt idx="513">
                  <c:v>194.19000244140625</c:v>
                </c:pt>
                <c:pt idx="514">
                  <c:v>193.94000244140625</c:v>
                </c:pt>
                <c:pt idx="515">
                  <c:v>194.1199951171875</c:v>
                </c:pt>
                <c:pt idx="516">
                  <c:v>193.44999694824219</c:v>
                </c:pt>
                <c:pt idx="517">
                  <c:v>193.72999572753906</c:v>
                </c:pt>
                <c:pt idx="518">
                  <c:v>193.64999389648438</c:v>
                </c:pt>
                <c:pt idx="519">
                  <c:v>193.69999694824219</c:v>
                </c:pt>
                <c:pt idx="520">
                  <c:v>193.83999633789063</c:v>
                </c:pt>
                <c:pt idx="521">
                  <c:v>193.71000671386719</c:v>
                </c:pt>
                <c:pt idx="522">
                  <c:v>194.10000610351563</c:v>
                </c:pt>
                <c:pt idx="523">
                  <c:v>193.52999877929688</c:v>
                </c:pt>
                <c:pt idx="524">
                  <c:v>194.33000183105469</c:v>
                </c:pt>
                <c:pt idx="525">
                  <c:v>194.58000183105469</c:v>
                </c:pt>
                <c:pt idx="526">
                  <c:v>193.41999816894531</c:v>
                </c:pt>
                <c:pt idx="527">
                  <c:v>194.71000671386719</c:v>
                </c:pt>
                <c:pt idx="528">
                  <c:v>193.61000061035156</c:v>
                </c:pt>
                <c:pt idx="529">
                  <c:v>194.83999633789063</c:v>
                </c:pt>
                <c:pt idx="530">
                  <c:v>193.89999389648438</c:v>
                </c:pt>
                <c:pt idx="531">
                  <c:v>194.5</c:v>
                </c:pt>
                <c:pt idx="532">
                  <c:v>194.30000305175781</c:v>
                </c:pt>
                <c:pt idx="533">
                  <c:v>194.66000366210938</c:v>
                </c:pt>
                <c:pt idx="534">
                  <c:v>194.13999938964844</c:v>
                </c:pt>
                <c:pt idx="535">
                  <c:v>194.77999877929688</c:v>
                </c:pt>
                <c:pt idx="536">
                  <c:v>193.96000671386719</c:v>
                </c:pt>
                <c:pt idx="537">
                  <c:v>194.8800048828125</c:v>
                </c:pt>
                <c:pt idx="538">
                  <c:v>195.02000427246094</c:v>
                </c:pt>
                <c:pt idx="539">
                  <c:v>193.80999755859375</c:v>
                </c:pt>
                <c:pt idx="540">
                  <c:v>195.02999877929688</c:v>
                </c:pt>
                <c:pt idx="541">
                  <c:v>193.96000671386719</c:v>
                </c:pt>
                <c:pt idx="542">
                  <c:v>194.33999633789063</c:v>
                </c:pt>
                <c:pt idx="543">
                  <c:v>194.19999694824219</c:v>
                </c:pt>
                <c:pt idx="544">
                  <c:v>194.46000671386719</c:v>
                </c:pt>
                <c:pt idx="545">
                  <c:v>194.30000305175781</c:v>
                </c:pt>
                <c:pt idx="546">
                  <c:v>194.5</c:v>
                </c:pt>
                <c:pt idx="547">
                  <c:v>194.38999938964844</c:v>
                </c:pt>
                <c:pt idx="548">
                  <c:v>194.46000671386719</c:v>
                </c:pt>
                <c:pt idx="549">
                  <c:v>194.83999633789063</c:v>
                </c:pt>
                <c:pt idx="550">
                  <c:v>194.1300048828125</c:v>
                </c:pt>
                <c:pt idx="551">
                  <c:v>194.83999633789063</c:v>
                </c:pt>
                <c:pt idx="552">
                  <c:v>195.07000732421875</c:v>
                </c:pt>
                <c:pt idx="553">
                  <c:v>195.02999877929688</c:v>
                </c:pt>
                <c:pt idx="554">
                  <c:v>195.32000732421875</c:v>
                </c:pt>
                <c:pt idx="555">
                  <c:v>194.00999450683594</c:v>
                </c:pt>
                <c:pt idx="556">
                  <c:v>195.32000732421875</c:v>
                </c:pt>
                <c:pt idx="557">
                  <c:v>195.14999389648438</c:v>
                </c:pt>
                <c:pt idx="558">
                  <c:v>194.1300048828125</c:v>
                </c:pt>
                <c:pt idx="559">
                  <c:v>195.02999877929688</c:v>
                </c:pt>
                <c:pt idx="560">
                  <c:v>194.08000183105469</c:v>
                </c:pt>
                <c:pt idx="561">
                  <c:v>194.24000549316406</c:v>
                </c:pt>
                <c:pt idx="562">
                  <c:v>193.97999572753906</c:v>
                </c:pt>
                <c:pt idx="563">
                  <c:v>194.08000183105469</c:v>
                </c:pt>
                <c:pt idx="564">
                  <c:v>194.28999328613281</c:v>
                </c:pt>
                <c:pt idx="565">
                  <c:v>194.11000061035156</c:v>
                </c:pt>
                <c:pt idx="566">
                  <c:v>194.39999389648438</c:v>
                </c:pt>
                <c:pt idx="567">
                  <c:v>194.36000061035156</c:v>
                </c:pt>
                <c:pt idx="568">
                  <c:v>194.6300048828125</c:v>
                </c:pt>
                <c:pt idx="569">
                  <c:v>194.5</c:v>
                </c:pt>
                <c:pt idx="570">
                  <c:v>194.75</c:v>
                </c:pt>
                <c:pt idx="571">
                  <c:v>193.94000244140625</c:v>
                </c:pt>
                <c:pt idx="572">
                  <c:v>195.1199951171875</c:v>
                </c:pt>
                <c:pt idx="573">
                  <c:v>195.05999755859375</c:v>
                </c:pt>
                <c:pt idx="574">
                  <c:v>195.3699951171875</c:v>
                </c:pt>
                <c:pt idx="575">
                  <c:v>194.22999572753906</c:v>
                </c:pt>
                <c:pt idx="576">
                  <c:v>195.47000122070313</c:v>
                </c:pt>
                <c:pt idx="577">
                  <c:v>194.27999877929688</c:v>
                </c:pt>
                <c:pt idx="578">
                  <c:v>195.41000366210938</c:v>
                </c:pt>
                <c:pt idx="579">
                  <c:v>194.36000061035156</c:v>
                </c:pt>
                <c:pt idx="580">
                  <c:v>195.25999450683594</c:v>
                </c:pt>
                <c:pt idx="581">
                  <c:v>194.83999633789063</c:v>
                </c:pt>
                <c:pt idx="582">
                  <c:v>195.27000427246094</c:v>
                </c:pt>
                <c:pt idx="583">
                  <c:v>194.72000122070313</c:v>
                </c:pt>
                <c:pt idx="584">
                  <c:v>195.1300048828125</c:v>
                </c:pt>
                <c:pt idx="585">
                  <c:v>195.27999877929688</c:v>
                </c:pt>
                <c:pt idx="586">
                  <c:v>194.66999816894531</c:v>
                </c:pt>
                <c:pt idx="587">
                  <c:v>194.50999450683594</c:v>
                </c:pt>
                <c:pt idx="588">
                  <c:v>194.6300048828125</c:v>
                </c:pt>
                <c:pt idx="589">
                  <c:v>194.55999755859375</c:v>
                </c:pt>
                <c:pt idx="590">
                  <c:v>194.47999572753906</c:v>
                </c:pt>
                <c:pt idx="591">
                  <c:v>195.66000366210938</c:v>
                </c:pt>
                <c:pt idx="592">
                  <c:v>195.75</c:v>
                </c:pt>
                <c:pt idx="593">
                  <c:v>194.66999816894531</c:v>
                </c:pt>
                <c:pt idx="594">
                  <c:v>195.66000366210938</c:v>
                </c:pt>
                <c:pt idx="595">
                  <c:v>195.86000061035156</c:v>
                </c:pt>
                <c:pt idx="596">
                  <c:v>194.99000549316406</c:v>
                </c:pt>
                <c:pt idx="597">
                  <c:v>195.82000732421875</c:v>
                </c:pt>
                <c:pt idx="598">
                  <c:v>195.05000305175781</c:v>
                </c:pt>
                <c:pt idx="599">
                  <c:v>195.6199951171875</c:v>
                </c:pt>
                <c:pt idx="600">
                  <c:v>195.10000610351563</c:v>
                </c:pt>
                <c:pt idx="601">
                  <c:v>195.49000549316406</c:v>
                </c:pt>
                <c:pt idx="602">
                  <c:v>195.19000244140625</c:v>
                </c:pt>
                <c:pt idx="603">
                  <c:v>196.25999450683594</c:v>
                </c:pt>
                <c:pt idx="604">
                  <c:v>194.94000244140625</c:v>
                </c:pt>
                <c:pt idx="605">
                  <c:v>196.08000183105469</c:v>
                </c:pt>
                <c:pt idx="606">
                  <c:v>194.82000732421875</c:v>
                </c:pt>
                <c:pt idx="607">
                  <c:v>195.96000671386719</c:v>
                </c:pt>
                <c:pt idx="608">
                  <c:v>194.83000183105469</c:v>
                </c:pt>
                <c:pt idx="609">
                  <c:v>195.99000549316406</c:v>
                </c:pt>
                <c:pt idx="610">
                  <c:v>195</c:v>
                </c:pt>
                <c:pt idx="611">
                  <c:v>195.30999755859375</c:v>
                </c:pt>
                <c:pt idx="612">
                  <c:v>196.32000732421875</c:v>
                </c:pt>
                <c:pt idx="613">
                  <c:v>196.02999877929688</c:v>
                </c:pt>
                <c:pt idx="614">
                  <c:v>196.28999328613281</c:v>
                </c:pt>
                <c:pt idx="615">
                  <c:v>195.16000366210938</c:v>
                </c:pt>
                <c:pt idx="616">
                  <c:v>196.41000366210938</c:v>
                </c:pt>
                <c:pt idx="617">
                  <c:v>195.21000671386719</c:v>
                </c:pt>
                <c:pt idx="618">
                  <c:v>196.53999328613281</c:v>
                </c:pt>
                <c:pt idx="619">
                  <c:v>196.17999267578125</c:v>
                </c:pt>
                <c:pt idx="620">
                  <c:v>195.74000549316406</c:v>
                </c:pt>
                <c:pt idx="621">
                  <c:v>196.25</c:v>
                </c:pt>
                <c:pt idx="622">
                  <c:v>195.91999816894531</c:v>
                </c:pt>
                <c:pt idx="623">
                  <c:v>196.27999877929688</c:v>
                </c:pt>
                <c:pt idx="624">
                  <c:v>196.71000671386719</c:v>
                </c:pt>
                <c:pt idx="625">
                  <c:v>196.19000244140625</c:v>
                </c:pt>
                <c:pt idx="626">
                  <c:v>196.05000305175781</c:v>
                </c:pt>
                <c:pt idx="627">
                  <c:v>196.19000244140625</c:v>
                </c:pt>
                <c:pt idx="628">
                  <c:v>196.30000305175781</c:v>
                </c:pt>
                <c:pt idx="629">
                  <c:v>196.30999755859375</c:v>
                </c:pt>
                <c:pt idx="630">
                  <c:v>196.6300048828125</c:v>
                </c:pt>
                <c:pt idx="631">
                  <c:v>196.25999450683594</c:v>
                </c:pt>
                <c:pt idx="632">
                  <c:v>196.69000244140625</c:v>
                </c:pt>
                <c:pt idx="633">
                  <c:v>196.71000671386719</c:v>
                </c:pt>
                <c:pt idx="634">
                  <c:v>196.72000122070313</c:v>
                </c:pt>
                <c:pt idx="635">
                  <c:v>196.72000122070313</c:v>
                </c:pt>
                <c:pt idx="636">
                  <c:v>196.42999267578125</c:v>
                </c:pt>
                <c:pt idx="637">
                  <c:v>196.3699951171875</c:v>
                </c:pt>
                <c:pt idx="638">
                  <c:v>196.55999755859375</c:v>
                </c:pt>
                <c:pt idx="639">
                  <c:v>195.80999755859375</c:v>
                </c:pt>
                <c:pt idx="640">
                  <c:v>196.05999755859375</c:v>
                </c:pt>
                <c:pt idx="641">
                  <c:v>195.94000244140625</c:v>
                </c:pt>
                <c:pt idx="642">
                  <c:v>196.19000244140625</c:v>
                </c:pt>
                <c:pt idx="643">
                  <c:v>196.00999450683594</c:v>
                </c:pt>
                <c:pt idx="644">
                  <c:v>196.22999572753906</c:v>
                </c:pt>
                <c:pt idx="645">
                  <c:v>196.02000427246094</c:v>
                </c:pt>
                <c:pt idx="646">
                  <c:v>197.33000183105469</c:v>
                </c:pt>
                <c:pt idx="647">
                  <c:v>196.1300048828125</c:v>
                </c:pt>
                <c:pt idx="648">
                  <c:v>197.35000610351563</c:v>
                </c:pt>
                <c:pt idx="649">
                  <c:v>196.89999389648438</c:v>
                </c:pt>
                <c:pt idx="650">
                  <c:v>196.66000366210938</c:v>
                </c:pt>
                <c:pt idx="651">
                  <c:v>196.82000732421875</c:v>
                </c:pt>
                <c:pt idx="652">
                  <c:v>196.80999755859375</c:v>
                </c:pt>
                <c:pt idx="653">
                  <c:v>196.78999328613281</c:v>
                </c:pt>
                <c:pt idx="654">
                  <c:v>197.02999877929688</c:v>
                </c:pt>
                <c:pt idx="655">
                  <c:v>196.91999816894531</c:v>
                </c:pt>
                <c:pt idx="656">
                  <c:v>197.32000732421875</c:v>
                </c:pt>
                <c:pt idx="657">
                  <c:v>197.36000061035156</c:v>
                </c:pt>
                <c:pt idx="658">
                  <c:v>197.46000671386719</c:v>
                </c:pt>
                <c:pt idx="659">
                  <c:v>196.67999267578125</c:v>
                </c:pt>
                <c:pt idx="660">
                  <c:v>197.5</c:v>
                </c:pt>
                <c:pt idx="661">
                  <c:v>196.47999572753906</c:v>
                </c:pt>
                <c:pt idx="662">
                  <c:v>196.6300048828125</c:v>
                </c:pt>
                <c:pt idx="663">
                  <c:v>196.42999267578125</c:v>
                </c:pt>
                <c:pt idx="664">
                  <c:v>196.52999877929688</c:v>
                </c:pt>
                <c:pt idx="665">
                  <c:v>197.52000427246094</c:v>
                </c:pt>
                <c:pt idx="666">
                  <c:v>196.91999816894531</c:v>
                </c:pt>
                <c:pt idx="667">
                  <c:v>196.66000366210938</c:v>
                </c:pt>
                <c:pt idx="668">
                  <c:v>197.77999877929688</c:v>
                </c:pt>
                <c:pt idx="669">
                  <c:v>196.83000183105469</c:v>
                </c:pt>
                <c:pt idx="670">
                  <c:v>197.66999816894531</c:v>
                </c:pt>
                <c:pt idx="671">
                  <c:v>197.41000366210938</c:v>
                </c:pt>
                <c:pt idx="672">
                  <c:v>197.58999633789063</c:v>
                </c:pt>
                <c:pt idx="673">
                  <c:v>197.8800048828125</c:v>
                </c:pt>
                <c:pt idx="674">
                  <c:v>198.1199951171875</c:v>
                </c:pt>
                <c:pt idx="675">
                  <c:v>197.58999633789063</c:v>
                </c:pt>
                <c:pt idx="676">
                  <c:v>197.61000061035156</c:v>
                </c:pt>
                <c:pt idx="677">
                  <c:v>197.44000244140625</c:v>
                </c:pt>
                <c:pt idx="678">
                  <c:v>198.14999389648438</c:v>
                </c:pt>
                <c:pt idx="679">
                  <c:v>198.50999450683594</c:v>
                </c:pt>
                <c:pt idx="680">
                  <c:v>198.22000122070313</c:v>
                </c:pt>
                <c:pt idx="681">
                  <c:v>198.49000549316406</c:v>
                </c:pt>
                <c:pt idx="682">
                  <c:v>197.32000732421875</c:v>
                </c:pt>
                <c:pt idx="683">
                  <c:v>197.33999633789063</c:v>
                </c:pt>
                <c:pt idx="684">
                  <c:v>197.52999877929688</c:v>
                </c:pt>
                <c:pt idx="685">
                  <c:v>198.25</c:v>
                </c:pt>
                <c:pt idx="686">
                  <c:v>197.75999450683594</c:v>
                </c:pt>
                <c:pt idx="687">
                  <c:v>197.97000122070313</c:v>
                </c:pt>
                <c:pt idx="688">
                  <c:v>197.82000732421875</c:v>
                </c:pt>
                <c:pt idx="689">
                  <c:v>197.72000122070313</c:v>
                </c:pt>
                <c:pt idx="690">
                  <c:v>197.99000549316406</c:v>
                </c:pt>
                <c:pt idx="691">
                  <c:v>198.13999938964844</c:v>
                </c:pt>
                <c:pt idx="692">
                  <c:v>197.47999572753906</c:v>
                </c:pt>
                <c:pt idx="693">
                  <c:v>197.24000549316406</c:v>
                </c:pt>
                <c:pt idx="694">
                  <c:v>197.75999450683594</c:v>
                </c:pt>
                <c:pt idx="695">
                  <c:v>197.91000366210938</c:v>
                </c:pt>
                <c:pt idx="696">
                  <c:v>197.85000610351563</c:v>
                </c:pt>
                <c:pt idx="697">
                  <c:v>197.72999572753906</c:v>
                </c:pt>
                <c:pt idx="698">
                  <c:v>198.16999816894531</c:v>
                </c:pt>
                <c:pt idx="699">
                  <c:v>198.13999938964844</c:v>
                </c:pt>
                <c:pt idx="700">
                  <c:v>197.71000671386719</c:v>
                </c:pt>
                <c:pt idx="701">
                  <c:v>197.6199951171875</c:v>
                </c:pt>
                <c:pt idx="702">
                  <c:v>197.50999450683594</c:v>
                </c:pt>
                <c:pt idx="703">
                  <c:v>197.64999389648438</c:v>
                </c:pt>
                <c:pt idx="704">
                  <c:v>198.52999877929688</c:v>
                </c:pt>
                <c:pt idx="705">
                  <c:v>197.64999389648438</c:v>
                </c:pt>
                <c:pt idx="706">
                  <c:v>198.38999938964844</c:v>
                </c:pt>
                <c:pt idx="707">
                  <c:v>197.89999389648438</c:v>
                </c:pt>
                <c:pt idx="708">
                  <c:v>198.16999816894531</c:v>
                </c:pt>
                <c:pt idx="709">
                  <c:v>198.00999450683594</c:v>
                </c:pt>
                <c:pt idx="710">
                  <c:v>198.10000610351563</c:v>
                </c:pt>
                <c:pt idx="711">
                  <c:v>197.69000244140625</c:v>
                </c:pt>
                <c:pt idx="712">
                  <c:v>198.91999816894531</c:v>
                </c:pt>
                <c:pt idx="713">
                  <c:v>197.67999267578125</c:v>
                </c:pt>
                <c:pt idx="714">
                  <c:v>198.97999572753906</c:v>
                </c:pt>
                <c:pt idx="715">
                  <c:v>197.75</c:v>
                </c:pt>
                <c:pt idx="716">
                  <c:v>198.99000549316406</c:v>
                </c:pt>
                <c:pt idx="717">
                  <c:v>197.91000366210938</c:v>
                </c:pt>
                <c:pt idx="718">
                  <c:v>198.35000610351563</c:v>
                </c:pt>
                <c:pt idx="719">
                  <c:v>198.19999694824219</c:v>
                </c:pt>
                <c:pt idx="720">
                  <c:v>198.64999389648438</c:v>
                </c:pt>
                <c:pt idx="721">
                  <c:v>198.10000610351563</c:v>
                </c:pt>
                <c:pt idx="722">
                  <c:v>198.89999389648438</c:v>
                </c:pt>
                <c:pt idx="723">
                  <c:v>198.1199951171875</c:v>
                </c:pt>
                <c:pt idx="724">
                  <c:v>199.22999572753906</c:v>
                </c:pt>
                <c:pt idx="725">
                  <c:v>199.27999877929688</c:v>
                </c:pt>
                <c:pt idx="726">
                  <c:v>199.42999267578125</c:v>
                </c:pt>
                <c:pt idx="727">
                  <c:v>198.19999694824219</c:v>
                </c:pt>
                <c:pt idx="728">
                  <c:v>199.28999328613281</c:v>
                </c:pt>
                <c:pt idx="729">
                  <c:v>198.22999572753906</c:v>
                </c:pt>
                <c:pt idx="730">
                  <c:v>199.13999938964844</c:v>
                </c:pt>
                <c:pt idx="731">
                  <c:v>198.91999816894531</c:v>
                </c:pt>
                <c:pt idx="732">
                  <c:v>198.91999816894531</c:v>
                </c:pt>
                <c:pt idx="733">
                  <c:v>199.05000305175781</c:v>
                </c:pt>
                <c:pt idx="734">
                  <c:v>199.1199951171875</c:v>
                </c:pt>
                <c:pt idx="735">
                  <c:v>198.89999389648438</c:v>
                </c:pt>
                <c:pt idx="736">
                  <c:v>197.97000122070313</c:v>
                </c:pt>
                <c:pt idx="737">
                  <c:v>198.39999389648438</c:v>
                </c:pt>
                <c:pt idx="738">
                  <c:v>198.64999389648438</c:v>
                </c:pt>
                <c:pt idx="739">
                  <c:v>198.57000732421875</c:v>
                </c:pt>
                <c:pt idx="740">
                  <c:v>198.50999450683594</c:v>
                </c:pt>
                <c:pt idx="741">
                  <c:v>198.88999938964844</c:v>
                </c:pt>
                <c:pt idx="742">
                  <c:v>199</c:v>
                </c:pt>
                <c:pt idx="743">
                  <c:v>199.6199951171875</c:v>
                </c:pt>
                <c:pt idx="744">
                  <c:v>198.41000366210938</c:v>
                </c:pt>
                <c:pt idx="745">
                  <c:v>199.74000549316406</c:v>
                </c:pt>
                <c:pt idx="746">
                  <c:v>198.58000183105469</c:v>
                </c:pt>
                <c:pt idx="747">
                  <c:v>199.83999633789063</c:v>
                </c:pt>
                <c:pt idx="748">
                  <c:v>199.35000610351563</c:v>
                </c:pt>
                <c:pt idx="749">
                  <c:v>199.1199951171875</c:v>
                </c:pt>
                <c:pt idx="750">
                  <c:v>199.19999694824219</c:v>
                </c:pt>
                <c:pt idx="751">
                  <c:v>199.47000122070313</c:v>
                </c:pt>
                <c:pt idx="752">
                  <c:v>199.1199951171875</c:v>
                </c:pt>
                <c:pt idx="753">
                  <c:v>199.72999572753906</c:v>
                </c:pt>
                <c:pt idx="754">
                  <c:v>199.77000427246094</c:v>
                </c:pt>
                <c:pt idx="755">
                  <c:v>200.03999328613281</c:v>
                </c:pt>
                <c:pt idx="756">
                  <c:v>199.89999389648438</c:v>
                </c:pt>
                <c:pt idx="757">
                  <c:v>200.05999755859375</c:v>
                </c:pt>
                <c:pt idx="758">
                  <c:v>198.77999877929688</c:v>
                </c:pt>
                <c:pt idx="759">
                  <c:v>199.05000305175781</c:v>
                </c:pt>
                <c:pt idx="760">
                  <c:v>199.80999755859375</c:v>
                </c:pt>
                <c:pt idx="761">
                  <c:v>199.44999694824219</c:v>
                </c:pt>
                <c:pt idx="762">
                  <c:v>199.66999816894531</c:v>
                </c:pt>
                <c:pt idx="763">
                  <c:v>199.30000305175781</c:v>
                </c:pt>
                <c:pt idx="764">
                  <c:v>200.36000061035156</c:v>
                </c:pt>
                <c:pt idx="765">
                  <c:v>200.02000427246094</c:v>
                </c:pt>
                <c:pt idx="766">
                  <c:v>200.3699951171875</c:v>
                </c:pt>
                <c:pt idx="767">
                  <c:v>199.39999389648438</c:v>
                </c:pt>
                <c:pt idx="768">
                  <c:v>200.10000610351563</c:v>
                </c:pt>
                <c:pt idx="769">
                  <c:v>199.41999816894531</c:v>
                </c:pt>
                <c:pt idx="770">
                  <c:v>200.11000061035156</c:v>
                </c:pt>
                <c:pt idx="771">
                  <c:v>200.41000366210938</c:v>
                </c:pt>
                <c:pt idx="772">
                  <c:v>199.19999694824219</c:v>
                </c:pt>
                <c:pt idx="773">
                  <c:v>199.8699951171875</c:v>
                </c:pt>
                <c:pt idx="774">
                  <c:v>199.69999694824219</c:v>
                </c:pt>
                <c:pt idx="775">
                  <c:v>200.02999877929688</c:v>
                </c:pt>
                <c:pt idx="776">
                  <c:v>200.14999389648438</c:v>
                </c:pt>
                <c:pt idx="777">
                  <c:v>199.36000061035156</c:v>
                </c:pt>
                <c:pt idx="778">
                  <c:v>199.5</c:v>
                </c:pt>
                <c:pt idx="779">
                  <c:v>199.25999450683594</c:v>
                </c:pt>
                <c:pt idx="780">
                  <c:v>199.55999755859375</c:v>
                </c:pt>
                <c:pt idx="781">
                  <c:v>199.55000305175781</c:v>
                </c:pt>
                <c:pt idx="782">
                  <c:v>199.86000061035156</c:v>
                </c:pt>
                <c:pt idx="783">
                  <c:v>199.94999694824219</c:v>
                </c:pt>
                <c:pt idx="784">
                  <c:v>199.39999389648438</c:v>
                </c:pt>
                <c:pt idx="785">
                  <c:v>199.08000183105469</c:v>
                </c:pt>
                <c:pt idx="786">
                  <c:v>199.41999816894531</c:v>
                </c:pt>
                <c:pt idx="787">
                  <c:v>199.47000122070313</c:v>
                </c:pt>
                <c:pt idx="788">
                  <c:v>200.22000122070313</c:v>
                </c:pt>
                <c:pt idx="789">
                  <c:v>199.16000366210938</c:v>
                </c:pt>
                <c:pt idx="790">
                  <c:v>199.89999389648438</c:v>
                </c:pt>
                <c:pt idx="791">
                  <c:v>199.91000366210938</c:v>
                </c:pt>
                <c:pt idx="792">
                  <c:v>200.08999633789063</c:v>
                </c:pt>
                <c:pt idx="793">
                  <c:v>199.97000122070313</c:v>
                </c:pt>
                <c:pt idx="794">
                  <c:v>200.16999816894531</c:v>
                </c:pt>
                <c:pt idx="795">
                  <c:v>200.07000732421875</c:v>
                </c:pt>
                <c:pt idx="796">
                  <c:v>200.27999877929688</c:v>
                </c:pt>
                <c:pt idx="797">
                  <c:v>199.91999816894531</c:v>
                </c:pt>
                <c:pt idx="798">
                  <c:v>200.28999328613281</c:v>
                </c:pt>
                <c:pt idx="799">
                  <c:v>199.97999572753906</c:v>
                </c:pt>
                <c:pt idx="800">
                  <c:v>199.97000122070313</c:v>
                </c:pt>
                <c:pt idx="801">
                  <c:v>199.63999938964844</c:v>
                </c:pt>
                <c:pt idx="802">
                  <c:v>200.25999450683594</c:v>
                </c:pt>
                <c:pt idx="803">
                  <c:v>199.52000427246094</c:v>
                </c:pt>
                <c:pt idx="804">
                  <c:v>200.63999938964844</c:v>
                </c:pt>
                <c:pt idx="805">
                  <c:v>199.52000427246094</c:v>
                </c:pt>
                <c:pt idx="806">
                  <c:v>200.94999694824219</c:v>
                </c:pt>
                <c:pt idx="807">
                  <c:v>200.66000366210938</c:v>
                </c:pt>
                <c:pt idx="808">
                  <c:v>199.91000366210938</c:v>
                </c:pt>
                <c:pt idx="809">
                  <c:v>200.36000061035156</c:v>
                </c:pt>
                <c:pt idx="810">
                  <c:v>200.03999328613281</c:v>
                </c:pt>
                <c:pt idx="811">
                  <c:v>200.58000183105469</c:v>
                </c:pt>
                <c:pt idx="812">
                  <c:v>199.91000366210938</c:v>
                </c:pt>
                <c:pt idx="813">
                  <c:v>200.6199951171875</c:v>
                </c:pt>
                <c:pt idx="814">
                  <c:v>199.41000366210938</c:v>
                </c:pt>
                <c:pt idx="815">
                  <c:v>200.80999755859375</c:v>
                </c:pt>
                <c:pt idx="816">
                  <c:v>200.47999572753906</c:v>
                </c:pt>
                <c:pt idx="817">
                  <c:v>200.75</c:v>
                </c:pt>
                <c:pt idx="818">
                  <c:v>199.53999328613281</c:v>
                </c:pt>
                <c:pt idx="819">
                  <c:v>199.88999938964844</c:v>
                </c:pt>
                <c:pt idx="820">
                  <c:v>200.11000061035156</c:v>
                </c:pt>
                <c:pt idx="821">
                  <c:v>199.77999877929688</c:v>
                </c:pt>
                <c:pt idx="822">
                  <c:v>199.78999328613281</c:v>
                </c:pt>
                <c:pt idx="823">
                  <c:v>200.30000305175781</c:v>
                </c:pt>
                <c:pt idx="824">
                  <c:v>199.5</c:v>
                </c:pt>
                <c:pt idx="825">
                  <c:v>199.5</c:v>
                </c:pt>
                <c:pt idx="826">
                  <c:v>199.41000366210938</c:v>
                </c:pt>
                <c:pt idx="827">
                  <c:v>199.61000061035156</c:v>
                </c:pt>
                <c:pt idx="828">
                  <c:v>200.47000122070313</c:v>
                </c:pt>
                <c:pt idx="829">
                  <c:v>200.13999938964844</c:v>
                </c:pt>
                <c:pt idx="830">
                  <c:v>200.21000671386719</c:v>
                </c:pt>
                <c:pt idx="831">
                  <c:v>199.72999572753906</c:v>
                </c:pt>
                <c:pt idx="832">
                  <c:v>199.77999877929688</c:v>
                </c:pt>
                <c:pt idx="833">
                  <c:v>199.3800048828125</c:v>
                </c:pt>
                <c:pt idx="834">
                  <c:v>200.69999694824219</c:v>
                </c:pt>
                <c:pt idx="835">
                  <c:v>200.52000427246094</c:v>
                </c:pt>
                <c:pt idx="836">
                  <c:v>200.77999877929688</c:v>
                </c:pt>
                <c:pt idx="837">
                  <c:v>199.49000549316406</c:v>
                </c:pt>
                <c:pt idx="838">
                  <c:v>200.61000061035156</c:v>
                </c:pt>
                <c:pt idx="839">
                  <c:v>200.13999938964844</c:v>
                </c:pt>
                <c:pt idx="840">
                  <c:v>200.22999572753906</c:v>
                </c:pt>
                <c:pt idx="841">
                  <c:v>199.97000122070313</c:v>
                </c:pt>
                <c:pt idx="842">
                  <c:v>200.57000732421875</c:v>
                </c:pt>
                <c:pt idx="843">
                  <c:v>199.66000366210938</c:v>
                </c:pt>
                <c:pt idx="844">
                  <c:v>200.63999938964844</c:v>
                </c:pt>
                <c:pt idx="845">
                  <c:v>200.83000183105469</c:v>
                </c:pt>
                <c:pt idx="846">
                  <c:v>199.92999267578125</c:v>
                </c:pt>
                <c:pt idx="847">
                  <c:v>200.60000610351563</c:v>
                </c:pt>
                <c:pt idx="848">
                  <c:v>200.33000183105469</c:v>
                </c:pt>
                <c:pt idx="849">
                  <c:v>200.30999755859375</c:v>
                </c:pt>
                <c:pt idx="850">
                  <c:v>200.50999450683594</c:v>
                </c:pt>
                <c:pt idx="851">
                  <c:v>199.94000244140625</c:v>
                </c:pt>
                <c:pt idx="852">
                  <c:v>200.83000183105469</c:v>
                </c:pt>
                <c:pt idx="853">
                  <c:v>199.66000366210938</c:v>
                </c:pt>
                <c:pt idx="854">
                  <c:v>199.78999328613281</c:v>
                </c:pt>
                <c:pt idx="855">
                  <c:v>200.08999633789063</c:v>
                </c:pt>
                <c:pt idx="856">
                  <c:v>200.75999450683594</c:v>
                </c:pt>
                <c:pt idx="857">
                  <c:v>200.46000671386719</c:v>
                </c:pt>
                <c:pt idx="858">
                  <c:v>200.33000183105469</c:v>
                </c:pt>
                <c:pt idx="859">
                  <c:v>200.08999633789063</c:v>
                </c:pt>
                <c:pt idx="860">
                  <c:v>200.44999694824219</c:v>
                </c:pt>
                <c:pt idx="861">
                  <c:v>200.69000244140625</c:v>
                </c:pt>
                <c:pt idx="862">
                  <c:v>200.69000244140625</c:v>
                </c:pt>
                <c:pt idx="863">
                  <c:v>200.16999816894531</c:v>
                </c:pt>
                <c:pt idx="864">
                  <c:v>200.27999877929688</c:v>
                </c:pt>
                <c:pt idx="865">
                  <c:v>200.05999755859375</c:v>
                </c:pt>
                <c:pt idx="866">
                  <c:v>200.35000610351563</c:v>
                </c:pt>
                <c:pt idx="867">
                  <c:v>200.47999572753906</c:v>
                </c:pt>
                <c:pt idx="868">
                  <c:v>200.66999816894531</c:v>
                </c:pt>
                <c:pt idx="869">
                  <c:v>200.80999755859375</c:v>
                </c:pt>
                <c:pt idx="870">
                  <c:v>200.71000671386719</c:v>
                </c:pt>
                <c:pt idx="871">
                  <c:v>199.89999389648438</c:v>
                </c:pt>
                <c:pt idx="872">
                  <c:v>200.28999328613281</c:v>
                </c:pt>
                <c:pt idx="873">
                  <c:v>200.36000061035156</c:v>
                </c:pt>
                <c:pt idx="874">
                  <c:v>199.82000732421875</c:v>
                </c:pt>
                <c:pt idx="875">
                  <c:v>199.5</c:v>
                </c:pt>
                <c:pt idx="876">
                  <c:v>199.88999938964844</c:v>
                </c:pt>
                <c:pt idx="877">
                  <c:v>199.69999694824219</c:v>
                </c:pt>
                <c:pt idx="878">
                  <c:v>200.24000549316406</c:v>
                </c:pt>
                <c:pt idx="879">
                  <c:v>200.24000549316406</c:v>
                </c:pt>
                <c:pt idx="880">
                  <c:v>200.30000305175781</c:v>
                </c:pt>
                <c:pt idx="881">
                  <c:v>200.69999694824219</c:v>
                </c:pt>
                <c:pt idx="882">
                  <c:v>200.97000122070313</c:v>
                </c:pt>
                <c:pt idx="883">
                  <c:v>200.55999755859375</c:v>
                </c:pt>
                <c:pt idx="884">
                  <c:v>200.77000427246094</c:v>
                </c:pt>
                <c:pt idx="885">
                  <c:v>200.05000305175781</c:v>
                </c:pt>
                <c:pt idx="886">
                  <c:v>200.39999389648438</c:v>
                </c:pt>
                <c:pt idx="887">
                  <c:v>200.75</c:v>
                </c:pt>
                <c:pt idx="888">
                  <c:v>200.94999694824219</c:v>
                </c:pt>
                <c:pt idx="889">
                  <c:v>200.77999877929688</c:v>
                </c:pt>
                <c:pt idx="890">
                  <c:v>200.94999694824219</c:v>
                </c:pt>
                <c:pt idx="891">
                  <c:v>200.57000732421875</c:v>
                </c:pt>
                <c:pt idx="892">
                  <c:v>200.77000427246094</c:v>
                </c:pt>
                <c:pt idx="893">
                  <c:v>200.66999816894531</c:v>
                </c:pt>
                <c:pt idx="894">
                  <c:v>200.75</c:v>
                </c:pt>
                <c:pt idx="895">
                  <c:v>200.88999938964844</c:v>
                </c:pt>
                <c:pt idx="896">
                  <c:v>201.03999328613281</c:v>
                </c:pt>
                <c:pt idx="897">
                  <c:v>199.71000671386719</c:v>
                </c:pt>
                <c:pt idx="898">
                  <c:v>201.00999450683594</c:v>
                </c:pt>
                <c:pt idx="899">
                  <c:v>199.78999328613281</c:v>
                </c:pt>
                <c:pt idx="900">
                  <c:v>200.69000244140625</c:v>
                </c:pt>
                <c:pt idx="901">
                  <c:v>200.19999694824219</c:v>
                </c:pt>
                <c:pt idx="902">
                  <c:v>200.8699951171875</c:v>
                </c:pt>
                <c:pt idx="903">
                  <c:v>200.52000427246094</c:v>
                </c:pt>
                <c:pt idx="904">
                  <c:v>200.55000305175781</c:v>
                </c:pt>
                <c:pt idx="905">
                  <c:v>200.8800048828125</c:v>
                </c:pt>
                <c:pt idx="906">
                  <c:v>201.3699951171875</c:v>
                </c:pt>
                <c:pt idx="907">
                  <c:v>200.02000427246094</c:v>
                </c:pt>
                <c:pt idx="908">
                  <c:v>201.3699951171875</c:v>
                </c:pt>
                <c:pt idx="909">
                  <c:v>200.16000366210938</c:v>
                </c:pt>
                <c:pt idx="910">
                  <c:v>201.3800048828125</c:v>
                </c:pt>
                <c:pt idx="911">
                  <c:v>200.21000671386719</c:v>
                </c:pt>
                <c:pt idx="912">
                  <c:v>201.21000671386719</c:v>
                </c:pt>
                <c:pt idx="913">
                  <c:v>200.47000122070313</c:v>
                </c:pt>
                <c:pt idx="914">
                  <c:v>201.14999389648438</c:v>
                </c:pt>
                <c:pt idx="915">
                  <c:v>200.77999877929688</c:v>
                </c:pt>
                <c:pt idx="916">
                  <c:v>201.3699951171875</c:v>
                </c:pt>
                <c:pt idx="917">
                  <c:v>200.53999328613281</c:v>
                </c:pt>
                <c:pt idx="918">
                  <c:v>201.67999267578125</c:v>
                </c:pt>
                <c:pt idx="919">
                  <c:v>200.44999694824219</c:v>
                </c:pt>
                <c:pt idx="920">
                  <c:v>201.6300048828125</c:v>
                </c:pt>
                <c:pt idx="921">
                  <c:v>200.92999267578125</c:v>
                </c:pt>
                <c:pt idx="922">
                  <c:v>201.72999572753906</c:v>
                </c:pt>
                <c:pt idx="923">
                  <c:v>200.19999694824219</c:v>
                </c:pt>
                <c:pt idx="924">
                  <c:v>201.55999755859375</c:v>
                </c:pt>
                <c:pt idx="925">
                  <c:v>200.16999816894531</c:v>
                </c:pt>
                <c:pt idx="926">
                  <c:v>200.60000610351563</c:v>
                </c:pt>
                <c:pt idx="927">
                  <c:v>200.94999694824219</c:v>
                </c:pt>
                <c:pt idx="928">
                  <c:v>200.80000305175781</c:v>
                </c:pt>
                <c:pt idx="929">
                  <c:v>200.39999389648438</c:v>
                </c:pt>
                <c:pt idx="930">
                  <c:v>200.67999267578125</c:v>
                </c:pt>
                <c:pt idx="931">
                  <c:v>200.58000183105469</c:v>
                </c:pt>
                <c:pt idx="932">
                  <c:v>200.55000305175781</c:v>
                </c:pt>
                <c:pt idx="933">
                  <c:v>200.44999694824219</c:v>
                </c:pt>
                <c:pt idx="934">
                  <c:v>200.52999877929688</c:v>
                </c:pt>
                <c:pt idx="935">
                  <c:v>200.82000732421875</c:v>
                </c:pt>
                <c:pt idx="936">
                  <c:v>200.61000061035156</c:v>
                </c:pt>
                <c:pt idx="937">
                  <c:v>201.02999877929688</c:v>
                </c:pt>
                <c:pt idx="938">
                  <c:v>200.8699951171875</c:v>
                </c:pt>
                <c:pt idx="939">
                  <c:v>201.49000549316406</c:v>
                </c:pt>
                <c:pt idx="940">
                  <c:v>200.8800048828125</c:v>
                </c:pt>
                <c:pt idx="941">
                  <c:v>201.77999877929688</c:v>
                </c:pt>
                <c:pt idx="942">
                  <c:v>200.82000732421875</c:v>
                </c:pt>
                <c:pt idx="943">
                  <c:v>202.03999328613281</c:v>
                </c:pt>
                <c:pt idx="944">
                  <c:v>202.19000244140625</c:v>
                </c:pt>
                <c:pt idx="945">
                  <c:v>200.85000610351563</c:v>
                </c:pt>
                <c:pt idx="946">
                  <c:v>202.07000732421875</c:v>
                </c:pt>
                <c:pt idx="947">
                  <c:v>200.94000244140625</c:v>
                </c:pt>
                <c:pt idx="948">
                  <c:v>201.25999450683594</c:v>
                </c:pt>
                <c:pt idx="949">
                  <c:v>201.00999450683594</c:v>
                </c:pt>
                <c:pt idx="950">
                  <c:v>201.22000122070313</c:v>
                </c:pt>
                <c:pt idx="951">
                  <c:v>201.11000061035156</c:v>
                </c:pt>
                <c:pt idx="952">
                  <c:v>201.08999633789063</c:v>
                </c:pt>
                <c:pt idx="953">
                  <c:v>201.66999816894531</c:v>
                </c:pt>
                <c:pt idx="954">
                  <c:v>201.21000671386719</c:v>
                </c:pt>
                <c:pt idx="955">
                  <c:v>201.94000244140625</c:v>
                </c:pt>
                <c:pt idx="956">
                  <c:v>202.16999816894531</c:v>
                </c:pt>
                <c:pt idx="957">
                  <c:v>201.96000671386719</c:v>
                </c:pt>
                <c:pt idx="958">
                  <c:v>201.91999816894531</c:v>
                </c:pt>
                <c:pt idx="959">
                  <c:v>201.13999938964844</c:v>
                </c:pt>
                <c:pt idx="960">
                  <c:v>200.83000183105469</c:v>
                </c:pt>
                <c:pt idx="961">
                  <c:v>201.16999816894531</c:v>
                </c:pt>
                <c:pt idx="962">
                  <c:v>200.86000061035156</c:v>
                </c:pt>
                <c:pt idx="963">
                  <c:v>201.14999389648438</c:v>
                </c:pt>
                <c:pt idx="964">
                  <c:v>201.47000122070313</c:v>
                </c:pt>
                <c:pt idx="965">
                  <c:v>201.1199951171875</c:v>
                </c:pt>
                <c:pt idx="966">
                  <c:v>201.07000732421875</c:v>
                </c:pt>
                <c:pt idx="967">
                  <c:v>201.00999450683594</c:v>
                </c:pt>
                <c:pt idx="968">
                  <c:v>201.30999755859375</c:v>
                </c:pt>
                <c:pt idx="969">
                  <c:v>201.44999694824219</c:v>
                </c:pt>
                <c:pt idx="970">
                  <c:v>201.41000366210938</c:v>
                </c:pt>
                <c:pt idx="971">
                  <c:v>201.5</c:v>
                </c:pt>
                <c:pt idx="972">
                  <c:v>202.02999877929688</c:v>
                </c:pt>
                <c:pt idx="973">
                  <c:v>200.97999572753906</c:v>
                </c:pt>
                <c:pt idx="974">
                  <c:v>202.07000732421875</c:v>
                </c:pt>
                <c:pt idx="975">
                  <c:v>201.24000549316406</c:v>
                </c:pt>
                <c:pt idx="976">
                  <c:v>202.13999938964844</c:v>
                </c:pt>
                <c:pt idx="977">
                  <c:v>201.22999572753906</c:v>
                </c:pt>
                <c:pt idx="978">
                  <c:v>202.05000305175781</c:v>
                </c:pt>
                <c:pt idx="979">
                  <c:v>201.3800048828125</c:v>
                </c:pt>
                <c:pt idx="980">
                  <c:v>202.1199951171875</c:v>
                </c:pt>
                <c:pt idx="981">
                  <c:v>201.49000549316406</c:v>
                </c:pt>
                <c:pt idx="982">
                  <c:v>202.05999755859375</c:v>
                </c:pt>
                <c:pt idx="983">
                  <c:v>201.58000183105469</c:v>
                </c:pt>
                <c:pt idx="984">
                  <c:v>202.05000305175781</c:v>
                </c:pt>
                <c:pt idx="985">
                  <c:v>202.05000305175781</c:v>
                </c:pt>
                <c:pt idx="986">
                  <c:v>202.07000732421875</c:v>
                </c:pt>
                <c:pt idx="987">
                  <c:v>202.10000610351563</c:v>
                </c:pt>
                <c:pt idx="988">
                  <c:v>201.46000671386719</c:v>
                </c:pt>
                <c:pt idx="989">
                  <c:v>201.52000427246094</c:v>
                </c:pt>
                <c:pt idx="990">
                  <c:v>201.97000122070313</c:v>
                </c:pt>
                <c:pt idx="991">
                  <c:v>201.38999938964844</c:v>
                </c:pt>
                <c:pt idx="992">
                  <c:v>201.47000122070313</c:v>
                </c:pt>
                <c:pt idx="993">
                  <c:v>201.3699951171875</c:v>
                </c:pt>
                <c:pt idx="994">
                  <c:v>201.71000671386719</c:v>
                </c:pt>
                <c:pt idx="995">
                  <c:v>201.5</c:v>
                </c:pt>
                <c:pt idx="996">
                  <c:v>201.8699951171875</c:v>
                </c:pt>
                <c:pt idx="997">
                  <c:v>201.55999755859375</c:v>
                </c:pt>
                <c:pt idx="998">
                  <c:v>201.71000671386719</c:v>
                </c:pt>
                <c:pt idx="999">
                  <c:v>201.63999938964844</c:v>
                </c:pt>
                <c:pt idx="1000">
                  <c:v>201.83999633789063</c:v>
                </c:pt>
                <c:pt idx="1001">
                  <c:v>201.78999328613281</c:v>
                </c:pt>
                <c:pt idx="1002">
                  <c:v>201.92999267578125</c:v>
                </c:pt>
                <c:pt idx="1003">
                  <c:v>201.75999450683594</c:v>
                </c:pt>
                <c:pt idx="1004">
                  <c:v>201.83000183105469</c:v>
                </c:pt>
                <c:pt idx="1005">
                  <c:v>201.78999328613281</c:v>
                </c:pt>
                <c:pt idx="1006">
                  <c:v>201.78999328613281</c:v>
                </c:pt>
                <c:pt idx="1007">
                  <c:v>201.80999755859375</c:v>
                </c:pt>
                <c:pt idx="1008">
                  <c:v>201.96000671386719</c:v>
                </c:pt>
                <c:pt idx="1009">
                  <c:v>201.85000610351563</c:v>
                </c:pt>
                <c:pt idx="1010">
                  <c:v>201.97000122070313</c:v>
                </c:pt>
                <c:pt idx="1011">
                  <c:v>201.83999633789063</c:v>
                </c:pt>
                <c:pt idx="1012">
                  <c:v>201.75999450683594</c:v>
                </c:pt>
                <c:pt idx="1013">
                  <c:v>201.72999572753906</c:v>
                </c:pt>
                <c:pt idx="1014">
                  <c:v>201.8800048828125</c:v>
                </c:pt>
                <c:pt idx="1015">
                  <c:v>201.17999267578125</c:v>
                </c:pt>
                <c:pt idx="1016">
                  <c:v>202.25</c:v>
                </c:pt>
                <c:pt idx="1017">
                  <c:v>201.25999450683594</c:v>
                </c:pt>
                <c:pt idx="1018">
                  <c:v>202.30999755859375</c:v>
                </c:pt>
                <c:pt idx="1019">
                  <c:v>202.13999938964844</c:v>
                </c:pt>
                <c:pt idx="1020">
                  <c:v>202.30000305175781</c:v>
                </c:pt>
                <c:pt idx="1021">
                  <c:v>202.16000366210938</c:v>
                </c:pt>
                <c:pt idx="1022">
                  <c:v>202.3699951171875</c:v>
                </c:pt>
                <c:pt idx="1023">
                  <c:v>201.49000549316406</c:v>
                </c:pt>
                <c:pt idx="1024">
                  <c:v>202.44999694824219</c:v>
                </c:pt>
                <c:pt idx="1025">
                  <c:v>202.38999938964844</c:v>
                </c:pt>
                <c:pt idx="1026">
                  <c:v>201.19000244140625</c:v>
                </c:pt>
                <c:pt idx="1027">
                  <c:v>202.53999328613281</c:v>
                </c:pt>
                <c:pt idx="1028">
                  <c:v>201.1300048828125</c:v>
                </c:pt>
                <c:pt idx="1029">
                  <c:v>201.05999755859375</c:v>
                </c:pt>
                <c:pt idx="1030">
                  <c:v>202.3800048828125</c:v>
                </c:pt>
                <c:pt idx="1031">
                  <c:v>201.24000549316406</c:v>
                </c:pt>
                <c:pt idx="1032">
                  <c:v>202.52999877929688</c:v>
                </c:pt>
                <c:pt idx="1033">
                  <c:v>201.16000366210938</c:v>
                </c:pt>
                <c:pt idx="1034">
                  <c:v>201.38999938964844</c:v>
                </c:pt>
                <c:pt idx="1035">
                  <c:v>201.10000610351563</c:v>
                </c:pt>
                <c:pt idx="1036">
                  <c:v>201.46000671386719</c:v>
                </c:pt>
                <c:pt idx="1037">
                  <c:v>202.19999694824219</c:v>
                </c:pt>
                <c:pt idx="1038">
                  <c:v>201.91000366210938</c:v>
                </c:pt>
                <c:pt idx="1039">
                  <c:v>202.16000366210938</c:v>
                </c:pt>
                <c:pt idx="1040">
                  <c:v>201.44000244140625</c:v>
                </c:pt>
                <c:pt idx="1041">
                  <c:v>202.16000366210938</c:v>
                </c:pt>
                <c:pt idx="1042">
                  <c:v>201.44000244140625</c:v>
                </c:pt>
                <c:pt idx="1043">
                  <c:v>201.63999938964844</c:v>
                </c:pt>
                <c:pt idx="1044">
                  <c:v>201.52999877929688</c:v>
                </c:pt>
                <c:pt idx="1045">
                  <c:v>202.21000671386719</c:v>
                </c:pt>
                <c:pt idx="1046">
                  <c:v>202.46000671386719</c:v>
                </c:pt>
                <c:pt idx="1047">
                  <c:v>201.44000244140625</c:v>
                </c:pt>
                <c:pt idx="1048">
                  <c:v>201.86000061035156</c:v>
                </c:pt>
                <c:pt idx="1049">
                  <c:v>202.19999694824219</c:v>
                </c:pt>
                <c:pt idx="1050">
                  <c:v>202.16000366210938</c:v>
                </c:pt>
                <c:pt idx="1051">
                  <c:v>201.61000061035156</c:v>
                </c:pt>
                <c:pt idx="1052">
                  <c:v>202.33999633789063</c:v>
                </c:pt>
                <c:pt idx="1053">
                  <c:v>201.80000305175781</c:v>
                </c:pt>
                <c:pt idx="1054">
                  <c:v>202</c:v>
                </c:pt>
                <c:pt idx="1055">
                  <c:v>202.60000610351563</c:v>
                </c:pt>
                <c:pt idx="1056">
                  <c:v>201.47999572753906</c:v>
                </c:pt>
                <c:pt idx="1057">
                  <c:v>201.50999450683594</c:v>
                </c:pt>
                <c:pt idx="1058">
                  <c:v>201.33000183105469</c:v>
                </c:pt>
                <c:pt idx="1059">
                  <c:v>202.27999877929688</c:v>
                </c:pt>
                <c:pt idx="1060">
                  <c:v>202.27000427246094</c:v>
                </c:pt>
                <c:pt idx="1061">
                  <c:v>202.50999450683594</c:v>
                </c:pt>
                <c:pt idx="1062">
                  <c:v>202.19999694824219</c:v>
                </c:pt>
                <c:pt idx="1063">
                  <c:v>202.1199951171875</c:v>
                </c:pt>
                <c:pt idx="1064">
                  <c:v>201.3699951171875</c:v>
                </c:pt>
                <c:pt idx="1065">
                  <c:v>201.10000610351563</c:v>
                </c:pt>
                <c:pt idx="1066">
                  <c:v>202</c:v>
                </c:pt>
                <c:pt idx="1067">
                  <c:v>202.25999450683594</c:v>
                </c:pt>
                <c:pt idx="1068">
                  <c:v>201.5</c:v>
                </c:pt>
                <c:pt idx="1069">
                  <c:v>201.52999877929688</c:v>
                </c:pt>
                <c:pt idx="1070">
                  <c:v>201.27999877929688</c:v>
                </c:pt>
                <c:pt idx="1071">
                  <c:v>201.58000183105469</c:v>
                </c:pt>
                <c:pt idx="1072">
                  <c:v>201.50999450683594</c:v>
                </c:pt>
                <c:pt idx="1073">
                  <c:v>201.77999877929688</c:v>
                </c:pt>
                <c:pt idx="1074">
                  <c:v>201.69000244140625</c:v>
                </c:pt>
                <c:pt idx="1075">
                  <c:v>201.82000732421875</c:v>
                </c:pt>
                <c:pt idx="1076">
                  <c:v>201.91999816894531</c:v>
                </c:pt>
                <c:pt idx="1077">
                  <c:v>202.07000732421875</c:v>
                </c:pt>
                <c:pt idx="1078">
                  <c:v>202.11000061035156</c:v>
                </c:pt>
                <c:pt idx="1079">
                  <c:v>201.50999450683594</c:v>
                </c:pt>
                <c:pt idx="1080">
                  <c:v>202.25</c:v>
                </c:pt>
                <c:pt idx="1081">
                  <c:v>201.41000366210938</c:v>
                </c:pt>
                <c:pt idx="1082">
                  <c:v>202.39999389648438</c:v>
                </c:pt>
                <c:pt idx="1083">
                  <c:v>201.28999328613281</c:v>
                </c:pt>
                <c:pt idx="1084">
                  <c:v>201.33000183105469</c:v>
                </c:pt>
                <c:pt idx="1085">
                  <c:v>201.3699951171875</c:v>
                </c:pt>
                <c:pt idx="1086">
                  <c:v>202.72000122070313</c:v>
                </c:pt>
                <c:pt idx="1087">
                  <c:v>202.61000061035156</c:v>
                </c:pt>
                <c:pt idx="1088">
                  <c:v>202.25</c:v>
                </c:pt>
                <c:pt idx="1089">
                  <c:v>202.5</c:v>
                </c:pt>
                <c:pt idx="1090">
                  <c:v>202.25</c:v>
                </c:pt>
                <c:pt idx="1091">
                  <c:v>202.42999267578125</c:v>
                </c:pt>
                <c:pt idx="1092">
                  <c:v>201.66000366210938</c:v>
                </c:pt>
                <c:pt idx="1093">
                  <c:v>202.32000732421875</c:v>
                </c:pt>
                <c:pt idx="1094">
                  <c:v>201.80999755859375</c:v>
                </c:pt>
                <c:pt idx="1095">
                  <c:v>202.22000122070313</c:v>
                </c:pt>
                <c:pt idx="1096">
                  <c:v>202.58000183105469</c:v>
                </c:pt>
                <c:pt idx="1097">
                  <c:v>201.97000122070313</c:v>
                </c:pt>
                <c:pt idx="1098">
                  <c:v>201.91999816894531</c:v>
                </c:pt>
                <c:pt idx="1099">
                  <c:v>202.14999389648438</c:v>
                </c:pt>
                <c:pt idx="1100">
                  <c:v>201.91999816894531</c:v>
                </c:pt>
                <c:pt idx="1101">
                  <c:v>201.97999572753906</c:v>
                </c:pt>
                <c:pt idx="1102">
                  <c:v>201.78999328613281</c:v>
                </c:pt>
                <c:pt idx="1103">
                  <c:v>201.91999816894531</c:v>
                </c:pt>
                <c:pt idx="1104">
                  <c:v>201.77999877929688</c:v>
                </c:pt>
                <c:pt idx="1105">
                  <c:v>201.91000366210938</c:v>
                </c:pt>
                <c:pt idx="1106">
                  <c:v>201.83000183105469</c:v>
                </c:pt>
                <c:pt idx="1107">
                  <c:v>201.85000610351563</c:v>
                </c:pt>
                <c:pt idx="1108">
                  <c:v>201.78999328613281</c:v>
                </c:pt>
                <c:pt idx="1109">
                  <c:v>202.25</c:v>
                </c:pt>
                <c:pt idx="1110">
                  <c:v>202.38999938964844</c:v>
                </c:pt>
                <c:pt idx="1111">
                  <c:v>202.30999755859375</c:v>
                </c:pt>
                <c:pt idx="1112">
                  <c:v>202.46000671386719</c:v>
                </c:pt>
                <c:pt idx="1113">
                  <c:v>202.52000427246094</c:v>
                </c:pt>
                <c:pt idx="1114">
                  <c:v>201.58000183105469</c:v>
                </c:pt>
                <c:pt idx="1115">
                  <c:v>202.94999694824219</c:v>
                </c:pt>
                <c:pt idx="1116">
                  <c:v>201.66000366210938</c:v>
                </c:pt>
                <c:pt idx="1117">
                  <c:v>202.8699951171875</c:v>
                </c:pt>
                <c:pt idx="1118">
                  <c:v>201.66999816894531</c:v>
                </c:pt>
                <c:pt idx="1119">
                  <c:v>203.02000427246094</c:v>
                </c:pt>
                <c:pt idx="1120">
                  <c:v>201.58000183105469</c:v>
                </c:pt>
                <c:pt idx="1121">
                  <c:v>202.86000061035156</c:v>
                </c:pt>
                <c:pt idx="1122">
                  <c:v>202.64999389648438</c:v>
                </c:pt>
                <c:pt idx="1123">
                  <c:v>201.80999755859375</c:v>
                </c:pt>
                <c:pt idx="1124">
                  <c:v>201.6300048828125</c:v>
                </c:pt>
                <c:pt idx="1125">
                  <c:v>202.94000244140625</c:v>
                </c:pt>
                <c:pt idx="1126">
                  <c:v>201.47999572753906</c:v>
                </c:pt>
                <c:pt idx="1127">
                  <c:v>202.8800048828125</c:v>
                </c:pt>
                <c:pt idx="1128">
                  <c:v>202.05000305175781</c:v>
                </c:pt>
                <c:pt idx="1129">
                  <c:v>201.80999755859375</c:v>
                </c:pt>
                <c:pt idx="1130">
                  <c:v>202.08000183105469</c:v>
                </c:pt>
                <c:pt idx="1131">
                  <c:v>201.99000549316406</c:v>
                </c:pt>
                <c:pt idx="1132">
                  <c:v>202.27999877929688</c:v>
                </c:pt>
                <c:pt idx="1133">
                  <c:v>202.22000122070313</c:v>
                </c:pt>
                <c:pt idx="1134">
                  <c:v>202.27999877929688</c:v>
                </c:pt>
                <c:pt idx="1135">
                  <c:v>202.03999328613281</c:v>
                </c:pt>
                <c:pt idx="1136">
                  <c:v>202.1199951171875</c:v>
                </c:pt>
                <c:pt idx="1137">
                  <c:v>202.6300048828125</c:v>
                </c:pt>
                <c:pt idx="1138">
                  <c:v>202.69000244140625</c:v>
                </c:pt>
                <c:pt idx="1139">
                  <c:v>202.52000427246094</c:v>
                </c:pt>
                <c:pt idx="1140">
                  <c:v>202.67999267578125</c:v>
                </c:pt>
                <c:pt idx="1141">
                  <c:v>201.42999267578125</c:v>
                </c:pt>
                <c:pt idx="1142">
                  <c:v>202.61000061035156</c:v>
                </c:pt>
                <c:pt idx="1143">
                  <c:v>202.27000427246094</c:v>
                </c:pt>
                <c:pt idx="1144">
                  <c:v>202.63999938964844</c:v>
                </c:pt>
                <c:pt idx="1145">
                  <c:v>201.72000122070313</c:v>
                </c:pt>
                <c:pt idx="1146">
                  <c:v>201.66999816894531</c:v>
                </c:pt>
                <c:pt idx="1147">
                  <c:v>201.80000305175781</c:v>
                </c:pt>
                <c:pt idx="1148">
                  <c:v>201.41000366210938</c:v>
                </c:pt>
                <c:pt idx="1149">
                  <c:v>202.55000305175781</c:v>
                </c:pt>
                <c:pt idx="1150">
                  <c:v>201.63999938964844</c:v>
                </c:pt>
                <c:pt idx="1151">
                  <c:v>202.52000427246094</c:v>
                </c:pt>
                <c:pt idx="1152">
                  <c:v>201.69000244140625</c:v>
                </c:pt>
                <c:pt idx="1153">
                  <c:v>202.44999694824219</c:v>
                </c:pt>
                <c:pt idx="1154">
                  <c:v>201.75999450683594</c:v>
                </c:pt>
                <c:pt idx="1155">
                  <c:v>201.88999938964844</c:v>
                </c:pt>
                <c:pt idx="1156">
                  <c:v>202.27000427246094</c:v>
                </c:pt>
                <c:pt idx="1157">
                  <c:v>202.5</c:v>
                </c:pt>
                <c:pt idx="1158">
                  <c:v>201.78999328613281</c:v>
                </c:pt>
                <c:pt idx="1159">
                  <c:v>202.47999572753906</c:v>
                </c:pt>
                <c:pt idx="1160">
                  <c:v>201.77000427246094</c:v>
                </c:pt>
                <c:pt idx="1161">
                  <c:v>202</c:v>
                </c:pt>
                <c:pt idx="1162">
                  <c:v>201.97999572753906</c:v>
                </c:pt>
                <c:pt idx="1163">
                  <c:v>202.41999816894531</c:v>
                </c:pt>
                <c:pt idx="1164">
                  <c:v>201.97000122070313</c:v>
                </c:pt>
                <c:pt idx="1165">
                  <c:v>202.42999267578125</c:v>
                </c:pt>
                <c:pt idx="1166">
                  <c:v>202.22000122070313</c:v>
                </c:pt>
                <c:pt idx="1167">
                  <c:v>202.78999328613281</c:v>
                </c:pt>
                <c:pt idx="1168">
                  <c:v>202.33999633789063</c:v>
                </c:pt>
                <c:pt idx="1169">
                  <c:v>202.35000610351563</c:v>
                </c:pt>
                <c:pt idx="1170">
                  <c:v>202.3699951171875</c:v>
                </c:pt>
                <c:pt idx="1171">
                  <c:v>202.91000366210938</c:v>
                </c:pt>
                <c:pt idx="1172">
                  <c:v>201.85000610351563</c:v>
                </c:pt>
                <c:pt idx="1173">
                  <c:v>202.91999816894531</c:v>
                </c:pt>
                <c:pt idx="1174">
                  <c:v>201.75</c:v>
                </c:pt>
                <c:pt idx="1175">
                  <c:v>202.94999694824219</c:v>
                </c:pt>
                <c:pt idx="1176">
                  <c:v>201.83999633789063</c:v>
                </c:pt>
                <c:pt idx="1177">
                  <c:v>202.91999816894531</c:v>
                </c:pt>
                <c:pt idx="1178">
                  <c:v>202.63999938964844</c:v>
                </c:pt>
                <c:pt idx="1179">
                  <c:v>202.21000671386719</c:v>
                </c:pt>
                <c:pt idx="1180">
                  <c:v>202.74000549316406</c:v>
                </c:pt>
                <c:pt idx="1181">
                  <c:v>202.03999328613281</c:v>
                </c:pt>
                <c:pt idx="1182">
                  <c:v>201.77000427246094</c:v>
                </c:pt>
                <c:pt idx="1183">
                  <c:v>202.17999267578125</c:v>
                </c:pt>
                <c:pt idx="1184">
                  <c:v>201.91999816894531</c:v>
                </c:pt>
                <c:pt idx="1185">
                  <c:v>203.21000671386719</c:v>
                </c:pt>
                <c:pt idx="1186">
                  <c:v>201.89999389648438</c:v>
                </c:pt>
                <c:pt idx="1187">
                  <c:v>202.28999328613281</c:v>
                </c:pt>
                <c:pt idx="1188">
                  <c:v>202</c:v>
                </c:pt>
                <c:pt idx="1189">
                  <c:v>203.07000732421875</c:v>
                </c:pt>
                <c:pt idx="1190">
                  <c:v>202.16000366210938</c:v>
                </c:pt>
                <c:pt idx="1191">
                  <c:v>202.77999877929688</c:v>
                </c:pt>
                <c:pt idx="1192">
                  <c:v>202.30000305175781</c:v>
                </c:pt>
                <c:pt idx="1193">
                  <c:v>202.55000305175781</c:v>
                </c:pt>
                <c:pt idx="1194">
                  <c:v>202.24000549316406</c:v>
                </c:pt>
                <c:pt idx="1195">
                  <c:v>202.38999938964844</c:v>
                </c:pt>
                <c:pt idx="1196">
                  <c:v>202.19000244140625</c:v>
                </c:pt>
                <c:pt idx="1197">
                  <c:v>203.08000183105469</c:v>
                </c:pt>
                <c:pt idx="1198">
                  <c:v>202.71000671386719</c:v>
                </c:pt>
                <c:pt idx="1199">
                  <c:v>202.07000732421875</c:v>
                </c:pt>
                <c:pt idx="1200">
                  <c:v>202.80999755859375</c:v>
                </c:pt>
                <c:pt idx="1201">
                  <c:v>202.07000732421875</c:v>
                </c:pt>
                <c:pt idx="1202">
                  <c:v>202.60000610351563</c:v>
                </c:pt>
                <c:pt idx="1203">
                  <c:v>202.19999694824219</c:v>
                </c:pt>
                <c:pt idx="1204">
                  <c:v>202</c:v>
                </c:pt>
                <c:pt idx="1205">
                  <c:v>202.25999450683594</c:v>
                </c:pt>
                <c:pt idx="1206">
                  <c:v>202.21000671386719</c:v>
                </c:pt>
                <c:pt idx="1207">
                  <c:v>202.39999389648438</c:v>
                </c:pt>
                <c:pt idx="1208">
                  <c:v>201.74000549316406</c:v>
                </c:pt>
                <c:pt idx="1209">
                  <c:v>201.78999328613281</c:v>
                </c:pt>
                <c:pt idx="1210">
                  <c:v>201.47000122070313</c:v>
                </c:pt>
                <c:pt idx="1211">
                  <c:v>201.80999755859375</c:v>
                </c:pt>
                <c:pt idx="1212">
                  <c:v>202.66000366210938</c:v>
                </c:pt>
                <c:pt idx="1213">
                  <c:v>201.83000183105469</c:v>
                </c:pt>
                <c:pt idx="1214">
                  <c:v>202.52000427246094</c:v>
                </c:pt>
                <c:pt idx="1215">
                  <c:v>202.72999572753906</c:v>
                </c:pt>
                <c:pt idx="1216">
                  <c:v>202.49000549316406</c:v>
                </c:pt>
                <c:pt idx="1217">
                  <c:v>202.08999633789063</c:v>
                </c:pt>
                <c:pt idx="1218">
                  <c:v>202.1300048828125</c:v>
                </c:pt>
                <c:pt idx="1219">
                  <c:v>202.41999816894531</c:v>
                </c:pt>
                <c:pt idx="1220">
                  <c:v>202.03999328613281</c:v>
                </c:pt>
                <c:pt idx="1221">
                  <c:v>202.66000366210938</c:v>
                </c:pt>
                <c:pt idx="1222">
                  <c:v>202.67999267578125</c:v>
                </c:pt>
                <c:pt idx="1223">
                  <c:v>202.80999755859375</c:v>
                </c:pt>
                <c:pt idx="1224">
                  <c:v>201.82000732421875</c:v>
                </c:pt>
                <c:pt idx="1225">
                  <c:v>202.85000610351563</c:v>
                </c:pt>
                <c:pt idx="1226">
                  <c:v>202.75999450683594</c:v>
                </c:pt>
                <c:pt idx="1227">
                  <c:v>202.97000122070313</c:v>
                </c:pt>
                <c:pt idx="1228">
                  <c:v>201.67999267578125</c:v>
                </c:pt>
                <c:pt idx="1229">
                  <c:v>202.97999572753906</c:v>
                </c:pt>
                <c:pt idx="1230">
                  <c:v>202.5</c:v>
                </c:pt>
                <c:pt idx="1231">
                  <c:v>201.80000305175781</c:v>
                </c:pt>
                <c:pt idx="1232">
                  <c:v>202.85000610351563</c:v>
                </c:pt>
                <c:pt idx="1233">
                  <c:v>202.60000610351563</c:v>
                </c:pt>
                <c:pt idx="1234">
                  <c:v>202.77000427246094</c:v>
                </c:pt>
                <c:pt idx="1235">
                  <c:v>202.47000122070313</c:v>
                </c:pt>
                <c:pt idx="1236">
                  <c:v>202.53999328613281</c:v>
                </c:pt>
                <c:pt idx="1237">
                  <c:v>202.30999755859375</c:v>
                </c:pt>
                <c:pt idx="1238">
                  <c:v>202.3800048828125</c:v>
                </c:pt>
                <c:pt idx="1239">
                  <c:v>202.1300048828125</c:v>
                </c:pt>
                <c:pt idx="1240">
                  <c:v>202.60000610351563</c:v>
                </c:pt>
                <c:pt idx="1241">
                  <c:v>202.49000549316406</c:v>
                </c:pt>
                <c:pt idx="1242">
                  <c:v>202.6300048828125</c:v>
                </c:pt>
                <c:pt idx="1243">
                  <c:v>201.58999633789063</c:v>
                </c:pt>
                <c:pt idx="1244">
                  <c:v>202.6300048828125</c:v>
                </c:pt>
                <c:pt idx="1245">
                  <c:v>201.44000244140625</c:v>
                </c:pt>
                <c:pt idx="1246">
                  <c:v>201.52000427246094</c:v>
                </c:pt>
                <c:pt idx="1247">
                  <c:v>202.64999389648438</c:v>
                </c:pt>
                <c:pt idx="1248">
                  <c:v>202.44000244140625</c:v>
                </c:pt>
                <c:pt idx="1249">
                  <c:v>201.49000549316406</c:v>
                </c:pt>
                <c:pt idx="1250">
                  <c:v>202.47999572753906</c:v>
                </c:pt>
                <c:pt idx="1251">
                  <c:v>202.25</c:v>
                </c:pt>
                <c:pt idx="1252">
                  <c:v>202.3699951171875</c:v>
                </c:pt>
                <c:pt idx="1253">
                  <c:v>202.44999694824219</c:v>
                </c:pt>
                <c:pt idx="1254">
                  <c:v>202.33999633789063</c:v>
                </c:pt>
                <c:pt idx="1255">
                  <c:v>202.33000183105469</c:v>
                </c:pt>
                <c:pt idx="1256">
                  <c:v>202.16999816894531</c:v>
                </c:pt>
                <c:pt idx="1257">
                  <c:v>202.44000244140625</c:v>
                </c:pt>
                <c:pt idx="1258">
                  <c:v>202.47000122070313</c:v>
                </c:pt>
                <c:pt idx="1259">
                  <c:v>202.52999877929688</c:v>
                </c:pt>
                <c:pt idx="1260">
                  <c:v>202.96000671386719</c:v>
                </c:pt>
                <c:pt idx="1261">
                  <c:v>202.86000061035156</c:v>
                </c:pt>
                <c:pt idx="1262">
                  <c:v>201.78999328613281</c:v>
                </c:pt>
                <c:pt idx="1263">
                  <c:v>201.6300048828125</c:v>
                </c:pt>
                <c:pt idx="1264">
                  <c:v>202.91000366210938</c:v>
                </c:pt>
                <c:pt idx="1265">
                  <c:v>201.75999450683594</c:v>
                </c:pt>
                <c:pt idx="1266">
                  <c:v>202.08999633789063</c:v>
                </c:pt>
                <c:pt idx="1267">
                  <c:v>201.94999694824219</c:v>
                </c:pt>
                <c:pt idx="1268">
                  <c:v>202.63999938964844</c:v>
                </c:pt>
                <c:pt idx="1269">
                  <c:v>202.1199951171875</c:v>
                </c:pt>
                <c:pt idx="1270">
                  <c:v>202.64999389648438</c:v>
                </c:pt>
                <c:pt idx="1271">
                  <c:v>202.33999633789063</c:v>
                </c:pt>
                <c:pt idx="1272">
                  <c:v>203.03999328613281</c:v>
                </c:pt>
                <c:pt idx="1273">
                  <c:v>202</c:v>
                </c:pt>
                <c:pt idx="1274">
                  <c:v>203.10000610351563</c:v>
                </c:pt>
                <c:pt idx="1275">
                  <c:v>202.94000244140625</c:v>
                </c:pt>
                <c:pt idx="1276">
                  <c:v>202.14999389648438</c:v>
                </c:pt>
                <c:pt idx="1277">
                  <c:v>202.83999633789063</c:v>
                </c:pt>
                <c:pt idx="1278">
                  <c:v>202.08000183105469</c:v>
                </c:pt>
                <c:pt idx="1279">
                  <c:v>202.25</c:v>
                </c:pt>
                <c:pt idx="1280">
                  <c:v>202.52999877929688</c:v>
                </c:pt>
                <c:pt idx="1281">
                  <c:v>202.35000610351563</c:v>
                </c:pt>
                <c:pt idx="1282">
                  <c:v>202.22999572753906</c:v>
                </c:pt>
                <c:pt idx="1283">
                  <c:v>202.33000183105469</c:v>
                </c:pt>
                <c:pt idx="1284">
                  <c:v>202.19000244140625</c:v>
                </c:pt>
                <c:pt idx="1285">
                  <c:v>202.22000122070313</c:v>
                </c:pt>
                <c:pt idx="1286">
                  <c:v>202.13999938964844</c:v>
                </c:pt>
                <c:pt idx="1287">
                  <c:v>202.57000732421875</c:v>
                </c:pt>
                <c:pt idx="1288">
                  <c:v>202.00999450683594</c:v>
                </c:pt>
                <c:pt idx="1289">
                  <c:v>202.55000305175781</c:v>
                </c:pt>
                <c:pt idx="1290">
                  <c:v>202.60000610351563</c:v>
                </c:pt>
                <c:pt idx="1291">
                  <c:v>202.83999633789063</c:v>
                </c:pt>
                <c:pt idx="1292">
                  <c:v>202.57000732421875</c:v>
                </c:pt>
                <c:pt idx="1293">
                  <c:v>201.85000610351563</c:v>
                </c:pt>
                <c:pt idx="1294">
                  <c:v>202.49000549316406</c:v>
                </c:pt>
                <c:pt idx="1295">
                  <c:v>202.75</c:v>
                </c:pt>
                <c:pt idx="1296">
                  <c:v>201.55000305175781</c:v>
                </c:pt>
                <c:pt idx="1297">
                  <c:v>202.07000732421875</c:v>
                </c:pt>
                <c:pt idx="1298">
                  <c:v>202.05000305175781</c:v>
                </c:pt>
                <c:pt idx="1299">
                  <c:v>202.28999328613281</c:v>
                </c:pt>
                <c:pt idx="1300">
                  <c:v>202.28999328613281</c:v>
                </c:pt>
                <c:pt idx="1301">
                  <c:v>202.17999267578125</c:v>
                </c:pt>
                <c:pt idx="1302">
                  <c:v>202.17999267578125</c:v>
                </c:pt>
                <c:pt idx="1303">
                  <c:v>202.75</c:v>
                </c:pt>
                <c:pt idx="1304">
                  <c:v>202.02999877929688</c:v>
                </c:pt>
                <c:pt idx="1305">
                  <c:v>202.07000732421875</c:v>
                </c:pt>
                <c:pt idx="1306">
                  <c:v>201.92999267578125</c:v>
                </c:pt>
                <c:pt idx="1307">
                  <c:v>202.83999633789063</c:v>
                </c:pt>
                <c:pt idx="1308">
                  <c:v>202.91000366210938</c:v>
                </c:pt>
                <c:pt idx="1309">
                  <c:v>202.58000183105469</c:v>
                </c:pt>
                <c:pt idx="1310">
                  <c:v>201.75999450683594</c:v>
                </c:pt>
                <c:pt idx="1311">
                  <c:v>201.44999694824219</c:v>
                </c:pt>
                <c:pt idx="1312">
                  <c:v>201.85000610351563</c:v>
                </c:pt>
                <c:pt idx="1313">
                  <c:v>201.55999755859375</c:v>
                </c:pt>
                <c:pt idx="1314">
                  <c:v>201.83999633789063</c:v>
                </c:pt>
                <c:pt idx="1315">
                  <c:v>201.64999389648438</c:v>
                </c:pt>
                <c:pt idx="1316">
                  <c:v>201.94999694824219</c:v>
                </c:pt>
                <c:pt idx="1317">
                  <c:v>201.75999450683594</c:v>
                </c:pt>
                <c:pt idx="1318">
                  <c:v>202.17999267578125</c:v>
                </c:pt>
                <c:pt idx="1319">
                  <c:v>201.94000244140625</c:v>
                </c:pt>
                <c:pt idx="1320">
                  <c:v>201.71000671386719</c:v>
                </c:pt>
                <c:pt idx="1321">
                  <c:v>201.6300048828125</c:v>
                </c:pt>
                <c:pt idx="1322">
                  <c:v>201.6300048828125</c:v>
                </c:pt>
                <c:pt idx="1323">
                  <c:v>201.19000244140625</c:v>
                </c:pt>
                <c:pt idx="1324">
                  <c:v>201.39999389648438</c:v>
                </c:pt>
                <c:pt idx="1325">
                  <c:v>201.60000610351563</c:v>
                </c:pt>
                <c:pt idx="1326">
                  <c:v>201.3800048828125</c:v>
                </c:pt>
                <c:pt idx="1327">
                  <c:v>201.58999633789063</c:v>
                </c:pt>
                <c:pt idx="1328">
                  <c:v>201.28999328613281</c:v>
                </c:pt>
                <c:pt idx="1329">
                  <c:v>202.71000671386719</c:v>
                </c:pt>
                <c:pt idx="1330">
                  <c:v>201.30000305175781</c:v>
                </c:pt>
                <c:pt idx="1331">
                  <c:v>202.67999267578125</c:v>
                </c:pt>
                <c:pt idx="1332">
                  <c:v>202.21000671386719</c:v>
                </c:pt>
                <c:pt idx="1333">
                  <c:v>202</c:v>
                </c:pt>
                <c:pt idx="1334">
                  <c:v>202.05000305175781</c:v>
                </c:pt>
                <c:pt idx="1335">
                  <c:v>202.05999755859375</c:v>
                </c:pt>
                <c:pt idx="1336">
                  <c:v>201.75999450683594</c:v>
                </c:pt>
                <c:pt idx="1337">
                  <c:v>202.33999633789063</c:v>
                </c:pt>
                <c:pt idx="1338">
                  <c:v>202.42999267578125</c:v>
                </c:pt>
                <c:pt idx="1339">
                  <c:v>202.39999389648438</c:v>
                </c:pt>
                <c:pt idx="1340">
                  <c:v>202.28999328613281</c:v>
                </c:pt>
                <c:pt idx="1341">
                  <c:v>202.53999328613281</c:v>
                </c:pt>
                <c:pt idx="1342">
                  <c:v>201.22999572753906</c:v>
                </c:pt>
                <c:pt idx="1343">
                  <c:v>201.3800048828125</c:v>
                </c:pt>
                <c:pt idx="1344">
                  <c:v>202.02000427246094</c:v>
                </c:pt>
                <c:pt idx="1345">
                  <c:v>201.50999450683594</c:v>
                </c:pt>
                <c:pt idx="1346">
                  <c:v>202.30999755859375</c:v>
                </c:pt>
                <c:pt idx="1347">
                  <c:v>201.77000427246094</c:v>
                </c:pt>
                <c:pt idx="1348">
                  <c:v>202.1199951171875</c:v>
                </c:pt>
                <c:pt idx="1349">
                  <c:v>201.8800048828125</c:v>
                </c:pt>
                <c:pt idx="1350">
                  <c:v>202</c:v>
                </c:pt>
                <c:pt idx="1351">
                  <c:v>201.91000366210938</c:v>
                </c:pt>
                <c:pt idx="1352">
                  <c:v>202.25</c:v>
                </c:pt>
                <c:pt idx="1353">
                  <c:v>201.78999328613281</c:v>
                </c:pt>
                <c:pt idx="1354">
                  <c:v>201.63999938964844</c:v>
                </c:pt>
                <c:pt idx="1355">
                  <c:v>201.49000549316406</c:v>
                </c:pt>
                <c:pt idx="1356">
                  <c:v>202.63999938964844</c:v>
                </c:pt>
                <c:pt idx="1357">
                  <c:v>202.44000244140625</c:v>
                </c:pt>
                <c:pt idx="1358">
                  <c:v>202.74000549316406</c:v>
                </c:pt>
                <c:pt idx="1359">
                  <c:v>202.47999572753906</c:v>
                </c:pt>
                <c:pt idx="1360">
                  <c:v>202.72999572753906</c:v>
                </c:pt>
                <c:pt idx="1361">
                  <c:v>202.46000671386719</c:v>
                </c:pt>
                <c:pt idx="1362">
                  <c:v>202.83000183105469</c:v>
                </c:pt>
                <c:pt idx="1363">
                  <c:v>201.86000061035156</c:v>
                </c:pt>
                <c:pt idx="1364">
                  <c:v>202.1199951171875</c:v>
                </c:pt>
                <c:pt idx="1365">
                  <c:v>201.96000671386719</c:v>
                </c:pt>
                <c:pt idx="1366">
                  <c:v>202.66999816894531</c:v>
                </c:pt>
                <c:pt idx="1367">
                  <c:v>202.32000732421875</c:v>
                </c:pt>
                <c:pt idx="1368">
                  <c:v>202.30000305175781</c:v>
                </c:pt>
                <c:pt idx="1369">
                  <c:v>202.02000427246094</c:v>
                </c:pt>
                <c:pt idx="1370">
                  <c:v>201.80000305175781</c:v>
                </c:pt>
                <c:pt idx="1371">
                  <c:v>202.22999572753906</c:v>
                </c:pt>
                <c:pt idx="1372">
                  <c:v>202.69999694824219</c:v>
                </c:pt>
                <c:pt idx="1373">
                  <c:v>201.49000549316406</c:v>
                </c:pt>
                <c:pt idx="1374">
                  <c:v>201.55999755859375</c:v>
                </c:pt>
                <c:pt idx="1375">
                  <c:v>201.25</c:v>
                </c:pt>
                <c:pt idx="1376">
                  <c:v>201.69000244140625</c:v>
                </c:pt>
                <c:pt idx="1377">
                  <c:v>202.30000305175781</c:v>
                </c:pt>
                <c:pt idx="1378">
                  <c:v>201.67999267578125</c:v>
                </c:pt>
                <c:pt idx="1379">
                  <c:v>201.49000549316406</c:v>
                </c:pt>
                <c:pt idx="1380">
                  <c:v>201.86000061035156</c:v>
                </c:pt>
                <c:pt idx="1381">
                  <c:v>201.67999267578125</c:v>
                </c:pt>
                <c:pt idx="1382">
                  <c:v>202.19999694824219</c:v>
                </c:pt>
                <c:pt idx="1383">
                  <c:v>201.97000122070313</c:v>
                </c:pt>
                <c:pt idx="1384">
                  <c:v>202.02999877929688</c:v>
                </c:pt>
                <c:pt idx="1385">
                  <c:v>201.97999572753906</c:v>
                </c:pt>
                <c:pt idx="1386">
                  <c:v>202.55000305175781</c:v>
                </c:pt>
                <c:pt idx="1387">
                  <c:v>202.32000732421875</c:v>
                </c:pt>
                <c:pt idx="1388">
                  <c:v>202.69000244140625</c:v>
                </c:pt>
                <c:pt idx="1389">
                  <c:v>202.41999816894531</c:v>
                </c:pt>
                <c:pt idx="1390">
                  <c:v>202.6199951171875</c:v>
                </c:pt>
                <c:pt idx="1391">
                  <c:v>202.3800048828125</c:v>
                </c:pt>
                <c:pt idx="1392">
                  <c:v>202.66000366210938</c:v>
                </c:pt>
                <c:pt idx="1393">
                  <c:v>202.41000366210938</c:v>
                </c:pt>
                <c:pt idx="1394">
                  <c:v>201.78999328613281</c:v>
                </c:pt>
                <c:pt idx="1395">
                  <c:v>202</c:v>
                </c:pt>
                <c:pt idx="1396">
                  <c:v>201.8699951171875</c:v>
                </c:pt>
                <c:pt idx="1397">
                  <c:v>202.17999267578125</c:v>
                </c:pt>
                <c:pt idx="1398">
                  <c:v>202.07000732421875</c:v>
                </c:pt>
                <c:pt idx="1399">
                  <c:v>201.92999267578125</c:v>
                </c:pt>
                <c:pt idx="1400">
                  <c:v>201.75</c:v>
                </c:pt>
                <c:pt idx="1401">
                  <c:v>201.91000366210938</c:v>
                </c:pt>
                <c:pt idx="1402">
                  <c:v>202.55000305175781</c:v>
                </c:pt>
                <c:pt idx="1403">
                  <c:v>201.77000427246094</c:v>
                </c:pt>
                <c:pt idx="1404">
                  <c:v>201.91999816894531</c:v>
                </c:pt>
                <c:pt idx="1405">
                  <c:v>201.69999694824219</c:v>
                </c:pt>
                <c:pt idx="1406">
                  <c:v>201.89999389648438</c:v>
                </c:pt>
                <c:pt idx="1407">
                  <c:v>201.60000610351563</c:v>
                </c:pt>
                <c:pt idx="1408">
                  <c:v>202.8800048828125</c:v>
                </c:pt>
                <c:pt idx="1409">
                  <c:v>202.60000610351563</c:v>
                </c:pt>
                <c:pt idx="1410">
                  <c:v>201.72999572753906</c:v>
                </c:pt>
                <c:pt idx="1411">
                  <c:v>202.08000183105469</c:v>
                </c:pt>
                <c:pt idx="1412">
                  <c:v>201.91000366210938</c:v>
                </c:pt>
                <c:pt idx="1413">
                  <c:v>202.1300048828125</c:v>
                </c:pt>
                <c:pt idx="1414">
                  <c:v>202</c:v>
                </c:pt>
                <c:pt idx="1415">
                  <c:v>202.19999694824219</c:v>
                </c:pt>
                <c:pt idx="1416">
                  <c:v>201.58000183105469</c:v>
                </c:pt>
                <c:pt idx="1417">
                  <c:v>202.36000061035156</c:v>
                </c:pt>
                <c:pt idx="1418">
                  <c:v>201.53999328613281</c:v>
                </c:pt>
                <c:pt idx="1419">
                  <c:v>201.72000122070313</c:v>
                </c:pt>
                <c:pt idx="1420">
                  <c:v>201.41000366210938</c:v>
                </c:pt>
                <c:pt idx="1421">
                  <c:v>201.72000122070313</c:v>
                </c:pt>
                <c:pt idx="1422">
                  <c:v>202.50999450683594</c:v>
                </c:pt>
                <c:pt idx="1423">
                  <c:v>202.77000427246094</c:v>
                </c:pt>
                <c:pt idx="1424">
                  <c:v>202.50999450683594</c:v>
                </c:pt>
                <c:pt idx="1425">
                  <c:v>202.78999328613281</c:v>
                </c:pt>
                <c:pt idx="1426">
                  <c:v>202.41000366210938</c:v>
                </c:pt>
                <c:pt idx="1427">
                  <c:v>202.75</c:v>
                </c:pt>
                <c:pt idx="1428">
                  <c:v>202.02000427246094</c:v>
                </c:pt>
                <c:pt idx="1429">
                  <c:v>201.77999877929688</c:v>
                </c:pt>
                <c:pt idx="1430">
                  <c:v>202.03999328613281</c:v>
                </c:pt>
                <c:pt idx="1431">
                  <c:v>201.83000183105469</c:v>
                </c:pt>
                <c:pt idx="1432">
                  <c:v>202.03999328613281</c:v>
                </c:pt>
                <c:pt idx="1433">
                  <c:v>201.83999633789063</c:v>
                </c:pt>
                <c:pt idx="1434">
                  <c:v>201.86000061035156</c:v>
                </c:pt>
                <c:pt idx="1435">
                  <c:v>201.74000549316406</c:v>
                </c:pt>
                <c:pt idx="1436">
                  <c:v>201.72000122070313</c:v>
                </c:pt>
                <c:pt idx="1437">
                  <c:v>201.64999389648438</c:v>
                </c:pt>
                <c:pt idx="1438">
                  <c:v>201.67999267578125</c:v>
                </c:pt>
                <c:pt idx="1439">
                  <c:v>202.13999938964844</c:v>
                </c:pt>
                <c:pt idx="1440">
                  <c:v>202.53999328613281</c:v>
                </c:pt>
                <c:pt idx="1441">
                  <c:v>202.19999694824219</c:v>
                </c:pt>
                <c:pt idx="1442">
                  <c:v>201.89999389648438</c:v>
                </c:pt>
                <c:pt idx="1443">
                  <c:v>201.38999938964844</c:v>
                </c:pt>
                <c:pt idx="1444">
                  <c:v>201.38999938964844</c:v>
                </c:pt>
                <c:pt idx="1445">
                  <c:v>202.05000305175781</c:v>
                </c:pt>
                <c:pt idx="1446">
                  <c:v>201.30000305175781</c:v>
                </c:pt>
                <c:pt idx="1447">
                  <c:v>200.97000122070313</c:v>
                </c:pt>
                <c:pt idx="1448">
                  <c:v>201.30999755859375</c:v>
                </c:pt>
                <c:pt idx="1449">
                  <c:v>201.05999755859375</c:v>
                </c:pt>
                <c:pt idx="1450">
                  <c:v>201.38999938964844</c:v>
                </c:pt>
                <c:pt idx="1451">
                  <c:v>201.58000183105469</c:v>
                </c:pt>
                <c:pt idx="1452">
                  <c:v>201.33999633789063</c:v>
                </c:pt>
                <c:pt idx="1453">
                  <c:v>201.58000183105469</c:v>
                </c:pt>
                <c:pt idx="1454">
                  <c:v>201.33999633789063</c:v>
                </c:pt>
                <c:pt idx="1455">
                  <c:v>201.55000305175781</c:v>
                </c:pt>
                <c:pt idx="1456">
                  <c:v>201.25999450683594</c:v>
                </c:pt>
                <c:pt idx="1457">
                  <c:v>201.60000610351563</c:v>
                </c:pt>
                <c:pt idx="1458">
                  <c:v>201.32000732421875</c:v>
                </c:pt>
                <c:pt idx="1459">
                  <c:v>201.41000366210938</c:v>
                </c:pt>
                <c:pt idx="1460">
                  <c:v>201.05000305175781</c:v>
                </c:pt>
                <c:pt idx="1461">
                  <c:v>202.05999755859375</c:v>
                </c:pt>
                <c:pt idx="1462">
                  <c:v>201.77999877929688</c:v>
                </c:pt>
                <c:pt idx="1463">
                  <c:v>202.1199951171875</c:v>
                </c:pt>
                <c:pt idx="1464">
                  <c:v>201.94000244140625</c:v>
                </c:pt>
                <c:pt idx="1465">
                  <c:v>200.80000305175781</c:v>
                </c:pt>
                <c:pt idx="1466">
                  <c:v>201.97000122070313</c:v>
                </c:pt>
                <c:pt idx="1467">
                  <c:v>200.97999572753906</c:v>
                </c:pt>
                <c:pt idx="1468">
                  <c:v>201.35000610351563</c:v>
                </c:pt>
                <c:pt idx="1469">
                  <c:v>201.22000122070313</c:v>
                </c:pt>
                <c:pt idx="1470">
                  <c:v>201.47000122070313</c:v>
                </c:pt>
                <c:pt idx="1471">
                  <c:v>201.22999572753906</c:v>
                </c:pt>
                <c:pt idx="1472">
                  <c:v>201.80000305175781</c:v>
                </c:pt>
                <c:pt idx="1473">
                  <c:v>201.27000427246094</c:v>
                </c:pt>
                <c:pt idx="1474">
                  <c:v>202.08999633789063</c:v>
                </c:pt>
                <c:pt idx="1475">
                  <c:v>201.03999328613281</c:v>
                </c:pt>
                <c:pt idx="1476">
                  <c:v>202.21000671386719</c:v>
                </c:pt>
                <c:pt idx="1477">
                  <c:v>200.86000061035156</c:v>
                </c:pt>
                <c:pt idx="1478">
                  <c:v>202.1199951171875</c:v>
                </c:pt>
                <c:pt idx="1479">
                  <c:v>200.69000244140625</c:v>
                </c:pt>
                <c:pt idx="1480">
                  <c:v>202.17999267578125</c:v>
                </c:pt>
                <c:pt idx="1481">
                  <c:v>201.72999572753906</c:v>
                </c:pt>
                <c:pt idx="1482">
                  <c:v>201.05000305175781</c:v>
                </c:pt>
                <c:pt idx="1483">
                  <c:v>200.8699951171875</c:v>
                </c:pt>
                <c:pt idx="1484">
                  <c:v>201.14999389648438</c:v>
                </c:pt>
                <c:pt idx="1485">
                  <c:v>200.97999572753906</c:v>
                </c:pt>
                <c:pt idx="1486">
                  <c:v>201.22999572753906</c:v>
                </c:pt>
                <c:pt idx="1487">
                  <c:v>201.02999877929688</c:v>
                </c:pt>
                <c:pt idx="1488">
                  <c:v>201.25</c:v>
                </c:pt>
                <c:pt idx="1489">
                  <c:v>201.16000366210938</c:v>
                </c:pt>
                <c:pt idx="1490">
                  <c:v>201.38999938964844</c:v>
                </c:pt>
                <c:pt idx="1491">
                  <c:v>200.67999267578125</c:v>
                </c:pt>
                <c:pt idx="1492">
                  <c:v>201.50999450683594</c:v>
                </c:pt>
                <c:pt idx="1493">
                  <c:v>200.6300048828125</c:v>
                </c:pt>
                <c:pt idx="1494">
                  <c:v>201.05999755859375</c:v>
                </c:pt>
                <c:pt idx="1495">
                  <c:v>200.6300048828125</c:v>
                </c:pt>
                <c:pt idx="1496">
                  <c:v>202.05000305175781</c:v>
                </c:pt>
                <c:pt idx="1497">
                  <c:v>200.66000366210938</c:v>
                </c:pt>
                <c:pt idx="1498">
                  <c:v>201.30999755859375</c:v>
                </c:pt>
                <c:pt idx="1499">
                  <c:v>201.47000122070313</c:v>
                </c:pt>
                <c:pt idx="1500">
                  <c:v>201.19000244140625</c:v>
                </c:pt>
                <c:pt idx="1501">
                  <c:v>201.36000061035156</c:v>
                </c:pt>
                <c:pt idx="1502">
                  <c:v>201.3699951171875</c:v>
                </c:pt>
                <c:pt idx="1503">
                  <c:v>201.53999328613281</c:v>
                </c:pt>
                <c:pt idx="1504">
                  <c:v>201.69999694824219</c:v>
                </c:pt>
                <c:pt idx="1505">
                  <c:v>201.6300048828125</c:v>
                </c:pt>
                <c:pt idx="1506">
                  <c:v>201.28999328613281</c:v>
                </c:pt>
                <c:pt idx="1507">
                  <c:v>201.6300048828125</c:v>
                </c:pt>
                <c:pt idx="1508">
                  <c:v>200.86000061035156</c:v>
                </c:pt>
                <c:pt idx="1509">
                  <c:v>200.6199951171875</c:v>
                </c:pt>
                <c:pt idx="1510">
                  <c:v>200.83999633789063</c:v>
                </c:pt>
                <c:pt idx="1511">
                  <c:v>201.57000732421875</c:v>
                </c:pt>
                <c:pt idx="1512">
                  <c:v>201.28999328613281</c:v>
                </c:pt>
                <c:pt idx="1513">
                  <c:v>201.38999938964844</c:v>
                </c:pt>
                <c:pt idx="1514">
                  <c:v>201.1300048828125</c:v>
                </c:pt>
                <c:pt idx="1515">
                  <c:v>200.99000549316406</c:v>
                </c:pt>
                <c:pt idx="1516">
                  <c:v>200.80000305175781</c:v>
                </c:pt>
                <c:pt idx="1517">
                  <c:v>201.14999389648438</c:v>
                </c:pt>
                <c:pt idx="1518">
                  <c:v>200.72999572753906</c:v>
                </c:pt>
                <c:pt idx="1519">
                  <c:v>201.33999633789063</c:v>
                </c:pt>
                <c:pt idx="1520">
                  <c:v>201.1199951171875</c:v>
                </c:pt>
                <c:pt idx="1521">
                  <c:v>201.3699951171875</c:v>
                </c:pt>
                <c:pt idx="1522">
                  <c:v>201.33000183105469</c:v>
                </c:pt>
                <c:pt idx="1523">
                  <c:v>201.53999328613281</c:v>
                </c:pt>
                <c:pt idx="1524">
                  <c:v>201.53999328613281</c:v>
                </c:pt>
                <c:pt idx="1525">
                  <c:v>200.92999267578125</c:v>
                </c:pt>
                <c:pt idx="1526">
                  <c:v>200.94000244140625</c:v>
                </c:pt>
                <c:pt idx="1527">
                  <c:v>200.75</c:v>
                </c:pt>
                <c:pt idx="1528">
                  <c:v>201.6300048828125</c:v>
                </c:pt>
                <c:pt idx="1529">
                  <c:v>201.24000549316406</c:v>
                </c:pt>
                <c:pt idx="1530">
                  <c:v>201.74000549316406</c:v>
                </c:pt>
                <c:pt idx="1531">
                  <c:v>200.99000549316406</c:v>
                </c:pt>
                <c:pt idx="1532">
                  <c:v>200.72000122070313</c:v>
                </c:pt>
                <c:pt idx="1533">
                  <c:v>200.88999938964844</c:v>
                </c:pt>
                <c:pt idx="1534">
                  <c:v>200.69000244140625</c:v>
                </c:pt>
                <c:pt idx="1535">
                  <c:v>201.08999633789063</c:v>
                </c:pt>
                <c:pt idx="1536">
                  <c:v>200.82000732421875</c:v>
                </c:pt>
                <c:pt idx="1537">
                  <c:v>201.13999938964844</c:v>
                </c:pt>
                <c:pt idx="1538">
                  <c:v>201.14999389648438</c:v>
                </c:pt>
                <c:pt idx="1539">
                  <c:v>201.1199951171875</c:v>
                </c:pt>
                <c:pt idx="1540">
                  <c:v>200.82000732421875</c:v>
                </c:pt>
                <c:pt idx="1541">
                  <c:v>201.08999633789063</c:v>
                </c:pt>
                <c:pt idx="1542">
                  <c:v>200.72000122070313</c:v>
                </c:pt>
                <c:pt idx="1543">
                  <c:v>201.11000061035156</c:v>
                </c:pt>
                <c:pt idx="1544">
                  <c:v>200.77999877929688</c:v>
                </c:pt>
                <c:pt idx="1545">
                  <c:v>201.85000610351563</c:v>
                </c:pt>
                <c:pt idx="1546">
                  <c:v>201.21000671386719</c:v>
                </c:pt>
                <c:pt idx="1547">
                  <c:v>201.50999450683594</c:v>
                </c:pt>
                <c:pt idx="1548">
                  <c:v>201.49000549316406</c:v>
                </c:pt>
                <c:pt idx="1549">
                  <c:v>201.08000183105469</c:v>
                </c:pt>
                <c:pt idx="1550">
                  <c:v>201.71000671386719</c:v>
                </c:pt>
                <c:pt idx="1551">
                  <c:v>200.69000244140625</c:v>
                </c:pt>
                <c:pt idx="1552">
                  <c:v>200.92999267578125</c:v>
                </c:pt>
                <c:pt idx="1553">
                  <c:v>201.8800048828125</c:v>
                </c:pt>
                <c:pt idx="1554">
                  <c:v>200.96000671386719</c:v>
                </c:pt>
                <c:pt idx="1555">
                  <c:v>201.6199951171875</c:v>
                </c:pt>
                <c:pt idx="1556">
                  <c:v>201.27999877929688</c:v>
                </c:pt>
                <c:pt idx="1557">
                  <c:v>201.64999389648438</c:v>
                </c:pt>
                <c:pt idx="1558">
                  <c:v>201.25</c:v>
                </c:pt>
                <c:pt idx="1559">
                  <c:v>201.32000732421875</c:v>
                </c:pt>
                <c:pt idx="1560">
                  <c:v>201.19000244140625</c:v>
                </c:pt>
                <c:pt idx="1561">
                  <c:v>201</c:v>
                </c:pt>
                <c:pt idx="1562">
                  <c:v>201.24000549316406</c:v>
                </c:pt>
                <c:pt idx="1563">
                  <c:v>200.71000671386719</c:v>
                </c:pt>
                <c:pt idx="1564">
                  <c:v>202.11000061035156</c:v>
                </c:pt>
                <c:pt idx="1565">
                  <c:v>200.61000061035156</c:v>
                </c:pt>
                <c:pt idx="1566">
                  <c:v>201.8800048828125</c:v>
                </c:pt>
                <c:pt idx="1567">
                  <c:v>201.63999938964844</c:v>
                </c:pt>
                <c:pt idx="1568">
                  <c:v>201.82000732421875</c:v>
                </c:pt>
                <c:pt idx="1569">
                  <c:v>201.13999938964844</c:v>
                </c:pt>
                <c:pt idx="1570">
                  <c:v>201.5</c:v>
                </c:pt>
                <c:pt idx="1571">
                  <c:v>201.83000183105469</c:v>
                </c:pt>
                <c:pt idx="1572">
                  <c:v>201.50999450683594</c:v>
                </c:pt>
                <c:pt idx="1573">
                  <c:v>201.30999755859375</c:v>
                </c:pt>
                <c:pt idx="1574">
                  <c:v>201.30999755859375</c:v>
                </c:pt>
                <c:pt idx="1575">
                  <c:v>201.80000305175781</c:v>
                </c:pt>
                <c:pt idx="1576">
                  <c:v>201.03999328613281</c:v>
                </c:pt>
                <c:pt idx="1577">
                  <c:v>201.8800048828125</c:v>
                </c:pt>
                <c:pt idx="1578">
                  <c:v>201.03999328613281</c:v>
                </c:pt>
                <c:pt idx="1579">
                  <c:v>200.89999389648438</c:v>
                </c:pt>
                <c:pt idx="1580">
                  <c:v>201.94999694824219</c:v>
                </c:pt>
                <c:pt idx="1581">
                  <c:v>201.71000671386719</c:v>
                </c:pt>
                <c:pt idx="1582">
                  <c:v>202</c:v>
                </c:pt>
                <c:pt idx="1583">
                  <c:v>201.78999328613281</c:v>
                </c:pt>
                <c:pt idx="1584">
                  <c:v>200.89999389648438</c:v>
                </c:pt>
                <c:pt idx="1585">
                  <c:v>201.17999267578125</c:v>
                </c:pt>
                <c:pt idx="1586">
                  <c:v>200.8800048828125</c:v>
                </c:pt>
                <c:pt idx="1587">
                  <c:v>201.28999328613281</c:v>
                </c:pt>
                <c:pt idx="1588">
                  <c:v>201.05000305175781</c:v>
                </c:pt>
                <c:pt idx="1589">
                  <c:v>201.61000061035156</c:v>
                </c:pt>
                <c:pt idx="1590">
                  <c:v>201.28999328613281</c:v>
                </c:pt>
                <c:pt idx="1591">
                  <c:v>200.8699951171875</c:v>
                </c:pt>
                <c:pt idx="1592">
                  <c:v>201.91999816894531</c:v>
                </c:pt>
                <c:pt idx="1593">
                  <c:v>200.91000366210938</c:v>
                </c:pt>
                <c:pt idx="1594">
                  <c:v>201.77000427246094</c:v>
                </c:pt>
                <c:pt idx="1595">
                  <c:v>201.00999450683594</c:v>
                </c:pt>
                <c:pt idx="1596">
                  <c:v>201.5</c:v>
                </c:pt>
                <c:pt idx="1597">
                  <c:v>201.28999328613281</c:v>
                </c:pt>
                <c:pt idx="1598">
                  <c:v>201.50999450683594</c:v>
                </c:pt>
                <c:pt idx="1599">
                  <c:v>201.44999694824219</c:v>
                </c:pt>
                <c:pt idx="1600">
                  <c:v>201.44999694824219</c:v>
                </c:pt>
                <c:pt idx="1601">
                  <c:v>200.97999572753906</c:v>
                </c:pt>
                <c:pt idx="1602">
                  <c:v>201.6300048828125</c:v>
                </c:pt>
                <c:pt idx="1603">
                  <c:v>201.86000061035156</c:v>
                </c:pt>
                <c:pt idx="1604">
                  <c:v>201.08000183105469</c:v>
                </c:pt>
                <c:pt idx="1605">
                  <c:v>201.97000122070313</c:v>
                </c:pt>
                <c:pt idx="1606">
                  <c:v>201.02999877929688</c:v>
                </c:pt>
                <c:pt idx="1607">
                  <c:v>202.08000183105469</c:v>
                </c:pt>
                <c:pt idx="1608">
                  <c:v>200.78999328613281</c:v>
                </c:pt>
                <c:pt idx="1609">
                  <c:v>201.08000183105469</c:v>
                </c:pt>
                <c:pt idx="1610">
                  <c:v>200.69999694824219</c:v>
                </c:pt>
                <c:pt idx="1611">
                  <c:v>202.19999694824219</c:v>
                </c:pt>
                <c:pt idx="1612">
                  <c:v>200.78999328613281</c:v>
                </c:pt>
                <c:pt idx="1613">
                  <c:v>202.14999389648438</c:v>
                </c:pt>
                <c:pt idx="1614">
                  <c:v>201.89999389648438</c:v>
                </c:pt>
                <c:pt idx="1615">
                  <c:v>202.22000122070313</c:v>
                </c:pt>
                <c:pt idx="1616">
                  <c:v>201.8800048828125</c:v>
                </c:pt>
                <c:pt idx="1617">
                  <c:v>202.1300048828125</c:v>
                </c:pt>
                <c:pt idx="1618">
                  <c:v>201.78999328613281</c:v>
                </c:pt>
                <c:pt idx="1619">
                  <c:v>202.10000610351563</c:v>
                </c:pt>
                <c:pt idx="1620">
                  <c:v>201.05999755859375</c:v>
                </c:pt>
                <c:pt idx="1621">
                  <c:v>202</c:v>
                </c:pt>
                <c:pt idx="1622">
                  <c:v>201.08999633789063</c:v>
                </c:pt>
                <c:pt idx="1623">
                  <c:v>201.3800048828125</c:v>
                </c:pt>
                <c:pt idx="1624">
                  <c:v>201.19000244140625</c:v>
                </c:pt>
                <c:pt idx="1625">
                  <c:v>201.53999328613281</c:v>
                </c:pt>
                <c:pt idx="1626">
                  <c:v>201.08000183105469</c:v>
                </c:pt>
                <c:pt idx="1627">
                  <c:v>201.69000244140625</c:v>
                </c:pt>
                <c:pt idx="1628">
                  <c:v>200.86000061035156</c:v>
                </c:pt>
                <c:pt idx="1629">
                  <c:v>201.10000610351563</c:v>
                </c:pt>
                <c:pt idx="1630">
                  <c:v>201.80999755859375</c:v>
                </c:pt>
                <c:pt idx="1631">
                  <c:v>201.08999633789063</c:v>
                </c:pt>
                <c:pt idx="1632">
                  <c:v>201.82000732421875</c:v>
                </c:pt>
                <c:pt idx="1633">
                  <c:v>201.97000122070313</c:v>
                </c:pt>
                <c:pt idx="1634">
                  <c:v>201.80000305175781</c:v>
                </c:pt>
                <c:pt idx="1635">
                  <c:v>201.94000244140625</c:v>
                </c:pt>
                <c:pt idx="1636">
                  <c:v>201.55999755859375</c:v>
                </c:pt>
                <c:pt idx="1637">
                  <c:v>201.49000549316406</c:v>
                </c:pt>
                <c:pt idx="1638">
                  <c:v>201.47999572753906</c:v>
                </c:pt>
                <c:pt idx="1639">
                  <c:v>201.58000183105469</c:v>
                </c:pt>
                <c:pt idx="1640">
                  <c:v>201.27000427246094</c:v>
                </c:pt>
                <c:pt idx="1641">
                  <c:v>201.75999450683594</c:v>
                </c:pt>
                <c:pt idx="1642">
                  <c:v>201.83999633789063</c:v>
                </c:pt>
                <c:pt idx="1643">
                  <c:v>201.24000549316406</c:v>
                </c:pt>
                <c:pt idx="1644">
                  <c:v>201.58999633789063</c:v>
                </c:pt>
                <c:pt idx="1645">
                  <c:v>201.33000183105469</c:v>
                </c:pt>
                <c:pt idx="1646">
                  <c:v>201.32000732421875</c:v>
                </c:pt>
                <c:pt idx="1647">
                  <c:v>201.49000549316406</c:v>
                </c:pt>
                <c:pt idx="1648">
                  <c:v>201.32000732421875</c:v>
                </c:pt>
                <c:pt idx="1649">
                  <c:v>201.47000122070313</c:v>
                </c:pt>
                <c:pt idx="1650">
                  <c:v>201.3699951171875</c:v>
                </c:pt>
                <c:pt idx="1651">
                  <c:v>201.27000427246094</c:v>
                </c:pt>
                <c:pt idx="1652">
                  <c:v>201.22000122070313</c:v>
                </c:pt>
                <c:pt idx="1653">
                  <c:v>201.27000427246094</c:v>
                </c:pt>
                <c:pt idx="1654">
                  <c:v>201.47000122070313</c:v>
                </c:pt>
                <c:pt idx="1655">
                  <c:v>201.33999633789063</c:v>
                </c:pt>
                <c:pt idx="1656">
                  <c:v>202.10000610351563</c:v>
                </c:pt>
                <c:pt idx="1657">
                  <c:v>202.35000610351563</c:v>
                </c:pt>
                <c:pt idx="1658">
                  <c:v>201.57000732421875</c:v>
                </c:pt>
                <c:pt idx="1659">
                  <c:v>202.36000061035156</c:v>
                </c:pt>
                <c:pt idx="1660">
                  <c:v>200.92999267578125</c:v>
                </c:pt>
                <c:pt idx="1661">
                  <c:v>202.30000305175781</c:v>
                </c:pt>
                <c:pt idx="1662">
                  <c:v>200.89999389648438</c:v>
                </c:pt>
                <c:pt idx="1663">
                  <c:v>201.27000427246094</c:v>
                </c:pt>
                <c:pt idx="1664">
                  <c:v>200.91999816894531</c:v>
                </c:pt>
                <c:pt idx="1665">
                  <c:v>201.22999572753906</c:v>
                </c:pt>
                <c:pt idx="1666">
                  <c:v>201.83999633789063</c:v>
                </c:pt>
                <c:pt idx="1667">
                  <c:v>201.61000061035156</c:v>
                </c:pt>
                <c:pt idx="1668">
                  <c:v>201.83000183105469</c:v>
                </c:pt>
                <c:pt idx="1669">
                  <c:v>201.57000732421875</c:v>
                </c:pt>
                <c:pt idx="1670">
                  <c:v>201.75</c:v>
                </c:pt>
                <c:pt idx="1671">
                  <c:v>201.83999633789063</c:v>
                </c:pt>
                <c:pt idx="1672">
                  <c:v>201.99000549316406</c:v>
                </c:pt>
                <c:pt idx="1673">
                  <c:v>201.91999816894531</c:v>
                </c:pt>
                <c:pt idx="1674">
                  <c:v>202.1300048828125</c:v>
                </c:pt>
                <c:pt idx="1675">
                  <c:v>201.13999938964844</c:v>
                </c:pt>
                <c:pt idx="1676">
                  <c:v>201.24000549316406</c:v>
                </c:pt>
                <c:pt idx="1677">
                  <c:v>201</c:v>
                </c:pt>
                <c:pt idx="1678">
                  <c:v>201.22999572753906</c:v>
                </c:pt>
                <c:pt idx="1679">
                  <c:v>201.02000427246094</c:v>
                </c:pt>
                <c:pt idx="1680">
                  <c:v>201.21000671386719</c:v>
                </c:pt>
                <c:pt idx="1681">
                  <c:v>201.36000061035156</c:v>
                </c:pt>
                <c:pt idx="1682">
                  <c:v>201.27999877929688</c:v>
                </c:pt>
                <c:pt idx="1683">
                  <c:v>201.63999938964844</c:v>
                </c:pt>
                <c:pt idx="1684">
                  <c:v>201.50999450683594</c:v>
                </c:pt>
                <c:pt idx="1685">
                  <c:v>201.16000366210938</c:v>
                </c:pt>
                <c:pt idx="1686">
                  <c:v>201.25</c:v>
                </c:pt>
                <c:pt idx="1687">
                  <c:v>201.27000427246094</c:v>
                </c:pt>
                <c:pt idx="1688">
                  <c:v>201.52999877929688</c:v>
                </c:pt>
                <c:pt idx="1689">
                  <c:v>201.52999877929688</c:v>
                </c:pt>
                <c:pt idx="1690">
                  <c:v>201.69000244140625</c:v>
                </c:pt>
                <c:pt idx="1691">
                  <c:v>200.80999755859375</c:v>
                </c:pt>
                <c:pt idx="1692">
                  <c:v>201.75</c:v>
                </c:pt>
                <c:pt idx="1693">
                  <c:v>201.03999328613281</c:v>
                </c:pt>
                <c:pt idx="1694">
                  <c:v>201.07000732421875</c:v>
                </c:pt>
                <c:pt idx="1695">
                  <c:v>202.05999755859375</c:v>
                </c:pt>
                <c:pt idx="1696">
                  <c:v>200.67999267578125</c:v>
                </c:pt>
                <c:pt idx="1697">
                  <c:v>202.1199951171875</c:v>
                </c:pt>
                <c:pt idx="1698">
                  <c:v>200.63999938964844</c:v>
                </c:pt>
                <c:pt idx="1699">
                  <c:v>201.00999450683594</c:v>
                </c:pt>
                <c:pt idx="1700">
                  <c:v>200.77000427246094</c:v>
                </c:pt>
                <c:pt idx="1701">
                  <c:v>201.11000061035156</c:v>
                </c:pt>
                <c:pt idx="1702">
                  <c:v>200.8699951171875</c:v>
                </c:pt>
                <c:pt idx="1703">
                  <c:v>201.55999755859375</c:v>
                </c:pt>
                <c:pt idx="1704">
                  <c:v>201.02999877929688</c:v>
                </c:pt>
                <c:pt idx="1705">
                  <c:v>201.35000610351563</c:v>
                </c:pt>
                <c:pt idx="1706">
                  <c:v>201.35000610351563</c:v>
                </c:pt>
                <c:pt idx="1707">
                  <c:v>201.3800048828125</c:v>
                </c:pt>
                <c:pt idx="1708">
                  <c:v>200.6199951171875</c:v>
                </c:pt>
                <c:pt idx="1709">
                  <c:v>202.02999877929688</c:v>
                </c:pt>
                <c:pt idx="1710">
                  <c:v>200.91000366210938</c:v>
                </c:pt>
                <c:pt idx="1711">
                  <c:v>200.6199951171875</c:v>
                </c:pt>
                <c:pt idx="1712">
                  <c:v>200.88999938964844</c:v>
                </c:pt>
                <c:pt idx="1713">
                  <c:v>200.47999572753906</c:v>
                </c:pt>
                <c:pt idx="1714">
                  <c:v>200.77000427246094</c:v>
                </c:pt>
                <c:pt idx="1715">
                  <c:v>200.55999755859375</c:v>
                </c:pt>
                <c:pt idx="1716">
                  <c:v>200.77999877929688</c:v>
                </c:pt>
                <c:pt idx="1717">
                  <c:v>201.02000427246094</c:v>
                </c:pt>
                <c:pt idx="1718">
                  <c:v>201.14999389648438</c:v>
                </c:pt>
                <c:pt idx="1719">
                  <c:v>201.83999633789063</c:v>
                </c:pt>
                <c:pt idx="1720">
                  <c:v>201.44999694824219</c:v>
                </c:pt>
                <c:pt idx="1721">
                  <c:v>200.75</c:v>
                </c:pt>
                <c:pt idx="1722">
                  <c:v>200.77000427246094</c:v>
                </c:pt>
                <c:pt idx="1723">
                  <c:v>200.32000732421875</c:v>
                </c:pt>
                <c:pt idx="1724">
                  <c:v>200.64999389648438</c:v>
                </c:pt>
                <c:pt idx="1725">
                  <c:v>201.36000061035156</c:v>
                </c:pt>
                <c:pt idx="1726">
                  <c:v>201.69000244140625</c:v>
                </c:pt>
                <c:pt idx="1727">
                  <c:v>201.41999816894531</c:v>
                </c:pt>
                <c:pt idx="1728">
                  <c:v>201.75</c:v>
                </c:pt>
                <c:pt idx="1729">
                  <c:v>201.35000610351563</c:v>
                </c:pt>
                <c:pt idx="1730">
                  <c:v>201.63999938964844</c:v>
                </c:pt>
                <c:pt idx="1731">
                  <c:v>201.25999450683594</c:v>
                </c:pt>
                <c:pt idx="1732">
                  <c:v>201.5</c:v>
                </c:pt>
                <c:pt idx="1733">
                  <c:v>201.1199951171875</c:v>
                </c:pt>
                <c:pt idx="1734">
                  <c:v>201.33000183105469</c:v>
                </c:pt>
                <c:pt idx="1735">
                  <c:v>201.25</c:v>
                </c:pt>
                <c:pt idx="1736">
                  <c:v>201.63999938964844</c:v>
                </c:pt>
                <c:pt idx="1737">
                  <c:v>200.58999633789063</c:v>
                </c:pt>
                <c:pt idx="1738">
                  <c:v>200.89999389648438</c:v>
                </c:pt>
                <c:pt idx="1739">
                  <c:v>200.66999816894531</c:v>
                </c:pt>
                <c:pt idx="1740">
                  <c:v>200.94000244140625</c:v>
                </c:pt>
                <c:pt idx="1741">
                  <c:v>200.80999755859375</c:v>
                </c:pt>
                <c:pt idx="1742">
                  <c:v>201.10000610351563</c:v>
                </c:pt>
                <c:pt idx="1743">
                  <c:v>201.02999877929688</c:v>
                </c:pt>
                <c:pt idx="1744">
                  <c:v>201.27000427246094</c:v>
                </c:pt>
                <c:pt idx="1745">
                  <c:v>201.27000427246094</c:v>
                </c:pt>
                <c:pt idx="1746">
                  <c:v>201.35000610351563</c:v>
                </c:pt>
                <c:pt idx="1747">
                  <c:v>201.5</c:v>
                </c:pt>
                <c:pt idx="1748">
                  <c:v>201.44000244140625</c:v>
                </c:pt>
                <c:pt idx="1749">
                  <c:v>201.71000671386719</c:v>
                </c:pt>
                <c:pt idx="1750">
                  <c:v>200.3699951171875</c:v>
                </c:pt>
                <c:pt idx="1751">
                  <c:v>200.94999694824219</c:v>
                </c:pt>
                <c:pt idx="1752">
                  <c:v>200.55999755859375</c:v>
                </c:pt>
                <c:pt idx="1753">
                  <c:v>200.94999694824219</c:v>
                </c:pt>
                <c:pt idx="1754">
                  <c:v>200.66000366210938</c:v>
                </c:pt>
                <c:pt idx="1755">
                  <c:v>201.02000427246094</c:v>
                </c:pt>
                <c:pt idx="1756">
                  <c:v>201.1199951171875</c:v>
                </c:pt>
                <c:pt idx="1757">
                  <c:v>200.94000244140625</c:v>
                </c:pt>
                <c:pt idx="1758">
                  <c:v>200.77999877929688</c:v>
                </c:pt>
                <c:pt idx="1759">
                  <c:v>201.63999938964844</c:v>
                </c:pt>
                <c:pt idx="1760">
                  <c:v>200.52999877929688</c:v>
                </c:pt>
                <c:pt idx="1761">
                  <c:v>200.88999938964844</c:v>
                </c:pt>
                <c:pt idx="1762">
                  <c:v>201.42999267578125</c:v>
                </c:pt>
                <c:pt idx="1763">
                  <c:v>200.6300048828125</c:v>
                </c:pt>
                <c:pt idx="1764">
                  <c:v>201.61000061035156</c:v>
                </c:pt>
                <c:pt idx="1765">
                  <c:v>200.46000671386719</c:v>
                </c:pt>
                <c:pt idx="1766">
                  <c:v>200.41999816894531</c:v>
                </c:pt>
                <c:pt idx="1767">
                  <c:v>201.6199951171875</c:v>
                </c:pt>
                <c:pt idx="1768">
                  <c:v>201.14999389648438</c:v>
                </c:pt>
                <c:pt idx="1769">
                  <c:v>201.27000427246094</c:v>
                </c:pt>
                <c:pt idx="1770">
                  <c:v>201.00999450683594</c:v>
                </c:pt>
                <c:pt idx="1771">
                  <c:v>201.1199951171875</c:v>
                </c:pt>
                <c:pt idx="1772">
                  <c:v>201.16999816894531</c:v>
                </c:pt>
                <c:pt idx="1773">
                  <c:v>200.92999267578125</c:v>
                </c:pt>
                <c:pt idx="1774">
                  <c:v>201.3800048828125</c:v>
                </c:pt>
                <c:pt idx="1775">
                  <c:v>201.78999328613281</c:v>
                </c:pt>
                <c:pt idx="1776">
                  <c:v>200.30999755859375</c:v>
                </c:pt>
                <c:pt idx="1777">
                  <c:v>200.71000671386719</c:v>
                </c:pt>
                <c:pt idx="1778">
                  <c:v>200.3699951171875</c:v>
                </c:pt>
                <c:pt idx="1779">
                  <c:v>200.80999755859375</c:v>
                </c:pt>
                <c:pt idx="1780">
                  <c:v>200.47999572753906</c:v>
                </c:pt>
                <c:pt idx="1781">
                  <c:v>200.77000427246094</c:v>
                </c:pt>
                <c:pt idx="1782">
                  <c:v>200.63999938964844</c:v>
                </c:pt>
                <c:pt idx="1783">
                  <c:v>201.00999450683594</c:v>
                </c:pt>
                <c:pt idx="1784">
                  <c:v>200.50999450683594</c:v>
                </c:pt>
                <c:pt idx="1785">
                  <c:v>200.64999389648438</c:v>
                </c:pt>
                <c:pt idx="1786">
                  <c:v>200.74000549316406</c:v>
                </c:pt>
                <c:pt idx="1787">
                  <c:v>200.47000122070313</c:v>
                </c:pt>
                <c:pt idx="1788">
                  <c:v>200.57000732421875</c:v>
                </c:pt>
                <c:pt idx="1789">
                  <c:v>200.33000183105469</c:v>
                </c:pt>
                <c:pt idx="1790">
                  <c:v>200.66000366210938</c:v>
                </c:pt>
                <c:pt idx="1791">
                  <c:v>201.42999267578125</c:v>
                </c:pt>
                <c:pt idx="1792">
                  <c:v>200.77999877929688</c:v>
                </c:pt>
                <c:pt idx="1793">
                  <c:v>201.24000549316406</c:v>
                </c:pt>
                <c:pt idx="1794">
                  <c:v>201.05999755859375</c:v>
                </c:pt>
                <c:pt idx="1795">
                  <c:v>201.19000244140625</c:v>
                </c:pt>
                <c:pt idx="1796">
                  <c:v>200.8800048828125</c:v>
                </c:pt>
                <c:pt idx="1797">
                  <c:v>201.49000549316406</c:v>
                </c:pt>
                <c:pt idx="1798">
                  <c:v>201.00999450683594</c:v>
                </c:pt>
                <c:pt idx="1799">
                  <c:v>200.66999816894531</c:v>
                </c:pt>
                <c:pt idx="1800">
                  <c:v>200.67999267578125</c:v>
                </c:pt>
                <c:pt idx="1801">
                  <c:v>200.3800048828125</c:v>
                </c:pt>
                <c:pt idx="1802">
                  <c:v>200.6300048828125</c:v>
                </c:pt>
                <c:pt idx="1803">
                  <c:v>200.66999816894531</c:v>
                </c:pt>
                <c:pt idx="1804">
                  <c:v>200.44999694824219</c:v>
                </c:pt>
                <c:pt idx="1805">
                  <c:v>200.75999450683594</c:v>
                </c:pt>
                <c:pt idx="1806">
                  <c:v>200.39999389648438</c:v>
                </c:pt>
                <c:pt idx="1807">
                  <c:v>200.77999877929688</c:v>
                </c:pt>
                <c:pt idx="1808">
                  <c:v>200.3800048828125</c:v>
                </c:pt>
                <c:pt idx="1809">
                  <c:v>200.82000732421875</c:v>
                </c:pt>
                <c:pt idx="1810">
                  <c:v>201.16999816894531</c:v>
                </c:pt>
                <c:pt idx="1811">
                  <c:v>201.33000183105469</c:v>
                </c:pt>
                <c:pt idx="1812">
                  <c:v>201</c:v>
                </c:pt>
                <c:pt idx="1813">
                  <c:v>201.08000183105469</c:v>
                </c:pt>
                <c:pt idx="1814">
                  <c:v>201.02000427246094</c:v>
                </c:pt>
                <c:pt idx="1815">
                  <c:v>200.85000610351563</c:v>
                </c:pt>
                <c:pt idx="1816">
                  <c:v>200.86000061035156</c:v>
                </c:pt>
                <c:pt idx="1817">
                  <c:v>201.80999755859375</c:v>
                </c:pt>
                <c:pt idx="1818">
                  <c:v>201.47000122070313</c:v>
                </c:pt>
                <c:pt idx="1819">
                  <c:v>201.85000610351563</c:v>
                </c:pt>
                <c:pt idx="1820">
                  <c:v>201.36000061035156</c:v>
                </c:pt>
                <c:pt idx="1821">
                  <c:v>201.61000061035156</c:v>
                </c:pt>
                <c:pt idx="1822">
                  <c:v>201.27999877929688</c:v>
                </c:pt>
                <c:pt idx="1823">
                  <c:v>201.33999633789063</c:v>
                </c:pt>
                <c:pt idx="1824">
                  <c:v>201.02000427246094</c:v>
                </c:pt>
                <c:pt idx="1825">
                  <c:v>200.97000122070313</c:v>
                </c:pt>
                <c:pt idx="1826">
                  <c:v>201.35000610351563</c:v>
                </c:pt>
                <c:pt idx="1827">
                  <c:v>201.36000061035156</c:v>
                </c:pt>
                <c:pt idx="1828">
                  <c:v>201.58000183105469</c:v>
                </c:pt>
                <c:pt idx="1829">
                  <c:v>201.47000122070313</c:v>
                </c:pt>
                <c:pt idx="1830">
                  <c:v>201.67999267578125</c:v>
                </c:pt>
                <c:pt idx="1831">
                  <c:v>200.88999938964844</c:v>
                </c:pt>
                <c:pt idx="1832">
                  <c:v>200.74000549316406</c:v>
                </c:pt>
                <c:pt idx="1833">
                  <c:v>200.64999389648438</c:v>
                </c:pt>
                <c:pt idx="1834">
                  <c:v>201.24000549316406</c:v>
                </c:pt>
                <c:pt idx="1835">
                  <c:v>201.08000183105469</c:v>
                </c:pt>
                <c:pt idx="1836">
                  <c:v>201.58000183105469</c:v>
                </c:pt>
                <c:pt idx="1837">
                  <c:v>200.52999877929688</c:v>
                </c:pt>
                <c:pt idx="1838">
                  <c:v>200.71000671386719</c:v>
                </c:pt>
                <c:pt idx="1839">
                  <c:v>200.35000610351563</c:v>
                </c:pt>
                <c:pt idx="1840">
                  <c:v>200.67999267578125</c:v>
                </c:pt>
                <c:pt idx="1841">
                  <c:v>200.3699951171875</c:v>
                </c:pt>
                <c:pt idx="1842">
                  <c:v>200.71000671386719</c:v>
                </c:pt>
                <c:pt idx="1843">
                  <c:v>200.69999694824219</c:v>
                </c:pt>
                <c:pt idx="1844">
                  <c:v>201.16999816894531</c:v>
                </c:pt>
                <c:pt idx="1845">
                  <c:v>201.16999816894531</c:v>
                </c:pt>
                <c:pt idx="1846">
                  <c:v>200.47999572753906</c:v>
                </c:pt>
                <c:pt idx="1847">
                  <c:v>201.71000671386719</c:v>
                </c:pt>
                <c:pt idx="1848">
                  <c:v>200.33999633789063</c:v>
                </c:pt>
                <c:pt idx="1849">
                  <c:v>200.66999816894531</c:v>
                </c:pt>
                <c:pt idx="1850">
                  <c:v>200.39999389648438</c:v>
                </c:pt>
                <c:pt idx="1851">
                  <c:v>200.83999633789063</c:v>
                </c:pt>
                <c:pt idx="1852">
                  <c:v>200.8699951171875</c:v>
                </c:pt>
                <c:pt idx="1853">
                  <c:v>201.17999267578125</c:v>
                </c:pt>
                <c:pt idx="1854">
                  <c:v>200.25999450683594</c:v>
                </c:pt>
                <c:pt idx="1855">
                  <c:v>200.6300048828125</c:v>
                </c:pt>
                <c:pt idx="1856">
                  <c:v>200.30999755859375</c:v>
                </c:pt>
                <c:pt idx="1857">
                  <c:v>200.78999328613281</c:v>
                </c:pt>
                <c:pt idx="1858">
                  <c:v>200.75</c:v>
                </c:pt>
                <c:pt idx="1859">
                  <c:v>200.91000366210938</c:v>
                </c:pt>
                <c:pt idx="1860">
                  <c:v>201.22999572753906</c:v>
                </c:pt>
                <c:pt idx="1861">
                  <c:v>200.35000610351563</c:v>
                </c:pt>
                <c:pt idx="1862">
                  <c:v>200.58000183105469</c:v>
                </c:pt>
                <c:pt idx="1863">
                  <c:v>200.1300048828125</c:v>
                </c:pt>
                <c:pt idx="1864">
                  <c:v>200.55000305175781</c:v>
                </c:pt>
                <c:pt idx="1865">
                  <c:v>200.30999755859375</c:v>
                </c:pt>
                <c:pt idx="1866">
                  <c:v>200.6300048828125</c:v>
                </c:pt>
                <c:pt idx="1867">
                  <c:v>200.39999389648438</c:v>
                </c:pt>
                <c:pt idx="1868">
                  <c:v>200.38999938964844</c:v>
                </c:pt>
                <c:pt idx="1869">
                  <c:v>200.00999450683594</c:v>
                </c:pt>
                <c:pt idx="1870">
                  <c:v>201.49000549316406</c:v>
                </c:pt>
                <c:pt idx="1871">
                  <c:v>200.08000183105469</c:v>
                </c:pt>
                <c:pt idx="1872">
                  <c:v>201.19000244140625</c:v>
                </c:pt>
                <c:pt idx="1873">
                  <c:v>200.44000244140625</c:v>
                </c:pt>
                <c:pt idx="1874">
                  <c:v>201.10000610351563</c:v>
                </c:pt>
                <c:pt idx="1875">
                  <c:v>200.16999816894531</c:v>
                </c:pt>
                <c:pt idx="1876">
                  <c:v>201.41999816894531</c:v>
                </c:pt>
                <c:pt idx="1877">
                  <c:v>201.13999938964844</c:v>
                </c:pt>
                <c:pt idx="1878">
                  <c:v>201.41000366210938</c:v>
                </c:pt>
                <c:pt idx="1879">
                  <c:v>200.97000122070313</c:v>
                </c:pt>
                <c:pt idx="1880">
                  <c:v>201.05000305175781</c:v>
                </c:pt>
                <c:pt idx="1881">
                  <c:v>200.71000671386719</c:v>
                </c:pt>
                <c:pt idx="1882">
                  <c:v>200.86000061035156</c:v>
                </c:pt>
                <c:pt idx="1883">
                  <c:v>200.97000122070313</c:v>
                </c:pt>
                <c:pt idx="1884">
                  <c:v>201.05999755859375</c:v>
                </c:pt>
                <c:pt idx="1885">
                  <c:v>201.38999938964844</c:v>
                </c:pt>
                <c:pt idx="1886">
                  <c:v>201.08999633789063</c:v>
                </c:pt>
                <c:pt idx="1887">
                  <c:v>201.38999938964844</c:v>
                </c:pt>
                <c:pt idx="1888">
                  <c:v>200.96000671386719</c:v>
                </c:pt>
                <c:pt idx="1889">
                  <c:v>201.16000366210938</c:v>
                </c:pt>
                <c:pt idx="1890">
                  <c:v>200.72999572753906</c:v>
                </c:pt>
                <c:pt idx="1891">
                  <c:v>201.21000671386719</c:v>
                </c:pt>
                <c:pt idx="1892">
                  <c:v>201.22000122070313</c:v>
                </c:pt>
                <c:pt idx="1893">
                  <c:v>201.47000122070313</c:v>
                </c:pt>
                <c:pt idx="1894">
                  <c:v>200.05000305175781</c:v>
                </c:pt>
                <c:pt idx="1895">
                  <c:v>200.47000122070313</c:v>
                </c:pt>
                <c:pt idx="1896">
                  <c:v>200.25</c:v>
                </c:pt>
                <c:pt idx="1897">
                  <c:v>200.78999328613281</c:v>
                </c:pt>
                <c:pt idx="1898">
                  <c:v>200.8699951171875</c:v>
                </c:pt>
                <c:pt idx="1899">
                  <c:v>201.22999572753906</c:v>
                </c:pt>
                <c:pt idx="1900">
                  <c:v>200.58999633789063</c:v>
                </c:pt>
                <c:pt idx="1901">
                  <c:v>200.69999694824219</c:v>
                </c:pt>
                <c:pt idx="1902">
                  <c:v>201.6199951171875</c:v>
                </c:pt>
                <c:pt idx="1903">
                  <c:v>200.64999389648438</c:v>
                </c:pt>
                <c:pt idx="1904">
                  <c:v>200.27000427246094</c:v>
                </c:pt>
                <c:pt idx="1905">
                  <c:v>201.07000732421875</c:v>
                </c:pt>
                <c:pt idx="1906">
                  <c:v>201.02999877929688</c:v>
                </c:pt>
                <c:pt idx="1907">
                  <c:v>201.30999755859375</c:v>
                </c:pt>
                <c:pt idx="1908">
                  <c:v>200.94000244140625</c:v>
                </c:pt>
                <c:pt idx="1909">
                  <c:v>200.97000122070313</c:v>
                </c:pt>
                <c:pt idx="1910">
                  <c:v>201.16000366210938</c:v>
                </c:pt>
                <c:pt idx="1911">
                  <c:v>201.28999328613281</c:v>
                </c:pt>
                <c:pt idx="1912">
                  <c:v>201.13999938964844</c:v>
                </c:pt>
                <c:pt idx="1913">
                  <c:v>201.52999877929688</c:v>
                </c:pt>
                <c:pt idx="1914">
                  <c:v>201.1199951171875</c:v>
                </c:pt>
                <c:pt idx="1915">
                  <c:v>200.36000061035156</c:v>
                </c:pt>
                <c:pt idx="1916">
                  <c:v>201.00999450683594</c:v>
                </c:pt>
                <c:pt idx="1917">
                  <c:v>200.47999572753906</c:v>
                </c:pt>
                <c:pt idx="1918">
                  <c:v>200.8699951171875</c:v>
                </c:pt>
                <c:pt idx="1919">
                  <c:v>200.44999694824219</c:v>
                </c:pt>
                <c:pt idx="1920">
                  <c:v>201.16000366210938</c:v>
                </c:pt>
                <c:pt idx="1921">
                  <c:v>200.41000366210938</c:v>
                </c:pt>
                <c:pt idx="1922">
                  <c:v>200.14999389648438</c:v>
                </c:pt>
                <c:pt idx="1923">
                  <c:v>201.47000122070313</c:v>
                </c:pt>
                <c:pt idx="1924">
                  <c:v>201.3699951171875</c:v>
                </c:pt>
                <c:pt idx="1925">
                  <c:v>200.53999328613281</c:v>
                </c:pt>
                <c:pt idx="1926">
                  <c:v>201.05999755859375</c:v>
                </c:pt>
                <c:pt idx="1927">
                  <c:v>200.75</c:v>
                </c:pt>
                <c:pt idx="1928">
                  <c:v>200.67999267578125</c:v>
                </c:pt>
                <c:pt idx="1929">
                  <c:v>200.89999389648438</c:v>
                </c:pt>
                <c:pt idx="1930">
                  <c:v>200.75</c:v>
                </c:pt>
                <c:pt idx="1931">
                  <c:v>200.64999389648438</c:v>
                </c:pt>
                <c:pt idx="1932">
                  <c:v>200.1199951171875</c:v>
                </c:pt>
                <c:pt idx="1933">
                  <c:v>201.49000549316406</c:v>
                </c:pt>
                <c:pt idx="1934">
                  <c:v>201.21000671386719</c:v>
                </c:pt>
                <c:pt idx="1935">
                  <c:v>201.47999572753906</c:v>
                </c:pt>
                <c:pt idx="1936">
                  <c:v>201.13999938964844</c:v>
                </c:pt>
                <c:pt idx="1937">
                  <c:v>201.30999755859375</c:v>
                </c:pt>
                <c:pt idx="1938">
                  <c:v>200.97000122070313</c:v>
                </c:pt>
                <c:pt idx="1939">
                  <c:v>200.92999267578125</c:v>
                </c:pt>
                <c:pt idx="1940">
                  <c:v>201.00999450683594</c:v>
                </c:pt>
                <c:pt idx="1941">
                  <c:v>201.19999694824219</c:v>
                </c:pt>
                <c:pt idx="1942">
                  <c:v>201.08000183105469</c:v>
                </c:pt>
                <c:pt idx="1943">
                  <c:v>201.30000305175781</c:v>
                </c:pt>
                <c:pt idx="1944">
                  <c:v>201.1300048828125</c:v>
                </c:pt>
                <c:pt idx="1945">
                  <c:v>200.14999389648438</c:v>
                </c:pt>
                <c:pt idx="1946">
                  <c:v>200.69000244140625</c:v>
                </c:pt>
                <c:pt idx="1947">
                  <c:v>200.3800048828125</c:v>
                </c:pt>
                <c:pt idx="1948">
                  <c:v>200.72000122070313</c:v>
                </c:pt>
                <c:pt idx="1949">
                  <c:v>200.44000244140625</c:v>
                </c:pt>
                <c:pt idx="1950">
                  <c:v>201.1300048828125</c:v>
                </c:pt>
                <c:pt idx="1951">
                  <c:v>200.60000610351563</c:v>
                </c:pt>
                <c:pt idx="1952">
                  <c:v>201.05999755859375</c:v>
                </c:pt>
                <c:pt idx="1953">
                  <c:v>200.72000122070313</c:v>
                </c:pt>
                <c:pt idx="1954">
                  <c:v>201.16000366210938</c:v>
                </c:pt>
                <c:pt idx="1955">
                  <c:v>201.00999450683594</c:v>
                </c:pt>
                <c:pt idx="1956">
                  <c:v>201.22000122070313</c:v>
                </c:pt>
                <c:pt idx="1957">
                  <c:v>201.05999755859375</c:v>
                </c:pt>
                <c:pt idx="1958">
                  <c:v>201.22999572753906</c:v>
                </c:pt>
                <c:pt idx="1959">
                  <c:v>201.08000183105469</c:v>
                </c:pt>
                <c:pt idx="1960">
                  <c:v>201.25</c:v>
                </c:pt>
                <c:pt idx="1961">
                  <c:v>200.33999633789063</c:v>
                </c:pt>
                <c:pt idx="1962">
                  <c:v>200.02999877929688</c:v>
                </c:pt>
                <c:pt idx="1963">
                  <c:v>200.44999694824219</c:v>
                </c:pt>
                <c:pt idx="1964">
                  <c:v>201.08000183105469</c:v>
                </c:pt>
                <c:pt idx="1965">
                  <c:v>200.96000671386719</c:v>
                </c:pt>
                <c:pt idx="1966">
                  <c:v>201.22000122070313</c:v>
                </c:pt>
                <c:pt idx="1967">
                  <c:v>200.22000122070313</c:v>
                </c:pt>
                <c:pt idx="1968">
                  <c:v>200.41999816894531</c:v>
                </c:pt>
                <c:pt idx="1969">
                  <c:v>200.82000732421875</c:v>
                </c:pt>
                <c:pt idx="1970">
                  <c:v>200.72999572753906</c:v>
                </c:pt>
                <c:pt idx="1971">
                  <c:v>200.97999572753906</c:v>
                </c:pt>
                <c:pt idx="1972">
                  <c:v>200.52000427246094</c:v>
                </c:pt>
                <c:pt idx="1973">
                  <c:v>201</c:v>
                </c:pt>
                <c:pt idx="1974">
                  <c:v>200.50999450683594</c:v>
                </c:pt>
                <c:pt idx="1975">
                  <c:v>201.08999633789063</c:v>
                </c:pt>
                <c:pt idx="1976">
                  <c:v>201.17999267578125</c:v>
                </c:pt>
                <c:pt idx="1977">
                  <c:v>201.27999877929688</c:v>
                </c:pt>
                <c:pt idx="1978">
                  <c:v>201.17999267578125</c:v>
                </c:pt>
                <c:pt idx="1979">
                  <c:v>201.1199951171875</c:v>
                </c:pt>
                <c:pt idx="1980">
                  <c:v>201.16000366210938</c:v>
                </c:pt>
                <c:pt idx="1981">
                  <c:v>201.16999816894531</c:v>
                </c:pt>
                <c:pt idx="1982">
                  <c:v>200.49000549316406</c:v>
                </c:pt>
                <c:pt idx="1983">
                  <c:v>201.1199951171875</c:v>
                </c:pt>
                <c:pt idx="1984">
                  <c:v>200.47000122070313</c:v>
                </c:pt>
                <c:pt idx="1985">
                  <c:v>200.08999633789063</c:v>
                </c:pt>
                <c:pt idx="1986">
                  <c:v>200.44000244140625</c:v>
                </c:pt>
                <c:pt idx="1987">
                  <c:v>200.50999450683594</c:v>
                </c:pt>
                <c:pt idx="1988">
                  <c:v>200.5</c:v>
                </c:pt>
                <c:pt idx="1989">
                  <c:v>200.5</c:v>
                </c:pt>
                <c:pt idx="1990">
                  <c:v>200.88999938964844</c:v>
                </c:pt>
                <c:pt idx="1991">
                  <c:v>200.89999389648438</c:v>
                </c:pt>
                <c:pt idx="1992">
                  <c:v>200.38999938964844</c:v>
                </c:pt>
                <c:pt idx="1993">
                  <c:v>201.11000061035156</c:v>
                </c:pt>
                <c:pt idx="1994">
                  <c:v>201.27000427246094</c:v>
                </c:pt>
                <c:pt idx="1995">
                  <c:v>200.35000610351563</c:v>
                </c:pt>
                <c:pt idx="1996">
                  <c:v>201.21000671386719</c:v>
                </c:pt>
                <c:pt idx="1997">
                  <c:v>200.47999572753906</c:v>
                </c:pt>
                <c:pt idx="1998">
                  <c:v>201.24000549316406</c:v>
                </c:pt>
                <c:pt idx="1999">
                  <c:v>201.41999816894531</c:v>
                </c:pt>
                <c:pt idx="2000">
                  <c:v>201.16000366210938</c:v>
                </c:pt>
                <c:pt idx="2001">
                  <c:v>201.3800048828125</c:v>
                </c:pt>
                <c:pt idx="2002">
                  <c:v>201.19000244140625</c:v>
                </c:pt>
                <c:pt idx="2003">
                  <c:v>201.33000183105469</c:v>
                </c:pt>
                <c:pt idx="2004">
                  <c:v>201.22999572753906</c:v>
                </c:pt>
                <c:pt idx="2005">
                  <c:v>200.27999877929688</c:v>
                </c:pt>
                <c:pt idx="2006">
                  <c:v>201.33000183105469</c:v>
                </c:pt>
                <c:pt idx="2007">
                  <c:v>200.3699951171875</c:v>
                </c:pt>
                <c:pt idx="2008">
                  <c:v>200.69999694824219</c:v>
                </c:pt>
                <c:pt idx="2009">
                  <c:v>200.3800048828125</c:v>
                </c:pt>
                <c:pt idx="2010">
                  <c:v>201.71000671386719</c:v>
                </c:pt>
                <c:pt idx="2011">
                  <c:v>200.38999938964844</c:v>
                </c:pt>
                <c:pt idx="2012">
                  <c:v>201.53999328613281</c:v>
                </c:pt>
                <c:pt idx="2013">
                  <c:v>200.38999938964844</c:v>
                </c:pt>
                <c:pt idx="2014">
                  <c:v>201.3800048828125</c:v>
                </c:pt>
                <c:pt idx="2015">
                  <c:v>201.16000366210938</c:v>
                </c:pt>
                <c:pt idx="2016">
                  <c:v>201.32000732421875</c:v>
                </c:pt>
                <c:pt idx="2017">
                  <c:v>201.1300048828125</c:v>
                </c:pt>
                <c:pt idx="2018">
                  <c:v>200.03999328613281</c:v>
                </c:pt>
                <c:pt idx="2019">
                  <c:v>200.42999267578125</c:v>
                </c:pt>
                <c:pt idx="2020">
                  <c:v>200.60000610351563</c:v>
                </c:pt>
                <c:pt idx="2021">
                  <c:v>200.42999267578125</c:v>
                </c:pt>
                <c:pt idx="2022">
                  <c:v>200.08999633789063</c:v>
                </c:pt>
                <c:pt idx="2023">
                  <c:v>201.52000427246094</c:v>
                </c:pt>
                <c:pt idx="2024">
                  <c:v>201.30000305175781</c:v>
                </c:pt>
                <c:pt idx="2025">
                  <c:v>201.53999328613281</c:v>
                </c:pt>
                <c:pt idx="2026">
                  <c:v>200.58999633789063</c:v>
                </c:pt>
                <c:pt idx="2027">
                  <c:v>200.47999572753906</c:v>
                </c:pt>
                <c:pt idx="2028">
                  <c:v>200.61000061035156</c:v>
                </c:pt>
                <c:pt idx="2029">
                  <c:v>201.57000732421875</c:v>
                </c:pt>
                <c:pt idx="2030">
                  <c:v>200.66999816894531</c:v>
                </c:pt>
                <c:pt idx="2031">
                  <c:v>201.52000427246094</c:v>
                </c:pt>
                <c:pt idx="2032">
                  <c:v>200.41000366210938</c:v>
                </c:pt>
                <c:pt idx="2033">
                  <c:v>200.58999633789063</c:v>
                </c:pt>
                <c:pt idx="2034">
                  <c:v>200.21000671386719</c:v>
                </c:pt>
                <c:pt idx="2035">
                  <c:v>200.41000366210938</c:v>
                </c:pt>
                <c:pt idx="2036">
                  <c:v>200.30999755859375</c:v>
                </c:pt>
                <c:pt idx="2037">
                  <c:v>200.52000427246094</c:v>
                </c:pt>
                <c:pt idx="2038">
                  <c:v>200.42999267578125</c:v>
                </c:pt>
                <c:pt idx="2039">
                  <c:v>200.58000183105469</c:v>
                </c:pt>
                <c:pt idx="2040">
                  <c:v>200.57000732421875</c:v>
                </c:pt>
                <c:pt idx="2041">
                  <c:v>201.27000427246094</c:v>
                </c:pt>
                <c:pt idx="2042">
                  <c:v>200.53999328613281</c:v>
                </c:pt>
                <c:pt idx="2043">
                  <c:v>201.25999450683594</c:v>
                </c:pt>
                <c:pt idx="2044">
                  <c:v>201.22000122070313</c:v>
                </c:pt>
                <c:pt idx="2045">
                  <c:v>201.25</c:v>
                </c:pt>
                <c:pt idx="2046">
                  <c:v>201.64999389648438</c:v>
                </c:pt>
                <c:pt idx="2047">
                  <c:v>200.44999694824219</c:v>
                </c:pt>
                <c:pt idx="2048">
                  <c:v>201.74000549316406</c:v>
                </c:pt>
                <c:pt idx="2049">
                  <c:v>200.33000183105469</c:v>
                </c:pt>
                <c:pt idx="2050">
                  <c:v>201.53999328613281</c:v>
                </c:pt>
                <c:pt idx="2051">
                  <c:v>200.30000305175781</c:v>
                </c:pt>
                <c:pt idx="2052">
                  <c:v>200.55999755859375</c:v>
                </c:pt>
                <c:pt idx="2053">
                  <c:v>200.25999450683594</c:v>
                </c:pt>
                <c:pt idx="2054">
                  <c:v>200.8699951171875</c:v>
                </c:pt>
                <c:pt idx="2055">
                  <c:v>201.38999938964844</c:v>
                </c:pt>
                <c:pt idx="2056">
                  <c:v>201.53999328613281</c:v>
                </c:pt>
                <c:pt idx="2057">
                  <c:v>201.30000305175781</c:v>
                </c:pt>
                <c:pt idx="2058">
                  <c:v>201.50999450683594</c:v>
                </c:pt>
                <c:pt idx="2059">
                  <c:v>201.3800048828125</c:v>
                </c:pt>
                <c:pt idx="2060">
                  <c:v>201.66999816894531</c:v>
                </c:pt>
                <c:pt idx="2061">
                  <c:v>201.55000305175781</c:v>
                </c:pt>
                <c:pt idx="2062">
                  <c:v>200.33999633789063</c:v>
                </c:pt>
                <c:pt idx="2063">
                  <c:v>200.72999572753906</c:v>
                </c:pt>
                <c:pt idx="2064">
                  <c:v>200.30000305175781</c:v>
                </c:pt>
                <c:pt idx="2065">
                  <c:v>200.66000366210938</c:v>
                </c:pt>
                <c:pt idx="2066">
                  <c:v>200.22000122070313</c:v>
                </c:pt>
                <c:pt idx="2067">
                  <c:v>201.77000427246094</c:v>
                </c:pt>
                <c:pt idx="2068">
                  <c:v>201.44000244140625</c:v>
                </c:pt>
                <c:pt idx="2069">
                  <c:v>200.41999816894531</c:v>
                </c:pt>
                <c:pt idx="2070">
                  <c:v>201.28999328613281</c:v>
                </c:pt>
                <c:pt idx="2071">
                  <c:v>200.3699951171875</c:v>
                </c:pt>
                <c:pt idx="2072">
                  <c:v>200.74000549316406</c:v>
                </c:pt>
                <c:pt idx="2073">
                  <c:v>200.41000366210938</c:v>
                </c:pt>
                <c:pt idx="2074">
                  <c:v>200.75</c:v>
                </c:pt>
                <c:pt idx="2075">
                  <c:v>200.38999938964844</c:v>
                </c:pt>
                <c:pt idx="2076">
                  <c:v>200.71000671386719</c:v>
                </c:pt>
                <c:pt idx="2077">
                  <c:v>200.80999755859375</c:v>
                </c:pt>
                <c:pt idx="2078">
                  <c:v>200.80000305175781</c:v>
                </c:pt>
                <c:pt idx="2079">
                  <c:v>200.88999938964844</c:v>
                </c:pt>
                <c:pt idx="2080">
                  <c:v>200.80999755859375</c:v>
                </c:pt>
                <c:pt idx="2081">
                  <c:v>201.67999267578125</c:v>
                </c:pt>
                <c:pt idx="2082">
                  <c:v>201.55999755859375</c:v>
                </c:pt>
                <c:pt idx="2083">
                  <c:v>201.66000366210938</c:v>
                </c:pt>
                <c:pt idx="2084">
                  <c:v>200.50999450683594</c:v>
                </c:pt>
                <c:pt idx="2085">
                  <c:v>201.49000549316406</c:v>
                </c:pt>
                <c:pt idx="2086">
                  <c:v>200.8800048828125</c:v>
                </c:pt>
                <c:pt idx="2087">
                  <c:v>201.50999450683594</c:v>
                </c:pt>
                <c:pt idx="2088">
                  <c:v>201.8800048828125</c:v>
                </c:pt>
                <c:pt idx="2089">
                  <c:v>201.5</c:v>
                </c:pt>
                <c:pt idx="2090">
                  <c:v>200.88999938964844</c:v>
                </c:pt>
                <c:pt idx="2091">
                  <c:v>201.16000366210938</c:v>
                </c:pt>
                <c:pt idx="2092">
                  <c:v>200.96000671386719</c:v>
                </c:pt>
                <c:pt idx="2093">
                  <c:v>201.19000244140625</c:v>
                </c:pt>
                <c:pt idx="2094">
                  <c:v>200.78999328613281</c:v>
                </c:pt>
                <c:pt idx="2095">
                  <c:v>200.86000061035156</c:v>
                </c:pt>
                <c:pt idx="2096">
                  <c:v>200.63999938964844</c:v>
                </c:pt>
                <c:pt idx="2097">
                  <c:v>200.66999816894531</c:v>
                </c:pt>
                <c:pt idx="2098">
                  <c:v>200.41000366210938</c:v>
                </c:pt>
                <c:pt idx="2099">
                  <c:v>200.74000549316406</c:v>
                </c:pt>
                <c:pt idx="2100">
                  <c:v>201.72000122070313</c:v>
                </c:pt>
                <c:pt idx="2101">
                  <c:v>201.33999633789063</c:v>
                </c:pt>
                <c:pt idx="2102">
                  <c:v>201.6300048828125</c:v>
                </c:pt>
                <c:pt idx="2103">
                  <c:v>201.27000427246094</c:v>
                </c:pt>
                <c:pt idx="2104">
                  <c:v>200.66999816894531</c:v>
                </c:pt>
                <c:pt idx="2105">
                  <c:v>200.94999694824219</c:v>
                </c:pt>
                <c:pt idx="2106">
                  <c:v>200.86000061035156</c:v>
                </c:pt>
                <c:pt idx="2107">
                  <c:v>200.83000183105469</c:v>
                </c:pt>
                <c:pt idx="2108">
                  <c:v>200.52000427246094</c:v>
                </c:pt>
                <c:pt idx="2109">
                  <c:v>200.47000122070313</c:v>
                </c:pt>
                <c:pt idx="2110">
                  <c:v>201.19000244140625</c:v>
                </c:pt>
                <c:pt idx="2111">
                  <c:v>201.47000122070313</c:v>
                </c:pt>
                <c:pt idx="2112">
                  <c:v>201.08999633789063</c:v>
                </c:pt>
                <c:pt idx="2113">
                  <c:v>201.50999450683594</c:v>
                </c:pt>
                <c:pt idx="2114">
                  <c:v>200.47000122070313</c:v>
                </c:pt>
                <c:pt idx="2115">
                  <c:v>200.19999694824219</c:v>
                </c:pt>
                <c:pt idx="2116">
                  <c:v>200.66000366210938</c:v>
                </c:pt>
                <c:pt idx="2117">
                  <c:v>200.39999389648438</c:v>
                </c:pt>
                <c:pt idx="2118">
                  <c:v>200.77000427246094</c:v>
                </c:pt>
                <c:pt idx="2119">
                  <c:v>200.75999450683594</c:v>
                </c:pt>
                <c:pt idx="2120">
                  <c:v>200.69999694824219</c:v>
                </c:pt>
                <c:pt idx="2121">
                  <c:v>200.50999450683594</c:v>
                </c:pt>
                <c:pt idx="2122">
                  <c:v>201.25</c:v>
                </c:pt>
                <c:pt idx="2123">
                  <c:v>201.41999816894531</c:v>
                </c:pt>
                <c:pt idx="2124">
                  <c:v>201.11000061035156</c:v>
                </c:pt>
                <c:pt idx="2125">
                  <c:v>201.30999755859375</c:v>
                </c:pt>
                <c:pt idx="2126">
                  <c:v>200.6300048828125</c:v>
                </c:pt>
                <c:pt idx="2127">
                  <c:v>200.49000549316406</c:v>
                </c:pt>
                <c:pt idx="2128">
                  <c:v>200.78999328613281</c:v>
                </c:pt>
                <c:pt idx="2129">
                  <c:v>200.44999694824219</c:v>
                </c:pt>
                <c:pt idx="2130">
                  <c:v>200.8699951171875</c:v>
                </c:pt>
                <c:pt idx="2131">
                  <c:v>200.41000366210938</c:v>
                </c:pt>
                <c:pt idx="2132">
                  <c:v>200.36000061035156</c:v>
                </c:pt>
                <c:pt idx="2133">
                  <c:v>201.11000061035156</c:v>
                </c:pt>
                <c:pt idx="2134">
                  <c:v>201.42999267578125</c:v>
                </c:pt>
                <c:pt idx="2135">
                  <c:v>201.03999328613281</c:v>
                </c:pt>
                <c:pt idx="2136">
                  <c:v>201.25999450683594</c:v>
                </c:pt>
                <c:pt idx="2137">
                  <c:v>200.85000610351563</c:v>
                </c:pt>
                <c:pt idx="2138">
                  <c:v>201.02000427246094</c:v>
                </c:pt>
                <c:pt idx="2139">
                  <c:v>201.02999877929688</c:v>
                </c:pt>
                <c:pt idx="2140">
                  <c:v>201.24000549316406</c:v>
                </c:pt>
                <c:pt idx="2141">
                  <c:v>201.17999267578125</c:v>
                </c:pt>
                <c:pt idx="2142">
                  <c:v>200.08999633789063</c:v>
                </c:pt>
                <c:pt idx="2143">
                  <c:v>201.1300048828125</c:v>
                </c:pt>
                <c:pt idx="2144">
                  <c:v>200.35000610351563</c:v>
                </c:pt>
                <c:pt idx="2145">
                  <c:v>200.94999694824219</c:v>
                </c:pt>
                <c:pt idx="2146">
                  <c:v>200.67999267578125</c:v>
                </c:pt>
                <c:pt idx="2147">
                  <c:v>201</c:v>
                </c:pt>
                <c:pt idx="2148">
                  <c:v>200.52999877929688</c:v>
                </c:pt>
                <c:pt idx="2149">
                  <c:v>200.22000122070313</c:v>
                </c:pt>
                <c:pt idx="2150">
                  <c:v>200.08000183105469</c:v>
                </c:pt>
                <c:pt idx="2151">
                  <c:v>201.35000610351563</c:v>
                </c:pt>
                <c:pt idx="2152">
                  <c:v>200.22999572753906</c:v>
                </c:pt>
                <c:pt idx="2153">
                  <c:v>200.94999694824219</c:v>
                </c:pt>
                <c:pt idx="2154">
                  <c:v>200.6199951171875</c:v>
                </c:pt>
                <c:pt idx="2155">
                  <c:v>200.55999755859375</c:v>
                </c:pt>
                <c:pt idx="2156">
                  <c:v>200.3800048828125</c:v>
                </c:pt>
                <c:pt idx="2157">
                  <c:v>200.13999938964844</c:v>
                </c:pt>
                <c:pt idx="2158">
                  <c:v>200.25999450683594</c:v>
                </c:pt>
                <c:pt idx="2159">
                  <c:v>199.83999633789063</c:v>
                </c:pt>
                <c:pt idx="2160">
                  <c:v>200.83999633789063</c:v>
                </c:pt>
                <c:pt idx="2161">
                  <c:v>201.03999328613281</c:v>
                </c:pt>
                <c:pt idx="2162">
                  <c:v>200.67999267578125</c:v>
                </c:pt>
                <c:pt idx="2163">
                  <c:v>200.69000244140625</c:v>
                </c:pt>
                <c:pt idx="2164">
                  <c:v>200.57000732421875</c:v>
                </c:pt>
                <c:pt idx="2165">
                  <c:v>200.80999755859375</c:v>
                </c:pt>
                <c:pt idx="2166">
                  <c:v>200.85000610351563</c:v>
                </c:pt>
                <c:pt idx="2167">
                  <c:v>200.75</c:v>
                </c:pt>
                <c:pt idx="2168">
                  <c:v>200.03999328613281</c:v>
                </c:pt>
                <c:pt idx="2169">
                  <c:v>200.16000366210938</c:v>
                </c:pt>
                <c:pt idx="2170">
                  <c:v>200</c:v>
                </c:pt>
                <c:pt idx="2171">
                  <c:v>200.3699951171875</c:v>
                </c:pt>
                <c:pt idx="2172">
                  <c:v>200.3699951171875</c:v>
                </c:pt>
                <c:pt idx="2173">
                  <c:v>200.39999389648438</c:v>
                </c:pt>
                <c:pt idx="2174">
                  <c:v>200.36000061035156</c:v>
                </c:pt>
                <c:pt idx="2175">
                  <c:v>200.6199951171875</c:v>
                </c:pt>
                <c:pt idx="2176">
                  <c:v>200.66999816894531</c:v>
                </c:pt>
                <c:pt idx="2177">
                  <c:v>200.94000244140625</c:v>
                </c:pt>
                <c:pt idx="2178">
                  <c:v>200.69000244140625</c:v>
                </c:pt>
                <c:pt idx="2179">
                  <c:v>199.67999267578125</c:v>
                </c:pt>
                <c:pt idx="2180">
                  <c:v>200.83999633789063</c:v>
                </c:pt>
                <c:pt idx="2181">
                  <c:v>201.08000183105469</c:v>
                </c:pt>
                <c:pt idx="2182">
                  <c:v>200.58999633789063</c:v>
                </c:pt>
                <c:pt idx="2183">
                  <c:v>200.80000305175781</c:v>
                </c:pt>
                <c:pt idx="2184">
                  <c:v>200.94000244140625</c:v>
                </c:pt>
                <c:pt idx="2185">
                  <c:v>201.11000061035156</c:v>
                </c:pt>
                <c:pt idx="2186">
                  <c:v>199.89999389648438</c:v>
                </c:pt>
                <c:pt idx="2187">
                  <c:v>199.97000122070313</c:v>
                </c:pt>
                <c:pt idx="2188">
                  <c:v>200.33000183105469</c:v>
                </c:pt>
                <c:pt idx="2189">
                  <c:v>200.42999267578125</c:v>
                </c:pt>
                <c:pt idx="2190">
                  <c:v>200.50999450683594</c:v>
                </c:pt>
                <c:pt idx="2191">
                  <c:v>199.8699951171875</c:v>
                </c:pt>
                <c:pt idx="2192">
                  <c:v>201.13999938964844</c:v>
                </c:pt>
                <c:pt idx="2193">
                  <c:v>200.83000183105469</c:v>
                </c:pt>
                <c:pt idx="2194">
                  <c:v>201.1300048828125</c:v>
                </c:pt>
                <c:pt idx="2195">
                  <c:v>200.72000122070313</c:v>
                </c:pt>
                <c:pt idx="2196">
                  <c:v>200.97999572753906</c:v>
                </c:pt>
                <c:pt idx="2197">
                  <c:v>200.53999328613281</c:v>
                </c:pt>
                <c:pt idx="2198">
                  <c:v>200.52999877929688</c:v>
                </c:pt>
                <c:pt idx="2199">
                  <c:v>200.58999633789063</c:v>
                </c:pt>
                <c:pt idx="2200">
                  <c:v>200.8800048828125</c:v>
                </c:pt>
                <c:pt idx="2201">
                  <c:v>200.89999389648438</c:v>
                </c:pt>
                <c:pt idx="2202">
                  <c:v>201.25999450683594</c:v>
                </c:pt>
                <c:pt idx="2203">
                  <c:v>201.07000732421875</c:v>
                </c:pt>
                <c:pt idx="2204">
                  <c:v>201.41000366210938</c:v>
                </c:pt>
                <c:pt idx="2205">
                  <c:v>200.52000427246094</c:v>
                </c:pt>
                <c:pt idx="2206">
                  <c:v>200.33999633789063</c:v>
                </c:pt>
                <c:pt idx="2207">
                  <c:v>200.46000671386719</c:v>
                </c:pt>
                <c:pt idx="2208">
                  <c:v>200.19999694824219</c:v>
                </c:pt>
                <c:pt idx="2209">
                  <c:v>200.17999267578125</c:v>
                </c:pt>
                <c:pt idx="2210">
                  <c:v>200.60000610351563</c:v>
                </c:pt>
                <c:pt idx="2211">
                  <c:v>200.52999877929688</c:v>
                </c:pt>
                <c:pt idx="2212">
                  <c:v>200.11000061035156</c:v>
                </c:pt>
                <c:pt idx="2213">
                  <c:v>199.72999572753906</c:v>
                </c:pt>
                <c:pt idx="2214">
                  <c:v>200.14999389648438</c:v>
                </c:pt>
                <c:pt idx="2215">
                  <c:v>199.77000427246094</c:v>
                </c:pt>
                <c:pt idx="2216">
                  <c:v>200.6199951171875</c:v>
                </c:pt>
                <c:pt idx="2217">
                  <c:v>200.00999450683594</c:v>
                </c:pt>
                <c:pt idx="2218">
                  <c:v>200.78999328613281</c:v>
                </c:pt>
                <c:pt idx="2219">
                  <c:v>200.19000244140625</c:v>
                </c:pt>
                <c:pt idx="2220">
                  <c:v>200.97000122070313</c:v>
                </c:pt>
                <c:pt idx="2221">
                  <c:v>199.94000244140625</c:v>
                </c:pt>
                <c:pt idx="2222">
                  <c:v>201.05000305175781</c:v>
                </c:pt>
                <c:pt idx="2223">
                  <c:v>200.75</c:v>
                </c:pt>
                <c:pt idx="2224">
                  <c:v>201.05999755859375</c:v>
                </c:pt>
                <c:pt idx="2225">
                  <c:v>200.8800048828125</c:v>
                </c:pt>
                <c:pt idx="2226">
                  <c:v>200.13999938964844</c:v>
                </c:pt>
                <c:pt idx="2227">
                  <c:v>200.3800048828125</c:v>
                </c:pt>
                <c:pt idx="2228">
                  <c:v>200.25</c:v>
                </c:pt>
                <c:pt idx="2229">
                  <c:v>200.55999755859375</c:v>
                </c:pt>
                <c:pt idx="2230">
                  <c:v>200.16000366210938</c:v>
                </c:pt>
                <c:pt idx="2231">
                  <c:v>199.8800048828125</c:v>
                </c:pt>
                <c:pt idx="2232">
                  <c:v>199.58000183105469</c:v>
                </c:pt>
                <c:pt idx="2233">
                  <c:v>199.99000549316406</c:v>
                </c:pt>
                <c:pt idx="2234">
                  <c:v>200.71000671386719</c:v>
                </c:pt>
                <c:pt idx="2235">
                  <c:v>201.11000061035156</c:v>
                </c:pt>
                <c:pt idx="2236">
                  <c:v>200.22999572753906</c:v>
                </c:pt>
                <c:pt idx="2237">
                  <c:v>200.08999633789063</c:v>
                </c:pt>
                <c:pt idx="2238">
                  <c:v>200.33000183105469</c:v>
                </c:pt>
                <c:pt idx="2239">
                  <c:v>200.28999328613281</c:v>
                </c:pt>
                <c:pt idx="2240">
                  <c:v>200.38999938964844</c:v>
                </c:pt>
                <c:pt idx="2241">
                  <c:v>199.6199951171875</c:v>
                </c:pt>
                <c:pt idx="2242">
                  <c:v>199.8699951171875</c:v>
                </c:pt>
                <c:pt idx="2243">
                  <c:v>200.5</c:v>
                </c:pt>
                <c:pt idx="2244">
                  <c:v>199.71000671386719</c:v>
                </c:pt>
                <c:pt idx="2245">
                  <c:v>199.27999877929688</c:v>
                </c:pt>
                <c:pt idx="2246">
                  <c:v>199.57000732421875</c:v>
                </c:pt>
                <c:pt idx="2247">
                  <c:v>199.22999572753906</c:v>
                </c:pt>
                <c:pt idx="2248">
                  <c:v>199.6300048828125</c:v>
                </c:pt>
                <c:pt idx="2249">
                  <c:v>199.19999694824219</c:v>
                </c:pt>
                <c:pt idx="2250">
                  <c:v>199.8699951171875</c:v>
                </c:pt>
                <c:pt idx="2251">
                  <c:v>199.94999694824219</c:v>
                </c:pt>
                <c:pt idx="2252">
                  <c:v>199.91000366210938</c:v>
                </c:pt>
                <c:pt idx="2253">
                  <c:v>199.69999694824219</c:v>
                </c:pt>
                <c:pt idx="2254">
                  <c:v>200.16000366210938</c:v>
                </c:pt>
                <c:pt idx="2255">
                  <c:v>199.44999694824219</c:v>
                </c:pt>
                <c:pt idx="2256">
                  <c:v>199.14999389648438</c:v>
                </c:pt>
                <c:pt idx="2257">
                  <c:v>199.5</c:v>
                </c:pt>
                <c:pt idx="2258">
                  <c:v>199.57000732421875</c:v>
                </c:pt>
                <c:pt idx="2259">
                  <c:v>199.96000671386719</c:v>
                </c:pt>
                <c:pt idx="2260">
                  <c:v>199.77000427246094</c:v>
                </c:pt>
                <c:pt idx="2261">
                  <c:v>200.44000244140625</c:v>
                </c:pt>
                <c:pt idx="2262">
                  <c:v>199.64999389648438</c:v>
                </c:pt>
                <c:pt idx="2263">
                  <c:v>200.6199951171875</c:v>
                </c:pt>
                <c:pt idx="2264">
                  <c:v>200.30000305175781</c:v>
                </c:pt>
                <c:pt idx="2265">
                  <c:v>200.58999633789063</c:v>
                </c:pt>
                <c:pt idx="2266">
                  <c:v>200.25999450683594</c:v>
                </c:pt>
                <c:pt idx="2267">
                  <c:v>200.53999328613281</c:v>
                </c:pt>
                <c:pt idx="2268">
                  <c:v>199.80999755859375</c:v>
                </c:pt>
                <c:pt idx="2269">
                  <c:v>199.77999877929688</c:v>
                </c:pt>
                <c:pt idx="2270">
                  <c:v>199.97999572753906</c:v>
                </c:pt>
                <c:pt idx="2271">
                  <c:v>199.66999816894531</c:v>
                </c:pt>
                <c:pt idx="2272">
                  <c:v>199.55999755859375</c:v>
                </c:pt>
                <c:pt idx="2273">
                  <c:v>199.50999450683594</c:v>
                </c:pt>
                <c:pt idx="2274">
                  <c:v>199.91000366210938</c:v>
                </c:pt>
                <c:pt idx="2275">
                  <c:v>200.24000549316406</c:v>
                </c:pt>
                <c:pt idx="2276">
                  <c:v>200.6199951171875</c:v>
                </c:pt>
                <c:pt idx="2277">
                  <c:v>200.00999450683594</c:v>
                </c:pt>
                <c:pt idx="2278">
                  <c:v>200.30999755859375</c:v>
                </c:pt>
                <c:pt idx="2279">
                  <c:v>199.97000122070313</c:v>
                </c:pt>
                <c:pt idx="2280">
                  <c:v>200.30000305175781</c:v>
                </c:pt>
                <c:pt idx="2281">
                  <c:v>200</c:v>
                </c:pt>
                <c:pt idx="2282">
                  <c:v>200.08000183105469</c:v>
                </c:pt>
                <c:pt idx="2283">
                  <c:v>199.58000183105469</c:v>
                </c:pt>
                <c:pt idx="2284">
                  <c:v>199.99000549316406</c:v>
                </c:pt>
                <c:pt idx="2285">
                  <c:v>200.10000610351563</c:v>
                </c:pt>
                <c:pt idx="2286">
                  <c:v>200.16999816894531</c:v>
                </c:pt>
                <c:pt idx="2287">
                  <c:v>199.3699951171875</c:v>
                </c:pt>
                <c:pt idx="2288">
                  <c:v>199.55000305175781</c:v>
                </c:pt>
                <c:pt idx="2289">
                  <c:v>199.33000183105469</c:v>
                </c:pt>
                <c:pt idx="2290">
                  <c:v>200.22999572753906</c:v>
                </c:pt>
                <c:pt idx="2291">
                  <c:v>200.55999755859375</c:v>
                </c:pt>
                <c:pt idx="2292">
                  <c:v>200.19000244140625</c:v>
                </c:pt>
                <c:pt idx="2293">
                  <c:v>200.44000244140625</c:v>
                </c:pt>
                <c:pt idx="2294">
                  <c:v>200.02999877929688</c:v>
                </c:pt>
                <c:pt idx="2295">
                  <c:v>199.58999633789063</c:v>
                </c:pt>
                <c:pt idx="2296">
                  <c:v>199.80999755859375</c:v>
                </c:pt>
                <c:pt idx="2297">
                  <c:v>199.77999877929688</c:v>
                </c:pt>
                <c:pt idx="2298">
                  <c:v>199.89999389648438</c:v>
                </c:pt>
                <c:pt idx="2299">
                  <c:v>199.14999389648438</c:v>
                </c:pt>
                <c:pt idx="2300">
                  <c:v>199.44000244140625</c:v>
                </c:pt>
                <c:pt idx="2301">
                  <c:v>199.21000671386719</c:v>
                </c:pt>
                <c:pt idx="2302">
                  <c:v>199.47999572753906</c:v>
                </c:pt>
                <c:pt idx="2303">
                  <c:v>200.52999877929688</c:v>
                </c:pt>
                <c:pt idx="2304">
                  <c:v>200.16000366210938</c:v>
                </c:pt>
                <c:pt idx="2305">
                  <c:v>199.6199951171875</c:v>
                </c:pt>
                <c:pt idx="2306">
                  <c:v>200.11000061035156</c:v>
                </c:pt>
                <c:pt idx="2307">
                  <c:v>199.57000732421875</c:v>
                </c:pt>
                <c:pt idx="2308">
                  <c:v>199.39999389648438</c:v>
                </c:pt>
                <c:pt idx="2309">
                  <c:v>199.94999694824219</c:v>
                </c:pt>
                <c:pt idx="2310">
                  <c:v>199.77999877929688</c:v>
                </c:pt>
                <c:pt idx="2311">
                  <c:v>199.6300048828125</c:v>
                </c:pt>
                <c:pt idx="2312">
                  <c:v>199.60000610351563</c:v>
                </c:pt>
                <c:pt idx="2313">
                  <c:v>199.55000305175781</c:v>
                </c:pt>
                <c:pt idx="2314">
                  <c:v>200.46000671386719</c:v>
                </c:pt>
                <c:pt idx="2315">
                  <c:v>200.1199951171875</c:v>
                </c:pt>
                <c:pt idx="2316">
                  <c:v>200.44000244140625</c:v>
                </c:pt>
                <c:pt idx="2317">
                  <c:v>200.05000305175781</c:v>
                </c:pt>
                <c:pt idx="2318">
                  <c:v>200.41000366210938</c:v>
                </c:pt>
                <c:pt idx="2319">
                  <c:v>199.50999450683594</c:v>
                </c:pt>
                <c:pt idx="2320">
                  <c:v>199.27000427246094</c:v>
                </c:pt>
                <c:pt idx="2321">
                  <c:v>199.60000610351563</c:v>
                </c:pt>
                <c:pt idx="2322">
                  <c:v>199.55999755859375</c:v>
                </c:pt>
                <c:pt idx="2323">
                  <c:v>199.83999633789063</c:v>
                </c:pt>
                <c:pt idx="2324">
                  <c:v>199.36000061035156</c:v>
                </c:pt>
                <c:pt idx="2325">
                  <c:v>199.44999694824219</c:v>
                </c:pt>
                <c:pt idx="2326">
                  <c:v>199.19000244140625</c:v>
                </c:pt>
                <c:pt idx="2327">
                  <c:v>199.58000183105469</c:v>
                </c:pt>
                <c:pt idx="2328">
                  <c:v>200.58000183105469</c:v>
                </c:pt>
                <c:pt idx="2329">
                  <c:v>200.19000244140625</c:v>
                </c:pt>
                <c:pt idx="2330">
                  <c:v>200.46000671386719</c:v>
                </c:pt>
                <c:pt idx="2331">
                  <c:v>199.50999450683594</c:v>
                </c:pt>
                <c:pt idx="2332">
                  <c:v>199.94000244140625</c:v>
                </c:pt>
                <c:pt idx="2333">
                  <c:v>200.02000427246094</c:v>
                </c:pt>
                <c:pt idx="2334">
                  <c:v>199.47999572753906</c:v>
                </c:pt>
                <c:pt idx="2335">
                  <c:v>199.25999450683594</c:v>
                </c:pt>
                <c:pt idx="2336">
                  <c:v>199.27999877929688</c:v>
                </c:pt>
                <c:pt idx="2337">
                  <c:v>200.36000061035156</c:v>
                </c:pt>
                <c:pt idx="2338">
                  <c:v>199.97000122070313</c:v>
                </c:pt>
                <c:pt idx="2339">
                  <c:v>200.14999389648438</c:v>
                </c:pt>
                <c:pt idx="2340">
                  <c:v>199.80000305175781</c:v>
                </c:pt>
                <c:pt idx="2341">
                  <c:v>199.71000671386719</c:v>
                </c:pt>
                <c:pt idx="2342">
                  <c:v>199.94000244140625</c:v>
                </c:pt>
                <c:pt idx="2343">
                  <c:v>200.02000427246094</c:v>
                </c:pt>
                <c:pt idx="2344">
                  <c:v>200</c:v>
                </c:pt>
                <c:pt idx="2345">
                  <c:v>200.22000122070313</c:v>
                </c:pt>
                <c:pt idx="2346">
                  <c:v>200.02000427246094</c:v>
                </c:pt>
                <c:pt idx="2347">
                  <c:v>198.91999816894531</c:v>
                </c:pt>
                <c:pt idx="2348">
                  <c:v>199.36000061035156</c:v>
                </c:pt>
                <c:pt idx="2349">
                  <c:v>199.07000732421875</c:v>
                </c:pt>
                <c:pt idx="2350">
                  <c:v>199.50999450683594</c:v>
                </c:pt>
                <c:pt idx="2351">
                  <c:v>199.42999267578125</c:v>
                </c:pt>
                <c:pt idx="2352">
                  <c:v>199.24000549316406</c:v>
                </c:pt>
                <c:pt idx="2353">
                  <c:v>198.86000061035156</c:v>
                </c:pt>
                <c:pt idx="2354">
                  <c:v>200.27999877929688</c:v>
                </c:pt>
                <c:pt idx="2355">
                  <c:v>199.75</c:v>
                </c:pt>
                <c:pt idx="2356">
                  <c:v>200.14999389648438</c:v>
                </c:pt>
                <c:pt idx="2357">
                  <c:v>199.49000549316406</c:v>
                </c:pt>
                <c:pt idx="2358">
                  <c:v>199.67999267578125</c:v>
                </c:pt>
                <c:pt idx="2359">
                  <c:v>199.28999328613281</c:v>
                </c:pt>
                <c:pt idx="2360">
                  <c:v>200.02999877929688</c:v>
                </c:pt>
                <c:pt idx="2361">
                  <c:v>199.8800048828125</c:v>
                </c:pt>
                <c:pt idx="2362">
                  <c:v>200.16000366210938</c:v>
                </c:pt>
                <c:pt idx="2363">
                  <c:v>199.86000061035156</c:v>
                </c:pt>
                <c:pt idx="2364">
                  <c:v>199.02000427246094</c:v>
                </c:pt>
                <c:pt idx="2365">
                  <c:v>199.3800048828125</c:v>
                </c:pt>
                <c:pt idx="2366">
                  <c:v>199.25999450683594</c:v>
                </c:pt>
                <c:pt idx="2367">
                  <c:v>199.60000610351563</c:v>
                </c:pt>
                <c:pt idx="2368">
                  <c:v>198.82000732421875</c:v>
                </c:pt>
                <c:pt idx="2369">
                  <c:v>199.11000061035156</c:v>
                </c:pt>
                <c:pt idx="2370">
                  <c:v>199.83999633789063</c:v>
                </c:pt>
                <c:pt idx="2371">
                  <c:v>199.08000183105469</c:v>
                </c:pt>
                <c:pt idx="2372">
                  <c:v>199.58000183105469</c:v>
                </c:pt>
                <c:pt idx="2373">
                  <c:v>199.88999938964844</c:v>
                </c:pt>
                <c:pt idx="2374">
                  <c:v>199.16999816894531</c:v>
                </c:pt>
                <c:pt idx="2375">
                  <c:v>199.85000610351563</c:v>
                </c:pt>
                <c:pt idx="2376">
                  <c:v>198.97000122070313</c:v>
                </c:pt>
                <c:pt idx="2377">
                  <c:v>200.03999328613281</c:v>
                </c:pt>
                <c:pt idx="2378">
                  <c:v>198.55999755859375</c:v>
                </c:pt>
                <c:pt idx="2379">
                  <c:v>199.99000549316406</c:v>
                </c:pt>
                <c:pt idx="2380">
                  <c:v>199.13999938964844</c:v>
                </c:pt>
                <c:pt idx="2381">
                  <c:v>199.16000366210938</c:v>
                </c:pt>
                <c:pt idx="2382">
                  <c:v>199.3699951171875</c:v>
                </c:pt>
                <c:pt idx="2383">
                  <c:v>198.67999267578125</c:v>
                </c:pt>
                <c:pt idx="2384">
                  <c:v>199.61000061035156</c:v>
                </c:pt>
                <c:pt idx="2385">
                  <c:v>198.44999694824219</c:v>
                </c:pt>
                <c:pt idx="2386">
                  <c:v>198.72999572753906</c:v>
                </c:pt>
                <c:pt idx="2387">
                  <c:v>198.38999938964844</c:v>
                </c:pt>
                <c:pt idx="2388">
                  <c:v>198.86000061035156</c:v>
                </c:pt>
                <c:pt idx="2389">
                  <c:v>198.6300048828125</c:v>
                </c:pt>
                <c:pt idx="2390">
                  <c:v>198.66000366210938</c:v>
                </c:pt>
                <c:pt idx="2391">
                  <c:v>198.46000671386719</c:v>
                </c:pt>
                <c:pt idx="2392">
                  <c:v>198.60000610351563</c:v>
                </c:pt>
                <c:pt idx="2393">
                  <c:v>198.24000549316406</c:v>
                </c:pt>
                <c:pt idx="2394">
                  <c:v>199.16999816894531</c:v>
                </c:pt>
                <c:pt idx="2395">
                  <c:v>199.3699951171875</c:v>
                </c:pt>
                <c:pt idx="2396">
                  <c:v>198.61000061035156</c:v>
                </c:pt>
                <c:pt idx="2397">
                  <c:v>198.91000366210938</c:v>
                </c:pt>
                <c:pt idx="2398">
                  <c:v>199.03999328613281</c:v>
                </c:pt>
                <c:pt idx="2399">
                  <c:v>199.28999328613281</c:v>
                </c:pt>
                <c:pt idx="2400">
                  <c:v>198.19999694824219</c:v>
                </c:pt>
                <c:pt idx="2401">
                  <c:v>198.55000305175781</c:v>
                </c:pt>
                <c:pt idx="2402">
                  <c:v>198.22999572753906</c:v>
                </c:pt>
                <c:pt idx="2403">
                  <c:v>198.72999572753906</c:v>
                </c:pt>
                <c:pt idx="2404">
                  <c:v>198.64999389648438</c:v>
                </c:pt>
                <c:pt idx="2405">
                  <c:v>199.08999633789063</c:v>
                </c:pt>
                <c:pt idx="2406">
                  <c:v>198.75</c:v>
                </c:pt>
                <c:pt idx="2407">
                  <c:v>198.69999694824219</c:v>
                </c:pt>
                <c:pt idx="2408">
                  <c:v>198.32000732421875</c:v>
                </c:pt>
                <c:pt idx="2409">
                  <c:v>198.82000732421875</c:v>
                </c:pt>
                <c:pt idx="2410">
                  <c:v>199.42999267578125</c:v>
                </c:pt>
                <c:pt idx="2411">
                  <c:v>199.07000732421875</c:v>
                </c:pt>
                <c:pt idx="2412">
                  <c:v>199.42999267578125</c:v>
                </c:pt>
                <c:pt idx="2413">
                  <c:v>199.64999389648438</c:v>
                </c:pt>
                <c:pt idx="2414">
                  <c:v>199.58000183105469</c:v>
                </c:pt>
                <c:pt idx="2415">
                  <c:v>199.89999389648438</c:v>
                </c:pt>
                <c:pt idx="2416">
                  <c:v>199.91000366210938</c:v>
                </c:pt>
                <c:pt idx="2417">
                  <c:v>198.67999267578125</c:v>
                </c:pt>
                <c:pt idx="2418">
                  <c:v>198.92999267578125</c:v>
                </c:pt>
                <c:pt idx="2419">
                  <c:v>198.94999694824219</c:v>
                </c:pt>
                <c:pt idx="2420">
                  <c:v>199.19000244140625</c:v>
                </c:pt>
                <c:pt idx="2421">
                  <c:v>198.67999267578125</c:v>
                </c:pt>
                <c:pt idx="2422">
                  <c:v>198.72000122070313</c:v>
                </c:pt>
                <c:pt idx="2423">
                  <c:v>198.30999755859375</c:v>
                </c:pt>
                <c:pt idx="2424">
                  <c:v>198.60000610351563</c:v>
                </c:pt>
                <c:pt idx="2425">
                  <c:v>198.30999755859375</c:v>
                </c:pt>
                <c:pt idx="2426">
                  <c:v>199.24000549316406</c:v>
                </c:pt>
                <c:pt idx="2427">
                  <c:v>199.3800048828125</c:v>
                </c:pt>
                <c:pt idx="2428">
                  <c:v>199.19999694824219</c:v>
                </c:pt>
                <c:pt idx="2429">
                  <c:v>199.07000732421875</c:v>
                </c:pt>
                <c:pt idx="2430">
                  <c:v>199.5</c:v>
                </c:pt>
                <c:pt idx="2431">
                  <c:v>199.53999328613281</c:v>
                </c:pt>
                <c:pt idx="2432">
                  <c:v>198.72000122070313</c:v>
                </c:pt>
                <c:pt idx="2433">
                  <c:v>198.41000366210938</c:v>
                </c:pt>
                <c:pt idx="2434">
                  <c:v>198.80000305175781</c:v>
                </c:pt>
                <c:pt idx="2435">
                  <c:v>198.41000366210938</c:v>
                </c:pt>
                <c:pt idx="2436">
                  <c:v>198.75</c:v>
                </c:pt>
                <c:pt idx="2437">
                  <c:v>199.05999755859375</c:v>
                </c:pt>
                <c:pt idx="2438">
                  <c:v>198.75999450683594</c:v>
                </c:pt>
                <c:pt idx="2439">
                  <c:v>198.75</c:v>
                </c:pt>
                <c:pt idx="2440">
                  <c:v>198.85000610351563</c:v>
                </c:pt>
                <c:pt idx="2441">
                  <c:v>199.63999938964844</c:v>
                </c:pt>
                <c:pt idx="2442">
                  <c:v>199.33000183105469</c:v>
                </c:pt>
                <c:pt idx="2443">
                  <c:v>199.60000610351563</c:v>
                </c:pt>
                <c:pt idx="2444">
                  <c:v>199.14999389648438</c:v>
                </c:pt>
                <c:pt idx="2445">
                  <c:v>199.27000427246094</c:v>
                </c:pt>
                <c:pt idx="2446">
                  <c:v>199.00999450683594</c:v>
                </c:pt>
                <c:pt idx="2447">
                  <c:v>198.99000549316406</c:v>
                </c:pt>
                <c:pt idx="2448">
                  <c:v>199.16999816894531</c:v>
                </c:pt>
                <c:pt idx="2449">
                  <c:v>198.83999633789063</c:v>
                </c:pt>
                <c:pt idx="2450">
                  <c:v>198.94000244140625</c:v>
                </c:pt>
                <c:pt idx="2451">
                  <c:v>199.25</c:v>
                </c:pt>
                <c:pt idx="2452">
                  <c:v>198.55000305175781</c:v>
                </c:pt>
                <c:pt idx="2453">
                  <c:v>199.35000610351563</c:v>
                </c:pt>
                <c:pt idx="2454">
                  <c:v>198.52000427246094</c:v>
                </c:pt>
                <c:pt idx="2455">
                  <c:v>198.72000122070313</c:v>
                </c:pt>
                <c:pt idx="2456">
                  <c:v>198.39999389648438</c:v>
                </c:pt>
                <c:pt idx="2457">
                  <c:v>199.02999877929688</c:v>
                </c:pt>
                <c:pt idx="2458">
                  <c:v>198.49000549316406</c:v>
                </c:pt>
                <c:pt idx="2459">
                  <c:v>198.80999755859375</c:v>
                </c:pt>
                <c:pt idx="2460">
                  <c:v>198.55000305175781</c:v>
                </c:pt>
                <c:pt idx="2461">
                  <c:v>199.33000183105469</c:v>
                </c:pt>
                <c:pt idx="2462">
                  <c:v>198.36000061035156</c:v>
                </c:pt>
                <c:pt idx="2463">
                  <c:v>198.1199951171875</c:v>
                </c:pt>
                <c:pt idx="2464">
                  <c:v>198.96000671386719</c:v>
                </c:pt>
                <c:pt idx="2465">
                  <c:v>199.28999328613281</c:v>
                </c:pt>
                <c:pt idx="2466">
                  <c:v>198.77999877929688</c:v>
                </c:pt>
                <c:pt idx="2467">
                  <c:v>199.13999938964844</c:v>
                </c:pt>
                <c:pt idx="2468">
                  <c:v>198.49000549316406</c:v>
                </c:pt>
                <c:pt idx="2469">
                  <c:v>198.21000671386719</c:v>
                </c:pt>
                <c:pt idx="2470">
                  <c:v>198.44999694824219</c:v>
                </c:pt>
                <c:pt idx="2471">
                  <c:v>198.28999328613281</c:v>
                </c:pt>
                <c:pt idx="2472">
                  <c:v>198.25999450683594</c:v>
                </c:pt>
                <c:pt idx="2473">
                  <c:v>197.96000671386719</c:v>
                </c:pt>
                <c:pt idx="2474">
                  <c:v>198.85000610351563</c:v>
                </c:pt>
                <c:pt idx="2475">
                  <c:v>197.83999633789063</c:v>
                </c:pt>
                <c:pt idx="2476">
                  <c:v>198.80999755859375</c:v>
                </c:pt>
                <c:pt idx="2477">
                  <c:v>197.6199951171875</c:v>
                </c:pt>
                <c:pt idx="2478">
                  <c:v>197.3699951171875</c:v>
                </c:pt>
                <c:pt idx="2479">
                  <c:v>197.47999572753906</c:v>
                </c:pt>
                <c:pt idx="2480">
                  <c:v>198.52000427246094</c:v>
                </c:pt>
                <c:pt idx="2481">
                  <c:v>198.25</c:v>
                </c:pt>
                <c:pt idx="2482">
                  <c:v>198.38999938964844</c:v>
                </c:pt>
                <c:pt idx="2483">
                  <c:v>197.92999267578125</c:v>
                </c:pt>
                <c:pt idx="2484">
                  <c:v>197.5</c:v>
                </c:pt>
                <c:pt idx="2485">
                  <c:v>197.83999633789063</c:v>
                </c:pt>
                <c:pt idx="2486">
                  <c:v>197.75999450683594</c:v>
                </c:pt>
                <c:pt idx="2487">
                  <c:v>197.6199951171875</c:v>
                </c:pt>
                <c:pt idx="2488">
                  <c:v>197.49000549316406</c:v>
                </c:pt>
                <c:pt idx="2489">
                  <c:v>197.39999389648438</c:v>
                </c:pt>
                <c:pt idx="2490">
                  <c:v>197.52000427246094</c:v>
                </c:pt>
                <c:pt idx="2491">
                  <c:v>198.52000427246094</c:v>
                </c:pt>
                <c:pt idx="2492">
                  <c:v>197</c:v>
                </c:pt>
                <c:pt idx="2493">
                  <c:v>198.38999938964844</c:v>
                </c:pt>
                <c:pt idx="2494">
                  <c:v>196.83999633789063</c:v>
                </c:pt>
                <c:pt idx="2495">
                  <c:v>198.33999633789063</c:v>
                </c:pt>
                <c:pt idx="2496">
                  <c:v>197.96000671386719</c:v>
                </c:pt>
                <c:pt idx="2497">
                  <c:v>198.19999694824219</c:v>
                </c:pt>
                <c:pt idx="2498">
                  <c:v>197.58000183105469</c:v>
                </c:pt>
                <c:pt idx="2499">
                  <c:v>197.41000366210938</c:v>
                </c:pt>
                <c:pt idx="2500">
                  <c:v>197.80000305175781</c:v>
                </c:pt>
                <c:pt idx="2501">
                  <c:v>197.52000427246094</c:v>
                </c:pt>
                <c:pt idx="2502">
                  <c:v>197.50999450683594</c:v>
                </c:pt>
                <c:pt idx="2503">
                  <c:v>197.38999938964844</c:v>
                </c:pt>
                <c:pt idx="2504">
                  <c:v>197.25</c:v>
                </c:pt>
                <c:pt idx="2505">
                  <c:v>198.05000305175781</c:v>
                </c:pt>
                <c:pt idx="2506">
                  <c:v>198.46000671386719</c:v>
                </c:pt>
                <c:pt idx="2507">
                  <c:v>198.07000732421875</c:v>
                </c:pt>
                <c:pt idx="2508">
                  <c:v>198.47999572753906</c:v>
                </c:pt>
                <c:pt idx="2509">
                  <c:v>197.6199951171875</c:v>
                </c:pt>
                <c:pt idx="2510">
                  <c:v>197.30999755859375</c:v>
                </c:pt>
                <c:pt idx="2511">
                  <c:v>197.52000427246094</c:v>
                </c:pt>
                <c:pt idx="2512">
                  <c:v>197.19000244140625</c:v>
                </c:pt>
                <c:pt idx="2513">
                  <c:v>197.69000244140625</c:v>
                </c:pt>
                <c:pt idx="2514">
                  <c:v>197.66000366210938</c:v>
                </c:pt>
                <c:pt idx="2515">
                  <c:v>197.74000549316406</c:v>
                </c:pt>
                <c:pt idx="2516">
                  <c:v>197.82000732421875</c:v>
                </c:pt>
                <c:pt idx="2517">
                  <c:v>196.71000671386719</c:v>
                </c:pt>
                <c:pt idx="2518">
                  <c:v>196.6300048828125</c:v>
                </c:pt>
                <c:pt idx="2519">
                  <c:v>197.16000366210938</c:v>
                </c:pt>
                <c:pt idx="2520">
                  <c:v>196.89999389648438</c:v>
                </c:pt>
                <c:pt idx="2521">
                  <c:v>197.80999755859375</c:v>
                </c:pt>
                <c:pt idx="2522">
                  <c:v>197.58999633789063</c:v>
                </c:pt>
                <c:pt idx="2523">
                  <c:v>197.8800048828125</c:v>
                </c:pt>
                <c:pt idx="2524">
                  <c:v>197.89999389648438</c:v>
                </c:pt>
                <c:pt idx="2525">
                  <c:v>198.17999267578125</c:v>
                </c:pt>
                <c:pt idx="2526">
                  <c:v>197.94000244140625</c:v>
                </c:pt>
                <c:pt idx="2527">
                  <c:v>198.32000732421875</c:v>
                </c:pt>
                <c:pt idx="2528">
                  <c:v>197.8699951171875</c:v>
                </c:pt>
                <c:pt idx="2529">
                  <c:v>198.07000732421875</c:v>
                </c:pt>
                <c:pt idx="2530">
                  <c:v>197.50999450683594</c:v>
                </c:pt>
                <c:pt idx="2531">
                  <c:v>197.47000122070313</c:v>
                </c:pt>
                <c:pt idx="2532">
                  <c:v>197.50999450683594</c:v>
                </c:pt>
                <c:pt idx="2533">
                  <c:v>197.78999328613281</c:v>
                </c:pt>
                <c:pt idx="2534">
                  <c:v>197.74000549316406</c:v>
                </c:pt>
                <c:pt idx="2535">
                  <c:v>198.1300048828125</c:v>
                </c:pt>
                <c:pt idx="2536">
                  <c:v>197.17999267578125</c:v>
                </c:pt>
                <c:pt idx="2537">
                  <c:v>196.72999572753906</c:v>
                </c:pt>
                <c:pt idx="2538">
                  <c:v>197.91999816894531</c:v>
                </c:pt>
                <c:pt idx="2539">
                  <c:v>197.44000244140625</c:v>
                </c:pt>
                <c:pt idx="2540">
                  <c:v>197.63999938964844</c:v>
                </c:pt>
                <c:pt idx="2541">
                  <c:v>197.55999755859375</c:v>
                </c:pt>
                <c:pt idx="2542">
                  <c:v>197.52999877929688</c:v>
                </c:pt>
                <c:pt idx="2543">
                  <c:v>198.07000732421875</c:v>
                </c:pt>
                <c:pt idx="2544">
                  <c:v>198.35000610351563</c:v>
                </c:pt>
                <c:pt idx="2545">
                  <c:v>198.02999877929688</c:v>
                </c:pt>
                <c:pt idx="2546">
                  <c:v>198.32000732421875</c:v>
                </c:pt>
                <c:pt idx="2547">
                  <c:v>197.92999267578125</c:v>
                </c:pt>
                <c:pt idx="2548">
                  <c:v>198.17999267578125</c:v>
                </c:pt>
                <c:pt idx="2549">
                  <c:v>197.67999267578125</c:v>
                </c:pt>
                <c:pt idx="2550">
                  <c:v>197.22999572753906</c:v>
                </c:pt>
                <c:pt idx="2551">
                  <c:v>197.55999755859375</c:v>
                </c:pt>
                <c:pt idx="2552">
                  <c:v>197.55999755859375</c:v>
                </c:pt>
                <c:pt idx="2553">
                  <c:v>197.05000305175781</c:v>
                </c:pt>
                <c:pt idx="2554">
                  <c:v>196.86000061035156</c:v>
                </c:pt>
                <c:pt idx="2555">
                  <c:v>196.72000122070313</c:v>
                </c:pt>
                <c:pt idx="2556">
                  <c:v>196.74000549316406</c:v>
                </c:pt>
                <c:pt idx="2557">
                  <c:v>196.50999450683594</c:v>
                </c:pt>
                <c:pt idx="2558">
                  <c:v>196.69999694824219</c:v>
                </c:pt>
                <c:pt idx="2559">
                  <c:v>196.1300048828125</c:v>
                </c:pt>
                <c:pt idx="2560">
                  <c:v>197.05999755859375</c:v>
                </c:pt>
                <c:pt idx="2561">
                  <c:v>197.24000549316406</c:v>
                </c:pt>
                <c:pt idx="2562">
                  <c:v>196.91000366210938</c:v>
                </c:pt>
                <c:pt idx="2563">
                  <c:v>196.97999572753906</c:v>
                </c:pt>
                <c:pt idx="2564">
                  <c:v>197.25999450683594</c:v>
                </c:pt>
                <c:pt idx="2565">
                  <c:v>196.88999938964844</c:v>
                </c:pt>
                <c:pt idx="2566">
                  <c:v>196.99000549316406</c:v>
                </c:pt>
                <c:pt idx="2567">
                  <c:v>196.77000427246094</c:v>
                </c:pt>
                <c:pt idx="2568">
                  <c:v>196.82000732421875</c:v>
                </c:pt>
                <c:pt idx="2569">
                  <c:v>196.69999694824219</c:v>
                </c:pt>
                <c:pt idx="2570">
                  <c:v>196.55000305175781</c:v>
                </c:pt>
                <c:pt idx="2571">
                  <c:v>196.57000732421875</c:v>
                </c:pt>
                <c:pt idx="2572">
                  <c:v>197.53999328613281</c:v>
                </c:pt>
                <c:pt idx="2573">
                  <c:v>197.19000244140625</c:v>
                </c:pt>
                <c:pt idx="2574">
                  <c:v>197.41000366210938</c:v>
                </c:pt>
                <c:pt idx="2575">
                  <c:v>196.46000671386719</c:v>
                </c:pt>
                <c:pt idx="2576">
                  <c:v>197.22999572753906</c:v>
                </c:pt>
                <c:pt idx="2577">
                  <c:v>197.16999816894531</c:v>
                </c:pt>
                <c:pt idx="2578">
                  <c:v>197.33000183105469</c:v>
                </c:pt>
                <c:pt idx="2579">
                  <c:v>196.80999755859375</c:v>
                </c:pt>
                <c:pt idx="2580">
                  <c:v>196.30000305175781</c:v>
                </c:pt>
                <c:pt idx="2581">
                  <c:v>196.00999450683594</c:v>
                </c:pt>
                <c:pt idx="2582">
                  <c:v>196.3699951171875</c:v>
                </c:pt>
                <c:pt idx="2583">
                  <c:v>195.92999267578125</c:v>
                </c:pt>
                <c:pt idx="2584">
                  <c:v>196.33999633789063</c:v>
                </c:pt>
                <c:pt idx="2585">
                  <c:v>196.61000061035156</c:v>
                </c:pt>
                <c:pt idx="2586">
                  <c:v>196.21000671386719</c:v>
                </c:pt>
                <c:pt idx="2587">
                  <c:v>196.27999877929688</c:v>
                </c:pt>
                <c:pt idx="2588">
                  <c:v>196.17999267578125</c:v>
                </c:pt>
                <c:pt idx="2589">
                  <c:v>195.97999572753906</c:v>
                </c:pt>
                <c:pt idx="2590">
                  <c:v>196.66999816894531</c:v>
                </c:pt>
                <c:pt idx="2591">
                  <c:v>197.16000366210938</c:v>
                </c:pt>
                <c:pt idx="2592">
                  <c:v>196.80000305175781</c:v>
                </c:pt>
                <c:pt idx="2593">
                  <c:v>196.64999389648438</c:v>
                </c:pt>
                <c:pt idx="2594">
                  <c:v>196.27000427246094</c:v>
                </c:pt>
                <c:pt idx="2595">
                  <c:v>196.60000610351563</c:v>
                </c:pt>
                <c:pt idx="2596">
                  <c:v>196.11000061035156</c:v>
                </c:pt>
                <c:pt idx="2597">
                  <c:v>196.21000671386719</c:v>
                </c:pt>
                <c:pt idx="2598">
                  <c:v>195.83999633789063</c:v>
                </c:pt>
                <c:pt idx="2599">
                  <c:v>196.19000244140625</c:v>
                </c:pt>
                <c:pt idx="2600">
                  <c:v>195.66999816894531</c:v>
                </c:pt>
                <c:pt idx="2601">
                  <c:v>195.75999450683594</c:v>
                </c:pt>
                <c:pt idx="2602">
                  <c:v>196.1199951171875</c:v>
                </c:pt>
                <c:pt idx="2603">
                  <c:v>196.52999877929688</c:v>
                </c:pt>
                <c:pt idx="2604">
                  <c:v>196.74000549316406</c:v>
                </c:pt>
                <c:pt idx="2605">
                  <c:v>195.94000244140625</c:v>
                </c:pt>
                <c:pt idx="2606">
                  <c:v>196.08999633789063</c:v>
                </c:pt>
                <c:pt idx="2607">
                  <c:v>195.82000732421875</c:v>
                </c:pt>
                <c:pt idx="2608">
                  <c:v>196.25999450683594</c:v>
                </c:pt>
                <c:pt idx="2609">
                  <c:v>195.94999694824219</c:v>
                </c:pt>
                <c:pt idx="2610">
                  <c:v>196.44999694824219</c:v>
                </c:pt>
                <c:pt idx="2611">
                  <c:v>196.66999816894531</c:v>
                </c:pt>
                <c:pt idx="2612">
                  <c:v>196.30000305175781</c:v>
                </c:pt>
                <c:pt idx="2613">
                  <c:v>195.97999572753906</c:v>
                </c:pt>
                <c:pt idx="2614">
                  <c:v>196.16000366210938</c:v>
                </c:pt>
                <c:pt idx="2615">
                  <c:v>195.71000671386719</c:v>
                </c:pt>
                <c:pt idx="2616">
                  <c:v>197.16999816894531</c:v>
                </c:pt>
                <c:pt idx="2617">
                  <c:v>196.58999633789063</c:v>
                </c:pt>
                <c:pt idx="2618">
                  <c:v>196.85000610351563</c:v>
                </c:pt>
                <c:pt idx="2619">
                  <c:v>196.50999450683594</c:v>
                </c:pt>
                <c:pt idx="2620">
                  <c:v>196.41000366210938</c:v>
                </c:pt>
                <c:pt idx="2621">
                  <c:v>196.1300048828125</c:v>
                </c:pt>
                <c:pt idx="2622">
                  <c:v>196.08000183105469</c:v>
                </c:pt>
                <c:pt idx="2623">
                  <c:v>196.53999328613281</c:v>
                </c:pt>
                <c:pt idx="2624">
                  <c:v>196.86000061035156</c:v>
                </c:pt>
                <c:pt idx="2625">
                  <c:v>196.47999572753906</c:v>
                </c:pt>
                <c:pt idx="2626">
                  <c:v>196.85000610351563</c:v>
                </c:pt>
                <c:pt idx="2627">
                  <c:v>195.55000305175781</c:v>
                </c:pt>
                <c:pt idx="2628">
                  <c:v>196.47000122070313</c:v>
                </c:pt>
                <c:pt idx="2629">
                  <c:v>196.6199951171875</c:v>
                </c:pt>
                <c:pt idx="2630">
                  <c:v>196.17999267578125</c:v>
                </c:pt>
                <c:pt idx="2631">
                  <c:v>196.10000610351563</c:v>
                </c:pt>
                <c:pt idx="2632">
                  <c:v>195.88999938964844</c:v>
                </c:pt>
                <c:pt idx="2633">
                  <c:v>196.75</c:v>
                </c:pt>
                <c:pt idx="2634">
                  <c:v>196.3800048828125</c:v>
                </c:pt>
                <c:pt idx="2635">
                  <c:v>196.72999572753906</c:v>
                </c:pt>
                <c:pt idx="2636">
                  <c:v>196.30000305175781</c:v>
                </c:pt>
                <c:pt idx="2637">
                  <c:v>196.46000671386719</c:v>
                </c:pt>
                <c:pt idx="2638">
                  <c:v>195.99000549316406</c:v>
                </c:pt>
                <c:pt idx="2639">
                  <c:v>196.58999633789063</c:v>
                </c:pt>
                <c:pt idx="2640">
                  <c:v>196.52999877929688</c:v>
                </c:pt>
                <c:pt idx="2641">
                  <c:v>196.89999389648438</c:v>
                </c:pt>
                <c:pt idx="2642">
                  <c:v>195.33999633789063</c:v>
                </c:pt>
                <c:pt idx="2643">
                  <c:v>195.75</c:v>
                </c:pt>
                <c:pt idx="2644">
                  <c:v>196.1199951171875</c:v>
                </c:pt>
                <c:pt idx="2645">
                  <c:v>195.80000305175781</c:v>
                </c:pt>
                <c:pt idx="2646">
                  <c:v>195.64999389648438</c:v>
                </c:pt>
                <c:pt idx="2647">
                  <c:v>195.80999755859375</c:v>
                </c:pt>
                <c:pt idx="2648">
                  <c:v>195.80999755859375</c:v>
                </c:pt>
                <c:pt idx="2649">
                  <c:v>195.8699951171875</c:v>
                </c:pt>
                <c:pt idx="2650">
                  <c:v>195.53999328613281</c:v>
                </c:pt>
                <c:pt idx="2651">
                  <c:v>195.05000305175781</c:v>
                </c:pt>
                <c:pt idx="2652">
                  <c:v>195.24000549316406</c:v>
                </c:pt>
                <c:pt idx="2653">
                  <c:v>194.77999877929688</c:v>
                </c:pt>
                <c:pt idx="2654">
                  <c:v>195.21000671386719</c:v>
                </c:pt>
                <c:pt idx="2655">
                  <c:v>194.88999938964844</c:v>
                </c:pt>
                <c:pt idx="2656">
                  <c:v>195.27999877929688</c:v>
                </c:pt>
                <c:pt idx="2657">
                  <c:v>195.35000610351563</c:v>
                </c:pt>
                <c:pt idx="2658">
                  <c:v>195.11000061035156</c:v>
                </c:pt>
                <c:pt idx="2659">
                  <c:v>195.11000061035156</c:v>
                </c:pt>
                <c:pt idx="2660">
                  <c:v>195.00999450683594</c:v>
                </c:pt>
                <c:pt idx="2661">
                  <c:v>194.83999633789063</c:v>
                </c:pt>
                <c:pt idx="2662">
                  <c:v>195.08999633789063</c:v>
                </c:pt>
                <c:pt idx="2663">
                  <c:v>195.77999877929688</c:v>
                </c:pt>
                <c:pt idx="2664">
                  <c:v>196.11000061035156</c:v>
                </c:pt>
                <c:pt idx="2665">
                  <c:v>195.21000671386719</c:v>
                </c:pt>
                <c:pt idx="2666">
                  <c:v>195.00999450683594</c:v>
                </c:pt>
                <c:pt idx="2667">
                  <c:v>195.32000732421875</c:v>
                </c:pt>
                <c:pt idx="2668">
                  <c:v>195.30000305175781</c:v>
                </c:pt>
                <c:pt idx="2669">
                  <c:v>195.74000549316406</c:v>
                </c:pt>
                <c:pt idx="2670">
                  <c:v>195.75</c:v>
                </c:pt>
                <c:pt idx="2671">
                  <c:v>195.91000366210938</c:v>
                </c:pt>
                <c:pt idx="2672">
                  <c:v>196.38999938964844</c:v>
                </c:pt>
                <c:pt idx="2673">
                  <c:v>196.13999938964844</c:v>
                </c:pt>
                <c:pt idx="2674">
                  <c:v>195.33999633789063</c:v>
                </c:pt>
                <c:pt idx="2675">
                  <c:v>194.88999938964844</c:v>
                </c:pt>
                <c:pt idx="2676">
                  <c:v>195.75999450683594</c:v>
                </c:pt>
                <c:pt idx="2677">
                  <c:v>195</c:v>
                </c:pt>
                <c:pt idx="2678">
                  <c:v>195.33000183105469</c:v>
                </c:pt>
                <c:pt idx="2679">
                  <c:v>195.21000671386719</c:v>
                </c:pt>
                <c:pt idx="2680">
                  <c:v>195.33000183105469</c:v>
                </c:pt>
                <c:pt idx="2681">
                  <c:v>195.47000122070313</c:v>
                </c:pt>
                <c:pt idx="2682">
                  <c:v>195.47000122070313</c:v>
                </c:pt>
                <c:pt idx="2683">
                  <c:v>194.77000427246094</c:v>
                </c:pt>
                <c:pt idx="2684">
                  <c:v>194.28999328613281</c:v>
                </c:pt>
                <c:pt idx="2685">
                  <c:v>194.66000366210938</c:v>
                </c:pt>
                <c:pt idx="2686">
                  <c:v>195.1199951171875</c:v>
                </c:pt>
                <c:pt idx="2687">
                  <c:v>194.80999755859375</c:v>
                </c:pt>
                <c:pt idx="2688">
                  <c:v>194.6199951171875</c:v>
                </c:pt>
                <c:pt idx="2689">
                  <c:v>194.94999694824219</c:v>
                </c:pt>
                <c:pt idx="2690">
                  <c:v>194.92999267578125</c:v>
                </c:pt>
                <c:pt idx="2691">
                  <c:v>195.24000549316406</c:v>
                </c:pt>
                <c:pt idx="2692">
                  <c:v>195.36000061035156</c:v>
                </c:pt>
                <c:pt idx="2693">
                  <c:v>194.91000366210938</c:v>
                </c:pt>
                <c:pt idx="2694">
                  <c:v>194.55999755859375</c:v>
                </c:pt>
                <c:pt idx="2695">
                  <c:v>194.17999267578125</c:v>
                </c:pt>
                <c:pt idx="2696">
                  <c:v>194.44000244140625</c:v>
                </c:pt>
                <c:pt idx="2697">
                  <c:v>194.05000305175781</c:v>
                </c:pt>
                <c:pt idx="2698">
                  <c:v>194.6199951171875</c:v>
                </c:pt>
                <c:pt idx="2699">
                  <c:v>194.36000061035156</c:v>
                </c:pt>
                <c:pt idx="2700">
                  <c:v>194.60000610351563</c:v>
                </c:pt>
                <c:pt idx="2701">
                  <c:v>194.44000244140625</c:v>
                </c:pt>
                <c:pt idx="2702">
                  <c:v>194.55999755859375</c:v>
                </c:pt>
                <c:pt idx="2703">
                  <c:v>194.25</c:v>
                </c:pt>
                <c:pt idx="2704">
                  <c:v>194.6300048828125</c:v>
                </c:pt>
                <c:pt idx="2705">
                  <c:v>195.24000549316406</c:v>
                </c:pt>
                <c:pt idx="2706">
                  <c:v>194.96000671386719</c:v>
                </c:pt>
                <c:pt idx="2707">
                  <c:v>194.94000244140625</c:v>
                </c:pt>
                <c:pt idx="2708">
                  <c:v>194.75</c:v>
                </c:pt>
                <c:pt idx="2709">
                  <c:v>194.53999328613281</c:v>
                </c:pt>
                <c:pt idx="2710">
                  <c:v>195.19999694824219</c:v>
                </c:pt>
                <c:pt idx="2711">
                  <c:v>195.19999694824219</c:v>
                </c:pt>
                <c:pt idx="2712">
                  <c:v>195.6300048828125</c:v>
                </c:pt>
                <c:pt idx="2713">
                  <c:v>195.24000549316406</c:v>
                </c:pt>
                <c:pt idx="2714">
                  <c:v>195.49000549316406</c:v>
                </c:pt>
                <c:pt idx="2715">
                  <c:v>194.6199951171875</c:v>
                </c:pt>
                <c:pt idx="2716">
                  <c:v>195.27000427246094</c:v>
                </c:pt>
                <c:pt idx="2717">
                  <c:v>194.89999389648438</c:v>
                </c:pt>
                <c:pt idx="2718">
                  <c:v>194.97000122070313</c:v>
                </c:pt>
                <c:pt idx="2719">
                  <c:v>194.97999572753906</c:v>
                </c:pt>
                <c:pt idx="2720">
                  <c:v>194.91000366210938</c:v>
                </c:pt>
                <c:pt idx="2721">
                  <c:v>194.92999267578125</c:v>
                </c:pt>
                <c:pt idx="2722">
                  <c:v>194.53999328613281</c:v>
                </c:pt>
                <c:pt idx="2723">
                  <c:v>195.47000122070313</c:v>
                </c:pt>
                <c:pt idx="2724">
                  <c:v>195.19999694824219</c:v>
                </c:pt>
                <c:pt idx="2725">
                  <c:v>195.55000305175781</c:v>
                </c:pt>
                <c:pt idx="2726">
                  <c:v>195.16000366210938</c:v>
                </c:pt>
                <c:pt idx="2727">
                  <c:v>195.24000549316406</c:v>
                </c:pt>
                <c:pt idx="2728">
                  <c:v>194.44999694824219</c:v>
                </c:pt>
                <c:pt idx="2729">
                  <c:v>194.83999633789063</c:v>
                </c:pt>
                <c:pt idx="2730">
                  <c:v>194.92999267578125</c:v>
                </c:pt>
                <c:pt idx="2731">
                  <c:v>195.05999755859375</c:v>
                </c:pt>
                <c:pt idx="2732">
                  <c:v>194.14999389648438</c:v>
                </c:pt>
                <c:pt idx="2733">
                  <c:v>194.5</c:v>
                </c:pt>
                <c:pt idx="2734">
                  <c:v>194.16000366210938</c:v>
                </c:pt>
                <c:pt idx="2735">
                  <c:v>194.66999816894531</c:v>
                </c:pt>
                <c:pt idx="2736">
                  <c:v>194.35000610351563</c:v>
                </c:pt>
                <c:pt idx="2737">
                  <c:v>194.80000305175781</c:v>
                </c:pt>
                <c:pt idx="2738">
                  <c:v>194.72000122070313</c:v>
                </c:pt>
                <c:pt idx="2739">
                  <c:v>194.44999694824219</c:v>
                </c:pt>
                <c:pt idx="2740">
                  <c:v>194.80999755859375</c:v>
                </c:pt>
                <c:pt idx="2741">
                  <c:v>195.11000061035156</c:v>
                </c:pt>
                <c:pt idx="2742">
                  <c:v>194.72999572753906</c:v>
                </c:pt>
                <c:pt idx="2743">
                  <c:v>194.94999694824219</c:v>
                </c:pt>
                <c:pt idx="2744">
                  <c:v>194.80999755859375</c:v>
                </c:pt>
                <c:pt idx="2745">
                  <c:v>195.25</c:v>
                </c:pt>
                <c:pt idx="2746">
                  <c:v>195.1300048828125</c:v>
                </c:pt>
                <c:pt idx="2747">
                  <c:v>194.19000244140625</c:v>
                </c:pt>
                <c:pt idx="2748">
                  <c:v>193.97999572753906</c:v>
                </c:pt>
                <c:pt idx="2749">
                  <c:v>194.44999694824219</c:v>
                </c:pt>
                <c:pt idx="2750">
                  <c:v>194.08999633789063</c:v>
                </c:pt>
                <c:pt idx="2751">
                  <c:v>194.3699951171875</c:v>
                </c:pt>
                <c:pt idx="2752">
                  <c:v>194.19999694824219</c:v>
                </c:pt>
                <c:pt idx="2753">
                  <c:v>194.41000366210938</c:v>
                </c:pt>
                <c:pt idx="2754">
                  <c:v>194.25</c:v>
                </c:pt>
                <c:pt idx="2755">
                  <c:v>194.32000732421875</c:v>
                </c:pt>
                <c:pt idx="2756">
                  <c:v>194.08999633789063</c:v>
                </c:pt>
                <c:pt idx="2757">
                  <c:v>194.52000427246094</c:v>
                </c:pt>
                <c:pt idx="2758">
                  <c:v>194.05000305175781</c:v>
                </c:pt>
                <c:pt idx="2759">
                  <c:v>194.41000366210938</c:v>
                </c:pt>
                <c:pt idx="2760">
                  <c:v>194.47000122070313</c:v>
                </c:pt>
                <c:pt idx="2761">
                  <c:v>193.94999694824219</c:v>
                </c:pt>
                <c:pt idx="2762">
                  <c:v>194.91000366210938</c:v>
                </c:pt>
                <c:pt idx="2763">
                  <c:v>195.30000305175781</c:v>
                </c:pt>
                <c:pt idx="2764">
                  <c:v>194.94000244140625</c:v>
                </c:pt>
                <c:pt idx="2765">
                  <c:v>194.86000061035156</c:v>
                </c:pt>
                <c:pt idx="2766">
                  <c:v>194.6199951171875</c:v>
                </c:pt>
                <c:pt idx="2767">
                  <c:v>194.80000305175781</c:v>
                </c:pt>
                <c:pt idx="2768">
                  <c:v>194.85000610351563</c:v>
                </c:pt>
                <c:pt idx="2769">
                  <c:v>194.91999816894531</c:v>
                </c:pt>
                <c:pt idx="2770">
                  <c:v>194.46000671386719</c:v>
                </c:pt>
                <c:pt idx="2771">
                  <c:v>193.99000549316406</c:v>
                </c:pt>
                <c:pt idx="2772">
                  <c:v>194.82000732421875</c:v>
                </c:pt>
                <c:pt idx="2773">
                  <c:v>194.67999267578125</c:v>
                </c:pt>
                <c:pt idx="2774">
                  <c:v>194.88999938964844</c:v>
                </c:pt>
                <c:pt idx="2775">
                  <c:v>193.58999633789063</c:v>
                </c:pt>
                <c:pt idx="2776">
                  <c:v>194.99000549316406</c:v>
                </c:pt>
                <c:pt idx="2777">
                  <c:v>194.77999877929688</c:v>
                </c:pt>
                <c:pt idx="2778">
                  <c:v>194.69999694824219</c:v>
                </c:pt>
                <c:pt idx="2779">
                  <c:v>194.92999267578125</c:v>
                </c:pt>
                <c:pt idx="2780">
                  <c:v>194.50999450683594</c:v>
                </c:pt>
                <c:pt idx="2781">
                  <c:v>194.66000366210938</c:v>
                </c:pt>
                <c:pt idx="2782">
                  <c:v>194.3800048828125</c:v>
                </c:pt>
                <c:pt idx="2783">
                  <c:v>194.69999694824219</c:v>
                </c:pt>
                <c:pt idx="2784">
                  <c:v>194.44999694824219</c:v>
                </c:pt>
                <c:pt idx="2785">
                  <c:v>194.88999938964844</c:v>
                </c:pt>
                <c:pt idx="2786">
                  <c:v>194.07000732421875</c:v>
                </c:pt>
                <c:pt idx="2787">
                  <c:v>193.80000305175781</c:v>
                </c:pt>
                <c:pt idx="2788">
                  <c:v>194.10000610351563</c:v>
                </c:pt>
                <c:pt idx="2789">
                  <c:v>194.08000183105469</c:v>
                </c:pt>
                <c:pt idx="2790">
                  <c:v>193.66000366210938</c:v>
                </c:pt>
                <c:pt idx="2791">
                  <c:v>193.80000305175781</c:v>
                </c:pt>
                <c:pt idx="2792">
                  <c:v>193.77999877929688</c:v>
                </c:pt>
                <c:pt idx="2793">
                  <c:v>193.97000122070313</c:v>
                </c:pt>
                <c:pt idx="2794">
                  <c:v>193.78999328613281</c:v>
                </c:pt>
                <c:pt idx="2795">
                  <c:v>194.75999450683594</c:v>
                </c:pt>
                <c:pt idx="2796">
                  <c:v>195.19999694824219</c:v>
                </c:pt>
                <c:pt idx="2797">
                  <c:v>194.80999755859375</c:v>
                </c:pt>
                <c:pt idx="2798">
                  <c:v>194.97999572753906</c:v>
                </c:pt>
                <c:pt idx="2799">
                  <c:v>194.57000732421875</c:v>
                </c:pt>
                <c:pt idx="2800">
                  <c:v>195.05000305175781</c:v>
                </c:pt>
                <c:pt idx="2801">
                  <c:v>194.75999450683594</c:v>
                </c:pt>
                <c:pt idx="2802">
                  <c:v>194.39999389648438</c:v>
                </c:pt>
                <c:pt idx="2803">
                  <c:v>194.27000427246094</c:v>
                </c:pt>
                <c:pt idx="2804">
                  <c:v>194.57000732421875</c:v>
                </c:pt>
                <c:pt idx="2805">
                  <c:v>194.21000671386719</c:v>
                </c:pt>
                <c:pt idx="2806">
                  <c:v>194.19999694824219</c:v>
                </c:pt>
                <c:pt idx="2807">
                  <c:v>194.08000183105469</c:v>
                </c:pt>
                <c:pt idx="2808">
                  <c:v>194.17999267578125</c:v>
                </c:pt>
                <c:pt idx="2809">
                  <c:v>193.78999328613281</c:v>
                </c:pt>
                <c:pt idx="2810">
                  <c:v>194.19999694824219</c:v>
                </c:pt>
                <c:pt idx="2811">
                  <c:v>193.75999450683594</c:v>
                </c:pt>
                <c:pt idx="2812">
                  <c:v>194.80999755859375</c:v>
                </c:pt>
                <c:pt idx="2813">
                  <c:v>195.1300048828125</c:v>
                </c:pt>
                <c:pt idx="2814">
                  <c:v>195.42999267578125</c:v>
                </c:pt>
                <c:pt idx="2815">
                  <c:v>195.33999633789063</c:v>
                </c:pt>
                <c:pt idx="2816">
                  <c:v>194.35000610351563</c:v>
                </c:pt>
                <c:pt idx="2817">
                  <c:v>194.83999633789063</c:v>
                </c:pt>
                <c:pt idx="2818">
                  <c:v>194.60000610351563</c:v>
                </c:pt>
                <c:pt idx="2819">
                  <c:v>195.05999755859375</c:v>
                </c:pt>
                <c:pt idx="2820">
                  <c:v>195.19999694824219</c:v>
                </c:pt>
                <c:pt idx="2821">
                  <c:v>194.99000549316406</c:v>
                </c:pt>
                <c:pt idx="2822">
                  <c:v>195.72999572753906</c:v>
                </c:pt>
                <c:pt idx="2823">
                  <c:v>196.24000549316406</c:v>
                </c:pt>
                <c:pt idx="2824">
                  <c:v>196.00999450683594</c:v>
                </c:pt>
                <c:pt idx="2825">
                  <c:v>196.36000061035156</c:v>
                </c:pt>
                <c:pt idx="2826">
                  <c:v>195.8699951171875</c:v>
                </c:pt>
                <c:pt idx="2827">
                  <c:v>196.1199951171875</c:v>
                </c:pt>
                <c:pt idx="2828">
                  <c:v>195.77999877929688</c:v>
                </c:pt>
                <c:pt idx="2829">
                  <c:v>195.52000427246094</c:v>
                </c:pt>
                <c:pt idx="2830">
                  <c:v>195.80000305175781</c:v>
                </c:pt>
                <c:pt idx="2831">
                  <c:v>195</c:v>
                </c:pt>
                <c:pt idx="2832">
                  <c:v>195.88999938964844</c:v>
                </c:pt>
                <c:pt idx="2833">
                  <c:v>196.30000305175781</c:v>
                </c:pt>
                <c:pt idx="2834">
                  <c:v>194.92999267578125</c:v>
                </c:pt>
                <c:pt idx="2835">
                  <c:v>196.08999633789063</c:v>
                </c:pt>
                <c:pt idx="2836">
                  <c:v>196.50999450683594</c:v>
                </c:pt>
                <c:pt idx="2837">
                  <c:v>196.21000671386719</c:v>
                </c:pt>
                <c:pt idx="2838">
                  <c:v>196.22000122070313</c:v>
                </c:pt>
                <c:pt idx="2839">
                  <c:v>195.85000610351563</c:v>
                </c:pt>
                <c:pt idx="2840">
                  <c:v>195.42999267578125</c:v>
                </c:pt>
                <c:pt idx="2841">
                  <c:v>195.00999450683594</c:v>
                </c:pt>
                <c:pt idx="2842">
                  <c:v>195.86000061035156</c:v>
                </c:pt>
                <c:pt idx="2843">
                  <c:v>196.08000183105469</c:v>
                </c:pt>
                <c:pt idx="2844">
                  <c:v>195.69000244140625</c:v>
                </c:pt>
                <c:pt idx="2845">
                  <c:v>195.97000122070313</c:v>
                </c:pt>
                <c:pt idx="2846">
                  <c:v>195.72000122070313</c:v>
                </c:pt>
                <c:pt idx="2847">
                  <c:v>195.77000427246094</c:v>
                </c:pt>
                <c:pt idx="2848">
                  <c:v>195.88999938964844</c:v>
                </c:pt>
                <c:pt idx="2849">
                  <c:v>195.25</c:v>
                </c:pt>
                <c:pt idx="2850">
                  <c:v>195.75</c:v>
                </c:pt>
                <c:pt idx="2851">
                  <c:v>195.66999816894531</c:v>
                </c:pt>
                <c:pt idx="2852">
                  <c:v>195.97000122070313</c:v>
                </c:pt>
                <c:pt idx="2853">
                  <c:v>195.61000061035156</c:v>
                </c:pt>
                <c:pt idx="2854">
                  <c:v>195.94000244140625</c:v>
                </c:pt>
                <c:pt idx="2855">
                  <c:v>195.80000305175781</c:v>
                </c:pt>
                <c:pt idx="2856">
                  <c:v>196.07000732421875</c:v>
                </c:pt>
                <c:pt idx="2857">
                  <c:v>195.71000671386719</c:v>
                </c:pt>
                <c:pt idx="2858">
                  <c:v>196.27000427246094</c:v>
                </c:pt>
                <c:pt idx="2859">
                  <c:v>195.91999816894531</c:v>
                </c:pt>
                <c:pt idx="2860">
                  <c:v>195.64999389648438</c:v>
                </c:pt>
                <c:pt idx="2861">
                  <c:v>195.8699951171875</c:v>
                </c:pt>
                <c:pt idx="2862">
                  <c:v>196.25</c:v>
                </c:pt>
                <c:pt idx="2863">
                  <c:v>196.55000305175781</c:v>
                </c:pt>
                <c:pt idx="2864">
                  <c:v>196.33999633789063</c:v>
                </c:pt>
                <c:pt idx="2865">
                  <c:v>196.66999816894531</c:v>
                </c:pt>
                <c:pt idx="2866">
                  <c:v>196.19000244140625</c:v>
                </c:pt>
                <c:pt idx="2867">
                  <c:v>195.96000671386719</c:v>
                </c:pt>
                <c:pt idx="2868">
                  <c:v>195.97999572753906</c:v>
                </c:pt>
                <c:pt idx="2869">
                  <c:v>195.67999267578125</c:v>
                </c:pt>
                <c:pt idx="2870">
                  <c:v>195.77999877929688</c:v>
                </c:pt>
                <c:pt idx="2871">
                  <c:v>195.72999572753906</c:v>
                </c:pt>
                <c:pt idx="2872">
                  <c:v>196.08000183105469</c:v>
                </c:pt>
                <c:pt idx="2873">
                  <c:v>196.38999938964844</c:v>
                </c:pt>
                <c:pt idx="2874">
                  <c:v>195.25999450683594</c:v>
                </c:pt>
                <c:pt idx="2875">
                  <c:v>195.25</c:v>
                </c:pt>
                <c:pt idx="2876">
                  <c:v>194.8699951171875</c:v>
                </c:pt>
                <c:pt idx="2877">
                  <c:v>195.33000183105469</c:v>
                </c:pt>
                <c:pt idx="2878">
                  <c:v>195.11000061035156</c:v>
                </c:pt>
                <c:pt idx="2879">
                  <c:v>195.25999450683594</c:v>
                </c:pt>
                <c:pt idx="2880">
                  <c:v>195.66999816894531</c:v>
                </c:pt>
                <c:pt idx="2881">
                  <c:v>195.35000610351563</c:v>
                </c:pt>
                <c:pt idx="2882">
                  <c:v>195.58999633789063</c:v>
                </c:pt>
                <c:pt idx="2883">
                  <c:v>195.35000610351563</c:v>
                </c:pt>
                <c:pt idx="2884">
                  <c:v>196.41000366210938</c:v>
                </c:pt>
                <c:pt idx="2885">
                  <c:v>195.39999389648438</c:v>
                </c:pt>
                <c:pt idx="2886">
                  <c:v>196.32000732421875</c:v>
                </c:pt>
                <c:pt idx="2887">
                  <c:v>195.14999389648438</c:v>
                </c:pt>
                <c:pt idx="2888">
                  <c:v>194.80999755859375</c:v>
                </c:pt>
                <c:pt idx="2889">
                  <c:v>196.08000183105469</c:v>
                </c:pt>
                <c:pt idx="2890">
                  <c:v>196.47000122070313</c:v>
                </c:pt>
                <c:pt idx="2891">
                  <c:v>195.17999267578125</c:v>
                </c:pt>
                <c:pt idx="2892">
                  <c:v>195.24000549316406</c:v>
                </c:pt>
                <c:pt idx="2893">
                  <c:v>195.80999755859375</c:v>
                </c:pt>
                <c:pt idx="2894">
                  <c:v>196.10000610351563</c:v>
                </c:pt>
                <c:pt idx="2895">
                  <c:v>195.80999755859375</c:v>
                </c:pt>
                <c:pt idx="2896">
                  <c:v>195.24000549316406</c:v>
                </c:pt>
                <c:pt idx="2897">
                  <c:v>195.75</c:v>
                </c:pt>
                <c:pt idx="2898">
                  <c:v>195.94000244140625</c:v>
                </c:pt>
                <c:pt idx="2899">
                  <c:v>195.8800048828125</c:v>
                </c:pt>
                <c:pt idx="2900">
                  <c:v>195.63999938964844</c:v>
                </c:pt>
                <c:pt idx="2901">
                  <c:v>194.58000183105469</c:v>
                </c:pt>
                <c:pt idx="2902">
                  <c:v>195.02000427246094</c:v>
                </c:pt>
                <c:pt idx="2903">
                  <c:v>195.22000122070313</c:v>
                </c:pt>
                <c:pt idx="2904">
                  <c:v>194.58999633789063</c:v>
                </c:pt>
                <c:pt idx="2905">
                  <c:v>195.02999877929688</c:v>
                </c:pt>
                <c:pt idx="2906">
                  <c:v>195.21000671386719</c:v>
                </c:pt>
                <c:pt idx="2907">
                  <c:v>194.97999572753906</c:v>
                </c:pt>
                <c:pt idx="2908">
                  <c:v>194.75999450683594</c:v>
                </c:pt>
                <c:pt idx="2909">
                  <c:v>195.44000244140625</c:v>
                </c:pt>
                <c:pt idx="2910">
                  <c:v>194.42999267578125</c:v>
                </c:pt>
                <c:pt idx="2911">
                  <c:v>194.85000610351563</c:v>
                </c:pt>
                <c:pt idx="2912">
                  <c:v>194.75999450683594</c:v>
                </c:pt>
                <c:pt idx="2913">
                  <c:v>195.66000366210938</c:v>
                </c:pt>
                <c:pt idx="2914">
                  <c:v>195.49000549316406</c:v>
                </c:pt>
                <c:pt idx="2915">
                  <c:v>195.85000610351563</c:v>
                </c:pt>
                <c:pt idx="2916">
                  <c:v>195.78999328613281</c:v>
                </c:pt>
                <c:pt idx="2917">
                  <c:v>195.38999938964844</c:v>
                </c:pt>
                <c:pt idx="2918">
                  <c:v>195.41000366210938</c:v>
                </c:pt>
                <c:pt idx="2919">
                  <c:v>195.49000549316406</c:v>
                </c:pt>
                <c:pt idx="2920">
                  <c:v>194.67999267578125</c:v>
                </c:pt>
                <c:pt idx="2921">
                  <c:v>194.61000061035156</c:v>
                </c:pt>
                <c:pt idx="2922">
                  <c:v>194.25</c:v>
                </c:pt>
                <c:pt idx="2923">
                  <c:v>194.5</c:v>
                </c:pt>
                <c:pt idx="2924">
                  <c:v>195.36000061035156</c:v>
                </c:pt>
                <c:pt idx="2925">
                  <c:v>195.77999877929688</c:v>
                </c:pt>
                <c:pt idx="2926">
                  <c:v>195.33999633789063</c:v>
                </c:pt>
                <c:pt idx="2927">
                  <c:v>195.80999755859375</c:v>
                </c:pt>
                <c:pt idx="2928">
                  <c:v>195.91000366210938</c:v>
                </c:pt>
                <c:pt idx="2929">
                  <c:v>195.41999816894531</c:v>
                </c:pt>
                <c:pt idx="2930">
                  <c:v>196.5</c:v>
                </c:pt>
                <c:pt idx="2931">
                  <c:v>195.55999755859375</c:v>
                </c:pt>
                <c:pt idx="2932">
                  <c:v>195.64999389648438</c:v>
                </c:pt>
                <c:pt idx="2933">
                  <c:v>195.21000671386719</c:v>
                </c:pt>
                <c:pt idx="2934">
                  <c:v>195.39999389648438</c:v>
                </c:pt>
                <c:pt idx="2935">
                  <c:v>195.82000732421875</c:v>
                </c:pt>
                <c:pt idx="2936">
                  <c:v>195.80000305175781</c:v>
                </c:pt>
                <c:pt idx="2937">
                  <c:v>196.05999755859375</c:v>
                </c:pt>
                <c:pt idx="2938">
                  <c:v>196.25999450683594</c:v>
                </c:pt>
                <c:pt idx="2939">
                  <c:v>196.32000732421875</c:v>
                </c:pt>
                <c:pt idx="2940">
                  <c:v>195.47000122070313</c:v>
                </c:pt>
                <c:pt idx="2941">
                  <c:v>195.17999267578125</c:v>
                </c:pt>
                <c:pt idx="2942">
                  <c:v>195.58000183105469</c:v>
                </c:pt>
                <c:pt idx="2943">
                  <c:v>196.28999328613281</c:v>
                </c:pt>
                <c:pt idx="2944">
                  <c:v>196.47999572753906</c:v>
                </c:pt>
                <c:pt idx="2945">
                  <c:v>196.1199951171875</c:v>
                </c:pt>
                <c:pt idx="2946">
                  <c:v>196.21000671386719</c:v>
                </c:pt>
                <c:pt idx="2947">
                  <c:v>195.92999267578125</c:v>
                </c:pt>
                <c:pt idx="2948">
                  <c:v>195.96000671386719</c:v>
                </c:pt>
                <c:pt idx="2949">
                  <c:v>195.8800048828125</c:v>
                </c:pt>
                <c:pt idx="2950">
                  <c:v>195.6199951171875</c:v>
                </c:pt>
                <c:pt idx="2951">
                  <c:v>196.16000366210938</c:v>
                </c:pt>
                <c:pt idx="2952">
                  <c:v>195.97999572753906</c:v>
                </c:pt>
                <c:pt idx="2953">
                  <c:v>196.39999389648438</c:v>
                </c:pt>
                <c:pt idx="2954">
                  <c:v>196.78999328613281</c:v>
                </c:pt>
                <c:pt idx="2955">
                  <c:v>195.22999572753906</c:v>
                </c:pt>
                <c:pt idx="2956">
                  <c:v>196.64999389648438</c:v>
                </c:pt>
                <c:pt idx="2957">
                  <c:v>195.27000427246094</c:v>
                </c:pt>
                <c:pt idx="2958">
                  <c:v>196.64999389648438</c:v>
                </c:pt>
                <c:pt idx="2959">
                  <c:v>196.22000122070313</c:v>
                </c:pt>
                <c:pt idx="2960">
                  <c:v>196.33999633789063</c:v>
                </c:pt>
                <c:pt idx="2961">
                  <c:v>196.00999450683594</c:v>
                </c:pt>
                <c:pt idx="2962">
                  <c:v>195.96000671386719</c:v>
                </c:pt>
                <c:pt idx="2963">
                  <c:v>196.21000671386719</c:v>
                </c:pt>
                <c:pt idx="2964">
                  <c:v>196.3800048828125</c:v>
                </c:pt>
                <c:pt idx="2965">
                  <c:v>196.72000122070313</c:v>
                </c:pt>
                <c:pt idx="2966">
                  <c:v>195.83999633789063</c:v>
                </c:pt>
                <c:pt idx="2967">
                  <c:v>195.50999450683594</c:v>
                </c:pt>
                <c:pt idx="2968">
                  <c:v>196.8699951171875</c:v>
                </c:pt>
                <c:pt idx="2969">
                  <c:v>195.39999389648438</c:v>
                </c:pt>
                <c:pt idx="2970">
                  <c:v>195.92999267578125</c:v>
                </c:pt>
                <c:pt idx="2971">
                  <c:v>195.78999328613281</c:v>
                </c:pt>
                <c:pt idx="2972">
                  <c:v>196.1300048828125</c:v>
                </c:pt>
                <c:pt idx="2973">
                  <c:v>195.96000671386719</c:v>
                </c:pt>
                <c:pt idx="2974">
                  <c:v>196.05999755859375</c:v>
                </c:pt>
                <c:pt idx="2975">
                  <c:v>195.61000061035156</c:v>
                </c:pt>
                <c:pt idx="2976">
                  <c:v>196.58000183105469</c:v>
                </c:pt>
                <c:pt idx="2977">
                  <c:v>196.08999633789063</c:v>
                </c:pt>
                <c:pt idx="2978">
                  <c:v>196.52000427246094</c:v>
                </c:pt>
                <c:pt idx="2979">
                  <c:v>196.14999389648438</c:v>
                </c:pt>
                <c:pt idx="2980">
                  <c:v>196.33999633789063</c:v>
                </c:pt>
                <c:pt idx="2981">
                  <c:v>196.21000671386719</c:v>
                </c:pt>
                <c:pt idx="2982">
                  <c:v>196.44999694824219</c:v>
                </c:pt>
                <c:pt idx="2983">
                  <c:v>196.39999389648438</c:v>
                </c:pt>
                <c:pt idx="2984">
                  <c:v>196.63999938964844</c:v>
                </c:pt>
                <c:pt idx="2985">
                  <c:v>195.77999877929688</c:v>
                </c:pt>
                <c:pt idx="2986">
                  <c:v>195.3800048828125</c:v>
                </c:pt>
                <c:pt idx="2987">
                  <c:v>195.83999633789063</c:v>
                </c:pt>
                <c:pt idx="2988">
                  <c:v>195.69000244140625</c:v>
                </c:pt>
                <c:pt idx="2989">
                  <c:v>195.74000549316406</c:v>
                </c:pt>
                <c:pt idx="2990">
                  <c:v>196.14999389648438</c:v>
                </c:pt>
                <c:pt idx="2991">
                  <c:v>196.11000061035156</c:v>
                </c:pt>
                <c:pt idx="2992">
                  <c:v>195.8699951171875</c:v>
                </c:pt>
                <c:pt idx="2993">
                  <c:v>195.66999816894531</c:v>
                </c:pt>
                <c:pt idx="2994">
                  <c:v>195.85000610351563</c:v>
                </c:pt>
                <c:pt idx="2995">
                  <c:v>197.02999877929688</c:v>
                </c:pt>
                <c:pt idx="2996">
                  <c:v>196.52000427246094</c:v>
                </c:pt>
                <c:pt idx="2997">
                  <c:v>197.02000427246094</c:v>
                </c:pt>
                <c:pt idx="2998">
                  <c:v>196.58000183105469</c:v>
                </c:pt>
                <c:pt idx="2999">
                  <c:v>196.49000549316406</c:v>
                </c:pt>
                <c:pt idx="3000">
                  <c:v>196.52999877929688</c:v>
                </c:pt>
                <c:pt idx="3001">
                  <c:v>196.75</c:v>
                </c:pt>
                <c:pt idx="3002">
                  <c:v>196.57000732421875</c:v>
                </c:pt>
                <c:pt idx="3003">
                  <c:v>196.82000732421875</c:v>
                </c:pt>
                <c:pt idx="3004">
                  <c:v>196.38999938964844</c:v>
                </c:pt>
                <c:pt idx="3005">
                  <c:v>195.44000244140625</c:v>
                </c:pt>
                <c:pt idx="3006">
                  <c:v>196.00999450683594</c:v>
                </c:pt>
                <c:pt idx="3007">
                  <c:v>196.80000305175781</c:v>
                </c:pt>
                <c:pt idx="3008">
                  <c:v>196.32000732421875</c:v>
                </c:pt>
                <c:pt idx="3009">
                  <c:v>196.35000610351563</c:v>
                </c:pt>
                <c:pt idx="3010">
                  <c:v>196.05000305175781</c:v>
                </c:pt>
                <c:pt idx="3011">
                  <c:v>196.42999267578125</c:v>
                </c:pt>
                <c:pt idx="3012">
                  <c:v>195.71000671386719</c:v>
                </c:pt>
                <c:pt idx="3013">
                  <c:v>195.97000122070313</c:v>
                </c:pt>
                <c:pt idx="3014">
                  <c:v>196.75999450683594</c:v>
                </c:pt>
                <c:pt idx="3015">
                  <c:v>196.22999572753906</c:v>
                </c:pt>
                <c:pt idx="3016">
                  <c:v>196.02000427246094</c:v>
                </c:pt>
                <c:pt idx="3017">
                  <c:v>196.30000305175781</c:v>
                </c:pt>
                <c:pt idx="3018">
                  <c:v>196.52000427246094</c:v>
                </c:pt>
                <c:pt idx="3019">
                  <c:v>196.52999877929688</c:v>
                </c:pt>
                <c:pt idx="3020">
                  <c:v>196.83999633789063</c:v>
                </c:pt>
                <c:pt idx="3021">
                  <c:v>195.91999816894531</c:v>
                </c:pt>
                <c:pt idx="3022">
                  <c:v>195.67999267578125</c:v>
                </c:pt>
                <c:pt idx="3023">
                  <c:v>196.16999816894531</c:v>
                </c:pt>
                <c:pt idx="3024">
                  <c:v>196</c:v>
                </c:pt>
                <c:pt idx="3025">
                  <c:v>196.14999389648438</c:v>
                </c:pt>
                <c:pt idx="3026">
                  <c:v>195.91000366210938</c:v>
                </c:pt>
                <c:pt idx="3027">
                  <c:v>196.16000366210938</c:v>
                </c:pt>
                <c:pt idx="3028">
                  <c:v>196.74000549316406</c:v>
                </c:pt>
                <c:pt idx="3029">
                  <c:v>196.49000549316406</c:v>
                </c:pt>
                <c:pt idx="3030">
                  <c:v>196.67999267578125</c:v>
                </c:pt>
                <c:pt idx="3031">
                  <c:v>197.13999938964844</c:v>
                </c:pt>
                <c:pt idx="3032">
                  <c:v>196.52000427246094</c:v>
                </c:pt>
                <c:pt idx="3033">
                  <c:v>196.67999267578125</c:v>
                </c:pt>
                <c:pt idx="3034">
                  <c:v>196.19999694824219</c:v>
                </c:pt>
                <c:pt idx="3035">
                  <c:v>196.61000061035156</c:v>
                </c:pt>
                <c:pt idx="3036">
                  <c:v>196.58000183105469</c:v>
                </c:pt>
                <c:pt idx="3037">
                  <c:v>196.88999938964844</c:v>
                </c:pt>
                <c:pt idx="3038">
                  <c:v>196.67999267578125</c:v>
                </c:pt>
                <c:pt idx="3039">
                  <c:v>195.72000122070313</c:v>
                </c:pt>
                <c:pt idx="3040">
                  <c:v>195.97000122070313</c:v>
                </c:pt>
                <c:pt idx="3041">
                  <c:v>195.72999572753906</c:v>
                </c:pt>
                <c:pt idx="3042">
                  <c:v>196.13999938964844</c:v>
                </c:pt>
                <c:pt idx="3043">
                  <c:v>195.8800048828125</c:v>
                </c:pt>
                <c:pt idx="3044">
                  <c:v>196.27999877929688</c:v>
                </c:pt>
                <c:pt idx="3045">
                  <c:v>195.5</c:v>
                </c:pt>
                <c:pt idx="3046">
                  <c:v>195.72000122070313</c:v>
                </c:pt>
                <c:pt idx="3047">
                  <c:v>196.41999816894531</c:v>
                </c:pt>
                <c:pt idx="3048">
                  <c:v>196.71000671386719</c:v>
                </c:pt>
                <c:pt idx="3049">
                  <c:v>196.5</c:v>
                </c:pt>
                <c:pt idx="3050">
                  <c:v>196.83999633789063</c:v>
                </c:pt>
                <c:pt idx="3051">
                  <c:v>196.05000305175781</c:v>
                </c:pt>
                <c:pt idx="3052">
                  <c:v>196.05999755859375</c:v>
                </c:pt>
                <c:pt idx="3053">
                  <c:v>196.33999633789063</c:v>
                </c:pt>
                <c:pt idx="3054">
                  <c:v>196.32000732421875</c:v>
                </c:pt>
                <c:pt idx="3055">
                  <c:v>195.91999816894531</c:v>
                </c:pt>
                <c:pt idx="3056">
                  <c:v>195.61000061035156</c:v>
                </c:pt>
                <c:pt idx="3057">
                  <c:v>196.03999328613281</c:v>
                </c:pt>
                <c:pt idx="3058">
                  <c:v>195.75999450683594</c:v>
                </c:pt>
                <c:pt idx="3059">
                  <c:v>196.82000732421875</c:v>
                </c:pt>
                <c:pt idx="3060">
                  <c:v>197.05999755859375</c:v>
                </c:pt>
                <c:pt idx="3061">
                  <c:v>196.71000671386719</c:v>
                </c:pt>
                <c:pt idx="3062">
                  <c:v>196.91999816894531</c:v>
                </c:pt>
                <c:pt idx="3063">
                  <c:v>196.71000671386719</c:v>
                </c:pt>
                <c:pt idx="3064">
                  <c:v>197.02999877929688</c:v>
                </c:pt>
                <c:pt idx="3065">
                  <c:v>197.16000366210938</c:v>
                </c:pt>
                <c:pt idx="3066">
                  <c:v>196.6199951171875</c:v>
                </c:pt>
                <c:pt idx="3067">
                  <c:v>196.57000732421875</c:v>
                </c:pt>
                <c:pt idx="3068">
                  <c:v>196.27000427246094</c:v>
                </c:pt>
                <c:pt idx="3069">
                  <c:v>196.72999572753906</c:v>
                </c:pt>
                <c:pt idx="3070">
                  <c:v>196.33999633789063</c:v>
                </c:pt>
                <c:pt idx="3071">
                  <c:v>196.5</c:v>
                </c:pt>
                <c:pt idx="3072">
                  <c:v>197.44999694824219</c:v>
                </c:pt>
                <c:pt idx="3073">
                  <c:v>197.77999877929688</c:v>
                </c:pt>
                <c:pt idx="3074">
                  <c:v>197.36000061035156</c:v>
                </c:pt>
                <c:pt idx="3075">
                  <c:v>196.91000366210938</c:v>
                </c:pt>
                <c:pt idx="3076">
                  <c:v>197.3800048828125</c:v>
                </c:pt>
                <c:pt idx="3077">
                  <c:v>197.6300048828125</c:v>
                </c:pt>
                <c:pt idx="3078">
                  <c:v>197.05000305175781</c:v>
                </c:pt>
                <c:pt idx="3079">
                  <c:v>196.91000366210938</c:v>
                </c:pt>
                <c:pt idx="3080">
                  <c:v>197.19999694824219</c:v>
                </c:pt>
                <c:pt idx="3081">
                  <c:v>197.1300048828125</c:v>
                </c:pt>
                <c:pt idx="3082">
                  <c:v>196.47999572753906</c:v>
                </c:pt>
                <c:pt idx="3083">
                  <c:v>196.05000305175781</c:v>
                </c:pt>
                <c:pt idx="3084">
                  <c:v>196.44000244140625</c:v>
                </c:pt>
                <c:pt idx="3085">
                  <c:v>197.27000427246094</c:v>
                </c:pt>
                <c:pt idx="3086">
                  <c:v>197.63999938964844</c:v>
                </c:pt>
                <c:pt idx="3087">
                  <c:v>197.44000244140625</c:v>
                </c:pt>
                <c:pt idx="3088">
                  <c:v>197.11000061035156</c:v>
                </c:pt>
                <c:pt idx="3089">
                  <c:v>196.85000610351563</c:v>
                </c:pt>
                <c:pt idx="3090">
                  <c:v>196.77000427246094</c:v>
                </c:pt>
                <c:pt idx="3091">
                  <c:v>197.16000366210938</c:v>
                </c:pt>
                <c:pt idx="3092">
                  <c:v>196.49000549316406</c:v>
                </c:pt>
                <c:pt idx="3093">
                  <c:v>196.6199951171875</c:v>
                </c:pt>
                <c:pt idx="3094">
                  <c:v>196.44999694824219</c:v>
                </c:pt>
                <c:pt idx="3095">
                  <c:v>196.80000305175781</c:v>
                </c:pt>
                <c:pt idx="3096">
                  <c:v>196.47000122070313</c:v>
                </c:pt>
                <c:pt idx="3097">
                  <c:v>196.82000732421875</c:v>
                </c:pt>
                <c:pt idx="3098">
                  <c:v>197.72000122070313</c:v>
                </c:pt>
                <c:pt idx="3099">
                  <c:v>197.25999450683594</c:v>
                </c:pt>
                <c:pt idx="3100">
                  <c:v>197.35000610351563</c:v>
                </c:pt>
                <c:pt idx="3101">
                  <c:v>197.00999450683594</c:v>
                </c:pt>
                <c:pt idx="3102">
                  <c:v>197.14999389648438</c:v>
                </c:pt>
                <c:pt idx="3103">
                  <c:v>196.91999816894531</c:v>
                </c:pt>
                <c:pt idx="3104">
                  <c:v>197.27000427246094</c:v>
                </c:pt>
                <c:pt idx="3105">
                  <c:v>197.36000061035156</c:v>
                </c:pt>
                <c:pt idx="3106">
                  <c:v>196.58999633789063</c:v>
                </c:pt>
                <c:pt idx="3107">
                  <c:v>196.27000427246094</c:v>
                </c:pt>
                <c:pt idx="3108">
                  <c:v>196.64999389648438</c:v>
                </c:pt>
                <c:pt idx="3109">
                  <c:v>196.22000122070313</c:v>
                </c:pt>
                <c:pt idx="3110">
                  <c:v>196.57000732421875</c:v>
                </c:pt>
                <c:pt idx="3111">
                  <c:v>196.66000366210938</c:v>
                </c:pt>
                <c:pt idx="3112">
                  <c:v>196.3800048828125</c:v>
                </c:pt>
                <c:pt idx="3113">
                  <c:v>196.32000732421875</c:v>
                </c:pt>
                <c:pt idx="3114">
                  <c:v>196.44999694824219</c:v>
                </c:pt>
                <c:pt idx="3115">
                  <c:v>197.55999755859375</c:v>
                </c:pt>
                <c:pt idx="3116">
                  <c:v>197.17999267578125</c:v>
                </c:pt>
                <c:pt idx="3117">
                  <c:v>197.22999572753906</c:v>
                </c:pt>
                <c:pt idx="3118">
                  <c:v>196.86000061035156</c:v>
                </c:pt>
                <c:pt idx="3119">
                  <c:v>197.14999389648438</c:v>
                </c:pt>
                <c:pt idx="3120">
                  <c:v>196.66999816894531</c:v>
                </c:pt>
                <c:pt idx="3121">
                  <c:v>196.50999450683594</c:v>
                </c:pt>
                <c:pt idx="3122">
                  <c:v>196.78999328613281</c:v>
                </c:pt>
                <c:pt idx="3123">
                  <c:v>196.8699951171875</c:v>
                </c:pt>
                <c:pt idx="3124">
                  <c:v>196.85000610351563</c:v>
                </c:pt>
                <c:pt idx="3125">
                  <c:v>197.03999328613281</c:v>
                </c:pt>
                <c:pt idx="3126">
                  <c:v>196.27999877929688</c:v>
                </c:pt>
                <c:pt idx="3127">
                  <c:v>195.88999938964844</c:v>
                </c:pt>
                <c:pt idx="3128">
                  <c:v>197.47999572753906</c:v>
                </c:pt>
                <c:pt idx="3129">
                  <c:v>197.17999267578125</c:v>
                </c:pt>
                <c:pt idx="3130">
                  <c:v>196.41999816894531</c:v>
                </c:pt>
                <c:pt idx="3131">
                  <c:v>196.61000061035156</c:v>
                </c:pt>
                <c:pt idx="3132">
                  <c:v>196.49000549316406</c:v>
                </c:pt>
                <c:pt idx="3133">
                  <c:v>196.80999755859375</c:v>
                </c:pt>
                <c:pt idx="3134">
                  <c:v>196.49000549316406</c:v>
                </c:pt>
                <c:pt idx="3135">
                  <c:v>196.49000549316406</c:v>
                </c:pt>
                <c:pt idx="3136">
                  <c:v>196.44000244140625</c:v>
                </c:pt>
                <c:pt idx="3137">
                  <c:v>196.60000610351563</c:v>
                </c:pt>
                <c:pt idx="3138">
                  <c:v>196.44000244140625</c:v>
                </c:pt>
                <c:pt idx="3139">
                  <c:v>197.3699951171875</c:v>
                </c:pt>
                <c:pt idx="3140">
                  <c:v>197.72000122070313</c:v>
                </c:pt>
                <c:pt idx="3141">
                  <c:v>196.60000610351563</c:v>
                </c:pt>
                <c:pt idx="3142">
                  <c:v>197.66000366210938</c:v>
                </c:pt>
                <c:pt idx="3143">
                  <c:v>197.33000183105469</c:v>
                </c:pt>
                <c:pt idx="3144">
                  <c:v>197.74000549316406</c:v>
                </c:pt>
                <c:pt idx="3145">
                  <c:v>196.72999572753906</c:v>
                </c:pt>
                <c:pt idx="3146">
                  <c:v>196.72999572753906</c:v>
                </c:pt>
                <c:pt idx="3147">
                  <c:v>196.8699951171875</c:v>
                </c:pt>
                <c:pt idx="3148">
                  <c:v>197.19999694824219</c:v>
                </c:pt>
                <c:pt idx="3149">
                  <c:v>197.58999633789063</c:v>
                </c:pt>
                <c:pt idx="3150">
                  <c:v>197.32000732421875</c:v>
                </c:pt>
                <c:pt idx="3151">
                  <c:v>196.97999572753906</c:v>
                </c:pt>
                <c:pt idx="3152">
                  <c:v>197.16999816894531</c:v>
                </c:pt>
                <c:pt idx="3153">
                  <c:v>196.94000244140625</c:v>
                </c:pt>
                <c:pt idx="3154">
                  <c:v>197.02000427246094</c:v>
                </c:pt>
                <c:pt idx="3155">
                  <c:v>196.67999267578125</c:v>
                </c:pt>
                <c:pt idx="3156">
                  <c:v>196.83000183105469</c:v>
                </c:pt>
                <c:pt idx="3157">
                  <c:v>196.61000061035156</c:v>
                </c:pt>
                <c:pt idx="3158">
                  <c:v>196.58000183105469</c:v>
                </c:pt>
                <c:pt idx="3159">
                  <c:v>196.5</c:v>
                </c:pt>
                <c:pt idx="3160">
                  <c:v>196.55000305175781</c:v>
                </c:pt>
                <c:pt idx="3161">
                  <c:v>197.39999389648438</c:v>
                </c:pt>
                <c:pt idx="3162">
                  <c:v>197.08999633789063</c:v>
                </c:pt>
                <c:pt idx="3163">
                  <c:v>197.36000061035156</c:v>
                </c:pt>
                <c:pt idx="3164">
                  <c:v>197.07000732421875</c:v>
                </c:pt>
                <c:pt idx="3165">
                  <c:v>197.30000305175781</c:v>
                </c:pt>
                <c:pt idx="3166">
                  <c:v>195.97000122070313</c:v>
                </c:pt>
                <c:pt idx="3167">
                  <c:v>196.21000671386719</c:v>
                </c:pt>
                <c:pt idx="3168">
                  <c:v>196.35000610351563</c:v>
                </c:pt>
                <c:pt idx="3169">
                  <c:v>195.83999633789063</c:v>
                </c:pt>
                <c:pt idx="3170">
                  <c:v>197.41999816894531</c:v>
                </c:pt>
                <c:pt idx="3171">
                  <c:v>196.91000366210938</c:v>
                </c:pt>
                <c:pt idx="3172">
                  <c:v>197.24000549316406</c:v>
                </c:pt>
                <c:pt idx="3173">
                  <c:v>196.91000366210938</c:v>
                </c:pt>
                <c:pt idx="3174">
                  <c:v>195.92999267578125</c:v>
                </c:pt>
                <c:pt idx="3175">
                  <c:v>196.17999267578125</c:v>
                </c:pt>
                <c:pt idx="3176">
                  <c:v>195.8699951171875</c:v>
                </c:pt>
                <c:pt idx="3177">
                  <c:v>196.24000549316406</c:v>
                </c:pt>
                <c:pt idx="3178">
                  <c:v>196.52000427246094</c:v>
                </c:pt>
                <c:pt idx="3179">
                  <c:v>196.33000183105469</c:v>
                </c:pt>
                <c:pt idx="3180">
                  <c:v>196.5</c:v>
                </c:pt>
                <c:pt idx="3181">
                  <c:v>196.42999267578125</c:v>
                </c:pt>
                <c:pt idx="3182">
                  <c:v>196.69000244140625</c:v>
                </c:pt>
                <c:pt idx="3183">
                  <c:v>196.8800048828125</c:v>
                </c:pt>
                <c:pt idx="3184">
                  <c:v>196.24000549316406</c:v>
                </c:pt>
                <c:pt idx="3185">
                  <c:v>196.92999267578125</c:v>
                </c:pt>
                <c:pt idx="3186">
                  <c:v>196.28999328613281</c:v>
                </c:pt>
                <c:pt idx="3187">
                  <c:v>196.3699951171875</c:v>
                </c:pt>
                <c:pt idx="3188">
                  <c:v>196.52000427246094</c:v>
                </c:pt>
                <c:pt idx="3189">
                  <c:v>196.55999755859375</c:v>
                </c:pt>
                <c:pt idx="3190">
                  <c:v>197.07000732421875</c:v>
                </c:pt>
                <c:pt idx="3191">
                  <c:v>196.42999267578125</c:v>
                </c:pt>
                <c:pt idx="3192">
                  <c:v>196.66999816894531</c:v>
                </c:pt>
                <c:pt idx="3193">
                  <c:v>196.36000061035156</c:v>
                </c:pt>
                <c:pt idx="3194">
                  <c:v>196.66999816894531</c:v>
                </c:pt>
                <c:pt idx="3195">
                  <c:v>196.63999938964844</c:v>
                </c:pt>
                <c:pt idx="3196">
                  <c:v>196.66999816894531</c:v>
                </c:pt>
                <c:pt idx="3197">
                  <c:v>196.63999938964844</c:v>
                </c:pt>
                <c:pt idx="3198">
                  <c:v>195.91000366210938</c:v>
                </c:pt>
                <c:pt idx="3199">
                  <c:v>195.69999694824219</c:v>
                </c:pt>
                <c:pt idx="3200">
                  <c:v>196.00999450683594</c:v>
                </c:pt>
                <c:pt idx="3201">
                  <c:v>195.58000183105469</c:v>
                </c:pt>
                <c:pt idx="3202">
                  <c:v>196.55000305175781</c:v>
                </c:pt>
                <c:pt idx="3203">
                  <c:v>197</c:v>
                </c:pt>
                <c:pt idx="3204">
                  <c:v>196.69000244140625</c:v>
                </c:pt>
                <c:pt idx="3205">
                  <c:v>196.86000061035156</c:v>
                </c:pt>
                <c:pt idx="3206">
                  <c:v>196.1300048828125</c:v>
                </c:pt>
                <c:pt idx="3207">
                  <c:v>195.92999267578125</c:v>
                </c:pt>
                <c:pt idx="3208">
                  <c:v>196.16999816894531</c:v>
                </c:pt>
                <c:pt idx="3209">
                  <c:v>195.72000122070313</c:v>
                </c:pt>
                <c:pt idx="3210">
                  <c:v>195.80000305175781</c:v>
                </c:pt>
                <c:pt idx="3211">
                  <c:v>195.64999389648438</c:v>
                </c:pt>
                <c:pt idx="3212">
                  <c:v>195.72999572753906</c:v>
                </c:pt>
                <c:pt idx="3213">
                  <c:v>195.66999816894531</c:v>
                </c:pt>
                <c:pt idx="3214">
                  <c:v>196.55000305175781</c:v>
                </c:pt>
                <c:pt idx="3215">
                  <c:v>196.82000732421875</c:v>
                </c:pt>
                <c:pt idx="3216">
                  <c:v>196.80000305175781</c:v>
                </c:pt>
                <c:pt idx="3217">
                  <c:v>195.94000244140625</c:v>
                </c:pt>
                <c:pt idx="3218">
                  <c:v>196.71000671386719</c:v>
                </c:pt>
                <c:pt idx="3219">
                  <c:v>196.02000427246094</c:v>
                </c:pt>
                <c:pt idx="3220">
                  <c:v>195.74000549316406</c:v>
                </c:pt>
                <c:pt idx="3221">
                  <c:v>196</c:v>
                </c:pt>
                <c:pt idx="3222">
                  <c:v>195.80000305175781</c:v>
                </c:pt>
                <c:pt idx="3223">
                  <c:v>196.28999328613281</c:v>
                </c:pt>
                <c:pt idx="3224">
                  <c:v>195.72999572753906</c:v>
                </c:pt>
                <c:pt idx="3225">
                  <c:v>196.00999450683594</c:v>
                </c:pt>
                <c:pt idx="3226">
                  <c:v>195.92999267578125</c:v>
                </c:pt>
                <c:pt idx="3227">
                  <c:v>195.97999572753906</c:v>
                </c:pt>
                <c:pt idx="3228">
                  <c:v>195.91999816894531</c:v>
                </c:pt>
                <c:pt idx="3229">
                  <c:v>196.02000427246094</c:v>
                </c:pt>
                <c:pt idx="3230">
                  <c:v>197.05999755859375</c:v>
                </c:pt>
                <c:pt idx="3231">
                  <c:v>196.80999755859375</c:v>
                </c:pt>
                <c:pt idx="3232">
                  <c:v>195.97000122070313</c:v>
                </c:pt>
                <c:pt idx="3233">
                  <c:v>196.80000305175781</c:v>
                </c:pt>
                <c:pt idx="3234">
                  <c:v>197.05999755859375</c:v>
                </c:pt>
                <c:pt idx="3235">
                  <c:v>196.38999938964844</c:v>
                </c:pt>
                <c:pt idx="3236">
                  <c:v>196.30999755859375</c:v>
                </c:pt>
                <c:pt idx="3237">
                  <c:v>196.30999755859375</c:v>
                </c:pt>
                <c:pt idx="3238">
                  <c:v>196.16999816894531</c:v>
                </c:pt>
                <c:pt idx="3239">
                  <c:v>196.13999938964844</c:v>
                </c:pt>
                <c:pt idx="3240">
                  <c:v>196.75</c:v>
                </c:pt>
                <c:pt idx="3241">
                  <c:v>197.00999450683594</c:v>
                </c:pt>
                <c:pt idx="3242">
                  <c:v>196.52000427246094</c:v>
                </c:pt>
                <c:pt idx="3243">
                  <c:v>197.02000427246094</c:v>
                </c:pt>
                <c:pt idx="3244">
                  <c:v>196.10000610351563</c:v>
                </c:pt>
                <c:pt idx="3245">
                  <c:v>195.94000244140625</c:v>
                </c:pt>
                <c:pt idx="3246">
                  <c:v>196.25999450683594</c:v>
                </c:pt>
                <c:pt idx="3247">
                  <c:v>196.25999450683594</c:v>
                </c:pt>
                <c:pt idx="3248">
                  <c:v>196.02999877929688</c:v>
                </c:pt>
                <c:pt idx="3249">
                  <c:v>195.83000183105469</c:v>
                </c:pt>
                <c:pt idx="3250">
                  <c:v>196.08999633789063</c:v>
                </c:pt>
                <c:pt idx="3251">
                  <c:v>195.77000427246094</c:v>
                </c:pt>
                <c:pt idx="3252">
                  <c:v>196.1199951171875</c:v>
                </c:pt>
                <c:pt idx="3253">
                  <c:v>195.69999694824219</c:v>
                </c:pt>
                <c:pt idx="3254">
                  <c:v>196.58999633789063</c:v>
                </c:pt>
                <c:pt idx="3255">
                  <c:v>196.77999877929688</c:v>
                </c:pt>
                <c:pt idx="3256">
                  <c:v>197.11000061035156</c:v>
                </c:pt>
                <c:pt idx="3257">
                  <c:v>196.17999267578125</c:v>
                </c:pt>
                <c:pt idx="3258">
                  <c:v>195.80999755859375</c:v>
                </c:pt>
                <c:pt idx="3259">
                  <c:v>196.19999694824219</c:v>
                </c:pt>
                <c:pt idx="3260">
                  <c:v>195.91000366210938</c:v>
                </c:pt>
                <c:pt idx="3261">
                  <c:v>196.58999633789063</c:v>
                </c:pt>
                <c:pt idx="3262">
                  <c:v>196.22000122070313</c:v>
                </c:pt>
                <c:pt idx="3263">
                  <c:v>196.08999633789063</c:v>
                </c:pt>
                <c:pt idx="3264">
                  <c:v>196.25999450683594</c:v>
                </c:pt>
                <c:pt idx="3265">
                  <c:v>196.21000671386719</c:v>
                </c:pt>
                <c:pt idx="3266">
                  <c:v>197.13999938964844</c:v>
                </c:pt>
                <c:pt idx="3267">
                  <c:v>196.75999450683594</c:v>
                </c:pt>
                <c:pt idx="3268">
                  <c:v>197.03999328613281</c:v>
                </c:pt>
                <c:pt idx="3269">
                  <c:v>196.82000732421875</c:v>
                </c:pt>
                <c:pt idx="3270">
                  <c:v>195.69999694824219</c:v>
                </c:pt>
                <c:pt idx="3271">
                  <c:v>196</c:v>
                </c:pt>
                <c:pt idx="3272">
                  <c:v>195.52000427246094</c:v>
                </c:pt>
                <c:pt idx="3273">
                  <c:v>195.83999633789063</c:v>
                </c:pt>
                <c:pt idx="3274">
                  <c:v>196.69999694824219</c:v>
                </c:pt>
                <c:pt idx="3275">
                  <c:v>196.44000244140625</c:v>
                </c:pt>
                <c:pt idx="3276">
                  <c:v>196.58000183105469</c:v>
                </c:pt>
                <c:pt idx="3277">
                  <c:v>196.1199951171875</c:v>
                </c:pt>
                <c:pt idx="3278">
                  <c:v>195.64999389648438</c:v>
                </c:pt>
                <c:pt idx="3279">
                  <c:v>196.02000427246094</c:v>
                </c:pt>
                <c:pt idx="3280">
                  <c:v>195.89999389648438</c:v>
                </c:pt>
                <c:pt idx="3281">
                  <c:v>196.3699951171875</c:v>
                </c:pt>
                <c:pt idx="3282">
                  <c:v>196.05000305175781</c:v>
                </c:pt>
                <c:pt idx="3283">
                  <c:v>196.16999816894531</c:v>
                </c:pt>
                <c:pt idx="3284">
                  <c:v>196.28999328613281</c:v>
                </c:pt>
                <c:pt idx="3285">
                  <c:v>196.25</c:v>
                </c:pt>
                <c:pt idx="3286">
                  <c:v>195.80999755859375</c:v>
                </c:pt>
                <c:pt idx="3287">
                  <c:v>195.64999389648438</c:v>
                </c:pt>
                <c:pt idx="3288">
                  <c:v>195.8699951171875</c:v>
                </c:pt>
                <c:pt idx="3289">
                  <c:v>195.69000244140625</c:v>
                </c:pt>
                <c:pt idx="3290">
                  <c:v>195.89999389648438</c:v>
                </c:pt>
                <c:pt idx="3291">
                  <c:v>196.97999572753906</c:v>
                </c:pt>
                <c:pt idx="3292">
                  <c:v>196.52999877929688</c:v>
                </c:pt>
                <c:pt idx="3293">
                  <c:v>196.91000366210938</c:v>
                </c:pt>
                <c:pt idx="3294">
                  <c:v>196.58000183105469</c:v>
                </c:pt>
                <c:pt idx="3295">
                  <c:v>195.44999694824219</c:v>
                </c:pt>
                <c:pt idx="3296">
                  <c:v>196.50999450683594</c:v>
                </c:pt>
                <c:pt idx="3297">
                  <c:v>196.77000427246094</c:v>
                </c:pt>
                <c:pt idx="3298">
                  <c:v>195.52000427246094</c:v>
                </c:pt>
                <c:pt idx="3299">
                  <c:v>195.30000305175781</c:v>
                </c:pt>
                <c:pt idx="3300">
                  <c:v>195.8699951171875</c:v>
                </c:pt>
                <c:pt idx="3301">
                  <c:v>196.44999694824219</c:v>
                </c:pt>
                <c:pt idx="3302">
                  <c:v>196.83999633789063</c:v>
                </c:pt>
                <c:pt idx="3303">
                  <c:v>195.71000671386719</c:v>
                </c:pt>
                <c:pt idx="3304">
                  <c:v>195.30999755859375</c:v>
                </c:pt>
                <c:pt idx="3305">
                  <c:v>195.69999694824219</c:v>
                </c:pt>
                <c:pt idx="3306">
                  <c:v>195.33999633789063</c:v>
                </c:pt>
                <c:pt idx="3307">
                  <c:v>195.6300048828125</c:v>
                </c:pt>
                <c:pt idx="3308">
                  <c:v>196.52000427246094</c:v>
                </c:pt>
                <c:pt idx="3309">
                  <c:v>196.28999328613281</c:v>
                </c:pt>
                <c:pt idx="3310">
                  <c:v>196.5</c:v>
                </c:pt>
                <c:pt idx="3311">
                  <c:v>196.22000122070313</c:v>
                </c:pt>
                <c:pt idx="3312">
                  <c:v>196.08000183105469</c:v>
                </c:pt>
                <c:pt idx="3313">
                  <c:v>196.22999572753906</c:v>
                </c:pt>
                <c:pt idx="3314">
                  <c:v>196.00999450683594</c:v>
                </c:pt>
                <c:pt idx="3315">
                  <c:v>195.86000061035156</c:v>
                </c:pt>
                <c:pt idx="3316">
                  <c:v>196.36000061035156</c:v>
                </c:pt>
                <c:pt idx="3317">
                  <c:v>195.69000244140625</c:v>
                </c:pt>
                <c:pt idx="3318">
                  <c:v>196.30000305175781</c:v>
                </c:pt>
                <c:pt idx="3319">
                  <c:v>195.69000244140625</c:v>
                </c:pt>
                <c:pt idx="3320">
                  <c:v>196.66000366210938</c:v>
                </c:pt>
                <c:pt idx="3321">
                  <c:v>196.3800048828125</c:v>
                </c:pt>
                <c:pt idx="3322">
                  <c:v>195.57000732421875</c:v>
                </c:pt>
                <c:pt idx="3323">
                  <c:v>195.60000610351563</c:v>
                </c:pt>
                <c:pt idx="3324">
                  <c:v>196.39999389648438</c:v>
                </c:pt>
                <c:pt idx="3325">
                  <c:v>195.77999877929688</c:v>
                </c:pt>
                <c:pt idx="3326">
                  <c:v>195.30999755859375</c:v>
                </c:pt>
                <c:pt idx="3327">
                  <c:v>196.72999572753906</c:v>
                </c:pt>
                <c:pt idx="3328">
                  <c:v>195.21000671386719</c:v>
                </c:pt>
                <c:pt idx="3329">
                  <c:v>196.27000427246094</c:v>
                </c:pt>
                <c:pt idx="3330">
                  <c:v>196.69999694824219</c:v>
                </c:pt>
                <c:pt idx="3331">
                  <c:v>195.55000305175781</c:v>
                </c:pt>
                <c:pt idx="3332">
                  <c:v>195.99000549316406</c:v>
                </c:pt>
                <c:pt idx="3333">
                  <c:v>195.63999938964844</c:v>
                </c:pt>
                <c:pt idx="3334">
                  <c:v>196.05999755859375</c:v>
                </c:pt>
                <c:pt idx="3335">
                  <c:v>195.63999938964844</c:v>
                </c:pt>
                <c:pt idx="3336">
                  <c:v>196.08000183105469</c:v>
                </c:pt>
                <c:pt idx="3337">
                  <c:v>195.67999267578125</c:v>
                </c:pt>
                <c:pt idx="3338">
                  <c:v>196.39999389648438</c:v>
                </c:pt>
                <c:pt idx="3339">
                  <c:v>196.32000732421875</c:v>
                </c:pt>
                <c:pt idx="3340">
                  <c:v>196.19999694824219</c:v>
                </c:pt>
                <c:pt idx="3341">
                  <c:v>196.05999755859375</c:v>
                </c:pt>
                <c:pt idx="3342">
                  <c:v>196.55000305175781</c:v>
                </c:pt>
                <c:pt idx="3343">
                  <c:v>196.1300048828125</c:v>
                </c:pt>
                <c:pt idx="3344">
                  <c:v>196.5</c:v>
                </c:pt>
                <c:pt idx="3345">
                  <c:v>196.19000244140625</c:v>
                </c:pt>
                <c:pt idx="3346">
                  <c:v>196.05999755859375</c:v>
                </c:pt>
                <c:pt idx="3347">
                  <c:v>196.66999816894531</c:v>
                </c:pt>
                <c:pt idx="3348">
                  <c:v>196.80999755859375</c:v>
                </c:pt>
                <c:pt idx="3349">
                  <c:v>196.58999633789063</c:v>
                </c:pt>
                <c:pt idx="3350">
                  <c:v>195.47000122070313</c:v>
                </c:pt>
                <c:pt idx="3351">
                  <c:v>195.82000732421875</c:v>
                </c:pt>
                <c:pt idx="3352">
                  <c:v>195.41000366210938</c:v>
                </c:pt>
                <c:pt idx="3353">
                  <c:v>195.77000427246094</c:v>
                </c:pt>
                <c:pt idx="3354">
                  <c:v>196.77000427246094</c:v>
                </c:pt>
                <c:pt idx="3355">
                  <c:v>196.63999938964844</c:v>
                </c:pt>
                <c:pt idx="3356">
                  <c:v>196.8800048828125</c:v>
                </c:pt>
                <c:pt idx="3357">
                  <c:v>196.41999816894531</c:v>
                </c:pt>
                <c:pt idx="3358">
                  <c:v>196.83999633789063</c:v>
                </c:pt>
                <c:pt idx="3359">
                  <c:v>196.8800048828125</c:v>
                </c:pt>
                <c:pt idx="3360">
                  <c:v>196.89999389648438</c:v>
                </c:pt>
                <c:pt idx="3361">
                  <c:v>196.99000549316406</c:v>
                </c:pt>
                <c:pt idx="3362">
                  <c:v>196.02999877929688</c:v>
                </c:pt>
                <c:pt idx="3363">
                  <c:v>196.52000427246094</c:v>
                </c:pt>
                <c:pt idx="3364">
                  <c:v>196.16999816894531</c:v>
                </c:pt>
                <c:pt idx="3365">
                  <c:v>197.16000366210938</c:v>
                </c:pt>
                <c:pt idx="3366">
                  <c:v>197.5</c:v>
                </c:pt>
                <c:pt idx="3367">
                  <c:v>197.16000366210938</c:v>
                </c:pt>
                <c:pt idx="3368">
                  <c:v>197.41999816894531</c:v>
                </c:pt>
                <c:pt idx="3369">
                  <c:v>196.88999938964844</c:v>
                </c:pt>
                <c:pt idx="3370">
                  <c:v>196.74000549316406</c:v>
                </c:pt>
                <c:pt idx="3371">
                  <c:v>196.83000183105469</c:v>
                </c:pt>
                <c:pt idx="3372">
                  <c:v>196.75999450683594</c:v>
                </c:pt>
                <c:pt idx="3373">
                  <c:v>196.30999755859375</c:v>
                </c:pt>
                <c:pt idx="3374">
                  <c:v>196.02999877929688</c:v>
                </c:pt>
                <c:pt idx="3375">
                  <c:v>196.47000122070313</c:v>
                </c:pt>
                <c:pt idx="3376">
                  <c:v>197.17999267578125</c:v>
                </c:pt>
                <c:pt idx="3377">
                  <c:v>197.07000732421875</c:v>
                </c:pt>
                <c:pt idx="3378">
                  <c:v>196.44000244140625</c:v>
                </c:pt>
                <c:pt idx="3379">
                  <c:v>196.13999938964844</c:v>
                </c:pt>
                <c:pt idx="3380">
                  <c:v>196.47999572753906</c:v>
                </c:pt>
                <c:pt idx="3381">
                  <c:v>196.80999755859375</c:v>
                </c:pt>
                <c:pt idx="3382">
                  <c:v>196.6199951171875</c:v>
                </c:pt>
                <c:pt idx="3383">
                  <c:v>196.72000122070313</c:v>
                </c:pt>
                <c:pt idx="3384">
                  <c:v>196.58000183105469</c:v>
                </c:pt>
                <c:pt idx="3385">
                  <c:v>197.25999450683594</c:v>
                </c:pt>
                <c:pt idx="3386">
                  <c:v>197.10000610351563</c:v>
                </c:pt>
                <c:pt idx="3387">
                  <c:v>197.19000244140625</c:v>
                </c:pt>
                <c:pt idx="3388">
                  <c:v>196.27999877929688</c:v>
                </c:pt>
                <c:pt idx="3389">
                  <c:v>195.89999389648438</c:v>
                </c:pt>
                <c:pt idx="3390">
                  <c:v>196.41000366210938</c:v>
                </c:pt>
                <c:pt idx="3391">
                  <c:v>195.86000061035156</c:v>
                </c:pt>
                <c:pt idx="3392">
                  <c:v>196.3800048828125</c:v>
                </c:pt>
                <c:pt idx="3393">
                  <c:v>196.77000427246094</c:v>
                </c:pt>
                <c:pt idx="3394">
                  <c:v>196.47999572753906</c:v>
                </c:pt>
                <c:pt idx="3395">
                  <c:v>196.66000366210938</c:v>
                </c:pt>
                <c:pt idx="3396">
                  <c:v>196.50999450683594</c:v>
                </c:pt>
                <c:pt idx="3397">
                  <c:v>197.22000122070313</c:v>
                </c:pt>
                <c:pt idx="3398">
                  <c:v>196.86000061035156</c:v>
                </c:pt>
                <c:pt idx="3399">
                  <c:v>196.07000732421875</c:v>
                </c:pt>
                <c:pt idx="3400">
                  <c:v>196.10000610351563</c:v>
                </c:pt>
                <c:pt idx="3401">
                  <c:v>195.72999572753906</c:v>
                </c:pt>
                <c:pt idx="3402">
                  <c:v>195.94000244140625</c:v>
                </c:pt>
                <c:pt idx="3403">
                  <c:v>195.58000183105469</c:v>
                </c:pt>
                <c:pt idx="3404">
                  <c:v>196.08999633789063</c:v>
                </c:pt>
                <c:pt idx="3405">
                  <c:v>196.32000732421875</c:v>
                </c:pt>
                <c:pt idx="3406">
                  <c:v>196.10000610351563</c:v>
                </c:pt>
                <c:pt idx="3407">
                  <c:v>196.50999450683594</c:v>
                </c:pt>
                <c:pt idx="3408">
                  <c:v>196.52000427246094</c:v>
                </c:pt>
                <c:pt idx="3409">
                  <c:v>196.44000244140625</c:v>
                </c:pt>
                <c:pt idx="3410">
                  <c:v>195.58000183105469</c:v>
                </c:pt>
                <c:pt idx="3411">
                  <c:v>195.97999572753906</c:v>
                </c:pt>
                <c:pt idx="3412">
                  <c:v>195.58000183105469</c:v>
                </c:pt>
                <c:pt idx="3413">
                  <c:v>196.38999938964844</c:v>
                </c:pt>
                <c:pt idx="3414">
                  <c:v>196.61000061035156</c:v>
                </c:pt>
                <c:pt idx="3415">
                  <c:v>196.30000305175781</c:v>
                </c:pt>
                <c:pt idx="3416">
                  <c:v>196.72000122070313</c:v>
                </c:pt>
                <c:pt idx="3417">
                  <c:v>196.30999755859375</c:v>
                </c:pt>
                <c:pt idx="3418">
                  <c:v>196.30000305175781</c:v>
                </c:pt>
                <c:pt idx="3419">
                  <c:v>196.30999755859375</c:v>
                </c:pt>
                <c:pt idx="3420">
                  <c:v>196.35000610351563</c:v>
                </c:pt>
                <c:pt idx="3421">
                  <c:v>196.41999816894531</c:v>
                </c:pt>
                <c:pt idx="3422">
                  <c:v>195.35000610351563</c:v>
                </c:pt>
                <c:pt idx="3423">
                  <c:v>196</c:v>
                </c:pt>
                <c:pt idx="3424">
                  <c:v>195.47000122070313</c:v>
                </c:pt>
                <c:pt idx="3425">
                  <c:v>196.3699951171875</c:v>
                </c:pt>
                <c:pt idx="3426">
                  <c:v>196.67999267578125</c:v>
                </c:pt>
                <c:pt idx="3427">
                  <c:v>196.41999816894531</c:v>
                </c:pt>
                <c:pt idx="3428">
                  <c:v>196.66999816894531</c:v>
                </c:pt>
                <c:pt idx="3429">
                  <c:v>196.72000122070313</c:v>
                </c:pt>
                <c:pt idx="3430">
                  <c:v>196.86000061035156</c:v>
                </c:pt>
                <c:pt idx="3431">
                  <c:v>196.74000549316406</c:v>
                </c:pt>
                <c:pt idx="3432">
                  <c:v>196.02999877929688</c:v>
                </c:pt>
                <c:pt idx="3433">
                  <c:v>196.10000610351563</c:v>
                </c:pt>
                <c:pt idx="3434">
                  <c:v>196.6300048828125</c:v>
                </c:pt>
                <c:pt idx="3435">
                  <c:v>196.19000244140625</c:v>
                </c:pt>
                <c:pt idx="3436">
                  <c:v>196.47000122070313</c:v>
                </c:pt>
                <c:pt idx="3437">
                  <c:v>196.22000122070313</c:v>
                </c:pt>
                <c:pt idx="3438">
                  <c:v>196.80000305175781</c:v>
                </c:pt>
                <c:pt idx="3439">
                  <c:v>196.99000549316406</c:v>
                </c:pt>
                <c:pt idx="3440">
                  <c:v>196.8800048828125</c:v>
                </c:pt>
                <c:pt idx="3441">
                  <c:v>197.24000549316406</c:v>
                </c:pt>
                <c:pt idx="3442">
                  <c:v>196.16999816894531</c:v>
                </c:pt>
                <c:pt idx="3443">
                  <c:v>197.16999816894531</c:v>
                </c:pt>
                <c:pt idx="3444">
                  <c:v>196.72000122070313</c:v>
                </c:pt>
                <c:pt idx="3445">
                  <c:v>197.13999938964844</c:v>
                </c:pt>
                <c:pt idx="3446">
                  <c:v>196.25999450683594</c:v>
                </c:pt>
                <c:pt idx="3447">
                  <c:v>196.11000061035156</c:v>
                </c:pt>
                <c:pt idx="3448">
                  <c:v>196.27999877929688</c:v>
                </c:pt>
                <c:pt idx="3449">
                  <c:v>196.28999328613281</c:v>
                </c:pt>
                <c:pt idx="3450">
                  <c:v>196.52000427246094</c:v>
                </c:pt>
                <c:pt idx="3451">
                  <c:v>196.66999816894531</c:v>
                </c:pt>
                <c:pt idx="3452">
                  <c:v>195.8800048828125</c:v>
                </c:pt>
                <c:pt idx="3453">
                  <c:v>196.55999755859375</c:v>
                </c:pt>
                <c:pt idx="3454">
                  <c:v>197.08000183105469</c:v>
                </c:pt>
                <c:pt idx="3455">
                  <c:v>196.67999267578125</c:v>
                </c:pt>
                <c:pt idx="3456">
                  <c:v>196.25999450683594</c:v>
                </c:pt>
                <c:pt idx="3457">
                  <c:v>196.36000061035156</c:v>
                </c:pt>
                <c:pt idx="3458">
                  <c:v>195.41999816894531</c:v>
                </c:pt>
                <c:pt idx="3459">
                  <c:v>195.75</c:v>
                </c:pt>
                <c:pt idx="3460">
                  <c:v>195.33000183105469</c:v>
                </c:pt>
                <c:pt idx="3461">
                  <c:v>196.13999938964844</c:v>
                </c:pt>
                <c:pt idx="3462">
                  <c:v>196.3699951171875</c:v>
                </c:pt>
                <c:pt idx="3463">
                  <c:v>196.61000061035156</c:v>
                </c:pt>
                <c:pt idx="3464">
                  <c:v>196.00999450683594</c:v>
                </c:pt>
                <c:pt idx="3465">
                  <c:v>195.85000610351563</c:v>
                </c:pt>
                <c:pt idx="3466">
                  <c:v>196.08000183105469</c:v>
                </c:pt>
                <c:pt idx="3467">
                  <c:v>196.02999877929688</c:v>
                </c:pt>
                <c:pt idx="3468">
                  <c:v>196.19000244140625</c:v>
                </c:pt>
                <c:pt idx="3469">
                  <c:v>196.50999450683594</c:v>
                </c:pt>
                <c:pt idx="3470">
                  <c:v>196.25</c:v>
                </c:pt>
                <c:pt idx="3471">
                  <c:v>196.30999755859375</c:v>
                </c:pt>
                <c:pt idx="3472">
                  <c:v>195.94000244140625</c:v>
                </c:pt>
                <c:pt idx="3473">
                  <c:v>196.19999694824219</c:v>
                </c:pt>
                <c:pt idx="3474">
                  <c:v>195.96000671386719</c:v>
                </c:pt>
                <c:pt idx="3475">
                  <c:v>196.05999755859375</c:v>
                </c:pt>
                <c:pt idx="3476">
                  <c:v>195.80999755859375</c:v>
                </c:pt>
                <c:pt idx="3477">
                  <c:v>196.05000305175781</c:v>
                </c:pt>
                <c:pt idx="3478">
                  <c:v>196.00999450683594</c:v>
                </c:pt>
                <c:pt idx="3479">
                  <c:v>196.1199951171875</c:v>
                </c:pt>
                <c:pt idx="3480">
                  <c:v>196.14999389648438</c:v>
                </c:pt>
                <c:pt idx="3481">
                  <c:v>196.58000183105469</c:v>
                </c:pt>
                <c:pt idx="3482">
                  <c:v>196.28999328613281</c:v>
                </c:pt>
                <c:pt idx="3483">
                  <c:v>196.3800048828125</c:v>
                </c:pt>
                <c:pt idx="3484">
                  <c:v>195.92999267578125</c:v>
                </c:pt>
                <c:pt idx="3485">
                  <c:v>196.66999816894531</c:v>
                </c:pt>
                <c:pt idx="3486">
                  <c:v>197.08999633789063</c:v>
                </c:pt>
                <c:pt idx="3487">
                  <c:v>195.58000183105469</c:v>
                </c:pt>
                <c:pt idx="3488">
                  <c:v>196.97000122070313</c:v>
                </c:pt>
                <c:pt idx="3489">
                  <c:v>196.77000427246094</c:v>
                </c:pt>
                <c:pt idx="3490">
                  <c:v>195.97000122070313</c:v>
                </c:pt>
                <c:pt idx="3491">
                  <c:v>195.58000183105469</c:v>
                </c:pt>
                <c:pt idx="3492">
                  <c:v>196</c:v>
                </c:pt>
                <c:pt idx="3493">
                  <c:v>195.44999694824219</c:v>
                </c:pt>
                <c:pt idx="3494">
                  <c:v>196.46000671386719</c:v>
                </c:pt>
                <c:pt idx="3495">
                  <c:v>196.75999450683594</c:v>
                </c:pt>
                <c:pt idx="3496">
                  <c:v>196.52999877929688</c:v>
                </c:pt>
                <c:pt idx="3497">
                  <c:v>196.72000122070313</c:v>
                </c:pt>
                <c:pt idx="3498">
                  <c:v>196.50999450683594</c:v>
                </c:pt>
                <c:pt idx="3499">
                  <c:v>196.5</c:v>
                </c:pt>
                <c:pt idx="3500">
                  <c:v>196.88999938964844</c:v>
                </c:pt>
                <c:pt idx="3501">
                  <c:v>196.36000061035156</c:v>
                </c:pt>
                <c:pt idx="3502">
                  <c:v>196.10000610351563</c:v>
                </c:pt>
                <c:pt idx="3503">
                  <c:v>196.14999389648438</c:v>
                </c:pt>
                <c:pt idx="3504">
                  <c:v>197.27999877929688</c:v>
                </c:pt>
                <c:pt idx="3505">
                  <c:v>196.78999328613281</c:v>
                </c:pt>
                <c:pt idx="3506">
                  <c:v>197.25</c:v>
                </c:pt>
                <c:pt idx="3507">
                  <c:v>196.33999633789063</c:v>
                </c:pt>
                <c:pt idx="3508">
                  <c:v>195.92999267578125</c:v>
                </c:pt>
                <c:pt idx="3509">
                  <c:v>196.91000366210938</c:v>
                </c:pt>
                <c:pt idx="3510">
                  <c:v>197.03999328613281</c:v>
                </c:pt>
                <c:pt idx="3511">
                  <c:v>196.19999694824219</c:v>
                </c:pt>
                <c:pt idx="3512">
                  <c:v>195.91999816894531</c:v>
                </c:pt>
                <c:pt idx="3513">
                  <c:v>196.22999572753906</c:v>
                </c:pt>
                <c:pt idx="3514">
                  <c:v>195.94000244140625</c:v>
                </c:pt>
                <c:pt idx="3515">
                  <c:v>196.27000427246094</c:v>
                </c:pt>
                <c:pt idx="3516">
                  <c:v>195.97000122070313</c:v>
                </c:pt>
                <c:pt idx="3517">
                  <c:v>195.6300048828125</c:v>
                </c:pt>
                <c:pt idx="3518">
                  <c:v>196.63999938964844</c:v>
                </c:pt>
                <c:pt idx="3519">
                  <c:v>195.8699951171875</c:v>
                </c:pt>
                <c:pt idx="3520">
                  <c:v>196.02000427246094</c:v>
                </c:pt>
                <c:pt idx="3521">
                  <c:v>196</c:v>
                </c:pt>
                <c:pt idx="3522">
                  <c:v>196.07000732421875</c:v>
                </c:pt>
                <c:pt idx="3523">
                  <c:v>195.99000549316406</c:v>
                </c:pt>
                <c:pt idx="3524">
                  <c:v>195.80999755859375</c:v>
                </c:pt>
                <c:pt idx="3525">
                  <c:v>196.58000183105469</c:v>
                </c:pt>
                <c:pt idx="3526">
                  <c:v>196.69000244140625</c:v>
                </c:pt>
                <c:pt idx="3527">
                  <c:v>196.46000671386719</c:v>
                </c:pt>
                <c:pt idx="3528">
                  <c:v>196.92999267578125</c:v>
                </c:pt>
                <c:pt idx="3529">
                  <c:v>196.44999694824219</c:v>
                </c:pt>
                <c:pt idx="3530">
                  <c:v>195.44000244140625</c:v>
                </c:pt>
                <c:pt idx="3531">
                  <c:v>195.72000122070313</c:v>
                </c:pt>
                <c:pt idx="3532">
                  <c:v>195.66999816894531</c:v>
                </c:pt>
                <c:pt idx="3533">
                  <c:v>195.94999694824219</c:v>
                </c:pt>
                <c:pt idx="3534">
                  <c:v>195.16999816894531</c:v>
                </c:pt>
                <c:pt idx="3535">
                  <c:v>195.36000061035156</c:v>
                </c:pt>
                <c:pt idx="3536">
                  <c:v>194.99000549316406</c:v>
                </c:pt>
                <c:pt idx="3537">
                  <c:v>195.38999938964844</c:v>
                </c:pt>
                <c:pt idx="3538">
                  <c:v>195.03999328613281</c:v>
                </c:pt>
                <c:pt idx="3539">
                  <c:v>195.41999816894531</c:v>
                </c:pt>
                <c:pt idx="3540">
                  <c:v>195.05000305175781</c:v>
                </c:pt>
                <c:pt idx="3541">
                  <c:v>195.61000061035156</c:v>
                </c:pt>
                <c:pt idx="3542">
                  <c:v>195.33000183105469</c:v>
                </c:pt>
                <c:pt idx="3543">
                  <c:v>196.21000671386719</c:v>
                </c:pt>
                <c:pt idx="3544">
                  <c:v>195.94000244140625</c:v>
                </c:pt>
                <c:pt idx="3545">
                  <c:v>196.1199951171875</c:v>
                </c:pt>
                <c:pt idx="3546">
                  <c:v>195.94999694824219</c:v>
                </c:pt>
                <c:pt idx="3547">
                  <c:v>196.72999572753906</c:v>
                </c:pt>
                <c:pt idx="3548">
                  <c:v>196.38999938964844</c:v>
                </c:pt>
                <c:pt idx="3549">
                  <c:v>195.82000732421875</c:v>
                </c:pt>
                <c:pt idx="3550">
                  <c:v>196.42999267578125</c:v>
                </c:pt>
                <c:pt idx="3551">
                  <c:v>196.35000610351563</c:v>
                </c:pt>
                <c:pt idx="3552">
                  <c:v>195.75</c:v>
                </c:pt>
                <c:pt idx="3553">
                  <c:v>195.39999389648438</c:v>
                </c:pt>
                <c:pt idx="3554">
                  <c:v>195.96000671386719</c:v>
                </c:pt>
                <c:pt idx="3555">
                  <c:v>196.32000732421875</c:v>
                </c:pt>
                <c:pt idx="3556">
                  <c:v>196.80999755859375</c:v>
                </c:pt>
                <c:pt idx="3557">
                  <c:v>196.44999694824219</c:v>
                </c:pt>
                <c:pt idx="3558">
                  <c:v>195.86000061035156</c:v>
                </c:pt>
                <c:pt idx="3559">
                  <c:v>196.27000427246094</c:v>
                </c:pt>
                <c:pt idx="3560">
                  <c:v>196.07000732421875</c:v>
                </c:pt>
                <c:pt idx="3561">
                  <c:v>196</c:v>
                </c:pt>
                <c:pt idx="3562">
                  <c:v>196.16000366210938</c:v>
                </c:pt>
                <c:pt idx="3563">
                  <c:v>196.35000610351563</c:v>
                </c:pt>
                <c:pt idx="3564">
                  <c:v>195.97000122070313</c:v>
                </c:pt>
                <c:pt idx="3565">
                  <c:v>195.75</c:v>
                </c:pt>
                <c:pt idx="3566">
                  <c:v>195.42999267578125</c:v>
                </c:pt>
                <c:pt idx="3567">
                  <c:v>195.69000244140625</c:v>
                </c:pt>
                <c:pt idx="3568">
                  <c:v>196.58000183105469</c:v>
                </c:pt>
                <c:pt idx="3569">
                  <c:v>195.8699951171875</c:v>
                </c:pt>
                <c:pt idx="3570">
                  <c:v>196.66000366210938</c:v>
                </c:pt>
                <c:pt idx="3571">
                  <c:v>197.08000183105469</c:v>
                </c:pt>
                <c:pt idx="3572">
                  <c:v>196.10000610351563</c:v>
                </c:pt>
                <c:pt idx="3573">
                  <c:v>197.16000366210938</c:v>
                </c:pt>
                <c:pt idx="3574">
                  <c:v>196.32000732421875</c:v>
                </c:pt>
                <c:pt idx="3575">
                  <c:v>196.19000244140625</c:v>
                </c:pt>
                <c:pt idx="3576">
                  <c:v>196.52999877929688</c:v>
                </c:pt>
                <c:pt idx="3577">
                  <c:v>196.39999389648438</c:v>
                </c:pt>
                <c:pt idx="3578">
                  <c:v>196.71000671386719</c:v>
                </c:pt>
                <c:pt idx="3579">
                  <c:v>195.96000671386719</c:v>
                </c:pt>
                <c:pt idx="3580">
                  <c:v>196.25</c:v>
                </c:pt>
                <c:pt idx="3581">
                  <c:v>197.10000610351563</c:v>
                </c:pt>
                <c:pt idx="3582">
                  <c:v>196.30999755859375</c:v>
                </c:pt>
                <c:pt idx="3583">
                  <c:v>195.88999938964844</c:v>
                </c:pt>
                <c:pt idx="3584">
                  <c:v>196.83999633789063</c:v>
                </c:pt>
                <c:pt idx="3585">
                  <c:v>197.16000366210938</c:v>
                </c:pt>
                <c:pt idx="3586">
                  <c:v>196.71000671386719</c:v>
                </c:pt>
                <c:pt idx="3587">
                  <c:v>196.88999938964844</c:v>
                </c:pt>
                <c:pt idx="3588">
                  <c:v>196.77999877929688</c:v>
                </c:pt>
                <c:pt idx="3589">
                  <c:v>196.44000244140625</c:v>
                </c:pt>
                <c:pt idx="3590">
                  <c:v>196.3699951171875</c:v>
                </c:pt>
                <c:pt idx="3591">
                  <c:v>196.22000122070313</c:v>
                </c:pt>
                <c:pt idx="3592">
                  <c:v>195.85000610351563</c:v>
                </c:pt>
                <c:pt idx="3593">
                  <c:v>196.13999938964844</c:v>
                </c:pt>
                <c:pt idx="3594">
                  <c:v>195.83999633789063</c:v>
                </c:pt>
                <c:pt idx="3595">
                  <c:v>196.1199951171875</c:v>
                </c:pt>
                <c:pt idx="3596">
                  <c:v>195.64999389648438</c:v>
                </c:pt>
                <c:pt idx="3597">
                  <c:v>196.69000244140625</c:v>
                </c:pt>
                <c:pt idx="3598">
                  <c:v>197.05999755859375</c:v>
                </c:pt>
                <c:pt idx="3599">
                  <c:v>196.58999633789063</c:v>
                </c:pt>
                <c:pt idx="3600">
                  <c:v>196.78999328613281</c:v>
                </c:pt>
                <c:pt idx="3601">
                  <c:v>196.50999450683594</c:v>
                </c:pt>
                <c:pt idx="3602">
                  <c:v>196.6199951171875</c:v>
                </c:pt>
                <c:pt idx="3603">
                  <c:v>196.72000122070313</c:v>
                </c:pt>
                <c:pt idx="3604">
                  <c:v>196.91999816894531</c:v>
                </c:pt>
                <c:pt idx="3605">
                  <c:v>196.80000305175781</c:v>
                </c:pt>
                <c:pt idx="3606">
                  <c:v>196.19000244140625</c:v>
                </c:pt>
                <c:pt idx="3607">
                  <c:v>196.13999938964844</c:v>
                </c:pt>
                <c:pt idx="3608">
                  <c:v>196.03999328613281</c:v>
                </c:pt>
                <c:pt idx="3609">
                  <c:v>195.69000244140625</c:v>
                </c:pt>
                <c:pt idx="3610">
                  <c:v>196.10000610351563</c:v>
                </c:pt>
                <c:pt idx="3611">
                  <c:v>195.58999633789063</c:v>
                </c:pt>
                <c:pt idx="3612">
                  <c:v>196.03999328613281</c:v>
                </c:pt>
                <c:pt idx="3613">
                  <c:v>195.63999938964844</c:v>
                </c:pt>
                <c:pt idx="3614">
                  <c:v>196.10000610351563</c:v>
                </c:pt>
                <c:pt idx="3615">
                  <c:v>196.55000305175781</c:v>
                </c:pt>
                <c:pt idx="3616">
                  <c:v>196.32000732421875</c:v>
                </c:pt>
                <c:pt idx="3617">
                  <c:v>196.5</c:v>
                </c:pt>
                <c:pt idx="3618">
                  <c:v>196.39999389648438</c:v>
                </c:pt>
                <c:pt idx="3619">
                  <c:v>196.72999572753906</c:v>
                </c:pt>
                <c:pt idx="3620">
                  <c:v>196.63999938964844</c:v>
                </c:pt>
                <c:pt idx="3621">
                  <c:v>196.5</c:v>
                </c:pt>
                <c:pt idx="3622">
                  <c:v>196.72000122070313</c:v>
                </c:pt>
                <c:pt idx="3623">
                  <c:v>196.52999877929688</c:v>
                </c:pt>
                <c:pt idx="3624">
                  <c:v>196.63999938964844</c:v>
                </c:pt>
                <c:pt idx="3625">
                  <c:v>196.64999389648438</c:v>
                </c:pt>
                <c:pt idx="3626">
                  <c:v>195.69999694824219</c:v>
                </c:pt>
                <c:pt idx="3627">
                  <c:v>196.05999755859375</c:v>
                </c:pt>
                <c:pt idx="3628">
                  <c:v>195.6199951171875</c:v>
                </c:pt>
                <c:pt idx="3629">
                  <c:v>196.02000427246094</c:v>
                </c:pt>
                <c:pt idx="3630">
                  <c:v>195.66999816894531</c:v>
                </c:pt>
                <c:pt idx="3631">
                  <c:v>196.67999267578125</c:v>
                </c:pt>
                <c:pt idx="3632">
                  <c:v>196.11000061035156</c:v>
                </c:pt>
                <c:pt idx="3633">
                  <c:v>195.91999816894531</c:v>
                </c:pt>
                <c:pt idx="3634">
                  <c:v>196.66000366210938</c:v>
                </c:pt>
                <c:pt idx="3635">
                  <c:v>196.57000732421875</c:v>
                </c:pt>
                <c:pt idx="3636">
                  <c:v>196.10000610351563</c:v>
                </c:pt>
                <c:pt idx="3637">
                  <c:v>196.72999572753906</c:v>
                </c:pt>
                <c:pt idx="3638">
                  <c:v>196.80000305175781</c:v>
                </c:pt>
                <c:pt idx="3639">
                  <c:v>196.53999328613281</c:v>
                </c:pt>
                <c:pt idx="3640">
                  <c:v>196.91999816894531</c:v>
                </c:pt>
                <c:pt idx="3641">
                  <c:v>196.3699951171875</c:v>
                </c:pt>
                <c:pt idx="3642">
                  <c:v>196.60000610351563</c:v>
                </c:pt>
                <c:pt idx="3643">
                  <c:v>196.49000549316406</c:v>
                </c:pt>
                <c:pt idx="3644">
                  <c:v>196.91999816894531</c:v>
                </c:pt>
                <c:pt idx="3645">
                  <c:v>196.83999633789063</c:v>
                </c:pt>
                <c:pt idx="3646">
                  <c:v>196.25</c:v>
                </c:pt>
                <c:pt idx="3647">
                  <c:v>196.72000122070313</c:v>
                </c:pt>
                <c:pt idx="3648">
                  <c:v>196.44000244140625</c:v>
                </c:pt>
                <c:pt idx="3649">
                  <c:v>196.25999450683594</c:v>
                </c:pt>
                <c:pt idx="3650">
                  <c:v>196.19000244140625</c:v>
                </c:pt>
                <c:pt idx="3651">
                  <c:v>196.28999328613281</c:v>
                </c:pt>
                <c:pt idx="3652">
                  <c:v>196.57000732421875</c:v>
                </c:pt>
                <c:pt idx="3653">
                  <c:v>196.28999328613281</c:v>
                </c:pt>
                <c:pt idx="3654">
                  <c:v>196.58000183105469</c:v>
                </c:pt>
                <c:pt idx="3655">
                  <c:v>196.30000305175781</c:v>
                </c:pt>
                <c:pt idx="3656">
                  <c:v>195.8699951171875</c:v>
                </c:pt>
                <c:pt idx="3657">
                  <c:v>196.52999877929688</c:v>
                </c:pt>
                <c:pt idx="3658">
                  <c:v>196.67999267578125</c:v>
                </c:pt>
                <c:pt idx="3659">
                  <c:v>196.5</c:v>
                </c:pt>
                <c:pt idx="3660">
                  <c:v>196.5</c:v>
                </c:pt>
                <c:pt idx="3661">
                  <c:v>196.97000122070313</c:v>
                </c:pt>
                <c:pt idx="3662">
                  <c:v>197.33000183105469</c:v>
                </c:pt>
                <c:pt idx="3663">
                  <c:v>197.02999877929688</c:v>
                </c:pt>
                <c:pt idx="3664">
                  <c:v>196.08999633789063</c:v>
                </c:pt>
                <c:pt idx="3665">
                  <c:v>196.85000610351563</c:v>
                </c:pt>
                <c:pt idx="3666">
                  <c:v>196.19999694824219</c:v>
                </c:pt>
                <c:pt idx="3667">
                  <c:v>196.33000183105469</c:v>
                </c:pt>
                <c:pt idx="3668">
                  <c:v>196.66000366210938</c:v>
                </c:pt>
                <c:pt idx="3669">
                  <c:v>196.5</c:v>
                </c:pt>
                <c:pt idx="3670">
                  <c:v>196.89999389648438</c:v>
                </c:pt>
                <c:pt idx="3671">
                  <c:v>196.41000366210938</c:v>
                </c:pt>
                <c:pt idx="3672">
                  <c:v>196.94000244140625</c:v>
                </c:pt>
                <c:pt idx="3673">
                  <c:v>197.08999633789063</c:v>
                </c:pt>
                <c:pt idx="3674">
                  <c:v>196.24000549316406</c:v>
                </c:pt>
                <c:pt idx="3675">
                  <c:v>196.8699951171875</c:v>
                </c:pt>
                <c:pt idx="3676">
                  <c:v>196.33999633789063</c:v>
                </c:pt>
                <c:pt idx="3677">
                  <c:v>196.57000732421875</c:v>
                </c:pt>
                <c:pt idx="3678">
                  <c:v>196.57000732421875</c:v>
                </c:pt>
                <c:pt idx="3679">
                  <c:v>196.71000671386719</c:v>
                </c:pt>
                <c:pt idx="3680">
                  <c:v>197.05000305175781</c:v>
                </c:pt>
                <c:pt idx="3681">
                  <c:v>197.25</c:v>
                </c:pt>
                <c:pt idx="3682">
                  <c:v>197.08999633789063</c:v>
                </c:pt>
                <c:pt idx="3683">
                  <c:v>197.50999450683594</c:v>
                </c:pt>
                <c:pt idx="3684">
                  <c:v>197.16999816894531</c:v>
                </c:pt>
                <c:pt idx="3685">
                  <c:v>196.27000427246094</c:v>
                </c:pt>
                <c:pt idx="3686">
                  <c:v>196.63999938964844</c:v>
                </c:pt>
                <c:pt idx="3687">
                  <c:v>196.44000244140625</c:v>
                </c:pt>
                <c:pt idx="3688">
                  <c:v>196.74000549316406</c:v>
                </c:pt>
                <c:pt idx="3689">
                  <c:v>196.30999755859375</c:v>
                </c:pt>
                <c:pt idx="3690">
                  <c:v>196.30999755859375</c:v>
                </c:pt>
                <c:pt idx="3691">
                  <c:v>195.99000549316406</c:v>
                </c:pt>
                <c:pt idx="3692">
                  <c:v>196.35000610351563</c:v>
                </c:pt>
                <c:pt idx="3693">
                  <c:v>196.75</c:v>
                </c:pt>
                <c:pt idx="3694">
                  <c:v>196.66000366210938</c:v>
                </c:pt>
                <c:pt idx="3695">
                  <c:v>196.94999694824219</c:v>
                </c:pt>
                <c:pt idx="3696">
                  <c:v>196.08000183105469</c:v>
                </c:pt>
                <c:pt idx="3697">
                  <c:v>196.44999694824219</c:v>
                </c:pt>
                <c:pt idx="3698">
                  <c:v>196.03999328613281</c:v>
                </c:pt>
                <c:pt idx="3699">
                  <c:v>196.44000244140625</c:v>
                </c:pt>
                <c:pt idx="3700">
                  <c:v>197.25</c:v>
                </c:pt>
                <c:pt idx="3701">
                  <c:v>196.85000610351563</c:v>
                </c:pt>
                <c:pt idx="3702">
                  <c:v>196.8699951171875</c:v>
                </c:pt>
                <c:pt idx="3703">
                  <c:v>196.60000610351563</c:v>
                </c:pt>
                <c:pt idx="3704">
                  <c:v>197.22000122070313</c:v>
                </c:pt>
                <c:pt idx="3705">
                  <c:v>197.05999755859375</c:v>
                </c:pt>
                <c:pt idx="3706">
                  <c:v>196.33999633789063</c:v>
                </c:pt>
                <c:pt idx="3707">
                  <c:v>197.22000122070313</c:v>
                </c:pt>
                <c:pt idx="3708">
                  <c:v>196.44999694824219</c:v>
                </c:pt>
                <c:pt idx="3709">
                  <c:v>196.03999328613281</c:v>
                </c:pt>
                <c:pt idx="3710">
                  <c:v>196.42999267578125</c:v>
                </c:pt>
                <c:pt idx="3711">
                  <c:v>196.80000305175781</c:v>
                </c:pt>
                <c:pt idx="3712">
                  <c:v>196.52999877929688</c:v>
                </c:pt>
                <c:pt idx="3713">
                  <c:v>196.63999938964844</c:v>
                </c:pt>
                <c:pt idx="3714">
                  <c:v>196.49000549316406</c:v>
                </c:pt>
                <c:pt idx="3715">
                  <c:v>196.44000244140625</c:v>
                </c:pt>
                <c:pt idx="3716">
                  <c:v>196.49000549316406</c:v>
                </c:pt>
                <c:pt idx="3717">
                  <c:v>196.08999633789063</c:v>
                </c:pt>
                <c:pt idx="3718">
                  <c:v>196.97000122070313</c:v>
                </c:pt>
                <c:pt idx="3719">
                  <c:v>197.3699951171875</c:v>
                </c:pt>
                <c:pt idx="3720">
                  <c:v>196.88999938964844</c:v>
                </c:pt>
                <c:pt idx="3721">
                  <c:v>196.30999755859375</c:v>
                </c:pt>
                <c:pt idx="3722">
                  <c:v>196.61000061035156</c:v>
                </c:pt>
                <c:pt idx="3723">
                  <c:v>196.50999450683594</c:v>
                </c:pt>
                <c:pt idx="3724">
                  <c:v>196.75999450683594</c:v>
                </c:pt>
                <c:pt idx="3725">
                  <c:v>196.05000305175781</c:v>
                </c:pt>
                <c:pt idx="3726">
                  <c:v>196.36000061035156</c:v>
                </c:pt>
                <c:pt idx="3727">
                  <c:v>195.80000305175781</c:v>
                </c:pt>
                <c:pt idx="3728">
                  <c:v>196.77999877929688</c:v>
                </c:pt>
                <c:pt idx="3729">
                  <c:v>196.22000122070313</c:v>
                </c:pt>
                <c:pt idx="3730">
                  <c:v>197.1199951171875</c:v>
                </c:pt>
                <c:pt idx="3731">
                  <c:v>197.02000427246094</c:v>
                </c:pt>
                <c:pt idx="3732">
                  <c:v>197.16000366210938</c:v>
                </c:pt>
                <c:pt idx="3733">
                  <c:v>196.66000366210938</c:v>
                </c:pt>
                <c:pt idx="3734">
                  <c:v>196.57000732421875</c:v>
                </c:pt>
                <c:pt idx="3735">
                  <c:v>196.61000061035156</c:v>
                </c:pt>
                <c:pt idx="3736">
                  <c:v>196.49000549316406</c:v>
                </c:pt>
                <c:pt idx="3737">
                  <c:v>197.16000366210938</c:v>
                </c:pt>
                <c:pt idx="3738">
                  <c:v>197.30999755859375</c:v>
                </c:pt>
                <c:pt idx="3739">
                  <c:v>196.77999877929688</c:v>
                </c:pt>
                <c:pt idx="3740">
                  <c:v>197.08999633789063</c:v>
                </c:pt>
                <c:pt idx="3741">
                  <c:v>196.89999389648438</c:v>
                </c:pt>
                <c:pt idx="3742">
                  <c:v>196.82000732421875</c:v>
                </c:pt>
                <c:pt idx="3743">
                  <c:v>196.77999877929688</c:v>
                </c:pt>
                <c:pt idx="3744">
                  <c:v>196.86000061035156</c:v>
                </c:pt>
                <c:pt idx="3745">
                  <c:v>196.91999816894531</c:v>
                </c:pt>
                <c:pt idx="3746">
                  <c:v>197.21000671386719</c:v>
                </c:pt>
                <c:pt idx="3747">
                  <c:v>196.21000671386719</c:v>
                </c:pt>
                <c:pt idx="3748">
                  <c:v>196.92999267578125</c:v>
                </c:pt>
                <c:pt idx="3749">
                  <c:v>196.1199951171875</c:v>
                </c:pt>
                <c:pt idx="3750">
                  <c:v>196.5</c:v>
                </c:pt>
                <c:pt idx="3751">
                  <c:v>196.07000732421875</c:v>
                </c:pt>
                <c:pt idx="3752">
                  <c:v>196.41999816894531</c:v>
                </c:pt>
                <c:pt idx="3753">
                  <c:v>195.82000732421875</c:v>
                </c:pt>
                <c:pt idx="3754">
                  <c:v>196.19999694824219</c:v>
                </c:pt>
                <c:pt idx="3755">
                  <c:v>195.69999694824219</c:v>
                </c:pt>
                <c:pt idx="3756">
                  <c:v>196.27000427246094</c:v>
                </c:pt>
                <c:pt idx="3757">
                  <c:v>196.88999938964844</c:v>
                </c:pt>
                <c:pt idx="3758">
                  <c:v>196.58000183105469</c:v>
                </c:pt>
                <c:pt idx="3759">
                  <c:v>196.85000610351563</c:v>
                </c:pt>
                <c:pt idx="3760">
                  <c:v>196.55000305175781</c:v>
                </c:pt>
                <c:pt idx="3761">
                  <c:v>195.85000610351563</c:v>
                </c:pt>
                <c:pt idx="3762">
                  <c:v>195.55000305175781</c:v>
                </c:pt>
                <c:pt idx="3763">
                  <c:v>196.52999877929688</c:v>
                </c:pt>
                <c:pt idx="3764">
                  <c:v>196.46000671386719</c:v>
                </c:pt>
                <c:pt idx="3765">
                  <c:v>195.91000366210938</c:v>
                </c:pt>
                <c:pt idx="3766">
                  <c:v>196.05000305175781</c:v>
                </c:pt>
                <c:pt idx="3767">
                  <c:v>196.3800048828125</c:v>
                </c:pt>
                <c:pt idx="3768">
                  <c:v>197.19999694824219</c:v>
                </c:pt>
                <c:pt idx="3769">
                  <c:v>196.19000244140625</c:v>
                </c:pt>
                <c:pt idx="3770">
                  <c:v>196.33999633789063</c:v>
                </c:pt>
                <c:pt idx="3771">
                  <c:v>195.99000549316406</c:v>
                </c:pt>
                <c:pt idx="3772">
                  <c:v>196.33999633789063</c:v>
                </c:pt>
                <c:pt idx="3773">
                  <c:v>196.1300048828125</c:v>
                </c:pt>
                <c:pt idx="3774">
                  <c:v>196.25999450683594</c:v>
                </c:pt>
                <c:pt idx="3775">
                  <c:v>196.19000244140625</c:v>
                </c:pt>
                <c:pt idx="3776">
                  <c:v>195.85000610351563</c:v>
                </c:pt>
                <c:pt idx="3777">
                  <c:v>196.25999450683594</c:v>
                </c:pt>
                <c:pt idx="3778">
                  <c:v>195.97000122070313</c:v>
                </c:pt>
                <c:pt idx="3779">
                  <c:v>196.30999755859375</c:v>
                </c:pt>
                <c:pt idx="3780">
                  <c:v>196.36000061035156</c:v>
                </c:pt>
                <c:pt idx="3781">
                  <c:v>196.28999328613281</c:v>
                </c:pt>
                <c:pt idx="3782">
                  <c:v>196.44000244140625</c:v>
                </c:pt>
                <c:pt idx="3783">
                  <c:v>196.61000061035156</c:v>
                </c:pt>
                <c:pt idx="3784">
                  <c:v>196.33999633789063</c:v>
                </c:pt>
                <c:pt idx="3785">
                  <c:v>196.42999267578125</c:v>
                </c:pt>
                <c:pt idx="3786">
                  <c:v>196.47999572753906</c:v>
                </c:pt>
                <c:pt idx="3787">
                  <c:v>196.75999450683594</c:v>
                </c:pt>
                <c:pt idx="3788">
                  <c:v>196.14999389648438</c:v>
                </c:pt>
                <c:pt idx="3789">
                  <c:v>197.30000305175781</c:v>
                </c:pt>
                <c:pt idx="3790">
                  <c:v>196.22999572753906</c:v>
                </c:pt>
                <c:pt idx="3791">
                  <c:v>197.47999572753906</c:v>
                </c:pt>
                <c:pt idx="3792">
                  <c:v>197.22000122070313</c:v>
                </c:pt>
                <c:pt idx="3793">
                  <c:v>197.49000549316406</c:v>
                </c:pt>
                <c:pt idx="3794">
                  <c:v>197.25999450683594</c:v>
                </c:pt>
                <c:pt idx="3795">
                  <c:v>196.00999450683594</c:v>
                </c:pt>
                <c:pt idx="3796">
                  <c:v>196.52000427246094</c:v>
                </c:pt>
                <c:pt idx="3797">
                  <c:v>196.05999755859375</c:v>
                </c:pt>
                <c:pt idx="3798">
                  <c:v>196.41999816894531</c:v>
                </c:pt>
                <c:pt idx="3799">
                  <c:v>196.52999877929688</c:v>
                </c:pt>
                <c:pt idx="3800">
                  <c:v>196.32000732421875</c:v>
                </c:pt>
                <c:pt idx="3801">
                  <c:v>196.64999389648438</c:v>
                </c:pt>
                <c:pt idx="3802">
                  <c:v>196.82000732421875</c:v>
                </c:pt>
                <c:pt idx="3803">
                  <c:v>196.6199951171875</c:v>
                </c:pt>
                <c:pt idx="3804">
                  <c:v>196.75</c:v>
                </c:pt>
                <c:pt idx="3805">
                  <c:v>196.00999450683594</c:v>
                </c:pt>
                <c:pt idx="3806">
                  <c:v>195.72000122070313</c:v>
                </c:pt>
                <c:pt idx="3807">
                  <c:v>196.13999938964844</c:v>
                </c:pt>
                <c:pt idx="3808">
                  <c:v>197.05000305175781</c:v>
                </c:pt>
                <c:pt idx="3809">
                  <c:v>196.66999816894531</c:v>
                </c:pt>
                <c:pt idx="3810">
                  <c:v>197.02000427246094</c:v>
                </c:pt>
                <c:pt idx="3811">
                  <c:v>196.44999694824219</c:v>
                </c:pt>
                <c:pt idx="3812">
                  <c:v>196.55000305175781</c:v>
                </c:pt>
                <c:pt idx="3813">
                  <c:v>196.67999267578125</c:v>
                </c:pt>
                <c:pt idx="3814">
                  <c:v>196.71000671386719</c:v>
                </c:pt>
                <c:pt idx="3815">
                  <c:v>196.24000549316406</c:v>
                </c:pt>
                <c:pt idx="3816">
                  <c:v>195.80000305175781</c:v>
                </c:pt>
                <c:pt idx="3817">
                  <c:v>196.13999938964844</c:v>
                </c:pt>
                <c:pt idx="3818">
                  <c:v>197.10000610351563</c:v>
                </c:pt>
                <c:pt idx="3819">
                  <c:v>196.72999572753906</c:v>
                </c:pt>
                <c:pt idx="3820">
                  <c:v>197.02000427246094</c:v>
                </c:pt>
                <c:pt idx="3821">
                  <c:v>196.63999938964844</c:v>
                </c:pt>
                <c:pt idx="3822">
                  <c:v>196.55000305175781</c:v>
                </c:pt>
                <c:pt idx="3823">
                  <c:v>196.71000671386719</c:v>
                </c:pt>
                <c:pt idx="3824">
                  <c:v>196.30999755859375</c:v>
                </c:pt>
                <c:pt idx="3825">
                  <c:v>196.94999694824219</c:v>
                </c:pt>
                <c:pt idx="3826">
                  <c:v>196.86000061035156</c:v>
                </c:pt>
                <c:pt idx="3827">
                  <c:v>196.91000366210938</c:v>
                </c:pt>
                <c:pt idx="3828">
                  <c:v>195.8800048828125</c:v>
                </c:pt>
                <c:pt idx="3829">
                  <c:v>196.08999633789063</c:v>
                </c:pt>
                <c:pt idx="3830">
                  <c:v>195.64999389648438</c:v>
                </c:pt>
                <c:pt idx="3831">
                  <c:v>196.71000671386719</c:v>
                </c:pt>
                <c:pt idx="3832">
                  <c:v>196.3699951171875</c:v>
                </c:pt>
                <c:pt idx="3833">
                  <c:v>196.72000122070313</c:v>
                </c:pt>
                <c:pt idx="3834">
                  <c:v>196.35000610351563</c:v>
                </c:pt>
                <c:pt idx="3835">
                  <c:v>196.72999572753906</c:v>
                </c:pt>
                <c:pt idx="3836">
                  <c:v>196.3699951171875</c:v>
                </c:pt>
                <c:pt idx="3837">
                  <c:v>196.46000671386719</c:v>
                </c:pt>
                <c:pt idx="3838">
                  <c:v>196.42999267578125</c:v>
                </c:pt>
                <c:pt idx="3839">
                  <c:v>196.38999938964844</c:v>
                </c:pt>
                <c:pt idx="3840">
                  <c:v>197.05000305175781</c:v>
                </c:pt>
                <c:pt idx="3841">
                  <c:v>197.46000671386719</c:v>
                </c:pt>
                <c:pt idx="3842">
                  <c:v>197.08999633789063</c:v>
                </c:pt>
                <c:pt idx="3843">
                  <c:v>196.13999938964844</c:v>
                </c:pt>
                <c:pt idx="3844">
                  <c:v>196.50999450683594</c:v>
                </c:pt>
                <c:pt idx="3845">
                  <c:v>196.03999328613281</c:v>
                </c:pt>
                <c:pt idx="3846">
                  <c:v>196.52999877929688</c:v>
                </c:pt>
                <c:pt idx="3847">
                  <c:v>196.08999633789063</c:v>
                </c:pt>
                <c:pt idx="3848">
                  <c:v>196.58999633789063</c:v>
                </c:pt>
                <c:pt idx="3849">
                  <c:v>195.97000122070313</c:v>
                </c:pt>
                <c:pt idx="3850">
                  <c:v>196.94999694824219</c:v>
                </c:pt>
                <c:pt idx="3851">
                  <c:v>197.25</c:v>
                </c:pt>
                <c:pt idx="3852">
                  <c:v>196.99000549316406</c:v>
                </c:pt>
                <c:pt idx="3853">
                  <c:v>197.02000427246094</c:v>
                </c:pt>
                <c:pt idx="3854">
                  <c:v>197</c:v>
                </c:pt>
                <c:pt idx="3855">
                  <c:v>196.96000671386719</c:v>
                </c:pt>
                <c:pt idx="3856">
                  <c:v>196.49000549316406</c:v>
                </c:pt>
                <c:pt idx="3857">
                  <c:v>196.19000244140625</c:v>
                </c:pt>
                <c:pt idx="3858">
                  <c:v>196.44999694824219</c:v>
                </c:pt>
                <c:pt idx="3859">
                  <c:v>196.25</c:v>
                </c:pt>
                <c:pt idx="3860">
                  <c:v>197.19999694824219</c:v>
                </c:pt>
                <c:pt idx="3861">
                  <c:v>197.53999328613281</c:v>
                </c:pt>
                <c:pt idx="3862">
                  <c:v>197.27999877929688</c:v>
                </c:pt>
                <c:pt idx="3863">
                  <c:v>196.3699951171875</c:v>
                </c:pt>
                <c:pt idx="3864">
                  <c:v>196.46000671386719</c:v>
                </c:pt>
                <c:pt idx="3865">
                  <c:v>196.77999877929688</c:v>
                </c:pt>
                <c:pt idx="3866">
                  <c:v>197.16999816894531</c:v>
                </c:pt>
                <c:pt idx="3867">
                  <c:v>196.85000610351563</c:v>
                </c:pt>
                <c:pt idx="3868">
                  <c:v>197.16999816894531</c:v>
                </c:pt>
                <c:pt idx="3869">
                  <c:v>196.89999389648438</c:v>
                </c:pt>
                <c:pt idx="3870">
                  <c:v>197.25</c:v>
                </c:pt>
                <c:pt idx="3871">
                  <c:v>197.19000244140625</c:v>
                </c:pt>
                <c:pt idx="3872">
                  <c:v>197.19000244140625</c:v>
                </c:pt>
                <c:pt idx="3873">
                  <c:v>197.13999938964844</c:v>
                </c:pt>
                <c:pt idx="3874">
                  <c:v>196.05999755859375</c:v>
                </c:pt>
                <c:pt idx="3875">
                  <c:v>196.5</c:v>
                </c:pt>
                <c:pt idx="3876">
                  <c:v>196.1199951171875</c:v>
                </c:pt>
                <c:pt idx="3877">
                  <c:v>197.05999755859375</c:v>
                </c:pt>
                <c:pt idx="3878">
                  <c:v>197.19000244140625</c:v>
                </c:pt>
                <c:pt idx="3879">
                  <c:v>196.91999816894531</c:v>
                </c:pt>
                <c:pt idx="3880">
                  <c:v>196.89999389648438</c:v>
                </c:pt>
                <c:pt idx="3881">
                  <c:v>196.71000671386719</c:v>
                </c:pt>
                <c:pt idx="3882">
                  <c:v>197.16999816894531</c:v>
                </c:pt>
                <c:pt idx="3883">
                  <c:v>197.08000183105469</c:v>
                </c:pt>
                <c:pt idx="3884">
                  <c:v>197.36000061035156</c:v>
                </c:pt>
                <c:pt idx="3885">
                  <c:v>196.85000610351563</c:v>
                </c:pt>
                <c:pt idx="3886">
                  <c:v>196.50999450683594</c:v>
                </c:pt>
                <c:pt idx="3887">
                  <c:v>196.21000671386719</c:v>
                </c:pt>
                <c:pt idx="3888">
                  <c:v>196.44000244140625</c:v>
                </c:pt>
                <c:pt idx="3889">
                  <c:v>197.63999938964844</c:v>
                </c:pt>
                <c:pt idx="3890">
                  <c:v>197.22000122070313</c:v>
                </c:pt>
                <c:pt idx="3891">
                  <c:v>197.55000305175781</c:v>
                </c:pt>
                <c:pt idx="3892">
                  <c:v>197.1199951171875</c:v>
                </c:pt>
                <c:pt idx="3893">
                  <c:v>197.52999877929688</c:v>
                </c:pt>
                <c:pt idx="3894">
                  <c:v>196.69999694824219</c:v>
                </c:pt>
                <c:pt idx="3895">
                  <c:v>196.39999389648438</c:v>
                </c:pt>
                <c:pt idx="3896">
                  <c:v>196.60000610351563</c:v>
                </c:pt>
                <c:pt idx="3897">
                  <c:v>196.58000183105469</c:v>
                </c:pt>
                <c:pt idx="3898">
                  <c:v>196.50999450683594</c:v>
                </c:pt>
                <c:pt idx="3899">
                  <c:v>196.61000061035156</c:v>
                </c:pt>
                <c:pt idx="3900">
                  <c:v>197.6199951171875</c:v>
                </c:pt>
                <c:pt idx="3901">
                  <c:v>197.24000549316406</c:v>
                </c:pt>
                <c:pt idx="3902">
                  <c:v>196.46000671386719</c:v>
                </c:pt>
                <c:pt idx="3903">
                  <c:v>196.72000122070313</c:v>
                </c:pt>
                <c:pt idx="3904">
                  <c:v>196.61000061035156</c:v>
                </c:pt>
                <c:pt idx="3905">
                  <c:v>196.78999328613281</c:v>
                </c:pt>
                <c:pt idx="3906">
                  <c:v>196.55000305175781</c:v>
                </c:pt>
                <c:pt idx="3907">
                  <c:v>196.64999389648438</c:v>
                </c:pt>
                <c:pt idx="3908">
                  <c:v>196.44000244140625</c:v>
                </c:pt>
                <c:pt idx="3909">
                  <c:v>196.47000122070313</c:v>
                </c:pt>
                <c:pt idx="3910">
                  <c:v>196.1300048828125</c:v>
                </c:pt>
                <c:pt idx="3911">
                  <c:v>197.03999328613281</c:v>
                </c:pt>
                <c:pt idx="3912">
                  <c:v>197.46000671386719</c:v>
                </c:pt>
                <c:pt idx="3913">
                  <c:v>197.10000610351563</c:v>
                </c:pt>
                <c:pt idx="3914">
                  <c:v>196.58999633789063</c:v>
                </c:pt>
                <c:pt idx="3915">
                  <c:v>196.88999938964844</c:v>
                </c:pt>
                <c:pt idx="3916">
                  <c:v>196.57000732421875</c:v>
                </c:pt>
                <c:pt idx="3917">
                  <c:v>196.63999938964844</c:v>
                </c:pt>
                <c:pt idx="3918">
                  <c:v>196.66999816894531</c:v>
                </c:pt>
                <c:pt idx="3919">
                  <c:v>196.66000366210938</c:v>
                </c:pt>
                <c:pt idx="3920">
                  <c:v>196.3699951171875</c:v>
                </c:pt>
                <c:pt idx="3921">
                  <c:v>196.16999816894531</c:v>
                </c:pt>
                <c:pt idx="3922">
                  <c:v>196.38999938964844</c:v>
                </c:pt>
                <c:pt idx="3923">
                  <c:v>197.38999938964844</c:v>
                </c:pt>
                <c:pt idx="3924">
                  <c:v>197</c:v>
                </c:pt>
                <c:pt idx="3925">
                  <c:v>196.3800048828125</c:v>
                </c:pt>
                <c:pt idx="3926">
                  <c:v>196.92999267578125</c:v>
                </c:pt>
                <c:pt idx="3927">
                  <c:v>196.36000061035156</c:v>
                </c:pt>
                <c:pt idx="3928">
                  <c:v>196.75999450683594</c:v>
                </c:pt>
                <c:pt idx="3929">
                  <c:v>196.75</c:v>
                </c:pt>
                <c:pt idx="3930">
                  <c:v>196.91000366210938</c:v>
                </c:pt>
                <c:pt idx="3931">
                  <c:v>196.38999938964844</c:v>
                </c:pt>
                <c:pt idx="3932">
                  <c:v>196.16000366210938</c:v>
                </c:pt>
                <c:pt idx="3933">
                  <c:v>196.33000183105469</c:v>
                </c:pt>
                <c:pt idx="3934">
                  <c:v>196.94999694824219</c:v>
                </c:pt>
                <c:pt idx="3935">
                  <c:v>197.02999877929688</c:v>
                </c:pt>
                <c:pt idx="3936">
                  <c:v>197.33000183105469</c:v>
                </c:pt>
                <c:pt idx="3937">
                  <c:v>196.96000671386719</c:v>
                </c:pt>
                <c:pt idx="3938">
                  <c:v>197.36000061035156</c:v>
                </c:pt>
                <c:pt idx="3939">
                  <c:v>196.83000183105469</c:v>
                </c:pt>
                <c:pt idx="3940">
                  <c:v>197.22999572753906</c:v>
                </c:pt>
                <c:pt idx="3941">
                  <c:v>196.74000549316406</c:v>
                </c:pt>
                <c:pt idx="3942">
                  <c:v>196.33999633789063</c:v>
                </c:pt>
                <c:pt idx="3943">
                  <c:v>195.91999816894531</c:v>
                </c:pt>
                <c:pt idx="3944">
                  <c:v>197.16000366210938</c:v>
                </c:pt>
                <c:pt idx="3945">
                  <c:v>196.02000427246094</c:v>
                </c:pt>
                <c:pt idx="3946">
                  <c:v>196.57000732421875</c:v>
                </c:pt>
                <c:pt idx="3947">
                  <c:v>196.03999328613281</c:v>
                </c:pt>
                <c:pt idx="3948">
                  <c:v>196.72000122070313</c:v>
                </c:pt>
                <c:pt idx="3949">
                  <c:v>196.78999328613281</c:v>
                </c:pt>
                <c:pt idx="3950">
                  <c:v>196.6300048828125</c:v>
                </c:pt>
                <c:pt idx="3951">
                  <c:v>196.99000549316406</c:v>
                </c:pt>
                <c:pt idx="3952">
                  <c:v>196.97999572753906</c:v>
                </c:pt>
                <c:pt idx="3953">
                  <c:v>196.30000305175781</c:v>
                </c:pt>
                <c:pt idx="3954">
                  <c:v>195.92999267578125</c:v>
                </c:pt>
                <c:pt idx="3955">
                  <c:v>196.33999633789063</c:v>
                </c:pt>
                <c:pt idx="3956">
                  <c:v>196.41000366210938</c:v>
                </c:pt>
                <c:pt idx="3957">
                  <c:v>196.94000244140625</c:v>
                </c:pt>
                <c:pt idx="3958">
                  <c:v>197.21000671386719</c:v>
                </c:pt>
                <c:pt idx="3959">
                  <c:v>196.5</c:v>
                </c:pt>
                <c:pt idx="3960">
                  <c:v>197.02000427246094</c:v>
                </c:pt>
                <c:pt idx="3961">
                  <c:v>196.8699951171875</c:v>
                </c:pt>
                <c:pt idx="3962">
                  <c:v>196.80000305175781</c:v>
                </c:pt>
                <c:pt idx="3963">
                  <c:v>196.8699951171875</c:v>
                </c:pt>
                <c:pt idx="3964">
                  <c:v>197.07000732421875</c:v>
                </c:pt>
                <c:pt idx="3965">
                  <c:v>196.21000671386719</c:v>
                </c:pt>
                <c:pt idx="3966">
                  <c:v>195.69000244140625</c:v>
                </c:pt>
                <c:pt idx="3967">
                  <c:v>196.36000061035156</c:v>
                </c:pt>
                <c:pt idx="3968">
                  <c:v>195.92999267578125</c:v>
                </c:pt>
                <c:pt idx="3969">
                  <c:v>196.6199951171875</c:v>
                </c:pt>
                <c:pt idx="3970">
                  <c:v>196.53999328613281</c:v>
                </c:pt>
                <c:pt idx="3971">
                  <c:v>196.41999816894531</c:v>
                </c:pt>
                <c:pt idx="3972">
                  <c:v>196.35000610351563</c:v>
                </c:pt>
                <c:pt idx="3973">
                  <c:v>197.08999633789063</c:v>
                </c:pt>
                <c:pt idx="3974">
                  <c:v>197.41999816894531</c:v>
                </c:pt>
                <c:pt idx="3975">
                  <c:v>197</c:v>
                </c:pt>
                <c:pt idx="3976">
                  <c:v>196.22000122070313</c:v>
                </c:pt>
                <c:pt idx="3977">
                  <c:v>196.47999572753906</c:v>
                </c:pt>
                <c:pt idx="3978">
                  <c:v>196.41000366210938</c:v>
                </c:pt>
                <c:pt idx="3979">
                  <c:v>196.69999694824219</c:v>
                </c:pt>
                <c:pt idx="3980">
                  <c:v>196.46000671386719</c:v>
                </c:pt>
                <c:pt idx="3981">
                  <c:v>196.22000122070313</c:v>
                </c:pt>
                <c:pt idx="3982">
                  <c:v>196.97999572753906</c:v>
                </c:pt>
                <c:pt idx="3983">
                  <c:v>197.46000671386719</c:v>
                </c:pt>
                <c:pt idx="3984">
                  <c:v>196.8699951171875</c:v>
                </c:pt>
                <c:pt idx="3985">
                  <c:v>196.74000549316406</c:v>
                </c:pt>
                <c:pt idx="3986">
                  <c:v>196.36000061035156</c:v>
                </c:pt>
                <c:pt idx="3987">
                  <c:v>196.02999877929688</c:v>
                </c:pt>
                <c:pt idx="3988">
                  <c:v>196.47000122070313</c:v>
                </c:pt>
                <c:pt idx="3989">
                  <c:v>196.35000610351563</c:v>
                </c:pt>
                <c:pt idx="3990">
                  <c:v>196.3699951171875</c:v>
                </c:pt>
                <c:pt idx="3991">
                  <c:v>196.33000183105469</c:v>
                </c:pt>
                <c:pt idx="3992">
                  <c:v>197.07000732421875</c:v>
                </c:pt>
                <c:pt idx="3993">
                  <c:v>197.3800048828125</c:v>
                </c:pt>
                <c:pt idx="3994">
                  <c:v>197.05999755859375</c:v>
                </c:pt>
                <c:pt idx="3995">
                  <c:v>197.53999328613281</c:v>
                </c:pt>
                <c:pt idx="3996">
                  <c:v>196.60000610351563</c:v>
                </c:pt>
                <c:pt idx="3997">
                  <c:v>196.27999877929688</c:v>
                </c:pt>
                <c:pt idx="3998">
                  <c:v>196.53999328613281</c:v>
                </c:pt>
                <c:pt idx="3999">
                  <c:v>196.27999877929688</c:v>
                </c:pt>
                <c:pt idx="4000">
                  <c:v>196.42999267578125</c:v>
                </c:pt>
                <c:pt idx="4001">
                  <c:v>196.91000366210938</c:v>
                </c:pt>
                <c:pt idx="4002">
                  <c:v>196.32000732421875</c:v>
                </c:pt>
                <c:pt idx="4003">
                  <c:v>196.92999267578125</c:v>
                </c:pt>
                <c:pt idx="4004">
                  <c:v>197.03999328613281</c:v>
                </c:pt>
                <c:pt idx="4005">
                  <c:v>197.39999389648438</c:v>
                </c:pt>
                <c:pt idx="4006">
                  <c:v>197.05999755859375</c:v>
                </c:pt>
                <c:pt idx="4007">
                  <c:v>196.03999328613281</c:v>
                </c:pt>
                <c:pt idx="4008">
                  <c:v>196.55999755859375</c:v>
                </c:pt>
                <c:pt idx="4009">
                  <c:v>196.49000549316406</c:v>
                </c:pt>
                <c:pt idx="4010">
                  <c:v>196.3800048828125</c:v>
                </c:pt>
                <c:pt idx="4011">
                  <c:v>196.86000061035156</c:v>
                </c:pt>
                <c:pt idx="4012">
                  <c:v>196.44999694824219</c:v>
                </c:pt>
                <c:pt idx="4013">
                  <c:v>196.97000122070313</c:v>
                </c:pt>
                <c:pt idx="4014">
                  <c:v>197.08999633789063</c:v>
                </c:pt>
                <c:pt idx="4015">
                  <c:v>197.36000061035156</c:v>
                </c:pt>
                <c:pt idx="4016">
                  <c:v>197.08999633789063</c:v>
                </c:pt>
                <c:pt idx="4017">
                  <c:v>196.67999267578125</c:v>
                </c:pt>
                <c:pt idx="4018">
                  <c:v>196.46000671386719</c:v>
                </c:pt>
                <c:pt idx="4019">
                  <c:v>196.47999572753906</c:v>
                </c:pt>
                <c:pt idx="4020">
                  <c:v>196.6199951171875</c:v>
                </c:pt>
                <c:pt idx="4021">
                  <c:v>196.30999755859375</c:v>
                </c:pt>
                <c:pt idx="4022">
                  <c:v>197.07000732421875</c:v>
                </c:pt>
                <c:pt idx="4023">
                  <c:v>196.35000610351563</c:v>
                </c:pt>
                <c:pt idx="4024">
                  <c:v>197.27000427246094</c:v>
                </c:pt>
                <c:pt idx="4025">
                  <c:v>196.8699951171875</c:v>
                </c:pt>
                <c:pt idx="4026">
                  <c:v>195.97999572753906</c:v>
                </c:pt>
                <c:pt idx="4027">
                  <c:v>196.42999267578125</c:v>
                </c:pt>
                <c:pt idx="4028">
                  <c:v>196.27000427246094</c:v>
                </c:pt>
                <c:pt idx="4029">
                  <c:v>196.74000549316406</c:v>
                </c:pt>
                <c:pt idx="4030">
                  <c:v>196.00999450683594</c:v>
                </c:pt>
                <c:pt idx="4031">
                  <c:v>196.22999572753906</c:v>
                </c:pt>
                <c:pt idx="4032">
                  <c:v>195.8699951171875</c:v>
                </c:pt>
                <c:pt idx="4033">
                  <c:v>196.86000061035156</c:v>
                </c:pt>
                <c:pt idx="4034">
                  <c:v>197.19999694824219</c:v>
                </c:pt>
                <c:pt idx="4035">
                  <c:v>196.83000183105469</c:v>
                </c:pt>
                <c:pt idx="4036">
                  <c:v>196.96000671386719</c:v>
                </c:pt>
                <c:pt idx="4037">
                  <c:v>196.92999267578125</c:v>
                </c:pt>
                <c:pt idx="4038">
                  <c:v>196.41999816894531</c:v>
                </c:pt>
                <c:pt idx="4039">
                  <c:v>196.89999389648438</c:v>
                </c:pt>
                <c:pt idx="4040">
                  <c:v>196.24000549316406</c:v>
                </c:pt>
                <c:pt idx="4041">
                  <c:v>197</c:v>
                </c:pt>
                <c:pt idx="4042">
                  <c:v>196.91999816894531</c:v>
                </c:pt>
                <c:pt idx="4043">
                  <c:v>196.3699951171875</c:v>
                </c:pt>
                <c:pt idx="4044">
                  <c:v>196.61000061035156</c:v>
                </c:pt>
                <c:pt idx="4045">
                  <c:v>196.39999389648438</c:v>
                </c:pt>
                <c:pt idx="4046">
                  <c:v>196.74000549316406</c:v>
                </c:pt>
                <c:pt idx="4047">
                  <c:v>196.25999450683594</c:v>
                </c:pt>
                <c:pt idx="4048">
                  <c:v>196.78999328613281</c:v>
                </c:pt>
                <c:pt idx="4049">
                  <c:v>196.91999816894531</c:v>
                </c:pt>
                <c:pt idx="4050">
                  <c:v>196.16999816894531</c:v>
                </c:pt>
                <c:pt idx="4051">
                  <c:v>195.69000244140625</c:v>
                </c:pt>
                <c:pt idx="4052">
                  <c:v>196.17999267578125</c:v>
                </c:pt>
                <c:pt idx="4053">
                  <c:v>196.47000122070313</c:v>
                </c:pt>
                <c:pt idx="4054">
                  <c:v>196.52999877929688</c:v>
                </c:pt>
                <c:pt idx="4055">
                  <c:v>196.72999572753906</c:v>
                </c:pt>
                <c:pt idx="4056">
                  <c:v>196.5</c:v>
                </c:pt>
                <c:pt idx="4057">
                  <c:v>197.07000732421875</c:v>
                </c:pt>
                <c:pt idx="4058">
                  <c:v>196.83000183105469</c:v>
                </c:pt>
                <c:pt idx="4059">
                  <c:v>197.1199951171875</c:v>
                </c:pt>
                <c:pt idx="4060">
                  <c:v>196.89999389648438</c:v>
                </c:pt>
                <c:pt idx="4061">
                  <c:v>195.77999877929688</c:v>
                </c:pt>
                <c:pt idx="4062">
                  <c:v>196.25999450683594</c:v>
                </c:pt>
                <c:pt idx="4063">
                  <c:v>195.85000610351563</c:v>
                </c:pt>
                <c:pt idx="4064">
                  <c:v>196.22999572753906</c:v>
                </c:pt>
                <c:pt idx="4065">
                  <c:v>196.66000366210938</c:v>
                </c:pt>
                <c:pt idx="4066">
                  <c:v>196.44000244140625</c:v>
                </c:pt>
                <c:pt idx="4067">
                  <c:v>196.58999633789063</c:v>
                </c:pt>
                <c:pt idx="4068">
                  <c:v>196.86000061035156</c:v>
                </c:pt>
                <c:pt idx="4069">
                  <c:v>196.89999389648438</c:v>
                </c:pt>
                <c:pt idx="4070">
                  <c:v>196.77000427246094</c:v>
                </c:pt>
                <c:pt idx="4071">
                  <c:v>196.07000732421875</c:v>
                </c:pt>
                <c:pt idx="4072">
                  <c:v>196.16999816894531</c:v>
                </c:pt>
                <c:pt idx="4073">
                  <c:v>196.33999633789063</c:v>
                </c:pt>
                <c:pt idx="4074">
                  <c:v>196.08000183105469</c:v>
                </c:pt>
                <c:pt idx="4075">
                  <c:v>195.47999572753906</c:v>
                </c:pt>
                <c:pt idx="4076">
                  <c:v>196.42999267578125</c:v>
                </c:pt>
                <c:pt idx="4077">
                  <c:v>196.75999450683594</c:v>
                </c:pt>
                <c:pt idx="4078">
                  <c:v>196.44000244140625</c:v>
                </c:pt>
                <c:pt idx="4079">
                  <c:v>196.69000244140625</c:v>
                </c:pt>
                <c:pt idx="4080">
                  <c:v>195.75999450683594</c:v>
                </c:pt>
                <c:pt idx="4081">
                  <c:v>196.05999755859375</c:v>
                </c:pt>
                <c:pt idx="4082">
                  <c:v>196.30999755859375</c:v>
                </c:pt>
                <c:pt idx="4083">
                  <c:v>196.17999267578125</c:v>
                </c:pt>
                <c:pt idx="4084">
                  <c:v>195.97000122070313</c:v>
                </c:pt>
                <c:pt idx="4085">
                  <c:v>196.55000305175781</c:v>
                </c:pt>
                <c:pt idx="4086">
                  <c:v>196.86000061035156</c:v>
                </c:pt>
                <c:pt idx="4087">
                  <c:v>196.66999816894531</c:v>
                </c:pt>
                <c:pt idx="4088">
                  <c:v>195.67999267578125</c:v>
                </c:pt>
                <c:pt idx="4089">
                  <c:v>196.05000305175781</c:v>
                </c:pt>
                <c:pt idx="4090">
                  <c:v>195.64999389648438</c:v>
                </c:pt>
                <c:pt idx="4091">
                  <c:v>196.02000427246094</c:v>
                </c:pt>
                <c:pt idx="4092">
                  <c:v>196.91999816894531</c:v>
                </c:pt>
                <c:pt idx="4093">
                  <c:v>196.63999938964844</c:v>
                </c:pt>
                <c:pt idx="4094">
                  <c:v>197.03999328613281</c:v>
                </c:pt>
                <c:pt idx="4095">
                  <c:v>196.53999328613281</c:v>
                </c:pt>
                <c:pt idx="4096">
                  <c:v>196.92999267578125</c:v>
                </c:pt>
                <c:pt idx="4097">
                  <c:v>196.61000061035156</c:v>
                </c:pt>
                <c:pt idx="4098">
                  <c:v>196.91000366210938</c:v>
                </c:pt>
                <c:pt idx="4099">
                  <c:v>196.50999450683594</c:v>
                </c:pt>
                <c:pt idx="4100">
                  <c:v>196.19999694824219</c:v>
                </c:pt>
                <c:pt idx="4101">
                  <c:v>196.60000610351563</c:v>
                </c:pt>
                <c:pt idx="4102">
                  <c:v>196.8699951171875</c:v>
                </c:pt>
                <c:pt idx="4103">
                  <c:v>196.33000183105469</c:v>
                </c:pt>
                <c:pt idx="4104">
                  <c:v>196.77999877929688</c:v>
                </c:pt>
                <c:pt idx="4105">
                  <c:v>196.27999877929688</c:v>
                </c:pt>
                <c:pt idx="4106">
                  <c:v>196.82000732421875</c:v>
                </c:pt>
                <c:pt idx="4107">
                  <c:v>196.83000183105469</c:v>
                </c:pt>
                <c:pt idx="4108">
                  <c:v>196.03999328613281</c:v>
                </c:pt>
                <c:pt idx="4109">
                  <c:v>195.72000122070313</c:v>
                </c:pt>
                <c:pt idx="4110">
                  <c:v>196.74000549316406</c:v>
                </c:pt>
                <c:pt idx="4111">
                  <c:v>197.17999267578125</c:v>
                </c:pt>
                <c:pt idx="4112">
                  <c:v>196.67999267578125</c:v>
                </c:pt>
                <c:pt idx="4113">
                  <c:v>197.03999328613281</c:v>
                </c:pt>
                <c:pt idx="4114">
                  <c:v>196.39999389648438</c:v>
                </c:pt>
                <c:pt idx="4115">
                  <c:v>196.13999938964844</c:v>
                </c:pt>
                <c:pt idx="4116">
                  <c:v>196.3699951171875</c:v>
                </c:pt>
                <c:pt idx="4117">
                  <c:v>196.05999755859375</c:v>
                </c:pt>
                <c:pt idx="4118">
                  <c:v>196.05000305175781</c:v>
                </c:pt>
                <c:pt idx="4119">
                  <c:v>196.05999755859375</c:v>
                </c:pt>
                <c:pt idx="4120">
                  <c:v>196.27000427246094</c:v>
                </c:pt>
                <c:pt idx="4121">
                  <c:v>197.24000549316406</c:v>
                </c:pt>
                <c:pt idx="4122">
                  <c:v>196.91999816894531</c:v>
                </c:pt>
                <c:pt idx="4123">
                  <c:v>197.36000061035156</c:v>
                </c:pt>
                <c:pt idx="4124">
                  <c:v>196.97000122070313</c:v>
                </c:pt>
                <c:pt idx="4125">
                  <c:v>195.94999694824219</c:v>
                </c:pt>
                <c:pt idx="4126">
                  <c:v>196.3800048828125</c:v>
                </c:pt>
                <c:pt idx="4127">
                  <c:v>196.75999450683594</c:v>
                </c:pt>
                <c:pt idx="4128">
                  <c:v>196.52000427246094</c:v>
                </c:pt>
                <c:pt idx="4129">
                  <c:v>196.57000732421875</c:v>
                </c:pt>
                <c:pt idx="4130">
                  <c:v>196.49000549316406</c:v>
                </c:pt>
                <c:pt idx="4131">
                  <c:v>196.94000244140625</c:v>
                </c:pt>
                <c:pt idx="4132">
                  <c:v>197.08999633789063</c:v>
                </c:pt>
                <c:pt idx="4133">
                  <c:v>196.42999267578125</c:v>
                </c:pt>
                <c:pt idx="4134">
                  <c:v>197.22000122070313</c:v>
                </c:pt>
                <c:pt idx="4135">
                  <c:v>196.47000122070313</c:v>
                </c:pt>
                <c:pt idx="4136">
                  <c:v>196.55999755859375</c:v>
                </c:pt>
                <c:pt idx="4137">
                  <c:v>196.38999938964844</c:v>
                </c:pt>
                <c:pt idx="4138">
                  <c:v>196.57000732421875</c:v>
                </c:pt>
                <c:pt idx="4139">
                  <c:v>196.69999694824219</c:v>
                </c:pt>
                <c:pt idx="4140">
                  <c:v>196.8699951171875</c:v>
                </c:pt>
                <c:pt idx="4141">
                  <c:v>196.97000122070313</c:v>
                </c:pt>
                <c:pt idx="4142">
                  <c:v>197.24000549316406</c:v>
                </c:pt>
                <c:pt idx="4143">
                  <c:v>197.00999450683594</c:v>
                </c:pt>
                <c:pt idx="4144">
                  <c:v>197.41000366210938</c:v>
                </c:pt>
                <c:pt idx="4145">
                  <c:v>197.3800048828125</c:v>
                </c:pt>
                <c:pt idx="4146">
                  <c:v>195.92999267578125</c:v>
                </c:pt>
                <c:pt idx="4147">
                  <c:v>196.28999328613281</c:v>
                </c:pt>
                <c:pt idx="4148">
                  <c:v>196.69999694824219</c:v>
                </c:pt>
                <c:pt idx="4149">
                  <c:v>196.44999694824219</c:v>
                </c:pt>
                <c:pt idx="4150">
                  <c:v>196.47000122070313</c:v>
                </c:pt>
                <c:pt idx="4151">
                  <c:v>196.38999938964844</c:v>
                </c:pt>
                <c:pt idx="4152">
                  <c:v>197.35000610351563</c:v>
                </c:pt>
                <c:pt idx="4153">
                  <c:v>196.44999694824219</c:v>
                </c:pt>
                <c:pt idx="4154">
                  <c:v>197.53999328613281</c:v>
                </c:pt>
                <c:pt idx="4155">
                  <c:v>197.11000061035156</c:v>
                </c:pt>
                <c:pt idx="4156">
                  <c:v>197.55000305175781</c:v>
                </c:pt>
                <c:pt idx="4157">
                  <c:v>197</c:v>
                </c:pt>
                <c:pt idx="4158">
                  <c:v>196.08999633789063</c:v>
                </c:pt>
                <c:pt idx="4159">
                  <c:v>196.55999755859375</c:v>
                </c:pt>
                <c:pt idx="4160">
                  <c:v>196.27000427246094</c:v>
                </c:pt>
                <c:pt idx="4161">
                  <c:v>196.47000122070313</c:v>
                </c:pt>
                <c:pt idx="4162">
                  <c:v>196.25</c:v>
                </c:pt>
                <c:pt idx="4163">
                  <c:v>196.30000305175781</c:v>
                </c:pt>
                <c:pt idx="4164">
                  <c:v>196.10000610351563</c:v>
                </c:pt>
                <c:pt idx="4165">
                  <c:v>196.30000305175781</c:v>
                </c:pt>
                <c:pt idx="4166">
                  <c:v>196.91000366210938</c:v>
                </c:pt>
                <c:pt idx="4167">
                  <c:v>196.94000244140625</c:v>
                </c:pt>
                <c:pt idx="4168">
                  <c:v>196.27999877929688</c:v>
                </c:pt>
                <c:pt idx="4169">
                  <c:v>195.91999816894531</c:v>
                </c:pt>
                <c:pt idx="4170">
                  <c:v>196.38999938964844</c:v>
                </c:pt>
                <c:pt idx="4171">
                  <c:v>196.08999633789063</c:v>
                </c:pt>
                <c:pt idx="4172">
                  <c:v>196.67999267578125</c:v>
                </c:pt>
                <c:pt idx="4173">
                  <c:v>196.58999633789063</c:v>
                </c:pt>
                <c:pt idx="4174">
                  <c:v>196.55000305175781</c:v>
                </c:pt>
                <c:pt idx="4175">
                  <c:v>197.55000305175781</c:v>
                </c:pt>
                <c:pt idx="4176">
                  <c:v>197.27999877929688</c:v>
                </c:pt>
                <c:pt idx="4177">
                  <c:v>197.72999572753906</c:v>
                </c:pt>
                <c:pt idx="4178">
                  <c:v>197.35000610351563</c:v>
                </c:pt>
                <c:pt idx="4179">
                  <c:v>196.41000366210938</c:v>
                </c:pt>
                <c:pt idx="4180">
                  <c:v>196.91000366210938</c:v>
                </c:pt>
                <c:pt idx="4181">
                  <c:v>196.55999755859375</c:v>
                </c:pt>
                <c:pt idx="4182">
                  <c:v>196.78999328613281</c:v>
                </c:pt>
                <c:pt idx="4183">
                  <c:v>196.66000366210938</c:v>
                </c:pt>
                <c:pt idx="4184">
                  <c:v>196.66000366210938</c:v>
                </c:pt>
                <c:pt idx="4185">
                  <c:v>196.52999877929688</c:v>
                </c:pt>
                <c:pt idx="4186">
                  <c:v>197.3699951171875</c:v>
                </c:pt>
                <c:pt idx="4187">
                  <c:v>197.85000610351563</c:v>
                </c:pt>
                <c:pt idx="4188">
                  <c:v>197.36000061035156</c:v>
                </c:pt>
                <c:pt idx="4189">
                  <c:v>196.49000549316406</c:v>
                </c:pt>
                <c:pt idx="4190">
                  <c:v>197.00999450683594</c:v>
                </c:pt>
                <c:pt idx="4191">
                  <c:v>196.83999633789063</c:v>
                </c:pt>
                <c:pt idx="4192">
                  <c:v>196.58999633789063</c:v>
                </c:pt>
                <c:pt idx="4193">
                  <c:v>197.25</c:v>
                </c:pt>
                <c:pt idx="4194">
                  <c:v>196.5</c:v>
                </c:pt>
                <c:pt idx="4195">
                  <c:v>197.19999694824219</c:v>
                </c:pt>
                <c:pt idx="4196">
                  <c:v>196.47999572753906</c:v>
                </c:pt>
                <c:pt idx="4197">
                  <c:v>197.3699951171875</c:v>
                </c:pt>
                <c:pt idx="4198">
                  <c:v>196.96000671386719</c:v>
                </c:pt>
                <c:pt idx="4199">
                  <c:v>196.46000671386719</c:v>
                </c:pt>
                <c:pt idx="4200">
                  <c:v>196.78999328613281</c:v>
                </c:pt>
                <c:pt idx="4201">
                  <c:v>196.42999267578125</c:v>
                </c:pt>
                <c:pt idx="4202">
                  <c:v>196.6199951171875</c:v>
                </c:pt>
                <c:pt idx="4203">
                  <c:v>196.44000244140625</c:v>
                </c:pt>
                <c:pt idx="4204">
                  <c:v>196.30000305175781</c:v>
                </c:pt>
                <c:pt idx="4205">
                  <c:v>196.97000122070313</c:v>
                </c:pt>
                <c:pt idx="4206">
                  <c:v>197.41999816894531</c:v>
                </c:pt>
                <c:pt idx="4207">
                  <c:v>197.07000732421875</c:v>
                </c:pt>
                <c:pt idx="4208">
                  <c:v>196.08000183105469</c:v>
                </c:pt>
                <c:pt idx="4209">
                  <c:v>196.44999694824219</c:v>
                </c:pt>
                <c:pt idx="4210">
                  <c:v>196.10000610351563</c:v>
                </c:pt>
                <c:pt idx="4211">
                  <c:v>196.44999694824219</c:v>
                </c:pt>
                <c:pt idx="4212">
                  <c:v>196.33000183105469</c:v>
                </c:pt>
                <c:pt idx="4213">
                  <c:v>196.53999328613281</c:v>
                </c:pt>
                <c:pt idx="4214">
                  <c:v>196.19000244140625</c:v>
                </c:pt>
                <c:pt idx="4215">
                  <c:v>196.27000427246094</c:v>
                </c:pt>
                <c:pt idx="4216">
                  <c:v>196.05999755859375</c:v>
                </c:pt>
                <c:pt idx="4217">
                  <c:v>196.17999267578125</c:v>
                </c:pt>
                <c:pt idx="4218">
                  <c:v>197.19999694824219</c:v>
                </c:pt>
                <c:pt idx="4219">
                  <c:v>196.82000732421875</c:v>
                </c:pt>
                <c:pt idx="4220">
                  <c:v>197.3699951171875</c:v>
                </c:pt>
                <c:pt idx="4221">
                  <c:v>196.44999694824219</c:v>
                </c:pt>
                <c:pt idx="4222">
                  <c:v>196.05999755859375</c:v>
                </c:pt>
                <c:pt idx="4223">
                  <c:v>196.42999267578125</c:v>
                </c:pt>
                <c:pt idx="4224">
                  <c:v>196.05000305175781</c:v>
                </c:pt>
                <c:pt idx="4225">
                  <c:v>196.19000244140625</c:v>
                </c:pt>
                <c:pt idx="4226">
                  <c:v>196.69000244140625</c:v>
                </c:pt>
                <c:pt idx="4227">
                  <c:v>196.21000671386719</c:v>
                </c:pt>
                <c:pt idx="4228">
                  <c:v>196.8699951171875</c:v>
                </c:pt>
                <c:pt idx="4229">
                  <c:v>196.94999694824219</c:v>
                </c:pt>
                <c:pt idx="4230">
                  <c:v>196.22999572753906</c:v>
                </c:pt>
                <c:pt idx="4231">
                  <c:v>195.89999389648438</c:v>
                </c:pt>
                <c:pt idx="4232">
                  <c:v>196.19999694824219</c:v>
                </c:pt>
                <c:pt idx="4233">
                  <c:v>196.50999450683594</c:v>
                </c:pt>
                <c:pt idx="4234">
                  <c:v>196.52999877929688</c:v>
                </c:pt>
                <c:pt idx="4235">
                  <c:v>196.66999816894531</c:v>
                </c:pt>
                <c:pt idx="4236">
                  <c:v>196.8699951171875</c:v>
                </c:pt>
                <c:pt idx="4237">
                  <c:v>197.35000610351563</c:v>
                </c:pt>
                <c:pt idx="4238">
                  <c:v>196.96000671386719</c:v>
                </c:pt>
                <c:pt idx="4239">
                  <c:v>195.96000671386719</c:v>
                </c:pt>
                <c:pt idx="4240">
                  <c:v>196.35000610351563</c:v>
                </c:pt>
                <c:pt idx="4241">
                  <c:v>196.00999450683594</c:v>
                </c:pt>
                <c:pt idx="4242">
                  <c:v>196.36000061035156</c:v>
                </c:pt>
                <c:pt idx="4243">
                  <c:v>196.21000671386719</c:v>
                </c:pt>
                <c:pt idx="4244">
                  <c:v>196.19999694824219</c:v>
                </c:pt>
                <c:pt idx="4245">
                  <c:v>195.96000671386719</c:v>
                </c:pt>
                <c:pt idx="4246">
                  <c:v>196.11000061035156</c:v>
                </c:pt>
                <c:pt idx="4247">
                  <c:v>197.21000671386719</c:v>
                </c:pt>
                <c:pt idx="4248">
                  <c:v>196.67999267578125</c:v>
                </c:pt>
                <c:pt idx="4249">
                  <c:v>196.94999694824219</c:v>
                </c:pt>
                <c:pt idx="4250">
                  <c:v>196.61000061035156</c:v>
                </c:pt>
                <c:pt idx="4251">
                  <c:v>196.66000366210938</c:v>
                </c:pt>
                <c:pt idx="4252">
                  <c:v>196.77000427246094</c:v>
                </c:pt>
                <c:pt idx="4253">
                  <c:v>196.83999633789063</c:v>
                </c:pt>
                <c:pt idx="4254">
                  <c:v>196.77000427246094</c:v>
                </c:pt>
                <c:pt idx="4255">
                  <c:v>195.55999755859375</c:v>
                </c:pt>
                <c:pt idx="4256">
                  <c:v>196.08999633789063</c:v>
                </c:pt>
                <c:pt idx="4257">
                  <c:v>195.6300048828125</c:v>
                </c:pt>
                <c:pt idx="4258">
                  <c:v>196.21000671386719</c:v>
                </c:pt>
                <c:pt idx="4259">
                  <c:v>196.30999755859375</c:v>
                </c:pt>
                <c:pt idx="4260">
                  <c:v>196.22000122070313</c:v>
                </c:pt>
                <c:pt idx="4261">
                  <c:v>196.66999816894531</c:v>
                </c:pt>
                <c:pt idx="4262">
                  <c:v>196.75</c:v>
                </c:pt>
                <c:pt idx="4263">
                  <c:v>197.16999816894531</c:v>
                </c:pt>
                <c:pt idx="4264">
                  <c:v>197.30999755859375</c:v>
                </c:pt>
                <c:pt idx="4265">
                  <c:v>196.94000244140625</c:v>
                </c:pt>
                <c:pt idx="4266">
                  <c:v>197.35000610351563</c:v>
                </c:pt>
                <c:pt idx="4267">
                  <c:v>196.8800048828125</c:v>
                </c:pt>
                <c:pt idx="4268">
                  <c:v>196.33999633789063</c:v>
                </c:pt>
                <c:pt idx="4269">
                  <c:v>196.75</c:v>
                </c:pt>
                <c:pt idx="4270">
                  <c:v>196.86000061035156</c:v>
                </c:pt>
                <c:pt idx="4271">
                  <c:v>196.88999938964844</c:v>
                </c:pt>
                <c:pt idx="4272">
                  <c:v>195.75999450683594</c:v>
                </c:pt>
                <c:pt idx="4273">
                  <c:v>196.30000305175781</c:v>
                </c:pt>
                <c:pt idx="4274">
                  <c:v>195.94000244140625</c:v>
                </c:pt>
                <c:pt idx="4275">
                  <c:v>196.41000366210938</c:v>
                </c:pt>
                <c:pt idx="4276">
                  <c:v>196.24000549316406</c:v>
                </c:pt>
                <c:pt idx="4277">
                  <c:v>196.07000732421875</c:v>
                </c:pt>
                <c:pt idx="4278">
                  <c:v>196.3800048828125</c:v>
                </c:pt>
                <c:pt idx="4279">
                  <c:v>196.72000122070313</c:v>
                </c:pt>
                <c:pt idx="4280">
                  <c:v>197.13999938964844</c:v>
                </c:pt>
                <c:pt idx="4281">
                  <c:v>196.55999755859375</c:v>
                </c:pt>
                <c:pt idx="4282">
                  <c:v>196.21000671386719</c:v>
                </c:pt>
                <c:pt idx="4283">
                  <c:v>196.6199951171875</c:v>
                </c:pt>
                <c:pt idx="4284">
                  <c:v>196.1199951171875</c:v>
                </c:pt>
                <c:pt idx="4285">
                  <c:v>196.85000610351563</c:v>
                </c:pt>
                <c:pt idx="4286">
                  <c:v>196.22000122070313</c:v>
                </c:pt>
                <c:pt idx="4287">
                  <c:v>196.30000305175781</c:v>
                </c:pt>
                <c:pt idx="4288">
                  <c:v>195.94999694824219</c:v>
                </c:pt>
                <c:pt idx="4289">
                  <c:v>197.08000183105469</c:v>
                </c:pt>
                <c:pt idx="4290">
                  <c:v>196.63999938964844</c:v>
                </c:pt>
                <c:pt idx="4291">
                  <c:v>196.75999450683594</c:v>
                </c:pt>
                <c:pt idx="4292">
                  <c:v>196.83000183105469</c:v>
                </c:pt>
                <c:pt idx="4293">
                  <c:v>196.97000122070313</c:v>
                </c:pt>
                <c:pt idx="4294">
                  <c:v>197.25999450683594</c:v>
                </c:pt>
                <c:pt idx="4295">
                  <c:v>196.19999694824219</c:v>
                </c:pt>
                <c:pt idx="4296">
                  <c:v>195.77000427246094</c:v>
                </c:pt>
                <c:pt idx="4297">
                  <c:v>196.44000244140625</c:v>
                </c:pt>
                <c:pt idx="4298">
                  <c:v>196.13999938964844</c:v>
                </c:pt>
                <c:pt idx="4299">
                  <c:v>196.50999450683594</c:v>
                </c:pt>
                <c:pt idx="4300">
                  <c:v>196.02999877929688</c:v>
                </c:pt>
                <c:pt idx="4301">
                  <c:v>196.22000122070313</c:v>
                </c:pt>
                <c:pt idx="4302">
                  <c:v>195.8800048828125</c:v>
                </c:pt>
                <c:pt idx="4303">
                  <c:v>196.86000061035156</c:v>
                </c:pt>
                <c:pt idx="4304">
                  <c:v>197.16999816894531</c:v>
                </c:pt>
                <c:pt idx="4305">
                  <c:v>196.67999267578125</c:v>
                </c:pt>
                <c:pt idx="4306">
                  <c:v>197.05999755859375</c:v>
                </c:pt>
                <c:pt idx="4307">
                  <c:v>196.63999938964844</c:v>
                </c:pt>
                <c:pt idx="4308">
                  <c:v>196.91999816894531</c:v>
                </c:pt>
                <c:pt idx="4309">
                  <c:v>196.8800048828125</c:v>
                </c:pt>
                <c:pt idx="4310">
                  <c:v>196.22000122070313</c:v>
                </c:pt>
                <c:pt idx="4311">
                  <c:v>196.28999328613281</c:v>
                </c:pt>
                <c:pt idx="4312">
                  <c:v>196.91000366210938</c:v>
                </c:pt>
                <c:pt idx="4313">
                  <c:v>196.89999389648438</c:v>
                </c:pt>
                <c:pt idx="4314">
                  <c:v>196.75</c:v>
                </c:pt>
                <c:pt idx="4315">
                  <c:v>196.33000183105469</c:v>
                </c:pt>
                <c:pt idx="4316">
                  <c:v>196.58999633789063</c:v>
                </c:pt>
                <c:pt idx="4317">
                  <c:v>196.88999938964844</c:v>
                </c:pt>
                <c:pt idx="4318">
                  <c:v>196.8800048828125</c:v>
                </c:pt>
                <c:pt idx="4319">
                  <c:v>197.21000671386719</c:v>
                </c:pt>
                <c:pt idx="4320">
                  <c:v>197</c:v>
                </c:pt>
                <c:pt idx="4321">
                  <c:v>195.83000183105469</c:v>
                </c:pt>
                <c:pt idx="4322">
                  <c:v>196.36000061035156</c:v>
                </c:pt>
                <c:pt idx="4323">
                  <c:v>196.72999572753906</c:v>
                </c:pt>
                <c:pt idx="4324">
                  <c:v>196.58000183105469</c:v>
                </c:pt>
                <c:pt idx="4325">
                  <c:v>196.8699951171875</c:v>
                </c:pt>
                <c:pt idx="4326">
                  <c:v>196.33000183105469</c:v>
                </c:pt>
                <c:pt idx="4327">
                  <c:v>196.5</c:v>
                </c:pt>
                <c:pt idx="4328">
                  <c:v>196.85000610351563</c:v>
                </c:pt>
                <c:pt idx="4329">
                  <c:v>197.14999389648438</c:v>
                </c:pt>
                <c:pt idx="4330">
                  <c:v>196.66000366210938</c:v>
                </c:pt>
                <c:pt idx="4331">
                  <c:v>196.66999816894531</c:v>
                </c:pt>
                <c:pt idx="4332">
                  <c:v>196.8699951171875</c:v>
                </c:pt>
                <c:pt idx="4333">
                  <c:v>197.05000305175781</c:v>
                </c:pt>
                <c:pt idx="4334">
                  <c:v>197.03999328613281</c:v>
                </c:pt>
                <c:pt idx="4335">
                  <c:v>195.8699951171875</c:v>
                </c:pt>
                <c:pt idx="4336">
                  <c:v>196.41000366210938</c:v>
                </c:pt>
                <c:pt idx="4337">
                  <c:v>196.08000183105469</c:v>
                </c:pt>
                <c:pt idx="4338">
                  <c:v>196.52000427246094</c:v>
                </c:pt>
                <c:pt idx="4339">
                  <c:v>196.36000061035156</c:v>
                </c:pt>
                <c:pt idx="4340">
                  <c:v>196.28999328613281</c:v>
                </c:pt>
                <c:pt idx="4341">
                  <c:v>196.91000366210938</c:v>
                </c:pt>
                <c:pt idx="4342">
                  <c:v>196.96000671386719</c:v>
                </c:pt>
                <c:pt idx="4343">
                  <c:v>197.3800048828125</c:v>
                </c:pt>
                <c:pt idx="4344">
                  <c:v>196.86000061035156</c:v>
                </c:pt>
                <c:pt idx="4345">
                  <c:v>196.33999633789063</c:v>
                </c:pt>
                <c:pt idx="4346">
                  <c:v>196.69000244140625</c:v>
                </c:pt>
                <c:pt idx="4347">
                  <c:v>196.66000366210938</c:v>
                </c:pt>
                <c:pt idx="4348">
                  <c:v>196.28999328613281</c:v>
                </c:pt>
                <c:pt idx="4349">
                  <c:v>195.83000183105469</c:v>
                </c:pt>
                <c:pt idx="4350">
                  <c:v>197.53999328613281</c:v>
                </c:pt>
                <c:pt idx="4351">
                  <c:v>197</c:v>
                </c:pt>
                <c:pt idx="4352">
                  <c:v>197.38999938964844</c:v>
                </c:pt>
                <c:pt idx="4353">
                  <c:v>196.60000610351563</c:v>
                </c:pt>
                <c:pt idx="4354">
                  <c:v>196.41999816894531</c:v>
                </c:pt>
                <c:pt idx="4355">
                  <c:v>196.75</c:v>
                </c:pt>
                <c:pt idx="4356">
                  <c:v>196.77000427246094</c:v>
                </c:pt>
                <c:pt idx="4357">
                  <c:v>196.27000427246094</c:v>
                </c:pt>
                <c:pt idx="4358">
                  <c:v>195.86000061035156</c:v>
                </c:pt>
                <c:pt idx="4359">
                  <c:v>196.41999816894531</c:v>
                </c:pt>
                <c:pt idx="4360">
                  <c:v>197.21000671386719</c:v>
                </c:pt>
                <c:pt idx="4361">
                  <c:v>196.77999877929688</c:v>
                </c:pt>
                <c:pt idx="4362">
                  <c:v>196.94999694824219</c:v>
                </c:pt>
                <c:pt idx="4363">
                  <c:v>196.6300048828125</c:v>
                </c:pt>
                <c:pt idx="4364">
                  <c:v>197.30000305175781</c:v>
                </c:pt>
                <c:pt idx="4365">
                  <c:v>197.10000610351563</c:v>
                </c:pt>
                <c:pt idx="4366">
                  <c:v>197.41999816894531</c:v>
                </c:pt>
                <c:pt idx="4367">
                  <c:v>196.35000610351563</c:v>
                </c:pt>
                <c:pt idx="4368">
                  <c:v>196.10000610351563</c:v>
                </c:pt>
                <c:pt idx="4369">
                  <c:v>196.55000305175781</c:v>
                </c:pt>
                <c:pt idx="4370">
                  <c:v>196.42999267578125</c:v>
                </c:pt>
                <c:pt idx="4371">
                  <c:v>196.77999877929688</c:v>
                </c:pt>
                <c:pt idx="4372">
                  <c:v>196.10000610351563</c:v>
                </c:pt>
                <c:pt idx="4373">
                  <c:v>196.35000610351563</c:v>
                </c:pt>
                <c:pt idx="4374">
                  <c:v>197.00999450683594</c:v>
                </c:pt>
                <c:pt idx="4375">
                  <c:v>196.82000732421875</c:v>
                </c:pt>
                <c:pt idx="4376">
                  <c:v>196.50999450683594</c:v>
                </c:pt>
                <c:pt idx="4377">
                  <c:v>196.66000366210938</c:v>
                </c:pt>
                <c:pt idx="4378">
                  <c:v>196.27999877929688</c:v>
                </c:pt>
                <c:pt idx="4379">
                  <c:v>197.02000427246094</c:v>
                </c:pt>
                <c:pt idx="4380">
                  <c:v>197.35000610351563</c:v>
                </c:pt>
                <c:pt idx="4381">
                  <c:v>197.03999328613281</c:v>
                </c:pt>
                <c:pt idx="4382">
                  <c:v>196.30000305175781</c:v>
                </c:pt>
                <c:pt idx="4383">
                  <c:v>195.83999633789063</c:v>
                </c:pt>
                <c:pt idx="4384">
                  <c:v>196.72000122070313</c:v>
                </c:pt>
                <c:pt idx="4385">
                  <c:v>196.83999633789063</c:v>
                </c:pt>
                <c:pt idx="4386">
                  <c:v>196.47000122070313</c:v>
                </c:pt>
                <c:pt idx="4387">
                  <c:v>196.94999694824219</c:v>
                </c:pt>
                <c:pt idx="4388">
                  <c:v>196.83000183105469</c:v>
                </c:pt>
                <c:pt idx="4389">
                  <c:v>196.80000305175781</c:v>
                </c:pt>
                <c:pt idx="4390">
                  <c:v>196.32000732421875</c:v>
                </c:pt>
                <c:pt idx="4391">
                  <c:v>195.80999755859375</c:v>
                </c:pt>
                <c:pt idx="4392">
                  <c:v>196.22000122070313</c:v>
                </c:pt>
                <c:pt idx="4393">
                  <c:v>196.39999389648438</c:v>
                </c:pt>
                <c:pt idx="4394">
                  <c:v>196.25</c:v>
                </c:pt>
                <c:pt idx="4395">
                  <c:v>196.19999694824219</c:v>
                </c:pt>
                <c:pt idx="4396">
                  <c:v>196.25999450683594</c:v>
                </c:pt>
                <c:pt idx="4397">
                  <c:v>197.3800048828125</c:v>
                </c:pt>
                <c:pt idx="4398">
                  <c:v>196.96000671386719</c:v>
                </c:pt>
                <c:pt idx="4399">
                  <c:v>197.41000366210938</c:v>
                </c:pt>
                <c:pt idx="4400">
                  <c:v>196.66999816894531</c:v>
                </c:pt>
                <c:pt idx="4401">
                  <c:v>196.58999633789063</c:v>
                </c:pt>
                <c:pt idx="4402">
                  <c:v>196.8699951171875</c:v>
                </c:pt>
                <c:pt idx="4403">
                  <c:v>196.96000671386719</c:v>
                </c:pt>
                <c:pt idx="4404">
                  <c:v>196.42999267578125</c:v>
                </c:pt>
                <c:pt idx="4405">
                  <c:v>195.96000671386719</c:v>
                </c:pt>
                <c:pt idx="4406">
                  <c:v>196.41999816894531</c:v>
                </c:pt>
                <c:pt idx="4407">
                  <c:v>197.16000366210938</c:v>
                </c:pt>
                <c:pt idx="4408">
                  <c:v>196.74000549316406</c:v>
                </c:pt>
                <c:pt idx="4409">
                  <c:v>196.77000427246094</c:v>
                </c:pt>
                <c:pt idx="4410">
                  <c:v>196.63999938964844</c:v>
                </c:pt>
                <c:pt idx="4411">
                  <c:v>196.41999816894531</c:v>
                </c:pt>
                <c:pt idx="4412">
                  <c:v>196.33999633789063</c:v>
                </c:pt>
                <c:pt idx="4413">
                  <c:v>197.50999450683594</c:v>
                </c:pt>
                <c:pt idx="4414">
                  <c:v>197</c:v>
                </c:pt>
                <c:pt idx="4415">
                  <c:v>196.44000244140625</c:v>
                </c:pt>
                <c:pt idx="4416">
                  <c:v>196.78999328613281</c:v>
                </c:pt>
                <c:pt idx="4417">
                  <c:v>196.41000366210938</c:v>
                </c:pt>
                <c:pt idx="4418">
                  <c:v>196.25</c:v>
                </c:pt>
                <c:pt idx="4419">
                  <c:v>196.91000366210938</c:v>
                </c:pt>
                <c:pt idx="4420">
                  <c:v>196.25</c:v>
                </c:pt>
                <c:pt idx="4421">
                  <c:v>196.80999755859375</c:v>
                </c:pt>
                <c:pt idx="4422">
                  <c:v>197.22000122070313</c:v>
                </c:pt>
                <c:pt idx="4423">
                  <c:v>196.5</c:v>
                </c:pt>
                <c:pt idx="4424">
                  <c:v>196.92999267578125</c:v>
                </c:pt>
                <c:pt idx="4425">
                  <c:v>196.92999267578125</c:v>
                </c:pt>
                <c:pt idx="4426">
                  <c:v>196.30999755859375</c:v>
                </c:pt>
                <c:pt idx="4427">
                  <c:v>196.30999755859375</c:v>
                </c:pt>
                <c:pt idx="4428">
                  <c:v>196.07000732421875</c:v>
                </c:pt>
                <c:pt idx="4429">
                  <c:v>196.27999877929688</c:v>
                </c:pt>
                <c:pt idx="4430">
                  <c:v>196.17999267578125</c:v>
                </c:pt>
                <c:pt idx="4431">
                  <c:v>196.17999267578125</c:v>
                </c:pt>
                <c:pt idx="4432">
                  <c:v>195.71000671386719</c:v>
                </c:pt>
                <c:pt idx="4433">
                  <c:v>196.1300048828125</c:v>
                </c:pt>
                <c:pt idx="4434">
                  <c:v>196.91000366210938</c:v>
                </c:pt>
                <c:pt idx="4435">
                  <c:v>196.44000244140625</c:v>
                </c:pt>
                <c:pt idx="4436">
                  <c:v>196.39999389648438</c:v>
                </c:pt>
                <c:pt idx="4437">
                  <c:v>196.92999267578125</c:v>
                </c:pt>
                <c:pt idx="4438">
                  <c:v>197.44000244140625</c:v>
                </c:pt>
                <c:pt idx="4439">
                  <c:v>196.97999572753906</c:v>
                </c:pt>
                <c:pt idx="4440">
                  <c:v>197.25999450683594</c:v>
                </c:pt>
                <c:pt idx="4441">
                  <c:v>196.72000122070313</c:v>
                </c:pt>
                <c:pt idx="4442">
                  <c:v>196.88999938964844</c:v>
                </c:pt>
                <c:pt idx="4443">
                  <c:v>197.02000427246094</c:v>
                </c:pt>
                <c:pt idx="4444">
                  <c:v>196.69000244140625</c:v>
                </c:pt>
                <c:pt idx="4445">
                  <c:v>196.27000427246094</c:v>
                </c:pt>
                <c:pt idx="4446">
                  <c:v>196.83999633789063</c:v>
                </c:pt>
                <c:pt idx="4447">
                  <c:v>196.61000061035156</c:v>
                </c:pt>
                <c:pt idx="4448">
                  <c:v>196.38999938964844</c:v>
                </c:pt>
                <c:pt idx="4449">
                  <c:v>196.47000122070313</c:v>
                </c:pt>
                <c:pt idx="4450">
                  <c:v>197.08000183105469</c:v>
                </c:pt>
                <c:pt idx="4451">
                  <c:v>196.41000366210938</c:v>
                </c:pt>
                <c:pt idx="4452">
                  <c:v>196.55999755859375</c:v>
                </c:pt>
                <c:pt idx="4453">
                  <c:v>196.94999694824219</c:v>
                </c:pt>
                <c:pt idx="4454">
                  <c:v>196.89999389648438</c:v>
                </c:pt>
                <c:pt idx="4455">
                  <c:v>196.86000061035156</c:v>
                </c:pt>
                <c:pt idx="4456">
                  <c:v>196.44999694824219</c:v>
                </c:pt>
                <c:pt idx="4457">
                  <c:v>197.17999267578125</c:v>
                </c:pt>
                <c:pt idx="4458">
                  <c:v>196.44000244140625</c:v>
                </c:pt>
                <c:pt idx="4459">
                  <c:v>196.58999633789063</c:v>
                </c:pt>
                <c:pt idx="4460">
                  <c:v>196.35000610351563</c:v>
                </c:pt>
                <c:pt idx="4461">
                  <c:v>196.99000549316406</c:v>
                </c:pt>
                <c:pt idx="4462">
                  <c:v>196.77999877929688</c:v>
                </c:pt>
                <c:pt idx="4463">
                  <c:v>197.57000732421875</c:v>
                </c:pt>
                <c:pt idx="4464">
                  <c:v>197.17999267578125</c:v>
                </c:pt>
                <c:pt idx="4465">
                  <c:v>197.5</c:v>
                </c:pt>
                <c:pt idx="4466">
                  <c:v>197.03999328613281</c:v>
                </c:pt>
                <c:pt idx="4467">
                  <c:v>196.27999877929688</c:v>
                </c:pt>
                <c:pt idx="4468">
                  <c:v>196.78999328613281</c:v>
                </c:pt>
                <c:pt idx="4469">
                  <c:v>196.72000122070313</c:v>
                </c:pt>
                <c:pt idx="4470">
                  <c:v>196</c:v>
                </c:pt>
                <c:pt idx="4471">
                  <c:v>196.39999389648438</c:v>
                </c:pt>
                <c:pt idx="4472">
                  <c:v>195.8800048828125</c:v>
                </c:pt>
                <c:pt idx="4473">
                  <c:v>196.77999877929688</c:v>
                </c:pt>
                <c:pt idx="4474">
                  <c:v>196.99000549316406</c:v>
                </c:pt>
                <c:pt idx="4475">
                  <c:v>196.6300048828125</c:v>
                </c:pt>
                <c:pt idx="4476">
                  <c:v>197.25</c:v>
                </c:pt>
                <c:pt idx="4477">
                  <c:v>197</c:v>
                </c:pt>
                <c:pt idx="4478">
                  <c:v>197.33000183105469</c:v>
                </c:pt>
                <c:pt idx="4479">
                  <c:v>196.33999633789063</c:v>
                </c:pt>
                <c:pt idx="4480">
                  <c:v>197.25999450683594</c:v>
                </c:pt>
                <c:pt idx="4481">
                  <c:v>196.28999328613281</c:v>
                </c:pt>
                <c:pt idx="4482">
                  <c:v>196.16999816894531</c:v>
                </c:pt>
                <c:pt idx="4483">
                  <c:v>196.61000061035156</c:v>
                </c:pt>
                <c:pt idx="4484">
                  <c:v>196.1199951171875</c:v>
                </c:pt>
                <c:pt idx="4485">
                  <c:v>196.30999755859375</c:v>
                </c:pt>
                <c:pt idx="4486">
                  <c:v>196.91000366210938</c:v>
                </c:pt>
                <c:pt idx="4487">
                  <c:v>196.86000061035156</c:v>
                </c:pt>
                <c:pt idx="4488">
                  <c:v>197.28999328613281</c:v>
                </c:pt>
                <c:pt idx="4489">
                  <c:v>196.83000183105469</c:v>
                </c:pt>
                <c:pt idx="4490">
                  <c:v>196.53999328613281</c:v>
                </c:pt>
                <c:pt idx="4491">
                  <c:v>196.94000244140625</c:v>
                </c:pt>
                <c:pt idx="4492">
                  <c:v>196.3800048828125</c:v>
                </c:pt>
                <c:pt idx="4493">
                  <c:v>196.99000549316406</c:v>
                </c:pt>
                <c:pt idx="4494">
                  <c:v>196.27000427246094</c:v>
                </c:pt>
                <c:pt idx="4495">
                  <c:v>196.41000366210938</c:v>
                </c:pt>
                <c:pt idx="4496">
                  <c:v>197.02000427246094</c:v>
                </c:pt>
                <c:pt idx="4497">
                  <c:v>197.27999877929688</c:v>
                </c:pt>
                <c:pt idx="4498">
                  <c:v>196.77000427246094</c:v>
                </c:pt>
                <c:pt idx="4499">
                  <c:v>196.91000366210938</c:v>
                </c:pt>
                <c:pt idx="4500">
                  <c:v>196.97999572753906</c:v>
                </c:pt>
                <c:pt idx="4501">
                  <c:v>197.13999938964844</c:v>
                </c:pt>
                <c:pt idx="4502">
                  <c:v>197.08000183105469</c:v>
                </c:pt>
                <c:pt idx="4503">
                  <c:v>195.97000122070313</c:v>
                </c:pt>
                <c:pt idx="4504">
                  <c:v>196.3699951171875</c:v>
                </c:pt>
                <c:pt idx="4505">
                  <c:v>195.94999694824219</c:v>
                </c:pt>
                <c:pt idx="4506">
                  <c:v>196.60000610351563</c:v>
                </c:pt>
                <c:pt idx="4507">
                  <c:v>196.6199951171875</c:v>
                </c:pt>
                <c:pt idx="4508">
                  <c:v>196.27000427246094</c:v>
                </c:pt>
                <c:pt idx="4509">
                  <c:v>196.14999389648438</c:v>
                </c:pt>
                <c:pt idx="4510">
                  <c:v>196.88999938964844</c:v>
                </c:pt>
                <c:pt idx="4511">
                  <c:v>197.32000732421875</c:v>
                </c:pt>
                <c:pt idx="4512">
                  <c:v>196.88999938964844</c:v>
                </c:pt>
                <c:pt idx="4513">
                  <c:v>195.85000610351563</c:v>
                </c:pt>
                <c:pt idx="4514">
                  <c:v>196.22000122070313</c:v>
                </c:pt>
                <c:pt idx="4515">
                  <c:v>195.97000122070313</c:v>
                </c:pt>
                <c:pt idx="4516">
                  <c:v>196.36000061035156</c:v>
                </c:pt>
                <c:pt idx="4517">
                  <c:v>195.96000671386719</c:v>
                </c:pt>
                <c:pt idx="4518">
                  <c:v>196.05999755859375</c:v>
                </c:pt>
                <c:pt idx="4519">
                  <c:v>196.80000305175781</c:v>
                </c:pt>
                <c:pt idx="4520">
                  <c:v>196.05999755859375</c:v>
                </c:pt>
                <c:pt idx="4521">
                  <c:v>197.16000366210938</c:v>
                </c:pt>
                <c:pt idx="4522">
                  <c:v>196.80999755859375</c:v>
                </c:pt>
                <c:pt idx="4523">
                  <c:v>196.22999572753906</c:v>
                </c:pt>
                <c:pt idx="4524">
                  <c:v>196.36000061035156</c:v>
                </c:pt>
                <c:pt idx="4525">
                  <c:v>196.46000671386719</c:v>
                </c:pt>
                <c:pt idx="4526">
                  <c:v>196.39999389648438</c:v>
                </c:pt>
                <c:pt idx="4527">
                  <c:v>196.72000122070313</c:v>
                </c:pt>
                <c:pt idx="4528">
                  <c:v>196.19000244140625</c:v>
                </c:pt>
                <c:pt idx="4529">
                  <c:v>196.75999450683594</c:v>
                </c:pt>
                <c:pt idx="4530">
                  <c:v>196.85000610351563</c:v>
                </c:pt>
                <c:pt idx="4531">
                  <c:v>197.27000427246094</c:v>
                </c:pt>
                <c:pt idx="4532">
                  <c:v>196.74000549316406</c:v>
                </c:pt>
                <c:pt idx="4533">
                  <c:v>196.02000427246094</c:v>
                </c:pt>
                <c:pt idx="4534">
                  <c:v>195.53999328613281</c:v>
                </c:pt>
                <c:pt idx="4535">
                  <c:v>196.46000671386719</c:v>
                </c:pt>
                <c:pt idx="4536">
                  <c:v>196.74000549316406</c:v>
                </c:pt>
                <c:pt idx="4537">
                  <c:v>196.53999328613281</c:v>
                </c:pt>
                <c:pt idx="4538">
                  <c:v>196.89999389648438</c:v>
                </c:pt>
                <c:pt idx="4539">
                  <c:v>196.67999267578125</c:v>
                </c:pt>
                <c:pt idx="4540">
                  <c:v>196.66999816894531</c:v>
                </c:pt>
                <c:pt idx="4541">
                  <c:v>196.71000671386719</c:v>
                </c:pt>
                <c:pt idx="4542">
                  <c:v>196.78999328613281</c:v>
                </c:pt>
                <c:pt idx="4543">
                  <c:v>196.1199951171875</c:v>
                </c:pt>
                <c:pt idx="4544">
                  <c:v>195.69000244140625</c:v>
                </c:pt>
                <c:pt idx="4545">
                  <c:v>196.1199951171875</c:v>
                </c:pt>
                <c:pt idx="4546">
                  <c:v>197.22000122070313</c:v>
                </c:pt>
                <c:pt idx="4547">
                  <c:v>196.69000244140625</c:v>
                </c:pt>
                <c:pt idx="4548">
                  <c:v>197.16999816894531</c:v>
                </c:pt>
                <c:pt idx="4549">
                  <c:v>196.80999755859375</c:v>
                </c:pt>
                <c:pt idx="4550">
                  <c:v>197.1300048828125</c:v>
                </c:pt>
                <c:pt idx="4551">
                  <c:v>196.78999328613281</c:v>
                </c:pt>
                <c:pt idx="4552">
                  <c:v>197.1300048828125</c:v>
                </c:pt>
                <c:pt idx="4553">
                  <c:v>196.66000366210938</c:v>
                </c:pt>
                <c:pt idx="4554">
                  <c:v>196.36000061035156</c:v>
                </c:pt>
                <c:pt idx="4555">
                  <c:v>196.57000732421875</c:v>
                </c:pt>
                <c:pt idx="4556">
                  <c:v>195.75999450683594</c:v>
                </c:pt>
                <c:pt idx="4557">
                  <c:v>196.14999389648438</c:v>
                </c:pt>
                <c:pt idx="4558">
                  <c:v>196.94999694824219</c:v>
                </c:pt>
                <c:pt idx="4559">
                  <c:v>196.96000671386719</c:v>
                </c:pt>
                <c:pt idx="4560">
                  <c:v>197.41000366210938</c:v>
                </c:pt>
                <c:pt idx="4561">
                  <c:v>196.92999267578125</c:v>
                </c:pt>
                <c:pt idx="4562">
                  <c:v>196.52000427246094</c:v>
                </c:pt>
                <c:pt idx="4563">
                  <c:v>196.86000061035156</c:v>
                </c:pt>
                <c:pt idx="4564">
                  <c:v>196.66000366210938</c:v>
                </c:pt>
                <c:pt idx="4565">
                  <c:v>196.52999877929688</c:v>
                </c:pt>
                <c:pt idx="4566">
                  <c:v>197.11000061035156</c:v>
                </c:pt>
                <c:pt idx="4567">
                  <c:v>197.44999694824219</c:v>
                </c:pt>
                <c:pt idx="4568">
                  <c:v>197.10000610351563</c:v>
                </c:pt>
                <c:pt idx="4569">
                  <c:v>197.49000549316406</c:v>
                </c:pt>
                <c:pt idx="4570">
                  <c:v>197.07000732421875</c:v>
                </c:pt>
                <c:pt idx="4571">
                  <c:v>197.32000732421875</c:v>
                </c:pt>
                <c:pt idx="4572">
                  <c:v>196.50999450683594</c:v>
                </c:pt>
                <c:pt idx="4573">
                  <c:v>196.3800048828125</c:v>
                </c:pt>
                <c:pt idx="4574">
                  <c:v>196.75</c:v>
                </c:pt>
                <c:pt idx="4575">
                  <c:v>196.00999450683594</c:v>
                </c:pt>
                <c:pt idx="4576">
                  <c:v>196.22999572753906</c:v>
                </c:pt>
                <c:pt idx="4577">
                  <c:v>197</c:v>
                </c:pt>
                <c:pt idx="4578">
                  <c:v>196.72999572753906</c:v>
                </c:pt>
                <c:pt idx="4579">
                  <c:v>196.30000305175781</c:v>
                </c:pt>
                <c:pt idx="4580">
                  <c:v>196.57000732421875</c:v>
                </c:pt>
                <c:pt idx="4581">
                  <c:v>196.64999389648438</c:v>
                </c:pt>
                <c:pt idx="4582">
                  <c:v>196.80999755859375</c:v>
                </c:pt>
                <c:pt idx="4583">
                  <c:v>197.07000732421875</c:v>
                </c:pt>
                <c:pt idx="4584">
                  <c:v>196.80999755859375</c:v>
                </c:pt>
                <c:pt idx="4585">
                  <c:v>195.72000122070313</c:v>
                </c:pt>
                <c:pt idx="4586">
                  <c:v>196.27999877929688</c:v>
                </c:pt>
                <c:pt idx="4587">
                  <c:v>196.03999328613281</c:v>
                </c:pt>
                <c:pt idx="4588">
                  <c:v>196.35000610351563</c:v>
                </c:pt>
                <c:pt idx="4589">
                  <c:v>196.22000122070313</c:v>
                </c:pt>
                <c:pt idx="4590">
                  <c:v>196.25</c:v>
                </c:pt>
                <c:pt idx="4591">
                  <c:v>197.35000610351563</c:v>
                </c:pt>
                <c:pt idx="4592">
                  <c:v>197.03999328613281</c:v>
                </c:pt>
                <c:pt idx="4593">
                  <c:v>197.35000610351563</c:v>
                </c:pt>
                <c:pt idx="4594">
                  <c:v>196.99000549316406</c:v>
                </c:pt>
                <c:pt idx="4595">
                  <c:v>197.3699951171875</c:v>
                </c:pt>
                <c:pt idx="4596">
                  <c:v>196.88999938964844</c:v>
                </c:pt>
                <c:pt idx="4597">
                  <c:v>196.80999755859375</c:v>
                </c:pt>
                <c:pt idx="4598">
                  <c:v>196.60000610351563</c:v>
                </c:pt>
                <c:pt idx="4599">
                  <c:v>196.94999694824219</c:v>
                </c:pt>
                <c:pt idx="4600">
                  <c:v>196.30000305175781</c:v>
                </c:pt>
                <c:pt idx="4601">
                  <c:v>197.05000305175781</c:v>
                </c:pt>
                <c:pt idx="4602">
                  <c:v>196.75999450683594</c:v>
                </c:pt>
                <c:pt idx="4603">
                  <c:v>196.61000061035156</c:v>
                </c:pt>
                <c:pt idx="4604">
                  <c:v>196.58999633789063</c:v>
                </c:pt>
                <c:pt idx="4605">
                  <c:v>196.19000244140625</c:v>
                </c:pt>
                <c:pt idx="4606">
                  <c:v>196.80000305175781</c:v>
                </c:pt>
                <c:pt idx="4607">
                  <c:v>196.16999816894531</c:v>
                </c:pt>
                <c:pt idx="4608">
                  <c:v>195.83000183105469</c:v>
                </c:pt>
                <c:pt idx="4609">
                  <c:v>197.00999450683594</c:v>
                </c:pt>
                <c:pt idx="4610">
                  <c:v>195.88999938964844</c:v>
                </c:pt>
                <c:pt idx="4611">
                  <c:v>196.41999816894531</c:v>
                </c:pt>
                <c:pt idx="4612">
                  <c:v>196.05000305175781</c:v>
                </c:pt>
                <c:pt idx="4613">
                  <c:v>196.57000732421875</c:v>
                </c:pt>
                <c:pt idx="4614">
                  <c:v>196.55999755859375</c:v>
                </c:pt>
                <c:pt idx="4615">
                  <c:v>196.5</c:v>
                </c:pt>
                <c:pt idx="4616">
                  <c:v>197.10000610351563</c:v>
                </c:pt>
                <c:pt idx="4617">
                  <c:v>197.13999938964844</c:v>
                </c:pt>
                <c:pt idx="4618">
                  <c:v>196.36000061035156</c:v>
                </c:pt>
                <c:pt idx="4619">
                  <c:v>197.00999450683594</c:v>
                </c:pt>
                <c:pt idx="4620">
                  <c:v>196.42999267578125</c:v>
                </c:pt>
                <c:pt idx="4621">
                  <c:v>196.80000305175781</c:v>
                </c:pt>
                <c:pt idx="4622">
                  <c:v>196.44999694824219</c:v>
                </c:pt>
                <c:pt idx="4623">
                  <c:v>196.96000671386719</c:v>
                </c:pt>
                <c:pt idx="4624">
                  <c:v>196.32000732421875</c:v>
                </c:pt>
                <c:pt idx="4625">
                  <c:v>196.33999633789063</c:v>
                </c:pt>
                <c:pt idx="4626">
                  <c:v>196.30999755859375</c:v>
                </c:pt>
                <c:pt idx="4627">
                  <c:v>195.91999816894531</c:v>
                </c:pt>
                <c:pt idx="4628">
                  <c:v>196.99000549316406</c:v>
                </c:pt>
                <c:pt idx="4629">
                  <c:v>195.89999389648438</c:v>
                </c:pt>
                <c:pt idx="4630">
                  <c:v>196.25</c:v>
                </c:pt>
                <c:pt idx="4631">
                  <c:v>195.82000732421875</c:v>
                </c:pt>
                <c:pt idx="4632">
                  <c:v>196.27999877929688</c:v>
                </c:pt>
                <c:pt idx="4633">
                  <c:v>196.64999389648438</c:v>
                </c:pt>
                <c:pt idx="4634">
                  <c:v>196.41999816894531</c:v>
                </c:pt>
                <c:pt idx="4635">
                  <c:v>196.72000122070313</c:v>
                </c:pt>
                <c:pt idx="4636">
                  <c:v>196.94000244140625</c:v>
                </c:pt>
                <c:pt idx="4637">
                  <c:v>196.16000366210938</c:v>
                </c:pt>
                <c:pt idx="4638">
                  <c:v>196.92999267578125</c:v>
                </c:pt>
                <c:pt idx="4639">
                  <c:v>195.85000610351563</c:v>
                </c:pt>
                <c:pt idx="4640">
                  <c:v>196.35000610351563</c:v>
                </c:pt>
                <c:pt idx="4641">
                  <c:v>196.47000122070313</c:v>
                </c:pt>
                <c:pt idx="4642">
                  <c:v>196.61000061035156</c:v>
                </c:pt>
                <c:pt idx="4643">
                  <c:v>196.83000183105469</c:v>
                </c:pt>
                <c:pt idx="4644">
                  <c:v>196.25</c:v>
                </c:pt>
                <c:pt idx="4645">
                  <c:v>196.88999938964844</c:v>
                </c:pt>
                <c:pt idx="4646">
                  <c:v>196.91999816894531</c:v>
                </c:pt>
                <c:pt idx="4647">
                  <c:v>196.24000549316406</c:v>
                </c:pt>
                <c:pt idx="4648">
                  <c:v>197.38999938964844</c:v>
                </c:pt>
                <c:pt idx="4649">
                  <c:v>196.33999633789063</c:v>
                </c:pt>
                <c:pt idx="4650">
                  <c:v>196</c:v>
                </c:pt>
                <c:pt idx="4651">
                  <c:v>196.47999572753906</c:v>
                </c:pt>
                <c:pt idx="4652">
                  <c:v>196.05999755859375</c:v>
                </c:pt>
                <c:pt idx="4653">
                  <c:v>196.44999694824219</c:v>
                </c:pt>
                <c:pt idx="4654">
                  <c:v>196.25</c:v>
                </c:pt>
                <c:pt idx="4655">
                  <c:v>196.44000244140625</c:v>
                </c:pt>
                <c:pt idx="4656">
                  <c:v>196.22000122070313</c:v>
                </c:pt>
                <c:pt idx="4657">
                  <c:v>197.03999328613281</c:v>
                </c:pt>
                <c:pt idx="4658">
                  <c:v>197.41999816894531</c:v>
                </c:pt>
                <c:pt idx="4659">
                  <c:v>196.94000244140625</c:v>
                </c:pt>
                <c:pt idx="4660">
                  <c:v>196.88999938964844</c:v>
                </c:pt>
                <c:pt idx="4661">
                  <c:v>196.71000671386719</c:v>
                </c:pt>
                <c:pt idx="4662">
                  <c:v>196.58000183105469</c:v>
                </c:pt>
                <c:pt idx="4663">
                  <c:v>196.80999755859375</c:v>
                </c:pt>
                <c:pt idx="4664">
                  <c:v>195.80000305175781</c:v>
                </c:pt>
                <c:pt idx="4665">
                  <c:v>196.27000427246094</c:v>
                </c:pt>
                <c:pt idx="4666">
                  <c:v>195.69999694824219</c:v>
                </c:pt>
                <c:pt idx="4667">
                  <c:v>196.72000122070313</c:v>
                </c:pt>
                <c:pt idx="4668">
                  <c:v>195.85000610351563</c:v>
                </c:pt>
                <c:pt idx="4669">
                  <c:v>197.14999389648438</c:v>
                </c:pt>
                <c:pt idx="4670">
                  <c:v>196.44000244140625</c:v>
                </c:pt>
                <c:pt idx="4671">
                  <c:v>196.94000244140625</c:v>
                </c:pt>
                <c:pt idx="4672">
                  <c:v>196.88999938964844</c:v>
                </c:pt>
                <c:pt idx="4673">
                  <c:v>196.91999816894531</c:v>
                </c:pt>
                <c:pt idx="4674">
                  <c:v>196.30999755859375</c:v>
                </c:pt>
                <c:pt idx="4675">
                  <c:v>195.91999816894531</c:v>
                </c:pt>
                <c:pt idx="4676">
                  <c:v>196.44000244140625</c:v>
                </c:pt>
                <c:pt idx="4677">
                  <c:v>196.5</c:v>
                </c:pt>
                <c:pt idx="4678">
                  <c:v>196.41000366210938</c:v>
                </c:pt>
                <c:pt idx="4679">
                  <c:v>196.24000549316406</c:v>
                </c:pt>
                <c:pt idx="4680">
                  <c:v>197.08000183105469</c:v>
                </c:pt>
                <c:pt idx="4681">
                  <c:v>197.39999389648438</c:v>
                </c:pt>
                <c:pt idx="4682">
                  <c:v>196.96000671386719</c:v>
                </c:pt>
                <c:pt idx="4683">
                  <c:v>196.66000366210938</c:v>
                </c:pt>
                <c:pt idx="4684">
                  <c:v>196.99000549316406</c:v>
                </c:pt>
                <c:pt idx="4685">
                  <c:v>197.07000732421875</c:v>
                </c:pt>
                <c:pt idx="4686">
                  <c:v>197.08999633789063</c:v>
                </c:pt>
                <c:pt idx="4687">
                  <c:v>195.8800048828125</c:v>
                </c:pt>
                <c:pt idx="4688">
                  <c:v>196.53999328613281</c:v>
                </c:pt>
                <c:pt idx="4689">
                  <c:v>197.16999816894531</c:v>
                </c:pt>
                <c:pt idx="4690">
                  <c:v>197.16000366210938</c:v>
                </c:pt>
                <c:pt idx="4691">
                  <c:v>196.47000122070313</c:v>
                </c:pt>
                <c:pt idx="4692">
                  <c:v>196.10000610351563</c:v>
                </c:pt>
                <c:pt idx="4693">
                  <c:v>196.55000305175781</c:v>
                </c:pt>
                <c:pt idx="4694">
                  <c:v>196.47999572753906</c:v>
                </c:pt>
                <c:pt idx="4695">
                  <c:v>196.32000732421875</c:v>
                </c:pt>
                <c:pt idx="4696">
                  <c:v>196.30000305175781</c:v>
                </c:pt>
                <c:pt idx="4697">
                  <c:v>196.8800048828125</c:v>
                </c:pt>
                <c:pt idx="4698">
                  <c:v>197.36000061035156</c:v>
                </c:pt>
                <c:pt idx="4699">
                  <c:v>196.72999572753906</c:v>
                </c:pt>
                <c:pt idx="4700">
                  <c:v>196.75999450683594</c:v>
                </c:pt>
                <c:pt idx="4701">
                  <c:v>196.86000061035156</c:v>
                </c:pt>
                <c:pt idx="4702">
                  <c:v>196.35000610351563</c:v>
                </c:pt>
                <c:pt idx="4703">
                  <c:v>196.32000732421875</c:v>
                </c:pt>
                <c:pt idx="4704">
                  <c:v>195.94000244140625</c:v>
                </c:pt>
                <c:pt idx="4705">
                  <c:v>196.44999694824219</c:v>
                </c:pt>
                <c:pt idx="4706">
                  <c:v>196.77000427246094</c:v>
                </c:pt>
                <c:pt idx="4707">
                  <c:v>197.5</c:v>
                </c:pt>
                <c:pt idx="4708">
                  <c:v>196.49000549316406</c:v>
                </c:pt>
                <c:pt idx="4709">
                  <c:v>196.24000549316406</c:v>
                </c:pt>
                <c:pt idx="4710">
                  <c:v>197.14999389648438</c:v>
                </c:pt>
                <c:pt idx="4711">
                  <c:v>197.47999572753906</c:v>
                </c:pt>
                <c:pt idx="4712">
                  <c:v>197</c:v>
                </c:pt>
                <c:pt idx="4713">
                  <c:v>196.92999267578125</c:v>
                </c:pt>
                <c:pt idx="4714">
                  <c:v>197.05000305175781</c:v>
                </c:pt>
                <c:pt idx="4715">
                  <c:v>197.25</c:v>
                </c:pt>
                <c:pt idx="4716">
                  <c:v>196.47999572753906</c:v>
                </c:pt>
                <c:pt idx="4717">
                  <c:v>195.91000366210938</c:v>
                </c:pt>
                <c:pt idx="4718">
                  <c:v>196.52999877929688</c:v>
                </c:pt>
                <c:pt idx="4719">
                  <c:v>196.1199951171875</c:v>
                </c:pt>
                <c:pt idx="4720">
                  <c:v>196.57000732421875</c:v>
                </c:pt>
                <c:pt idx="4721">
                  <c:v>196.52999877929688</c:v>
                </c:pt>
                <c:pt idx="4722">
                  <c:v>196.47999572753906</c:v>
                </c:pt>
                <c:pt idx="4723">
                  <c:v>197.53999328613281</c:v>
                </c:pt>
                <c:pt idx="4724">
                  <c:v>197.17999267578125</c:v>
                </c:pt>
                <c:pt idx="4725">
                  <c:v>196.41999816894531</c:v>
                </c:pt>
                <c:pt idx="4726">
                  <c:v>196.72000122070313</c:v>
                </c:pt>
                <c:pt idx="4727">
                  <c:v>196.53999328613281</c:v>
                </c:pt>
                <c:pt idx="4728">
                  <c:v>196.77000427246094</c:v>
                </c:pt>
                <c:pt idx="4729">
                  <c:v>196.47000122070313</c:v>
                </c:pt>
                <c:pt idx="4730">
                  <c:v>196.35000610351563</c:v>
                </c:pt>
                <c:pt idx="4731">
                  <c:v>197.11000061035156</c:v>
                </c:pt>
                <c:pt idx="4732">
                  <c:v>196.35000610351563</c:v>
                </c:pt>
                <c:pt idx="4733">
                  <c:v>197.16999816894531</c:v>
                </c:pt>
                <c:pt idx="4734">
                  <c:v>196.72999572753906</c:v>
                </c:pt>
                <c:pt idx="4735">
                  <c:v>196.71000671386719</c:v>
                </c:pt>
                <c:pt idx="4736">
                  <c:v>196.58999633789063</c:v>
                </c:pt>
                <c:pt idx="4737">
                  <c:v>196.36000061035156</c:v>
                </c:pt>
                <c:pt idx="4738">
                  <c:v>196</c:v>
                </c:pt>
                <c:pt idx="4739">
                  <c:v>196.35000610351563</c:v>
                </c:pt>
                <c:pt idx="4740">
                  <c:v>196.41999816894531</c:v>
                </c:pt>
                <c:pt idx="4741">
                  <c:v>196.89999389648438</c:v>
                </c:pt>
                <c:pt idx="4742">
                  <c:v>197.14999389648438</c:v>
                </c:pt>
                <c:pt idx="4743">
                  <c:v>197</c:v>
                </c:pt>
                <c:pt idx="4744">
                  <c:v>197.11000061035156</c:v>
                </c:pt>
                <c:pt idx="4745">
                  <c:v>197.00999450683594</c:v>
                </c:pt>
                <c:pt idx="4746">
                  <c:v>195.97999572753906</c:v>
                </c:pt>
                <c:pt idx="4747">
                  <c:v>196.38999938964844</c:v>
                </c:pt>
                <c:pt idx="4748">
                  <c:v>195.91000366210938</c:v>
                </c:pt>
                <c:pt idx="4749">
                  <c:v>196.49000549316406</c:v>
                </c:pt>
                <c:pt idx="4750">
                  <c:v>196.19999694824219</c:v>
                </c:pt>
                <c:pt idx="4751">
                  <c:v>196.44999694824219</c:v>
                </c:pt>
                <c:pt idx="4752">
                  <c:v>196.66000366210938</c:v>
                </c:pt>
                <c:pt idx="4753">
                  <c:v>196.72999572753906</c:v>
                </c:pt>
                <c:pt idx="4754">
                  <c:v>196.13999938964844</c:v>
                </c:pt>
                <c:pt idx="4755">
                  <c:v>196.33999633789063</c:v>
                </c:pt>
                <c:pt idx="4756">
                  <c:v>195.96000671386719</c:v>
                </c:pt>
                <c:pt idx="4757">
                  <c:v>196.35000610351563</c:v>
                </c:pt>
                <c:pt idx="4758">
                  <c:v>197.32000732421875</c:v>
                </c:pt>
                <c:pt idx="4759">
                  <c:v>196.75999450683594</c:v>
                </c:pt>
                <c:pt idx="4760">
                  <c:v>196.55000305175781</c:v>
                </c:pt>
                <c:pt idx="4761">
                  <c:v>196.78999328613281</c:v>
                </c:pt>
                <c:pt idx="4762">
                  <c:v>196.36000061035156</c:v>
                </c:pt>
                <c:pt idx="4763">
                  <c:v>196.97000122070313</c:v>
                </c:pt>
                <c:pt idx="4764">
                  <c:v>196.92999267578125</c:v>
                </c:pt>
                <c:pt idx="4765">
                  <c:v>196.24000549316406</c:v>
                </c:pt>
                <c:pt idx="4766">
                  <c:v>196.86000061035156</c:v>
                </c:pt>
                <c:pt idx="4767">
                  <c:v>197.16000366210938</c:v>
                </c:pt>
                <c:pt idx="4768">
                  <c:v>196.24000549316406</c:v>
                </c:pt>
                <c:pt idx="4769">
                  <c:v>195.80999755859375</c:v>
                </c:pt>
                <c:pt idx="4770">
                  <c:v>196.30999755859375</c:v>
                </c:pt>
                <c:pt idx="4771">
                  <c:v>196.55999755859375</c:v>
                </c:pt>
                <c:pt idx="4772">
                  <c:v>196.19999694824219</c:v>
                </c:pt>
                <c:pt idx="4773">
                  <c:v>196.00999450683594</c:v>
                </c:pt>
                <c:pt idx="4774">
                  <c:v>196.21000671386719</c:v>
                </c:pt>
                <c:pt idx="4775">
                  <c:v>196.33000183105469</c:v>
                </c:pt>
                <c:pt idx="4776">
                  <c:v>196.88999938964844</c:v>
                </c:pt>
                <c:pt idx="4777">
                  <c:v>196.47000122070313</c:v>
                </c:pt>
                <c:pt idx="4778">
                  <c:v>196.63999938964844</c:v>
                </c:pt>
                <c:pt idx="4779">
                  <c:v>196.97999572753906</c:v>
                </c:pt>
                <c:pt idx="4780">
                  <c:v>196.89999389648438</c:v>
                </c:pt>
                <c:pt idx="4781">
                  <c:v>196.24000549316406</c:v>
                </c:pt>
                <c:pt idx="4782">
                  <c:v>196.32000732421875</c:v>
                </c:pt>
                <c:pt idx="4783">
                  <c:v>196.75999450683594</c:v>
                </c:pt>
                <c:pt idx="4784">
                  <c:v>196.52000427246094</c:v>
                </c:pt>
                <c:pt idx="4785">
                  <c:v>196.53999328613281</c:v>
                </c:pt>
                <c:pt idx="4786">
                  <c:v>196.36000061035156</c:v>
                </c:pt>
                <c:pt idx="4787">
                  <c:v>197.1300048828125</c:v>
                </c:pt>
                <c:pt idx="4788">
                  <c:v>197.52999877929688</c:v>
                </c:pt>
                <c:pt idx="4789">
                  <c:v>197.05999755859375</c:v>
                </c:pt>
                <c:pt idx="4790">
                  <c:v>196.19000244140625</c:v>
                </c:pt>
                <c:pt idx="4791">
                  <c:v>196.6300048828125</c:v>
                </c:pt>
                <c:pt idx="4792">
                  <c:v>196.5</c:v>
                </c:pt>
                <c:pt idx="4793">
                  <c:v>196.41999816894531</c:v>
                </c:pt>
                <c:pt idx="4794">
                  <c:v>196.03999328613281</c:v>
                </c:pt>
                <c:pt idx="4795">
                  <c:v>196.33999633789063</c:v>
                </c:pt>
                <c:pt idx="4796">
                  <c:v>195.8800048828125</c:v>
                </c:pt>
                <c:pt idx="4797">
                  <c:v>196.80000305175781</c:v>
                </c:pt>
                <c:pt idx="4798">
                  <c:v>197.05999755859375</c:v>
                </c:pt>
                <c:pt idx="4799">
                  <c:v>196.61000061035156</c:v>
                </c:pt>
                <c:pt idx="4800">
                  <c:v>197.30000305175781</c:v>
                </c:pt>
                <c:pt idx="4801">
                  <c:v>197.02000427246094</c:v>
                </c:pt>
                <c:pt idx="4802">
                  <c:v>197.46000671386719</c:v>
                </c:pt>
                <c:pt idx="4803">
                  <c:v>196.41999816894531</c:v>
                </c:pt>
                <c:pt idx="4804">
                  <c:v>196.1199951171875</c:v>
                </c:pt>
                <c:pt idx="4805">
                  <c:v>196.6199951171875</c:v>
                </c:pt>
                <c:pt idx="4806">
                  <c:v>196.27999877929688</c:v>
                </c:pt>
                <c:pt idx="4807">
                  <c:v>196.35000610351563</c:v>
                </c:pt>
                <c:pt idx="4808">
                  <c:v>196.58999633789063</c:v>
                </c:pt>
                <c:pt idx="4809">
                  <c:v>196.91000366210938</c:v>
                </c:pt>
                <c:pt idx="4810">
                  <c:v>196.22999572753906</c:v>
                </c:pt>
                <c:pt idx="4811">
                  <c:v>195.8699951171875</c:v>
                </c:pt>
                <c:pt idx="4812">
                  <c:v>196.77000427246094</c:v>
                </c:pt>
                <c:pt idx="4813">
                  <c:v>196.80000305175781</c:v>
                </c:pt>
                <c:pt idx="4814">
                  <c:v>196.63999938964844</c:v>
                </c:pt>
                <c:pt idx="4815">
                  <c:v>195.78999328613281</c:v>
                </c:pt>
                <c:pt idx="4816">
                  <c:v>196.30999755859375</c:v>
                </c:pt>
                <c:pt idx="4817">
                  <c:v>195.97999572753906</c:v>
                </c:pt>
                <c:pt idx="4818">
                  <c:v>196.30000305175781</c:v>
                </c:pt>
                <c:pt idx="4819">
                  <c:v>196.16000366210938</c:v>
                </c:pt>
                <c:pt idx="4820">
                  <c:v>196.1300048828125</c:v>
                </c:pt>
                <c:pt idx="4821">
                  <c:v>196.77999877929688</c:v>
                </c:pt>
                <c:pt idx="4822">
                  <c:v>196.80999755859375</c:v>
                </c:pt>
                <c:pt idx="4823">
                  <c:v>197.27000427246094</c:v>
                </c:pt>
                <c:pt idx="4824">
                  <c:v>196.83000183105469</c:v>
                </c:pt>
                <c:pt idx="4825">
                  <c:v>196.71000671386719</c:v>
                </c:pt>
                <c:pt idx="4826">
                  <c:v>196.77999877929688</c:v>
                </c:pt>
                <c:pt idx="4827">
                  <c:v>196.60000610351563</c:v>
                </c:pt>
                <c:pt idx="4828">
                  <c:v>196.53999328613281</c:v>
                </c:pt>
                <c:pt idx="4829">
                  <c:v>196.47999572753906</c:v>
                </c:pt>
                <c:pt idx="4830">
                  <c:v>196.25</c:v>
                </c:pt>
                <c:pt idx="4831">
                  <c:v>196.03999328613281</c:v>
                </c:pt>
                <c:pt idx="4832">
                  <c:v>196.99000549316406</c:v>
                </c:pt>
                <c:pt idx="4833">
                  <c:v>196.8800048828125</c:v>
                </c:pt>
                <c:pt idx="4834">
                  <c:v>196.86000061035156</c:v>
                </c:pt>
                <c:pt idx="4835">
                  <c:v>196.47000122070313</c:v>
                </c:pt>
                <c:pt idx="4836">
                  <c:v>196.19999694824219</c:v>
                </c:pt>
                <c:pt idx="4837">
                  <c:v>197.03999328613281</c:v>
                </c:pt>
                <c:pt idx="4838">
                  <c:v>196.02000427246094</c:v>
                </c:pt>
                <c:pt idx="4839">
                  <c:v>196.27999877929688</c:v>
                </c:pt>
                <c:pt idx="4840">
                  <c:v>197.27000427246094</c:v>
                </c:pt>
                <c:pt idx="4841">
                  <c:v>196.83000183105469</c:v>
                </c:pt>
                <c:pt idx="4842">
                  <c:v>196.85000610351563</c:v>
                </c:pt>
                <c:pt idx="4843">
                  <c:v>196.97000122070313</c:v>
                </c:pt>
                <c:pt idx="4844">
                  <c:v>197.42999267578125</c:v>
                </c:pt>
                <c:pt idx="4845">
                  <c:v>197.16000366210938</c:v>
                </c:pt>
                <c:pt idx="4846">
                  <c:v>197.42999267578125</c:v>
                </c:pt>
                <c:pt idx="4847">
                  <c:v>195.96000671386719</c:v>
                </c:pt>
                <c:pt idx="4848">
                  <c:v>196.38999938964844</c:v>
                </c:pt>
                <c:pt idx="4849">
                  <c:v>196.80000305175781</c:v>
                </c:pt>
                <c:pt idx="4850">
                  <c:v>196.47999572753906</c:v>
                </c:pt>
                <c:pt idx="4851">
                  <c:v>196.92999267578125</c:v>
                </c:pt>
                <c:pt idx="4852">
                  <c:v>197.25999450683594</c:v>
                </c:pt>
                <c:pt idx="4853">
                  <c:v>196.22999572753906</c:v>
                </c:pt>
                <c:pt idx="4854">
                  <c:v>195.94999694824219</c:v>
                </c:pt>
                <c:pt idx="4855">
                  <c:v>196.33000183105469</c:v>
                </c:pt>
                <c:pt idx="4856">
                  <c:v>196.69999694824219</c:v>
                </c:pt>
                <c:pt idx="4857">
                  <c:v>196.55999755859375</c:v>
                </c:pt>
                <c:pt idx="4858">
                  <c:v>196.19000244140625</c:v>
                </c:pt>
                <c:pt idx="4859">
                  <c:v>196.27000427246094</c:v>
                </c:pt>
                <c:pt idx="4860">
                  <c:v>197.52000427246094</c:v>
                </c:pt>
                <c:pt idx="4861">
                  <c:v>196.85000610351563</c:v>
                </c:pt>
                <c:pt idx="4862">
                  <c:v>197.35000610351563</c:v>
                </c:pt>
                <c:pt idx="4863">
                  <c:v>197.03999328613281</c:v>
                </c:pt>
                <c:pt idx="4864">
                  <c:v>197.16999816894531</c:v>
                </c:pt>
                <c:pt idx="4865">
                  <c:v>197.16999816894531</c:v>
                </c:pt>
                <c:pt idx="4866">
                  <c:v>196.07000732421875</c:v>
                </c:pt>
                <c:pt idx="4867">
                  <c:v>196.5</c:v>
                </c:pt>
                <c:pt idx="4868">
                  <c:v>196.08999633789063</c:v>
                </c:pt>
                <c:pt idx="4869">
                  <c:v>196.66999816894531</c:v>
                </c:pt>
                <c:pt idx="4870">
                  <c:v>196.72999572753906</c:v>
                </c:pt>
                <c:pt idx="4871">
                  <c:v>196.58999633789063</c:v>
                </c:pt>
                <c:pt idx="4872">
                  <c:v>197.52999877929688</c:v>
                </c:pt>
                <c:pt idx="4873">
                  <c:v>197.07000732421875</c:v>
                </c:pt>
                <c:pt idx="4874">
                  <c:v>197.5</c:v>
                </c:pt>
                <c:pt idx="4875">
                  <c:v>196.66000366210938</c:v>
                </c:pt>
                <c:pt idx="4876">
                  <c:v>196.53999328613281</c:v>
                </c:pt>
                <c:pt idx="4877">
                  <c:v>196.82000732421875</c:v>
                </c:pt>
                <c:pt idx="4878">
                  <c:v>196.16000366210938</c:v>
                </c:pt>
                <c:pt idx="4879">
                  <c:v>196.52000427246094</c:v>
                </c:pt>
                <c:pt idx="4880">
                  <c:v>196.08999633789063</c:v>
                </c:pt>
                <c:pt idx="4881">
                  <c:v>196.60000610351563</c:v>
                </c:pt>
                <c:pt idx="4882">
                  <c:v>197.30000305175781</c:v>
                </c:pt>
                <c:pt idx="4883">
                  <c:v>196.75</c:v>
                </c:pt>
                <c:pt idx="4884">
                  <c:v>196.89999389648438</c:v>
                </c:pt>
                <c:pt idx="4885">
                  <c:v>197.25999450683594</c:v>
                </c:pt>
                <c:pt idx="4886">
                  <c:v>197.66999816894531</c:v>
                </c:pt>
                <c:pt idx="4887">
                  <c:v>197.27999877929688</c:v>
                </c:pt>
                <c:pt idx="4888">
                  <c:v>196.30999755859375</c:v>
                </c:pt>
                <c:pt idx="4889">
                  <c:v>196.69999694824219</c:v>
                </c:pt>
                <c:pt idx="4890">
                  <c:v>196.83999633789063</c:v>
                </c:pt>
                <c:pt idx="4891">
                  <c:v>196.63999938964844</c:v>
                </c:pt>
                <c:pt idx="4892">
                  <c:v>196.46000671386719</c:v>
                </c:pt>
                <c:pt idx="4893">
                  <c:v>196.50999450683594</c:v>
                </c:pt>
                <c:pt idx="4894">
                  <c:v>197.60000610351563</c:v>
                </c:pt>
                <c:pt idx="4895">
                  <c:v>197.14999389648438</c:v>
                </c:pt>
                <c:pt idx="4896">
                  <c:v>197.32000732421875</c:v>
                </c:pt>
                <c:pt idx="4897">
                  <c:v>197.03999328613281</c:v>
                </c:pt>
                <c:pt idx="4898">
                  <c:v>196.88999938964844</c:v>
                </c:pt>
                <c:pt idx="4899">
                  <c:v>196.94999694824219</c:v>
                </c:pt>
                <c:pt idx="4900">
                  <c:v>196.50999450683594</c:v>
                </c:pt>
                <c:pt idx="4901">
                  <c:v>196.38999938964844</c:v>
                </c:pt>
                <c:pt idx="4902">
                  <c:v>195.97000122070313</c:v>
                </c:pt>
                <c:pt idx="4903">
                  <c:v>196.46000671386719</c:v>
                </c:pt>
                <c:pt idx="4904">
                  <c:v>197.16999816894531</c:v>
                </c:pt>
                <c:pt idx="4905">
                  <c:v>197.57000732421875</c:v>
                </c:pt>
                <c:pt idx="4906">
                  <c:v>196.8699951171875</c:v>
                </c:pt>
                <c:pt idx="4907">
                  <c:v>196.75</c:v>
                </c:pt>
                <c:pt idx="4908">
                  <c:v>196.94000244140625</c:v>
                </c:pt>
                <c:pt idx="4909">
                  <c:v>197.22000122070313</c:v>
                </c:pt>
                <c:pt idx="4910">
                  <c:v>196.44000244140625</c:v>
                </c:pt>
                <c:pt idx="4911">
                  <c:v>196</c:v>
                </c:pt>
                <c:pt idx="4912">
                  <c:v>196.52999877929688</c:v>
                </c:pt>
                <c:pt idx="4913">
                  <c:v>197.27999877929688</c:v>
                </c:pt>
                <c:pt idx="4914">
                  <c:v>196.96000671386719</c:v>
                </c:pt>
                <c:pt idx="4915">
                  <c:v>197.00999450683594</c:v>
                </c:pt>
                <c:pt idx="4916">
                  <c:v>197.33000183105469</c:v>
                </c:pt>
                <c:pt idx="4917">
                  <c:v>197.60000610351563</c:v>
                </c:pt>
                <c:pt idx="4918">
                  <c:v>197.25999450683594</c:v>
                </c:pt>
                <c:pt idx="4919">
                  <c:v>196.3699951171875</c:v>
                </c:pt>
                <c:pt idx="4920">
                  <c:v>196.74000549316406</c:v>
                </c:pt>
                <c:pt idx="4921">
                  <c:v>196.66000366210938</c:v>
                </c:pt>
                <c:pt idx="4922">
                  <c:v>197.07000732421875</c:v>
                </c:pt>
                <c:pt idx="4923">
                  <c:v>196.24000549316406</c:v>
                </c:pt>
                <c:pt idx="4924">
                  <c:v>196.55000305175781</c:v>
                </c:pt>
                <c:pt idx="4925">
                  <c:v>196.05000305175781</c:v>
                </c:pt>
                <c:pt idx="4926">
                  <c:v>196.46000671386719</c:v>
                </c:pt>
                <c:pt idx="4927">
                  <c:v>197.08000183105469</c:v>
                </c:pt>
                <c:pt idx="4928">
                  <c:v>196.86000061035156</c:v>
                </c:pt>
                <c:pt idx="4929">
                  <c:v>196.82000732421875</c:v>
                </c:pt>
                <c:pt idx="4930">
                  <c:v>196.60000610351563</c:v>
                </c:pt>
                <c:pt idx="4931">
                  <c:v>196.80999755859375</c:v>
                </c:pt>
                <c:pt idx="4932">
                  <c:v>197.1300048828125</c:v>
                </c:pt>
                <c:pt idx="4933">
                  <c:v>197.6199951171875</c:v>
                </c:pt>
                <c:pt idx="4934">
                  <c:v>197.1300048828125</c:v>
                </c:pt>
                <c:pt idx="4935">
                  <c:v>196.69999694824219</c:v>
                </c:pt>
                <c:pt idx="4936">
                  <c:v>197.02999877929688</c:v>
                </c:pt>
                <c:pt idx="4937">
                  <c:v>196.58000183105469</c:v>
                </c:pt>
                <c:pt idx="4938">
                  <c:v>197.02000427246094</c:v>
                </c:pt>
                <c:pt idx="4939">
                  <c:v>197.17999267578125</c:v>
                </c:pt>
                <c:pt idx="4940">
                  <c:v>196.60000610351563</c:v>
                </c:pt>
                <c:pt idx="4941">
                  <c:v>196.97000122070313</c:v>
                </c:pt>
                <c:pt idx="4942">
                  <c:v>196.6199951171875</c:v>
                </c:pt>
                <c:pt idx="4943">
                  <c:v>197.17999267578125</c:v>
                </c:pt>
                <c:pt idx="4944">
                  <c:v>197.42999267578125</c:v>
                </c:pt>
                <c:pt idx="4945">
                  <c:v>197.21000671386719</c:v>
                </c:pt>
                <c:pt idx="4946">
                  <c:v>197.08000183105469</c:v>
                </c:pt>
                <c:pt idx="4947">
                  <c:v>196.6300048828125</c:v>
                </c:pt>
                <c:pt idx="4948">
                  <c:v>196.3800048828125</c:v>
                </c:pt>
                <c:pt idx="4949">
                  <c:v>196.83000183105469</c:v>
                </c:pt>
                <c:pt idx="4950">
                  <c:v>196.30000305175781</c:v>
                </c:pt>
                <c:pt idx="4951">
                  <c:v>196.49000549316406</c:v>
                </c:pt>
                <c:pt idx="4952">
                  <c:v>195.96000671386719</c:v>
                </c:pt>
                <c:pt idx="4953">
                  <c:v>196.94000244140625</c:v>
                </c:pt>
                <c:pt idx="4954">
                  <c:v>197.1300048828125</c:v>
                </c:pt>
                <c:pt idx="4955">
                  <c:v>196.75</c:v>
                </c:pt>
                <c:pt idx="4956">
                  <c:v>197.1199951171875</c:v>
                </c:pt>
                <c:pt idx="4957">
                  <c:v>197.00999450683594</c:v>
                </c:pt>
                <c:pt idx="4958">
                  <c:v>197.41000366210938</c:v>
                </c:pt>
                <c:pt idx="4959">
                  <c:v>197.07000732421875</c:v>
                </c:pt>
                <c:pt idx="4960">
                  <c:v>196.05000305175781</c:v>
                </c:pt>
                <c:pt idx="4961">
                  <c:v>196.63999938964844</c:v>
                </c:pt>
                <c:pt idx="4962">
                  <c:v>196.58000183105469</c:v>
                </c:pt>
                <c:pt idx="4963">
                  <c:v>196.35000610351563</c:v>
                </c:pt>
                <c:pt idx="4964">
                  <c:v>196.10000610351563</c:v>
                </c:pt>
                <c:pt idx="4965">
                  <c:v>196.3699951171875</c:v>
                </c:pt>
                <c:pt idx="4966">
                  <c:v>197.25999450683594</c:v>
                </c:pt>
                <c:pt idx="4967">
                  <c:v>196.83999633789063</c:v>
                </c:pt>
                <c:pt idx="4968">
                  <c:v>196.99000549316406</c:v>
                </c:pt>
                <c:pt idx="4969">
                  <c:v>196.69000244140625</c:v>
                </c:pt>
                <c:pt idx="4970">
                  <c:v>197.52000427246094</c:v>
                </c:pt>
                <c:pt idx="4971">
                  <c:v>197.25</c:v>
                </c:pt>
                <c:pt idx="4972">
                  <c:v>197.69000244140625</c:v>
                </c:pt>
                <c:pt idx="4973">
                  <c:v>196.80999755859375</c:v>
                </c:pt>
                <c:pt idx="4974">
                  <c:v>196.63999938964844</c:v>
                </c:pt>
                <c:pt idx="4975">
                  <c:v>197.10000610351563</c:v>
                </c:pt>
                <c:pt idx="4976">
                  <c:v>196.35000610351563</c:v>
                </c:pt>
                <c:pt idx="4977">
                  <c:v>196.61000061035156</c:v>
                </c:pt>
                <c:pt idx="4978">
                  <c:v>197.25999450683594</c:v>
                </c:pt>
                <c:pt idx="4979">
                  <c:v>197.10000610351563</c:v>
                </c:pt>
                <c:pt idx="4980">
                  <c:v>196.75999450683594</c:v>
                </c:pt>
                <c:pt idx="4981">
                  <c:v>197</c:v>
                </c:pt>
                <c:pt idx="4982">
                  <c:v>196.60000610351563</c:v>
                </c:pt>
                <c:pt idx="4983">
                  <c:v>197.30000305175781</c:v>
                </c:pt>
                <c:pt idx="4984">
                  <c:v>196.53999328613281</c:v>
                </c:pt>
                <c:pt idx="4985">
                  <c:v>197.33999633789063</c:v>
                </c:pt>
                <c:pt idx="4986">
                  <c:v>196.35000610351563</c:v>
                </c:pt>
                <c:pt idx="4987">
                  <c:v>196.8699951171875</c:v>
                </c:pt>
                <c:pt idx="4988">
                  <c:v>196.91999816894531</c:v>
                </c:pt>
                <c:pt idx="4989">
                  <c:v>196.75999450683594</c:v>
                </c:pt>
                <c:pt idx="4990">
                  <c:v>196.1199951171875</c:v>
                </c:pt>
                <c:pt idx="4991">
                  <c:v>197.10000610351563</c:v>
                </c:pt>
                <c:pt idx="4992">
                  <c:v>197.25999450683594</c:v>
                </c:pt>
                <c:pt idx="4993">
                  <c:v>197.05999755859375</c:v>
                </c:pt>
                <c:pt idx="4994">
                  <c:v>197.00999450683594</c:v>
                </c:pt>
                <c:pt idx="4995">
                  <c:v>196.99000549316406</c:v>
                </c:pt>
                <c:pt idx="4996">
                  <c:v>196.6199951171875</c:v>
                </c:pt>
                <c:pt idx="4997">
                  <c:v>196.30999755859375</c:v>
                </c:pt>
                <c:pt idx="4998">
                  <c:v>196.71000671386719</c:v>
                </c:pt>
                <c:pt idx="4999">
                  <c:v>196.30999755859375</c:v>
                </c:pt>
                <c:pt idx="5000">
                  <c:v>196.99000549316406</c:v>
                </c:pt>
                <c:pt idx="5001">
                  <c:v>196.94999694824219</c:v>
                </c:pt>
                <c:pt idx="5002">
                  <c:v>196.75</c:v>
                </c:pt>
                <c:pt idx="5003">
                  <c:v>197.86000061035156</c:v>
                </c:pt>
                <c:pt idx="5004">
                  <c:v>197.41000366210938</c:v>
                </c:pt>
                <c:pt idx="5005">
                  <c:v>197.66999816894531</c:v>
                </c:pt>
                <c:pt idx="5006">
                  <c:v>197.19999694824219</c:v>
                </c:pt>
                <c:pt idx="5007">
                  <c:v>197.41999816894531</c:v>
                </c:pt>
                <c:pt idx="5008">
                  <c:v>197.3699951171875</c:v>
                </c:pt>
                <c:pt idx="5009">
                  <c:v>197.67999267578125</c:v>
                </c:pt>
                <c:pt idx="5010">
                  <c:v>197.58000183105469</c:v>
                </c:pt>
                <c:pt idx="5011">
                  <c:v>196.41999816894531</c:v>
                </c:pt>
                <c:pt idx="5012">
                  <c:v>196.97000122070313</c:v>
                </c:pt>
                <c:pt idx="5013">
                  <c:v>196.67999267578125</c:v>
                </c:pt>
                <c:pt idx="5014">
                  <c:v>196.8699951171875</c:v>
                </c:pt>
                <c:pt idx="5015">
                  <c:v>196.47999572753906</c:v>
                </c:pt>
                <c:pt idx="5016">
                  <c:v>196.75999450683594</c:v>
                </c:pt>
                <c:pt idx="5017">
                  <c:v>197.83999633789063</c:v>
                </c:pt>
                <c:pt idx="5018">
                  <c:v>197.27999877929688</c:v>
                </c:pt>
                <c:pt idx="5019">
                  <c:v>197.50999450683594</c:v>
                </c:pt>
                <c:pt idx="5020">
                  <c:v>197.10000610351563</c:v>
                </c:pt>
                <c:pt idx="5021">
                  <c:v>197.74000549316406</c:v>
                </c:pt>
                <c:pt idx="5022">
                  <c:v>197.6199951171875</c:v>
                </c:pt>
                <c:pt idx="5023">
                  <c:v>196.83999633789063</c:v>
                </c:pt>
                <c:pt idx="5024">
                  <c:v>196.96000671386719</c:v>
                </c:pt>
                <c:pt idx="5025">
                  <c:v>196.88999938964844</c:v>
                </c:pt>
                <c:pt idx="5026">
                  <c:v>197.19000244140625</c:v>
                </c:pt>
                <c:pt idx="5027">
                  <c:v>196.72999572753906</c:v>
                </c:pt>
                <c:pt idx="5028">
                  <c:v>196.63999938964844</c:v>
                </c:pt>
                <c:pt idx="5029">
                  <c:v>197.3699951171875</c:v>
                </c:pt>
                <c:pt idx="5030">
                  <c:v>196.72999572753906</c:v>
                </c:pt>
                <c:pt idx="5031">
                  <c:v>197.19000244140625</c:v>
                </c:pt>
                <c:pt idx="5032">
                  <c:v>196.82000732421875</c:v>
                </c:pt>
                <c:pt idx="5033">
                  <c:v>197.25</c:v>
                </c:pt>
                <c:pt idx="5034">
                  <c:v>197.39999389648438</c:v>
                </c:pt>
                <c:pt idx="5035">
                  <c:v>196.47000122070313</c:v>
                </c:pt>
                <c:pt idx="5036">
                  <c:v>196.50999450683594</c:v>
                </c:pt>
                <c:pt idx="5037">
                  <c:v>197.3699951171875</c:v>
                </c:pt>
                <c:pt idx="5038">
                  <c:v>196.57000732421875</c:v>
                </c:pt>
                <c:pt idx="5039">
                  <c:v>196.6300048828125</c:v>
                </c:pt>
                <c:pt idx="5040">
                  <c:v>196.46000671386719</c:v>
                </c:pt>
                <c:pt idx="5041">
                  <c:v>196.61000061035156</c:v>
                </c:pt>
                <c:pt idx="5042">
                  <c:v>196.16000366210938</c:v>
                </c:pt>
                <c:pt idx="5043">
                  <c:v>197.17999267578125</c:v>
                </c:pt>
                <c:pt idx="5044">
                  <c:v>197.33999633789063</c:v>
                </c:pt>
                <c:pt idx="5045">
                  <c:v>196.89999389648438</c:v>
                </c:pt>
                <c:pt idx="5046">
                  <c:v>196.83000183105469</c:v>
                </c:pt>
                <c:pt idx="5047">
                  <c:v>197.32000732421875</c:v>
                </c:pt>
                <c:pt idx="5048">
                  <c:v>197.80000305175781</c:v>
                </c:pt>
                <c:pt idx="5049">
                  <c:v>197.33999633789063</c:v>
                </c:pt>
                <c:pt idx="5050">
                  <c:v>196.58000183105469</c:v>
                </c:pt>
                <c:pt idx="5051">
                  <c:v>196.97999572753906</c:v>
                </c:pt>
                <c:pt idx="5052">
                  <c:v>196.97999572753906</c:v>
                </c:pt>
                <c:pt idx="5053">
                  <c:v>196.5</c:v>
                </c:pt>
                <c:pt idx="5054">
                  <c:v>196.11000061035156</c:v>
                </c:pt>
                <c:pt idx="5055">
                  <c:v>196.6199951171875</c:v>
                </c:pt>
                <c:pt idx="5056">
                  <c:v>196.17999267578125</c:v>
                </c:pt>
                <c:pt idx="5057">
                  <c:v>197.02000427246094</c:v>
                </c:pt>
                <c:pt idx="5058">
                  <c:v>196.97000122070313</c:v>
                </c:pt>
                <c:pt idx="5059">
                  <c:v>196.74000549316406</c:v>
                </c:pt>
                <c:pt idx="5060">
                  <c:v>197.6300048828125</c:v>
                </c:pt>
                <c:pt idx="5061">
                  <c:v>197.33999633789063</c:v>
                </c:pt>
                <c:pt idx="5062">
                  <c:v>197.71000671386719</c:v>
                </c:pt>
                <c:pt idx="5063">
                  <c:v>196.8800048828125</c:v>
                </c:pt>
                <c:pt idx="5064">
                  <c:v>196.66999816894531</c:v>
                </c:pt>
                <c:pt idx="5065">
                  <c:v>196.89999389648438</c:v>
                </c:pt>
                <c:pt idx="5066">
                  <c:v>196.22000122070313</c:v>
                </c:pt>
                <c:pt idx="5067">
                  <c:v>196.58000183105469</c:v>
                </c:pt>
                <c:pt idx="5068">
                  <c:v>197.28999328613281</c:v>
                </c:pt>
                <c:pt idx="5069">
                  <c:v>196.58000183105469</c:v>
                </c:pt>
                <c:pt idx="5070">
                  <c:v>196.74000549316406</c:v>
                </c:pt>
                <c:pt idx="5071">
                  <c:v>196.83999633789063</c:v>
                </c:pt>
                <c:pt idx="5072">
                  <c:v>197.00999450683594</c:v>
                </c:pt>
                <c:pt idx="5073">
                  <c:v>197.24000549316406</c:v>
                </c:pt>
                <c:pt idx="5074">
                  <c:v>196.52000427246094</c:v>
                </c:pt>
                <c:pt idx="5075">
                  <c:v>197.28999328613281</c:v>
                </c:pt>
                <c:pt idx="5076">
                  <c:v>197.05000305175781</c:v>
                </c:pt>
                <c:pt idx="5077">
                  <c:v>196.85000610351563</c:v>
                </c:pt>
                <c:pt idx="5078">
                  <c:v>196.83000183105469</c:v>
                </c:pt>
                <c:pt idx="5079">
                  <c:v>196.53999328613281</c:v>
                </c:pt>
                <c:pt idx="5080">
                  <c:v>197.27000427246094</c:v>
                </c:pt>
                <c:pt idx="5081">
                  <c:v>197.71000671386719</c:v>
                </c:pt>
                <c:pt idx="5082">
                  <c:v>196.80999755859375</c:v>
                </c:pt>
                <c:pt idx="5083">
                  <c:v>197.16000366210938</c:v>
                </c:pt>
                <c:pt idx="5084">
                  <c:v>196.91999816894531</c:v>
                </c:pt>
                <c:pt idx="5085">
                  <c:v>196.92999267578125</c:v>
                </c:pt>
                <c:pt idx="5086">
                  <c:v>196.77000427246094</c:v>
                </c:pt>
                <c:pt idx="5087">
                  <c:v>196.41999816894531</c:v>
                </c:pt>
                <c:pt idx="5088">
                  <c:v>196.66000366210938</c:v>
                </c:pt>
                <c:pt idx="5089">
                  <c:v>197.83000183105469</c:v>
                </c:pt>
                <c:pt idx="5090">
                  <c:v>197.24000549316406</c:v>
                </c:pt>
                <c:pt idx="5091">
                  <c:v>197.44000244140625</c:v>
                </c:pt>
                <c:pt idx="5092">
                  <c:v>196.99000549316406</c:v>
                </c:pt>
                <c:pt idx="5093">
                  <c:v>197.52999877929688</c:v>
                </c:pt>
                <c:pt idx="5094">
                  <c:v>197.41999816894531</c:v>
                </c:pt>
                <c:pt idx="5095">
                  <c:v>197.82000732421875</c:v>
                </c:pt>
                <c:pt idx="5096">
                  <c:v>196.80000305175781</c:v>
                </c:pt>
                <c:pt idx="5097">
                  <c:v>196.44000244140625</c:v>
                </c:pt>
                <c:pt idx="5098">
                  <c:v>196.8699951171875</c:v>
                </c:pt>
                <c:pt idx="5099">
                  <c:v>196.66999816894531</c:v>
                </c:pt>
                <c:pt idx="5100">
                  <c:v>196.69000244140625</c:v>
                </c:pt>
                <c:pt idx="5101">
                  <c:v>196.44999694824219</c:v>
                </c:pt>
                <c:pt idx="5102">
                  <c:v>196.71000671386719</c:v>
                </c:pt>
                <c:pt idx="5103">
                  <c:v>197.72000122070313</c:v>
                </c:pt>
                <c:pt idx="5104">
                  <c:v>197.21000671386719</c:v>
                </c:pt>
                <c:pt idx="5105">
                  <c:v>197.3699951171875</c:v>
                </c:pt>
                <c:pt idx="5106">
                  <c:v>196.99000549316406</c:v>
                </c:pt>
                <c:pt idx="5107">
                  <c:v>196.99000549316406</c:v>
                </c:pt>
                <c:pt idx="5108">
                  <c:v>197.42999267578125</c:v>
                </c:pt>
                <c:pt idx="5109">
                  <c:v>197.77999877929688</c:v>
                </c:pt>
                <c:pt idx="5110">
                  <c:v>197.42999267578125</c:v>
                </c:pt>
                <c:pt idx="5111">
                  <c:v>196.52999877929688</c:v>
                </c:pt>
                <c:pt idx="5112">
                  <c:v>196.97999572753906</c:v>
                </c:pt>
                <c:pt idx="5113">
                  <c:v>197.00999450683594</c:v>
                </c:pt>
                <c:pt idx="5114">
                  <c:v>197.19000244140625</c:v>
                </c:pt>
                <c:pt idx="5115">
                  <c:v>196.3800048828125</c:v>
                </c:pt>
                <c:pt idx="5116">
                  <c:v>196.72999572753906</c:v>
                </c:pt>
                <c:pt idx="5117">
                  <c:v>196.91000366210938</c:v>
                </c:pt>
                <c:pt idx="5118">
                  <c:v>197.19999694824219</c:v>
                </c:pt>
                <c:pt idx="5119">
                  <c:v>196.88999938964844</c:v>
                </c:pt>
                <c:pt idx="5120">
                  <c:v>197.05999755859375</c:v>
                </c:pt>
                <c:pt idx="5121">
                  <c:v>196.71000671386719</c:v>
                </c:pt>
                <c:pt idx="5122">
                  <c:v>197.3800048828125</c:v>
                </c:pt>
                <c:pt idx="5123">
                  <c:v>196.67999267578125</c:v>
                </c:pt>
                <c:pt idx="5124">
                  <c:v>196.41999816894531</c:v>
                </c:pt>
                <c:pt idx="5125">
                  <c:v>196.66999816894531</c:v>
                </c:pt>
                <c:pt idx="5126">
                  <c:v>197.77000427246094</c:v>
                </c:pt>
                <c:pt idx="5127">
                  <c:v>197.22999572753906</c:v>
                </c:pt>
                <c:pt idx="5128">
                  <c:v>197.52999877929688</c:v>
                </c:pt>
                <c:pt idx="5129">
                  <c:v>197.35000610351563</c:v>
                </c:pt>
                <c:pt idx="5130">
                  <c:v>197.57000732421875</c:v>
                </c:pt>
                <c:pt idx="5131">
                  <c:v>197.52000427246094</c:v>
                </c:pt>
                <c:pt idx="5132">
                  <c:v>196.27999877929688</c:v>
                </c:pt>
                <c:pt idx="5133">
                  <c:v>196.78999328613281</c:v>
                </c:pt>
                <c:pt idx="5134">
                  <c:v>196.21000671386719</c:v>
                </c:pt>
                <c:pt idx="5135">
                  <c:v>196.89999389648438</c:v>
                </c:pt>
                <c:pt idx="5136">
                  <c:v>197.25999450683594</c:v>
                </c:pt>
                <c:pt idx="5137">
                  <c:v>196.94999694824219</c:v>
                </c:pt>
                <c:pt idx="5138">
                  <c:v>197.19000244140625</c:v>
                </c:pt>
                <c:pt idx="5139">
                  <c:v>197.44000244140625</c:v>
                </c:pt>
                <c:pt idx="5140">
                  <c:v>197.80999755859375</c:v>
                </c:pt>
                <c:pt idx="5141">
                  <c:v>197.41999816894531</c:v>
                </c:pt>
                <c:pt idx="5142">
                  <c:v>196.46000671386719</c:v>
                </c:pt>
                <c:pt idx="5143">
                  <c:v>196.82000732421875</c:v>
                </c:pt>
                <c:pt idx="5144">
                  <c:v>196.75</c:v>
                </c:pt>
                <c:pt idx="5145">
                  <c:v>197.14999389648438</c:v>
                </c:pt>
                <c:pt idx="5146">
                  <c:v>196.52000427246094</c:v>
                </c:pt>
                <c:pt idx="5147">
                  <c:v>196.72000122070313</c:v>
                </c:pt>
                <c:pt idx="5148">
                  <c:v>196.33000183105469</c:v>
                </c:pt>
                <c:pt idx="5149">
                  <c:v>197.36000061035156</c:v>
                </c:pt>
                <c:pt idx="5150">
                  <c:v>197.69000244140625</c:v>
                </c:pt>
                <c:pt idx="5151">
                  <c:v>197.22999572753906</c:v>
                </c:pt>
                <c:pt idx="5152">
                  <c:v>197.44999694824219</c:v>
                </c:pt>
                <c:pt idx="5153">
                  <c:v>197.41000366210938</c:v>
                </c:pt>
                <c:pt idx="5154">
                  <c:v>197.11000061035156</c:v>
                </c:pt>
                <c:pt idx="5155">
                  <c:v>197.47000122070313</c:v>
                </c:pt>
                <c:pt idx="5156">
                  <c:v>196.30999755859375</c:v>
                </c:pt>
                <c:pt idx="5157">
                  <c:v>196.83999633789063</c:v>
                </c:pt>
                <c:pt idx="5158">
                  <c:v>196.3800048828125</c:v>
                </c:pt>
                <c:pt idx="5159">
                  <c:v>197.16999816894531</c:v>
                </c:pt>
                <c:pt idx="5160">
                  <c:v>197.36000061035156</c:v>
                </c:pt>
                <c:pt idx="5161">
                  <c:v>197.13999938964844</c:v>
                </c:pt>
                <c:pt idx="5162">
                  <c:v>197.61000061035156</c:v>
                </c:pt>
                <c:pt idx="5163">
                  <c:v>197.41000366210938</c:v>
                </c:pt>
                <c:pt idx="5164">
                  <c:v>197.00999450683594</c:v>
                </c:pt>
                <c:pt idx="5165">
                  <c:v>197.24000549316406</c:v>
                </c:pt>
                <c:pt idx="5166">
                  <c:v>197.22000122070313</c:v>
                </c:pt>
                <c:pt idx="5167">
                  <c:v>196.69000244140625</c:v>
                </c:pt>
                <c:pt idx="5168">
                  <c:v>197.27000427246094</c:v>
                </c:pt>
                <c:pt idx="5169">
                  <c:v>197.6300048828125</c:v>
                </c:pt>
                <c:pt idx="5170">
                  <c:v>197.13999938964844</c:v>
                </c:pt>
                <c:pt idx="5171">
                  <c:v>197.05000305175781</c:v>
                </c:pt>
                <c:pt idx="5172">
                  <c:v>196.63999938964844</c:v>
                </c:pt>
                <c:pt idx="5173">
                  <c:v>197.39999389648438</c:v>
                </c:pt>
                <c:pt idx="5174">
                  <c:v>196.66000366210938</c:v>
                </c:pt>
                <c:pt idx="5175">
                  <c:v>196.82000732421875</c:v>
                </c:pt>
                <c:pt idx="5176">
                  <c:v>197.30000305175781</c:v>
                </c:pt>
                <c:pt idx="5177">
                  <c:v>197.75</c:v>
                </c:pt>
                <c:pt idx="5178">
                  <c:v>197.30999755859375</c:v>
                </c:pt>
                <c:pt idx="5179">
                  <c:v>196.91999816894531</c:v>
                </c:pt>
                <c:pt idx="5180">
                  <c:v>197.1300048828125</c:v>
                </c:pt>
                <c:pt idx="5181">
                  <c:v>196.92999267578125</c:v>
                </c:pt>
                <c:pt idx="5182">
                  <c:v>197.57000732421875</c:v>
                </c:pt>
                <c:pt idx="5183">
                  <c:v>197.1300048828125</c:v>
                </c:pt>
                <c:pt idx="5184">
                  <c:v>196.69000244140625</c:v>
                </c:pt>
                <c:pt idx="5185">
                  <c:v>196.3800048828125</c:v>
                </c:pt>
                <c:pt idx="5186">
                  <c:v>196.77999877929688</c:v>
                </c:pt>
                <c:pt idx="5187">
                  <c:v>196.38999938964844</c:v>
                </c:pt>
                <c:pt idx="5188">
                  <c:v>197.38999938964844</c:v>
                </c:pt>
                <c:pt idx="5189">
                  <c:v>197.74000549316406</c:v>
                </c:pt>
                <c:pt idx="5190">
                  <c:v>197.42999267578125</c:v>
                </c:pt>
                <c:pt idx="5191">
                  <c:v>197.25</c:v>
                </c:pt>
                <c:pt idx="5192">
                  <c:v>197.42999267578125</c:v>
                </c:pt>
                <c:pt idx="5193">
                  <c:v>197.46000671386719</c:v>
                </c:pt>
                <c:pt idx="5194">
                  <c:v>196.91999816894531</c:v>
                </c:pt>
                <c:pt idx="5195">
                  <c:v>197.61000061035156</c:v>
                </c:pt>
                <c:pt idx="5196">
                  <c:v>196.80999755859375</c:v>
                </c:pt>
                <c:pt idx="5197">
                  <c:v>197.60000610351563</c:v>
                </c:pt>
                <c:pt idx="5198">
                  <c:v>197.49000549316406</c:v>
                </c:pt>
                <c:pt idx="5199">
                  <c:v>197.77999877929688</c:v>
                </c:pt>
                <c:pt idx="5200">
                  <c:v>197.50999450683594</c:v>
                </c:pt>
                <c:pt idx="5201">
                  <c:v>197.5</c:v>
                </c:pt>
                <c:pt idx="5202">
                  <c:v>197.53999328613281</c:v>
                </c:pt>
                <c:pt idx="5203">
                  <c:v>196.96000671386719</c:v>
                </c:pt>
                <c:pt idx="5204">
                  <c:v>197.55000305175781</c:v>
                </c:pt>
                <c:pt idx="5205">
                  <c:v>196.5</c:v>
                </c:pt>
                <c:pt idx="5206">
                  <c:v>196.99000549316406</c:v>
                </c:pt>
                <c:pt idx="5207">
                  <c:v>197.64999389648438</c:v>
                </c:pt>
                <c:pt idx="5208">
                  <c:v>197.97999572753906</c:v>
                </c:pt>
                <c:pt idx="5209">
                  <c:v>197.6199951171875</c:v>
                </c:pt>
                <c:pt idx="5210">
                  <c:v>196.99000549316406</c:v>
                </c:pt>
                <c:pt idx="5211">
                  <c:v>196.94000244140625</c:v>
                </c:pt>
                <c:pt idx="5212">
                  <c:v>196.58000183105469</c:v>
                </c:pt>
                <c:pt idx="5213">
                  <c:v>197.02999877929688</c:v>
                </c:pt>
                <c:pt idx="5214">
                  <c:v>197.17999267578125</c:v>
                </c:pt>
                <c:pt idx="5215">
                  <c:v>197.08000183105469</c:v>
                </c:pt>
                <c:pt idx="5216">
                  <c:v>197.16999816894531</c:v>
                </c:pt>
                <c:pt idx="5217">
                  <c:v>197.55999755859375</c:v>
                </c:pt>
                <c:pt idx="5218">
                  <c:v>197.77999877929688</c:v>
                </c:pt>
                <c:pt idx="5219">
                  <c:v>197.50999450683594</c:v>
                </c:pt>
                <c:pt idx="5220">
                  <c:v>196.35000610351563</c:v>
                </c:pt>
                <c:pt idx="5221">
                  <c:v>196.89999389648438</c:v>
                </c:pt>
                <c:pt idx="5222">
                  <c:v>196.30999755859375</c:v>
                </c:pt>
                <c:pt idx="5223">
                  <c:v>196.8699951171875</c:v>
                </c:pt>
                <c:pt idx="5224">
                  <c:v>197.6300048828125</c:v>
                </c:pt>
                <c:pt idx="5225">
                  <c:v>196.83999633789063</c:v>
                </c:pt>
                <c:pt idx="5226">
                  <c:v>197.50999450683594</c:v>
                </c:pt>
                <c:pt idx="5227">
                  <c:v>197.17999267578125</c:v>
                </c:pt>
                <c:pt idx="5228">
                  <c:v>196.91999816894531</c:v>
                </c:pt>
                <c:pt idx="5229">
                  <c:v>197.21000671386719</c:v>
                </c:pt>
                <c:pt idx="5230">
                  <c:v>196.89999389648438</c:v>
                </c:pt>
                <c:pt idx="5231">
                  <c:v>197.27999877929688</c:v>
                </c:pt>
                <c:pt idx="5232">
                  <c:v>196.83999633789063</c:v>
                </c:pt>
                <c:pt idx="5233">
                  <c:v>197.21000671386719</c:v>
                </c:pt>
                <c:pt idx="5234">
                  <c:v>196.83999633789063</c:v>
                </c:pt>
                <c:pt idx="5235">
                  <c:v>196.77000427246094</c:v>
                </c:pt>
                <c:pt idx="5236">
                  <c:v>196.75999450683594</c:v>
                </c:pt>
                <c:pt idx="5237">
                  <c:v>197.75</c:v>
                </c:pt>
                <c:pt idx="5238">
                  <c:v>197.33999633789063</c:v>
                </c:pt>
                <c:pt idx="5239">
                  <c:v>197.78999328613281</c:v>
                </c:pt>
                <c:pt idx="5240">
                  <c:v>196.80999755859375</c:v>
                </c:pt>
                <c:pt idx="5241">
                  <c:v>196.30000305175781</c:v>
                </c:pt>
                <c:pt idx="5242">
                  <c:v>196.71000671386719</c:v>
                </c:pt>
                <c:pt idx="5243">
                  <c:v>197.25</c:v>
                </c:pt>
                <c:pt idx="5244">
                  <c:v>196.74000549316406</c:v>
                </c:pt>
                <c:pt idx="5245">
                  <c:v>197.27000427246094</c:v>
                </c:pt>
                <c:pt idx="5246">
                  <c:v>197.00999450683594</c:v>
                </c:pt>
                <c:pt idx="5247">
                  <c:v>197.24000549316406</c:v>
                </c:pt>
                <c:pt idx="5248">
                  <c:v>197.27999877929688</c:v>
                </c:pt>
                <c:pt idx="5249">
                  <c:v>197.41999816894531</c:v>
                </c:pt>
                <c:pt idx="5250">
                  <c:v>197.41000366210938</c:v>
                </c:pt>
                <c:pt idx="5251">
                  <c:v>197.44999694824219</c:v>
                </c:pt>
                <c:pt idx="5252">
                  <c:v>196.80999755859375</c:v>
                </c:pt>
                <c:pt idx="5253">
                  <c:v>196.41999816894531</c:v>
                </c:pt>
                <c:pt idx="5254">
                  <c:v>196.80999755859375</c:v>
                </c:pt>
                <c:pt idx="5255">
                  <c:v>197.88999938964844</c:v>
                </c:pt>
                <c:pt idx="5256">
                  <c:v>197.39999389648438</c:v>
                </c:pt>
                <c:pt idx="5257">
                  <c:v>196.8699951171875</c:v>
                </c:pt>
                <c:pt idx="5258">
                  <c:v>196.97000122070313</c:v>
                </c:pt>
                <c:pt idx="5259">
                  <c:v>197.08999633789063</c:v>
                </c:pt>
                <c:pt idx="5260">
                  <c:v>196.85000610351563</c:v>
                </c:pt>
                <c:pt idx="5261">
                  <c:v>197.11000061035156</c:v>
                </c:pt>
                <c:pt idx="5262">
                  <c:v>196.89999389648438</c:v>
                </c:pt>
                <c:pt idx="5263">
                  <c:v>197.19000244140625</c:v>
                </c:pt>
                <c:pt idx="5264">
                  <c:v>196.88999938964844</c:v>
                </c:pt>
                <c:pt idx="5265">
                  <c:v>197.08000183105469</c:v>
                </c:pt>
                <c:pt idx="5266">
                  <c:v>196.92999267578125</c:v>
                </c:pt>
                <c:pt idx="5267">
                  <c:v>196.67999267578125</c:v>
                </c:pt>
                <c:pt idx="5268">
                  <c:v>196.53999328613281</c:v>
                </c:pt>
                <c:pt idx="5269">
                  <c:v>196.60000610351563</c:v>
                </c:pt>
                <c:pt idx="5270">
                  <c:v>196.55999755859375</c:v>
                </c:pt>
                <c:pt idx="5271">
                  <c:v>196.69000244140625</c:v>
                </c:pt>
                <c:pt idx="5272">
                  <c:v>197.57000732421875</c:v>
                </c:pt>
                <c:pt idx="5273">
                  <c:v>197.30999755859375</c:v>
                </c:pt>
                <c:pt idx="5274">
                  <c:v>197.5</c:v>
                </c:pt>
                <c:pt idx="5275">
                  <c:v>196.5</c:v>
                </c:pt>
                <c:pt idx="5276">
                  <c:v>196.08999633789063</c:v>
                </c:pt>
                <c:pt idx="5277">
                  <c:v>196.52999877929688</c:v>
                </c:pt>
                <c:pt idx="5278">
                  <c:v>196.08000183105469</c:v>
                </c:pt>
                <c:pt idx="5279">
                  <c:v>197.13999938964844</c:v>
                </c:pt>
                <c:pt idx="5280">
                  <c:v>197.44000244140625</c:v>
                </c:pt>
                <c:pt idx="5281">
                  <c:v>197.14999389648438</c:v>
                </c:pt>
                <c:pt idx="5282">
                  <c:v>196.75</c:v>
                </c:pt>
                <c:pt idx="5283">
                  <c:v>196.97999572753906</c:v>
                </c:pt>
                <c:pt idx="5284">
                  <c:v>196.63999938964844</c:v>
                </c:pt>
                <c:pt idx="5285">
                  <c:v>196.83000183105469</c:v>
                </c:pt>
                <c:pt idx="5286">
                  <c:v>196.8800048828125</c:v>
                </c:pt>
                <c:pt idx="5287">
                  <c:v>196.69000244140625</c:v>
                </c:pt>
                <c:pt idx="5288">
                  <c:v>196.94000244140625</c:v>
                </c:pt>
                <c:pt idx="5289">
                  <c:v>196.75</c:v>
                </c:pt>
                <c:pt idx="5290">
                  <c:v>197.6199951171875</c:v>
                </c:pt>
                <c:pt idx="5291">
                  <c:v>197.22999572753906</c:v>
                </c:pt>
                <c:pt idx="5292">
                  <c:v>197.58999633789063</c:v>
                </c:pt>
                <c:pt idx="5293">
                  <c:v>196.55000305175781</c:v>
                </c:pt>
                <c:pt idx="5294">
                  <c:v>196.10000610351563</c:v>
                </c:pt>
                <c:pt idx="5295">
                  <c:v>196.60000610351563</c:v>
                </c:pt>
                <c:pt idx="5296">
                  <c:v>197.19000244140625</c:v>
                </c:pt>
                <c:pt idx="5297">
                  <c:v>196.89999389648438</c:v>
                </c:pt>
                <c:pt idx="5298">
                  <c:v>196.75</c:v>
                </c:pt>
                <c:pt idx="5299">
                  <c:v>196.44999694824219</c:v>
                </c:pt>
                <c:pt idx="5300">
                  <c:v>196.74000549316406</c:v>
                </c:pt>
                <c:pt idx="5301">
                  <c:v>196.38999938964844</c:v>
                </c:pt>
                <c:pt idx="5302">
                  <c:v>196.58999633789063</c:v>
                </c:pt>
                <c:pt idx="5303">
                  <c:v>196.55000305175781</c:v>
                </c:pt>
                <c:pt idx="5304">
                  <c:v>196.58000183105469</c:v>
                </c:pt>
                <c:pt idx="5305">
                  <c:v>196.46000671386719</c:v>
                </c:pt>
                <c:pt idx="5306">
                  <c:v>197.1199951171875</c:v>
                </c:pt>
                <c:pt idx="5307">
                  <c:v>197.63999938964844</c:v>
                </c:pt>
                <c:pt idx="5308">
                  <c:v>197.24000549316406</c:v>
                </c:pt>
                <c:pt idx="5309">
                  <c:v>197.58000183105469</c:v>
                </c:pt>
                <c:pt idx="5310">
                  <c:v>196.58999633789063</c:v>
                </c:pt>
                <c:pt idx="5311">
                  <c:v>196.1300048828125</c:v>
                </c:pt>
                <c:pt idx="5312">
                  <c:v>196.64999389648438</c:v>
                </c:pt>
                <c:pt idx="5313">
                  <c:v>197.03999328613281</c:v>
                </c:pt>
                <c:pt idx="5314">
                  <c:v>196.78999328613281</c:v>
                </c:pt>
                <c:pt idx="5315">
                  <c:v>196.86000061035156</c:v>
                </c:pt>
                <c:pt idx="5316">
                  <c:v>196.69999694824219</c:v>
                </c:pt>
                <c:pt idx="5317">
                  <c:v>197.33000183105469</c:v>
                </c:pt>
                <c:pt idx="5318">
                  <c:v>197.11000061035156</c:v>
                </c:pt>
                <c:pt idx="5319">
                  <c:v>197.21000671386719</c:v>
                </c:pt>
                <c:pt idx="5320">
                  <c:v>196.3699951171875</c:v>
                </c:pt>
                <c:pt idx="5321">
                  <c:v>195.83000183105469</c:v>
                </c:pt>
                <c:pt idx="5322">
                  <c:v>196.27000427246094</c:v>
                </c:pt>
                <c:pt idx="5323">
                  <c:v>197.05999755859375</c:v>
                </c:pt>
                <c:pt idx="5324">
                  <c:v>196.85000610351563</c:v>
                </c:pt>
                <c:pt idx="5325">
                  <c:v>197.22000122070313</c:v>
                </c:pt>
                <c:pt idx="5326">
                  <c:v>196.94000244140625</c:v>
                </c:pt>
                <c:pt idx="5327">
                  <c:v>196.88999938964844</c:v>
                </c:pt>
                <c:pt idx="5328">
                  <c:v>196.94000244140625</c:v>
                </c:pt>
                <c:pt idx="5329">
                  <c:v>196.52999877929688</c:v>
                </c:pt>
                <c:pt idx="5330">
                  <c:v>196.6199951171875</c:v>
                </c:pt>
                <c:pt idx="5331">
                  <c:v>195.75999450683594</c:v>
                </c:pt>
                <c:pt idx="5332">
                  <c:v>196.19999694824219</c:v>
                </c:pt>
                <c:pt idx="5333">
                  <c:v>195.88999938964844</c:v>
                </c:pt>
                <c:pt idx="5334">
                  <c:v>197.47000122070313</c:v>
                </c:pt>
                <c:pt idx="5335">
                  <c:v>196.3800048828125</c:v>
                </c:pt>
                <c:pt idx="5336">
                  <c:v>196.10000610351563</c:v>
                </c:pt>
                <c:pt idx="5337">
                  <c:v>196.47999572753906</c:v>
                </c:pt>
                <c:pt idx="5338">
                  <c:v>196.82000732421875</c:v>
                </c:pt>
                <c:pt idx="5339">
                  <c:v>196.57000732421875</c:v>
                </c:pt>
                <c:pt idx="5340">
                  <c:v>196.64999389648438</c:v>
                </c:pt>
                <c:pt idx="5341">
                  <c:v>197.11000061035156</c:v>
                </c:pt>
                <c:pt idx="5342">
                  <c:v>197.46000671386719</c:v>
                </c:pt>
                <c:pt idx="5343">
                  <c:v>197.03999328613281</c:v>
                </c:pt>
                <c:pt idx="5344">
                  <c:v>197.49000549316406</c:v>
                </c:pt>
                <c:pt idx="5345">
                  <c:v>196.5</c:v>
                </c:pt>
                <c:pt idx="5346">
                  <c:v>196.00999450683594</c:v>
                </c:pt>
                <c:pt idx="5347">
                  <c:v>196.5</c:v>
                </c:pt>
                <c:pt idx="5348">
                  <c:v>196.63999938964844</c:v>
                </c:pt>
                <c:pt idx="5349">
                  <c:v>196.52000427246094</c:v>
                </c:pt>
                <c:pt idx="5350">
                  <c:v>196.39999389648438</c:v>
                </c:pt>
                <c:pt idx="5351">
                  <c:v>197.02000427246094</c:v>
                </c:pt>
                <c:pt idx="5352">
                  <c:v>197.38999938964844</c:v>
                </c:pt>
                <c:pt idx="5353">
                  <c:v>197.02000427246094</c:v>
                </c:pt>
                <c:pt idx="5354">
                  <c:v>196.14999389648438</c:v>
                </c:pt>
                <c:pt idx="5355">
                  <c:v>196.52999877929688</c:v>
                </c:pt>
                <c:pt idx="5356">
                  <c:v>196.3800048828125</c:v>
                </c:pt>
                <c:pt idx="5357">
                  <c:v>196.3800048828125</c:v>
                </c:pt>
                <c:pt idx="5358">
                  <c:v>196.08000183105469</c:v>
                </c:pt>
                <c:pt idx="5359">
                  <c:v>196.36000061035156</c:v>
                </c:pt>
                <c:pt idx="5360">
                  <c:v>197.44000244140625</c:v>
                </c:pt>
                <c:pt idx="5361">
                  <c:v>196.91999816894531</c:v>
                </c:pt>
                <c:pt idx="5362">
                  <c:v>197.1300048828125</c:v>
                </c:pt>
                <c:pt idx="5363">
                  <c:v>196.77999877929688</c:v>
                </c:pt>
                <c:pt idx="5364">
                  <c:v>197.07000732421875</c:v>
                </c:pt>
                <c:pt idx="5365">
                  <c:v>196.99000549316406</c:v>
                </c:pt>
                <c:pt idx="5366">
                  <c:v>197.33999633789063</c:v>
                </c:pt>
                <c:pt idx="5367">
                  <c:v>196.3699951171875</c:v>
                </c:pt>
                <c:pt idx="5368">
                  <c:v>196.05000305175781</c:v>
                </c:pt>
                <c:pt idx="5369">
                  <c:v>196.55000305175781</c:v>
                </c:pt>
                <c:pt idx="5370">
                  <c:v>196.52000427246094</c:v>
                </c:pt>
                <c:pt idx="5371">
                  <c:v>196.47999572753906</c:v>
                </c:pt>
                <c:pt idx="5372">
                  <c:v>196.21000671386719</c:v>
                </c:pt>
                <c:pt idx="5373">
                  <c:v>196.36000061035156</c:v>
                </c:pt>
                <c:pt idx="5374">
                  <c:v>197.47999572753906</c:v>
                </c:pt>
                <c:pt idx="5375">
                  <c:v>196.96000671386719</c:v>
                </c:pt>
                <c:pt idx="5376">
                  <c:v>197.22000122070313</c:v>
                </c:pt>
                <c:pt idx="5377">
                  <c:v>196.83999633789063</c:v>
                </c:pt>
                <c:pt idx="5378">
                  <c:v>196.52000427246094</c:v>
                </c:pt>
                <c:pt idx="5379">
                  <c:v>197.13999938964844</c:v>
                </c:pt>
                <c:pt idx="5380">
                  <c:v>196.3800048828125</c:v>
                </c:pt>
                <c:pt idx="5381">
                  <c:v>196.49000549316406</c:v>
                </c:pt>
                <c:pt idx="5382">
                  <c:v>196.97000122070313</c:v>
                </c:pt>
                <c:pt idx="5383">
                  <c:v>196.88999938964844</c:v>
                </c:pt>
                <c:pt idx="5384">
                  <c:v>196.83000183105469</c:v>
                </c:pt>
                <c:pt idx="5385">
                  <c:v>196.97000122070313</c:v>
                </c:pt>
                <c:pt idx="5386">
                  <c:v>197.1300048828125</c:v>
                </c:pt>
                <c:pt idx="5387">
                  <c:v>197.44999694824219</c:v>
                </c:pt>
                <c:pt idx="5388">
                  <c:v>197.17999267578125</c:v>
                </c:pt>
                <c:pt idx="5389">
                  <c:v>196.24000549316406</c:v>
                </c:pt>
                <c:pt idx="5390">
                  <c:v>196.66999816894531</c:v>
                </c:pt>
                <c:pt idx="5391">
                  <c:v>196.55000305175781</c:v>
                </c:pt>
                <c:pt idx="5392">
                  <c:v>196.91000366210938</c:v>
                </c:pt>
                <c:pt idx="5393">
                  <c:v>196.10000610351563</c:v>
                </c:pt>
                <c:pt idx="5394">
                  <c:v>196.33000183105469</c:v>
                </c:pt>
                <c:pt idx="5395">
                  <c:v>195.94999694824219</c:v>
                </c:pt>
                <c:pt idx="5396">
                  <c:v>197.02000427246094</c:v>
                </c:pt>
                <c:pt idx="5397">
                  <c:v>196.14999389648438</c:v>
                </c:pt>
                <c:pt idx="5398">
                  <c:v>196.55000305175781</c:v>
                </c:pt>
                <c:pt idx="5399">
                  <c:v>196.78999328613281</c:v>
                </c:pt>
                <c:pt idx="5400">
                  <c:v>196.6199951171875</c:v>
                </c:pt>
                <c:pt idx="5401">
                  <c:v>197.1300048828125</c:v>
                </c:pt>
                <c:pt idx="5402">
                  <c:v>196.46000671386719</c:v>
                </c:pt>
                <c:pt idx="5403">
                  <c:v>196.8800048828125</c:v>
                </c:pt>
                <c:pt idx="5404">
                  <c:v>197.02999877929688</c:v>
                </c:pt>
                <c:pt idx="5405">
                  <c:v>196.92999267578125</c:v>
                </c:pt>
                <c:pt idx="5406">
                  <c:v>196.71000671386719</c:v>
                </c:pt>
                <c:pt idx="5407">
                  <c:v>196.69999694824219</c:v>
                </c:pt>
                <c:pt idx="5408">
                  <c:v>196.92999267578125</c:v>
                </c:pt>
                <c:pt idx="5409">
                  <c:v>197.25</c:v>
                </c:pt>
                <c:pt idx="5410">
                  <c:v>196.33000183105469</c:v>
                </c:pt>
                <c:pt idx="5411">
                  <c:v>197.00999450683594</c:v>
                </c:pt>
                <c:pt idx="5412">
                  <c:v>197.58999633789063</c:v>
                </c:pt>
                <c:pt idx="5413">
                  <c:v>196.44000244140625</c:v>
                </c:pt>
                <c:pt idx="5414">
                  <c:v>196.75</c:v>
                </c:pt>
                <c:pt idx="5415">
                  <c:v>196.66999816894531</c:v>
                </c:pt>
                <c:pt idx="5416">
                  <c:v>197</c:v>
                </c:pt>
                <c:pt idx="5417">
                  <c:v>196.38999938964844</c:v>
                </c:pt>
                <c:pt idx="5418">
                  <c:v>195.97999572753906</c:v>
                </c:pt>
                <c:pt idx="5419">
                  <c:v>196.94000244140625</c:v>
                </c:pt>
                <c:pt idx="5420">
                  <c:v>197.33999633789063</c:v>
                </c:pt>
                <c:pt idx="5421">
                  <c:v>196.94000244140625</c:v>
                </c:pt>
                <c:pt idx="5422">
                  <c:v>196.6300048828125</c:v>
                </c:pt>
                <c:pt idx="5423">
                  <c:v>196.69000244140625</c:v>
                </c:pt>
                <c:pt idx="5424">
                  <c:v>196.74000549316406</c:v>
                </c:pt>
                <c:pt idx="5425">
                  <c:v>196.89999389648438</c:v>
                </c:pt>
                <c:pt idx="5426">
                  <c:v>195.97999572753906</c:v>
                </c:pt>
                <c:pt idx="5427">
                  <c:v>196.30999755859375</c:v>
                </c:pt>
                <c:pt idx="5428">
                  <c:v>195.8699951171875</c:v>
                </c:pt>
                <c:pt idx="5429">
                  <c:v>196.75</c:v>
                </c:pt>
                <c:pt idx="5430">
                  <c:v>197.07000732421875</c:v>
                </c:pt>
                <c:pt idx="5431">
                  <c:v>196.69000244140625</c:v>
                </c:pt>
                <c:pt idx="5432">
                  <c:v>196.89999389648438</c:v>
                </c:pt>
                <c:pt idx="5433">
                  <c:v>196.97999572753906</c:v>
                </c:pt>
                <c:pt idx="5434">
                  <c:v>197.16999816894531</c:v>
                </c:pt>
                <c:pt idx="5435">
                  <c:v>196.94000244140625</c:v>
                </c:pt>
                <c:pt idx="5436">
                  <c:v>197.3800048828125</c:v>
                </c:pt>
                <c:pt idx="5437">
                  <c:v>196.30000305175781</c:v>
                </c:pt>
                <c:pt idx="5438">
                  <c:v>195.78999328613281</c:v>
                </c:pt>
                <c:pt idx="5439">
                  <c:v>196.36000061035156</c:v>
                </c:pt>
                <c:pt idx="5440">
                  <c:v>196.66999816894531</c:v>
                </c:pt>
                <c:pt idx="5441">
                  <c:v>196.53999328613281</c:v>
                </c:pt>
                <c:pt idx="5442">
                  <c:v>196.58000183105469</c:v>
                </c:pt>
                <c:pt idx="5443">
                  <c:v>196.53999328613281</c:v>
                </c:pt>
                <c:pt idx="5444">
                  <c:v>197.46000671386719</c:v>
                </c:pt>
                <c:pt idx="5445">
                  <c:v>197.13999938964844</c:v>
                </c:pt>
                <c:pt idx="5446">
                  <c:v>196.3699951171875</c:v>
                </c:pt>
                <c:pt idx="5447">
                  <c:v>196.49000549316406</c:v>
                </c:pt>
                <c:pt idx="5448">
                  <c:v>196.10000610351563</c:v>
                </c:pt>
                <c:pt idx="5449">
                  <c:v>196.60000610351563</c:v>
                </c:pt>
                <c:pt idx="5450">
                  <c:v>196.64999389648438</c:v>
                </c:pt>
                <c:pt idx="5451">
                  <c:v>196.58000183105469</c:v>
                </c:pt>
                <c:pt idx="5452">
                  <c:v>196.39999389648438</c:v>
                </c:pt>
                <c:pt idx="5453">
                  <c:v>196.53999328613281</c:v>
                </c:pt>
                <c:pt idx="5454">
                  <c:v>197.58000183105469</c:v>
                </c:pt>
                <c:pt idx="5455">
                  <c:v>197.30000305175781</c:v>
                </c:pt>
                <c:pt idx="5456">
                  <c:v>196.6199951171875</c:v>
                </c:pt>
                <c:pt idx="5457">
                  <c:v>196.80999755859375</c:v>
                </c:pt>
                <c:pt idx="5458">
                  <c:v>196.92999267578125</c:v>
                </c:pt>
                <c:pt idx="5459">
                  <c:v>196.83999633789063</c:v>
                </c:pt>
                <c:pt idx="5460">
                  <c:v>196.78999328613281</c:v>
                </c:pt>
                <c:pt idx="5461">
                  <c:v>196.52000427246094</c:v>
                </c:pt>
                <c:pt idx="5462">
                  <c:v>197.16999816894531</c:v>
                </c:pt>
                <c:pt idx="5463">
                  <c:v>197.50999450683594</c:v>
                </c:pt>
                <c:pt idx="5464">
                  <c:v>197.17999267578125</c:v>
                </c:pt>
                <c:pt idx="5465">
                  <c:v>195.94000244140625</c:v>
                </c:pt>
                <c:pt idx="5466">
                  <c:v>196.53999328613281</c:v>
                </c:pt>
                <c:pt idx="5467">
                  <c:v>196.21000671386719</c:v>
                </c:pt>
                <c:pt idx="5468">
                  <c:v>196.8699951171875</c:v>
                </c:pt>
                <c:pt idx="5469">
                  <c:v>196.92999267578125</c:v>
                </c:pt>
                <c:pt idx="5470">
                  <c:v>196.72999572753906</c:v>
                </c:pt>
                <c:pt idx="5471">
                  <c:v>196.69000244140625</c:v>
                </c:pt>
                <c:pt idx="5472">
                  <c:v>197.36000061035156</c:v>
                </c:pt>
                <c:pt idx="5473">
                  <c:v>197.82000732421875</c:v>
                </c:pt>
                <c:pt idx="5474">
                  <c:v>197.35000610351563</c:v>
                </c:pt>
                <c:pt idx="5475">
                  <c:v>196.66000366210938</c:v>
                </c:pt>
                <c:pt idx="5476">
                  <c:v>197.27999877929688</c:v>
                </c:pt>
                <c:pt idx="5477">
                  <c:v>196.63999938964844</c:v>
                </c:pt>
                <c:pt idx="5478">
                  <c:v>196.94999694824219</c:v>
                </c:pt>
                <c:pt idx="5479">
                  <c:v>196.8800048828125</c:v>
                </c:pt>
                <c:pt idx="5480">
                  <c:v>197.16000366210938</c:v>
                </c:pt>
                <c:pt idx="5481">
                  <c:v>196.41000366210938</c:v>
                </c:pt>
                <c:pt idx="5482">
                  <c:v>196.66999816894531</c:v>
                </c:pt>
                <c:pt idx="5483">
                  <c:v>197.3699951171875</c:v>
                </c:pt>
                <c:pt idx="5484">
                  <c:v>196.61000061035156</c:v>
                </c:pt>
                <c:pt idx="5485">
                  <c:v>197.41999816894531</c:v>
                </c:pt>
                <c:pt idx="5486">
                  <c:v>197.05000305175781</c:v>
                </c:pt>
                <c:pt idx="5487">
                  <c:v>196.94999694824219</c:v>
                </c:pt>
                <c:pt idx="5488">
                  <c:v>197.32000732421875</c:v>
                </c:pt>
                <c:pt idx="5489">
                  <c:v>197.63999938964844</c:v>
                </c:pt>
                <c:pt idx="5490">
                  <c:v>197.5</c:v>
                </c:pt>
                <c:pt idx="5491">
                  <c:v>196.33999633789063</c:v>
                </c:pt>
                <c:pt idx="5492">
                  <c:v>196.91000366210938</c:v>
                </c:pt>
                <c:pt idx="5493">
                  <c:v>197.02000427246094</c:v>
                </c:pt>
                <c:pt idx="5494">
                  <c:v>196.71000671386719</c:v>
                </c:pt>
                <c:pt idx="5495">
                  <c:v>196.38999938964844</c:v>
                </c:pt>
                <c:pt idx="5496">
                  <c:v>197.00999450683594</c:v>
                </c:pt>
                <c:pt idx="5497">
                  <c:v>197.25999450683594</c:v>
                </c:pt>
                <c:pt idx="5498">
                  <c:v>197.1300048828125</c:v>
                </c:pt>
                <c:pt idx="5499">
                  <c:v>196.71000671386719</c:v>
                </c:pt>
                <c:pt idx="5500">
                  <c:v>196.46000671386719</c:v>
                </c:pt>
                <c:pt idx="5501">
                  <c:v>196.82000732421875</c:v>
                </c:pt>
                <c:pt idx="5502">
                  <c:v>196.41999816894531</c:v>
                </c:pt>
                <c:pt idx="5503">
                  <c:v>196.60000610351563</c:v>
                </c:pt>
                <c:pt idx="5504">
                  <c:v>196.25999450683594</c:v>
                </c:pt>
                <c:pt idx="5505">
                  <c:v>197.24000549316406</c:v>
                </c:pt>
                <c:pt idx="5506">
                  <c:v>197.49000549316406</c:v>
                </c:pt>
                <c:pt idx="5507">
                  <c:v>197.05000305175781</c:v>
                </c:pt>
                <c:pt idx="5508">
                  <c:v>197.19000244140625</c:v>
                </c:pt>
                <c:pt idx="5509">
                  <c:v>197.08999633789063</c:v>
                </c:pt>
                <c:pt idx="5510">
                  <c:v>197.30000305175781</c:v>
                </c:pt>
                <c:pt idx="5511">
                  <c:v>197.11000061035156</c:v>
                </c:pt>
                <c:pt idx="5512">
                  <c:v>196.00999450683594</c:v>
                </c:pt>
                <c:pt idx="5513">
                  <c:v>196.53999328613281</c:v>
                </c:pt>
                <c:pt idx="5514">
                  <c:v>196.1199951171875</c:v>
                </c:pt>
                <c:pt idx="5515">
                  <c:v>196.60000610351563</c:v>
                </c:pt>
                <c:pt idx="5516">
                  <c:v>196.47999572753906</c:v>
                </c:pt>
                <c:pt idx="5517">
                  <c:v>196.46000671386719</c:v>
                </c:pt>
                <c:pt idx="5518">
                  <c:v>196.19000244140625</c:v>
                </c:pt>
                <c:pt idx="5519">
                  <c:v>197.1199951171875</c:v>
                </c:pt>
                <c:pt idx="5520">
                  <c:v>197.50999450683594</c:v>
                </c:pt>
                <c:pt idx="5521">
                  <c:v>197.02000427246094</c:v>
                </c:pt>
                <c:pt idx="5522">
                  <c:v>197.25</c:v>
                </c:pt>
                <c:pt idx="5523">
                  <c:v>196.96000671386719</c:v>
                </c:pt>
                <c:pt idx="5524">
                  <c:v>197.13999938964844</c:v>
                </c:pt>
                <c:pt idx="5525">
                  <c:v>197.1300048828125</c:v>
                </c:pt>
                <c:pt idx="5526">
                  <c:v>196.5</c:v>
                </c:pt>
                <c:pt idx="5527">
                  <c:v>196.5</c:v>
                </c:pt>
                <c:pt idx="5528">
                  <c:v>197.08999633789063</c:v>
                </c:pt>
                <c:pt idx="5529">
                  <c:v>196.53999328613281</c:v>
                </c:pt>
                <c:pt idx="5530">
                  <c:v>196.75999450683594</c:v>
                </c:pt>
                <c:pt idx="5531">
                  <c:v>196.57000732421875</c:v>
                </c:pt>
                <c:pt idx="5532">
                  <c:v>196.92999267578125</c:v>
                </c:pt>
                <c:pt idx="5533">
                  <c:v>197.13999938964844</c:v>
                </c:pt>
                <c:pt idx="5534">
                  <c:v>196.3800048828125</c:v>
                </c:pt>
                <c:pt idx="5535">
                  <c:v>197.08999633789063</c:v>
                </c:pt>
                <c:pt idx="5536">
                  <c:v>196.32000732421875</c:v>
                </c:pt>
                <c:pt idx="5537">
                  <c:v>195.8800048828125</c:v>
                </c:pt>
                <c:pt idx="5538">
                  <c:v>196.69000244140625</c:v>
                </c:pt>
                <c:pt idx="5539">
                  <c:v>196.8800048828125</c:v>
                </c:pt>
                <c:pt idx="5540">
                  <c:v>196.64999389648438</c:v>
                </c:pt>
                <c:pt idx="5541">
                  <c:v>196.74000549316406</c:v>
                </c:pt>
                <c:pt idx="5542">
                  <c:v>196.94999694824219</c:v>
                </c:pt>
                <c:pt idx="5543">
                  <c:v>197.3699951171875</c:v>
                </c:pt>
                <c:pt idx="5544">
                  <c:v>197.07000732421875</c:v>
                </c:pt>
                <c:pt idx="5545">
                  <c:v>197.47000122070313</c:v>
                </c:pt>
                <c:pt idx="5546">
                  <c:v>196.44999694824219</c:v>
                </c:pt>
                <c:pt idx="5547">
                  <c:v>196.03999328613281</c:v>
                </c:pt>
                <c:pt idx="5548">
                  <c:v>196.52000427246094</c:v>
                </c:pt>
                <c:pt idx="5549">
                  <c:v>196.55999755859375</c:v>
                </c:pt>
                <c:pt idx="5550">
                  <c:v>196.44999694824219</c:v>
                </c:pt>
                <c:pt idx="5551">
                  <c:v>196.32000732421875</c:v>
                </c:pt>
                <c:pt idx="5552">
                  <c:v>196.36000061035156</c:v>
                </c:pt>
                <c:pt idx="5553">
                  <c:v>197.39999389648438</c:v>
                </c:pt>
                <c:pt idx="5554">
                  <c:v>197.02000427246094</c:v>
                </c:pt>
                <c:pt idx="5555">
                  <c:v>197.42999267578125</c:v>
                </c:pt>
                <c:pt idx="5556">
                  <c:v>196.6199951171875</c:v>
                </c:pt>
                <c:pt idx="5557">
                  <c:v>196.3800048828125</c:v>
                </c:pt>
                <c:pt idx="5558">
                  <c:v>196.69999694824219</c:v>
                </c:pt>
                <c:pt idx="5559">
                  <c:v>196.50999450683594</c:v>
                </c:pt>
                <c:pt idx="5560">
                  <c:v>196.86000061035156</c:v>
                </c:pt>
                <c:pt idx="5561">
                  <c:v>196.97999572753906</c:v>
                </c:pt>
                <c:pt idx="5562">
                  <c:v>196.25</c:v>
                </c:pt>
                <c:pt idx="5563">
                  <c:v>195.80999755859375</c:v>
                </c:pt>
                <c:pt idx="5564">
                  <c:v>196.85000610351563</c:v>
                </c:pt>
                <c:pt idx="5565">
                  <c:v>197.25</c:v>
                </c:pt>
                <c:pt idx="5566">
                  <c:v>196.8699951171875</c:v>
                </c:pt>
                <c:pt idx="5567">
                  <c:v>196.83000183105469</c:v>
                </c:pt>
                <c:pt idx="5568">
                  <c:v>197</c:v>
                </c:pt>
                <c:pt idx="5569">
                  <c:v>196.97999572753906</c:v>
                </c:pt>
                <c:pt idx="5570">
                  <c:v>196.30999755859375</c:v>
                </c:pt>
                <c:pt idx="5571">
                  <c:v>196.39999389648438</c:v>
                </c:pt>
                <c:pt idx="5572">
                  <c:v>196.30000305175781</c:v>
                </c:pt>
                <c:pt idx="5573">
                  <c:v>196.41000366210938</c:v>
                </c:pt>
                <c:pt idx="5574">
                  <c:v>196.69000244140625</c:v>
                </c:pt>
                <c:pt idx="5575">
                  <c:v>196.41000366210938</c:v>
                </c:pt>
                <c:pt idx="5576">
                  <c:v>196.8699951171875</c:v>
                </c:pt>
                <c:pt idx="5577">
                  <c:v>196.30000305175781</c:v>
                </c:pt>
                <c:pt idx="5578">
                  <c:v>196.25</c:v>
                </c:pt>
                <c:pt idx="5579">
                  <c:v>197.00999450683594</c:v>
                </c:pt>
                <c:pt idx="5580">
                  <c:v>196.33999633789063</c:v>
                </c:pt>
                <c:pt idx="5581">
                  <c:v>196.92999267578125</c:v>
                </c:pt>
                <c:pt idx="5582">
                  <c:v>197.41999816894531</c:v>
                </c:pt>
                <c:pt idx="5583">
                  <c:v>196.97000122070313</c:v>
                </c:pt>
                <c:pt idx="5584">
                  <c:v>196.33999633789063</c:v>
                </c:pt>
                <c:pt idx="5585">
                  <c:v>196.60000610351563</c:v>
                </c:pt>
                <c:pt idx="5586">
                  <c:v>196.3699951171875</c:v>
                </c:pt>
                <c:pt idx="5587">
                  <c:v>196.25</c:v>
                </c:pt>
                <c:pt idx="5588">
                  <c:v>196.11000061035156</c:v>
                </c:pt>
                <c:pt idx="5589">
                  <c:v>196.30000305175781</c:v>
                </c:pt>
                <c:pt idx="5590">
                  <c:v>196.02999877929688</c:v>
                </c:pt>
                <c:pt idx="5591">
                  <c:v>196.96000671386719</c:v>
                </c:pt>
                <c:pt idx="5592">
                  <c:v>197.38999938964844</c:v>
                </c:pt>
                <c:pt idx="5593">
                  <c:v>196.94999694824219</c:v>
                </c:pt>
                <c:pt idx="5594">
                  <c:v>196.77000427246094</c:v>
                </c:pt>
                <c:pt idx="5595">
                  <c:v>196.47000122070313</c:v>
                </c:pt>
                <c:pt idx="5596">
                  <c:v>196.05999755859375</c:v>
                </c:pt>
                <c:pt idx="5597">
                  <c:v>196.52000427246094</c:v>
                </c:pt>
                <c:pt idx="5598">
                  <c:v>196.3800048828125</c:v>
                </c:pt>
                <c:pt idx="5599">
                  <c:v>196.44999694824219</c:v>
                </c:pt>
                <c:pt idx="5600">
                  <c:v>196.77000427246094</c:v>
                </c:pt>
                <c:pt idx="5601">
                  <c:v>196.33000183105469</c:v>
                </c:pt>
                <c:pt idx="5602">
                  <c:v>197.27999877929688</c:v>
                </c:pt>
                <c:pt idx="5603">
                  <c:v>196.91999816894531</c:v>
                </c:pt>
                <c:pt idx="5604">
                  <c:v>197.35000610351563</c:v>
                </c:pt>
                <c:pt idx="5605">
                  <c:v>197.11000061035156</c:v>
                </c:pt>
                <c:pt idx="5606">
                  <c:v>196.92999267578125</c:v>
                </c:pt>
                <c:pt idx="5607">
                  <c:v>196.3699951171875</c:v>
                </c:pt>
                <c:pt idx="5608">
                  <c:v>196.92999267578125</c:v>
                </c:pt>
                <c:pt idx="5609">
                  <c:v>196.52999877929688</c:v>
                </c:pt>
                <c:pt idx="5610">
                  <c:v>196.50999450683594</c:v>
                </c:pt>
                <c:pt idx="5611">
                  <c:v>196.52000427246094</c:v>
                </c:pt>
                <c:pt idx="5612">
                  <c:v>196.24000549316406</c:v>
                </c:pt>
                <c:pt idx="5613">
                  <c:v>196.91999816894531</c:v>
                </c:pt>
                <c:pt idx="5614">
                  <c:v>196.30000305175781</c:v>
                </c:pt>
                <c:pt idx="5615">
                  <c:v>196.07000732421875</c:v>
                </c:pt>
                <c:pt idx="5616">
                  <c:v>196.35000610351563</c:v>
                </c:pt>
                <c:pt idx="5617">
                  <c:v>196.3800048828125</c:v>
                </c:pt>
                <c:pt idx="5618">
                  <c:v>196.91999816894531</c:v>
                </c:pt>
                <c:pt idx="5619">
                  <c:v>196.74000549316406</c:v>
                </c:pt>
                <c:pt idx="5620">
                  <c:v>196.60000610351563</c:v>
                </c:pt>
                <c:pt idx="5621">
                  <c:v>196.33999633789063</c:v>
                </c:pt>
                <c:pt idx="5622">
                  <c:v>196.8800048828125</c:v>
                </c:pt>
                <c:pt idx="5623">
                  <c:v>196.6199951171875</c:v>
                </c:pt>
                <c:pt idx="5624">
                  <c:v>197.33000183105469</c:v>
                </c:pt>
                <c:pt idx="5625">
                  <c:v>196.14999389648438</c:v>
                </c:pt>
                <c:pt idx="5626">
                  <c:v>196.41999816894531</c:v>
                </c:pt>
                <c:pt idx="5627">
                  <c:v>197.66999816894531</c:v>
                </c:pt>
                <c:pt idx="5628">
                  <c:v>197.14999389648438</c:v>
                </c:pt>
                <c:pt idx="5629">
                  <c:v>197.58999633789063</c:v>
                </c:pt>
                <c:pt idx="5630">
                  <c:v>197.05000305175781</c:v>
                </c:pt>
                <c:pt idx="5631">
                  <c:v>197.02000427246094</c:v>
                </c:pt>
                <c:pt idx="5632">
                  <c:v>197.19999694824219</c:v>
                </c:pt>
                <c:pt idx="5633">
                  <c:v>197.30999755859375</c:v>
                </c:pt>
                <c:pt idx="5634">
                  <c:v>196.6300048828125</c:v>
                </c:pt>
                <c:pt idx="5635">
                  <c:v>196.08999633789063</c:v>
                </c:pt>
                <c:pt idx="5636">
                  <c:v>196.63999938964844</c:v>
                </c:pt>
                <c:pt idx="5637">
                  <c:v>197.17999267578125</c:v>
                </c:pt>
                <c:pt idx="5638">
                  <c:v>196.83000183105469</c:v>
                </c:pt>
                <c:pt idx="5639">
                  <c:v>196.91999816894531</c:v>
                </c:pt>
                <c:pt idx="5640">
                  <c:v>196.6199951171875</c:v>
                </c:pt>
                <c:pt idx="5641">
                  <c:v>197.50999450683594</c:v>
                </c:pt>
                <c:pt idx="5642">
                  <c:v>197.21000671386719</c:v>
                </c:pt>
                <c:pt idx="5643">
                  <c:v>196.41999816894531</c:v>
                </c:pt>
                <c:pt idx="5644">
                  <c:v>196.72999572753906</c:v>
                </c:pt>
                <c:pt idx="5645">
                  <c:v>196.82000732421875</c:v>
                </c:pt>
                <c:pt idx="5646">
                  <c:v>196.88999938964844</c:v>
                </c:pt>
                <c:pt idx="5647">
                  <c:v>197.16999816894531</c:v>
                </c:pt>
                <c:pt idx="5648">
                  <c:v>196.49000549316406</c:v>
                </c:pt>
                <c:pt idx="5649">
                  <c:v>197.22999572753906</c:v>
                </c:pt>
                <c:pt idx="5650">
                  <c:v>196.57000732421875</c:v>
                </c:pt>
                <c:pt idx="5651">
                  <c:v>196.67999267578125</c:v>
                </c:pt>
                <c:pt idx="5652">
                  <c:v>196.75</c:v>
                </c:pt>
                <c:pt idx="5653">
                  <c:v>196.92999267578125</c:v>
                </c:pt>
                <c:pt idx="5654">
                  <c:v>197.21000671386719</c:v>
                </c:pt>
                <c:pt idx="5655">
                  <c:v>196.46000671386719</c:v>
                </c:pt>
                <c:pt idx="5656">
                  <c:v>197.19000244140625</c:v>
                </c:pt>
                <c:pt idx="5657">
                  <c:v>196.38999938964844</c:v>
                </c:pt>
                <c:pt idx="5658">
                  <c:v>196.60000610351563</c:v>
                </c:pt>
                <c:pt idx="5659">
                  <c:v>196.60000610351563</c:v>
                </c:pt>
                <c:pt idx="5660">
                  <c:v>196.44999694824219</c:v>
                </c:pt>
                <c:pt idx="5661">
                  <c:v>196.33000183105469</c:v>
                </c:pt>
                <c:pt idx="5662">
                  <c:v>196.89999389648438</c:v>
                </c:pt>
                <c:pt idx="5663">
                  <c:v>197</c:v>
                </c:pt>
                <c:pt idx="5664">
                  <c:v>197.42999267578125</c:v>
                </c:pt>
                <c:pt idx="5665">
                  <c:v>196.75999450683594</c:v>
                </c:pt>
                <c:pt idx="5666">
                  <c:v>196.8699951171875</c:v>
                </c:pt>
                <c:pt idx="5667">
                  <c:v>196.97999572753906</c:v>
                </c:pt>
                <c:pt idx="5668">
                  <c:v>195.88999938964844</c:v>
                </c:pt>
                <c:pt idx="5669">
                  <c:v>196.38999938964844</c:v>
                </c:pt>
                <c:pt idx="5670">
                  <c:v>196.03999328613281</c:v>
                </c:pt>
                <c:pt idx="5671">
                  <c:v>196.55000305175781</c:v>
                </c:pt>
                <c:pt idx="5672">
                  <c:v>196.42999267578125</c:v>
                </c:pt>
                <c:pt idx="5673">
                  <c:v>196.32000732421875</c:v>
                </c:pt>
                <c:pt idx="5674">
                  <c:v>197.42999267578125</c:v>
                </c:pt>
                <c:pt idx="5675">
                  <c:v>196.92999267578125</c:v>
                </c:pt>
                <c:pt idx="5676">
                  <c:v>197.30000305175781</c:v>
                </c:pt>
                <c:pt idx="5677">
                  <c:v>196.74000549316406</c:v>
                </c:pt>
                <c:pt idx="5678">
                  <c:v>196.8699951171875</c:v>
                </c:pt>
                <c:pt idx="5679">
                  <c:v>196.47000122070313</c:v>
                </c:pt>
                <c:pt idx="5680">
                  <c:v>197.22000122070313</c:v>
                </c:pt>
                <c:pt idx="5681">
                  <c:v>196.8800048828125</c:v>
                </c:pt>
                <c:pt idx="5682">
                  <c:v>196.00999450683594</c:v>
                </c:pt>
                <c:pt idx="5683">
                  <c:v>196.33000183105469</c:v>
                </c:pt>
                <c:pt idx="5684">
                  <c:v>196.19000244140625</c:v>
                </c:pt>
                <c:pt idx="5685">
                  <c:v>196.64999389648438</c:v>
                </c:pt>
                <c:pt idx="5686">
                  <c:v>195.88999938964844</c:v>
                </c:pt>
                <c:pt idx="5687">
                  <c:v>196.21000671386719</c:v>
                </c:pt>
                <c:pt idx="5688">
                  <c:v>196.89999389648438</c:v>
                </c:pt>
                <c:pt idx="5689">
                  <c:v>196.25999450683594</c:v>
                </c:pt>
                <c:pt idx="5690">
                  <c:v>196.6199951171875</c:v>
                </c:pt>
                <c:pt idx="5691">
                  <c:v>196.42999267578125</c:v>
                </c:pt>
                <c:pt idx="5692">
                  <c:v>196.94999694824219</c:v>
                </c:pt>
                <c:pt idx="5693">
                  <c:v>197</c:v>
                </c:pt>
                <c:pt idx="5694">
                  <c:v>196.27000427246094</c:v>
                </c:pt>
                <c:pt idx="5695">
                  <c:v>196.77000427246094</c:v>
                </c:pt>
                <c:pt idx="5696">
                  <c:v>196.32000732421875</c:v>
                </c:pt>
                <c:pt idx="5697">
                  <c:v>196.72999572753906</c:v>
                </c:pt>
                <c:pt idx="5698">
                  <c:v>196.25999450683594</c:v>
                </c:pt>
                <c:pt idx="5699">
                  <c:v>195.94999694824219</c:v>
                </c:pt>
                <c:pt idx="5700">
                  <c:v>196.1199951171875</c:v>
                </c:pt>
                <c:pt idx="5701">
                  <c:v>195.72999572753906</c:v>
                </c:pt>
                <c:pt idx="5702">
                  <c:v>196.19000244140625</c:v>
                </c:pt>
                <c:pt idx="5703">
                  <c:v>196.99000549316406</c:v>
                </c:pt>
                <c:pt idx="5704">
                  <c:v>196.52000427246094</c:v>
                </c:pt>
                <c:pt idx="5705">
                  <c:v>196.55999755859375</c:v>
                </c:pt>
                <c:pt idx="5706">
                  <c:v>196.71000671386719</c:v>
                </c:pt>
                <c:pt idx="5707">
                  <c:v>197.00999450683594</c:v>
                </c:pt>
                <c:pt idx="5708">
                  <c:v>196.72000122070313</c:v>
                </c:pt>
                <c:pt idx="5709">
                  <c:v>195.66000366210938</c:v>
                </c:pt>
                <c:pt idx="5710">
                  <c:v>196.19000244140625</c:v>
                </c:pt>
                <c:pt idx="5711">
                  <c:v>195.92999267578125</c:v>
                </c:pt>
                <c:pt idx="5712">
                  <c:v>196.39999389648438</c:v>
                </c:pt>
                <c:pt idx="5713">
                  <c:v>195.97999572753906</c:v>
                </c:pt>
                <c:pt idx="5714">
                  <c:v>196.05999755859375</c:v>
                </c:pt>
                <c:pt idx="5715">
                  <c:v>195.53999328613281</c:v>
                </c:pt>
                <c:pt idx="5716">
                  <c:v>196.52000427246094</c:v>
                </c:pt>
                <c:pt idx="5717">
                  <c:v>196.94000244140625</c:v>
                </c:pt>
                <c:pt idx="5718">
                  <c:v>196.55999755859375</c:v>
                </c:pt>
                <c:pt idx="5719">
                  <c:v>196.72999572753906</c:v>
                </c:pt>
                <c:pt idx="5720">
                  <c:v>196.52000427246094</c:v>
                </c:pt>
                <c:pt idx="5721">
                  <c:v>196.72000122070313</c:v>
                </c:pt>
                <c:pt idx="5722">
                  <c:v>196.75999450683594</c:v>
                </c:pt>
                <c:pt idx="5723">
                  <c:v>197.03999328613281</c:v>
                </c:pt>
                <c:pt idx="5724">
                  <c:v>196.11000061035156</c:v>
                </c:pt>
                <c:pt idx="5725">
                  <c:v>196.69999694824219</c:v>
                </c:pt>
                <c:pt idx="5726">
                  <c:v>196.19999694824219</c:v>
                </c:pt>
                <c:pt idx="5727">
                  <c:v>196.64999389648438</c:v>
                </c:pt>
                <c:pt idx="5728">
                  <c:v>196.3800048828125</c:v>
                </c:pt>
                <c:pt idx="5729">
                  <c:v>196.60000610351563</c:v>
                </c:pt>
                <c:pt idx="5730">
                  <c:v>196.82000732421875</c:v>
                </c:pt>
                <c:pt idx="5731">
                  <c:v>196.97999572753906</c:v>
                </c:pt>
                <c:pt idx="5732">
                  <c:v>196.85000610351563</c:v>
                </c:pt>
                <c:pt idx="5733">
                  <c:v>196.10000610351563</c:v>
                </c:pt>
                <c:pt idx="5734">
                  <c:v>196.25999450683594</c:v>
                </c:pt>
                <c:pt idx="5735">
                  <c:v>196.8699951171875</c:v>
                </c:pt>
                <c:pt idx="5736">
                  <c:v>197.33000183105469</c:v>
                </c:pt>
                <c:pt idx="5737">
                  <c:v>196.63999938964844</c:v>
                </c:pt>
                <c:pt idx="5738">
                  <c:v>196.42999267578125</c:v>
                </c:pt>
                <c:pt idx="5739">
                  <c:v>196.44000244140625</c:v>
                </c:pt>
                <c:pt idx="5740">
                  <c:v>196.25999450683594</c:v>
                </c:pt>
                <c:pt idx="5741">
                  <c:v>196.00999450683594</c:v>
                </c:pt>
                <c:pt idx="5742">
                  <c:v>195.80000305175781</c:v>
                </c:pt>
                <c:pt idx="5743">
                  <c:v>196.08000183105469</c:v>
                </c:pt>
                <c:pt idx="5744">
                  <c:v>197.1199951171875</c:v>
                </c:pt>
                <c:pt idx="5745">
                  <c:v>196.74000549316406</c:v>
                </c:pt>
                <c:pt idx="5746">
                  <c:v>197.25</c:v>
                </c:pt>
                <c:pt idx="5747">
                  <c:v>196.83000183105469</c:v>
                </c:pt>
                <c:pt idx="5748">
                  <c:v>195.85000610351563</c:v>
                </c:pt>
                <c:pt idx="5749">
                  <c:v>196.21000671386719</c:v>
                </c:pt>
                <c:pt idx="5750">
                  <c:v>196.67999267578125</c:v>
                </c:pt>
                <c:pt idx="5751">
                  <c:v>196.33000183105469</c:v>
                </c:pt>
                <c:pt idx="5752">
                  <c:v>196.6199951171875</c:v>
                </c:pt>
                <c:pt idx="5753">
                  <c:v>196.3800048828125</c:v>
                </c:pt>
                <c:pt idx="5754">
                  <c:v>196.46000671386719</c:v>
                </c:pt>
                <c:pt idx="5755">
                  <c:v>196.50999450683594</c:v>
                </c:pt>
                <c:pt idx="5756">
                  <c:v>196.22999572753906</c:v>
                </c:pt>
                <c:pt idx="5757">
                  <c:v>196.30999755859375</c:v>
                </c:pt>
                <c:pt idx="5758">
                  <c:v>196.14999389648438</c:v>
                </c:pt>
                <c:pt idx="5759">
                  <c:v>195.91999816894531</c:v>
                </c:pt>
                <c:pt idx="5760">
                  <c:v>196.02999877929688</c:v>
                </c:pt>
                <c:pt idx="5761">
                  <c:v>196.11000061035156</c:v>
                </c:pt>
                <c:pt idx="5762">
                  <c:v>196.10000610351563</c:v>
                </c:pt>
                <c:pt idx="5763">
                  <c:v>196.72000122070313</c:v>
                </c:pt>
                <c:pt idx="5764">
                  <c:v>196.97000122070313</c:v>
                </c:pt>
                <c:pt idx="5765">
                  <c:v>196.72000122070313</c:v>
                </c:pt>
                <c:pt idx="5766">
                  <c:v>195.46000671386719</c:v>
                </c:pt>
                <c:pt idx="5767">
                  <c:v>195.97999572753906</c:v>
                </c:pt>
                <c:pt idx="5768">
                  <c:v>196.74000549316406</c:v>
                </c:pt>
                <c:pt idx="5769">
                  <c:v>196.61000061035156</c:v>
                </c:pt>
                <c:pt idx="5770">
                  <c:v>196.08000183105469</c:v>
                </c:pt>
                <c:pt idx="5771">
                  <c:v>196.66000366210938</c:v>
                </c:pt>
                <c:pt idx="5772">
                  <c:v>196.02000427246094</c:v>
                </c:pt>
                <c:pt idx="5773">
                  <c:v>196.1199951171875</c:v>
                </c:pt>
                <c:pt idx="5774">
                  <c:v>196.30000305175781</c:v>
                </c:pt>
                <c:pt idx="5775">
                  <c:v>196.47000122070313</c:v>
                </c:pt>
                <c:pt idx="5776">
                  <c:v>196.53999328613281</c:v>
                </c:pt>
                <c:pt idx="5777">
                  <c:v>196.21000671386719</c:v>
                </c:pt>
                <c:pt idx="5778">
                  <c:v>196.38999938964844</c:v>
                </c:pt>
                <c:pt idx="5779">
                  <c:v>196.17999267578125</c:v>
                </c:pt>
                <c:pt idx="5780">
                  <c:v>196.02999877929688</c:v>
                </c:pt>
                <c:pt idx="5781">
                  <c:v>195.85000610351563</c:v>
                </c:pt>
                <c:pt idx="5782">
                  <c:v>196.19999694824219</c:v>
                </c:pt>
                <c:pt idx="5783">
                  <c:v>196.1300048828125</c:v>
                </c:pt>
                <c:pt idx="5784">
                  <c:v>196.8699951171875</c:v>
                </c:pt>
                <c:pt idx="5785">
                  <c:v>197.22999572753906</c:v>
                </c:pt>
                <c:pt idx="5786">
                  <c:v>196.75999450683594</c:v>
                </c:pt>
                <c:pt idx="5787">
                  <c:v>197.05999755859375</c:v>
                </c:pt>
                <c:pt idx="5788">
                  <c:v>196.08000183105469</c:v>
                </c:pt>
                <c:pt idx="5789">
                  <c:v>195.64999389648438</c:v>
                </c:pt>
                <c:pt idx="5790">
                  <c:v>196.16000366210938</c:v>
                </c:pt>
                <c:pt idx="5791">
                  <c:v>197.16000366210938</c:v>
                </c:pt>
                <c:pt idx="5792">
                  <c:v>196.74000549316406</c:v>
                </c:pt>
                <c:pt idx="5793">
                  <c:v>197.19999694824219</c:v>
                </c:pt>
                <c:pt idx="5794">
                  <c:v>196.36000061035156</c:v>
                </c:pt>
                <c:pt idx="5795">
                  <c:v>195.92999267578125</c:v>
                </c:pt>
                <c:pt idx="5796">
                  <c:v>196.22000122070313</c:v>
                </c:pt>
                <c:pt idx="5797">
                  <c:v>196.3800048828125</c:v>
                </c:pt>
                <c:pt idx="5798">
                  <c:v>196.24000549316406</c:v>
                </c:pt>
                <c:pt idx="5799">
                  <c:v>196.57000732421875</c:v>
                </c:pt>
                <c:pt idx="5800">
                  <c:v>196.46000671386719</c:v>
                </c:pt>
                <c:pt idx="5801">
                  <c:v>196.64999389648438</c:v>
                </c:pt>
                <c:pt idx="5802">
                  <c:v>196.69000244140625</c:v>
                </c:pt>
                <c:pt idx="5803">
                  <c:v>196.46000671386719</c:v>
                </c:pt>
                <c:pt idx="5804">
                  <c:v>196.28999328613281</c:v>
                </c:pt>
                <c:pt idx="5805">
                  <c:v>196.13999938964844</c:v>
                </c:pt>
                <c:pt idx="5806">
                  <c:v>196.35000610351563</c:v>
                </c:pt>
                <c:pt idx="5807">
                  <c:v>196.71000671386719</c:v>
                </c:pt>
                <c:pt idx="5808">
                  <c:v>197</c:v>
                </c:pt>
                <c:pt idx="5809">
                  <c:v>196.25</c:v>
                </c:pt>
                <c:pt idx="5810">
                  <c:v>196.88999938964844</c:v>
                </c:pt>
                <c:pt idx="5811">
                  <c:v>196.91000366210938</c:v>
                </c:pt>
                <c:pt idx="5812">
                  <c:v>196.13999938964844</c:v>
                </c:pt>
                <c:pt idx="5813">
                  <c:v>196.86000061035156</c:v>
                </c:pt>
                <c:pt idx="5814">
                  <c:v>196.72000122070313</c:v>
                </c:pt>
                <c:pt idx="5815">
                  <c:v>196.19999694824219</c:v>
                </c:pt>
                <c:pt idx="5816">
                  <c:v>196.8800048828125</c:v>
                </c:pt>
                <c:pt idx="5817">
                  <c:v>196.24000549316406</c:v>
                </c:pt>
                <c:pt idx="5818">
                  <c:v>195.86000061035156</c:v>
                </c:pt>
                <c:pt idx="5819">
                  <c:v>196.83000183105469</c:v>
                </c:pt>
                <c:pt idx="5820">
                  <c:v>197.33000183105469</c:v>
                </c:pt>
                <c:pt idx="5821">
                  <c:v>196.86000061035156</c:v>
                </c:pt>
                <c:pt idx="5822">
                  <c:v>197.36000061035156</c:v>
                </c:pt>
                <c:pt idx="5823">
                  <c:v>196.50999450683594</c:v>
                </c:pt>
                <c:pt idx="5824">
                  <c:v>196.17999267578125</c:v>
                </c:pt>
                <c:pt idx="5825">
                  <c:v>196.52999877929688</c:v>
                </c:pt>
                <c:pt idx="5826">
                  <c:v>196.71000671386719</c:v>
                </c:pt>
                <c:pt idx="5827">
                  <c:v>196.55000305175781</c:v>
                </c:pt>
                <c:pt idx="5828">
                  <c:v>196.74000549316406</c:v>
                </c:pt>
                <c:pt idx="5829">
                  <c:v>196.8800048828125</c:v>
                </c:pt>
                <c:pt idx="5830">
                  <c:v>196.89999389648438</c:v>
                </c:pt>
                <c:pt idx="5831">
                  <c:v>196.77999877929688</c:v>
                </c:pt>
                <c:pt idx="5832">
                  <c:v>196.69000244140625</c:v>
                </c:pt>
                <c:pt idx="5833">
                  <c:v>196.14999389648438</c:v>
                </c:pt>
                <c:pt idx="5834">
                  <c:v>195.80999755859375</c:v>
                </c:pt>
                <c:pt idx="5835">
                  <c:v>196.05999755859375</c:v>
                </c:pt>
                <c:pt idx="5836">
                  <c:v>197.22999572753906</c:v>
                </c:pt>
                <c:pt idx="5837">
                  <c:v>196.89999389648438</c:v>
                </c:pt>
                <c:pt idx="5838">
                  <c:v>197.22000122070313</c:v>
                </c:pt>
                <c:pt idx="5839">
                  <c:v>196.91999816894531</c:v>
                </c:pt>
                <c:pt idx="5840">
                  <c:v>197.1199951171875</c:v>
                </c:pt>
                <c:pt idx="5841">
                  <c:v>196.77000427246094</c:v>
                </c:pt>
                <c:pt idx="5842">
                  <c:v>195.55000305175781</c:v>
                </c:pt>
                <c:pt idx="5843">
                  <c:v>196.1199951171875</c:v>
                </c:pt>
                <c:pt idx="5844">
                  <c:v>196.75999450683594</c:v>
                </c:pt>
                <c:pt idx="5845">
                  <c:v>196.72000122070313</c:v>
                </c:pt>
                <c:pt idx="5846">
                  <c:v>196.25999450683594</c:v>
                </c:pt>
                <c:pt idx="5847">
                  <c:v>196.83000183105469</c:v>
                </c:pt>
                <c:pt idx="5848">
                  <c:v>196.16999816894531</c:v>
                </c:pt>
                <c:pt idx="5849">
                  <c:v>196.5</c:v>
                </c:pt>
                <c:pt idx="5850">
                  <c:v>196.58999633789063</c:v>
                </c:pt>
                <c:pt idx="5851">
                  <c:v>196.39999389648438</c:v>
                </c:pt>
                <c:pt idx="5852">
                  <c:v>196.58000183105469</c:v>
                </c:pt>
                <c:pt idx="5853">
                  <c:v>196.49000549316406</c:v>
                </c:pt>
                <c:pt idx="5854">
                  <c:v>196.58000183105469</c:v>
                </c:pt>
                <c:pt idx="5855">
                  <c:v>196.8800048828125</c:v>
                </c:pt>
                <c:pt idx="5856">
                  <c:v>196.52000427246094</c:v>
                </c:pt>
                <c:pt idx="5857">
                  <c:v>196.27000427246094</c:v>
                </c:pt>
                <c:pt idx="5858">
                  <c:v>196.33000183105469</c:v>
                </c:pt>
                <c:pt idx="5859">
                  <c:v>196.41000366210938</c:v>
                </c:pt>
                <c:pt idx="5860">
                  <c:v>196.47000122070313</c:v>
                </c:pt>
                <c:pt idx="5861">
                  <c:v>197.13999938964844</c:v>
                </c:pt>
                <c:pt idx="5862">
                  <c:v>196.89999389648438</c:v>
                </c:pt>
                <c:pt idx="5863">
                  <c:v>196.99000549316406</c:v>
                </c:pt>
                <c:pt idx="5864">
                  <c:v>196.19999694824219</c:v>
                </c:pt>
                <c:pt idx="5865">
                  <c:v>195.82000732421875</c:v>
                </c:pt>
                <c:pt idx="5866">
                  <c:v>196.19999694824219</c:v>
                </c:pt>
                <c:pt idx="5867">
                  <c:v>197.30000305175781</c:v>
                </c:pt>
                <c:pt idx="5868">
                  <c:v>196.8699951171875</c:v>
                </c:pt>
                <c:pt idx="5869">
                  <c:v>197.22999572753906</c:v>
                </c:pt>
                <c:pt idx="5870">
                  <c:v>196.89999389648438</c:v>
                </c:pt>
                <c:pt idx="5871">
                  <c:v>196.27000427246094</c:v>
                </c:pt>
                <c:pt idx="5872">
                  <c:v>196.38999938964844</c:v>
                </c:pt>
                <c:pt idx="5873">
                  <c:v>195.86000061035156</c:v>
                </c:pt>
                <c:pt idx="5874">
                  <c:v>196.27000427246094</c:v>
                </c:pt>
                <c:pt idx="5875">
                  <c:v>196.80000305175781</c:v>
                </c:pt>
                <c:pt idx="5876">
                  <c:v>196.58000183105469</c:v>
                </c:pt>
                <c:pt idx="5877">
                  <c:v>196.85000610351563</c:v>
                </c:pt>
                <c:pt idx="5878">
                  <c:v>196.64999389648438</c:v>
                </c:pt>
                <c:pt idx="5879">
                  <c:v>196.66999816894531</c:v>
                </c:pt>
                <c:pt idx="5880">
                  <c:v>196.66999816894531</c:v>
                </c:pt>
                <c:pt idx="5881">
                  <c:v>196.44000244140625</c:v>
                </c:pt>
                <c:pt idx="5882">
                  <c:v>196.19000244140625</c:v>
                </c:pt>
                <c:pt idx="5883">
                  <c:v>196.41000366210938</c:v>
                </c:pt>
                <c:pt idx="5884">
                  <c:v>196.80999755859375</c:v>
                </c:pt>
                <c:pt idx="5885">
                  <c:v>196.67999267578125</c:v>
                </c:pt>
                <c:pt idx="5886">
                  <c:v>197</c:v>
                </c:pt>
                <c:pt idx="5887">
                  <c:v>196.77999877929688</c:v>
                </c:pt>
                <c:pt idx="5888">
                  <c:v>196.8699951171875</c:v>
                </c:pt>
                <c:pt idx="5889">
                  <c:v>196.92999267578125</c:v>
                </c:pt>
                <c:pt idx="5890">
                  <c:v>196.66000366210938</c:v>
                </c:pt>
                <c:pt idx="5891">
                  <c:v>196.25999450683594</c:v>
                </c:pt>
                <c:pt idx="5892">
                  <c:v>196.00999450683594</c:v>
                </c:pt>
                <c:pt idx="5893">
                  <c:v>196.25999450683594</c:v>
                </c:pt>
                <c:pt idx="5894">
                  <c:v>196.24000549316406</c:v>
                </c:pt>
                <c:pt idx="5895">
                  <c:v>196.8699951171875</c:v>
                </c:pt>
                <c:pt idx="5896">
                  <c:v>196.67999267578125</c:v>
                </c:pt>
                <c:pt idx="5897">
                  <c:v>196.75</c:v>
                </c:pt>
                <c:pt idx="5898">
                  <c:v>195.67999267578125</c:v>
                </c:pt>
                <c:pt idx="5899">
                  <c:v>196.10000610351563</c:v>
                </c:pt>
                <c:pt idx="5900">
                  <c:v>195.63999938964844</c:v>
                </c:pt>
                <c:pt idx="5901">
                  <c:v>196.41000366210938</c:v>
                </c:pt>
                <c:pt idx="5902">
                  <c:v>196.64999389648438</c:v>
                </c:pt>
                <c:pt idx="5903">
                  <c:v>196.41000366210938</c:v>
                </c:pt>
                <c:pt idx="5904">
                  <c:v>196.66000366210938</c:v>
                </c:pt>
                <c:pt idx="5905">
                  <c:v>196.67999267578125</c:v>
                </c:pt>
                <c:pt idx="5906">
                  <c:v>196.69999694824219</c:v>
                </c:pt>
                <c:pt idx="5907">
                  <c:v>196.78999328613281</c:v>
                </c:pt>
                <c:pt idx="5908">
                  <c:v>195.82000732421875</c:v>
                </c:pt>
                <c:pt idx="5909">
                  <c:v>196.11000061035156</c:v>
                </c:pt>
                <c:pt idx="5910">
                  <c:v>196.88999938964844</c:v>
                </c:pt>
                <c:pt idx="5911">
                  <c:v>196.75</c:v>
                </c:pt>
                <c:pt idx="5912">
                  <c:v>196.10000610351563</c:v>
                </c:pt>
                <c:pt idx="5913">
                  <c:v>196.72999572753906</c:v>
                </c:pt>
                <c:pt idx="5914">
                  <c:v>196.53999328613281</c:v>
                </c:pt>
                <c:pt idx="5915">
                  <c:v>196.30999755859375</c:v>
                </c:pt>
                <c:pt idx="5916">
                  <c:v>196.42999267578125</c:v>
                </c:pt>
                <c:pt idx="5917">
                  <c:v>196.74000549316406</c:v>
                </c:pt>
                <c:pt idx="5918">
                  <c:v>196.44999694824219</c:v>
                </c:pt>
                <c:pt idx="5919">
                  <c:v>196.1300048828125</c:v>
                </c:pt>
                <c:pt idx="5920">
                  <c:v>196.66000366210938</c:v>
                </c:pt>
                <c:pt idx="5921">
                  <c:v>196.77999877929688</c:v>
                </c:pt>
                <c:pt idx="5922">
                  <c:v>196.08999633789063</c:v>
                </c:pt>
                <c:pt idx="5923">
                  <c:v>195.64999389648438</c:v>
                </c:pt>
                <c:pt idx="5924">
                  <c:v>196.1199951171875</c:v>
                </c:pt>
                <c:pt idx="5925">
                  <c:v>195.78999328613281</c:v>
                </c:pt>
                <c:pt idx="5926">
                  <c:v>196.78999328613281</c:v>
                </c:pt>
                <c:pt idx="5927">
                  <c:v>197.22999572753906</c:v>
                </c:pt>
                <c:pt idx="5928">
                  <c:v>196.61000061035156</c:v>
                </c:pt>
                <c:pt idx="5929">
                  <c:v>196.42999267578125</c:v>
                </c:pt>
                <c:pt idx="5930">
                  <c:v>196.61000061035156</c:v>
                </c:pt>
                <c:pt idx="5931">
                  <c:v>196.36000061035156</c:v>
                </c:pt>
                <c:pt idx="5932">
                  <c:v>196.17999267578125</c:v>
                </c:pt>
                <c:pt idx="5933">
                  <c:v>196.00999450683594</c:v>
                </c:pt>
                <c:pt idx="5934">
                  <c:v>196.17999267578125</c:v>
                </c:pt>
                <c:pt idx="5935">
                  <c:v>197.28999328613281</c:v>
                </c:pt>
                <c:pt idx="5936">
                  <c:v>196.88999938964844</c:v>
                </c:pt>
                <c:pt idx="5937">
                  <c:v>197.33999633789063</c:v>
                </c:pt>
                <c:pt idx="5938">
                  <c:v>196.30000305175781</c:v>
                </c:pt>
                <c:pt idx="5939">
                  <c:v>195.85000610351563</c:v>
                </c:pt>
                <c:pt idx="5940">
                  <c:v>196.27999877929688</c:v>
                </c:pt>
                <c:pt idx="5941">
                  <c:v>195.96000671386719</c:v>
                </c:pt>
                <c:pt idx="5942">
                  <c:v>196.46000671386719</c:v>
                </c:pt>
                <c:pt idx="5943">
                  <c:v>196.30999755859375</c:v>
                </c:pt>
                <c:pt idx="5944">
                  <c:v>196.35000610351563</c:v>
                </c:pt>
                <c:pt idx="5945">
                  <c:v>197.27000427246094</c:v>
                </c:pt>
                <c:pt idx="5946">
                  <c:v>197</c:v>
                </c:pt>
                <c:pt idx="5947">
                  <c:v>197.39999389648438</c:v>
                </c:pt>
                <c:pt idx="5948">
                  <c:v>196.39999389648438</c:v>
                </c:pt>
                <c:pt idx="5949">
                  <c:v>195.97000122070313</c:v>
                </c:pt>
                <c:pt idx="5950">
                  <c:v>196.41000366210938</c:v>
                </c:pt>
                <c:pt idx="5951">
                  <c:v>196.77000427246094</c:v>
                </c:pt>
                <c:pt idx="5952">
                  <c:v>196.41000366210938</c:v>
                </c:pt>
                <c:pt idx="5953">
                  <c:v>196.85000610351563</c:v>
                </c:pt>
                <c:pt idx="5954">
                  <c:v>196.91000366210938</c:v>
                </c:pt>
                <c:pt idx="5955">
                  <c:v>197.32000732421875</c:v>
                </c:pt>
                <c:pt idx="5956">
                  <c:v>196.91999816894531</c:v>
                </c:pt>
                <c:pt idx="5957">
                  <c:v>196.14999389648438</c:v>
                </c:pt>
                <c:pt idx="5958">
                  <c:v>196.47999572753906</c:v>
                </c:pt>
                <c:pt idx="5959">
                  <c:v>196.39999389648438</c:v>
                </c:pt>
                <c:pt idx="5960">
                  <c:v>196.22999572753906</c:v>
                </c:pt>
                <c:pt idx="5961">
                  <c:v>196.91000366210938</c:v>
                </c:pt>
                <c:pt idx="5962">
                  <c:v>196.24000549316406</c:v>
                </c:pt>
                <c:pt idx="5963">
                  <c:v>196.89999389648438</c:v>
                </c:pt>
                <c:pt idx="5964">
                  <c:v>196.6199951171875</c:v>
                </c:pt>
                <c:pt idx="5965">
                  <c:v>196.39999389648438</c:v>
                </c:pt>
                <c:pt idx="5966">
                  <c:v>196.57000732421875</c:v>
                </c:pt>
                <c:pt idx="5967">
                  <c:v>196.05999755859375</c:v>
                </c:pt>
                <c:pt idx="5968">
                  <c:v>196.67999267578125</c:v>
                </c:pt>
                <c:pt idx="5969">
                  <c:v>196.07000732421875</c:v>
                </c:pt>
                <c:pt idx="5970">
                  <c:v>195.72000122070313</c:v>
                </c:pt>
                <c:pt idx="5971">
                  <c:v>196.69000244140625</c:v>
                </c:pt>
                <c:pt idx="5972">
                  <c:v>196.25999450683594</c:v>
                </c:pt>
                <c:pt idx="5973">
                  <c:v>196.58000183105469</c:v>
                </c:pt>
                <c:pt idx="5974">
                  <c:v>196.22000122070313</c:v>
                </c:pt>
                <c:pt idx="5975">
                  <c:v>196.75</c:v>
                </c:pt>
                <c:pt idx="5976">
                  <c:v>196.91999816894531</c:v>
                </c:pt>
                <c:pt idx="5977">
                  <c:v>196.80000305175781</c:v>
                </c:pt>
                <c:pt idx="5978">
                  <c:v>197.13999938964844</c:v>
                </c:pt>
                <c:pt idx="5979">
                  <c:v>196.19000244140625</c:v>
                </c:pt>
                <c:pt idx="5980">
                  <c:v>195.82000732421875</c:v>
                </c:pt>
                <c:pt idx="5981">
                  <c:v>196.27999877929688</c:v>
                </c:pt>
                <c:pt idx="5982">
                  <c:v>196.38999938964844</c:v>
                </c:pt>
                <c:pt idx="5983">
                  <c:v>196.19999694824219</c:v>
                </c:pt>
                <c:pt idx="5984">
                  <c:v>196.00999450683594</c:v>
                </c:pt>
                <c:pt idx="5985">
                  <c:v>196.08000183105469</c:v>
                </c:pt>
                <c:pt idx="5986">
                  <c:v>197.16999816894531</c:v>
                </c:pt>
                <c:pt idx="5987">
                  <c:v>196.63999938964844</c:v>
                </c:pt>
                <c:pt idx="5988">
                  <c:v>197.16999816894531</c:v>
                </c:pt>
                <c:pt idx="5989">
                  <c:v>196.44000244140625</c:v>
                </c:pt>
                <c:pt idx="5990">
                  <c:v>196.3800048828125</c:v>
                </c:pt>
                <c:pt idx="5991">
                  <c:v>196.57000732421875</c:v>
                </c:pt>
                <c:pt idx="5992">
                  <c:v>195.60000610351563</c:v>
                </c:pt>
                <c:pt idx="5993">
                  <c:v>196.08999633789063</c:v>
                </c:pt>
                <c:pt idx="5994">
                  <c:v>196.77999877929688</c:v>
                </c:pt>
                <c:pt idx="5995">
                  <c:v>196.13999938964844</c:v>
                </c:pt>
                <c:pt idx="5996">
                  <c:v>196.75</c:v>
                </c:pt>
                <c:pt idx="5997">
                  <c:v>196.3699951171875</c:v>
                </c:pt>
                <c:pt idx="5998">
                  <c:v>196.30999755859375</c:v>
                </c:pt>
                <c:pt idx="5999">
                  <c:v>196.16999816894531</c:v>
                </c:pt>
                <c:pt idx="6000">
                  <c:v>196.96000671386719</c:v>
                </c:pt>
                <c:pt idx="6001">
                  <c:v>196.52000427246094</c:v>
                </c:pt>
                <c:pt idx="6002">
                  <c:v>196.92999267578125</c:v>
                </c:pt>
                <c:pt idx="6003">
                  <c:v>196.25</c:v>
                </c:pt>
                <c:pt idx="6004">
                  <c:v>196.19000244140625</c:v>
                </c:pt>
                <c:pt idx="6005">
                  <c:v>196.57000732421875</c:v>
                </c:pt>
                <c:pt idx="6006">
                  <c:v>196.64999389648438</c:v>
                </c:pt>
                <c:pt idx="6007">
                  <c:v>195.91999816894531</c:v>
                </c:pt>
                <c:pt idx="6008">
                  <c:v>196.60000610351563</c:v>
                </c:pt>
                <c:pt idx="6009">
                  <c:v>196.47999572753906</c:v>
                </c:pt>
                <c:pt idx="6010">
                  <c:v>196.36000061035156</c:v>
                </c:pt>
                <c:pt idx="6011">
                  <c:v>196.16999816894531</c:v>
                </c:pt>
                <c:pt idx="6012">
                  <c:v>196.49000549316406</c:v>
                </c:pt>
                <c:pt idx="6013">
                  <c:v>196.72000122070313</c:v>
                </c:pt>
                <c:pt idx="6014">
                  <c:v>196.05000305175781</c:v>
                </c:pt>
                <c:pt idx="6015">
                  <c:v>195.66999816894531</c:v>
                </c:pt>
                <c:pt idx="6016">
                  <c:v>196.17999267578125</c:v>
                </c:pt>
                <c:pt idx="6017">
                  <c:v>196.57000732421875</c:v>
                </c:pt>
                <c:pt idx="6018">
                  <c:v>196.1199951171875</c:v>
                </c:pt>
                <c:pt idx="6019">
                  <c:v>195.83000183105469</c:v>
                </c:pt>
                <c:pt idx="6020">
                  <c:v>196.74000549316406</c:v>
                </c:pt>
                <c:pt idx="6021">
                  <c:v>197.14999389648438</c:v>
                </c:pt>
                <c:pt idx="6022">
                  <c:v>196.5</c:v>
                </c:pt>
                <c:pt idx="6023">
                  <c:v>196.72999572753906</c:v>
                </c:pt>
                <c:pt idx="6024">
                  <c:v>196.75</c:v>
                </c:pt>
                <c:pt idx="6025">
                  <c:v>197.05000305175781</c:v>
                </c:pt>
                <c:pt idx="6026">
                  <c:v>196.64999389648438</c:v>
                </c:pt>
                <c:pt idx="6027">
                  <c:v>195.64999389648438</c:v>
                </c:pt>
                <c:pt idx="6028">
                  <c:v>196.27000427246094</c:v>
                </c:pt>
                <c:pt idx="6029">
                  <c:v>196.19999694824219</c:v>
                </c:pt>
                <c:pt idx="6030">
                  <c:v>196.02000427246094</c:v>
                </c:pt>
                <c:pt idx="6031">
                  <c:v>195.6199951171875</c:v>
                </c:pt>
                <c:pt idx="6032">
                  <c:v>196.02999877929688</c:v>
                </c:pt>
                <c:pt idx="6033">
                  <c:v>196.96000671386719</c:v>
                </c:pt>
                <c:pt idx="6034">
                  <c:v>196.38999938964844</c:v>
                </c:pt>
                <c:pt idx="6035">
                  <c:v>195.75999450683594</c:v>
                </c:pt>
                <c:pt idx="6036">
                  <c:v>196.33000183105469</c:v>
                </c:pt>
                <c:pt idx="6037">
                  <c:v>196.07000732421875</c:v>
                </c:pt>
                <c:pt idx="6038">
                  <c:v>196.08000183105469</c:v>
                </c:pt>
                <c:pt idx="6039">
                  <c:v>196.78999328613281</c:v>
                </c:pt>
                <c:pt idx="6040">
                  <c:v>196.00999450683594</c:v>
                </c:pt>
                <c:pt idx="6041">
                  <c:v>196.1300048828125</c:v>
                </c:pt>
                <c:pt idx="6042">
                  <c:v>196.55000305175781</c:v>
                </c:pt>
                <c:pt idx="6043">
                  <c:v>196.38999938964844</c:v>
                </c:pt>
                <c:pt idx="6044">
                  <c:v>196.41000366210938</c:v>
                </c:pt>
                <c:pt idx="6045">
                  <c:v>196.02000427246094</c:v>
                </c:pt>
                <c:pt idx="6046">
                  <c:v>195.66999816894531</c:v>
                </c:pt>
                <c:pt idx="6047">
                  <c:v>195.97999572753906</c:v>
                </c:pt>
                <c:pt idx="6048">
                  <c:v>196.19000244140625</c:v>
                </c:pt>
                <c:pt idx="6049">
                  <c:v>196.21000671386719</c:v>
                </c:pt>
                <c:pt idx="6050">
                  <c:v>196.46000671386719</c:v>
                </c:pt>
                <c:pt idx="6051">
                  <c:v>196.72000122070313</c:v>
                </c:pt>
                <c:pt idx="6052">
                  <c:v>197.13999938964844</c:v>
                </c:pt>
                <c:pt idx="6053">
                  <c:v>196.72000122070313</c:v>
                </c:pt>
                <c:pt idx="6054">
                  <c:v>196.07000732421875</c:v>
                </c:pt>
                <c:pt idx="6055">
                  <c:v>196.21000671386719</c:v>
                </c:pt>
                <c:pt idx="6056">
                  <c:v>196.02999877929688</c:v>
                </c:pt>
                <c:pt idx="6057">
                  <c:v>196.3800048828125</c:v>
                </c:pt>
                <c:pt idx="6058">
                  <c:v>195.83000183105469</c:v>
                </c:pt>
                <c:pt idx="6059">
                  <c:v>195.99000549316406</c:v>
                </c:pt>
                <c:pt idx="6060">
                  <c:v>195.60000610351563</c:v>
                </c:pt>
                <c:pt idx="6061">
                  <c:v>196.49000549316406</c:v>
                </c:pt>
                <c:pt idx="6062">
                  <c:v>196.83000183105469</c:v>
                </c:pt>
                <c:pt idx="6063">
                  <c:v>196.30000305175781</c:v>
                </c:pt>
                <c:pt idx="6064">
                  <c:v>196.60000610351563</c:v>
                </c:pt>
                <c:pt idx="6065">
                  <c:v>196.67999267578125</c:v>
                </c:pt>
                <c:pt idx="6066">
                  <c:v>196.71000671386719</c:v>
                </c:pt>
                <c:pt idx="6067">
                  <c:v>196.64999389648438</c:v>
                </c:pt>
                <c:pt idx="6068">
                  <c:v>195.44000244140625</c:v>
                </c:pt>
                <c:pt idx="6069">
                  <c:v>196.10000610351563</c:v>
                </c:pt>
                <c:pt idx="6070">
                  <c:v>195.66999816894531</c:v>
                </c:pt>
                <c:pt idx="6071">
                  <c:v>196.22999572753906</c:v>
                </c:pt>
                <c:pt idx="6072">
                  <c:v>196.13999938964844</c:v>
                </c:pt>
                <c:pt idx="6073">
                  <c:v>196.13999938964844</c:v>
                </c:pt>
                <c:pt idx="6074">
                  <c:v>196.83000183105469</c:v>
                </c:pt>
                <c:pt idx="6075">
                  <c:v>195.97999572753906</c:v>
                </c:pt>
                <c:pt idx="6076">
                  <c:v>196.69000244140625</c:v>
                </c:pt>
                <c:pt idx="6077">
                  <c:v>196.52999877929688</c:v>
                </c:pt>
                <c:pt idx="6078">
                  <c:v>196.00999450683594</c:v>
                </c:pt>
                <c:pt idx="6079">
                  <c:v>196.47000122070313</c:v>
                </c:pt>
                <c:pt idx="6080">
                  <c:v>196.05999755859375</c:v>
                </c:pt>
                <c:pt idx="6081">
                  <c:v>196.44000244140625</c:v>
                </c:pt>
                <c:pt idx="6082">
                  <c:v>196</c:v>
                </c:pt>
                <c:pt idx="6083">
                  <c:v>195.86000061035156</c:v>
                </c:pt>
                <c:pt idx="6084">
                  <c:v>195.50999450683594</c:v>
                </c:pt>
                <c:pt idx="6085">
                  <c:v>195.83000183105469</c:v>
                </c:pt>
                <c:pt idx="6086">
                  <c:v>196.50999450683594</c:v>
                </c:pt>
                <c:pt idx="6087">
                  <c:v>196.30000305175781</c:v>
                </c:pt>
                <c:pt idx="6088">
                  <c:v>196.03999328613281</c:v>
                </c:pt>
                <c:pt idx="6089">
                  <c:v>195.82000732421875</c:v>
                </c:pt>
                <c:pt idx="6090">
                  <c:v>195.94999694824219</c:v>
                </c:pt>
                <c:pt idx="6091">
                  <c:v>195.75</c:v>
                </c:pt>
                <c:pt idx="6092">
                  <c:v>195.97999572753906</c:v>
                </c:pt>
                <c:pt idx="6093">
                  <c:v>195.71000671386719</c:v>
                </c:pt>
                <c:pt idx="6094">
                  <c:v>196.69999694824219</c:v>
                </c:pt>
                <c:pt idx="6095">
                  <c:v>197.08000183105469</c:v>
                </c:pt>
                <c:pt idx="6096">
                  <c:v>196.55000305175781</c:v>
                </c:pt>
                <c:pt idx="6097">
                  <c:v>195.75</c:v>
                </c:pt>
                <c:pt idx="6098">
                  <c:v>196.03999328613281</c:v>
                </c:pt>
                <c:pt idx="6099">
                  <c:v>195.80000305175781</c:v>
                </c:pt>
                <c:pt idx="6100">
                  <c:v>195.89999389648438</c:v>
                </c:pt>
                <c:pt idx="6101">
                  <c:v>195.85000610351563</c:v>
                </c:pt>
                <c:pt idx="6102">
                  <c:v>195.77999877929688</c:v>
                </c:pt>
                <c:pt idx="6103">
                  <c:v>195.80000305175781</c:v>
                </c:pt>
                <c:pt idx="6104">
                  <c:v>196.61000061035156</c:v>
                </c:pt>
                <c:pt idx="6105">
                  <c:v>195.72999572753906</c:v>
                </c:pt>
                <c:pt idx="6106">
                  <c:v>196.55999755859375</c:v>
                </c:pt>
                <c:pt idx="6107">
                  <c:v>196.97999572753906</c:v>
                </c:pt>
                <c:pt idx="6108">
                  <c:v>196.58000183105469</c:v>
                </c:pt>
                <c:pt idx="6109">
                  <c:v>196.46000671386719</c:v>
                </c:pt>
                <c:pt idx="6110">
                  <c:v>195.91000366210938</c:v>
                </c:pt>
                <c:pt idx="6111">
                  <c:v>196.32000732421875</c:v>
                </c:pt>
                <c:pt idx="6112">
                  <c:v>195.94999694824219</c:v>
                </c:pt>
                <c:pt idx="6113">
                  <c:v>196.25</c:v>
                </c:pt>
                <c:pt idx="6114">
                  <c:v>196</c:v>
                </c:pt>
                <c:pt idx="6115">
                  <c:v>196.17999267578125</c:v>
                </c:pt>
                <c:pt idx="6116">
                  <c:v>195.91999816894531</c:v>
                </c:pt>
                <c:pt idx="6117">
                  <c:v>195.6300048828125</c:v>
                </c:pt>
                <c:pt idx="6118">
                  <c:v>196.38999938964844</c:v>
                </c:pt>
                <c:pt idx="6119">
                  <c:v>195.71000671386719</c:v>
                </c:pt>
                <c:pt idx="6120">
                  <c:v>195.30999755859375</c:v>
                </c:pt>
                <c:pt idx="6121">
                  <c:v>195.55000305175781</c:v>
                </c:pt>
                <c:pt idx="6122">
                  <c:v>196.14999389648438</c:v>
                </c:pt>
                <c:pt idx="6123">
                  <c:v>196.24000549316406</c:v>
                </c:pt>
                <c:pt idx="6124">
                  <c:v>196.66999816894531</c:v>
                </c:pt>
                <c:pt idx="6125">
                  <c:v>195.80000305175781</c:v>
                </c:pt>
                <c:pt idx="6126">
                  <c:v>195.49000549316406</c:v>
                </c:pt>
                <c:pt idx="6127">
                  <c:v>195.88999938964844</c:v>
                </c:pt>
                <c:pt idx="6128">
                  <c:v>195.58999633789063</c:v>
                </c:pt>
                <c:pt idx="6129">
                  <c:v>195.66000366210938</c:v>
                </c:pt>
                <c:pt idx="6130">
                  <c:v>195.52999877929688</c:v>
                </c:pt>
                <c:pt idx="6131">
                  <c:v>196.33000183105469</c:v>
                </c:pt>
                <c:pt idx="6132">
                  <c:v>196.78999328613281</c:v>
                </c:pt>
                <c:pt idx="6133">
                  <c:v>196.27999877929688</c:v>
                </c:pt>
                <c:pt idx="6134">
                  <c:v>195.46000671386719</c:v>
                </c:pt>
                <c:pt idx="6135">
                  <c:v>195.77999877929688</c:v>
                </c:pt>
                <c:pt idx="6136">
                  <c:v>195.49000549316406</c:v>
                </c:pt>
                <c:pt idx="6137">
                  <c:v>195.88999938964844</c:v>
                </c:pt>
                <c:pt idx="6138">
                  <c:v>195.39999389648438</c:v>
                </c:pt>
                <c:pt idx="6139">
                  <c:v>195.55000305175781</c:v>
                </c:pt>
                <c:pt idx="6140">
                  <c:v>195.19999694824219</c:v>
                </c:pt>
                <c:pt idx="6141">
                  <c:v>196.17999267578125</c:v>
                </c:pt>
                <c:pt idx="6142">
                  <c:v>196.58000183105469</c:v>
                </c:pt>
                <c:pt idx="6143">
                  <c:v>196.16999816894531</c:v>
                </c:pt>
                <c:pt idx="6144">
                  <c:v>195.72999572753906</c:v>
                </c:pt>
                <c:pt idx="6145">
                  <c:v>195.99000549316406</c:v>
                </c:pt>
                <c:pt idx="6146">
                  <c:v>196.05999755859375</c:v>
                </c:pt>
                <c:pt idx="6147">
                  <c:v>196.19999694824219</c:v>
                </c:pt>
                <c:pt idx="6148">
                  <c:v>195.50999450683594</c:v>
                </c:pt>
                <c:pt idx="6149">
                  <c:v>195.46000671386719</c:v>
                </c:pt>
                <c:pt idx="6150">
                  <c:v>195.69000244140625</c:v>
                </c:pt>
                <c:pt idx="6151">
                  <c:v>195.52999877929688</c:v>
                </c:pt>
                <c:pt idx="6152">
                  <c:v>196.10000610351563</c:v>
                </c:pt>
                <c:pt idx="6153">
                  <c:v>195.52000427246094</c:v>
                </c:pt>
                <c:pt idx="6154">
                  <c:v>195.80999755859375</c:v>
                </c:pt>
                <c:pt idx="6155">
                  <c:v>195.78999328613281</c:v>
                </c:pt>
                <c:pt idx="6156">
                  <c:v>195.99000549316406</c:v>
                </c:pt>
                <c:pt idx="6157">
                  <c:v>196.27999877929688</c:v>
                </c:pt>
                <c:pt idx="6158">
                  <c:v>195.58000183105469</c:v>
                </c:pt>
                <c:pt idx="6159">
                  <c:v>195.22000122070313</c:v>
                </c:pt>
                <c:pt idx="6160">
                  <c:v>196.25</c:v>
                </c:pt>
                <c:pt idx="6161">
                  <c:v>195.75</c:v>
                </c:pt>
                <c:pt idx="6162">
                  <c:v>196.17999267578125</c:v>
                </c:pt>
                <c:pt idx="6163">
                  <c:v>196.30999755859375</c:v>
                </c:pt>
                <c:pt idx="6164">
                  <c:v>195.97000122070313</c:v>
                </c:pt>
                <c:pt idx="6165">
                  <c:v>196.46000671386719</c:v>
                </c:pt>
                <c:pt idx="6166">
                  <c:v>196.3699951171875</c:v>
                </c:pt>
                <c:pt idx="6167">
                  <c:v>196.77999877929688</c:v>
                </c:pt>
                <c:pt idx="6168">
                  <c:v>196.41000366210938</c:v>
                </c:pt>
                <c:pt idx="6169">
                  <c:v>196.80999755859375</c:v>
                </c:pt>
                <c:pt idx="6170">
                  <c:v>195.91999816894531</c:v>
                </c:pt>
                <c:pt idx="6171">
                  <c:v>195.64999389648438</c:v>
                </c:pt>
                <c:pt idx="6172">
                  <c:v>196.25</c:v>
                </c:pt>
                <c:pt idx="6173">
                  <c:v>195.96000671386719</c:v>
                </c:pt>
                <c:pt idx="6174">
                  <c:v>196.39999389648438</c:v>
                </c:pt>
                <c:pt idx="6175">
                  <c:v>196.44000244140625</c:v>
                </c:pt>
                <c:pt idx="6176">
                  <c:v>195.69999694824219</c:v>
                </c:pt>
                <c:pt idx="6177">
                  <c:v>196.28999328613281</c:v>
                </c:pt>
                <c:pt idx="6178">
                  <c:v>196</c:v>
                </c:pt>
                <c:pt idx="6179">
                  <c:v>196.02000427246094</c:v>
                </c:pt>
                <c:pt idx="6180">
                  <c:v>195.94000244140625</c:v>
                </c:pt>
                <c:pt idx="6181">
                  <c:v>197.02000427246094</c:v>
                </c:pt>
                <c:pt idx="6182">
                  <c:v>196.61000061035156</c:v>
                </c:pt>
                <c:pt idx="6183">
                  <c:v>195.92999267578125</c:v>
                </c:pt>
                <c:pt idx="6184">
                  <c:v>196.25</c:v>
                </c:pt>
                <c:pt idx="6185">
                  <c:v>195.99000549316406</c:v>
                </c:pt>
                <c:pt idx="6186">
                  <c:v>196.47000122070313</c:v>
                </c:pt>
                <c:pt idx="6187">
                  <c:v>195.94000244140625</c:v>
                </c:pt>
                <c:pt idx="6188">
                  <c:v>195.88999938964844</c:v>
                </c:pt>
                <c:pt idx="6189">
                  <c:v>196.52000427246094</c:v>
                </c:pt>
                <c:pt idx="6190">
                  <c:v>195.92999267578125</c:v>
                </c:pt>
                <c:pt idx="6191">
                  <c:v>195.99000549316406</c:v>
                </c:pt>
                <c:pt idx="6192">
                  <c:v>195.89999389648438</c:v>
                </c:pt>
                <c:pt idx="6193">
                  <c:v>195.52999877929688</c:v>
                </c:pt>
                <c:pt idx="6194">
                  <c:v>196.66000366210938</c:v>
                </c:pt>
                <c:pt idx="6195">
                  <c:v>196.78999328613281</c:v>
                </c:pt>
                <c:pt idx="6196">
                  <c:v>195.30000305175781</c:v>
                </c:pt>
                <c:pt idx="6197">
                  <c:v>196.52000427246094</c:v>
                </c:pt>
                <c:pt idx="6198">
                  <c:v>196.22000122070313</c:v>
                </c:pt>
                <c:pt idx="6199">
                  <c:v>195.6199951171875</c:v>
                </c:pt>
                <c:pt idx="6200">
                  <c:v>195.3800048828125</c:v>
                </c:pt>
                <c:pt idx="6201">
                  <c:v>195.08999633789063</c:v>
                </c:pt>
                <c:pt idx="6202">
                  <c:v>196.66000366210938</c:v>
                </c:pt>
                <c:pt idx="6203">
                  <c:v>196.22000122070313</c:v>
                </c:pt>
                <c:pt idx="6204">
                  <c:v>196.35000610351563</c:v>
                </c:pt>
                <c:pt idx="6205">
                  <c:v>196.19000244140625</c:v>
                </c:pt>
                <c:pt idx="6206">
                  <c:v>196.3699951171875</c:v>
                </c:pt>
                <c:pt idx="6207">
                  <c:v>196.30000305175781</c:v>
                </c:pt>
                <c:pt idx="6208">
                  <c:v>195.21000671386719</c:v>
                </c:pt>
                <c:pt idx="6209">
                  <c:v>195.74000549316406</c:v>
                </c:pt>
                <c:pt idx="6210">
                  <c:v>195.33000183105469</c:v>
                </c:pt>
                <c:pt idx="6211">
                  <c:v>195.66000366210938</c:v>
                </c:pt>
                <c:pt idx="6212">
                  <c:v>195.3800048828125</c:v>
                </c:pt>
                <c:pt idx="6213">
                  <c:v>195.42999267578125</c:v>
                </c:pt>
                <c:pt idx="6214">
                  <c:v>195.03999328613281</c:v>
                </c:pt>
                <c:pt idx="6215">
                  <c:v>196.05999755859375</c:v>
                </c:pt>
                <c:pt idx="6216">
                  <c:v>196.30999755859375</c:v>
                </c:pt>
                <c:pt idx="6217">
                  <c:v>195.8800048828125</c:v>
                </c:pt>
                <c:pt idx="6218">
                  <c:v>195.92999267578125</c:v>
                </c:pt>
                <c:pt idx="6219">
                  <c:v>196.28999328613281</c:v>
                </c:pt>
                <c:pt idx="6220">
                  <c:v>195.60000610351563</c:v>
                </c:pt>
                <c:pt idx="6221">
                  <c:v>196.32000732421875</c:v>
                </c:pt>
                <c:pt idx="6222">
                  <c:v>196.19000244140625</c:v>
                </c:pt>
                <c:pt idx="6223">
                  <c:v>195.94000244140625</c:v>
                </c:pt>
                <c:pt idx="6224">
                  <c:v>195.80000305175781</c:v>
                </c:pt>
                <c:pt idx="6225">
                  <c:v>196.22999572753906</c:v>
                </c:pt>
                <c:pt idx="6226">
                  <c:v>195.00999450683594</c:v>
                </c:pt>
                <c:pt idx="6227">
                  <c:v>195.58000183105469</c:v>
                </c:pt>
                <c:pt idx="6228">
                  <c:v>196.16999816894531</c:v>
                </c:pt>
                <c:pt idx="6229">
                  <c:v>195.83000183105469</c:v>
                </c:pt>
                <c:pt idx="6230">
                  <c:v>195.66999816894531</c:v>
                </c:pt>
                <c:pt idx="6231">
                  <c:v>195.55000305175781</c:v>
                </c:pt>
                <c:pt idx="6232">
                  <c:v>196.74000549316406</c:v>
                </c:pt>
                <c:pt idx="6233">
                  <c:v>196.22999572753906</c:v>
                </c:pt>
                <c:pt idx="6234">
                  <c:v>195.61000061035156</c:v>
                </c:pt>
                <c:pt idx="6235">
                  <c:v>195.77000427246094</c:v>
                </c:pt>
                <c:pt idx="6236">
                  <c:v>195.66999816894531</c:v>
                </c:pt>
                <c:pt idx="6237">
                  <c:v>196.21000671386719</c:v>
                </c:pt>
                <c:pt idx="6238">
                  <c:v>195.55999755859375</c:v>
                </c:pt>
                <c:pt idx="6239">
                  <c:v>195.16000366210938</c:v>
                </c:pt>
                <c:pt idx="6240">
                  <c:v>196.21000671386719</c:v>
                </c:pt>
                <c:pt idx="6241">
                  <c:v>196.33999633789063</c:v>
                </c:pt>
                <c:pt idx="6242">
                  <c:v>195.89999389648438</c:v>
                </c:pt>
                <c:pt idx="6243">
                  <c:v>195.96000671386719</c:v>
                </c:pt>
                <c:pt idx="6244">
                  <c:v>196.22000122070313</c:v>
                </c:pt>
                <c:pt idx="6245">
                  <c:v>196.6300048828125</c:v>
                </c:pt>
                <c:pt idx="6246">
                  <c:v>196.24000549316406</c:v>
                </c:pt>
                <c:pt idx="6247">
                  <c:v>195.49000549316406</c:v>
                </c:pt>
                <c:pt idx="6248">
                  <c:v>196.00999450683594</c:v>
                </c:pt>
                <c:pt idx="6249">
                  <c:v>195.86000061035156</c:v>
                </c:pt>
                <c:pt idx="6250">
                  <c:v>195.66999816894531</c:v>
                </c:pt>
                <c:pt idx="6251">
                  <c:v>195.27000427246094</c:v>
                </c:pt>
                <c:pt idx="6252">
                  <c:v>195.67999267578125</c:v>
                </c:pt>
                <c:pt idx="6253">
                  <c:v>196.47000122070313</c:v>
                </c:pt>
                <c:pt idx="6254">
                  <c:v>196.16999816894531</c:v>
                </c:pt>
                <c:pt idx="6255">
                  <c:v>196.24000549316406</c:v>
                </c:pt>
                <c:pt idx="6256">
                  <c:v>195.97000122070313</c:v>
                </c:pt>
                <c:pt idx="6257">
                  <c:v>196.80000305175781</c:v>
                </c:pt>
                <c:pt idx="6258">
                  <c:v>196.50999450683594</c:v>
                </c:pt>
                <c:pt idx="6259">
                  <c:v>195.80999755859375</c:v>
                </c:pt>
                <c:pt idx="6260">
                  <c:v>196.00999450683594</c:v>
                </c:pt>
                <c:pt idx="6261">
                  <c:v>195.80000305175781</c:v>
                </c:pt>
                <c:pt idx="6262">
                  <c:v>196.27999877929688</c:v>
                </c:pt>
                <c:pt idx="6263">
                  <c:v>195.94999694824219</c:v>
                </c:pt>
                <c:pt idx="6264">
                  <c:v>196.55999755859375</c:v>
                </c:pt>
                <c:pt idx="6265">
                  <c:v>195.83999633789063</c:v>
                </c:pt>
                <c:pt idx="6266">
                  <c:v>195.80999755859375</c:v>
                </c:pt>
                <c:pt idx="6267">
                  <c:v>196.42999267578125</c:v>
                </c:pt>
                <c:pt idx="6268">
                  <c:v>195.91999816894531</c:v>
                </c:pt>
                <c:pt idx="6269">
                  <c:v>196.32000732421875</c:v>
                </c:pt>
                <c:pt idx="6270">
                  <c:v>195.96000671386719</c:v>
                </c:pt>
                <c:pt idx="6271">
                  <c:v>196.14999389648438</c:v>
                </c:pt>
                <c:pt idx="6272">
                  <c:v>195.92999267578125</c:v>
                </c:pt>
                <c:pt idx="6273">
                  <c:v>195.80999755859375</c:v>
                </c:pt>
                <c:pt idx="6274">
                  <c:v>196.03999328613281</c:v>
                </c:pt>
                <c:pt idx="6275">
                  <c:v>195.64999389648438</c:v>
                </c:pt>
                <c:pt idx="6276">
                  <c:v>195.86000061035156</c:v>
                </c:pt>
                <c:pt idx="6277">
                  <c:v>196.42999267578125</c:v>
                </c:pt>
                <c:pt idx="6278">
                  <c:v>195.66000366210938</c:v>
                </c:pt>
                <c:pt idx="6279">
                  <c:v>195.35000610351563</c:v>
                </c:pt>
                <c:pt idx="6280">
                  <c:v>195.91999816894531</c:v>
                </c:pt>
                <c:pt idx="6281">
                  <c:v>196.3699951171875</c:v>
                </c:pt>
                <c:pt idx="6282">
                  <c:v>196.02999877929688</c:v>
                </c:pt>
                <c:pt idx="6283">
                  <c:v>196.46000671386719</c:v>
                </c:pt>
                <c:pt idx="6284">
                  <c:v>196.6300048828125</c:v>
                </c:pt>
                <c:pt idx="6285">
                  <c:v>196.94999694824219</c:v>
                </c:pt>
                <c:pt idx="6286">
                  <c:v>196.55000305175781</c:v>
                </c:pt>
                <c:pt idx="6287">
                  <c:v>197.02999877929688</c:v>
                </c:pt>
                <c:pt idx="6288">
                  <c:v>196.30000305175781</c:v>
                </c:pt>
                <c:pt idx="6289">
                  <c:v>196.08999633789063</c:v>
                </c:pt>
                <c:pt idx="6290">
                  <c:v>196.44000244140625</c:v>
                </c:pt>
                <c:pt idx="6291">
                  <c:v>195.57000732421875</c:v>
                </c:pt>
                <c:pt idx="6292">
                  <c:v>195.8699951171875</c:v>
                </c:pt>
                <c:pt idx="6293">
                  <c:v>196.52000427246094</c:v>
                </c:pt>
                <c:pt idx="6294">
                  <c:v>195.88999938964844</c:v>
                </c:pt>
                <c:pt idx="6295">
                  <c:v>196.58000183105469</c:v>
                </c:pt>
                <c:pt idx="6296">
                  <c:v>196.28999328613281</c:v>
                </c:pt>
                <c:pt idx="6297">
                  <c:v>196.33000183105469</c:v>
                </c:pt>
                <c:pt idx="6298">
                  <c:v>196.32000732421875</c:v>
                </c:pt>
                <c:pt idx="6299">
                  <c:v>195.97000122070313</c:v>
                </c:pt>
                <c:pt idx="6300">
                  <c:v>196.66000366210938</c:v>
                </c:pt>
                <c:pt idx="6301">
                  <c:v>195.91999816894531</c:v>
                </c:pt>
                <c:pt idx="6302">
                  <c:v>196.1300048828125</c:v>
                </c:pt>
                <c:pt idx="6303">
                  <c:v>195.94000244140625</c:v>
                </c:pt>
                <c:pt idx="6304">
                  <c:v>196.39999389648438</c:v>
                </c:pt>
                <c:pt idx="6305">
                  <c:v>196.02000427246094</c:v>
                </c:pt>
                <c:pt idx="6306">
                  <c:v>195.91000366210938</c:v>
                </c:pt>
                <c:pt idx="6307">
                  <c:v>196.53999328613281</c:v>
                </c:pt>
                <c:pt idx="6308">
                  <c:v>196.97999572753906</c:v>
                </c:pt>
                <c:pt idx="6309">
                  <c:v>196.5</c:v>
                </c:pt>
                <c:pt idx="6310">
                  <c:v>196.91999816894531</c:v>
                </c:pt>
                <c:pt idx="6311">
                  <c:v>196.25</c:v>
                </c:pt>
                <c:pt idx="6312">
                  <c:v>196.24000549316406</c:v>
                </c:pt>
                <c:pt idx="6313">
                  <c:v>196.41999816894531</c:v>
                </c:pt>
                <c:pt idx="6314">
                  <c:v>195.28999328613281</c:v>
                </c:pt>
                <c:pt idx="6315">
                  <c:v>195.75</c:v>
                </c:pt>
                <c:pt idx="6316">
                  <c:v>195.33999633789063</c:v>
                </c:pt>
                <c:pt idx="6317">
                  <c:v>195.97000122070313</c:v>
                </c:pt>
                <c:pt idx="6318">
                  <c:v>195.97000122070313</c:v>
                </c:pt>
                <c:pt idx="6319">
                  <c:v>195.77999877929688</c:v>
                </c:pt>
                <c:pt idx="6320">
                  <c:v>195.46000671386719</c:v>
                </c:pt>
                <c:pt idx="6321">
                  <c:v>196.52000427246094</c:v>
                </c:pt>
                <c:pt idx="6322">
                  <c:v>196.75999450683594</c:v>
                </c:pt>
                <c:pt idx="6323">
                  <c:v>196.30000305175781</c:v>
                </c:pt>
                <c:pt idx="6324">
                  <c:v>196.16000366210938</c:v>
                </c:pt>
                <c:pt idx="6325">
                  <c:v>196.3800048828125</c:v>
                </c:pt>
                <c:pt idx="6326">
                  <c:v>196.13999938964844</c:v>
                </c:pt>
                <c:pt idx="6327">
                  <c:v>196.53999328613281</c:v>
                </c:pt>
                <c:pt idx="6328">
                  <c:v>195.36000061035156</c:v>
                </c:pt>
                <c:pt idx="6329">
                  <c:v>195.91999816894531</c:v>
                </c:pt>
                <c:pt idx="6330">
                  <c:v>196.14999389648438</c:v>
                </c:pt>
                <c:pt idx="6331">
                  <c:v>195.85000610351563</c:v>
                </c:pt>
                <c:pt idx="6332">
                  <c:v>196.38999938964844</c:v>
                </c:pt>
                <c:pt idx="6333">
                  <c:v>195.80999755859375</c:v>
                </c:pt>
                <c:pt idx="6334">
                  <c:v>195.72000122070313</c:v>
                </c:pt>
                <c:pt idx="6335">
                  <c:v>196.25</c:v>
                </c:pt>
                <c:pt idx="6336">
                  <c:v>195.77999877929688</c:v>
                </c:pt>
                <c:pt idx="6337">
                  <c:v>195.71000671386719</c:v>
                </c:pt>
                <c:pt idx="6338">
                  <c:v>196.22999572753906</c:v>
                </c:pt>
                <c:pt idx="6339">
                  <c:v>196.3699951171875</c:v>
                </c:pt>
                <c:pt idx="6340">
                  <c:v>195.66000366210938</c:v>
                </c:pt>
                <c:pt idx="6341">
                  <c:v>195.82000732421875</c:v>
                </c:pt>
                <c:pt idx="6342">
                  <c:v>196.41000366210938</c:v>
                </c:pt>
                <c:pt idx="6343">
                  <c:v>196.71000671386719</c:v>
                </c:pt>
                <c:pt idx="6344">
                  <c:v>196.22999572753906</c:v>
                </c:pt>
                <c:pt idx="6345">
                  <c:v>196.21000671386719</c:v>
                </c:pt>
                <c:pt idx="6346">
                  <c:v>196.33000183105469</c:v>
                </c:pt>
                <c:pt idx="6347">
                  <c:v>196.5</c:v>
                </c:pt>
                <c:pt idx="6348">
                  <c:v>195.72999572753906</c:v>
                </c:pt>
                <c:pt idx="6349">
                  <c:v>195.19999694824219</c:v>
                </c:pt>
                <c:pt idx="6350">
                  <c:v>195.72000122070313</c:v>
                </c:pt>
                <c:pt idx="6351">
                  <c:v>196.27999877929688</c:v>
                </c:pt>
                <c:pt idx="6352">
                  <c:v>195.97999572753906</c:v>
                </c:pt>
                <c:pt idx="6353">
                  <c:v>195.99000549316406</c:v>
                </c:pt>
                <c:pt idx="6354">
                  <c:v>195.82000732421875</c:v>
                </c:pt>
                <c:pt idx="6355">
                  <c:v>195.63999938964844</c:v>
                </c:pt>
                <c:pt idx="6356">
                  <c:v>196.27999877929688</c:v>
                </c:pt>
                <c:pt idx="6357">
                  <c:v>196.71000671386719</c:v>
                </c:pt>
                <c:pt idx="6358">
                  <c:v>196.24000549316406</c:v>
                </c:pt>
                <c:pt idx="6359">
                  <c:v>195.60000610351563</c:v>
                </c:pt>
                <c:pt idx="6360">
                  <c:v>195.85000610351563</c:v>
                </c:pt>
                <c:pt idx="6361">
                  <c:v>195.66999816894531</c:v>
                </c:pt>
                <c:pt idx="6362">
                  <c:v>195.41999816894531</c:v>
                </c:pt>
                <c:pt idx="6363">
                  <c:v>195.00999450683594</c:v>
                </c:pt>
                <c:pt idx="6364">
                  <c:v>195.3699951171875</c:v>
                </c:pt>
                <c:pt idx="6365">
                  <c:v>196.22000122070313</c:v>
                </c:pt>
                <c:pt idx="6366">
                  <c:v>195.99000549316406</c:v>
                </c:pt>
                <c:pt idx="6367">
                  <c:v>195.83999633789063</c:v>
                </c:pt>
                <c:pt idx="6368">
                  <c:v>195.88999938964844</c:v>
                </c:pt>
                <c:pt idx="6369">
                  <c:v>196.11000061035156</c:v>
                </c:pt>
                <c:pt idx="6370">
                  <c:v>196.35000610351563</c:v>
                </c:pt>
                <c:pt idx="6371">
                  <c:v>196.69999694824219</c:v>
                </c:pt>
                <c:pt idx="6372">
                  <c:v>196.27999877929688</c:v>
                </c:pt>
                <c:pt idx="6373">
                  <c:v>196.19000244140625</c:v>
                </c:pt>
                <c:pt idx="6374">
                  <c:v>195.82000732421875</c:v>
                </c:pt>
                <c:pt idx="6375">
                  <c:v>195.66999816894531</c:v>
                </c:pt>
                <c:pt idx="6376">
                  <c:v>195.83000183105469</c:v>
                </c:pt>
                <c:pt idx="6377">
                  <c:v>194.94000244140625</c:v>
                </c:pt>
                <c:pt idx="6378">
                  <c:v>195.46000671386719</c:v>
                </c:pt>
                <c:pt idx="6379">
                  <c:v>194.91999816894531</c:v>
                </c:pt>
                <c:pt idx="6380">
                  <c:v>196.58999633789063</c:v>
                </c:pt>
                <c:pt idx="6381">
                  <c:v>196.02000427246094</c:v>
                </c:pt>
                <c:pt idx="6382">
                  <c:v>195.72000122070313</c:v>
                </c:pt>
                <c:pt idx="6383">
                  <c:v>196.02999877929688</c:v>
                </c:pt>
                <c:pt idx="6384">
                  <c:v>196.21000671386719</c:v>
                </c:pt>
                <c:pt idx="6385">
                  <c:v>195.38999938964844</c:v>
                </c:pt>
                <c:pt idx="6386">
                  <c:v>194.96000671386719</c:v>
                </c:pt>
                <c:pt idx="6387">
                  <c:v>195.41999816894531</c:v>
                </c:pt>
                <c:pt idx="6388">
                  <c:v>195.77999877929688</c:v>
                </c:pt>
                <c:pt idx="6389">
                  <c:v>195.57000732421875</c:v>
                </c:pt>
                <c:pt idx="6390">
                  <c:v>195.33000183105469</c:v>
                </c:pt>
                <c:pt idx="6391">
                  <c:v>196.1199951171875</c:v>
                </c:pt>
                <c:pt idx="6392">
                  <c:v>196.55999755859375</c:v>
                </c:pt>
                <c:pt idx="6393">
                  <c:v>196.05000305175781</c:v>
                </c:pt>
                <c:pt idx="6394">
                  <c:v>196.47000122070313</c:v>
                </c:pt>
                <c:pt idx="6395">
                  <c:v>196.08000183105469</c:v>
                </c:pt>
                <c:pt idx="6396">
                  <c:v>196.16999816894531</c:v>
                </c:pt>
                <c:pt idx="6397">
                  <c:v>196.25999450683594</c:v>
                </c:pt>
                <c:pt idx="6398">
                  <c:v>195.13999938964844</c:v>
                </c:pt>
                <c:pt idx="6399">
                  <c:v>195.67999267578125</c:v>
                </c:pt>
                <c:pt idx="6400">
                  <c:v>195.24000549316406</c:v>
                </c:pt>
                <c:pt idx="6401">
                  <c:v>196.02999877929688</c:v>
                </c:pt>
                <c:pt idx="6402">
                  <c:v>196.13999938964844</c:v>
                </c:pt>
                <c:pt idx="6403">
                  <c:v>195.91999816894531</c:v>
                </c:pt>
                <c:pt idx="6404">
                  <c:v>195.80999755859375</c:v>
                </c:pt>
                <c:pt idx="6405">
                  <c:v>196.55000305175781</c:v>
                </c:pt>
                <c:pt idx="6406">
                  <c:v>195.85000610351563</c:v>
                </c:pt>
                <c:pt idx="6407">
                  <c:v>196.53999328613281</c:v>
                </c:pt>
                <c:pt idx="6408">
                  <c:v>196.22000122070313</c:v>
                </c:pt>
                <c:pt idx="6409">
                  <c:v>196.1300048828125</c:v>
                </c:pt>
                <c:pt idx="6410">
                  <c:v>196</c:v>
                </c:pt>
                <c:pt idx="6411">
                  <c:v>196.28999328613281</c:v>
                </c:pt>
                <c:pt idx="6412">
                  <c:v>196.47000122070313</c:v>
                </c:pt>
                <c:pt idx="6413">
                  <c:v>195.78999328613281</c:v>
                </c:pt>
                <c:pt idx="6414">
                  <c:v>196.46000671386719</c:v>
                </c:pt>
                <c:pt idx="6415">
                  <c:v>196.14999389648438</c:v>
                </c:pt>
                <c:pt idx="6416">
                  <c:v>196.16000366210938</c:v>
                </c:pt>
                <c:pt idx="6417">
                  <c:v>195.96000671386719</c:v>
                </c:pt>
                <c:pt idx="6418">
                  <c:v>196.33000183105469</c:v>
                </c:pt>
                <c:pt idx="6419">
                  <c:v>196.58000183105469</c:v>
                </c:pt>
                <c:pt idx="6420">
                  <c:v>196.80999755859375</c:v>
                </c:pt>
                <c:pt idx="6421">
                  <c:v>196.27999877929688</c:v>
                </c:pt>
                <c:pt idx="6422">
                  <c:v>195.63999938964844</c:v>
                </c:pt>
                <c:pt idx="6423">
                  <c:v>196.1300048828125</c:v>
                </c:pt>
                <c:pt idx="6424">
                  <c:v>195.71000671386719</c:v>
                </c:pt>
                <c:pt idx="6425">
                  <c:v>195.63999938964844</c:v>
                </c:pt>
                <c:pt idx="6426">
                  <c:v>195.6300048828125</c:v>
                </c:pt>
                <c:pt idx="6427">
                  <c:v>196.89999389648438</c:v>
                </c:pt>
                <c:pt idx="6428">
                  <c:v>196.22999572753906</c:v>
                </c:pt>
                <c:pt idx="6429">
                  <c:v>196.53999328613281</c:v>
                </c:pt>
                <c:pt idx="6430">
                  <c:v>196.1300048828125</c:v>
                </c:pt>
                <c:pt idx="6431">
                  <c:v>196.13999938964844</c:v>
                </c:pt>
                <c:pt idx="6432">
                  <c:v>196.25</c:v>
                </c:pt>
                <c:pt idx="6433">
                  <c:v>196.53999328613281</c:v>
                </c:pt>
                <c:pt idx="6434">
                  <c:v>195.72999572753906</c:v>
                </c:pt>
                <c:pt idx="6435">
                  <c:v>195.17999267578125</c:v>
                </c:pt>
                <c:pt idx="6436">
                  <c:v>195.64999389648438</c:v>
                </c:pt>
                <c:pt idx="6437">
                  <c:v>195.64999389648438</c:v>
                </c:pt>
                <c:pt idx="6438">
                  <c:v>195.61000061035156</c:v>
                </c:pt>
                <c:pt idx="6439">
                  <c:v>195.35000610351563</c:v>
                </c:pt>
                <c:pt idx="6440">
                  <c:v>196.25</c:v>
                </c:pt>
                <c:pt idx="6441">
                  <c:v>196.63999938964844</c:v>
                </c:pt>
                <c:pt idx="6442">
                  <c:v>196.03999328613281</c:v>
                </c:pt>
                <c:pt idx="6443">
                  <c:v>195.64999389648438</c:v>
                </c:pt>
                <c:pt idx="6444">
                  <c:v>195.94000244140625</c:v>
                </c:pt>
                <c:pt idx="6445">
                  <c:v>196.03999328613281</c:v>
                </c:pt>
                <c:pt idx="6446">
                  <c:v>195.46000671386719</c:v>
                </c:pt>
                <c:pt idx="6447">
                  <c:v>195.02999877929688</c:v>
                </c:pt>
                <c:pt idx="6448">
                  <c:v>195.58999633789063</c:v>
                </c:pt>
                <c:pt idx="6449">
                  <c:v>196.32000732421875</c:v>
                </c:pt>
                <c:pt idx="6450">
                  <c:v>195.8699951171875</c:v>
                </c:pt>
                <c:pt idx="6451">
                  <c:v>195.94999694824219</c:v>
                </c:pt>
                <c:pt idx="6452">
                  <c:v>195.83999633789063</c:v>
                </c:pt>
                <c:pt idx="6453">
                  <c:v>196.47999572753906</c:v>
                </c:pt>
                <c:pt idx="6454">
                  <c:v>196.19000244140625</c:v>
                </c:pt>
                <c:pt idx="6455">
                  <c:v>195.47000122070313</c:v>
                </c:pt>
                <c:pt idx="6456">
                  <c:v>195.50999450683594</c:v>
                </c:pt>
                <c:pt idx="6457">
                  <c:v>195.97999572753906</c:v>
                </c:pt>
                <c:pt idx="6458">
                  <c:v>195.67999267578125</c:v>
                </c:pt>
                <c:pt idx="6459">
                  <c:v>196.08000183105469</c:v>
                </c:pt>
                <c:pt idx="6460">
                  <c:v>195.77000427246094</c:v>
                </c:pt>
                <c:pt idx="6461">
                  <c:v>195.72000122070313</c:v>
                </c:pt>
                <c:pt idx="6462">
                  <c:v>195.72999572753906</c:v>
                </c:pt>
                <c:pt idx="6463">
                  <c:v>196.69000244140625</c:v>
                </c:pt>
                <c:pt idx="6464">
                  <c:v>196.32000732421875</c:v>
                </c:pt>
                <c:pt idx="6465">
                  <c:v>196.82000732421875</c:v>
                </c:pt>
                <c:pt idx="6466">
                  <c:v>196.30000305175781</c:v>
                </c:pt>
                <c:pt idx="6467">
                  <c:v>195.67999267578125</c:v>
                </c:pt>
                <c:pt idx="6468">
                  <c:v>195.88999938964844</c:v>
                </c:pt>
                <c:pt idx="6469">
                  <c:v>196.00999450683594</c:v>
                </c:pt>
                <c:pt idx="6470">
                  <c:v>196.39999389648438</c:v>
                </c:pt>
                <c:pt idx="6471">
                  <c:v>196.03999328613281</c:v>
                </c:pt>
                <c:pt idx="6472">
                  <c:v>196.30999755859375</c:v>
                </c:pt>
                <c:pt idx="6473">
                  <c:v>196.32000732421875</c:v>
                </c:pt>
                <c:pt idx="6474">
                  <c:v>196.41999816894531</c:v>
                </c:pt>
                <c:pt idx="6475">
                  <c:v>196.27999877929688</c:v>
                </c:pt>
                <c:pt idx="6476">
                  <c:v>195.1199951171875</c:v>
                </c:pt>
                <c:pt idx="6477">
                  <c:v>195.55000305175781</c:v>
                </c:pt>
                <c:pt idx="6478">
                  <c:v>195.10000610351563</c:v>
                </c:pt>
                <c:pt idx="6479">
                  <c:v>196.16999816894531</c:v>
                </c:pt>
                <c:pt idx="6480">
                  <c:v>196.57000732421875</c:v>
                </c:pt>
                <c:pt idx="6481">
                  <c:v>196.02000427246094</c:v>
                </c:pt>
                <c:pt idx="6482">
                  <c:v>195.71000671386719</c:v>
                </c:pt>
                <c:pt idx="6483">
                  <c:v>195.89999389648438</c:v>
                </c:pt>
                <c:pt idx="6484">
                  <c:v>195.72000122070313</c:v>
                </c:pt>
                <c:pt idx="6485">
                  <c:v>195.88999938964844</c:v>
                </c:pt>
                <c:pt idx="6486">
                  <c:v>195.27000427246094</c:v>
                </c:pt>
                <c:pt idx="6487">
                  <c:v>195.42999267578125</c:v>
                </c:pt>
                <c:pt idx="6488">
                  <c:v>195.22999572753906</c:v>
                </c:pt>
                <c:pt idx="6489">
                  <c:v>196.16000366210938</c:v>
                </c:pt>
                <c:pt idx="6490">
                  <c:v>196.72000122070313</c:v>
                </c:pt>
                <c:pt idx="6491">
                  <c:v>196.28999328613281</c:v>
                </c:pt>
                <c:pt idx="6492">
                  <c:v>195.58999633789063</c:v>
                </c:pt>
                <c:pt idx="6493">
                  <c:v>196.32000732421875</c:v>
                </c:pt>
                <c:pt idx="6494">
                  <c:v>195.38999938964844</c:v>
                </c:pt>
                <c:pt idx="6495">
                  <c:v>195.8800048828125</c:v>
                </c:pt>
                <c:pt idx="6496">
                  <c:v>196.22999572753906</c:v>
                </c:pt>
                <c:pt idx="6497">
                  <c:v>195.94000244140625</c:v>
                </c:pt>
                <c:pt idx="6498">
                  <c:v>196.16000366210938</c:v>
                </c:pt>
                <c:pt idx="6499">
                  <c:v>195.80000305175781</c:v>
                </c:pt>
                <c:pt idx="6500">
                  <c:v>196.16999816894531</c:v>
                </c:pt>
                <c:pt idx="6501">
                  <c:v>196.35000610351563</c:v>
                </c:pt>
                <c:pt idx="6502">
                  <c:v>195.6300048828125</c:v>
                </c:pt>
                <c:pt idx="6503">
                  <c:v>195.22999572753906</c:v>
                </c:pt>
                <c:pt idx="6504">
                  <c:v>195.60000610351563</c:v>
                </c:pt>
                <c:pt idx="6505">
                  <c:v>195.78999328613281</c:v>
                </c:pt>
                <c:pt idx="6506">
                  <c:v>196.11000061035156</c:v>
                </c:pt>
                <c:pt idx="6507">
                  <c:v>196.42999267578125</c:v>
                </c:pt>
                <c:pt idx="6508">
                  <c:v>196.19000244140625</c:v>
                </c:pt>
                <c:pt idx="6509">
                  <c:v>196.25</c:v>
                </c:pt>
                <c:pt idx="6510">
                  <c:v>196.25999450683594</c:v>
                </c:pt>
                <c:pt idx="6511">
                  <c:v>196.39999389648438</c:v>
                </c:pt>
                <c:pt idx="6512">
                  <c:v>196.3699951171875</c:v>
                </c:pt>
                <c:pt idx="6513">
                  <c:v>196.6300048828125</c:v>
                </c:pt>
                <c:pt idx="6514">
                  <c:v>196.3699951171875</c:v>
                </c:pt>
                <c:pt idx="6515">
                  <c:v>195.13999938964844</c:v>
                </c:pt>
                <c:pt idx="6516">
                  <c:v>195.67999267578125</c:v>
                </c:pt>
                <c:pt idx="6517">
                  <c:v>195.3800048828125</c:v>
                </c:pt>
                <c:pt idx="6518">
                  <c:v>195.86000061035156</c:v>
                </c:pt>
                <c:pt idx="6519">
                  <c:v>195.69999694824219</c:v>
                </c:pt>
                <c:pt idx="6520">
                  <c:v>195.69000244140625</c:v>
                </c:pt>
                <c:pt idx="6521">
                  <c:v>195.58999633789063</c:v>
                </c:pt>
                <c:pt idx="6522">
                  <c:v>196.35000610351563</c:v>
                </c:pt>
                <c:pt idx="6523">
                  <c:v>195.72000122070313</c:v>
                </c:pt>
                <c:pt idx="6524">
                  <c:v>196.27000427246094</c:v>
                </c:pt>
                <c:pt idx="6525">
                  <c:v>195.94000244140625</c:v>
                </c:pt>
                <c:pt idx="6526">
                  <c:v>196.33000183105469</c:v>
                </c:pt>
                <c:pt idx="6527">
                  <c:v>196.64999389648438</c:v>
                </c:pt>
                <c:pt idx="6528">
                  <c:v>196.52000427246094</c:v>
                </c:pt>
                <c:pt idx="6529">
                  <c:v>195.66000366210938</c:v>
                </c:pt>
                <c:pt idx="6530">
                  <c:v>195.82000732421875</c:v>
                </c:pt>
                <c:pt idx="6531">
                  <c:v>196.14999389648438</c:v>
                </c:pt>
                <c:pt idx="6532">
                  <c:v>196.27000427246094</c:v>
                </c:pt>
                <c:pt idx="6533">
                  <c:v>195.91000366210938</c:v>
                </c:pt>
                <c:pt idx="6534">
                  <c:v>195.89999389648438</c:v>
                </c:pt>
                <c:pt idx="6535">
                  <c:v>196.33999633789063</c:v>
                </c:pt>
                <c:pt idx="6536">
                  <c:v>196.8699951171875</c:v>
                </c:pt>
                <c:pt idx="6537">
                  <c:v>196.38999938964844</c:v>
                </c:pt>
                <c:pt idx="6538">
                  <c:v>195.53999328613281</c:v>
                </c:pt>
                <c:pt idx="6539">
                  <c:v>195.97999572753906</c:v>
                </c:pt>
                <c:pt idx="6540">
                  <c:v>195.8699951171875</c:v>
                </c:pt>
                <c:pt idx="6541">
                  <c:v>195.66000366210938</c:v>
                </c:pt>
                <c:pt idx="6542">
                  <c:v>195.17999267578125</c:v>
                </c:pt>
                <c:pt idx="6543">
                  <c:v>195.63999938964844</c:v>
                </c:pt>
                <c:pt idx="6544">
                  <c:v>196.47999572753906</c:v>
                </c:pt>
                <c:pt idx="6545">
                  <c:v>196</c:v>
                </c:pt>
                <c:pt idx="6546">
                  <c:v>196.19000244140625</c:v>
                </c:pt>
                <c:pt idx="6547">
                  <c:v>195.86000061035156</c:v>
                </c:pt>
                <c:pt idx="6548">
                  <c:v>196.75</c:v>
                </c:pt>
                <c:pt idx="6549">
                  <c:v>196.3699951171875</c:v>
                </c:pt>
                <c:pt idx="6550">
                  <c:v>196.14999389648438</c:v>
                </c:pt>
                <c:pt idx="6551">
                  <c:v>196.22999572753906</c:v>
                </c:pt>
                <c:pt idx="6552">
                  <c:v>195.77999877929688</c:v>
                </c:pt>
                <c:pt idx="6553">
                  <c:v>196.13999938964844</c:v>
                </c:pt>
                <c:pt idx="6554">
                  <c:v>196.25</c:v>
                </c:pt>
                <c:pt idx="6555">
                  <c:v>195.69000244140625</c:v>
                </c:pt>
                <c:pt idx="6556">
                  <c:v>196.33000183105469</c:v>
                </c:pt>
                <c:pt idx="6557">
                  <c:v>195.75</c:v>
                </c:pt>
                <c:pt idx="6558">
                  <c:v>195.33000183105469</c:v>
                </c:pt>
                <c:pt idx="6559">
                  <c:v>195.8699951171875</c:v>
                </c:pt>
                <c:pt idx="6560">
                  <c:v>195.74000549316406</c:v>
                </c:pt>
                <c:pt idx="6561">
                  <c:v>195.83999633789063</c:v>
                </c:pt>
                <c:pt idx="6562">
                  <c:v>195.35000610351563</c:v>
                </c:pt>
                <c:pt idx="6563">
                  <c:v>196.36000061035156</c:v>
                </c:pt>
                <c:pt idx="6564">
                  <c:v>196.69999694824219</c:v>
                </c:pt>
                <c:pt idx="6565">
                  <c:v>196.05000305175781</c:v>
                </c:pt>
                <c:pt idx="6566">
                  <c:v>195.6300048828125</c:v>
                </c:pt>
                <c:pt idx="6567">
                  <c:v>196.30000305175781</c:v>
                </c:pt>
                <c:pt idx="6568">
                  <c:v>195.69999694824219</c:v>
                </c:pt>
                <c:pt idx="6569">
                  <c:v>195.24000549316406</c:v>
                </c:pt>
                <c:pt idx="6570">
                  <c:v>196.19999694824219</c:v>
                </c:pt>
                <c:pt idx="6571">
                  <c:v>196.10000610351563</c:v>
                </c:pt>
                <c:pt idx="6572">
                  <c:v>195.97000122070313</c:v>
                </c:pt>
                <c:pt idx="6573">
                  <c:v>195.91999816894531</c:v>
                </c:pt>
                <c:pt idx="6574">
                  <c:v>196.42999267578125</c:v>
                </c:pt>
                <c:pt idx="6575">
                  <c:v>196.85000610351563</c:v>
                </c:pt>
                <c:pt idx="6576">
                  <c:v>196.36000061035156</c:v>
                </c:pt>
                <c:pt idx="6577">
                  <c:v>196.75999450683594</c:v>
                </c:pt>
                <c:pt idx="6578">
                  <c:v>196.02000427246094</c:v>
                </c:pt>
                <c:pt idx="6579">
                  <c:v>195.92999267578125</c:v>
                </c:pt>
                <c:pt idx="6580">
                  <c:v>196.22999572753906</c:v>
                </c:pt>
                <c:pt idx="6581">
                  <c:v>195.08000183105469</c:v>
                </c:pt>
                <c:pt idx="6582">
                  <c:v>195.6300048828125</c:v>
                </c:pt>
                <c:pt idx="6583">
                  <c:v>195.25999450683594</c:v>
                </c:pt>
                <c:pt idx="6584">
                  <c:v>196.69000244140625</c:v>
                </c:pt>
                <c:pt idx="6585">
                  <c:v>196.44999694824219</c:v>
                </c:pt>
                <c:pt idx="6586">
                  <c:v>196.8800048828125</c:v>
                </c:pt>
                <c:pt idx="6587">
                  <c:v>195.83999633789063</c:v>
                </c:pt>
                <c:pt idx="6588">
                  <c:v>195.71000671386719</c:v>
                </c:pt>
                <c:pt idx="6589">
                  <c:v>196.13999938964844</c:v>
                </c:pt>
                <c:pt idx="6590">
                  <c:v>195.27999877929688</c:v>
                </c:pt>
                <c:pt idx="6591">
                  <c:v>196.36000061035156</c:v>
                </c:pt>
                <c:pt idx="6592">
                  <c:v>195.11000061035156</c:v>
                </c:pt>
                <c:pt idx="6593">
                  <c:v>195.74000549316406</c:v>
                </c:pt>
                <c:pt idx="6594">
                  <c:v>195.36000061035156</c:v>
                </c:pt>
                <c:pt idx="6595">
                  <c:v>195.94999694824219</c:v>
                </c:pt>
                <c:pt idx="6596">
                  <c:v>195.86000061035156</c:v>
                </c:pt>
                <c:pt idx="6597">
                  <c:v>195.63999938964844</c:v>
                </c:pt>
                <c:pt idx="6598">
                  <c:v>196.38999938964844</c:v>
                </c:pt>
                <c:pt idx="6599">
                  <c:v>195.66000366210938</c:v>
                </c:pt>
                <c:pt idx="6600">
                  <c:v>195.82000732421875</c:v>
                </c:pt>
                <c:pt idx="6601">
                  <c:v>196.00999450683594</c:v>
                </c:pt>
                <c:pt idx="6602">
                  <c:v>196.05999755859375</c:v>
                </c:pt>
                <c:pt idx="6603">
                  <c:v>196.41000366210938</c:v>
                </c:pt>
                <c:pt idx="6604">
                  <c:v>196.75</c:v>
                </c:pt>
                <c:pt idx="6605">
                  <c:v>196.38999938964844</c:v>
                </c:pt>
                <c:pt idx="6606">
                  <c:v>195.6300048828125</c:v>
                </c:pt>
                <c:pt idx="6607">
                  <c:v>195.27000427246094</c:v>
                </c:pt>
                <c:pt idx="6608">
                  <c:v>195.97000122070313</c:v>
                </c:pt>
                <c:pt idx="6609">
                  <c:v>196.07000732421875</c:v>
                </c:pt>
                <c:pt idx="6610">
                  <c:v>195.80999755859375</c:v>
                </c:pt>
                <c:pt idx="6611">
                  <c:v>195.69000244140625</c:v>
                </c:pt>
                <c:pt idx="6612">
                  <c:v>196.3699951171875</c:v>
                </c:pt>
                <c:pt idx="6613">
                  <c:v>196.8699951171875</c:v>
                </c:pt>
                <c:pt idx="6614">
                  <c:v>196.25999450683594</c:v>
                </c:pt>
                <c:pt idx="6615">
                  <c:v>196.69000244140625</c:v>
                </c:pt>
                <c:pt idx="6616">
                  <c:v>196.13999938964844</c:v>
                </c:pt>
                <c:pt idx="6617">
                  <c:v>195.97999572753906</c:v>
                </c:pt>
                <c:pt idx="6618">
                  <c:v>196.22000122070313</c:v>
                </c:pt>
                <c:pt idx="6619">
                  <c:v>195.19000244140625</c:v>
                </c:pt>
                <c:pt idx="6620">
                  <c:v>195.6199951171875</c:v>
                </c:pt>
                <c:pt idx="6621">
                  <c:v>195.10000610351563</c:v>
                </c:pt>
                <c:pt idx="6622">
                  <c:v>195.66000366210938</c:v>
                </c:pt>
                <c:pt idx="6623">
                  <c:v>196.27000427246094</c:v>
                </c:pt>
                <c:pt idx="6624">
                  <c:v>195.99000549316406</c:v>
                </c:pt>
                <c:pt idx="6625">
                  <c:v>196.11000061035156</c:v>
                </c:pt>
                <c:pt idx="6626">
                  <c:v>196.41999816894531</c:v>
                </c:pt>
                <c:pt idx="6627">
                  <c:v>196.69000244140625</c:v>
                </c:pt>
                <c:pt idx="6628">
                  <c:v>196.41000366210938</c:v>
                </c:pt>
                <c:pt idx="6629">
                  <c:v>196.66999816894531</c:v>
                </c:pt>
                <c:pt idx="6630">
                  <c:v>195.66999816894531</c:v>
                </c:pt>
                <c:pt idx="6631">
                  <c:v>195.3699951171875</c:v>
                </c:pt>
                <c:pt idx="6632">
                  <c:v>195.72000122070313</c:v>
                </c:pt>
                <c:pt idx="6633">
                  <c:v>195.41000366210938</c:v>
                </c:pt>
                <c:pt idx="6634">
                  <c:v>195.49000549316406</c:v>
                </c:pt>
                <c:pt idx="6635">
                  <c:v>195.25</c:v>
                </c:pt>
                <c:pt idx="6636">
                  <c:v>195.47999572753906</c:v>
                </c:pt>
                <c:pt idx="6637">
                  <c:v>196.67999267578125</c:v>
                </c:pt>
                <c:pt idx="6638">
                  <c:v>195.49000549316406</c:v>
                </c:pt>
                <c:pt idx="6639">
                  <c:v>195.88999938964844</c:v>
                </c:pt>
                <c:pt idx="6640">
                  <c:v>195.75</c:v>
                </c:pt>
                <c:pt idx="6641">
                  <c:v>196.17999267578125</c:v>
                </c:pt>
                <c:pt idx="6642">
                  <c:v>196.3800048828125</c:v>
                </c:pt>
                <c:pt idx="6643">
                  <c:v>195.6300048828125</c:v>
                </c:pt>
                <c:pt idx="6644">
                  <c:v>196.3699951171875</c:v>
                </c:pt>
                <c:pt idx="6645">
                  <c:v>195.63999938964844</c:v>
                </c:pt>
                <c:pt idx="6646">
                  <c:v>196.25</c:v>
                </c:pt>
                <c:pt idx="6647">
                  <c:v>195.97000122070313</c:v>
                </c:pt>
                <c:pt idx="6648">
                  <c:v>196.02999877929688</c:v>
                </c:pt>
                <c:pt idx="6649">
                  <c:v>196.02000427246094</c:v>
                </c:pt>
                <c:pt idx="6650">
                  <c:v>195.58999633789063</c:v>
                </c:pt>
                <c:pt idx="6651">
                  <c:v>195.22999572753906</c:v>
                </c:pt>
                <c:pt idx="6652">
                  <c:v>195.50999450683594</c:v>
                </c:pt>
                <c:pt idx="6653">
                  <c:v>195.10000610351563</c:v>
                </c:pt>
                <c:pt idx="6654">
                  <c:v>196.08999633789063</c:v>
                </c:pt>
                <c:pt idx="6655">
                  <c:v>196.39999389648438</c:v>
                </c:pt>
                <c:pt idx="6656">
                  <c:v>195.94000244140625</c:v>
                </c:pt>
                <c:pt idx="6657">
                  <c:v>196.11000061035156</c:v>
                </c:pt>
                <c:pt idx="6658">
                  <c:v>196.22999572753906</c:v>
                </c:pt>
                <c:pt idx="6659">
                  <c:v>196.33999633789063</c:v>
                </c:pt>
                <c:pt idx="6660">
                  <c:v>196.25999450683594</c:v>
                </c:pt>
                <c:pt idx="6661">
                  <c:v>195.08999633789063</c:v>
                </c:pt>
                <c:pt idx="6662">
                  <c:v>195.6199951171875</c:v>
                </c:pt>
                <c:pt idx="6663">
                  <c:v>195.10000610351563</c:v>
                </c:pt>
                <c:pt idx="6664">
                  <c:v>196.07000732421875</c:v>
                </c:pt>
                <c:pt idx="6665">
                  <c:v>196.33000183105469</c:v>
                </c:pt>
                <c:pt idx="6666">
                  <c:v>195.96000671386719</c:v>
                </c:pt>
                <c:pt idx="6667">
                  <c:v>196.19000244140625</c:v>
                </c:pt>
                <c:pt idx="6668">
                  <c:v>196.1199951171875</c:v>
                </c:pt>
                <c:pt idx="6669">
                  <c:v>196.30000305175781</c:v>
                </c:pt>
                <c:pt idx="6670">
                  <c:v>196.19000244140625</c:v>
                </c:pt>
                <c:pt idx="6671">
                  <c:v>195.02000427246094</c:v>
                </c:pt>
                <c:pt idx="6672">
                  <c:v>195.55999755859375</c:v>
                </c:pt>
                <c:pt idx="6673">
                  <c:v>195.08000183105469</c:v>
                </c:pt>
                <c:pt idx="6674">
                  <c:v>195.58000183105469</c:v>
                </c:pt>
                <c:pt idx="6675">
                  <c:v>196.08999633789063</c:v>
                </c:pt>
                <c:pt idx="6676">
                  <c:v>195.77999877929688</c:v>
                </c:pt>
                <c:pt idx="6677">
                  <c:v>195.97000122070313</c:v>
                </c:pt>
                <c:pt idx="6678">
                  <c:v>196.16999816894531</c:v>
                </c:pt>
                <c:pt idx="6679">
                  <c:v>195.61000061035156</c:v>
                </c:pt>
                <c:pt idx="6680">
                  <c:v>196.25</c:v>
                </c:pt>
                <c:pt idx="6681">
                  <c:v>196.10000610351563</c:v>
                </c:pt>
                <c:pt idx="6682">
                  <c:v>195.55999755859375</c:v>
                </c:pt>
                <c:pt idx="6683">
                  <c:v>196.16000366210938</c:v>
                </c:pt>
                <c:pt idx="6684">
                  <c:v>195.94999694824219</c:v>
                </c:pt>
                <c:pt idx="6685">
                  <c:v>195.72000122070313</c:v>
                </c:pt>
                <c:pt idx="6686">
                  <c:v>195.94000244140625</c:v>
                </c:pt>
                <c:pt idx="6687">
                  <c:v>195.63999938964844</c:v>
                </c:pt>
                <c:pt idx="6688">
                  <c:v>196.33000183105469</c:v>
                </c:pt>
                <c:pt idx="6689">
                  <c:v>195.66999816894531</c:v>
                </c:pt>
                <c:pt idx="6690">
                  <c:v>196.27000427246094</c:v>
                </c:pt>
                <c:pt idx="6691">
                  <c:v>195.66000366210938</c:v>
                </c:pt>
                <c:pt idx="6692">
                  <c:v>195.16000366210938</c:v>
                </c:pt>
                <c:pt idx="6693">
                  <c:v>196.19999694824219</c:v>
                </c:pt>
                <c:pt idx="6694">
                  <c:v>196.58000183105469</c:v>
                </c:pt>
                <c:pt idx="6695">
                  <c:v>196.16000366210938</c:v>
                </c:pt>
                <c:pt idx="6696">
                  <c:v>195.64999389648438</c:v>
                </c:pt>
                <c:pt idx="6697">
                  <c:v>196.00999450683594</c:v>
                </c:pt>
                <c:pt idx="6698">
                  <c:v>195.89999389648438</c:v>
                </c:pt>
                <c:pt idx="6699">
                  <c:v>196.05999755859375</c:v>
                </c:pt>
                <c:pt idx="6700">
                  <c:v>195.17999267578125</c:v>
                </c:pt>
                <c:pt idx="6701">
                  <c:v>195.63999938964844</c:v>
                </c:pt>
                <c:pt idx="6702">
                  <c:v>195.19000244140625</c:v>
                </c:pt>
                <c:pt idx="6703">
                  <c:v>196.19999694824219</c:v>
                </c:pt>
                <c:pt idx="6704">
                  <c:v>196.61000061035156</c:v>
                </c:pt>
                <c:pt idx="6705">
                  <c:v>196.19999694824219</c:v>
                </c:pt>
                <c:pt idx="6706">
                  <c:v>195.96000671386719</c:v>
                </c:pt>
                <c:pt idx="6707">
                  <c:v>196.36000061035156</c:v>
                </c:pt>
                <c:pt idx="6708">
                  <c:v>195.72000122070313</c:v>
                </c:pt>
                <c:pt idx="6709">
                  <c:v>196.3800048828125</c:v>
                </c:pt>
                <c:pt idx="6710">
                  <c:v>195.71000671386719</c:v>
                </c:pt>
                <c:pt idx="6711">
                  <c:v>196.3699951171875</c:v>
                </c:pt>
                <c:pt idx="6712">
                  <c:v>196.22000122070313</c:v>
                </c:pt>
                <c:pt idx="6713">
                  <c:v>195.75999450683594</c:v>
                </c:pt>
                <c:pt idx="6714">
                  <c:v>196.19999694824219</c:v>
                </c:pt>
                <c:pt idx="6715">
                  <c:v>195.8800048828125</c:v>
                </c:pt>
                <c:pt idx="6716">
                  <c:v>196.25</c:v>
                </c:pt>
                <c:pt idx="6717">
                  <c:v>195.78999328613281</c:v>
                </c:pt>
                <c:pt idx="6718">
                  <c:v>196.8699951171875</c:v>
                </c:pt>
                <c:pt idx="6719">
                  <c:v>196.41999816894531</c:v>
                </c:pt>
                <c:pt idx="6720">
                  <c:v>196.77000427246094</c:v>
                </c:pt>
                <c:pt idx="6721">
                  <c:v>196.3800048828125</c:v>
                </c:pt>
                <c:pt idx="6722">
                  <c:v>195.78999328613281</c:v>
                </c:pt>
                <c:pt idx="6723">
                  <c:v>196.25</c:v>
                </c:pt>
                <c:pt idx="6724">
                  <c:v>196.1300048828125</c:v>
                </c:pt>
                <c:pt idx="6725">
                  <c:v>195.8800048828125</c:v>
                </c:pt>
                <c:pt idx="6726">
                  <c:v>195.22999572753906</c:v>
                </c:pt>
                <c:pt idx="6727">
                  <c:v>196.80999755859375</c:v>
                </c:pt>
                <c:pt idx="6728">
                  <c:v>196.33999633789063</c:v>
                </c:pt>
                <c:pt idx="6729">
                  <c:v>196.86000061035156</c:v>
                </c:pt>
                <c:pt idx="6730">
                  <c:v>196.33000183105469</c:v>
                </c:pt>
                <c:pt idx="6731">
                  <c:v>195.71000671386719</c:v>
                </c:pt>
                <c:pt idx="6732">
                  <c:v>196.05999755859375</c:v>
                </c:pt>
                <c:pt idx="6733">
                  <c:v>195.47000122070313</c:v>
                </c:pt>
                <c:pt idx="6734">
                  <c:v>195.64999389648438</c:v>
                </c:pt>
                <c:pt idx="6735">
                  <c:v>195.27000427246094</c:v>
                </c:pt>
                <c:pt idx="6736">
                  <c:v>195.42999267578125</c:v>
                </c:pt>
                <c:pt idx="6737">
                  <c:v>196.58999633789063</c:v>
                </c:pt>
                <c:pt idx="6738">
                  <c:v>195.64999389648438</c:v>
                </c:pt>
                <c:pt idx="6739">
                  <c:v>196.41999816894531</c:v>
                </c:pt>
                <c:pt idx="6740">
                  <c:v>196.36000061035156</c:v>
                </c:pt>
                <c:pt idx="6741">
                  <c:v>196.72000122070313</c:v>
                </c:pt>
                <c:pt idx="6742">
                  <c:v>196.44999694824219</c:v>
                </c:pt>
                <c:pt idx="6743">
                  <c:v>195.27000427246094</c:v>
                </c:pt>
                <c:pt idx="6744">
                  <c:v>195.82000732421875</c:v>
                </c:pt>
                <c:pt idx="6745">
                  <c:v>195.44999694824219</c:v>
                </c:pt>
                <c:pt idx="6746">
                  <c:v>196.03999328613281</c:v>
                </c:pt>
                <c:pt idx="6747">
                  <c:v>196.00999450683594</c:v>
                </c:pt>
                <c:pt idx="6748">
                  <c:v>195.94999694824219</c:v>
                </c:pt>
                <c:pt idx="6749">
                  <c:v>196.5</c:v>
                </c:pt>
                <c:pt idx="6750">
                  <c:v>196.53999328613281</c:v>
                </c:pt>
                <c:pt idx="6751">
                  <c:v>195.83999633789063</c:v>
                </c:pt>
                <c:pt idx="6752">
                  <c:v>196.52999877929688</c:v>
                </c:pt>
                <c:pt idx="6753">
                  <c:v>195.82000732421875</c:v>
                </c:pt>
                <c:pt idx="6754">
                  <c:v>196.08000183105469</c:v>
                </c:pt>
                <c:pt idx="6755">
                  <c:v>196.24000549316406</c:v>
                </c:pt>
                <c:pt idx="6756">
                  <c:v>196.27000427246094</c:v>
                </c:pt>
                <c:pt idx="6757">
                  <c:v>196.52000427246094</c:v>
                </c:pt>
                <c:pt idx="6758">
                  <c:v>195.83999633789063</c:v>
                </c:pt>
                <c:pt idx="6759">
                  <c:v>196.42999267578125</c:v>
                </c:pt>
                <c:pt idx="6760">
                  <c:v>196.52999877929688</c:v>
                </c:pt>
                <c:pt idx="6761">
                  <c:v>195.80999755859375</c:v>
                </c:pt>
                <c:pt idx="6762">
                  <c:v>196.5</c:v>
                </c:pt>
                <c:pt idx="6763">
                  <c:v>195.91999816894531</c:v>
                </c:pt>
                <c:pt idx="6764">
                  <c:v>196.14999389648438</c:v>
                </c:pt>
                <c:pt idx="6765">
                  <c:v>195.94000244140625</c:v>
                </c:pt>
                <c:pt idx="6766">
                  <c:v>196.25999450683594</c:v>
                </c:pt>
                <c:pt idx="6767">
                  <c:v>196.49000549316406</c:v>
                </c:pt>
                <c:pt idx="6768">
                  <c:v>195.8800048828125</c:v>
                </c:pt>
                <c:pt idx="6769">
                  <c:v>196.52999877929688</c:v>
                </c:pt>
                <c:pt idx="6770">
                  <c:v>196.92999267578125</c:v>
                </c:pt>
                <c:pt idx="6771">
                  <c:v>196.6300048828125</c:v>
                </c:pt>
                <c:pt idx="6772">
                  <c:v>197.05000305175781</c:v>
                </c:pt>
                <c:pt idx="6773">
                  <c:v>195.99000549316406</c:v>
                </c:pt>
                <c:pt idx="6774">
                  <c:v>195.58999633789063</c:v>
                </c:pt>
                <c:pt idx="6775">
                  <c:v>196.16999816894531</c:v>
                </c:pt>
                <c:pt idx="6776">
                  <c:v>196.71000671386719</c:v>
                </c:pt>
                <c:pt idx="6777">
                  <c:v>196.41999816894531</c:v>
                </c:pt>
                <c:pt idx="6778">
                  <c:v>196.66999816894531</c:v>
                </c:pt>
                <c:pt idx="6779">
                  <c:v>196.46000671386719</c:v>
                </c:pt>
                <c:pt idx="6780">
                  <c:v>196.85000610351563</c:v>
                </c:pt>
                <c:pt idx="6781">
                  <c:v>196.77000427246094</c:v>
                </c:pt>
                <c:pt idx="6782">
                  <c:v>196.88999938964844</c:v>
                </c:pt>
                <c:pt idx="6783">
                  <c:v>196.21000671386719</c:v>
                </c:pt>
                <c:pt idx="6784">
                  <c:v>195.74000549316406</c:v>
                </c:pt>
                <c:pt idx="6785">
                  <c:v>196.17999267578125</c:v>
                </c:pt>
                <c:pt idx="6786">
                  <c:v>197.32000732421875</c:v>
                </c:pt>
                <c:pt idx="6787">
                  <c:v>196.77000427246094</c:v>
                </c:pt>
                <c:pt idx="6788">
                  <c:v>197.16000366210938</c:v>
                </c:pt>
                <c:pt idx="6789">
                  <c:v>196.80999755859375</c:v>
                </c:pt>
                <c:pt idx="6790">
                  <c:v>196</c:v>
                </c:pt>
                <c:pt idx="6791">
                  <c:v>196.39999389648438</c:v>
                </c:pt>
                <c:pt idx="6792">
                  <c:v>196.46000671386719</c:v>
                </c:pt>
                <c:pt idx="6793">
                  <c:v>196.33000183105469</c:v>
                </c:pt>
                <c:pt idx="6794">
                  <c:v>196.72999572753906</c:v>
                </c:pt>
                <c:pt idx="6795">
                  <c:v>196.32000732421875</c:v>
                </c:pt>
                <c:pt idx="6796">
                  <c:v>196.77999877929688</c:v>
                </c:pt>
                <c:pt idx="6797">
                  <c:v>196.86000061035156</c:v>
                </c:pt>
                <c:pt idx="6798">
                  <c:v>197.22999572753906</c:v>
                </c:pt>
                <c:pt idx="6799">
                  <c:v>196.86000061035156</c:v>
                </c:pt>
                <c:pt idx="6800">
                  <c:v>195.74000549316406</c:v>
                </c:pt>
                <c:pt idx="6801">
                  <c:v>196.16999816894531</c:v>
                </c:pt>
                <c:pt idx="6802">
                  <c:v>196.64999389648438</c:v>
                </c:pt>
                <c:pt idx="6803">
                  <c:v>196.33000183105469</c:v>
                </c:pt>
                <c:pt idx="6804">
                  <c:v>196.61000061035156</c:v>
                </c:pt>
                <c:pt idx="6805">
                  <c:v>196.27999877929688</c:v>
                </c:pt>
                <c:pt idx="6806">
                  <c:v>196.5</c:v>
                </c:pt>
                <c:pt idx="6807">
                  <c:v>196.55000305175781</c:v>
                </c:pt>
                <c:pt idx="6808">
                  <c:v>196.6199951171875</c:v>
                </c:pt>
                <c:pt idx="6809">
                  <c:v>196.6199951171875</c:v>
                </c:pt>
                <c:pt idx="6810">
                  <c:v>196.58999633789063</c:v>
                </c:pt>
                <c:pt idx="6811">
                  <c:v>195.60000610351563</c:v>
                </c:pt>
                <c:pt idx="6812">
                  <c:v>195.92999267578125</c:v>
                </c:pt>
                <c:pt idx="6813">
                  <c:v>195.50999450683594</c:v>
                </c:pt>
                <c:pt idx="6814">
                  <c:v>195.97000122070313</c:v>
                </c:pt>
                <c:pt idx="6815">
                  <c:v>197.02000427246094</c:v>
                </c:pt>
                <c:pt idx="6816">
                  <c:v>196.58999633789063</c:v>
                </c:pt>
                <c:pt idx="6817">
                  <c:v>197.00999450683594</c:v>
                </c:pt>
                <c:pt idx="6818">
                  <c:v>196.50999450683594</c:v>
                </c:pt>
                <c:pt idx="6819">
                  <c:v>196.44000244140625</c:v>
                </c:pt>
                <c:pt idx="6820">
                  <c:v>196.61000061035156</c:v>
                </c:pt>
                <c:pt idx="6821">
                  <c:v>195.6300048828125</c:v>
                </c:pt>
                <c:pt idx="6822">
                  <c:v>195.96000671386719</c:v>
                </c:pt>
                <c:pt idx="6823">
                  <c:v>196.77999877929688</c:v>
                </c:pt>
                <c:pt idx="6824">
                  <c:v>196.02999877929688</c:v>
                </c:pt>
                <c:pt idx="6825">
                  <c:v>196.97000122070313</c:v>
                </c:pt>
                <c:pt idx="6826">
                  <c:v>196.58000183105469</c:v>
                </c:pt>
                <c:pt idx="6827">
                  <c:v>196.16999816894531</c:v>
                </c:pt>
                <c:pt idx="6828">
                  <c:v>196.55999755859375</c:v>
                </c:pt>
                <c:pt idx="6829">
                  <c:v>196.24000549316406</c:v>
                </c:pt>
                <c:pt idx="6830">
                  <c:v>196.47999572753906</c:v>
                </c:pt>
                <c:pt idx="6831">
                  <c:v>196.13999938964844</c:v>
                </c:pt>
                <c:pt idx="6832">
                  <c:v>196.22000122070313</c:v>
                </c:pt>
                <c:pt idx="6833">
                  <c:v>196.05000305175781</c:v>
                </c:pt>
                <c:pt idx="6834">
                  <c:v>195.96000671386719</c:v>
                </c:pt>
                <c:pt idx="6835">
                  <c:v>196.72000122070313</c:v>
                </c:pt>
                <c:pt idx="6836">
                  <c:v>197.05999755859375</c:v>
                </c:pt>
                <c:pt idx="6837">
                  <c:v>196.02999877929688</c:v>
                </c:pt>
                <c:pt idx="6838">
                  <c:v>195.58000183105469</c:v>
                </c:pt>
                <c:pt idx="6839">
                  <c:v>196.02999877929688</c:v>
                </c:pt>
                <c:pt idx="6840">
                  <c:v>195.60000610351563</c:v>
                </c:pt>
                <c:pt idx="6841">
                  <c:v>196.25999450683594</c:v>
                </c:pt>
                <c:pt idx="6842">
                  <c:v>196.42999267578125</c:v>
                </c:pt>
                <c:pt idx="6843">
                  <c:v>196.25</c:v>
                </c:pt>
                <c:pt idx="6844">
                  <c:v>196.80000305175781</c:v>
                </c:pt>
                <c:pt idx="6845">
                  <c:v>196.71000671386719</c:v>
                </c:pt>
                <c:pt idx="6846">
                  <c:v>196.83999633789063</c:v>
                </c:pt>
                <c:pt idx="6847">
                  <c:v>195.96000671386719</c:v>
                </c:pt>
                <c:pt idx="6848">
                  <c:v>195.47000122070313</c:v>
                </c:pt>
                <c:pt idx="6849">
                  <c:v>195.94999694824219</c:v>
                </c:pt>
                <c:pt idx="6850">
                  <c:v>195.52000427246094</c:v>
                </c:pt>
                <c:pt idx="6851">
                  <c:v>196.58999633789063</c:v>
                </c:pt>
                <c:pt idx="6852">
                  <c:v>196.99000549316406</c:v>
                </c:pt>
                <c:pt idx="6853">
                  <c:v>196.63999938964844</c:v>
                </c:pt>
                <c:pt idx="6854">
                  <c:v>195.88999938964844</c:v>
                </c:pt>
                <c:pt idx="6855">
                  <c:v>196.17999267578125</c:v>
                </c:pt>
                <c:pt idx="6856">
                  <c:v>196.25999450683594</c:v>
                </c:pt>
                <c:pt idx="6857">
                  <c:v>196.17999267578125</c:v>
                </c:pt>
                <c:pt idx="6858">
                  <c:v>196.50999450683594</c:v>
                </c:pt>
                <c:pt idx="6859">
                  <c:v>196</c:v>
                </c:pt>
                <c:pt idx="6860">
                  <c:v>196.44999694824219</c:v>
                </c:pt>
                <c:pt idx="6861">
                  <c:v>196.05999755859375</c:v>
                </c:pt>
                <c:pt idx="6862">
                  <c:v>195.88999938964844</c:v>
                </c:pt>
                <c:pt idx="6863">
                  <c:v>196.6300048828125</c:v>
                </c:pt>
                <c:pt idx="6864">
                  <c:v>195.97000122070313</c:v>
                </c:pt>
                <c:pt idx="6865">
                  <c:v>195.92999267578125</c:v>
                </c:pt>
                <c:pt idx="6866">
                  <c:v>196.6199951171875</c:v>
                </c:pt>
                <c:pt idx="6867">
                  <c:v>195.85000610351563</c:v>
                </c:pt>
                <c:pt idx="6868">
                  <c:v>196.63999938964844</c:v>
                </c:pt>
                <c:pt idx="6869">
                  <c:v>196.55000305175781</c:v>
                </c:pt>
                <c:pt idx="6870">
                  <c:v>195.91000366210938</c:v>
                </c:pt>
                <c:pt idx="6871">
                  <c:v>196.41999816894531</c:v>
                </c:pt>
                <c:pt idx="6872">
                  <c:v>195.80000305175781</c:v>
                </c:pt>
                <c:pt idx="6873">
                  <c:v>196.03999328613281</c:v>
                </c:pt>
                <c:pt idx="6874">
                  <c:v>196.33999633789063</c:v>
                </c:pt>
                <c:pt idx="6875">
                  <c:v>196.69999694824219</c:v>
                </c:pt>
                <c:pt idx="6876">
                  <c:v>196.36000061035156</c:v>
                </c:pt>
                <c:pt idx="6877">
                  <c:v>196.27999877929688</c:v>
                </c:pt>
                <c:pt idx="6878">
                  <c:v>196.39999389648438</c:v>
                </c:pt>
                <c:pt idx="6879">
                  <c:v>196.66000366210938</c:v>
                </c:pt>
                <c:pt idx="6880">
                  <c:v>196.00999450683594</c:v>
                </c:pt>
                <c:pt idx="6881">
                  <c:v>195.67999267578125</c:v>
                </c:pt>
                <c:pt idx="6882">
                  <c:v>195.8800048828125</c:v>
                </c:pt>
                <c:pt idx="6883">
                  <c:v>197.05999755859375</c:v>
                </c:pt>
                <c:pt idx="6884">
                  <c:v>196.55999755859375</c:v>
                </c:pt>
                <c:pt idx="6885">
                  <c:v>197.07000732421875</c:v>
                </c:pt>
                <c:pt idx="6886">
                  <c:v>196.03999328613281</c:v>
                </c:pt>
                <c:pt idx="6887">
                  <c:v>195.69999694824219</c:v>
                </c:pt>
                <c:pt idx="6888">
                  <c:v>196.03999328613281</c:v>
                </c:pt>
                <c:pt idx="6889">
                  <c:v>196.25</c:v>
                </c:pt>
                <c:pt idx="6890">
                  <c:v>196.13999938964844</c:v>
                </c:pt>
                <c:pt idx="6891">
                  <c:v>196.3699951171875</c:v>
                </c:pt>
                <c:pt idx="6892">
                  <c:v>196.55000305175781</c:v>
                </c:pt>
                <c:pt idx="6893">
                  <c:v>196.36000061035156</c:v>
                </c:pt>
                <c:pt idx="6894">
                  <c:v>196.19999694824219</c:v>
                </c:pt>
                <c:pt idx="6895">
                  <c:v>196.60000610351563</c:v>
                </c:pt>
                <c:pt idx="6896">
                  <c:v>196.52000427246094</c:v>
                </c:pt>
                <c:pt idx="6897">
                  <c:v>196.52999877929688</c:v>
                </c:pt>
                <c:pt idx="6898">
                  <c:v>195.86000061035156</c:v>
                </c:pt>
                <c:pt idx="6899">
                  <c:v>195.46000671386719</c:v>
                </c:pt>
                <c:pt idx="6900">
                  <c:v>195.88999938964844</c:v>
                </c:pt>
                <c:pt idx="6901">
                  <c:v>196.61000061035156</c:v>
                </c:pt>
                <c:pt idx="6902">
                  <c:v>196.53999328613281</c:v>
                </c:pt>
                <c:pt idx="6903">
                  <c:v>197</c:v>
                </c:pt>
                <c:pt idx="6904">
                  <c:v>196.6300048828125</c:v>
                </c:pt>
                <c:pt idx="6905">
                  <c:v>195.74000549316406</c:v>
                </c:pt>
                <c:pt idx="6906">
                  <c:v>196.14999389648438</c:v>
                </c:pt>
                <c:pt idx="6907">
                  <c:v>196.46000671386719</c:v>
                </c:pt>
                <c:pt idx="6908">
                  <c:v>196.13999938964844</c:v>
                </c:pt>
                <c:pt idx="6909">
                  <c:v>196.3800048828125</c:v>
                </c:pt>
                <c:pt idx="6910">
                  <c:v>196.19000244140625</c:v>
                </c:pt>
                <c:pt idx="6911">
                  <c:v>196.27000427246094</c:v>
                </c:pt>
                <c:pt idx="6912">
                  <c:v>196.61000061035156</c:v>
                </c:pt>
                <c:pt idx="6913">
                  <c:v>195.99000549316406</c:v>
                </c:pt>
                <c:pt idx="6914">
                  <c:v>195.69999694824219</c:v>
                </c:pt>
                <c:pt idx="6915">
                  <c:v>196.05000305175781</c:v>
                </c:pt>
                <c:pt idx="6916">
                  <c:v>196.13999938964844</c:v>
                </c:pt>
                <c:pt idx="6917">
                  <c:v>196.78999328613281</c:v>
                </c:pt>
                <c:pt idx="6918">
                  <c:v>197.21000671386719</c:v>
                </c:pt>
                <c:pt idx="6919">
                  <c:v>196.08999633789063</c:v>
                </c:pt>
                <c:pt idx="6920">
                  <c:v>195.69000244140625</c:v>
                </c:pt>
                <c:pt idx="6921">
                  <c:v>196.08000183105469</c:v>
                </c:pt>
                <c:pt idx="6922">
                  <c:v>195.52000427246094</c:v>
                </c:pt>
                <c:pt idx="6923">
                  <c:v>196</c:v>
                </c:pt>
                <c:pt idx="6924">
                  <c:v>196.44999694824219</c:v>
                </c:pt>
                <c:pt idx="6925">
                  <c:v>196.25999450683594</c:v>
                </c:pt>
                <c:pt idx="6926">
                  <c:v>196.55000305175781</c:v>
                </c:pt>
                <c:pt idx="6927">
                  <c:v>196.63999938964844</c:v>
                </c:pt>
                <c:pt idx="6928">
                  <c:v>196.64999389648438</c:v>
                </c:pt>
                <c:pt idx="6929">
                  <c:v>196.58000183105469</c:v>
                </c:pt>
                <c:pt idx="6930">
                  <c:v>196.58999633789063</c:v>
                </c:pt>
                <c:pt idx="6931">
                  <c:v>196</c:v>
                </c:pt>
                <c:pt idx="6932">
                  <c:v>195.72999572753906</c:v>
                </c:pt>
                <c:pt idx="6933">
                  <c:v>196.05000305175781</c:v>
                </c:pt>
                <c:pt idx="6934">
                  <c:v>195.91000366210938</c:v>
                </c:pt>
                <c:pt idx="6935">
                  <c:v>196.80999755859375</c:v>
                </c:pt>
                <c:pt idx="6936">
                  <c:v>197.28999328613281</c:v>
                </c:pt>
                <c:pt idx="6937">
                  <c:v>196.83999633789063</c:v>
                </c:pt>
                <c:pt idx="6938">
                  <c:v>196.05000305175781</c:v>
                </c:pt>
                <c:pt idx="6939">
                  <c:v>196.42999267578125</c:v>
                </c:pt>
                <c:pt idx="6940">
                  <c:v>196.72000122070313</c:v>
                </c:pt>
                <c:pt idx="6941">
                  <c:v>196.47000122070313</c:v>
                </c:pt>
                <c:pt idx="6942">
                  <c:v>196.64999389648438</c:v>
                </c:pt>
                <c:pt idx="6943">
                  <c:v>196.41000366210938</c:v>
                </c:pt>
                <c:pt idx="6944">
                  <c:v>196.58000183105469</c:v>
                </c:pt>
                <c:pt idx="6945">
                  <c:v>196.50999450683594</c:v>
                </c:pt>
                <c:pt idx="6946">
                  <c:v>196.1199951171875</c:v>
                </c:pt>
                <c:pt idx="6947">
                  <c:v>196.83999633789063</c:v>
                </c:pt>
                <c:pt idx="6948">
                  <c:v>196.16999816894531</c:v>
                </c:pt>
                <c:pt idx="6949">
                  <c:v>196.11000061035156</c:v>
                </c:pt>
                <c:pt idx="6950">
                  <c:v>196.74000549316406</c:v>
                </c:pt>
                <c:pt idx="6951">
                  <c:v>197.28999328613281</c:v>
                </c:pt>
                <c:pt idx="6952">
                  <c:v>196.83999633789063</c:v>
                </c:pt>
                <c:pt idx="6953">
                  <c:v>195.92999267578125</c:v>
                </c:pt>
                <c:pt idx="6954">
                  <c:v>196.35000610351563</c:v>
                </c:pt>
                <c:pt idx="6955">
                  <c:v>196.00999450683594</c:v>
                </c:pt>
                <c:pt idx="6956">
                  <c:v>196.27000427246094</c:v>
                </c:pt>
                <c:pt idx="6957">
                  <c:v>196.19000244140625</c:v>
                </c:pt>
                <c:pt idx="6958">
                  <c:v>196.27999877929688</c:v>
                </c:pt>
                <c:pt idx="6959">
                  <c:v>197.28999328613281</c:v>
                </c:pt>
                <c:pt idx="6960">
                  <c:v>195.64999389648438</c:v>
                </c:pt>
                <c:pt idx="6961">
                  <c:v>197.19999694824219</c:v>
                </c:pt>
                <c:pt idx="6962">
                  <c:v>196.83000183105469</c:v>
                </c:pt>
                <c:pt idx="6963">
                  <c:v>197.24000549316406</c:v>
                </c:pt>
                <c:pt idx="6964">
                  <c:v>196.14999389648438</c:v>
                </c:pt>
                <c:pt idx="6965">
                  <c:v>195.66000366210938</c:v>
                </c:pt>
                <c:pt idx="6966">
                  <c:v>196.27000427246094</c:v>
                </c:pt>
                <c:pt idx="6967">
                  <c:v>196.3800048828125</c:v>
                </c:pt>
                <c:pt idx="6968">
                  <c:v>196.33000183105469</c:v>
                </c:pt>
                <c:pt idx="6969">
                  <c:v>197.08999633789063</c:v>
                </c:pt>
                <c:pt idx="6970">
                  <c:v>196.82000732421875</c:v>
                </c:pt>
                <c:pt idx="6971">
                  <c:v>197.14999389648438</c:v>
                </c:pt>
                <c:pt idx="6972">
                  <c:v>196.16000366210938</c:v>
                </c:pt>
                <c:pt idx="6973">
                  <c:v>195.75999450683594</c:v>
                </c:pt>
                <c:pt idx="6974">
                  <c:v>196.21000671386719</c:v>
                </c:pt>
                <c:pt idx="6975">
                  <c:v>195.83000183105469</c:v>
                </c:pt>
                <c:pt idx="6976">
                  <c:v>196.28999328613281</c:v>
                </c:pt>
                <c:pt idx="6977">
                  <c:v>196.14999389648438</c:v>
                </c:pt>
                <c:pt idx="6978">
                  <c:v>196.27999877929688</c:v>
                </c:pt>
                <c:pt idx="6979">
                  <c:v>197.3800048828125</c:v>
                </c:pt>
                <c:pt idx="6980">
                  <c:v>196.91000366210938</c:v>
                </c:pt>
                <c:pt idx="6981">
                  <c:v>197.33000183105469</c:v>
                </c:pt>
                <c:pt idx="6982">
                  <c:v>196.32000732421875</c:v>
                </c:pt>
                <c:pt idx="6983">
                  <c:v>196.24000549316406</c:v>
                </c:pt>
                <c:pt idx="6984">
                  <c:v>196.55000305175781</c:v>
                </c:pt>
                <c:pt idx="6985">
                  <c:v>196.46000671386719</c:v>
                </c:pt>
                <c:pt idx="6986">
                  <c:v>196.75999450683594</c:v>
                </c:pt>
                <c:pt idx="6987">
                  <c:v>196.8699951171875</c:v>
                </c:pt>
                <c:pt idx="6988">
                  <c:v>196.25</c:v>
                </c:pt>
                <c:pt idx="6989">
                  <c:v>196.94999694824219</c:v>
                </c:pt>
                <c:pt idx="6990">
                  <c:v>197.30000305175781</c:v>
                </c:pt>
                <c:pt idx="6991">
                  <c:v>196.46000671386719</c:v>
                </c:pt>
                <c:pt idx="6992">
                  <c:v>196.5</c:v>
                </c:pt>
                <c:pt idx="6993">
                  <c:v>196.6199951171875</c:v>
                </c:pt>
                <c:pt idx="6994">
                  <c:v>196.86000061035156</c:v>
                </c:pt>
                <c:pt idx="6995">
                  <c:v>196.13999938964844</c:v>
                </c:pt>
                <c:pt idx="6996">
                  <c:v>195.66999816894531</c:v>
                </c:pt>
                <c:pt idx="6997">
                  <c:v>196.07000732421875</c:v>
                </c:pt>
                <c:pt idx="6998">
                  <c:v>196.83000183105469</c:v>
                </c:pt>
                <c:pt idx="6999">
                  <c:v>196.49000549316406</c:v>
                </c:pt>
                <c:pt idx="7000">
                  <c:v>196.55000305175781</c:v>
                </c:pt>
                <c:pt idx="7001">
                  <c:v>196.8800048828125</c:v>
                </c:pt>
                <c:pt idx="7002">
                  <c:v>197.25999450683594</c:v>
                </c:pt>
                <c:pt idx="7003">
                  <c:v>196.80000305175781</c:v>
                </c:pt>
                <c:pt idx="7004">
                  <c:v>197.27000427246094</c:v>
                </c:pt>
                <c:pt idx="7005">
                  <c:v>196.77999877929688</c:v>
                </c:pt>
                <c:pt idx="7006">
                  <c:v>196.16000366210938</c:v>
                </c:pt>
                <c:pt idx="7007">
                  <c:v>196.55000305175781</c:v>
                </c:pt>
                <c:pt idx="7008">
                  <c:v>196.58000183105469</c:v>
                </c:pt>
                <c:pt idx="7009">
                  <c:v>196.02000427246094</c:v>
                </c:pt>
                <c:pt idx="7010">
                  <c:v>195.66999816894531</c:v>
                </c:pt>
                <c:pt idx="7011">
                  <c:v>196.1199951171875</c:v>
                </c:pt>
                <c:pt idx="7012">
                  <c:v>196.77999877929688</c:v>
                </c:pt>
                <c:pt idx="7013">
                  <c:v>196.38999938964844</c:v>
                </c:pt>
                <c:pt idx="7014">
                  <c:v>196.58999633789063</c:v>
                </c:pt>
                <c:pt idx="7015">
                  <c:v>196.33000183105469</c:v>
                </c:pt>
                <c:pt idx="7016">
                  <c:v>197.30000305175781</c:v>
                </c:pt>
                <c:pt idx="7017">
                  <c:v>197.02000427246094</c:v>
                </c:pt>
                <c:pt idx="7018">
                  <c:v>197.41000366210938</c:v>
                </c:pt>
                <c:pt idx="7019">
                  <c:v>196.58999633789063</c:v>
                </c:pt>
                <c:pt idx="7020">
                  <c:v>196.50999450683594</c:v>
                </c:pt>
                <c:pt idx="7021">
                  <c:v>196.88999938964844</c:v>
                </c:pt>
                <c:pt idx="7022">
                  <c:v>196.41000366210938</c:v>
                </c:pt>
                <c:pt idx="7023">
                  <c:v>196.30000305175781</c:v>
                </c:pt>
                <c:pt idx="7024">
                  <c:v>195.77999877929688</c:v>
                </c:pt>
                <c:pt idx="7025">
                  <c:v>196.27000427246094</c:v>
                </c:pt>
                <c:pt idx="7026">
                  <c:v>196.71000671386719</c:v>
                </c:pt>
                <c:pt idx="7027">
                  <c:v>196.41000366210938</c:v>
                </c:pt>
                <c:pt idx="7028">
                  <c:v>196.88999938964844</c:v>
                </c:pt>
                <c:pt idx="7029">
                  <c:v>196.28999328613281</c:v>
                </c:pt>
                <c:pt idx="7030">
                  <c:v>196.24000549316406</c:v>
                </c:pt>
                <c:pt idx="7031">
                  <c:v>196.36000061035156</c:v>
                </c:pt>
                <c:pt idx="7032">
                  <c:v>196.77000427246094</c:v>
                </c:pt>
                <c:pt idx="7033">
                  <c:v>196.25</c:v>
                </c:pt>
                <c:pt idx="7034">
                  <c:v>196.00999450683594</c:v>
                </c:pt>
                <c:pt idx="7035">
                  <c:v>196.27999877929688</c:v>
                </c:pt>
                <c:pt idx="7036">
                  <c:v>196.30999755859375</c:v>
                </c:pt>
                <c:pt idx="7037">
                  <c:v>196.82000732421875</c:v>
                </c:pt>
                <c:pt idx="7038">
                  <c:v>196.91000366210938</c:v>
                </c:pt>
                <c:pt idx="7039">
                  <c:v>196.8800048828125</c:v>
                </c:pt>
                <c:pt idx="7040">
                  <c:v>197.27000427246094</c:v>
                </c:pt>
                <c:pt idx="7041">
                  <c:v>197.10000610351563</c:v>
                </c:pt>
                <c:pt idx="7042">
                  <c:v>196.17999267578125</c:v>
                </c:pt>
                <c:pt idx="7043">
                  <c:v>196.58999633789063</c:v>
                </c:pt>
                <c:pt idx="7044">
                  <c:v>196.44999694824219</c:v>
                </c:pt>
                <c:pt idx="7045">
                  <c:v>196.83000183105469</c:v>
                </c:pt>
                <c:pt idx="7046">
                  <c:v>196.08999633789063</c:v>
                </c:pt>
                <c:pt idx="7047">
                  <c:v>196.27999877929688</c:v>
                </c:pt>
                <c:pt idx="7048">
                  <c:v>196.97000122070313</c:v>
                </c:pt>
                <c:pt idx="7049">
                  <c:v>196.3699951171875</c:v>
                </c:pt>
                <c:pt idx="7050">
                  <c:v>197.02000427246094</c:v>
                </c:pt>
                <c:pt idx="7051">
                  <c:v>196.58000183105469</c:v>
                </c:pt>
                <c:pt idx="7052">
                  <c:v>196.49000549316406</c:v>
                </c:pt>
                <c:pt idx="7053">
                  <c:v>197.05000305175781</c:v>
                </c:pt>
                <c:pt idx="7054">
                  <c:v>196.36000061035156</c:v>
                </c:pt>
                <c:pt idx="7055">
                  <c:v>197.05999755859375</c:v>
                </c:pt>
                <c:pt idx="7056">
                  <c:v>196.08000183105469</c:v>
                </c:pt>
                <c:pt idx="7057">
                  <c:v>196.58999633789063</c:v>
                </c:pt>
                <c:pt idx="7058">
                  <c:v>196.47999572753906</c:v>
                </c:pt>
                <c:pt idx="7059">
                  <c:v>196.94000244140625</c:v>
                </c:pt>
                <c:pt idx="7060">
                  <c:v>196.53999328613281</c:v>
                </c:pt>
                <c:pt idx="7061">
                  <c:v>196.39999389648438</c:v>
                </c:pt>
                <c:pt idx="7062">
                  <c:v>197.14999389648438</c:v>
                </c:pt>
                <c:pt idx="7063">
                  <c:v>196.32000732421875</c:v>
                </c:pt>
                <c:pt idx="7064">
                  <c:v>196.97999572753906</c:v>
                </c:pt>
                <c:pt idx="7065">
                  <c:v>196.66000366210938</c:v>
                </c:pt>
                <c:pt idx="7066">
                  <c:v>196.69000244140625</c:v>
                </c:pt>
                <c:pt idx="7067">
                  <c:v>196.36000061035156</c:v>
                </c:pt>
                <c:pt idx="7068">
                  <c:v>197.25999450683594</c:v>
                </c:pt>
                <c:pt idx="7069">
                  <c:v>197.02000427246094</c:v>
                </c:pt>
                <c:pt idx="7070">
                  <c:v>196.22999572753906</c:v>
                </c:pt>
                <c:pt idx="7071">
                  <c:v>195.80999755859375</c:v>
                </c:pt>
                <c:pt idx="7072">
                  <c:v>196.25</c:v>
                </c:pt>
                <c:pt idx="7073">
                  <c:v>196.55999755859375</c:v>
                </c:pt>
                <c:pt idx="7074">
                  <c:v>196.35000610351563</c:v>
                </c:pt>
                <c:pt idx="7075">
                  <c:v>196.14999389648438</c:v>
                </c:pt>
                <c:pt idx="7076">
                  <c:v>196.27000427246094</c:v>
                </c:pt>
                <c:pt idx="7077">
                  <c:v>197.3699951171875</c:v>
                </c:pt>
                <c:pt idx="7078">
                  <c:v>196.88999938964844</c:v>
                </c:pt>
                <c:pt idx="7079">
                  <c:v>197.24000549316406</c:v>
                </c:pt>
                <c:pt idx="7080">
                  <c:v>196.52999877929688</c:v>
                </c:pt>
                <c:pt idx="7081">
                  <c:v>196.53999328613281</c:v>
                </c:pt>
                <c:pt idx="7082">
                  <c:v>196.71000671386719</c:v>
                </c:pt>
                <c:pt idx="7083">
                  <c:v>196.83000183105469</c:v>
                </c:pt>
                <c:pt idx="7084">
                  <c:v>196.1300048828125</c:v>
                </c:pt>
                <c:pt idx="7085">
                  <c:v>195.58000183105469</c:v>
                </c:pt>
                <c:pt idx="7086">
                  <c:v>196.08999633789063</c:v>
                </c:pt>
                <c:pt idx="7087">
                  <c:v>196.57000732421875</c:v>
                </c:pt>
                <c:pt idx="7088">
                  <c:v>196.32000732421875</c:v>
                </c:pt>
                <c:pt idx="7089">
                  <c:v>196.69000244140625</c:v>
                </c:pt>
                <c:pt idx="7090">
                  <c:v>196.22999572753906</c:v>
                </c:pt>
                <c:pt idx="7091">
                  <c:v>197.27000427246094</c:v>
                </c:pt>
                <c:pt idx="7092">
                  <c:v>196.78999328613281</c:v>
                </c:pt>
                <c:pt idx="7093">
                  <c:v>197.19999694824219</c:v>
                </c:pt>
                <c:pt idx="7094">
                  <c:v>196.3800048828125</c:v>
                </c:pt>
                <c:pt idx="7095">
                  <c:v>196.16000366210938</c:v>
                </c:pt>
                <c:pt idx="7096">
                  <c:v>196.55000305175781</c:v>
                </c:pt>
                <c:pt idx="7097">
                  <c:v>196.08000183105469</c:v>
                </c:pt>
                <c:pt idx="7098">
                  <c:v>196.02000427246094</c:v>
                </c:pt>
                <c:pt idx="7099">
                  <c:v>196.75</c:v>
                </c:pt>
                <c:pt idx="7100">
                  <c:v>196.02000427246094</c:v>
                </c:pt>
                <c:pt idx="7101">
                  <c:v>196.21000671386719</c:v>
                </c:pt>
                <c:pt idx="7102">
                  <c:v>196.33000183105469</c:v>
                </c:pt>
                <c:pt idx="7103">
                  <c:v>196.44999694824219</c:v>
                </c:pt>
                <c:pt idx="7104">
                  <c:v>196.16999816894531</c:v>
                </c:pt>
                <c:pt idx="7105">
                  <c:v>195.96000671386719</c:v>
                </c:pt>
                <c:pt idx="7106">
                  <c:v>196.72000122070313</c:v>
                </c:pt>
                <c:pt idx="7107">
                  <c:v>196.08999633789063</c:v>
                </c:pt>
                <c:pt idx="7108">
                  <c:v>196.3800048828125</c:v>
                </c:pt>
                <c:pt idx="7109">
                  <c:v>196.27999877929688</c:v>
                </c:pt>
                <c:pt idx="7110">
                  <c:v>196.08999633789063</c:v>
                </c:pt>
                <c:pt idx="7111">
                  <c:v>196.03999328613281</c:v>
                </c:pt>
                <c:pt idx="7112">
                  <c:v>195.92999267578125</c:v>
                </c:pt>
                <c:pt idx="7113">
                  <c:v>196.6199951171875</c:v>
                </c:pt>
                <c:pt idx="7114">
                  <c:v>197.07000732421875</c:v>
                </c:pt>
                <c:pt idx="7115">
                  <c:v>196.52000427246094</c:v>
                </c:pt>
                <c:pt idx="7116">
                  <c:v>196.42999267578125</c:v>
                </c:pt>
                <c:pt idx="7117">
                  <c:v>196.53999328613281</c:v>
                </c:pt>
                <c:pt idx="7118">
                  <c:v>196.82000732421875</c:v>
                </c:pt>
                <c:pt idx="7119">
                  <c:v>195.91999816894531</c:v>
                </c:pt>
                <c:pt idx="7120">
                  <c:v>195.39999389648438</c:v>
                </c:pt>
                <c:pt idx="7121">
                  <c:v>196.08999633789063</c:v>
                </c:pt>
                <c:pt idx="7122">
                  <c:v>196.38999938964844</c:v>
                </c:pt>
                <c:pt idx="7123">
                  <c:v>196.11000061035156</c:v>
                </c:pt>
                <c:pt idx="7124">
                  <c:v>195.83000183105469</c:v>
                </c:pt>
                <c:pt idx="7125">
                  <c:v>196.66000366210938</c:v>
                </c:pt>
                <c:pt idx="7126">
                  <c:v>197.10000610351563</c:v>
                </c:pt>
                <c:pt idx="7127">
                  <c:v>196.6300048828125</c:v>
                </c:pt>
                <c:pt idx="7128">
                  <c:v>196.89999389648438</c:v>
                </c:pt>
                <c:pt idx="7129">
                  <c:v>196.46000671386719</c:v>
                </c:pt>
                <c:pt idx="7130">
                  <c:v>196.49000549316406</c:v>
                </c:pt>
                <c:pt idx="7131">
                  <c:v>196.55000305175781</c:v>
                </c:pt>
                <c:pt idx="7132">
                  <c:v>195.33999633789063</c:v>
                </c:pt>
                <c:pt idx="7133">
                  <c:v>195.83999633789063</c:v>
                </c:pt>
                <c:pt idx="7134">
                  <c:v>195.39999389648438</c:v>
                </c:pt>
                <c:pt idx="7135">
                  <c:v>196.03999328613281</c:v>
                </c:pt>
                <c:pt idx="7136">
                  <c:v>196.08999633789063</c:v>
                </c:pt>
                <c:pt idx="7137">
                  <c:v>195.94999694824219</c:v>
                </c:pt>
                <c:pt idx="7138">
                  <c:v>195.72999572753906</c:v>
                </c:pt>
                <c:pt idx="7139">
                  <c:v>195.85000610351563</c:v>
                </c:pt>
                <c:pt idx="7140">
                  <c:v>195.91000366210938</c:v>
                </c:pt>
                <c:pt idx="7141">
                  <c:v>196.41999816894531</c:v>
                </c:pt>
                <c:pt idx="7142">
                  <c:v>196.08000183105469</c:v>
                </c:pt>
                <c:pt idx="7143">
                  <c:v>196.47000122070313</c:v>
                </c:pt>
                <c:pt idx="7144">
                  <c:v>195.92999267578125</c:v>
                </c:pt>
                <c:pt idx="7145">
                  <c:v>196.67999267578125</c:v>
                </c:pt>
                <c:pt idx="7146">
                  <c:v>195.80000305175781</c:v>
                </c:pt>
                <c:pt idx="7147">
                  <c:v>195.47000122070313</c:v>
                </c:pt>
                <c:pt idx="7148">
                  <c:v>196.5</c:v>
                </c:pt>
                <c:pt idx="7149">
                  <c:v>196.22999572753906</c:v>
                </c:pt>
                <c:pt idx="7150">
                  <c:v>196.27000427246094</c:v>
                </c:pt>
                <c:pt idx="7151">
                  <c:v>196.44999694824219</c:v>
                </c:pt>
                <c:pt idx="7152">
                  <c:v>196.16999816894531</c:v>
                </c:pt>
                <c:pt idx="7153">
                  <c:v>197.1199951171875</c:v>
                </c:pt>
                <c:pt idx="7154">
                  <c:v>196.75999450683594</c:v>
                </c:pt>
                <c:pt idx="7155">
                  <c:v>197.14999389648438</c:v>
                </c:pt>
                <c:pt idx="7156">
                  <c:v>196.69000244140625</c:v>
                </c:pt>
                <c:pt idx="7157">
                  <c:v>195.89999389648438</c:v>
                </c:pt>
                <c:pt idx="7158">
                  <c:v>196.27999877929688</c:v>
                </c:pt>
                <c:pt idx="7159">
                  <c:v>196.1199951171875</c:v>
                </c:pt>
                <c:pt idx="7160">
                  <c:v>196.05999755859375</c:v>
                </c:pt>
                <c:pt idx="7161">
                  <c:v>195.58999633789063</c:v>
                </c:pt>
                <c:pt idx="7162">
                  <c:v>195.91000366210938</c:v>
                </c:pt>
                <c:pt idx="7163">
                  <c:v>196.67999267578125</c:v>
                </c:pt>
                <c:pt idx="7164">
                  <c:v>196.6199951171875</c:v>
                </c:pt>
                <c:pt idx="7165">
                  <c:v>196.38999938964844</c:v>
                </c:pt>
                <c:pt idx="7166">
                  <c:v>196.44000244140625</c:v>
                </c:pt>
                <c:pt idx="7167">
                  <c:v>196.75999450683594</c:v>
                </c:pt>
                <c:pt idx="7168">
                  <c:v>196.69000244140625</c:v>
                </c:pt>
                <c:pt idx="7169">
                  <c:v>196.92999267578125</c:v>
                </c:pt>
                <c:pt idx="7170">
                  <c:v>196.02999877929688</c:v>
                </c:pt>
                <c:pt idx="7171">
                  <c:v>195.6300048828125</c:v>
                </c:pt>
                <c:pt idx="7172">
                  <c:v>196.08000183105469</c:v>
                </c:pt>
                <c:pt idx="7173">
                  <c:v>195.80999755859375</c:v>
                </c:pt>
                <c:pt idx="7174">
                  <c:v>196.16000366210938</c:v>
                </c:pt>
                <c:pt idx="7175">
                  <c:v>196.3699951171875</c:v>
                </c:pt>
                <c:pt idx="7176">
                  <c:v>196.02999877929688</c:v>
                </c:pt>
                <c:pt idx="7177">
                  <c:v>196.74000549316406</c:v>
                </c:pt>
                <c:pt idx="7178">
                  <c:v>196.71000671386719</c:v>
                </c:pt>
                <c:pt idx="7179">
                  <c:v>195.94999694824219</c:v>
                </c:pt>
                <c:pt idx="7180">
                  <c:v>196.55000305175781</c:v>
                </c:pt>
                <c:pt idx="7181">
                  <c:v>196.1199951171875</c:v>
                </c:pt>
                <c:pt idx="7182">
                  <c:v>196.50999450683594</c:v>
                </c:pt>
                <c:pt idx="7183">
                  <c:v>196.02000427246094</c:v>
                </c:pt>
                <c:pt idx="7184">
                  <c:v>195.86000061035156</c:v>
                </c:pt>
                <c:pt idx="7185">
                  <c:v>195.35000610351563</c:v>
                </c:pt>
                <c:pt idx="7186">
                  <c:v>196.63999938964844</c:v>
                </c:pt>
                <c:pt idx="7187">
                  <c:v>196.69000244140625</c:v>
                </c:pt>
                <c:pt idx="7188">
                  <c:v>196.36000061035156</c:v>
                </c:pt>
                <c:pt idx="7189">
                  <c:v>196.36000061035156</c:v>
                </c:pt>
                <c:pt idx="7190">
                  <c:v>196.32000732421875</c:v>
                </c:pt>
                <c:pt idx="7191">
                  <c:v>196.5</c:v>
                </c:pt>
                <c:pt idx="7192">
                  <c:v>195.47000122070313</c:v>
                </c:pt>
                <c:pt idx="7193">
                  <c:v>196.96000671386719</c:v>
                </c:pt>
                <c:pt idx="7194">
                  <c:v>195.46000671386719</c:v>
                </c:pt>
                <c:pt idx="7195">
                  <c:v>195.8800048828125</c:v>
                </c:pt>
                <c:pt idx="7196">
                  <c:v>196.8699951171875</c:v>
                </c:pt>
                <c:pt idx="7197">
                  <c:v>196.47999572753906</c:v>
                </c:pt>
                <c:pt idx="7198">
                  <c:v>196.86000061035156</c:v>
                </c:pt>
                <c:pt idx="7199">
                  <c:v>196.55999755859375</c:v>
                </c:pt>
                <c:pt idx="7200">
                  <c:v>196.28999328613281</c:v>
                </c:pt>
                <c:pt idx="7201">
                  <c:v>196.47000122070313</c:v>
                </c:pt>
                <c:pt idx="7202">
                  <c:v>196.07000732421875</c:v>
                </c:pt>
                <c:pt idx="7203">
                  <c:v>195.88999938964844</c:v>
                </c:pt>
                <c:pt idx="7204">
                  <c:v>196.58999633789063</c:v>
                </c:pt>
                <c:pt idx="7205">
                  <c:v>195.8800048828125</c:v>
                </c:pt>
                <c:pt idx="7206">
                  <c:v>196.57000732421875</c:v>
                </c:pt>
                <c:pt idx="7207">
                  <c:v>196.58999633789063</c:v>
                </c:pt>
                <c:pt idx="7208">
                  <c:v>195.82000732421875</c:v>
                </c:pt>
                <c:pt idx="7209">
                  <c:v>196.6300048828125</c:v>
                </c:pt>
                <c:pt idx="7210">
                  <c:v>195.85000610351563</c:v>
                </c:pt>
                <c:pt idx="7211">
                  <c:v>196.19999694824219</c:v>
                </c:pt>
                <c:pt idx="7212">
                  <c:v>195.88999938964844</c:v>
                </c:pt>
                <c:pt idx="7213">
                  <c:v>196.24000549316406</c:v>
                </c:pt>
                <c:pt idx="7214">
                  <c:v>196.39999389648438</c:v>
                </c:pt>
                <c:pt idx="7215">
                  <c:v>196.11000061035156</c:v>
                </c:pt>
                <c:pt idx="7216">
                  <c:v>195.94000244140625</c:v>
                </c:pt>
                <c:pt idx="7217">
                  <c:v>196.57000732421875</c:v>
                </c:pt>
                <c:pt idx="7218">
                  <c:v>197.07000732421875</c:v>
                </c:pt>
                <c:pt idx="7219">
                  <c:v>196.72999572753906</c:v>
                </c:pt>
                <c:pt idx="7220">
                  <c:v>196.6199951171875</c:v>
                </c:pt>
                <c:pt idx="7221">
                  <c:v>196.08000183105469</c:v>
                </c:pt>
                <c:pt idx="7222">
                  <c:v>196.61000061035156</c:v>
                </c:pt>
                <c:pt idx="7223">
                  <c:v>196.24000549316406</c:v>
                </c:pt>
                <c:pt idx="7224">
                  <c:v>196.33999633789063</c:v>
                </c:pt>
                <c:pt idx="7225">
                  <c:v>196.19999694824219</c:v>
                </c:pt>
                <c:pt idx="7226">
                  <c:v>196.3699951171875</c:v>
                </c:pt>
                <c:pt idx="7227">
                  <c:v>196.75999450683594</c:v>
                </c:pt>
                <c:pt idx="7228">
                  <c:v>196.10000610351563</c:v>
                </c:pt>
                <c:pt idx="7229">
                  <c:v>195.82000732421875</c:v>
                </c:pt>
                <c:pt idx="7230">
                  <c:v>195.57000732421875</c:v>
                </c:pt>
                <c:pt idx="7231">
                  <c:v>197.16999816894531</c:v>
                </c:pt>
                <c:pt idx="7232">
                  <c:v>196.83999633789063</c:v>
                </c:pt>
                <c:pt idx="7233">
                  <c:v>196.60000610351563</c:v>
                </c:pt>
                <c:pt idx="7234">
                  <c:v>196.3800048828125</c:v>
                </c:pt>
                <c:pt idx="7235">
                  <c:v>196.16000366210938</c:v>
                </c:pt>
                <c:pt idx="7236">
                  <c:v>196.24000549316406</c:v>
                </c:pt>
                <c:pt idx="7237">
                  <c:v>196.08000183105469</c:v>
                </c:pt>
                <c:pt idx="7238">
                  <c:v>196.11000061035156</c:v>
                </c:pt>
                <c:pt idx="7239">
                  <c:v>196.00999450683594</c:v>
                </c:pt>
                <c:pt idx="7240">
                  <c:v>196.91000366210938</c:v>
                </c:pt>
                <c:pt idx="7241">
                  <c:v>196.42999267578125</c:v>
                </c:pt>
                <c:pt idx="7242">
                  <c:v>196.72000122070313</c:v>
                </c:pt>
                <c:pt idx="7243">
                  <c:v>196.44999694824219</c:v>
                </c:pt>
                <c:pt idx="7244">
                  <c:v>196.52999877929688</c:v>
                </c:pt>
                <c:pt idx="7245">
                  <c:v>196.3699951171875</c:v>
                </c:pt>
                <c:pt idx="7246">
                  <c:v>196.75999450683594</c:v>
                </c:pt>
                <c:pt idx="7247">
                  <c:v>196.91999816894531</c:v>
                </c:pt>
                <c:pt idx="7248">
                  <c:v>197.3699951171875</c:v>
                </c:pt>
                <c:pt idx="7249">
                  <c:v>196.91999816894531</c:v>
                </c:pt>
                <c:pt idx="7250">
                  <c:v>196.08999633789063</c:v>
                </c:pt>
                <c:pt idx="7251">
                  <c:v>196.49000549316406</c:v>
                </c:pt>
                <c:pt idx="7252">
                  <c:v>196.25</c:v>
                </c:pt>
                <c:pt idx="7253">
                  <c:v>196.63999938964844</c:v>
                </c:pt>
                <c:pt idx="7254">
                  <c:v>196.10000610351563</c:v>
                </c:pt>
                <c:pt idx="7255">
                  <c:v>196.30000305175781</c:v>
                </c:pt>
                <c:pt idx="7256">
                  <c:v>195.88999938964844</c:v>
                </c:pt>
                <c:pt idx="7257">
                  <c:v>196.91999816894531</c:v>
                </c:pt>
                <c:pt idx="7258">
                  <c:v>197.32000732421875</c:v>
                </c:pt>
                <c:pt idx="7259">
                  <c:v>196.72000122070313</c:v>
                </c:pt>
                <c:pt idx="7260">
                  <c:v>196.6300048828125</c:v>
                </c:pt>
                <c:pt idx="7261">
                  <c:v>196.86000061035156</c:v>
                </c:pt>
                <c:pt idx="7262">
                  <c:v>196.25999450683594</c:v>
                </c:pt>
                <c:pt idx="7263">
                  <c:v>196.85000610351563</c:v>
                </c:pt>
                <c:pt idx="7264">
                  <c:v>195.69999694824219</c:v>
                </c:pt>
                <c:pt idx="7265">
                  <c:v>196.14999389648438</c:v>
                </c:pt>
                <c:pt idx="7266">
                  <c:v>195.72999572753906</c:v>
                </c:pt>
                <c:pt idx="7267">
                  <c:v>196.24000549316406</c:v>
                </c:pt>
                <c:pt idx="7268">
                  <c:v>196.64999389648438</c:v>
                </c:pt>
                <c:pt idx="7269">
                  <c:v>196.41999816894531</c:v>
                </c:pt>
                <c:pt idx="7270">
                  <c:v>196.71000671386719</c:v>
                </c:pt>
                <c:pt idx="7271">
                  <c:v>196.96000671386719</c:v>
                </c:pt>
                <c:pt idx="7272">
                  <c:v>196.1199951171875</c:v>
                </c:pt>
                <c:pt idx="7273">
                  <c:v>196.99000549316406</c:v>
                </c:pt>
                <c:pt idx="7274">
                  <c:v>196.17999267578125</c:v>
                </c:pt>
                <c:pt idx="7275">
                  <c:v>196.35000610351563</c:v>
                </c:pt>
                <c:pt idx="7276">
                  <c:v>196.00999450683594</c:v>
                </c:pt>
                <c:pt idx="7277">
                  <c:v>196.44000244140625</c:v>
                </c:pt>
                <c:pt idx="7278">
                  <c:v>196.24000549316406</c:v>
                </c:pt>
                <c:pt idx="7279">
                  <c:v>196.25</c:v>
                </c:pt>
                <c:pt idx="7280">
                  <c:v>196.14999389648438</c:v>
                </c:pt>
                <c:pt idx="7281">
                  <c:v>196.89999389648438</c:v>
                </c:pt>
                <c:pt idx="7282">
                  <c:v>197.33999633789063</c:v>
                </c:pt>
                <c:pt idx="7283">
                  <c:v>195.8699951171875</c:v>
                </c:pt>
                <c:pt idx="7284">
                  <c:v>196.30999755859375</c:v>
                </c:pt>
                <c:pt idx="7285">
                  <c:v>196.55000305175781</c:v>
                </c:pt>
                <c:pt idx="7286">
                  <c:v>196.75999450683594</c:v>
                </c:pt>
                <c:pt idx="7287">
                  <c:v>197.11000061035156</c:v>
                </c:pt>
                <c:pt idx="7288">
                  <c:v>196.72000122070313</c:v>
                </c:pt>
                <c:pt idx="7289">
                  <c:v>196.91999816894531</c:v>
                </c:pt>
                <c:pt idx="7290">
                  <c:v>196.89999389648438</c:v>
                </c:pt>
                <c:pt idx="7291">
                  <c:v>197.03999328613281</c:v>
                </c:pt>
                <c:pt idx="7292">
                  <c:v>196.33000183105469</c:v>
                </c:pt>
                <c:pt idx="7293">
                  <c:v>195.80000305175781</c:v>
                </c:pt>
                <c:pt idx="7294">
                  <c:v>196.30999755859375</c:v>
                </c:pt>
                <c:pt idx="7295">
                  <c:v>197.35000610351563</c:v>
                </c:pt>
                <c:pt idx="7296">
                  <c:v>196.8800048828125</c:v>
                </c:pt>
                <c:pt idx="7297">
                  <c:v>197.30000305175781</c:v>
                </c:pt>
                <c:pt idx="7298">
                  <c:v>196.69999694824219</c:v>
                </c:pt>
                <c:pt idx="7299">
                  <c:v>196.55999755859375</c:v>
                </c:pt>
                <c:pt idx="7300">
                  <c:v>196.75999450683594</c:v>
                </c:pt>
                <c:pt idx="7301">
                  <c:v>196.47000122070313</c:v>
                </c:pt>
                <c:pt idx="7302">
                  <c:v>196.33999633789063</c:v>
                </c:pt>
                <c:pt idx="7303">
                  <c:v>196.13999938964844</c:v>
                </c:pt>
                <c:pt idx="7304">
                  <c:v>196.3800048828125</c:v>
                </c:pt>
                <c:pt idx="7305">
                  <c:v>196.19000244140625</c:v>
                </c:pt>
                <c:pt idx="7306">
                  <c:v>197.05000305175781</c:v>
                </c:pt>
                <c:pt idx="7307">
                  <c:v>197.52000427246094</c:v>
                </c:pt>
                <c:pt idx="7308">
                  <c:v>197.05000305175781</c:v>
                </c:pt>
                <c:pt idx="7309">
                  <c:v>196.22999572753906</c:v>
                </c:pt>
                <c:pt idx="7310">
                  <c:v>196.50999450683594</c:v>
                </c:pt>
                <c:pt idx="7311">
                  <c:v>196.41000366210938</c:v>
                </c:pt>
                <c:pt idx="7312">
                  <c:v>196.52999877929688</c:v>
                </c:pt>
                <c:pt idx="7313">
                  <c:v>196.6300048828125</c:v>
                </c:pt>
                <c:pt idx="7314">
                  <c:v>196.5</c:v>
                </c:pt>
                <c:pt idx="7315">
                  <c:v>196.82000732421875</c:v>
                </c:pt>
                <c:pt idx="7316">
                  <c:v>196.52999877929688</c:v>
                </c:pt>
                <c:pt idx="7317">
                  <c:v>196.28999328613281</c:v>
                </c:pt>
                <c:pt idx="7318">
                  <c:v>197.13999938964844</c:v>
                </c:pt>
                <c:pt idx="7319">
                  <c:v>196.36000061035156</c:v>
                </c:pt>
                <c:pt idx="7320">
                  <c:v>196.3800048828125</c:v>
                </c:pt>
                <c:pt idx="7321">
                  <c:v>196.97999572753906</c:v>
                </c:pt>
                <c:pt idx="7322">
                  <c:v>196.30000305175781</c:v>
                </c:pt>
                <c:pt idx="7323">
                  <c:v>196.55000305175781</c:v>
                </c:pt>
                <c:pt idx="7324">
                  <c:v>196.67999267578125</c:v>
                </c:pt>
                <c:pt idx="7325">
                  <c:v>196.66999816894531</c:v>
                </c:pt>
                <c:pt idx="7326">
                  <c:v>196.38999938964844</c:v>
                </c:pt>
                <c:pt idx="7327">
                  <c:v>196.66000366210938</c:v>
                </c:pt>
                <c:pt idx="7328">
                  <c:v>196.33000183105469</c:v>
                </c:pt>
                <c:pt idx="7329">
                  <c:v>196.44000244140625</c:v>
                </c:pt>
                <c:pt idx="7330">
                  <c:v>196.25999450683594</c:v>
                </c:pt>
                <c:pt idx="7331">
                  <c:v>197.02999877929688</c:v>
                </c:pt>
                <c:pt idx="7332">
                  <c:v>197.49000549316406</c:v>
                </c:pt>
                <c:pt idx="7333">
                  <c:v>197.03999328613281</c:v>
                </c:pt>
                <c:pt idx="7334">
                  <c:v>195.83999633789063</c:v>
                </c:pt>
                <c:pt idx="7335">
                  <c:v>196.30999755859375</c:v>
                </c:pt>
                <c:pt idx="7336">
                  <c:v>195.85000610351563</c:v>
                </c:pt>
                <c:pt idx="7337">
                  <c:v>196.32000732421875</c:v>
                </c:pt>
                <c:pt idx="7338">
                  <c:v>196.66999816894531</c:v>
                </c:pt>
                <c:pt idx="7339">
                  <c:v>196.47999572753906</c:v>
                </c:pt>
                <c:pt idx="7340">
                  <c:v>196.75999450683594</c:v>
                </c:pt>
                <c:pt idx="7341">
                  <c:v>196.1199951171875</c:v>
                </c:pt>
                <c:pt idx="7342">
                  <c:v>197.07000732421875</c:v>
                </c:pt>
                <c:pt idx="7343">
                  <c:v>196.91000366210938</c:v>
                </c:pt>
                <c:pt idx="7344">
                  <c:v>195.72000122070313</c:v>
                </c:pt>
                <c:pt idx="7345">
                  <c:v>196.21000671386719</c:v>
                </c:pt>
                <c:pt idx="7346">
                  <c:v>195.69999694824219</c:v>
                </c:pt>
                <c:pt idx="7347">
                  <c:v>196.80999755859375</c:v>
                </c:pt>
                <c:pt idx="7348">
                  <c:v>197.25</c:v>
                </c:pt>
                <c:pt idx="7349">
                  <c:v>196.88999938964844</c:v>
                </c:pt>
                <c:pt idx="7350">
                  <c:v>196.33000183105469</c:v>
                </c:pt>
                <c:pt idx="7351">
                  <c:v>196.52000427246094</c:v>
                </c:pt>
                <c:pt idx="7352">
                  <c:v>196.47000122070313</c:v>
                </c:pt>
                <c:pt idx="7353">
                  <c:v>196.25999450683594</c:v>
                </c:pt>
                <c:pt idx="7354">
                  <c:v>196.1199951171875</c:v>
                </c:pt>
                <c:pt idx="7355">
                  <c:v>196.22999572753906</c:v>
                </c:pt>
                <c:pt idx="7356">
                  <c:v>196.72999572753906</c:v>
                </c:pt>
                <c:pt idx="7357">
                  <c:v>196.89999389648438</c:v>
                </c:pt>
                <c:pt idx="7358">
                  <c:v>196.66999816894531</c:v>
                </c:pt>
                <c:pt idx="7359">
                  <c:v>196.82000732421875</c:v>
                </c:pt>
                <c:pt idx="7360">
                  <c:v>195.72999572753906</c:v>
                </c:pt>
                <c:pt idx="7361">
                  <c:v>196.19000244140625</c:v>
                </c:pt>
                <c:pt idx="7362">
                  <c:v>195.69000244140625</c:v>
                </c:pt>
                <c:pt idx="7363">
                  <c:v>196.16999816894531</c:v>
                </c:pt>
                <c:pt idx="7364">
                  <c:v>196.44999694824219</c:v>
                </c:pt>
                <c:pt idx="7365">
                  <c:v>196.36000061035156</c:v>
                </c:pt>
                <c:pt idx="7366">
                  <c:v>196.49000549316406</c:v>
                </c:pt>
                <c:pt idx="7367">
                  <c:v>196.52000427246094</c:v>
                </c:pt>
                <c:pt idx="7368">
                  <c:v>196.53999328613281</c:v>
                </c:pt>
                <c:pt idx="7369">
                  <c:v>196.80000305175781</c:v>
                </c:pt>
                <c:pt idx="7370">
                  <c:v>196</c:v>
                </c:pt>
                <c:pt idx="7371">
                  <c:v>195.63999938964844</c:v>
                </c:pt>
                <c:pt idx="7372">
                  <c:v>196.69000244140625</c:v>
                </c:pt>
                <c:pt idx="7373">
                  <c:v>197.16000366210938</c:v>
                </c:pt>
                <c:pt idx="7374">
                  <c:v>196.52999877929688</c:v>
                </c:pt>
                <c:pt idx="7375">
                  <c:v>197</c:v>
                </c:pt>
                <c:pt idx="7376">
                  <c:v>196.55000305175781</c:v>
                </c:pt>
                <c:pt idx="7377">
                  <c:v>196.52999877929688</c:v>
                </c:pt>
                <c:pt idx="7378">
                  <c:v>196.6300048828125</c:v>
                </c:pt>
                <c:pt idx="7379">
                  <c:v>195.6199951171875</c:v>
                </c:pt>
                <c:pt idx="7380">
                  <c:v>196</c:v>
                </c:pt>
                <c:pt idx="7381">
                  <c:v>196.75</c:v>
                </c:pt>
                <c:pt idx="7382">
                  <c:v>196.67999267578125</c:v>
                </c:pt>
                <c:pt idx="7383">
                  <c:v>196.89999389648438</c:v>
                </c:pt>
                <c:pt idx="7384">
                  <c:v>196.44999694824219</c:v>
                </c:pt>
                <c:pt idx="7385">
                  <c:v>196.69000244140625</c:v>
                </c:pt>
                <c:pt idx="7386">
                  <c:v>196.3800048828125</c:v>
                </c:pt>
                <c:pt idx="7387">
                  <c:v>196.74000549316406</c:v>
                </c:pt>
                <c:pt idx="7388">
                  <c:v>196.66000366210938</c:v>
                </c:pt>
                <c:pt idx="7389">
                  <c:v>196.94000244140625</c:v>
                </c:pt>
                <c:pt idx="7390">
                  <c:v>196.05999755859375</c:v>
                </c:pt>
                <c:pt idx="7391">
                  <c:v>196.74000549316406</c:v>
                </c:pt>
                <c:pt idx="7392">
                  <c:v>196.13999938964844</c:v>
                </c:pt>
                <c:pt idx="7393">
                  <c:v>196.6300048828125</c:v>
                </c:pt>
                <c:pt idx="7394">
                  <c:v>196.24000549316406</c:v>
                </c:pt>
                <c:pt idx="7395">
                  <c:v>196.77000427246094</c:v>
                </c:pt>
                <c:pt idx="7396">
                  <c:v>196.24000549316406</c:v>
                </c:pt>
                <c:pt idx="7397">
                  <c:v>196.28999328613281</c:v>
                </c:pt>
                <c:pt idx="7398">
                  <c:v>196.82000732421875</c:v>
                </c:pt>
                <c:pt idx="7399">
                  <c:v>196.27999877929688</c:v>
                </c:pt>
                <c:pt idx="7400">
                  <c:v>196.6199951171875</c:v>
                </c:pt>
                <c:pt idx="7401">
                  <c:v>196.71000671386719</c:v>
                </c:pt>
                <c:pt idx="7402">
                  <c:v>196.8800048828125</c:v>
                </c:pt>
                <c:pt idx="7403">
                  <c:v>196.1300048828125</c:v>
                </c:pt>
                <c:pt idx="7404">
                  <c:v>196.22000122070313</c:v>
                </c:pt>
                <c:pt idx="7405">
                  <c:v>196.67999267578125</c:v>
                </c:pt>
                <c:pt idx="7406">
                  <c:v>196.25</c:v>
                </c:pt>
                <c:pt idx="7407">
                  <c:v>196.41999816894531</c:v>
                </c:pt>
                <c:pt idx="7408">
                  <c:v>196.47999572753906</c:v>
                </c:pt>
                <c:pt idx="7409">
                  <c:v>196.77999877929688</c:v>
                </c:pt>
                <c:pt idx="7410">
                  <c:v>197.22999572753906</c:v>
                </c:pt>
                <c:pt idx="7411">
                  <c:v>196.78999328613281</c:v>
                </c:pt>
                <c:pt idx="7412">
                  <c:v>196.16000366210938</c:v>
                </c:pt>
                <c:pt idx="7413">
                  <c:v>196.91000366210938</c:v>
                </c:pt>
                <c:pt idx="7414">
                  <c:v>196.17999267578125</c:v>
                </c:pt>
                <c:pt idx="7415">
                  <c:v>196.50999450683594</c:v>
                </c:pt>
                <c:pt idx="7416">
                  <c:v>195.89999389648438</c:v>
                </c:pt>
                <c:pt idx="7417">
                  <c:v>196.11000061035156</c:v>
                </c:pt>
                <c:pt idx="7418">
                  <c:v>195.63999938964844</c:v>
                </c:pt>
                <c:pt idx="7419">
                  <c:v>196.69000244140625</c:v>
                </c:pt>
                <c:pt idx="7420">
                  <c:v>196.94000244140625</c:v>
                </c:pt>
                <c:pt idx="7421">
                  <c:v>196.42999267578125</c:v>
                </c:pt>
                <c:pt idx="7422">
                  <c:v>196.39999389648438</c:v>
                </c:pt>
                <c:pt idx="7423">
                  <c:v>196.74000549316406</c:v>
                </c:pt>
                <c:pt idx="7424">
                  <c:v>197.16999816894531</c:v>
                </c:pt>
                <c:pt idx="7425">
                  <c:v>196.71000671386719</c:v>
                </c:pt>
                <c:pt idx="7426">
                  <c:v>197.1300048828125</c:v>
                </c:pt>
                <c:pt idx="7427">
                  <c:v>196.44000244140625</c:v>
                </c:pt>
                <c:pt idx="7428">
                  <c:v>196.3800048828125</c:v>
                </c:pt>
                <c:pt idx="7429">
                  <c:v>196.63999938964844</c:v>
                </c:pt>
                <c:pt idx="7430">
                  <c:v>195.58999633789063</c:v>
                </c:pt>
                <c:pt idx="7431">
                  <c:v>196</c:v>
                </c:pt>
                <c:pt idx="7432">
                  <c:v>195.58999633789063</c:v>
                </c:pt>
                <c:pt idx="7433">
                  <c:v>196.25999450683594</c:v>
                </c:pt>
                <c:pt idx="7434">
                  <c:v>196.19000244140625</c:v>
                </c:pt>
                <c:pt idx="7435">
                  <c:v>196.00999450683594</c:v>
                </c:pt>
                <c:pt idx="7436">
                  <c:v>195.66000366210938</c:v>
                </c:pt>
                <c:pt idx="7437">
                  <c:v>196.71000671386719</c:v>
                </c:pt>
                <c:pt idx="7438">
                  <c:v>196.89999389648438</c:v>
                </c:pt>
                <c:pt idx="7439">
                  <c:v>196.46000671386719</c:v>
                </c:pt>
                <c:pt idx="7440">
                  <c:v>196.85000610351563</c:v>
                </c:pt>
                <c:pt idx="7441">
                  <c:v>196.83999633789063</c:v>
                </c:pt>
                <c:pt idx="7442">
                  <c:v>196.08999633789063</c:v>
                </c:pt>
                <c:pt idx="7443">
                  <c:v>196.22999572753906</c:v>
                </c:pt>
                <c:pt idx="7444">
                  <c:v>196.50999450683594</c:v>
                </c:pt>
                <c:pt idx="7445">
                  <c:v>196.5</c:v>
                </c:pt>
                <c:pt idx="7446">
                  <c:v>196.24000549316406</c:v>
                </c:pt>
                <c:pt idx="7447">
                  <c:v>196.00999450683594</c:v>
                </c:pt>
                <c:pt idx="7448">
                  <c:v>197.16999816894531</c:v>
                </c:pt>
                <c:pt idx="7449">
                  <c:v>195.8800048828125</c:v>
                </c:pt>
                <c:pt idx="7450">
                  <c:v>196.1199951171875</c:v>
                </c:pt>
                <c:pt idx="7451">
                  <c:v>195.58999633789063</c:v>
                </c:pt>
                <c:pt idx="7452">
                  <c:v>196.47000122070313</c:v>
                </c:pt>
                <c:pt idx="7453">
                  <c:v>196.6199951171875</c:v>
                </c:pt>
                <c:pt idx="7454">
                  <c:v>196.30999755859375</c:v>
                </c:pt>
                <c:pt idx="7455">
                  <c:v>196.14999389648438</c:v>
                </c:pt>
                <c:pt idx="7456">
                  <c:v>196.91000366210938</c:v>
                </c:pt>
                <c:pt idx="7457">
                  <c:v>197.27999877929688</c:v>
                </c:pt>
                <c:pt idx="7458">
                  <c:v>196.72000122070313</c:v>
                </c:pt>
                <c:pt idx="7459">
                  <c:v>196.8800048828125</c:v>
                </c:pt>
                <c:pt idx="7460">
                  <c:v>196.66999816894531</c:v>
                </c:pt>
                <c:pt idx="7461">
                  <c:v>196.89999389648438</c:v>
                </c:pt>
                <c:pt idx="7462">
                  <c:v>196.74000549316406</c:v>
                </c:pt>
                <c:pt idx="7463">
                  <c:v>195.6199951171875</c:v>
                </c:pt>
                <c:pt idx="7464">
                  <c:v>196.24000549316406</c:v>
                </c:pt>
                <c:pt idx="7465">
                  <c:v>196.21000671386719</c:v>
                </c:pt>
                <c:pt idx="7466">
                  <c:v>196.60000610351563</c:v>
                </c:pt>
                <c:pt idx="7467">
                  <c:v>195.64999389648438</c:v>
                </c:pt>
                <c:pt idx="7468">
                  <c:v>196.08999633789063</c:v>
                </c:pt>
                <c:pt idx="7469">
                  <c:v>195.75</c:v>
                </c:pt>
                <c:pt idx="7470">
                  <c:v>196.32000732421875</c:v>
                </c:pt>
                <c:pt idx="7471">
                  <c:v>196.64999389648438</c:v>
                </c:pt>
                <c:pt idx="7472">
                  <c:v>196.3800048828125</c:v>
                </c:pt>
                <c:pt idx="7473">
                  <c:v>196.91000366210938</c:v>
                </c:pt>
                <c:pt idx="7474">
                  <c:v>196.94999694824219</c:v>
                </c:pt>
                <c:pt idx="7475">
                  <c:v>196.08999633789063</c:v>
                </c:pt>
                <c:pt idx="7476">
                  <c:v>196.75</c:v>
                </c:pt>
                <c:pt idx="7477">
                  <c:v>196.35000610351563</c:v>
                </c:pt>
                <c:pt idx="7478">
                  <c:v>196.69000244140625</c:v>
                </c:pt>
                <c:pt idx="7479">
                  <c:v>196.19000244140625</c:v>
                </c:pt>
                <c:pt idx="7480">
                  <c:v>196.91000366210938</c:v>
                </c:pt>
                <c:pt idx="7481">
                  <c:v>196.83999633789063</c:v>
                </c:pt>
                <c:pt idx="7482">
                  <c:v>196.27000427246094</c:v>
                </c:pt>
                <c:pt idx="7483">
                  <c:v>196.69000244140625</c:v>
                </c:pt>
                <c:pt idx="7484">
                  <c:v>196.3800048828125</c:v>
                </c:pt>
                <c:pt idx="7485">
                  <c:v>196.89999389648438</c:v>
                </c:pt>
                <c:pt idx="7486">
                  <c:v>197.1300048828125</c:v>
                </c:pt>
                <c:pt idx="7487">
                  <c:v>197.30999755859375</c:v>
                </c:pt>
                <c:pt idx="7488">
                  <c:v>196.89999389648438</c:v>
                </c:pt>
                <c:pt idx="7489">
                  <c:v>196.32000732421875</c:v>
                </c:pt>
                <c:pt idx="7490">
                  <c:v>196.02000427246094</c:v>
                </c:pt>
                <c:pt idx="7491">
                  <c:v>196.38999938964844</c:v>
                </c:pt>
                <c:pt idx="7492">
                  <c:v>196.3699951171875</c:v>
                </c:pt>
                <c:pt idx="7493">
                  <c:v>196.27999877929688</c:v>
                </c:pt>
                <c:pt idx="7494">
                  <c:v>197.46000671386719</c:v>
                </c:pt>
                <c:pt idx="7495">
                  <c:v>196.8800048828125</c:v>
                </c:pt>
                <c:pt idx="7496">
                  <c:v>197.22000122070313</c:v>
                </c:pt>
                <c:pt idx="7497">
                  <c:v>196.69000244140625</c:v>
                </c:pt>
                <c:pt idx="7498">
                  <c:v>196.74000549316406</c:v>
                </c:pt>
                <c:pt idx="7499">
                  <c:v>196.94999694824219</c:v>
                </c:pt>
                <c:pt idx="7500">
                  <c:v>197.14999389648438</c:v>
                </c:pt>
                <c:pt idx="7501">
                  <c:v>196.38999938964844</c:v>
                </c:pt>
                <c:pt idx="7502">
                  <c:v>195.89999389648438</c:v>
                </c:pt>
                <c:pt idx="7503">
                  <c:v>196.38999938964844</c:v>
                </c:pt>
                <c:pt idx="7504">
                  <c:v>196.8699951171875</c:v>
                </c:pt>
                <c:pt idx="7505">
                  <c:v>196.55999755859375</c:v>
                </c:pt>
                <c:pt idx="7506">
                  <c:v>196.52999877929688</c:v>
                </c:pt>
                <c:pt idx="7507">
                  <c:v>197.08999633789063</c:v>
                </c:pt>
                <c:pt idx="7508">
                  <c:v>196.30000305175781</c:v>
                </c:pt>
                <c:pt idx="7509">
                  <c:v>197.02000427246094</c:v>
                </c:pt>
                <c:pt idx="7510">
                  <c:v>196.19999694824219</c:v>
                </c:pt>
                <c:pt idx="7511">
                  <c:v>196.46000671386719</c:v>
                </c:pt>
                <c:pt idx="7512">
                  <c:v>196.49000549316406</c:v>
                </c:pt>
                <c:pt idx="7513">
                  <c:v>196.6199951171875</c:v>
                </c:pt>
                <c:pt idx="7514">
                  <c:v>197.05999755859375</c:v>
                </c:pt>
                <c:pt idx="7515">
                  <c:v>196.33999633789063</c:v>
                </c:pt>
                <c:pt idx="7516">
                  <c:v>197.05000305175781</c:v>
                </c:pt>
                <c:pt idx="7517">
                  <c:v>196.92999267578125</c:v>
                </c:pt>
                <c:pt idx="7518">
                  <c:v>196.25999450683594</c:v>
                </c:pt>
                <c:pt idx="7519">
                  <c:v>196.8699951171875</c:v>
                </c:pt>
                <c:pt idx="7520">
                  <c:v>196.30000305175781</c:v>
                </c:pt>
                <c:pt idx="7521">
                  <c:v>196.83000183105469</c:v>
                </c:pt>
                <c:pt idx="7522">
                  <c:v>196.49000549316406</c:v>
                </c:pt>
                <c:pt idx="7523">
                  <c:v>196.80000305175781</c:v>
                </c:pt>
                <c:pt idx="7524">
                  <c:v>196.67999267578125</c:v>
                </c:pt>
                <c:pt idx="7525">
                  <c:v>196.49000549316406</c:v>
                </c:pt>
                <c:pt idx="7526">
                  <c:v>195.78999328613281</c:v>
                </c:pt>
                <c:pt idx="7527">
                  <c:v>196.19000244140625</c:v>
                </c:pt>
                <c:pt idx="7528">
                  <c:v>197.02000427246094</c:v>
                </c:pt>
                <c:pt idx="7529">
                  <c:v>196.78999328613281</c:v>
                </c:pt>
                <c:pt idx="7530">
                  <c:v>196.3800048828125</c:v>
                </c:pt>
                <c:pt idx="7531">
                  <c:v>196.11000061035156</c:v>
                </c:pt>
                <c:pt idx="7532">
                  <c:v>196.80000305175781</c:v>
                </c:pt>
                <c:pt idx="7533">
                  <c:v>196.16000366210938</c:v>
                </c:pt>
                <c:pt idx="7534">
                  <c:v>196.75999450683594</c:v>
                </c:pt>
                <c:pt idx="7535">
                  <c:v>196.1300048828125</c:v>
                </c:pt>
                <c:pt idx="7536">
                  <c:v>196.50999450683594</c:v>
                </c:pt>
                <c:pt idx="7537">
                  <c:v>196.35000610351563</c:v>
                </c:pt>
                <c:pt idx="7538">
                  <c:v>196.55999755859375</c:v>
                </c:pt>
                <c:pt idx="7539">
                  <c:v>196.47000122070313</c:v>
                </c:pt>
                <c:pt idx="7540">
                  <c:v>196.6300048828125</c:v>
                </c:pt>
                <c:pt idx="7541">
                  <c:v>196.25999450683594</c:v>
                </c:pt>
                <c:pt idx="7542">
                  <c:v>196.10000610351563</c:v>
                </c:pt>
                <c:pt idx="7543">
                  <c:v>196.80999755859375</c:v>
                </c:pt>
                <c:pt idx="7544">
                  <c:v>196.60000610351563</c:v>
                </c:pt>
                <c:pt idx="7545">
                  <c:v>196.25999450683594</c:v>
                </c:pt>
                <c:pt idx="7546">
                  <c:v>195.97999572753906</c:v>
                </c:pt>
                <c:pt idx="7547">
                  <c:v>196.11000061035156</c:v>
                </c:pt>
                <c:pt idx="7548">
                  <c:v>196.64999389648438</c:v>
                </c:pt>
                <c:pt idx="7549">
                  <c:v>196.05999755859375</c:v>
                </c:pt>
                <c:pt idx="7550">
                  <c:v>195.67999267578125</c:v>
                </c:pt>
                <c:pt idx="7551">
                  <c:v>196.75999450683594</c:v>
                </c:pt>
                <c:pt idx="7552">
                  <c:v>197.19999694824219</c:v>
                </c:pt>
                <c:pt idx="7553">
                  <c:v>196.69999694824219</c:v>
                </c:pt>
                <c:pt idx="7554">
                  <c:v>196.52999877929688</c:v>
                </c:pt>
                <c:pt idx="7555">
                  <c:v>196.66999816894531</c:v>
                </c:pt>
                <c:pt idx="7556">
                  <c:v>196.77000427246094</c:v>
                </c:pt>
                <c:pt idx="7557">
                  <c:v>196.69999694824219</c:v>
                </c:pt>
                <c:pt idx="7558">
                  <c:v>195.52000427246094</c:v>
                </c:pt>
                <c:pt idx="7559">
                  <c:v>196.05999755859375</c:v>
                </c:pt>
                <c:pt idx="7560">
                  <c:v>195.61000061035156</c:v>
                </c:pt>
                <c:pt idx="7561">
                  <c:v>196.25</c:v>
                </c:pt>
                <c:pt idx="7562">
                  <c:v>196.36000061035156</c:v>
                </c:pt>
                <c:pt idx="7563">
                  <c:v>196.16000366210938</c:v>
                </c:pt>
                <c:pt idx="7564">
                  <c:v>195.97999572753906</c:v>
                </c:pt>
                <c:pt idx="7565">
                  <c:v>196.83000183105469</c:v>
                </c:pt>
                <c:pt idx="7566">
                  <c:v>197.22000122070313</c:v>
                </c:pt>
                <c:pt idx="7567">
                  <c:v>196.71000671386719</c:v>
                </c:pt>
                <c:pt idx="7568">
                  <c:v>196.32000732421875</c:v>
                </c:pt>
                <c:pt idx="7569">
                  <c:v>196.55000305175781</c:v>
                </c:pt>
                <c:pt idx="7570">
                  <c:v>196.16000366210938</c:v>
                </c:pt>
                <c:pt idx="7571">
                  <c:v>196.10000610351563</c:v>
                </c:pt>
                <c:pt idx="7572">
                  <c:v>196.75</c:v>
                </c:pt>
                <c:pt idx="7573">
                  <c:v>196.16000366210938</c:v>
                </c:pt>
                <c:pt idx="7574">
                  <c:v>196.72000122070313</c:v>
                </c:pt>
                <c:pt idx="7575">
                  <c:v>196.32000732421875</c:v>
                </c:pt>
                <c:pt idx="7576">
                  <c:v>196.49000549316406</c:v>
                </c:pt>
                <c:pt idx="7577">
                  <c:v>196.19000244140625</c:v>
                </c:pt>
                <c:pt idx="7578">
                  <c:v>197.24000549316406</c:v>
                </c:pt>
                <c:pt idx="7579">
                  <c:v>196.83999633789063</c:v>
                </c:pt>
                <c:pt idx="7580">
                  <c:v>197.25999450683594</c:v>
                </c:pt>
                <c:pt idx="7581">
                  <c:v>196.72000122070313</c:v>
                </c:pt>
                <c:pt idx="7582">
                  <c:v>196.19999694824219</c:v>
                </c:pt>
                <c:pt idx="7583">
                  <c:v>196.6199951171875</c:v>
                </c:pt>
                <c:pt idx="7584">
                  <c:v>196.3699951171875</c:v>
                </c:pt>
                <c:pt idx="7585">
                  <c:v>196.41000366210938</c:v>
                </c:pt>
                <c:pt idx="7586">
                  <c:v>197.00999450683594</c:v>
                </c:pt>
                <c:pt idx="7587">
                  <c:v>196.27000427246094</c:v>
                </c:pt>
                <c:pt idx="7588">
                  <c:v>196.94000244140625</c:v>
                </c:pt>
                <c:pt idx="7589">
                  <c:v>196.66000366210938</c:v>
                </c:pt>
                <c:pt idx="7590">
                  <c:v>196.49000549316406</c:v>
                </c:pt>
                <c:pt idx="7591">
                  <c:v>196.24000549316406</c:v>
                </c:pt>
                <c:pt idx="7592">
                  <c:v>196.6199951171875</c:v>
                </c:pt>
                <c:pt idx="7593">
                  <c:v>196.96000671386719</c:v>
                </c:pt>
                <c:pt idx="7594">
                  <c:v>196.22999572753906</c:v>
                </c:pt>
                <c:pt idx="7595">
                  <c:v>195.83999633789063</c:v>
                </c:pt>
                <c:pt idx="7596">
                  <c:v>196.16000366210938</c:v>
                </c:pt>
                <c:pt idx="7597">
                  <c:v>197.1199951171875</c:v>
                </c:pt>
                <c:pt idx="7598">
                  <c:v>196.63999938964844</c:v>
                </c:pt>
                <c:pt idx="7599">
                  <c:v>196.91999816894531</c:v>
                </c:pt>
                <c:pt idx="7600">
                  <c:v>196.55000305175781</c:v>
                </c:pt>
                <c:pt idx="7601">
                  <c:v>196.91999816894531</c:v>
                </c:pt>
                <c:pt idx="7602">
                  <c:v>196.78999328613281</c:v>
                </c:pt>
                <c:pt idx="7603">
                  <c:v>197.02999877929688</c:v>
                </c:pt>
                <c:pt idx="7604">
                  <c:v>196.1300048828125</c:v>
                </c:pt>
                <c:pt idx="7605">
                  <c:v>195.55999755859375</c:v>
                </c:pt>
                <c:pt idx="7606">
                  <c:v>196.11000061035156</c:v>
                </c:pt>
                <c:pt idx="7607">
                  <c:v>195.66999816894531</c:v>
                </c:pt>
                <c:pt idx="7608">
                  <c:v>196.61000061035156</c:v>
                </c:pt>
                <c:pt idx="7609">
                  <c:v>196.69999694824219</c:v>
                </c:pt>
                <c:pt idx="7610">
                  <c:v>196.41999816894531</c:v>
                </c:pt>
                <c:pt idx="7611">
                  <c:v>197.05999755859375</c:v>
                </c:pt>
                <c:pt idx="7612">
                  <c:v>196.77999877929688</c:v>
                </c:pt>
                <c:pt idx="7613">
                  <c:v>197.08000183105469</c:v>
                </c:pt>
                <c:pt idx="7614">
                  <c:v>196.77000427246094</c:v>
                </c:pt>
                <c:pt idx="7615">
                  <c:v>195.52999877929688</c:v>
                </c:pt>
                <c:pt idx="7616">
                  <c:v>196.16000366210938</c:v>
                </c:pt>
                <c:pt idx="7617">
                  <c:v>196.58999633789063</c:v>
                </c:pt>
                <c:pt idx="7618">
                  <c:v>196.30999755859375</c:v>
                </c:pt>
                <c:pt idx="7619">
                  <c:v>196.58000183105469</c:v>
                </c:pt>
                <c:pt idx="7620">
                  <c:v>196.19999694824219</c:v>
                </c:pt>
                <c:pt idx="7621">
                  <c:v>196.60000610351563</c:v>
                </c:pt>
                <c:pt idx="7622">
                  <c:v>196.77000427246094</c:v>
                </c:pt>
                <c:pt idx="7623">
                  <c:v>195.97999572753906</c:v>
                </c:pt>
                <c:pt idx="7624">
                  <c:v>196.75999450683594</c:v>
                </c:pt>
                <c:pt idx="7625">
                  <c:v>195.58999633789063</c:v>
                </c:pt>
                <c:pt idx="7626">
                  <c:v>196.05999755859375</c:v>
                </c:pt>
                <c:pt idx="7627">
                  <c:v>196.53999328613281</c:v>
                </c:pt>
                <c:pt idx="7628">
                  <c:v>196.25999450683594</c:v>
                </c:pt>
                <c:pt idx="7629">
                  <c:v>196.35000610351563</c:v>
                </c:pt>
                <c:pt idx="7630">
                  <c:v>196.30999755859375</c:v>
                </c:pt>
                <c:pt idx="7631">
                  <c:v>196.02000427246094</c:v>
                </c:pt>
                <c:pt idx="7632">
                  <c:v>196.72999572753906</c:v>
                </c:pt>
                <c:pt idx="7633">
                  <c:v>196.05999755859375</c:v>
                </c:pt>
                <c:pt idx="7634">
                  <c:v>195.86000061035156</c:v>
                </c:pt>
                <c:pt idx="7635">
                  <c:v>196.77000427246094</c:v>
                </c:pt>
                <c:pt idx="7636">
                  <c:v>197.21000671386719</c:v>
                </c:pt>
                <c:pt idx="7637">
                  <c:v>196.80999755859375</c:v>
                </c:pt>
                <c:pt idx="7638">
                  <c:v>196.17999267578125</c:v>
                </c:pt>
                <c:pt idx="7639">
                  <c:v>196.08000183105469</c:v>
                </c:pt>
                <c:pt idx="7640">
                  <c:v>195.66999816894531</c:v>
                </c:pt>
                <c:pt idx="7641">
                  <c:v>196.3699951171875</c:v>
                </c:pt>
                <c:pt idx="7642">
                  <c:v>196.69999694824219</c:v>
                </c:pt>
                <c:pt idx="7643">
                  <c:v>196.42999267578125</c:v>
                </c:pt>
                <c:pt idx="7644">
                  <c:v>196.67999267578125</c:v>
                </c:pt>
                <c:pt idx="7645">
                  <c:v>196.71000671386719</c:v>
                </c:pt>
                <c:pt idx="7646">
                  <c:v>196.77999877929688</c:v>
                </c:pt>
                <c:pt idx="7647">
                  <c:v>196.67999267578125</c:v>
                </c:pt>
                <c:pt idx="7648">
                  <c:v>195.60000610351563</c:v>
                </c:pt>
                <c:pt idx="7649">
                  <c:v>196.13999938964844</c:v>
                </c:pt>
                <c:pt idx="7650">
                  <c:v>195.77999877929688</c:v>
                </c:pt>
                <c:pt idx="7651">
                  <c:v>196.80999755859375</c:v>
                </c:pt>
                <c:pt idx="7652">
                  <c:v>197.30999755859375</c:v>
                </c:pt>
                <c:pt idx="7653">
                  <c:v>196.86000061035156</c:v>
                </c:pt>
                <c:pt idx="7654">
                  <c:v>196.22000122070313</c:v>
                </c:pt>
                <c:pt idx="7655">
                  <c:v>196.55999755859375</c:v>
                </c:pt>
                <c:pt idx="7656">
                  <c:v>196.44000244140625</c:v>
                </c:pt>
                <c:pt idx="7657">
                  <c:v>196.55000305175781</c:v>
                </c:pt>
                <c:pt idx="7658">
                  <c:v>196.71000671386719</c:v>
                </c:pt>
                <c:pt idx="7659">
                  <c:v>196.02000427246094</c:v>
                </c:pt>
                <c:pt idx="7660">
                  <c:v>196.63999938964844</c:v>
                </c:pt>
                <c:pt idx="7661">
                  <c:v>196.08999633789063</c:v>
                </c:pt>
                <c:pt idx="7662">
                  <c:v>196.88999938964844</c:v>
                </c:pt>
                <c:pt idx="7663">
                  <c:v>196.88999938964844</c:v>
                </c:pt>
                <c:pt idx="7664">
                  <c:v>196.16999816894531</c:v>
                </c:pt>
                <c:pt idx="7665">
                  <c:v>196.99000549316406</c:v>
                </c:pt>
                <c:pt idx="7666">
                  <c:v>196.00999450683594</c:v>
                </c:pt>
                <c:pt idx="7667">
                  <c:v>196.52000427246094</c:v>
                </c:pt>
                <c:pt idx="7668">
                  <c:v>196.1199951171875</c:v>
                </c:pt>
                <c:pt idx="7669">
                  <c:v>196.47000122070313</c:v>
                </c:pt>
                <c:pt idx="7670">
                  <c:v>196.8800048828125</c:v>
                </c:pt>
                <c:pt idx="7671">
                  <c:v>196.44999694824219</c:v>
                </c:pt>
                <c:pt idx="7672">
                  <c:v>196.30999755859375</c:v>
                </c:pt>
                <c:pt idx="7673">
                  <c:v>197.10000610351563</c:v>
                </c:pt>
                <c:pt idx="7674">
                  <c:v>196.30000305175781</c:v>
                </c:pt>
                <c:pt idx="7675">
                  <c:v>195.83999633789063</c:v>
                </c:pt>
                <c:pt idx="7676">
                  <c:v>196.77000427246094</c:v>
                </c:pt>
                <c:pt idx="7677">
                  <c:v>196.53999328613281</c:v>
                </c:pt>
                <c:pt idx="7678">
                  <c:v>196.75</c:v>
                </c:pt>
                <c:pt idx="7679">
                  <c:v>196.89999389648438</c:v>
                </c:pt>
                <c:pt idx="7680">
                  <c:v>196.96000671386719</c:v>
                </c:pt>
                <c:pt idx="7681">
                  <c:v>197.16999816894531</c:v>
                </c:pt>
                <c:pt idx="7682">
                  <c:v>196.97999572753906</c:v>
                </c:pt>
                <c:pt idx="7683">
                  <c:v>195.80999755859375</c:v>
                </c:pt>
                <c:pt idx="7684">
                  <c:v>196.27000427246094</c:v>
                </c:pt>
                <c:pt idx="7685">
                  <c:v>195.74000549316406</c:v>
                </c:pt>
                <c:pt idx="7686">
                  <c:v>196.55000305175781</c:v>
                </c:pt>
                <c:pt idx="7687">
                  <c:v>196.92999267578125</c:v>
                </c:pt>
                <c:pt idx="7688">
                  <c:v>197.35000610351563</c:v>
                </c:pt>
                <c:pt idx="7689">
                  <c:v>196.32000732421875</c:v>
                </c:pt>
                <c:pt idx="7690">
                  <c:v>195.94999694824219</c:v>
                </c:pt>
                <c:pt idx="7691">
                  <c:v>196.33000183105469</c:v>
                </c:pt>
                <c:pt idx="7692">
                  <c:v>196.55000305175781</c:v>
                </c:pt>
                <c:pt idx="7693">
                  <c:v>196.86000061035156</c:v>
                </c:pt>
                <c:pt idx="7694">
                  <c:v>196.8800048828125</c:v>
                </c:pt>
                <c:pt idx="7695">
                  <c:v>197.10000610351563</c:v>
                </c:pt>
                <c:pt idx="7696">
                  <c:v>196.89999389648438</c:v>
                </c:pt>
                <c:pt idx="7697">
                  <c:v>197.02000427246094</c:v>
                </c:pt>
                <c:pt idx="7698">
                  <c:v>196.10000610351563</c:v>
                </c:pt>
                <c:pt idx="7699">
                  <c:v>195.58000183105469</c:v>
                </c:pt>
                <c:pt idx="7700">
                  <c:v>196.19000244140625</c:v>
                </c:pt>
                <c:pt idx="7701">
                  <c:v>195.6199951171875</c:v>
                </c:pt>
                <c:pt idx="7702">
                  <c:v>196.6300048828125</c:v>
                </c:pt>
                <c:pt idx="7703">
                  <c:v>196.97999572753906</c:v>
                </c:pt>
                <c:pt idx="7704">
                  <c:v>196.67999267578125</c:v>
                </c:pt>
                <c:pt idx="7705">
                  <c:v>196.80000305175781</c:v>
                </c:pt>
                <c:pt idx="7706">
                  <c:v>196.77000427246094</c:v>
                </c:pt>
                <c:pt idx="7707">
                  <c:v>196.88999938964844</c:v>
                </c:pt>
                <c:pt idx="7708">
                  <c:v>196.66999816894531</c:v>
                </c:pt>
                <c:pt idx="7709">
                  <c:v>196.91999816894531</c:v>
                </c:pt>
                <c:pt idx="7710">
                  <c:v>196.55000305175781</c:v>
                </c:pt>
                <c:pt idx="7711">
                  <c:v>196.75999450683594</c:v>
                </c:pt>
                <c:pt idx="7712">
                  <c:v>196.75999450683594</c:v>
                </c:pt>
                <c:pt idx="7713">
                  <c:v>196.11000061035156</c:v>
                </c:pt>
                <c:pt idx="7714">
                  <c:v>196.80000305175781</c:v>
                </c:pt>
                <c:pt idx="7715">
                  <c:v>196.80000305175781</c:v>
                </c:pt>
                <c:pt idx="7716">
                  <c:v>196.17999267578125</c:v>
                </c:pt>
                <c:pt idx="7717">
                  <c:v>196.83000183105469</c:v>
                </c:pt>
                <c:pt idx="7718">
                  <c:v>196.13999938964844</c:v>
                </c:pt>
                <c:pt idx="7719">
                  <c:v>196.32000732421875</c:v>
                </c:pt>
                <c:pt idx="7720">
                  <c:v>196.58000183105469</c:v>
                </c:pt>
                <c:pt idx="7721">
                  <c:v>196.25</c:v>
                </c:pt>
                <c:pt idx="7722">
                  <c:v>196.69999694824219</c:v>
                </c:pt>
                <c:pt idx="7723">
                  <c:v>196.19000244140625</c:v>
                </c:pt>
                <c:pt idx="7724">
                  <c:v>196.66999816894531</c:v>
                </c:pt>
                <c:pt idx="7725">
                  <c:v>195.69000244140625</c:v>
                </c:pt>
                <c:pt idx="7726">
                  <c:v>196.05000305175781</c:v>
                </c:pt>
                <c:pt idx="7727">
                  <c:v>196.82000732421875</c:v>
                </c:pt>
                <c:pt idx="7728">
                  <c:v>197.08999633789063</c:v>
                </c:pt>
                <c:pt idx="7729">
                  <c:v>196.10000610351563</c:v>
                </c:pt>
                <c:pt idx="7730">
                  <c:v>195.6199951171875</c:v>
                </c:pt>
                <c:pt idx="7731">
                  <c:v>196.05999755859375</c:v>
                </c:pt>
                <c:pt idx="7732">
                  <c:v>195.57000732421875</c:v>
                </c:pt>
                <c:pt idx="7733">
                  <c:v>196.69000244140625</c:v>
                </c:pt>
                <c:pt idx="7734">
                  <c:v>197.1199951171875</c:v>
                </c:pt>
                <c:pt idx="7735">
                  <c:v>196.64999389648438</c:v>
                </c:pt>
                <c:pt idx="7736">
                  <c:v>196.27000427246094</c:v>
                </c:pt>
                <c:pt idx="7737">
                  <c:v>196.46000671386719</c:v>
                </c:pt>
                <c:pt idx="7738">
                  <c:v>196.1199951171875</c:v>
                </c:pt>
                <c:pt idx="7739">
                  <c:v>196.3800048828125</c:v>
                </c:pt>
                <c:pt idx="7740">
                  <c:v>196.05999755859375</c:v>
                </c:pt>
                <c:pt idx="7741">
                  <c:v>196.16999816894531</c:v>
                </c:pt>
                <c:pt idx="7742">
                  <c:v>196.05999755859375</c:v>
                </c:pt>
                <c:pt idx="7743">
                  <c:v>196.08000183105469</c:v>
                </c:pt>
                <c:pt idx="7744">
                  <c:v>197.00999450683594</c:v>
                </c:pt>
                <c:pt idx="7745">
                  <c:v>196.75</c:v>
                </c:pt>
                <c:pt idx="7746">
                  <c:v>197.08999633789063</c:v>
                </c:pt>
                <c:pt idx="7747">
                  <c:v>195.96000671386719</c:v>
                </c:pt>
                <c:pt idx="7748">
                  <c:v>195.53999328613281</c:v>
                </c:pt>
                <c:pt idx="7749">
                  <c:v>196.03999328613281</c:v>
                </c:pt>
                <c:pt idx="7750">
                  <c:v>196.63999938964844</c:v>
                </c:pt>
                <c:pt idx="7751">
                  <c:v>196.38999938964844</c:v>
                </c:pt>
                <c:pt idx="7752">
                  <c:v>196.32000732421875</c:v>
                </c:pt>
                <c:pt idx="7753">
                  <c:v>196.6300048828125</c:v>
                </c:pt>
                <c:pt idx="7754">
                  <c:v>196.36000061035156</c:v>
                </c:pt>
                <c:pt idx="7755">
                  <c:v>196.67999267578125</c:v>
                </c:pt>
                <c:pt idx="7756">
                  <c:v>195.47999572753906</c:v>
                </c:pt>
                <c:pt idx="7757">
                  <c:v>196.63999938964844</c:v>
                </c:pt>
                <c:pt idx="7758">
                  <c:v>196.10000610351563</c:v>
                </c:pt>
                <c:pt idx="7759">
                  <c:v>196.08999633789063</c:v>
                </c:pt>
                <c:pt idx="7760">
                  <c:v>196.75999450683594</c:v>
                </c:pt>
                <c:pt idx="7761">
                  <c:v>196.11000061035156</c:v>
                </c:pt>
                <c:pt idx="7762">
                  <c:v>196.69999694824219</c:v>
                </c:pt>
                <c:pt idx="7763">
                  <c:v>196.55000305175781</c:v>
                </c:pt>
                <c:pt idx="7764">
                  <c:v>196.1300048828125</c:v>
                </c:pt>
                <c:pt idx="7765">
                  <c:v>195.74000549316406</c:v>
                </c:pt>
                <c:pt idx="7766">
                  <c:v>196.17999267578125</c:v>
                </c:pt>
                <c:pt idx="7767">
                  <c:v>196.28999328613281</c:v>
                </c:pt>
                <c:pt idx="7768">
                  <c:v>196.19999694824219</c:v>
                </c:pt>
                <c:pt idx="7769">
                  <c:v>196.02999877929688</c:v>
                </c:pt>
                <c:pt idx="7770">
                  <c:v>196.66000366210938</c:v>
                </c:pt>
                <c:pt idx="7771">
                  <c:v>197.03999328613281</c:v>
                </c:pt>
                <c:pt idx="7772">
                  <c:v>197.17999267578125</c:v>
                </c:pt>
                <c:pt idx="7773">
                  <c:v>195.58000183105469</c:v>
                </c:pt>
                <c:pt idx="7774">
                  <c:v>196.03999328613281</c:v>
                </c:pt>
                <c:pt idx="7775">
                  <c:v>195.63999938964844</c:v>
                </c:pt>
                <c:pt idx="7776">
                  <c:v>196.5</c:v>
                </c:pt>
                <c:pt idx="7777">
                  <c:v>196.66999816894531</c:v>
                </c:pt>
                <c:pt idx="7778">
                  <c:v>196.46000671386719</c:v>
                </c:pt>
                <c:pt idx="7779">
                  <c:v>196.33999633789063</c:v>
                </c:pt>
                <c:pt idx="7780">
                  <c:v>196.63999938964844</c:v>
                </c:pt>
                <c:pt idx="7781">
                  <c:v>196.05000305175781</c:v>
                </c:pt>
                <c:pt idx="7782">
                  <c:v>196.63999938964844</c:v>
                </c:pt>
                <c:pt idx="7783">
                  <c:v>195.39999389648438</c:v>
                </c:pt>
                <c:pt idx="7784">
                  <c:v>196.00999450683594</c:v>
                </c:pt>
                <c:pt idx="7785">
                  <c:v>195.44000244140625</c:v>
                </c:pt>
                <c:pt idx="7786">
                  <c:v>196.38999938964844</c:v>
                </c:pt>
                <c:pt idx="7787">
                  <c:v>196.72000122070313</c:v>
                </c:pt>
                <c:pt idx="7788">
                  <c:v>196.36000061035156</c:v>
                </c:pt>
                <c:pt idx="7789">
                  <c:v>196.3699951171875</c:v>
                </c:pt>
                <c:pt idx="7790">
                  <c:v>196.22000122070313</c:v>
                </c:pt>
                <c:pt idx="7791">
                  <c:v>196.44000244140625</c:v>
                </c:pt>
                <c:pt idx="7792">
                  <c:v>196.69000244140625</c:v>
                </c:pt>
                <c:pt idx="7793">
                  <c:v>195.97999572753906</c:v>
                </c:pt>
                <c:pt idx="7794">
                  <c:v>196.66000366210938</c:v>
                </c:pt>
                <c:pt idx="7795">
                  <c:v>195.97000122070313</c:v>
                </c:pt>
                <c:pt idx="7796">
                  <c:v>195.99000549316406</c:v>
                </c:pt>
                <c:pt idx="7797">
                  <c:v>196.6300048828125</c:v>
                </c:pt>
                <c:pt idx="7798">
                  <c:v>196.60000610351563</c:v>
                </c:pt>
                <c:pt idx="7799">
                  <c:v>196.72000122070313</c:v>
                </c:pt>
                <c:pt idx="7800">
                  <c:v>197.02999877929688</c:v>
                </c:pt>
                <c:pt idx="7801">
                  <c:v>196.64999389648438</c:v>
                </c:pt>
                <c:pt idx="7802">
                  <c:v>196.97999572753906</c:v>
                </c:pt>
                <c:pt idx="7803">
                  <c:v>196.63999938964844</c:v>
                </c:pt>
                <c:pt idx="7804">
                  <c:v>196.41000366210938</c:v>
                </c:pt>
                <c:pt idx="7805">
                  <c:v>196.6300048828125</c:v>
                </c:pt>
                <c:pt idx="7806">
                  <c:v>196.22999572753906</c:v>
                </c:pt>
                <c:pt idx="7807">
                  <c:v>196.00999450683594</c:v>
                </c:pt>
                <c:pt idx="7808">
                  <c:v>195.47000122070313</c:v>
                </c:pt>
                <c:pt idx="7809">
                  <c:v>195.89999389648438</c:v>
                </c:pt>
                <c:pt idx="7810">
                  <c:v>196.66000366210938</c:v>
                </c:pt>
                <c:pt idx="7811">
                  <c:v>196.52999877929688</c:v>
                </c:pt>
                <c:pt idx="7812">
                  <c:v>196.05000305175781</c:v>
                </c:pt>
                <c:pt idx="7813">
                  <c:v>196.63999938964844</c:v>
                </c:pt>
                <c:pt idx="7814">
                  <c:v>196.32000732421875</c:v>
                </c:pt>
                <c:pt idx="7815">
                  <c:v>196.44000244140625</c:v>
                </c:pt>
                <c:pt idx="7816">
                  <c:v>196.03999328613281</c:v>
                </c:pt>
                <c:pt idx="7817">
                  <c:v>196.6199951171875</c:v>
                </c:pt>
                <c:pt idx="7818">
                  <c:v>196.19999694824219</c:v>
                </c:pt>
                <c:pt idx="7819">
                  <c:v>196.00999450683594</c:v>
                </c:pt>
                <c:pt idx="7820">
                  <c:v>196.69000244140625</c:v>
                </c:pt>
                <c:pt idx="7821">
                  <c:v>196</c:v>
                </c:pt>
                <c:pt idx="7822">
                  <c:v>196.16000366210938</c:v>
                </c:pt>
                <c:pt idx="7823">
                  <c:v>196.57000732421875</c:v>
                </c:pt>
                <c:pt idx="7824">
                  <c:v>196.19000244140625</c:v>
                </c:pt>
                <c:pt idx="7825">
                  <c:v>195.86000061035156</c:v>
                </c:pt>
                <c:pt idx="7826">
                  <c:v>196.07000732421875</c:v>
                </c:pt>
                <c:pt idx="7827">
                  <c:v>196.16999816894531</c:v>
                </c:pt>
                <c:pt idx="7828">
                  <c:v>196.05000305175781</c:v>
                </c:pt>
                <c:pt idx="7829">
                  <c:v>195.88999938964844</c:v>
                </c:pt>
                <c:pt idx="7830">
                  <c:v>196.63999938964844</c:v>
                </c:pt>
                <c:pt idx="7831">
                  <c:v>197.05000305175781</c:v>
                </c:pt>
                <c:pt idx="7832">
                  <c:v>195.91000366210938</c:v>
                </c:pt>
                <c:pt idx="7833">
                  <c:v>195.49000549316406</c:v>
                </c:pt>
                <c:pt idx="7834">
                  <c:v>195.97999572753906</c:v>
                </c:pt>
                <c:pt idx="7835">
                  <c:v>196.27000427246094</c:v>
                </c:pt>
                <c:pt idx="7836">
                  <c:v>196.14999389648438</c:v>
                </c:pt>
                <c:pt idx="7837">
                  <c:v>196.25999450683594</c:v>
                </c:pt>
                <c:pt idx="7838">
                  <c:v>196.1300048828125</c:v>
                </c:pt>
                <c:pt idx="7839">
                  <c:v>196.8800048828125</c:v>
                </c:pt>
                <c:pt idx="7840">
                  <c:v>196.58000183105469</c:v>
                </c:pt>
                <c:pt idx="7841">
                  <c:v>196.80000305175781</c:v>
                </c:pt>
                <c:pt idx="7842">
                  <c:v>196.58000183105469</c:v>
                </c:pt>
                <c:pt idx="7843">
                  <c:v>195.25999450683594</c:v>
                </c:pt>
                <c:pt idx="7844">
                  <c:v>195.83000183105469</c:v>
                </c:pt>
                <c:pt idx="7845">
                  <c:v>195.3699951171875</c:v>
                </c:pt>
                <c:pt idx="7846">
                  <c:v>196.36000061035156</c:v>
                </c:pt>
                <c:pt idx="7847">
                  <c:v>196.63999938964844</c:v>
                </c:pt>
                <c:pt idx="7848">
                  <c:v>196.27999877929688</c:v>
                </c:pt>
                <c:pt idx="7849">
                  <c:v>196.52999877929688</c:v>
                </c:pt>
                <c:pt idx="7850">
                  <c:v>196.30999755859375</c:v>
                </c:pt>
                <c:pt idx="7851">
                  <c:v>196.33000183105469</c:v>
                </c:pt>
                <c:pt idx="7852">
                  <c:v>196.3699951171875</c:v>
                </c:pt>
                <c:pt idx="7853">
                  <c:v>195.91999816894531</c:v>
                </c:pt>
                <c:pt idx="7854">
                  <c:v>195.71000671386719</c:v>
                </c:pt>
                <c:pt idx="7855">
                  <c:v>196</c:v>
                </c:pt>
                <c:pt idx="7856">
                  <c:v>195.67999267578125</c:v>
                </c:pt>
                <c:pt idx="7857">
                  <c:v>195.80000305175781</c:v>
                </c:pt>
                <c:pt idx="7858">
                  <c:v>196.22000122070313</c:v>
                </c:pt>
                <c:pt idx="7859">
                  <c:v>196.42999267578125</c:v>
                </c:pt>
                <c:pt idx="7860">
                  <c:v>196.91999816894531</c:v>
                </c:pt>
                <c:pt idx="7861">
                  <c:v>196.39999389648438</c:v>
                </c:pt>
                <c:pt idx="7862">
                  <c:v>195.41000366210938</c:v>
                </c:pt>
                <c:pt idx="7863">
                  <c:v>195.83999633789063</c:v>
                </c:pt>
                <c:pt idx="7864">
                  <c:v>195.46000671386719</c:v>
                </c:pt>
                <c:pt idx="7865">
                  <c:v>195.91000366210938</c:v>
                </c:pt>
                <c:pt idx="7866">
                  <c:v>195.94999694824219</c:v>
                </c:pt>
                <c:pt idx="7867">
                  <c:v>195.83999633789063</c:v>
                </c:pt>
                <c:pt idx="7868">
                  <c:v>195.72000122070313</c:v>
                </c:pt>
                <c:pt idx="7869">
                  <c:v>196.50999450683594</c:v>
                </c:pt>
                <c:pt idx="7870">
                  <c:v>196.8699951171875</c:v>
                </c:pt>
                <c:pt idx="7871">
                  <c:v>196.42999267578125</c:v>
                </c:pt>
                <c:pt idx="7872">
                  <c:v>195.42999267578125</c:v>
                </c:pt>
                <c:pt idx="7873">
                  <c:v>195.92999267578125</c:v>
                </c:pt>
                <c:pt idx="7874">
                  <c:v>195.47000122070313</c:v>
                </c:pt>
                <c:pt idx="7875">
                  <c:v>195.82000732421875</c:v>
                </c:pt>
                <c:pt idx="7876">
                  <c:v>195.77000427246094</c:v>
                </c:pt>
                <c:pt idx="7877">
                  <c:v>195.80000305175781</c:v>
                </c:pt>
                <c:pt idx="7878">
                  <c:v>195.61000061035156</c:v>
                </c:pt>
                <c:pt idx="7879">
                  <c:v>196.42999267578125</c:v>
                </c:pt>
                <c:pt idx="7880">
                  <c:v>196.8800048828125</c:v>
                </c:pt>
                <c:pt idx="7881">
                  <c:v>196.38999938964844</c:v>
                </c:pt>
                <c:pt idx="7882">
                  <c:v>195.47999572753906</c:v>
                </c:pt>
                <c:pt idx="7883">
                  <c:v>195.96000671386719</c:v>
                </c:pt>
                <c:pt idx="7884">
                  <c:v>195.71000671386719</c:v>
                </c:pt>
                <c:pt idx="7885">
                  <c:v>196.03999328613281</c:v>
                </c:pt>
                <c:pt idx="7886">
                  <c:v>195.46000671386719</c:v>
                </c:pt>
                <c:pt idx="7887">
                  <c:v>195.69000244140625</c:v>
                </c:pt>
                <c:pt idx="7888">
                  <c:v>196.28999328613281</c:v>
                </c:pt>
                <c:pt idx="7889">
                  <c:v>196.27999877929688</c:v>
                </c:pt>
                <c:pt idx="7890">
                  <c:v>195.69000244140625</c:v>
                </c:pt>
                <c:pt idx="7891">
                  <c:v>196.08999633789063</c:v>
                </c:pt>
                <c:pt idx="7892">
                  <c:v>195.61000061035156</c:v>
                </c:pt>
                <c:pt idx="7893">
                  <c:v>195.30000305175781</c:v>
                </c:pt>
                <c:pt idx="7894">
                  <c:v>195.75</c:v>
                </c:pt>
                <c:pt idx="7895">
                  <c:v>195.69000244140625</c:v>
                </c:pt>
                <c:pt idx="7896">
                  <c:v>195.66000366210938</c:v>
                </c:pt>
                <c:pt idx="7897">
                  <c:v>195.47000122070313</c:v>
                </c:pt>
                <c:pt idx="7898">
                  <c:v>196.25999450683594</c:v>
                </c:pt>
                <c:pt idx="7899">
                  <c:v>196.72999572753906</c:v>
                </c:pt>
                <c:pt idx="7900">
                  <c:v>196.25999450683594</c:v>
                </c:pt>
                <c:pt idx="7901">
                  <c:v>196.75</c:v>
                </c:pt>
                <c:pt idx="7902">
                  <c:v>195.8800048828125</c:v>
                </c:pt>
                <c:pt idx="7903">
                  <c:v>195.66000366210938</c:v>
                </c:pt>
                <c:pt idx="7904">
                  <c:v>196.02000427246094</c:v>
                </c:pt>
                <c:pt idx="7905">
                  <c:v>195.38999938964844</c:v>
                </c:pt>
                <c:pt idx="7906">
                  <c:v>195.61000061035156</c:v>
                </c:pt>
                <c:pt idx="7907">
                  <c:v>195.21000671386719</c:v>
                </c:pt>
                <c:pt idx="7908">
                  <c:v>196.25</c:v>
                </c:pt>
                <c:pt idx="7909">
                  <c:v>196.33000183105469</c:v>
                </c:pt>
                <c:pt idx="7910">
                  <c:v>196.19999694824219</c:v>
                </c:pt>
                <c:pt idx="7911">
                  <c:v>195.61000061035156</c:v>
                </c:pt>
                <c:pt idx="7912">
                  <c:v>196.10000610351563</c:v>
                </c:pt>
                <c:pt idx="7913">
                  <c:v>195.8699951171875</c:v>
                </c:pt>
                <c:pt idx="7914">
                  <c:v>196.08999633789063</c:v>
                </c:pt>
                <c:pt idx="7915">
                  <c:v>195.60000610351563</c:v>
                </c:pt>
                <c:pt idx="7916">
                  <c:v>195.55000305175781</c:v>
                </c:pt>
                <c:pt idx="7917">
                  <c:v>195.25999450683594</c:v>
                </c:pt>
                <c:pt idx="7918">
                  <c:v>195.6199951171875</c:v>
                </c:pt>
                <c:pt idx="7919">
                  <c:v>196.32000732421875</c:v>
                </c:pt>
                <c:pt idx="7920">
                  <c:v>196.19999694824219</c:v>
                </c:pt>
                <c:pt idx="7921">
                  <c:v>195.6199951171875</c:v>
                </c:pt>
                <c:pt idx="7922">
                  <c:v>196.19000244140625</c:v>
                </c:pt>
                <c:pt idx="7923">
                  <c:v>196.58000183105469</c:v>
                </c:pt>
                <c:pt idx="7924">
                  <c:v>195.24000549316406</c:v>
                </c:pt>
                <c:pt idx="7925">
                  <c:v>195.61000061035156</c:v>
                </c:pt>
                <c:pt idx="7926">
                  <c:v>195.97999572753906</c:v>
                </c:pt>
                <c:pt idx="7927">
                  <c:v>195.77000427246094</c:v>
                </c:pt>
                <c:pt idx="7928">
                  <c:v>195.97999572753906</c:v>
                </c:pt>
                <c:pt idx="7929">
                  <c:v>196.22000122070313</c:v>
                </c:pt>
                <c:pt idx="7930">
                  <c:v>195.17999267578125</c:v>
                </c:pt>
                <c:pt idx="7931">
                  <c:v>195.61000061035156</c:v>
                </c:pt>
                <c:pt idx="7932">
                  <c:v>196.13999938964844</c:v>
                </c:pt>
                <c:pt idx="7933">
                  <c:v>195.80000305175781</c:v>
                </c:pt>
                <c:pt idx="7934">
                  <c:v>195.89999389648438</c:v>
                </c:pt>
                <c:pt idx="7935">
                  <c:v>195.75999450683594</c:v>
                </c:pt>
                <c:pt idx="7936">
                  <c:v>195.92999267578125</c:v>
                </c:pt>
                <c:pt idx="7937">
                  <c:v>195.72999572753906</c:v>
                </c:pt>
                <c:pt idx="7938">
                  <c:v>196.30999755859375</c:v>
                </c:pt>
                <c:pt idx="7939">
                  <c:v>195.46000671386719</c:v>
                </c:pt>
                <c:pt idx="7940">
                  <c:v>195.55000305175781</c:v>
                </c:pt>
                <c:pt idx="7941">
                  <c:v>195.46000671386719</c:v>
                </c:pt>
                <c:pt idx="7942">
                  <c:v>196.25</c:v>
                </c:pt>
                <c:pt idx="7943">
                  <c:v>196.6300048828125</c:v>
                </c:pt>
                <c:pt idx="7944">
                  <c:v>195.50999450683594</c:v>
                </c:pt>
                <c:pt idx="7945">
                  <c:v>195.05000305175781</c:v>
                </c:pt>
                <c:pt idx="7946">
                  <c:v>195.50999450683594</c:v>
                </c:pt>
                <c:pt idx="7947">
                  <c:v>196.03999328613281</c:v>
                </c:pt>
                <c:pt idx="7948">
                  <c:v>195.82000732421875</c:v>
                </c:pt>
                <c:pt idx="7949">
                  <c:v>196.03999328613281</c:v>
                </c:pt>
                <c:pt idx="7950">
                  <c:v>195.83000183105469</c:v>
                </c:pt>
                <c:pt idx="7951">
                  <c:v>196.36000061035156</c:v>
                </c:pt>
                <c:pt idx="7952">
                  <c:v>196.1199951171875</c:v>
                </c:pt>
                <c:pt idx="7953">
                  <c:v>196.27000427246094</c:v>
                </c:pt>
                <c:pt idx="7954">
                  <c:v>196.17999267578125</c:v>
                </c:pt>
                <c:pt idx="7955">
                  <c:v>194.99000549316406</c:v>
                </c:pt>
                <c:pt idx="7956">
                  <c:v>195.42999267578125</c:v>
                </c:pt>
                <c:pt idx="7957">
                  <c:v>195.02000427246094</c:v>
                </c:pt>
                <c:pt idx="7958">
                  <c:v>196.02999877929688</c:v>
                </c:pt>
                <c:pt idx="7959">
                  <c:v>196.50999450683594</c:v>
                </c:pt>
                <c:pt idx="7960">
                  <c:v>196.05999755859375</c:v>
                </c:pt>
                <c:pt idx="7961">
                  <c:v>195.74000549316406</c:v>
                </c:pt>
                <c:pt idx="7962">
                  <c:v>196.02999877929688</c:v>
                </c:pt>
                <c:pt idx="7963">
                  <c:v>196.05000305175781</c:v>
                </c:pt>
                <c:pt idx="7964">
                  <c:v>196.07000732421875</c:v>
                </c:pt>
                <c:pt idx="7965">
                  <c:v>194.99000549316406</c:v>
                </c:pt>
                <c:pt idx="7966">
                  <c:v>195.47000122070313</c:v>
                </c:pt>
                <c:pt idx="7967">
                  <c:v>194.99000549316406</c:v>
                </c:pt>
                <c:pt idx="7968">
                  <c:v>195.50999450683594</c:v>
                </c:pt>
                <c:pt idx="7969">
                  <c:v>196.5</c:v>
                </c:pt>
                <c:pt idx="7970">
                  <c:v>196.05000305175781</c:v>
                </c:pt>
                <c:pt idx="7971">
                  <c:v>195.55999755859375</c:v>
                </c:pt>
                <c:pt idx="7972">
                  <c:v>195.80999755859375</c:v>
                </c:pt>
                <c:pt idx="7973">
                  <c:v>196.24000549316406</c:v>
                </c:pt>
                <c:pt idx="7974">
                  <c:v>196.25</c:v>
                </c:pt>
                <c:pt idx="7975">
                  <c:v>195.53999328613281</c:v>
                </c:pt>
                <c:pt idx="7976">
                  <c:v>195.1300048828125</c:v>
                </c:pt>
                <c:pt idx="7977">
                  <c:v>196.16999816894531</c:v>
                </c:pt>
                <c:pt idx="7978">
                  <c:v>195.60000610351563</c:v>
                </c:pt>
                <c:pt idx="7979">
                  <c:v>196.02000427246094</c:v>
                </c:pt>
                <c:pt idx="7980">
                  <c:v>195.75</c:v>
                </c:pt>
                <c:pt idx="7981">
                  <c:v>196.13999938964844</c:v>
                </c:pt>
                <c:pt idx="7982">
                  <c:v>196.42999267578125</c:v>
                </c:pt>
                <c:pt idx="7983">
                  <c:v>195.52000427246094</c:v>
                </c:pt>
                <c:pt idx="7984">
                  <c:v>195.07000732421875</c:v>
                </c:pt>
                <c:pt idx="7985">
                  <c:v>195.66000366210938</c:v>
                </c:pt>
                <c:pt idx="7986">
                  <c:v>196.05000305175781</c:v>
                </c:pt>
                <c:pt idx="7987">
                  <c:v>195.6199951171875</c:v>
                </c:pt>
                <c:pt idx="7988">
                  <c:v>195.39999389648438</c:v>
                </c:pt>
                <c:pt idx="7989">
                  <c:v>195.46000671386719</c:v>
                </c:pt>
                <c:pt idx="7990">
                  <c:v>196.69000244140625</c:v>
                </c:pt>
                <c:pt idx="7991">
                  <c:v>196.13999938964844</c:v>
                </c:pt>
                <c:pt idx="7992">
                  <c:v>196.44000244140625</c:v>
                </c:pt>
                <c:pt idx="7993">
                  <c:v>196.1300048828125</c:v>
                </c:pt>
                <c:pt idx="7994">
                  <c:v>196.27000427246094</c:v>
                </c:pt>
                <c:pt idx="7995">
                  <c:v>196.25</c:v>
                </c:pt>
                <c:pt idx="7996">
                  <c:v>196.6300048828125</c:v>
                </c:pt>
                <c:pt idx="7997">
                  <c:v>195.57000732421875</c:v>
                </c:pt>
                <c:pt idx="7998">
                  <c:v>195.19999694824219</c:v>
                </c:pt>
                <c:pt idx="7999">
                  <c:v>195.77999877929688</c:v>
                </c:pt>
                <c:pt idx="8000">
                  <c:v>195.57000732421875</c:v>
                </c:pt>
                <c:pt idx="8001">
                  <c:v>195.58999633789063</c:v>
                </c:pt>
                <c:pt idx="8002">
                  <c:v>196.33000183105469</c:v>
                </c:pt>
                <c:pt idx="8003">
                  <c:v>196.16999816894531</c:v>
                </c:pt>
                <c:pt idx="8004">
                  <c:v>195.69000244140625</c:v>
                </c:pt>
                <c:pt idx="8005">
                  <c:v>196.03999328613281</c:v>
                </c:pt>
                <c:pt idx="8006">
                  <c:v>196.14999389648438</c:v>
                </c:pt>
                <c:pt idx="8007">
                  <c:v>196.21000671386719</c:v>
                </c:pt>
                <c:pt idx="8008">
                  <c:v>195.53999328613281</c:v>
                </c:pt>
                <c:pt idx="8009">
                  <c:v>195.55000305175781</c:v>
                </c:pt>
                <c:pt idx="8010">
                  <c:v>195.75</c:v>
                </c:pt>
                <c:pt idx="8011">
                  <c:v>195.77000427246094</c:v>
                </c:pt>
                <c:pt idx="8012">
                  <c:v>195.92999267578125</c:v>
                </c:pt>
                <c:pt idx="8013">
                  <c:v>195.94000244140625</c:v>
                </c:pt>
                <c:pt idx="8014">
                  <c:v>195.28999328613281</c:v>
                </c:pt>
                <c:pt idx="8015">
                  <c:v>195.52000427246094</c:v>
                </c:pt>
                <c:pt idx="8016">
                  <c:v>195.07000732421875</c:v>
                </c:pt>
                <c:pt idx="8017">
                  <c:v>195.52999877929688</c:v>
                </c:pt>
                <c:pt idx="8018">
                  <c:v>196.27999877929688</c:v>
                </c:pt>
                <c:pt idx="8019">
                  <c:v>195.80999755859375</c:v>
                </c:pt>
                <c:pt idx="8020">
                  <c:v>195.86000061035156</c:v>
                </c:pt>
                <c:pt idx="8021">
                  <c:v>196.22999572753906</c:v>
                </c:pt>
                <c:pt idx="8022">
                  <c:v>195.57000732421875</c:v>
                </c:pt>
                <c:pt idx="8023">
                  <c:v>195.46000671386719</c:v>
                </c:pt>
                <c:pt idx="8024">
                  <c:v>195.22999572753906</c:v>
                </c:pt>
                <c:pt idx="8025">
                  <c:v>195.86000061035156</c:v>
                </c:pt>
                <c:pt idx="8026">
                  <c:v>195.83999633789063</c:v>
                </c:pt>
                <c:pt idx="8027">
                  <c:v>195.80000305175781</c:v>
                </c:pt>
                <c:pt idx="8028">
                  <c:v>196.24000549316406</c:v>
                </c:pt>
                <c:pt idx="8029">
                  <c:v>196.69000244140625</c:v>
                </c:pt>
                <c:pt idx="8030">
                  <c:v>196.25999450683594</c:v>
                </c:pt>
                <c:pt idx="8031">
                  <c:v>196.78999328613281</c:v>
                </c:pt>
                <c:pt idx="8032">
                  <c:v>195.85000610351563</c:v>
                </c:pt>
                <c:pt idx="8033">
                  <c:v>195.66999816894531</c:v>
                </c:pt>
                <c:pt idx="8034">
                  <c:v>195.99000549316406</c:v>
                </c:pt>
                <c:pt idx="8035">
                  <c:v>195.27000427246094</c:v>
                </c:pt>
                <c:pt idx="8036">
                  <c:v>195.6300048828125</c:v>
                </c:pt>
                <c:pt idx="8037">
                  <c:v>195.14999389648438</c:v>
                </c:pt>
                <c:pt idx="8038">
                  <c:v>196.32000732421875</c:v>
                </c:pt>
                <c:pt idx="8039">
                  <c:v>196.66999816894531</c:v>
                </c:pt>
                <c:pt idx="8040">
                  <c:v>196.19999694824219</c:v>
                </c:pt>
                <c:pt idx="8041">
                  <c:v>196.44999694824219</c:v>
                </c:pt>
                <c:pt idx="8042">
                  <c:v>196.32000732421875</c:v>
                </c:pt>
                <c:pt idx="8043">
                  <c:v>196.55000305175781</c:v>
                </c:pt>
                <c:pt idx="8044">
                  <c:v>196.3800048828125</c:v>
                </c:pt>
                <c:pt idx="8045">
                  <c:v>195.13999938964844</c:v>
                </c:pt>
                <c:pt idx="8046">
                  <c:v>195.6300048828125</c:v>
                </c:pt>
                <c:pt idx="8047">
                  <c:v>195.17999267578125</c:v>
                </c:pt>
                <c:pt idx="8048">
                  <c:v>195.91000366210938</c:v>
                </c:pt>
                <c:pt idx="8049">
                  <c:v>196.08000183105469</c:v>
                </c:pt>
                <c:pt idx="8050">
                  <c:v>195.78999328613281</c:v>
                </c:pt>
                <c:pt idx="8051">
                  <c:v>195.97999572753906</c:v>
                </c:pt>
                <c:pt idx="8052">
                  <c:v>196.30999755859375</c:v>
                </c:pt>
                <c:pt idx="8053">
                  <c:v>196.69000244140625</c:v>
                </c:pt>
                <c:pt idx="8054">
                  <c:v>196.33999633789063</c:v>
                </c:pt>
                <c:pt idx="8055">
                  <c:v>195.16999816894531</c:v>
                </c:pt>
                <c:pt idx="8056">
                  <c:v>195.67999267578125</c:v>
                </c:pt>
                <c:pt idx="8057">
                  <c:v>196.1199951171875</c:v>
                </c:pt>
                <c:pt idx="8058">
                  <c:v>195.91999816894531</c:v>
                </c:pt>
                <c:pt idx="8059">
                  <c:v>196.24000549316406</c:v>
                </c:pt>
                <c:pt idx="8060">
                  <c:v>195.89999389648438</c:v>
                </c:pt>
                <c:pt idx="8061">
                  <c:v>196.38999938964844</c:v>
                </c:pt>
                <c:pt idx="8062">
                  <c:v>196.50999450683594</c:v>
                </c:pt>
                <c:pt idx="8063">
                  <c:v>195.80000305175781</c:v>
                </c:pt>
                <c:pt idx="8064">
                  <c:v>196.52000427246094</c:v>
                </c:pt>
                <c:pt idx="8065">
                  <c:v>195.6199951171875</c:v>
                </c:pt>
                <c:pt idx="8066">
                  <c:v>196.08999633789063</c:v>
                </c:pt>
                <c:pt idx="8067">
                  <c:v>195.83999633789063</c:v>
                </c:pt>
                <c:pt idx="8068">
                  <c:v>196.38999938964844</c:v>
                </c:pt>
                <c:pt idx="8069">
                  <c:v>195.97999572753906</c:v>
                </c:pt>
                <c:pt idx="8070">
                  <c:v>196.08000183105469</c:v>
                </c:pt>
                <c:pt idx="8071">
                  <c:v>196.44999694824219</c:v>
                </c:pt>
                <c:pt idx="8072">
                  <c:v>196.77999877929688</c:v>
                </c:pt>
                <c:pt idx="8073">
                  <c:v>196.47999572753906</c:v>
                </c:pt>
                <c:pt idx="8074">
                  <c:v>196.86000061035156</c:v>
                </c:pt>
                <c:pt idx="8075">
                  <c:v>195.86000061035156</c:v>
                </c:pt>
                <c:pt idx="8076">
                  <c:v>195.36000061035156</c:v>
                </c:pt>
                <c:pt idx="8077">
                  <c:v>195.83000183105469</c:v>
                </c:pt>
                <c:pt idx="8078">
                  <c:v>196.22999572753906</c:v>
                </c:pt>
                <c:pt idx="8079">
                  <c:v>196.08000183105469</c:v>
                </c:pt>
                <c:pt idx="8080">
                  <c:v>196.05999755859375</c:v>
                </c:pt>
                <c:pt idx="8081">
                  <c:v>196.58000183105469</c:v>
                </c:pt>
                <c:pt idx="8082">
                  <c:v>196.85000610351563</c:v>
                </c:pt>
                <c:pt idx="8083">
                  <c:v>196.55999755859375</c:v>
                </c:pt>
                <c:pt idx="8084">
                  <c:v>195.28999328613281</c:v>
                </c:pt>
                <c:pt idx="8085">
                  <c:v>195.75</c:v>
                </c:pt>
                <c:pt idx="8086">
                  <c:v>195.14999389648438</c:v>
                </c:pt>
                <c:pt idx="8087">
                  <c:v>196.11000061035156</c:v>
                </c:pt>
                <c:pt idx="8088">
                  <c:v>196.30000305175781</c:v>
                </c:pt>
                <c:pt idx="8089">
                  <c:v>196.10000610351563</c:v>
                </c:pt>
                <c:pt idx="8090">
                  <c:v>196.38999938964844</c:v>
                </c:pt>
                <c:pt idx="8091">
                  <c:v>196.30999755859375</c:v>
                </c:pt>
                <c:pt idx="8092">
                  <c:v>196.36000061035156</c:v>
                </c:pt>
                <c:pt idx="8093">
                  <c:v>195.63999938964844</c:v>
                </c:pt>
                <c:pt idx="8094">
                  <c:v>195.22000122070313</c:v>
                </c:pt>
                <c:pt idx="8095">
                  <c:v>195.66000366210938</c:v>
                </c:pt>
                <c:pt idx="8096">
                  <c:v>196.80000305175781</c:v>
                </c:pt>
                <c:pt idx="8097">
                  <c:v>196.42999267578125</c:v>
                </c:pt>
                <c:pt idx="8098">
                  <c:v>196.88999938964844</c:v>
                </c:pt>
                <c:pt idx="8099">
                  <c:v>196.41999816894531</c:v>
                </c:pt>
                <c:pt idx="8100">
                  <c:v>195.69999694824219</c:v>
                </c:pt>
                <c:pt idx="8101">
                  <c:v>196.05999755859375</c:v>
                </c:pt>
                <c:pt idx="8102">
                  <c:v>196.22000122070313</c:v>
                </c:pt>
                <c:pt idx="8103">
                  <c:v>195.91999816894531</c:v>
                </c:pt>
                <c:pt idx="8104">
                  <c:v>196.3800048828125</c:v>
                </c:pt>
                <c:pt idx="8105">
                  <c:v>195.91000366210938</c:v>
                </c:pt>
                <c:pt idx="8106">
                  <c:v>195.77999877929688</c:v>
                </c:pt>
                <c:pt idx="8107">
                  <c:v>196.5</c:v>
                </c:pt>
                <c:pt idx="8108">
                  <c:v>195.69000244140625</c:v>
                </c:pt>
                <c:pt idx="8109">
                  <c:v>196.52000427246094</c:v>
                </c:pt>
                <c:pt idx="8110">
                  <c:v>196.32000732421875</c:v>
                </c:pt>
                <c:pt idx="8111">
                  <c:v>195.89999389648438</c:v>
                </c:pt>
                <c:pt idx="8112">
                  <c:v>196.36000061035156</c:v>
                </c:pt>
                <c:pt idx="8113">
                  <c:v>196.74000549316406</c:v>
                </c:pt>
                <c:pt idx="8114">
                  <c:v>196.08000183105469</c:v>
                </c:pt>
                <c:pt idx="8115">
                  <c:v>195.89999389648438</c:v>
                </c:pt>
                <c:pt idx="8116">
                  <c:v>196.24000549316406</c:v>
                </c:pt>
                <c:pt idx="8117">
                  <c:v>196.47999572753906</c:v>
                </c:pt>
                <c:pt idx="8118">
                  <c:v>195.72999572753906</c:v>
                </c:pt>
                <c:pt idx="8119">
                  <c:v>195.28999328613281</c:v>
                </c:pt>
                <c:pt idx="8120">
                  <c:v>196.36000061035156</c:v>
                </c:pt>
                <c:pt idx="8121">
                  <c:v>196.78999328613281</c:v>
                </c:pt>
                <c:pt idx="8122">
                  <c:v>196.39999389648438</c:v>
                </c:pt>
                <c:pt idx="8123">
                  <c:v>196.05000305175781</c:v>
                </c:pt>
                <c:pt idx="8124">
                  <c:v>196.10000610351563</c:v>
                </c:pt>
                <c:pt idx="8125">
                  <c:v>195.91000366210938</c:v>
                </c:pt>
                <c:pt idx="8126">
                  <c:v>196.16999816894531</c:v>
                </c:pt>
                <c:pt idx="8127">
                  <c:v>195.50999450683594</c:v>
                </c:pt>
                <c:pt idx="8128">
                  <c:v>195.71000671386719</c:v>
                </c:pt>
                <c:pt idx="8129">
                  <c:v>195.28999328613281</c:v>
                </c:pt>
                <c:pt idx="8130">
                  <c:v>195.72000122070313</c:v>
                </c:pt>
                <c:pt idx="8131">
                  <c:v>195.19999694824219</c:v>
                </c:pt>
                <c:pt idx="8132">
                  <c:v>195.72999572753906</c:v>
                </c:pt>
                <c:pt idx="8133">
                  <c:v>196.75</c:v>
                </c:pt>
                <c:pt idx="8134">
                  <c:v>196.33000183105469</c:v>
                </c:pt>
                <c:pt idx="8135">
                  <c:v>196.63999938964844</c:v>
                </c:pt>
                <c:pt idx="8136">
                  <c:v>196.33999633789063</c:v>
                </c:pt>
                <c:pt idx="8137">
                  <c:v>196.28999328613281</c:v>
                </c:pt>
                <c:pt idx="8138">
                  <c:v>196.33000183105469</c:v>
                </c:pt>
                <c:pt idx="8139">
                  <c:v>196.49000549316406</c:v>
                </c:pt>
                <c:pt idx="8140">
                  <c:v>195.71000671386719</c:v>
                </c:pt>
                <c:pt idx="8141">
                  <c:v>195.32000732421875</c:v>
                </c:pt>
                <c:pt idx="8142">
                  <c:v>195.83000183105469</c:v>
                </c:pt>
                <c:pt idx="8143">
                  <c:v>196.69999694824219</c:v>
                </c:pt>
                <c:pt idx="8144">
                  <c:v>196.30999755859375</c:v>
                </c:pt>
                <c:pt idx="8145">
                  <c:v>195.94999694824219</c:v>
                </c:pt>
                <c:pt idx="8146">
                  <c:v>196.22999572753906</c:v>
                </c:pt>
                <c:pt idx="8147">
                  <c:v>195.63999938964844</c:v>
                </c:pt>
                <c:pt idx="8148">
                  <c:v>196.42999267578125</c:v>
                </c:pt>
                <c:pt idx="8149">
                  <c:v>195.8699951171875</c:v>
                </c:pt>
                <c:pt idx="8150">
                  <c:v>195.86000061035156</c:v>
                </c:pt>
                <c:pt idx="8151">
                  <c:v>195.42999267578125</c:v>
                </c:pt>
                <c:pt idx="8152">
                  <c:v>196.11000061035156</c:v>
                </c:pt>
                <c:pt idx="8153">
                  <c:v>196.30000305175781</c:v>
                </c:pt>
                <c:pt idx="8154">
                  <c:v>196.33999633789063</c:v>
                </c:pt>
                <c:pt idx="8155">
                  <c:v>196.25</c:v>
                </c:pt>
                <c:pt idx="8156">
                  <c:v>196.5</c:v>
                </c:pt>
                <c:pt idx="8157">
                  <c:v>195.89999389648438</c:v>
                </c:pt>
                <c:pt idx="8158">
                  <c:v>195.6199951171875</c:v>
                </c:pt>
                <c:pt idx="8159">
                  <c:v>195.92999267578125</c:v>
                </c:pt>
                <c:pt idx="8160">
                  <c:v>195.92999267578125</c:v>
                </c:pt>
                <c:pt idx="8161">
                  <c:v>196.50999450683594</c:v>
                </c:pt>
                <c:pt idx="8162">
                  <c:v>196.94999694824219</c:v>
                </c:pt>
                <c:pt idx="8163">
                  <c:v>196.27000427246094</c:v>
                </c:pt>
                <c:pt idx="8164">
                  <c:v>196.27999877929688</c:v>
                </c:pt>
                <c:pt idx="8165">
                  <c:v>196.38999938964844</c:v>
                </c:pt>
                <c:pt idx="8166">
                  <c:v>195.41999816894531</c:v>
                </c:pt>
                <c:pt idx="8167">
                  <c:v>195.77000427246094</c:v>
                </c:pt>
                <c:pt idx="8168">
                  <c:v>195.30000305175781</c:v>
                </c:pt>
                <c:pt idx="8169">
                  <c:v>196.14999389648438</c:v>
                </c:pt>
                <c:pt idx="8170">
                  <c:v>196.27000427246094</c:v>
                </c:pt>
                <c:pt idx="8171">
                  <c:v>195.94000244140625</c:v>
                </c:pt>
                <c:pt idx="8172">
                  <c:v>195.83999633789063</c:v>
                </c:pt>
                <c:pt idx="8173">
                  <c:v>195.82000732421875</c:v>
                </c:pt>
                <c:pt idx="8174">
                  <c:v>196.94999694824219</c:v>
                </c:pt>
                <c:pt idx="8175">
                  <c:v>196.46000671386719</c:v>
                </c:pt>
                <c:pt idx="8176">
                  <c:v>196.77000427246094</c:v>
                </c:pt>
                <c:pt idx="8177">
                  <c:v>196.35000610351563</c:v>
                </c:pt>
                <c:pt idx="8178">
                  <c:v>196.55000305175781</c:v>
                </c:pt>
                <c:pt idx="8179">
                  <c:v>196.53999328613281</c:v>
                </c:pt>
                <c:pt idx="8180">
                  <c:v>196.86000061035156</c:v>
                </c:pt>
                <c:pt idx="8181">
                  <c:v>195.85000610351563</c:v>
                </c:pt>
                <c:pt idx="8182">
                  <c:v>195.53999328613281</c:v>
                </c:pt>
                <c:pt idx="8183">
                  <c:v>196.14999389648438</c:v>
                </c:pt>
                <c:pt idx="8184">
                  <c:v>195.97000122070313</c:v>
                </c:pt>
                <c:pt idx="8185">
                  <c:v>195.86000061035156</c:v>
                </c:pt>
                <c:pt idx="8186">
                  <c:v>195.44999694824219</c:v>
                </c:pt>
                <c:pt idx="8187">
                  <c:v>195.82000732421875</c:v>
                </c:pt>
                <c:pt idx="8188">
                  <c:v>196.72999572753906</c:v>
                </c:pt>
                <c:pt idx="8189">
                  <c:v>196.32000732421875</c:v>
                </c:pt>
                <c:pt idx="8190">
                  <c:v>195.85000610351563</c:v>
                </c:pt>
                <c:pt idx="8191">
                  <c:v>195.94999694824219</c:v>
                </c:pt>
                <c:pt idx="8192">
                  <c:v>195.55999755859375</c:v>
                </c:pt>
                <c:pt idx="8193">
                  <c:v>196.17999267578125</c:v>
                </c:pt>
                <c:pt idx="8194">
                  <c:v>195.94999694824219</c:v>
                </c:pt>
                <c:pt idx="8195">
                  <c:v>195.97000122070313</c:v>
                </c:pt>
                <c:pt idx="8196">
                  <c:v>196.6199951171875</c:v>
                </c:pt>
                <c:pt idx="8197">
                  <c:v>196.55999755859375</c:v>
                </c:pt>
                <c:pt idx="8198">
                  <c:v>196.02999877929688</c:v>
                </c:pt>
                <c:pt idx="8199">
                  <c:v>196.27999877929688</c:v>
                </c:pt>
                <c:pt idx="8200">
                  <c:v>195.97999572753906</c:v>
                </c:pt>
                <c:pt idx="8201">
                  <c:v>196.60000610351563</c:v>
                </c:pt>
                <c:pt idx="8202">
                  <c:v>195.83999633789063</c:v>
                </c:pt>
                <c:pt idx="8203">
                  <c:v>195.94999694824219</c:v>
                </c:pt>
                <c:pt idx="8204">
                  <c:v>196.27000427246094</c:v>
                </c:pt>
                <c:pt idx="8205">
                  <c:v>196.1300048828125</c:v>
                </c:pt>
                <c:pt idx="8206">
                  <c:v>196.5</c:v>
                </c:pt>
                <c:pt idx="8207">
                  <c:v>195.89999389648438</c:v>
                </c:pt>
                <c:pt idx="8208">
                  <c:v>196.52000427246094</c:v>
                </c:pt>
                <c:pt idx="8209">
                  <c:v>197.05999755859375</c:v>
                </c:pt>
                <c:pt idx="8210">
                  <c:v>195.96000671386719</c:v>
                </c:pt>
                <c:pt idx="8211">
                  <c:v>196.39999389648438</c:v>
                </c:pt>
                <c:pt idx="8212">
                  <c:v>196.16999816894531</c:v>
                </c:pt>
                <c:pt idx="8213">
                  <c:v>196.52999877929688</c:v>
                </c:pt>
                <c:pt idx="8214">
                  <c:v>195.88999938964844</c:v>
                </c:pt>
                <c:pt idx="8215">
                  <c:v>195.5</c:v>
                </c:pt>
                <c:pt idx="8216">
                  <c:v>196.44000244140625</c:v>
                </c:pt>
                <c:pt idx="8217">
                  <c:v>196.91000366210938</c:v>
                </c:pt>
                <c:pt idx="8218">
                  <c:v>196.53999328613281</c:v>
                </c:pt>
                <c:pt idx="8219">
                  <c:v>196.21000671386719</c:v>
                </c:pt>
                <c:pt idx="8220">
                  <c:v>196.5</c:v>
                </c:pt>
                <c:pt idx="8221">
                  <c:v>196.77000427246094</c:v>
                </c:pt>
                <c:pt idx="8222">
                  <c:v>197.16000366210938</c:v>
                </c:pt>
                <c:pt idx="8223">
                  <c:v>195.52000427246094</c:v>
                </c:pt>
                <c:pt idx="8224">
                  <c:v>195.97000122070313</c:v>
                </c:pt>
                <c:pt idx="8225">
                  <c:v>195.50999450683594</c:v>
                </c:pt>
                <c:pt idx="8226">
                  <c:v>196.22999572753906</c:v>
                </c:pt>
                <c:pt idx="8227">
                  <c:v>196.28999328613281</c:v>
                </c:pt>
                <c:pt idx="8228">
                  <c:v>196.16999816894531</c:v>
                </c:pt>
                <c:pt idx="8229">
                  <c:v>196</c:v>
                </c:pt>
                <c:pt idx="8230">
                  <c:v>196.71000671386719</c:v>
                </c:pt>
                <c:pt idx="8231">
                  <c:v>197.25</c:v>
                </c:pt>
                <c:pt idx="8232">
                  <c:v>196.75</c:v>
                </c:pt>
                <c:pt idx="8233">
                  <c:v>196.08999633789063</c:v>
                </c:pt>
                <c:pt idx="8234">
                  <c:v>196.57000732421875</c:v>
                </c:pt>
                <c:pt idx="8235">
                  <c:v>196.52999877929688</c:v>
                </c:pt>
                <c:pt idx="8236">
                  <c:v>196.07000732421875</c:v>
                </c:pt>
                <c:pt idx="8237">
                  <c:v>196.78999328613281</c:v>
                </c:pt>
                <c:pt idx="8238">
                  <c:v>196.08000183105469</c:v>
                </c:pt>
                <c:pt idx="8239">
                  <c:v>196.80999755859375</c:v>
                </c:pt>
                <c:pt idx="8240">
                  <c:v>196.3699951171875</c:v>
                </c:pt>
                <c:pt idx="8241">
                  <c:v>196.58999633789063</c:v>
                </c:pt>
                <c:pt idx="8242">
                  <c:v>196.27999877929688</c:v>
                </c:pt>
                <c:pt idx="8243">
                  <c:v>196.77999877929688</c:v>
                </c:pt>
                <c:pt idx="8244">
                  <c:v>196.83999633789063</c:v>
                </c:pt>
                <c:pt idx="8245">
                  <c:v>196.19999694824219</c:v>
                </c:pt>
                <c:pt idx="8246">
                  <c:v>196.86000061035156</c:v>
                </c:pt>
                <c:pt idx="8247">
                  <c:v>196.61000061035156</c:v>
                </c:pt>
                <c:pt idx="8248">
                  <c:v>196.8699951171875</c:v>
                </c:pt>
                <c:pt idx="8249">
                  <c:v>196.58000183105469</c:v>
                </c:pt>
                <c:pt idx="8250">
                  <c:v>196.88999938964844</c:v>
                </c:pt>
                <c:pt idx="8251">
                  <c:v>196.13999938964844</c:v>
                </c:pt>
                <c:pt idx="8252">
                  <c:v>196.33999633789063</c:v>
                </c:pt>
                <c:pt idx="8253">
                  <c:v>195.94999694824219</c:v>
                </c:pt>
                <c:pt idx="8254">
                  <c:v>196.83000183105469</c:v>
                </c:pt>
                <c:pt idx="8255">
                  <c:v>196.86000061035156</c:v>
                </c:pt>
                <c:pt idx="8256">
                  <c:v>196.64999389648438</c:v>
                </c:pt>
                <c:pt idx="8257">
                  <c:v>196.86000061035156</c:v>
                </c:pt>
                <c:pt idx="8258">
                  <c:v>196.75</c:v>
                </c:pt>
                <c:pt idx="8259">
                  <c:v>196.35000610351563</c:v>
                </c:pt>
                <c:pt idx="8260">
                  <c:v>196.22000122070313</c:v>
                </c:pt>
                <c:pt idx="8261">
                  <c:v>196.49000549316406</c:v>
                </c:pt>
                <c:pt idx="8262">
                  <c:v>195.91999816894531</c:v>
                </c:pt>
                <c:pt idx="8263">
                  <c:v>196.08999633789063</c:v>
                </c:pt>
                <c:pt idx="8264">
                  <c:v>195.71000671386719</c:v>
                </c:pt>
                <c:pt idx="8265">
                  <c:v>196.71000671386719</c:v>
                </c:pt>
                <c:pt idx="8266">
                  <c:v>196.97999572753906</c:v>
                </c:pt>
                <c:pt idx="8267">
                  <c:v>196.55999755859375</c:v>
                </c:pt>
                <c:pt idx="8268">
                  <c:v>196.96000671386719</c:v>
                </c:pt>
                <c:pt idx="8269">
                  <c:v>196.46000671386719</c:v>
                </c:pt>
                <c:pt idx="8270">
                  <c:v>197.27000427246094</c:v>
                </c:pt>
                <c:pt idx="8271">
                  <c:v>196.89999389648438</c:v>
                </c:pt>
                <c:pt idx="8272">
                  <c:v>196.05999755859375</c:v>
                </c:pt>
                <c:pt idx="8273">
                  <c:v>196.3699951171875</c:v>
                </c:pt>
                <c:pt idx="8274">
                  <c:v>196.58000183105469</c:v>
                </c:pt>
                <c:pt idx="8275">
                  <c:v>196.39999389648438</c:v>
                </c:pt>
                <c:pt idx="8276">
                  <c:v>196.72000122070313</c:v>
                </c:pt>
                <c:pt idx="8277">
                  <c:v>196.22999572753906</c:v>
                </c:pt>
                <c:pt idx="8278">
                  <c:v>196.1199951171875</c:v>
                </c:pt>
                <c:pt idx="8279">
                  <c:v>196.89999389648438</c:v>
                </c:pt>
                <c:pt idx="8280">
                  <c:v>195.67999267578125</c:v>
                </c:pt>
                <c:pt idx="8281">
                  <c:v>196.16999816894531</c:v>
                </c:pt>
                <c:pt idx="8282">
                  <c:v>196.97999572753906</c:v>
                </c:pt>
                <c:pt idx="8283">
                  <c:v>196.55999755859375</c:v>
                </c:pt>
                <c:pt idx="8284">
                  <c:v>196.61000061035156</c:v>
                </c:pt>
                <c:pt idx="8285">
                  <c:v>196.85000610351563</c:v>
                </c:pt>
                <c:pt idx="8286">
                  <c:v>197.16000366210938</c:v>
                </c:pt>
                <c:pt idx="8287">
                  <c:v>196.8699951171875</c:v>
                </c:pt>
                <c:pt idx="8288">
                  <c:v>195.80999755859375</c:v>
                </c:pt>
                <c:pt idx="8289">
                  <c:v>196.86000061035156</c:v>
                </c:pt>
                <c:pt idx="8290">
                  <c:v>196.08000183105469</c:v>
                </c:pt>
                <c:pt idx="8291">
                  <c:v>196.57000732421875</c:v>
                </c:pt>
                <c:pt idx="8292">
                  <c:v>196.41999816894531</c:v>
                </c:pt>
                <c:pt idx="8293">
                  <c:v>196.17999267578125</c:v>
                </c:pt>
                <c:pt idx="8294">
                  <c:v>196.89999389648438</c:v>
                </c:pt>
                <c:pt idx="8295">
                  <c:v>196.1199951171875</c:v>
                </c:pt>
                <c:pt idx="8296">
                  <c:v>196.94999694824219</c:v>
                </c:pt>
                <c:pt idx="8297">
                  <c:v>196.80999755859375</c:v>
                </c:pt>
                <c:pt idx="8298">
                  <c:v>197.13999938964844</c:v>
                </c:pt>
                <c:pt idx="8299">
                  <c:v>196.75</c:v>
                </c:pt>
                <c:pt idx="8300">
                  <c:v>196.83000183105469</c:v>
                </c:pt>
                <c:pt idx="8301">
                  <c:v>196.82000732421875</c:v>
                </c:pt>
                <c:pt idx="8302">
                  <c:v>196.22999572753906</c:v>
                </c:pt>
                <c:pt idx="8303">
                  <c:v>196.97999572753906</c:v>
                </c:pt>
                <c:pt idx="8304">
                  <c:v>196.96000671386719</c:v>
                </c:pt>
                <c:pt idx="8305">
                  <c:v>196.35000610351563</c:v>
                </c:pt>
                <c:pt idx="8306">
                  <c:v>196.94000244140625</c:v>
                </c:pt>
                <c:pt idx="8307">
                  <c:v>196.60000610351563</c:v>
                </c:pt>
                <c:pt idx="8308">
                  <c:v>196.83999633789063</c:v>
                </c:pt>
                <c:pt idx="8309">
                  <c:v>196.42999267578125</c:v>
                </c:pt>
                <c:pt idx="8310">
                  <c:v>196.94000244140625</c:v>
                </c:pt>
                <c:pt idx="8311">
                  <c:v>197.22999572753906</c:v>
                </c:pt>
                <c:pt idx="8312">
                  <c:v>196.30000305175781</c:v>
                </c:pt>
                <c:pt idx="8313">
                  <c:v>195.75</c:v>
                </c:pt>
                <c:pt idx="8314">
                  <c:v>196.27999877929688</c:v>
                </c:pt>
                <c:pt idx="8315">
                  <c:v>196.47999572753906</c:v>
                </c:pt>
                <c:pt idx="8316">
                  <c:v>196.46000671386719</c:v>
                </c:pt>
                <c:pt idx="8317">
                  <c:v>196.39999389648438</c:v>
                </c:pt>
                <c:pt idx="8318">
                  <c:v>196.30999755859375</c:v>
                </c:pt>
                <c:pt idx="8319">
                  <c:v>197.41000366210938</c:v>
                </c:pt>
                <c:pt idx="8320">
                  <c:v>196.97999572753906</c:v>
                </c:pt>
                <c:pt idx="8321">
                  <c:v>197.41000366210938</c:v>
                </c:pt>
                <c:pt idx="8322">
                  <c:v>196.35000610351563</c:v>
                </c:pt>
                <c:pt idx="8323">
                  <c:v>196.03999328613281</c:v>
                </c:pt>
                <c:pt idx="8324">
                  <c:v>196.47000122070313</c:v>
                </c:pt>
                <c:pt idx="8325">
                  <c:v>196.16000366210938</c:v>
                </c:pt>
                <c:pt idx="8326">
                  <c:v>196.27999877929688</c:v>
                </c:pt>
                <c:pt idx="8327">
                  <c:v>195.92999267578125</c:v>
                </c:pt>
                <c:pt idx="8328">
                  <c:v>196.83999633789063</c:v>
                </c:pt>
                <c:pt idx="8329">
                  <c:v>195.80000305175781</c:v>
                </c:pt>
                <c:pt idx="8330">
                  <c:v>196.83999633789063</c:v>
                </c:pt>
                <c:pt idx="8331">
                  <c:v>196.30000305175781</c:v>
                </c:pt>
                <c:pt idx="8332">
                  <c:v>196.88999938964844</c:v>
                </c:pt>
                <c:pt idx="8333">
                  <c:v>196.30999755859375</c:v>
                </c:pt>
                <c:pt idx="8334">
                  <c:v>196.71000671386719</c:v>
                </c:pt>
                <c:pt idx="8335">
                  <c:v>196.41000366210938</c:v>
                </c:pt>
                <c:pt idx="8336">
                  <c:v>196.77000427246094</c:v>
                </c:pt>
                <c:pt idx="8337">
                  <c:v>196.91999816894531</c:v>
                </c:pt>
                <c:pt idx="8338">
                  <c:v>196.17999267578125</c:v>
                </c:pt>
                <c:pt idx="8339">
                  <c:v>196.86000061035156</c:v>
                </c:pt>
                <c:pt idx="8340">
                  <c:v>196.1300048828125</c:v>
                </c:pt>
                <c:pt idx="8341">
                  <c:v>196.22000122070313</c:v>
                </c:pt>
                <c:pt idx="8342">
                  <c:v>196.66000366210938</c:v>
                </c:pt>
                <c:pt idx="8343">
                  <c:v>196.41000366210938</c:v>
                </c:pt>
                <c:pt idx="8344">
                  <c:v>196.77999877929688</c:v>
                </c:pt>
                <c:pt idx="8345">
                  <c:v>196.88999938964844</c:v>
                </c:pt>
                <c:pt idx="8346">
                  <c:v>196.74000549316406</c:v>
                </c:pt>
                <c:pt idx="8347">
                  <c:v>196.92999267578125</c:v>
                </c:pt>
                <c:pt idx="8348">
                  <c:v>196.11000061035156</c:v>
                </c:pt>
                <c:pt idx="8349">
                  <c:v>196.80999755859375</c:v>
                </c:pt>
                <c:pt idx="8350">
                  <c:v>197.17999267578125</c:v>
                </c:pt>
                <c:pt idx="8351">
                  <c:v>196.6199951171875</c:v>
                </c:pt>
                <c:pt idx="8352">
                  <c:v>196.10000610351563</c:v>
                </c:pt>
                <c:pt idx="8353">
                  <c:v>196.41000366210938</c:v>
                </c:pt>
                <c:pt idx="8354">
                  <c:v>196.44000244140625</c:v>
                </c:pt>
                <c:pt idx="8355">
                  <c:v>196.67999267578125</c:v>
                </c:pt>
                <c:pt idx="8356">
                  <c:v>195.82000732421875</c:v>
                </c:pt>
                <c:pt idx="8357">
                  <c:v>196.08999633789063</c:v>
                </c:pt>
                <c:pt idx="8358">
                  <c:v>195.67999267578125</c:v>
                </c:pt>
                <c:pt idx="8359">
                  <c:v>196.83000183105469</c:v>
                </c:pt>
                <c:pt idx="8360">
                  <c:v>197.22000122070313</c:v>
                </c:pt>
                <c:pt idx="8361">
                  <c:v>196.63999938964844</c:v>
                </c:pt>
                <c:pt idx="8362">
                  <c:v>197.02999877929688</c:v>
                </c:pt>
                <c:pt idx="8363">
                  <c:v>196.58000183105469</c:v>
                </c:pt>
                <c:pt idx="8364">
                  <c:v>196.57000732421875</c:v>
                </c:pt>
                <c:pt idx="8365">
                  <c:v>196.69000244140625</c:v>
                </c:pt>
                <c:pt idx="8366">
                  <c:v>196.75999450683594</c:v>
                </c:pt>
                <c:pt idx="8367">
                  <c:v>196.02000427246094</c:v>
                </c:pt>
                <c:pt idx="8368">
                  <c:v>195.52999877929688</c:v>
                </c:pt>
                <c:pt idx="8369">
                  <c:v>196.05000305175781</c:v>
                </c:pt>
                <c:pt idx="8370">
                  <c:v>196.99000549316406</c:v>
                </c:pt>
                <c:pt idx="8371">
                  <c:v>196.57000732421875</c:v>
                </c:pt>
                <c:pt idx="8372">
                  <c:v>196.16000366210938</c:v>
                </c:pt>
                <c:pt idx="8373">
                  <c:v>196.38999938964844</c:v>
                </c:pt>
                <c:pt idx="8374">
                  <c:v>196.22999572753906</c:v>
                </c:pt>
                <c:pt idx="8375">
                  <c:v>196.61000061035156</c:v>
                </c:pt>
                <c:pt idx="8376">
                  <c:v>196.1300048828125</c:v>
                </c:pt>
                <c:pt idx="8377">
                  <c:v>196.02999877929688</c:v>
                </c:pt>
                <c:pt idx="8378">
                  <c:v>195.52000427246094</c:v>
                </c:pt>
                <c:pt idx="8379">
                  <c:v>196.02000427246094</c:v>
                </c:pt>
                <c:pt idx="8380">
                  <c:v>196.74000549316406</c:v>
                </c:pt>
                <c:pt idx="8381">
                  <c:v>196.52999877929688</c:v>
                </c:pt>
                <c:pt idx="8382">
                  <c:v>196.17999267578125</c:v>
                </c:pt>
                <c:pt idx="8383">
                  <c:v>196.44999694824219</c:v>
                </c:pt>
                <c:pt idx="8384">
                  <c:v>195.99000549316406</c:v>
                </c:pt>
                <c:pt idx="8385">
                  <c:v>196.53999328613281</c:v>
                </c:pt>
                <c:pt idx="8386">
                  <c:v>196.08999633789063</c:v>
                </c:pt>
                <c:pt idx="8387">
                  <c:v>195.91000366210938</c:v>
                </c:pt>
                <c:pt idx="8388">
                  <c:v>196.71000671386719</c:v>
                </c:pt>
                <c:pt idx="8389">
                  <c:v>197.17999267578125</c:v>
                </c:pt>
                <c:pt idx="8390">
                  <c:v>196.71000671386719</c:v>
                </c:pt>
                <c:pt idx="8391">
                  <c:v>196.58999633789063</c:v>
                </c:pt>
                <c:pt idx="8392">
                  <c:v>196.46000671386719</c:v>
                </c:pt>
                <c:pt idx="8393">
                  <c:v>195.58999633789063</c:v>
                </c:pt>
                <c:pt idx="8394">
                  <c:v>196.16000366210938</c:v>
                </c:pt>
                <c:pt idx="8395">
                  <c:v>196.52000427246094</c:v>
                </c:pt>
                <c:pt idx="8396">
                  <c:v>196.24000549316406</c:v>
                </c:pt>
                <c:pt idx="8397">
                  <c:v>196.5</c:v>
                </c:pt>
                <c:pt idx="8398">
                  <c:v>196.69000244140625</c:v>
                </c:pt>
                <c:pt idx="8399">
                  <c:v>196.82000732421875</c:v>
                </c:pt>
                <c:pt idx="8400">
                  <c:v>196.58999633789063</c:v>
                </c:pt>
                <c:pt idx="8401">
                  <c:v>195.53999328613281</c:v>
                </c:pt>
                <c:pt idx="8402">
                  <c:v>195.92999267578125</c:v>
                </c:pt>
                <c:pt idx="8403">
                  <c:v>196.75</c:v>
                </c:pt>
                <c:pt idx="8404">
                  <c:v>196.6199951171875</c:v>
                </c:pt>
                <c:pt idx="8405">
                  <c:v>197.03999328613281</c:v>
                </c:pt>
                <c:pt idx="8406">
                  <c:v>196.6300048828125</c:v>
                </c:pt>
                <c:pt idx="8407">
                  <c:v>196.03999328613281</c:v>
                </c:pt>
                <c:pt idx="8408">
                  <c:v>196.27000427246094</c:v>
                </c:pt>
                <c:pt idx="8409">
                  <c:v>195.91999816894531</c:v>
                </c:pt>
                <c:pt idx="8410">
                  <c:v>196.24000549316406</c:v>
                </c:pt>
                <c:pt idx="8411">
                  <c:v>195.83999633789063</c:v>
                </c:pt>
                <c:pt idx="8412">
                  <c:v>196.05999755859375</c:v>
                </c:pt>
                <c:pt idx="8413">
                  <c:v>196.08000183105469</c:v>
                </c:pt>
                <c:pt idx="8414">
                  <c:v>196.08999633789063</c:v>
                </c:pt>
                <c:pt idx="8415">
                  <c:v>196.92999267578125</c:v>
                </c:pt>
                <c:pt idx="8416">
                  <c:v>196.64999389648438</c:v>
                </c:pt>
                <c:pt idx="8417">
                  <c:v>196.19999694824219</c:v>
                </c:pt>
                <c:pt idx="8418">
                  <c:v>195.77000427246094</c:v>
                </c:pt>
                <c:pt idx="8419">
                  <c:v>195.42999267578125</c:v>
                </c:pt>
                <c:pt idx="8420">
                  <c:v>196.00999450683594</c:v>
                </c:pt>
                <c:pt idx="8421">
                  <c:v>196.77000427246094</c:v>
                </c:pt>
                <c:pt idx="8422">
                  <c:v>196.58000183105469</c:v>
                </c:pt>
                <c:pt idx="8423">
                  <c:v>195.94000244140625</c:v>
                </c:pt>
                <c:pt idx="8424">
                  <c:v>196.66999816894531</c:v>
                </c:pt>
                <c:pt idx="8425">
                  <c:v>196.3699951171875</c:v>
                </c:pt>
                <c:pt idx="8426">
                  <c:v>196.30000305175781</c:v>
                </c:pt>
                <c:pt idx="8427">
                  <c:v>195.88999938964844</c:v>
                </c:pt>
                <c:pt idx="8428">
                  <c:v>196.16999816894531</c:v>
                </c:pt>
                <c:pt idx="8429">
                  <c:v>196.47999572753906</c:v>
                </c:pt>
                <c:pt idx="8430">
                  <c:v>196.25999450683594</c:v>
                </c:pt>
                <c:pt idx="8431">
                  <c:v>196.64999389648438</c:v>
                </c:pt>
                <c:pt idx="8432">
                  <c:v>196.55999755859375</c:v>
                </c:pt>
                <c:pt idx="8433">
                  <c:v>196.1199951171875</c:v>
                </c:pt>
                <c:pt idx="8434">
                  <c:v>195.83999633789063</c:v>
                </c:pt>
                <c:pt idx="8435">
                  <c:v>196.10000610351563</c:v>
                </c:pt>
                <c:pt idx="8436">
                  <c:v>195.94000244140625</c:v>
                </c:pt>
                <c:pt idx="8437">
                  <c:v>196.75999450683594</c:v>
                </c:pt>
                <c:pt idx="8438">
                  <c:v>197.24000549316406</c:v>
                </c:pt>
                <c:pt idx="8439">
                  <c:v>196.71000671386719</c:v>
                </c:pt>
                <c:pt idx="8440">
                  <c:v>197.16000366210938</c:v>
                </c:pt>
                <c:pt idx="8441">
                  <c:v>196.74000549316406</c:v>
                </c:pt>
                <c:pt idx="8442">
                  <c:v>195.52999877929688</c:v>
                </c:pt>
                <c:pt idx="8443">
                  <c:v>196.14999389648438</c:v>
                </c:pt>
                <c:pt idx="8444">
                  <c:v>195.52000427246094</c:v>
                </c:pt>
                <c:pt idx="8445">
                  <c:v>196.39999389648438</c:v>
                </c:pt>
                <c:pt idx="8446">
                  <c:v>196.67999267578125</c:v>
                </c:pt>
                <c:pt idx="8447">
                  <c:v>196.39999389648438</c:v>
                </c:pt>
                <c:pt idx="8448">
                  <c:v>196.71000671386719</c:v>
                </c:pt>
                <c:pt idx="8449">
                  <c:v>196.47000122070313</c:v>
                </c:pt>
                <c:pt idx="8450">
                  <c:v>196.52000427246094</c:v>
                </c:pt>
                <c:pt idx="8451">
                  <c:v>196.61000061035156</c:v>
                </c:pt>
                <c:pt idx="8452">
                  <c:v>196.19000244140625</c:v>
                </c:pt>
                <c:pt idx="8453">
                  <c:v>196.02999877929688</c:v>
                </c:pt>
                <c:pt idx="8454">
                  <c:v>196.22000122070313</c:v>
                </c:pt>
                <c:pt idx="8455">
                  <c:v>195.97000122070313</c:v>
                </c:pt>
                <c:pt idx="8456">
                  <c:v>197.05999755859375</c:v>
                </c:pt>
                <c:pt idx="8457">
                  <c:v>196.63999938964844</c:v>
                </c:pt>
                <c:pt idx="8458">
                  <c:v>197.13999938964844</c:v>
                </c:pt>
                <c:pt idx="8459">
                  <c:v>196.69000244140625</c:v>
                </c:pt>
                <c:pt idx="8460">
                  <c:v>195.8699951171875</c:v>
                </c:pt>
                <c:pt idx="8461">
                  <c:v>196.03999328613281</c:v>
                </c:pt>
                <c:pt idx="8462">
                  <c:v>196.42999267578125</c:v>
                </c:pt>
                <c:pt idx="8463">
                  <c:v>196.91000366210938</c:v>
                </c:pt>
                <c:pt idx="8464">
                  <c:v>196.47000122070313</c:v>
                </c:pt>
                <c:pt idx="8465">
                  <c:v>196.33999633789063</c:v>
                </c:pt>
                <c:pt idx="8466">
                  <c:v>196.47999572753906</c:v>
                </c:pt>
                <c:pt idx="8467">
                  <c:v>196.30000305175781</c:v>
                </c:pt>
                <c:pt idx="8468">
                  <c:v>196.02000427246094</c:v>
                </c:pt>
                <c:pt idx="8469">
                  <c:v>195.69999694824219</c:v>
                </c:pt>
                <c:pt idx="8470">
                  <c:v>195.96000671386719</c:v>
                </c:pt>
                <c:pt idx="8471">
                  <c:v>197.16999816894531</c:v>
                </c:pt>
                <c:pt idx="8472">
                  <c:v>196.64999389648438</c:v>
                </c:pt>
                <c:pt idx="8473">
                  <c:v>197.13999938964844</c:v>
                </c:pt>
                <c:pt idx="8474">
                  <c:v>196.13999938964844</c:v>
                </c:pt>
                <c:pt idx="8475">
                  <c:v>195.80000305175781</c:v>
                </c:pt>
                <c:pt idx="8476">
                  <c:v>196.14999389648438</c:v>
                </c:pt>
                <c:pt idx="8477">
                  <c:v>195.75</c:v>
                </c:pt>
                <c:pt idx="8478">
                  <c:v>196.16999816894531</c:v>
                </c:pt>
                <c:pt idx="8479">
                  <c:v>195.78999328613281</c:v>
                </c:pt>
                <c:pt idx="8480">
                  <c:v>196.24000549316406</c:v>
                </c:pt>
                <c:pt idx="8481">
                  <c:v>196.27000427246094</c:v>
                </c:pt>
                <c:pt idx="8482">
                  <c:v>196.16999816894531</c:v>
                </c:pt>
                <c:pt idx="8483">
                  <c:v>196.57000732421875</c:v>
                </c:pt>
                <c:pt idx="8484">
                  <c:v>196.14999389648438</c:v>
                </c:pt>
                <c:pt idx="8485">
                  <c:v>196.02000427246094</c:v>
                </c:pt>
                <c:pt idx="8486">
                  <c:v>196.77999877929688</c:v>
                </c:pt>
                <c:pt idx="8487">
                  <c:v>195.97000122070313</c:v>
                </c:pt>
                <c:pt idx="8488">
                  <c:v>196.1199951171875</c:v>
                </c:pt>
                <c:pt idx="8489">
                  <c:v>195.60000610351563</c:v>
                </c:pt>
                <c:pt idx="8490">
                  <c:v>196.14999389648438</c:v>
                </c:pt>
                <c:pt idx="8491">
                  <c:v>196.69999694824219</c:v>
                </c:pt>
                <c:pt idx="8492">
                  <c:v>196.25</c:v>
                </c:pt>
                <c:pt idx="8493">
                  <c:v>196.44000244140625</c:v>
                </c:pt>
                <c:pt idx="8494">
                  <c:v>196.75</c:v>
                </c:pt>
                <c:pt idx="8495">
                  <c:v>195.94999694824219</c:v>
                </c:pt>
                <c:pt idx="8496">
                  <c:v>196.6199951171875</c:v>
                </c:pt>
                <c:pt idx="8497">
                  <c:v>195.92999267578125</c:v>
                </c:pt>
                <c:pt idx="8498">
                  <c:v>195.94999694824219</c:v>
                </c:pt>
                <c:pt idx="8499">
                  <c:v>196.44000244140625</c:v>
                </c:pt>
                <c:pt idx="8500">
                  <c:v>196.92999267578125</c:v>
                </c:pt>
                <c:pt idx="8501">
                  <c:v>196.47999572753906</c:v>
                </c:pt>
                <c:pt idx="8502">
                  <c:v>196.35000610351563</c:v>
                </c:pt>
                <c:pt idx="8503">
                  <c:v>196.30999755859375</c:v>
                </c:pt>
                <c:pt idx="8504">
                  <c:v>196.75999450683594</c:v>
                </c:pt>
                <c:pt idx="8505">
                  <c:v>196.74000549316406</c:v>
                </c:pt>
                <c:pt idx="8506">
                  <c:v>196.91999816894531</c:v>
                </c:pt>
                <c:pt idx="8507">
                  <c:v>196.75999450683594</c:v>
                </c:pt>
                <c:pt idx="8508">
                  <c:v>195.60000610351563</c:v>
                </c:pt>
                <c:pt idx="8509">
                  <c:v>196.08999633789063</c:v>
                </c:pt>
                <c:pt idx="8510">
                  <c:v>196.74000549316406</c:v>
                </c:pt>
                <c:pt idx="8511">
                  <c:v>196.36000061035156</c:v>
                </c:pt>
                <c:pt idx="8512">
                  <c:v>196.36000061035156</c:v>
                </c:pt>
                <c:pt idx="8513">
                  <c:v>196.27000427246094</c:v>
                </c:pt>
                <c:pt idx="8514">
                  <c:v>196.5</c:v>
                </c:pt>
                <c:pt idx="8515">
                  <c:v>196.63999938964844</c:v>
                </c:pt>
                <c:pt idx="8516">
                  <c:v>196.96000671386719</c:v>
                </c:pt>
                <c:pt idx="8517">
                  <c:v>196.83000183105469</c:v>
                </c:pt>
                <c:pt idx="8518">
                  <c:v>195.66999816894531</c:v>
                </c:pt>
                <c:pt idx="8519">
                  <c:v>196.19999694824219</c:v>
                </c:pt>
                <c:pt idx="8520">
                  <c:v>195.8699951171875</c:v>
                </c:pt>
                <c:pt idx="8521">
                  <c:v>196.35000610351563</c:v>
                </c:pt>
                <c:pt idx="8522">
                  <c:v>196.17999267578125</c:v>
                </c:pt>
                <c:pt idx="8523">
                  <c:v>196.25</c:v>
                </c:pt>
                <c:pt idx="8524">
                  <c:v>196.80999755859375</c:v>
                </c:pt>
                <c:pt idx="8525">
                  <c:v>196.80999755859375</c:v>
                </c:pt>
                <c:pt idx="8526">
                  <c:v>196.14999389648438</c:v>
                </c:pt>
                <c:pt idx="8527">
                  <c:v>196.67999267578125</c:v>
                </c:pt>
                <c:pt idx="8528">
                  <c:v>196.32000732421875</c:v>
                </c:pt>
                <c:pt idx="8529">
                  <c:v>196.63999938964844</c:v>
                </c:pt>
                <c:pt idx="8530">
                  <c:v>196.1199951171875</c:v>
                </c:pt>
                <c:pt idx="8531">
                  <c:v>195.97999572753906</c:v>
                </c:pt>
                <c:pt idx="8532">
                  <c:v>195.94999694824219</c:v>
                </c:pt>
                <c:pt idx="8533">
                  <c:v>196.66999816894531</c:v>
                </c:pt>
                <c:pt idx="8534">
                  <c:v>196.71000671386719</c:v>
                </c:pt>
                <c:pt idx="8535">
                  <c:v>197.05000305175781</c:v>
                </c:pt>
                <c:pt idx="8536">
                  <c:v>196.55000305175781</c:v>
                </c:pt>
                <c:pt idx="8537">
                  <c:v>196.6300048828125</c:v>
                </c:pt>
                <c:pt idx="8538">
                  <c:v>196.78999328613281</c:v>
                </c:pt>
                <c:pt idx="8539">
                  <c:v>196.25</c:v>
                </c:pt>
                <c:pt idx="8540">
                  <c:v>196.17999267578125</c:v>
                </c:pt>
                <c:pt idx="8541">
                  <c:v>195.6199951171875</c:v>
                </c:pt>
                <c:pt idx="8542">
                  <c:v>196.17999267578125</c:v>
                </c:pt>
                <c:pt idx="8543">
                  <c:v>196.80000305175781</c:v>
                </c:pt>
                <c:pt idx="8544">
                  <c:v>196.44000244140625</c:v>
                </c:pt>
                <c:pt idx="8545">
                  <c:v>196.6199951171875</c:v>
                </c:pt>
                <c:pt idx="8546">
                  <c:v>196.39999389648438</c:v>
                </c:pt>
                <c:pt idx="8547">
                  <c:v>197.05000305175781</c:v>
                </c:pt>
                <c:pt idx="8548">
                  <c:v>196.86000061035156</c:v>
                </c:pt>
                <c:pt idx="8549">
                  <c:v>197.25</c:v>
                </c:pt>
                <c:pt idx="8550">
                  <c:v>196.19999694824219</c:v>
                </c:pt>
                <c:pt idx="8551">
                  <c:v>195.6300048828125</c:v>
                </c:pt>
                <c:pt idx="8552">
                  <c:v>196.19000244140625</c:v>
                </c:pt>
                <c:pt idx="8553">
                  <c:v>196.66999816894531</c:v>
                </c:pt>
                <c:pt idx="8554">
                  <c:v>196.3699951171875</c:v>
                </c:pt>
                <c:pt idx="8555">
                  <c:v>196.32000732421875</c:v>
                </c:pt>
                <c:pt idx="8556">
                  <c:v>196.19999694824219</c:v>
                </c:pt>
                <c:pt idx="8557">
                  <c:v>197.02000427246094</c:v>
                </c:pt>
                <c:pt idx="8558">
                  <c:v>196.75</c:v>
                </c:pt>
                <c:pt idx="8559">
                  <c:v>195.91000366210938</c:v>
                </c:pt>
                <c:pt idx="8560">
                  <c:v>196.03999328613281</c:v>
                </c:pt>
                <c:pt idx="8561">
                  <c:v>196.66999816894531</c:v>
                </c:pt>
                <c:pt idx="8562">
                  <c:v>196.1300048828125</c:v>
                </c:pt>
                <c:pt idx="8563">
                  <c:v>196.61000061035156</c:v>
                </c:pt>
                <c:pt idx="8564">
                  <c:v>196.22999572753906</c:v>
                </c:pt>
                <c:pt idx="8565">
                  <c:v>196.55000305175781</c:v>
                </c:pt>
                <c:pt idx="8566">
                  <c:v>196.66000366210938</c:v>
                </c:pt>
                <c:pt idx="8567">
                  <c:v>196.71000671386719</c:v>
                </c:pt>
                <c:pt idx="8568">
                  <c:v>197.03999328613281</c:v>
                </c:pt>
                <c:pt idx="8569">
                  <c:v>196.86000061035156</c:v>
                </c:pt>
                <c:pt idx="8570">
                  <c:v>195.66999816894531</c:v>
                </c:pt>
                <c:pt idx="8571">
                  <c:v>196.16000366210938</c:v>
                </c:pt>
                <c:pt idx="8572">
                  <c:v>195.80999755859375</c:v>
                </c:pt>
                <c:pt idx="8573">
                  <c:v>196.33000183105469</c:v>
                </c:pt>
                <c:pt idx="8574">
                  <c:v>196.30000305175781</c:v>
                </c:pt>
                <c:pt idx="8575">
                  <c:v>196.30000305175781</c:v>
                </c:pt>
                <c:pt idx="8576">
                  <c:v>196.1199951171875</c:v>
                </c:pt>
                <c:pt idx="8577">
                  <c:v>196.94000244140625</c:v>
                </c:pt>
                <c:pt idx="8578">
                  <c:v>197.47000122070313</c:v>
                </c:pt>
                <c:pt idx="8579">
                  <c:v>196.91999816894531</c:v>
                </c:pt>
                <c:pt idx="8580">
                  <c:v>196.41000366210938</c:v>
                </c:pt>
                <c:pt idx="8581">
                  <c:v>196.67999267578125</c:v>
                </c:pt>
                <c:pt idx="8582">
                  <c:v>196.44000244140625</c:v>
                </c:pt>
                <c:pt idx="8583">
                  <c:v>196.86000061035156</c:v>
                </c:pt>
                <c:pt idx="8584">
                  <c:v>196.25</c:v>
                </c:pt>
                <c:pt idx="8585">
                  <c:v>196.28999328613281</c:v>
                </c:pt>
                <c:pt idx="8586">
                  <c:v>195.66999816894531</c:v>
                </c:pt>
                <c:pt idx="8587">
                  <c:v>196.24000549316406</c:v>
                </c:pt>
                <c:pt idx="8588">
                  <c:v>196.78999328613281</c:v>
                </c:pt>
                <c:pt idx="8589">
                  <c:v>196.5</c:v>
                </c:pt>
                <c:pt idx="8590">
                  <c:v>196.49000549316406</c:v>
                </c:pt>
                <c:pt idx="8591">
                  <c:v>196.94000244140625</c:v>
                </c:pt>
                <c:pt idx="8592">
                  <c:v>197.30999755859375</c:v>
                </c:pt>
                <c:pt idx="8593">
                  <c:v>196.89999389648438</c:v>
                </c:pt>
                <c:pt idx="8594">
                  <c:v>197.30000305175781</c:v>
                </c:pt>
                <c:pt idx="8595">
                  <c:v>196.47000122070313</c:v>
                </c:pt>
                <c:pt idx="8596">
                  <c:v>196.50999450683594</c:v>
                </c:pt>
                <c:pt idx="8597">
                  <c:v>196.66000366210938</c:v>
                </c:pt>
                <c:pt idx="8598">
                  <c:v>196.91000366210938</c:v>
                </c:pt>
                <c:pt idx="8599">
                  <c:v>196.13999938964844</c:v>
                </c:pt>
                <c:pt idx="8600">
                  <c:v>196.80000305175781</c:v>
                </c:pt>
                <c:pt idx="8601">
                  <c:v>196.6199951171875</c:v>
                </c:pt>
                <c:pt idx="8602">
                  <c:v>196.85000610351563</c:v>
                </c:pt>
                <c:pt idx="8603">
                  <c:v>196.44999694824219</c:v>
                </c:pt>
                <c:pt idx="8604">
                  <c:v>196.57000732421875</c:v>
                </c:pt>
                <c:pt idx="8605">
                  <c:v>196.57000732421875</c:v>
                </c:pt>
                <c:pt idx="8606">
                  <c:v>196.08999633789063</c:v>
                </c:pt>
                <c:pt idx="8607">
                  <c:v>195.58000183105469</c:v>
                </c:pt>
                <c:pt idx="8608">
                  <c:v>196.05999755859375</c:v>
                </c:pt>
                <c:pt idx="8609">
                  <c:v>196.22000122070313</c:v>
                </c:pt>
                <c:pt idx="8610">
                  <c:v>196.49000549316406</c:v>
                </c:pt>
                <c:pt idx="8611">
                  <c:v>196.69000244140625</c:v>
                </c:pt>
                <c:pt idx="8612">
                  <c:v>196.3800048828125</c:v>
                </c:pt>
                <c:pt idx="8613">
                  <c:v>196.99000549316406</c:v>
                </c:pt>
                <c:pt idx="8614">
                  <c:v>196.77000427246094</c:v>
                </c:pt>
                <c:pt idx="8615">
                  <c:v>197.13999938964844</c:v>
                </c:pt>
                <c:pt idx="8616">
                  <c:v>196.03999328613281</c:v>
                </c:pt>
                <c:pt idx="8617">
                  <c:v>195.6199951171875</c:v>
                </c:pt>
                <c:pt idx="8618">
                  <c:v>196.08999633789063</c:v>
                </c:pt>
                <c:pt idx="8619">
                  <c:v>195.74000549316406</c:v>
                </c:pt>
                <c:pt idx="8620">
                  <c:v>196.33999633789063</c:v>
                </c:pt>
                <c:pt idx="8621">
                  <c:v>196.3699951171875</c:v>
                </c:pt>
                <c:pt idx="8622">
                  <c:v>196.22999572753906</c:v>
                </c:pt>
                <c:pt idx="8623">
                  <c:v>196.94999694824219</c:v>
                </c:pt>
                <c:pt idx="8624">
                  <c:v>197.33999633789063</c:v>
                </c:pt>
                <c:pt idx="8625">
                  <c:v>196.83999633789063</c:v>
                </c:pt>
                <c:pt idx="8626">
                  <c:v>197.28999328613281</c:v>
                </c:pt>
                <c:pt idx="8627">
                  <c:v>196.78999328613281</c:v>
                </c:pt>
                <c:pt idx="8628">
                  <c:v>196.03999328613281</c:v>
                </c:pt>
                <c:pt idx="8629">
                  <c:v>196.41000366210938</c:v>
                </c:pt>
                <c:pt idx="8630">
                  <c:v>196.39999389648438</c:v>
                </c:pt>
                <c:pt idx="8631">
                  <c:v>196.16000366210938</c:v>
                </c:pt>
                <c:pt idx="8632">
                  <c:v>196.91000366210938</c:v>
                </c:pt>
                <c:pt idx="8633">
                  <c:v>196.16999816894531</c:v>
                </c:pt>
                <c:pt idx="8634">
                  <c:v>197.27000427246094</c:v>
                </c:pt>
                <c:pt idx="8635">
                  <c:v>196.75</c:v>
                </c:pt>
                <c:pt idx="8636">
                  <c:v>196.10000610351563</c:v>
                </c:pt>
                <c:pt idx="8637">
                  <c:v>195.72000122070313</c:v>
                </c:pt>
                <c:pt idx="8638">
                  <c:v>196.25</c:v>
                </c:pt>
                <c:pt idx="8639">
                  <c:v>196.57000732421875</c:v>
                </c:pt>
                <c:pt idx="8640">
                  <c:v>196.25999450683594</c:v>
                </c:pt>
                <c:pt idx="8641">
                  <c:v>196.10000610351563</c:v>
                </c:pt>
                <c:pt idx="8642">
                  <c:v>196.80000305175781</c:v>
                </c:pt>
                <c:pt idx="8643">
                  <c:v>197.22000122070313</c:v>
                </c:pt>
                <c:pt idx="8644">
                  <c:v>196.80000305175781</c:v>
                </c:pt>
                <c:pt idx="8645">
                  <c:v>196.22999572753906</c:v>
                </c:pt>
                <c:pt idx="8646">
                  <c:v>196.17999267578125</c:v>
                </c:pt>
                <c:pt idx="8647">
                  <c:v>195.8699951171875</c:v>
                </c:pt>
                <c:pt idx="8648">
                  <c:v>196.22999572753906</c:v>
                </c:pt>
                <c:pt idx="8649">
                  <c:v>196.36000061035156</c:v>
                </c:pt>
                <c:pt idx="8650">
                  <c:v>196.19999694824219</c:v>
                </c:pt>
                <c:pt idx="8651">
                  <c:v>197.27999877929688</c:v>
                </c:pt>
                <c:pt idx="8652">
                  <c:v>196.80999755859375</c:v>
                </c:pt>
                <c:pt idx="8653">
                  <c:v>197.36000061035156</c:v>
                </c:pt>
                <c:pt idx="8654">
                  <c:v>196.88999938964844</c:v>
                </c:pt>
                <c:pt idx="8655">
                  <c:v>195.80999755859375</c:v>
                </c:pt>
                <c:pt idx="8656">
                  <c:v>196.25</c:v>
                </c:pt>
                <c:pt idx="8657">
                  <c:v>195.80000305175781</c:v>
                </c:pt>
                <c:pt idx="8658">
                  <c:v>196.22000122070313</c:v>
                </c:pt>
                <c:pt idx="8659">
                  <c:v>196.21000671386719</c:v>
                </c:pt>
                <c:pt idx="8660">
                  <c:v>196.1300048828125</c:v>
                </c:pt>
                <c:pt idx="8661">
                  <c:v>197.17999267578125</c:v>
                </c:pt>
                <c:pt idx="8662">
                  <c:v>195.66999816894531</c:v>
                </c:pt>
                <c:pt idx="8663">
                  <c:v>197.30999755859375</c:v>
                </c:pt>
                <c:pt idx="8664">
                  <c:v>196.89999389648438</c:v>
                </c:pt>
                <c:pt idx="8665">
                  <c:v>195.77000427246094</c:v>
                </c:pt>
                <c:pt idx="8666">
                  <c:v>196.19999694824219</c:v>
                </c:pt>
                <c:pt idx="8667">
                  <c:v>196.61000061035156</c:v>
                </c:pt>
                <c:pt idx="8668">
                  <c:v>196.17999267578125</c:v>
                </c:pt>
                <c:pt idx="8669">
                  <c:v>196.42999267578125</c:v>
                </c:pt>
                <c:pt idx="8670">
                  <c:v>196.25</c:v>
                </c:pt>
                <c:pt idx="8671">
                  <c:v>196.61000061035156</c:v>
                </c:pt>
                <c:pt idx="8672">
                  <c:v>196.80999755859375</c:v>
                </c:pt>
                <c:pt idx="8673">
                  <c:v>196.10000610351563</c:v>
                </c:pt>
                <c:pt idx="8674">
                  <c:v>196.75</c:v>
                </c:pt>
                <c:pt idx="8675">
                  <c:v>196.74000549316406</c:v>
                </c:pt>
                <c:pt idx="8676">
                  <c:v>196.07000732421875</c:v>
                </c:pt>
                <c:pt idx="8677">
                  <c:v>196.75999450683594</c:v>
                </c:pt>
                <c:pt idx="8678">
                  <c:v>196.10000610351563</c:v>
                </c:pt>
                <c:pt idx="8679">
                  <c:v>196.8699951171875</c:v>
                </c:pt>
                <c:pt idx="8680">
                  <c:v>196.50999450683594</c:v>
                </c:pt>
                <c:pt idx="8681">
                  <c:v>196.33000183105469</c:v>
                </c:pt>
                <c:pt idx="8682">
                  <c:v>196.66000366210938</c:v>
                </c:pt>
                <c:pt idx="8683">
                  <c:v>196.1300048828125</c:v>
                </c:pt>
                <c:pt idx="8684">
                  <c:v>196.69000244140625</c:v>
                </c:pt>
                <c:pt idx="8685">
                  <c:v>196.14999389648438</c:v>
                </c:pt>
                <c:pt idx="8686">
                  <c:v>195.97000122070313</c:v>
                </c:pt>
                <c:pt idx="8687">
                  <c:v>196.77000427246094</c:v>
                </c:pt>
                <c:pt idx="8688">
                  <c:v>197.27000427246094</c:v>
                </c:pt>
                <c:pt idx="8689">
                  <c:v>196.77999877929688</c:v>
                </c:pt>
                <c:pt idx="8690">
                  <c:v>195.72999572753906</c:v>
                </c:pt>
                <c:pt idx="8691">
                  <c:v>196.22000122070313</c:v>
                </c:pt>
                <c:pt idx="8692">
                  <c:v>195.77000427246094</c:v>
                </c:pt>
                <c:pt idx="8693">
                  <c:v>196.1199951171875</c:v>
                </c:pt>
                <c:pt idx="8694">
                  <c:v>196.25</c:v>
                </c:pt>
                <c:pt idx="8695">
                  <c:v>196.14999389648438</c:v>
                </c:pt>
                <c:pt idx="8696">
                  <c:v>196.1300048828125</c:v>
                </c:pt>
                <c:pt idx="8697">
                  <c:v>196.77000427246094</c:v>
                </c:pt>
                <c:pt idx="8698">
                  <c:v>197.11000061035156</c:v>
                </c:pt>
                <c:pt idx="8699">
                  <c:v>196.75999450683594</c:v>
                </c:pt>
                <c:pt idx="8700">
                  <c:v>195.6199951171875</c:v>
                </c:pt>
                <c:pt idx="8701">
                  <c:v>197.16999816894531</c:v>
                </c:pt>
                <c:pt idx="8702">
                  <c:v>197.27000427246094</c:v>
                </c:pt>
                <c:pt idx="8703">
                  <c:v>196.8699951171875</c:v>
                </c:pt>
                <c:pt idx="8704">
                  <c:v>196.05000305175781</c:v>
                </c:pt>
                <c:pt idx="8705">
                  <c:v>196.16999816894531</c:v>
                </c:pt>
                <c:pt idx="8706">
                  <c:v>196.61000061035156</c:v>
                </c:pt>
                <c:pt idx="8707">
                  <c:v>196.02999877929688</c:v>
                </c:pt>
                <c:pt idx="8708">
                  <c:v>196.41999816894531</c:v>
                </c:pt>
                <c:pt idx="8709">
                  <c:v>196.19000244140625</c:v>
                </c:pt>
                <c:pt idx="8710">
                  <c:v>196.47000122070313</c:v>
                </c:pt>
                <c:pt idx="8711">
                  <c:v>196.67999267578125</c:v>
                </c:pt>
                <c:pt idx="8712">
                  <c:v>195.86000061035156</c:v>
                </c:pt>
                <c:pt idx="8713">
                  <c:v>196.61000061035156</c:v>
                </c:pt>
                <c:pt idx="8714">
                  <c:v>195.96000671386719</c:v>
                </c:pt>
                <c:pt idx="8715">
                  <c:v>196.16999816894531</c:v>
                </c:pt>
                <c:pt idx="8716">
                  <c:v>196.71000671386719</c:v>
                </c:pt>
                <c:pt idx="8717">
                  <c:v>197.03999328613281</c:v>
                </c:pt>
                <c:pt idx="8718">
                  <c:v>196.52000427246094</c:v>
                </c:pt>
                <c:pt idx="8719">
                  <c:v>196.47000122070313</c:v>
                </c:pt>
                <c:pt idx="8720">
                  <c:v>196.60000610351563</c:v>
                </c:pt>
                <c:pt idx="8721">
                  <c:v>196.83999633789063</c:v>
                </c:pt>
                <c:pt idx="8722">
                  <c:v>196.05999755859375</c:v>
                </c:pt>
                <c:pt idx="8723">
                  <c:v>195.57000732421875</c:v>
                </c:pt>
                <c:pt idx="8724">
                  <c:v>196.61000061035156</c:v>
                </c:pt>
                <c:pt idx="8725">
                  <c:v>196.97999572753906</c:v>
                </c:pt>
                <c:pt idx="8726">
                  <c:v>196.50999450683594</c:v>
                </c:pt>
                <c:pt idx="8727">
                  <c:v>196.75999450683594</c:v>
                </c:pt>
                <c:pt idx="8728">
                  <c:v>196.6300048828125</c:v>
                </c:pt>
                <c:pt idx="8729">
                  <c:v>196.80999755859375</c:v>
                </c:pt>
                <c:pt idx="8730">
                  <c:v>196.78999328613281</c:v>
                </c:pt>
                <c:pt idx="8731">
                  <c:v>196.99000549316406</c:v>
                </c:pt>
                <c:pt idx="8732">
                  <c:v>196.10000610351563</c:v>
                </c:pt>
                <c:pt idx="8733">
                  <c:v>195.6199951171875</c:v>
                </c:pt>
                <c:pt idx="8734">
                  <c:v>196.08999633789063</c:v>
                </c:pt>
                <c:pt idx="8735">
                  <c:v>195.57000732421875</c:v>
                </c:pt>
                <c:pt idx="8736">
                  <c:v>196.46000671386719</c:v>
                </c:pt>
                <c:pt idx="8737">
                  <c:v>196.55000305175781</c:v>
                </c:pt>
                <c:pt idx="8738">
                  <c:v>196.30999755859375</c:v>
                </c:pt>
                <c:pt idx="8739">
                  <c:v>197.08999633789063</c:v>
                </c:pt>
                <c:pt idx="8740">
                  <c:v>196.77999877929688</c:v>
                </c:pt>
                <c:pt idx="8741">
                  <c:v>196.07000732421875</c:v>
                </c:pt>
                <c:pt idx="8742">
                  <c:v>196.10000610351563</c:v>
                </c:pt>
                <c:pt idx="8743">
                  <c:v>196.72999572753906</c:v>
                </c:pt>
                <c:pt idx="8744">
                  <c:v>196.19000244140625</c:v>
                </c:pt>
                <c:pt idx="8745">
                  <c:v>196.69000244140625</c:v>
                </c:pt>
                <c:pt idx="8746">
                  <c:v>196.41999816894531</c:v>
                </c:pt>
                <c:pt idx="8747">
                  <c:v>196.60000610351563</c:v>
                </c:pt>
                <c:pt idx="8748">
                  <c:v>196.33999633789063</c:v>
                </c:pt>
                <c:pt idx="8749">
                  <c:v>196.13999938964844</c:v>
                </c:pt>
                <c:pt idx="8750">
                  <c:v>196.80000305175781</c:v>
                </c:pt>
                <c:pt idx="8751">
                  <c:v>196.08000183105469</c:v>
                </c:pt>
                <c:pt idx="8752">
                  <c:v>196.13999938964844</c:v>
                </c:pt>
                <c:pt idx="8753">
                  <c:v>196.85000610351563</c:v>
                </c:pt>
                <c:pt idx="8754">
                  <c:v>196.19999694824219</c:v>
                </c:pt>
                <c:pt idx="8755">
                  <c:v>196.44000244140625</c:v>
                </c:pt>
                <c:pt idx="8756">
                  <c:v>196.41000366210938</c:v>
                </c:pt>
                <c:pt idx="8757">
                  <c:v>196.49000549316406</c:v>
                </c:pt>
                <c:pt idx="8758">
                  <c:v>196.77999877929688</c:v>
                </c:pt>
                <c:pt idx="8759">
                  <c:v>196.22999572753906</c:v>
                </c:pt>
                <c:pt idx="8760">
                  <c:v>196.83999633789063</c:v>
                </c:pt>
                <c:pt idx="8761">
                  <c:v>196.16999816894531</c:v>
                </c:pt>
                <c:pt idx="8762">
                  <c:v>195.94999694824219</c:v>
                </c:pt>
                <c:pt idx="8763">
                  <c:v>196.85000610351563</c:v>
                </c:pt>
                <c:pt idx="8764">
                  <c:v>197.39999389648438</c:v>
                </c:pt>
                <c:pt idx="8765">
                  <c:v>196.85000610351563</c:v>
                </c:pt>
                <c:pt idx="8766">
                  <c:v>196.66999816894531</c:v>
                </c:pt>
                <c:pt idx="8767">
                  <c:v>196.30000305175781</c:v>
                </c:pt>
                <c:pt idx="8768">
                  <c:v>195.91000366210938</c:v>
                </c:pt>
                <c:pt idx="8769">
                  <c:v>196.35000610351563</c:v>
                </c:pt>
                <c:pt idx="8770">
                  <c:v>196.3800048828125</c:v>
                </c:pt>
                <c:pt idx="8771">
                  <c:v>196.33999633789063</c:v>
                </c:pt>
                <c:pt idx="8772">
                  <c:v>196.33999633789063</c:v>
                </c:pt>
                <c:pt idx="8773">
                  <c:v>196.8800048828125</c:v>
                </c:pt>
                <c:pt idx="8774">
                  <c:v>197.27999877929688</c:v>
                </c:pt>
                <c:pt idx="8775">
                  <c:v>196.88999938964844</c:v>
                </c:pt>
                <c:pt idx="8776">
                  <c:v>195.69000244140625</c:v>
                </c:pt>
                <c:pt idx="8777">
                  <c:v>196.24000549316406</c:v>
                </c:pt>
                <c:pt idx="8778">
                  <c:v>195.69000244140625</c:v>
                </c:pt>
                <c:pt idx="8779">
                  <c:v>196.27000427246094</c:v>
                </c:pt>
                <c:pt idx="8780">
                  <c:v>196.66000366210938</c:v>
                </c:pt>
                <c:pt idx="8781">
                  <c:v>196.30999755859375</c:v>
                </c:pt>
                <c:pt idx="8782">
                  <c:v>196.57000732421875</c:v>
                </c:pt>
                <c:pt idx="8783">
                  <c:v>196.35000610351563</c:v>
                </c:pt>
                <c:pt idx="8784">
                  <c:v>196.72000122070313</c:v>
                </c:pt>
                <c:pt idx="8785">
                  <c:v>196.19000244140625</c:v>
                </c:pt>
                <c:pt idx="8786">
                  <c:v>196.80999755859375</c:v>
                </c:pt>
                <c:pt idx="8787">
                  <c:v>197.05999755859375</c:v>
                </c:pt>
                <c:pt idx="8788">
                  <c:v>196.1199951171875</c:v>
                </c:pt>
                <c:pt idx="8789">
                  <c:v>196.88999938964844</c:v>
                </c:pt>
                <c:pt idx="8790">
                  <c:v>196.16999816894531</c:v>
                </c:pt>
                <c:pt idx="8791">
                  <c:v>196.57000732421875</c:v>
                </c:pt>
                <c:pt idx="8792">
                  <c:v>196.3699951171875</c:v>
                </c:pt>
                <c:pt idx="8793">
                  <c:v>196.42999267578125</c:v>
                </c:pt>
                <c:pt idx="8794">
                  <c:v>196.8800048828125</c:v>
                </c:pt>
                <c:pt idx="8795">
                  <c:v>197.38999938964844</c:v>
                </c:pt>
                <c:pt idx="8796">
                  <c:v>196.92999267578125</c:v>
                </c:pt>
                <c:pt idx="8797">
                  <c:v>196.77000427246094</c:v>
                </c:pt>
                <c:pt idx="8798">
                  <c:v>196.39999389648438</c:v>
                </c:pt>
                <c:pt idx="8799">
                  <c:v>196.28999328613281</c:v>
                </c:pt>
                <c:pt idx="8800">
                  <c:v>196.61000061035156</c:v>
                </c:pt>
                <c:pt idx="8801">
                  <c:v>196.53999328613281</c:v>
                </c:pt>
                <c:pt idx="8802">
                  <c:v>196.13999938964844</c:v>
                </c:pt>
                <c:pt idx="8803">
                  <c:v>195.72000122070313</c:v>
                </c:pt>
                <c:pt idx="8804">
                  <c:v>196.1300048828125</c:v>
                </c:pt>
                <c:pt idx="8805">
                  <c:v>197.02999877929688</c:v>
                </c:pt>
                <c:pt idx="8806">
                  <c:v>196.60000610351563</c:v>
                </c:pt>
                <c:pt idx="8807">
                  <c:v>196.77000427246094</c:v>
                </c:pt>
                <c:pt idx="8808">
                  <c:v>196.83999633789063</c:v>
                </c:pt>
                <c:pt idx="8809">
                  <c:v>197.16999816894531</c:v>
                </c:pt>
                <c:pt idx="8810">
                  <c:v>196.86000061035156</c:v>
                </c:pt>
                <c:pt idx="8811">
                  <c:v>195.78999328613281</c:v>
                </c:pt>
                <c:pt idx="8812">
                  <c:v>196.36000061035156</c:v>
                </c:pt>
                <c:pt idx="8813">
                  <c:v>196.66000366210938</c:v>
                </c:pt>
                <c:pt idx="8814">
                  <c:v>196.33999633789063</c:v>
                </c:pt>
                <c:pt idx="8815">
                  <c:v>196.77999877929688</c:v>
                </c:pt>
                <c:pt idx="8816">
                  <c:v>196.27000427246094</c:v>
                </c:pt>
                <c:pt idx="8817">
                  <c:v>196.91999816894531</c:v>
                </c:pt>
                <c:pt idx="8818">
                  <c:v>196.97999572753906</c:v>
                </c:pt>
                <c:pt idx="8819">
                  <c:v>196.17999267578125</c:v>
                </c:pt>
                <c:pt idx="8820">
                  <c:v>196.80999755859375</c:v>
                </c:pt>
                <c:pt idx="8821">
                  <c:v>196.3699951171875</c:v>
                </c:pt>
                <c:pt idx="8822">
                  <c:v>196.71000671386719</c:v>
                </c:pt>
                <c:pt idx="8823">
                  <c:v>196.58999633789063</c:v>
                </c:pt>
                <c:pt idx="8824">
                  <c:v>196.72999572753906</c:v>
                </c:pt>
                <c:pt idx="8825">
                  <c:v>196.49000549316406</c:v>
                </c:pt>
                <c:pt idx="8826">
                  <c:v>196.25999450683594</c:v>
                </c:pt>
                <c:pt idx="8827">
                  <c:v>197.00999450683594</c:v>
                </c:pt>
                <c:pt idx="8828">
                  <c:v>196.19000244140625</c:v>
                </c:pt>
                <c:pt idx="8829">
                  <c:v>197.27000427246094</c:v>
                </c:pt>
                <c:pt idx="8830">
                  <c:v>196.74000549316406</c:v>
                </c:pt>
                <c:pt idx="8831">
                  <c:v>196.25999450683594</c:v>
                </c:pt>
                <c:pt idx="8832">
                  <c:v>196.64999389648438</c:v>
                </c:pt>
                <c:pt idx="8833">
                  <c:v>196.33000183105469</c:v>
                </c:pt>
                <c:pt idx="8834">
                  <c:v>196.75</c:v>
                </c:pt>
                <c:pt idx="8835">
                  <c:v>196.91000366210938</c:v>
                </c:pt>
                <c:pt idx="8836">
                  <c:v>196.11000061035156</c:v>
                </c:pt>
                <c:pt idx="8837">
                  <c:v>196.89999389648438</c:v>
                </c:pt>
                <c:pt idx="8838">
                  <c:v>197.41999816894531</c:v>
                </c:pt>
                <c:pt idx="8839">
                  <c:v>196.47999572753906</c:v>
                </c:pt>
                <c:pt idx="8840">
                  <c:v>196.46000671386719</c:v>
                </c:pt>
                <c:pt idx="8841">
                  <c:v>196.74000549316406</c:v>
                </c:pt>
                <c:pt idx="8842">
                  <c:v>197</c:v>
                </c:pt>
                <c:pt idx="8843">
                  <c:v>196.19999694824219</c:v>
                </c:pt>
                <c:pt idx="8844">
                  <c:v>195.77999877929688</c:v>
                </c:pt>
                <c:pt idx="8845">
                  <c:v>196.1300048828125</c:v>
                </c:pt>
                <c:pt idx="8846">
                  <c:v>196.8699951171875</c:v>
                </c:pt>
                <c:pt idx="8847">
                  <c:v>196.39999389648438</c:v>
                </c:pt>
                <c:pt idx="8848">
                  <c:v>196.63999938964844</c:v>
                </c:pt>
                <c:pt idx="8849">
                  <c:v>196.88999938964844</c:v>
                </c:pt>
                <c:pt idx="8850">
                  <c:v>197.24000549316406</c:v>
                </c:pt>
                <c:pt idx="8851">
                  <c:v>196.8800048828125</c:v>
                </c:pt>
                <c:pt idx="8852">
                  <c:v>195.77999877929688</c:v>
                </c:pt>
                <c:pt idx="8853">
                  <c:v>196.35000610351563</c:v>
                </c:pt>
                <c:pt idx="8854">
                  <c:v>196.03999328613281</c:v>
                </c:pt>
                <c:pt idx="8855">
                  <c:v>196.32000732421875</c:v>
                </c:pt>
                <c:pt idx="8856">
                  <c:v>196.00999450683594</c:v>
                </c:pt>
                <c:pt idx="8857">
                  <c:v>196.19000244140625</c:v>
                </c:pt>
                <c:pt idx="8858">
                  <c:v>197.25</c:v>
                </c:pt>
                <c:pt idx="8859">
                  <c:v>196.74000549316406</c:v>
                </c:pt>
                <c:pt idx="8860">
                  <c:v>197.03999328613281</c:v>
                </c:pt>
                <c:pt idx="8861">
                  <c:v>196.85000610351563</c:v>
                </c:pt>
                <c:pt idx="8862">
                  <c:v>196.77000427246094</c:v>
                </c:pt>
                <c:pt idx="8863">
                  <c:v>196.52000427246094</c:v>
                </c:pt>
                <c:pt idx="8864">
                  <c:v>196.77999877929688</c:v>
                </c:pt>
                <c:pt idx="8865">
                  <c:v>195.55000305175781</c:v>
                </c:pt>
                <c:pt idx="8866">
                  <c:v>196.16000366210938</c:v>
                </c:pt>
                <c:pt idx="8867">
                  <c:v>196.6199951171875</c:v>
                </c:pt>
                <c:pt idx="8868">
                  <c:v>196.22999572753906</c:v>
                </c:pt>
                <c:pt idx="8869">
                  <c:v>196.66000366210938</c:v>
                </c:pt>
                <c:pt idx="8870">
                  <c:v>196.11000061035156</c:v>
                </c:pt>
                <c:pt idx="8871">
                  <c:v>196.61000061035156</c:v>
                </c:pt>
                <c:pt idx="8872">
                  <c:v>196.67999267578125</c:v>
                </c:pt>
                <c:pt idx="8873">
                  <c:v>196</c:v>
                </c:pt>
                <c:pt idx="8874">
                  <c:v>196.61000061035156</c:v>
                </c:pt>
                <c:pt idx="8875">
                  <c:v>196.08000183105469</c:v>
                </c:pt>
                <c:pt idx="8876">
                  <c:v>196.52000427246094</c:v>
                </c:pt>
                <c:pt idx="8877">
                  <c:v>196.19000244140625</c:v>
                </c:pt>
                <c:pt idx="8878">
                  <c:v>196.28999328613281</c:v>
                </c:pt>
                <c:pt idx="8879">
                  <c:v>196.78999328613281</c:v>
                </c:pt>
                <c:pt idx="8880">
                  <c:v>196.1199951171875</c:v>
                </c:pt>
                <c:pt idx="8881">
                  <c:v>196.72999572753906</c:v>
                </c:pt>
                <c:pt idx="8882">
                  <c:v>197.28999328613281</c:v>
                </c:pt>
                <c:pt idx="8883">
                  <c:v>196.42999267578125</c:v>
                </c:pt>
                <c:pt idx="8884">
                  <c:v>196.35000610351563</c:v>
                </c:pt>
                <c:pt idx="8885">
                  <c:v>196.53999328613281</c:v>
                </c:pt>
                <c:pt idx="8886">
                  <c:v>196.60000610351563</c:v>
                </c:pt>
                <c:pt idx="8887">
                  <c:v>196.08000183105469</c:v>
                </c:pt>
                <c:pt idx="8888">
                  <c:v>195.6199951171875</c:v>
                </c:pt>
                <c:pt idx="8889">
                  <c:v>196.03999328613281</c:v>
                </c:pt>
                <c:pt idx="8890">
                  <c:v>195.5</c:v>
                </c:pt>
                <c:pt idx="8891">
                  <c:v>196.57000732421875</c:v>
                </c:pt>
                <c:pt idx="8892">
                  <c:v>196.91000366210938</c:v>
                </c:pt>
                <c:pt idx="8893">
                  <c:v>196.52999877929688</c:v>
                </c:pt>
                <c:pt idx="8894">
                  <c:v>196.63999938964844</c:v>
                </c:pt>
                <c:pt idx="8895">
                  <c:v>196.66999816894531</c:v>
                </c:pt>
                <c:pt idx="8896">
                  <c:v>196.85000610351563</c:v>
                </c:pt>
                <c:pt idx="8897">
                  <c:v>196.74000549316406</c:v>
                </c:pt>
                <c:pt idx="8898">
                  <c:v>195.99000549316406</c:v>
                </c:pt>
                <c:pt idx="8899">
                  <c:v>196.07000732421875</c:v>
                </c:pt>
                <c:pt idx="8900">
                  <c:v>196.03999328613281</c:v>
                </c:pt>
                <c:pt idx="8901">
                  <c:v>196.25</c:v>
                </c:pt>
                <c:pt idx="8902">
                  <c:v>195.71000671386719</c:v>
                </c:pt>
                <c:pt idx="8903">
                  <c:v>196.36000061035156</c:v>
                </c:pt>
                <c:pt idx="8904">
                  <c:v>196.3800048828125</c:v>
                </c:pt>
                <c:pt idx="8905">
                  <c:v>196.30000305175781</c:v>
                </c:pt>
                <c:pt idx="8906">
                  <c:v>197.19999694824219</c:v>
                </c:pt>
                <c:pt idx="8907">
                  <c:v>196.83000183105469</c:v>
                </c:pt>
                <c:pt idx="8908">
                  <c:v>196.05999755859375</c:v>
                </c:pt>
                <c:pt idx="8909">
                  <c:v>196.80999755859375</c:v>
                </c:pt>
                <c:pt idx="8910">
                  <c:v>196.61000061035156</c:v>
                </c:pt>
                <c:pt idx="8911">
                  <c:v>196.17999267578125</c:v>
                </c:pt>
                <c:pt idx="8912">
                  <c:v>196.66999816894531</c:v>
                </c:pt>
                <c:pt idx="8913">
                  <c:v>196.38999938964844</c:v>
                </c:pt>
                <c:pt idx="8914">
                  <c:v>196.42999267578125</c:v>
                </c:pt>
                <c:pt idx="8915">
                  <c:v>196.25999450683594</c:v>
                </c:pt>
                <c:pt idx="8916">
                  <c:v>196.1199951171875</c:v>
                </c:pt>
                <c:pt idx="8917">
                  <c:v>196.80999755859375</c:v>
                </c:pt>
                <c:pt idx="8918">
                  <c:v>196.13999938964844</c:v>
                </c:pt>
                <c:pt idx="8919">
                  <c:v>196.10000610351563</c:v>
                </c:pt>
                <c:pt idx="8920">
                  <c:v>196.80999755859375</c:v>
                </c:pt>
                <c:pt idx="8921">
                  <c:v>197.38999938964844</c:v>
                </c:pt>
                <c:pt idx="8922">
                  <c:v>196.82000732421875</c:v>
                </c:pt>
                <c:pt idx="8923">
                  <c:v>196.16000366210938</c:v>
                </c:pt>
                <c:pt idx="8924">
                  <c:v>196.13999938964844</c:v>
                </c:pt>
                <c:pt idx="8925">
                  <c:v>195.75999450683594</c:v>
                </c:pt>
                <c:pt idx="8926">
                  <c:v>196.21000671386719</c:v>
                </c:pt>
                <c:pt idx="8927">
                  <c:v>196.25999450683594</c:v>
                </c:pt>
                <c:pt idx="8928">
                  <c:v>196.13999938964844</c:v>
                </c:pt>
                <c:pt idx="8929">
                  <c:v>196.94999694824219</c:v>
                </c:pt>
                <c:pt idx="8930">
                  <c:v>196.66000366210938</c:v>
                </c:pt>
                <c:pt idx="8931">
                  <c:v>197.00999450683594</c:v>
                </c:pt>
                <c:pt idx="8932">
                  <c:v>196.77999877929688</c:v>
                </c:pt>
                <c:pt idx="8933">
                  <c:v>195.50999450683594</c:v>
                </c:pt>
                <c:pt idx="8934">
                  <c:v>196.08999633789063</c:v>
                </c:pt>
                <c:pt idx="8935">
                  <c:v>195.58000183105469</c:v>
                </c:pt>
                <c:pt idx="8936">
                  <c:v>196.39999389648438</c:v>
                </c:pt>
                <c:pt idx="8937">
                  <c:v>196.6300048828125</c:v>
                </c:pt>
                <c:pt idx="8938">
                  <c:v>196.3800048828125</c:v>
                </c:pt>
                <c:pt idx="8939">
                  <c:v>196.82000732421875</c:v>
                </c:pt>
                <c:pt idx="8940">
                  <c:v>196.71000671386719</c:v>
                </c:pt>
                <c:pt idx="8941">
                  <c:v>196.85000610351563</c:v>
                </c:pt>
                <c:pt idx="8942">
                  <c:v>196.66999816894531</c:v>
                </c:pt>
                <c:pt idx="8943">
                  <c:v>196</c:v>
                </c:pt>
                <c:pt idx="8944">
                  <c:v>196.05000305175781</c:v>
                </c:pt>
                <c:pt idx="8945">
                  <c:v>195.52000427246094</c:v>
                </c:pt>
                <c:pt idx="8946">
                  <c:v>196.05999755859375</c:v>
                </c:pt>
                <c:pt idx="8947">
                  <c:v>196.66000366210938</c:v>
                </c:pt>
                <c:pt idx="8948">
                  <c:v>196.33000183105469</c:v>
                </c:pt>
                <c:pt idx="8949">
                  <c:v>196.44000244140625</c:v>
                </c:pt>
                <c:pt idx="8950">
                  <c:v>196.25</c:v>
                </c:pt>
                <c:pt idx="8951">
                  <c:v>196.88999938964844</c:v>
                </c:pt>
                <c:pt idx="8952">
                  <c:v>196.77000427246094</c:v>
                </c:pt>
                <c:pt idx="8953">
                  <c:v>196.02999877929688</c:v>
                </c:pt>
                <c:pt idx="8954">
                  <c:v>196.05000305175781</c:v>
                </c:pt>
                <c:pt idx="8955">
                  <c:v>196.64999389648438</c:v>
                </c:pt>
                <c:pt idx="8956">
                  <c:v>196.1300048828125</c:v>
                </c:pt>
                <c:pt idx="8957">
                  <c:v>196.58000183105469</c:v>
                </c:pt>
                <c:pt idx="8958">
                  <c:v>196.8800048828125</c:v>
                </c:pt>
                <c:pt idx="8959">
                  <c:v>196.50999450683594</c:v>
                </c:pt>
                <c:pt idx="8960">
                  <c:v>196.71000671386719</c:v>
                </c:pt>
                <c:pt idx="8961">
                  <c:v>196.64999389648438</c:v>
                </c:pt>
                <c:pt idx="8962">
                  <c:v>196.77000427246094</c:v>
                </c:pt>
                <c:pt idx="8963">
                  <c:v>195.97999572753906</c:v>
                </c:pt>
                <c:pt idx="8964">
                  <c:v>195.55000305175781</c:v>
                </c:pt>
                <c:pt idx="8965">
                  <c:v>196.11000061035156</c:v>
                </c:pt>
                <c:pt idx="8966">
                  <c:v>196.3699951171875</c:v>
                </c:pt>
                <c:pt idx="8967">
                  <c:v>196.19000244140625</c:v>
                </c:pt>
                <c:pt idx="8968">
                  <c:v>196.10000610351563</c:v>
                </c:pt>
                <c:pt idx="8969">
                  <c:v>196.77000427246094</c:v>
                </c:pt>
                <c:pt idx="8970">
                  <c:v>197.22999572753906</c:v>
                </c:pt>
                <c:pt idx="8971">
                  <c:v>196.69999694824219</c:v>
                </c:pt>
                <c:pt idx="8972">
                  <c:v>197.22999572753906</c:v>
                </c:pt>
                <c:pt idx="8973">
                  <c:v>196.28999328613281</c:v>
                </c:pt>
                <c:pt idx="8974">
                  <c:v>196.24000549316406</c:v>
                </c:pt>
                <c:pt idx="8975">
                  <c:v>196.44000244140625</c:v>
                </c:pt>
                <c:pt idx="8976">
                  <c:v>195.67999267578125</c:v>
                </c:pt>
                <c:pt idx="8977">
                  <c:v>196.05000305175781</c:v>
                </c:pt>
                <c:pt idx="8978">
                  <c:v>195.60000610351563</c:v>
                </c:pt>
                <c:pt idx="8979">
                  <c:v>196.02000427246094</c:v>
                </c:pt>
                <c:pt idx="8980">
                  <c:v>196.99000549316406</c:v>
                </c:pt>
                <c:pt idx="8981">
                  <c:v>196.61000061035156</c:v>
                </c:pt>
                <c:pt idx="8982">
                  <c:v>196.13999938964844</c:v>
                </c:pt>
                <c:pt idx="8983">
                  <c:v>196.57000732421875</c:v>
                </c:pt>
                <c:pt idx="8984">
                  <c:v>196.52999877929688</c:v>
                </c:pt>
                <c:pt idx="8985">
                  <c:v>196.66999816894531</c:v>
                </c:pt>
                <c:pt idx="8986">
                  <c:v>195.55000305175781</c:v>
                </c:pt>
                <c:pt idx="8987">
                  <c:v>196.02000427246094</c:v>
                </c:pt>
                <c:pt idx="8988">
                  <c:v>196.77999877929688</c:v>
                </c:pt>
                <c:pt idx="8989">
                  <c:v>196.58999633789063</c:v>
                </c:pt>
                <c:pt idx="8990">
                  <c:v>196.28999328613281</c:v>
                </c:pt>
                <c:pt idx="8991">
                  <c:v>196.50999450683594</c:v>
                </c:pt>
                <c:pt idx="8992">
                  <c:v>196.30999755859375</c:v>
                </c:pt>
                <c:pt idx="8993">
                  <c:v>196.75999450683594</c:v>
                </c:pt>
                <c:pt idx="8994">
                  <c:v>196.1199951171875</c:v>
                </c:pt>
                <c:pt idx="8995">
                  <c:v>196.80000305175781</c:v>
                </c:pt>
                <c:pt idx="8996">
                  <c:v>195.58000183105469</c:v>
                </c:pt>
                <c:pt idx="8997">
                  <c:v>196.14999389648438</c:v>
                </c:pt>
                <c:pt idx="8998">
                  <c:v>196.77999877929688</c:v>
                </c:pt>
                <c:pt idx="8999">
                  <c:v>196.46000671386719</c:v>
                </c:pt>
                <c:pt idx="9000">
                  <c:v>196.58000183105469</c:v>
                </c:pt>
                <c:pt idx="9001">
                  <c:v>196.49000549316406</c:v>
                </c:pt>
                <c:pt idx="9002">
                  <c:v>196.77000427246094</c:v>
                </c:pt>
                <c:pt idx="9003">
                  <c:v>197</c:v>
                </c:pt>
                <c:pt idx="9004">
                  <c:v>196.22999572753906</c:v>
                </c:pt>
                <c:pt idx="9005">
                  <c:v>195.75999450683594</c:v>
                </c:pt>
                <c:pt idx="9006">
                  <c:v>196.17999267578125</c:v>
                </c:pt>
                <c:pt idx="9007">
                  <c:v>196.3699951171875</c:v>
                </c:pt>
                <c:pt idx="9008">
                  <c:v>196.71000671386719</c:v>
                </c:pt>
                <c:pt idx="9009">
                  <c:v>196.89999389648438</c:v>
                </c:pt>
                <c:pt idx="9010">
                  <c:v>196.89999389648438</c:v>
                </c:pt>
                <c:pt idx="9011">
                  <c:v>197.19999694824219</c:v>
                </c:pt>
                <c:pt idx="9012">
                  <c:v>196.97000122070313</c:v>
                </c:pt>
                <c:pt idx="9013">
                  <c:v>195.78999328613281</c:v>
                </c:pt>
                <c:pt idx="9014">
                  <c:v>196.27000427246094</c:v>
                </c:pt>
                <c:pt idx="9015">
                  <c:v>197.39999389648438</c:v>
                </c:pt>
                <c:pt idx="9016">
                  <c:v>196.94999694824219</c:v>
                </c:pt>
                <c:pt idx="9017">
                  <c:v>196.69000244140625</c:v>
                </c:pt>
                <c:pt idx="9018">
                  <c:v>196.47999572753906</c:v>
                </c:pt>
                <c:pt idx="9019">
                  <c:v>196.19999694824219</c:v>
                </c:pt>
                <c:pt idx="9020">
                  <c:v>196.63999938964844</c:v>
                </c:pt>
                <c:pt idx="9021">
                  <c:v>196.61000061035156</c:v>
                </c:pt>
                <c:pt idx="9022">
                  <c:v>196.30000305175781</c:v>
                </c:pt>
                <c:pt idx="9023">
                  <c:v>197.10000610351563</c:v>
                </c:pt>
                <c:pt idx="9024">
                  <c:v>196.27999877929688</c:v>
                </c:pt>
                <c:pt idx="9025">
                  <c:v>196.33000183105469</c:v>
                </c:pt>
                <c:pt idx="9026">
                  <c:v>196.80999755859375</c:v>
                </c:pt>
                <c:pt idx="9027">
                  <c:v>196.44000244140625</c:v>
                </c:pt>
                <c:pt idx="9028">
                  <c:v>196.83999633789063</c:v>
                </c:pt>
                <c:pt idx="9029">
                  <c:v>196.32000732421875</c:v>
                </c:pt>
                <c:pt idx="9030">
                  <c:v>196.91999816894531</c:v>
                </c:pt>
                <c:pt idx="9031">
                  <c:v>196.92999267578125</c:v>
                </c:pt>
                <c:pt idx="9032">
                  <c:v>196.25</c:v>
                </c:pt>
                <c:pt idx="9033">
                  <c:v>196.85000610351563</c:v>
                </c:pt>
                <c:pt idx="9034">
                  <c:v>197.19999694824219</c:v>
                </c:pt>
                <c:pt idx="9035">
                  <c:v>196.61000061035156</c:v>
                </c:pt>
                <c:pt idx="9036">
                  <c:v>196.77000427246094</c:v>
                </c:pt>
                <c:pt idx="9037">
                  <c:v>196.74000549316406</c:v>
                </c:pt>
                <c:pt idx="9038">
                  <c:v>197.07000732421875</c:v>
                </c:pt>
                <c:pt idx="9039">
                  <c:v>196.1199951171875</c:v>
                </c:pt>
                <c:pt idx="9040">
                  <c:v>195.77000427246094</c:v>
                </c:pt>
                <c:pt idx="9041">
                  <c:v>196.25999450683594</c:v>
                </c:pt>
                <c:pt idx="9042">
                  <c:v>196.55000305175781</c:v>
                </c:pt>
                <c:pt idx="9043">
                  <c:v>196.3699951171875</c:v>
                </c:pt>
                <c:pt idx="9044">
                  <c:v>196.14999389648438</c:v>
                </c:pt>
                <c:pt idx="9045">
                  <c:v>196.21000671386719</c:v>
                </c:pt>
                <c:pt idx="9046">
                  <c:v>197.44999694824219</c:v>
                </c:pt>
                <c:pt idx="9047">
                  <c:v>196.8800048828125</c:v>
                </c:pt>
                <c:pt idx="9048">
                  <c:v>197.33000183105469</c:v>
                </c:pt>
                <c:pt idx="9049">
                  <c:v>196.63999938964844</c:v>
                </c:pt>
                <c:pt idx="9050">
                  <c:v>196.6300048828125</c:v>
                </c:pt>
                <c:pt idx="9051">
                  <c:v>196.89999389648438</c:v>
                </c:pt>
                <c:pt idx="9052">
                  <c:v>197</c:v>
                </c:pt>
                <c:pt idx="9053">
                  <c:v>196.21000671386719</c:v>
                </c:pt>
                <c:pt idx="9054">
                  <c:v>196.91000366210938</c:v>
                </c:pt>
                <c:pt idx="9055">
                  <c:v>196.22999572753906</c:v>
                </c:pt>
                <c:pt idx="9056">
                  <c:v>196.69999694824219</c:v>
                </c:pt>
                <c:pt idx="9057">
                  <c:v>196.25</c:v>
                </c:pt>
                <c:pt idx="9058">
                  <c:v>196.16999816894531</c:v>
                </c:pt>
                <c:pt idx="9059">
                  <c:v>196.25</c:v>
                </c:pt>
                <c:pt idx="9060">
                  <c:v>197.33999633789063</c:v>
                </c:pt>
                <c:pt idx="9061">
                  <c:v>196.86000061035156</c:v>
                </c:pt>
                <c:pt idx="9062">
                  <c:v>197.16000366210938</c:v>
                </c:pt>
                <c:pt idx="9063">
                  <c:v>196.64999389648438</c:v>
                </c:pt>
                <c:pt idx="9064">
                  <c:v>196.8699951171875</c:v>
                </c:pt>
                <c:pt idx="9065">
                  <c:v>196.86000061035156</c:v>
                </c:pt>
                <c:pt idx="9066">
                  <c:v>197.17999267578125</c:v>
                </c:pt>
                <c:pt idx="9067">
                  <c:v>196.27999877929688</c:v>
                </c:pt>
                <c:pt idx="9068">
                  <c:v>196.89999389648438</c:v>
                </c:pt>
                <c:pt idx="9069">
                  <c:v>196.41999816894531</c:v>
                </c:pt>
                <c:pt idx="9070">
                  <c:v>196.82000732421875</c:v>
                </c:pt>
                <c:pt idx="9071">
                  <c:v>196.32000732421875</c:v>
                </c:pt>
                <c:pt idx="9072">
                  <c:v>196.96000671386719</c:v>
                </c:pt>
                <c:pt idx="9073">
                  <c:v>196.94000244140625</c:v>
                </c:pt>
                <c:pt idx="9074">
                  <c:v>196.25</c:v>
                </c:pt>
                <c:pt idx="9075">
                  <c:v>196.8800048828125</c:v>
                </c:pt>
                <c:pt idx="9076">
                  <c:v>196.42999267578125</c:v>
                </c:pt>
                <c:pt idx="9077">
                  <c:v>196.17999267578125</c:v>
                </c:pt>
                <c:pt idx="9078">
                  <c:v>196.35000610351563</c:v>
                </c:pt>
                <c:pt idx="9079">
                  <c:v>196.08999633789063</c:v>
                </c:pt>
                <c:pt idx="9080">
                  <c:v>196.22999572753906</c:v>
                </c:pt>
                <c:pt idx="9081">
                  <c:v>195.83999633789063</c:v>
                </c:pt>
                <c:pt idx="9082">
                  <c:v>196.88999938964844</c:v>
                </c:pt>
                <c:pt idx="9083">
                  <c:v>197.28999328613281</c:v>
                </c:pt>
                <c:pt idx="9084">
                  <c:v>196.80999755859375</c:v>
                </c:pt>
                <c:pt idx="9085">
                  <c:v>196.92999267578125</c:v>
                </c:pt>
                <c:pt idx="9086">
                  <c:v>196.94999694824219</c:v>
                </c:pt>
                <c:pt idx="9087">
                  <c:v>197.24000549316406</c:v>
                </c:pt>
                <c:pt idx="9088">
                  <c:v>196.97000122070313</c:v>
                </c:pt>
                <c:pt idx="9089">
                  <c:v>195.80000305175781</c:v>
                </c:pt>
                <c:pt idx="9090">
                  <c:v>196.30999755859375</c:v>
                </c:pt>
                <c:pt idx="9091">
                  <c:v>196.00999450683594</c:v>
                </c:pt>
                <c:pt idx="9092">
                  <c:v>196.44999694824219</c:v>
                </c:pt>
                <c:pt idx="9093">
                  <c:v>196.10000610351563</c:v>
                </c:pt>
                <c:pt idx="9094">
                  <c:v>196.25</c:v>
                </c:pt>
                <c:pt idx="9095">
                  <c:v>195.78999328613281</c:v>
                </c:pt>
                <c:pt idx="9096">
                  <c:v>196.83999633789063</c:v>
                </c:pt>
                <c:pt idx="9097">
                  <c:v>197.19000244140625</c:v>
                </c:pt>
                <c:pt idx="9098">
                  <c:v>196.67999267578125</c:v>
                </c:pt>
                <c:pt idx="9099">
                  <c:v>196.50999450683594</c:v>
                </c:pt>
                <c:pt idx="9100">
                  <c:v>196.92999267578125</c:v>
                </c:pt>
                <c:pt idx="9101">
                  <c:v>196.30000305175781</c:v>
                </c:pt>
                <c:pt idx="9102">
                  <c:v>196.99000549316406</c:v>
                </c:pt>
                <c:pt idx="9103">
                  <c:v>195.88999938964844</c:v>
                </c:pt>
                <c:pt idx="9104">
                  <c:v>196.49000549316406</c:v>
                </c:pt>
                <c:pt idx="9105">
                  <c:v>196.69999694824219</c:v>
                </c:pt>
                <c:pt idx="9106">
                  <c:v>196.42999267578125</c:v>
                </c:pt>
                <c:pt idx="9107">
                  <c:v>197.05000305175781</c:v>
                </c:pt>
                <c:pt idx="9108">
                  <c:v>196.30000305175781</c:v>
                </c:pt>
                <c:pt idx="9109">
                  <c:v>196.30000305175781</c:v>
                </c:pt>
                <c:pt idx="9110">
                  <c:v>196.85000610351563</c:v>
                </c:pt>
                <c:pt idx="9111">
                  <c:v>196.39999389648438</c:v>
                </c:pt>
                <c:pt idx="9112">
                  <c:v>196.61000061035156</c:v>
                </c:pt>
                <c:pt idx="9113">
                  <c:v>196.85000610351563</c:v>
                </c:pt>
                <c:pt idx="9114">
                  <c:v>196.94999694824219</c:v>
                </c:pt>
                <c:pt idx="9115">
                  <c:v>196.27000427246094</c:v>
                </c:pt>
                <c:pt idx="9116">
                  <c:v>195.85000610351563</c:v>
                </c:pt>
                <c:pt idx="9117">
                  <c:v>196.82000732421875</c:v>
                </c:pt>
                <c:pt idx="9118">
                  <c:v>197.30999755859375</c:v>
                </c:pt>
                <c:pt idx="9119">
                  <c:v>196.80999755859375</c:v>
                </c:pt>
                <c:pt idx="9120">
                  <c:v>197.07000732421875</c:v>
                </c:pt>
                <c:pt idx="9121">
                  <c:v>196.85000610351563</c:v>
                </c:pt>
                <c:pt idx="9122">
                  <c:v>197.00999450683594</c:v>
                </c:pt>
                <c:pt idx="9123">
                  <c:v>196.99000549316406</c:v>
                </c:pt>
                <c:pt idx="9124">
                  <c:v>195.80000305175781</c:v>
                </c:pt>
                <c:pt idx="9125">
                  <c:v>196.30999755859375</c:v>
                </c:pt>
                <c:pt idx="9126">
                  <c:v>195.88999938964844</c:v>
                </c:pt>
                <c:pt idx="9127">
                  <c:v>196.46000671386719</c:v>
                </c:pt>
                <c:pt idx="9128">
                  <c:v>196.82000732421875</c:v>
                </c:pt>
                <c:pt idx="9129">
                  <c:v>196.52000427246094</c:v>
                </c:pt>
                <c:pt idx="9130">
                  <c:v>196.61000061035156</c:v>
                </c:pt>
                <c:pt idx="9131">
                  <c:v>197.1300048828125</c:v>
                </c:pt>
                <c:pt idx="9132">
                  <c:v>197.46000671386719</c:v>
                </c:pt>
                <c:pt idx="9133">
                  <c:v>197.11000061035156</c:v>
                </c:pt>
                <c:pt idx="9134">
                  <c:v>195.94999694824219</c:v>
                </c:pt>
                <c:pt idx="9135">
                  <c:v>197.19000244140625</c:v>
                </c:pt>
                <c:pt idx="9136">
                  <c:v>196.05999755859375</c:v>
                </c:pt>
                <c:pt idx="9137">
                  <c:v>196.6199951171875</c:v>
                </c:pt>
                <c:pt idx="9138">
                  <c:v>196.94000244140625</c:v>
                </c:pt>
                <c:pt idx="9139">
                  <c:v>196.63999938964844</c:v>
                </c:pt>
                <c:pt idx="9140">
                  <c:v>196.96000671386719</c:v>
                </c:pt>
                <c:pt idx="9141">
                  <c:v>196.55999755859375</c:v>
                </c:pt>
                <c:pt idx="9142">
                  <c:v>196.33000183105469</c:v>
                </c:pt>
                <c:pt idx="9143">
                  <c:v>197.05000305175781</c:v>
                </c:pt>
                <c:pt idx="9144">
                  <c:v>196.3699951171875</c:v>
                </c:pt>
                <c:pt idx="9145">
                  <c:v>196.41999816894531</c:v>
                </c:pt>
                <c:pt idx="9146">
                  <c:v>195.94000244140625</c:v>
                </c:pt>
                <c:pt idx="9147">
                  <c:v>196.55000305175781</c:v>
                </c:pt>
                <c:pt idx="9148">
                  <c:v>196.97000122070313</c:v>
                </c:pt>
                <c:pt idx="9149">
                  <c:v>197.05000305175781</c:v>
                </c:pt>
                <c:pt idx="9150">
                  <c:v>196.92999267578125</c:v>
                </c:pt>
                <c:pt idx="9151">
                  <c:v>196.50999450683594</c:v>
                </c:pt>
                <c:pt idx="9152">
                  <c:v>196.91999816894531</c:v>
                </c:pt>
                <c:pt idx="9153">
                  <c:v>197.08999633789063</c:v>
                </c:pt>
                <c:pt idx="9154">
                  <c:v>196.3800048828125</c:v>
                </c:pt>
                <c:pt idx="9155">
                  <c:v>195.97000122070313</c:v>
                </c:pt>
                <c:pt idx="9156">
                  <c:v>196.39999389648438</c:v>
                </c:pt>
                <c:pt idx="9157">
                  <c:v>195.91999816894531</c:v>
                </c:pt>
                <c:pt idx="9158">
                  <c:v>196.91999816894531</c:v>
                </c:pt>
                <c:pt idx="9159">
                  <c:v>197.22999572753906</c:v>
                </c:pt>
                <c:pt idx="9160">
                  <c:v>196.83000183105469</c:v>
                </c:pt>
                <c:pt idx="9161">
                  <c:v>197.11000061035156</c:v>
                </c:pt>
                <c:pt idx="9162">
                  <c:v>196.82000732421875</c:v>
                </c:pt>
                <c:pt idx="9163">
                  <c:v>196.83000183105469</c:v>
                </c:pt>
                <c:pt idx="9164">
                  <c:v>196.91999816894531</c:v>
                </c:pt>
                <c:pt idx="9165">
                  <c:v>197.08999633789063</c:v>
                </c:pt>
                <c:pt idx="9166">
                  <c:v>196.42999267578125</c:v>
                </c:pt>
                <c:pt idx="9167">
                  <c:v>195.88999938964844</c:v>
                </c:pt>
                <c:pt idx="9168">
                  <c:v>196.3800048828125</c:v>
                </c:pt>
                <c:pt idx="9169">
                  <c:v>197.42999267578125</c:v>
                </c:pt>
                <c:pt idx="9170">
                  <c:v>197</c:v>
                </c:pt>
                <c:pt idx="9171">
                  <c:v>196.50999450683594</c:v>
                </c:pt>
                <c:pt idx="9172">
                  <c:v>196.83000183105469</c:v>
                </c:pt>
                <c:pt idx="9173">
                  <c:v>196.52999877929688</c:v>
                </c:pt>
                <c:pt idx="9174">
                  <c:v>196.8699951171875</c:v>
                </c:pt>
                <c:pt idx="9175">
                  <c:v>196.3699951171875</c:v>
                </c:pt>
                <c:pt idx="9176">
                  <c:v>196.35000610351563</c:v>
                </c:pt>
                <c:pt idx="9177">
                  <c:v>197.11000061035156</c:v>
                </c:pt>
                <c:pt idx="9178">
                  <c:v>196.3699951171875</c:v>
                </c:pt>
                <c:pt idx="9179">
                  <c:v>196.38999938964844</c:v>
                </c:pt>
                <c:pt idx="9180">
                  <c:v>196.88999938964844</c:v>
                </c:pt>
                <c:pt idx="9181">
                  <c:v>196.47000122070313</c:v>
                </c:pt>
                <c:pt idx="9182">
                  <c:v>196.71000671386719</c:v>
                </c:pt>
                <c:pt idx="9183">
                  <c:v>196.66000366210938</c:v>
                </c:pt>
                <c:pt idx="9184">
                  <c:v>196.97999572753906</c:v>
                </c:pt>
                <c:pt idx="9185">
                  <c:v>196.35000610351563</c:v>
                </c:pt>
                <c:pt idx="9186">
                  <c:v>196.05999755859375</c:v>
                </c:pt>
                <c:pt idx="9187">
                  <c:v>197</c:v>
                </c:pt>
                <c:pt idx="9188">
                  <c:v>196.35000610351563</c:v>
                </c:pt>
                <c:pt idx="9189">
                  <c:v>196.97999572753906</c:v>
                </c:pt>
                <c:pt idx="9190">
                  <c:v>196.66000366210938</c:v>
                </c:pt>
                <c:pt idx="9191">
                  <c:v>196.74000549316406</c:v>
                </c:pt>
                <c:pt idx="9192">
                  <c:v>196.74000549316406</c:v>
                </c:pt>
                <c:pt idx="9193">
                  <c:v>196.28999328613281</c:v>
                </c:pt>
                <c:pt idx="9194">
                  <c:v>195.8800048828125</c:v>
                </c:pt>
                <c:pt idx="9195">
                  <c:v>196.19999694824219</c:v>
                </c:pt>
                <c:pt idx="9196">
                  <c:v>195.72999572753906</c:v>
                </c:pt>
                <c:pt idx="9197">
                  <c:v>196.32000732421875</c:v>
                </c:pt>
                <c:pt idx="9198">
                  <c:v>197.03999328613281</c:v>
                </c:pt>
                <c:pt idx="9199">
                  <c:v>196.55999755859375</c:v>
                </c:pt>
                <c:pt idx="9200">
                  <c:v>196.66999816894531</c:v>
                </c:pt>
                <c:pt idx="9201">
                  <c:v>196.44999694824219</c:v>
                </c:pt>
                <c:pt idx="9202">
                  <c:v>197.52999877929688</c:v>
                </c:pt>
                <c:pt idx="9203">
                  <c:v>197</c:v>
                </c:pt>
                <c:pt idx="9204">
                  <c:v>197.52000427246094</c:v>
                </c:pt>
                <c:pt idx="9205">
                  <c:v>196.52000427246094</c:v>
                </c:pt>
                <c:pt idx="9206">
                  <c:v>196.27000427246094</c:v>
                </c:pt>
                <c:pt idx="9207">
                  <c:v>196.75999450683594</c:v>
                </c:pt>
                <c:pt idx="9208">
                  <c:v>196.02000427246094</c:v>
                </c:pt>
                <c:pt idx="9209">
                  <c:v>196.30999755859375</c:v>
                </c:pt>
                <c:pt idx="9210">
                  <c:v>195.75999450683594</c:v>
                </c:pt>
                <c:pt idx="9211">
                  <c:v>196.85000610351563</c:v>
                </c:pt>
                <c:pt idx="9212">
                  <c:v>197.07000732421875</c:v>
                </c:pt>
                <c:pt idx="9213">
                  <c:v>196.64999389648438</c:v>
                </c:pt>
                <c:pt idx="9214">
                  <c:v>196.67999267578125</c:v>
                </c:pt>
                <c:pt idx="9215">
                  <c:v>196.53999328613281</c:v>
                </c:pt>
                <c:pt idx="9216">
                  <c:v>196.30999755859375</c:v>
                </c:pt>
                <c:pt idx="9217">
                  <c:v>197</c:v>
                </c:pt>
                <c:pt idx="9218">
                  <c:v>196.30999755859375</c:v>
                </c:pt>
                <c:pt idx="9219">
                  <c:v>196.60000610351563</c:v>
                </c:pt>
                <c:pt idx="9220">
                  <c:v>196.63999938964844</c:v>
                </c:pt>
                <c:pt idx="9221">
                  <c:v>196.82000732421875</c:v>
                </c:pt>
                <c:pt idx="9222">
                  <c:v>196.94000244140625</c:v>
                </c:pt>
                <c:pt idx="9223">
                  <c:v>196.22000122070313</c:v>
                </c:pt>
                <c:pt idx="9224">
                  <c:v>196.96000671386719</c:v>
                </c:pt>
                <c:pt idx="9225">
                  <c:v>196.3800048828125</c:v>
                </c:pt>
                <c:pt idx="9226">
                  <c:v>196.52999877929688</c:v>
                </c:pt>
                <c:pt idx="9227">
                  <c:v>196.53999328613281</c:v>
                </c:pt>
                <c:pt idx="9228">
                  <c:v>196.77999877929688</c:v>
                </c:pt>
                <c:pt idx="9229">
                  <c:v>196.99000549316406</c:v>
                </c:pt>
                <c:pt idx="9230">
                  <c:v>196.08999633789063</c:v>
                </c:pt>
                <c:pt idx="9231">
                  <c:v>195.64999389648438</c:v>
                </c:pt>
                <c:pt idx="9232">
                  <c:v>196.38999938964844</c:v>
                </c:pt>
                <c:pt idx="9233">
                  <c:v>197.47999572753906</c:v>
                </c:pt>
                <c:pt idx="9234">
                  <c:v>197.00999450683594</c:v>
                </c:pt>
                <c:pt idx="9235">
                  <c:v>197.50999450683594</c:v>
                </c:pt>
                <c:pt idx="9236">
                  <c:v>196.63999938964844</c:v>
                </c:pt>
                <c:pt idx="9237">
                  <c:v>196.66000366210938</c:v>
                </c:pt>
                <c:pt idx="9238">
                  <c:v>196.66999816894531</c:v>
                </c:pt>
                <c:pt idx="9239">
                  <c:v>196.41000366210938</c:v>
                </c:pt>
                <c:pt idx="9240">
                  <c:v>196.24000549316406</c:v>
                </c:pt>
                <c:pt idx="9241">
                  <c:v>197.02000427246094</c:v>
                </c:pt>
                <c:pt idx="9242">
                  <c:v>196.69999694824219</c:v>
                </c:pt>
                <c:pt idx="9243">
                  <c:v>196.60000610351563</c:v>
                </c:pt>
                <c:pt idx="9244">
                  <c:v>196.52999877929688</c:v>
                </c:pt>
                <c:pt idx="9245">
                  <c:v>196.67999267578125</c:v>
                </c:pt>
                <c:pt idx="9246">
                  <c:v>197.22000122070313</c:v>
                </c:pt>
                <c:pt idx="9247">
                  <c:v>197.47000122070313</c:v>
                </c:pt>
                <c:pt idx="9248">
                  <c:v>196.91000366210938</c:v>
                </c:pt>
                <c:pt idx="9249">
                  <c:v>196.44000244140625</c:v>
                </c:pt>
                <c:pt idx="9250">
                  <c:v>196.94999694824219</c:v>
                </c:pt>
                <c:pt idx="9251">
                  <c:v>196.44999694824219</c:v>
                </c:pt>
                <c:pt idx="9252">
                  <c:v>196.03999328613281</c:v>
                </c:pt>
                <c:pt idx="9253">
                  <c:v>196.3699951171875</c:v>
                </c:pt>
                <c:pt idx="9254">
                  <c:v>197.28999328613281</c:v>
                </c:pt>
                <c:pt idx="9255">
                  <c:v>196.77000427246094</c:v>
                </c:pt>
                <c:pt idx="9256">
                  <c:v>196.8699951171875</c:v>
                </c:pt>
                <c:pt idx="9257">
                  <c:v>196.57000732421875</c:v>
                </c:pt>
                <c:pt idx="9258">
                  <c:v>197.49000549316406</c:v>
                </c:pt>
                <c:pt idx="9259">
                  <c:v>196.94999694824219</c:v>
                </c:pt>
                <c:pt idx="9260">
                  <c:v>197.5</c:v>
                </c:pt>
                <c:pt idx="9261">
                  <c:v>196.63999938964844</c:v>
                </c:pt>
                <c:pt idx="9262">
                  <c:v>196.53999328613281</c:v>
                </c:pt>
                <c:pt idx="9263">
                  <c:v>196.92999267578125</c:v>
                </c:pt>
                <c:pt idx="9264">
                  <c:v>195.80999755859375</c:v>
                </c:pt>
                <c:pt idx="9265">
                  <c:v>196.27999877929688</c:v>
                </c:pt>
                <c:pt idx="9266">
                  <c:v>195.77999877929688</c:v>
                </c:pt>
                <c:pt idx="9267">
                  <c:v>196.53999328613281</c:v>
                </c:pt>
                <c:pt idx="9268">
                  <c:v>196.50999450683594</c:v>
                </c:pt>
                <c:pt idx="9269">
                  <c:v>196.36000061035156</c:v>
                </c:pt>
                <c:pt idx="9270">
                  <c:v>196.00999450683594</c:v>
                </c:pt>
                <c:pt idx="9271">
                  <c:v>196.91999816894531</c:v>
                </c:pt>
                <c:pt idx="9272">
                  <c:v>196.83000183105469</c:v>
                </c:pt>
                <c:pt idx="9273">
                  <c:v>196.83999633789063</c:v>
                </c:pt>
                <c:pt idx="9274">
                  <c:v>196.72000122070313</c:v>
                </c:pt>
                <c:pt idx="9275">
                  <c:v>196.66000366210938</c:v>
                </c:pt>
                <c:pt idx="9276">
                  <c:v>197.08999633789063</c:v>
                </c:pt>
                <c:pt idx="9277">
                  <c:v>197.00999450683594</c:v>
                </c:pt>
                <c:pt idx="9278">
                  <c:v>196.13999938964844</c:v>
                </c:pt>
                <c:pt idx="9279">
                  <c:v>196.30000305175781</c:v>
                </c:pt>
                <c:pt idx="9280">
                  <c:v>195.89999389648438</c:v>
                </c:pt>
                <c:pt idx="9281">
                  <c:v>196.47000122070313</c:v>
                </c:pt>
                <c:pt idx="9282">
                  <c:v>196.25</c:v>
                </c:pt>
                <c:pt idx="9283">
                  <c:v>196.25999450683594</c:v>
                </c:pt>
                <c:pt idx="9284">
                  <c:v>196.88999938964844</c:v>
                </c:pt>
                <c:pt idx="9285">
                  <c:v>196.8699951171875</c:v>
                </c:pt>
                <c:pt idx="9286">
                  <c:v>196.30000305175781</c:v>
                </c:pt>
                <c:pt idx="9287">
                  <c:v>196.78999328613281</c:v>
                </c:pt>
                <c:pt idx="9288">
                  <c:v>196.3800048828125</c:v>
                </c:pt>
                <c:pt idx="9289">
                  <c:v>196.77999877929688</c:v>
                </c:pt>
                <c:pt idx="9290">
                  <c:v>196.27999877929688</c:v>
                </c:pt>
                <c:pt idx="9291">
                  <c:v>195.97999572753906</c:v>
                </c:pt>
                <c:pt idx="9292">
                  <c:v>196.24000549316406</c:v>
                </c:pt>
                <c:pt idx="9293">
                  <c:v>196.30000305175781</c:v>
                </c:pt>
                <c:pt idx="9294">
                  <c:v>196.91000366210938</c:v>
                </c:pt>
                <c:pt idx="9295">
                  <c:v>197.22000122070313</c:v>
                </c:pt>
                <c:pt idx="9296">
                  <c:v>196.75999450683594</c:v>
                </c:pt>
                <c:pt idx="9297">
                  <c:v>196.94999694824219</c:v>
                </c:pt>
                <c:pt idx="9298">
                  <c:v>196.80999755859375</c:v>
                </c:pt>
                <c:pt idx="9299">
                  <c:v>195.64999389648438</c:v>
                </c:pt>
                <c:pt idx="9300">
                  <c:v>196.33999633789063</c:v>
                </c:pt>
                <c:pt idx="9301">
                  <c:v>195.8800048828125</c:v>
                </c:pt>
                <c:pt idx="9302">
                  <c:v>196.42999267578125</c:v>
                </c:pt>
                <c:pt idx="9303">
                  <c:v>196.83999633789063</c:v>
                </c:pt>
                <c:pt idx="9304">
                  <c:v>196.58000183105469</c:v>
                </c:pt>
                <c:pt idx="9305">
                  <c:v>196.55000305175781</c:v>
                </c:pt>
                <c:pt idx="9306">
                  <c:v>197.11000061035156</c:v>
                </c:pt>
                <c:pt idx="9307">
                  <c:v>197.61000061035156</c:v>
                </c:pt>
                <c:pt idx="9308">
                  <c:v>197.13999938964844</c:v>
                </c:pt>
                <c:pt idx="9309">
                  <c:v>196.10000610351563</c:v>
                </c:pt>
                <c:pt idx="9310">
                  <c:v>196.52000427246094</c:v>
                </c:pt>
                <c:pt idx="9311">
                  <c:v>196.16999816894531</c:v>
                </c:pt>
                <c:pt idx="9312">
                  <c:v>196.39999389648438</c:v>
                </c:pt>
                <c:pt idx="9313">
                  <c:v>196.27000427246094</c:v>
                </c:pt>
                <c:pt idx="9314">
                  <c:v>196.38999938964844</c:v>
                </c:pt>
                <c:pt idx="9315">
                  <c:v>196.1300048828125</c:v>
                </c:pt>
                <c:pt idx="9316">
                  <c:v>197.03999328613281</c:v>
                </c:pt>
                <c:pt idx="9317">
                  <c:v>197.50999450683594</c:v>
                </c:pt>
                <c:pt idx="9318">
                  <c:v>197</c:v>
                </c:pt>
                <c:pt idx="9319">
                  <c:v>196.16999816894531</c:v>
                </c:pt>
                <c:pt idx="9320">
                  <c:v>196.35000610351563</c:v>
                </c:pt>
                <c:pt idx="9321">
                  <c:v>196.52000427246094</c:v>
                </c:pt>
                <c:pt idx="9322">
                  <c:v>196.47999572753906</c:v>
                </c:pt>
                <c:pt idx="9323">
                  <c:v>196.69999694824219</c:v>
                </c:pt>
                <c:pt idx="9324">
                  <c:v>196.38999938964844</c:v>
                </c:pt>
                <c:pt idx="9325">
                  <c:v>196.91000366210938</c:v>
                </c:pt>
                <c:pt idx="9326">
                  <c:v>196.41000366210938</c:v>
                </c:pt>
                <c:pt idx="9327">
                  <c:v>197.42999267578125</c:v>
                </c:pt>
                <c:pt idx="9328">
                  <c:v>197.08000183105469</c:v>
                </c:pt>
                <c:pt idx="9329">
                  <c:v>196.21000671386719</c:v>
                </c:pt>
                <c:pt idx="9330">
                  <c:v>196.41000366210938</c:v>
                </c:pt>
                <c:pt idx="9331">
                  <c:v>196.80999755859375</c:v>
                </c:pt>
                <c:pt idx="9332">
                  <c:v>196.36000061035156</c:v>
                </c:pt>
                <c:pt idx="9333">
                  <c:v>196.91000366210938</c:v>
                </c:pt>
                <c:pt idx="9334">
                  <c:v>196.55999755859375</c:v>
                </c:pt>
                <c:pt idx="9335">
                  <c:v>196.66000366210938</c:v>
                </c:pt>
                <c:pt idx="9336">
                  <c:v>196.44999694824219</c:v>
                </c:pt>
                <c:pt idx="9337">
                  <c:v>196.61000061035156</c:v>
                </c:pt>
                <c:pt idx="9338">
                  <c:v>196.88999938964844</c:v>
                </c:pt>
                <c:pt idx="9339">
                  <c:v>196.25999450683594</c:v>
                </c:pt>
                <c:pt idx="9340">
                  <c:v>196.1199951171875</c:v>
                </c:pt>
                <c:pt idx="9341">
                  <c:v>196.96000671386719</c:v>
                </c:pt>
                <c:pt idx="9342">
                  <c:v>197.46000671386719</c:v>
                </c:pt>
                <c:pt idx="9343">
                  <c:v>197.02000427246094</c:v>
                </c:pt>
                <c:pt idx="9344">
                  <c:v>195.88999938964844</c:v>
                </c:pt>
                <c:pt idx="9345">
                  <c:v>197.02999877929688</c:v>
                </c:pt>
                <c:pt idx="9346">
                  <c:v>197.49000549316406</c:v>
                </c:pt>
                <c:pt idx="9347">
                  <c:v>197.02999877929688</c:v>
                </c:pt>
                <c:pt idx="9348">
                  <c:v>196</c:v>
                </c:pt>
                <c:pt idx="9349">
                  <c:v>196.55000305175781</c:v>
                </c:pt>
                <c:pt idx="9350">
                  <c:v>196.92999267578125</c:v>
                </c:pt>
                <c:pt idx="9351">
                  <c:v>196.6300048828125</c:v>
                </c:pt>
                <c:pt idx="9352">
                  <c:v>196.69000244140625</c:v>
                </c:pt>
                <c:pt idx="9353">
                  <c:v>196.58999633789063</c:v>
                </c:pt>
                <c:pt idx="9354">
                  <c:v>196.89999389648438</c:v>
                </c:pt>
                <c:pt idx="9355">
                  <c:v>196.46000671386719</c:v>
                </c:pt>
                <c:pt idx="9356">
                  <c:v>196.27000427246094</c:v>
                </c:pt>
                <c:pt idx="9357">
                  <c:v>196.97999572753906</c:v>
                </c:pt>
                <c:pt idx="9358">
                  <c:v>196.25</c:v>
                </c:pt>
                <c:pt idx="9359">
                  <c:v>196.38999938964844</c:v>
                </c:pt>
                <c:pt idx="9360">
                  <c:v>196.92999267578125</c:v>
                </c:pt>
                <c:pt idx="9361">
                  <c:v>196.32000732421875</c:v>
                </c:pt>
                <c:pt idx="9362">
                  <c:v>196.80000305175781</c:v>
                </c:pt>
                <c:pt idx="9363">
                  <c:v>196.52000427246094</c:v>
                </c:pt>
                <c:pt idx="9364">
                  <c:v>196.77999877929688</c:v>
                </c:pt>
                <c:pt idx="9365">
                  <c:v>196.8800048828125</c:v>
                </c:pt>
                <c:pt idx="9366">
                  <c:v>197.41000366210938</c:v>
                </c:pt>
                <c:pt idx="9367">
                  <c:v>196.03999328613281</c:v>
                </c:pt>
                <c:pt idx="9368">
                  <c:v>197.41000366210938</c:v>
                </c:pt>
                <c:pt idx="9369">
                  <c:v>196.41999816894531</c:v>
                </c:pt>
                <c:pt idx="9370">
                  <c:v>196.80999755859375</c:v>
                </c:pt>
                <c:pt idx="9371">
                  <c:v>197.3699951171875</c:v>
                </c:pt>
                <c:pt idx="9372">
                  <c:v>196.83999633789063</c:v>
                </c:pt>
                <c:pt idx="9373">
                  <c:v>196.86000061035156</c:v>
                </c:pt>
                <c:pt idx="9374">
                  <c:v>196.36000061035156</c:v>
                </c:pt>
                <c:pt idx="9375">
                  <c:v>195.86000061035156</c:v>
                </c:pt>
                <c:pt idx="9376">
                  <c:v>196.3699951171875</c:v>
                </c:pt>
                <c:pt idx="9377">
                  <c:v>195.77999877929688</c:v>
                </c:pt>
                <c:pt idx="9378">
                  <c:v>196.67999267578125</c:v>
                </c:pt>
                <c:pt idx="9379">
                  <c:v>196.91000366210938</c:v>
                </c:pt>
                <c:pt idx="9380">
                  <c:v>196.6199951171875</c:v>
                </c:pt>
                <c:pt idx="9381">
                  <c:v>197.27000427246094</c:v>
                </c:pt>
                <c:pt idx="9382">
                  <c:v>197.1300048828125</c:v>
                </c:pt>
                <c:pt idx="9383">
                  <c:v>197.44000244140625</c:v>
                </c:pt>
                <c:pt idx="9384">
                  <c:v>197.05000305175781</c:v>
                </c:pt>
                <c:pt idx="9385">
                  <c:v>195.86000061035156</c:v>
                </c:pt>
                <c:pt idx="9386">
                  <c:v>196.41000366210938</c:v>
                </c:pt>
                <c:pt idx="9387">
                  <c:v>196.00999450683594</c:v>
                </c:pt>
                <c:pt idx="9388">
                  <c:v>196.55999755859375</c:v>
                </c:pt>
                <c:pt idx="9389">
                  <c:v>196.52999877929688</c:v>
                </c:pt>
                <c:pt idx="9390">
                  <c:v>196.41000366210938</c:v>
                </c:pt>
                <c:pt idx="9391">
                  <c:v>196.86000061035156</c:v>
                </c:pt>
                <c:pt idx="9392">
                  <c:v>197.02000427246094</c:v>
                </c:pt>
                <c:pt idx="9393">
                  <c:v>196.17999267578125</c:v>
                </c:pt>
                <c:pt idx="9394">
                  <c:v>197.10000610351563</c:v>
                </c:pt>
                <c:pt idx="9395">
                  <c:v>196.3800048828125</c:v>
                </c:pt>
                <c:pt idx="9396">
                  <c:v>196.64999389648438</c:v>
                </c:pt>
                <c:pt idx="9397">
                  <c:v>196.57000732421875</c:v>
                </c:pt>
                <c:pt idx="9398">
                  <c:v>196.83999633789063</c:v>
                </c:pt>
                <c:pt idx="9399">
                  <c:v>197.08000183105469</c:v>
                </c:pt>
                <c:pt idx="9400">
                  <c:v>196.28999328613281</c:v>
                </c:pt>
                <c:pt idx="9401">
                  <c:v>197.02000427246094</c:v>
                </c:pt>
                <c:pt idx="9402">
                  <c:v>196.83000183105469</c:v>
                </c:pt>
                <c:pt idx="9403">
                  <c:v>196.91000366210938</c:v>
                </c:pt>
                <c:pt idx="9404">
                  <c:v>196.75</c:v>
                </c:pt>
                <c:pt idx="9405">
                  <c:v>197.08000183105469</c:v>
                </c:pt>
                <c:pt idx="9406">
                  <c:v>197.24000549316406</c:v>
                </c:pt>
                <c:pt idx="9407">
                  <c:v>196.3699951171875</c:v>
                </c:pt>
                <c:pt idx="9408">
                  <c:v>195.99000549316406</c:v>
                </c:pt>
                <c:pt idx="9409">
                  <c:v>196.97999572753906</c:v>
                </c:pt>
                <c:pt idx="9410">
                  <c:v>197.24000549316406</c:v>
                </c:pt>
                <c:pt idx="9411">
                  <c:v>196.77000427246094</c:v>
                </c:pt>
                <c:pt idx="9412">
                  <c:v>196.44999694824219</c:v>
                </c:pt>
                <c:pt idx="9413">
                  <c:v>197.19999694824219</c:v>
                </c:pt>
                <c:pt idx="9414">
                  <c:v>197.60000610351563</c:v>
                </c:pt>
                <c:pt idx="9415">
                  <c:v>197.17999267578125</c:v>
                </c:pt>
                <c:pt idx="9416">
                  <c:v>196.33999633789063</c:v>
                </c:pt>
                <c:pt idx="9417">
                  <c:v>196.80999755859375</c:v>
                </c:pt>
                <c:pt idx="9418">
                  <c:v>196.77999877929688</c:v>
                </c:pt>
                <c:pt idx="9419">
                  <c:v>197.08999633789063</c:v>
                </c:pt>
                <c:pt idx="9420">
                  <c:v>196.07000732421875</c:v>
                </c:pt>
                <c:pt idx="9421">
                  <c:v>196.58000183105469</c:v>
                </c:pt>
                <c:pt idx="9422">
                  <c:v>195.97999572753906</c:v>
                </c:pt>
                <c:pt idx="9423">
                  <c:v>196.8800048828125</c:v>
                </c:pt>
                <c:pt idx="9424">
                  <c:v>196.94000244140625</c:v>
                </c:pt>
                <c:pt idx="9425">
                  <c:v>196.58999633789063</c:v>
                </c:pt>
                <c:pt idx="9426">
                  <c:v>197.55000305175781</c:v>
                </c:pt>
                <c:pt idx="9427">
                  <c:v>197.16999816894531</c:v>
                </c:pt>
                <c:pt idx="9428">
                  <c:v>197.58999633789063</c:v>
                </c:pt>
                <c:pt idx="9429">
                  <c:v>196.63999938964844</c:v>
                </c:pt>
                <c:pt idx="9430">
                  <c:v>196.44000244140625</c:v>
                </c:pt>
                <c:pt idx="9431">
                  <c:v>196.91999816894531</c:v>
                </c:pt>
                <c:pt idx="9432">
                  <c:v>196.6199951171875</c:v>
                </c:pt>
                <c:pt idx="9433">
                  <c:v>197.14999389648438</c:v>
                </c:pt>
                <c:pt idx="9434">
                  <c:v>196</c:v>
                </c:pt>
                <c:pt idx="9435">
                  <c:v>196.53999328613281</c:v>
                </c:pt>
                <c:pt idx="9436">
                  <c:v>196.08000183105469</c:v>
                </c:pt>
                <c:pt idx="9437">
                  <c:v>196.83000183105469</c:v>
                </c:pt>
                <c:pt idx="9438">
                  <c:v>196.77000427246094</c:v>
                </c:pt>
                <c:pt idx="9439">
                  <c:v>196.69999694824219</c:v>
                </c:pt>
                <c:pt idx="9440">
                  <c:v>197.67999267578125</c:v>
                </c:pt>
                <c:pt idx="9441">
                  <c:v>197.14999389648438</c:v>
                </c:pt>
                <c:pt idx="9442">
                  <c:v>197.58999633789063</c:v>
                </c:pt>
                <c:pt idx="9443">
                  <c:v>197.08000183105469</c:v>
                </c:pt>
                <c:pt idx="9444">
                  <c:v>196.72000122070313</c:v>
                </c:pt>
                <c:pt idx="9445">
                  <c:v>196.46000671386719</c:v>
                </c:pt>
                <c:pt idx="9446">
                  <c:v>196.78999328613281</c:v>
                </c:pt>
                <c:pt idx="9447">
                  <c:v>196.80999755859375</c:v>
                </c:pt>
                <c:pt idx="9448">
                  <c:v>197.02000427246094</c:v>
                </c:pt>
                <c:pt idx="9449">
                  <c:v>195.96000671386719</c:v>
                </c:pt>
                <c:pt idx="9450">
                  <c:v>196.49000549316406</c:v>
                </c:pt>
                <c:pt idx="9451">
                  <c:v>195.83999633789063</c:v>
                </c:pt>
                <c:pt idx="9452">
                  <c:v>196.72000122070313</c:v>
                </c:pt>
                <c:pt idx="9453">
                  <c:v>196.80000305175781</c:v>
                </c:pt>
                <c:pt idx="9454">
                  <c:v>196.53999328613281</c:v>
                </c:pt>
                <c:pt idx="9455">
                  <c:v>196.25</c:v>
                </c:pt>
                <c:pt idx="9456">
                  <c:v>197.02999877929688</c:v>
                </c:pt>
                <c:pt idx="9457">
                  <c:v>197.53999328613281</c:v>
                </c:pt>
                <c:pt idx="9458">
                  <c:v>197.08999633789063</c:v>
                </c:pt>
                <c:pt idx="9459">
                  <c:v>196.58999633789063</c:v>
                </c:pt>
                <c:pt idx="9460">
                  <c:v>196.94999694824219</c:v>
                </c:pt>
                <c:pt idx="9461">
                  <c:v>196.55999755859375</c:v>
                </c:pt>
                <c:pt idx="9462">
                  <c:v>197.1300048828125</c:v>
                </c:pt>
                <c:pt idx="9463">
                  <c:v>197.13999938964844</c:v>
                </c:pt>
                <c:pt idx="9464">
                  <c:v>196.50999450683594</c:v>
                </c:pt>
                <c:pt idx="9465">
                  <c:v>197.07000732421875</c:v>
                </c:pt>
                <c:pt idx="9466">
                  <c:v>196.6199951171875</c:v>
                </c:pt>
                <c:pt idx="9467">
                  <c:v>196.52999877929688</c:v>
                </c:pt>
                <c:pt idx="9468">
                  <c:v>196.5</c:v>
                </c:pt>
                <c:pt idx="9469">
                  <c:v>197.64999389648438</c:v>
                </c:pt>
                <c:pt idx="9470">
                  <c:v>197.57000732421875</c:v>
                </c:pt>
                <c:pt idx="9471">
                  <c:v>197.05999755859375</c:v>
                </c:pt>
                <c:pt idx="9472">
                  <c:v>196.88999938964844</c:v>
                </c:pt>
                <c:pt idx="9473">
                  <c:v>196.63999938964844</c:v>
                </c:pt>
                <c:pt idx="9474">
                  <c:v>196.44000244140625</c:v>
                </c:pt>
                <c:pt idx="9475">
                  <c:v>196.85000610351563</c:v>
                </c:pt>
                <c:pt idx="9476">
                  <c:v>195.97999572753906</c:v>
                </c:pt>
                <c:pt idx="9477">
                  <c:v>196.3699951171875</c:v>
                </c:pt>
                <c:pt idx="9478">
                  <c:v>195.89999389648438</c:v>
                </c:pt>
                <c:pt idx="9479">
                  <c:v>196.89999389648438</c:v>
                </c:pt>
                <c:pt idx="9480">
                  <c:v>197.08999633789063</c:v>
                </c:pt>
                <c:pt idx="9481">
                  <c:v>196.74000549316406</c:v>
                </c:pt>
                <c:pt idx="9482">
                  <c:v>197.24000549316406</c:v>
                </c:pt>
                <c:pt idx="9483">
                  <c:v>197.08999633789063</c:v>
                </c:pt>
                <c:pt idx="9484">
                  <c:v>197.47999572753906</c:v>
                </c:pt>
                <c:pt idx="9485">
                  <c:v>197.08999633789063</c:v>
                </c:pt>
                <c:pt idx="9486">
                  <c:v>196.05999755859375</c:v>
                </c:pt>
                <c:pt idx="9487">
                  <c:v>196.49000549316406</c:v>
                </c:pt>
                <c:pt idx="9488">
                  <c:v>196.80999755859375</c:v>
                </c:pt>
                <c:pt idx="9489">
                  <c:v>196.64999389648438</c:v>
                </c:pt>
                <c:pt idx="9490">
                  <c:v>196.72000122070313</c:v>
                </c:pt>
                <c:pt idx="9491">
                  <c:v>196.47000122070313</c:v>
                </c:pt>
                <c:pt idx="9492">
                  <c:v>196.05000305175781</c:v>
                </c:pt>
                <c:pt idx="9493">
                  <c:v>196.99000549316406</c:v>
                </c:pt>
                <c:pt idx="9494">
                  <c:v>197.47000122070313</c:v>
                </c:pt>
                <c:pt idx="9495">
                  <c:v>196.99000549316406</c:v>
                </c:pt>
                <c:pt idx="9496">
                  <c:v>196.55999755859375</c:v>
                </c:pt>
                <c:pt idx="9497">
                  <c:v>196.8800048828125</c:v>
                </c:pt>
                <c:pt idx="9498">
                  <c:v>196.52999877929688</c:v>
                </c:pt>
                <c:pt idx="9499">
                  <c:v>197</c:v>
                </c:pt>
                <c:pt idx="9500">
                  <c:v>196.41999816894531</c:v>
                </c:pt>
                <c:pt idx="9501">
                  <c:v>196.28999328613281</c:v>
                </c:pt>
                <c:pt idx="9502">
                  <c:v>195.78999328613281</c:v>
                </c:pt>
                <c:pt idx="9503">
                  <c:v>196.32000732421875</c:v>
                </c:pt>
                <c:pt idx="9504">
                  <c:v>197.00999450683594</c:v>
                </c:pt>
                <c:pt idx="9505">
                  <c:v>196.77000427246094</c:v>
                </c:pt>
                <c:pt idx="9506">
                  <c:v>197.30000305175781</c:v>
                </c:pt>
                <c:pt idx="9507">
                  <c:v>196.80999755859375</c:v>
                </c:pt>
                <c:pt idx="9508">
                  <c:v>197.14999389648438</c:v>
                </c:pt>
                <c:pt idx="9509">
                  <c:v>196.69000244140625</c:v>
                </c:pt>
                <c:pt idx="9510">
                  <c:v>196.69000244140625</c:v>
                </c:pt>
                <c:pt idx="9511">
                  <c:v>196.72000122070313</c:v>
                </c:pt>
                <c:pt idx="9512">
                  <c:v>196.35000610351563</c:v>
                </c:pt>
                <c:pt idx="9513">
                  <c:v>196.22000122070313</c:v>
                </c:pt>
                <c:pt idx="9514">
                  <c:v>197</c:v>
                </c:pt>
                <c:pt idx="9515">
                  <c:v>196.14999389648438</c:v>
                </c:pt>
                <c:pt idx="9516">
                  <c:v>196.94999694824219</c:v>
                </c:pt>
                <c:pt idx="9517">
                  <c:v>196.85000610351563</c:v>
                </c:pt>
                <c:pt idx="9518">
                  <c:v>196.27999877929688</c:v>
                </c:pt>
                <c:pt idx="9519">
                  <c:v>196.94000244140625</c:v>
                </c:pt>
                <c:pt idx="9520">
                  <c:v>196.66000366210938</c:v>
                </c:pt>
                <c:pt idx="9521">
                  <c:v>196.52000427246094</c:v>
                </c:pt>
                <c:pt idx="9522">
                  <c:v>196.67999267578125</c:v>
                </c:pt>
                <c:pt idx="9523">
                  <c:v>196.42999267578125</c:v>
                </c:pt>
                <c:pt idx="9524">
                  <c:v>196.94000244140625</c:v>
                </c:pt>
                <c:pt idx="9525">
                  <c:v>196.47000122070313</c:v>
                </c:pt>
                <c:pt idx="9526">
                  <c:v>196.30999755859375</c:v>
                </c:pt>
                <c:pt idx="9527">
                  <c:v>196.80999755859375</c:v>
                </c:pt>
                <c:pt idx="9528">
                  <c:v>196.39999389648438</c:v>
                </c:pt>
                <c:pt idx="9529">
                  <c:v>196</c:v>
                </c:pt>
                <c:pt idx="9530">
                  <c:v>196.33999633789063</c:v>
                </c:pt>
                <c:pt idx="9531">
                  <c:v>196.11000061035156</c:v>
                </c:pt>
                <c:pt idx="9532">
                  <c:v>197.02999877929688</c:v>
                </c:pt>
                <c:pt idx="9533">
                  <c:v>197.60000610351563</c:v>
                </c:pt>
                <c:pt idx="9534">
                  <c:v>197.10000610351563</c:v>
                </c:pt>
                <c:pt idx="9535">
                  <c:v>196.02999877929688</c:v>
                </c:pt>
                <c:pt idx="9536">
                  <c:v>197.16000366210938</c:v>
                </c:pt>
                <c:pt idx="9537">
                  <c:v>195.94999694824219</c:v>
                </c:pt>
                <c:pt idx="9538">
                  <c:v>196.47999572753906</c:v>
                </c:pt>
                <c:pt idx="9539">
                  <c:v>195.94999694824219</c:v>
                </c:pt>
                <c:pt idx="9540">
                  <c:v>196.63999938964844</c:v>
                </c:pt>
                <c:pt idx="9541">
                  <c:v>196.80000305175781</c:v>
                </c:pt>
                <c:pt idx="9542">
                  <c:v>196.69999694824219</c:v>
                </c:pt>
                <c:pt idx="9543">
                  <c:v>197.35000610351563</c:v>
                </c:pt>
                <c:pt idx="9544">
                  <c:v>197.11000061035156</c:v>
                </c:pt>
                <c:pt idx="9545">
                  <c:v>196.3699951171875</c:v>
                </c:pt>
                <c:pt idx="9546">
                  <c:v>197.11000061035156</c:v>
                </c:pt>
                <c:pt idx="9547">
                  <c:v>196.86000061035156</c:v>
                </c:pt>
                <c:pt idx="9548">
                  <c:v>196.91999816894531</c:v>
                </c:pt>
                <c:pt idx="9549">
                  <c:v>196.99000549316406</c:v>
                </c:pt>
                <c:pt idx="9550">
                  <c:v>196.94999694824219</c:v>
                </c:pt>
                <c:pt idx="9551">
                  <c:v>196.96000671386719</c:v>
                </c:pt>
                <c:pt idx="9552">
                  <c:v>195.8699951171875</c:v>
                </c:pt>
                <c:pt idx="9553">
                  <c:v>196.21000671386719</c:v>
                </c:pt>
                <c:pt idx="9554">
                  <c:v>195.74000549316406</c:v>
                </c:pt>
                <c:pt idx="9555">
                  <c:v>196.96000671386719</c:v>
                </c:pt>
                <c:pt idx="9556">
                  <c:v>195.91000366210938</c:v>
                </c:pt>
                <c:pt idx="9557">
                  <c:v>196.44000244140625</c:v>
                </c:pt>
                <c:pt idx="9558">
                  <c:v>197.08000183105469</c:v>
                </c:pt>
                <c:pt idx="9559">
                  <c:v>196.96000671386719</c:v>
                </c:pt>
                <c:pt idx="9560">
                  <c:v>197.27999877929688</c:v>
                </c:pt>
                <c:pt idx="9561">
                  <c:v>196.92999267578125</c:v>
                </c:pt>
                <c:pt idx="9562">
                  <c:v>196.57000732421875</c:v>
                </c:pt>
                <c:pt idx="9563">
                  <c:v>196.92999267578125</c:v>
                </c:pt>
                <c:pt idx="9564">
                  <c:v>196.52999877929688</c:v>
                </c:pt>
                <c:pt idx="9565">
                  <c:v>196.58999633789063</c:v>
                </c:pt>
                <c:pt idx="9566">
                  <c:v>197.10000610351563</c:v>
                </c:pt>
                <c:pt idx="9567">
                  <c:v>196.3699951171875</c:v>
                </c:pt>
                <c:pt idx="9568">
                  <c:v>197.1199951171875</c:v>
                </c:pt>
                <c:pt idx="9569">
                  <c:v>196.99000549316406</c:v>
                </c:pt>
                <c:pt idx="9570">
                  <c:v>196.42999267578125</c:v>
                </c:pt>
                <c:pt idx="9571">
                  <c:v>195.99000549316406</c:v>
                </c:pt>
                <c:pt idx="9572">
                  <c:v>196.60000610351563</c:v>
                </c:pt>
                <c:pt idx="9573">
                  <c:v>196.60000610351563</c:v>
                </c:pt>
                <c:pt idx="9574">
                  <c:v>196.55999755859375</c:v>
                </c:pt>
                <c:pt idx="9575">
                  <c:v>196.5</c:v>
                </c:pt>
                <c:pt idx="9576">
                  <c:v>197.02000427246094</c:v>
                </c:pt>
                <c:pt idx="9577">
                  <c:v>197.50999450683594</c:v>
                </c:pt>
                <c:pt idx="9578">
                  <c:v>197.11000061035156</c:v>
                </c:pt>
                <c:pt idx="9579">
                  <c:v>196.11000061035156</c:v>
                </c:pt>
                <c:pt idx="9580">
                  <c:v>196.49000549316406</c:v>
                </c:pt>
                <c:pt idx="9581">
                  <c:v>196.32000732421875</c:v>
                </c:pt>
                <c:pt idx="9582">
                  <c:v>196.41999816894531</c:v>
                </c:pt>
                <c:pt idx="9583">
                  <c:v>196.21000671386719</c:v>
                </c:pt>
                <c:pt idx="9584">
                  <c:v>196.39999389648438</c:v>
                </c:pt>
                <c:pt idx="9585">
                  <c:v>197.50999450683594</c:v>
                </c:pt>
                <c:pt idx="9586">
                  <c:v>197.00999450683594</c:v>
                </c:pt>
                <c:pt idx="9587">
                  <c:v>197.38999938964844</c:v>
                </c:pt>
                <c:pt idx="9588">
                  <c:v>196.83999633789063</c:v>
                </c:pt>
                <c:pt idx="9589">
                  <c:v>196.82000732421875</c:v>
                </c:pt>
                <c:pt idx="9590">
                  <c:v>196.99000549316406</c:v>
                </c:pt>
                <c:pt idx="9591">
                  <c:v>197.10000610351563</c:v>
                </c:pt>
                <c:pt idx="9592">
                  <c:v>196.42999267578125</c:v>
                </c:pt>
                <c:pt idx="9593">
                  <c:v>195.86000061035156</c:v>
                </c:pt>
                <c:pt idx="9594">
                  <c:v>196.44999694824219</c:v>
                </c:pt>
                <c:pt idx="9595">
                  <c:v>197.03999328613281</c:v>
                </c:pt>
                <c:pt idx="9596">
                  <c:v>196.66999816894531</c:v>
                </c:pt>
                <c:pt idx="9597">
                  <c:v>196.83999633789063</c:v>
                </c:pt>
                <c:pt idx="9598">
                  <c:v>197.08999633789063</c:v>
                </c:pt>
                <c:pt idx="9599">
                  <c:v>196.33999633789063</c:v>
                </c:pt>
                <c:pt idx="9600">
                  <c:v>197.08999633789063</c:v>
                </c:pt>
                <c:pt idx="9601">
                  <c:v>196.83999633789063</c:v>
                </c:pt>
                <c:pt idx="9602">
                  <c:v>196.61000061035156</c:v>
                </c:pt>
                <c:pt idx="9603">
                  <c:v>196.8800048828125</c:v>
                </c:pt>
                <c:pt idx="9604">
                  <c:v>196.8699951171875</c:v>
                </c:pt>
                <c:pt idx="9605">
                  <c:v>196.19999694824219</c:v>
                </c:pt>
                <c:pt idx="9606">
                  <c:v>196.44999694824219</c:v>
                </c:pt>
                <c:pt idx="9607">
                  <c:v>196.52999877929688</c:v>
                </c:pt>
                <c:pt idx="9608">
                  <c:v>196.5</c:v>
                </c:pt>
                <c:pt idx="9609">
                  <c:v>197.13999938964844</c:v>
                </c:pt>
                <c:pt idx="9610">
                  <c:v>197.61000061035156</c:v>
                </c:pt>
                <c:pt idx="9611">
                  <c:v>196.77000427246094</c:v>
                </c:pt>
                <c:pt idx="9612">
                  <c:v>196.91000366210938</c:v>
                </c:pt>
                <c:pt idx="9613">
                  <c:v>196.92999267578125</c:v>
                </c:pt>
                <c:pt idx="9614">
                  <c:v>197.08000183105469</c:v>
                </c:pt>
                <c:pt idx="9615">
                  <c:v>197.38999938964844</c:v>
                </c:pt>
                <c:pt idx="9616">
                  <c:v>197.14999389648438</c:v>
                </c:pt>
                <c:pt idx="9617">
                  <c:v>195.99000549316406</c:v>
                </c:pt>
                <c:pt idx="9618">
                  <c:v>196.53999328613281</c:v>
                </c:pt>
                <c:pt idx="9619">
                  <c:v>196.30000305175781</c:v>
                </c:pt>
                <c:pt idx="9620">
                  <c:v>196.72000122070313</c:v>
                </c:pt>
                <c:pt idx="9621">
                  <c:v>196.41000366210938</c:v>
                </c:pt>
                <c:pt idx="9622">
                  <c:v>196.55999755859375</c:v>
                </c:pt>
                <c:pt idx="9623">
                  <c:v>197.14999389648438</c:v>
                </c:pt>
                <c:pt idx="9624">
                  <c:v>197.1300048828125</c:v>
                </c:pt>
                <c:pt idx="9625">
                  <c:v>196.52000427246094</c:v>
                </c:pt>
                <c:pt idx="9626">
                  <c:v>197.05999755859375</c:v>
                </c:pt>
                <c:pt idx="9627">
                  <c:v>196.6300048828125</c:v>
                </c:pt>
                <c:pt idx="9628">
                  <c:v>196.80999755859375</c:v>
                </c:pt>
                <c:pt idx="9629">
                  <c:v>196.58000183105469</c:v>
                </c:pt>
                <c:pt idx="9630">
                  <c:v>197.14999389648438</c:v>
                </c:pt>
                <c:pt idx="9631">
                  <c:v>196.47000122070313</c:v>
                </c:pt>
                <c:pt idx="9632">
                  <c:v>196.47999572753906</c:v>
                </c:pt>
                <c:pt idx="9633">
                  <c:v>196.42999267578125</c:v>
                </c:pt>
                <c:pt idx="9634">
                  <c:v>196.55999755859375</c:v>
                </c:pt>
                <c:pt idx="9635">
                  <c:v>196.94000244140625</c:v>
                </c:pt>
                <c:pt idx="9636">
                  <c:v>197.33999633789063</c:v>
                </c:pt>
                <c:pt idx="9637">
                  <c:v>196.94999694824219</c:v>
                </c:pt>
                <c:pt idx="9638">
                  <c:v>197.03999328613281</c:v>
                </c:pt>
                <c:pt idx="9639">
                  <c:v>197.08000183105469</c:v>
                </c:pt>
                <c:pt idx="9640">
                  <c:v>197.25999450683594</c:v>
                </c:pt>
                <c:pt idx="9641">
                  <c:v>196.42999267578125</c:v>
                </c:pt>
                <c:pt idx="9642">
                  <c:v>195.88999938964844</c:v>
                </c:pt>
                <c:pt idx="9643">
                  <c:v>196.41000366210938</c:v>
                </c:pt>
                <c:pt idx="9644">
                  <c:v>197.14999389648438</c:v>
                </c:pt>
                <c:pt idx="9645">
                  <c:v>196.80999755859375</c:v>
                </c:pt>
                <c:pt idx="9646">
                  <c:v>197.02000427246094</c:v>
                </c:pt>
                <c:pt idx="9647">
                  <c:v>196.72000122070313</c:v>
                </c:pt>
                <c:pt idx="9648">
                  <c:v>196.91999816894531</c:v>
                </c:pt>
                <c:pt idx="9649">
                  <c:v>197.1199951171875</c:v>
                </c:pt>
                <c:pt idx="9650">
                  <c:v>197.33999633789063</c:v>
                </c:pt>
                <c:pt idx="9651">
                  <c:v>197.08999633789063</c:v>
                </c:pt>
                <c:pt idx="9652">
                  <c:v>195.86000061035156</c:v>
                </c:pt>
                <c:pt idx="9653">
                  <c:v>196.44999694824219</c:v>
                </c:pt>
                <c:pt idx="9654">
                  <c:v>195.88999938964844</c:v>
                </c:pt>
                <c:pt idx="9655">
                  <c:v>196.36000061035156</c:v>
                </c:pt>
                <c:pt idx="9656">
                  <c:v>197.02000427246094</c:v>
                </c:pt>
                <c:pt idx="9657">
                  <c:v>196.72999572753906</c:v>
                </c:pt>
                <c:pt idx="9658">
                  <c:v>196.92999267578125</c:v>
                </c:pt>
                <c:pt idx="9659">
                  <c:v>197.00999450683594</c:v>
                </c:pt>
                <c:pt idx="9660">
                  <c:v>196.44999694824219</c:v>
                </c:pt>
                <c:pt idx="9661">
                  <c:v>197</c:v>
                </c:pt>
                <c:pt idx="9662">
                  <c:v>196.38999938964844</c:v>
                </c:pt>
                <c:pt idx="9663">
                  <c:v>196.27000427246094</c:v>
                </c:pt>
                <c:pt idx="9664">
                  <c:v>195.75</c:v>
                </c:pt>
                <c:pt idx="9665">
                  <c:v>196.33999633789063</c:v>
                </c:pt>
                <c:pt idx="9666">
                  <c:v>197.07000732421875</c:v>
                </c:pt>
                <c:pt idx="9667">
                  <c:v>196.08000183105469</c:v>
                </c:pt>
                <c:pt idx="9668">
                  <c:v>196.5</c:v>
                </c:pt>
                <c:pt idx="9669">
                  <c:v>196.39999389648438</c:v>
                </c:pt>
                <c:pt idx="9670">
                  <c:v>196.3800048828125</c:v>
                </c:pt>
                <c:pt idx="9671">
                  <c:v>196.64999389648438</c:v>
                </c:pt>
                <c:pt idx="9672">
                  <c:v>196.52000427246094</c:v>
                </c:pt>
                <c:pt idx="9673">
                  <c:v>197.32000732421875</c:v>
                </c:pt>
                <c:pt idx="9674">
                  <c:v>197.07000732421875</c:v>
                </c:pt>
                <c:pt idx="9675">
                  <c:v>197.32000732421875</c:v>
                </c:pt>
                <c:pt idx="9676">
                  <c:v>196.39999389648438</c:v>
                </c:pt>
                <c:pt idx="9677">
                  <c:v>195.80000305175781</c:v>
                </c:pt>
                <c:pt idx="9678">
                  <c:v>196.30999755859375</c:v>
                </c:pt>
                <c:pt idx="9679">
                  <c:v>195.71000671386719</c:v>
                </c:pt>
                <c:pt idx="9680">
                  <c:v>196.67999267578125</c:v>
                </c:pt>
                <c:pt idx="9681">
                  <c:v>197.00999450683594</c:v>
                </c:pt>
                <c:pt idx="9682">
                  <c:v>196.69000244140625</c:v>
                </c:pt>
                <c:pt idx="9683">
                  <c:v>196.72999572753906</c:v>
                </c:pt>
                <c:pt idx="9684">
                  <c:v>196.83999633789063</c:v>
                </c:pt>
                <c:pt idx="9685">
                  <c:v>196.89999389648438</c:v>
                </c:pt>
                <c:pt idx="9686">
                  <c:v>196.24000549316406</c:v>
                </c:pt>
                <c:pt idx="9687">
                  <c:v>195.71000671386719</c:v>
                </c:pt>
                <c:pt idx="9688">
                  <c:v>196.35000610351563</c:v>
                </c:pt>
                <c:pt idx="9689">
                  <c:v>195.69999694824219</c:v>
                </c:pt>
                <c:pt idx="9690">
                  <c:v>196.77000427246094</c:v>
                </c:pt>
                <c:pt idx="9691">
                  <c:v>197.08000183105469</c:v>
                </c:pt>
                <c:pt idx="9692">
                  <c:v>196.71000671386719</c:v>
                </c:pt>
                <c:pt idx="9693">
                  <c:v>196.66999816894531</c:v>
                </c:pt>
                <c:pt idx="9694">
                  <c:v>196.88999938964844</c:v>
                </c:pt>
                <c:pt idx="9695">
                  <c:v>196.30000305175781</c:v>
                </c:pt>
                <c:pt idx="9696">
                  <c:v>196.25</c:v>
                </c:pt>
                <c:pt idx="9697">
                  <c:v>195.71000671386719</c:v>
                </c:pt>
                <c:pt idx="9698">
                  <c:v>196.07000732421875</c:v>
                </c:pt>
                <c:pt idx="9699">
                  <c:v>196.80000305175781</c:v>
                </c:pt>
                <c:pt idx="9700">
                  <c:v>196.61000061035156</c:v>
                </c:pt>
                <c:pt idx="9701">
                  <c:v>196.27000427246094</c:v>
                </c:pt>
                <c:pt idx="9702">
                  <c:v>196.47999572753906</c:v>
                </c:pt>
                <c:pt idx="9703">
                  <c:v>196.13999938964844</c:v>
                </c:pt>
                <c:pt idx="9704">
                  <c:v>196.75999450683594</c:v>
                </c:pt>
                <c:pt idx="9705">
                  <c:v>196.22000122070313</c:v>
                </c:pt>
                <c:pt idx="9706">
                  <c:v>195.91000366210938</c:v>
                </c:pt>
                <c:pt idx="9707">
                  <c:v>196.88999938964844</c:v>
                </c:pt>
                <c:pt idx="9708">
                  <c:v>196.21000671386719</c:v>
                </c:pt>
                <c:pt idx="9709">
                  <c:v>196.8699951171875</c:v>
                </c:pt>
                <c:pt idx="9710">
                  <c:v>196.63999938964844</c:v>
                </c:pt>
                <c:pt idx="9711">
                  <c:v>196.57000732421875</c:v>
                </c:pt>
                <c:pt idx="9712">
                  <c:v>196.42999267578125</c:v>
                </c:pt>
                <c:pt idx="9713">
                  <c:v>196.27000427246094</c:v>
                </c:pt>
                <c:pt idx="9714">
                  <c:v>196.3699951171875</c:v>
                </c:pt>
                <c:pt idx="9715">
                  <c:v>196.33000183105469</c:v>
                </c:pt>
                <c:pt idx="9716">
                  <c:v>196.30000305175781</c:v>
                </c:pt>
                <c:pt idx="9717">
                  <c:v>196.89999389648438</c:v>
                </c:pt>
                <c:pt idx="9718">
                  <c:v>197.30999755859375</c:v>
                </c:pt>
                <c:pt idx="9719">
                  <c:v>196.53999328613281</c:v>
                </c:pt>
                <c:pt idx="9720">
                  <c:v>196.46000671386719</c:v>
                </c:pt>
                <c:pt idx="9721">
                  <c:v>196.69000244140625</c:v>
                </c:pt>
                <c:pt idx="9722">
                  <c:v>196.42999267578125</c:v>
                </c:pt>
                <c:pt idx="9723">
                  <c:v>196.22000122070313</c:v>
                </c:pt>
                <c:pt idx="9724">
                  <c:v>195.77000427246094</c:v>
                </c:pt>
                <c:pt idx="9725">
                  <c:v>196.86000061035156</c:v>
                </c:pt>
                <c:pt idx="9726">
                  <c:v>197.22000122070313</c:v>
                </c:pt>
                <c:pt idx="9727">
                  <c:v>196.72999572753906</c:v>
                </c:pt>
                <c:pt idx="9728">
                  <c:v>196.80999755859375</c:v>
                </c:pt>
                <c:pt idx="9729">
                  <c:v>196.91000366210938</c:v>
                </c:pt>
                <c:pt idx="9730">
                  <c:v>197.14999389648438</c:v>
                </c:pt>
                <c:pt idx="9731">
                  <c:v>196.96000671386719</c:v>
                </c:pt>
                <c:pt idx="9732">
                  <c:v>195.82000732421875</c:v>
                </c:pt>
                <c:pt idx="9733">
                  <c:v>196.3800048828125</c:v>
                </c:pt>
                <c:pt idx="9734">
                  <c:v>196.77000427246094</c:v>
                </c:pt>
                <c:pt idx="9735">
                  <c:v>196.36000061035156</c:v>
                </c:pt>
                <c:pt idx="9736">
                  <c:v>196.25</c:v>
                </c:pt>
                <c:pt idx="9737">
                  <c:v>196.8800048828125</c:v>
                </c:pt>
                <c:pt idx="9738">
                  <c:v>197.3699951171875</c:v>
                </c:pt>
                <c:pt idx="9739">
                  <c:v>196.89999389648438</c:v>
                </c:pt>
                <c:pt idx="9740">
                  <c:v>196.22999572753906</c:v>
                </c:pt>
                <c:pt idx="9741">
                  <c:v>196.60000610351563</c:v>
                </c:pt>
                <c:pt idx="9742">
                  <c:v>196.5</c:v>
                </c:pt>
                <c:pt idx="9743">
                  <c:v>196.64999389648438</c:v>
                </c:pt>
                <c:pt idx="9744">
                  <c:v>195.66999816894531</c:v>
                </c:pt>
                <c:pt idx="9745">
                  <c:v>196.19999694824219</c:v>
                </c:pt>
                <c:pt idx="9746">
                  <c:v>195.63999938964844</c:v>
                </c:pt>
                <c:pt idx="9747">
                  <c:v>196.71000671386719</c:v>
                </c:pt>
                <c:pt idx="9748">
                  <c:v>197.03999328613281</c:v>
                </c:pt>
                <c:pt idx="9749">
                  <c:v>196.6199951171875</c:v>
                </c:pt>
                <c:pt idx="9750">
                  <c:v>197.16000366210938</c:v>
                </c:pt>
                <c:pt idx="9751">
                  <c:v>197.08000183105469</c:v>
                </c:pt>
                <c:pt idx="9752">
                  <c:v>197.49000549316406</c:v>
                </c:pt>
                <c:pt idx="9753">
                  <c:v>196.44000244140625</c:v>
                </c:pt>
                <c:pt idx="9754">
                  <c:v>195.97999572753906</c:v>
                </c:pt>
                <c:pt idx="9755">
                  <c:v>196.52000427246094</c:v>
                </c:pt>
                <c:pt idx="9756">
                  <c:v>196.57000732421875</c:v>
                </c:pt>
                <c:pt idx="9757">
                  <c:v>196.30000305175781</c:v>
                </c:pt>
                <c:pt idx="9758">
                  <c:v>196.94999694824219</c:v>
                </c:pt>
                <c:pt idx="9759">
                  <c:v>196.19999694824219</c:v>
                </c:pt>
                <c:pt idx="9760">
                  <c:v>196.28999328613281</c:v>
                </c:pt>
                <c:pt idx="9761">
                  <c:v>196.82000732421875</c:v>
                </c:pt>
                <c:pt idx="9762">
                  <c:v>196.33999633789063</c:v>
                </c:pt>
                <c:pt idx="9763">
                  <c:v>196.69000244140625</c:v>
                </c:pt>
                <c:pt idx="9764">
                  <c:v>196.33000183105469</c:v>
                </c:pt>
                <c:pt idx="9765">
                  <c:v>196.8800048828125</c:v>
                </c:pt>
                <c:pt idx="9766">
                  <c:v>196.30000305175781</c:v>
                </c:pt>
                <c:pt idx="9767">
                  <c:v>195.94000244140625</c:v>
                </c:pt>
                <c:pt idx="9768">
                  <c:v>196.80000305175781</c:v>
                </c:pt>
                <c:pt idx="9769">
                  <c:v>196.25999450683594</c:v>
                </c:pt>
                <c:pt idx="9770">
                  <c:v>196.75</c:v>
                </c:pt>
                <c:pt idx="9771">
                  <c:v>196.39999389648438</c:v>
                </c:pt>
                <c:pt idx="9772">
                  <c:v>196.75999450683594</c:v>
                </c:pt>
                <c:pt idx="9773">
                  <c:v>196.8699951171875</c:v>
                </c:pt>
                <c:pt idx="9774">
                  <c:v>196.11000061035156</c:v>
                </c:pt>
                <c:pt idx="9775">
                  <c:v>196.21000671386719</c:v>
                </c:pt>
                <c:pt idx="9776">
                  <c:v>196.16000366210938</c:v>
                </c:pt>
                <c:pt idx="9777">
                  <c:v>196.33999633789063</c:v>
                </c:pt>
                <c:pt idx="9778">
                  <c:v>196.5</c:v>
                </c:pt>
                <c:pt idx="9779">
                  <c:v>196.80000305175781</c:v>
                </c:pt>
                <c:pt idx="9780">
                  <c:v>196.80000305175781</c:v>
                </c:pt>
                <c:pt idx="9781">
                  <c:v>197.08000183105469</c:v>
                </c:pt>
                <c:pt idx="9782">
                  <c:v>196.77999877929688</c:v>
                </c:pt>
                <c:pt idx="9783">
                  <c:v>196.72999572753906</c:v>
                </c:pt>
                <c:pt idx="9784">
                  <c:v>196.14999389648438</c:v>
                </c:pt>
                <c:pt idx="9785">
                  <c:v>195.69999694824219</c:v>
                </c:pt>
                <c:pt idx="9786">
                  <c:v>196.19000244140625</c:v>
                </c:pt>
                <c:pt idx="9787">
                  <c:v>196.67999267578125</c:v>
                </c:pt>
                <c:pt idx="9788">
                  <c:v>196.49000549316406</c:v>
                </c:pt>
                <c:pt idx="9789">
                  <c:v>197.1199951171875</c:v>
                </c:pt>
                <c:pt idx="9790">
                  <c:v>196.91999816894531</c:v>
                </c:pt>
                <c:pt idx="9791">
                  <c:v>197.22000122070313</c:v>
                </c:pt>
                <c:pt idx="9792">
                  <c:v>196.91999816894531</c:v>
                </c:pt>
                <c:pt idx="9793">
                  <c:v>195.71000671386719</c:v>
                </c:pt>
                <c:pt idx="9794">
                  <c:v>196.22999572753906</c:v>
                </c:pt>
                <c:pt idx="9795">
                  <c:v>195.71000671386719</c:v>
                </c:pt>
                <c:pt idx="9796">
                  <c:v>196.60000610351563</c:v>
                </c:pt>
                <c:pt idx="9797">
                  <c:v>196.89999389648438</c:v>
                </c:pt>
                <c:pt idx="9798">
                  <c:v>196.52999877929688</c:v>
                </c:pt>
                <c:pt idx="9799">
                  <c:v>196.92999267578125</c:v>
                </c:pt>
                <c:pt idx="9800">
                  <c:v>196.85000610351563</c:v>
                </c:pt>
                <c:pt idx="9801">
                  <c:v>197</c:v>
                </c:pt>
                <c:pt idx="9802">
                  <c:v>196.85000610351563</c:v>
                </c:pt>
                <c:pt idx="9803">
                  <c:v>195.60000610351563</c:v>
                </c:pt>
                <c:pt idx="9804">
                  <c:v>196.22000122070313</c:v>
                </c:pt>
                <c:pt idx="9805">
                  <c:v>195.66999816894531</c:v>
                </c:pt>
                <c:pt idx="9806">
                  <c:v>196.66000366210938</c:v>
                </c:pt>
                <c:pt idx="9807">
                  <c:v>196.96000671386719</c:v>
                </c:pt>
                <c:pt idx="9808">
                  <c:v>196.55999755859375</c:v>
                </c:pt>
                <c:pt idx="9809">
                  <c:v>196.78999328613281</c:v>
                </c:pt>
                <c:pt idx="9810">
                  <c:v>196.88999938964844</c:v>
                </c:pt>
                <c:pt idx="9811">
                  <c:v>197.05000305175781</c:v>
                </c:pt>
                <c:pt idx="9812">
                  <c:v>196.92999267578125</c:v>
                </c:pt>
                <c:pt idx="9813">
                  <c:v>196.53999328613281</c:v>
                </c:pt>
                <c:pt idx="9814">
                  <c:v>196.66999816894531</c:v>
                </c:pt>
                <c:pt idx="9815">
                  <c:v>196.19999694824219</c:v>
                </c:pt>
                <c:pt idx="9816">
                  <c:v>195.69999694824219</c:v>
                </c:pt>
                <c:pt idx="9817">
                  <c:v>196.83000183105469</c:v>
                </c:pt>
                <c:pt idx="9818">
                  <c:v>197.22999572753906</c:v>
                </c:pt>
                <c:pt idx="9819">
                  <c:v>196.77999877929688</c:v>
                </c:pt>
                <c:pt idx="9820">
                  <c:v>196.6300048828125</c:v>
                </c:pt>
                <c:pt idx="9821">
                  <c:v>196.82000732421875</c:v>
                </c:pt>
                <c:pt idx="9822">
                  <c:v>196.96000671386719</c:v>
                </c:pt>
                <c:pt idx="9823">
                  <c:v>196.92999267578125</c:v>
                </c:pt>
                <c:pt idx="9824">
                  <c:v>195.74000549316406</c:v>
                </c:pt>
                <c:pt idx="9825">
                  <c:v>196.16999816894531</c:v>
                </c:pt>
                <c:pt idx="9826">
                  <c:v>195.66000366210938</c:v>
                </c:pt>
                <c:pt idx="9827">
                  <c:v>196.69999694824219</c:v>
                </c:pt>
                <c:pt idx="9828">
                  <c:v>196.92999267578125</c:v>
                </c:pt>
                <c:pt idx="9829">
                  <c:v>196.60000610351563</c:v>
                </c:pt>
                <c:pt idx="9830">
                  <c:v>196.96000671386719</c:v>
                </c:pt>
                <c:pt idx="9831">
                  <c:v>196.83000183105469</c:v>
                </c:pt>
                <c:pt idx="9832">
                  <c:v>197.21000671386719</c:v>
                </c:pt>
                <c:pt idx="9833">
                  <c:v>197.00999450683594</c:v>
                </c:pt>
                <c:pt idx="9834">
                  <c:v>195.72000122070313</c:v>
                </c:pt>
                <c:pt idx="9835">
                  <c:v>196.28999328613281</c:v>
                </c:pt>
                <c:pt idx="9836">
                  <c:v>196.88999938964844</c:v>
                </c:pt>
                <c:pt idx="9837">
                  <c:v>197.05000305175781</c:v>
                </c:pt>
                <c:pt idx="9838">
                  <c:v>196.32000732421875</c:v>
                </c:pt>
                <c:pt idx="9839">
                  <c:v>195.78999328613281</c:v>
                </c:pt>
                <c:pt idx="9840">
                  <c:v>196.25999450683594</c:v>
                </c:pt>
                <c:pt idx="9841">
                  <c:v>196.97000122070313</c:v>
                </c:pt>
                <c:pt idx="9842">
                  <c:v>196.60000610351563</c:v>
                </c:pt>
                <c:pt idx="9843">
                  <c:v>196.38999938964844</c:v>
                </c:pt>
                <c:pt idx="9844">
                  <c:v>197.1199951171875</c:v>
                </c:pt>
                <c:pt idx="9845">
                  <c:v>197.52000427246094</c:v>
                </c:pt>
                <c:pt idx="9846">
                  <c:v>197.17999267578125</c:v>
                </c:pt>
                <c:pt idx="9847">
                  <c:v>196</c:v>
                </c:pt>
                <c:pt idx="9848">
                  <c:v>196.5</c:v>
                </c:pt>
                <c:pt idx="9849">
                  <c:v>196.14999389648438</c:v>
                </c:pt>
                <c:pt idx="9850">
                  <c:v>196.60000610351563</c:v>
                </c:pt>
                <c:pt idx="9851">
                  <c:v>196.52999877929688</c:v>
                </c:pt>
                <c:pt idx="9852">
                  <c:v>196.49000549316406</c:v>
                </c:pt>
                <c:pt idx="9853">
                  <c:v>197.6300048828125</c:v>
                </c:pt>
                <c:pt idx="9854">
                  <c:v>197.08999633789063</c:v>
                </c:pt>
                <c:pt idx="9855">
                  <c:v>197.57000732421875</c:v>
                </c:pt>
                <c:pt idx="9856">
                  <c:v>197.11000061035156</c:v>
                </c:pt>
                <c:pt idx="9857">
                  <c:v>197.53999328613281</c:v>
                </c:pt>
                <c:pt idx="9858">
                  <c:v>196.75</c:v>
                </c:pt>
                <c:pt idx="9859">
                  <c:v>196.6300048828125</c:v>
                </c:pt>
                <c:pt idx="9860">
                  <c:v>196.89999389648438</c:v>
                </c:pt>
                <c:pt idx="9861">
                  <c:v>196.91999816894531</c:v>
                </c:pt>
                <c:pt idx="9862">
                  <c:v>196.42999267578125</c:v>
                </c:pt>
                <c:pt idx="9863">
                  <c:v>196.97999572753906</c:v>
                </c:pt>
                <c:pt idx="9864">
                  <c:v>196.33999633789063</c:v>
                </c:pt>
                <c:pt idx="9865">
                  <c:v>196.99000549316406</c:v>
                </c:pt>
                <c:pt idx="9866">
                  <c:v>196.3699951171875</c:v>
                </c:pt>
                <c:pt idx="9867">
                  <c:v>196.6300048828125</c:v>
                </c:pt>
                <c:pt idx="9868">
                  <c:v>196.92999267578125</c:v>
                </c:pt>
                <c:pt idx="9869">
                  <c:v>196.71000671386719</c:v>
                </c:pt>
                <c:pt idx="9870">
                  <c:v>197.07000732421875</c:v>
                </c:pt>
                <c:pt idx="9871">
                  <c:v>196.55999755859375</c:v>
                </c:pt>
                <c:pt idx="9872">
                  <c:v>196.35000610351563</c:v>
                </c:pt>
                <c:pt idx="9873">
                  <c:v>196.44000244140625</c:v>
                </c:pt>
                <c:pt idx="9874">
                  <c:v>196.3699951171875</c:v>
                </c:pt>
                <c:pt idx="9875">
                  <c:v>197.07000732421875</c:v>
                </c:pt>
                <c:pt idx="9876">
                  <c:v>197.6199951171875</c:v>
                </c:pt>
                <c:pt idx="9877">
                  <c:v>197.1300048828125</c:v>
                </c:pt>
                <c:pt idx="9878">
                  <c:v>196.3800048828125</c:v>
                </c:pt>
                <c:pt idx="9879">
                  <c:v>196.69000244140625</c:v>
                </c:pt>
                <c:pt idx="9880">
                  <c:v>196.17999267578125</c:v>
                </c:pt>
                <c:pt idx="9881">
                  <c:v>196.41000366210938</c:v>
                </c:pt>
                <c:pt idx="9882">
                  <c:v>196.44999694824219</c:v>
                </c:pt>
                <c:pt idx="9883">
                  <c:v>196.53999328613281</c:v>
                </c:pt>
                <c:pt idx="9884">
                  <c:v>197.72999572753906</c:v>
                </c:pt>
                <c:pt idx="9885">
                  <c:v>197.16000366210938</c:v>
                </c:pt>
                <c:pt idx="9886">
                  <c:v>197.55999755859375</c:v>
                </c:pt>
                <c:pt idx="9887">
                  <c:v>197.11000061035156</c:v>
                </c:pt>
                <c:pt idx="9888">
                  <c:v>196.24000549316406</c:v>
                </c:pt>
                <c:pt idx="9889">
                  <c:v>196.69000244140625</c:v>
                </c:pt>
                <c:pt idx="9890">
                  <c:v>196.3699951171875</c:v>
                </c:pt>
                <c:pt idx="9891">
                  <c:v>196.75999450683594</c:v>
                </c:pt>
                <c:pt idx="9892">
                  <c:v>196.25</c:v>
                </c:pt>
                <c:pt idx="9893">
                  <c:v>196.41000366210938</c:v>
                </c:pt>
                <c:pt idx="9894">
                  <c:v>196.5</c:v>
                </c:pt>
                <c:pt idx="9895">
                  <c:v>196.94000244140625</c:v>
                </c:pt>
                <c:pt idx="9896">
                  <c:v>197.1300048828125</c:v>
                </c:pt>
                <c:pt idx="9897">
                  <c:v>196.44999694824219</c:v>
                </c:pt>
                <c:pt idx="9898">
                  <c:v>196.05000305175781</c:v>
                </c:pt>
                <c:pt idx="9899">
                  <c:v>197.72999572753906</c:v>
                </c:pt>
                <c:pt idx="9900">
                  <c:v>197.49000549316406</c:v>
                </c:pt>
                <c:pt idx="9901">
                  <c:v>196.27000427246094</c:v>
                </c:pt>
                <c:pt idx="9902">
                  <c:v>196.6199951171875</c:v>
                </c:pt>
                <c:pt idx="9903">
                  <c:v>197.02999877929688</c:v>
                </c:pt>
                <c:pt idx="9904">
                  <c:v>196.53999328613281</c:v>
                </c:pt>
                <c:pt idx="9905">
                  <c:v>196.39999389648438</c:v>
                </c:pt>
                <c:pt idx="9906">
                  <c:v>197.02999877929688</c:v>
                </c:pt>
                <c:pt idx="9907">
                  <c:v>197.53999328613281</c:v>
                </c:pt>
                <c:pt idx="9908">
                  <c:v>197.16000366210938</c:v>
                </c:pt>
                <c:pt idx="9909">
                  <c:v>197.61000061035156</c:v>
                </c:pt>
                <c:pt idx="9910">
                  <c:v>196.66000366210938</c:v>
                </c:pt>
                <c:pt idx="9911">
                  <c:v>196.22000122070313</c:v>
                </c:pt>
                <c:pt idx="9912">
                  <c:v>196.58999633789063</c:v>
                </c:pt>
                <c:pt idx="9913">
                  <c:v>196.36000061035156</c:v>
                </c:pt>
                <c:pt idx="9914">
                  <c:v>196.75999450683594</c:v>
                </c:pt>
                <c:pt idx="9915">
                  <c:v>196.10000610351563</c:v>
                </c:pt>
                <c:pt idx="9916">
                  <c:v>196.8699951171875</c:v>
                </c:pt>
                <c:pt idx="9917">
                  <c:v>196.52000427246094</c:v>
                </c:pt>
                <c:pt idx="9918">
                  <c:v>197.02999877929688</c:v>
                </c:pt>
                <c:pt idx="9919">
                  <c:v>197.05999755859375</c:v>
                </c:pt>
                <c:pt idx="9920">
                  <c:v>196.30999755859375</c:v>
                </c:pt>
                <c:pt idx="9921">
                  <c:v>197.10000610351563</c:v>
                </c:pt>
                <c:pt idx="9922">
                  <c:v>197.57000732421875</c:v>
                </c:pt>
                <c:pt idx="9923">
                  <c:v>196.60000610351563</c:v>
                </c:pt>
                <c:pt idx="9924">
                  <c:v>197.50999450683594</c:v>
                </c:pt>
                <c:pt idx="9925">
                  <c:v>197.02999877929688</c:v>
                </c:pt>
                <c:pt idx="9926">
                  <c:v>196.67999267578125</c:v>
                </c:pt>
                <c:pt idx="9927">
                  <c:v>196.92999267578125</c:v>
                </c:pt>
                <c:pt idx="9928">
                  <c:v>196.92999267578125</c:v>
                </c:pt>
                <c:pt idx="9929">
                  <c:v>197.05999755859375</c:v>
                </c:pt>
                <c:pt idx="9930">
                  <c:v>195.83000183105469</c:v>
                </c:pt>
                <c:pt idx="9931">
                  <c:v>196.3800048828125</c:v>
                </c:pt>
                <c:pt idx="9932">
                  <c:v>197.1199951171875</c:v>
                </c:pt>
                <c:pt idx="9933">
                  <c:v>196.85000610351563</c:v>
                </c:pt>
                <c:pt idx="9934">
                  <c:v>196.60000610351563</c:v>
                </c:pt>
                <c:pt idx="9935">
                  <c:v>196.77999877929688</c:v>
                </c:pt>
                <c:pt idx="9936">
                  <c:v>197.11000061035156</c:v>
                </c:pt>
                <c:pt idx="9937">
                  <c:v>197.02999877929688</c:v>
                </c:pt>
                <c:pt idx="9938">
                  <c:v>197.32000732421875</c:v>
                </c:pt>
                <c:pt idx="9939">
                  <c:v>197.08000183105469</c:v>
                </c:pt>
                <c:pt idx="9940">
                  <c:v>195.85000610351563</c:v>
                </c:pt>
                <c:pt idx="9941">
                  <c:v>196.49000549316406</c:v>
                </c:pt>
                <c:pt idx="9942">
                  <c:v>197.05999755859375</c:v>
                </c:pt>
                <c:pt idx="9943">
                  <c:v>196.75999450683594</c:v>
                </c:pt>
                <c:pt idx="9944">
                  <c:v>196.83999633789063</c:v>
                </c:pt>
                <c:pt idx="9945">
                  <c:v>196.74000549316406</c:v>
                </c:pt>
                <c:pt idx="9946">
                  <c:v>196.44000244140625</c:v>
                </c:pt>
                <c:pt idx="9947">
                  <c:v>197.08000183105469</c:v>
                </c:pt>
                <c:pt idx="9948">
                  <c:v>196.47000122070313</c:v>
                </c:pt>
                <c:pt idx="9949">
                  <c:v>196.50999450683594</c:v>
                </c:pt>
                <c:pt idx="9950">
                  <c:v>197.22999572753906</c:v>
                </c:pt>
                <c:pt idx="9951">
                  <c:v>196.50999450683594</c:v>
                </c:pt>
                <c:pt idx="9952">
                  <c:v>196.71000671386719</c:v>
                </c:pt>
                <c:pt idx="9953">
                  <c:v>197.1300048828125</c:v>
                </c:pt>
                <c:pt idx="9954">
                  <c:v>196.72999572753906</c:v>
                </c:pt>
                <c:pt idx="9955">
                  <c:v>197</c:v>
                </c:pt>
                <c:pt idx="9956">
                  <c:v>196.80999755859375</c:v>
                </c:pt>
                <c:pt idx="9957">
                  <c:v>196.97999572753906</c:v>
                </c:pt>
                <c:pt idx="9958">
                  <c:v>196.80999755859375</c:v>
                </c:pt>
                <c:pt idx="9959">
                  <c:v>196.6300048828125</c:v>
                </c:pt>
                <c:pt idx="9960">
                  <c:v>197.27999877929688</c:v>
                </c:pt>
                <c:pt idx="9961">
                  <c:v>197.35000610351563</c:v>
                </c:pt>
                <c:pt idx="9962">
                  <c:v>196.55999755859375</c:v>
                </c:pt>
                <c:pt idx="9963">
                  <c:v>197.25999450683594</c:v>
                </c:pt>
                <c:pt idx="9964">
                  <c:v>196.49000549316406</c:v>
                </c:pt>
                <c:pt idx="9965">
                  <c:v>196.53999328613281</c:v>
                </c:pt>
                <c:pt idx="9966">
                  <c:v>197.17999267578125</c:v>
                </c:pt>
                <c:pt idx="9967">
                  <c:v>196.17999267578125</c:v>
                </c:pt>
                <c:pt idx="9968">
                  <c:v>196.57000732421875</c:v>
                </c:pt>
                <c:pt idx="9969">
                  <c:v>196.28999328613281</c:v>
                </c:pt>
                <c:pt idx="9970">
                  <c:v>197.28999328613281</c:v>
                </c:pt>
                <c:pt idx="9971">
                  <c:v>197.78999328613281</c:v>
                </c:pt>
                <c:pt idx="9972">
                  <c:v>197.30999755859375</c:v>
                </c:pt>
                <c:pt idx="9973">
                  <c:v>196.14999389648438</c:v>
                </c:pt>
                <c:pt idx="9974">
                  <c:v>196.64999389648438</c:v>
                </c:pt>
                <c:pt idx="9975">
                  <c:v>197.24000549316406</c:v>
                </c:pt>
                <c:pt idx="9976">
                  <c:v>196.61000061035156</c:v>
                </c:pt>
                <c:pt idx="9977">
                  <c:v>196.64999389648438</c:v>
                </c:pt>
                <c:pt idx="9978">
                  <c:v>197.10000610351563</c:v>
                </c:pt>
                <c:pt idx="9979">
                  <c:v>196.6199951171875</c:v>
                </c:pt>
                <c:pt idx="9980">
                  <c:v>196.96000671386719</c:v>
                </c:pt>
                <c:pt idx="9981">
                  <c:v>196.91000366210938</c:v>
                </c:pt>
                <c:pt idx="9982">
                  <c:v>196.92999267578125</c:v>
                </c:pt>
                <c:pt idx="9983">
                  <c:v>197.1300048828125</c:v>
                </c:pt>
                <c:pt idx="9984">
                  <c:v>196.71000671386719</c:v>
                </c:pt>
                <c:pt idx="9985">
                  <c:v>197.1300048828125</c:v>
                </c:pt>
                <c:pt idx="9986">
                  <c:v>197.27999877929688</c:v>
                </c:pt>
                <c:pt idx="9987">
                  <c:v>196.49000549316406</c:v>
                </c:pt>
                <c:pt idx="9988">
                  <c:v>197.21000671386719</c:v>
                </c:pt>
                <c:pt idx="9989">
                  <c:v>196.52999877929688</c:v>
                </c:pt>
                <c:pt idx="9990">
                  <c:v>196.47000122070313</c:v>
                </c:pt>
                <c:pt idx="9991">
                  <c:v>197.17999267578125</c:v>
                </c:pt>
                <c:pt idx="9992">
                  <c:v>197.1300048828125</c:v>
                </c:pt>
                <c:pt idx="9993">
                  <c:v>196.52999877929688</c:v>
                </c:pt>
                <c:pt idx="9994">
                  <c:v>197.22000122070313</c:v>
                </c:pt>
                <c:pt idx="9995">
                  <c:v>196.53999328613281</c:v>
                </c:pt>
                <c:pt idx="9996">
                  <c:v>196.69999694824219</c:v>
                </c:pt>
                <c:pt idx="9997">
                  <c:v>197.03999328613281</c:v>
                </c:pt>
                <c:pt idx="9998">
                  <c:v>197.6199951171875</c:v>
                </c:pt>
                <c:pt idx="9999">
                  <c:v>197.13999938964844</c:v>
                </c:pt>
                <c:pt idx="10000">
                  <c:v>196.92999267578125</c:v>
                </c:pt>
                <c:pt idx="10001">
                  <c:v>196.67999267578125</c:v>
                </c:pt>
                <c:pt idx="10002">
                  <c:v>196.21000671386719</c:v>
                </c:pt>
                <c:pt idx="10003">
                  <c:v>196.61000061035156</c:v>
                </c:pt>
                <c:pt idx="10004">
                  <c:v>196.77999877929688</c:v>
                </c:pt>
                <c:pt idx="10005">
                  <c:v>196.71000671386719</c:v>
                </c:pt>
                <c:pt idx="10006">
                  <c:v>197.19999694824219</c:v>
                </c:pt>
                <c:pt idx="10007">
                  <c:v>197.10000610351563</c:v>
                </c:pt>
                <c:pt idx="10008">
                  <c:v>197.07000732421875</c:v>
                </c:pt>
                <c:pt idx="10009">
                  <c:v>196.97999572753906</c:v>
                </c:pt>
                <c:pt idx="10010">
                  <c:v>196.19000244140625</c:v>
                </c:pt>
                <c:pt idx="10011">
                  <c:v>196.52999877929688</c:v>
                </c:pt>
                <c:pt idx="10012">
                  <c:v>196.24000549316406</c:v>
                </c:pt>
                <c:pt idx="10013">
                  <c:v>197.13999938964844</c:v>
                </c:pt>
                <c:pt idx="10014">
                  <c:v>197.72000122070313</c:v>
                </c:pt>
                <c:pt idx="10015">
                  <c:v>197.1199951171875</c:v>
                </c:pt>
                <c:pt idx="10016">
                  <c:v>197.60000610351563</c:v>
                </c:pt>
                <c:pt idx="10017">
                  <c:v>196.52999877929688</c:v>
                </c:pt>
                <c:pt idx="10018">
                  <c:v>195.96000671386719</c:v>
                </c:pt>
                <c:pt idx="10019">
                  <c:v>196.5</c:v>
                </c:pt>
                <c:pt idx="10020">
                  <c:v>197.22000122070313</c:v>
                </c:pt>
                <c:pt idx="10021">
                  <c:v>196.88999938964844</c:v>
                </c:pt>
                <c:pt idx="10022">
                  <c:v>197.25</c:v>
                </c:pt>
                <c:pt idx="10023">
                  <c:v>196.89999389648438</c:v>
                </c:pt>
                <c:pt idx="10024">
                  <c:v>196.50999450683594</c:v>
                </c:pt>
                <c:pt idx="10025">
                  <c:v>196.8800048828125</c:v>
                </c:pt>
                <c:pt idx="10026">
                  <c:v>196.58999633789063</c:v>
                </c:pt>
                <c:pt idx="10027">
                  <c:v>196.80000305175781</c:v>
                </c:pt>
                <c:pt idx="10028">
                  <c:v>196.19999694824219</c:v>
                </c:pt>
                <c:pt idx="10029">
                  <c:v>196.47000122070313</c:v>
                </c:pt>
                <c:pt idx="10030">
                  <c:v>196.25</c:v>
                </c:pt>
                <c:pt idx="10031">
                  <c:v>197.10000610351563</c:v>
                </c:pt>
                <c:pt idx="10032">
                  <c:v>196.33999633789063</c:v>
                </c:pt>
                <c:pt idx="10033">
                  <c:v>197.13999938964844</c:v>
                </c:pt>
                <c:pt idx="10034">
                  <c:v>197.02999877929688</c:v>
                </c:pt>
                <c:pt idx="10035">
                  <c:v>196.49000549316406</c:v>
                </c:pt>
                <c:pt idx="10036">
                  <c:v>196.97999572753906</c:v>
                </c:pt>
                <c:pt idx="10037">
                  <c:v>197.50999450683594</c:v>
                </c:pt>
                <c:pt idx="10038">
                  <c:v>196.6199951171875</c:v>
                </c:pt>
                <c:pt idx="10039">
                  <c:v>196.80000305175781</c:v>
                </c:pt>
                <c:pt idx="10040">
                  <c:v>196.61000061035156</c:v>
                </c:pt>
                <c:pt idx="10041">
                  <c:v>196.91999816894531</c:v>
                </c:pt>
                <c:pt idx="10042">
                  <c:v>196.50999450683594</c:v>
                </c:pt>
                <c:pt idx="10043">
                  <c:v>196.55999755859375</c:v>
                </c:pt>
                <c:pt idx="10044">
                  <c:v>197.05000305175781</c:v>
                </c:pt>
                <c:pt idx="10045">
                  <c:v>196.97999572753906</c:v>
                </c:pt>
                <c:pt idx="10046">
                  <c:v>197.07000732421875</c:v>
                </c:pt>
                <c:pt idx="10047">
                  <c:v>197.10000610351563</c:v>
                </c:pt>
                <c:pt idx="10048">
                  <c:v>196.35000610351563</c:v>
                </c:pt>
                <c:pt idx="10049">
                  <c:v>195.94000244140625</c:v>
                </c:pt>
                <c:pt idx="10050">
                  <c:v>196.97000122070313</c:v>
                </c:pt>
                <c:pt idx="10051">
                  <c:v>197.55999755859375</c:v>
                </c:pt>
                <c:pt idx="10052">
                  <c:v>196.75999450683594</c:v>
                </c:pt>
                <c:pt idx="10053">
                  <c:v>196.61000061035156</c:v>
                </c:pt>
                <c:pt idx="10054">
                  <c:v>196.64999389648438</c:v>
                </c:pt>
                <c:pt idx="10055">
                  <c:v>196.30999755859375</c:v>
                </c:pt>
                <c:pt idx="10056">
                  <c:v>196.47999572753906</c:v>
                </c:pt>
                <c:pt idx="10057">
                  <c:v>196.63999938964844</c:v>
                </c:pt>
                <c:pt idx="10058">
                  <c:v>196.6300048828125</c:v>
                </c:pt>
                <c:pt idx="10059">
                  <c:v>197.35000610351563</c:v>
                </c:pt>
                <c:pt idx="10060">
                  <c:v>196.99000549316406</c:v>
                </c:pt>
                <c:pt idx="10061">
                  <c:v>197.05999755859375</c:v>
                </c:pt>
                <c:pt idx="10062">
                  <c:v>197.02000427246094</c:v>
                </c:pt>
                <c:pt idx="10063">
                  <c:v>195.91999816894531</c:v>
                </c:pt>
                <c:pt idx="10064">
                  <c:v>196.46000671386719</c:v>
                </c:pt>
                <c:pt idx="10065">
                  <c:v>195.94999694824219</c:v>
                </c:pt>
                <c:pt idx="10066">
                  <c:v>196.39999389648438</c:v>
                </c:pt>
                <c:pt idx="10067">
                  <c:v>197.1199951171875</c:v>
                </c:pt>
                <c:pt idx="10068">
                  <c:v>197.05999755859375</c:v>
                </c:pt>
                <c:pt idx="10069">
                  <c:v>196.47999572753906</c:v>
                </c:pt>
                <c:pt idx="10070">
                  <c:v>197.07000732421875</c:v>
                </c:pt>
                <c:pt idx="10071">
                  <c:v>196.3699951171875</c:v>
                </c:pt>
                <c:pt idx="10072">
                  <c:v>196.72999572753906</c:v>
                </c:pt>
                <c:pt idx="10073">
                  <c:v>196.72999572753906</c:v>
                </c:pt>
                <c:pt idx="10074">
                  <c:v>196.72999572753906</c:v>
                </c:pt>
                <c:pt idx="10075">
                  <c:v>196.32000732421875</c:v>
                </c:pt>
                <c:pt idx="10076">
                  <c:v>196.44999694824219</c:v>
                </c:pt>
                <c:pt idx="10077">
                  <c:v>197.16999816894531</c:v>
                </c:pt>
                <c:pt idx="10078">
                  <c:v>197.24000549316406</c:v>
                </c:pt>
                <c:pt idx="10079">
                  <c:v>196.41000366210938</c:v>
                </c:pt>
                <c:pt idx="10080">
                  <c:v>197.14999389648438</c:v>
                </c:pt>
                <c:pt idx="10081">
                  <c:v>196.39999389648438</c:v>
                </c:pt>
                <c:pt idx="10082">
                  <c:v>196.66999816894531</c:v>
                </c:pt>
                <c:pt idx="10083">
                  <c:v>196.83999633789063</c:v>
                </c:pt>
                <c:pt idx="10084">
                  <c:v>196.69000244140625</c:v>
                </c:pt>
                <c:pt idx="10085">
                  <c:v>197.03999328613281</c:v>
                </c:pt>
                <c:pt idx="10086">
                  <c:v>196.5</c:v>
                </c:pt>
                <c:pt idx="10087">
                  <c:v>197.08000183105469</c:v>
                </c:pt>
                <c:pt idx="10088">
                  <c:v>197.3699951171875</c:v>
                </c:pt>
                <c:pt idx="10089">
                  <c:v>196.42999267578125</c:v>
                </c:pt>
                <c:pt idx="10090">
                  <c:v>195.94999694824219</c:v>
                </c:pt>
                <c:pt idx="10091">
                  <c:v>196.3699951171875</c:v>
                </c:pt>
                <c:pt idx="10092">
                  <c:v>196.6300048828125</c:v>
                </c:pt>
                <c:pt idx="10093">
                  <c:v>196.78999328613281</c:v>
                </c:pt>
                <c:pt idx="10094">
                  <c:v>197.02999877929688</c:v>
                </c:pt>
                <c:pt idx="10095">
                  <c:v>196.92999267578125</c:v>
                </c:pt>
                <c:pt idx="10096">
                  <c:v>197.27000427246094</c:v>
                </c:pt>
                <c:pt idx="10097">
                  <c:v>197.05000305175781</c:v>
                </c:pt>
                <c:pt idx="10098">
                  <c:v>197.41000366210938</c:v>
                </c:pt>
                <c:pt idx="10099">
                  <c:v>196.38999938964844</c:v>
                </c:pt>
                <c:pt idx="10100">
                  <c:v>195.8699951171875</c:v>
                </c:pt>
                <c:pt idx="10101">
                  <c:v>196.44999694824219</c:v>
                </c:pt>
                <c:pt idx="10102">
                  <c:v>196.92999267578125</c:v>
                </c:pt>
                <c:pt idx="10103">
                  <c:v>196.69000244140625</c:v>
                </c:pt>
                <c:pt idx="10104">
                  <c:v>196.77000427246094</c:v>
                </c:pt>
                <c:pt idx="10105">
                  <c:v>196.58999633789063</c:v>
                </c:pt>
                <c:pt idx="10106">
                  <c:v>197.5</c:v>
                </c:pt>
                <c:pt idx="10107">
                  <c:v>197.1199951171875</c:v>
                </c:pt>
                <c:pt idx="10108">
                  <c:v>196.39999389648438</c:v>
                </c:pt>
                <c:pt idx="10109">
                  <c:v>196.44000244140625</c:v>
                </c:pt>
                <c:pt idx="10110">
                  <c:v>196.89999389648438</c:v>
                </c:pt>
                <c:pt idx="10111">
                  <c:v>196.50999450683594</c:v>
                </c:pt>
                <c:pt idx="10112">
                  <c:v>196.74000549316406</c:v>
                </c:pt>
                <c:pt idx="10113">
                  <c:v>196.53999328613281</c:v>
                </c:pt>
                <c:pt idx="10114">
                  <c:v>196.8800048828125</c:v>
                </c:pt>
                <c:pt idx="10115">
                  <c:v>197.07000732421875</c:v>
                </c:pt>
                <c:pt idx="10116">
                  <c:v>196.27000427246094</c:v>
                </c:pt>
                <c:pt idx="10117">
                  <c:v>197.16999816894531</c:v>
                </c:pt>
                <c:pt idx="10118">
                  <c:v>196.44999694824219</c:v>
                </c:pt>
                <c:pt idx="10119">
                  <c:v>197.16000366210938</c:v>
                </c:pt>
                <c:pt idx="10120">
                  <c:v>196.46000671386719</c:v>
                </c:pt>
                <c:pt idx="10121">
                  <c:v>196.69000244140625</c:v>
                </c:pt>
                <c:pt idx="10122">
                  <c:v>196.83000183105469</c:v>
                </c:pt>
                <c:pt idx="10123">
                  <c:v>196.80000305175781</c:v>
                </c:pt>
                <c:pt idx="10124">
                  <c:v>197.19000244140625</c:v>
                </c:pt>
                <c:pt idx="10125">
                  <c:v>196.42999267578125</c:v>
                </c:pt>
                <c:pt idx="10126">
                  <c:v>197.14999389648438</c:v>
                </c:pt>
                <c:pt idx="10127">
                  <c:v>197.55999755859375</c:v>
                </c:pt>
                <c:pt idx="10128">
                  <c:v>197.55000305175781</c:v>
                </c:pt>
                <c:pt idx="10129">
                  <c:v>197.02999877929688</c:v>
                </c:pt>
                <c:pt idx="10130">
                  <c:v>196.41999816894531</c:v>
                </c:pt>
                <c:pt idx="10131">
                  <c:v>196.83999633789063</c:v>
                </c:pt>
                <c:pt idx="10132">
                  <c:v>196.61000061035156</c:v>
                </c:pt>
                <c:pt idx="10133">
                  <c:v>196.6300048828125</c:v>
                </c:pt>
                <c:pt idx="10134">
                  <c:v>197.08999633789063</c:v>
                </c:pt>
                <c:pt idx="10135">
                  <c:v>197.41999816894531</c:v>
                </c:pt>
                <c:pt idx="10136">
                  <c:v>197.08999633789063</c:v>
                </c:pt>
                <c:pt idx="10137">
                  <c:v>196.94000244140625</c:v>
                </c:pt>
                <c:pt idx="10138">
                  <c:v>196.49000549316406</c:v>
                </c:pt>
                <c:pt idx="10139">
                  <c:v>195.99000549316406</c:v>
                </c:pt>
                <c:pt idx="10140">
                  <c:v>196.69000244140625</c:v>
                </c:pt>
                <c:pt idx="10141">
                  <c:v>197.03999328613281</c:v>
                </c:pt>
                <c:pt idx="10142">
                  <c:v>197.5</c:v>
                </c:pt>
                <c:pt idx="10143">
                  <c:v>197.10000610351563</c:v>
                </c:pt>
                <c:pt idx="10144">
                  <c:v>197.52000427246094</c:v>
                </c:pt>
                <c:pt idx="10145">
                  <c:v>196.44999694824219</c:v>
                </c:pt>
                <c:pt idx="10146">
                  <c:v>195.89999389648438</c:v>
                </c:pt>
                <c:pt idx="10147">
                  <c:v>196.52999877929688</c:v>
                </c:pt>
                <c:pt idx="10148">
                  <c:v>196.64999389648438</c:v>
                </c:pt>
                <c:pt idx="10149">
                  <c:v>196.44999694824219</c:v>
                </c:pt>
                <c:pt idx="10150">
                  <c:v>196.3699951171875</c:v>
                </c:pt>
                <c:pt idx="10151">
                  <c:v>196.44000244140625</c:v>
                </c:pt>
                <c:pt idx="10152">
                  <c:v>197.44999694824219</c:v>
                </c:pt>
                <c:pt idx="10153">
                  <c:v>197.03999328613281</c:v>
                </c:pt>
                <c:pt idx="10154">
                  <c:v>196.30999755859375</c:v>
                </c:pt>
                <c:pt idx="10155">
                  <c:v>196.50999450683594</c:v>
                </c:pt>
                <c:pt idx="10156">
                  <c:v>196.1300048828125</c:v>
                </c:pt>
                <c:pt idx="10157">
                  <c:v>196.57000732421875</c:v>
                </c:pt>
                <c:pt idx="10158">
                  <c:v>196.42999267578125</c:v>
                </c:pt>
                <c:pt idx="10159">
                  <c:v>196.49000549316406</c:v>
                </c:pt>
                <c:pt idx="10160">
                  <c:v>196.32000732421875</c:v>
                </c:pt>
                <c:pt idx="10161">
                  <c:v>197.1300048828125</c:v>
                </c:pt>
                <c:pt idx="10162">
                  <c:v>197.58999633789063</c:v>
                </c:pt>
                <c:pt idx="10163">
                  <c:v>196.91000366210938</c:v>
                </c:pt>
                <c:pt idx="10164">
                  <c:v>196.24000549316406</c:v>
                </c:pt>
                <c:pt idx="10165">
                  <c:v>196.63999938964844</c:v>
                </c:pt>
                <c:pt idx="10166">
                  <c:v>197.02999877929688</c:v>
                </c:pt>
                <c:pt idx="10167">
                  <c:v>196.78999328613281</c:v>
                </c:pt>
                <c:pt idx="10168">
                  <c:v>196.66999816894531</c:v>
                </c:pt>
                <c:pt idx="10169">
                  <c:v>196.72999572753906</c:v>
                </c:pt>
                <c:pt idx="10170">
                  <c:v>196.33000183105469</c:v>
                </c:pt>
                <c:pt idx="10171">
                  <c:v>195.82000732421875</c:v>
                </c:pt>
                <c:pt idx="10172">
                  <c:v>196.33999633789063</c:v>
                </c:pt>
                <c:pt idx="10173">
                  <c:v>196.5</c:v>
                </c:pt>
                <c:pt idx="10174">
                  <c:v>196.66000366210938</c:v>
                </c:pt>
                <c:pt idx="10175">
                  <c:v>196.77000427246094</c:v>
                </c:pt>
                <c:pt idx="10176">
                  <c:v>196.57000732421875</c:v>
                </c:pt>
                <c:pt idx="10177">
                  <c:v>197.30000305175781</c:v>
                </c:pt>
                <c:pt idx="10178">
                  <c:v>196.94999694824219</c:v>
                </c:pt>
                <c:pt idx="10179">
                  <c:v>197.41000366210938</c:v>
                </c:pt>
                <c:pt idx="10180">
                  <c:v>196.41999816894531</c:v>
                </c:pt>
                <c:pt idx="10181">
                  <c:v>196.30000305175781</c:v>
                </c:pt>
                <c:pt idx="10182">
                  <c:v>196.66999816894531</c:v>
                </c:pt>
                <c:pt idx="10183">
                  <c:v>196.74000549316406</c:v>
                </c:pt>
                <c:pt idx="10184">
                  <c:v>196.07000732421875</c:v>
                </c:pt>
                <c:pt idx="10185">
                  <c:v>195.55999755859375</c:v>
                </c:pt>
                <c:pt idx="10186">
                  <c:v>196.19999694824219</c:v>
                </c:pt>
                <c:pt idx="10187">
                  <c:v>196.64999389648438</c:v>
                </c:pt>
                <c:pt idx="10188">
                  <c:v>196.41999816894531</c:v>
                </c:pt>
                <c:pt idx="10189">
                  <c:v>196.27000427246094</c:v>
                </c:pt>
                <c:pt idx="10190">
                  <c:v>196.21000671386719</c:v>
                </c:pt>
                <c:pt idx="10191">
                  <c:v>197.41000366210938</c:v>
                </c:pt>
                <c:pt idx="10192">
                  <c:v>196.80000305175781</c:v>
                </c:pt>
                <c:pt idx="10193">
                  <c:v>196.22999572753906</c:v>
                </c:pt>
                <c:pt idx="10194">
                  <c:v>196.55999755859375</c:v>
                </c:pt>
                <c:pt idx="10195">
                  <c:v>196.80999755859375</c:v>
                </c:pt>
                <c:pt idx="10196">
                  <c:v>196.83999633789063</c:v>
                </c:pt>
                <c:pt idx="10197">
                  <c:v>196.05999755859375</c:v>
                </c:pt>
                <c:pt idx="10198">
                  <c:v>196.1199951171875</c:v>
                </c:pt>
                <c:pt idx="10199">
                  <c:v>196.69000244140625</c:v>
                </c:pt>
                <c:pt idx="10200">
                  <c:v>196.25999450683594</c:v>
                </c:pt>
                <c:pt idx="10201">
                  <c:v>196.55999755859375</c:v>
                </c:pt>
                <c:pt idx="10202">
                  <c:v>196.22000122070313</c:v>
                </c:pt>
                <c:pt idx="10203">
                  <c:v>196.83000183105469</c:v>
                </c:pt>
                <c:pt idx="10204">
                  <c:v>196.10000610351563</c:v>
                </c:pt>
                <c:pt idx="10205">
                  <c:v>196.16999816894531</c:v>
                </c:pt>
                <c:pt idx="10206">
                  <c:v>196.75</c:v>
                </c:pt>
                <c:pt idx="10207">
                  <c:v>196.38999938964844</c:v>
                </c:pt>
                <c:pt idx="10208">
                  <c:v>196.80999755859375</c:v>
                </c:pt>
                <c:pt idx="10209">
                  <c:v>196.14999389648438</c:v>
                </c:pt>
                <c:pt idx="10210">
                  <c:v>195.83000183105469</c:v>
                </c:pt>
                <c:pt idx="10211">
                  <c:v>196.82000732421875</c:v>
                </c:pt>
                <c:pt idx="10212">
                  <c:v>196.36000061035156</c:v>
                </c:pt>
                <c:pt idx="10213">
                  <c:v>196.64999389648438</c:v>
                </c:pt>
                <c:pt idx="10214">
                  <c:v>196.72999572753906</c:v>
                </c:pt>
                <c:pt idx="10215">
                  <c:v>196.80999755859375</c:v>
                </c:pt>
                <c:pt idx="10216">
                  <c:v>197.25</c:v>
                </c:pt>
                <c:pt idx="10217">
                  <c:v>196.91000366210938</c:v>
                </c:pt>
                <c:pt idx="10218">
                  <c:v>197.32000732421875</c:v>
                </c:pt>
                <c:pt idx="10219">
                  <c:v>196.28999328613281</c:v>
                </c:pt>
                <c:pt idx="10220">
                  <c:v>196.08000183105469</c:v>
                </c:pt>
                <c:pt idx="10221">
                  <c:v>196.55000305175781</c:v>
                </c:pt>
                <c:pt idx="10222">
                  <c:v>195.80000305175781</c:v>
                </c:pt>
                <c:pt idx="10223">
                  <c:v>196.05999755859375</c:v>
                </c:pt>
                <c:pt idx="10224">
                  <c:v>195.61000061035156</c:v>
                </c:pt>
                <c:pt idx="10225">
                  <c:v>196.69000244140625</c:v>
                </c:pt>
                <c:pt idx="10226">
                  <c:v>196.91000366210938</c:v>
                </c:pt>
                <c:pt idx="10227">
                  <c:v>196.49000549316406</c:v>
                </c:pt>
                <c:pt idx="10228">
                  <c:v>196.92999267578125</c:v>
                </c:pt>
                <c:pt idx="10229">
                  <c:v>196.82000732421875</c:v>
                </c:pt>
                <c:pt idx="10230">
                  <c:v>197.3699951171875</c:v>
                </c:pt>
                <c:pt idx="10231">
                  <c:v>196.22999572753906</c:v>
                </c:pt>
                <c:pt idx="10232">
                  <c:v>195.83999633789063</c:v>
                </c:pt>
                <c:pt idx="10233">
                  <c:v>196.33000183105469</c:v>
                </c:pt>
                <c:pt idx="10234">
                  <c:v>196.25</c:v>
                </c:pt>
                <c:pt idx="10235">
                  <c:v>196.30000305175781</c:v>
                </c:pt>
                <c:pt idx="10236">
                  <c:v>195.92999267578125</c:v>
                </c:pt>
                <c:pt idx="10237">
                  <c:v>196.91000366210938</c:v>
                </c:pt>
                <c:pt idx="10238">
                  <c:v>197.39999389648438</c:v>
                </c:pt>
                <c:pt idx="10239">
                  <c:v>196.94000244140625</c:v>
                </c:pt>
                <c:pt idx="10240">
                  <c:v>196.6300048828125</c:v>
                </c:pt>
                <c:pt idx="10241">
                  <c:v>196.88999938964844</c:v>
                </c:pt>
                <c:pt idx="10242">
                  <c:v>196.46000671386719</c:v>
                </c:pt>
                <c:pt idx="10243">
                  <c:v>196.30000305175781</c:v>
                </c:pt>
                <c:pt idx="10244">
                  <c:v>196.97000122070313</c:v>
                </c:pt>
                <c:pt idx="10245">
                  <c:v>196.21000671386719</c:v>
                </c:pt>
                <c:pt idx="10246">
                  <c:v>196.6199951171875</c:v>
                </c:pt>
                <c:pt idx="10247">
                  <c:v>196.33000183105469</c:v>
                </c:pt>
                <c:pt idx="10248">
                  <c:v>196.83000183105469</c:v>
                </c:pt>
                <c:pt idx="10249">
                  <c:v>197.02000427246094</c:v>
                </c:pt>
                <c:pt idx="10250">
                  <c:v>197.44999694824219</c:v>
                </c:pt>
                <c:pt idx="10251">
                  <c:v>196.99000549316406</c:v>
                </c:pt>
                <c:pt idx="10252">
                  <c:v>196.14999389648438</c:v>
                </c:pt>
                <c:pt idx="10253">
                  <c:v>196.64999389648438</c:v>
                </c:pt>
                <c:pt idx="10254">
                  <c:v>196.55000305175781</c:v>
                </c:pt>
                <c:pt idx="10255">
                  <c:v>196.24000549316406</c:v>
                </c:pt>
                <c:pt idx="10256">
                  <c:v>195.77999877929688</c:v>
                </c:pt>
                <c:pt idx="10257">
                  <c:v>196.22000122070313</c:v>
                </c:pt>
                <c:pt idx="10258">
                  <c:v>197.08999633789063</c:v>
                </c:pt>
                <c:pt idx="10259">
                  <c:v>196.52000427246094</c:v>
                </c:pt>
                <c:pt idx="10260">
                  <c:v>196.61000061035156</c:v>
                </c:pt>
                <c:pt idx="10261">
                  <c:v>196.30000305175781</c:v>
                </c:pt>
                <c:pt idx="10262">
                  <c:v>197.32000732421875</c:v>
                </c:pt>
                <c:pt idx="10263">
                  <c:v>196.94999694824219</c:v>
                </c:pt>
                <c:pt idx="10264">
                  <c:v>196.21000671386719</c:v>
                </c:pt>
                <c:pt idx="10265">
                  <c:v>196.46000671386719</c:v>
                </c:pt>
                <c:pt idx="10266">
                  <c:v>196.46000671386719</c:v>
                </c:pt>
                <c:pt idx="10267">
                  <c:v>196.6199951171875</c:v>
                </c:pt>
                <c:pt idx="10268">
                  <c:v>196.89999389648438</c:v>
                </c:pt>
                <c:pt idx="10269">
                  <c:v>196.21000671386719</c:v>
                </c:pt>
                <c:pt idx="10270">
                  <c:v>196.91999816894531</c:v>
                </c:pt>
                <c:pt idx="10271">
                  <c:v>196.94999694824219</c:v>
                </c:pt>
                <c:pt idx="10272">
                  <c:v>196.57000732421875</c:v>
                </c:pt>
                <c:pt idx="10273">
                  <c:v>196.47000122070313</c:v>
                </c:pt>
                <c:pt idx="10274">
                  <c:v>196.25</c:v>
                </c:pt>
                <c:pt idx="10275">
                  <c:v>196.94999694824219</c:v>
                </c:pt>
                <c:pt idx="10276">
                  <c:v>197.44000244140625</c:v>
                </c:pt>
                <c:pt idx="10277">
                  <c:v>195.77999877929688</c:v>
                </c:pt>
                <c:pt idx="10278">
                  <c:v>196.58999633789063</c:v>
                </c:pt>
                <c:pt idx="10279">
                  <c:v>196.6300048828125</c:v>
                </c:pt>
                <c:pt idx="10280">
                  <c:v>196.88999938964844</c:v>
                </c:pt>
                <c:pt idx="10281">
                  <c:v>196.16999816894531</c:v>
                </c:pt>
                <c:pt idx="10282">
                  <c:v>196.86000061035156</c:v>
                </c:pt>
                <c:pt idx="10283">
                  <c:v>197.42999267578125</c:v>
                </c:pt>
                <c:pt idx="10284">
                  <c:v>196.3800048828125</c:v>
                </c:pt>
                <c:pt idx="10285">
                  <c:v>196.36000061035156</c:v>
                </c:pt>
                <c:pt idx="10286">
                  <c:v>196.69999694824219</c:v>
                </c:pt>
                <c:pt idx="10287">
                  <c:v>196.89999389648438</c:v>
                </c:pt>
                <c:pt idx="10288">
                  <c:v>196.13999938964844</c:v>
                </c:pt>
                <c:pt idx="10289">
                  <c:v>195.71000671386719</c:v>
                </c:pt>
                <c:pt idx="10290">
                  <c:v>196.66000366210938</c:v>
                </c:pt>
                <c:pt idx="10291">
                  <c:v>196.83000183105469</c:v>
                </c:pt>
                <c:pt idx="10292">
                  <c:v>196.46000671386719</c:v>
                </c:pt>
                <c:pt idx="10293">
                  <c:v>197.30000305175781</c:v>
                </c:pt>
                <c:pt idx="10294">
                  <c:v>197</c:v>
                </c:pt>
                <c:pt idx="10295">
                  <c:v>197.44999694824219</c:v>
                </c:pt>
                <c:pt idx="10296">
                  <c:v>196.41999816894531</c:v>
                </c:pt>
                <c:pt idx="10297">
                  <c:v>196.25</c:v>
                </c:pt>
                <c:pt idx="10298">
                  <c:v>196.69000244140625</c:v>
                </c:pt>
                <c:pt idx="10299">
                  <c:v>196.67999267578125</c:v>
                </c:pt>
                <c:pt idx="10300">
                  <c:v>196.17999267578125</c:v>
                </c:pt>
                <c:pt idx="10301">
                  <c:v>195.71000671386719</c:v>
                </c:pt>
                <c:pt idx="10302">
                  <c:v>196.22999572753906</c:v>
                </c:pt>
                <c:pt idx="10303">
                  <c:v>196.83000183105469</c:v>
                </c:pt>
                <c:pt idx="10304">
                  <c:v>196.41999816894531</c:v>
                </c:pt>
                <c:pt idx="10305">
                  <c:v>196.72000122070313</c:v>
                </c:pt>
                <c:pt idx="10306">
                  <c:v>196.96000671386719</c:v>
                </c:pt>
                <c:pt idx="10307">
                  <c:v>197.47999572753906</c:v>
                </c:pt>
                <c:pt idx="10308">
                  <c:v>196.91000366210938</c:v>
                </c:pt>
                <c:pt idx="10309">
                  <c:v>196.27999877929688</c:v>
                </c:pt>
                <c:pt idx="10310">
                  <c:v>196.61000061035156</c:v>
                </c:pt>
                <c:pt idx="10311">
                  <c:v>196.69000244140625</c:v>
                </c:pt>
                <c:pt idx="10312">
                  <c:v>196.85000610351563</c:v>
                </c:pt>
                <c:pt idx="10313">
                  <c:v>195.69000244140625</c:v>
                </c:pt>
                <c:pt idx="10314">
                  <c:v>196.25999450683594</c:v>
                </c:pt>
                <c:pt idx="10315">
                  <c:v>196.88999938964844</c:v>
                </c:pt>
                <c:pt idx="10316">
                  <c:v>196.52000427246094</c:v>
                </c:pt>
                <c:pt idx="10317">
                  <c:v>196.75</c:v>
                </c:pt>
                <c:pt idx="10318">
                  <c:v>196.39999389648438</c:v>
                </c:pt>
                <c:pt idx="10319">
                  <c:v>196.8800048828125</c:v>
                </c:pt>
                <c:pt idx="10320">
                  <c:v>197.00999450683594</c:v>
                </c:pt>
                <c:pt idx="10321">
                  <c:v>197.41999816894531</c:v>
                </c:pt>
                <c:pt idx="10322">
                  <c:v>196.83999633789063</c:v>
                </c:pt>
                <c:pt idx="10323">
                  <c:v>196.22000122070313</c:v>
                </c:pt>
                <c:pt idx="10324">
                  <c:v>196.67999267578125</c:v>
                </c:pt>
                <c:pt idx="10325">
                  <c:v>196.60000610351563</c:v>
                </c:pt>
                <c:pt idx="10326">
                  <c:v>196.83999633789063</c:v>
                </c:pt>
                <c:pt idx="10327">
                  <c:v>195.86000061035156</c:v>
                </c:pt>
                <c:pt idx="10328">
                  <c:v>196.27999877929688</c:v>
                </c:pt>
                <c:pt idx="10329">
                  <c:v>195.6300048828125</c:v>
                </c:pt>
                <c:pt idx="10330">
                  <c:v>196.72999572753906</c:v>
                </c:pt>
                <c:pt idx="10331">
                  <c:v>196.41000366210938</c:v>
                </c:pt>
                <c:pt idx="10332">
                  <c:v>196.55000305175781</c:v>
                </c:pt>
                <c:pt idx="10333">
                  <c:v>196.3800048828125</c:v>
                </c:pt>
                <c:pt idx="10334">
                  <c:v>196.88999938964844</c:v>
                </c:pt>
                <c:pt idx="10335">
                  <c:v>196.33000183105469</c:v>
                </c:pt>
                <c:pt idx="10336">
                  <c:v>196.05999755859375</c:v>
                </c:pt>
                <c:pt idx="10337">
                  <c:v>196.99000549316406</c:v>
                </c:pt>
                <c:pt idx="10338">
                  <c:v>197.49000549316406</c:v>
                </c:pt>
                <c:pt idx="10339">
                  <c:v>196.85000610351563</c:v>
                </c:pt>
                <c:pt idx="10340">
                  <c:v>196.71000671386719</c:v>
                </c:pt>
                <c:pt idx="10341">
                  <c:v>196.44999694824219</c:v>
                </c:pt>
                <c:pt idx="10342">
                  <c:v>196.27000427246094</c:v>
                </c:pt>
                <c:pt idx="10343">
                  <c:v>196.22000122070313</c:v>
                </c:pt>
                <c:pt idx="10344">
                  <c:v>196.55999755859375</c:v>
                </c:pt>
                <c:pt idx="10345">
                  <c:v>196.16999816894531</c:v>
                </c:pt>
                <c:pt idx="10346">
                  <c:v>195.69999694824219</c:v>
                </c:pt>
                <c:pt idx="10347">
                  <c:v>196.19000244140625</c:v>
                </c:pt>
                <c:pt idx="10348">
                  <c:v>197.28999328613281</c:v>
                </c:pt>
                <c:pt idx="10349">
                  <c:v>196.72000122070313</c:v>
                </c:pt>
                <c:pt idx="10350">
                  <c:v>197.05999755859375</c:v>
                </c:pt>
                <c:pt idx="10351">
                  <c:v>196.67999267578125</c:v>
                </c:pt>
                <c:pt idx="10352">
                  <c:v>196.80000305175781</c:v>
                </c:pt>
                <c:pt idx="10353">
                  <c:v>196.78999328613281</c:v>
                </c:pt>
                <c:pt idx="10354">
                  <c:v>196.22000122070313</c:v>
                </c:pt>
                <c:pt idx="10355">
                  <c:v>196.19000244140625</c:v>
                </c:pt>
                <c:pt idx="10356">
                  <c:v>196.94000244140625</c:v>
                </c:pt>
                <c:pt idx="10357">
                  <c:v>196.22000122070313</c:v>
                </c:pt>
                <c:pt idx="10358">
                  <c:v>196.5</c:v>
                </c:pt>
                <c:pt idx="10359">
                  <c:v>196.61000061035156</c:v>
                </c:pt>
                <c:pt idx="10360">
                  <c:v>196.47000122070313</c:v>
                </c:pt>
                <c:pt idx="10361">
                  <c:v>196.8800048828125</c:v>
                </c:pt>
                <c:pt idx="10362">
                  <c:v>197.1300048828125</c:v>
                </c:pt>
                <c:pt idx="10363">
                  <c:v>196.89999389648438</c:v>
                </c:pt>
                <c:pt idx="10364">
                  <c:v>197.22000122070313</c:v>
                </c:pt>
                <c:pt idx="10365">
                  <c:v>196.33000183105469</c:v>
                </c:pt>
                <c:pt idx="10366">
                  <c:v>196.94999694824219</c:v>
                </c:pt>
                <c:pt idx="10367">
                  <c:v>196.35000610351563</c:v>
                </c:pt>
                <c:pt idx="10368">
                  <c:v>196.94000244140625</c:v>
                </c:pt>
                <c:pt idx="10369">
                  <c:v>196.55999755859375</c:v>
                </c:pt>
                <c:pt idx="10370">
                  <c:v>196.77000427246094</c:v>
                </c:pt>
                <c:pt idx="10371">
                  <c:v>197.05000305175781</c:v>
                </c:pt>
                <c:pt idx="10372">
                  <c:v>196.75999450683594</c:v>
                </c:pt>
                <c:pt idx="10373">
                  <c:v>197.07000732421875</c:v>
                </c:pt>
                <c:pt idx="10374">
                  <c:v>195.80000305175781</c:v>
                </c:pt>
                <c:pt idx="10375">
                  <c:v>196.36000061035156</c:v>
                </c:pt>
                <c:pt idx="10376">
                  <c:v>196.97000122070313</c:v>
                </c:pt>
                <c:pt idx="10377">
                  <c:v>197.55000305175781</c:v>
                </c:pt>
                <c:pt idx="10378">
                  <c:v>196.63999938964844</c:v>
                </c:pt>
                <c:pt idx="10379">
                  <c:v>196.61000061035156</c:v>
                </c:pt>
                <c:pt idx="10380">
                  <c:v>196.77000427246094</c:v>
                </c:pt>
                <c:pt idx="10381">
                  <c:v>197.05000305175781</c:v>
                </c:pt>
                <c:pt idx="10382">
                  <c:v>196.46000671386719</c:v>
                </c:pt>
                <c:pt idx="10383">
                  <c:v>196.16999816894531</c:v>
                </c:pt>
                <c:pt idx="10384">
                  <c:v>197.05000305175781</c:v>
                </c:pt>
                <c:pt idx="10385">
                  <c:v>197.16000366210938</c:v>
                </c:pt>
                <c:pt idx="10386">
                  <c:v>197.13999938964844</c:v>
                </c:pt>
                <c:pt idx="10387">
                  <c:v>197.6199951171875</c:v>
                </c:pt>
                <c:pt idx="10388">
                  <c:v>196.60000610351563</c:v>
                </c:pt>
                <c:pt idx="10389">
                  <c:v>196.22999572753906</c:v>
                </c:pt>
                <c:pt idx="10390">
                  <c:v>196.60000610351563</c:v>
                </c:pt>
                <c:pt idx="10391">
                  <c:v>196.19000244140625</c:v>
                </c:pt>
                <c:pt idx="10392">
                  <c:v>196.58999633789063</c:v>
                </c:pt>
                <c:pt idx="10393">
                  <c:v>196.71000671386719</c:v>
                </c:pt>
                <c:pt idx="10394">
                  <c:v>196.60000610351563</c:v>
                </c:pt>
                <c:pt idx="10395">
                  <c:v>197.42999267578125</c:v>
                </c:pt>
                <c:pt idx="10396">
                  <c:v>197.10000610351563</c:v>
                </c:pt>
                <c:pt idx="10397">
                  <c:v>197.36000061035156</c:v>
                </c:pt>
                <c:pt idx="10398">
                  <c:v>196.41999816894531</c:v>
                </c:pt>
                <c:pt idx="10399">
                  <c:v>195.8699951171875</c:v>
                </c:pt>
                <c:pt idx="10400">
                  <c:v>196.5</c:v>
                </c:pt>
                <c:pt idx="10401">
                  <c:v>197.27999877929688</c:v>
                </c:pt>
                <c:pt idx="10402">
                  <c:v>196.85000610351563</c:v>
                </c:pt>
                <c:pt idx="10403">
                  <c:v>197.22000122070313</c:v>
                </c:pt>
                <c:pt idx="10404">
                  <c:v>197.11000061035156</c:v>
                </c:pt>
                <c:pt idx="10405">
                  <c:v>197.24000549316406</c:v>
                </c:pt>
                <c:pt idx="10406">
                  <c:v>197.13999938964844</c:v>
                </c:pt>
                <c:pt idx="10407">
                  <c:v>195.97999572753906</c:v>
                </c:pt>
                <c:pt idx="10408">
                  <c:v>196.47999572753906</c:v>
                </c:pt>
                <c:pt idx="10409">
                  <c:v>197.19999694824219</c:v>
                </c:pt>
                <c:pt idx="10410">
                  <c:v>196.52999877929688</c:v>
                </c:pt>
                <c:pt idx="10411">
                  <c:v>197.38999938964844</c:v>
                </c:pt>
                <c:pt idx="10412">
                  <c:v>196.92999267578125</c:v>
                </c:pt>
                <c:pt idx="10413">
                  <c:v>196.74000549316406</c:v>
                </c:pt>
                <c:pt idx="10414">
                  <c:v>197.10000610351563</c:v>
                </c:pt>
                <c:pt idx="10415">
                  <c:v>197.13999938964844</c:v>
                </c:pt>
                <c:pt idx="10416">
                  <c:v>197.1300048828125</c:v>
                </c:pt>
                <c:pt idx="10417">
                  <c:v>195.97999572753906</c:v>
                </c:pt>
                <c:pt idx="10418">
                  <c:v>196.44999694824219</c:v>
                </c:pt>
                <c:pt idx="10419">
                  <c:v>195.83000183105469</c:v>
                </c:pt>
                <c:pt idx="10420">
                  <c:v>196.91000366210938</c:v>
                </c:pt>
                <c:pt idx="10421">
                  <c:v>197.22000122070313</c:v>
                </c:pt>
                <c:pt idx="10422">
                  <c:v>196.88999938964844</c:v>
                </c:pt>
                <c:pt idx="10423">
                  <c:v>196.67999267578125</c:v>
                </c:pt>
                <c:pt idx="10424">
                  <c:v>196.92999267578125</c:v>
                </c:pt>
                <c:pt idx="10425">
                  <c:v>196.58999633789063</c:v>
                </c:pt>
                <c:pt idx="10426">
                  <c:v>196.42999267578125</c:v>
                </c:pt>
                <c:pt idx="10427">
                  <c:v>197.16999816894531</c:v>
                </c:pt>
                <c:pt idx="10428">
                  <c:v>196.5</c:v>
                </c:pt>
                <c:pt idx="10429">
                  <c:v>197.17999267578125</c:v>
                </c:pt>
                <c:pt idx="10430">
                  <c:v>197.05999755859375</c:v>
                </c:pt>
                <c:pt idx="10431">
                  <c:v>196.6199951171875</c:v>
                </c:pt>
                <c:pt idx="10432">
                  <c:v>196.97000122070313</c:v>
                </c:pt>
                <c:pt idx="10433">
                  <c:v>196.55999755859375</c:v>
                </c:pt>
                <c:pt idx="10434">
                  <c:v>197.05000305175781</c:v>
                </c:pt>
                <c:pt idx="10435">
                  <c:v>196.58000183105469</c:v>
                </c:pt>
                <c:pt idx="10436">
                  <c:v>196.41999816894531</c:v>
                </c:pt>
                <c:pt idx="10437">
                  <c:v>197.16999816894531</c:v>
                </c:pt>
                <c:pt idx="10438">
                  <c:v>197.64999389648438</c:v>
                </c:pt>
                <c:pt idx="10439">
                  <c:v>196.6300048828125</c:v>
                </c:pt>
                <c:pt idx="10440">
                  <c:v>196.85000610351563</c:v>
                </c:pt>
                <c:pt idx="10441">
                  <c:v>196.66999816894531</c:v>
                </c:pt>
                <c:pt idx="10442">
                  <c:v>196.5</c:v>
                </c:pt>
                <c:pt idx="10443">
                  <c:v>196.69000244140625</c:v>
                </c:pt>
                <c:pt idx="10444">
                  <c:v>196.13999938964844</c:v>
                </c:pt>
                <c:pt idx="10445">
                  <c:v>196.41999816894531</c:v>
                </c:pt>
                <c:pt idx="10446">
                  <c:v>197.16000366210938</c:v>
                </c:pt>
                <c:pt idx="10447">
                  <c:v>197.10000610351563</c:v>
                </c:pt>
                <c:pt idx="10448">
                  <c:v>197.52999877929688</c:v>
                </c:pt>
                <c:pt idx="10449">
                  <c:v>197</c:v>
                </c:pt>
                <c:pt idx="10450">
                  <c:v>196.52999877929688</c:v>
                </c:pt>
                <c:pt idx="10451">
                  <c:v>196.86000061035156</c:v>
                </c:pt>
                <c:pt idx="10452">
                  <c:v>196.83000183105469</c:v>
                </c:pt>
                <c:pt idx="10453">
                  <c:v>196.44999694824219</c:v>
                </c:pt>
                <c:pt idx="10454">
                  <c:v>195.96000671386719</c:v>
                </c:pt>
                <c:pt idx="10455">
                  <c:v>196.41000366210938</c:v>
                </c:pt>
                <c:pt idx="10456">
                  <c:v>197.39999389648438</c:v>
                </c:pt>
                <c:pt idx="10457">
                  <c:v>196.88999938964844</c:v>
                </c:pt>
                <c:pt idx="10458">
                  <c:v>197.08000183105469</c:v>
                </c:pt>
                <c:pt idx="10459">
                  <c:v>196.6199951171875</c:v>
                </c:pt>
                <c:pt idx="10460">
                  <c:v>197.16000366210938</c:v>
                </c:pt>
                <c:pt idx="10461">
                  <c:v>197.10000610351563</c:v>
                </c:pt>
                <c:pt idx="10462">
                  <c:v>197.44999694824219</c:v>
                </c:pt>
                <c:pt idx="10463">
                  <c:v>197.1300048828125</c:v>
                </c:pt>
                <c:pt idx="10464">
                  <c:v>195.8800048828125</c:v>
                </c:pt>
                <c:pt idx="10465">
                  <c:v>196.44999694824219</c:v>
                </c:pt>
                <c:pt idx="10466">
                  <c:v>196.94999694824219</c:v>
                </c:pt>
                <c:pt idx="10467">
                  <c:v>196.6300048828125</c:v>
                </c:pt>
                <c:pt idx="10468">
                  <c:v>197.07000732421875</c:v>
                </c:pt>
                <c:pt idx="10469">
                  <c:v>196.52999877929688</c:v>
                </c:pt>
                <c:pt idx="10470">
                  <c:v>196.47999572753906</c:v>
                </c:pt>
                <c:pt idx="10471">
                  <c:v>197.08999633789063</c:v>
                </c:pt>
                <c:pt idx="10472">
                  <c:v>196.41000366210938</c:v>
                </c:pt>
                <c:pt idx="10473">
                  <c:v>196.99000549316406</c:v>
                </c:pt>
                <c:pt idx="10474">
                  <c:v>196.53999328613281</c:v>
                </c:pt>
                <c:pt idx="10475">
                  <c:v>196.8699951171875</c:v>
                </c:pt>
                <c:pt idx="10476">
                  <c:v>196.58000183105469</c:v>
                </c:pt>
                <c:pt idx="10477">
                  <c:v>196.41000366210938</c:v>
                </c:pt>
                <c:pt idx="10478">
                  <c:v>195.91999816894531</c:v>
                </c:pt>
                <c:pt idx="10479">
                  <c:v>196.39999389648438</c:v>
                </c:pt>
                <c:pt idx="10480">
                  <c:v>197.27000427246094</c:v>
                </c:pt>
                <c:pt idx="10481">
                  <c:v>196.83999633789063</c:v>
                </c:pt>
                <c:pt idx="10482">
                  <c:v>196.91999816894531</c:v>
                </c:pt>
                <c:pt idx="10483">
                  <c:v>196.75</c:v>
                </c:pt>
                <c:pt idx="10484">
                  <c:v>196.41999816894531</c:v>
                </c:pt>
                <c:pt idx="10485">
                  <c:v>197.19000244140625</c:v>
                </c:pt>
                <c:pt idx="10486">
                  <c:v>196.52999877929688</c:v>
                </c:pt>
                <c:pt idx="10487">
                  <c:v>196.66000366210938</c:v>
                </c:pt>
                <c:pt idx="10488">
                  <c:v>196.91000366210938</c:v>
                </c:pt>
                <c:pt idx="10489">
                  <c:v>197.08999633789063</c:v>
                </c:pt>
                <c:pt idx="10490">
                  <c:v>197.05999755859375</c:v>
                </c:pt>
                <c:pt idx="10491">
                  <c:v>197.25999450683594</c:v>
                </c:pt>
                <c:pt idx="10492">
                  <c:v>197.17999267578125</c:v>
                </c:pt>
                <c:pt idx="10493">
                  <c:v>197.17999267578125</c:v>
                </c:pt>
                <c:pt idx="10494">
                  <c:v>196.49000549316406</c:v>
                </c:pt>
                <c:pt idx="10495">
                  <c:v>196.02000427246094</c:v>
                </c:pt>
                <c:pt idx="10496">
                  <c:v>196.64999389648438</c:v>
                </c:pt>
                <c:pt idx="10497">
                  <c:v>196.30000305175781</c:v>
                </c:pt>
                <c:pt idx="10498">
                  <c:v>196.61000061035156</c:v>
                </c:pt>
                <c:pt idx="10499">
                  <c:v>196.46000671386719</c:v>
                </c:pt>
                <c:pt idx="10500">
                  <c:v>196.52000427246094</c:v>
                </c:pt>
                <c:pt idx="10501">
                  <c:v>197.60000610351563</c:v>
                </c:pt>
                <c:pt idx="10502">
                  <c:v>197.08999633789063</c:v>
                </c:pt>
                <c:pt idx="10503">
                  <c:v>197.55000305175781</c:v>
                </c:pt>
                <c:pt idx="10504">
                  <c:v>196.75999450683594</c:v>
                </c:pt>
                <c:pt idx="10505">
                  <c:v>196.60000610351563</c:v>
                </c:pt>
                <c:pt idx="10506">
                  <c:v>196.92999267578125</c:v>
                </c:pt>
                <c:pt idx="10507">
                  <c:v>196.5</c:v>
                </c:pt>
                <c:pt idx="10508">
                  <c:v>196.3699951171875</c:v>
                </c:pt>
                <c:pt idx="10509">
                  <c:v>197.08000183105469</c:v>
                </c:pt>
                <c:pt idx="10510">
                  <c:v>196.38999938964844</c:v>
                </c:pt>
                <c:pt idx="10511">
                  <c:v>197.11000061035156</c:v>
                </c:pt>
                <c:pt idx="10512">
                  <c:v>196.72999572753906</c:v>
                </c:pt>
                <c:pt idx="10513">
                  <c:v>196.80000305175781</c:v>
                </c:pt>
                <c:pt idx="10514">
                  <c:v>196.64999389648438</c:v>
                </c:pt>
                <c:pt idx="10515">
                  <c:v>196.78999328613281</c:v>
                </c:pt>
                <c:pt idx="10516">
                  <c:v>197.16000366210938</c:v>
                </c:pt>
                <c:pt idx="10517">
                  <c:v>196.33999633789063</c:v>
                </c:pt>
                <c:pt idx="10518">
                  <c:v>196.5</c:v>
                </c:pt>
                <c:pt idx="10519">
                  <c:v>196.08000183105469</c:v>
                </c:pt>
                <c:pt idx="10520">
                  <c:v>196.53999328613281</c:v>
                </c:pt>
                <c:pt idx="10521">
                  <c:v>196.57000732421875</c:v>
                </c:pt>
                <c:pt idx="10522">
                  <c:v>196.52000427246094</c:v>
                </c:pt>
                <c:pt idx="10523">
                  <c:v>196.94999694824219</c:v>
                </c:pt>
                <c:pt idx="10524">
                  <c:v>196.47999572753906</c:v>
                </c:pt>
                <c:pt idx="10525">
                  <c:v>196.33000183105469</c:v>
                </c:pt>
                <c:pt idx="10526">
                  <c:v>197.11000061035156</c:v>
                </c:pt>
                <c:pt idx="10527">
                  <c:v>196.41000366210938</c:v>
                </c:pt>
                <c:pt idx="10528">
                  <c:v>196.55000305175781</c:v>
                </c:pt>
                <c:pt idx="10529">
                  <c:v>196.89999389648438</c:v>
                </c:pt>
                <c:pt idx="10530">
                  <c:v>196.71000671386719</c:v>
                </c:pt>
                <c:pt idx="10531">
                  <c:v>197.08999633789063</c:v>
                </c:pt>
                <c:pt idx="10532">
                  <c:v>196.58000183105469</c:v>
                </c:pt>
                <c:pt idx="10533">
                  <c:v>197.1199951171875</c:v>
                </c:pt>
                <c:pt idx="10534">
                  <c:v>197.41000366210938</c:v>
                </c:pt>
                <c:pt idx="10535">
                  <c:v>196.39999389648438</c:v>
                </c:pt>
                <c:pt idx="10536">
                  <c:v>195.78999328613281</c:v>
                </c:pt>
                <c:pt idx="10537">
                  <c:v>196.55999755859375</c:v>
                </c:pt>
                <c:pt idx="10538">
                  <c:v>196.83000183105469</c:v>
                </c:pt>
                <c:pt idx="10539">
                  <c:v>196.66999816894531</c:v>
                </c:pt>
                <c:pt idx="10540">
                  <c:v>196.77000427246094</c:v>
                </c:pt>
                <c:pt idx="10541">
                  <c:v>197.13999938964844</c:v>
                </c:pt>
                <c:pt idx="10542">
                  <c:v>197.55000305175781</c:v>
                </c:pt>
                <c:pt idx="10543">
                  <c:v>197.19999694824219</c:v>
                </c:pt>
                <c:pt idx="10544">
                  <c:v>196.10000610351563</c:v>
                </c:pt>
                <c:pt idx="10545">
                  <c:v>196.67999267578125</c:v>
                </c:pt>
                <c:pt idx="10546">
                  <c:v>196.41000366210938</c:v>
                </c:pt>
                <c:pt idx="10547">
                  <c:v>196.78999328613281</c:v>
                </c:pt>
                <c:pt idx="10548">
                  <c:v>196.41999816894531</c:v>
                </c:pt>
                <c:pt idx="10549">
                  <c:v>196.55000305175781</c:v>
                </c:pt>
                <c:pt idx="10550">
                  <c:v>196.16000366210938</c:v>
                </c:pt>
                <c:pt idx="10551">
                  <c:v>197.13999938964844</c:v>
                </c:pt>
                <c:pt idx="10552">
                  <c:v>197.72999572753906</c:v>
                </c:pt>
                <c:pt idx="10553">
                  <c:v>197.1199951171875</c:v>
                </c:pt>
                <c:pt idx="10554">
                  <c:v>196.75999450683594</c:v>
                </c:pt>
                <c:pt idx="10555">
                  <c:v>197.00999450683594</c:v>
                </c:pt>
                <c:pt idx="10556">
                  <c:v>197</c:v>
                </c:pt>
                <c:pt idx="10557">
                  <c:v>196.52999877929688</c:v>
                </c:pt>
                <c:pt idx="10558">
                  <c:v>196</c:v>
                </c:pt>
                <c:pt idx="10559">
                  <c:v>196.3800048828125</c:v>
                </c:pt>
                <c:pt idx="10560">
                  <c:v>197.47999572753906</c:v>
                </c:pt>
                <c:pt idx="10561">
                  <c:v>196.96000671386719</c:v>
                </c:pt>
                <c:pt idx="10562">
                  <c:v>197.30000305175781</c:v>
                </c:pt>
                <c:pt idx="10563">
                  <c:v>196.83999633789063</c:v>
                </c:pt>
                <c:pt idx="10564">
                  <c:v>196.91000366210938</c:v>
                </c:pt>
                <c:pt idx="10565">
                  <c:v>197.02999877929688</c:v>
                </c:pt>
                <c:pt idx="10566">
                  <c:v>196.46000671386719</c:v>
                </c:pt>
                <c:pt idx="10567">
                  <c:v>196.41000366210938</c:v>
                </c:pt>
                <c:pt idx="10568">
                  <c:v>197.03999328613281</c:v>
                </c:pt>
                <c:pt idx="10569">
                  <c:v>196.3800048828125</c:v>
                </c:pt>
                <c:pt idx="10570">
                  <c:v>197.08999633789063</c:v>
                </c:pt>
                <c:pt idx="10571">
                  <c:v>197.02000427246094</c:v>
                </c:pt>
                <c:pt idx="10572">
                  <c:v>196.47999572753906</c:v>
                </c:pt>
                <c:pt idx="10573">
                  <c:v>196.89999389648438</c:v>
                </c:pt>
                <c:pt idx="10574">
                  <c:v>196.47999572753906</c:v>
                </c:pt>
                <c:pt idx="10575">
                  <c:v>197</c:v>
                </c:pt>
                <c:pt idx="10576">
                  <c:v>196.64999389648438</c:v>
                </c:pt>
                <c:pt idx="10577">
                  <c:v>196.47000122070313</c:v>
                </c:pt>
                <c:pt idx="10578">
                  <c:v>197.25</c:v>
                </c:pt>
                <c:pt idx="10579">
                  <c:v>196.52999877929688</c:v>
                </c:pt>
                <c:pt idx="10580">
                  <c:v>196.53999328613281</c:v>
                </c:pt>
                <c:pt idx="10581">
                  <c:v>197.16000366210938</c:v>
                </c:pt>
                <c:pt idx="10582">
                  <c:v>196.46000671386719</c:v>
                </c:pt>
                <c:pt idx="10583">
                  <c:v>197.1300048828125</c:v>
                </c:pt>
                <c:pt idx="10584">
                  <c:v>196.8699951171875</c:v>
                </c:pt>
                <c:pt idx="10585">
                  <c:v>196.74000549316406</c:v>
                </c:pt>
                <c:pt idx="10586">
                  <c:v>196.96000671386719</c:v>
                </c:pt>
                <c:pt idx="10587">
                  <c:v>196.71000671386719</c:v>
                </c:pt>
                <c:pt idx="10588">
                  <c:v>197.1300048828125</c:v>
                </c:pt>
                <c:pt idx="10589">
                  <c:v>197.03999328613281</c:v>
                </c:pt>
                <c:pt idx="10590">
                  <c:v>197.03999328613281</c:v>
                </c:pt>
                <c:pt idx="10591">
                  <c:v>197.33999633789063</c:v>
                </c:pt>
                <c:pt idx="10592">
                  <c:v>196.61000061035156</c:v>
                </c:pt>
                <c:pt idx="10593">
                  <c:v>196.19999694824219</c:v>
                </c:pt>
                <c:pt idx="10594">
                  <c:v>196.60000610351563</c:v>
                </c:pt>
                <c:pt idx="10595">
                  <c:v>197.83999633789063</c:v>
                </c:pt>
                <c:pt idx="10596">
                  <c:v>197.33999633789063</c:v>
                </c:pt>
                <c:pt idx="10597">
                  <c:v>197.92999267578125</c:v>
                </c:pt>
                <c:pt idx="10598">
                  <c:v>196.91999816894531</c:v>
                </c:pt>
                <c:pt idx="10599">
                  <c:v>196.46000671386719</c:v>
                </c:pt>
                <c:pt idx="10600">
                  <c:v>196.83000183105469</c:v>
                </c:pt>
                <c:pt idx="10601">
                  <c:v>196.78999328613281</c:v>
                </c:pt>
                <c:pt idx="10602">
                  <c:v>196.77999877929688</c:v>
                </c:pt>
                <c:pt idx="10603">
                  <c:v>196.61000061035156</c:v>
                </c:pt>
                <c:pt idx="10604">
                  <c:v>197.22999572753906</c:v>
                </c:pt>
                <c:pt idx="10605">
                  <c:v>197.66999816894531</c:v>
                </c:pt>
                <c:pt idx="10606">
                  <c:v>197.25999450683594</c:v>
                </c:pt>
                <c:pt idx="10607">
                  <c:v>196.13999938964844</c:v>
                </c:pt>
                <c:pt idx="10608">
                  <c:v>196.61000061035156</c:v>
                </c:pt>
                <c:pt idx="10609">
                  <c:v>196.22000122070313</c:v>
                </c:pt>
                <c:pt idx="10610">
                  <c:v>196.72999572753906</c:v>
                </c:pt>
                <c:pt idx="10611">
                  <c:v>197.05000305175781</c:v>
                </c:pt>
                <c:pt idx="10612">
                  <c:v>196.8699951171875</c:v>
                </c:pt>
                <c:pt idx="10613">
                  <c:v>196.96000671386719</c:v>
                </c:pt>
                <c:pt idx="10614">
                  <c:v>196.86000061035156</c:v>
                </c:pt>
                <c:pt idx="10615">
                  <c:v>197.6300048828125</c:v>
                </c:pt>
                <c:pt idx="10616">
                  <c:v>197.41999816894531</c:v>
                </c:pt>
                <c:pt idx="10617">
                  <c:v>196.6300048828125</c:v>
                </c:pt>
                <c:pt idx="10618">
                  <c:v>197.39999389648438</c:v>
                </c:pt>
                <c:pt idx="10619">
                  <c:v>196.1300048828125</c:v>
                </c:pt>
                <c:pt idx="10620">
                  <c:v>196.67999267578125</c:v>
                </c:pt>
                <c:pt idx="10621">
                  <c:v>197.30000305175781</c:v>
                </c:pt>
                <c:pt idx="10622">
                  <c:v>197.10000610351563</c:v>
                </c:pt>
                <c:pt idx="10623">
                  <c:v>196.88999938964844</c:v>
                </c:pt>
                <c:pt idx="10624">
                  <c:v>197.19999694824219</c:v>
                </c:pt>
                <c:pt idx="10625">
                  <c:v>196.80000305175781</c:v>
                </c:pt>
                <c:pt idx="10626">
                  <c:v>197.27999877929688</c:v>
                </c:pt>
                <c:pt idx="10627">
                  <c:v>196.80999755859375</c:v>
                </c:pt>
                <c:pt idx="10628">
                  <c:v>196.67999267578125</c:v>
                </c:pt>
                <c:pt idx="10629">
                  <c:v>197.44999694824219</c:v>
                </c:pt>
                <c:pt idx="10630">
                  <c:v>196.72999572753906</c:v>
                </c:pt>
                <c:pt idx="10631">
                  <c:v>197.44000244140625</c:v>
                </c:pt>
                <c:pt idx="10632">
                  <c:v>197.3699951171875</c:v>
                </c:pt>
                <c:pt idx="10633">
                  <c:v>196.92999267578125</c:v>
                </c:pt>
                <c:pt idx="10634">
                  <c:v>196.41999816894531</c:v>
                </c:pt>
                <c:pt idx="10635">
                  <c:v>196.92999267578125</c:v>
                </c:pt>
                <c:pt idx="10636">
                  <c:v>197.38999938964844</c:v>
                </c:pt>
                <c:pt idx="10637">
                  <c:v>196.75999450683594</c:v>
                </c:pt>
                <c:pt idx="10638">
                  <c:v>196.60000610351563</c:v>
                </c:pt>
                <c:pt idx="10639">
                  <c:v>197.44000244140625</c:v>
                </c:pt>
                <c:pt idx="10640">
                  <c:v>197.96000671386719</c:v>
                </c:pt>
                <c:pt idx="10641">
                  <c:v>197.44999694824219</c:v>
                </c:pt>
                <c:pt idx="10642">
                  <c:v>196.72000122070313</c:v>
                </c:pt>
                <c:pt idx="10643">
                  <c:v>197.05000305175781</c:v>
                </c:pt>
                <c:pt idx="10644">
                  <c:v>196.83999633789063</c:v>
                </c:pt>
                <c:pt idx="10645">
                  <c:v>196.75999450683594</c:v>
                </c:pt>
                <c:pt idx="10646">
                  <c:v>196.44000244140625</c:v>
                </c:pt>
                <c:pt idx="10647">
                  <c:v>196.75</c:v>
                </c:pt>
                <c:pt idx="10648">
                  <c:v>196.35000610351563</c:v>
                </c:pt>
                <c:pt idx="10649">
                  <c:v>197.33000183105469</c:v>
                </c:pt>
                <c:pt idx="10650">
                  <c:v>197.78999328613281</c:v>
                </c:pt>
                <c:pt idx="10651">
                  <c:v>197.41000366210938</c:v>
                </c:pt>
                <c:pt idx="10652">
                  <c:v>196.77000427246094</c:v>
                </c:pt>
                <c:pt idx="10653">
                  <c:v>197.14999389648438</c:v>
                </c:pt>
                <c:pt idx="10654">
                  <c:v>196.85000610351563</c:v>
                </c:pt>
                <c:pt idx="10655">
                  <c:v>196.97999572753906</c:v>
                </c:pt>
                <c:pt idx="10656">
                  <c:v>196.8800048828125</c:v>
                </c:pt>
                <c:pt idx="10657">
                  <c:v>196.8800048828125</c:v>
                </c:pt>
                <c:pt idx="10658">
                  <c:v>197.97000122070313</c:v>
                </c:pt>
                <c:pt idx="10659">
                  <c:v>197.58000183105469</c:v>
                </c:pt>
                <c:pt idx="10660">
                  <c:v>198.03999328613281</c:v>
                </c:pt>
                <c:pt idx="10661">
                  <c:v>197.55000305175781</c:v>
                </c:pt>
                <c:pt idx="10662">
                  <c:v>196.30999755859375</c:v>
                </c:pt>
                <c:pt idx="10663">
                  <c:v>196.85000610351563</c:v>
                </c:pt>
                <c:pt idx="10664">
                  <c:v>196.32000732421875</c:v>
                </c:pt>
                <c:pt idx="10665">
                  <c:v>196.97000122070313</c:v>
                </c:pt>
                <c:pt idx="10666">
                  <c:v>197.05999755859375</c:v>
                </c:pt>
                <c:pt idx="10667">
                  <c:v>196.88999938964844</c:v>
                </c:pt>
                <c:pt idx="10668">
                  <c:v>197.19999694824219</c:v>
                </c:pt>
                <c:pt idx="10669">
                  <c:v>196.85000610351563</c:v>
                </c:pt>
                <c:pt idx="10670">
                  <c:v>197.27000427246094</c:v>
                </c:pt>
                <c:pt idx="10671">
                  <c:v>197.46000671386719</c:v>
                </c:pt>
                <c:pt idx="10672">
                  <c:v>196.74000549316406</c:v>
                </c:pt>
                <c:pt idx="10673">
                  <c:v>196.77999877929688</c:v>
                </c:pt>
                <c:pt idx="10674">
                  <c:v>196.71000671386719</c:v>
                </c:pt>
                <c:pt idx="10675">
                  <c:v>196.75999450683594</c:v>
                </c:pt>
                <c:pt idx="10676">
                  <c:v>197.25</c:v>
                </c:pt>
                <c:pt idx="10677">
                  <c:v>197.67999267578125</c:v>
                </c:pt>
                <c:pt idx="10678">
                  <c:v>197.02000427246094</c:v>
                </c:pt>
                <c:pt idx="10679">
                  <c:v>196.83999633789063</c:v>
                </c:pt>
                <c:pt idx="10680">
                  <c:v>197.08000183105469</c:v>
                </c:pt>
                <c:pt idx="10681">
                  <c:v>196.82000732421875</c:v>
                </c:pt>
                <c:pt idx="10682">
                  <c:v>196.72000122070313</c:v>
                </c:pt>
                <c:pt idx="10683">
                  <c:v>196.44000244140625</c:v>
                </c:pt>
                <c:pt idx="10684">
                  <c:v>196.64999389648438</c:v>
                </c:pt>
                <c:pt idx="10685">
                  <c:v>197.8699951171875</c:v>
                </c:pt>
                <c:pt idx="10686">
                  <c:v>197.33000183105469</c:v>
                </c:pt>
                <c:pt idx="10687">
                  <c:v>197.86000061035156</c:v>
                </c:pt>
                <c:pt idx="10688">
                  <c:v>196.74000549316406</c:v>
                </c:pt>
                <c:pt idx="10689">
                  <c:v>196.27000427246094</c:v>
                </c:pt>
                <c:pt idx="10690">
                  <c:v>196.74000549316406</c:v>
                </c:pt>
                <c:pt idx="10691">
                  <c:v>196.25</c:v>
                </c:pt>
                <c:pt idx="10692">
                  <c:v>196.85000610351563</c:v>
                </c:pt>
                <c:pt idx="10693">
                  <c:v>196.92999267578125</c:v>
                </c:pt>
                <c:pt idx="10694">
                  <c:v>196.77000427246094</c:v>
                </c:pt>
                <c:pt idx="10695">
                  <c:v>197.52000427246094</c:v>
                </c:pt>
                <c:pt idx="10696">
                  <c:v>197.27000427246094</c:v>
                </c:pt>
                <c:pt idx="10697">
                  <c:v>196.63999938964844</c:v>
                </c:pt>
                <c:pt idx="10698">
                  <c:v>196.66000366210938</c:v>
                </c:pt>
                <c:pt idx="10699">
                  <c:v>197.25999450683594</c:v>
                </c:pt>
                <c:pt idx="10700">
                  <c:v>196.61000061035156</c:v>
                </c:pt>
                <c:pt idx="10701">
                  <c:v>197.47999572753906</c:v>
                </c:pt>
                <c:pt idx="10702">
                  <c:v>197.08000183105469</c:v>
                </c:pt>
                <c:pt idx="10703">
                  <c:v>196.64999389648438</c:v>
                </c:pt>
                <c:pt idx="10704">
                  <c:v>196.96000671386719</c:v>
                </c:pt>
                <c:pt idx="10705">
                  <c:v>196.97000122070313</c:v>
                </c:pt>
                <c:pt idx="10706">
                  <c:v>197.16000366210938</c:v>
                </c:pt>
                <c:pt idx="10707">
                  <c:v>196.75999450683594</c:v>
                </c:pt>
                <c:pt idx="10708">
                  <c:v>196.57000732421875</c:v>
                </c:pt>
                <c:pt idx="10709">
                  <c:v>197.21000671386719</c:v>
                </c:pt>
                <c:pt idx="10710">
                  <c:v>196.61000061035156</c:v>
                </c:pt>
                <c:pt idx="10711">
                  <c:v>197.32000732421875</c:v>
                </c:pt>
                <c:pt idx="10712">
                  <c:v>197.24000549316406</c:v>
                </c:pt>
                <c:pt idx="10713">
                  <c:v>196.58000183105469</c:v>
                </c:pt>
                <c:pt idx="10714">
                  <c:v>197.11000061035156</c:v>
                </c:pt>
                <c:pt idx="10715">
                  <c:v>196.74000549316406</c:v>
                </c:pt>
                <c:pt idx="10716">
                  <c:v>197</c:v>
                </c:pt>
                <c:pt idx="10717">
                  <c:v>196.69000244140625</c:v>
                </c:pt>
                <c:pt idx="10718">
                  <c:v>196.77999877929688</c:v>
                </c:pt>
                <c:pt idx="10719">
                  <c:v>196.67999267578125</c:v>
                </c:pt>
                <c:pt idx="10720">
                  <c:v>196.55999755859375</c:v>
                </c:pt>
                <c:pt idx="10721">
                  <c:v>197.27999877929688</c:v>
                </c:pt>
                <c:pt idx="10722">
                  <c:v>197.75999450683594</c:v>
                </c:pt>
                <c:pt idx="10723">
                  <c:v>197.27000427246094</c:v>
                </c:pt>
                <c:pt idx="10724">
                  <c:v>196.16000366210938</c:v>
                </c:pt>
                <c:pt idx="10725">
                  <c:v>196.64999389648438</c:v>
                </c:pt>
                <c:pt idx="10726">
                  <c:v>196.30999755859375</c:v>
                </c:pt>
                <c:pt idx="10727">
                  <c:v>196.61000061035156</c:v>
                </c:pt>
                <c:pt idx="10728">
                  <c:v>196.44999694824219</c:v>
                </c:pt>
                <c:pt idx="10729">
                  <c:v>196.53999328613281</c:v>
                </c:pt>
                <c:pt idx="10730">
                  <c:v>196.25999450683594</c:v>
                </c:pt>
                <c:pt idx="10731">
                  <c:v>197.19999694824219</c:v>
                </c:pt>
                <c:pt idx="10732">
                  <c:v>197.66000366210938</c:v>
                </c:pt>
                <c:pt idx="10733">
                  <c:v>197.10000610351563</c:v>
                </c:pt>
                <c:pt idx="10734">
                  <c:v>196.28999328613281</c:v>
                </c:pt>
                <c:pt idx="10735">
                  <c:v>196.53999328613281</c:v>
                </c:pt>
                <c:pt idx="10736">
                  <c:v>196.60000610351563</c:v>
                </c:pt>
                <c:pt idx="10737">
                  <c:v>196.72999572753906</c:v>
                </c:pt>
                <c:pt idx="10738">
                  <c:v>196.64999389648438</c:v>
                </c:pt>
                <c:pt idx="10739">
                  <c:v>196.88999938964844</c:v>
                </c:pt>
                <c:pt idx="10740">
                  <c:v>196.08000183105469</c:v>
                </c:pt>
                <c:pt idx="10741">
                  <c:v>196.36000061035156</c:v>
                </c:pt>
                <c:pt idx="10742">
                  <c:v>197.19000244140625</c:v>
                </c:pt>
                <c:pt idx="10743">
                  <c:v>197.21000671386719</c:v>
                </c:pt>
                <c:pt idx="10744">
                  <c:v>196.6199951171875</c:v>
                </c:pt>
                <c:pt idx="10745">
                  <c:v>197.19000244140625</c:v>
                </c:pt>
                <c:pt idx="10746">
                  <c:v>196.66000366210938</c:v>
                </c:pt>
                <c:pt idx="10747">
                  <c:v>197.02000427246094</c:v>
                </c:pt>
                <c:pt idx="10748">
                  <c:v>196.72000122070313</c:v>
                </c:pt>
                <c:pt idx="10749">
                  <c:v>196.97000122070313</c:v>
                </c:pt>
                <c:pt idx="10750">
                  <c:v>197.10000610351563</c:v>
                </c:pt>
                <c:pt idx="10751">
                  <c:v>196.42999267578125</c:v>
                </c:pt>
                <c:pt idx="10752">
                  <c:v>197.08999633789063</c:v>
                </c:pt>
                <c:pt idx="10753">
                  <c:v>197.17999267578125</c:v>
                </c:pt>
                <c:pt idx="10754">
                  <c:v>196.47999572753906</c:v>
                </c:pt>
                <c:pt idx="10755">
                  <c:v>195.96000671386719</c:v>
                </c:pt>
                <c:pt idx="10756">
                  <c:v>196.52000427246094</c:v>
                </c:pt>
                <c:pt idx="10757">
                  <c:v>196.72999572753906</c:v>
                </c:pt>
                <c:pt idx="10758">
                  <c:v>196.80999755859375</c:v>
                </c:pt>
                <c:pt idx="10759">
                  <c:v>197.1300048828125</c:v>
                </c:pt>
                <c:pt idx="10760">
                  <c:v>196.85000610351563</c:v>
                </c:pt>
                <c:pt idx="10761">
                  <c:v>197.08999633789063</c:v>
                </c:pt>
                <c:pt idx="10762">
                  <c:v>197.08000183105469</c:v>
                </c:pt>
                <c:pt idx="10763">
                  <c:v>197.11000061035156</c:v>
                </c:pt>
                <c:pt idx="10764">
                  <c:v>196.46000671386719</c:v>
                </c:pt>
                <c:pt idx="10765">
                  <c:v>196</c:v>
                </c:pt>
                <c:pt idx="10766">
                  <c:v>196.36000061035156</c:v>
                </c:pt>
                <c:pt idx="10767">
                  <c:v>197.63999938964844</c:v>
                </c:pt>
                <c:pt idx="10768">
                  <c:v>197.1199951171875</c:v>
                </c:pt>
                <c:pt idx="10769">
                  <c:v>197.63999938964844</c:v>
                </c:pt>
                <c:pt idx="10770">
                  <c:v>196.83999633789063</c:v>
                </c:pt>
                <c:pt idx="10771">
                  <c:v>196.53999328613281</c:v>
                </c:pt>
                <c:pt idx="10772">
                  <c:v>196.78999328613281</c:v>
                </c:pt>
                <c:pt idx="10773">
                  <c:v>196.72999572753906</c:v>
                </c:pt>
                <c:pt idx="10774">
                  <c:v>196.50999450683594</c:v>
                </c:pt>
                <c:pt idx="10775">
                  <c:v>197.16999816894531</c:v>
                </c:pt>
                <c:pt idx="10776">
                  <c:v>196.52999877929688</c:v>
                </c:pt>
                <c:pt idx="10777">
                  <c:v>197.75999450683594</c:v>
                </c:pt>
                <c:pt idx="10778">
                  <c:v>197.22999572753906</c:v>
                </c:pt>
                <c:pt idx="10779">
                  <c:v>196.46000671386719</c:v>
                </c:pt>
                <c:pt idx="10780">
                  <c:v>196.61000061035156</c:v>
                </c:pt>
                <c:pt idx="10781">
                  <c:v>197</c:v>
                </c:pt>
                <c:pt idx="10782">
                  <c:v>196.6199951171875</c:v>
                </c:pt>
                <c:pt idx="10783">
                  <c:v>197.11000061035156</c:v>
                </c:pt>
                <c:pt idx="10784">
                  <c:v>196.77999877929688</c:v>
                </c:pt>
                <c:pt idx="10785">
                  <c:v>196.89999389648438</c:v>
                </c:pt>
                <c:pt idx="10786">
                  <c:v>196.67999267578125</c:v>
                </c:pt>
                <c:pt idx="10787">
                  <c:v>196.41999816894531</c:v>
                </c:pt>
                <c:pt idx="10788">
                  <c:v>197.13999938964844</c:v>
                </c:pt>
                <c:pt idx="10789">
                  <c:v>196.80000305175781</c:v>
                </c:pt>
                <c:pt idx="10790">
                  <c:v>196.36000061035156</c:v>
                </c:pt>
                <c:pt idx="10791">
                  <c:v>195.83000183105469</c:v>
                </c:pt>
                <c:pt idx="10792">
                  <c:v>196.49000549316406</c:v>
                </c:pt>
                <c:pt idx="10793">
                  <c:v>197.21000671386719</c:v>
                </c:pt>
                <c:pt idx="10794">
                  <c:v>196.91999816894531</c:v>
                </c:pt>
                <c:pt idx="10795">
                  <c:v>196.66999816894531</c:v>
                </c:pt>
                <c:pt idx="10796">
                  <c:v>196.78999328613281</c:v>
                </c:pt>
                <c:pt idx="10797">
                  <c:v>196.47999572753906</c:v>
                </c:pt>
                <c:pt idx="10798">
                  <c:v>197.07000732421875</c:v>
                </c:pt>
                <c:pt idx="10799">
                  <c:v>196.41999816894531</c:v>
                </c:pt>
                <c:pt idx="10800">
                  <c:v>196.03999328613281</c:v>
                </c:pt>
                <c:pt idx="10801">
                  <c:v>196.38999938964844</c:v>
                </c:pt>
                <c:pt idx="10802">
                  <c:v>196.57000732421875</c:v>
                </c:pt>
                <c:pt idx="10803">
                  <c:v>197.02999877929688</c:v>
                </c:pt>
                <c:pt idx="10804">
                  <c:v>197.46000671386719</c:v>
                </c:pt>
                <c:pt idx="10805">
                  <c:v>196.77999877929688</c:v>
                </c:pt>
                <c:pt idx="10806">
                  <c:v>196.80999755859375</c:v>
                </c:pt>
                <c:pt idx="10807">
                  <c:v>196.97999572753906</c:v>
                </c:pt>
                <c:pt idx="10808">
                  <c:v>197.02000427246094</c:v>
                </c:pt>
                <c:pt idx="10809">
                  <c:v>196.33000183105469</c:v>
                </c:pt>
                <c:pt idx="10810">
                  <c:v>195.8699951171875</c:v>
                </c:pt>
                <c:pt idx="10811">
                  <c:v>196.41999816894531</c:v>
                </c:pt>
                <c:pt idx="10812">
                  <c:v>197.41000366210938</c:v>
                </c:pt>
                <c:pt idx="10813">
                  <c:v>196.83000183105469</c:v>
                </c:pt>
                <c:pt idx="10814">
                  <c:v>197.13999938964844</c:v>
                </c:pt>
                <c:pt idx="10815">
                  <c:v>196.96000671386719</c:v>
                </c:pt>
                <c:pt idx="10816">
                  <c:v>196.57000732421875</c:v>
                </c:pt>
                <c:pt idx="10817">
                  <c:v>196.6199951171875</c:v>
                </c:pt>
                <c:pt idx="10818">
                  <c:v>197.03999328613281</c:v>
                </c:pt>
                <c:pt idx="10819">
                  <c:v>196.97999572753906</c:v>
                </c:pt>
                <c:pt idx="10820">
                  <c:v>196.47999572753906</c:v>
                </c:pt>
                <c:pt idx="10821">
                  <c:v>197.42999267578125</c:v>
                </c:pt>
                <c:pt idx="10822">
                  <c:v>197.02000427246094</c:v>
                </c:pt>
                <c:pt idx="10823">
                  <c:v>197.1300048828125</c:v>
                </c:pt>
                <c:pt idx="10824">
                  <c:v>197.71000671386719</c:v>
                </c:pt>
                <c:pt idx="10825">
                  <c:v>197.00999450683594</c:v>
                </c:pt>
                <c:pt idx="10826">
                  <c:v>196.33999633789063</c:v>
                </c:pt>
                <c:pt idx="10827">
                  <c:v>196.74000549316406</c:v>
                </c:pt>
                <c:pt idx="10828">
                  <c:v>196.60000610351563</c:v>
                </c:pt>
                <c:pt idx="10829">
                  <c:v>196.83000183105469</c:v>
                </c:pt>
                <c:pt idx="10830">
                  <c:v>196.02000427246094</c:v>
                </c:pt>
                <c:pt idx="10831">
                  <c:v>196.41000366210938</c:v>
                </c:pt>
                <c:pt idx="10832">
                  <c:v>195.86000061035156</c:v>
                </c:pt>
                <c:pt idx="10833">
                  <c:v>196.91000366210938</c:v>
                </c:pt>
                <c:pt idx="10834">
                  <c:v>196.50999450683594</c:v>
                </c:pt>
                <c:pt idx="10835">
                  <c:v>196.82000732421875</c:v>
                </c:pt>
                <c:pt idx="10836">
                  <c:v>196.32000732421875</c:v>
                </c:pt>
                <c:pt idx="10837">
                  <c:v>196.53999328613281</c:v>
                </c:pt>
                <c:pt idx="10838">
                  <c:v>196.19999694824219</c:v>
                </c:pt>
                <c:pt idx="10839">
                  <c:v>197.1300048828125</c:v>
                </c:pt>
                <c:pt idx="10840">
                  <c:v>197.6199951171875</c:v>
                </c:pt>
                <c:pt idx="10841">
                  <c:v>197.11000061035156</c:v>
                </c:pt>
                <c:pt idx="10842">
                  <c:v>196.3699951171875</c:v>
                </c:pt>
                <c:pt idx="10843">
                  <c:v>196.75999450683594</c:v>
                </c:pt>
                <c:pt idx="10844">
                  <c:v>196.75</c:v>
                </c:pt>
                <c:pt idx="10845">
                  <c:v>196.49000549316406</c:v>
                </c:pt>
                <c:pt idx="10846">
                  <c:v>196.19000244140625</c:v>
                </c:pt>
                <c:pt idx="10847">
                  <c:v>196.46000671386719</c:v>
                </c:pt>
                <c:pt idx="10848">
                  <c:v>197.14999389648438</c:v>
                </c:pt>
                <c:pt idx="10849">
                  <c:v>197.08000183105469</c:v>
                </c:pt>
                <c:pt idx="10850">
                  <c:v>196.41999816894531</c:v>
                </c:pt>
                <c:pt idx="10851">
                  <c:v>196.97000122070313</c:v>
                </c:pt>
                <c:pt idx="10852">
                  <c:v>196.72999572753906</c:v>
                </c:pt>
                <c:pt idx="10853">
                  <c:v>196.96000671386719</c:v>
                </c:pt>
                <c:pt idx="10854">
                  <c:v>196.6199951171875</c:v>
                </c:pt>
                <c:pt idx="10855">
                  <c:v>196.41000366210938</c:v>
                </c:pt>
                <c:pt idx="10856">
                  <c:v>195.94000244140625</c:v>
                </c:pt>
                <c:pt idx="10857">
                  <c:v>196.44000244140625</c:v>
                </c:pt>
                <c:pt idx="10858">
                  <c:v>195.91000366210938</c:v>
                </c:pt>
                <c:pt idx="10859">
                  <c:v>197.80999755859375</c:v>
                </c:pt>
                <c:pt idx="10860">
                  <c:v>197.35000610351563</c:v>
                </c:pt>
                <c:pt idx="10861">
                  <c:v>196.97999572753906</c:v>
                </c:pt>
                <c:pt idx="10862">
                  <c:v>196.72999572753906</c:v>
                </c:pt>
                <c:pt idx="10863">
                  <c:v>197.08000183105469</c:v>
                </c:pt>
                <c:pt idx="10864">
                  <c:v>196.52999877929688</c:v>
                </c:pt>
                <c:pt idx="10865">
                  <c:v>196.33000183105469</c:v>
                </c:pt>
                <c:pt idx="10866">
                  <c:v>197.24000549316406</c:v>
                </c:pt>
                <c:pt idx="10867">
                  <c:v>197.82000732421875</c:v>
                </c:pt>
                <c:pt idx="10868">
                  <c:v>197.27000427246094</c:v>
                </c:pt>
                <c:pt idx="10869">
                  <c:v>197.03999328613281</c:v>
                </c:pt>
                <c:pt idx="10870">
                  <c:v>196.80000305175781</c:v>
                </c:pt>
                <c:pt idx="10871">
                  <c:v>197.63999938964844</c:v>
                </c:pt>
                <c:pt idx="10872">
                  <c:v>196.89999389648438</c:v>
                </c:pt>
                <c:pt idx="10873">
                  <c:v>196.6199951171875</c:v>
                </c:pt>
                <c:pt idx="10874">
                  <c:v>196.91999816894531</c:v>
                </c:pt>
                <c:pt idx="10875">
                  <c:v>196.16999816894531</c:v>
                </c:pt>
                <c:pt idx="10876">
                  <c:v>196.46000671386719</c:v>
                </c:pt>
                <c:pt idx="10877">
                  <c:v>197.13999938964844</c:v>
                </c:pt>
                <c:pt idx="10878">
                  <c:v>196.36000061035156</c:v>
                </c:pt>
                <c:pt idx="10879">
                  <c:v>197.57000732421875</c:v>
                </c:pt>
                <c:pt idx="10880">
                  <c:v>197.03999328613281</c:v>
                </c:pt>
                <c:pt idx="10881">
                  <c:v>197.38999938964844</c:v>
                </c:pt>
                <c:pt idx="10882">
                  <c:v>196.83000183105469</c:v>
                </c:pt>
                <c:pt idx="10883">
                  <c:v>196.5</c:v>
                </c:pt>
                <c:pt idx="10884">
                  <c:v>196.99000549316406</c:v>
                </c:pt>
                <c:pt idx="10885">
                  <c:v>196.57000732421875</c:v>
                </c:pt>
                <c:pt idx="10886">
                  <c:v>196.39999389648438</c:v>
                </c:pt>
                <c:pt idx="10887">
                  <c:v>197.13999938964844</c:v>
                </c:pt>
                <c:pt idx="10888">
                  <c:v>196.47999572753906</c:v>
                </c:pt>
                <c:pt idx="10889">
                  <c:v>196.72000122070313</c:v>
                </c:pt>
                <c:pt idx="10890">
                  <c:v>196.66000366210938</c:v>
                </c:pt>
                <c:pt idx="10891">
                  <c:v>196.8699951171875</c:v>
                </c:pt>
                <c:pt idx="10892">
                  <c:v>197.07000732421875</c:v>
                </c:pt>
                <c:pt idx="10893">
                  <c:v>196.39999389648438</c:v>
                </c:pt>
                <c:pt idx="10894">
                  <c:v>197.14999389648438</c:v>
                </c:pt>
                <c:pt idx="10895">
                  <c:v>196.46000671386719</c:v>
                </c:pt>
                <c:pt idx="10896">
                  <c:v>196.55999755859375</c:v>
                </c:pt>
                <c:pt idx="10897">
                  <c:v>196.78999328613281</c:v>
                </c:pt>
                <c:pt idx="10898">
                  <c:v>196.77000427246094</c:v>
                </c:pt>
                <c:pt idx="10899">
                  <c:v>197.11000061035156</c:v>
                </c:pt>
                <c:pt idx="10900">
                  <c:v>196.49000549316406</c:v>
                </c:pt>
                <c:pt idx="10901">
                  <c:v>197.19000244140625</c:v>
                </c:pt>
                <c:pt idx="10902">
                  <c:v>197.05999755859375</c:v>
                </c:pt>
                <c:pt idx="10903">
                  <c:v>196.47999572753906</c:v>
                </c:pt>
                <c:pt idx="10904">
                  <c:v>196.32000732421875</c:v>
                </c:pt>
                <c:pt idx="10905">
                  <c:v>196.67999267578125</c:v>
                </c:pt>
                <c:pt idx="10906">
                  <c:v>196.44000244140625</c:v>
                </c:pt>
                <c:pt idx="10907">
                  <c:v>196.46000671386719</c:v>
                </c:pt>
                <c:pt idx="10908">
                  <c:v>196.1300048828125</c:v>
                </c:pt>
                <c:pt idx="10909">
                  <c:v>196.30999755859375</c:v>
                </c:pt>
                <c:pt idx="10910">
                  <c:v>197.57000732421875</c:v>
                </c:pt>
                <c:pt idx="10911">
                  <c:v>196.91999816894531</c:v>
                </c:pt>
                <c:pt idx="10912">
                  <c:v>197.32000732421875</c:v>
                </c:pt>
                <c:pt idx="10913">
                  <c:v>196.82000732421875</c:v>
                </c:pt>
                <c:pt idx="10914">
                  <c:v>197.02000427246094</c:v>
                </c:pt>
                <c:pt idx="10915">
                  <c:v>197.02999877929688</c:v>
                </c:pt>
                <c:pt idx="10916">
                  <c:v>197.19999694824219</c:v>
                </c:pt>
                <c:pt idx="10917">
                  <c:v>196.3800048828125</c:v>
                </c:pt>
                <c:pt idx="10918">
                  <c:v>195.83999633789063</c:v>
                </c:pt>
                <c:pt idx="10919">
                  <c:v>196.32000732421875</c:v>
                </c:pt>
                <c:pt idx="10920">
                  <c:v>195.94000244140625</c:v>
                </c:pt>
                <c:pt idx="10921">
                  <c:v>196.69999694824219</c:v>
                </c:pt>
                <c:pt idx="10922">
                  <c:v>196.86000061035156</c:v>
                </c:pt>
                <c:pt idx="10923">
                  <c:v>196.6300048828125</c:v>
                </c:pt>
                <c:pt idx="10924">
                  <c:v>197.30000305175781</c:v>
                </c:pt>
                <c:pt idx="10925">
                  <c:v>197.08000183105469</c:v>
                </c:pt>
                <c:pt idx="10926">
                  <c:v>196.75999450683594</c:v>
                </c:pt>
                <c:pt idx="10927">
                  <c:v>196.97999572753906</c:v>
                </c:pt>
                <c:pt idx="10928">
                  <c:v>195.78999328613281</c:v>
                </c:pt>
                <c:pt idx="10929">
                  <c:v>196.41000366210938</c:v>
                </c:pt>
                <c:pt idx="10930">
                  <c:v>196.88999938964844</c:v>
                </c:pt>
                <c:pt idx="10931">
                  <c:v>196.58999633789063</c:v>
                </c:pt>
                <c:pt idx="10932">
                  <c:v>196.77999877929688</c:v>
                </c:pt>
                <c:pt idx="10933">
                  <c:v>196.55999755859375</c:v>
                </c:pt>
                <c:pt idx="10934">
                  <c:v>197.5</c:v>
                </c:pt>
                <c:pt idx="10935">
                  <c:v>197.19000244140625</c:v>
                </c:pt>
                <c:pt idx="10936">
                  <c:v>196.44999694824219</c:v>
                </c:pt>
                <c:pt idx="10937">
                  <c:v>197.11000061035156</c:v>
                </c:pt>
                <c:pt idx="10938">
                  <c:v>196.46000671386719</c:v>
                </c:pt>
                <c:pt idx="10939">
                  <c:v>196.55000305175781</c:v>
                </c:pt>
                <c:pt idx="10940">
                  <c:v>196.77000427246094</c:v>
                </c:pt>
                <c:pt idx="10941">
                  <c:v>196.57000732421875</c:v>
                </c:pt>
                <c:pt idx="10942">
                  <c:v>197.08000183105469</c:v>
                </c:pt>
                <c:pt idx="10943">
                  <c:v>196.96000671386719</c:v>
                </c:pt>
                <c:pt idx="10944">
                  <c:v>196.41999816894531</c:v>
                </c:pt>
                <c:pt idx="10945">
                  <c:v>197.1199951171875</c:v>
                </c:pt>
                <c:pt idx="10946">
                  <c:v>196.44000244140625</c:v>
                </c:pt>
                <c:pt idx="10947">
                  <c:v>195.92999267578125</c:v>
                </c:pt>
                <c:pt idx="10948">
                  <c:v>196.77000427246094</c:v>
                </c:pt>
                <c:pt idx="10949">
                  <c:v>197.05000305175781</c:v>
                </c:pt>
                <c:pt idx="10950">
                  <c:v>196.69999694824219</c:v>
                </c:pt>
                <c:pt idx="10951">
                  <c:v>196.61000061035156</c:v>
                </c:pt>
                <c:pt idx="10952">
                  <c:v>197.17999267578125</c:v>
                </c:pt>
                <c:pt idx="10953">
                  <c:v>197.42999267578125</c:v>
                </c:pt>
                <c:pt idx="10954">
                  <c:v>196.47000122070313</c:v>
                </c:pt>
                <c:pt idx="10955">
                  <c:v>195.99000549316406</c:v>
                </c:pt>
                <c:pt idx="10956">
                  <c:v>196.5</c:v>
                </c:pt>
                <c:pt idx="10957">
                  <c:v>196.91000366210938</c:v>
                </c:pt>
                <c:pt idx="10958">
                  <c:v>196.69999694824219</c:v>
                </c:pt>
                <c:pt idx="10959">
                  <c:v>196.78999328613281</c:v>
                </c:pt>
                <c:pt idx="10960">
                  <c:v>196.64999389648438</c:v>
                </c:pt>
                <c:pt idx="10961">
                  <c:v>197.57000732421875</c:v>
                </c:pt>
                <c:pt idx="10962">
                  <c:v>197.22999572753906</c:v>
                </c:pt>
                <c:pt idx="10963">
                  <c:v>197.63999938964844</c:v>
                </c:pt>
                <c:pt idx="10964">
                  <c:v>196.50999450683594</c:v>
                </c:pt>
                <c:pt idx="10965">
                  <c:v>195.91999816894531</c:v>
                </c:pt>
                <c:pt idx="10966">
                  <c:v>196.44000244140625</c:v>
                </c:pt>
                <c:pt idx="10967">
                  <c:v>196.83999633789063</c:v>
                </c:pt>
                <c:pt idx="10968">
                  <c:v>196.66000366210938</c:v>
                </c:pt>
                <c:pt idx="10969">
                  <c:v>196.77000427246094</c:v>
                </c:pt>
                <c:pt idx="10970">
                  <c:v>197.11000061035156</c:v>
                </c:pt>
                <c:pt idx="10971">
                  <c:v>197.33000183105469</c:v>
                </c:pt>
                <c:pt idx="10972">
                  <c:v>197.13999938964844</c:v>
                </c:pt>
                <c:pt idx="10973">
                  <c:v>195.83000183105469</c:v>
                </c:pt>
                <c:pt idx="10974">
                  <c:v>196.44999694824219</c:v>
                </c:pt>
                <c:pt idx="10975">
                  <c:v>195.85000610351563</c:v>
                </c:pt>
                <c:pt idx="10976">
                  <c:v>196.52999877929688</c:v>
                </c:pt>
                <c:pt idx="10977">
                  <c:v>196.89999389648438</c:v>
                </c:pt>
                <c:pt idx="10978">
                  <c:v>196.77999877929688</c:v>
                </c:pt>
                <c:pt idx="10979">
                  <c:v>196.74000549316406</c:v>
                </c:pt>
                <c:pt idx="10980">
                  <c:v>197.02999877929688</c:v>
                </c:pt>
                <c:pt idx="10981">
                  <c:v>197.14999389648438</c:v>
                </c:pt>
                <c:pt idx="10982">
                  <c:v>197.02000427246094</c:v>
                </c:pt>
                <c:pt idx="10983">
                  <c:v>195.83000183105469</c:v>
                </c:pt>
                <c:pt idx="10984">
                  <c:v>196.41999816894531</c:v>
                </c:pt>
                <c:pt idx="10985">
                  <c:v>195.86000061035156</c:v>
                </c:pt>
                <c:pt idx="10986">
                  <c:v>196.94999694824219</c:v>
                </c:pt>
                <c:pt idx="10987">
                  <c:v>197.30000305175781</c:v>
                </c:pt>
                <c:pt idx="10988">
                  <c:v>196.88999938964844</c:v>
                </c:pt>
                <c:pt idx="10989">
                  <c:v>196.85000610351563</c:v>
                </c:pt>
                <c:pt idx="10990">
                  <c:v>197</c:v>
                </c:pt>
                <c:pt idx="10991">
                  <c:v>197.02999877929688</c:v>
                </c:pt>
                <c:pt idx="10992">
                  <c:v>196.78999328613281</c:v>
                </c:pt>
                <c:pt idx="10993">
                  <c:v>196.72999572753906</c:v>
                </c:pt>
                <c:pt idx="10994">
                  <c:v>196.83999633789063</c:v>
                </c:pt>
                <c:pt idx="10995">
                  <c:v>196.77999877929688</c:v>
                </c:pt>
                <c:pt idx="10996">
                  <c:v>196.52999877929688</c:v>
                </c:pt>
                <c:pt idx="10997">
                  <c:v>197.1199951171875</c:v>
                </c:pt>
                <c:pt idx="10998">
                  <c:v>196.6300048828125</c:v>
                </c:pt>
                <c:pt idx="10999">
                  <c:v>197.22000122070313</c:v>
                </c:pt>
                <c:pt idx="11000">
                  <c:v>197.27000427246094</c:v>
                </c:pt>
                <c:pt idx="11001">
                  <c:v>196.50999450683594</c:v>
                </c:pt>
                <c:pt idx="11002">
                  <c:v>195.97999572753906</c:v>
                </c:pt>
                <c:pt idx="11003">
                  <c:v>197</c:v>
                </c:pt>
                <c:pt idx="11004">
                  <c:v>197.5</c:v>
                </c:pt>
                <c:pt idx="11005">
                  <c:v>197.02999877929688</c:v>
                </c:pt>
                <c:pt idx="11006">
                  <c:v>197.41999816894531</c:v>
                </c:pt>
                <c:pt idx="11007">
                  <c:v>196.85000610351563</c:v>
                </c:pt>
                <c:pt idx="11008">
                  <c:v>196.69000244140625</c:v>
                </c:pt>
                <c:pt idx="11009">
                  <c:v>196.8800048828125</c:v>
                </c:pt>
                <c:pt idx="11010">
                  <c:v>196.63999938964844</c:v>
                </c:pt>
                <c:pt idx="11011">
                  <c:v>196.52000427246094</c:v>
                </c:pt>
                <c:pt idx="11012">
                  <c:v>196.27999877929688</c:v>
                </c:pt>
                <c:pt idx="11013">
                  <c:v>196.5</c:v>
                </c:pt>
                <c:pt idx="11014">
                  <c:v>197.6199951171875</c:v>
                </c:pt>
                <c:pt idx="11015">
                  <c:v>197.14999389648438</c:v>
                </c:pt>
                <c:pt idx="11016">
                  <c:v>197.64999389648438</c:v>
                </c:pt>
                <c:pt idx="11017">
                  <c:v>196.47000122070313</c:v>
                </c:pt>
                <c:pt idx="11018">
                  <c:v>196.02000427246094</c:v>
                </c:pt>
                <c:pt idx="11019">
                  <c:v>197.16999816894531</c:v>
                </c:pt>
                <c:pt idx="11020">
                  <c:v>195.97999572753906</c:v>
                </c:pt>
                <c:pt idx="11021">
                  <c:v>196.50999450683594</c:v>
                </c:pt>
                <c:pt idx="11022">
                  <c:v>195.89999389648438</c:v>
                </c:pt>
                <c:pt idx="11023">
                  <c:v>196.53999328613281</c:v>
                </c:pt>
                <c:pt idx="11024">
                  <c:v>197.05999755859375</c:v>
                </c:pt>
                <c:pt idx="11025">
                  <c:v>197.52000427246094</c:v>
                </c:pt>
                <c:pt idx="11026">
                  <c:v>197.10000610351563</c:v>
                </c:pt>
                <c:pt idx="11027">
                  <c:v>196.60000610351563</c:v>
                </c:pt>
                <c:pt idx="11028">
                  <c:v>196.80999755859375</c:v>
                </c:pt>
                <c:pt idx="11029">
                  <c:v>196.53999328613281</c:v>
                </c:pt>
                <c:pt idx="11030">
                  <c:v>196.83000183105469</c:v>
                </c:pt>
                <c:pt idx="11031">
                  <c:v>196.39999389648438</c:v>
                </c:pt>
                <c:pt idx="11032">
                  <c:v>196.5</c:v>
                </c:pt>
                <c:pt idx="11033">
                  <c:v>196.30000305175781</c:v>
                </c:pt>
                <c:pt idx="11034">
                  <c:v>197.13999938964844</c:v>
                </c:pt>
                <c:pt idx="11035">
                  <c:v>197.58999633789063</c:v>
                </c:pt>
                <c:pt idx="11036">
                  <c:v>197.16999816894531</c:v>
                </c:pt>
                <c:pt idx="11037">
                  <c:v>196.19999694824219</c:v>
                </c:pt>
                <c:pt idx="11038">
                  <c:v>196.66000366210938</c:v>
                </c:pt>
                <c:pt idx="11039">
                  <c:v>196.27999877929688</c:v>
                </c:pt>
                <c:pt idx="11040">
                  <c:v>196.63999938964844</c:v>
                </c:pt>
                <c:pt idx="11041">
                  <c:v>196.58000183105469</c:v>
                </c:pt>
                <c:pt idx="11042">
                  <c:v>196.52999877929688</c:v>
                </c:pt>
                <c:pt idx="11043">
                  <c:v>196.44999694824219</c:v>
                </c:pt>
                <c:pt idx="11044">
                  <c:v>196.47000122070313</c:v>
                </c:pt>
                <c:pt idx="11045">
                  <c:v>196.97999572753906</c:v>
                </c:pt>
                <c:pt idx="11046">
                  <c:v>197.22999572753906</c:v>
                </c:pt>
                <c:pt idx="11047">
                  <c:v>196.5</c:v>
                </c:pt>
                <c:pt idx="11048">
                  <c:v>197.14999389648438</c:v>
                </c:pt>
                <c:pt idx="11049">
                  <c:v>196.86000061035156</c:v>
                </c:pt>
                <c:pt idx="11050">
                  <c:v>196.53999328613281</c:v>
                </c:pt>
                <c:pt idx="11051">
                  <c:v>196.85000610351563</c:v>
                </c:pt>
                <c:pt idx="11052">
                  <c:v>196.6300048828125</c:v>
                </c:pt>
                <c:pt idx="11053">
                  <c:v>197.00999450683594</c:v>
                </c:pt>
                <c:pt idx="11054">
                  <c:v>196.58000183105469</c:v>
                </c:pt>
                <c:pt idx="11055">
                  <c:v>197.02000427246094</c:v>
                </c:pt>
                <c:pt idx="11056">
                  <c:v>197.11000061035156</c:v>
                </c:pt>
                <c:pt idx="11057">
                  <c:v>196.47999572753906</c:v>
                </c:pt>
                <c:pt idx="11058">
                  <c:v>197.11000061035156</c:v>
                </c:pt>
                <c:pt idx="11059">
                  <c:v>197.08000183105469</c:v>
                </c:pt>
                <c:pt idx="11060">
                  <c:v>196.5</c:v>
                </c:pt>
                <c:pt idx="11061">
                  <c:v>197.05000305175781</c:v>
                </c:pt>
                <c:pt idx="11062">
                  <c:v>195.91999816894531</c:v>
                </c:pt>
                <c:pt idx="11063">
                  <c:v>196.39999389648438</c:v>
                </c:pt>
                <c:pt idx="11064">
                  <c:v>197.16000366210938</c:v>
                </c:pt>
                <c:pt idx="11065">
                  <c:v>196.50999450683594</c:v>
                </c:pt>
                <c:pt idx="11066">
                  <c:v>197.02000427246094</c:v>
                </c:pt>
                <c:pt idx="11067">
                  <c:v>197.08000183105469</c:v>
                </c:pt>
                <c:pt idx="11068">
                  <c:v>196.60000610351563</c:v>
                </c:pt>
                <c:pt idx="11069">
                  <c:v>196.94999694824219</c:v>
                </c:pt>
                <c:pt idx="11070">
                  <c:v>196.61000061035156</c:v>
                </c:pt>
                <c:pt idx="11071">
                  <c:v>197.11000061035156</c:v>
                </c:pt>
                <c:pt idx="11072">
                  <c:v>196.66000366210938</c:v>
                </c:pt>
                <c:pt idx="11073">
                  <c:v>196.53999328613281</c:v>
                </c:pt>
                <c:pt idx="11074">
                  <c:v>197.33999633789063</c:v>
                </c:pt>
                <c:pt idx="11075">
                  <c:v>196.63999938964844</c:v>
                </c:pt>
                <c:pt idx="11076">
                  <c:v>196.67999267578125</c:v>
                </c:pt>
                <c:pt idx="11077">
                  <c:v>197.07000732421875</c:v>
                </c:pt>
                <c:pt idx="11078">
                  <c:v>196.71000671386719</c:v>
                </c:pt>
                <c:pt idx="11079">
                  <c:v>197.07000732421875</c:v>
                </c:pt>
                <c:pt idx="11080">
                  <c:v>196.6199951171875</c:v>
                </c:pt>
                <c:pt idx="11081">
                  <c:v>197.25</c:v>
                </c:pt>
                <c:pt idx="11082">
                  <c:v>196.52999877929688</c:v>
                </c:pt>
                <c:pt idx="11083">
                  <c:v>196.03999328613281</c:v>
                </c:pt>
                <c:pt idx="11084">
                  <c:v>197.05999755859375</c:v>
                </c:pt>
                <c:pt idx="11085">
                  <c:v>197.58000183105469</c:v>
                </c:pt>
                <c:pt idx="11086">
                  <c:v>197.00999450683594</c:v>
                </c:pt>
                <c:pt idx="11087">
                  <c:v>196.85000610351563</c:v>
                </c:pt>
                <c:pt idx="11088">
                  <c:v>197.05000305175781</c:v>
                </c:pt>
                <c:pt idx="11089">
                  <c:v>197.21000671386719</c:v>
                </c:pt>
                <c:pt idx="11090">
                  <c:v>196.42999267578125</c:v>
                </c:pt>
                <c:pt idx="11091">
                  <c:v>195.97000122070313</c:v>
                </c:pt>
                <c:pt idx="11092">
                  <c:v>196.52000427246094</c:v>
                </c:pt>
                <c:pt idx="11093">
                  <c:v>197.3800048828125</c:v>
                </c:pt>
                <c:pt idx="11094">
                  <c:v>196.86000061035156</c:v>
                </c:pt>
                <c:pt idx="11095">
                  <c:v>197</c:v>
                </c:pt>
                <c:pt idx="11096">
                  <c:v>196.74000549316406</c:v>
                </c:pt>
                <c:pt idx="11097">
                  <c:v>197.60000610351563</c:v>
                </c:pt>
                <c:pt idx="11098">
                  <c:v>197.22999572753906</c:v>
                </c:pt>
                <c:pt idx="11099">
                  <c:v>197.72000122070313</c:v>
                </c:pt>
                <c:pt idx="11100">
                  <c:v>197.35000610351563</c:v>
                </c:pt>
                <c:pt idx="11101">
                  <c:v>197.86000061035156</c:v>
                </c:pt>
                <c:pt idx="11102">
                  <c:v>196.80000305175781</c:v>
                </c:pt>
                <c:pt idx="11103">
                  <c:v>196.52999877929688</c:v>
                </c:pt>
                <c:pt idx="11104">
                  <c:v>196.96000671386719</c:v>
                </c:pt>
                <c:pt idx="11105">
                  <c:v>196.38999938964844</c:v>
                </c:pt>
                <c:pt idx="11106">
                  <c:v>196.64999389648438</c:v>
                </c:pt>
                <c:pt idx="11107">
                  <c:v>197.41999816894531</c:v>
                </c:pt>
                <c:pt idx="11108">
                  <c:v>196.58999633789063</c:v>
                </c:pt>
                <c:pt idx="11109">
                  <c:v>196.69000244140625</c:v>
                </c:pt>
                <c:pt idx="11110">
                  <c:v>197.02000427246094</c:v>
                </c:pt>
                <c:pt idx="11111">
                  <c:v>196.75999450683594</c:v>
                </c:pt>
                <c:pt idx="11112">
                  <c:v>197.16000366210938</c:v>
                </c:pt>
                <c:pt idx="11113">
                  <c:v>196.66000366210938</c:v>
                </c:pt>
                <c:pt idx="11114">
                  <c:v>197.22999572753906</c:v>
                </c:pt>
                <c:pt idx="11115">
                  <c:v>195.94000244140625</c:v>
                </c:pt>
                <c:pt idx="11116">
                  <c:v>196.6199951171875</c:v>
                </c:pt>
                <c:pt idx="11117">
                  <c:v>197.21000671386719</c:v>
                </c:pt>
                <c:pt idx="11118">
                  <c:v>196.66000366210938</c:v>
                </c:pt>
                <c:pt idx="11119">
                  <c:v>196.91999816894531</c:v>
                </c:pt>
                <c:pt idx="11120">
                  <c:v>196.69000244140625</c:v>
                </c:pt>
                <c:pt idx="11121">
                  <c:v>197</c:v>
                </c:pt>
                <c:pt idx="11122">
                  <c:v>197.1199951171875</c:v>
                </c:pt>
                <c:pt idx="11123">
                  <c:v>197.07000732421875</c:v>
                </c:pt>
                <c:pt idx="11124">
                  <c:v>195.94000244140625</c:v>
                </c:pt>
                <c:pt idx="11125">
                  <c:v>196.47000122070313</c:v>
                </c:pt>
                <c:pt idx="11126">
                  <c:v>195.97999572753906</c:v>
                </c:pt>
                <c:pt idx="11127">
                  <c:v>197.07000732421875</c:v>
                </c:pt>
                <c:pt idx="11128">
                  <c:v>197.41000366210938</c:v>
                </c:pt>
                <c:pt idx="11129">
                  <c:v>196.96000671386719</c:v>
                </c:pt>
                <c:pt idx="11130">
                  <c:v>197.05999755859375</c:v>
                </c:pt>
                <c:pt idx="11131">
                  <c:v>197.10000610351563</c:v>
                </c:pt>
                <c:pt idx="11132">
                  <c:v>197.25999450683594</c:v>
                </c:pt>
                <c:pt idx="11133">
                  <c:v>196.44999694824219</c:v>
                </c:pt>
                <c:pt idx="11134">
                  <c:v>195.94999694824219</c:v>
                </c:pt>
                <c:pt idx="11135">
                  <c:v>196.5</c:v>
                </c:pt>
                <c:pt idx="11136">
                  <c:v>195.97999572753906</c:v>
                </c:pt>
                <c:pt idx="11137">
                  <c:v>196.88999938964844</c:v>
                </c:pt>
                <c:pt idx="11138">
                  <c:v>197.14999389648438</c:v>
                </c:pt>
                <c:pt idx="11139">
                  <c:v>196.80999755859375</c:v>
                </c:pt>
                <c:pt idx="11140">
                  <c:v>197.3800048828125</c:v>
                </c:pt>
                <c:pt idx="11141">
                  <c:v>197.19000244140625</c:v>
                </c:pt>
                <c:pt idx="11142">
                  <c:v>197.6199951171875</c:v>
                </c:pt>
                <c:pt idx="11143">
                  <c:v>196.60000610351563</c:v>
                </c:pt>
                <c:pt idx="11144">
                  <c:v>196.16999816894531</c:v>
                </c:pt>
                <c:pt idx="11145">
                  <c:v>196.71000671386719</c:v>
                </c:pt>
                <c:pt idx="11146">
                  <c:v>196.35000610351563</c:v>
                </c:pt>
                <c:pt idx="11147">
                  <c:v>196.72000122070313</c:v>
                </c:pt>
                <c:pt idx="11148">
                  <c:v>197.22999572753906</c:v>
                </c:pt>
                <c:pt idx="11149">
                  <c:v>196.74000549316406</c:v>
                </c:pt>
                <c:pt idx="11150">
                  <c:v>197.42999267578125</c:v>
                </c:pt>
                <c:pt idx="11151">
                  <c:v>197.50999450683594</c:v>
                </c:pt>
                <c:pt idx="11152">
                  <c:v>196.77000427246094</c:v>
                </c:pt>
                <c:pt idx="11153">
                  <c:v>197.27999877929688</c:v>
                </c:pt>
                <c:pt idx="11154">
                  <c:v>196.77000427246094</c:v>
                </c:pt>
                <c:pt idx="11155">
                  <c:v>197.19999694824219</c:v>
                </c:pt>
                <c:pt idx="11156">
                  <c:v>196.74000549316406</c:v>
                </c:pt>
                <c:pt idx="11157">
                  <c:v>197.22999572753906</c:v>
                </c:pt>
                <c:pt idx="11158">
                  <c:v>197.3800048828125</c:v>
                </c:pt>
                <c:pt idx="11159">
                  <c:v>196.63999938964844</c:v>
                </c:pt>
                <c:pt idx="11160">
                  <c:v>197.30000305175781</c:v>
                </c:pt>
                <c:pt idx="11161">
                  <c:v>196.91999816894531</c:v>
                </c:pt>
                <c:pt idx="11162">
                  <c:v>197.08000183105469</c:v>
                </c:pt>
                <c:pt idx="11163">
                  <c:v>197.1199951171875</c:v>
                </c:pt>
                <c:pt idx="11164">
                  <c:v>196.58999633789063</c:v>
                </c:pt>
                <c:pt idx="11165">
                  <c:v>197.3800048828125</c:v>
                </c:pt>
                <c:pt idx="11166">
                  <c:v>196.60000610351563</c:v>
                </c:pt>
                <c:pt idx="11167">
                  <c:v>196.08999633789063</c:v>
                </c:pt>
                <c:pt idx="11168">
                  <c:v>196.99000549316406</c:v>
                </c:pt>
                <c:pt idx="11169">
                  <c:v>197.22999572753906</c:v>
                </c:pt>
                <c:pt idx="11170">
                  <c:v>196.71000671386719</c:v>
                </c:pt>
                <c:pt idx="11171">
                  <c:v>197.08999633789063</c:v>
                </c:pt>
                <c:pt idx="11172">
                  <c:v>196.83000183105469</c:v>
                </c:pt>
                <c:pt idx="11173">
                  <c:v>196.55999755859375</c:v>
                </c:pt>
                <c:pt idx="11174">
                  <c:v>196.69999694824219</c:v>
                </c:pt>
                <c:pt idx="11175">
                  <c:v>196.92999267578125</c:v>
                </c:pt>
                <c:pt idx="11176">
                  <c:v>196.55999755859375</c:v>
                </c:pt>
                <c:pt idx="11177">
                  <c:v>197.21000671386719</c:v>
                </c:pt>
                <c:pt idx="11178">
                  <c:v>197.14999389648438</c:v>
                </c:pt>
                <c:pt idx="11179">
                  <c:v>196.69000244140625</c:v>
                </c:pt>
                <c:pt idx="11180">
                  <c:v>197.07000732421875</c:v>
                </c:pt>
                <c:pt idx="11181">
                  <c:v>196.66999816894531</c:v>
                </c:pt>
                <c:pt idx="11182">
                  <c:v>197.16000366210938</c:v>
                </c:pt>
                <c:pt idx="11183">
                  <c:v>196.47000122070313</c:v>
                </c:pt>
                <c:pt idx="11184">
                  <c:v>196.57000732421875</c:v>
                </c:pt>
                <c:pt idx="11185">
                  <c:v>196.5</c:v>
                </c:pt>
                <c:pt idx="11186">
                  <c:v>196.00999450683594</c:v>
                </c:pt>
                <c:pt idx="11187">
                  <c:v>196.55000305175781</c:v>
                </c:pt>
                <c:pt idx="11188">
                  <c:v>197.16999816894531</c:v>
                </c:pt>
                <c:pt idx="11189">
                  <c:v>196.72000122070313</c:v>
                </c:pt>
                <c:pt idx="11190">
                  <c:v>196.77000427246094</c:v>
                </c:pt>
                <c:pt idx="11191">
                  <c:v>196.67999267578125</c:v>
                </c:pt>
                <c:pt idx="11192">
                  <c:v>197.80999755859375</c:v>
                </c:pt>
                <c:pt idx="11193">
                  <c:v>197.25999450683594</c:v>
                </c:pt>
                <c:pt idx="11194">
                  <c:v>196.50999450683594</c:v>
                </c:pt>
                <c:pt idx="11195">
                  <c:v>196.86000061035156</c:v>
                </c:pt>
                <c:pt idx="11196">
                  <c:v>196.52000427246094</c:v>
                </c:pt>
                <c:pt idx="11197">
                  <c:v>196.99000549316406</c:v>
                </c:pt>
                <c:pt idx="11198">
                  <c:v>196.00999450683594</c:v>
                </c:pt>
                <c:pt idx="11199">
                  <c:v>196.5</c:v>
                </c:pt>
                <c:pt idx="11200">
                  <c:v>197.19999694824219</c:v>
                </c:pt>
                <c:pt idx="11201">
                  <c:v>196.94999694824219</c:v>
                </c:pt>
                <c:pt idx="11202">
                  <c:v>196.86000061035156</c:v>
                </c:pt>
                <c:pt idx="11203">
                  <c:v>196.8800048828125</c:v>
                </c:pt>
                <c:pt idx="11204">
                  <c:v>197.1199951171875</c:v>
                </c:pt>
                <c:pt idx="11205">
                  <c:v>197.32000732421875</c:v>
                </c:pt>
                <c:pt idx="11206">
                  <c:v>196.5</c:v>
                </c:pt>
                <c:pt idx="11207">
                  <c:v>197.22000122070313</c:v>
                </c:pt>
                <c:pt idx="11208">
                  <c:v>196.30000305175781</c:v>
                </c:pt>
                <c:pt idx="11209">
                  <c:v>196.72999572753906</c:v>
                </c:pt>
                <c:pt idx="11210">
                  <c:v>196.64999389648438</c:v>
                </c:pt>
                <c:pt idx="11211">
                  <c:v>196.46000671386719</c:v>
                </c:pt>
                <c:pt idx="11212">
                  <c:v>197.1199951171875</c:v>
                </c:pt>
                <c:pt idx="11213">
                  <c:v>196.44000244140625</c:v>
                </c:pt>
                <c:pt idx="11214">
                  <c:v>197.08999633789063</c:v>
                </c:pt>
                <c:pt idx="11215">
                  <c:v>196.91999816894531</c:v>
                </c:pt>
                <c:pt idx="11216">
                  <c:v>196.94000244140625</c:v>
                </c:pt>
                <c:pt idx="11217">
                  <c:v>196.77999877929688</c:v>
                </c:pt>
                <c:pt idx="11218">
                  <c:v>197.1300048828125</c:v>
                </c:pt>
                <c:pt idx="11219">
                  <c:v>197.22000122070313</c:v>
                </c:pt>
                <c:pt idx="11220">
                  <c:v>196.53999328613281</c:v>
                </c:pt>
                <c:pt idx="11221">
                  <c:v>196.00999450683594</c:v>
                </c:pt>
                <c:pt idx="11222">
                  <c:v>196.53999328613281</c:v>
                </c:pt>
                <c:pt idx="11223">
                  <c:v>196.1199951171875</c:v>
                </c:pt>
                <c:pt idx="11224">
                  <c:v>196.66999816894531</c:v>
                </c:pt>
                <c:pt idx="11225">
                  <c:v>196.49000549316406</c:v>
                </c:pt>
                <c:pt idx="11226">
                  <c:v>196.60000610351563</c:v>
                </c:pt>
                <c:pt idx="11227">
                  <c:v>197.72000122070313</c:v>
                </c:pt>
                <c:pt idx="11228">
                  <c:v>197.13999938964844</c:v>
                </c:pt>
                <c:pt idx="11229">
                  <c:v>197.22000122070313</c:v>
                </c:pt>
                <c:pt idx="11230">
                  <c:v>197.11000061035156</c:v>
                </c:pt>
                <c:pt idx="11231">
                  <c:v>196.71000671386719</c:v>
                </c:pt>
                <c:pt idx="11232">
                  <c:v>196.8699951171875</c:v>
                </c:pt>
                <c:pt idx="11233">
                  <c:v>196.99000549316406</c:v>
                </c:pt>
                <c:pt idx="11234">
                  <c:v>197.22000122070313</c:v>
                </c:pt>
                <c:pt idx="11235">
                  <c:v>197.52000427246094</c:v>
                </c:pt>
                <c:pt idx="11236">
                  <c:v>197.21000671386719</c:v>
                </c:pt>
                <c:pt idx="11237">
                  <c:v>196.03999328613281</c:v>
                </c:pt>
                <c:pt idx="11238">
                  <c:v>196.63999938964844</c:v>
                </c:pt>
                <c:pt idx="11239">
                  <c:v>197.02000427246094</c:v>
                </c:pt>
                <c:pt idx="11240">
                  <c:v>196.83999633789063</c:v>
                </c:pt>
                <c:pt idx="11241">
                  <c:v>197.16999816894531</c:v>
                </c:pt>
                <c:pt idx="11242">
                  <c:v>196.61000061035156</c:v>
                </c:pt>
                <c:pt idx="11243">
                  <c:v>197.25999450683594</c:v>
                </c:pt>
                <c:pt idx="11244">
                  <c:v>197.27999877929688</c:v>
                </c:pt>
                <c:pt idx="11245">
                  <c:v>196.52999877929688</c:v>
                </c:pt>
                <c:pt idx="11246">
                  <c:v>197.22000122070313</c:v>
                </c:pt>
                <c:pt idx="11247">
                  <c:v>196.6199951171875</c:v>
                </c:pt>
                <c:pt idx="11248">
                  <c:v>196.97000122070313</c:v>
                </c:pt>
                <c:pt idx="11249">
                  <c:v>196.64999389648438</c:v>
                </c:pt>
                <c:pt idx="11250">
                  <c:v>196.61000061035156</c:v>
                </c:pt>
                <c:pt idx="11251">
                  <c:v>196.52999877929688</c:v>
                </c:pt>
                <c:pt idx="11252">
                  <c:v>197.66999816894531</c:v>
                </c:pt>
                <c:pt idx="11253">
                  <c:v>197.11000061035156</c:v>
                </c:pt>
                <c:pt idx="11254">
                  <c:v>197.6300048828125</c:v>
                </c:pt>
                <c:pt idx="11255">
                  <c:v>196.72000122070313</c:v>
                </c:pt>
                <c:pt idx="11256">
                  <c:v>197.38999938964844</c:v>
                </c:pt>
                <c:pt idx="11257">
                  <c:v>196.96000671386719</c:v>
                </c:pt>
                <c:pt idx="11258">
                  <c:v>197.05000305175781</c:v>
                </c:pt>
                <c:pt idx="11259">
                  <c:v>197.08999633789063</c:v>
                </c:pt>
                <c:pt idx="11260">
                  <c:v>197.25999450683594</c:v>
                </c:pt>
                <c:pt idx="11261">
                  <c:v>196.39999389648438</c:v>
                </c:pt>
                <c:pt idx="11262">
                  <c:v>195.86000061035156</c:v>
                </c:pt>
                <c:pt idx="11263">
                  <c:v>196.5</c:v>
                </c:pt>
                <c:pt idx="11264">
                  <c:v>196.83999633789063</c:v>
                </c:pt>
                <c:pt idx="11265">
                  <c:v>196.66000366210938</c:v>
                </c:pt>
                <c:pt idx="11266">
                  <c:v>196.6300048828125</c:v>
                </c:pt>
                <c:pt idx="11267">
                  <c:v>196.6300048828125</c:v>
                </c:pt>
                <c:pt idx="11268">
                  <c:v>197.77000427246094</c:v>
                </c:pt>
                <c:pt idx="11269">
                  <c:v>197.22000122070313</c:v>
                </c:pt>
                <c:pt idx="11270">
                  <c:v>197.19999694824219</c:v>
                </c:pt>
                <c:pt idx="11271">
                  <c:v>197.75999450683594</c:v>
                </c:pt>
                <c:pt idx="11272">
                  <c:v>196.66000366210938</c:v>
                </c:pt>
                <c:pt idx="11273">
                  <c:v>196.25</c:v>
                </c:pt>
                <c:pt idx="11274">
                  <c:v>196.77999877929688</c:v>
                </c:pt>
                <c:pt idx="11275">
                  <c:v>196.74000549316406</c:v>
                </c:pt>
                <c:pt idx="11276">
                  <c:v>196.60000610351563</c:v>
                </c:pt>
                <c:pt idx="11277">
                  <c:v>196.3800048828125</c:v>
                </c:pt>
                <c:pt idx="11278">
                  <c:v>197.22000122070313</c:v>
                </c:pt>
                <c:pt idx="11279">
                  <c:v>197.77999877929688</c:v>
                </c:pt>
                <c:pt idx="11280">
                  <c:v>197.11000061035156</c:v>
                </c:pt>
                <c:pt idx="11281">
                  <c:v>196.61000061035156</c:v>
                </c:pt>
                <c:pt idx="11282">
                  <c:v>196.94999694824219</c:v>
                </c:pt>
                <c:pt idx="11283">
                  <c:v>196.71000671386719</c:v>
                </c:pt>
                <c:pt idx="11284">
                  <c:v>196.49000549316406</c:v>
                </c:pt>
                <c:pt idx="11285">
                  <c:v>196.02999877929688</c:v>
                </c:pt>
                <c:pt idx="11286">
                  <c:v>196.52999877929688</c:v>
                </c:pt>
                <c:pt idx="11287">
                  <c:v>196</c:v>
                </c:pt>
                <c:pt idx="11288">
                  <c:v>197.07000732421875</c:v>
                </c:pt>
                <c:pt idx="11289">
                  <c:v>197.39999389648438</c:v>
                </c:pt>
                <c:pt idx="11290">
                  <c:v>196.91999816894531</c:v>
                </c:pt>
                <c:pt idx="11291">
                  <c:v>197.35000610351563</c:v>
                </c:pt>
                <c:pt idx="11292">
                  <c:v>197.25</c:v>
                </c:pt>
                <c:pt idx="11293">
                  <c:v>197.6199951171875</c:v>
                </c:pt>
                <c:pt idx="11294">
                  <c:v>196.6300048828125</c:v>
                </c:pt>
                <c:pt idx="11295">
                  <c:v>196.03999328613281</c:v>
                </c:pt>
                <c:pt idx="11296">
                  <c:v>196.53999328613281</c:v>
                </c:pt>
                <c:pt idx="11297">
                  <c:v>197.10000610351563</c:v>
                </c:pt>
                <c:pt idx="11298">
                  <c:v>196.83999633789063</c:v>
                </c:pt>
                <c:pt idx="11299">
                  <c:v>197.03999328613281</c:v>
                </c:pt>
                <c:pt idx="11300">
                  <c:v>196.6199951171875</c:v>
                </c:pt>
                <c:pt idx="11301">
                  <c:v>197.55999755859375</c:v>
                </c:pt>
                <c:pt idx="11302">
                  <c:v>197.25999450683594</c:v>
                </c:pt>
                <c:pt idx="11303">
                  <c:v>196.50999450683594</c:v>
                </c:pt>
                <c:pt idx="11304">
                  <c:v>196.69000244140625</c:v>
                </c:pt>
                <c:pt idx="11305">
                  <c:v>196.3800048828125</c:v>
                </c:pt>
                <c:pt idx="11306">
                  <c:v>196.8800048828125</c:v>
                </c:pt>
                <c:pt idx="11307">
                  <c:v>196.8699951171875</c:v>
                </c:pt>
                <c:pt idx="11308">
                  <c:v>196.6300048828125</c:v>
                </c:pt>
                <c:pt idx="11309">
                  <c:v>197.30999755859375</c:v>
                </c:pt>
                <c:pt idx="11310">
                  <c:v>196.6199951171875</c:v>
                </c:pt>
                <c:pt idx="11311">
                  <c:v>196.58999633789063</c:v>
                </c:pt>
                <c:pt idx="11312">
                  <c:v>197.21000671386719</c:v>
                </c:pt>
                <c:pt idx="11313">
                  <c:v>196.69000244140625</c:v>
                </c:pt>
                <c:pt idx="11314">
                  <c:v>197.21000671386719</c:v>
                </c:pt>
                <c:pt idx="11315">
                  <c:v>196.44000244140625</c:v>
                </c:pt>
                <c:pt idx="11316">
                  <c:v>197.30000305175781</c:v>
                </c:pt>
                <c:pt idx="11317">
                  <c:v>197.03999328613281</c:v>
                </c:pt>
                <c:pt idx="11318">
                  <c:v>196.72000122070313</c:v>
                </c:pt>
                <c:pt idx="11319">
                  <c:v>196.96000671386719</c:v>
                </c:pt>
                <c:pt idx="11320">
                  <c:v>196.69000244140625</c:v>
                </c:pt>
                <c:pt idx="11321">
                  <c:v>197.16999816894531</c:v>
                </c:pt>
                <c:pt idx="11322">
                  <c:v>196.58000183105469</c:v>
                </c:pt>
                <c:pt idx="11323">
                  <c:v>197.16000366210938</c:v>
                </c:pt>
                <c:pt idx="11324">
                  <c:v>197.13999938964844</c:v>
                </c:pt>
                <c:pt idx="11325">
                  <c:v>196.41999816894531</c:v>
                </c:pt>
                <c:pt idx="11326">
                  <c:v>197.00999450683594</c:v>
                </c:pt>
                <c:pt idx="11327">
                  <c:v>196.78999328613281</c:v>
                </c:pt>
                <c:pt idx="11328">
                  <c:v>196.72999572753906</c:v>
                </c:pt>
                <c:pt idx="11329">
                  <c:v>196.61000061035156</c:v>
                </c:pt>
                <c:pt idx="11330">
                  <c:v>196.99000549316406</c:v>
                </c:pt>
                <c:pt idx="11331">
                  <c:v>197.33000183105469</c:v>
                </c:pt>
                <c:pt idx="11332">
                  <c:v>197.63999938964844</c:v>
                </c:pt>
                <c:pt idx="11333">
                  <c:v>196.13999938964844</c:v>
                </c:pt>
                <c:pt idx="11334">
                  <c:v>196.39999389648438</c:v>
                </c:pt>
                <c:pt idx="11335">
                  <c:v>196.74000549316406</c:v>
                </c:pt>
                <c:pt idx="11336">
                  <c:v>197.14999389648438</c:v>
                </c:pt>
                <c:pt idx="11337">
                  <c:v>197.61000061035156</c:v>
                </c:pt>
                <c:pt idx="11338">
                  <c:v>196.96000671386719</c:v>
                </c:pt>
                <c:pt idx="11339">
                  <c:v>196.91000366210938</c:v>
                </c:pt>
                <c:pt idx="11340">
                  <c:v>196.97999572753906</c:v>
                </c:pt>
                <c:pt idx="11341">
                  <c:v>196.86000061035156</c:v>
                </c:pt>
                <c:pt idx="11342">
                  <c:v>196.55999755859375</c:v>
                </c:pt>
                <c:pt idx="11343">
                  <c:v>196.1300048828125</c:v>
                </c:pt>
                <c:pt idx="11344">
                  <c:v>196.42999267578125</c:v>
                </c:pt>
                <c:pt idx="11345">
                  <c:v>197.77000427246094</c:v>
                </c:pt>
                <c:pt idx="11346">
                  <c:v>197.25</c:v>
                </c:pt>
                <c:pt idx="11347">
                  <c:v>197.77999877929688</c:v>
                </c:pt>
                <c:pt idx="11348">
                  <c:v>196.83000183105469</c:v>
                </c:pt>
                <c:pt idx="11349">
                  <c:v>196.55000305175781</c:v>
                </c:pt>
                <c:pt idx="11350">
                  <c:v>196.85000610351563</c:v>
                </c:pt>
                <c:pt idx="11351">
                  <c:v>196.74000549316406</c:v>
                </c:pt>
                <c:pt idx="11352">
                  <c:v>196.58999633789063</c:v>
                </c:pt>
                <c:pt idx="11353">
                  <c:v>196.28999328613281</c:v>
                </c:pt>
                <c:pt idx="11354">
                  <c:v>196.52999877929688</c:v>
                </c:pt>
                <c:pt idx="11355">
                  <c:v>197.77000427246094</c:v>
                </c:pt>
                <c:pt idx="11356">
                  <c:v>197.27000427246094</c:v>
                </c:pt>
                <c:pt idx="11357">
                  <c:v>196.47000122070313</c:v>
                </c:pt>
                <c:pt idx="11358">
                  <c:v>196.69999694824219</c:v>
                </c:pt>
                <c:pt idx="11359">
                  <c:v>196.66999816894531</c:v>
                </c:pt>
                <c:pt idx="11360">
                  <c:v>196.82000732421875</c:v>
                </c:pt>
                <c:pt idx="11361">
                  <c:v>196.47000122070313</c:v>
                </c:pt>
                <c:pt idx="11362">
                  <c:v>196.60000610351563</c:v>
                </c:pt>
                <c:pt idx="11363">
                  <c:v>196.38999938964844</c:v>
                </c:pt>
                <c:pt idx="11364">
                  <c:v>196.64999389648438</c:v>
                </c:pt>
                <c:pt idx="11365">
                  <c:v>197.8699951171875</c:v>
                </c:pt>
                <c:pt idx="11366">
                  <c:v>197.33000183105469</c:v>
                </c:pt>
                <c:pt idx="11367">
                  <c:v>196.66000366210938</c:v>
                </c:pt>
                <c:pt idx="11368">
                  <c:v>196.89999389648438</c:v>
                </c:pt>
                <c:pt idx="11369">
                  <c:v>196.75</c:v>
                </c:pt>
                <c:pt idx="11370">
                  <c:v>197.08000183105469</c:v>
                </c:pt>
                <c:pt idx="11371">
                  <c:v>196.71000671386719</c:v>
                </c:pt>
                <c:pt idx="11372">
                  <c:v>196.52999877929688</c:v>
                </c:pt>
                <c:pt idx="11373">
                  <c:v>197.22999572753906</c:v>
                </c:pt>
                <c:pt idx="11374">
                  <c:v>196.55000305175781</c:v>
                </c:pt>
                <c:pt idx="11375">
                  <c:v>196.63999938964844</c:v>
                </c:pt>
                <c:pt idx="11376">
                  <c:v>197.00999450683594</c:v>
                </c:pt>
                <c:pt idx="11377">
                  <c:v>196.71000671386719</c:v>
                </c:pt>
                <c:pt idx="11378">
                  <c:v>197.13999938964844</c:v>
                </c:pt>
                <c:pt idx="11379">
                  <c:v>196.60000610351563</c:v>
                </c:pt>
                <c:pt idx="11380">
                  <c:v>196.77000427246094</c:v>
                </c:pt>
                <c:pt idx="11381">
                  <c:v>196.53999328613281</c:v>
                </c:pt>
                <c:pt idx="11382">
                  <c:v>196.57000732421875</c:v>
                </c:pt>
                <c:pt idx="11383">
                  <c:v>197.28999328613281</c:v>
                </c:pt>
                <c:pt idx="11384">
                  <c:v>197.77000427246094</c:v>
                </c:pt>
                <c:pt idx="11385">
                  <c:v>196.80000305175781</c:v>
                </c:pt>
                <c:pt idx="11386">
                  <c:v>196.39999389648438</c:v>
                </c:pt>
                <c:pt idx="11387">
                  <c:v>196.86000061035156</c:v>
                </c:pt>
                <c:pt idx="11388">
                  <c:v>196.61000061035156</c:v>
                </c:pt>
                <c:pt idx="11389">
                  <c:v>196.64999389648438</c:v>
                </c:pt>
                <c:pt idx="11390">
                  <c:v>196.38999938964844</c:v>
                </c:pt>
                <c:pt idx="11391">
                  <c:v>196.55000305175781</c:v>
                </c:pt>
                <c:pt idx="11392">
                  <c:v>197.71000671386719</c:v>
                </c:pt>
                <c:pt idx="11393">
                  <c:v>197.22999572753906</c:v>
                </c:pt>
                <c:pt idx="11394">
                  <c:v>197.71000671386719</c:v>
                </c:pt>
                <c:pt idx="11395">
                  <c:v>196.80000305175781</c:v>
                </c:pt>
                <c:pt idx="11396">
                  <c:v>196.44999694824219</c:v>
                </c:pt>
                <c:pt idx="11397">
                  <c:v>196.83999633789063</c:v>
                </c:pt>
                <c:pt idx="11398">
                  <c:v>196.49000549316406</c:v>
                </c:pt>
                <c:pt idx="11399">
                  <c:v>196.63999938964844</c:v>
                </c:pt>
                <c:pt idx="11400">
                  <c:v>196.52999877929688</c:v>
                </c:pt>
                <c:pt idx="11401">
                  <c:v>196.69000244140625</c:v>
                </c:pt>
                <c:pt idx="11402">
                  <c:v>196.3800048828125</c:v>
                </c:pt>
                <c:pt idx="11403">
                  <c:v>197.36000061035156</c:v>
                </c:pt>
                <c:pt idx="11404">
                  <c:v>197.78999328613281</c:v>
                </c:pt>
                <c:pt idx="11405">
                  <c:v>197.35000610351563</c:v>
                </c:pt>
                <c:pt idx="11406">
                  <c:v>196.39999389648438</c:v>
                </c:pt>
                <c:pt idx="11407">
                  <c:v>196.85000610351563</c:v>
                </c:pt>
                <c:pt idx="11408">
                  <c:v>196.94999694824219</c:v>
                </c:pt>
                <c:pt idx="11409">
                  <c:v>196.75</c:v>
                </c:pt>
                <c:pt idx="11410">
                  <c:v>196.53999328613281</c:v>
                </c:pt>
                <c:pt idx="11411">
                  <c:v>196.72000122070313</c:v>
                </c:pt>
                <c:pt idx="11412">
                  <c:v>197.80999755859375</c:v>
                </c:pt>
                <c:pt idx="11413">
                  <c:v>197.32000732421875</c:v>
                </c:pt>
                <c:pt idx="11414">
                  <c:v>197.75</c:v>
                </c:pt>
                <c:pt idx="11415">
                  <c:v>197.33999633789063</c:v>
                </c:pt>
                <c:pt idx="11416">
                  <c:v>196.17999267578125</c:v>
                </c:pt>
                <c:pt idx="11417">
                  <c:v>196.69999694824219</c:v>
                </c:pt>
                <c:pt idx="11418">
                  <c:v>197.13999938964844</c:v>
                </c:pt>
                <c:pt idx="11419">
                  <c:v>196.75999450683594</c:v>
                </c:pt>
                <c:pt idx="11420">
                  <c:v>197.03999328613281</c:v>
                </c:pt>
                <c:pt idx="11421">
                  <c:v>196.77000427246094</c:v>
                </c:pt>
                <c:pt idx="11422">
                  <c:v>196.60000610351563</c:v>
                </c:pt>
                <c:pt idx="11423">
                  <c:v>197.32000732421875</c:v>
                </c:pt>
                <c:pt idx="11424">
                  <c:v>196.63999938964844</c:v>
                </c:pt>
                <c:pt idx="11425">
                  <c:v>196.19999694824219</c:v>
                </c:pt>
                <c:pt idx="11426">
                  <c:v>197.25999450683594</c:v>
                </c:pt>
                <c:pt idx="11427">
                  <c:v>196.72000122070313</c:v>
                </c:pt>
                <c:pt idx="11428">
                  <c:v>197.14999389648438</c:v>
                </c:pt>
                <c:pt idx="11429">
                  <c:v>196.78999328613281</c:v>
                </c:pt>
                <c:pt idx="11430">
                  <c:v>196.8800048828125</c:v>
                </c:pt>
                <c:pt idx="11431">
                  <c:v>196.83000183105469</c:v>
                </c:pt>
                <c:pt idx="11432">
                  <c:v>196.52999877929688</c:v>
                </c:pt>
                <c:pt idx="11433">
                  <c:v>196.1199951171875</c:v>
                </c:pt>
                <c:pt idx="11434">
                  <c:v>196.47000122070313</c:v>
                </c:pt>
                <c:pt idx="11435">
                  <c:v>196.07000732421875</c:v>
                </c:pt>
                <c:pt idx="11436">
                  <c:v>197.25999450683594</c:v>
                </c:pt>
                <c:pt idx="11437">
                  <c:v>197.75</c:v>
                </c:pt>
                <c:pt idx="11438">
                  <c:v>197.22000122070313</c:v>
                </c:pt>
                <c:pt idx="11439">
                  <c:v>196.8699951171875</c:v>
                </c:pt>
                <c:pt idx="11440">
                  <c:v>197.1199951171875</c:v>
                </c:pt>
                <c:pt idx="11441">
                  <c:v>196.94000244140625</c:v>
                </c:pt>
                <c:pt idx="11442">
                  <c:v>196.69999694824219</c:v>
                </c:pt>
                <c:pt idx="11443">
                  <c:v>196.41000366210938</c:v>
                </c:pt>
                <c:pt idx="11444">
                  <c:v>196.72000122070313</c:v>
                </c:pt>
                <c:pt idx="11445">
                  <c:v>196.33999633789063</c:v>
                </c:pt>
                <c:pt idx="11446">
                  <c:v>197.3800048828125</c:v>
                </c:pt>
                <c:pt idx="11447">
                  <c:v>197.92999267578125</c:v>
                </c:pt>
                <c:pt idx="11448">
                  <c:v>197.41999816894531</c:v>
                </c:pt>
                <c:pt idx="11449">
                  <c:v>196.88999938964844</c:v>
                </c:pt>
                <c:pt idx="11450">
                  <c:v>197.21000671386719</c:v>
                </c:pt>
                <c:pt idx="11451">
                  <c:v>197.1199951171875</c:v>
                </c:pt>
                <c:pt idx="11452">
                  <c:v>197.14999389648438</c:v>
                </c:pt>
                <c:pt idx="11453">
                  <c:v>197.1199951171875</c:v>
                </c:pt>
                <c:pt idx="11454">
                  <c:v>196.86000061035156</c:v>
                </c:pt>
                <c:pt idx="11455">
                  <c:v>197.5</c:v>
                </c:pt>
                <c:pt idx="11456">
                  <c:v>196.8800048828125</c:v>
                </c:pt>
                <c:pt idx="11457">
                  <c:v>196.75</c:v>
                </c:pt>
                <c:pt idx="11458">
                  <c:v>197.44999694824219</c:v>
                </c:pt>
                <c:pt idx="11459">
                  <c:v>196.78999328613281</c:v>
                </c:pt>
                <c:pt idx="11460">
                  <c:v>196.91000366210938</c:v>
                </c:pt>
                <c:pt idx="11461">
                  <c:v>196.47000122070313</c:v>
                </c:pt>
                <c:pt idx="11462">
                  <c:v>196.88999938964844</c:v>
                </c:pt>
                <c:pt idx="11463">
                  <c:v>197.11000061035156</c:v>
                </c:pt>
                <c:pt idx="11464">
                  <c:v>197.05000305175781</c:v>
                </c:pt>
                <c:pt idx="11465">
                  <c:v>197.24000549316406</c:v>
                </c:pt>
                <c:pt idx="11466">
                  <c:v>196.97000122070313</c:v>
                </c:pt>
                <c:pt idx="11467">
                  <c:v>196.66000366210938</c:v>
                </c:pt>
                <c:pt idx="11468">
                  <c:v>197.42999267578125</c:v>
                </c:pt>
                <c:pt idx="11469">
                  <c:v>196.72000122070313</c:v>
                </c:pt>
                <c:pt idx="11470">
                  <c:v>196.78999328613281</c:v>
                </c:pt>
                <c:pt idx="11471">
                  <c:v>197.42999267578125</c:v>
                </c:pt>
                <c:pt idx="11472">
                  <c:v>196.72000122070313</c:v>
                </c:pt>
                <c:pt idx="11473">
                  <c:v>197.42999267578125</c:v>
                </c:pt>
                <c:pt idx="11474">
                  <c:v>198.05000305175781</c:v>
                </c:pt>
                <c:pt idx="11475">
                  <c:v>196.97000122070313</c:v>
                </c:pt>
                <c:pt idx="11476">
                  <c:v>196.72000122070313</c:v>
                </c:pt>
                <c:pt idx="11477">
                  <c:v>197.1199951171875</c:v>
                </c:pt>
                <c:pt idx="11478">
                  <c:v>196.69999694824219</c:v>
                </c:pt>
                <c:pt idx="11479">
                  <c:v>196.91000366210938</c:v>
                </c:pt>
                <c:pt idx="11480">
                  <c:v>196.78999328613281</c:v>
                </c:pt>
                <c:pt idx="11481">
                  <c:v>196.83000183105469</c:v>
                </c:pt>
                <c:pt idx="11482">
                  <c:v>197.91000366210938</c:v>
                </c:pt>
                <c:pt idx="11483">
                  <c:v>197.49000549316406</c:v>
                </c:pt>
                <c:pt idx="11484">
                  <c:v>197.94000244140625</c:v>
                </c:pt>
                <c:pt idx="11485">
                  <c:v>197.47000122070313</c:v>
                </c:pt>
                <c:pt idx="11486">
                  <c:v>196.32000732421875</c:v>
                </c:pt>
                <c:pt idx="11487">
                  <c:v>196.78999328613281</c:v>
                </c:pt>
                <c:pt idx="11488">
                  <c:v>196.3800048828125</c:v>
                </c:pt>
                <c:pt idx="11489">
                  <c:v>197.08000183105469</c:v>
                </c:pt>
                <c:pt idx="11490">
                  <c:v>197.24000549316406</c:v>
                </c:pt>
                <c:pt idx="11491">
                  <c:v>197.05999755859375</c:v>
                </c:pt>
                <c:pt idx="11492">
                  <c:v>197.64999389648438</c:v>
                </c:pt>
                <c:pt idx="11493">
                  <c:v>197.46000671386719</c:v>
                </c:pt>
                <c:pt idx="11494">
                  <c:v>197.64999389648438</c:v>
                </c:pt>
                <c:pt idx="11495">
                  <c:v>197.33000183105469</c:v>
                </c:pt>
                <c:pt idx="11496">
                  <c:v>196.02000427246094</c:v>
                </c:pt>
                <c:pt idx="11497">
                  <c:v>196.6300048828125</c:v>
                </c:pt>
                <c:pt idx="11498">
                  <c:v>197.3800048828125</c:v>
                </c:pt>
                <c:pt idx="11499">
                  <c:v>197.1300048828125</c:v>
                </c:pt>
                <c:pt idx="11500">
                  <c:v>196.82000732421875</c:v>
                </c:pt>
                <c:pt idx="11501">
                  <c:v>197.21000671386719</c:v>
                </c:pt>
                <c:pt idx="11502">
                  <c:v>197.33999633789063</c:v>
                </c:pt>
                <c:pt idx="11503">
                  <c:v>197.52999877929688</c:v>
                </c:pt>
                <c:pt idx="11504">
                  <c:v>196.94000244140625</c:v>
                </c:pt>
                <c:pt idx="11505">
                  <c:v>197.41000366210938</c:v>
                </c:pt>
                <c:pt idx="11506">
                  <c:v>197.05000305175781</c:v>
                </c:pt>
                <c:pt idx="11507">
                  <c:v>196.82000732421875</c:v>
                </c:pt>
                <c:pt idx="11508">
                  <c:v>197.47999572753906</c:v>
                </c:pt>
                <c:pt idx="11509">
                  <c:v>196.74000549316406</c:v>
                </c:pt>
                <c:pt idx="11510">
                  <c:v>196.78999328613281</c:v>
                </c:pt>
                <c:pt idx="11511">
                  <c:v>197.41000366210938</c:v>
                </c:pt>
                <c:pt idx="11512">
                  <c:v>196.86000061035156</c:v>
                </c:pt>
                <c:pt idx="11513">
                  <c:v>197.25</c:v>
                </c:pt>
                <c:pt idx="11514">
                  <c:v>197.17999267578125</c:v>
                </c:pt>
                <c:pt idx="11515">
                  <c:v>197.25999450683594</c:v>
                </c:pt>
                <c:pt idx="11516">
                  <c:v>197.55000305175781</c:v>
                </c:pt>
                <c:pt idx="11517">
                  <c:v>196.83000183105469</c:v>
                </c:pt>
                <c:pt idx="11518">
                  <c:v>197.58999633789063</c:v>
                </c:pt>
                <c:pt idx="11519">
                  <c:v>197.44000244140625</c:v>
                </c:pt>
                <c:pt idx="11520">
                  <c:v>196.86000061035156</c:v>
                </c:pt>
                <c:pt idx="11521">
                  <c:v>196.41000366210938</c:v>
                </c:pt>
                <c:pt idx="11522">
                  <c:v>196.91000366210938</c:v>
                </c:pt>
                <c:pt idx="11523">
                  <c:v>197.44999694824219</c:v>
                </c:pt>
                <c:pt idx="11524">
                  <c:v>197.17999267578125</c:v>
                </c:pt>
                <c:pt idx="11525">
                  <c:v>197.30000305175781</c:v>
                </c:pt>
                <c:pt idx="11526">
                  <c:v>197.44999694824219</c:v>
                </c:pt>
                <c:pt idx="11527">
                  <c:v>197.77000427246094</c:v>
                </c:pt>
                <c:pt idx="11528">
                  <c:v>197.55999755859375</c:v>
                </c:pt>
                <c:pt idx="11529">
                  <c:v>196.3699951171875</c:v>
                </c:pt>
                <c:pt idx="11530">
                  <c:v>196.83000183105469</c:v>
                </c:pt>
                <c:pt idx="11531">
                  <c:v>196.32000732421875</c:v>
                </c:pt>
                <c:pt idx="11532">
                  <c:v>196.82000732421875</c:v>
                </c:pt>
                <c:pt idx="11533">
                  <c:v>198.03999328613281</c:v>
                </c:pt>
                <c:pt idx="11534">
                  <c:v>197.49000549316406</c:v>
                </c:pt>
                <c:pt idx="11535">
                  <c:v>198.05999755859375</c:v>
                </c:pt>
                <c:pt idx="11536">
                  <c:v>197.17999267578125</c:v>
                </c:pt>
                <c:pt idx="11537">
                  <c:v>196.77999877929688</c:v>
                </c:pt>
                <c:pt idx="11538">
                  <c:v>197.08000183105469</c:v>
                </c:pt>
                <c:pt idx="11539">
                  <c:v>197.02999877929688</c:v>
                </c:pt>
                <c:pt idx="11540">
                  <c:v>197.03999328613281</c:v>
                </c:pt>
                <c:pt idx="11541">
                  <c:v>197.05000305175781</c:v>
                </c:pt>
                <c:pt idx="11542">
                  <c:v>197.07000732421875</c:v>
                </c:pt>
                <c:pt idx="11543">
                  <c:v>197.85000610351563</c:v>
                </c:pt>
                <c:pt idx="11544">
                  <c:v>197.47999572753906</c:v>
                </c:pt>
                <c:pt idx="11545">
                  <c:v>196.78999328613281</c:v>
                </c:pt>
                <c:pt idx="11546">
                  <c:v>196.66999816894531</c:v>
                </c:pt>
                <c:pt idx="11547">
                  <c:v>196.22999572753906</c:v>
                </c:pt>
                <c:pt idx="11548">
                  <c:v>196.75</c:v>
                </c:pt>
                <c:pt idx="11549">
                  <c:v>197.52999877929688</c:v>
                </c:pt>
                <c:pt idx="11550">
                  <c:v>197.46000671386719</c:v>
                </c:pt>
                <c:pt idx="11551">
                  <c:v>197.97000122070313</c:v>
                </c:pt>
                <c:pt idx="11552">
                  <c:v>197.5</c:v>
                </c:pt>
                <c:pt idx="11553">
                  <c:v>198.05000305175781</c:v>
                </c:pt>
                <c:pt idx="11554">
                  <c:v>196.83000183105469</c:v>
                </c:pt>
                <c:pt idx="11555">
                  <c:v>197.27999877929688</c:v>
                </c:pt>
                <c:pt idx="11556">
                  <c:v>197.00999450683594</c:v>
                </c:pt>
                <c:pt idx="11557">
                  <c:v>197.25</c:v>
                </c:pt>
                <c:pt idx="11558">
                  <c:v>197</c:v>
                </c:pt>
                <c:pt idx="11559">
                  <c:v>197.17999267578125</c:v>
                </c:pt>
                <c:pt idx="11560">
                  <c:v>197.05999755859375</c:v>
                </c:pt>
                <c:pt idx="11561">
                  <c:v>196.85000610351563</c:v>
                </c:pt>
                <c:pt idx="11562">
                  <c:v>196.89999389648438</c:v>
                </c:pt>
                <c:pt idx="11563">
                  <c:v>196.83000183105469</c:v>
                </c:pt>
                <c:pt idx="11564">
                  <c:v>196.83000183105469</c:v>
                </c:pt>
                <c:pt idx="11565">
                  <c:v>197.52999877929688</c:v>
                </c:pt>
                <c:pt idx="11566">
                  <c:v>197.99000549316406</c:v>
                </c:pt>
                <c:pt idx="11567">
                  <c:v>197.46000671386719</c:v>
                </c:pt>
                <c:pt idx="11568">
                  <c:v>196.32000732421875</c:v>
                </c:pt>
                <c:pt idx="11569">
                  <c:v>196.8699951171875</c:v>
                </c:pt>
                <c:pt idx="11570">
                  <c:v>196.30000305175781</c:v>
                </c:pt>
                <c:pt idx="11571">
                  <c:v>196.86000061035156</c:v>
                </c:pt>
                <c:pt idx="11572">
                  <c:v>197.44000244140625</c:v>
                </c:pt>
                <c:pt idx="11573">
                  <c:v>197.16999816894531</c:v>
                </c:pt>
                <c:pt idx="11574">
                  <c:v>197.58000183105469</c:v>
                </c:pt>
                <c:pt idx="11575">
                  <c:v>197.27000427246094</c:v>
                </c:pt>
                <c:pt idx="11576">
                  <c:v>197.63999938964844</c:v>
                </c:pt>
                <c:pt idx="11577">
                  <c:v>197.52000427246094</c:v>
                </c:pt>
                <c:pt idx="11578">
                  <c:v>197.58000183105469</c:v>
                </c:pt>
                <c:pt idx="11579">
                  <c:v>196.80000305175781</c:v>
                </c:pt>
                <c:pt idx="11580">
                  <c:v>196.35000610351563</c:v>
                </c:pt>
                <c:pt idx="11581">
                  <c:v>196.74000549316406</c:v>
                </c:pt>
                <c:pt idx="11582">
                  <c:v>198.02999877929688</c:v>
                </c:pt>
                <c:pt idx="11583">
                  <c:v>197.52999877929688</c:v>
                </c:pt>
                <c:pt idx="11584">
                  <c:v>197.96000671386719</c:v>
                </c:pt>
                <c:pt idx="11585">
                  <c:v>196.97000122070313</c:v>
                </c:pt>
                <c:pt idx="11586">
                  <c:v>196.50999450683594</c:v>
                </c:pt>
                <c:pt idx="11587">
                  <c:v>196.91000366210938</c:v>
                </c:pt>
                <c:pt idx="11588">
                  <c:v>197.02999877929688</c:v>
                </c:pt>
                <c:pt idx="11589">
                  <c:v>196.96000671386719</c:v>
                </c:pt>
                <c:pt idx="11590">
                  <c:v>197.03999328613281</c:v>
                </c:pt>
                <c:pt idx="11591">
                  <c:v>196.99000549316406</c:v>
                </c:pt>
                <c:pt idx="11592">
                  <c:v>197.44000244140625</c:v>
                </c:pt>
                <c:pt idx="11593">
                  <c:v>197.32000732421875</c:v>
                </c:pt>
                <c:pt idx="11594">
                  <c:v>196.77000427246094</c:v>
                </c:pt>
                <c:pt idx="11595">
                  <c:v>196.57000732421875</c:v>
                </c:pt>
                <c:pt idx="11596">
                  <c:v>197.35000610351563</c:v>
                </c:pt>
                <c:pt idx="11597">
                  <c:v>196.64999389648438</c:v>
                </c:pt>
                <c:pt idx="11598">
                  <c:v>196.53999328613281</c:v>
                </c:pt>
                <c:pt idx="11599">
                  <c:v>197.27999877929688</c:v>
                </c:pt>
                <c:pt idx="11600">
                  <c:v>196.6300048828125</c:v>
                </c:pt>
                <c:pt idx="11601">
                  <c:v>197.28999328613281</c:v>
                </c:pt>
                <c:pt idx="11602">
                  <c:v>197.10000610351563</c:v>
                </c:pt>
                <c:pt idx="11603">
                  <c:v>196.77000427246094</c:v>
                </c:pt>
                <c:pt idx="11604">
                  <c:v>197.22999572753906</c:v>
                </c:pt>
                <c:pt idx="11605">
                  <c:v>197.6300048828125</c:v>
                </c:pt>
                <c:pt idx="11606">
                  <c:v>196.94000244140625</c:v>
                </c:pt>
                <c:pt idx="11607">
                  <c:v>196.80999755859375</c:v>
                </c:pt>
                <c:pt idx="11608">
                  <c:v>196.92999267578125</c:v>
                </c:pt>
                <c:pt idx="11609">
                  <c:v>197.22000122070313</c:v>
                </c:pt>
                <c:pt idx="11610">
                  <c:v>196.80999755859375</c:v>
                </c:pt>
                <c:pt idx="11611">
                  <c:v>196.69000244140625</c:v>
                </c:pt>
                <c:pt idx="11612">
                  <c:v>197.21000671386719</c:v>
                </c:pt>
                <c:pt idx="11613">
                  <c:v>197.75999450683594</c:v>
                </c:pt>
                <c:pt idx="11614">
                  <c:v>197.41000366210938</c:v>
                </c:pt>
                <c:pt idx="11615">
                  <c:v>196.72999572753906</c:v>
                </c:pt>
                <c:pt idx="11616">
                  <c:v>196.66000366210938</c:v>
                </c:pt>
                <c:pt idx="11617">
                  <c:v>196.08000183105469</c:v>
                </c:pt>
                <c:pt idx="11618">
                  <c:v>197.00999450683594</c:v>
                </c:pt>
                <c:pt idx="11619">
                  <c:v>197.44999694824219</c:v>
                </c:pt>
                <c:pt idx="11620">
                  <c:v>197.14999389648438</c:v>
                </c:pt>
                <c:pt idx="11621">
                  <c:v>197.44999694824219</c:v>
                </c:pt>
                <c:pt idx="11622">
                  <c:v>197.08999633789063</c:v>
                </c:pt>
                <c:pt idx="11623">
                  <c:v>197.08000183105469</c:v>
                </c:pt>
                <c:pt idx="11624">
                  <c:v>197.16999816894531</c:v>
                </c:pt>
                <c:pt idx="11625">
                  <c:v>196.99000549316406</c:v>
                </c:pt>
                <c:pt idx="11626">
                  <c:v>196.58999633789063</c:v>
                </c:pt>
                <c:pt idx="11627">
                  <c:v>196.24000549316406</c:v>
                </c:pt>
                <c:pt idx="11628">
                  <c:v>196.61000061035156</c:v>
                </c:pt>
                <c:pt idx="11629">
                  <c:v>197.77000427246094</c:v>
                </c:pt>
                <c:pt idx="11630">
                  <c:v>197.25</c:v>
                </c:pt>
                <c:pt idx="11631">
                  <c:v>197.64999389648438</c:v>
                </c:pt>
                <c:pt idx="11632">
                  <c:v>197.22000122070313</c:v>
                </c:pt>
                <c:pt idx="11633">
                  <c:v>196.55999755859375</c:v>
                </c:pt>
                <c:pt idx="11634">
                  <c:v>196.78999328613281</c:v>
                </c:pt>
                <c:pt idx="11635">
                  <c:v>196.46000671386719</c:v>
                </c:pt>
                <c:pt idx="11636">
                  <c:v>196.85000610351563</c:v>
                </c:pt>
                <c:pt idx="11637">
                  <c:v>196.49000549316406</c:v>
                </c:pt>
                <c:pt idx="11638">
                  <c:v>196.85000610351563</c:v>
                </c:pt>
                <c:pt idx="11639">
                  <c:v>196.55999755859375</c:v>
                </c:pt>
                <c:pt idx="11640">
                  <c:v>196.64999389648438</c:v>
                </c:pt>
                <c:pt idx="11641">
                  <c:v>197.1300048828125</c:v>
                </c:pt>
                <c:pt idx="11642">
                  <c:v>197.33999633789063</c:v>
                </c:pt>
                <c:pt idx="11643">
                  <c:v>196.30999755859375</c:v>
                </c:pt>
                <c:pt idx="11644">
                  <c:v>195.94999694824219</c:v>
                </c:pt>
                <c:pt idx="11645">
                  <c:v>196.44999694824219</c:v>
                </c:pt>
                <c:pt idx="11646">
                  <c:v>196.66999816894531</c:v>
                </c:pt>
                <c:pt idx="11647">
                  <c:v>196.83999633789063</c:v>
                </c:pt>
                <c:pt idx="11648">
                  <c:v>197.1300048828125</c:v>
                </c:pt>
                <c:pt idx="11649">
                  <c:v>196.74000549316406</c:v>
                </c:pt>
                <c:pt idx="11650">
                  <c:v>197.22000122070313</c:v>
                </c:pt>
                <c:pt idx="11651">
                  <c:v>197.10000610351563</c:v>
                </c:pt>
                <c:pt idx="11652">
                  <c:v>197.41999816894531</c:v>
                </c:pt>
                <c:pt idx="11653">
                  <c:v>196.47999572753906</c:v>
                </c:pt>
                <c:pt idx="11654">
                  <c:v>195.91000366210938</c:v>
                </c:pt>
                <c:pt idx="11655">
                  <c:v>196.49000549316406</c:v>
                </c:pt>
                <c:pt idx="11656">
                  <c:v>197.05999755859375</c:v>
                </c:pt>
                <c:pt idx="11657">
                  <c:v>196.75</c:v>
                </c:pt>
                <c:pt idx="11658">
                  <c:v>196.8800048828125</c:v>
                </c:pt>
                <c:pt idx="11659">
                  <c:v>196.64999389648438</c:v>
                </c:pt>
                <c:pt idx="11660">
                  <c:v>197.63999938964844</c:v>
                </c:pt>
                <c:pt idx="11661">
                  <c:v>197.24000549316406</c:v>
                </c:pt>
                <c:pt idx="11662">
                  <c:v>197.69000244140625</c:v>
                </c:pt>
                <c:pt idx="11663">
                  <c:v>197.19000244140625</c:v>
                </c:pt>
                <c:pt idx="11664">
                  <c:v>196.30999755859375</c:v>
                </c:pt>
                <c:pt idx="11665">
                  <c:v>196.86000061035156</c:v>
                </c:pt>
                <c:pt idx="11666">
                  <c:v>196.85000610351563</c:v>
                </c:pt>
                <c:pt idx="11667">
                  <c:v>196.61000061035156</c:v>
                </c:pt>
                <c:pt idx="11668">
                  <c:v>197.25</c:v>
                </c:pt>
                <c:pt idx="11669">
                  <c:v>196.49000549316406</c:v>
                </c:pt>
                <c:pt idx="11670">
                  <c:v>197.19000244140625</c:v>
                </c:pt>
                <c:pt idx="11671">
                  <c:v>196.91000366210938</c:v>
                </c:pt>
                <c:pt idx="11672">
                  <c:v>196.94999694824219</c:v>
                </c:pt>
                <c:pt idx="11673">
                  <c:v>196.77000427246094</c:v>
                </c:pt>
                <c:pt idx="11674">
                  <c:v>197.77000427246094</c:v>
                </c:pt>
                <c:pt idx="11675">
                  <c:v>197.32000732421875</c:v>
                </c:pt>
                <c:pt idx="11676">
                  <c:v>196.58999633789063</c:v>
                </c:pt>
                <c:pt idx="11677">
                  <c:v>197.19000244140625</c:v>
                </c:pt>
                <c:pt idx="11678">
                  <c:v>196.83999633789063</c:v>
                </c:pt>
                <c:pt idx="11679">
                  <c:v>197.05000305175781</c:v>
                </c:pt>
                <c:pt idx="11680">
                  <c:v>196.69999694824219</c:v>
                </c:pt>
                <c:pt idx="11681">
                  <c:v>196.58999633789063</c:v>
                </c:pt>
                <c:pt idx="11682">
                  <c:v>197.27000427246094</c:v>
                </c:pt>
                <c:pt idx="11683">
                  <c:v>196.6199951171875</c:v>
                </c:pt>
                <c:pt idx="11684">
                  <c:v>197.25</c:v>
                </c:pt>
                <c:pt idx="11685">
                  <c:v>196.82000732421875</c:v>
                </c:pt>
                <c:pt idx="11686">
                  <c:v>197.08999633789063</c:v>
                </c:pt>
                <c:pt idx="11687">
                  <c:v>197.3800048828125</c:v>
                </c:pt>
                <c:pt idx="11688">
                  <c:v>196.57000732421875</c:v>
                </c:pt>
                <c:pt idx="11689">
                  <c:v>195.99000549316406</c:v>
                </c:pt>
                <c:pt idx="11690">
                  <c:v>196.66000366210938</c:v>
                </c:pt>
                <c:pt idx="11691">
                  <c:v>196.96000671386719</c:v>
                </c:pt>
                <c:pt idx="11692">
                  <c:v>196.71000671386719</c:v>
                </c:pt>
                <c:pt idx="11693">
                  <c:v>196.53999328613281</c:v>
                </c:pt>
                <c:pt idx="11694">
                  <c:v>197.22000122070313</c:v>
                </c:pt>
                <c:pt idx="11695">
                  <c:v>197.75</c:v>
                </c:pt>
                <c:pt idx="11696">
                  <c:v>197.21000671386719</c:v>
                </c:pt>
                <c:pt idx="11697">
                  <c:v>197.67999267578125</c:v>
                </c:pt>
                <c:pt idx="11698">
                  <c:v>197.03999328613281</c:v>
                </c:pt>
                <c:pt idx="11699">
                  <c:v>197.24000549316406</c:v>
                </c:pt>
                <c:pt idx="11700">
                  <c:v>197.1199951171875</c:v>
                </c:pt>
                <c:pt idx="11701">
                  <c:v>197.41000366210938</c:v>
                </c:pt>
                <c:pt idx="11702">
                  <c:v>197.16999816894531</c:v>
                </c:pt>
                <c:pt idx="11703">
                  <c:v>197.72999572753906</c:v>
                </c:pt>
                <c:pt idx="11704">
                  <c:v>197.27999877929688</c:v>
                </c:pt>
                <c:pt idx="11705">
                  <c:v>196.28999328613281</c:v>
                </c:pt>
                <c:pt idx="11706">
                  <c:v>196.82000732421875</c:v>
                </c:pt>
                <c:pt idx="11707">
                  <c:v>196.69999694824219</c:v>
                </c:pt>
                <c:pt idx="11708">
                  <c:v>196.5</c:v>
                </c:pt>
                <c:pt idx="11709">
                  <c:v>196.10000610351563</c:v>
                </c:pt>
                <c:pt idx="11710">
                  <c:v>196.52000427246094</c:v>
                </c:pt>
                <c:pt idx="11711">
                  <c:v>197.49000549316406</c:v>
                </c:pt>
                <c:pt idx="11712">
                  <c:v>196.89999389648438</c:v>
                </c:pt>
                <c:pt idx="11713">
                  <c:v>196.82000732421875</c:v>
                </c:pt>
                <c:pt idx="11714">
                  <c:v>197.16999816894531</c:v>
                </c:pt>
                <c:pt idx="11715">
                  <c:v>196.47999572753906</c:v>
                </c:pt>
                <c:pt idx="11716">
                  <c:v>197.28999328613281</c:v>
                </c:pt>
                <c:pt idx="11717">
                  <c:v>196.57000732421875</c:v>
                </c:pt>
                <c:pt idx="11718">
                  <c:v>196.6199951171875</c:v>
                </c:pt>
                <c:pt idx="11719">
                  <c:v>197.03999328613281</c:v>
                </c:pt>
                <c:pt idx="11720">
                  <c:v>197.07000732421875</c:v>
                </c:pt>
                <c:pt idx="11721">
                  <c:v>196.8800048828125</c:v>
                </c:pt>
                <c:pt idx="11722">
                  <c:v>196.66000366210938</c:v>
                </c:pt>
                <c:pt idx="11723">
                  <c:v>197.35000610351563</c:v>
                </c:pt>
                <c:pt idx="11724">
                  <c:v>197.75999450683594</c:v>
                </c:pt>
                <c:pt idx="11725">
                  <c:v>196.72000122070313</c:v>
                </c:pt>
                <c:pt idx="11726">
                  <c:v>196.24000549316406</c:v>
                </c:pt>
                <c:pt idx="11727">
                  <c:v>196.74000549316406</c:v>
                </c:pt>
                <c:pt idx="11728">
                  <c:v>196.39999389648438</c:v>
                </c:pt>
                <c:pt idx="11729">
                  <c:v>196.6300048828125</c:v>
                </c:pt>
                <c:pt idx="11730">
                  <c:v>196.41999816894531</c:v>
                </c:pt>
                <c:pt idx="11731">
                  <c:v>196.58000183105469</c:v>
                </c:pt>
                <c:pt idx="11732">
                  <c:v>197.86000061035156</c:v>
                </c:pt>
                <c:pt idx="11733">
                  <c:v>197.25</c:v>
                </c:pt>
                <c:pt idx="11734">
                  <c:v>195.97999572753906</c:v>
                </c:pt>
                <c:pt idx="11735">
                  <c:v>197.1199951171875</c:v>
                </c:pt>
                <c:pt idx="11736">
                  <c:v>197.55000305175781</c:v>
                </c:pt>
                <c:pt idx="11737">
                  <c:v>197</c:v>
                </c:pt>
                <c:pt idx="11738">
                  <c:v>197.25999450683594</c:v>
                </c:pt>
                <c:pt idx="11739">
                  <c:v>197.10000610351563</c:v>
                </c:pt>
                <c:pt idx="11740">
                  <c:v>197.22000122070313</c:v>
                </c:pt>
                <c:pt idx="11741">
                  <c:v>197.30999755859375</c:v>
                </c:pt>
                <c:pt idx="11742">
                  <c:v>196.10000610351563</c:v>
                </c:pt>
                <c:pt idx="11743">
                  <c:v>196.57000732421875</c:v>
                </c:pt>
                <c:pt idx="11744">
                  <c:v>196.05000305175781</c:v>
                </c:pt>
                <c:pt idx="11745">
                  <c:v>196.69000244140625</c:v>
                </c:pt>
                <c:pt idx="11746">
                  <c:v>197.25999450683594</c:v>
                </c:pt>
                <c:pt idx="11747">
                  <c:v>196.91999816894531</c:v>
                </c:pt>
                <c:pt idx="11748">
                  <c:v>197</c:v>
                </c:pt>
                <c:pt idx="11749">
                  <c:v>197.27999877929688</c:v>
                </c:pt>
                <c:pt idx="11750">
                  <c:v>196.52000427246094</c:v>
                </c:pt>
                <c:pt idx="11751">
                  <c:v>197.24000549316406</c:v>
                </c:pt>
                <c:pt idx="11752">
                  <c:v>197.16999816894531</c:v>
                </c:pt>
                <c:pt idx="11753">
                  <c:v>196.6300048828125</c:v>
                </c:pt>
                <c:pt idx="11754">
                  <c:v>197.16000366210938</c:v>
                </c:pt>
                <c:pt idx="11755">
                  <c:v>196.75</c:v>
                </c:pt>
                <c:pt idx="11756">
                  <c:v>197.08000183105469</c:v>
                </c:pt>
                <c:pt idx="11757">
                  <c:v>197.11000061035156</c:v>
                </c:pt>
                <c:pt idx="11758">
                  <c:v>197.75999450683594</c:v>
                </c:pt>
                <c:pt idx="11759">
                  <c:v>197.30999755859375</c:v>
                </c:pt>
                <c:pt idx="11760">
                  <c:v>196.55999755859375</c:v>
                </c:pt>
                <c:pt idx="11761">
                  <c:v>196.82000732421875</c:v>
                </c:pt>
                <c:pt idx="11762">
                  <c:v>197.11000061035156</c:v>
                </c:pt>
                <c:pt idx="11763">
                  <c:v>197.3800048828125</c:v>
                </c:pt>
                <c:pt idx="11764">
                  <c:v>197.25999450683594</c:v>
                </c:pt>
                <c:pt idx="11765">
                  <c:v>197.58999633789063</c:v>
                </c:pt>
                <c:pt idx="11766">
                  <c:v>197.3800048828125</c:v>
                </c:pt>
                <c:pt idx="11767">
                  <c:v>197.74000549316406</c:v>
                </c:pt>
                <c:pt idx="11768">
                  <c:v>196.71000671386719</c:v>
                </c:pt>
                <c:pt idx="11769">
                  <c:v>196.16000366210938</c:v>
                </c:pt>
                <c:pt idx="11770">
                  <c:v>196.72000122070313</c:v>
                </c:pt>
                <c:pt idx="11771">
                  <c:v>197.16000366210938</c:v>
                </c:pt>
                <c:pt idx="11772">
                  <c:v>196.83999633789063</c:v>
                </c:pt>
                <c:pt idx="11773">
                  <c:v>197</c:v>
                </c:pt>
                <c:pt idx="11774">
                  <c:v>196.80999755859375</c:v>
                </c:pt>
                <c:pt idx="11775">
                  <c:v>197.80000305175781</c:v>
                </c:pt>
                <c:pt idx="11776">
                  <c:v>197.33000183105469</c:v>
                </c:pt>
                <c:pt idx="11777">
                  <c:v>197.80999755859375</c:v>
                </c:pt>
                <c:pt idx="11778">
                  <c:v>196.6199951171875</c:v>
                </c:pt>
                <c:pt idx="11779">
                  <c:v>196.30999755859375</c:v>
                </c:pt>
                <c:pt idx="11780">
                  <c:v>196.86000061035156</c:v>
                </c:pt>
                <c:pt idx="11781">
                  <c:v>196.77999877929688</c:v>
                </c:pt>
                <c:pt idx="11782">
                  <c:v>196.77999877929688</c:v>
                </c:pt>
                <c:pt idx="11783">
                  <c:v>196.55000305175781</c:v>
                </c:pt>
                <c:pt idx="11784">
                  <c:v>197.27000427246094</c:v>
                </c:pt>
                <c:pt idx="11785">
                  <c:v>197.86000061035156</c:v>
                </c:pt>
                <c:pt idx="11786">
                  <c:v>197.3800048828125</c:v>
                </c:pt>
                <c:pt idx="11787">
                  <c:v>196.50999450683594</c:v>
                </c:pt>
                <c:pt idx="11788">
                  <c:v>196.97000122070313</c:v>
                </c:pt>
                <c:pt idx="11789">
                  <c:v>196.88999938964844</c:v>
                </c:pt>
                <c:pt idx="11790">
                  <c:v>197.00999450683594</c:v>
                </c:pt>
                <c:pt idx="11791">
                  <c:v>196.44000244140625</c:v>
                </c:pt>
                <c:pt idx="11792">
                  <c:v>196.63999938964844</c:v>
                </c:pt>
                <c:pt idx="11793">
                  <c:v>197.3699951171875</c:v>
                </c:pt>
                <c:pt idx="11794">
                  <c:v>197.3699951171875</c:v>
                </c:pt>
                <c:pt idx="11795">
                  <c:v>196.67999267578125</c:v>
                </c:pt>
                <c:pt idx="11796">
                  <c:v>197.32000732421875</c:v>
                </c:pt>
                <c:pt idx="11797">
                  <c:v>197.75999450683594</c:v>
                </c:pt>
                <c:pt idx="11798">
                  <c:v>197.1300048828125</c:v>
                </c:pt>
                <c:pt idx="11799">
                  <c:v>197.03999328613281</c:v>
                </c:pt>
                <c:pt idx="11800">
                  <c:v>197.19999694824219</c:v>
                </c:pt>
                <c:pt idx="11801">
                  <c:v>197.46000671386719</c:v>
                </c:pt>
                <c:pt idx="11802">
                  <c:v>196.69999694824219</c:v>
                </c:pt>
                <c:pt idx="11803">
                  <c:v>197.41999816894531</c:v>
                </c:pt>
                <c:pt idx="11804">
                  <c:v>196.61000061035156</c:v>
                </c:pt>
                <c:pt idx="11805">
                  <c:v>196.72999572753906</c:v>
                </c:pt>
                <c:pt idx="11806">
                  <c:v>197.24000549316406</c:v>
                </c:pt>
                <c:pt idx="11807">
                  <c:v>196.72999572753906</c:v>
                </c:pt>
                <c:pt idx="11808">
                  <c:v>196.44000244140625</c:v>
                </c:pt>
                <c:pt idx="11809">
                  <c:v>196.83999633789063</c:v>
                </c:pt>
                <c:pt idx="11810">
                  <c:v>196.92999267578125</c:v>
                </c:pt>
                <c:pt idx="11811">
                  <c:v>196.77000427246094</c:v>
                </c:pt>
                <c:pt idx="11812">
                  <c:v>196.69999694824219</c:v>
                </c:pt>
                <c:pt idx="11813">
                  <c:v>197.44000244140625</c:v>
                </c:pt>
                <c:pt idx="11814">
                  <c:v>197.97000122070313</c:v>
                </c:pt>
                <c:pt idx="11815">
                  <c:v>196.78999328613281</c:v>
                </c:pt>
                <c:pt idx="11816">
                  <c:v>196.42999267578125</c:v>
                </c:pt>
                <c:pt idx="11817">
                  <c:v>196.88999938964844</c:v>
                </c:pt>
                <c:pt idx="11818">
                  <c:v>196.60000610351563</c:v>
                </c:pt>
                <c:pt idx="11819">
                  <c:v>196.80000305175781</c:v>
                </c:pt>
                <c:pt idx="11820">
                  <c:v>196.64999389648438</c:v>
                </c:pt>
                <c:pt idx="11821">
                  <c:v>196.83999633789063</c:v>
                </c:pt>
                <c:pt idx="11822">
                  <c:v>197.97999572753906</c:v>
                </c:pt>
                <c:pt idx="11823">
                  <c:v>197.5</c:v>
                </c:pt>
                <c:pt idx="11824">
                  <c:v>198</c:v>
                </c:pt>
                <c:pt idx="11825">
                  <c:v>196.97000122070313</c:v>
                </c:pt>
                <c:pt idx="11826">
                  <c:v>196.55000305175781</c:v>
                </c:pt>
                <c:pt idx="11827">
                  <c:v>196.97999572753906</c:v>
                </c:pt>
                <c:pt idx="11828">
                  <c:v>196.75</c:v>
                </c:pt>
                <c:pt idx="11829">
                  <c:v>196.80999755859375</c:v>
                </c:pt>
                <c:pt idx="11830">
                  <c:v>196.52000427246094</c:v>
                </c:pt>
                <c:pt idx="11831">
                  <c:v>196.77999877929688</c:v>
                </c:pt>
                <c:pt idx="11832">
                  <c:v>197.94999694824219</c:v>
                </c:pt>
                <c:pt idx="11833">
                  <c:v>197.44999694824219</c:v>
                </c:pt>
                <c:pt idx="11834">
                  <c:v>197.92999267578125</c:v>
                </c:pt>
                <c:pt idx="11835">
                  <c:v>197.05000305175781</c:v>
                </c:pt>
                <c:pt idx="11836">
                  <c:v>196.74000549316406</c:v>
                </c:pt>
                <c:pt idx="11837">
                  <c:v>197.17999267578125</c:v>
                </c:pt>
                <c:pt idx="11838">
                  <c:v>196.52999877929688</c:v>
                </c:pt>
                <c:pt idx="11839">
                  <c:v>196.78999328613281</c:v>
                </c:pt>
                <c:pt idx="11840">
                  <c:v>196.49000549316406</c:v>
                </c:pt>
                <c:pt idx="11841">
                  <c:v>196.69999694824219</c:v>
                </c:pt>
                <c:pt idx="11842">
                  <c:v>197.92999267578125</c:v>
                </c:pt>
                <c:pt idx="11843">
                  <c:v>197.44999694824219</c:v>
                </c:pt>
                <c:pt idx="11844">
                  <c:v>196.78999328613281</c:v>
                </c:pt>
                <c:pt idx="11845">
                  <c:v>197.13999938964844</c:v>
                </c:pt>
                <c:pt idx="11846">
                  <c:v>197.08000183105469</c:v>
                </c:pt>
                <c:pt idx="11847">
                  <c:v>197.16000366210938</c:v>
                </c:pt>
                <c:pt idx="11848">
                  <c:v>197.03999328613281</c:v>
                </c:pt>
                <c:pt idx="11849">
                  <c:v>196.77000427246094</c:v>
                </c:pt>
                <c:pt idx="11850">
                  <c:v>197.44999694824219</c:v>
                </c:pt>
                <c:pt idx="11851">
                  <c:v>196.78999328613281</c:v>
                </c:pt>
                <c:pt idx="11852">
                  <c:v>196.75</c:v>
                </c:pt>
                <c:pt idx="11853">
                  <c:v>197.41000366210938</c:v>
                </c:pt>
                <c:pt idx="11854">
                  <c:v>196.83999633789063</c:v>
                </c:pt>
                <c:pt idx="11855">
                  <c:v>196.32000732421875</c:v>
                </c:pt>
                <c:pt idx="11856">
                  <c:v>197.03999328613281</c:v>
                </c:pt>
                <c:pt idx="11857">
                  <c:v>197.19000244140625</c:v>
                </c:pt>
                <c:pt idx="11858">
                  <c:v>196.92999267578125</c:v>
                </c:pt>
                <c:pt idx="11859">
                  <c:v>196.72000122070313</c:v>
                </c:pt>
                <c:pt idx="11860">
                  <c:v>197.57000732421875</c:v>
                </c:pt>
                <c:pt idx="11861">
                  <c:v>198.03999328613281</c:v>
                </c:pt>
                <c:pt idx="11862">
                  <c:v>197.5</c:v>
                </c:pt>
                <c:pt idx="11863">
                  <c:v>196.35000610351563</c:v>
                </c:pt>
                <c:pt idx="11864">
                  <c:v>196.85000610351563</c:v>
                </c:pt>
                <c:pt idx="11865">
                  <c:v>196.64999389648438</c:v>
                </c:pt>
                <c:pt idx="11866">
                  <c:v>196.92999267578125</c:v>
                </c:pt>
                <c:pt idx="11867">
                  <c:v>196.77000427246094</c:v>
                </c:pt>
                <c:pt idx="11868">
                  <c:v>196.91999816894531</c:v>
                </c:pt>
                <c:pt idx="11869">
                  <c:v>198.10000610351563</c:v>
                </c:pt>
                <c:pt idx="11870">
                  <c:v>197.58000183105469</c:v>
                </c:pt>
                <c:pt idx="11871">
                  <c:v>198.00999450683594</c:v>
                </c:pt>
                <c:pt idx="11872">
                  <c:v>197.44999694824219</c:v>
                </c:pt>
                <c:pt idx="11873">
                  <c:v>196.85000610351563</c:v>
                </c:pt>
                <c:pt idx="11874">
                  <c:v>197.1300048828125</c:v>
                </c:pt>
                <c:pt idx="11875">
                  <c:v>197.07000732421875</c:v>
                </c:pt>
                <c:pt idx="11876">
                  <c:v>197.27000427246094</c:v>
                </c:pt>
                <c:pt idx="11877">
                  <c:v>196.30999755859375</c:v>
                </c:pt>
                <c:pt idx="11878">
                  <c:v>196.74000549316406</c:v>
                </c:pt>
                <c:pt idx="11879">
                  <c:v>196.14999389648438</c:v>
                </c:pt>
                <c:pt idx="11880">
                  <c:v>197.32000732421875</c:v>
                </c:pt>
                <c:pt idx="11881">
                  <c:v>197.80999755859375</c:v>
                </c:pt>
                <c:pt idx="11882">
                  <c:v>197.41000366210938</c:v>
                </c:pt>
                <c:pt idx="11883">
                  <c:v>197.22999572753906</c:v>
                </c:pt>
                <c:pt idx="11884">
                  <c:v>197.36000061035156</c:v>
                </c:pt>
                <c:pt idx="11885">
                  <c:v>197.39999389648438</c:v>
                </c:pt>
                <c:pt idx="11886">
                  <c:v>197.3699951171875</c:v>
                </c:pt>
                <c:pt idx="11887">
                  <c:v>196.30999755859375</c:v>
                </c:pt>
                <c:pt idx="11888">
                  <c:v>196.80999755859375</c:v>
                </c:pt>
                <c:pt idx="11889">
                  <c:v>197.47999572753906</c:v>
                </c:pt>
                <c:pt idx="11890">
                  <c:v>197.39999389648438</c:v>
                </c:pt>
                <c:pt idx="11891">
                  <c:v>196.83999633789063</c:v>
                </c:pt>
                <c:pt idx="11892">
                  <c:v>197.36000061035156</c:v>
                </c:pt>
                <c:pt idx="11893">
                  <c:v>196.85000610351563</c:v>
                </c:pt>
                <c:pt idx="11894">
                  <c:v>196.77000427246094</c:v>
                </c:pt>
                <c:pt idx="11895">
                  <c:v>196.97000122070313</c:v>
                </c:pt>
                <c:pt idx="11896">
                  <c:v>197.21000671386719</c:v>
                </c:pt>
                <c:pt idx="11897">
                  <c:v>197.02000427246094</c:v>
                </c:pt>
                <c:pt idx="11898">
                  <c:v>196.82000732421875</c:v>
                </c:pt>
                <c:pt idx="11899">
                  <c:v>197.47999572753906</c:v>
                </c:pt>
                <c:pt idx="11900">
                  <c:v>197.66999816894531</c:v>
                </c:pt>
                <c:pt idx="11901">
                  <c:v>196.72000122070313</c:v>
                </c:pt>
                <c:pt idx="11902">
                  <c:v>196.72000122070313</c:v>
                </c:pt>
                <c:pt idx="11903">
                  <c:v>196.61000061035156</c:v>
                </c:pt>
                <c:pt idx="11904">
                  <c:v>196.05999755859375</c:v>
                </c:pt>
                <c:pt idx="11905">
                  <c:v>197.28999328613281</c:v>
                </c:pt>
                <c:pt idx="11906">
                  <c:v>197.72999572753906</c:v>
                </c:pt>
                <c:pt idx="11907">
                  <c:v>197.39999389648438</c:v>
                </c:pt>
                <c:pt idx="11908">
                  <c:v>197.05999755859375</c:v>
                </c:pt>
                <c:pt idx="11909">
                  <c:v>197.22999572753906</c:v>
                </c:pt>
                <c:pt idx="11910">
                  <c:v>197.02999877929688</c:v>
                </c:pt>
                <c:pt idx="11911">
                  <c:v>196.72000122070313</c:v>
                </c:pt>
                <c:pt idx="11912">
                  <c:v>196.3699951171875</c:v>
                </c:pt>
                <c:pt idx="11913">
                  <c:v>196.72000122070313</c:v>
                </c:pt>
                <c:pt idx="11914">
                  <c:v>197.97999572753906</c:v>
                </c:pt>
                <c:pt idx="11915">
                  <c:v>197.46000671386719</c:v>
                </c:pt>
                <c:pt idx="11916">
                  <c:v>197.96000671386719</c:v>
                </c:pt>
                <c:pt idx="11917">
                  <c:v>196.83999633789063</c:v>
                </c:pt>
                <c:pt idx="11918">
                  <c:v>196.41999816894531</c:v>
                </c:pt>
                <c:pt idx="11919">
                  <c:v>196.8699951171875</c:v>
                </c:pt>
                <c:pt idx="11920">
                  <c:v>197.1199951171875</c:v>
                </c:pt>
                <c:pt idx="11921">
                  <c:v>196.91000366210938</c:v>
                </c:pt>
                <c:pt idx="11922">
                  <c:v>197.03999328613281</c:v>
                </c:pt>
                <c:pt idx="11923">
                  <c:v>196.91999816894531</c:v>
                </c:pt>
                <c:pt idx="11924">
                  <c:v>197.03999328613281</c:v>
                </c:pt>
                <c:pt idx="11925">
                  <c:v>196.94999694824219</c:v>
                </c:pt>
                <c:pt idx="11926">
                  <c:v>197.80999755859375</c:v>
                </c:pt>
                <c:pt idx="11927">
                  <c:v>197.44000244140625</c:v>
                </c:pt>
                <c:pt idx="11928">
                  <c:v>197.80000305175781</c:v>
                </c:pt>
                <c:pt idx="11929">
                  <c:v>196.77000427246094</c:v>
                </c:pt>
                <c:pt idx="11930">
                  <c:v>196.14999389648438</c:v>
                </c:pt>
                <c:pt idx="11931">
                  <c:v>196.78999328613281</c:v>
                </c:pt>
                <c:pt idx="11932">
                  <c:v>197.33999633789063</c:v>
                </c:pt>
                <c:pt idx="11933">
                  <c:v>197.02000427246094</c:v>
                </c:pt>
                <c:pt idx="11934">
                  <c:v>197.02999877929688</c:v>
                </c:pt>
                <c:pt idx="11935">
                  <c:v>196.96000671386719</c:v>
                </c:pt>
                <c:pt idx="11936">
                  <c:v>196.67999267578125</c:v>
                </c:pt>
                <c:pt idx="11937">
                  <c:v>197.41999816894531</c:v>
                </c:pt>
                <c:pt idx="11938">
                  <c:v>196.72999572753906</c:v>
                </c:pt>
                <c:pt idx="11939">
                  <c:v>196.3699951171875</c:v>
                </c:pt>
                <c:pt idx="11940">
                  <c:v>197.41000366210938</c:v>
                </c:pt>
                <c:pt idx="11941">
                  <c:v>196.72999572753906</c:v>
                </c:pt>
                <c:pt idx="11942">
                  <c:v>197.32000732421875</c:v>
                </c:pt>
                <c:pt idx="11943">
                  <c:v>197.88999938964844</c:v>
                </c:pt>
                <c:pt idx="11944">
                  <c:v>197.10000610351563</c:v>
                </c:pt>
                <c:pt idx="11945">
                  <c:v>196.8800048828125</c:v>
                </c:pt>
                <c:pt idx="11946">
                  <c:v>197.19000244140625</c:v>
                </c:pt>
                <c:pt idx="11947">
                  <c:v>196.49000549316406</c:v>
                </c:pt>
                <c:pt idx="11948">
                  <c:v>196.69999694824219</c:v>
                </c:pt>
                <c:pt idx="11949">
                  <c:v>196.24000549316406</c:v>
                </c:pt>
                <c:pt idx="11950">
                  <c:v>196.57000732421875</c:v>
                </c:pt>
                <c:pt idx="11951">
                  <c:v>197.77999877929688</c:v>
                </c:pt>
                <c:pt idx="11952">
                  <c:v>197.32000732421875</c:v>
                </c:pt>
                <c:pt idx="11953">
                  <c:v>197.86000061035156</c:v>
                </c:pt>
                <c:pt idx="11954">
                  <c:v>196.92999267578125</c:v>
                </c:pt>
                <c:pt idx="11955">
                  <c:v>196.80999755859375</c:v>
                </c:pt>
                <c:pt idx="11956">
                  <c:v>197.03999328613281</c:v>
                </c:pt>
                <c:pt idx="11957">
                  <c:v>196.63999938964844</c:v>
                </c:pt>
                <c:pt idx="11958">
                  <c:v>196.78999328613281</c:v>
                </c:pt>
                <c:pt idx="11959">
                  <c:v>196.63999938964844</c:v>
                </c:pt>
                <c:pt idx="11960">
                  <c:v>197.52000427246094</c:v>
                </c:pt>
                <c:pt idx="11961">
                  <c:v>198.00999450683594</c:v>
                </c:pt>
                <c:pt idx="11962">
                  <c:v>197.46000671386719</c:v>
                </c:pt>
                <c:pt idx="11963">
                  <c:v>197.99000549316406</c:v>
                </c:pt>
                <c:pt idx="11964">
                  <c:v>196.92999267578125</c:v>
                </c:pt>
                <c:pt idx="11965">
                  <c:v>196.44000244140625</c:v>
                </c:pt>
                <c:pt idx="11966">
                  <c:v>196.91999816894531</c:v>
                </c:pt>
                <c:pt idx="11967">
                  <c:v>196.41999816894531</c:v>
                </c:pt>
                <c:pt idx="11968">
                  <c:v>197.05000305175781</c:v>
                </c:pt>
                <c:pt idx="11969">
                  <c:v>197.21000671386719</c:v>
                </c:pt>
                <c:pt idx="11970">
                  <c:v>197.07000732421875</c:v>
                </c:pt>
                <c:pt idx="11971">
                  <c:v>197.71000671386719</c:v>
                </c:pt>
                <c:pt idx="11972">
                  <c:v>197.3699951171875</c:v>
                </c:pt>
                <c:pt idx="11973">
                  <c:v>197.72999572753906</c:v>
                </c:pt>
                <c:pt idx="11974">
                  <c:v>197.50999450683594</c:v>
                </c:pt>
                <c:pt idx="11975">
                  <c:v>197.42999267578125</c:v>
                </c:pt>
                <c:pt idx="11976">
                  <c:v>196.83000183105469</c:v>
                </c:pt>
                <c:pt idx="11977">
                  <c:v>197.50999450683594</c:v>
                </c:pt>
                <c:pt idx="11978">
                  <c:v>196.8699951171875</c:v>
                </c:pt>
                <c:pt idx="11979">
                  <c:v>197.44000244140625</c:v>
                </c:pt>
                <c:pt idx="11980">
                  <c:v>197.19999694824219</c:v>
                </c:pt>
                <c:pt idx="11981">
                  <c:v>197.1300048828125</c:v>
                </c:pt>
                <c:pt idx="11982">
                  <c:v>197.47999572753906</c:v>
                </c:pt>
                <c:pt idx="11983">
                  <c:v>196.85000610351563</c:v>
                </c:pt>
                <c:pt idx="11984">
                  <c:v>196.58999633789063</c:v>
                </c:pt>
                <c:pt idx="11985">
                  <c:v>197.52000427246094</c:v>
                </c:pt>
                <c:pt idx="11986">
                  <c:v>196.77999877929688</c:v>
                </c:pt>
                <c:pt idx="11987">
                  <c:v>197.41999816894531</c:v>
                </c:pt>
                <c:pt idx="11988">
                  <c:v>197.94999694824219</c:v>
                </c:pt>
                <c:pt idx="11989">
                  <c:v>196.89999389648438</c:v>
                </c:pt>
                <c:pt idx="11990">
                  <c:v>196.58000183105469</c:v>
                </c:pt>
                <c:pt idx="11991">
                  <c:v>196.97999572753906</c:v>
                </c:pt>
                <c:pt idx="11992">
                  <c:v>196.6199951171875</c:v>
                </c:pt>
                <c:pt idx="11993">
                  <c:v>196.72000122070313</c:v>
                </c:pt>
                <c:pt idx="11994">
                  <c:v>196.5</c:v>
                </c:pt>
                <c:pt idx="11995">
                  <c:v>197.36000061035156</c:v>
                </c:pt>
                <c:pt idx="11996">
                  <c:v>196.35000610351563</c:v>
                </c:pt>
                <c:pt idx="11997">
                  <c:v>197.38999938964844</c:v>
                </c:pt>
                <c:pt idx="11998">
                  <c:v>197.8699951171875</c:v>
                </c:pt>
                <c:pt idx="11999">
                  <c:v>197.33999633789063</c:v>
                </c:pt>
                <c:pt idx="12000">
                  <c:v>196.74000549316406</c:v>
                </c:pt>
                <c:pt idx="12001">
                  <c:v>197.08999633789063</c:v>
                </c:pt>
                <c:pt idx="12002">
                  <c:v>196.83999633789063</c:v>
                </c:pt>
                <c:pt idx="12003">
                  <c:v>196.75</c:v>
                </c:pt>
                <c:pt idx="12004">
                  <c:v>196.3800048828125</c:v>
                </c:pt>
                <c:pt idx="12005">
                  <c:v>196.71000671386719</c:v>
                </c:pt>
                <c:pt idx="12006">
                  <c:v>196.32000732421875</c:v>
                </c:pt>
                <c:pt idx="12007">
                  <c:v>197.24000549316406</c:v>
                </c:pt>
                <c:pt idx="12008">
                  <c:v>197.85000610351563</c:v>
                </c:pt>
                <c:pt idx="12009">
                  <c:v>197.32000732421875</c:v>
                </c:pt>
                <c:pt idx="12010">
                  <c:v>196.52000427246094</c:v>
                </c:pt>
                <c:pt idx="12011">
                  <c:v>196.89999389648438</c:v>
                </c:pt>
                <c:pt idx="12012">
                  <c:v>196.69000244140625</c:v>
                </c:pt>
                <c:pt idx="12013">
                  <c:v>196.74000549316406</c:v>
                </c:pt>
                <c:pt idx="12014">
                  <c:v>196.50999450683594</c:v>
                </c:pt>
                <c:pt idx="12015">
                  <c:v>196.69999694824219</c:v>
                </c:pt>
                <c:pt idx="12016">
                  <c:v>197.8800048828125</c:v>
                </c:pt>
                <c:pt idx="12017">
                  <c:v>197.38999938964844</c:v>
                </c:pt>
                <c:pt idx="12018">
                  <c:v>196.55999755859375</c:v>
                </c:pt>
                <c:pt idx="12019">
                  <c:v>197.36000061035156</c:v>
                </c:pt>
                <c:pt idx="12020">
                  <c:v>197.13999938964844</c:v>
                </c:pt>
                <c:pt idx="12021">
                  <c:v>196.83000183105469</c:v>
                </c:pt>
                <c:pt idx="12022">
                  <c:v>197.08999633789063</c:v>
                </c:pt>
                <c:pt idx="12023">
                  <c:v>196.8699951171875</c:v>
                </c:pt>
                <c:pt idx="12024">
                  <c:v>197.19000244140625</c:v>
                </c:pt>
                <c:pt idx="12025">
                  <c:v>196.91000366210938</c:v>
                </c:pt>
                <c:pt idx="12026">
                  <c:v>197.22999572753906</c:v>
                </c:pt>
                <c:pt idx="12027">
                  <c:v>197.41999816894531</c:v>
                </c:pt>
                <c:pt idx="12028">
                  <c:v>196.67999267578125</c:v>
                </c:pt>
                <c:pt idx="12029">
                  <c:v>196.22999572753906</c:v>
                </c:pt>
                <c:pt idx="12030">
                  <c:v>197.36000061035156</c:v>
                </c:pt>
                <c:pt idx="12031">
                  <c:v>196.69999694824219</c:v>
                </c:pt>
                <c:pt idx="12032">
                  <c:v>197.33000183105469</c:v>
                </c:pt>
                <c:pt idx="12033">
                  <c:v>197.14999389648438</c:v>
                </c:pt>
                <c:pt idx="12034">
                  <c:v>196.77999877929688</c:v>
                </c:pt>
                <c:pt idx="12035">
                  <c:v>196.33000183105469</c:v>
                </c:pt>
                <c:pt idx="12036">
                  <c:v>196.75</c:v>
                </c:pt>
                <c:pt idx="12037">
                  <c:v>197</c:v>
                </c:pt>
                <c:pt idx="12038">
                  <c:v>196.8699951171875</c:v>
                </c:pt>
                <c:pt idx="12039">
                  <c:v>197.13999938964844</c:v>
                </c:pt>
                <c:pt idx="12040">
                  <c:v>197.22999572753906</c:v>
                </c:pt>
                <c:pt idx="12041">
                  <c:v>197.27999877929688</c:v>
                </c:pt>
                <c:pt idx="12042">
                  <c:v>197.17999267578125</c:v>
                </c:pt>
                <c:pt idx="12043">
                  <c:v>196.17999267578125</c:v>
                </c:pt>
                <c:pt idx="12044">
                  <c:v>196.60000610351563</c:v>
                </c:pt>
                <c:pt idx="12045">
                  <c:v>196.36000061035156</c:v>
                </c:pt>
                <c:pt idx="12046">
                  <c:v>196.57000732421875</c:v>
                </c:pt>
                <c:pt idx="12047">
                  <c:v>197.75</c:v>
                </c:pt>
                <c:pt idx="12048">
                  <c:v>197.38999938964844</c:v>
                </c:pt>
                <c:pt idx="12049">
                  <c:v>197.05000305175781</c:v>
                </c:pt>
                <c:pt idx="12050">
                  <c:v>196.77000427246094</c:v>
                </c:pt>
                <c:pt idx="12051">
                  <c:v>196.94000244140625</c:v>
                </c:pt>
                <c:pt idx="12052">
                  <c:v>196.61000061035156</c:v>
                </c:pt>
                <c:pt idx="12053">
                  <c:v>196.6199951171875</c:v>
                </c:pt>
                <c:pt idx="12054">
                  <c:v>197.22000122070313</c:v>
                </c:pt>
                <c:pt idx="12055">
                  <c:v>196.80999755859375</c:v>
                </c:pt>
                <c:pt idx="12056">
                  <c:v>196.71000671386719</c:v>
                </c:pt>
                <c:pt idx="12057">
                  <c:v>197.32000732421875</c:v>
                </c:pt>
                <c:pt idx="12058">
                  <c:v>196.55000305175781</c:v>
                </c:pt>
                <c:pt idx="12059">
                  <c:v>196.66999816894531</c:v>
                </c:pt>
                <c:pt idx="12060">
                  <c:v>197.30000305175781</c:v>
                </c:pt>
                <c:pt idx="12061">
                  <c:v>196.6199951171875</c:v>
                </c:pt>
                <c:pt idx="12062">
                  <c:v>197.58999633789063</c:v>
                </c:pt>
                <c:pt idx="12063">
                  <c:v>197.30000305175781</c:v>
                </c:pt>
                <c:pt idx="12064">
                  <c:v>196.72000122070313</c:v>
                </c:pt>
                <c:pt idx="12065">
                  <c:v>196.1199951171875</c:v>
                </c:pt>
                <c:pt idx="12066">
                  <c:v>197.16999816894531</c:v>
                </c:pt>
                <c:pt idx="12067">
                  <c:v>197.30999755859375</c:v>
                </c:pt>
                <c:pt idx="12068">
                  <c:v>197.3800048828125</c:v>
                </c:pt>
                <c:pt idx="12069">
                  <c:v>197.1199951171875</c:v>
                </c:pt>
                <c:pt idx="12070">
                  <c:v>196.88999938964844</c:v>
                </c:pt>
                <c:pt idx="12071">
                  <c:v>196.49000549316406</c:v>
                </c:pt>
                <c:pt idx="12072">
                  <c:v>196.91000366210938</c:v>
                </c:pt>
                <c:pt idx="12073">
                  <c:v>197.50999450683594</c:v>
                </c:pt>
                <c:pt idx="12074">
                  <c:v>197.21000671386719</c:v>
                </c:pt>
                <c:pt idx="12075">
                  <c:v>197.6199951171875</c:v>
                </c:pt>
                <c:pt idx="12076">
                  <c:v>197.33000183105469</c:v>
                </c:pt>
                <c:pt idx="12077">
                  <c:v>196.8699951171875</c:v>
                </c:pt>
                <c:pt idx="12078">
                  <c:v>197.02999877929688</c:v>
                </c:pt>
                <c:pt idx="12079">
                  <c:v>196.50999450683594</c:v>
                </c:pt>
                <c:pt idx="12080">
                  <c:v>196.80999755859375</c:v>
                </c:pt>
                <c:pt idx="12081">
                  <c:v>197.19000244140625</c:v>
                </c:pt>
                <c:pt idx="12082">
                  <c:v>196.99000549316406</c:v>
                </c:pt>
                <c:pt idx="12083">
                  <c:v>197.39999389648438</c:v>
                </c:pt>
                <c:pt idx="12084">
                  <c:v>197.24000549316406</c:v>
                </c:pt>
                <c:pt idx="12085">
                  <c:v>196.94999694824219</c:v>
                </c:pt>
                <c:pt idx="12086">
                  <c:v>197.08999633789063</c:v>
                </c:pt>
                <c:pt idx="12087">
                  <c:v>196.6300048828125</c:v>
                </c:pt>
                <c:pt idx="12088">
                  <c:v>196.83000183105469</c:v>
                </c:pt>
                <c:pt idx="12089">
                  <c:v>196.8800048828125</c:v>
                </c:pt>
                <c:pt idx="12090">
                  <c:v>196.69999694824219</c:v>
                </c:pt>
                <c:pt idx="12091">
                  <c:v>197.50999450683594</c:v>
                </c:pt>
                <c:pt idx="12092">
                  <c:v>196.78999328613281</c:v>
                </c:pt>
                <c:pt idx="12093">
                  <c:v>197.86000061035156</c:v>
                </c:pt>
                <c:pt idx="12094">
                  <c:v>197.41999816894531</c:v>
                </c:pt>
                <c:pt idx="12095">
                  <c:v>197.92999267578125</c:v>
                </c:pt>
                <c:pt idx="12096">
                  <c:v>197.03999328613281</c:v>
                </c:pt>
                <c:pt idx="12097">
                  <c:v>197.1199951171875</c:v>
                </c:pt>
                <c:pt idx="12098">
                  <c:v>197.05000305175781</c:v>
                </c:pt>
                <c:pt idx="12099">
                  <c:v>197.27999877929688</c:v>
                </c:pt>
                <c:pt idx="12100">
                  <c:v>197.42999267578125</c:v>
                </c:pt>
                <c:pt idx="12101">
                  <c:v>197.69000244140625</c:v>
                </c:pt>
                <c:pt idx="12102">
                  <c:v>197.44000244140625</c:v>
                </c:pt>
                <c:pt idx="12103">
                  <c:v>196.77000427246094</c:v>
                </c:pt>
                <c:pt idx="12104">
                  <c:v>196.72999572753906</c:v>
                </c:pt>
                <c:pt idx="12105">
                  <c:v>197.41999816894531</c:v>
                </c:pt>
                <c:pt idx="12106">
                  <c:v>196.71000671386719</c:v>
                </c:pt>
                <c:pt idx="12107">
                  <c:v>196.77000427246094</c:v>
                </c:pt>
                <c:pt idx="12108">
                  <c:v>196.55000305175781</c:v>
                </c:pt>
                <c:pt idx="12109">
                  <c:v>197.3800048828125</c:v>
                </c:pt>
                <c:pt idx="12110">
                  <c:v>197.91999816894531</c:v>
                </c:pt>
                <c:pt idx="12111">
                  <c:v>197.33000183105469</c:v>
                </c:pt>
                <c:pt idx="12112">
                  <c:v>196.19000244140625</c:v>
                </c:pt>
                <c:pt idx="12113">
                  <c:v>196.69999694824219</c:v>
                </c:pt>
                <c:pt idx="12114">
                  <c:v>196.27000427246094</c:v>
                </c:pt>
                <c:pt idx="12115">
                  <c:v>197.02999877929688</c:v>
                </c:pt>
                <c:pt idx="12116">
                  <c:v>197.33000183105469</c:v>
                </c:pt>
                <c:pt idx="12117">
                  <c:v>197.05999755859375</c:v>
                </c:pt>
                <c:pt idx="12118">
                  <c:v>197.33999633789063</c:v>
                </c:pt>
                <c:pt idx="12119">
                  <c:v>197.30000305175781</c:v>
                </c:pt>
                <c:pt idx="12120">
                  <c:v>197.38999938964844</c:v>
                </c:pt>
                <c:pt idx="12121">
                  <c:v>197.32000732421875</c:v>
                </c:pt>
                <c:pt idx="12122">
                  <c:v>196.97999572753906</c:v>
                </c:pt>
                <c:pt idx="12123">
                  <c:v>196.97000122070313</c:v>
                </c:pt>
                <c:pt idx="12124">
                  <c:v>196.89999389648438</c:v>
                </c:pt>
                <c:pt idx="12125">
                  <c:v>197.25</c:v>
                </c:pt>
                <c:pt idx="12126">
                  <c:v>196.80000305175781</c:v>
                </c:pt>
                <c:pt idx="12127">
                  <c:v>196.83000183105469</c:v>
                </c:pt>
                <c:pt idx="12128">
                  <c:v>196.35000610351563</c:v>
                </c:pt>
                <c:pt idx="12129">
                  <c:v>196.75999450683594</c:v>
                </c:pt>
                <c:pt idx="12130">
                  <c:v>196.74000549316406</c:v>
                </c:pt>
                <c:pt idx="12131">
                  <c:v>196.85000610351563</c:v>
                </c:pt>
                <c:pt idx="12132">
                  <c:v>197.19000244140625</c:v>
                </c:pt>
                <c:pt idx="12133">
                  <c:v>197.39999389648438</c:v>
                </c:pt>
                <c:pt idx="12134">
                  <c:v>196.69999694824219</c:v>
                </c:pt>
                <c:pt idx="12135">
                  <c:v>197.28999328613281</c:v>
                </c:pt>
                <c:pt idx="12136">
                  <c:v>197.33999633789063</c:v>
                </c:pt>
                <c:pt idx="12137">
                  <c:v>196.61000061035156</c:v>
                </c:pt>
                <c:pt idx="12138">
                  <c:v>197.38999938964844</c:v>
                </c:pt>
                <c:pt idx="12139">
                  <c:v>197.19999694824219</c:v>
                </c:pt>
                <c:pt idx="12140">
                  <c:v>196.80999755859375</c:v>
                </c:pt>
                <c:pt idx="12141">
                  <c:v>197.35000610351563</c:v>
                </c:pt>
                <c:pt idx="12142">
                  <c:v>196.67999267578125</c:v>
                </c:pt>
                <c:pt idx="12143">
                  <c:v>196.92999267578125</c:v>
                </c:pt>
                <c:pt idx="12144">
                  <c:v>197.14999389648438</c:v>
                </c:pt>
                <c:pt idx="12145">
                  <c:v>196.92999267578125</c:v>
                </c:pt>
                <c:pt idx="12146">
                  <c:v>197.25</c:v>
                </c:pt>
                <c:pt idx="12147">
                  <c:v>196.97999572753906</c:v>
                </c:pt>
                <c:pt idx="12148">
                  <c:v>197.08999633789063</c:v>
                </c:pt>
                <c:pt idx="12149">
                  <c:v>196.86000061035156</c:v>
                </c:pt>
                <c:pt idx="12150">
                  <c:v>197.02999877929688</c:v>
                </c:pt>
                <c:pt idx="12151">
                  <c:v>196.6199951171875</c:v>
                </c:pt>
                <c:pt idx="12152">
                  <c:v>196.82000732421875</c:v>
                </c:pt>
                <c:pt idx="12153">
                  <c:v>196.80999755859375</c:v>
                </c:pt>
                <c:pt idx="12154">
                  <c:v>196.8699951171875</c:v>
                </c:pt>
                <c:pt idx="12155">
                  <c:v>197.16000366210938</c:v>
                </c:pt>
                <c:pt idx="12156">
                  <c:v>196.85000610351563</c:v>
                </c:pt>
                <c:pt idx="12157">
                  <c:v>197.14999389648438</c:v>
                </c:pt>
                <c:pt idx="12158">
                  <c:v>196.88999938964844</c:v>
                </c:pt>
                <c:pt idx="12159">
                  <c:v>196.97999572753906</c:v>
                </c:pt>
                <c:pt idx="12160">
                  <c:v>196.88999938964844</c:v>
                </c:pt>
                <c:pt idx="12161">
                  <c:v>196.89999389648438</c:v>
                </c:pt>
                <c:pt idx="12162">
                  <c:v>196.6300048828125</c:v>
                </c:pt>
                <c:pt idx="12163">
                  <c:v>197.33000183105469</c:v>
                </c:pt>
                <c:pt idx="12164">
                  <c:v>197.11000061035156</c:v>
                </c:pt>
                <c:pt idx="12165">
                  <c:v>196.66000366210938</c:v>
                </c:pt>
                <c:pt idx="12166">
                  <c:v>197.16999816894531</c:v>
                </c:pt>
                <c:pt idx="12167">
                  <c:v>196.8800048828125</c:v>
                </c:pt>
                <c:pt idx="12168">
                  <c:v>197.05999755859375</c:v>
                </c:pt>
                <c:pt idx="12169">
                  <c:v>196.91000366210938</c:v>
                </c:pt>
                <c:pt idx="12170">
                  <c:v>197.13999938964844</c:v>
                </c:pt>
                <c:pt idx="12171">
                  <c:v>197.35000610351563</c:v>
                </c:pt>
                <c:pt idx="12172">
                  <c:v>197.27999877929688</c:v>
                </c:pt>
                <c:pt idx="12173">
                  <c:v>197.33000183105469</c:v>
                </c:pt>
                <c:pt idx="12174">
                  <c:v>197.36000061035156</c:v>
                </c:pt>
                <c:pt idx="12175">
                  <c:v>196.6300048828125</c:v>
                </c:pt>
                <c:pt idx="12176">
                  <c:v>196.13999938964844</c:v>
                </c:pt>
                <c:pt idx="12177">
                  <c:v>197.24000549316406</c:v>
                </c:pt>
                <c:pt idx="12178">
                  <c:v>197.77000427246094</c:v>
                </c:pt>
                <c:pt idx="12179">
                  <c:v>197.21000671386719</c:v>
                </c:pt>
                <c:pt idx="12180">
                  <c:v>197.1300048828125</c:v>
                </c:pt>
                <c:pt idx="12181">
                  <c:v>197.03999328613281</c:v>
                </c:pt>
                <c:pt idx="12182">
                  <c:v>196.88999938964844</c:v>
                </c:pt>
                <c:pt idx="12183">
                  <c:v>197.10000610351563</c:v>
                </c:pt>
                <c:pt idx="12184">
                  <c:v>196.41000366210938</c:v>
                </c:pt>
                <c:pt idx="12185">
                  <c:v>196.63999938964844</c:v>
                </c:pt>
                <c:pt idx="12186">
                  <c:v>196.44999694824219</c:v>
                </c:pt>
                <c:pt idx="12187">
                  <c:v>196.66000366210938</c:v>
                </c:pt>
                <c:pt idx="12188">
                  <c:v>197.94999694824219</c:v>
                </c:pt>
                <c:pt idx="12189">
                  <c:v>197.35000610351563</c:v>
                </c:pt>
                <c:pt idx="12190">
                  <c:v>197.77999877929688</c:v>
                </c:pt>
                <c:pt idx="12191">
                  <c:v>197.30999755859375</c:v>
                </c:pt>
                <c:pt idx="12192">
                  <c:v>196.49000549316406</c:v>
                </c:pt>
                <c:pt idx="12193">
                  <c:v>196.96000671386719</c:v>
                </c:pt>
                <c:pt idx="12194">
                  <c:v>196.77999877929688</c:v>
                </c:pt>
                <c:pt idx="12195">
                  <c:v>196.66999816894531</c:v>
                </c:pt>
                <c:pt idx="12196">
                  <c:v>196.33000183105469</c:v>
                </c:pt>
                <c:pt idx="12197">
                  <c:v>196.63999938964844</c:v>
                </c:pt>
                <c:pt idx="12198">
                  <c:v>197.8699951171875</c:v>
                </c:pt>
                <c:pt idx="12199">
                  <c:v>197.27999877929688</c:v>
                </c:pt>
                <c:pt idx="12200">
                  <c:v>196.88999938964844</c:v>
                </c:pt>
                <c:pt idx="12201">
                  <c:v>197.05999755859375</c:v>
                </c:pt>
                <c:pt idx="12202">
                  <c:v>196.67999267578125</c:v>
                </c:pt>
                <c:pt idx="12203">
                  <c:v>197.3800048828125</c:v>
                </c:pt>
                <c:pt idx="12204">
                  <c:v>196.6199951171875</c:v>
                </c:pt>
                <c:pt idx="12205">
                  <c:v>196.74000549316406</c:v>
                </c:pt>
                <c:pt idx="12206">
                  <c:v>197.27999877929688</c:v>
                </c:pt>
                <c:pt idx="12207">
                  <c:v>196.82000732421875</c:v>
                </c:pt>
                <c:pt idx="12208">
                  <c:v>196.42999267578125</c:v>
                </c:pt>
                <c:pt idx="12209">
                  <c:v>196.66000366210938</c:v>
                </c:pt>
                <c:pt idx="12210">
                  <c:v>197.36000061035156</c:v>
                </c:pt>
                <c:pt idx="12211">
                  <c:v>196.67999267578125</c:v>
                </c:pt>
                <c:pt idx="12212">
                  <c:v>196.66999816894531</c:v>
                </c:pt>
                <c:pt idx="12213">
                  <c:v>197.16999816894531</c:v>
                </c:pt>
                <c:pt idx="12214">
                  <c:v>197.03999328613281</c:v>
                </c:pt>
                <c:pt idx="12215">
                  <c:v>197.33999633789063</c:v>
                </c:pt>
                <c:pt idx="12216">
                  <c:v>196.6199951171875</c:v>
                </c:pt>
                <c:pt idx="12217">
                  <c:v>196.16999816894531</c:v>
                </c:pt>
                <c:pt idx="12218">
                  <c:v>196.64999389648438</c:v>
                </c:pt>
                <c:pt idx="12219">
                  <c:v>196.85000610351563</c:v>
                </c:pt>
                <c:pt idx="12220">
                  <c:v>197.08000183105469</c:v>
                </c:pt>
                <c:pt idx="12221">
                  <c:v>197.24000549316406</c:v>
                </c:pt>
                <c:pt idx="12222">
                  <c:v>197.41000366210938</c:v>
                </c:pt>
                <c:pt idx="12223">
                  <c:v>197.75999450683594</c:v>
                </c:pt>
                <c:pt idx="12224">
                  <c:v>197.3699951171875</c:v>
                </c:pt>
                <c:pt idx="12225">
                  <c:v>197.89999389648438</c:v>
                </c:pt>
                <c:pt idx="12226">
                  <c:v>197.41999816894531</c:v>
                </c:pt>
                <c:pt idx="12227">
                  <c:v>196.44999694824219</c:v>
                </c:pt>
                <c:pt idx="12228">
                  <c:v>196.94999694824219</c:v>
                </c:pt>
                <c:pt idx="12229">
                  <c:v>196.77000427246094</c:v>
                </c:pt>
                <c:pt idx="12230">
                  <c:v>196.64999389648438</c:v>
                </c:pt>
                <c:pt idx="12231">
                  <c:v>196.10000610351563</c:v>
                </c:pt>
                <c:pt idx="12232">
                  <c:v>196.50999450683594</c:v>
                </c:pt>
                <c:pt idx="12233">
                  <c:v>197.36000061035156</c:v>
                </c:pt>
                <c:pt idx="12234">
                  <c:v>197.10000610351563</c:v>
                </c:pt>
                <c:pt idx="12235">
                  <c:v>196.80000305175781</c:v>
                </c:pt>
                <c:pt idx="12236">
                  <c:v>196.91999816894531</c:v>
                </c:pt>
                <c:pt idx="12237">
                  <c:v>197.53999328613281</c:v>
                </c:pt>
                <c:pt idx="12238">
                  <c:v>197.28999328613281</c:v>
                </c:pt>
                <c:pt idx="12239">
                  <c:v>196.57000732421875</c:v>
                </c:pt>
                <c:pt idx="12240">
                  <c:v>196.74000549316406</c:v>
                </c:pt>
                <c:pt idx="12241">
                  <c:v>196.41000366210938</c:v>
                </c:pt>
                <c:pt idx="12242">
                  <c:v>196.91999816894531</c:v>
                </c:pt>
                <c:pt idx="12243">
                  <c:v>196.83000183105469</c:v>
                </c:pt>
                <c:pt idx="12244">
                  <c:v>196.66999816894531</c:v>
                </c:pt>
                <c:pt idx="12245">
                  <c:v>197.25999450683594</c:v>
                </c:pt>
                <c:pt idx="12246">
                  <c:v>196.64999389648438</c:v>
                </c:pt>
                <c:pt idx="12247">
                  <c:v>197.67999267578125</c:v>
                </c:pt>
                <c:pt idx="12248">
                  <c:v>197.08000183105469</c:v>
                </c:pt>
                <c:pt idx="12249">
                  <c:v>196.75</c:v>
                </c:pt>
                <c:pt idx="12250">
                  <c:v>196.83999633789063</c:v>
                </c:pt>
                <c:pt idx="12251">
                  <c:v>197.57000732421875</c:v>
                </c:pt>
                <c:pt idx="12252">
                  <c:v>197.3699951171875</c:v>
                </c:pt>
                <c:pt idx="12253">
                  <c:v>196.44999694824219</c:v>
                </c:pt>
                <c:pt idx="12254">
                  <c:v>196.66000366210938</c:v>
                </c:pt>
                <c:pt idx="12255">
                  <c:v>197.05999755859375</c:v>
                </c:pt>
                <c:pt idx="12256">
                  <c:v>196.83000183105469</c:v>
                </c:pt>
                <c:pt idx="12257">
                  <c:v>196.94999694824219</c:v>
                </c:pt>
                <c:pt idx="12258">
                  <c:v>196.67999267578125</c:v>
                </c:pt>
                <c:pt idx="12259">
                  <c:v>197.28999328613281</c:v>
                </c:pt>
                <c:pt idx="12260">
                  <c:v>197.72000122070313</c:v>
                </c:pt>
                <c:pt idx="12261">
                  <c:v>196.58000183105469</c:v>
                </c:pt>
                <c:pt idx="12262">
                  <c:v>196.10000610351563</c:v>
                </c:pt>
                <c:pt idx="12263">
                  <c:v>196.71000671386719</c:v>
                </c:pt>
                <c:pt idx="12264">
                  <c:v>196.96000671386719</c:v>
                </c:pt>
                <c:pt idx="12265">
                  <c:v>196.69000244140625</c:v>
                </c:pt>
                <c:pt idx="12266">
                  <c:v>196.72999572753906</c:v>
                </c:pt>
                <c:pt idx="12267">
                  <c:v>197.22999572753906</c:v>
                </c:pt>
                <c:pt idx="12268">
                  <c:v>197.77999877929688</c:v>
                </c:pt>
                <c:pt idx="12269">
                  <c:v>197.21000671386719</c:v>
                </c:pt>
                <c:pt idx="12270">
                  <c:v>196.19000244140625</c:v>
                </c:pt>
                <c:pt idx="12271">
                  <c:v>196.6199951171875</c:v>
                </c:pt>
                <c:pt idx="12272">
                  <c:v>196.3800048828125</c:v>
                </c:pt>
                <c:pt idx="12273">
                  <c:v>196.60000610351563</c:v>
                </c:pt>
                <c:pt idx="12274">
                  <c:v>196.3699951171875</c:v>
                </c:pt>
                <c:pt idx="12275">
                  <c:v>196.47000122070313</c:v>
                </c:pt>
                <c:pt idx="12276">
                  <c:v>196.13999938964844</c:v>
                </c:pt>
                <c:pt idx="12277">
                  <c:v>197.05999755859375</c:v>
                </c:pt>
                <c:pt idx="12278">
                  <c:v>197.64999389648438</c:v>
                </c:pt>
                <c:pt idx="12279">
                  <c:v>197.03999328613281</c:v>
                </c:pt>
                <c:pt idx="12280">
                  <c:v>196.3800048828125</c:v>
                </c:pt>
                <c:pt idx="12281">
                  <c:v>196.80999755859375</c:v>
                </c:pt>
                <c:pt idx="12282">
                  <c:v>196.77999877929688</c:v>
                </c:pt>
                <c:pt idx="12283">
                  <c:v>196.41999816894531</c:v>
                </c:pt>
                <c:pt idx="12284">
                  <c:v>196.02999877929688</c:v>
                </c:pt>
                <c:pt idx="12285">
                  <c:v>196.49000549316406</c:v>
                </c:pt>
                <c:pt idx="12286">
                  <c:v>195.94000244140625</c:v>
                </c:pt>
                <c:pt idx="12287">
                  <c:v>197.07000732421875</c:v>
                </c:pt>
                <c:pt idx="12288">
                  <c:v>197.5</c:v>
                </c:pt>
                <c:pt idx="12289">
                  <c:v>196.94999694824219</c:v>
                </c:pt>
                <c:pt idx="12290">
                  <c:v>196.63999938964844</c:v>
                </c:pt>
                <c:pt idx="12291">
                  <c:v>197.00999450683594</c:v>
                </c:pt>
                <c:pt idx="12292">
                  <c:v>196.55999755859375</c:v>
                </c:pt>
                <c:pt idx="12293">
                  <c:v>197.02000427246094</c:v>
                </c:pt>
                <c:pt idx="12294">
                  <c:v>195.88999938964844</c:v>
                </c:pt>
                <c:pt idx="12295">
                  <c:v>196.41000366210938</c:v>
                </c:pt>
                <c:pt idx="12296">
                  <c:v>195.83999633789063</c:v>
                </c:pt>
                <c:pt idx="12297">
                  <c:v>196.41000366210938</c:v>
                </c:pt>
                <c:pt idx="12298">
                  <c:v>197.36000061035156</c:v>
                </c:pt>
                <c:pt idx="12299">
                  <c:v>196.8699951171875</c:v>
                </c:pt>
                <c:pt idx="12300">
                  <c:v>196.6199951171875</c:v>
                </c:pt>
                <c:pt idx="12301">
                  <c:v>197.07000732421875</c:v>
                </c:pt>
                <c:pt idx="12302">
                  <c:v>196.50999450683594</c:v>
                </c:pt>
                <c:pt idx="12303">
                  <c:v>197.16999816894531</c:v>
                </c:pt>
                <c:pt idx="12304">
                  <c:v>196.52000427246094</c:v>
                </c:pt>
                <c:pt idx="12305">
                  <c:v>196.46000671386719</c:v>
                </c:pt>
                <c:pt idx="12306">
                  <c:v>197.21000671386719</c:v>
                </c:pt>
                <c:pt idx="12307">
                  <c:v>197.69000244140625</c:v>
                </c:pt>
                <c:pt idx="12308">
                  <c:v>196.72999572753906</c:v>
                </c:pt>
                <c:pt idx="12309">
                  <c:v>196.75</c:v>
                </c:pt>
                <c:pt idx="12310">
                  <c:v>196.8699951171875</c:v>
                </c:pt>
                <c:pt idx="12311">
                  <c:v>197.17999267578125</c:v>
                </c:pt>
                <c:pt idx="12312">
                  <c:v>196.52000427246094</c:v>
                </c:pt>
                <c:pt idx="12313">
                  <c:v>196.00999450683594</c:v>
                </c:pt>
                <c:pt idx="12314">
                  <c:v>196.44000244140625</c:v>
                </c:pt>
                <c:pt idx="12315">
                  <c:v>197.39999389648438</c:v>
                </c:pt>
                <c:pt idx="12316">
                  <c:v>196.8800048828125</c:v>
                </c:pt>
                <c:pt idx="12317">
                  <c:v>196.91999816894531</c:v>
                </c:pt>
                <c:pt idx="12318">
                  <c:v>196.66000366210938</c:v>
                </c:pt>
                <c:pt idx="12319">
                  <c:v>197.60000610351563</c:v>
                </c:pt>
                <c:pt idx="12320">
                  <c:v>197.14999389648438</c:v>
                </c:pt>
                <c:pt idx="12321">
                  <c:v>197.58000183105469</c:v>
                </c:pt>
                <c:pt idx="12322">
                  <c:v>196.69000244140625</c:v>
                </c:pt>
                <c:pt idx="12323">
                  <c:v>196.44999694824219</c:v>
                </c:pt>
                <c:pt idx="12324">
                  <c:v>196.8699951171875</c:v>
                </c:pt>
                <c:pt idx="12325">
                  <c:v>196.22000122070313</c:v>
                </c:pt>
                <c:pt idx="12326">
                  <c:v>196.52000427246094</c:v>
                </c:pt>
                <c:pt idx="12327">
                  <c:v>195.92999267578125</c:v>
                </c:pt>
                <c:pt idx="12328">
                  <c:v>196.55000305175781</c:v>
                </c:pt>
                <c:pt idx="12329">
                  <c:v>197.39999389648438</c:v>
                </c:pt>
                <c:pt idx="12330">
                  <c:v>196.86000061035156</c:v>
                </c:pt>
                <c:pt idx="12331">
                  <c:v>196.89999389648438</c:v>
                </c:pt>
                <c:pt idx="12332">
                  <c:v>197.22999572753906</c:v>
                </c:pt>
                <c:pt idx="12333">
                  <c:v>197.67999267578125</c:v>
                </c:pt>
                <c:pt idx="12334">
                  <c:v>197.28999328613281</c:v>
                </c:pt>
                <c:pt idx="12335">
                  <c:v>196.49000549316406</c:v>
                </c:pt>
                <c:pt idx="12336">
                  <c:v>196.64999389648438</c:v>
                </c:pt>
                <c:pt idx="12337">
                  <c:v>196.44999694824219</c:v>
                </c:pt>
                <c:pt idx="12338">
                  <c:v>196.96000671386719</c:v>
                </c:pt>
                <c:pt idx="12339">
                  <c:v>196.16000366210938</c:v>
                </c:pt>
                <c:pt idx="12340">
                  <c:v>196.47000122070313</c:v>
                </c:pt>
                <c:pt idx="12341">
                  <c:v>197.27999877929688</c:v>
                </c:pt>
                <c:pt idx="12342">
                  <c:v>197.08999633789063</c:v>
                </c:pt>
                <c:pt idx="12343">
                  <c:v>196.72000122070313</c:v>
                </c:pt>
                <c:pt idx="12344">
                  <c:v>196.96000671386719</c:v>
                </c:pt>
                <c:pt idx="12345">
                  <c:v>196.8699951171875</c:v>
                </c:pt>
                <c:pt idx="12346">
                  <c:v>197.21000671386719</c:v>
                </c:pt>
                <c:pt idx="12347">
                  <c:v>196.64999389648438</c:v>
                </c:pt>
                <c:pt idx="12348">
                  <c:v>197.33000183105469</c:v>
                </c:pt>
                <c:pt idx="12349">
                  <c:v>196.19999694824219</c:v>
                </c:pt>
                <c:pt idx="12350">
                  <c:v>196.83000183105469</c:v>
                </c:pt>
                <c:pt idx="12351">
                  <c:v>197.07000732421875</c:v>
                </c:pt>
                <c:pt idx="12352">
                  <c:v>197.25</c:v>
                </c:pt>
                <c:pt idx="12353">
                  <c:v>196.83999633789063</c:v>
                </c:pt>
                <c:pt idx="12354">
                  <c:v>196.71000671386719</c:v>
                </c:pt>
                <c:pt idx="12355">
                  <c:v>197.33999633789063</c:v>
                </c:pt>
                <c:pt idx="12356">
                  <c:v>197.86000061035156</c:v>
                </c:pt>
                <c:pt idx="12357">
                  <c:v>196.66999816894531</c:v>
                </c:pt>
                <c:pt idx="12358">
                  <c:v>196.36000061035156</c:v>
                </c:pt>
                <c:pt idx="12359">
                  <c:v>196.83999633789063</c:v>
                </c:pt>
                <c:pt idx="12360">
                  <c:v>196.69000244140625</c:v>
                </c:pt>
                <c:pt idx="12361">
                  <c:v>196.66000366210938</c:v>
                </c:pt>
                <c:pt idx="12362">
                  <c:v>196.3800048828125</c:v>
                </c:pt>
                <c:pt idx="12363">
                  <c:v>197.30999755859375</c:v>
                </c:pt>
                <c:pt idx="12364">
                  <c:v>197.88999938964844</c:v>
                </c:pt>
                <c:pt idx="12365">
                  <c:v>197.21000671386719</c:v>
                </c:pt>
                <c:pt idx="12366">
                  <c:v>197.69999694824219</c:v>
                </c:pt>
                <c:pt idx="12367">
                  <c:v>196.94000244140625</c:v>
                </c:pt>
                <c:pt idx="12368">
                  <c:v>196.83000183105469</c:v>
                </c:pt>
                <c:pt idx="12369">
                  <c:v>197.00999450683594</c:v>
                </c:pt>
                <c:pt idx="12370">
                  <c:v>195.97999572753906</c:v>
                </c:pt>
                <c:pt idx="12371">
                  <c:v>196.47000122070313</c:v>
                </c:pt>
                <c:pt idx="12372">
                  <c:v>197.14999389648438</c:v>
                </c:pt>
                <c:pt idx="12373">
                  <c:v>197.08999633789063</c:v>
                </c:pt>
                <c:pt idx="12374">
                  <c:v>196.71000671386719</c:v>
                </c:pt>
                <c:pt idx="12375">
                  <c:v>197.10000610351563</c:v>
                </c:pt>
                <c:pt idx="12376">
                  <c:v>196.74000549316406</c:v>
                </c:pt>
                <c:pt idx="12377">
                  <c:v>197.11000061035156</c:v>
                </c:pt>
                <c:pt idx="12378">
                  <c:v>196.58000183105469</c:v>
                </c:pt>
                <c:pt idx="12379">
                  <c:v>197.25</c:v>
                </c:pt>
                <c:pt idx="12380">
                  <c:v>197.30999755859375</c:v>
                </c:pt>
                <c:pt idx="12381">
                  <c:v>196.53999328613281</c:v>
                </c:pt>
                <c:pt idx="12382">
                  <c:v>197.22999572753906</c:v>
                </c:pt>
                <c:pt idx="12383">
                  <c:v>196.57000732421875</c:v>
                </c:pt>
                <c:pt idx="12384">
                  <c:v>197.25999450683594</c:v>
                </c:pt>
                <c:pt idx="12385">
                  <c:v>196.8699951171875</c:v>
                </c:pt>
                <c:pt idx="12386">
                  <c:v>196.94000244140625</c:v>
                </c:pt>
                <c:pt idx="12387">
                  <c:v>196.78999328613281</c:v>
                </c:pt>
                <c:pt idx="12388">
                  <c:v>197.53999328613281</c:v>
                </c:pt>
                <c:pt idx="12389">
                  <c:v>197.3699951171875</c:v>
                </c:pt>
                <c:pt idx="12390">
                  <c:v>196.63999938964844</c:v>
                </c:pt>
                <c:pt idx="12391">
                  <c:v>196.64999389648438</c:v>
                </c:pt>
                <c:pt idx="12392">
                  <c:v>197.11000061035156</c:v>
                </c:pt>
                <c:pt idx="12393">
                  <c:v>196.71000671386719</c:v>
                </c:pt>
                <c:pt idx="12394">
                  <c:v>197.02999877929688</c:v>
                </c:pt>
                <c:pt idx="12395">
                  <c:v>196.75</c:v>
                </c:pt>
                <c:pt idx="12396">
                  <c:v>197.05000305175781</c:v>
                </c:pt>
                <c:pt idx="12397">
                  <c:v>197.17999267578125</c:v>
                </c:pt>
                <c:pt idx="12398">
                  <c:v>196.52000427246094</c:v>
                </c:pt>
                <c:pt idx="12399">
                  <c:v>196.57000732421875</c:v>
                </c:pt>
                <c:pt idx="12400">
                  <c:v>196.47000122070313</c:v>
                </c:pt>
                <c:pt idx="12401">
                  <c:v>196.66000366210938</c:v>
                </c:pt>
                <c:pt idx="12402">
                  <c:v>197.05000305175781</c:v>
                </c:pt>
                <c:pt idx="12403">
                  <c:v>197.35000610351563</c:v>
                </c:pt>
                <c:pt idx="12404">
                  <c:v>196.92999267578125</c:v>
                </c:pt>
                <c:pt idx="12405">
                  <c:v>197.21000671386719</c:v>
                </c:pt>
                <c:pt idx="12406">
                  <c:v>197.22000122070313</c:v>
                </c:pt>
                <c:pt idx="12407">
                  <c:v>197.49000549316406</c:v>
                </c:pt>
                <c:pt idx="12408">
                  <c:v>196.55000305175781</c:v>
                </c:pt>
                <c:pt idx="12409">
                  <c:v>196</c:v>
                </c:pt>
                <c:pt idx="12410">
                  <c:v>196.58999633789063</c:v>
                </c:pt>
                <c:pt idx="12411">
                  <c:v>197.44999694824219</c:v>
                </c:pt>
                <c:pt idx="12412">
                  <c:v>196.99000549316406</c:v>
                </c:pt>
                <c:pt idx="12413">
                  <c:v>197.3800048828125</c:v>
                </c:pt>
                <c:pt idx="12414">
                  <c:v>196.97000122070313</c:v>
                </c:pt>
                <c:pt idx="12415">
                  <c:v>197.19000244140625</c:v>
                </c:pt>
                <c:pt idx="12416">
                  <c:v>197.19000244140625</c:v>
                </c:pt>
                <c:pt idx="12417">
                  <c:v>197.25999450683594</c:v>
                </c:pt>
                <c:pt idx="12418">
                  <c:v>196.52000427246094</c:v>
                </c:pt>
                <c:pt idx="12419">
                  <c:v>196.10000610351563</c:v>
                </c:pt>
                <c:pt idx="12420">
                  <c:v>196.66000366210938</c:v>
                </c:pt>
                <c:pt idx="12421">
                  <c:v>196.00999450683594</c:v>
                </c:pt>
                <c:pt idx="12422">
                  <c:v>197.14999389648438</c:v>
                </c:pt>
                <c:pt idx="12423">
                  <c:v>197.6300048828125</c:v>
                </c:pt>
                <c:pt idx="12424">
                  <c:v>197.13999938964844</c:v>
                </c:pt>
                <c:pt idx="12425">
                  <c:v>196.6300048828125</c:v>
                </c:pt>
                <c:pt idx="12426">
                  <c:v>196.94999694824219</c:v>
                </c:pt>
                <c:pt idx="12427">
                  <c:v>196.72000122070313</c:v>
                </c:pt>
                <c:pt idx="12428">
                  <c:v>196.6199951171875</c:v>
                </c:pt>
                <c:pt idx="12429">
                  <c:v>196.27000427246094</c:v>
                </c:pt>
                <c:pt idx="12430">
                  <c:v>196.58000183105469</c:v>
                </c:pt>
                <c:pt idx="12431">
                  <c:v>196.30999755859375</c:v>
                </c:pt>
                <c:pt idx="12432">
                  <c:v>197.27999877929688</c:v>
                </c:pt>
                <c:pt idx="12433">
                  <c:v>196.58999633789063</c:v>
                </c:pt>
                <c:pt idx="12434">
                  <c:v>197.22999572753906</c:v>
                </c:pt>
                <c:pt idx="12435">
                  <c:v>196.50999450683594</c:v>
                </c:pt>
                <c:pt idx="12436">
                  <c:v>196.94000244140625</c:v>
                </c:pt>
                <c:pt idx="12437">
                  <c:v>196.8800048828125</c:v>
                </c:pt>
                <c:pt idx="12438">
                  <c:v>197.00999450683594</c:v>
                </c:pt>
                <c:pt idx="12439">
                  <c:v>197.27000427246094</c:v>
                </c:pt>
                <c:pt idx="12440">
                  <c:v>196.66999816894531</c:v>
                </c:pt>
                <c:pt idx="12441">
                  <c:v>197.25999450683594</c:v>
                </c:pt>
                <c:pt idx="12442">
                  <c:v>197.25999450683594</c:v>
                </c:pt>
                <c:pt idx="12443">
                  <c:v>196.6300048828125</c:v>
                </c:pt>
                <c:pt idx="12444">
                  <c:v>196.07000732421875</c:v>
                </c:pt>
                <c:pt idx="12445">
                  <c:v>196.8699951171875</c:v>
                </c:pt>
                <c:pt idx="12446">
                  <c:v>196.97999572753906</c:v>
                </c:pt>
                <c:pt idx="12447">
                  <c:v>196.80999755859375</c:v>
                </c:pt>
                <c:pt idx="12448">
                  <c:v>196.57000732421875</c:v>
                </c:pt>
                <c:pt idx="12449">
                  <c:v>197.24000549316406</c:v>
                </c:pt>
                <c:pt idx="12450">
                  <c:v>197.72000122070313</c:v>
                </c:pt>
                <c:pt idx="12451">
                  <c:v>196.58000183105469</c:v>
                </c:pt>
                <c:pt idx="12452">
                  <c:v>196.58000183105469</c:v>
                </c:pt>
                <c:pt idx="12453">
                  <c:v>196.63999938964844</c:v>
                </c:pt>
                <c:pt idx="12454">
                  <c:v>196.8800048828125</c:v>
                </c:pt>
                <c:pt idx="12455">
                  <c:v>196.86000061035156</c:v>
                </c:pt>
                <c:pt idx="12456">
                  <c:v>197.1199951171875</c:v>
                </c:pt>
                <c:pt idx="12457">
                  <c:v>196.83000183105469</c:v>
                </c:pt>
                <c:pt idx="12458">
                  <c:v>197.52999877929688</c:v>
                </c:pt>
                <c:pt idx="12459">
                  <c:v>197.25</c:v>
                </c:pt>
                <c:pt idx="12460">
                  <c:v>197.6199951171875</c:v>
                </c:pt>
                <c:pt idx="12461">
                  <c:v>196.55999755859375</c:v>
                </c:pt>
                <c:pt idx="12462">
                  <c:v>197.19000244140625</c:v>
                </c:pt>
                <c:pt idx="12463">
                  <c:v>196.52000427246094</c:v>
                </c:pt>
                <c:pt idx="12464">
                  <c:v>197.1199951171875</c:v>
                </c:pt>
                <c:pt idx="12465">
                  <c:v>196.8699951171875</c:v>
                </c:pt>
                <c:pt idx="12466">
                  <c:v>197.08000183105469</c:v>
                </c:pt>
                <c:pt idx="12467">
                  <c:v>197.16000366210938</c:v>
                </c:pt>
                <c:pt idx="12468">
                  <c:v>197.44999694824219</c:v>
                </c:pt>
                <c:pt idx="12469">
                  <c:v>197.22999572753906</c:v>
                </c:pt>
                <c:pt idx="12470">
                  <c:v>196.02000427246094</c:v>
                </c:pt>
                <c:pt idx="12471">
                  <c:v>197.30999755859375</c:v>
                </c:pt>
                <c:pt idx="12472">
                  <c:v>196</c:v>
                </c:pt>
                <c:pt idx="12473">
                  <c:v>196.60000610351563</c:v>
                </c:pt>
                <c:pt idx="12474">
                  <c:v>197.28999328613281</c:v>
                </c:pt>
                <c:pt idx="12475">
                  <c:v>197.1199951171875</c:v>
                </c:pt>
                <c:pt idx="12476">
                  <c:v>197.47000122070313</c:v>
                </c:pt>
                <c:pt idx="12477">
                  <c:v>197.11000061035156</c:v>
                </c:pt>
                <c:pt idx="12478">
                  <c:v>196.94000244140625</c:v>
                </c:pt>
                <c:pt idx="12479">
                  <c:v>197.05999755859375</c:v>
                </c:pt>
                <c:pt idx="12480">
                  <c:v>197.35000610351563</c:v>
                </c:pt>
                <c:pt idx="12481">
                  <c:v>197.19000244140625</c:v>
                </c:pt>
                <c:pt idx="12482">
                  <c:v>197.30000305175781</c:v>
                </c:pt>
                <c:pt idx="12483">
                  <c:v>197.27000427246094</c:v>
                </c:pt>
                <c:pt idx="12484">
                  <c:v>197.47000122070313</c:v>
                </c:pt>
                <c:pt idx="12485">
                  <c:v>196.64999389648438</c:v>
                </c:pt>
                <c:pt idx="12486">
                  <c:v>196.14999389648438</c:v>
                </c:pt>
                <c:pt idx="12487">
                  <c:v>197.94000244140625</c:v>
                </c:pt>
                <c:pt idx="12488">
                  <c:v>196.89999389648438</c:v>
                </c:pt>
                <c:pt idx="12489">
                  <c:v>196.58999633789063</c:v>
                </c:pt>
                <c:pt idx="12490">
                  <c:v>197.02000427246094</c:v>
                </c:pt>
                <c:pt idx="12491">
                  <c:v>197.32000732421875</c:v>
                </c:pt>
                <c:pt idx="12492">
                  <c:v>196.77999877929688</c:v>
                </c:pt>
                <c:pt idx="12493">
                  <c:v>196.53999328613281</c:v>
                </c:pt>
                <c:pt idx="12494">
                  <c:v>197.46000671386719</c:v>
                </c:pt>
                <c:pt idx="12495">
                  <c:v>198.02999877929688</c:v>
                </c:pt>
                <c:pt idx="12496">
                  <c:v>197.49000549316406</c:v>
                </c:pt>
                <c:pt idx="12497">
                  <c:v>197.89999389648438</c:v>
                </c:pt>
                <c:pt idx="12498">
                  <c:v>197</c:v>
                </c:pt>
                <c:pt idx="12499">
                  <c:v>196.8699951171875</c:v>
                </c:pt>
                <c:pt idx="12500">
                  <c:v>197.35000610351563</c:v>
                </c:pt>
                <c:pt idx="12501">
                  <c:v>196.38999938964844</c:v>
                </c:pt>
                <c:pt idx="12502">
                  <c:v>196.75</c:v>
                </c:pt>
                <c:pt idx="12503">
                  <c:v>196.19999694824219</c:v>
                </c:pt>
                <c:pt idx="12504">
                  <c:v>197.32000732421875</c:v>
                </c:pt>
                <c:pt idx="12505">
                  <c:v>197.72999572753906</c:v>
                </c:pt>
                <c:pt idx="12506">
                  <c:v>197.1199951171875</c:v>
                </c:pt>
                <c:pt idx="12507">
                  <c:v>197.22999572753906</c:v>
                </c:pt>
                <c:pt idx="12508">
                  <c:v>197.27999877929688</c:v>
                </c:pt>
                <c:pt idx="12509">
                  <c:v>197.52000427246094</c:v>
                </c:pt>
                <c:pt idx="12510">
                  <c:v>197.32000732421875</c:v>
                </c:pt>
                <c:pt idx="12511">
                  <c:v>196.03999328613281</c:v>
                </c:pt>
                <c:pt idx="12512">
                  <c:v>196.69000244140625</c:v>
                </c:pt>
                <c:pt idx="12513">
                  <c:v>196.27999877929688</c:v>
                </c:pt>
                <c:pt idx="12514">
                  <c:v>196.82000732421875</c:v>
                </c:pt>
                <c:pt idx="12515">
                  <c:v>196.80999755859375</c:v>
                </c:pt>
                <c:pt idx="12516">
                  <c:v>196.86000061035156</c:v>
                </c:pt>
                <c:pt idx="12517">
                  <c:v>197.05999755859375</c:v>
                </c:pt>
                <c:pt idx="12518">
                  <c:v>197.41000366210938</c:v>
                </c:pt>
                <c:pt idx="12519">
                  <c:v>196.66000366210938</c:v>
                </c:pt>
                <c:pt idx="12520">
                  <c:v>197.41999816894531</c:v>
                </c:pt>
                <c:pt idx="12521">
                  <c:v>196.85000610351563</c:v>
                </c:pt>
                <c:pt idx="12522">
                  <c:v>197.11000061035156</c:v>
                </c:pt>
                <c:pt idx="12523">
                  <c:v>197.02000427246094</c:v>
                </c:pt>
                <c:pt idx="12524">
                  <c:v>196.75999450683594</c:v>
                </c:pt>
                <c:pt idx="12525">
                  <c:v>197.3699951171875</c:v>
                </c:pt>
                <c:pt idx="12526">
                  <c:v>196.75999450683594</c:v>
                </c:pt>
                <c:pt idx="12527">
                  <c:v>197.41999816894531</c:v>
                </c:pt>
                <c:pt idx="12528">
                  <c:v>197.32000732421875</c:v>
                </c:pt>
                <c:pt idx="12529">
                  <c:v>196.75</c:v>
                </c:pt>
                <c:pt idx="12530">
                  <c:v>197.25999450683594</c:v>
                </c:pt>
                <c:pt idx="12531">
                  <c:v>196.97999572753906</c:v>
                </c:pt>
                <c:pt idx="12532">
                  <c:v>197.05000305175781</c:v>
                </c:pt>
                <c:pt idx="12533">
                  <c:v>197.02999877929688</c:v>
                </c:pt>
                <c:pt idx="12534">
                  <c:v>197.22000122070313</c:v>
                </c:pt>
                <c:pt idx="12535">
                  <c:v>197.35000610351563</c:v>
                </c:pt>
                <c:pt idx="12536">
                  <c:v>196.80000305175781</c:v>
                </c:pt>
                <c:pt idx="12537">
                  <c:v>197.3699951171875</c:v>
                </c:pt>
                <c:pt idx="12538">
                  <c:v>197.36000061035156</c:v>
                </c:pt>
                <c:pt idx="12539">
                  <c:v>196.63999938964844</c:v>
                </c:pt>
                <c:pt idx="12540">
                  <c:v>196.1199951171875</c:v>
                </c:pt>
                <c:pt idx="12541">
                  <c:v>196.6199951171875</c:v>
                </c:pt>
                <c:pt idx="12542">
                  <c:v>197.6300048828125</c:v>
                </c:pt>
                <c:pt idx="12543">
                  <c:v>197.46000671386719</c:v>
                </c:pt>
                <c:pt idx="12544">
                  <c:v>197.69000244140625</c:v>
                </c:pt>
                <c:pt idx="12545">
                  <c:v>197.42999267578125</c:v>
                </c:pt>
                <c:pt idx="12546">
                  <c:v>197.44000244140625</c:v>
                </c:pt>
                <c:pt idx="12547">
                  <c:v>196.74000549316406</c:v>
                </c:pt>
                <c:pt idx="12548">
                  <c:v>197.41999816894531</c:v>
                </c:pt>
                <c:pt idx="12549">
                  <c:v>197.19000244140625</c:v>
                </c:pt>
                <c:pt idx="12550">
                  <c:v>196.82000732421875</c:v>
                </c:pt>
                <c:pt idx="12551">
                  <c:v>197.13999938964844</c:v>
                </c:pt>
                <c:pt idx="12552">
                  <c:v>197</c:v>
                </c:pt>
                <c:pt idx="12553">
                  <c:v>197.11000061035156</c:v>
                </c:pt>
                <c:pt idx="12554">
                  <c:v>196.78999328613281</c:v>
                </c:pt>
                <c:pt idx="12555">
                  <c:v>196.89999389648438</c:v>
                </c:pt>
                <c:pt idx="12556">
                  <c:v>197.32000732421875</c:v>
                </c:pt>
                <c:pt idx="12557">
                  <c:v>197.49000549316406</c:v>
                </c:pt>
                <c:pt idx="12558">
                  <c:v>197.24000549316406</c:v>
                </c:pt>
                <c:pt idx="12559">
                  <c:v>197.25999450683594</c:v>
                </c:pt>
                <c:pt idx="12560">
                  <c:v>197.80999755859375</c:v>
                </c:pt>
                <c:pt idx="12561">
                  <c:v>196.02999877929688</c:v>
                </c:pt>
                <c:pt idx="12562">
                  <c:v>196.58999633789063</c:v>
                </c:pt>
                <c:pt idx="12563">
                  <c:v>197.41999816894531</c:v>
                </c:pt>
                <c:pt idx="12564">
                  <c:v>197.08000183105469</c:v>
                </c:pt>
                <c:pt idx="12565">
                  <c:v>197.3800048828125</c:v>
                </c:pt>
                <c:pt idx="12566">
                  <c:v>197.17999267578125</c:v>
                </c:pt>
                <c:pt idx="12567">
                  <c:v>197.28999328613281</c:v>
                </c:pt>
                <c:pt idx="12568">
                  <c:v>197.19999694824219</c:v>
                </c:pt>
                <c:pt idx="12569">
                  <c:v>196.02999877929688</c:v>
                </c:pt>
                <c:pt idx="12570">
                  <c:v>196.52000427246094</c:v>
                </c:pt>
                <c:pt idx="12571">
                  <c:v>195.94999694824219</c:v>
                </c:pt>
                <c:pt idx="12572">
                  <c:v>196.47000122070313</c:v>
                </c:pt>
                <c:pt idx="12573">
                  <c:v>197.58999633789063</c:v>
                </c:pt>
                <c:pt idx="12574">
                  <c:v>197.1199951171875</c:v>
                </c:pt>
                <c:pt idx="12575">
                  <c:v>197.27000427246094</c:v>
                </c:pt>
                <c:pt idx="12576">
                  <c:v>196.55999755859375</c:v>
                </c:pt>
                <c:pt idx="12577">
                  <c:v>197.22999572753906</c:v>
                </c:pt>
                <c:pt idx="12578">
                  <c:v>197</c:v>
                </c:pt>
                <c:pt idx="12579">
                  <c:v>196.77999877929688</c:v>
                </c:pt>
                <c:pt idx="12580">
                  <c:v>197.02000427246094</c:v>
                </c:pt>
                <c:pt idx="12581">
                  <c:v>196.57000732421875</c:v>
                </c:pt>
                <c:pt idx="12582">
                  <c:v>197.25</c:v>
                </c:pt>
                <c:pt idx="12583">
                  <c:v>197</c:v>
                </c:pt>
                <c:pt idx="12584">
                  <c:v>196.96000671386719</c:v>
                </c:pt>
                <c:pt idx="12585">
                  <c:v>196.58999633789063</c:v>
                </c:pt>
                <c:pt idx="12586">
                  <c:v>196.10000610351563</c:v>
                </c:pt>
                <c:pt idx="12587">
                  <c:v>196.58000183105469</c:v>
                </c:pt>
                <c:pt idx="12588">
                  <c:v>197.64999389648438</c:v>
                </c:pt>
                <c:pt idx="12589">
                  <c:v>197.08999633789063</c:v>
                </c:pt>
                <c:pt idx="12590">
                  <c:v>197.5</c:v>
                </c:pt>
                <c:pt idx="12591">
                  <c:v>197.05000305175781</c:v>
                </c:pt>
                <c:pt idx="12592">
                  <c:v>197.07000732421875</c:v>
                </c:pt>
                <c:pt idx="12593">
                  <c:v>197.1300048828125</c:v>
                </c:pt>
                <c:pt idx="12594">
                  <c:v>195.97000122070313</c:v>
                </c:pt>
                <c:pt idx="12595">
                  <c:v>196.53999328613281</c:v>
                </c:pt>
                <c:pt idx="12596">
                  <c:v>196.02999877929688</c:v>
                </c:pt>
                <c:pt idx="12597">
                  <c:v>196.53999328613281</c:v>
                </c:pt>
                <c:pt idx="12598">
                  <c:v>197.53999328613281</c:v>
                </c:pt>
                <c:pt idx="12599">
                  <c:v>197.11000061035156</c:v>
                </c:pt>
                <c:pt idx="12600">
                  <c:v>197.33000183105469</c:v>
                </c:pt>
                <c:pt idx="12601">
                  <c:v>197.08999633789063</c:v>
                </c:pt>
                <c:pt idx="12602">
                  <c:v>197.05000305175781</c:v>
                </c:pt>
                <c:pt idx="12603">
                  <c:v>197.14999389648438</c:v>
                </c:pt>
                <c:pt idx="12604">
                  <c:v>195.89999389648438</c:v>
                </c:pt>
                <c:pt idx="12605">
                  <c:v>196.5</c:v>
                </c:pt>
                <c:pt idx="12606">
                  <c:v>195.94999694824219</c:v>
                </c:pt>
                <c:pt idx="12607">
                  <c:v>197.05000305175781</c:v>
                </c:pt>
                <c:pt idx="12608">
                  <c:v>197.39999389648438</c:v>
                </c:pt>
                <c:pt idx="12609">
                  <c:v>196.97999572753906</c:v>
                </c:pt>
                <c:pt idx="12610">
                  <c:v>196.72000122070313</c:v>
                </c:pt>
                <c:pt idx="12611">
                  <c:v>197.19999694824219</c:v>
                </c:pt>
                <c:pt idx="12612">
                  <c:v>196.57000732421875</c:v>
                </c:pt>
                <c:pt idx="12613">
                  <c:v>197.28999328613281</c:v>
                </c:pt>
                <c:pt idx="12614">
                  <c:v>196.69000244140625</c:v>
                </c:pt>
                <c:pt idx="12615">
                  <c:v>196.6300048828125</c:v>
                </c:pt>
                <c:pt idx="12616">
                  <c:v>197.30999755859375</c:v>
                </c:pt>
                <c:pt idx="12617">
                  <c:v>197.89999389648438</c:v>
                </c:pt>
                <c:pt idx="12618">
                  <c:v>196.92999267578125</c:v>
                </c:pt>
                <c:pt idx="12619">
                  <c:v>197.05000305175781</c:v>
                </c:pt>
                <c:pt idx="12620">
                  <c:v>197.13999938964844</c:v>
                </c:pt>
                <c:pt idx="12621">
                  <c:v>197.38999938964844</c:v>
                </c:pt>
                <c:pt idx="12622">
                  <c:v>196.75</c:v>
                </c:pt>
                <c:pt idx="12623">
                  <c:v>196.33999633789063</c:v>
                </c:pt>
                <c:pt idx="12624">
                  <c:v>197.44000244140625</c:v>
                </c:pt>
                <c:pt idx="12625">
                  <c:v>197.47999572753906</c:v>
                </c:pt>
                <c:pt idx="12626">
                  <c:v>197.33000183105469</c:v>
                </c:pt>
                <c:pt idx="12627">
                  <c:v>197.83000183105469</c:v>
                </c:pt>
                <c:pt idx="12628">
                  <c:v>197.07000732421875</c:v>
                </c:pt>
                <c:pt idx="12629">
                  <c:v>196.8800048828125</c:v>
                </c:pt>
                <c:pt idx="12630">
                  <c:v>197.16999816894531</c:v>
                </c:pt>
                <c:pt idx="12631">
                  <c:v>196.41000366210938</c:v>
                </c:pt>
                <c:pt idx="12632">
                  <c:v>196.6300048828125</c:v>
                </c:pt>
                <c:pt idx="12633">
                  <c:v>196.16000366210938</c:v>
                </c:pt>
                <c:pt idx="12634">
                  <c:v>197.22000122070313</c:v>
                </c:pt>
                <c:pt idx="12635">
                  <c:v>197.88999938964844</c:v>
                </c:pt>
                <c:pt idx="12636">
                  <c:v>197.35000610351563</c:v>
                </c:pt>
                <c:pt idx="12637">
                  <c:v>196.83999633789063</c:v>
                </c:pt>
                <c:pt idx="12638">
                  <c:v>197.1199951171875</c:v>
                </c:pt>
                <c:pt idx="12639">
                  <c:v>197.10000610351563</c:v>
                </c:pt>
                <c:pt idx="12640">
                  <c:v>197.39999389648438</c:v>
                </c:pt>
                <c:pt idx="12641">
                  <c:v>197.24000549316406</c:v>
                </c:pt>
                <c:pt idx="12642">
                  <c:v>196.74000549316406</c:v>
                </c:pt>
                <c:pt idx="12643">
                  <c:v>196.41000366210938</c:v>
                </c:pt>
                <c:pt idx="12644">
                  <c:v>196.8800048828125</c:v>
                </c:pt>
                <c:pt idx="12645">
                  <c:v>197</c:v>
                </c:pt>
                <c:pt idx="12646">
                  <c:v>196.75999450683594</c:v>
                </c:pt>
                <c:pt idx="12647">
                  <c:v>196.63999938964844</c:v>
                </c:pt>
                <c:pt idx="12648">
                  <c:v>197.3699951171875</c:v>
                </c:pt>
                <c:pt idx="12649">
                  <c:v>197.94000244140625</c:v>
                </c:pt>
                <c:pt idx="12650">
                  <c:v>197.36000061035156</c:v>
                </c:pt>
                <c:pt idx="12651">
                  <c:v>196.19999694824219</c:v>
                </c:pt>
                <c:pt idx="12652">
                  <c:v>196.69000244140625</c:v>
                </c:pt>
                <c:pt idx="12653">
                  <c:v>196.33000183105469</c:v>
                </c:pt>
                <c:pt idx="12654">
                  <c:v>196.8699951171875</c:v>
                </c:pt>
                <c:pt idx="12655">
                  <c:v>196.8800048828125</c:v>
                </c:pt>
                <c:pt idx="12656">
                  <c:v>196.80999755859375</c:v>
                </c:pt>
                <c:pt idx="12657">
                  <c:v>197.13999938964844</c:v>
                </c:pt>
                <c:pt idx="12658">
                  <c:v>197.27999877929688</c:v>
                </c:pt>
                <c:pt idx="12659">
                  <c:v>197.88999938964844</c:v>
                </c:pt>
                <c:pt idx="12660">
                  <c:v>197.27000427246094</c:v>
                </c:pt>
                <c:pt idx="12661">
                  <c:v>196.6300048828125</c:v>
                </c:pt>
                <c:pt idx="12662">
                  <c:v>197.11000061035156</c:v>
                </c:pt>
                <c:pt idx="12663">
                  <c:v>196.91000366210938</c:v>
                </c:pt>
                <c:pt idx="12664">
                  <c:v>196.91000366210938</c:v>
                </c:pt>
                <c:pt idx="12665">
                  <c:v>197.25</c:v>
                </c:pt>
                <c:pt idx="12666">
                  <c:v>197.44000244140625</c:v>
                </c:pt>
                <c:pt idx="12667">
                  <c:v>196.64999389648438</c:v>
                </c:pt>
                <c:pt idx="12668">
                  <c:v>196.22999572753906</c:v>
                </c:pt>
                <c:pt idx="12669">
                  <c:v>196.97999572753906</c:v>
                </c:pt>
                <c:pt idx="12670">
                  <c:v>197.28999328613281</c:v>
                </c:pt>
                <c:pt idx="12671">
                  <c:v>196.74000549316406</c:v>
                </c:pt>
                <c:pt idx="12672">
                  <c:v>196.74000549316406</c:v>
                </c:pt>
                <c:pt idx="12673">
                  <c:v>197.35000610351563</c:v>
                </c:pt>
                <c:pt idx="12674">
                  <c:v>197.72999572753906</c:v>
                </c:pt>
                <c:pt idx="12675">
                  <c:v>197.13999938964844</c:v>
                </c:pt>
                <c:pt idx="12676">
                  <c:v>197.28999328613281</c:v>
                </c:pt>
                <c:pt idx="12677">
                  <c:v>197.33999633789063</c:v>
                </c:pt>
                <c:pt idx="12678">
                  <c:v>197.80999755859375</c:v>
                </c:pt>
                <c:pt idx="12679">
                  <c:v>196.75999450683594</c:v>
                </c:pt>
                <c:pt idx="12680">
                  <c:v>196.32000732421875</c:v>
                </c:pt>
                <c:pt idx="12681">
                  <c:v>196.8800048828125</c:v>
                </c:pt>
                <c:pt idx="12682">
                  <c:v>196.66999816894531</c:v>
                </c:pt>
                <c:pt idx="12683">
                  <c:v>196.69000244140625</c:v>
                </c:pt>
                <c:pt idx="12684">
                  <c:v>196.27000427246094</c:v>
                </c:pt>
                <c:pt idx="12685">
                  <c:v>196.71000671386719</c:v>
                </c:pt>
                <c:pt idx="12686">
                  <c:v>197.75999450683594</c:v>
                </c:pt>
                <c:pt idx="12687">
                  <c:v>197.22000122070313</c:v>
                </c:pt>
                <c:pt idx="12688">
                  <c:v>197.3800048828125</c:v>
                </c:pt>
                <c:pt idx="12689">
                  <c:v>197.32000732421875</c:v>
                </c:pt>
                <c:pt idx="12690">
                  <c:v>197.63999938964844</c:v>
                </c:pt>
                <c:pt idx="12691">
                  <c:v>197.33999633789063</c:v>
                </c:pt>
                <c:pt idx="12692">
                  <c:v>196.58999633789063</c:v>
                </c:pt>
                <c:pt idx="12693">
                  <c:v>196.8699951171875</c:v>
                </c:pt>
                <c:pt idx="12694">
                  <c:v>197.13999938964844</c:v>
                </c:pt>
                <c:pt idx="12695">
                  <c:v>197.02000427246094</c:v>
                </c:pt>
                <c:pt idx="12696">
                  <c:v>196.61000061035156</c:v>
                </c:pt>
                <c:pt idx="12697">
                  <c:v>196.77000427246094</c:v>
                </c:pt>
                <c:pt idx="12698">
                  <c:v>196.36000061035156</c:v>
                </c:pt>
                <c:pt idx="12699">
                  <c:v>197.36000061035156</c:v>
                </c:pt>
                <c:pt idx="12700">
                  <c:v>197.82000732421875</c:v>
                </c:pt>
                <c:pt idx="12701">
                  <c:v>197.27999877929688</c:v>
                </c:pt>
                <c:pt idx="12702">
                  <c:v>197.08999633789063</c:v>
                </c:pt>
                <c:pt idx="12703">
                  <c:v>197.27000427246094</c:v>
                </c:pt>
                <c:pt idx="12704">
                  <c:v>196.97000122070313</c:v>
                </c:pt>
                <c:pt idx="12705">
                  <c:v>197.32000732421875</c:v>
                </c:pt>
                <c:pt idx="12706">
                  <c:v>196.72000122070313</c:v>
                </c:pt>
                <c:pt idx="12707">
                  <c:v>197.3800048828125</c:v>
                </c:pt>
                <c:pt idx="12708">
                  <c:v>197.41999816894531</c:v>
                </c:pt>
                <c:pt idx="12709">
                  <c:v>196.74000549316406</c:v>
                </c:pt>
                <c:pt idx="12710">
                  <c:v>197.3699951171875</c:v>
                </c:pt>
                <c:pt idx="12711">
                  <c:v>197.82000732421875</c:v>
                </c:pt>
                <c:pt idx="12712">
                  <c:v>197.02000427246094</c:v>
                </c:pt>
                <c:pt idx="12713">
                  <c:v>196.94000244140625</c:v>
                </c:pt>
                <c:pt idx="12714">
                  <c:v>197.16999816894531</c:v>
                </c:pt>
                <c:pt idx="12715">
                  <c:v>197.44000244140625</c:v>
                </c:pt>
                <c:pt idx="12716">
                  <c:v>196.66000366210938</c:v>
                </c:pt>
                <c:pt idx="12717">
                  <c:v>196.25</c:v>
                </c:pt>
                <c:pt idx="12718">
                  <c:v>197.32000732421875</c:v>
                </c:pt>
                <c:pt idx="12719">
                  <c:v>197.89999389648438</c:v>
                </c:pt>
                <c:pt idx="12720">
                  <c:v>197.28999328613281</c:v>
                </c:pt>
                <c:pt idx="12721">
                  <c:v>197.02000427246094</c:v>
                </c:pt>
                <c:pt idx="12722">
                  <c:v>197.1199951171875</c:v>
                </c:pt>
                <c:pt idx="12723">
                  <c:v>197.22000122070313</c:v>
                </c:pt>
                <c:pt idx="12724">
                  <c:v>197.32000732421875</c:v>
                </c:pt>
                <c:pt idx="12725">
                  <c:v>196.16000366210938</c:v>
                </c:pt>
                <c:pt idx="12726">
                  <c:v>196.72999572753906</c:v>
                </c:pt>
                <c:pt idx="12727">
                  <c:v>196.14999389648438</c:v>
                </c:pt>
                <c:pt idx="12728">
                  <c:v>197.33000183105469</c:v>
                </c:pt>
                <c:pt idx="12729">
                  <c:v>197.72000122070313</c:v>
                </c:pt>
                <c:pt idx="12730">
                  <c:v>197.14999389648438</c:v>
                </c:pt>
                <c:pt idx="12731">
                  <c:v>197.17999267578125</c:v>
                </c:pt>
                <c:pt idx="12732">
                  <c:v>197.25999450683594</c:v>
                </c:pt>
                <c:pt idx="12733">
                  <c:v>197.30000305175781</c:v>
                </c:pt>
                <c:pt idx="12734">
                  <c:v>196.64999389648438</c:v>
                </c:pt>
                <c:pt idx="12735">
                  <c:v>196.19999694824219</c:v>
                </c:pt>
                <c:pt idx="12736">
                  <c:v>196.69000244140625</c:v>
                </c:pt>
                <c:pt idx="12737">
                  <c:v>197.27000427246094</c:v>
                </c:pt>
                <c:pt idx="12738">
                  <c:v>197.82000732421875</c:v>
                </c:pt>
                <c:pt idx="12739">
                  <c:v>197.30999755859375</c:v>
                </c:pt>
                <c:pt idx="12740">
                  <c:v>196.6300048828125</c:v>
                </c:pt>
                <c:pt idx="12741">
                  <c:v>197</c:v>
                </c:pt>
                <c:pt idx="12742">
                  <c:v>196.71000671386719</c:v>
                </c:pt>
                <c:pt idx="12743">
                  <c:v>196.83999633789063</c:v>
                </c:pt>
                <c:pt idx="12744">
                  <c:v>197.91000366210938</c:v>
                </c:pt>
                <c:pt idx="12745">
                  <c:v>197.42999267578125</c:v>
                </c:pt>
                <c:pt idx="12746">
                  <c:v>196.66999816894531</c:v>
                </c:pt>
                <c:pt idx="12747">
                  <c:v>196.71000671386719</c:v>
                </c:pt>
                <c:pt idx="12748">
                  <c:v>197.30000305175781</c:v>
                </c:pt>
                <c:pt idx="12749">
                  <c:v>196.75</c:v>
                </c:pt>
                <c:pt idx="12750">
                  <c:v>197.30999755859375</c:v>
                </c:pt>
                <c:pt idx="12751">
                  <c:v>197.03999328613281</c:v>
                </c:pt>
                <c:pt idx="12752">
                  <c:v>197.33999633789063</c:v>
                </c:pt>
                <c:pt idx="12753">
                  <c:v>196.88999938964844</c:v>
                </c:pt>
                <c:pt idx="12754">
                  <c:v>197.39999389648438</c:v>
                </c:pt>
                <c:pt idx="12755">
                  <c:v>197.42999267578125</c:v>
                </c:pt>
                <c:pt idx="12756">
                  <c:v>196.63999938964844</c:v>
                </c:pt>
                <c:pt idx="12757">
                  <c:v>197.35000610351563</c:v>
                </c:pt>
                <c:pt idx="12758">
                  <c:v>197.38999938964844</c:v>
                </c:pt>
                <c:pt idx="12759">
                  <c:v>196.72000122070313</c:v>
                </c:pt>
                <c:pt idx="12760">
                  <c:v>196.64999389648438</c:v>
                </c:pt>
                <c:pt idx="12761">
                  <c:v>196.21000671386719</c:v>
                </c:pt>
                <c:pt idx="12762">
                  <c:v>197.38999938964844</c:v>
                </c:pt>
                <c:pt idx="12763">
                  <c:v>197.99000549316406</c:v>
                </c:pt>
                <c:pt idx="12764">
                  <c:v>197.39999389648438</c:v>
                </c:pt>
                <c:pt idx="12765">
                  <c:v>198.00999450683594</c:v>
                </c:pt>
                <c:pt idx="12766">
                  <c:v>197.03999328613281</c:v>
                </c:pt>
                <c:pt idx="12767">
                  <c:v>196.64999389648438</c:v>
                </c:pt>
                <c:pt idx="12768">
                  <c:v>196.97000122070313</c:v>
                </c:pt>
                <c:pt idx="12769">
                  <c:v>197.52999877929688</c:v>
                </c:pt>
                <c:pt idx="12770">
                  <c:v>197.94000244140625</c:v>
                </c:pt>
                <c:pt idx="12771">
                  <c:v>197.47000122070313</c:v>
                </c:pt>
                <c:pt idx="12772">
                  <c:v>196.27000427246094</c:v>
                </c:pt>
                <c:pt idx="12773">
                  <c:v>196.86000061035156</c:v>
                </c:pt>
                <c:pt idx="12774">
                  <c:v>196.44000244140625</c:v>
                </c:pt>
                <c:pt idx="12775">
                  <c:v>196.92999267578125</c:v>
                </c:pt>
                <c:pt idx="12776">
                  <c:v>196.92999267578125</c:v>
                </c:pt>
                <c:pt idx="12777">
                  <c:v>196.83999633789063</c:v>
                </c:pt>
                <c:pt idx="12778">
                  <c:v>197.24000549316406</c:v>
                </c:pt>
                <c:pt idx="12779">
                  <c:v>197.50999450683594</c:v>
                </c:pt>
                <c:pt idx="12780">
                  <c:v>197.97000122070313</c:v>
                </c:pt>
                <c:pt idx="12781">
                  <c:v>197.58000183105469</c:v>
                </c:pt>
                <c:pt idx="12782">
                  <c:v>196.42999267578125</c:v>
                </c:pt>
                <c:pt idx="12783">
                  <c:v>197.16999816894531</c:v>
                </c:pt>
                <c:pt idx="12784">
                  <c:v>197.91999816894531</c:v>
                </c:pt>
                <c:pt idx="12785">
                  <c:v>197.64999389648438</c:v>
                </c:pt>
                <c:pt idx="12786">
                  <c:v>196.83000183105469</c:v>
                </c:pt>
                <c:pt idx="12787">
                  <c:v>196.96000671386719</c:v>
                </c:pt>
                <c:pt idx="12788">
                  <c:v>196.39999389648438</c:v>
                </c:pt>
                <c:pt idx="12789">
                  <c:v>197.24000549316406</c:v>
                </c:pt>
                <c:pt idx="12790">
                  <c:v>197.33000183105469</c:v>
                </c:pt>
                <c:pt idx="12791">
                  <c:v>197.05000305175781</c:v>
                </c:pt>
                <c:pt idx="12792">
                  <c:v>198.07000732421875</c:v>
                </c:pt>
                <c:pt idx="12793">
                  <c:v>197.64999389648438</c:v>
                </c:pt>
                <c:pt idx="12794">
                  <c:v>198.05999755859375</c:v>
                </c:pt>
                <c:pt idx="12795">
                  <c:v>196.94999694824219</c:v>
                </c:pt>
                <c:pt idx="12796">
                  <c:v>196.5</c:v>
                </c:pt>
                <c:pt idx="12797">
                  <c:v>197.05999755859375</c:v>
                </c:pt>
                <c:pt idx="12798">
                  <c:v>196.88999938964844</c:v>
                </c:pt>
                <c:pt idx="12799">
                  <c:v>196.96000671386719</c:v>
                </c:pt>
                <c:pt idx="12800">
                  <c:v>196.58000183105469</c:v>
                </c:pt>
                <c:pt idx="12801">
                  <c:v>196.86000061035156</c:v>
                </c:pt>
                <c:pt idx="12802">
                  <c:v>198.11000061035156</c:v>
                </c:pt>
                <c:pt idx="12803">
                  <c:v>197.5</c:v>
                </c:pt>
                <c:pt idx="12804">
                  <c:v>197.88999938964844</c:v>
                </c:pt>
                <c:pt idx="12805">
                  <c:v>197.33000183105469</c:v>
                </c:pt>
                <c:pt idx="12806">
                  <c:v>197.46000671386719</c:v>
                </c:pt>
                <c:pt idx="12807">
                  <c:v>197.55000305175781</c:v>
                </c:pt>
                <c:pt idx="12808">
                  <c:v>196.33999633789063</c:v>
                </c:pt>
                <c:pt idx="12809">
                  <c:v>196.91999816894531</c:v>
                </c:pt>
                <c:pt idx="12810">
                  <c:v>196.38999938964844</c:v>
                </c:pt>
                <c:pt idx="12811">
                  <c:v>197.05000305175781</c:v>
                </c:pt>
                <c:pt idx="12812">
                  <c:v>197.28999328613281</c:v>
                </c:pt>
                <c:pt idx="12813">
                  <c:v>197.1300048828125</c:v>
                </c:pt>
                <c:pt idx="12814">
                  <c:v>197.61000061035156</c:v>
                </c:pt>
                <c:pt idx="12815">
                  <c:v>197.69000244140625</c:v>
                </c:pt>
                <c:pt idx="12816">
                  <c:v>198.25999450683594</c:v>
                </c:pt>
                <c:pt idx="12817">
                  <c:v>197.67999267578125</c:v>
                </c:pt>
                <c:pt idx="12818">
                  <c:v>197.07000732421875</c:v>
                </c:pt>
                <c:pt idx="12819">
                  <c:v>197.41999816894531</c:v>
                </c:pt>
                <c:pt idx="12820">
                  <c:v>197.58000183105469</c:v>
                </c:pt>
                <c:pt idx="12821">
                  <c:v>197.08999633789063</c:v>
                </c:pt>
                <c:pt idx="12822">
                  <c:v>196.97000122070313</c:v>
                </c:pt>
                <c:pt idx="12823">
                  <c:v>196.52999877929688</c:v>
                </c:pt>
                <c:pt idx="12824">
                  <c:v>196.83999633789063</c:v>
                </c:pt>
                <c:pt idx="12825">
                  <c:v>196.99000549316406</c:v>
                </c:pt>
                <c:pt idx="12826">
                  <c:v>197.30000305175781</c:v>
                </c:pt>
                <c:pt idx="12827">
                  <c:v>197.52000427246094</c:v>
                </c:pt>
                <c:pt idx="12828">
                  <c:v>197.22000122070313</c:v>
                </c:pt>
                <c:pt idx="12829">
                  <c:v>197.96000671386719</c:v>
                </c:pt>
                <c:pt idx="12830">
                  <c:v>197.58000183105469</c:v>
                </c:pt>
                <c:pt idx="12831">
                  <c:v>198.14999389648438</c:v>
                </c:pt>
                <c:pt idx="12832">
                  <c:v>197.02000427246094</c:v>
                </c:pt>
                <c:pt idx="12833">
                  <c:v>196.64999389648438</c:v>
                </c:pt>
                <c:pt idx="12834">
                  <c:v>197.22000122070313</c:v>
                </c:pt>
                <c:pt idx="12835">
                  <c:v>197.13999938964844</c:v>
                </c:pt>
                <c:pt idx="12836">
                  <c:v>196.80999755859375</c:v>
                </c:pt>
                <c:pt idx="12837">
                  <c:v>196.30000305175781</c:v>
                </c:pt>
                <c:pt idx="12838">
                  <c:v>196.83000183105469</c:v>
                </c:pt>
                <c:pt idx="12839">
                  <c:v>197.83999633789063</c:v>
                </c:pt>
                <c:pt idx="12840">
                  <c:v>197.33999633789063</c:v>
                </c:pt>
                <c:pt idx="12841">
                  <c:v>197.22999572753906</c:v>
                </c:pt>
                <c:pt idx="12842">
                  <c:v>197.58000183105469</c:v>
                </c:pt>
                <c:pt idx="12843">
                  <c:v>196.83000183105469</c:v>
                </c:pt>
                <c:pt idx="12844">
                  <c:v>197.60000610351563</c:v>
                </c:pt>
                <c:pt idx="12845">
                  <c:v>197.42999267578125</c:v>
                </c:pt>
                <c:pt idx="12846">
                  <c:v>197.03999328613281</c:v>
                </c:pt>
                <c:pt idx="12847">
                  <c:v>196.69999694824219</c:v>
                </c:pt>
                <c:pt idx="12848">
                  <c:v>197.16000366210938</c:v>
                </c:pt>
                <c:pt idx="12849">
                  <c:v>196.50999450683594</c:v>
                </c:pt>
                <c:pt idx="12850">
                  <c:v>196.91000366210938</c:v>
                </c:pt>
                <c:pt idx="12851">
                  <c:v>197.53999328613281</c:v>
                </c:pt>
                <c:pt idx="12852">
                  <c:v>197.39999389648438</c:v>
                </c:pt>
                <c:pt idx="12853">
                  <c:v>197.08999633789063</c:v>
                </c:pt>
                <c:pt idx="12854">
                  <c:v>197.17999267578125</c:v>
                </c:pt>
                <c:pt idx="12855">
                  <c:v>197.38999938964844</c:v>
                </c:pt>
                <c:pt idx="12856">
                  <c:v>197.60000610351563</c:v>
                </c:pt>
                <c:pt idx="12857">
                  <c:v>196.80000305175781</c:v>
                </c:pt>
                <c:pt idx="12858">
                  <c:v>197.6199951171875</c:v>
                </c:pt>
                <c:pt idx="12859">
                  <c:v>197.33999633789063</c:v>
                </c:pt>
                <c:pt idx="12860">
                  <c:v>197.17999267578125</c:v>
                </c:pt>
                <c:pt idx="12861">
                  <c:v>197.07000732421875</c:v>
                </c:pt>
                <c:pt idx="12862">
                  <c:v>197.49000549316406</c:v>
                </c:pt>
                <c:pt idx="12863">
                  <c:v>197.60000610351563</c:v>
                </c:pt>
                <c:pt idx="12864">
                  <c:v>196.89999389648438</c:v>
                </c:pt>
                <c:pt idx="12865">
                  <c:v>197.53999328613281</c:v>
                </c:pt>
                <c:pt idx="12866">
                  <c:v>197.86000061035156</c:v>
                </c:pt>
                <c:pt idx="12867">
                  <c:v>197.32000732421875</c:v>
                </c:pt>
                <c:pt idx="12868">
                  <c:v>197.58000183105469</c:v>
                </c:pt>
                <c:pt idx="12869">
                  <c:v>197.46000671386719</c:v>
                </c:pt>
                <c:pt idx="12870">
                  <c:v>197.55999755859375</c:v>
                </c:pt>
                <c:pt idx="12871">
                  <c:v>196.89999389648438</c:v>
                </c:pt>
                <c:pt idx="12872">
                  <c:v>196.47000122070313</c:v>
                </c:pt>
                <c:pt idx="12873">
                  <c:v>196.99000549316406</c:v>
                </c:pt>
                <c:pt idx="12874">
                  <c:v>196.83999633789063</c:v>
                </c:pt>
                <c:pt idx="12875">
                  <c:v>196.8699951171875</c:v>
                </c:pt>
                <c:pt idx="12876">
                  <c:v>196.39999389648438</c:v>
                </c:pt>
                <c:pt idx="12877">
                  <c:v>196.83000183105469</c:v>
                </c:pt>
                <c:pt idx="12878">
                  <c:v>197.8800048828125</c:v>
                </c:pt>
                <c:pt idx="12879">
                  <c:v>197.30999755859375</c:v>
                </c:pt>
                <c:pt idx="12880">
                  <c:v>197.39999389648438</c:v>
                </c:pt>
                <c:pt idx="12881">
                  <c:v>197.49000549316406</c:v>
                </c:pt>
                <c:pt idx="12882">
                  <c:v>197.82000732421875</c:v>
                </c:pt>
                <c:pt idx="12883">
                  <c:v>197.57000732421875</c:v>
                </c:pt>
                <c:pt idx="12884">
                  <c:v>197.96000671386719</c:v>
                </c:pt>
                <c:pt idx="12885">
                  <c:v>196.8800048828125</c:v>
                </c:pt>
                <c:pt idx="12886">
                  <c:v>196.52999877929688</c:v>
                </c:pt>
                <c:pt idx="12887">
                  <c:v>197</c:v>
                </c:pt>
                <c:pt idx="12888">
                  <c:v>196.6199951171875</c:v>
                </c:pt>
                <c:pt idx="12889">
                  <c:v>196.80000305175781</c:v>
                </c:pt>
                <c:pt idx="12890">
                  <c:v>196.28999328613281</c:v>
                </c:pt>
                <c:pt idx="12891">
                  <c:v>197.27999877929688</c:v>
                </c:pt>
                <c:pt idx="12892">
                  <c:v>196.80999755859375</c:v>
                </c:pt>
                <c:pt idx="12893">
                  <c:v>197.21000671386719</c:v>
                </c:pt>
                <c:pt idx="12894">
                  <c:v>197.14999389648438</c:v>
                </c:pt>
                <c:pt idx="12895">
                  <c:v>197.33999633789063</c:v>
                </c:pt>
                <c:pt idx="12896">
                  <c:v>196.85000610351563</c:v>
                </c:pt>
                <c:pt idx="12897">
                  <c:v>197.47000122070313</c:v>
                </c:pt>
                <c:pt idx="12898">
                  <c:v>196.22000122070313</c:v>
                </c:pt>
                <c:pt idx="12899">
                  <c:v>196.83999633789063</c:v>
                </c:pt>
                <c:pt idx="12900">
                  <c:v>197.41000366210938</c:v>
                </c:pt>
                <c:pt idx="12901">
                  <c:v>197.03999328613281</c:v>
                </c:pt>
                <c:pt idx="12902">
                  <c:v>197.30999755859375</c:v>
                </c:pt>
                <c:pt idx="12903">
                  <c:v>196.97999572753906</c:v>
                </c:pt>
                <c:pt idx="12904">
                  <c:v>196.83000183105469</c:v>
                </c:pt>
                <c:pt idx="12905">
                  <c:v>197.55999755859375</c:v>
                </c:pt>
                <c:pt idx="12906">
                  <c:v>196.80999755859375</c:v>
                </c:pt>
                <c:pt idx="12907">
                  <c:v>196.82000732421875</c:v>
                </c:pt>
                <c:pt idx="12908">
                  <c:v>197.1300048828125</c:v>
                </c:pt>
                <c:pt idx="12909">
                  <c:v>197</c:v>
                </c:pt>
                <c:pt idx="12910">
                  <c:v>197.08999633789063</c:v>
                </c:pt>
                <c:pt idx="12911">
                  <c:v>196.83000183105469</c:v>
                </c:pt>
                <c:pt idx="12912">
                  <c:v>197.42999267578125</c:v>
                </c:pt>
                <c:pt idx="12913">
                  <c:v>197.94000244140625</c:v>
                </c:pt>
                <c:pt idx="12914">
                  <c:v>196.8800048828125</c:v>
                </c:pt>
                <c:pt idx="12915">
                  <c:v>197.30999755859375</c:v>
                </c:pt>
                <c:pt idx="12916">
                  <c:v>197</c:v>
                </c:pt>
                <c:pt idx="12917">
                  <c:v>197.38999938964844</c:v>
                </c:pt>
                <c:pt idx="12918">
                  <c:v>196.75</c:v>
                </c:pt>
                <c:pt idx="12919">
                  <c:v>196.30999755859375</c:v>
                </c:pt>
                <c:pt idx="12920">
                  <c:v>197.33999633789063</c:v>
                </c:pt>
                <c:pt idx="12921">
                  <c:v>197.86000061035156</c:v>
                </c:pt>
                <c:pt idx="12922">
                  <c:v>197.21000671386719</c:v>
                </c:pt>
                <c:pt idx="12923">
                  <c:v>197.46000671386719</c:v>
                </c:pt>
                <c:pt idx="12924">
                  <c:v>197.25999450683594</c:v>
                </c:pt>
                <c:pt idx="12925">
                  <c:v>197.58999633789063</c:v>
                </c:pt>
                <c:pt idx="12926">
                  <c:v>197.3800048828125</c:v>
                </c:pt>
                <c:pt idx="12927">
                  <c:v>196.16999816894531</c:v>
                </c:pt>
                <c:pt idx="12928">
                  <c:v>196.86000061035156</c:v>
                </c:pt>
                <c:pt idx="12929">
                  <c:v>196.52000427246094</c:v>
                </c:pt>
                <c:pt idx="12930">
                  <c:v>196.8800048828125</c:v>
                </c:pt>
                <c:pt idx="12931">
                  <c:v>196.66999816894531</c:v>
                </c:pt>
                <c:pt idx="12932">
                  <c:v>196.75999450683594</c:v>
                </c:pt>
                <c:pt idx="12933">
                  <c:v>197.97000122070313</c:v>
                </c:pt>
                <c:pt idx="12934">
                  <c:v>197.3699951171875</c:v>
                </c:pt>
                <c:pt idx="12935">
                  <c:v>197.86000061035156</c:v>
                </c:pt>
                <c:pt idx="12936">
                  <c:v>197.19000244140625</c:v>
                </c:pt>
                <c:pt idx="12937">
                  <c:v>197.1300048828125</c:v>
                </c:pt>
                <c:pt idx="12938">
                  <c:v>197.3699951171875</c:v>
                </c:pt>
                <c:pt idx="12939">
                  <c:v>197.53999328613281</c:v>
                </c:pt>
                <c:pt idx="12940">
                  <c:v>196.80999755859375</c:v>
                </c:pt>
                <c:pt idx="12941">
                  <c:v>196.19999694824219</c:v>
                </c:pt>
                <c:pt idx="12942">
                  <c:v>196.78999328613281</c:v>
                </c:pt>
                <c:pt idx="12943">
                  <c:v>197.39999389648438</c:v>
                </c:pt>
                <c:pt idx="12944">
                  <c:v>196.97000122070313</c:v>
                </c:pt>
                <c:pt idx="12945">
                  <c:v>197.17999267578125</c:v>
                </c:pt>
                <c:pt idx="12946">
                  <c:v>197.02999877929688</c:v>
                </c:pt>
                <c:pt idx="12947">
                  <c:v>197.27000427246094</c:v>
                </c:pt>
                <c:pt idx="12948">
                  <c:v>197.46000671386719</c:v>
                </c:pt>
                <c:pt idx="12949">
                  <c:v>196.58000183105469</c:v>
                </c:pt>
                <c:pt idx="12950">
                  <c:v>197.38999938964844</c:v>
                </c:pt>
                <c:pt idx="12951">
                  <c:v>196.85000610351563</c:v>
                </c:pt>
                <c:pt idx="12952">
                  <c:v>197.08999633789063</c:v>
                </c:pt>
                <c:pt idx="12953">
                  <c:v>197.07000732421875</c:v>
                </c:pt>
                <c:pt idx="12954">
                  <c:v>197.24000549316406</c:v>
                </c:pt>
                <c:pt idx="12955">
                  <c:v>197.55000305175781</c:v>
                </c:pt>
                <c:pt idx="12956">
                  <c:v>196.83999633789063</c:v>
                </c:pt>
                <c:pt idx="12957">
                  <c:v>197.53999328613281</c:v>
                </c:pt>
                <c:pt idx="12958">
                  <c:v>197.38999938964844</c:v>
                </c:pt>
                <c:pt idx="12959">
                  <c:v>196.96000671386719</c:v>
                </c:pt>
                <c:pt idx="12960">
                  <c:v>196.97999572753906</c:v>
                </c:pt>
                <c:pt idx="12961">
                  <c:v>197.05000305175781</c:v>
                </c:pt>
                <c:pt idx="12962">
                  <c:v>197.46000671386719</c:v>
                </c:pt>
                <c:pt idx="12963">
                  <c:v>196.91999816894531</c:v>
                </c:pt>
                <c:pt idx="12964">
                  <c:v>196.53999328613281</c:v>
                </c:pt>
                <c:pt idx="12965">
                  <c:v>197.47999572753906</c:v>
                </c:pt>
                <c:pt idx="12966">
                  <c:v>198.10000610351563</c:v>
                </c:pt>
                <c:pt idx="12967">
                  <c:v>197.52000427246094</c:v>
                </c:pt>
                <c:pt idx="12968">
                  <c:v>198</c:v>
                </c:pt>
                <c:pt idx="12969">
                  <c:v>197.14999389648438</c:v>
                </c:pt>
                <c:pt idx="12970">
                  <c:v>196.94999694824219</c:v>
                </c:pt>
                <c:pt idx="12971">
                  <c:v>197.22999572753906</c:v>
                </c:pt>
                <c:pt idx="12972">
                  <c:v>196.41000366210938</c:v>
                </c:pt>
                <c:pt idx="12973">
                  <c:v>196.75999450683594</c:v>
                </c:pt>
                <c:pt idx="12974">
                  <c:v>196.36000061035156</c:v>
                </c:pt>
                <c:pt idx="12975">
                  <c:v>197.39999389648438</c:v>
                </c:pt>
                <c:pt idx="12976">
                  <c:v>197.82000732421875</c:v>
                </c:pt>
                <c:pt idx="12977">
                  <c:v>197.32000732421875</c:v>
                </c:pt>
                <c:pt idx="12978">
                  <c:v>197.27000427246094</c:v>
                </c:pt>
                <c:pt idx="12979">
                  <c:v>197.41999816894531</c:v>
                </c:pt>
                <c:pt idx="12980">
                  <c:v>197.58999633789063</c:v>
                </c:pt>
                <c:pt idx="12981">
                  <c:v>197.47000122070313</c:v>
                </c:pt>
                <c:pt idx="12982">
                  <c:v>196.16999816894531</c:v>
                </c:pt>
                <c:pt idx="12983">
                  <c:v>196.8699951171875</c:v>
                </c:pt>
                <c:pt idx="12984">
                  <c:v>196.28999328613281</c:v>
                </c:pt>
                <c:pt idx="12985">
                  <c:v>197.16000366210938</c:v>
                </c:pt>
                <c:pt idx="12986">
                  <c:v>197.3699951171875</c:v>
                </c:pt>
                <c:pt idx="12987">
                  <c:v>197.07000732421875</c:v>
                </c:pt>
                <c:pt idx="12988">
                  <c:v>197.86000061035156</c:v>
                </c:pt>
                <c:pt idx="12989">
                  <c:v>197.57000732421875</c:v>
                </c:pt>
                <c:pt idx="12990">
                  <c:v>197.88999938964844</c:v>
                </c:pt>
                <c:pt idx="12991">
                  <c:v>197.52000427246094</c:v>
                </c:pt>
                <c:pt idx="12992">
                  <c:v>197.28999328613281</c:v>
                </c:pt>
                <c:pt idx="12993">
                  <c:v>196.94999694824219</c:v>
                </c:pt>
                <c:pt idx="12994">
                  <c:v>197.25999450683594</c:v>
                </c:pt>
                <c:pt idx="12995">
                  <c:v>197.05000305175781</c:v>
                </c:pt>
                <c:pt idx="12996">
                  <c:v>196.75</c:v>
                </c:pt>
                <c:pt idx="12997">
                  <c:v>196.86000061035156</c:v>
                </c:pt>
                <c:pt idx="12998">
                  <c:v>196.58000183105469</c:v>
                </c:pt>
                <c:pt idx="12999">
                  <c:v>197.52000427246094</c:v>
                </c:pt>
                <c:pt idx="13000">
                  <c:v>197.94000244140625</c:v>
                </c:pt>
                <c:pt idx="13001">
                  <c:v>197.52000427246094</c:v>
                </c:pt>
                <c:pt idx="13002">
                  <c:v>196.58000183105469</c:v>
                </c:pt>
                <c:pt idx="13003">
                  <c:v>197.05999755859375</c:v>
                </c:pt>
                <c:pt idx="13004">
                  <c:v>196.8699951171875</c:v>
                </c:pt>
                <c:pt idx="13005">
                  <c:v>197.46000671386719</c:v>
                </c:pt>
                <c:pt idx="13006">
                  <c:v>197</c:v>
                </c:pt>
                <c:pt idx="13007">
                  <c:v>197.1300048828125</c:v>
                </c:pt>
                <c:pt idx="13008">
                  <c:v>196.92999267578125</c:v>
                </c:pt>
                <c:pt idx="13009">
                  <c:v>197.91999816894531</c:v>
                </c:pt>
                <c:pt idx="13010">
                  <c:v>197.47999572753906</c:v>
                </c:pt>
                <c:pt idx="13011">
                  <c:v>197.96000671386719</c:v>
                </c:pt>
                <c:pt idx="13012">
                  <c:v>196.91000366210938</c:v>
                </c:pt>
                <c:pt idx="13013">
                  <c:v>196.42999267578125</c:v>
                </c:pt>
                <c:pt idx="13014">
                  <c:v>197.03999328613281</c:v>
                </c:pt>
                <c:pt idx="13015">
                  <c:v>196.91999816894531</c:v>
                </c:pt>
                <c:pt idx="13016">
                  <c:v>196.91000366210938</c:v>
                </c:pt>
                <c:pt idx="13017">
                  <c:v>196.6199951171875</c:v>
                </c:pt>
                <c:pt idx="13018">
                  <c:v>197.58999633789063</c:v>
                </c:pt>
                <c:pt idx="13019">
                  <c:v>198.11000061035156</c:v>
                </c:pt>
                <c:pt idx="13020">
                  <c:v>197.55000305175781</c:v>
                </c:pt>
                <c:pt idx="13021">
                  <c:v>197.8800048828125</c:v>
                </c:pt>
                <c:pt idx="13022">
                  <c:v>197.35000610351563</c:v>
                </c:pt>
                <c:pt idx="13023">
                  <c:v>197.25999450683594</c:v>
                </c:pt>
                <c:pt idx="13024">
                  <c:v>197.3800048828125</c:v>
                </c:pt>
                <c:pt idx="13025">
                  <c:v>196.10000610351563</c:v>
                </c:pt>
                <c:pt idx="13026">
                  <c:v>196.6199951171875</c:v>
                </c:pt>
                <c:pt idx="13027">
                  <c:v>196.16000366210938</c:v>
                </c:pt>
                <c:pt idx="13028">
                  <c:v>197.08999633789063</c:v>
                </c:pt>
                <c:pt idx="13029">
                  <c:v>197.27000427246094</c:v>
                </c:pt>
                <c:pt idx="13030">
                  <c:v>196.94999694824219</c:v>
                </c:pt>
                <c:pt idx="13031">
                  <c:v>196.88999938964844</c:v>
                </c:pt>
                <c:pt idx="13032">
                  <c:v>197.57000732421875</c:v>
                </c:pt>
                <c:pt idx="13033">
                  <c:v>198.13999938964844</c:v>
                </c:pt>
                <c:pt idx="13034">
                  <c:v>197.6199951171875</c:v>
                </c:pt>
                <c:pt idx="13035">
                  <c:v>196.71000671386719</c:v>
                </c:pt>
                <c:pt idx="13036">
                  <c:v>197.19999694824219</c:v>
                </c:pt>
                <c:pt idx="13037">
                  <c:v>197.1300048828125</c:v>
                </c:pt>
                <c:pt idx="13038">
                  <c:v>196.8699951171875</c:v>
                </c:pt>
                <c:pt idx="13039">
                  <c:v>196.3699951171875</c:v>
                </c:pt>
                <c:pt idx="13040">
                  <c:v>196.82000732421875</c:v>
                </c:pt>
                <c:pt idx="13041">
                  <c:v>198.02000427246094</c:v>
                </c:pt>
                <c:pt idx="13042">
                  <c:v>197.47000122070313</c:v>
                </c:pt>
                <c:pt idx="13043">
                  <c:v>197.03999328613281</c:v>
                </c:pt>
                <c:pt idx="13044">
                  <c:v>197.28999328613281</c:v>
                </c:pt>
                <c:pt idx="13045">
                  <c:v>196.92999267578125</c:v>
                </c:pt>
                <c:pt idx="13046">
                  <c:v>197.42999267578125</c:v>
                </c:pt>
                <c:pt idx="13047">
                  <c:v>196.8800048828125</c:v>
                </c:pt>
                <c:pt idx="13048">
                  <c:v>196.8699951171875</c:v>
                </c:pt>
                <c:pt idx="13049">
                  <c:v>197.6300048828125</c:v>
                </c:pt>
                <c:pt idx="13050">
                  <c:v>198.19999694824219</c:v>
                </c:pt>
                <c:pt idx="13051">
                  <c:v>197.52000427246094</c:v>
                </c:pt>
                <c:pt idx="13052">
                  <c:v>197.21000671386719</c:v>
                </c:pt>
                <c:pt idx="13053">
                  <c:v>197.22999572753906</c:v>
                </c:pt>
                <c:pt idx="13054">
                  <c:v>197.21000671386719</c:v>
                </c:pt>
                <c:pt idx="13055">
                  <c:v>197.39999389648438</c:v>
                </c:pt>
                <c:pt idx="13056">
                  <c:v>196.41999816894531</c:v>
                </c:pt>
                <c:pt idx="13057">
                  <c:v>196.36000061035156</c:v>
                </c:pt>
                <c:pt idx="13058">
                  <c:v>196.88999938964844</c:v>
                </c:pt>
                <c:pt idx="13059">
                  <c:v>197.55999755859375</c:v>
                </c:pt>
                <c:pt idx="13060">
                  <c:v>196.94000244140625</c:v>
                </c:pt>
                <c:pt idx="13061">
                  <c:v>197.72000122070313</c:v>
                </c:pt>
                <c:pt idx="13062">
                  <c:v>197</c:v>
                </c:pt>
                <c:pt idx="13063">
                  <c:v>197.52999877929688</c:v>
                </c:pt>
                <c:pt idx="13064">
                  <c:v>197.24000549316406</c:v>
                </c:pt>
                <c:pt idx="13065">
                  <c:v>197.39999389648438</c:v>
                </c:pt>
                <c:pt idx="13066">
                  <c:v>197.13999938964844</c:v>
                </c:pt>
                <c:pt idx="13067">
                  <c:v>196.92999267578125</c:v>
                </c:pt>
                <c:pt idx="13068">
                  <c:v>197.61000061035156</c:v>
                </c:pt>
                <c:pt idx="13069">
                  <c:v>196.94999694824219</c:v>
                </c:pt>
                <c:pt idx="13070">
                  <c:v>197.11000061035156</c:v>
                </c:pt>
                <c:pt idx="13071">
                  <c:v>197.47000122070313</c:v>
                </c:pt>
                <c:pt idx="13072">
                  <c:v>197.52000427246094</c:v>
                </c:pt>
                <c:pt idx="13073">
                  <c:v>197.53999328613281</c:v>
                </c:pt>
                <c:pt idx="13074">
                  <c:v>197.16000366210938</c:v>
                </c:pt>
                <c:pt idx="13075">
                  <c:v>197.55999755859375</c:v>
                </c:pt>
                <c:pt idx="13076">
                  <c:v>197.78999328613281</c:v>
                </c:pt>
                <c:pt idx="13077">
                  <c:v>196.97999572753906</c:v>
                </c:pt>
                <c:pt idx="13078">
                  <c:v>196.36000061035156</c:v>
                </c:pt>
                <c:pt idx="13079">
                  <c:v>197</c:v>
                </c:pt>
                <c:pt idx="13080">
                  <c:v>197.16999816894531</c:v>
                </c:pt>
                <c:pt idx="13081">
                  <c:v>197.41999816894531</c:v>
                </c:pt>
                <c:pt idx="13082">
                  <c:v>197.53999328613281</c:v>
                </c:pt>
                <c:pt idx="13083">
                  <c:v>197.60000610351563</c:v>
                </c:pt>
                <c:pt idx="13084">
                  <c:v>198.02000427246094</c:v>
                </c:pt>
                <c:pt idx="13085">
                  <c:v>197.6300048828125</c:v>
                </c:pt>
                <c:pt idx="13086">
                  <c:v>198.27000427246094</c:v>
                </c:pt>
                <c:pt idx="13087">
                  <c:v>197.11000061035156</c:v>
                </c:pt>
                <c:pt idx="13088">
                  <c:v>196.6199951171875</c:v>
                </c:pt>
                <c:pt idx="13089">
                  <c:v>197.17999267578125</c:v>
                </c:pt>
                <c:pt idx="13090">
                  <c:v>197.11000061035156</c:v>
                </c:pt>
                <c:pt idx="13091">
                  <c:v>197.08999633789063</c:v>
                </c:pt>
                <c:pt idx="13092">
                  <c:v>196.83999633789063</c:v>
                </c:pt>
                <c:pt idx="13093">
                  <c:v>197.03999328613281</c:v>
                </c:pt>
                <c:pt idx="13094">
                  <c:v>198.33000183105469</c:v>
                </c:pt>
                <c:pt idx="13095">
                  <c:v>197.72000122070313</c:v>
                </c:pt>
                <c:pt idx="13096">
                  <c:v>198.11000061035156</c:v>
                </c:pt>
                <c:pt idx="13097">
                  <c:v>197.58999633789063</c:v>
                </c:pt>
                <c:pt idx="13098">
                  <c:v>197.22000122070313</c:v>
                </c:pt>
                <c:pt idx="13099">
                  <c:v>197.52999877929688</c:v>
                </c:pt>
                <c:pt idx="13100">
                  <c:v>197.08999633789063</c:v>
                </c:pt>
                <c:pt idx="13101">
                  <c:v>197.64999389648438</c:v>
                </c:pt>
                <c:pt idx="13102">
                  <c:v>197.63999938964844</c:v>
                </c:pt>
                <c:pt idx="13103">
                  <c:v>196.99000549316406</c:v>
                </c:pt>
                <c:pt idx="13104">
                  <c:v>197.77999877929688</c:v>
                </c:pt>
                <c:pt idx="13105">
                  <c:v>197.1199951171875</c:v>
                </c:pt>
                <c:pt idx="13106">
                  <c:v>197.60000610351563</c:v>
                </c:pt>
                <c:pt idx="13107">
                  <c:v>197.24000549316406</c:v>
                </c:pt>
                <c:pt idx="13108">
                  <c:v>197.52000427246094</c:v>
                </c:pt>
                <c:pt idx="13109">
                  <c:v>197.72999572753906</c:v>
                </c:pt>
                <c:pt idx="13110">
                  <c:v>197.58999633789063</c:v>
                </c:pt>
                <c:pt idx="13111">
                  <c:v>197.69999694824219</c:v>
                </c:pt>
                <c:pt idx="13112">
                  <c:v>196.85000610351563</c:v>
                </c:pt>
                <c:pt idx="13113">
                  <c:v>196.33999633789063</c:v>
                </c:pt>
                <c:pt idx="13114">
                  <c:v>197.35000610351563</c:v>
                </c:pt>
                <c:pt idx="13115">
                  <c:v>197.77000427246094</c:v>
                </c:pt>
                <c:pt idx="13116">
                  <c:v>197.30999755859375</c:v>
                </c:pt>
                <c:pt idx="13117">
                  <c:v>197.55000305175781</c:v>
                </c:pt>
                <c:pt idx="13118">
                  <c:v>197.61000061035156</c:v>
                </c:pt>
                <c:pt idx="13119">
                  <c:v>197.85000610351563</c:v>
                </c:pt>
                <c:pt idx="13120">
                  <c:v>197.57000732421875</c:v>
                </c:pt>
                <c:pt idx="13121">
                  <c:v>196.28999328613281</c:v>
                </c:pt>
                <c:pt idx="13122">
                  <c:v>196.99000549316406</c:v>
                </c:pt>
                <c:pt idx="13123">
                  <c:v>196.39999389648438</c:v>
                </c:pt>
                <c:pt idx="13124">
                  <c:v>196.94999694824219</c:v>
                </c:pt>
                <c:pt idx="13125">
                  <c:v>197.44999694824219</c:v>
                </c:pt>
                <c:pt idx="13126">
                  <c:v>197.17999267578125</c:v>
                </c:pt>
                <c:pt idx="13127">
                  <c:v>197.33999633789063</c:v>
                </c:pt>
                <c:pt idx="13128">
                  <c:v>197.60000610351563</c:v>
                </c:pt>
                <c:pt idx="13129">
                  <c:v>197.91000366210938</c:v>
                </c:pt>
                <c:pt idx="13130">
                  <c:v>197.64999389648438</c:v>
                </c:pt>
                <c:pt idx="13131">
                  <c:v>196.30000305175781</c:v>
                </c:pt>
                <c:pt idx="13132">
                  <c:v>196.94999694824219</c:v>
                </c:pt>
                <c:pt idx="13133">
                  <c:v>197.39999389648438</c:v>
                </c:pt>
                <c:pt idx="13134">
                  <c:v>197.21000671386719</c:v>
                </c:pt>
                <c:pt idx="13135">
                  <c:v>197.16999816894531</c:v>
                </c:pt>
                <c:pt idx="13136">
                  <c:v>196.71000671386719</c:v>
                </c:pt>
                <c:pt idx="13137">
                  <c:v>197.08999633789063</c:v>
                </c:pt>
                <c:pt idx="13138">
                  <c:v>197.36000061035156</c:v>
                </c:pt>
                <c:pt idx="13139">
                  <c:v>197.02000427246094</c:v>
                </c:pt>
                <c:pt idx="13140">
                  <c:v>197</c:v>
                </c:pt>
                <c:pt idx="13141">
                  <c:v>197.63999938964844</c:v>
                </c:pt>
                <c:pt idx="13142">
                  <c:v>196.97999572753906</c:v>
                </c:pt>
                <c:pt idx="13143">
                  <c:v>197.08999633789063</c:v>
                </c:pt>
                <c:pt idx="13144">
                  <c:v>197.44999694824219</c:v>
                </c:pt>
                <c:pt idx="13145">
                  <c:v>197.75</c:v>
                </c:pt>
                <c:pt idx="13146">
                  <c:v>197.28999328613281</c:v>
                </c:pt>
                <c:pt idx="13147">
                  <c:v>197.02000427246094</c:v>
                </c:pt>
                <c:pt idx="13148">
                  <c:v>197.49000549316406</c:v>
                </c:pt>
                <c:pt idx="13149">
                  <c:v>197.78999328613281</c:v>
                </c:pt>
                <c:pt idx="13150">
                  <c:v>196.83000183105469</c:v>
                </c:pt>
                <c:pt idx="13151">
                  <c:v>196.32000732421875</c:v>
                </c:pt>
                <c:pt idx="13152">
                  <c:v>196.8800048828125</c:v>
                </c:pt>
                <c:pt idx="13153">
                  <c:v>197.60000610351563</c:v>
                </c:pt>
                <c:pt idx="13154">
                  <c:v>197.30000305175781</c:v>
                </c:pt>
                <c:pt idx="13155">
                  <c:v>197.47000122070313</c:v>
                </c:pt>
                <c:pt idx="13156">
                  <c:v>197.16000366210938</c:v>
                </c:pt>
                <c:pt idx="13157">
                  <c:v>197.32000732421875</c:v>
                </c:pt>
                <c:pt idx="13158">
                  <c:v>197.58000183105469</c:v>
                </c:pt>
                <c:pt idx="13159">
                  <c:v>197.83999633789063</c:v>
                </c:pt>
                <c:pt idx="13160">
                  <c:v>197.52000427246094</c:v>
                </c:pt>
                <c:pt idx="13161">
                  <c:v>196.21000671386719</c:v>
                </c:pt>
                <c:pt idx="13162">
                  <c:v>196.80000305175781</c:v>
                </c:pt>
                <c:pt idx="13163">
                  <c:v>196.17999267578125</c:v>
                </c:pt>
                <c:pt idx="13164">
                  <c:v>196.77999877929688</c:v>
                </c:pt>
                <c:pt idx="13165">
                  <c:v>197.52999877929688</c:v>
                </c:pt>
                <c:pt idx="13166">
                  <c:v>197.19999694824219</c:v>
                </c:pt>
                <c:pt idx="13167">
                  <c:v>197.16000366210938</c:v>
                </c:pt>
                <c:pt idx="13168">
                  <c:v>197.53999328613281</c:v>
                </c:pt>
                <c:pt idx="13169">
                  <c:v>196.91000366210938</c:v>
                </c:pt>
                <c:pt idx="13170">
                  <c:v>197.61000061035156</c:v>
                </c:pt>
                <c:pt idx="13171">
                  <c:v>196.27000427246094</c:v>
                </c:pt>
                <c:pt idx="13172">
                  <c:v>196.82000732421875</c:v>
                </c:pt>
                <c:pt idx="13173">
                  <c:v>197.52000427246094</c:v>
                </c:pt>
                <c:pt idx="13174">
                  <c:v>196.82000732421875</c:v>
                </c:pt>
                <c:pt idx="13175">
                  <c:v>196.97999572753906</c:v>
                </c:pt>
                <c:pt idx="13176">
                  <c:v>197.35000610351563</c:v>
                </c:pt>
                <c:pt idx="13177">
                  <c:v>197.03999328613281</c:v>
                </c:pt>
                <c:pt idx="13178">
                  <c:v>197.33999633789063</c:v>
                </c:pt>
                <c:pt idx="13179">
                  <c:v>196.97000122070313</c:v>
                </c:pt>
                <c:pt idx="13180">
                  <c:v>197.53999328613281</c:v>
                </c:pt>
                <c:pt idx="13181">
                  <c:v>196.89999389648438</c:v>
                </c:pt>
                <c:pt idx="13182">
                  <c:v>196.85000610351563</c:v>
                </c:pt>
                <c:pt idx="13183">
                  <c:v>197.49000549316406</c:v>
                </c:pt>
                <c:pt idx="13184">
                  <c:v>197.57000732421875</c:v>
                </c:pt>
                <c:pt idx="13185">
                  <c:v>196.97999572753906</c:v>
                </c:pt>
                <c:pt idx="13186">
                  <c:v>197.25</c:v>
                </c:pt>
                <c:pt idx="13187">
                  <c:v>197.08999633789063</c:v>
                </c:pt>
                <c:pt idx="13188">
                  <c:v>196.99000549316406</c:v>
                </c:pt>
                <c:pt idx="13189">
                  <c:v>196.8800048828125</c:v>
                </c:pt>
                <c:pt idx="13190">
                  <c:v>196.47999572753906</c:v>
                </c:pt>
                <c:pt idx="13191">
                  <c:v>196.80000305175781</c:v>
                </c:pt>
                <c:pt idx="13192">
                  <c:v>196.94000244140625</c:v>
                </c:pt>
                <c:pt idx="13193">
                  <c:v>197.3699951171875</c:v>
                </c:pt>
                <c:pt idx="13194">
                  <c:v>197.6199951171875</c:v>
                </c:pt>
                <c:pt idx="13195">
                  <c:v>197.19000244140625</c:v>
                </c:pt>
                <c:pt idx="13196">
                  <c:v>197.36000061035156</c:v>
                </c:pt>
                <c:pt idx="13197">
                  <c:v>197.33999633789063</c:v>
                </c:pt>
                <c:pt idx="13198">
                  <c:v>197.55999755859375</c:v>
                </c:pt>
                <c:pt idx="13199">
                  <c:v>196.66000366210938</c:v>
                </c:pt>
                <c:pt idx="13200">
                  <c:v>196.08999633789063</c:v>
                </c:pt>
                <c:pt idx="13201">
                  <c:v>196.75999450683594</c:v>
                </c:pt>
                <c:pt idx="13202">
                  <c:v>197.3699951171875</c:v>
                </c:pt>
                <c:pt idx="13203">
                  <c:v>196.99000549316406</c:v>
                </c:pt>
                <c:pt idx="13204">
                  <c:v>197.16999816894531</c:v>
                </c:pt>
                <c:pt idx="13205">
                  <c:v>197.46000671386719</c:v>
                </c:pt>
                <c:pt idx="13206">
                  <c:v>197.8699951171875</c:v>
                </c:pt>
                <c:pt idx="13207">
                  <c:v>197.47000122070313</c:v>
                </c:pt>
                <c:pt idx="13208">
                  <c:v>196.33999633789063</c:v>
                </c:pt>
                <c:pt idx="13209">
                  <c:v>196.8800048828125</c:v>
                </c:pt>
                <c:pt idx="13210">
                  <c:v>196.44999694824219</c:v>
                </c:pt>
                <c:pt idx="13211">
                  <c:v>196.99000549316406</c:v>
                </c:pt>
                <c:pt idx="13212">
                  <c:v>197</c:v>
                </c:pt>
                <c:pt idx="13213">
                  <c:v>198.11000061035156</c:v>
                </c:pt>
                <c:pt idx="13214">
                  <c:v>197.58000183105469</c:v>
                </c:pt>
                <c:pt idx="13215">
                  <c:v>198.16000366210938</c:v>
                </c:pt>
                <c:pt idx="13216">
                  <c:v>197.14999389648438</c:v>
                </c:pt>
                <c:pt idx="13217">
                  <c:v>196.88999938964844</c:v>
                </c:pt>
                <c:pt idx="13218">
                  <c:v>197.28999328613281</c:v>
                </c:pt>
                <c:pt idx="13219">
                  <c:v>197.19000244140625</c:v>
                </c:pt>
                <c:pt idx="13220">
                  <c:v>196.88999938964844</c:v>
                </c:pt>
                <c:pt idx="13221">
                  <c:v>196.39999389648438</c:v>
                </c:pt>
                <c:pt idx="13222">
                  <c:v>196.8800048828125</c:v>
                </c:pt>
                <c:pt idx="13223">
                  <c:v>197.97000122070313</c:v>
                </c:pt>
                <c:pt idx="13224">
                  <c:v>197.3699951171875</c:v>
                </c:pt>
                <c:pt idx="13225">
                  <c:v>197.05999755859375</c:v>
                </c:pt>
                <c:pt idx="13226">
                  <c:v>197.19000244140625</c:v>
                </c:pt>
                <c:pt idx="13227">
                  <c:v>197.25</c:v>
                </c:pt>
                <c:pt idx="13228">
                  <c:v>197.61000061035156</c:v>
                </c:pt>
                <c:pt idx="13229">
                  <c:v>196.96000671386719</c:v>
                </c:pt>
                <c:pt idx="13230">
                  <c:v>197.67999267578125</c:v>
                </c:pt>
                <c:pt idx="13231">
                  <c:v>197.47000122070313</c:v>
                </c:pt>
                <c:pt idx="13232">
                  <c:v>196.92999267578125</c:v>
                </c:pt>
                <c:pt idx="13233">
                  <c:v>197.38999938964844</c:v>
                </c:pt>
                <c:pt idx="13234">
                  <c:v>197.00999450683594</c:v>
                </c:pt>
                <c:pt idx="13235">
                  <c:v>197.28999328613281</c:v>
                </c:pt>
                <c:pt idx="13236">
                  <c:v>197.27000427246094</c:v>
                </c:pt>
                <c:pt idx="13237">
                  <c:v>197.47000122070313</c:v>
                </c:pt>
                <c:pt idx="13238">
                  <c:v>197.58999633789063</c:v>
                </c:pt>
                <c:pt idx="13239">
                  <c:v>196.89999389648438</c:v>
                </c:pt>
                <c:pt idx="13240">
                  <c:v>196.36000061035156</c:v>
                </c:pt>
                <c:pt idx="13241">
                  <c:v>197.33999633789063</c:v>
                </c:pt>
                <c:pt idx="13242">
                  <c:v>197.49000549316406</c:v>
                </c:pt>
                <c:pt idx="13243">
                  <c:v>197.10000610351563</c:v>
                </c:pt>
                <c:pt idx="13244">
                  <c:v>197.27999877929688</c:v>
                </c:pt>
                <c:pt idx="13245">
                  <c:v>197.46000671386719</c:v>
                </c:pt>
                <c:pt idx="13246">
                  <c:v>198</c:v>
                </c:pt>
                <c:pt idx="13247">
                  <c:v>196.82000732421875</c:v>
                </c:pt>
                <c:pt idx="13248">
                  <c:v>196.41000366210938</c:v>
                </c:pt>
                <c:pt idx="13249">
                  <c:v>196.89999389648438</c:v>
                </c:pt>
                <c:pt idx="13250">
                  <c:v>197.05999755859375</c:v>
                </c:pt>
                <c:pt idx="13251">
                  <c:v>197.00999450683594</c:v>
                </c:pt>
                <c:pt idx="13252">
                  <c:v>196.8699951171875</c:v>
                </c:pt>
                <c:pt idx="13253">
                  <c:v>196.80999755859375</c:v>
                </c:pt>
                <c:pt idx="13254">
                  <c:v>198.05000305175781</c:v>
                </c:pt>
                <c:pt idx="13255">
                  <c:v>197.55000305175781</c:v>
                </c:pt>
                <c:pt idx="13256">
                  <c:v>198.14999389648438</c:v>
                </c:pt>
                <c:pt idx="13257">
                  <c:v>197.6199951171875</c:v>
                </c:pt>
                <c:pt idx="13258">
                  <c:v>196.66000366210938</c:v>
                </c:pt>
                <c:pt idx="13259">
                  <c:v>197.08999633789063</c:v>
                </c:pt>
                <c:pt idx="13260">
                  <c:v>196.74000549316406</c:v>
                </c:pt>
                <c:pt idx="13261">
                  <c:v>196.96000671386719</c:v>
                </c:pt>
                <c:pt idx="13262">
                  <c:v>196.75999450683594</c:v>
                </c:pt>
                <c:pt idx="13263">
                  <c:v>196.91000366210938</c:v>
                </c:pt>
                <c:pt idx="13264">
                  <c:v>198.17999267578125</c:v>
                </c:pt>
                <c:pt idx="13265">
                  <c:v>197.66999816894531</c:v>
                </c:pt>
                <c:pt idx="13266">
                  <c:v>198.07000732421875</c:v>
                </c:pt>
                <c:pt idx="13267">
                  <c:v>196.8800048828125</c:v>
                </c:pt>
                <c:pt idx="13268">
                  <c:v>197.91000366210938</c:v>
                </c:pt>
                <c:pt idx="13269">
                  <c:v>197.38999938964844</c:v>
                </c:pt>
                <c:pt idx="13270">
                  <c:v>197.11000061035156</c:v>
                </c:pt>
                <c:pt idx="13271">
                  <c:v>197.52000427246094</c:v>
                </c:pt>
                <c:pt idx="13272">
                  <c:v>197.02000427246094</c:v>
                </c:pt>
                <c:pt idx="13273">
                  <c:v>196.67999267578125</c:v>
                </c:pt>
                <c:pt idx="13274">
                  <c:v>197.6199951171875</c:v>
                </c:pt>
                <c:pt idx="13275">
                  <c:v>196.86000061035156</c:v>
                </c:pt>
                <c:pt idx="13276">
                  <c:v>197.50999450683594</c:v>
                </c:pt>
                <c:pt idx="13277">
                  <c:v>198.05000305175781</c:v>
                </c:pt>
                <c:pt idx="13278">
                  <c:v>197.28999328613281</c:v>
                </c:pt>
                <c:pt idx="13279">
                  <c:v>197.13999938964844</c:v>
                </c:pt>
                <c:pt idx="13280">
                  <c:v>197.38999938964844</c:v>
                </c:pt>
                <c:pt idx="13281">
                  <c:v>196.5</c:v>
                </c:pt>
                <c:pt idx="13282">
                  <c:v>196.96000671386719</c:v>
                </c:pt>
                <c:pt idx="13283">
                  <c:v>196.30999755859375</c:v>
                </c:pt>
                <c:pt idx="13284">
                  <c:v>197.41999816894531</c:v>
                </c:pt>
                <c:pt idx="13285">
                  <c:v>197.91999816894531</c:v>
                </c:pt>
                <c:pt idx="13286">
                  <c:v>197.49000549316406</c:v>
                </c:pt>
                <c:pt idx="13287">
                  <c:v>197.71000671386719</c:v>
                </c:pt>
                <c:pt idx="13288">
                  <c:v>197.55000305175781</c:v>
                </c:pt>
                <c:pt idx="13289">
                  <c:v>197.69999694824219</c:v>
                </c:pt>
                <c:pt idx="13290">
                  <c:v>197.66999816894531</c:v>
                </c:pt>
                <c:pt idx="13291">
                  <c:v>197.89999389648438</c:v>
                </c:pt>
                <c:pt idx="13292">
                  <c:v>196.85000610351563</c:v>
                </c:pt>
                <c:pt idx="13293">
                  <c:v>196.30000305175781</c:v>
                </c:pt>
                <c:pt idx="13294">
                  <c:v>196.92999267578125</c:v>
                </c:pt>
                <c:pt idx="13295">
                  <c:v>197.6199951171875</c:v>
                </c:pt>
                <c:pt idx="13296">
                  <c:v>197.32000732421875</c:v>
                </c:pt>
                <c:pt idx="13297">
                  <c:v>197.41999816894531</c:v>
                </c:pt>
                <c:pt idx="13298">
                  <c:v>197.61000061035156</c:v>
                </c:pt>
                <c:pt idx="13299">
                  <c:v>197.97000122070313</c:v>
                </c:pt>
                <c:pt idx="13300">
                  <c:v>197.6199951171875</c:v>
                </c:pt>
                <c:pt idx="13301">
                  <c:v>196.35000610351563</c:v>
                </c:pt>
                <c:pt idx="13302">
                  <c:v>196.92999267578125</c:v>
                </c:pt>
                <c:pt idx="13303">
                  <c:v>197.55999755859375</c:v>
                </c:pt>
                <c:pt idx="13304">
                  <c:v>197.05000305175781</c:v>
                </c:pt>
                <c:pt idx="13305">
                  <c:v>197.35000610351563</c:v>
                </c:pt>
                <c:pt idx="13306">
                  <c:v>197.1199951171875</c:v>
                </c:pt>
                <c:pt idx="13307">
                  <c:v>197.16000366210938</c:v>
                </c:pt>
                <c:pt idx="13308">
                  <c:v>197.5</c:v>
                </c:pt>
                <c:pt idx="13309">
                  <c:v>196.8800048828125</c:v>
                </c:pt>
                <c:pt idx="13310">
                  <c:v>197.6300048828125</c:v>
                </c:pt>
                <c:pt idx="13311">
                  <c:v>196.8699951171875</c:v>
                </c:pt>
                <c:pt idx="13312">
                  <c:v>196.92999267578125</c:v>
                </c:pt>
                <c:pt idx="13313">
                  <c:v>197.47999572753906</c:v>
                </c:pt>
                <c:pt idx="13314">
                  <c:v>197.11000061035156</c:v>
                </c:pt>
                <c:pt idx="13315">
                  <c:v>197.44999694824219</c:v>
                </c:pt>
                <c:pt idx="13316">
                  <c:v>197.11000061035156</c:v>
                </c:pt>
                <c:pt idx="13317">
                  <c:v>197.47999572753906</c:v>
                </c:pt>
                <c:pt idx="13318">
                  <c:v>197.58999633789063</c:v>
                </c:pt>
                <c:pt idx="13319">
                  <c:v>197.50999450683594</c:v>
                </c:pt>
                <c:pt idx="13320">
                  <c:v>197.69000244140625</c:v>
                </c:pt>
                <c:pt idx="13321">
                  <c:v>196.91999816894531</c:v>
                </c:pt>
                <c:pt idx="13322">
                  <c:v>196.3699951171875</c:v>
                </c:pt>
                <c:pt idx="13323">
                  <c:v>197.5</c:v>
                </c:pt>
                <c:pt idx="13324">
                  <c:v>197.77000427246094</c:v>
                </c:pt>
                <c:pt idx="13325">
                  <c:v>197.39999389648438</c:v>
                </c:pt>
                <c:pt idx="13326">
                  <c:v>197.46000671386719</c:v>
                </c:pt>
                <c:pt idx="13327">
                  <c:v>197.5</c:v>
                </c:pt>
                <c:pt idx="13328">
                  <c:v>197.64999389648438</c:v>
                </c:pt>
                <c:pt idx="13329">
                  <c:v>196.77999877929688</c:v>
                </c:pt>
                <c:pt idx="13330">
                  <c:v>196.22000122070313</c:v>
                </c:pt>
                <c:pt idx="13331">
                  <c:v>196.75</c:v>
                </c:pt>
                <c:pt idx="13332">
                  <c:v>197.86000061035156</c:v>
                </c:pt>
                <c:pt idx="13333">
                  <c:v>197.35000610351563</c:v>
                </c:pt>
                <c:pt idx="13334">
                  <c:v>197.88999938964844</c:v>
                </c:pt>
                <c:pt idx="13335">
                  <c:v>197.46000671386719</c:v>
                </c:pt>
                <c:pt idx="13336">
                  <c:v>197.30999755859375</c:v>
                </c:pt>
                <c:pt idx="13337">
                  <c:v>197.44000244140625</c:v>
                </c:pt>
                <c:pt idx="13338">
                  <c:v>197.33000183105469</c:v>
                </c:pt>
                <c:pt idx="13339">
                  <c:v>196.99000549316406</c:v>
                </c:pt>
                <c:pt idx="13340">
                  <c:v>197.6199951171875</c:v>
                </c:pt>
                <c:pt idx="13341">
                  <c:v>197.08999633789063</c:v>
                </c:pt>
                <c:pt idx="13342">
                  <c:v>196.55999755859375</c:v>
                </c:pt>
                <c:pt idx="13343">
                  <c:v>196.97999572753906</c:v>
                </c:pt>
                <c:pt idx="13344">
                  <c:v>196.44000244140625</c:v>
                </c:pt>
                <c:pt idx="13345">
                  <c:v>197.02999877929688</c:v>
                </c:pt>
                <c:pt idx="13346">
                  <c:v>197.69000244140625</c:v>
                </c:pt>
                <c:pt idx="13347">
                  <c:v>197.46000671386719</c:v>
                </c:pt>
                <c:pt idx="13348">
                  <c:v>197.61000061035156</c:v>
                </c:pt>
                <c:pt idx="13349">
                  <c:v>197.27000427246094</c:v>
                </c:pt>
                <c:pt idx="13350">
                  <c:v>197.94999694824219</c:v>
                </c:pt>
                <c:pt idx="13351">
                  <c:v>197.67999267578125</c:v>
                </c:pt>
                <c:pt idx="13352">
                  <c:v>198.22999572753906</c:v>
                </c:pt>
                <c:pt idx="13353">
                  <c:v>197.05999755859375</c:v>
                </c:pt>
                <c:pt idx="13354">
                  <c:v>196.53999328613281</c:v>
                </c:pt>
                <c:pt idx="13355">
                  <c:v>197.16999816894531</c:v>
                </c:pt>
                <c:pt idx="13356">
                  <c:v>197.33999633789063</c:v>
                </c:pt>
                <c:pt idx="13357">
                  <c:v>197.08000183105469</c:v>
                </c:pt>
                <c:pt idx="13358">
                  <c:v>197.61000061035156</c:v>
                </c:pt>
                <c:pt idx="13359">
                  <c:v>197.08000183105469</c:v>
                </c:pt>
                <c:pt idx="13360">
                  <c:v>196.92999267578125</c:v>
                </c:pt>
                <c:pt idx="13361">
                  <c:v>197.53999328613281</c:v>
                </c:pt>
                <c:pt idx="13362">
                  <c:v>196.97000122070313</c:v>
                </c:pt>
                <c:pt idx="13363">
                  <c:v>197.55000305175781</c:v>
                </c:pt>
                <c:pt idx="13364">
                  <c:v>197.13999938964844</c:v>
                </c:pt>
                <c:pt idx="13365">
                  <c:v>196.77999877929688</c:v>
                </c:pt>
                <c:pt idx="13366">
                  <c:v>197.11000061035156</c:v>
                </c:pt>
                <c:pt idx="13367">
                  <c:v>196.85000610351563</c:v>
                </c:pt>
                <c:pt idx="13368">
                  <c:v>196.97000122070313</c:v>
                </c:pt>
                <c:pt idx="13369">
                  <c:v>196.72000122070313</c:v>
                </c:pt>
                <c:pt idx="13370">
                  <c:v>197.00999450683594</c:v>
                </c:pt>
                <c:pt idx="13371">
                  <c:v>198.30000305175781</c:v>
                </c:pt>
                <c:pt idx="13372">
                  <c:v>197.64999389648438</c:v>
                </c:pt>
                <c:pt idx="13373">
                  <c:v>198.19000244140625</c:v>
                </c:pt>
                <c:pt idx="13374">
                  <c:v>197.63999938964844</c:v>
                </c:pt>
                <c:pt idx="13375">
                  <c:v>196.94000244140625</c:v>
                </c:pt>
                <c:pt idx="13376">
                  <c:v>197.35000610351563</c:v>
                </c:pt>
                <c:pt idx="13377">
                  <c:v>197.25</c:v>
                </c:pt>
                <c:pt idx="13378">
                  <c:v>197.05000305175781</c:v>
                </c:pt>
                <c:pt idx="13379">
                  <c:v>196.61000061035156</c:v>
                </c:pt>
                <c:pt idx="13380">
                  <c:v>196.96000671386719</c:v>
                </c:pt>
                <c:pt idx="13381">
                  <c:v>198.13999938964844</c:v>
                </c:pt>
                <c:pt idx="13382">
                  <c:v>197.47000122070313</c:v>
                </c:pt>
                <c:pt idx="13383">
                  <c:v>197.91000366210938</c:v>
                </c:pt>
                <c:pt idx="13384">
                  <c:v>197.46000671386719</c:v>
                </c:pt>
                <c:pt idx="13385">
                  <c:v>197.14999389648438</c:v>
                </c:pt>
                <c:pt idx="13386">
                  <c:v>197.57000732421875</c:v>
                </c:pt>
                <c:pt idx="13387">
                  <c:v>197.03999328613281</c:v>
                </c:pt>
                <c:pt idx="13388">
                  <c:v>197.6199951171875</c:v>
                </c:pt>
                <c:pt idx="13389">
                  <c:v>196.3800048828125</c:v>
                </c:pt>
                <c:pt idx="13390">
                  <c:v>197.02000427246094</c:v>
                </c:pt>
                <c:pt idx="13391">
                  <c:v>197.75</c:v>
                </c:pt>
                <c:pt idx="13392">
                  <c:v>197.5</c:v>
                </c:pt>
                <c:pt idx="13393">
                  <c:v>197.25</c:v>
                </c:pt>
                <c:pt idx="13394">
                  <c:v>197.36000061035156</c:v>
                </c:pt>
                <c:pt idx="13395">
                  <c:v>197.22999572753906</c:v>
                </c:pt>
                <c:pt idx="13396">
                  <c:v>197.52999877929688</c:v>
                </c:pt>
                <c:pt idx="13397">
                  <c:v>197.03999328613281</c:v>
                </c:pt>
                <c:pt idx="13398">
                  <c:v>197.05999755859375</c:v>
                </c:pt>
                <c:pt idx="13399">
                  <c:v>197.02000427246094</c:v>
                </c:pt>
                <c:pt idx="13400">
                  <c:v>197.05000305175781</c:v>
                </c:pt>
                <c:pt idx="13401">
                  <c:v>197.6199951171875</c:v>
                </c:pt>
                <c:pt idx="13402">
                  <c:v>198.11000061035156</c:v>
                </c:pt>
                <c:pt idx="13403">
                  <c:v>197.30999755859375</c:v>
                </c:pt>
                <c:pt idx="13404">
                  <c:v>197.28999328613281</c:v>
                </c:pt>
                <c:pt idx="13405">
                  <c:v>197.44999694824219</c:v>
                </c:pt>
                <c:pt idx="13406">
                  <c:v>197.08999633789063</c:v>
                </c:pt>
                <c:pt idx="13407">
                  <c:v>196.91999816894531</c:v>
                </c:pt>
                <c:pt idx="13408">
                  <c:v>196.39999389648438</c:v>
                </c:pt>
                <c:pt idx="13409">
                  <c:v>197.58999633789063</c:v>
                </c:pt>
                <c:pt idx="13410">
                  <c:v>198.02000427246094</c:v>
                </c:pt>
                <c:pt idx="13411">
                  <c:v>197.41000366210938</c:v>
                </c:pt>
                <c:pt idx="13412">
                  <c:v>197.88999938964844</c:v>
                </c:pt>
                <c:pt idx="13413">
                  <c:v>197.47000122070313</c:v>
                </c:pt>
                <c:pt idx="13414">
                  <c:v>197.49000549316406</c:v>
                </c:pt>
                <c:pt idx="13415">
                  <c:v>197.50999450683594</c:v>
                </c:pt>
                <c:pt idx="13416">
                  <c:v>196.3699951171875</c:v>
                </c:pt>
                <c:pt idx="13417">
                  <c:v>197.03999328613281</c:v>
                </c:pt>
                <c:pt idx="13418">
                  <c:v>196.3800048828125</c:v>
                </c:pt>
                <c:pt idx="13419">
                  <c:v>197.41000366210938</c:v>
                </c:pt>
                <c:pt idx="13420">
                  <c:v>197.69999694824219</c:v>
                </c:pt>
                <c:pt idx="13421">
                  <c:v>197.28999328613281</c:v>
                </c:pt>
                <c:pt idx="13422">
                  <c:v>197.82000732421875</c:v>
                </c:pt>
                <c:pt idx="13423">
                  <c:v>197.63999938964844</c:v>
                </c:pt>
                <c:pt idx="13424">
                  <c:v>198.02000427246094</c:v>
                </c:pt>
                <c:pt idx="13425">
                  <c:v>197.57000732421875</c:v>
                </c:pt>
                <c:pt idx="13426">
                  <c:v>196.33999633789063</c:v>
                </c:pt>
                <c:pt idx="13427">
                  <c:v>196.91999816894531</c:v>
                </c:pt>
                <c:pt idx="13428">
                  <c:v>196.52000427246094</c:v>
                </c:pt>
                <c:pt idx="13429">
                  <c:v>197.07000732421875</c:v>
                </c:pt>
                <c:pt idx="13430">
                  <c:v>197.02999877929688</c:v>
                </c:pt>
                <c:pt idx="13431">
                  <c:v>197.02000427246094</c:v>
                </c:pt>
                <c:pt idx="13432">
                  <c:v>198.1199951171875</c:v>
                </c:pt>
                <c:pt idx="13433">
                  <c:v>197.53999328613281</c:v>
                </c:pt>
                <c:pt idx="13434">
                  <c:v>198.08999633789063</c:v>
                </c:pt>
                <c:pt idx="13435">
                  <c:v>196.94000244140625</c:v>
                </c:pt>
                <c:pt idx="13436">
                  <c:v>196.6199951171875</c:v>
                </c:pt>
                <c:pt idx="13437">
                  <c:v>197.00999450683594</c:v>
                </c:pt>
                <c:pt idx="13438">
                  <c:v>197.19999694824219</c:v>
                </c:pt>
                <c:pt idx="13439">
                  <c:v>196.8699951171875</c:v>
                </c:pt>
                <c:pt idx="13440">
                  <c:v>197.41999816894531</c:v>
                </c:pt>
                <c:pt idx="13441">
                  <c:v>196.89999389648438</c:v>
                </c:pt>
                <c:pt idx="13442">
                  <c:v>196.78999328613281</c:v>
                </c:pt>
                <c:pt idx="13443">
                  <c:v>197.44000244140625</c:v>
                </c:pt>
                <c:pt idx="13444">
                  <c:v>196.75</c:v>
                </c:pt>
                <c:pt idx="13445">
                  <c:v>196.91999816894531</c:v>
                </c:pt>
                <c:pt idx="13446">
                  <c:v>197.36000061035156</c:v>
                </c:pt>
                <c:pt idx="13447">
                  <c:v>196.97999572753906</c:v>
                </c:pt>
                <c:pt idx="13448">
                  <c:v>197.35000610351563</c:v>
                </c:pt>
                <c:pt idx="13449">
                  <c:v>196.94999694824219</c:v>
                </c:pt>
                <c:pt idx="13450">
                  <c:v>197.36000061035156</c:v>
                </c:pt>
                <c:pt idx="13451">
                  <c:v>197.55999755859375</c:v>
                </c:pt>
                <c:pt idx="13452">
                  <c:v>197.42999267578125</c:v>
                </c:pt>
                <c:pt idx="13453">
                  <c:v>197.5</c:v>
                </c:pt>
                <c:pt idx="13454">
                  <c:v>196.83000183105469</c:v>
                </c:pt>
                <c:pt idx="13455">
                  <c:v>196.16999816894531</c:v>
                </c:pt>
                <c:pt idx="13456">
                  <c:v>196.83000183105469</c:v>
                </c:pt>
                <c:pt idx="13457">
                  <c:v>197.67999267578125</c:v>
                </c:pt>
                <c:pt idx="13458">
                  <c:v>197.27000427246094</c:v>
                </c:pt>
                <c:pt idx="13459">
                  <c:v>197.33999633789063</c:v>
                </c:pt>
                <c:pt idx="13460">
                  <c:v>197.58999633789063</c:v>
                </c:pt>
                <c:pt idx="13461">
                  <c:v>197.8800048828125</c:v>
                </c:pt>
                <c:pt idx="13462">
                  <c:v>197.61000061035156</c:v>
                </c:pt>
                <c:pt idx="13463">
                  <c:v>196.97000122070313</c:v>
                </c:pt>
                <c:pt idx="13464">
                  <c:v>196.99000549316406</c:v>
                </c:pt>
                <c:pt idx="13465">
                  <c:v>196.3699951171875</c:v>
                </c:pt>
                <c:pt idx="13466">
                  <c:v>196.92999267578125</c:v>
                </c:pt>
                <c:pt idx="13467">
                  <c:v>197.27000427246094</c:v>
                </c:pt>
                <c:pt idx="13468">
                  <c:v>197.10000610351563</c:v>
                </c:pt>
                <c:pt idx="13469">
                  <c:v>197.10000610351563</c:v>
                </c:pt>
                <c:pt idx="13470">
                  <c:v>197.71000671386719</c:v>
                </c:pt>
                <c:pt idx="13471">
                  <c:v>198.30000305175781</c:v>
                </c:pt>
                <c:pt idx="13472">
                  <c:v>197.72999572753906</c:v>
                </c:pt>
                <c:pt idx="13473">
                  <c:v>196.64999389648438</c:v>
                </c:pt>
                <c:pt idx="13474">
                  <c:v>197.14999389648438</c:v>
                </c:pt>
                <c:pt idx="13475">
                  <c:v>196.89999389648438</c:v>
                </c:pt>
                <c:pt idx="13476">
                  <c:v>197.3699951171875</c:v>
                </c:pt>
                <c:pt idx="13477">
                  <c:v>196.8800048828125</c:v>
                </c:pt>
                <c:pt idx="13478">
                  <c:v>196.97999572753906</c:v>
                </c:pt>
                <c:pt idx="13479">
                  <c:v>196.58999633789063</c:v>
                </c:pt>
                <c:pt idx="13480">
                  <c:v>197.02999877929688</c:v>
                </c:pt>
                <c:pt idx="13481">
                  <c:v>198.16999816894531</c:v>
                </c:pt>
                <c:pt idx="13482">
                  <c:v>197.58999633789063</c:v>
                </c:pt>
                <c:pt idx="13483">
                  <c:v>197.21000671386719</c:v>
                </c:pt>
                <c:pt idx="13484">
                  <c:v>197.66000366210938</c:v>
                </c:pt>
                <c:pt idx="13485">
                  <c:v>197.16999816894531</c:v>
                </c:pt>
                <c:pt idx="13486">
                  <c:v>197.77999877929688</c:v>
                </c:pt>
                <c:pt idx="13487">
                  <c:v>197.75</c:v>
                </c:pt>
                <c:pt idx="13488">
                  <c:v>197.17999267578125</c:v>
                </c:pt>
                <c:pt idx="13489">
                  <c:v>197.77999877929688</c:v>
                </c:pt>
                <c:pt idx="13490">
                  <c:v>197.41999816894531</c:v>
                </c:pt>
                <c:pt idx="13491">
                  <c:v>197.53999328613281</c:v>
                </c:pt>
                <c:pt idx="13492">
                  <c:v>197.24000549316406</c:v>
                </c:pt>
                <c:pt idx="13493">
                  <c:v>197.78999328613281</c:v>
                </c:pt>
                <c:pt idx="13494">
                  <c:v>198.24000549316406</c:v>
                </c:pt>
                <c:pt idx="13495">
                  <c:v>197.22999572753906</c:v>
                </c:pt>
                <c:pt idx="13496">
                  <c:v>196.77999877929688</c:v>
                </c:pt>
                <c:pt idx="13497">
                  <c:v>198.00999450683594</c:v>
                </c:pt>
                <c:pt idx="13498">
                  <c:v>196.80999755859375</c:v>
                </c:pt>
                <c:pt idx="13499">
                  <c:v>197.36000061035156</c:v>
                </c:pt>
                <c:pt idx="13500">
                  <c:v>197.52999877929688</c:v>
                </c:pt>
                <c:pt idx="13501">
                  <c:v>197.33000183105469</c:v>
                </c:pt>
                <c:pt idx="13502">
                  <c:v>197.13999938964844</c:v>
                </c:pt>
                <c:pt idx="13503">
                  <c:v>197.8699951171875</c:v>
                </c:pt>
                <c:pt idx="13504">
                  <c:v>197.19999694824219</c:v>
                </c:pt>
                <c:pt idx="13505">
                  <c:v>197.35000610351563</c:v>
                </c:pt>
                <c:pt idx="13506">
                  <c:v>197.66000366210938</c:v>
                </c:pt>
                <c:pt idx="13507">
                  <c:v>197.72999572753906</c:v>
                </c:pt>
                <c:pt idx="13508">
                  <c:v>198.05000305175781</c:v>
                </c:pt>
                <c:pt idx="13509">
                  <c:v>197.57000732421875</c:v>
                </c:pt>
                <c:pt idx="13510">
                  <c:v>197.67999267578125</c:v>
                </c:pt>
                <c:pt idx="13511">
                  <c:v>197.78999328613281</c:v>
                </c:pt>
                <c:pt idx="13512">
                  <c:v>198.19999694824219</c:v>
                </c:pt>
                <c:pt idx="13513">
                  <c:v>197.75999450683594</c:v>
                </c:pt>
                <c:pt idx="13514">
                  <c:v>196.61000061035156</c:v>
                </c:pt>
                <c:pt idx="13515">
                  <c:v>197.25</c:v>
                </c:pt>
                <c:pt idx="13516">
                  <c:v>196.77999877929688</c:v>
                </c:pt>
                <c:pt idx="13517">
                  <c:v>197.30000305175781</c:v>
                </c:pt>
                <c:pt idx="13518">
                  <c:v>197.14999389648438</c:v>
                </c:pt>
                <c:pt idx="13519">
                  <c:v>197.22999572753906</c:v>
                </c:pt>
                <c:pt idx="13520">
                  <c:v>197.33999633789063</c:v>
                </c:pt>
                <c:pt idx="13521">
                  <c:v>197.47000122070313</c:v>
                </c:pt>
                <c:pt idx="13522">
                  <c:v>197.30999755859375</c:v>
                </c:pt>
                <c:pt idx="13523">
                  <c:v>197.05999755859375</c:v>
                </c:pt>
                <c:pt idx="13524">
                  <c:v>197.69999694824219</c:v>
                </c:pt>
                <c:pt idx="13525">
                  <c:v>197</c:v>
                </c:pt>
                <c:pt idx="13526">
                  <c:v>197.64999389648438</c:v>
                </c:pt>
                <c:pt idx="13527">
                  <c:v>197.33000183105469</c:v>
                </c:pt>
                <c:pt idx="13528">
                  <c:v>197.22000122070313</c:v>
                </c:pt>
                <c:pt idx="13529">
                  <c:v>197.27000427246094</c:v>
                </c:pt>
                <c:pt idx="13530">
                  <c:v>197.52000427246094</c:v>
                </c:pt>
                <c:pt idx="13531">
                  <c:v>197.66000366210938</c:v>
                </c:pt>
                <c:pt idx="13532">
                  <c:v>196.91000366210938</c:v>
                </c:pt>
                <c:pt idx="13533">
                  <c:v>196.94999694824219</c:v>
                </c:pt>
                <c:pt idx="13534">
                  <c:v>197.07000732421875</c:v>
                </c:pt>
                <c:pt idx="13535">
                  <c:v>197.46000671386719</c:v>
                </c:pt>
                <c:pt idx="13536">
                  <c:v>197.89999389648438</c:v>
                </c:pt>
                <c:pt idx="13537">
                  <c:v>197.47999572753906</c:v>
                </c:pt>
                <c:pt idx="13538">
                  <c:v>197.08999633789063</c:v>
                </c:pt>
                <c:pt idx="13539">
                  <c:v>197.50999450683594</c:v>
                </c:pt>
                <c:pt idx="13540">
                  <c:v>197.71000671386719</c:v>
                </c:pt>
                <c:pt idx="13541">
                  <c:v>196.91000366210938</c:v>
                </c:pt>
                <c:pt idx="13542">
                  <c:v>196.41000366210938</c:v>
                </c:pt>
                <c:pt idx="13543">
                  <c:v>197.00999450683594</c:v>
                </c:pt>
                <c:pt idx="13544">
                  <c:v>197.8699951171875</c:v>
                </c:pt>
                <c:pt idx="13545">
                  <c:v>197.3800048828125</c:v>
                </c:pt>
                <c:pt idx="13546">
                  <c:v>197.75999450683594</c:v>
                </c:pt>
                <c:pt idx="13547">
                  <c:v>197.41000366210938</c:v>
                </c:pt>
                <c:pt idx="13548">
                  <c:v>197.75999450683594</c:v>
                </c:pt>
                <c:pt idx="13549">
                  <c:v>197.58000183105469</c:v>
                </c:pt>
                <c:pt idx="13550">
                  <c:v>197.82000732421875</c:v>
                </c:pt>
                <c:pt idx="13551">
                  <c:v>196.75999450683594</c:v>
                </c:pt>
                <c:pt idx="13552">
                  <c:v>196.22999572753906</c:v>
                </c:pt>
                <c:pt idx="13553">
                  <c:v>196.86000061035156</c:v>
                </c:pt>
                <c:pt idx="13554">
                  <c:v>197.41999816894531</c:v>
                </c:pt>
                <c:pt idx="13555">
                  <c:v>197.21000671386719</c:v>
                </c:pt>
                <c:pt idx="13556">
                  <c:v>196.25</c:v>
                </c:pt>
                <c:pt idx="13557">
                  <c:v>197.3800048828125</c:v>
                </c:pt>
                <c:pt idx="13558">
                  <c:v>197.42999267578125</c:v>
                </c:pt>
                <c:pt idx="13559">
                  <c:v>197.60000610351563</c:v>
                </c:pt>
                <c:pt idx="13560">
                  <c:v>197.03999328613281</c:v>
                </c:pt>
                <c:pt idx="13561">
                  <c:v>197.66999816894531</c:v>
                </c:pt>
                <c:pt idx="13562">
                  <c:v>198.1199951171875</c:v>
                </c:pt>
                <c:pt idx="13563">
                  <c:v>196.97999572753906</c:v>
                </c:pt>
                <c:pt idx="13564">
                  <c:v>196.52999877929688</c:v>
                </c:pt>
                <c:pt idx="13565">
                  <c:v>197.14999389648438</c:v>
                </c:pt>
                <c:pt idx="13566">
                  <c:v>197.36000061035156</c:v>
                </c:pt>
                <c:pt idx="13567">
                  <c:v>197.19000244140625</c:v>
                </c:pt>
                <c:pt idx="13568">
                  <c:v>196.94000244140625</c:v>
                </c:pt>
                <c:pt idx="13569">
                  <c:v>197.80999755859375</c:v>
                </c:pt>
                <c:pt idx="13570">
                  <c:v>198.3699951171875</c:v>
                </c:pt>
                <c:pt idx="13571">
                  <c:v>197.71000671386719</c:v>
                </c:pt>
                <c:pt idx="13572">
                  <c:v>196.8699951171875</c:v>
                </c:pt>
                <c:pt idx="13573">
                  <c:v>197.30999755859375</c:v>
                </c:pt>
                <c:pt idx="13574">
                  <c:v>197.1199951171875</c:v>
                </c:pt>
                <c:pt idx="13575">
                  <c:v>197.42999267578125</c:v>
                </c:pt>
                <c:pt idx="13576">
                  <c:v>196.63999938964844</c:v>
                </c:pt>
                <c:pt idx="13577">
                  <c:v>197.08000183105469</c:v>
                </c:pt>
                <c:pt idx="13578">
                  <c:v>196.49000549316406</c:v>
                </c:pt>
                <c:pt idx="13579">
                  <c:v>197.58000183105469</c:v>
                </c:pt>
                <c:pt idx="13580">
                  <c:v>197.91999816894531</c:v>
                </c:pt>
                <c:pt idx="13581">
                  <c:v>197.39999389648438</c:v>
                </c:pt>
                <c:pt idx="13582">
                  <c:v>197.66000366210938</c:v>
                </c:pt>
                <c:pt idx="13583">
                  <c:v>197.58999633789063</c:v>
                </c:pt>
                <c:pt idx="13584">
                  <c:v>198.05000305175781</c:v>
                </c:pt>
                <c:pt idx="13585">
                  <c:v>197.74000549316406</c:v>
                </c:pt>
                <c:pt idx="13586">
                  <c:v>196.47000122070313</c:v>
                </c:pt>
                <c:pt idx="13587">
                  <c:v>197.05999755859375</c:v>
                </c:pt>
                <c:pt idx="13588">
                  <c:v>196.66000366210938</c:v>
                </c:pt>
                <c:pt idx="13589">
                  <c:v>197.13999938964844</c:v>
                </c:pt>
                <c:pt idx="13590">
                  <c:v>197.69000244140625</c:v>
                </c:pt>
                <c:pt idx="13591">
                  <c:v>198.27000427246094</c:v>
                </c:pt>
                <c:pt idx="13592">
                  <c:v>197.13999938964844</c:v>
                </c:pt>
                <c:pt idx="13593">
                  <c:v>196.72999572753906</c:v>
                </c:pt>
                <c:pt idx="13594">
                  <c:v>197.22999572753906</c:v>
                </c:pt>
                <c:pt idx="13595">
                  <c:v>197.5</c:v>
                </c:pt>
                <c:pt idx="13596">
                  <c:v>197.63999938964844</c:v>
                </c:pt>
                <c:pt idx="13597">
                  <c:v>196.92999267578125</c:v>
                </c:pt>
                <c:pt idx="13598">
                  <c:v>197.66000366210938</c:v>
                </c:pt>
                <c:pt idx="13599">
                  <c:v>197.44000244140625</c:v>
                </c:pt>
                <c:pt idx="13600">
                  <c:v>197.11000061035156</c:v>
                </c:pt>
                <c:pt idx="13601">
                  <c:v>197.32000732421875</c:v>
                </c:pt>
                <c:pt idx="13602">
                  <c:v>197.27000427246094</c:v>
                </c:pt>
                <c:pt idx="13603">
                  <c:v>197.58000183105469</c:v>
                </c:pt>
                <c:pt idx="13604">
                  <c:v>196.97999572753906</c:v>
                </c:pt>
                <c:pt idx="13605">
                  <c:v>196.66999816894531</c:v>
                </c:pt>
                <c:pt idx="13606">
                  <c:v>196.30999755859375</c:v>
                </c:pt>
                <c:pt idx="13607">
                  <c:v>198.16999816894531</c:v>
                </c:pt>
                <c:pt idx="13608">
                  <c:v>197.66999816894531</c:v>
                </c:pt>
                <c:pt idx="13609">
                  <c:v>197.36000061035156</c:v>
                </c:pt>
                <c:pt idx="13610">
                  <c:v>197.05999755859375</c:v>
                </c:pt>
                <c:pt idx="13611">
                  <c:v>196.80999755859375</c:v>
                </c:pt>
                <c:pt idx="13612">
                  <c:v>197.1199951171875</c:v>
                </c:pt>
                <c:pt idx="13613">
                  <c:v>196.94999694824219</c:v>
                </c:pt>
                <c:pt idx="13614">
                  <c:v>197.02000427246094</c:v>
                </c:pt>
                <c:pt idx="13615">
                  <c:v>197</c:v>
                </c:pt>
                <c:pt idx="13616">
                  <c:v>197.78999328613281</c:v>
                </c:pt>
                <c:pt idx="13617">
                  <c:v>198.36000061035156</c:v>
                </c:pt>
                <c:pt idx="13618">
                  <c:v>197.85000610351563</c:v>
                </c:pt>
                <c:pt idx="13619">
                  <c:v>196.52000427246094</c:v>
                </c:pt>
                <c:pt idx="13620">
                  <c:v>197.05000305175781</c:v>
                </c:pt>
                <c:pt idx="13621">
                  <c:v>196.57000732421875</c:v>
                </c:pt>
                <c:pt idx="13622">
                  <c:v>197.44000244140625</c:v>
                </c:pt>
                <c:pt idx="13623">
                  <c:v>197.69000244140625</c:v>
                </c:pt>
                <c:pt idx="13624">
                  <c:v>197.41000366210938</c:v>
                </c:pt>
                <c:pt idx="13625">
                  <c:v>197.33000183105469</c:v>
                </c:pt>
                <c:pt idx="13626">
                  <c:v>197.67999267578125</c:v>
                </c:pt>
                <c:pt idx="13627">
                  <c:v>197.41999816894531</c:v>
                </c:pt>
                <c:pt idx="13628">
                  <c:v>197.69000244140625</c:v>
                </c:pt>
                <c:pt idx="13629">
                  <c:v>196.44000244140625</c:v>
                </c:pt>
                <c:pt idx="13630">
                  <c:v>197.02000427246094</c:v>
                </c:pt>
                <c:pt idx="13631">
                  <c:v>197.19999694824219</c:v>
                </c:pt>
                <c:pt idx="13632">
                  <c:v>197.5</c:v>
                </c:pt>
                <c:pt idx="13633">
                  <c:v>197.85000610351563</c:v>
                </c:pt>
                <c:pt idx="13634">
                  <c:v>197.44999694824219</c:v>
                </c:pt>
                <c:pt idx="13635">
                  <c:v>197.25</c:v>
                </c:pt>
                <c:pt idx="13636">
                  <c:v>197.47999572753906</c:v>
                </c:pt>
                <c:pt idx="13637">
                  <c:v>196.94999694824219</c:v>
                </c:pt>
                <c:pt idx="13638">
                  <c:v>197.53999328613281</c:v>
                </c:pt>
                <c:pt idx="13639">
                  <c:v>196.5</c:v>
                </c:pt>
                <c:pt idx="13640">
                  <c:v>197.02000427246094</c:v>
                </c:pt>
                <c:pt idx="13641">
                  <c:v>197.66000366210938</c:v>
                </c:pt>
                <c:pt idx="13642">
                  <c:v>197.55999755859375</c:v>
                </c:pt>
                <c:pt idx="13643">
                  <c:v>197.03999328613281</c:v>
                </c:pt>
                <c:pt idx="13644">
                  <c:v>197.5</c:v>
                </c:pt>
                <c:pt idx="13645">
                  <c:v>196.80999755859375</c:v>
                </c:pt>
                <c:pt idx="13646">
                  <c:v>197.30999755859375</c:v>
                </c:pt>
                <c:pt idx="13647">
                  <c:v>197.14999389648438</c:v>
                </c:pt>
                <c:pt idx="13648">
                  <c:v>197.35000610351563</c:v>
                </c:pt>
                <c:pt idx="13649">
                  <c:v>197.6199951171875</c:v>
                </c:pt>
                <c:pt idx="13650">
                  <c:v>196.94000244140625</c:v>
                </c:pt>
                <c:pt idx="13651">
                  <c:v>197.55999755859375</c:v>
                </c:pt>
                <c:pt idx="13652">
                  <c:v>197.97999572753906</c:v>
                </c:pt>
                <c:pt idx="13653">
                  <c:v>196.80999755859375</c:v>
                </c:pt>
                <c:pt idx="13654">
                  <c:v>197.61000061035156</c:v>
                </c:pt>
                <c:pt idx="13655">
                  <c:v>196.97000122070313</c:v>
                </c:pt>
                <c:pt idx="13656">
                  <c:v>197.1300048828125</c:v>
                </c:pt>
                <c:pt idx="13657">
                  <c:v>197.44999694824219</c:v>
                </c:pt>
                <c:pt idx="13658">
                  <c:v>197.71000671386719</c:v>
                </c:pt>
                <c:pt idx="13659">
                  <c:v>197.27999877929688</c:v>
                </c:pt>
                <c:pt idx="13660">
                  <c:v>197.42999267578125</c:v>
                </c:pt>
                <c:pt idx="13661">
                  <c:v>197.50999450683594</c:v>
                </c:pt>
                <c:pt idx="13662">
                  <c:v>197.58000183105469</c:v>
                </c:pt>
                <c:pt idx="13663">
                  <c:v>197.55999755859375</c:v>
                </c:pt>
                <c:pt idx="13664">
                  <c:v>196.30999755859375</c:v>
                </c:pt>
                <c:pt idx="13665">
                  <c:v>196.83000183105469</c:v>
                </c:pt>
                <c:pt idx="13666">
                  <c:v>196.21000671386719</c:v>
                </c:pt>
                <c:pt idx="13667">
                  <c:v>196.89999389648438</c:v>
                </c:pt>
                <c:pt idx="13668">
                  <c:v>197.49000549316406</c:v>
                </c:pt>
                <c:pt idx="13669">
                  <c:v>197.16000366210938</c:v>
                </c:pt>
                <c:pt idx="13670">
                  <c:v>197.22999572753906</c:v>
                </c:pt>
                <c:pt idx="13671">
                  <c:v>197.58999633789063</c:v>
                </c:pt>
                <c:pt idx="13672">
                  <c:v>198.05000305175781</c:v>
                </c:pt>
                <c:pt idx="13673">
                  <c:v>197.6199951171875</c:v>
                </c:pt>
                <c:pt idx="13674">
                  <c:v>196.89999389648438</c:v>
                </c:pt>
                <c:pt idx="13675">
                  <c:v>197.63999938964844</c:v>
                </c:pt>
                <c:pt idx="13676">
                  <c:v>196.63999938964844</c:v>
                </c:pt>
                <c:pt idx="13677">
                  <c:v>197.1300048828125</c:v>
                </c:pt>
                <c:pt idx="13678">
                  <c:v>197.27999877929688</c:v>
                </c:pt>
                <c:pt idx="13679">
                  <c:v>196.96000671386719</c:v>
                </c:pt>
                <c:pt idx="13680">
                  <c:v>197.55000305175781</c:v>
                </c:pt>
                <c:pt idx="13681">
                  <c:v>196.91999816894531</c:v>
                </c:pt>
                <c:pt idx="13682">
                  <c:v>196.80999755859375</c:v>
                </c:pt>
                <c:pt idx="13683">
                  <c:v>197.55000305175781</c:v>
                </c:pt>
                <c:pt idx="13684">
                  <c:v>196.92999267578125</c:v>
                </c:pt>
                <c:pt idx="13685">
                  <c:v>197.33000183105469</c:v>
                </c:pt>
                <c:pt idx="13686">
                  <c:v>196.92999267578125</c:v>
                </c:pt>
                <c:pt idx="13687">
                  <c:v>196.74000549316406</c:v>
                </c:pt>
                <c:pt idx="13688">
                  <c:v>196.86000061035156</c:v>
                </c:pt>
                <c:pt idx="13689">
                  <c:v>196.58999633789063</c:v>
                </c:pt>
                <c:pt idx="13690">
                  <c:v>196.88999938964844</c:v>
                </c:pt>
                <c:pt idx="13691">
                  <c:v>196.94999694824219</c:v>
                </c:pt>
                <c:pt idx="13692">
                  <c:v>197.50999450683594</c:v>
                </c:pt>
                <c:pt idx="13693">
                  <c:v>197.8699951171875</c:v>
                </c:pt>
                <c:pt idx="13694">
                  <c:v>197.36000061035156</c:v>
                </c:pt>
                <c:pt idx="13695">
                  <c:v>197.6199951171875</c:v>
                </c:pt>
                <c:pt idx="13696">
                  <c:v>197.53999328613281</c:v>
                </c:pt>
                <c:pt idx="13697">
                  <c:v>197.8800048828125</c:v>
                </c:pt>
                <c:pt idx="13698">
                  <c:v>197.61000061035156</c:v>
                </c:pt>
                <c:pt idx="13699">
                  <c:v>196.35000610351563</c:v>
                </c:pt>
                <c:pt idx="13700">
                  <c:v>197.08000183105469</c:v>
                </c:pt>
                <c:pt idx="13701">
                  <c:v>196.67999267578125</c:v>
                </c:pt>
                <c:pt idx="13702">
                  <c:v>197.25</c:v>
                </c:pt>
                <c:pt idx="13703">
                  <c:v>196.75</c:v>
                </c:pt>
                <c:pt idx="13704">
                  <c:v>196.89999389648438</c:v>
                </c:pt>
                <c:pt idx="13705">
                  <c:v>197.50999450683594</c:v>
                </c:pt>
                <c:pt idx="13706">
                  <c:v>197.49000549316406</c:v>
                </c:pt>
                <c:pt idx="13707">
                  <c:v>196.32000732421875</c:v>
                </c:pt>
                <c:pt idx="13708">
                  <c:v>197.47000122070313</c:v>
                </c:pt>
                <c:pt idx="13709">
                  <c:v>197.91000366210938</c:v>
                </c:pt>
                <c:pt idx="13710">
                  <c:v>197.41999816894531</c:v>
                </c:pt>
                <c:pt idx="13711">
                  <c:v>197.6199951171875</c:v>
                </c:pt>
                <c:pt idx="13712">
                  <c:v>197.55000305175781</c:v>
                </c:pt>
                <c:pt idx="13713">
                  <c:v>197.85000610351563</c:v>
                </c:pt>
                <c:pt idx="13714">
                  <c:v>197.61000061035156</c:v>
                </c:pt>
                <c:pt idx="13715">
                  <c:v>196.36000061035156</c:v>
                </c:pt>
                <c:pt idx="13716">
                  <c:v>197.08000183105469</c:v>
                </c:pt>
                <c:pt idx="13717">
                  <c:v>196.61000061035156</c:v>
                </c:pt>
                <c:pt idx="13718">
                  <c:v>196.99000549316406</c:v>
                </c:pt>
                <c:pt idx="13719">
                  <c:v>196.82000732421875</c:v>
                </c:pt>
                <c:pt idx="13720">
                  <c:v>197.00999450683594</c:v>
                </c:pt>
                <c:pt idx="13721">
                  <c:v>196.55000305175781</c:v>
                </c:pt>
                <c:pt idx="13722">
                  <c:v>197.6199951171875</c:v>
                </c:pt>
                <c:pt idx="13723">
                  <c:v>198.16000366210938</c:v>
                </c:pt>
                <c:pt idx="13724">
                  <c:v>197.47000122070313</c:v>
                </c:pt>
                <c:pt idx="13725">
                  <c:v>197.10000610351563</c:v>
                </c:pt>
                <c:pt idx="13726">
                  <c:v>197.41000366210938</c:v>
                </c:pt>
                <c:pt idx="13727">
                  <c:v>197.5</c:v>
                </c:pt>
                <c:pt idx="13728">
                  <c:v>197.47999572753906</c:v>
                </c:pt>
                <c:pt idx="13729">
                  <c:v>196.24000549316406</c:v>
                </c:pt>
                <c:pt idx="13730">
                  <c:v>196.91000366210938</c:v>
                </c:pt>
                <c:pt idx="13731">
                  <c:v>196.41000366210938</c:v>
                </c:pt>
                <c:pt idx="13732">
                  <c:v>197.41999816894531</c:v>
                </c:pt>
                <c:pt idx="13733">
                  <c:v>197.69000244140625</c:v>
                </c:pt>
                <c:pt idx="13734">
                  <c:v>197.27999877929688</c:v>
                </c:pt>
                <c:pt idx="13735">
                  <c:v>197.47999572753906</c:v>
                </c:pt>
                <c:pt idx="13736">
                  <c:v>197.67999267578125</c:v>
                </c:pt>
                <c:pt idx="13737">
                  <c:v>196.94000244140625</c:v>
                </c:pt>
                <c:pt idx="13738">
                  <c:v>197.72999572753906</c:v>
                </c:pt>
                <c:pt idx="13739">
                  <c:v>197.05000305175781</c:v>
                </c:pt>
                <c:pt idx="13740">
                  <c:v>197.16999816894531</c:v>
                </c:pt>
                <c:pt idx="13741">
                  <c:v>197.57000732421875</c:v>
                </c:pt>
                <c:pt idx="13742">
                  <c:v>197.27999877929688</c:v>
                </c:pt>
                <c:pt idx="13743">
                  <c:v>197.33999633789063</c:v>
                </c:pt>
                <c:pt idx="13744">
                  <c:v>197.05000305175781</c:v>
                </c:pt>
                <c:pt idx="13745">
                  <c:v>197.63999938964844</c:v>
                </c:pt>
                <c:pt idx="13746">
                  <c:v>198.14999389648438</c:v>
                </c:pt>
                <c:pt idx="13747">
                  <c:v>197.08999633789063</c:v>
                </c:pt>
                <c:pt idx="13748">
                  <c:v>196.53999328613281</c:v>
                </c:pt>
                <c:pt idx="13749">
                  <c:v>197.21000671386719</c:v>
                </c:pt>
                <c:pt idx="13750">
                  <c:v>197.58999633789063</c:v>
                </c:pt>
                <c:pt idx="13751">
                  <c:v>197.17999267578125</c:v>
                </c:pt>
                <c:pt idx="13752">
                  <c:v>196.97000122070313</c:v>
                </c:pt>
                <c:pt idx="13753">
                  <c:v>197.74000549316406</c:v>
                </c:pt>
                <c:pt idx="13754">
                  <c:v>198.35000610351563</c:v>
                </c:pt>
                <c:pt idx="13755">
                  <c:v>197.6300048828125</c:v>
                </c:pt>
                <c:pt idx="13756">
                  <c:v>198.25999450683594</c:v>
                </c:pt>
                <c:pt idx="13757">
                  <c:v>197.22999572753906</c:v>
                </c:pt>
                <c:pt idx="13758">
                  <c:v>197.00999450683594</c:v>
                </c:pt>
                <c:pt idx="13759">
                  <c:v>197.32000732421875</c:v>
                </c:pt>
                <c:pt idx="13760">
                  <c:v>196.66999816894531</c:v>
                </c:pt>
                <c:pt idx="13761">
                  <c:v>196.85000610351563</c:v>
                </c:pt>
                <c:pt idx="13762">
                  <c:v>196.42999267578125</c:v>
                </c:pt>
                <c:pt idx="13763">
                  <c:v>196.80999755859375</c:v>
                </c:pt>
                <c:pt idx="13764">
                  <c:v>198</c:v>
                </c:pt>
                <c:pt idx="13765">
                  <c:v>197.42999267578125</c:v>
                </c:pt>
                <c:pt idx="13766">
                  <c:v>198.10000610351563</c:v>
                </c:pt>
                <c:pt idx="13767">
                  <c:v>197.50999450683594</c:v>
                </c:pt>
                <c:pt idx="13768">
                  <c:v>197.22000122070313</c:v>
                </c:pt>
                <c:pt idx="13769">
                  <c:v>197.3800048828125</c:v>
                </c:pt>
                <c:pt idx="13770">
                  <c:v>197.39999389648438</c:v>
                </c:pt>
                <c:pt idx="13771">
                  <c:v>197.47000122070313</c:v>
                </c:pt>
                <c:pt idx="13772">
                  <c:v>196.44000244140625</c:v>
                </c:pt>
                <c:pt idx="13773">
                  <c:v>196.86000061035156</c:v>
                </c:pt>
                <c:pt idx="13774">
                  <c:v>197.66000366210938</c:v>
                </c:pt>
                <c:pt idx="13775">
                  <c:v>197.52000427246094</c:v>
                </c:pt>
                <c:pt idx="13776">
                  <c:v>196.94000244140625</c:v>
                </c:pt>
                <c:pt idx="13777">
                  <c:v>197.5</c:v>
                </c:pt>
                <c:pt idx="13778">
                  <c:v>197.1199951171875</c:v>
                </c:pt>
                <c:pt idx="13779">
                  <c:v>197.41000366210938</c:v>
                </c:pt>
                <c:pt idx="13780">
                  <c:v>197.16000366210938</c:v>
                </c:pt>
                <c:pt idx="13781">
                  <c:v>196.96000671386719</c:v>
                </c:pt>
                <c:pt idx="13782">
                  <c:v>197.66999816894531</c:v>
                </c:pt>
                <c:pt idx="13783">
                  <c:v>196.96000671386719</c:v>
                </c:pt>
                <c:pt idx="13784">
                  <c:v>196.99000549316406</c:v>
                </c:pt>
                <c:pt idx="13785">
                  <c:v>197.6199951171875</c:v>
                </c:pt>
                <c:pt idx="13786">
                  <c:v>196.94000244140625</c:v>
                </c:pt>
                <c:pt idx="13787">
                  <c:v>197.36000061035156</c:v>
                </c:pt>
                <c:pt idx="13788">
                  <c:v>197.27000427246094</c:v>
                </c:pt>
                <c:pt idx="13789">
                  <c:v>197.32000732421875</c:v>
                </c:pt>
                <c:pt idx="13790">
                  <c:v>197.57000732421875</c:v>
                </c:pt>
                <c:pt idx="13791">
                  <c:v>196.89999389648438</c:v>
                </c:pt>
                <c:pt idx="13792">
                  <c:v>197.53999328613281</c:v>
                </c:pt>
                <c:pt idx="13793">
                  <c:v>197.58999633789063</c:v>
                </c:pt>
                <c:pt idx="13794">
                  <c:v>196.78999328613281</c:v>
                </c:pt>
                <c:pt idx="13795">
                  <c:v>197.50999450683594</c:v>
                </c:pt>
                <c:pt idx="13796">
                  <c:v>197.3800048828125</c:v>
                </c:pt>
                <c:pt idx="13797">
                  <c:v>197.17999267578125</c:v>
                </c:pt>
                <c:pt idx="13798">
                  <c:v>197.30000305175781</c:v>
                </c:pt>
                <c:pt idx="13799">
                  <c:v>197.55999755859375</c:v>
                </c:pt>
                <c:pt idx="13800">
                  <c:v>197.50999450683594</c:v>
                </c:pt>
                <c:pt idx="13801">
                  <c:v>197.77999877929688</c:v>
                </c:pt>
                <c:pt idx="13802">
                  <c:v>197.66000366210938</c:v>
                </c:pt>
                <c:pt idx="13803">
                  <c:v>197.66999816894531</c:v>
                </c:pt>
                <c:pt idx="13804">
                  <c:v>196.91000366210938</c:v>
                </c:pt>
                <c:pt idx="13805">
                  <c:v>196.38999938964844</c:v>
                </c:pt>
                <c:pt idx="13806">
                  <c:v>197.38999938964844</c:v>
                </c:pt>
                <c:pt idx="13807">
                  <c:v>197.63999938964844</c:v>
                </c:pt>
                <c:pt idx="13808">
                  <c:v>197.33000183105469</c:v>
                </c:pt>
                <c:pt idx="13809">
                  <c:v>197.42999267578125</c:v>
                </c:pt>
                <c:pt idx="13810">
                  <c:v>197.25</c:v>
                </c:pt>
                <c:pt idx="13811">
                  <c:v>198.11000061035156</c:v>
                </c:pt>
                <c:pt idx="13812">
                  <c:v>197.58000183105469</c:v>
                </c:pt>
                <c:pt idx="13813">
                  <c:v>198.13999938964844</c:v>
                </c:pt>
                <c:pt idx="13814">
                  <c:v>197</c:v>
                </c:pt>
                <c:pt idx="13815">
                  <c:v>196.47000122070313</c:v>
                </c:pt>
                <c:pt idx="13816">
                  <c:v>197.03999328613281</c:v>
                </c:pt>
                <c:pt idx="13817">
                  <c:v>197.08999633789063</c:v>
                </c:pt>
                <c:pt idx="13818">
                  <c:v>197.03999328613281</c:v>
                </c:pt>
                <c:pt idx="13819">
                  <c:v>197.52000427246094</c:v>
                </c:pt>
                <c:pt idx="13820">
                  <c:v>197.03999328613281</c:v>
                </c:pt>
                <c:pt idx="13821">
                  <c:v>198.21000671386719</c:v>
                </c:pt>
                <c:pt idx="13822">
                  <c:v>197.74000549316406</c:v>
                </c:pt>
                <c:pt idx="13823">
                  <c:v>198.28999328613281</c:v>
                </c:pt>
                <c:pt idx="13824">
                  <c:v>197.63999938964844</c:v>
                </c:pt>
                <c:pt idx="13825">
                  <c:v>197.36000061035156</c:v>
                </c:pt>
                <c:pt idx="13826">
                  <c:v>197.38999938964844</c:v>
                </c:pt>
                <c:pt idx="13827">
                  <c:v>197.16000366210938</c:v>
                </c:pt>
                <c:pt idx="13828">
                  <c:v>196.89999389648438</c:v>
                </c:pt>
                <c:pt idx="13829">
                  <c:v>196.47000122070313</c:v>
                </c:pt>
                <c:pt idx="13830">
                  <c:v>196.99000549316406</c:v>
                </c:pt>
                <c:pt idx="13831">
                  <c:v>197.80000305175781</c:v>
                </c:pt>
                <c:pt idx="13832">
                  <c:v>197.61000061035156</c:v>
                </c:pt>
                <c:pt idx="13833">
                  <c:v>196.94000244140625</c:v>
                </c:pt>
                <c:pt idx="13834">
                  <c:v>196.99000549316406</c:v>
                </c:pt>
                <c:pt idx="13835">
                  <c:v>196.92999267578125</c:v>
                </c:pt>
                <c:pt idx="13836">
                  <c:v>196.97000122070313</c:v>
                </c:pt>
                <c:pt idx="13837">
                  <c:v>196.39999389648438</c:v>
                </c:pt>
                <c:pt idx="13838">
                  <c:v>197</c:v>
                </c:pt>
                <c:pt idx="13839">
                  <c:v>197.16999816894531</c:v>
                </c:pt>
                <c:pt idx="13840">
                  <c:v>198</c:v>
                </c:pt>
                <c:pt idx="13841">
                  <c:v>197.67999267578125</c:v>
                </c:pt>
                <c:pt idx="13842">
                  <c:v>198.27000427246094</c:v>
                </c:pt>
                <c:pt idx="13843">
                  <c:v>197.17999267578125</c:v>
                </c:pt>
                <c:pt idx="13844">
                  <c:v>196.82000732421875</c:v>
                </c:pt>
                <c:pt idx="13845">
                  <c:v>197.25</c:v>
                </c:pt>
                <c:pt idx="13846">
                  <c:v>197.13999938964844</c:v>
                </c:pt>
                <c:pt idx="13847">
                  <c:v>196.99000549316406</c:v>
                </c:pt>
                <c:pt idx="13848">
                  <c:v>196.5</c:v>
                </c:pt>
                <c:pt idx="13849">
                  <c:v>196.91000366210938</c:v>
                </c:pt>
                <c:pt idx="13850">
                  <c:v>198.02000427246094</c:v>
                </c:pt>
                <c:pt idx="13851">
                  <c:v>197.44000244140625</c:v>
                </c:pt>
                <c:pt idx="13852">
                  <c:v>197.80000305175781</c:v>
                </c:pt>
                <c:pt idx="13853">
                  <c:v>197.5</c:v>
                </c:pt>
                <c:pt idx="13854">
                  <c:v>197.6199951171875</c:v>
                </c:pt>
                <c:pt idx="13855">
                  <c:v>197.64999389648438</c:v>
                </c:pt>
                <c:pt idx="13856">
                  <c:v>196.39999389648438</c:v>
                </c:pt>
                <c:pt idx="13857">
                  <c:v>197</c:v>
                </c:pt>
                <c:pt idx="13858">
                  <c:v>196.3800048828125</c:v>
                </c:pt>
                <c:pt idx="13859">
                  <c:v>197.46000671386719</c:v>
                </c:pt>
                <c:pt idx="13860">
                  <c:v>197.75999450683594</c:v>
                </c:pt>
                <c:pt idx="13861">
                  <c:v>197.39999389648438</c:v>
                </c:pt>
                <c:pt idx="13862">
                  <c:v>197.69000244140625</c:v>
                </c:pt>
                <c:pt idx="13863">
                  <c:v>197.6199951171875</c:v>
                </c:pt>
                <c:pt idx="13864">
                  <c:v>196.94000244140625</c:v>
                </c:pt>
                <c:pt idx="13865">
                  <c:v>196.88999938964844</c:v>
                </c:pt>
                <c:pt idx="13866">
                  <c:v>197.6300048828125</c:v>
                </c:pt>
                <c:pt idx="13867">
                  <c:v>196.91000366210938</c:v>
                </c:pt>
                <c:pt idx="13868">
                  <c:v>196.28999328613281</c:v>
                </c:pt>
                <c:pt idx="13869">
                  <c:v>197.33999633789063</c:v>
                </c:pt>
                <c:pt idx="13870">
                  <c:v>197.69999694824219</c:v>
                </c:pt>
                <c:pt idx="13871">
                  <c:v>197.33999633789063</c:v>
                </c:pt>
                <c:pt idx="13872">
                  <c:v>197.44000244140625</c:v>
                </c:pt>
                <c:pt idx="13873">
                  <c:v>196.41000366210938</c:v>
                </c:pt>
                <c:pt idx="13874">
                  <c:v>197.52000427246094</c:v>
                </c:pt>
                <c:pt idx="13875">
                  <c:v>197</c:v>
                </c:pt>
                <c:pt idx="13876">
                  <c:v>197.58000183105469</c:v>
                </c:pt>
                <c:pt idx="13877">
                  <c:v>197.13999938964844</c:v>
                </c:pt>
                <c:pt idx="13878">
                  <c:v>197.46000671386719</c:v>
                </c:pt>
                <c:pt idx="13879">
                  <c:v>197.16999816894531</c:v>
                </c:pt>
                <c:pt idx="13880">
                  <c:v>197.46000671386719</c:v>
                </c:pt>
                <c:pt idx="13881">
                  <c:v>196.6199951171875</c:v>
                </c:pt>
                <c:pt idx="13882">
                  <c:v>197.02999877929688</c:v>
                </c:pt>
                <c:pt idx="13883">
                  <c:v>197.80999755859375</c:v>
                </c:pt>
                <c:pt idx="13884">
                  <c:v>197.71000671386719</c:v>
                </c:pt>
                <c:pt idx="13885">
                  <c:v>197.13999938964844</c:v>
                </c:pt>
                <c:pt idx="13886">
                  <c:v>197.60000610351563</c:v>
                </c:pt>
                <c:pt idx="13887">
                  <c:v>197.27999877929688</c:v>
                </c:pt>
                <c:pt idx="13888">
                  <c:v>197.55999755859375</c:v>
                </c:pt>
                <c:pt idx="13889">
                  <c:v>197.19000244140625</c:v>
                </c:pt>
                <c:pt idx="13890">
                  <c:v>197.02999877929688</c:v>
                </c:pt>
                <c:pt idx="13891">
                  <c:v>197.83999633789063</c:v>
                </c:pt>
                <c:pt idx="13892">
                  <c:v>197.11000061035156</c:v>
                </c:pt>
                <c:pt idx="13893">
                  <c:v>197.8699951171875</c:v>
                </c:pt>
                <c:pt idx="13894">
                  <c:v>197.74000549316406</c:v>
                </c:pt>
                <c:pt idx="13895">
                  <c:v>197.30000305175781</c:v>
                </c:pt>
                <c:pt idx="13896">
                  <c:v>197.33999633789063</c:v>
                </c:pt>
                <c:pt idx="13897">
                  <c:v>197.46000671386719</c:v>
                </c:pt>
                <c:pt idx="13898">
                  <c:v>197.75999450683594</c:v>
                </c:pt>
                <c:pt idx="13899">
                  <c:v>197.19999694824219</c:v>
                </c:pt>
                <c:pt idx="13900">
                  <c:v>196.92999267578125</c:v>
                </c:pt>
                <c:pt idx="13901">
                  <c:v>197.17999267578125</c:v>
                </c:pt>
                <c:pt idx="13902">
                  <c:v>198.44000244140625</c:v>
                </c:pt>
                <c:pt idx="13903">
                  <c:v>197.77000427246094</c:v>
                </c:pt>
                <c:pt idx="13904">
                  <c:v>198.3699951171875</c:v>
                </c:pt>
                <c:pt idx="13905">
                  <c:v>197.30999755859375</c:v>
                </c:pt>
                <c:pt idx="13906">
                  <c:v>197.02999877929688</c:v>
                </c:pt>
                <c:pt idx="13907">
                  <c:v>197.5</c:v>
                </c:pt>
                <c:pt idx="13908">
                  <c:v>196.91999816894531</c:v>
                </c:pt>
                <c:pt idx="13909">
                  <c:v>197.07000732421875</c:v>
                </c:pt>
                <c:pt idx="13910">
                  <c:v>196.77999877929688</c:v>
                </c:pt>
                <c:pt idx="13911">
                  <c:v>197.80999755859375</c:v>
                </c:pt>
                <c:pt idx="13912">
                  <c:v>198.3800048828125</c:v>
                </c:pt>
                <c:pt idx="13913">
                  <c:v>197.67999267578125</c:v>
                </c:pt>
                <c:pt idx="13914">
                  <c:v>198.25999450683594</c:v>
                </c:pt>
                <c:pt idx="13915">
                  <c:v>197.44999694824219</c:v>
                </c:pt>
                <c:pt idx="13916">
                  <c:v>197.21000671386719</c:v>
                </c:pt>
                <c:pt idx="13917">
                  <c:v>197.44999694824219</c:v>
                </c:pt>
                <c:pt idx="13918">
                  <c:v>196.67999267578125</c:v>
                </c:pt>
                <c:pt idx="13919">
                  <c:v>197.07000732421875</c:v>
                </c:pt>
                <c:pt idx="13920">
                  <c:v>197.75</c:v>
                </c:pt>
                <c:pt idx="13921">
                  <c:v>197.08999633789063</c:v>
                </c:pt>
                <c:pt idx="13922">
                  <c:v>197.22000122070313</c:v>
                </c:pt>
                <c:pt idx="13923">
                  <c:v>197.5</c:v>
                </c:pt>
                <c:pt idx="13924">
                  <c:v>197.25999450683594</c:v>
                </c:pt>
                <c:pt idx="13925">
                  <c:v>197.41999816894531</c:v>
                </c:pt>
                <c:pt idx="13926">
                  <c:v>197.44000244140625</c:v>
                </c:pt>
                <c:pt idx="13927">
                  <c:v>197.78999328613281</c:v>
                </c:pt>
                <c:pt idx="13928">
                  <c:v>196.96000671386719</c:v>
                </c:pt>
                <c:pt idx="13929">
                  <c:v>197.03999328613281</c:v>
                </c:pt>
                <c:pt idx="13930">
                  <c:v>197.58000183105469</c:v>
                </c:pt>
                <c:pt idx="13931">
                  <c:v>197.22999572753906</c:v>
                </c:pt>
                <c:pt idx="13932">
                  <c:v>197.5</c:v>
                </c:pt>
                <c:pt idx="13933">
                  <c:v>197.63999938964844</c:v>
                </c:pt>
                <c:pt idx="13934">
                  <c:v>197.83000183105469</c:v>
                </c:pt>
                <c:pt idx="13935">
                  <c:v>197.11000061035156</c:v>
                </c:pt>
                <c:pt idx="13936">
                  <c:v>197.82000732421875</c:v>
                </c:pt>
                <c:pt idx="13937">
                  <c:v>197.69999694824219</c:v>
                </c:pt>
                <c:pt idx="13938">
                  <c:v>197.28999328613281</c:v>
                </c:pt>
                <c:pt idx="13939">
                  <c:v>197.05000305175781</c:v>
                </c:pt>
                <c:pt idx="13940">
                  <c:v>197.47000122070313</c:v>
                </c:pt>
                <c:pt idx="13941">
                  <c:v>196.71000671386719</c:v>
                </c:pt>
                <c:pt idx="13942">
                  <c:v>196.99000549316406</c:v>
                </c:pt>
                <c:pt idx="13943">
                  <c:v>196.3699951171875</c:v>
                </c:pt>
                <c:pt idx="13944">
                  <c:v>197.5</c:v>
                </c:pt>
                <c:pt idx="13945">
                  <c:v>197.94999694824219</c:v>
                </c:pt>
                <c:pt idx="13946">
                  <c:v>197.39999389648438</c:v>
                </c:pt>
                <c:pt idx="13947">
                  <c:v>197.50999450683594</c:v>
                </c:pt>
                <c:pt idx="13948">
                  <c:v>197.78999328613281</c:v>
                </c:pt>
                <c:pt idx="13949">
                  <c:v>198.32000732421875</c:v>
                </c:pt>
                <c:pt idx="13950">
                  <c:v>197.80000305175781</c:v>
                </c:pt>
                <c:pt idx="13951">
                  <c:v>196.71000671386719</c:v>
                </c:pt>
                <c:pt idx="13952">
                  <c:v>197.22999572753906</c:v>
                </c:pt>
                <c:pt idx="13953">
                  <c:v>197.03999328613281</c:v>
                </c:pt>
                <c:pt idx="13954">
                  <c:v>197.1300048828125</c:v>
                </c:pt>
                <c:pt idx="13955">
                  <c:v>196.75999450683594</c:v>
                </c:pt>
                <c:pt idx="13956">
                  <c:v>197.13999938964844</c:v>
                </c:pt>
                <c:pt idx="13957">
                  <c:v>196.50999450683594</c:v>
                </c:pt>
                <c:pt idx="13958">
                  <c:v>197.66000366210938</c:v>
                </c:pt>
                <c:pt idx="13959">
                  <c:v>197.74000549316406</c:v>
                </c:pt>
                <c:pt idx="13960">
                  <c:v>197.16999816894531</c:v>
                </c:pt>
                <c:pt idx="13961">
                  <c:v>197.58000183105469</c:v>
                </c:pt>
                <c:pt idx="13962">
                  <c:v>197.38999938964844</c:v>
                </c:pt>
                <c:pt idx="13963">
                  <c:v>197.74000549316406</c:v>
                </c:pt>
                <c:pt idx="13964">
                  <c:v>197.88999938964844</c:v>
                </c:pt>
                <c:pt idx="13965">
                  <c:v>197.10000610351563</c:v>
                </c:pt>
                <c:pt idx="13966">
                  <c:v>197.80999755859375</c:v>
                </c:pt>
                <c:pt idx="13967">
                  <c:v>197.22000122070313</c:v>
                </c:pt>
                <c:pt idx="13968">
                  <c:v>196.75999450683594</c:v>
                </c:pt>
                <c:pt idx="13969">
                  <c:v>197.28999328613281</c:v>
                </c:pt>
                <c:pt idx="13970">
                  <c:v>197.1199951171875</c:v>
                </c:pt>
                <c:pt idx="13971">
                  <c:v>197.10000610351563</c:v>
                </c:pt>
                <c:pt idx="13972">
                  <c:v>196.67999267578125</c:v>
                </c:pt>
                <c:pt idx="13973">
                  <c:v>197.75999450683594</c:v>
                </c:pt>
                <c:pt idx="13974">
                  <c:v>198.27999877929688</c:v>
                </c:pt>
                <c:pt idx="13975">
                  <c:v>197.6199951171875</c:v>
                </c:pt>
                <c:pt idx="13976">
                  <c:v>197.91999816894531</c:v>
                </c:pt>
                <c:pt idx="13977">
                  <c:v>197.67999267578125</c:v>
                </c:pt>
                <c:pt idx="13978">
                  <c:v>197.78999328613281</c:v>
                </c:pt>
                <c:pt idx="13979">
                  <c:v>197.80999755859375</c:v>
                </c:pt>
                <c:pt idx="13980">
                  <c:v>196.44999694824219</c:v>
                </c:pt>
                <c:pt idx="13981">
                  <c:v>197.07000732421875</c:v>
                </c:pt>
                <c:pt idx="13982">
                  <c:v>196.53999328613281</c:v>
                </c:pt>
                <c:pt idx="13983">
                  <c:v>197.32000732421875</c:v>
                </c:pt>
                <c:pt idx="13984">
                  <c:v>197.28999328613281</c:v>
                </c:pt>
                <c:pt idx="13985">
                  <c:v>197.08999633789063</c:v>
                </c:pt>
                <c:pt idx="13986">
                  <c:v>198.22000122070313</c:v>
                </c:pt>
                <c:pt idx="13987">
                  <c:v>197.72000122070313</c:v>
                </c:pt>
                <c:pt idx="13988">
                  <c:v>196.8699951171875</c:v>
                </c:pt>
                <c:pt idx="13989">
                  <c:v>197.61000061035156</c:v>
                </c:pt>
                <c:pt idx="13990">
                  <c:v>196.55999755859375</c:v>
                </c:pt>
                <c:pt idx="13991">
                  <c:v>197.14999389648438</c:v>
                </c:pt>
                <c:pt idx="13992">
                  <c:v>196.83999633789063</c:v>
                </c:pt>
                <c:pt idx="13993">
                  <c:v>197.19999694824219</c:v>
                </c:pt>
                <c:pt idx="13994">
                  <c:v>197.07000732421875</c:v>
                </c:pt>
                <c:pt idx="13995">
                  <c:v>197.10000610351563</c:v>
                </c:pt>
                <c:pt idx="13996">
                  <c:v>198.19000244140625</c:v>
                </c:pt>
                <c:pt idx="13997">
                  <c:v>197.83000183105469</c:v>
                </c:pt>
                <c:pt idx="13998">
                  <c:v>196.96000671386719</c:v>
                </c:pt>
                <c:pt idx="13999">
                  <c:v>197.74000549316406</c:v>
                </c:pt>
                <c:pt idx="14000">
                  <c:v>197.57000732421875</c:v>
                </c:pt>
                <c:pt idx="14001">
                  <c:v>197.05000305175781</c:v>
                </c:pt>
                <c:pt idx="14002">
                  <c:v>197.58999633789063</c:v>
                </c:pt>
                <c:pt idx="14003">
                  <c:v>197.33999633789063</c:v>
                </c:pt>
                <c:pt idx="14004">
                  <c:v>197.36000061035156</c:v>
                </c:pt>
                <c:pt idx="14005">
                  <c:v>197.30000305175781</c:v>
                </c:pt>
                <c:pt idx="14006">
                  <c:v>197.44000244140625</c:v>
                </c:pt>
                <c:pt idx="14007">
                  <c:v>197.74000549316406</c:v>
                </c:pt>
                <c:pt idx="14008">
                  <c:v>197.13999938964844</c:v>
                </c:pt>
                <c:pt idx="14009">
                  <c:v>197.16000366210938</c:v>
                </c:pt>
                <c:pt idx="14010">
                  <c:v>197.77999877929688</c:v>
                </c:pt>
                <c:pt idx="14011">
                  <c:v>197.05000305175781</c:v>
                </c:pt>
                <c:pt idx="14012">
                  <c:v>197.78999328613281</c:v>
                </c:pt>
                <c:pt idx="14013">
                  <c:v>197.66999816894531</c:v>
                </c:pt>
                <c:pt idx="14014">
                  <c:v>197.13999938964844</c:v>
                </c:pt>
                <c:pt idx="14015">
                  <c:v>196.71000671386719</c:v>
                </c:pt>
                <c:pt idx="14016">
                  <c:v>197.19999694824219</c:v>
                </c:pt>
                <c:pt idx="14017">
                  <c:v>197.33999633789063</c:v>
                </c:pt>
                <c:pt idx="14018">
                  <c:v>197.35000610351563</c:v>
                </c:pt>
                <c:pt idx="14019">
                  <c:v>197.44000244140625</c:v>
                </c:pt>
                <c:pt idx="14020">
                  <c:v>197.77000427246094</c:v>
                </c:pt>
                <c:pt idx="14021">
                  <c:v>198.10000610351563</c:v>
                </c:pt>
                <c:pt idx="14022">
                  <c:v>197.78999328613281</c:v>
                </c:pt>
                <c:pt idx="14023">
                  <c:v>196.49000549316406</c:v>
                </c:pt>
                <c:pt idx="14024">
                  <c:v>197.13999938964844</c:v>
                </c:pt>
                <c:pt idx="14025">
                  <c:v>196.39999389648438</c:v>
                </c:pt>
                <c:pt idx="14026">
                  <c:v>197.6199951171875</c:v>
                </c:pt>
                <c:pt idx="14027">
                  <c:v>198.00999450683594</c:v>
                </c:pt>
                <c:pt idx="14028">
                  <c:v>197.60000610351563</c:v>
                </c:pt>
                <c:pt idx="14029">
                  <c:v>197.61000061035156</c:v>
                </c:pt>
                <c:pt idx="14030">
                  <c:v>197.6300048828125</c:v>
                </c:pt>
                <c:pt idx="14031">
                  <c:v>197.61000061035156</c:v>
                </c:pt>
                <c:pt idx="14032">
                  <c:v>197.64999389648438</c:v>
                </c:pt>
                <c:pt idx="14033">
                  <c:v>196.60000610351563</c:v>
                </c:pt>
                <c:pt idx="14034">
                  <c:v>197.11000061035156</c:v>
                </c:pt>
                <c:pt idx="14035">
                  <c:v>196.63999938964844</c:v>
                </c:pt>
                <c:pt idx="14036">
                  <c:v>197.72000122070313</c:v>
                </c:pt>
                <c:pt idx="14037">
                  <c:v>198.27000427246094</c:v>
                </c:pt>
                <c:pt idx="14038">
                  <c:v>197.75999450683594</c:v>
                </c:pt>
                <c:pt idx="14039">
                  <c:v>198.19000244140625</c:v>
                </c:pt>
                <c:pt idx="14040">
                  <c:v>197.36000061035156</c:v>
                </c:pt>
                <c:pt idx="14041">
                  <c:v>197.07000732421875</c:v>
                </c:pt>
                <c:pt idx="14042">
                  <c:v>197.36000061035156</c:v>
                </c:pt>
                <c:pt idx="14043">
                  <c:v>196.86000061035156</c:v>
                </c:pt>
                <c:pt idx="14044">
                  <c:v>197.07000732421875</c:v>
                </c:pt>
                <c:pt idx="14045">
                  <c:v>196.8699951171875</c:v>
                </c:pt>
                <c:pt idx="14046">
                  <c:v>197.05000305175781</c:v>
                </c:pt>
                <c:pt idx="14047">
                  <c:v>196.99000549316406</c:v>
                </c:pt>
                <c:pt idx="14048">
                  <c:v>197.74000549316406</c:v>
                </c:pt>
                <c:pt idx="14049">
                  <c:v>196.91000366210938</c:v>
                </c:pt>
                <c:pt idx="14050">
                  <c:v>197.16999816894531</c:v>
                </c:pt>
                <c:pt idx="14051">
                  <c:v>197.52999877929688</c:v>
                </c:pt>
                <c:pt idx="14052">
                  <c:v>197.24000549316406</c:v>
                </c:pt>
                <c:pt idx="14053">
                  <c:v>197.52000427246094</c:v>
                </c:pt>
                <c:pt idx="14054">
                  <c:v>197.35000610351563</c:v>
                </c:pt>
                <c:pt idx="14055">
                  <c:v>197.07000732421875</c:v>
                </c:pt>
                <c:pt idx="14056">
                  <c:v>196.38999938964844</c:v>
                </c:pt>
                <c:pt idx="14057">
                  <c:v>197.49000549316406</c:v>
                </c:pt>
                <c:pt idx="14058">
                  <c:v>197.94999694824219</c:v>
                </c:pt>
                <c:pt idx="14059">
                  <c:v>197.55000305175781</c:v>
                </c:pt>
                <c:pt idx="14060">
                  <c:v>197.61000061035156</c:v>
                </c:pt>
                <c:pt idx="14061">
                  <c:v>197.67999267578125</c:v>
                </c:pt>
                <c:pt idx="14062">
                  <c:v>197.74000549316406</c:v>
                </c:pt>
                <c:pt idx="14063">
                  <c:v>197.72000122070313</c:v>
                </c:pt>
                <c:pt idx="14064">
                  <c:v>196.52999877929688</c:v>
                </c:pt>
                <c:pt idx="14065">
                  <c:v>197.05000305175781</c:v>
                </c:pt>
                <c:pt idx="14066">
                  <c:v>197.86000061035156</c:v>
                </c:pt>
                <c:pt idx="14067">
                  <c:v>197.6300048828125</c:v>
                </c:pt>
                <c:pt idx="14068">
                  <c:v>198.11000061035156</c:v>
                </c:pt>
                <c:pt idx="14069">
                  <c:v>197.53999328613281</c:v>
                </c:pt>
                <c:pt idx="14070">
                  <c:v>197.19999694824219</c:v>
                </c:pt>
                <c:pt idx="14071">
                  <c:v>197.60000610351563</c:v>
                </c:pt>
                <c:pt idx="14072">
                  <c:v>197.32000732421875</c:v>
                </c:pt>
                <c:pt idx="14073">
                  <c:v>197.58999633789063</c:v>
                </c:pt>
                <c:pt idx="14074">
                  <c:v>196.39999389648438</c:v>
                </c:pt>
                <c:pt idx="14075">
                  <c:v>197</c:v>
                </c:pt>
                <c:pt idx="14076">
                  <c:v>197.80000305175781</c:v>
                </c:pt>
                <c:pt idx="14077">
                  <c:v>197.53999328613281</c:v>
                </c:pt>
                <c:pt idx="14078">
                  <c:v>197.89999389648438</c:v>
                </c:pt>
                <c:pt idx="14079">
                  <c:v>197.5</c:v>
                </c:pt>
                <c:pt idx="14080">
                  <c:v>197.35000610351563</c:v>
                </c:pt>
                <c:pt idx="14081">
                  <c:v>197.69999694824219</c:v>
                </c:pt>
                <c:pt idx="14082">
                  <c:v>197.02000427246094</c:v>
                </c:pt>
                <c:pt idx="14083">
                  <c:v>196.6300048828125</c:v>
                </c:pt>
                <c:pt idx="14084">
                  <c:v>197.74000549316406</c:v>
                </c:pt>
                <c:pt idx="14085">
                  <c:v>197.05999755859375</c:v>
                </c:pt>
                <c:pt idx="14086">
                  <c:v>197.58000183105469</c:v>
                </c:pt>
                <c:pt idx="14087">
                  <c:v>197.25999450683594</c:v>
                </c:pt>
                <c:pt idx="14088">
                  <c:v>197.47999572753906</c:v>
                </c:pt>
                <c:pt idx="14089">
                  <c:v>197.64999389648438</c:v>
                </c:pt>
                <c:pt idx="14090">
                  <c:v>197.58999633789063</c:v>
                </c:pt>
                <c:pt idx="14091">
                  <c:v>196.5</c:v>
                </c:pt>
                <c:pt idx="14092">
                  <c:v>196.97999572753906</c:v>
                </c:pt>
                <c:pt idx="14093">
                  <c:v>196.47999572753906</c:v>
                </c:pt>
                <c:pt idx="14094">
                  <c:v>197.47999572753906</c:v>
                </c:pt>
                <c:pt idx="14095">
                  <c:v>197.72999572753906</c:v>
                </c:pt>
                <c:pt idx="14096">
                  <c:v>197.33999633789063</c:v>
                </c:pt>
                <c:pt idx="14097">
                  <c:v>197.47000122070313</c:v>
                </c:pt>
                <c:pt idx="14098">
                  <c:v>197.72999572753906</c:v>
                </c:pt>
                <c:pt idx="14099">
                  <c:v>198.25</c:v>
                </c:pt>
                <c:pt idx="14100">
                  <c:v>197.75</c:v>
                </c:pt>
                <c:pt idx="14101">
                  <c:v>196.55000305175781</c:v>
                </c:pt>
                <c:pt idx="14102">
                  <c:v>197.16999816894531</c:v>
                </c:pt>
                <c:pt idx="14103">
                  <c:v>196.77999877929688</c:v>
                </c:pt>
                <c:pt idx="14104">
                  <c:v>197.16000366210938</c:v>
                </c:pt>
                <c:pt idx="14105">
                  <c:v>197.03999328613281</c:v>
                </c:pt>
                <c:pt idx="14106">
                  <c:v>197.14999389648438</c:v>
                </c:pt>
                <c:pt idx="14107">
                  <c:v>198.38999938964844</c:v>
                </c:pt>
                <c:pt idx="14108">
                  <c:v>197.72999572753906</c:v>
                </c:pt>
                <c:pt idx="14109">
                  <c:v>198.22000122070313</c:v>
                </c:pt>
                <c:pt idx="14110">
                  <c:v>197.63999938964844</c:v>
                </c:pt>
                <c:pt idx="14111">
                  <c:v>197.16999816894531</c:v>
                </c:pt>
                <c:pt idx="14112">
                  <c:v>197.47000122070313</c:v>
                </c:pt>
                <c:pt idx="14113">
                  <c:v>197.16999816894531</c:v>
                </c:pt>
                <c:pt idx="14114">
                  <c:v>196.96000671386719</c:v>
                </c:pt>
                <c:pt idx="14115">
                  <c:v>197.74000549316406</c:v>
                </c:pt>
                <c:pt idx="14116">
                  <c:v>197</c:v>
                </c:pt>
                <c:pt idx="14117">
                  <c:v>197.22999572753906</c:v>
                </c:pt>
                <c:pt idx="14118">
                  <c:v>197.5</c:v>
                </c:pt>
                <c:pt idx="14119">
                  <c:v>197.41999816894531</c:v>
                </c:pt>
                <c:pt idx="14120">
                  <c:v>197.30000305175781</c:v>
                </c:pt>
                <c:pt idx="14121">
                  <c:v>197.08999633789063</c:v>
                </c:pt>
                <c:pt idx="14122">
                  <c:v>197.75999450683594</c:v>
                </c:pt>
                <c:pt idx="14123">
                  <c:v>197.10000610351563</c:v>
                </c:pt>
                <c:pt idx="14124">
                  <c:v>197.1199951171875</c:v>
                </c:pt>
                <c:pt idx="14125">
                  <c:v>197.61000061035156</c:v>
                </c:pt>
                <c:pt idx="14126">
                  <c:v>197.21000671386719</c:v>
                </c:pt>
                <c:pt idx="14127">
                  <c:v>197.57000732421875</c:v>
                </c:pt>
                <c:pt idx="14128">
                  <c:v>197.08999633789063</c:v>
                </c:pt>
                <c:pt idx="14129">
                  <c:v>197.58999633789063</c:v>
                </c:pt>
                <c:pt idx="14130">
                  <c:v>197.6300048828125</c:v>
                </c:pt>
                <c:pt idx="14131">
                  <c:v>197.02999877929688</c:v>
                </c:pt>
                <c:pt idx="14132">
                  <c:v>197.69999694824219</c:v>
                </c:pt>
                <c:pt idx="14133">
                  <c:v>197</c:v>
                </c:pt>
                <c:pt idx="14134">
                  <c:v>197.41999816894531</c:v>
                </c:pt>
                <c:pt idx="14135">
                  <c:v>197.19000244140625</c:v>
                </c:pt>
                <c:pt idx="14136">
                  <c:v>197.27999877929688</c:v>
                </c:pt>
                <c:pt idx="14137">
                  <c:v>197.69999694824219</c:v>
                </c:pt>
                <c:pt idx="14138">
                  <c:v>197.07000732421875</c:v>
                </c:pt>
                <c:pt idx="14139">
                  <c:v>197.02000427246094</c:v>
                </c:pt>
                <c:pt idx="14140">
                  <c:v>197.57000732421875</c:v>
                </c:pt>
                <c:pt idx="14141">
                  <c:v>197.03999328613281</c:v>
                </c:pt>
                <c:pt idx="14142">
                  <c:v>196.67999267578125</c:v>
                </c:pt>
                <c:pt idx="14143">
                  <c:v>197.14999389648438</c:v>
                </c:pt>
                <c:pt idx="14144">
                  <c:v>197.05999755859375</c:v>
                </c:pt>
                <c:pt idx="14145">
                  <c:v>197.02000427246094</c:v>
                </c:pt>
                <c:pt idx="14146">
                  <c:v>196.86000061035156</c:v>
                </c:pt>
                <c:pt idx="14147">
                  <c:v>197.66999816894531</c:v>
                </c:pt>
                <c:pt idx="14148">
                  <c:v>198.21000671386719</c:v>
                </c:pt>
                <c:pt idx="14149">
                  <c:v>197.13999938964844</c:v>
                </c:pt>
                <c:pt idx="14150">
                  <c:v>196.77000427246094</c:v>
                </c:pt>
                <c:pt idx="14151">
                  <c:v>197.13999938964844</c:v>
                </c:pt>
                <c:pt idx="14152">
                  <c:v>196.86000061035156</c:v>
                </c:pt>
                <c:pt idx="14153">
                  <c:v>196.91999816894531</c:v>
                </c:pt>
                <c:pt idx="14154">
                  <c:v>196.72999572753906</c:v>
                </c:pt>
                <c:pt idx="14155">
                  <c:v>197.02000427246094</c:v>
                </c:pt>
                <c:pt idx="14156">
                  <c:v>198.21000671386719</c:v>
                </c:pt>
                <c:pt idx="14157">
                  <c:v>197.61000061035156</c:v>
                </c:pt>
                <c:pt idx="14158">
                  <c:v>198.17999267578125</c:v>
                </c:pt>
                <c:pt idx="14159">
                  <c:v>197.58000183105469</c:v>
                </c:pt>
                <c:pt idx="14160">
                  <c:v>196.67999267578125</c:v>
                </c:pt>
                <c:pt idx="14161">
                  <c:v>197.19999694824219</c:v>
                </c:pt>
                <c:pt idx="14162">
                  <c:v>196.99000549316406</c:v>
                </c:pt>
                <c:pt idx="14163">
                  <c:v>197</c:v>
                </c:pt>
                <c:pt idx="14164">
                  <c:v>196.74000549316406</c:v>
                </c:pt>
                <c:pt idx="14165">
                  <c:v>196.92999267578125</c:v>
                </c:pt>
                <c:pt idx="14166">
                  <c:v>196.55999755859375</c:v>
                </c:pt>
                <c:pt idx="14167">
                  <c:v>197.6199951171875</c:v>
                </c:pt>
                <c:pt idx="14168">
                  <c:v>198.19000244140625</c:v>
                </c:pt>
                <c:pt idx="14169">
                  <c:v>197.61000061035156</c:v>
                </c:pt>
                <c:pt idx="14170">
                  <c:v>196.88999938964844</c:v>
                </c:pt>
                <c:pt idx="14171">
                  <c:v>197.28999328613281</c:v>
                </c:pt>
                <c:pt idx="14172">
                  <c:v>197.10000610351563</c:v>
                </c:pt>
                <c:pt idx="14173">
                  <c:v>197.3800048828125</c:v>
                </c:pt>
                <c:pt idx="14174">
                  <c:v>196.61000061035156</c:v>
                </c:pt>
                <c:pt idx="14175">
                  <c:v>196.94000244140625</c:v>
                </c:pt>
                <c:pt idx="14176">
                  <c:v>197.6199951171875</c:v>
                </c:pt>
                <c:pt idx="14177">
                  <c:v>197.49000549316406</c:v>
                </c:pt>
                <c:pt idx="14178">
                  <c:v>197.1199951171875</c:v>
                </c:pt>
                <c:pt idx="14179">
                  <c:v>197.36000061035156</c:v>
                </c:pt>
                <c:pt idx="14180">
                  <c:v>197.02000427246094</c:v>
                </c:pt>
                <c:pt idx="14181">
                  <c:v>197.47999572753906</c:v>
                </c:pt>
                <c:pt idx="14182">
                  <c:v>197</c:v>
                </c:pt>
                <c:pt idx="14183">
                  <c:v>197.10000610351563</c:v>
                </c:pt>
                <c:pt idx="14184">
                  <c:v>197.55999755859375</c:v>
                </c:pt>
                <c:pt idx="14185">
                  <c:v>197.05999755859375</c:v>
                </c:pt>
                <c:pt idx="14186">
                  <c:v>197.47000122070313</c:v>
                </c:pt>
                <c:pt idx="14187">
                  <c:v>197.10000610351563</c:v>
                </c:pt>
                <c:pt idx="14188">
                  <c:v>197.69000244140625</c:v>
                </c:pt>
                <c:pt idx="14189">
                  <c:v>198.05999755859375</c:v>
                </c:pt>
                <c:pt idx="14190">
                  <c:v>198.17999267578125</c:v>
                </c:pt>
                <c:pt idx="14191">
                  <c:v>197.47999572753906</c:v>
                </c:pt>
                <c:pt idx="14192">
                  <c:v>197.16999816894531</c:v>
                </c:pt>
                <c:pt idx="14193">
                  <c:v>196.88999938964844</c:v>
                </c:pt>
                <c:pt idx="14194">
                  <c:v>197.08999633789063</c:v>
                </c:pt>
                <c:pt idx="14195">
                  <c:v>196.88999938964844</c:v>
                </c:pt>
                <c:pt idx="14196">
                  <c:v>197.05999755859375</c:v>
                </c:pt>
                <c:pt idx="14197">
                  <c:v>198.3699951171875</c:v>
                </c:pt>
                <c:pt idx="14198">
                  <c:v>197.80000305175781</c:v>
                </c:pt>
                <c:pt idx="14199">
                  <c:v>198.1300048828125</c:v>
                </c:pt>
                <c:pt idx="14200">
                  <c:v>197.58000183105469</c:v>
                </c:pt>
                <c:pt idx="14201">
                  <c:v>197.86000061035156</c:v>
                </c:pt>
                <c:pt idx="14202">
                  <c:v>197.80999755859375</c:v>
                </c:pt>
                <c:pt idx="14203">
                  <c:v>197.05000305175781</c:v>
                </c:pt>
                <c:pt idx="14204">
                  <c:v>197.14999389648438</c:v>
                </c:pt>
                <c:pt idx="14205">
                  <c:v>197.58999633789063</c:v>
                </c:pt>
                <c:pt idx="14206">
                  <c:v>197.22999572753906</c:v>
                </c:pt>
                <c:pt idx="14207">
                  <c:v>196.97999572753906</c:v>
                </c:pt>
                <c:pt idx="14208">
                  <c:v>197.10000610351563</c:v>
                </c:pt>
                <c:pt idx="14209">
                  <c:v>196.58000183105469</c:v>
                </c:pt>
                <c:pt idx="14210">
                  <c:v>196.99000549316406</c:v>
                </c:pt>
                <c:pt idx="14211">
                  <c:v>198.08999633789063</c:v>
                </c:pt>
                <c:pt idx="14212">
                  <c:v>197.60000610351563</c:v>
                </c:pt>
                <c:pt idx="14213">
                  <c:v>197.33000183105469</c:v>
                </c:pt>
                <c:pt idx="14214">
                  <c:v>197.22999572753906</c:v>
                </c:pt>
                <c:pt idx="14215">
                  <c:v>197.00999450683594</c:v>
                </c:pt>
                <c:pt idx="14216">
                  <c:v>197.74000549316406</c:v>
                </c:pt>
                <c:pt idx="14217">
                  <c:v>196.91000366210938</c:v>
                </c:pt>
                <c:pt idx="14218">
                  <c:v>197.13999938964844</c:v>
                </c:pt>
                <c:pt idx="14219">
                  <c:v>196.75999450683594</c:v>
                </c:pt>
                <c:pt idx="14220">
                  <c:v>197.32000732421875</c:v>
                </c:pt>
                <c:pt idx="14221">
                  <c:v>196.83000183105469</c:v>
                </c:pt>
                <c:pt idx="14222">
                  <c:v>197.07000732421875</c:v>
                </c:pt>
                <c:pt idx="14223">
                  <c:v>197.77999877929688</c:v>
                </c:pt>
                <c:pt idx="14224">
                  <c:v>197.72000122070313</c:v>
                </c:pt>
                <c:pt idx="14225">
                  <c:v>197.1199951171875</c:v>
                </c:pt>
                <c:pt idx="14226">
                  <c:v>197.58000183105469</c:v>
                </c:pt>
                <c:pt idx="14227">
                  <c:v>197.49000549316406</c:v>
                </c:pt>
                <c:pt idx="14228">
                  <c:v>197.6300048828125</c:v>
                </c:pt>
                <c:pt idx="14229">
                  <c:v>197.10000610351563</c:v>
                </c:pt>
                <c:pt idx="14230">
                  <c:v>197.72999572753906</c:v>
                </c:pt>
                <c:pt idx="14231">
                  <c:v>197.69000244140625</c:v>
                </c:pt>
                <c:pt idx="14232">
                  <c:v>197.11000061035156</c:v>
                </c:pt>
                <c:pt idx="14233">
                  <c:v>197.60000610351563</c:v>
                </c:pt>
                <c:pt idx="14234">
                  <c:v>197.17999267578125</c:v>
                </c:pt>
                <c:pt idx="14235">
                  <c:v>197.6199951171875</c:v>
                </c:pt>
                <c:pt idx="14236">
                  <c:v>197.63999938964844</c:v>
                </c:pt>
                <c:pt idx="14237">
                  <c:v>197.02999877929688</c:v>
                </c:pt>
                <c:pt idx="14238">
                  <c:v>197.66999816894531</c:v>
                </c:pt>
                <c:pt idx="14239">
                  <c:v>197.1199951171875</c:v>
                </c:pt>
                <c:pt idx="14240">
                  <c:v>196.75</c:v>
                </c:pt>
                <c:pt idx="14241">
                  <c:v>197.27000427246094</c:v>
                </c:pt>
                <c:pt idx="14242">
                  <c:v>196.83999633789063</c:v>
                </c:pt>
                <c:pt idx="14243">
                  <c:v>196.97999572753906</c:v>
                </c:pt>
                <c:pt idx="14244">
                  <c:v>197.55000305175781</c:v>
                </c:pt>
                <c:pt idx="14245">
                  <c:v>197.66000366210938</c:v>
                </c:pt>
                <c:pt idx="14246">
                  <c:v>198.1300048828125</c:v>
                </c:pt>
                <c:pt idx="14247">
                  <c:v>197.39999389648438</c:v>
                </c:pt>
                <c:pt idx="14248">
                  <c:v>197.46000671386719</c:v>
                </c:pt>
                <c:pt idx="14249">
                  <c:v>197.55999755859375</c:v>
                </c:pt>
                <c:pt idx="14250">
                  <c:v>196.36000061035156</c:v>
                </c:pt>
                <c:pt idx="14251">
                  <c:v>196.92999267578125</c:v>
                </c:pt>
                <c:pt idx="14252">
                  <c:v>196.3800048828125</c:v>
                </c:pt>
                <c:pt idx="14253">
                  <c:v>197</c:v>
                </c:pt>
                <c:pt idx="14254">
                  <c:v>197.33000183105469</c:v>
                </c:pt>
                <c:pt idx="14255">
                  <c:v>197.10000610351563</c:v>
                </c:pt>
                <c:pt idx="14256">
                  <c:v>198.19999694824219</c:v>
                </c:pt>
                <c:pt idx="14257">
                  <c:v>197.6300048828125</c:v>
                </c:pt>
                <c:pt idx="14258">
                  <c:v>198.24000549316406</c:v>
                </c:pt>
                <c:pt idx="14259">
                  <c:v>197.1199951171875</c:v>
                </c:pt>
                <c:pt idx="14260">
                  <c:v>196.85000610351563</c:v>
                </c:pt>
                <c:pt idx="14261">
                  <c:v>197.36000061035156</c:v>
                </c:pt>
                <c:pt idx="14262">
                  <c:v>197.19000244140625</c:v>
                </c:pt>
                <c:pt idx="14263">
                  <c:v>197.02000427246094</c:v>
                </c:pt>
                <c:pt idx="14264">
                  <c:v>196.69999694824219</c:v>
                </c:pt>
                <c:pt idx="14265">
                  <c:v>197.05999755859375</c:v>
                </c:pt>
                <c:pt idx="14266">
                  <c:v>198.16999816894531</c:v>
                </c:pt>
                <c:pt idx="14267">
                  <c:v>197.63999938964844</c:v>
                </c:pt>
                <c:pt idx="14268">
                  <c:v>197.10000610351563</c:v>
                </c:pt>
                <c:pt idx="14269">
                  <c:v>197.5</c:v>
                </c:pt>
                <c:pt idx="14270">
                  <c:v>197.03999328613281</c:v>
                </c:pt>
                <c:pt idx="14271">
                  <c:v>197.57000732421875</c:v>
                </c:pt>
                <c:pt idx="14272">
                  <c:v>196.38999938964844</c:v>
                </c:pt>
                <c:pt idx="14273">
                  <c:v>196.94999694824219</c:v>
                </c:pt>
                <c:pt idx="14274">
                  <c:v>196.27000427246094</c:v>
                </c:pt>
                <c:pt idx="14275">
                  <c:v>197.30999755859375</c:v>
                </c:pt>
                <c:pt idx="14276">
                  <c:v>197.57000732421875</c:v>
                </c:pt>
                <c:pt idx="14277">
                  <c:v>197.24000549316406</c:v>
                </c:pt>
                <c:pt idx="14278">
                  <c:v>196.94999694824219</c:v>
                </c:pt>
                <c:pt idx="14279">
                  <c:v>197.64999389648438</c:v>
                </c:pt>
                <c:pt idx="14280">
                  <c:v>196.94000244140625</c:v>
                </c:pt>
                <c:pt idx="14281">
                  <c:v>197.6199951171875</c:v>
                </c:pt>
                <c:pt idx="14282">
                  <c:v>196.32000732421875</c:v>
                </c:pt>
                <c:pt idx="14283">
                  <c:v>196.92999267578125</c:v>
                </c:pt>
                <c:pt idx="14284">
                  <c:v>196.27000427246094</c:v>
                </c:pt>
                <c:pt idx="14285">
                  <c:v>197.1300048828125</c:v>
                </c:pt>
                <c:pt idx="14286">
                  <c:v>197.35000610351563</c:v>
                </c:pt>
                <c:pt idx="14287">
                  <c:v>197.16999816894531</c:v>
                </c:pt>
                <c:pt idx="14288">
                  <c:v>197.94999694824219</c:v>
                </c:pt>
                <c:pt idx="14289">
                  <c:v>197.72000122070313</c:v>
                </c:pt>
                <c:pt idx="14290">
                  <c:v>196.91000366210938</c:v>
                </c:pt>
                <c:pt idx="14291">
                  <c:v>197.72000122070313</c:v>
                </c:pt>
                <c:pt idx="14292">
                  <c:v>196.32000732421875</c:v>
                </c:pt>
                <c:pt idx="14293">
                  <c:v>196.96000671386719</c:v>
                </c:pt>
                <c:pt idx="14294">
                  <c:v>197.66999816894531</c:v>
                </c:pt>
                <c:pt idx="14295">
                  <c:v>197.55000305175781</c:v>
                </c:pt>
                <c:pt idx="14296">
                  <c:v>197.19000244140625</c:v>
                </c:pt>
                <c:pt idx="14297">
                  <c:v>197.16000366210938</c:v>
                </c:pt>
                <c:pt idx="14298">
                  <c:v>197.25999450683594</c:v>
                </c:pt>
                <c:pt idx="14299">
                  <c:v>197.58000183105469</c:v>
                </c:pt>
                <c:pt idx="14300">
                  <c:v>197.22999572753906</c:v>
                </c:pt>
                <c:pt idx="14301">
                  <c:v>197.13999938964844</c:v>
                </c:pt>
                <c:pt idx="14302">
                  <c:v>197.58000183105469</c:v>
                </c:pt>
                <c:pt idx="14303">
                  <c:v>198.11000061035156</c:v>
                </c:pt>
                <c:pt idx="14304">
                  <c:v>197.66999816894531</c:v>
                </c:pt>
                <c:pt idx="14305">
                  <c:v>197.52999877929688</c:v>
                </c:pt>
                <c:pt idx="14306">
                  <c:v>196.96000671386719</c:v>
                </c:pt>
                <c:pt idx="14307">
                  <c:v>196.35000610351563</c:v>
                </c:pt>
                <c:pt idx="14308">
                  <c:v>196.94000244140625</c:v>
                </c:pt>
                <c:pt idx="14309">
                  <c:v>197.77999877929688</c:v>
                </c:pt>
                <c:pt idx="14310">
                  <c:v>197.38999938964844</c:v>
                </c:pt>
                <c:pt idx="14311">
                  <c:v>197.77999877929688</c:v>
                </c:pt>
                <c:pt idx="14312">
                  <c:v>197.52999877929688</c:v>
                </c:pt>
                <c:pt idx="14313">
                  <c:v>197.58000183105469</c:v>
                </c:pt>
                <c:pt idx="14314">
                  <c:v>197.72000122070313</c:v>
                </c:pt>
                <c:pt idx="14315">
                  <c:v>196.58999633789063</c:v>
                </c:pt>
                <c:pt idx="14316">
                  <c:v>197.16999816894531</c:v>
                </c:pt>
                <c:pt idx="14317">
                  <c:v>197.41999816894531</c:v>
                </c:pt>
                <c:pt idx="14318">
                  <c:v>197.83000183105469</c:v>
                </c:pt>
                <c:pt idx="14319">
                  <c:v>198.39999389648438</c:v>
                </c:pt>
                <c:pt idx="14320">
                  <c:v>197.8699951171875</c:v>
                </c:pt>
                <c:pt idx="14321">
                  <c:v>198.33999633789063</c:v>
                </c:pt>
                <c:pt idx="14322">
                  <c:v>197.75</c:v>
                </c:pt>
                <c:pt idx="14323">
                  <c:v>196.89999389648438</c:v>
                </c:pt>
                <c:pt idx="14324">
                  <c:v>197.36000061035156</c:v>
                </c:pt>
                <c:pt idx="14325">
                  <c:v>197.50999450683594</c:v>
                </c:pt>
                <c:pt idx="14326">
                  <c:v>197.22999572753906</c:v>
                </c:pt>
                <c:pt idx="14327">
                  <c:v>197.55000305175781</c:v>
                </c:pt>
                <c:pt idx="14328">
                  <c:v>197.32000732421875</c:v>
                </c:pt>
                <c:pt idx="14329">
                  <c:v>197.1300048828125</c:v>
                </c:pt>
                <c:pt idx="14330">
                  <c:v>197.85000610351563</c:v>
                </c:pt>
                <c:pt idx="14331">
                  <c:v>196.96000671386719</c:v>
                </c:pt>
                <c:pt idx="14332">
                  <c:v>197.05999755859375</c:v>
                </c:pt>
                <c:pt idx="14333">
                  <c:v>197.61000061035156</c:v>
                </c:pt>
                <c:pt idx="14334">
                  <c:v>197.00999450683594</c:v>
                </c:pt>
                <c:pt idx="14335">
                  <c:v>197.50999450683594</c:v>
                </c:pt>
                <c:pt idx="14336">
                  <c:v>197.27999877929688</c:v>
                </c:pt>
                <c:pt idx="14337">
                  <c:v>197.41000366210938</c:v>
                </c:pt>
                <c:pt idx="14338">
                  <c:v>197.25</c:v>
                </c:pt>
                <c:pt idx="14339">
                  <c:v>196.92999267578125</c:v>
                </c:pt>
                <c:pt idx="14340">
                  <c:v>197.67999267578125</c:v>
                </c:pt>
                <c:pt idx="14341">
                  <c:v>196.97999572753906</c:v>
                </c:pt>
                <c:pt idx="14342">
                  <c:v>196.55999755859375</c:v>
                </c:pt>
                <c:pt idx="14343">
                  <c:v>196.35000610351563</c:v>
                </c:pt>
                <c:pt idx="14344">
                  <c:v>197.10000610351563</c:v>
                </c:pt>
                <c:pt idx="14345">
                  <c:v>197.66000366210938</c:v>
                </c:pt>
                <c:pt idx="14346">
                  <c:v>197.32000732421875</c:v>
                </c:pt>
                <c:pt idx="14347">
                  <c:v>197.38999938964844</c:v>
                </c:pt>
                <c:pt idx="14348">
                  <c:v>197.27000427246094</c:v>
                </c:pt>
                <c:pt idx="14349">
                  <c:v>197.5</c:v>
                </c:pt>
                <c:pt idx="14350">
                  <c:v>197.02999877929688</c:v>
                </c:pt>
                <c:pt idx="14351">
                  <c:v>196.91999816894531</c:v>
                </c:pt>
                <c:pt idx="14352">
                  <c:v>196.3699951171875</c:v>
                </c:pt>
                <c:pt idx="14353">
                  <c:v>197.58999633789063</c:v>
                </c:pt>
                <c:pt idx="14354">
                  <c:v>197.96000671386719</c:v>
                </c:pt>
                <c:pt idx="14355">
                  <c:v>197.41999816894531</c:v>
                </c:pt>
                <c:pt idx="14356">
                  <c:v>197.71000671386719</c:v>
                </c:pt>
                <c:pt idx="14357">
                  <c:v>197.66000366210938</c:v>
                </c:pt>
                <c:pt idx="14358">
                  <c:v>197.96000671386719</c:v>
                </c:pt>
                <c:pt idx="14359">
                  <c:v>197.75999450683594</c:v>
                </c:pt>
                <c:pt idx="14360">
                  <c:v>198.24000549316406</c:v>
                </c:pt>
                <c:pt idx="14361">
                  <c:v>197.02000427246094</c:v>
                </c:pt>
                <c:pt idx="14362">
                  <c:v>196.47000122070313</c:v>
                </c:pt>
                <c:pt idx="14363">
                  <c:v>197.11000061035156</c:v>
                </c:pt>
                <c:pt idx="14364">
                  <c:v>196.91000366210938</c:v>
                </c:pt>
                <c:pt idx="14365">
                  <c:v>197</c:v>
                </c:pt>
                <c:pt idx="14366">
                  <c:v>196.49000549316406</c:v>
                </c:pt>
                <c:pt idx="14367">
                  <c:v>197.57000732421875</c:v>
                </c:pt>
                <c:pt idx="14368">
                  <c:v>198.05999755859375</c:v>
                </c:pt>
                <c:pt idx="14369">
                  <c:v>197.41999816894531</c:v>
                </c:pt>
                <c:pt idx="14370">
                  <c:v>197.66999816894531</c:v>
                </c:pt>
                <c:pt idx="14371">
                  <c:v>197.6300048828125</c:v>
                </c:pt>
                <c:pt idx="14372">
                  <c:v>196.91999816894531</c:v>
                </c:pt>
                <c:pt idx="14373">
                  <c:v>197.72999572753906</c:v>
                </c:pt>
                <c:pt idx="14374">
                  <c:v>197.57000732421875</c:v>
                </c:pt>
                <c:pt idx="14375">
                  <c:v>197.10000610351563</c:v>
                </c:pt>
                <c:pt idx="14376">
                  <c:v>197.44000244140625</c:v>
                </c:pt>
                <c:pt idx="14377">
                  <c:v>197.07000732421875</c:v>
                </c:pt>
                <c:pt idx="14378">
                  <c:v>197.75</c:v>
                </c:pt>
                <c:pt idx="14379">
                  <c:v>197.05000305175781</c:v>
                </c:pt>
                <c:pt idx="14380">
                  <c:v>197.05999755859375</c:v>
                </c:pt>
                <c:pt idx="14381">
                  <c:v>197.64999389648438</c:v>
                </c:pt>
                <c:pt idx="14382">
                  <c:v>197.05000305175781</c:v>
                </c:pt>
                <c:pt idx="14383">
                  <c:v>197.46000671386719</c:v>
                </c:pt>
                <c:pt idx="14384">
                  <c:v>197.02999877929688</c:v>
                </c:pt>
                <c:pt idx="14385">
                  <c:v>197.66000366210938</c:v>
                </c:pt>
                <c:pt idx="14386">
                  <c:v>197.00999450683594</c:v>
                </c:pt>
                <c:pt idx="14387">
                  <c:v>197.03999328613281</c:v>
                </c:pt>
                <c:pt idx="14388">
                  <c:v>197.66000366210938</c:v>
                </c:pt>
                <c:pt idx="14389">
                  <c:v>197.22000122070313</c:v>
                </c:pt>
                <c:pt idx="14390">
                  <c:v>197.33999633789063</c:v>
                </c:pt>
                <c:pt idx="14391">
                  <c:v>197</c:v>
                </c:pt>
                <c:pt idx="14392">
                  <c:v>197.6199951171875</c:v>
                </c:pt>
                <c:pt idx="14393">
                  <c:v>198.08999633789063</c:v>
                </c:pt>
                <c:pt idx="14394">
                  <c:v>197.02000427246094</c:v>
                </c:pt>
                <c:pt idx="14395">
                  <c:v>196.47999572753906</c:v>
                </c:pt>
                <c:pt idx="14396">
                  <c:v>197.08999633789063</c:v>
                </c:pt>
                <c:pt idx="14397">
                  <c:v>196.86000061035156</c:v>
                </c:pt>
                <c:pt idx="14398">
                  <c:v>196.96000671386719</c:v>
                </c:pt>
                <c:pt idx="14399">
                  <c:v>196.52000427246094</c:v>
                </c:pt>
                <c:pt idx="14400">
                  <c:v>196.85000610351563</c:v>
                </c:pt>
                <c:pt idx="14401">
                  <c:v>197.94999694824219</c:v>
                </c:pt>
                <c:pt idx="14402">
                  <c:v>197.35000610351563</c:v>
                </c:pt>
                <c:pt idx="14403">
                  <c:v>197.55000305175781</c:v>
                </c:pt>
                <c:pt idx="14404">
                  <c:v>197.16999816894531</c:v>
                </c:pt>
                <c:pt idx="14405">
                  <c:v>197.96000671386719</c:v>
                </c:pt>
                <c:pt idx="14406">
                  <c:v>197.61000061035156</c:v>
                </c:pt>
                <c:pt idx="14407">
                  <c:v>198.14999389648438</c:v>
                </c:pt>
                <c:pt idx="14408">
                  <c:v>197.02000427246094</c:v>
                </c:pt>
                <c:pt idx="14409">
                  <c:v>196.83999633789063</c:v>
                </c:pt>
                <c:pt idx="14410">
                  <c:v>197.33999633789063</c:v>
                </c:pt>
                <c:pt idx="14411">
                  <c:v>196.38999938964844</c:v>
                </c:pt>
                <c:pt idx="14412">
                  <c:v>196.86000061035156</c:v>
                </c:pt>
                <c:pt idx="14413">
                  <c:v>196.27999877929688</c:v>
                </c:pt>
                <c:pt idx="14414">
                  <c:v>196.89999389648438</c:v>
                </c:pt>
                <c:pt idx="14415">
                  <c:v>197.36000061035156</c:v>
                </c:pt>
                <c:pt idx="14416">
                  <c:v>196.94000244140625</c:v>
                </c:pt>
                <c:pt idx="14417">
                  <c:v>196.83999633789063</c:v>
                </c:pt>
                <c:pt idx="14418">
                  <c:v>197.47000122070313</c:v>
                </c:pt>
                <c:pt idx="14419">
                  <c:v>197.94000244140625</c:v>
                </c:pt>
                <c:pt idx="14420">
                  <c:v>196.72999572753906</c:v>
                </c:pt>
                <c:pt idx="14421">
                  <c:v>196.85000610351563</c:v>
                </c:pt>
                <c:pt idx="14422">
                  <c:v>196.3699951171875</c:v>
                </c:pt>
                <c:pt idx="14423">
                  <c:v>196.83000183105469</c:v>
                </c:pt>
                <c:pt idx="14424">
                  <c:v>197.41000366210938</c:v>
                </c:pt>
                <c:pt idx="14425">
                  <c:v>197.64999389648438</c:v>
                </c:pt>
                <c:pt idx="14426">
                  <c:v>197.25</c:v>
                </c:pt>
                <c:pt idx="14427">
                  <c:v>197.41000366210938</c:v>
                </c:pt>
                <c:pt idx="14428">
                  <c:v>197.16000366210938</c:v>
                </c:pt>
                <c:pt idx="14429">
                  <c:v>197.46000671386719</c:v>
                </c:pt>
                <c:pt idx="14430">
                  <c:v>197.6199951171875</c:v>
                </c:pt>
                <c:pt idx="14431">
                  <c:v>196.8699951171875</c:v>
                </c:pt>
                <c:pt idx="14432">
                  <c:v>197.63999938964844</c:v>
                </c:pt>
                <c:pt idx="14433">
                  <c:v>197.39999389648438</c:v>
                </c:pt>
                <c:pt idx="14434">
                  <c:v>197.19000244140625</c:v>
                </c:pt>
                <c:pt idx="14435">
                  <c:v>197.19999694824219</c:v>
                </c:pt>
                <c:pt idx="14436">
                  <c:v>197</c:v>
                </c:pt>
                <c:pt idx="14437">
                  <c:v>197.19999694824219</c:v>
                </c:pt>
                <c:pt idx="14438">
                  <c:v>198.00999450683594</c:v>
                </c:pt>
                <c:pt idx="14439">
                  <c:v>198.27000427246094</c:v>
                </c:pt>
                <c:pt idx="14440">
                  <c:v>197.66999816894531</c:v>
                </c:pt>
                <c:pt idx="14441">
                  <c:v>197.07000732421875</c:v>
                </c:pt>
                <c:pt idx="14442">
                  <c:v>197.41000366210938</c:v>
                </c:pt>
                <c:pt idx="14443">
                  <c:v>197.14999389648438</c:v>
                </c:pt>
                <c:pt idx="14444">
                  <c:v>197.05999755859375</c:v>
                </c:pt>
                <c:pt idx="14445">
                  <c:v>197.02999877929688</c:v>
                </c:pt>
                <c:pt idx="14446">
                  <c:v>198.19000244140625</c:v>
                </c:pt>
                <c:pt idx="14447">
                  <c:v>197.71000671386719</c:v>
                </c:pt>
                <c:pt idx="14448">
                  <c:v>198.19000244140625</c:v>
                </c:pt>
                <c:pt idx="14449">
                  <c:v>197.08999633789063</c:v>
                </c:pt>
                <c:pt idx="14450">
                  <c:v>198.24000549316406</c:v>
                </c:pt>
                <c:pt idx="14451">
                  <c:v>197.24000549316406</c:v>
                </c:pt>
                <c:pt idx="14452">
                  <c:v>196.88999938964844</c:v>
                </c:pt>
                <c:pt idx="14453">
                  <c:v>197.36000061035156</c:v>
                </c:pt>
                <c:pt idx="14454">
                  <c:v>196.83999633789063</c:v>
                </c:pt>
                <c:pt idx="14455">
                  <c:v>197.02999877929688</c:v>
                </c:pt>
                <c:pt idx="14456">
                  <c:v>196.67999267578125</c:v>
                </c:pt>
                <c:pt idx="14457">
                  <c:v>196.91000366210938</c:v>
                </c:pt>
                <c:pt idx="14458">
                  <c:v>198.19000244140625</c:v>
                </c:pt>
                <c:pt idx="14459">
                  <c:v>197.66999816894531</c:v>
                </c:pt>
                <c:pt idx="14460">
                  <c:v>196.89999389648438</c:v>
                </c:pt>
                <c:pt idx="14461">
                  <c:v>197.17999267578125</c:v>
                </c:pt>
                <c:pt idx="14462">
                  <c:v>196.86000061035156</c:v>
                </c:pt>
                <c:pt idx="14463">
                  <c:v>197.28999328613281</c:v>
                </c:pt>
                <c:pt idx="14464">
                  <c:v>196.86000061035156</c:v>
                </c:pt>
                <c:pt idx="14465">
                  <c:v>196.96000671386719</c:v>
                </c:pt>
                <c:pt idx="14466">
                  <c:v>197.66000366210938</c:v>
                </c:pt>
                <c:pt idx="14467">
                  <c:v>197.75</c:v>
                </c:pt>
                <c:pt idx="14468">
                  <c:v>198.33000183105469</c:v>
                </c:pt>
                <c:pt idx="14469">
                  <c:v>197.80999755859375</c:v>
                </c:pt>
                <c:pt idx="14470">
                  <c:v>197.02999877929688</c:v>
                </c:pt>
                <c:pt idx="14471">
                  <c:v>197.14999389648438</c:v>
                </c:pt>
                <c:pt idx="14472">
                  <c:v>197.58000183105469</c:v>
                </c:pt>
                <c:pt idx="14473">
                  <c:v>197.30000305175781</c:v>
                </c:pt>
                <c:pt idx="14474">
                  <c:v>197.6199951171875</c:v>
                </c:pt>
                <c:pt idx="14475">
                  <c:v>197.27000427246094</c:v>
                </c:pt>
                <c:pt idx="14476">
                  <c:v>197.60000610351563</c:v>
                </c:pt>
                <c:pt idx="14477">
                  <c:v>197.69999694824219</c:v>
                </c:pt>
                <c:pt idx="14478">
                  <c:v>196.97000122070313</c:v>
                </c:pt>
                <c:pt idx="14479">
                  <c:v>197.6300048828125</c:v>
                </c:pt>
                <c:pt idx="14480">
                  <c:v>197.11000061035156</c:v>
                </c:pt>
                <c:pt idx="14481">
                  <c:v>197.05000305175781</c:v>
                </c:pt>
                <c:pt idx="14482">
                  <c:v>197.69000244140625</c:v>
                </c:pt>
                <c:pt idx="14483">
                  <c:v>198.22999572753906</c:v>
                </c:pt>
                <c:pt idx="14484">
                  <c:v>197.69999694824219</c:v>
                </c:pt>
                <c:pt idx="14485">
                  <c:v>198.27999877929688</c:v>
                </c:pt>
                <c:pt idx="14486">
                  <c:v>197.02000427246094</c:v>
                </c:pt>
                <c:pt idx="14487">
                  <c:v>196.5</c:v>
                </c:pt>
                <c:pt idx="14488">
                  <c:v>197.08000183105469</c:v>
                </c:pt>
                <c:pt idx="14489">
                  <c:v>196.36000061035156</c:v>
                </c:pt>
                <c:pt idx="14490">
                  <c:v>197.30000305175781</c:v>
                </c:pt>
                <c:pt idx="14491">
                  <c:v>197.75999450683594</c:v>
                </c:pt>
                <c:pt idx="14492">
                  <c:v>197.41999816894531</c:v>
                </c:pt>
                <c:pt idx="14493">
                  <c:v>197.52999877929688</c:v>
                </c:pt>
                <c:pt idx="14494">
                  <c:v>197.53999328613281</c:v>
                </c:pt>
                <c:pt idx="14495">
                  <c:v>197.41999816894531</c:v>
                </c:pt>
                <c:pt idx="14496">
                  <c:v>197.10000610351563</c:v>
                </c:pt>
                <c:pt idx="14497">
                  <c:v>196.83000183105469</c:v>
                </c:pt>
                <c:pt idx="14498">
                  <c:v>197.17999267578125</c:v>
                </c:pt>
                <c:pt idx="14499">
                  <c:v>197.5</c:v>
                </c:pt>
                <c:pt idx="14500">
                  <c:v>197.19999694824219</c:v>
                </c:pt>
                <c:pt idx="14501">
                  <c:v>197.02000427246094</c:v>
                </c:pt>
                <c:pt idx="14502">
                  <c:v>197.69000244140625</c:v>
                </c:pt>
                <c:pt idx="14503">
                  <c:v>198.1199951171875</c:v>
                </c:pt>
                <c:pt idx="14504">
                  <c:v>197.63999938964844</c:v>
                </c:pt>
                <c:pt idx="14505">
                  <c:v>196.47000122070313</c:v>
                </c:pt>
                <c:pt idx="14506">
                  <c:v>196.94999694824219</c:v>
                </c:pt>
                <c:pt idx="14507">
                  <c:v>196.38999938964844</c:v>
                </c:pt>
                <c:pt idx="14508">
                  <c:v>197.3699951171875</c:v>
                </c:pt>
                <c:pt idx="14509">
                  <c:v>197.66999816894531</c:v>
                </c:pt>
                <c:pt idx="14510">
                  <c:v>197.35000610351563</c:v>
                </c:pt>
                <c:pt idx="14511">
                  <c:v>197.60000610351563</c:v>
                </c:pt>
                <c:pt idx="14512">
                  <c:v>197.77000427246094</c:v>
                </c:pt>
                <c:pt idx="14513">
                  <c:v>198.19000244140625</c:v>
                </c:pt>
                <c:pt idx="14514">
                  <c:v>197.83000183105469</c:v>
                </c:pt>
                <c:pt idx="14515">
                  <c:v>198.36000061035156</c:v>
                </c:pt>
                <c:pt idx="14516">
                  <c:v>197.22000122070313</c:v>
                </c:pt>
                <c:pt idx="14517">
                  <c:v>198.38999938964844</c:v>
                </c:pt>
                <c:pt idx="14518">
                  <c:v>197.8699951171875</c:v>
                </c:pt>
                <c:pt idx="14519">
                  <c:v>196.82000732421875</c:v>
                </c:pt>
                <c:pt idx="14520">
                  <c:v>197.24000549316406</c:v>
                </c:pt>
                <c:pt idx="14521">
                  <c:v>197.41000366210938</c:v>
                </c:pt>
                <c:pt idx="14522">
                  <c:v>197.07000732421875</c:v>
                </c:pt>
                <c:pt idx="14523">
                  <c:v>197.6199951171875</c:v>
                </c:pt>
                <c:pt idx="14524">
                  <c:v>197.02999877929688</c:v>
                </c:pt>
                <c:pt idx="14525">
                  <c:v>197.1300048828125</c:v>
                </c:pt>
                <c:pt idx="14526">
                  <c:v>197.74000549316406</c:v>
                </c:pt>
                <c:pt idx="14527">
                  <c:v>197.19000244140625</c:v>
                </c:pt>
                <c:pt idx="14528">
                  <c:v>197.6300048828125</c:v>
                </c:pt>
                <c:pt idx="14529">
                  <c:v>197.36000061035156</c:v>
                </c:pt>
                <c:pt idx="14530">
                  <c:v>197.6300048828125</c:v>
                </c:pt>
                <c:pt idx="14531">
                  <c:v>197.16999816894531</c:v>
                </c:pt>
                <c:pt idx="14532">
                  <c:v>197.05000305175781</c:v>
                </c:pt>
                <c:pt idx="14533">
                  <c:v>197.75999450683594</c:v>
                </c:pt>
                <c:pt idx="14534">
                  <c:v>198.3800048828125</c:v>
                </c:pt>
                <c:pt idx="14535">
                  <c:v>197.25999450683594</c:v>
                </c:pt>
                <c:pt idx="14536">
                  <c:v>197.60000610351563</c:v>
                </c:pt>
                <c:pt idx="14537">
                  <c:v>197.30000305175781</c:v>
                </c:pt>
                <c:pt idx="14538">
                  <c:v>197.6300048828125</c:v>
                </c:pt>
                <c:pt idx="14539">
                  <c:v>197.14999389648438</c:v>
                </c:pt>
                <c:pt idx="14540">
                  <c:v>196.91000366210938</c:v>
                </c:pt>
                <c:pt idx="14541">
                  <c:v>197.24000549316406</c:v>
                </c:pt>
                <c:pt idx="14542">
                  <c:v>196.78999328613281</c:v>
                </c:pt>
                <c:pt idx="14543">
                  <c:v>197.83000183105469</c:v>
                </c:pt>
                <c:pt idx="14544">
                  <c:v>198.36000061035156</c:v>
                </c:pt>
                <c:pt idx="14545">
                  <c:v>197.72000122070313</c:v>
                </c:pt>
                <c:pt idx="14546">
                  <c:v>197.07000732421875</c:v>
                </c:pt>
                <c:pt idx="14547">
                  <c:v>197.47000122070313</c:v>
                </c:pt>
                <c:pt idx="14548">
                  <c:v>197.30000305175781</c:v>
                </c:pt>
                <c:pt idx="14549">
                  <c:v>197.57000732421875</c:v>
                </c:pt>
                <c:pt idx="14550">
                  <c:v>196.61000061035156</c:v>
                </c:pt>
                <c:pt idx="14551">
                  <c:v>197.02999877929688</c:v>
                </c:pt>
                <c:pt idx="14552">
                  <c:v>197.78999328613281</c:v>
                </c:pt>
                <c:pt idx="14553">
                  <c:v>197.58999633789063</c:v>
                </c:pt>
                <c:pt idx="14554">
                  <c:v>198.02000427246094</c:v>
                </c:pt>
                <c:pt idx="14555">
                  <c:v>197.55999755859375</c:v>
                </c:pt>
                <c:pt idx="14556">
                  <c:v>197.39999389648438</c:v>
                </c:pt>
                <c:pt idx="14557">
                  <c:v>197.52000427246094</c:v>
                </c:pt>
                <c:pt idx="14558">
                  <c:v>197.67999267578125</c:v>
                </c:pt>
                <c:pt idx="14559">
                  <c:v>197.63999938964844</c:v>
                </c:pt>
                <c:pt idx="14560">
                  <c:v>197</c:v>
                </c:pt>
                <c:pt idx="14561">
                  <c:v>196.97000122070313</c:v>
                </c:pt>
                <c:pt idx="14562">
                  <c:v>197.69999694824219</c:v>
                </c:pt>
                <c:pt idx="14563">
                  <c:v>197.05999755859375</c:v>
                </c:pt>
                <c:pt idx="14564">
                  <c:v>197.8699951171875</c:v>
                </c:pt>
                <c:pt idx="14565">
                  <c:v>197.41000366210938</c:v>
                </c:pt>
                <c:pt idx="14566">
                  <c:v>197.38999938964844</c:v>
                </c:pt>
                <c:pt idx="14567">
                  <c:v>197.74000549316406</c:v>
                </c:pt>
                <c:pt idx="14568">
                  <c:v>197.1199951171875</c:v>
                </c:pt>
                <c:pt idx="14569">
                  <c:v>197.66000366210938</c:v>
                </c:pt>
                <c:pt idx="14570">
                  <c:v>196.36000061035156</c:v>
                </c:pt>
                <c:pt idx="14571">
                  <c:v>197.05999755859375</c:v>
                </c:pt>
                <c:pt idx="14572">
                  <c:v>197.66999816894531</c:v>
                </c:pt>
                <c:pt idx="14573">
                  <c:v>197.77999877929688</c:v>
                </c:pt>
                <c:pt idx="14574">
                  <c:v>197.36000061035156</c:v>
                </c:pt>
                <c:pt idx="14575">
                  <c:v>197.39999389648438</c:v>
                </c:pt>
                <c:pt idx="14576">
                  <c:v>197.46000671386719</c:v>
                </c:pt>
                <c:pt idx="14577">
                  <c:v>197.69999694824219</c:v>
                </c:pt>
                <c:pt idx="14578">
                  <c:v>197.00999450683594</c:v>
                </c:pt>
                <c:pt idx="14579">
                  <c:v>196.6300048828125</c:v>
                </c:pt>
                <c:pt idx="14580">
                  <c:v>197.02000427246094</c:v>
                </c:pt>
                <c:pt idx="14581">
                  <c:v>197.67999267578125</c:v>
                </c:pt>
                <c:pt idx="14582">
                  <c:v>197.6199951171875</c:v>
                </c:pt>
                <c:pt idx="14583">
                  <c:v>198.19000244140625</c:v>
                </c:pt>
                <c:pt idx="14584">
                  <c:v>197.22999572753906</c:v>
                </c:pt>
                <c:pt idx="14585">
                  <c:v>196.94000244140625</c:v>
                </c:pt>
                <c:pt idx="14586">
                  <c:v>197.28999328613281</c:v>
                </c:pt>
                <c:pt idx="14587">
                  <c:v>196.61000061035156</c:v>
                </c:pt>
                <c:pt idx="14588">
                  <c:v>196.8800048828125</c:v>
                </c:pt>
                <c:pt idx="14589">
                  <c:v>196.6199951171875</c:v>
                </c:pt>
                <c:pt idx="14590">
                  <c:v>197.74000549316406</c:v>
                </c:pt>
                <c:pt idx="14591">
                  <c:v>197.69000244140625</c:v>
                </c:pt>
                <c:pt idx="14592">
                  <c:v>197.72000122070313</c:v>
                </c:pt>
                <c:pt idx="14593">
                  <c:v>198.27999877929688</c:v>
                </c:pt>
                <c:pt idx="14594">
                  <c:v>197.64999389648438</c:v>
                </c:pt>
                <c:pt idx="14595">
                  <c:v>197.10000610351563</c:v>
                </c:pt>
                <c:pt idx="14596">
                  <c:v>197.3800048828125</c:v>
                </c:pt>
                <c:pt idx="14597">
                  <c:v>197.22000122070313</c:v>
                </c:pt>
                <c:pt idx="14598">
                  <c:v>197.44999694824219</c:v>
                </c:pt>
                <c:pt idx="14599">
                  <c:v>196.58000183105469</c:v>
                </c:pt>
                <c:pt idx="14600">
                  <c:v>196.89999389648438</c:v>
                </c:pt>
                <c:pt idx="14601">
                  <c:v>197.69999694824219</c:v>
                </c:pt>
                <c:pt idx="14602">
                  <c:v>197.6300048828125</c:v>
                </c:pt>
                <c:pt idx="14603">
                  <c:v>196.99000549316406</c:v>
                </c:pt>
                <c:pt idx="14604">
                  <c:v>197.66000366210938</c:v>
                </c:pt>
                <c:pt idx="14605">
                  <c:v>197.05000305175781</c:v>
                </c:pt>
                <c:pt idx="14606">
                  <c:v>197.30999755859375</c:v>
                </c:pt>
                <c:pt idx="14607">
                  <c:v>196.94000244140625</c:v>
                </c:pt>
                <c:pt idx="14608">
                  <c:v>197.41999816894531</c:v>
                </c:pt>
                <c:pt idx="14609">
                  <c:v>196.66000366210938</c:v>
                </c:pt>
                <c:pt idx="14610">
                  <c:v>197.02999877929688</c:v>
                </c:pt>
                <c:pt idx="14611">
                  <c:v>197.72999572753906</c:v>
                </c:pt>
                <c:pt idx="14612">
                  <c:v>197</c:v>
                </c:pt>
                <c:pt idx="14613">
                  <c:v>197.66000366210938</c:v>
                </c:pt>
                <c:pt idx="14614">
                  <c:v>198.28999328613281</c:v>
                </c:pt>
                <c:pt idx="14615">
                  <c:v>197.72000122070313</c:v>
                </c:pt>
                <c:pt idx="14616">
                  <c:v>196.64999389648438</c:v>
                </c:pt>
                <c:pt idx="14617">
                  <c:v>197.19000244140625</c:v>
                </c:pt>
                <c:pt idx="14618">
                  <c:v>196.92999267578125</c:v>
                </c:pt>
                <c:pt idx="14619">
                  <c:v>197.10000610351563</c:v>
                </c:pt>
                <c:pt idx="14620">
                  <c:v>196.82000732421875</c:v>
                </c:pt>
                <c:pt idx="14621">
                  <c:v>197.1199951171875</c:v>
                </c:pt>
                <c:pt idx="14622">
                  <c:v>198.30999755859375</c:v>
                </c:pt>
                <c:pt idx="14623">
                  <c:v>197.72999572753906</c:v>
                </c:pt>
                <c:pt idx="14624">
                  <c:v>198.19999694824219</c:v>
                </c:pt>
                <c:pt idx="14625">
                  <c:v>197.44000244140625</c:v>
                </c:pt>
                <c:pt idx="14626">
                  <c:v>197.35000610351563</c:v>
                </c:pt>
                <c:pt idx="14627">
                  <c:v>197.44999694824219</c:v>
                </c:pt>
                <c:pt idx="14628">
                  <c:v>196.27000427246094</c:v>
                </c:pt>
                <c:pt idx="14629">
                  <c:v>196.77999877929688</c:v>
                </c:pt>
                <c:pt idx="14630">
                  <c:v>196.16000366210938</c:v>
                </c:pt>
                <c:pt idx="14631">
                  <c:v>196.89999389648438</c:v>
                </c:pt>
                <c:pt idx="14632">
                  <c:v>197.53999328613281</c:v>
                </c:pt>
                <c:pt idx="14633">
                  <c:v>197.16000366210938</c:v>
                </c:pt>
                <c:pt idx="14634">
                  <c:v>197.27999877929688</c:v>
                </c:pt>
                <c:pt idx="14635">
                  <c:v>197.69000244140625</c:v>
                </c:pt>
                <c:pt idx="14636">
                  <c:v>198.08999633789063</c:v>
                </c:pt>
                <c:pt idx="14637">
                  <c:v>197.64999389648438</c:v>
                </c:pt>
                <c:pt idx="14638">
                  <c:v>196.50999450683594</c:v>
                </c:pt>
                <c:pt idx="14639">
                  <c:v>197.08999633789063</c:v>
                </c:pt>
                <c:pt idx="14640">
                  <c:v>196.71000671386719</c:v>
                </c:pt>
                <c:pt idx="14641">
                  <c:v>197.44999694824219</c:v>
                </c:pt>
                <c:pt idx="14642">
                  <c:v>197.22999572753906</c:v>
                </c:pt>
                <c:pt idx="14643">
                  <c:v>197.41000366210938</c:v>
                </c:pt>
                <c:pt idx="14644">
                  <c:v>197.22000122070313</c:v>
                </c:pt>
                <c:pt idx="14645">
                  <c:v>196.96000671386719</c:v>
                </c:pt>
                <c:pt idx="14646">
                  <c:v>197.6300048828125</c:v>
                </c:pt>
                <c:pt idx="14647">
                  <c:v>196.91000366210938</c:v>
                </c:pt>
                <c:pt idx="14648">
                  <c:v>197.67999267578125</c:v>
                </c:pt>
                <c:pt idx="14649">
                  <c:v>198.25999450683594</c:v>
                </c:pt>
                <c:pt idx="14650">
                  <c:v>197.71000671386719</c:v>
                </c:pt>
                <c:pt idx="14651">
                  <c:v>196.75999450683594</c:v>
                </c:pt>
                <c:pt idx="14652">
                  <c:v>197.30000305175781</c:v>
                </c:pt>
                <c:pt idx="14653">
                  <c:v>197.03999328613281</c:v>
                </c:pt>
                <c:pt idx="14654">
                  <c:v>197.10000610351563</c:v>
                </c:pt>
                <c:pt idx="14655">
                  <c:v>196.69000244140625</c:v>
                </c:pt>
                <c:pt idx="14656">
                  <c:v>196.94000244140625</c:v>
                </c:pt>
                <c:pt idx="14657">
                  <c:v>196.49000549316406</c:v>
                </c:pt>
                <c:pt idx="14658">
                  <c:v>197.67999267578125</c:v>
                </c:pt>
                <c:pt idx="14659">
                  <c:v>198.1300048828125</c:v>
                </c:pt>
                <c:pt idx="14660">
                  <c:v>197.58999633789063</c:v>
                </c:pt>
                <c:pt idx="14661">
                  <c:v>197.49000549316406</c:v>
                </c:pt>
                <c:pt idx="14662">
                  <c:v>197.6300048828125</c:v>
                </c:pt>
                <c:pt idx="14663">
                  <c:v>197.75999450683594</c:v>
                </c:pt>
                <c:pt idx="14664">
                  <c:v>196.94000244140625</c:v>
                </c:pt>
                <c:pt idx="14665">
                  <c:v>196.3699951171875</c:v>
                </c:pt>
                <c:pt idx="14666">
                  <c:v>196.97999572753906</c:v>
                </c:pt>
                <c:pt idx="14667">
                  <c:v>197.77000427246094</c:v>
                </c:pt>
                <c:pt idx="14668">
                  <c:v>197.39999389648438</c:v>
                </c:pt>
                <c:pt idx="14669">
                  <c:v>197.47000122070313</c:v>
                </c:pt>
                <c:pt idx="14670">
                  <c:v>197.24000549316406</c:v>
                </c:pt>
                <c:pt idx="14671">
                  <c:v>197.57000732421875</c:v>
                </c:pt>
                <c:pt idx="14672">
                  <c:v>197.75</c:v>
                </c:pt>
                <c:pt idx="14673">
                  <c:v>197.02000427246094</c:v>
                </c:pt>
                <c:pt idx="14674">
                  <c:v>197.75999450683594</c:v>
                </c:pt>
                <c:pt idx="14675">
                  <c:v>197.03999328613281</c:v>
                </c:pt>
                <c:pt idx="14676">
                  <c:v>197.41999816894531</c:v>
                </c:pt>
                <c:pt idx="14677">
                  <c:v>197.16000366210938</c:v>
                </c:pt>
                <c:pt idx="14678">
                  <c:v>197.13999938964844</c:v>
                </c:pt>
                <c:pt idx="14679">
                  <c:v>197.08000183105469</c:v>
                </c:pt>
                <c:pt idx="14680">
                  <c:v>197.00999450683594</c:v>
                </c:pt>
                <c:pt idx="14681">
                  <c:v>197.69000244140625</c:v>
                </c:pt>
                <c:pt idx="14682">
                  <c:v>198.30000305175781</c:v>
                </c:pt>
                <c:pt idx="14683">
                  <c:v>197.25</c:v>
                </c:pt>
                <c:pt idx="14684">
                  <c:v>197.14999389648438</c:v>
                </c:pt>
                <c:pt idx="14685">
                  <c:v>197.5</c:v>
                </c:pt>
                <c:pt idx="14686">
                  <c:v>197.08000183105469</c:v>
                </c:pt>
                <c:pt idx="14687">
                  <c:v>196.94000244140625</c:v>
                </c:pt>
                <c:pt idx="14688">
                  <c:v>196.33000183105469</c:v>
                </c:pt>
                <c:pt idx="14689">
                  <c:v>196.96000671386719</c:v>
                </c:pt>
                <c:pt idx="14690">
                  <c:v>197.85000610351563</c:v>
                </c:pt>
                <c:pt idx="14691">
                  <c:v>197.33999633789063</c:v>
                </c:pt>
                <c:pt idx="14692">
                  <c:v>197.58999633789063</c:v>
                </c:pt>
                <c:pt idx="14693">
                  <c:v>197.69999694824219</c:v>
                </c:pt>
                <c:pt idx="14694">
                  <c:v>198</c:v>
                </c:pt>
                <c:pt idx="14695">
                  <c:v>197.72000122070313</c:v>
                </c:pt>
                <c:pt idx="14696">
                  <c:v>196.44000244140625</c:v>
                </c:pt>
                <c:pt idx="14697">
                  <c:v>197.03999328613281</c:v>
                </c:pt>
                <c:pt idx="14698">
                  <c:v>196.52000427246094</c:v>
                </c:pt>
                <c:pt idx="14699">
                  <c:v>197.1199951171875</c:v>
                </c:pt>
                <c:pt idx="14700">
                  <c:v>197.17999267578125</c:v>
                </c:pt>
                <c:pt idx="14701">
                  <c:v>197.10000610351563</c:v>
                </c:pt>
                <c:pt idx="14702">
                  <c:v>197.60000610351563</c:v>
                </c:pt>
                <c:pt idx="14703">
                  <c:v>197.82000732421875</c:v>
                </c:pt>
                <c:pt idx="14704">
                  <c:v>198.35000610351563</c:v>
                </c:pt>
                <c:pt idx="14705">
                  <c:v>197.75999450683594</c:v>
                </c:pt>
                <c:pt idx="14706">
                  <c:v>197.44999694824219</c:v>
                </c:pt>
                <c:pt idx="14707">
                  <c:v>197.16000366210938</c:v>
                </c:pt>
                <c:pt idx="14708">
                  <c:v>197.30999755859375</c:v>
                </c:pt>
                <c:pt idx="14709">
                  <c:v>197.30999755859375</c:v>
                </c:pt>
                <c:pt idx="14710">
                  <c:v>197.16000366210938</c:v>
                </c:pt>
                <c:pt idx="14711">
                  <c:v>196.94000244140625</c:v>
                </c:pt>
                <c:pt idx="14712">
                  <c:v>197.66999816894531</c:v>
                </c:pt>
                <c:pt idx="14713">
                  <c:v>197.6300048828125</c:v>
                </c:pt>
                <c:pt idx="14714">
                  <c:v>197.49000549316406</c:v>
                </c:pt>
                <c:pt idx="14715">
                  <c:v>197.52000427246094</c:v>
                </c:pt>
                <c:pt idx="14716">
                  <c:v>197.86000061035156</c:v>
                </c:pt>
                <c:pt idx="14717">
                  <c:v>197.52999877929688</c:v>
                </c:pt>
                <c:pt idx="14718">
                  <c:v>197.66000366210938</c:v>
                </c:pt>
                <c:pt idx="14719">
                  <c:v>197.72000122070313</c:v>
                </c:pt>
                <c:pt idx="14720">
                  <c:v>196.3800048828125</c:v>
                </c:pt>
                <c:pt idx="14721">
                  <c:v>196.97000122070313</c:v>
                </c:pt>
                <c:pt idx="14722">
                  <c:v>197.72999572753906</c:v>
                </c:pt>
                <c:pt idx="14723">
                  <c:v>196.97000122070313</c:v>
                </c:pt>
                <c:pt idx="14724">
                  <c:v>198.16000366210938</c:v>
                </c:pt>
                <c:pt idx="14725">
                  <c:v>197.55000305175781</c:v>
                </c:pt>
                <c:pt idx="14726">
                  <c:v>198.13999938964844</c:v>
                </c:pt>
                <c:pt idx="14727">
                  <c:v>197.60000610351563</c:v>
                </c:pt>
                <c:pt idx="14728">
                  <c:v>197.3699951171875</c:v>
                </c:pt>
                <c:pt idx="14729">
                  <c:v>197.58999633789063</c:v>
                </c:pt>
                <c:pt idx="14730">
                  <c:v>197.27999877929688</c:v>
                </c:pt>
                <c:pt idx="14731">
                  <c:v>197.07000732421875</c:v>
                </c:pt>
                <c:pt idx="14732">
                  <c:v>196.50999450683594</c:v>
                </c:pt>
                <c:pt idx="14733">
                  <c:v>196.99000549316406</c:v>
                </c:pt>
                <c:pt idx="14734">
                  <c:v>198.22000122070313</c:v>
                </c:pt>
                <c:pt idx="14735">
                  <c:v>197.66000366210938</c:v>
                </c:pt>
                <c:pt idx="14736">
                  <c:v>197.1300048828125</c:v>
                </c:pt>
                <c:pt idx="14737">
                  <c:v>197.69999694824219</c:v>
                </c:pt>
                <c:pt idx="14738">
                  <c:v>197.36000061035156</c:v>
                </c:pt>
                <c:pt idx="14739">
                  <c:v>197.58000183105469</c:v>
                </c:pt>
                <c:pt idx="14740">
                  <c:v>197.25999450683594</c:v>
                </c:pt>
                <c:pt idx="14741">
                  <c:v>197.1300048828125</c:v>
                </c:pt>
                <c:pt idx="14742">
                  <c:v>197.75999450683594</c:v>
                </c:pt>
                <c:pt idx="14743">
                  <c:v>197.07000732421875</c:v>
                </c:pt>
                <c:pt idx="14744">
                  <c:v>197.07000732421875</c:v>
                </c:pt>
                <c:pt idx="14745">
                  <c:v>197.71000671386719</c:v>
                </c:pt>
                <c:pt idx="14746">
                  <c:v>197.08999633789063</c:v>
                </c:pt>
                <c:pt idx="14747">
                  <c:v>197.38999938964844</c:v>
                </c:pt>
                <c:pt idx="14748">
                  <c:v>197.1300048828125</c:v>
                </c:pt>
                <c:pt idx="14749">
                  <c:v>197.52999877929688</c:v>
                </c:pt>
                <c:pt idx="14750">
                  <c:v>197.17999267578125</c:v>
                </c:pt>
                <c:pt idx="14751">
                  <c:v>196.86000061035156</c:v>
                </c:pt>
                <c:pt idx="14752">
                  <c:v>197.33000183105469</c:v>
                </c:pt>
                <c:pt idx="14753">
                  <c:v>197.13999938964844</c:v>
                </c:pt>
                <c:pt idx="14754">
                  <c:v>197.07000732421875</c:v>
                </c:pt>
                <c:pt idx="14755">
                  <c:v>196.69000244140625</c:v>
                </c:pt>
                <c:pt idx="14756">
                  <c:v>197</c:v>
                </c:pt>
                <c:pt idx="14757">
                  <c:v>198.32000732421875</c:v>
                </c:pt>
                <c:pt idx="14758">
                  <c:v>197.58000183105469</c:v>
                </c:pt>
                <c:pt idx="14759">
                  <c:v>198.02999877929688</c:v>
                </c:pt>
                <c:pt idx="14760">
                  <c:v>197.38999938964844</c:v>
                </c:pt>
                <c:pt idx="14761">
                  <c:v>198.16999816894531</c:v>
                </c:pt>
                <c:pt idx="14762">
                  <c:v>197.55999755859375</c:v>
                </c:pt>
                <c:pt idx="14763">
                  <c:v>197.97000122070313</c:v>
                </c:pt>
                <c:pt idx="14764">
                  <c:v>197.3800048828125</c:v>
                </c:pt>
                <c:pt idx="14765">
                  <c:v>197.41999816894531</c:v>
                </c:pt>
                <c:pt idx="14766">
                  <c:v>197.50999450683594</c:v>
                </c:pt>
                <c:pt idx="14767">
                  <c:v>196.33000183105469</c:v>
                </c:pt>
                <c:pt idx="14768">
                  <c:v>196.83000183105469</c:v>
                </c:pt>
                <c:pt idx="14769">
                  <c:v>196.22000122070313</c:v>
                </c:pt>
                <c:pt idx="14770">
                  <c:v>197.30000305175781</c:v>
                </c:pt>
                <c:pt idx="14771">
                  <c:v>197.71000671386719</c:v>
                </c:pt>
                <c:pt idx="14772">
                  <c:v>197.25999450683594</c:v>
                </c:pt>
                <c:pt idx="14773">
                  <c:v>197.19999694824219</c:v>
                </c:pt>
                <c:pt idx="14774">
                  <c:v>197.80000305175781</c:v>
                </c:pt>
                <c:pt idx="14775">
                  <c:v>197.35000610351563</c:v>
                </c:pt>
                <c:pt idx="14776">
                  <c:v>197.53999328613281</c:v>
                </c:pt>
                <c:pt idx="14777">
                  <c:v>197.52999877929688</c:v>
                </c:pt>
                <c:pt idx="14778">
                  <c:v>197.67999267578125</c:v>
                </c:pt>
                <c:pt idx="14779">
                  <c:v>196.80999755859375</c:v>
                </c:pt>
                <c:pt idx="14780">
                  <c:v>196.25999450683594</c:v>
                </c:pt>
                <c:pt idx="14781">
                  <c:v>196.83000183105469</c:v>
                </c:pt>
                <c:pt idx="14782">
                  <c:v>197.71000671386719</c:v>
                </c:pt>
                <c:pt idx="14783">
                  <c:v>197.28999328613281</c:v>
                </c:pt>
                <c:pt idx="14784">
                  <c:v>197.58000183105469</c:v>
                </c:pt>
                <c:pt idx="14785">
                  <c:v>197.47999572753906</c:v>
                </c:pt>
                <c:pt idx="14786">
                  <c:v>197.53999328613281</c:v>
                </c:pt>
                <c:pt idx="14787">
                  <c:v>197.41000366210938</c:v>
                </c:pt>
                <c:pt idx="14788">
                  <c:v>197.63999938964844</c:v>
                </c:pt>
                <c:pt idx="14789">
                  <c:v>196.83999633789063</c:v>
                </c:pt>
                <c:pt idx="14790">
                  <c:v>196.25999450683594</c:v>
                </c:pt>
                <c:pt idx="14791">
                  <c:v>196.89999389648438</c:v>
                </c:pt>
                <c:pt idx="14792">
                  <c:v>196.94999694824219</c:v>
                </c:pt>
                <c:pt idx="14793">
                  <c:v>197.52000427246094</c:v>
                </c:pt>
                <c:pt idx="14794">
                  <c:v>196.91000366210938</c:v>
                </c:pt>
                <c:pt idx="14795">
                  <c:v>197.55000305175781</c:v>
                </c:pt>
                <c:pt idx="14796">
                  <c:v>197.28999328613281</c:v>
                </c:pt>
                <c:pt idx="14797">
                  <c:v>197.1300048828125</c:v>
                </c:pt>
                <c:pt idx="14798">
                  <c:v>196.8699951171875</c:v>
                </c:pt>
                <c:pt idx="14799">
                  <c:v>196.83999633789063</c:v>
                </c:pt>
                <c:pt idx="14800">
                  <c:v>197.02999877929688</c:v>
                </c:pt>
                <c:pt idx="14801">
                  <c:v>196.97999572753906</c:v>
                </c:pt>
                <c:pt idx="14802">
                  <c:v>197.00999450683594</c:v>
                </c:pt>
                <c:pt idx="14803">
                  <c:v>197.64999389648438</c:v>
                </c:pt>
                <c:pt idx="14804">
                  <c:v>198.22999572753906</c:v>
                </c:pt>
                <c:pt idx="14805">
                  <c:v>197.05000305175781</c:v>
                </c:pt>
                <c:pt idx="14806">
                  <c:v>198.24000549316406</c:v>
                </c:pt>
                <c:pt idx="14807">
                  <c:v>197.66000366210938</c:v>
                </c:pt>
                <c:pt idx="14808">
                  <c:v>196.69999694824219</c:v>
                </c:pt>
                <c:pt idx="14809">
                  <c:v>197.13999938964844</c:v>
                </c:pt>
                <c:pt idx="14810">
                  <c:v>196.72999572753906</c:v>
                </c:pt>
                <c:pt idx="14811">
                  <c:v>197.19999694824219</c:v>
                </c:pt>
                <c:pt idx="14812">
                  <c:v>197.02000427246094</c:v>
                </c:pt>
                <c:pt idx="14813">
                  <c:v>197.11000061035156</c:v>
                </c:pt>
                <c:pt idx="14814">
                  <c:v>197.02999877929688</c:v>
                </c:pt>
                <c:pt idx="14815">
                  <c:v>197.80999755859375</c:v>
                </c:pt>
                <c:pt idx="14816">
                  <c:v>198.27000427246094</c:v>
                </c:pt>
                <c:pt idx="14817">
                  <c:v>197.78999328613281</c:v>
                </c:pt>
                <c:pt idx="14818">
                  <c:v>196.89999389648438</c:v>
                </c:pt>
                <c:pt idx="14819">
                  <c:v>197.07000732421875</c:v>
                </c:pt>
                <c:pt idx="14820">
                  <c:v>197.6300048828125</c:v>
                </c:pt>
                <c:pt idx="14821">
                  <c:v>197.07000732421875</c:v>
                </c:pt>
                <c:pt idx="14822">
                  <c:v>197.39999389648438</c:v>
                </c:pt>
                <c:pt idx="14823">
                  <c:v>197.25999450683594</c:v>
                </c:pt>
                <c:pt idx="14824">
                  <c:v>197.30000305175781</c:v>
                </c:pt>
                <c:pt idx="14825">
                  <c:v>197.19000244140625</c:v>
                </c:pt>
                <c:pt idx="14826">
                  <c:v>197.02999877929688</c:v>
                </c:pt>
                <c:pt idx="14827">
                  <c:v>197.6199951171875</c:v>
                </c:pt>
                <c:pt idx="14828">
                  <c:v>196.94999694824219</c:v>
                </c:pt>
                <c:pt idx="14829">
                  <c:v>196.94999694824219</c:v>
                </c:pt>
                <c:pt idx="14830">
                  <c:v>197.66999816894531</c:v>
                </c:pt>
                <c:pt idx="14831">
                  <c:v>196.82000732421875</c:v>
                </c:pt>
                <c:pt idx="14832">
                  <c:v>197.94000244140625</c:v>
                </c:pt>
                <c:pt idx="14833">
                  <c:v>197.44999694824219</c:v>
                </c:pt>
                <c:pt idx="14834">
                  <c:v>196.99000549316406</c:v>
                </c:pt>
                <c:pt idx="14835">
                  <c:v>197.61000061035156</c:v>
                </c:pt>
                <c:pt idx="14836">
                  <c:v>197.47999572753906</c:v>
                </c:pt>
                <c:pt idx="14837">
                  <c:v>196.94999694824219</c:v>
                </c:pt>
                <c:pt idx="14838">
                  <c:v>196.80000305175781</c:v>
                </c:pt>
                <c:pt idx="14839">
                  <c:v>197.55999755859375</c:v>
                </c:pt>
                <c:pt idx="14840">
                  <c:v>196.8800048828125</c:v>
                </c:pt>
                <c:pt idx="14841">
                  <c:v>196.27000427246094</c:v>
                </c:pt>
                <c:pt idx="14842">
                  <c:v>197.41000366210938</c:v>
                </c:pt>
                <c:pt idx="14843">
                  <c:v>198.03999328613281</c:v>
                </c:pt>
                <c:pt idx="14844">
                  <c:v>197.41000366210938</c:v>
                </c:pt>
                <c:pt idx="14845">
                  <c:v>197.16000366210938</c:v>
                </c:pt>
                <c:pt idx="14846">
                  <c:v>197.00999450683594</c:v>
                </c:pt>
                <c:pt idx="14847">
                  <c:v>196.77000427246094</c:v>
                </c:pt>
                <c:pt idx="14848">
                  <c:v>197.22999572753906</c:v>
                </c:pt>
                <c:pt idx="14849">
                  <c:v>197.03999328613281</c:v>
                </c:pt>
                <c:pt idx="14850">
                  <c:v>197.07000732421875</c:v>
                </c:pt>
                <c:pt idx="14851">
                  <c:v>197.10000610351563</c:v>
                </c:pt>
                <c:pt idx="14852">
                  <c:v>197.58000183105469</c:v>
                </c:pt>
                <c:pt idx="14853">
                  <c:v>197.99000549316406</c:v>
                </c:pt>
                <c:pt idx="14854">
                  <c:v>197.57000732421875</c:v>
                </c:pt>
                <c:pt idx="14855">
                  <c:v>196.25</c:v>
                </c:pt>
                <c:pt idx="14856">
                  <c:v>196.91000366210938</c:v>
                </c:pt>
                <c:pt idx="14857">
                  <c:v>196.28999328613281</c:v>
                </c:pt>
                <c:pt idx="14858">
                  <c:v>196.94000244140625</c:v>
                </c:pt>
                <c:pt idx="14859">
                  <c:v>197.77999877929688</c:v>
                </c:pt>
                <c:pt idx="14860">
                  <c:v>197.38999938964844</c:v>
                </c:pt>
                <c:pt idx="14861">
                  <c:v>197.80000305175781</c:v>
                </c:pt>
                <c:pt idx="14862">
                  <c:v>197.39999389648438</c:v>
                </c:pt>
                <c:pt idx="14863">
                  <c:v>197.38999938964844</c:v>
                </c:pt>
                <c:pt idx="14864">
                  <c:v>197.41999816894531</c:v>
                </c:pt>
                <c:pt idx="14865">
                  <c:v>197.35000610351563</c:v>
                </c:pt>
                <c:pt idx="14866">
                  <c:v>196.8699951171875</c:v>
                </c:pt>
                <c:pt idx="14867">
                  <c:v>197.63999938964844</c:v>
                </c:pt>
                <c:pt idx="14868">
                  <c:v>196.91999816894531</c:v>
                </c:pt>
                <c:pt idx="14869">
                  <c:v>197.55000305175781</c:v>
                </c:pt>
                <c:pt idx="14870">
                  <c:v>197.60000610351563</c:v>
                </c:pt>
                <c:pt idx="14871">
                  <c:v>196.8699951171875</c:v>
                </c:pt>
                <c:pt idx="14872">
                  <c:v>197.53999328613281</c:v>
                </c:pt>
                <c:pt idx="14873">
                  <c:v>197.27999877929688</c:v>
                </c:pt>
                <c:pt idx="14874">
                  <c:v>197.00999450683594</c:v>
                </c:pt>
                <c:pt idx="14875">
                  <c:v>197.30000305175781</c:v>
                </c:pt>
                <c:pt idx="14876">
                  <c:v>197.08999633789063</c:v>
                </c:pt>
                <c:pt idx="14877">
                  <c:v>197.35000610351563</c:v>
                </c:pt>
                <c:pt idx="14878">
                  <c:v>197.05999755859375</c:v>
                </c:pt>
                <c:pt idx="14879">
                  <c:v>196.94999694824219</c:v>
                </c:pt>
                <c:pt idx="14880">
                  <c:v>197.47999572753906</c:v>
                </c:pt>
                <c:pt idx="14881">
                  <c:v>198.00999450683594</c:v>
                </c:pt>
                <c:pt idx="14882">
                  <c:v>197.64999389648438</c:v>
                </c:pt>
                <c:pt idx="14883">
                  <c:v>196.92999267578125</c:v>
                </c:pt>
                <c:pt idx="14884">
                  <c:v>196.94000244140625</c:v>
                </c:pt>
                <c:pt idx="14885">
                  <c:v>197.6199951171875</c:v>
                </c:pt>
                <c:pt idx="14886">
                  <c:v>198.19000244140625</c:v>
                </c:pt>
                <c:pt idx="14887">
                  <c:v>197.1300048828125</c:v>
                </c:pt>
                <c:pt idx="14888">
                  <c:v>196.72999572753906</c:v>
                </c:pt>
                <c:pt idx="14889">
                  <c:v>197.08999633789063</c:v>
                </c:pt>
                <c:pt idx="14890">
                  <c:v>197.42999267578125</c:v>
                </c:pt>
                <c:pt idx="14891">
                  <c:v>197.11000061035156</c:v>
                </c:pt>
                <c:pt idx="14892">
                  <c:v>197.07000732421875</c:v>
                </c:pt>
                <c:pt idx="14893">
                  <c:v>197.55999755859375</c:v>
                </c:pt>
                <c:pt idx="14894">
                  <c:v>197.91999816894531</c:v>
                </c:pt>
                <c:pt idx="14895">
                  <c:v>197.55999755859375</c:v>
                </c:pt>
                <c:pt idx="14896">
                  <c:v>197.89999389648438</c:v>
                </c:pt>
                <c:pt idx="14897">
                  <c:v>196.85000610351563</c:v>
                </c:pt>
                <c:pt idx="14898">
                  <c:v>196.24000549316406</c:v>
                </c:pt>
                <c:pt idx="14899">
                  <c:v>196.97999572753906</c:v>
                </c:pt>
                <c:pt idx="14900">
                  <c:v>198.03999328613281</c:v>
                </c:pt>
                <c:pt idx="14901">
                  <c:v>197.50999450683594</c:v>
                </c:pt>
                <c:pt idx="14902">
                  <c:v>198.11000061035156</c:v>
                </c:pt>
                <c:pt idx="14903">
                  <c:v>197.30000305175781</c:v>
                </c:pt>
                <c:pt idx="14904">
                  <c:v>196.92999267578125</c:v>
                </c:pt>
                <c:pt idx="14905">
                  <c:v>197.25</c:v>
                </c:pt>
                <c:pt idx="14906">
                  <c:v>196.92999267578125</c:v>
                </c:pt>
                <c:pt idx="14907">
                  <c:v>197.08999633789063</c:v>
                </c:pt>
                <c:pt idx="14908">
                  <c:v>197.00999450683594</c:v>
                </c:pt>
                <c:pt idx="14909">
                  <c:v>197.02000427246094</c:v>
                </c:pt>
                <c:pt idx="14910">
                  <c:v>197.97000122070313</c:v>
                </c:pt>
                <c:pt idx="14911">
                  <c:v>197.6199951171875</c:v>
                </c:pt>
                <c:pt idx="14912">
                  <c:v>196.8699951171875</c:v>
                </c:pt>
                <c:pt idx="14913">
                  <c:v>196.91999816894531</c:v>
                </c:pt>
                <c:pt idx="14914">
                  <c:v>197.69000244140625</c:v>
                </c:pt>
                <c:pt idx="14915">
                  <c:v>196.85000610351563</c:v>
                </c:pt>
                <c:pt idx="14916">
                  <c:v>197.58000183105469</c:v>
                </c:pt>
                <c:pt idx="14917">
                  <c:v>197.44999694824219</c:v>
                </c:pt>
                <c:pt idx="14918">
                  <c:v>197.88999938964844</c:v>
                </c:pt>
                <c:pt idx="14919">
                  <c:v>197.39999389648438</c:v>
                </c:pt>
                <c:pt idx="14920">
                  <c:v>197.24000549316406</c:v>
                </c:pt>
                <c:pt idx="14921">
                  <c:v>197.41000366210938</c:v>
                </c:pt>
                <c:pt idx="14922">
                  <c:v>197.16000366210938</c:v>
                </c:pt>
                <c:pt idx="14923">
                  <c:v>196.94000244140625</c:v>
                </c:pt>
                <c:pt idx="14924">
                  <c:v>197.6199951171875</c:v>
                </c:pt>
                <c:pt idx="14925">
                  <c:v>196.91999816894531</c:v>
                </c:pt>
                <c:pt idx="14926">
                  <c:v>196.82000732421875</c:v>
                </c:pt>
                <c:pt idx="14927">
                  <c:v>197.52000427246094</c:v>
                </c:pt>
                <c:pt idx="14928">
                  <c:v>198.05000305175781</c:v>
                </c:pt>
                <c:pt idx="14929">
                  <c:v>196.96000671386719</c:v>
                </c:pt>
                <c:pt idx="14930">
                  <c:v>196.61000061035156</c:v>
                </c:pt>
                <c:pt idx="14931">
                  <c:v>197.10000610351563</c:v>
                </c:pt>
                <c:pt idx="14932">
                  <c:v>197.30999755859375</c:v>
                </c:pt>
                <c:pt idx="14933">
                  <c:v>196.97999572753906</c:v>
                </c:pt>
                <c:pt idx="14934">
                  <c:v>197.47000122070313</c:v>
                </c:pt>
                <c:pt idx="14935">
                  <c:v>196.97999572753906</c:v>
                </c:pt>
                <c:pt idx="14936">
                  <c:v>197.52000427246094</c:v>
                </c:pt>
                <c:pt idx="14937">
                  <c:v>197.60000610351563</c:v>
                </c:pt>
                <c:pt idx="14938">
                  <c:v>196.8699951171875</c:v>
                </c:pt>
                <c:pt idx="14939">
                  <c:v>196.3800048828125</c:v>
                </c:pt>
                <c:pt idx="14940">
                  <c:v>197.46000671386719</c:v>
                </c:pt>
                <c:pt idx="14941">
                  <c:v>197.8800048828125</c:v>
                </c:pt>
                <c:pt idx="14942">
                  <c:v>197.32000732421875</c:v>
                </c:pt>
                <c:pt idx="14943">
                  <c:v>197.63999938964844</c:v>
                </c:pt>
                <c:pt idx="14944">
                  <c:v>197.39999389648438</c:v>
                </c:pt>
                <c:pt idx="14945">
                  <c:v>197.72999572753906</c:v>
                </c:pt>
                <c:pt idx="14946">
                  <c:v>197.57000732421875</c:v>
                </c:pt>
                <c:pt idx="14947">
                  <c:v>196.25999450683594</c:v>
                </c:pt>
                <c:pt idx="14948">
                  <c:v>196.94000244140625</c:v>
                </c:pt>
                <c:pt idx="14949">
                  <c:v>198.02999877929688</c:v>
                </c:pt>
                <c:pt idx="14950">
                  <c:v>197</c:v>
                </c:pt>
                <c:pt idx="14951">
                  <c:v>196.30999755859375</c:v>
                </c:pt>
                <c:pt idx="14952">
                  <c:v>197.02999877929688</c:v>
                </c:pt>
                <c:pt idx="14953">
                  <c:v>196.41999816894531</c:v>
                </c:pt>
                <c:pt idx="14954">
                  <c:v>197.28999328613281</c:v>
                </c:pt>
                <c:pt idx="14955">
                  <c:v>197.53999328613281</c:v>
                </c:pt>
                <c:pt idx="14956">
                  <c:v>197.25999450683594</c:v>
                </c:pt>
                <c:pt idx="14957">
                  <c:v>198.08000183105469</c:v>
                </c:pt>
                <c:pt idx="14958">
                  <c:v>197.75</c:v>
                </c:pt>
                <c:pt idx="14959">
                  <c:v>197.05000305175781</c:v>
                </c:pt>
                <c:pt idx="14960">
                  <c:v>197.11000061035156</c:v>
                </c:pt>
                <c:pt idx="14961">
                  <c:v>197.75999450683594</c:v>
                </c:pt>
                <c:pt idx="14962">
                  <c:v>197.13999938964844</c:v>
                </c:pt>
                <c:pt idx="14963">
                  <c:v>197.3800048828125</c:v>
                </c:pt>
                <c:pt idx="14964">
                  <c:v>197.19999694824219</c:v>
                </c:pt>
                <c:pt idx="14965">
                  <c:v>197.5</c:v>
                </c:pt>
                <c:pt idx="14966">
                  <c:v>197.16000366210938</c:v>
                </c:pt>
                <c:pt idx="14967">
                  <c:v>197.55999755859375</c:v>
                </c:pt>
                <c:pt idx="14968">
                  <c:v>197.96000671386719</c:v>
                </c:pt>
                <c:pt idx="14969">
                  <c:v>197.05000305175781</c:v>
                </c:pt>
                <c:pt idx="14970">
                  <c:v>196.3800048828125</c:v>
                </c:pt>
                <c:pt idx="14971">
                  <c:v>197.03999328613281</c:v>
                </c:pt>
                <c:pt idx="14972">
                  <c:v>197.19000244140625</c:v>
                </c:pt>
                <c:pt idx="14973">
                  <c:v>197.39999389648438</c:v>
                </c:pt>
                <c:pt idx="14974">
                  <c:v>197.53999328613281</c:v>
                </c:pt>
                <c:pt idx="14975">
                  <c:v>197.33999633789063</c:v>
                </c:pt>
                <c:pt idx="14976">
                  <c:v>198.16000366210938</c:v>
                </c:pt>
                <c:pt idx="14977">
                  <c:v>197.74000549316406</c:v>
                </c:pt>
                <c:pt idx="14978">
                  <c:v>198.1300048828125</c:v>
                </c:pt>
                <c:pt idx="14979">
                  <c:v>197.07000732421875</c:v>
                </c:pt>
                <c:pt idx="14980">
                  <c:v>196.41000366210938</c:v>
                </c:pt>
                <c:pt idx="14981">
                  <c:v>197.05999755859375</c:v>
                </c:pt>
                <c:pt idx="14982">
                  <c:v>197.35000610351563</c:v>
                </c:pt>
                <c:pt idx="14983">
                  <c:v>197.1199951171875</c:v>
                </c:pt>
                <c:pt idx="14984">
                  <c:v>197.02999877929688</c:v>
                </c:pt>
                <c:pt idx="14985">
                  <c:v>197.05999755859375</c:v>
                </c:pt>
                <c:pt idx="14986">
                  <c:v>198.22999572753906</c:v>
                </c:pt>
                <c:pt idx="14987">
                  <c:v>197.71000671386719</c:v>
                </c:pt>
                <c:pt idx="14988">
                  <c:v>196.75999450683594</c:v>
                </c:pt>
                <c:pt idx="14989">
                  <c:v>197.02000427246094</c:v>
                </c:pt>
                <c:pt idx="14990">
                  <c:v>196.78999328613281</c:v>
                </c:pt>
                <c:pt idx="14991">
                  <c:v>196.91000366210938</c:v>
                </c:pt>
                <c:pt idx="14992">
                  <c:v>196.53999328613281</c:v>
                </c:pt>
                <c:pt idx="14993">
                  <c:v>197.55999755859375</c:v>
                </c:pt>
                <c:pt idx="14994">
                  <c:v>198.16000366210938</c:v>
                </c:pt>
                <c:pt idx="14995">
                  <c:v>197.55999755859375</c:v>
                </c:pt>
                <c:pt idx="14996">
                  <c:v>196.91999816894531</c:v>
                </c:pt>
                <c:pt idx="14997">
                  <c:v>197.27000427246094</c:v>
                </c:pt>
                <c:pt idx="14998">
                  <c:v>197.17999267578125</c:v>
                </c:pt>
                <c:pt idx="14999">
                  <c:v>196.91999816894531</c:v>
                </c:pt>
                <c:pt idx="15000">
                  <c:v>197.08999633789063</c:v>
                </c:pt>
                <c:pt idx="15001">
                  <c:v>197.44999694824219</c:v>
                </c:pt>
                <c:pt idx="15002">
                  <c:v>196.99000549316406</c:v>
                </c:pt>
                <c:pt idx="15003">
                  <c:v>196.83999633789063</c:v>
                </c:pt>
                <c:pt idx="15004">
                  <c:v>197.57000732421875</c:v>
                </c:pt>
                <c:pt idx="15005">
                  <c:v>198.13999938964844</c:v>
                </c:pt>
                <c:pt idx="15006">
                  <c:v>197.57000732421875</c:v>
                </c:pt>
                <c:pt idx="15007">
                  <c:v>196.47000122070313</c:v>
                </c:pt>
                <c:pt idx="15008">
                  <c:v>196.92999267578125</c:v>
                </c:pt>
                <c:pt idx="15009">
                  <c:v>196.5</c:v>
                </c:pt>
                <c:pt idx="15010">
                  <c:v>197.03999328613281</c:v>
                </c:pt>
                <c:pt idx="15011">
                  <c:v>197.1199951171875</c:v>
                </c:pt>
                <c:pt idx="15012">
                  <c:v>197.08000183105469</c:v>
                </c:pt>
                <c:pt idx="15013">
                  <c:v>197.05999755859375</c:v>
                </c:pt>
                <c:pt idx="15014">
                  <c:v>197.6300048828125</c:v>
                </c:pt>
                <c:pt idx="15015">
                  <c:v>198.16000366210938</c:v>
                </c:pt>
                <c:pt idx="15016">
                  <c:v>197.6300048828125</c:v>
                </c:pt>
                <c:pt idx="15017">
                  <c:v>196.5</c:v>
                </c:pt>
                <c:pt idx="15018">
                  <c:v>197.00999450683594</c:v>
                </c:pt>
                <c:pt idx="15019">
                  <c:v>196.50999450683594</c:v>
                </c:pt>
                <c:pt idx="15020">
                  <c:v>197.05000305175781</c:v>
                </c:pt>
                <c:pt idx="15021">
                  <c:v>197.03999328613281</c:v>
                </c:pt>
                <c:pt idx="15022">
                  <c:v>197.11000061035156</c:v>
                </c:pt>
                <c:pt idx="15023">
                  <c:v>198.19000244140625</c:v>
                </c:pt>
                <c:pt idx="15024">
                  <c:v>197.74000549316406</c:v>
                </c:pt>
                <c:pt idx="15025">
                  <c:v>197.22000122070313</c:v>
                </c:pt>
                <c:pt idx="15026">
                  <c:v>196.97999572753906</c:v>
                </c:pt>
                <c:pt idx="15027">
                  <c:v>197.52000427246094</c:v>
                </c:pt>
                <c:pt idx="15028">
                  <c:v>198.10000610351563</c:v>
                </c:pt>
                <c:pt idx="15029">
                  <c:v>196.96000671386719</c:v>
                </c:pt>
                <c:pt idx="15030">
                  <c:v>197.46000671386719</c:v>
                </c:pt>
                <c:pt idx="15031">
                  <c:v>197.00999450683594</c:v>
                </c:pt>
                <c:pt idx="15032">
                  <c:v>196.55000305175781</c:v>
                </c:pt>
                <c:pt idx="15033">
                  <c:v>197.22000122070313</c:v>
                </c:pt>
                <c:pt idx="15034">
                  <c:v>197.33999633789063</c:v>
                </c:pt>
                <c:pt idx="15035">
                  <c:v>197.17999267578125</c:v>
                </c:pt>
                <c:pt idx="15036">
                  <c:v>197.1300048828125</c:v>
                </c:pt>
                <c:pt idx="15037">
                  <c:v>197.69000244140625</c:v>
                </c:pt>
                <c:pt idx="15038">
                  <c:v>198.32000732421875</c:v>
                </c:pt>
                <c:pt idx="15039">
                  <c:v>197.13999938964844</c:v>
                </c:pt>
                <c:pt idx="15040">
                  <c:v>196.57000732421875</c:v>
                </c:pt>
                <c:pt idx="15041">
                  <c:v>197.1300048828125</c:v>
                </c:pt>
                <c:pt idx="15042">
                  <c:v>196.64999389648438</c:v>
                </c:pt>
                <c:pt idx="15043">
                  <c:v>197.21000671386719</c:v>
                </c:pt>
                <c:pt idx="15044">
                  <c:v>197.27999877929688</c:v>
                </c:pt>
                <c:pt idx="15045">
                  <c:v>197.21000671386719</c:v>
                </c:pt>
                <c:pt idx="15046">
                  <c:v>198.24000549316406</c:v>
                </c:pt>
                <c:pt idx="15047">
                  <c:v>197.78999328613281</c:v>
                </c:pt>
                <c:pt idx="15048">
                  <c:v>198.27999877929688</c:v>
                </c:pt>
                <c:pt idx="15049">
                  <c:v>197.14999389648438</c:v>
                </c:pt>
                <c:pt idx="15050">
                  <c:v>196.58999633789063</c:v>
                </c:pt>
                <c:pt idx="15051">
                  <c:v>197.17999267578125</c:v>
                </c:pt>
                <c:pt idx="15052">
                  <c:v>197.53999328613281</c:v>
                </c:pt>
                <c:pt idx="15053">
                  <c:v>197.30999755859375</c:v>
                </c:pt>
                <c:pt idx="15054">
                  <c:v>197.46000671386719</c:v>
                </c:pt>
                <c:pt idx="15055">
                  <c:v>197.22999572753906</c:v>
                </c:pt>
                <c:pt idx="15056">
                  <c:v>198.07000732421875</c:v>
                </c:pt>
                <c:pt idx="15057">
                  <c:v>197.80999755859375</c:v>
                </c:pt>
                <c:pt idx="15058">
                  <c:v>197.19999694824219</c:v>
                </c:pt>
                <c:pt idx="15059">
                  <c:v>197.25999450683594</c:v>
                </c:pt>
                <c:pt idx="15060">
                  <c:v>197.44000244140625</c:v>
                </c:pt>
                <c:pt idx="15061">
                  <c:v>197.36000061035156</c:v>
                </c:pt>
                <c:pt idx="15062">
                  <c:v>197.74000549316406</c:v>
                </c:pt>
                <c:pt idx="15063">
                  <c:v>197.86000061035156</c:v>
                </c:pt>
                <c:pt idx="15064">
                  <c:v>197.08000183105469</c:v>
                </c:pt>
                <c:pt idx="15065">
                  <c:v>197.82000732421875</c:v>
                </c:pt>
                <c:pt idx="15066">
                  <c:v>197.05999755859375</c:v>
                </c:pt>
                <c:pt idx="15067">
                  <c:v>197.83999633789063</c:v>
                </c:pt>
                <c:pt idx="15068">
                  <c:v>197.57000732421875</c:v>
                </c:pt>
                <c:pt idx="15069">
                  <c:v>197.33000183105469</c:v>
                </c:pt>
                <c:pt idx="15070">
                  <c:v>197.3800048828125</c:v>
                </c:pt>
                <c:pt idx="15071">
                  <c:v>197.57000732421875</c:v>
                </c:pt>
                <c:pt idx="15072">
                  <c:v>197.33000183105469</c:v>
                </c:pt>
                <c:pt idx="15073">
                  <c:v>197.69000244140625</c:v>
                </c:pt>
                <c:pt idx="15074">
                  <c:v>197.75999450683594</c:v>
                </c:pt>
                <c:pt idx="15075">
                  <c:v>198.28999328613281</c:v>
                </c:pt>
                <c:pt idx="15076">
                  <c:v>197.1199951171875</c:v>
                </c:pt>
                <c:pt idx="15077">
                  <c:v>196.66999816894531</c:v>
                </c:pt>
                <c:pt idx="15078">
                  <c:v>197.21000671386719</c:v>
                </c:pt>
                <c:pt idx="15079">
                  <c:v>197.41999816894531</c:v>
                </c:pt>
                <c:pt idx="15080">
                  <c:v>197.27999877929688</c:v>
                </c:pt>
                <c:pt idx="15081">
                  <c:v>197.27000427246094</c:v>
                </c:pt>
                <c:pt idx="15082">
                  <c:v>197.8800048828125</c:v>
                </c:pt>
                <c:pt idx="15083">
                  <c:v>198.39999389648438</c:v>
                </c:pt>
                <c:pt idx="15084">
                  <c:v>197.86000061035156</c:v>
                </c:pt>
                <c:pt idx="15085">
                  <c:v>196.71000671386719</c:v>
                </c:pt>
                <c:pt idx="15086">
                  <c:v>197.21000671386719</c:v>
                </c:pt>
                <c:pt idx="15087">
                  <c:v>196.80999755859375</c:v>
                </c:pt>
                <c:pt idx="15088">
                  <c:v>197.24000549316406</c:v>
                </c:pt>
                <c:pt idx="15089">
                  <c:v>197.58999633789063</c:v>
                </c:pt>
                <c:pt idx="15090">
                  <c:v>197.25</c:v>
                </c:pt>
                <c:pt idx="15091">
                  <c:v>196.97999572753906</c:v>
                </c:pt>
                <c:pt idx="15092">
                  <c:v>197.1199951171875</c:v>
                </c:pt>
                <c:pt idx="15093">
                  <c:v>198.33999633789063</c:v>
                </c:pt>
                <c:pt idx="15094">
                  <c:v>197.77999877929688</c:v>
                </c:pt>
                <c:pt idx="15095">
                  <c:v>197</c:v>
                </c:pt>
                <c:pt idx="15096">
                  <c:v>197.24000549316406</c:v>
                </c:pt>
                <c:pt idx="15097">
                  <c:v>196.89999389648438</c:v>
                </c:pt>
                <c:pt idx="15098">
                  <c:v>197.3699951171875</c:v>
                </c:pt>
                <c:pt idx="15099">
                  <c:v>197.75</c:v>
                </c:pt>
                <c:pt idx="15100">
                  <c:v>197.14999389648438</c:v>
                </c:pt>
                <c:pt idx="15101">
                  <c:v>197.75999450683594</c:v>
                </c:pt>
                <c:pt idx="15102">
                  <c:v>197.05000305175781</c:v>
                </c:pt>
                <c:pt idx="15103">
                  <c:v>197</c:v>
                </c:pt>
                <c:pt idx="15104">
                  <c:v>197.80000305175781</c:v>
                </c:pt>
                <c:pt idx="15105">
                  <c:v>197.03999328613281</c:v>
                </c:pt>
                <c:pt idx="15106">
                  <c:v>197.67999267578125</c:v>
                </c:pt>
                <c:pt idx="15107">
                  <c:v>197.39999389648438</c:v>
                </c:pt>
                <c:pt idx="15108">
                  <c:v>197.3699951171875</c:v>
                </c:pt>
                <c:pt idx="15109">
                  <c:v>197.35000610351563</c:v>
                </c:pt>
                <c:pt idx="15110">
                  <c:v>197.57000732421875</c:v>
                </c:pt>
                <c:pt idx="15111">
                  <c:v>197.69000244140625</c:v>
                </c:pt>
                <c:pt idx="15112">
                  <c:v>197.21000671386719</c:v>
                </c:pt>
                <c:pt idx="15113">
                  <c:v>197.78999328613281</c:v>
                </c:pt>
                <c:pt idx="15114">
                  <c:v>197.91999816894531</c:v>
                </c:pt>
                <c:pt idx="15115">
                  <c:v>197.11000061035156</c:v>
                </c:pt>
                <c:pt idx="15116">
                  <c:v>196.47000122070313</c:v>
                </c:pt>
                <c:pt idx="15117">
                  <c:v>197.75999450683594</c:v>
                </c:pt>
                <c:pt idx="15118">
                  <c:v>198.22999572753906</c:v>
                </c:pt>
                <c:pt idx="15119">
                  <c:v>197.63999938964844</c:v>
                </c:pt>
                <c:pt idx="15120">
                  <c:v>198.16999816894531</c:v>
                </c:pt>
                <c:pt idx="15121">
                  <c:v>197.52999877929688</c:v>
                </c:pt>
                <c:pt idx="15122">
                  <c:v>197.36000061035156</c:v>
                </c:pt>
                <c:pt idx="15123">
                  <c:v>197.5</c:v>
                </c:pt>
                <c:pt idx="15124">
                  <c:v>196.77999877929688</c:v>
                </c:pt>
                <c:pt idx="15125">
                  <c:v>197</c:v>
                </c:pt>
                <c:pt idx="15126">
                  <c:v>196.69999694824219</c:v>
                </c:pt>
                <c:pt idx="15127">
                  <c:v>197.77000427246094</c:v>
                </c:pt>
                <c:pt idx="15128">
                  <c:v>198.44999694824219</c:v>
                </c:pt>
                <c:pt idx="15129">
                  <c:v>197.8800048828125</c:v>
                </c:pt>
                <c:pt idx="15130">
                  <c:v>198.30999755859375</c:v>
                </c:pt>
                <c:pt idx="15131">
                  <c:v>197.77999877929688</c:v>
                </c:pt>
                <c:pt idx="15132">
                  <c:v>196.85000610351563</c:v>
                </c:pt>
                <c:pt idx="15133">
                  <c:v>197.25999450683594</c:v>
                </c:pt>
                <c:pt idx="15134">
                  <c:v>197.39999389648438</c:v>
                </c:pt>
                <c:pt idx="15135">
                  <c:v>197.22999572753906</c:v>
                </c:pt>
                <c:pt idx="15136">
                  <c:v>197.05999755859375</c:v>
                </c:pt>
                <c:pt idx="15137">
                  <c:v>197.21000671386719</c:v>
                </c:pt>
                <c:pt idx="15138">
                  <c:v>197.52999877929688</c:v>
                </c:pt>
                <c:pt idx="15139">
                  <c:v>197.83000183105469</c:v>
                </c:pt>
                <c:pt idx="15140">
                  <c:v>198.41999816894531</c:v>
                </c:pt>
                <c:pt idx="15141">
                  <c:v>197.80999755859375</c:v>
                </c:pt>
                <c:pt idx="15142">
                  <c:v>196.78999328613281</c:v>
                </c:pt>
                <c:pt idx="15143">
                  <c:v>197.38999938964844</c:v>
                </c:pt>
                <c:pt idx="15144">
                  <c:v>197.57000732421875</c:v>
                </c:pt>
                <c:pt idx="15145">
                  <c:v>197.33000183105469</c:v>
                </c:pt>
                <c:pt idx="15146">
                  <c:v>197.69999694824219</c:v>
                </c:pt>
                <c:pt idx="15147">
                  <c:v>197.19000244140625</c:v>
                </c:pt>
                <c:pt idx="15148">
                  <c:v>197.71000671386719</c:v>
                </c:pt>
                <c:pt idx="15149">
                  <c:v>197.72999572753906</c:v>
                </c:pt>
                <c:pt idx="15150">
                  <c:v>197.00999450683594</c:v>
                </c:pt>
                <c:pt idx="15151">
                  <c:v>197.72000122070313</c:v>
                </c:pt>
                <c:pt idx="15152">
                  <c:v>197.47999572753906</c:v>
                </c:pt>
                <c:pt idx="15153">
                  <c:v>197.24000549316406</c:v>
                </c:pt>
                <c:pt idx="15154">
                  <c:v>197.38999938964844</c:v>
                </c:pt>
                <c:pt idx="15155">
                  <c:v>197.58999633789063</c:v>
                </c:pt>
                <c:pt idx="15156">
                  <c:v>197.63999938964844</c:v>
                </c:pt>
                <c:pt idx="15157">
                  <c:v>197.02999877929688</c:v>
                </c:pt>
                <c:pt idx="15158">
                  <c:v>197.64999389648438</c:v>
                </c:pt>
                <c:pt idx="15159">
                  <c:v>197.61000061035156</c:v>
                </c:pt>
                <c:pt idx="15160">
                  <c:v>196.97000122070313</c:v>
                </c:pt>
                <c:pt idx="15161">
                  <c:v>196.52000427246094</c:v>
                </c:pt>
                <c:pt idx="15162">
                  <c:v>197.08999633789063</c:v>
                </c:pt>
                <c:pt idx="15163">
                  <c:v>197.08000183105469</c:v>
                </c:pt>
                <c:pt idx="15164">
                  <c:v>196.97000122070313</c:v>
                </c:pt>
                <c:pt idx="15165">
                  <c:v>196.66000366210938</c:v>
                </c:pt>
                <c:pt idx="15166">
                  <c:v>197.57000732421875</c:v>
                </c:pt>
                <c:pt idx="15167">
                  <c:v>198.19999694824219</c:v>
                </c:pt>
                <c:pt idx="15168">
                  <c:v>197.55000305175781</c:v>
                </c:pt>
                <c:pt idx="15169">
                  <c:v>198</c:v>
                </c:pt>
                <c:pt idx="15170">
                  <c:v>197.41000366210938</c:v>
                </c:pt>
                <c:pt idx="15171">
                  <c:v>197.46000671386719</c:v>
                </c:pt>
                <c:pt idx="15172">
                  <c:v>197.55999755859375</c:v>
                </c:pt>
                <c:pt idx="15173">
                  <c:v>196.3800048828125</c:v>
                </c:pt>
                <c:pt idx="15174">
                  <c:v>197</c:v>
                </c:pt>
                <c:pt idx="15175">
                  <c:v>196.3800048828125</c:v>
                </c:pt>
                <c:pt idx="15176">
                  <c:v>197.03999328613281</c:v>
                </c:pt>
                <c:pt idx="15177">
                  <c:v>197.42999267578125</c:v>
                </c:pt>
                <c:pt idx="15178">
                  <c:v>197.19999694824219</c:v>
                </c:pt>
                <c:pt idx="15179">
                  <c:v>197.02000427246094</c:v>
                </c:pt>
                <c:pt idx="15180">
                  <c:v>197.71000671386719</c:v>
                </c:pt>
                <c:pt idx="15181">
                  <c:v>198.27000427246094</c:v>
                </c:pt>
                <c:pt idx="15182">
                  <c:v>197.6199951171875</c:v>
                </c:pt>
                <c:pt idx="15183">
                  <c:v>197.42999267578125</c:v>
                </c:pt>
                <c:pt idx="15184">
                  <c:v>197.19999694824219</c:v>
                </c:pt>
                <c:pt idx="15185">
                  <c:v>196.86000061035156</c:v>
                </c:pt>
                <c:pt idx="15186">
                  <c:v>197.46000671386719</c:v>
                </c:pt>
                <c:pt idx="15187">
                  <c:v>196.41999816894531</c:v>
                </c:pt>
                <c:pt idx="15188">
                  <c:v>196.83000183105469</c:v>
                </c:pt>
                <c:pt idx="15189">
                  <c:v>197.61000061035156</c:v>
                </c:pt>
                <c:pt idx="15190">
                  <c:v>197.44000244140625</c:v>
                </c:pt>
                <c:pt idx="15191">
                  <c:v>197.07000732421875</c:v>
                </c:pt>
                <c:pt idx="15192">
                  <c:v>197.30000305175781</c:v>
                </c:pt>
                <c:pt idx="15193">
                  <c:v>197.61000061035156</c:v>
                </c:pt>
                <c:pt idx="15194">
                  <c:v>197.42999267578125</c:v>
                </c:pt>
                <c:pt idx="15195">
                  <c:v>197.32000732421875</c:v>
                </c:pt>
                <c:pt idx="15196">
                  <c:v>197.39999389648438</c:v>
                </c:pt>
                <c:pt idx="15197">
                  <c:v>196.91000366210938</c:v>
                </c:pt>
                <c:pt idx="15198">
                  <c:v>196.39999389648438</c:v>
                </c:pt>
                <c:pt idx="15199">
                  <c:v>196.96000671386719</c:v>
                </c:pt>
                <c:pt idx="15200">
                  <c:v>197.91999816894531</c:v>
                </c:pt>
                <c:pt idx="15201">
                  <c:v>197.5</c:v>
                </c:pt>
                <c:pt idx="15202">
                  <c:v>197.75</c:v>
                </c:pt>
                <c:pt idx="15203">
                  <c:v>197.6300048828125</c:v>
                </c:pt>
                <c:pt idx="15204">
                  <c:v>197.92999267578125</c:v>
                </c:pt>
                <c:pt idx="15205">
                  <c:v>197.6300048828125</c:v>
                </c:pt>
                <c:pt idx="15206">
                  <c:v>196.32000732421875</c:v>
                </c:pt>
                <c:pt idx="15207">
                  <c:v>197.00999450683594</c:v>
                </c:pt>
                <c:pt idx="15208">
                  <c:v>196.33999633789063</c:v>
                </c:pt>
                <c:pt idx="15209">
                  <c:v>197.03999328613281</c:v>
                </c:pt>
                <c:pt idx="15210">
                  <c:v>197.47000122070313</c:v>
                </c:pt>
                <c:pt idx="15211">
                  <c:v>197.25999450683594</c:v>
                </c:pt>
                <c:pt idx="15212">
                  <c:v>197.44999694824219</c:v>
                </c:pt>
                <c:pt idx="15213">
                  <c:v>197.82000732421875</c:v>
                </c:pt>
                <c:pt idx="15214">
                  <c:v>197.52999877929688</c:v>
                </c:pt>
                <c:pt idx="15215">
                  <c:v>197.72000122070313</c:v>
                </c:pt>
                <c:pt idx="15216">
                  <c:v>196.99000549316406</c:v>
                </c:pt>
                <c:pt idx="15217">
                  <c:v>197.19000244140625</c:v>
                </c:pt>
                <c:pt idx="15218">
                  <c:v>197.5</c:v>
                </c:pt>
                <c:pt idx="15219">
                  <c:v>197.30999755859375</c:v>
                </c:pt>
                <c:pt idx="15220">
                  <c:v>197.13999938964844</c:v>
                </c:pt>
                <c:pt idx="15221">
                  <c:v>197.22000122070313</c:v>
                </c:pt>
                <c:pt idx="15222">
                  <c:v>197.72000122070313</c:v>
                </c:pt>
                <c:pt idx="15223">
                  <c:v>197.1199951171875</c:v>
                </c:pt>
                <c:pt idx="15224">
                  <c:v>198.38999938964844</c:v>
                </c:pt>
                <c:pt idx="15225">
                  <c:v>197.83000183105469</c:v>
                </c:pt>
                <c:pt idx="15226">
                  <c:v>197.10000610351563</c:v>
                </c:pt>
                <c:pt idx="15227">
                  <c:v>197.83999633789063</c:v>
                </c:pt>
                <c:pt idx="15228">
                  <c:v>197.47999572753906</c:v>
                </c:pt>
                <c:pt idx="15229">
                  <c:v>197.44000244140625</c:v>
                </c:pt>
                <c:pt idx="15230">
                  <c:v>197.41999816894531</c:v>
                </c:pt>
                <c:pt idx="15231">
                  <c:v>197.10000610351563</c:v>
                </c:pt>
                <c:pt idx="15232">
                  <c:v>197.72000122070313</c:v>
                </c:pt>
                <c:pt idx="15233">
                  <c:v>197.08000183105469</c:v>
                </c:pt>
                <c:pt idx="15234">
                  <c:v>197.13999938964844</c:v>
                </c:pt>
                <c:pt idx="15235">
                  <c:v>197.71000671386719</c:v>
                </c:pt>
                <c:pt idx="15236">
                  <c:v>197.21000671386719</c:v>
                </c:pt>
                <c:pt idx="15237">
                  <c:v>197.55999755859375</c:v>
                </c:pt>
                <c:pt idx="15238">
                  <c:v>197.24000549316406</c:v>
                </c:pt>
                <c:pt idx="15239">
                  <c:v>197.1300048828125</c:v>
                </c:pt>
                <c:pt idx="15240">
                  <c:v>197.72999572753906</c:v>
                </c:pt>
                <c:pt idx="15241">
                  <c:v>197.08000183105469</c:v>
                </c:pt>
                <c:pt idx="15242">
                  <c:v>196.32000732421875</c:v>
                </c:pt>
                <c:pt idx="15243">
                  <c:v>198.25</c:v>
                </c:pt>
                <c:pt idx="15244">
                  <c:v>197.80999755859375</c:v>
                </c:pt>
                <c:pt idx="15245">
                  <c:v>196.97999572753906</c:v>
                </c:pt>
                <c:pt idx="15246">
                  <c:v>197.27000427246094</c:v>
                </c:pt>
                <c:pt idx="15247">
                  <c:v>197.08000183105469</c:v>
                </c:pt>
                <c:pt idx="15248">
                  <c:v>197.02999877929688</c:v>
                </c:pt>
                <c:pt idx="15249">
                  <c:v>196.6300048828125</c:v>
                </c:pt>
                <c:pt idx="15250">
                  <c:v>197.66999816894531</c:v>
                </c:pt>
                <c:pt idx="15251">
                  <c:v>196.46000671386719</c:v>
                </c:pt>
                <c:pt idx="15252">
                  <c:v>197.63999938964844</c:v>
                </c:pt>
                <c:pt idx="15253">
                  <c:v>198.16999816894531</c:v>
                </c:pt>
                <c:pt idx="15254">
                  <c:v>197.61000061035156</c:v>
                </c:pt>
                <c:pt idx="15255">
                  <c:v>197.22999572753906</c:v>
                </c:pt>
                <c:pt idx="15256">
                  <c:v>197.5</c:v>
                </c:pt>
                <c:pt idx="15257">
                  <c:v>197.11000061035156</c:v>
                </c:pt>
                <c:pt idx="15258">
                  <c:v>197.60000610351563</c:v>
                </c:pt>
                <c:pt idx="15259">
                  <c:v>197.03999328613281</c:v>
                </c:pt>
                <c:pt idx="15260">
                  <c:v>196.97999572753906</c:v>
                </c:pt>
                <c:pt idx="15261">
                  <c:v>197.66000366210938</c:v>
                </c:pt>
                <c:pt idx="15262">
                  <c:v>196.97999572753906</c:v>
                </c:pt>
                <c:pt idx="15263">
                  <c:v>197.64999389648438</c:v>
                </c:pt>
                <c:pt idx="15264">
                  <c:v>197.28999328613281</c:v>
                </c:pt>
                <c:pt idx="15265">
                  <c:v>197.32000732421875</c:v>
                </c:pt>
                <c:pt idx="15266">
                  <c:v>197.69999694824219</c:v>
                </c:pt>
                <c:pt idx="15267">
                  <c:v>198.21000671386719</c:v>
                </c:pt>
                <c:pt idx="15268">
                  <c:v>197.67999267578125</c:v>
                </c:pt>
                <c:pt idx="15269">
                  <c:v>196.64999389648438</c:v>
                </c:pt>
                <c:pt idx="15270">
                  <c:v>197.21000671386719</c:v>
                </c:pt>
                <c:pt idx="15271">
                  <c:v>197.25</c:v>
                </c:pt>
                <c:pt idx="15272">
                  <c:v>196.97000122070313</c:v>
                </c:pt>
                <c:pt idx="15273">
                  <c:v>197.58999633789063</c:v>
                </c:pt>
                <c:pt idx="15274">
                  <c:v>196.94999694824219</c:v>
                </c:pt>
                <c:pt idx="15275">
                  <c:v>197.00999450683594</c:v>
                </c:pt>
                <c:pt idx="15276">
                  <c:v>197.33999633789063</c:v>
                </c:pt>
                <c:pt idx="15277">
                  <c:v>197.25999450683594</c:v>
                </c:pt>
                <c:pt idx="15278">
                  <c:v>197.11000061035156</c:v>
                </c:pt>
                <c:pt idx="15279">
                  <c:v>196.8800048828125</c:v>
                </c:pt>
                <c:pt idx="15280">
                  <c:v>197.6199951171875</c:v>
                </c:pt>
                <c:pt idx="15281">
                  <c:v>196.88999938964844</c:v>
                </c:pt>
                <c:pt idx="15282">
                  <c:v>197.19999694824219</c:v>
                </c:pt>
                <c:pt idx="15283">
                  <c:v>197.13999938964844</c:v>
                </c:pt>
                <c:pt idx="15284">
                  <c:v>196.88999938964844</c:v>
                </c:pt>
                <c:pt idx="15285">
                  <c:v>197.75</c:v>
                </c:pt>
                <c:pt idx="15286">
                  <c:v>196.94999694824219</c:v>
                </c:pt>
                <c:pt idx="15287">
                  <c:v>197.52000427246094</c:v>
                </c:pt>
                <c:pt idx="15288">
                  <c:v>197.16999816894531</c:v>
                </c:pt>
                <c:pt idx="15289">
                  <c:v>197.57000732421875</c:v>
                </c:pt>
                <c:pt idx="15290">
                  <c:v>197.94000244140625</c:v>
                </c:pt>
                <c:pt idx="15291">
                  <c:v>197.69000244140625</c:v>
                </c:pt>
                <c:pt idx="15292">
                  <c:v>196.36000061035156</c:v>
                </c:pt>
                <c:pt idx="15293">
                  <c:v>197.08000183105469</c:v>
                </c:pt>
                <c:pt idx="15294">
                  <c:v>196.83999633789063</c:v>
                </c:pt>
                <c:pt idx="15295">
                  <c:v>197.00999450683594</c:v>
                </c:pt>
                <c:pt idx="15296">
                  <c:v>196.55999755859375</c:v>
                </c:pt>
                <c:pt idx="15297">
                  <c:v>196.91000366210938</c:v>
                </c:pt>
                <c:pt idx="15298">
                  <c:v>196.28999328613281</c:v>
                </c:pt>
                <c:pt idx="15299">
                  <c:v>197.30999755859375</c:v>
                </c:pt>
                <c:pt idx="15300">
                  <c:v>197.50999450683594</c:v>
                </c:pt>
                <c:pt idx="15301">
                  <c:v>197.21000671386719</c:v>
                </c:pt>
                <c:pt idx="15302">
                  <c:v>198.22000122070313</c:v>
                </c:pt>
                <c:pt idx="15303">
                  <c:v>197.69999694824219</c:v>
                </c:pt>
                <c:pt idx="15304">
                  <c:v>198.30999755859375</c:v>
                </c:pt>
                <c:pt idx="15305">
                  <c:v>197.6199951171875</c:v>
                </c:pt>
                <c:pt idx="15306">
                  <c:v>197.10000610351563</c:v>
                </c:pt>
                <c:pt idx="15307">
                  <c:v>197.42999267578125</c:v>
                </c:pt>
                <c:pt idx="15308">
                  <c:v>196.91999816894531</c:v>
                </c:pt>
                <c:pt idx="15309">
                  <c:v>197.5</c:v>
                </c:pt>
                <c:pt idx="15310">
                  <c:v>196.21000671386719</c:v>
                </c:pt>
                <c:pt idx="15311">
                  <c:v>196.96000671386719</c:v>
                </c:pt>
                <c:pt idx="15312">
                  <c:v>197.22999572753906</c:v>
                </c:pt>
                <c:pt idx="15313">
                  <c:v>197.25</c:v>
                </c:pt>
                <c:pt idx="15314">
                  <c:v>197.66000366210938</c:v>
                </c:pt>
                <c:pt idx="15315">
                  <c:v>196.91999816894531</c:v>
                </c:pt>
                <c:pt idx="15316">
                  <c:v>197.61000061035156</c:v>
                </c:pt>
                <c:pt idx="15317">
                  <c:v>197.44000244140625</c:v>
                </c:pt>
                <c:pt idx="15318">
                  <c:v>197.30999755859375</c:v>
                </c:pt>
                <c:pt idx="15319">
                  <c:v>197.16999816894531</c:v>
                </c:pt>
                <c:pt idx="15320">
                  <c:v>198.03999328613281</c:v>
                </c:pt>
                <c:pt idx="15321">
                  <c:v>197.75999450683594</c:v>
                </c:pt>
                <c:pt idx="15322">
                  <c:v>196.97999572753906</c:v>
                </c:pt>
                <c:pt idx="15323">
                  <c:v>197.14999389648438</c:v>
                </c:pt>
                <c:pt idx="15324">
                  <c:v>197.19999694824219</c:v>
                </c:pt>
                <c:pt idx="15325">
                  <c:v>197.47000122070313</c:v>
                </c:pt>
                <c:pt idx="15326">
                  <c:v>197.13999938964844</c:v>
                </c:pt>
                <c:pt idx="15327">
                  <c:v>196.94999694824219</c:v>
                </c:pt>
                <c:pt idx="15328">
                  <c:v>197.72000122070313</c:v>
                </c:pt>
                <c:pt idx="15329">
                  <c:v>198.27000427246094</c:v>
                </c:pt>
                <c:pt idx="15330">
                  <c:v>197.19999694824219</c:v>
                </c:pt>
                <c:pt idx="15331">
                  <c:v>197.25</c:v>
                </c:pt>
                <c:pt idx="15332">
                  <c:v>197.41999816894531</c:v>
                </c:pt>
                <c:pt idx="15333">
                  <c:v>197.57000732421875</c:v>
                </c:pt>
                <c:pt idx="15334">
                  <c:v>196.91999816894531</c:v>
                </c:pt>
                <c:pt idx="15335">
                  <c:v>196.32000732421875</c:v>
                </c:pt>
                <c:pt idx="15336">
                  <c:v>196.97000122070313</c:v>
                </c:pt>
                <c:pt idx="15337">
                  <c:v>197.69999694824219</c:v>
                </c:pt>
                <c:pt idx="15338">
                  <c:v>197.24000549316406</c:v>
                </c:pt>
                <c:pt idx="15339">
                  <c:v>197.35000610351563</c:v>
                </c:pt>
                <c:pt idx="15340">
                  <c:v>197.71000671386719</c:v>
                </c:pt>
                <c:pt idx="15341">
                  <c:v>198.25</c:v>
                </c:pt>
                <c:pt idx="15342">
                  <c:v>197.67999267578125</c:v>
                </c:pt>
                <c:pt idx="15343">
                  <c:v>196.66000366210938</c:v>
                </c:pt>
                <c:pt idx="15344">
                  <c:v>197.21000671386719</c:v>
                </c:pt>
                <c:pt idx="15345">
                  <c:v>196.91999816894531</c:v>
                </c:pt>
                <c:pt idx="15346">
                  <c:v>197.33000183105469</c:v>
                </c:pt>
                <c:pt idx="15347">
                  <c:v>196.66000366210938</c:v>
                </c:pt>
                <c:pt idx="15348">
                  <c:v>196.99000549316406</c:v>
                </c:pt>
                <c:pt idx="15349">
                  <c:v>196.38999938964844</c:v>
                </c:pt>
                <c:pt idx="15350">
                  <c:v>197.61000061035156</c:v>
                </c:pt>
                <c:pt idx="15351">
                  <c:v>198.03999328613281</c:v>
                </c:pt>
                <c:pt idx="15352">
                  <c:v>197.53999328613281</c:v>
                </c:pt>
                <c:pt idx="15353">
                  <c:v>197.67999267578125</c:v>
                </c:pt>
                <c:pt idx="15354">
                  <c:v>197.74000549316406</c:v>
                </c:pt>
                <c:pt idx="15355">
                  <c:v>198.05000305175781</c:v>
                </c:pt>
                <c:pt idx="15356">
                  <c:v>197.80000305175781</c:v>
                </c:pt>
                <c:pt idx="15357">
                  <c:v>196.46000671386719</c:v>
                </c:pt>
                <c:pt idx="15358">
                  <c:v>197.24000549316406</c:v>
                </c:pt>
                <c:pt idx="15359">
                  <c:v>196.82000732421875</c:v>
                </c:pt>
                <c:pt idx="15360">
                  <c:v>197.25999450683594</c:v>
                </c:pt>
                <c:pt idx="15361">
                  <c:v>197.05999755859375</c:v>
                </c:pt>
                <c:pt idx="15362">
                  <c:v>197.19000244140625</c:v>
                </c:pt>
                <c:pt idx="15363">
                  <c:v>197.8800048828125</c:v>
                </c:pt>
                <c:pt idx="15364">
                  <c:v>197.83999633789063</c:v>
                </c:pt>
                <c:pt idx="15365">
                  <c:v>198.21000671386719</c:v>
                </c:pt>
                <c:pt idx="15366">
                  <c:v>197.69999694824219</c:v>
                </c:pt>
                <c:pt idx="15367">
                  <c:v>197.69000244140625</c:v>
                </c:pt>
                <c:pt idx="15368">
                  <c:v>197.77000427246094</c:v>
                </c:pt>
                <c:pt idx="15369">
                  <c:v>197.14999389648438</c:v>
                </c:pt>
                <c:pt idx="15370">
                  <c:v>197.16999816894531</c:v>
                </c:pt>
                <c:pt idx="15371">
                  <c:v>197.78999328613281</c:v>
                </c:pt>
                <c:pt idx="15372">
                  <c:v>197.24000549316406</c:v>
                </c:pt>
                <c:pt idx="15373">
                  <c:v>197.60000610351563</c:v>
                </c:pt>
                <c:pt idx="15374">
                  <c:v>197.27000427246094</c:v>
                </c:pt>
                <c:pt idx="15375">
                  <c:v>197.75999450683594</c:v>
                </c:pt>
                <c:pt idx="15376">
                  <c:v>197.19999694824219</c:v>
                </c:pt>
                <c:pt idx="15377">
                  <c:v>198.32000732421875</c:v>
                </c:pt>
                <c:pt idx="15378">
                  <c:v>197.80999755859375</c:v>
                </c:pt>
                <c:pt idx="15379">
                  <c:v>197.25</c:v>
                </c:pt>
                <c:pt idx="15380">
                  <c:v>197.60000610351563</c:v>
                </c:pt>
                <c:pt idx="15381">
                  <c:v>197.28999328613281</c:v>
                </c:pt>
                <c:pt idx="15382">
                  <c:v>196.94999694824219</c:v>
                </c:pt>
                <c:pt idx="15383">
                  <c:v>197.75</c:v>
                </c:pt>
                <c:pt idx="15384">
                  <c:v>197.14999389648438</c:v>
                </c:pt>
                <c:pt idx="15385">
                  <c:v>197.67999267578125</c:v>
                </c:pt>
                <c:pt idx="15386">
                  <c:v>198.00999450683594</c:v>
                </c:pt>
                <c:pt idx="15387">
                  <c:v>197.60000610351563</c:v>
                </c:pt>
                <c:pt idx="15388">
                  <c:v>197.96000671386719</c:v>
                </c:pt>
                <c:pt idx="15389">
                  <c:v>197.80000305175781</c:v>
                </c:pt>
                <c:pt idx="15390">
                  <c:v>196.47000122070313</c:v>
                </c:pt>
                <c:pt idx="15391">
                  <c:v>197.22000122070313</c:v>
                </c:pt>
                <c:pt idx="15392">
                  <c:v>196.80000305175781</c:v>
                </c:pt>
                <c:pt idx="15393">
                  <c:v>197.30999755859375</c:v>
                </c:pt>
                <c:pt idx="15394">
                  <c:v>196.86000061035156</c:v>
                </c:pt>
                <c:pt idx="15395">
                  <c:v>197.11000061035156</c:v>
                </c:pt>
                <c:pt idx="15396">
                  <c:v>196.58000183105469</c:v>
                </c:pt>
                <c:pt idx="15397">
                  <c:v>197.72000122070313</c:v>
                </c:pt>
                <c:pt idx="15398">
                  <c:v>198.05999755859375</c:v>
                </c:pt>
                <c:pt idx="15399">
                  <c:v>197.44000244140625</c:v>
                </c:pt>
                <c:pt idx="15400">
                  <c:v>197.91999816894531</c:v>
                </c:pt>
                <c:pt idx="15401">
                  <c:v>197.80000305175781</c:v>
                </c:pt>
                <c:pt idx="15402">
                  <c:v>198.24000549316406</c:v>
                </c:pt>
                <c:pt idx="15403">
                  <c:v>197.71000671386719</c:v>
                </c:pt>
                <c:pt idx="15404">
                  <c:v>198.33000183105469</c:v>
                </c:pt>
                <c:pt idx="15405">
                  <c:v>197.22000122070313</c:v>
                </c:pt>
                <c:pt idx="15406">
                  <c:v>197.1199951171875</c:v>
                </c:pt>
                <c:pt idx="15407">
                  <c:v>197.57000732421875</c:v>
                </c:pt>
                <c:pt idx="15408">
                  <c:v>196.58000183105469</c:v>
                </c:pt>
                <c:pt idx="15409">
                  <c:v>197.08999633789063</c:v>
                </c:pt>
                <c:pt idx="15410">
                  <c:v>196.44000244140625</c:v>
                </c:pt>
                <c:pt idx="15411">
                  <c:v>197.13999938964844</c:v>
                </c:pt>
                <c:pt idx="15412">
                  <c:v>197.22000122070313</c:v>
                </c:pt>
                <c:pt idx="15413">
                  <c:v>197.41999816894531</c:v>
                </c:pt>
                <c:pt idx="15414">
                  <c:v>197.47000122070313</c:v>
                </c:pt>
                <c:pt idx="15415">
                  <c:v>197.21000671386719</c:v>
                </c:pt>
                <c:pt idx="15416">
                  <c:v>196.94999694824219</c:v>
                </c:pt>
                <c:pt idx="15417">
                  <c:v>197.77999877929688</c:v>
                </c:pt>
                <c:pt idx="15418">
                  <c:v>196.97999572753906</c:v>
                </c:pt>
                <c:pt idx="15419">
                  <c:v>196.38999938964844</c:v>
                </c:pt>
                <c:pt idx="15420">
                  <c:v>197.3800048828125</c:v>
                </c:pt>
                <c:pt idx="15421">
                  <c:v>197.36000061035156</c:v>
                </c:pt>
                <c:pt idx="15422">
                  <c:v>197.17999267578125</c:v>
                </c:pt>
                <c:pt idx="15423">
                  <c:v>197.05999755859375</c:v>
                </c:pt>
                <c:pt idx="15424">
                  <c:v>197.72999572753906</c:v>
                </c:pt>
                <c:pt idx="15425">
                  <c:v>198.33000183105469</c:v>
                </c:pt>
                <c:pt idx="15426">
                  <c:v>197.72999572753906</c:v>
                </c:pt>
                <c:pt idx="15427">
                  <c:v>196.77000427246094</c:v>
                </c:pt>
                <c:pt idx="15428">
                  <c:v>197.21000671386719</c:v>
                </c:pt>
                <c:pt idx="15429">
                  <c:v>196.83999633789063</c:v>
                </c:pt>
                <c:pt idx="15430">
                  <c:v>197.10000610351563</c:v>
                </c:pt>
                <c:pt idx="15431">
                  <c:v>196.77000427246094</c:v>
                </c:pt>
                <c:pt idx="15432">
                  <c:v>197.08000183105469</c:v>
                </c:pt>
                <c:pt idx="15433">
                  <c:v>196.58999633789063</c:v>
                </c:pt>
                <c:pt idx="15434">
                  <c:v>197.66999816894531</c:v>
                </c:pt>
                <c:pt idx="15435">
                  <c:v>198.24000549316406</c:v>
                </c:pt>
                <c:pt idx="15436">
                  <c:v>197.61000061035156</c:v>
                </c:pt>
                <c:pt idx="15437">
                  <c:v>197.14999389648438</c:v>
                </c:pt>
                <c:pt idx="15438">
                  <c:v>197.49000549316406</c:v>
                </c:pt>
                <c:pt idx="15439">
                  <c:v>197.08999633789063</c:v>
                </c:pt>
                <c:pt idx="15440">
                  <c:v>196.94999694824219</c:v>
                </c:pt>
                <c:pt idx="15441">
                  <c:v>196.36000061035156</c:v>
                </c:pt>
                <c:pt idx="15442">
                  <c:v>196.96000671386719</c:v>
                </c:pt>
                <c:pt idx="15443">
                  <c:v>198.00999450683594</c:v>
                </c:pt>
                <c:pt idx="15444">
                  <c:v>197.44999694824219</c:v>
                </c:pt>
                <c:pt idx="15445">
                  <c:v>197.77999877929688</c:v>
                </c:pt>
                <c:pt idx="15446">
                  <c:v>197.30000305175781</c:v>
                </c:pt>
                <c:pt idx="15447">
                  <c:v>197.80000305175781</c:v>
                </c:pt>
                <c:pt idx="15448">
                  <c:v>197.60000610351563</c:v>
                </c:pt>
                <c:pt idx="15449">
                  <c:v>197.97999572753906</c:v>
                </c:pt>
                <c:pt idx="15450">
                  <c:v>196.97000122070313</c:v>
                </c:pt>
                <c:pt idx="15451">
                  <c:v>196.35000610351563</c:v>
                </c:pt>
                <c:pt idx="15452">
                  <c:v>196.97999572753906</c:v>
                </c:pt>
                <c:pt idx="15453">
                  <c:v>196.44999694824219</c:v>
                </c:pt>
                <c:pt idx="15454">
                  <c:v>197.27999877929688</c:v>
                </c:pt>
                <c:pt idx="15455">
                  <c:v>197.42999267578125</c:v>
                </c:pt>
                <c:pt idx="15456">
                  <c:v>197.10000610351563</c:v>
                </c:pt>
                <c:pt idx="15457">
                  <c:v>196.86000061035156</c:v>
                </c:pt>
                <c:pt idx="15458">
                  <c:v>197.6199951171875</c:v>
                </c:pt>
                <c:pt idx="15459">
                  <c:v>196.83999633789063</c:v>
                </c:pt>
                <c:pt idx="15460">
                  <c:v>197.53999328613281</c:v>
                </c:pt>
                <c:pt idx="15461">
                  <c:v>197.35000610351563</c:v>
                </c:pt>
                <c:pt idx="15462">
                  <c:v>197.08999633789063</c:v>
                </c:pt>
                <c:pt idx="15463">
                  <c:v>197.19000244140625</c:v>
                </c:pt>
                <c:pt idx="15464">
                  <c:v>197.32000732421875</c:v>
                </c:pt>
                <c:pt idx="15465">
                  <c:v>197.03999328613281</c:v>
                </c:pt>
                <c:pt idx="15466">
                  <c:v>198.05000305175781</c:v>
                </c:pt>
                <c:pt idx="15467">
                  <c:v>197.53999328613281</c:v>
                </c:pt>
                <c:pt idx="15468">
                  <c:v>198.1300048828125</c:v>
                </c:pt>
                <c:pt idx="15469">
                  <c:v>196.96000671386719</c:v>
                </c:pt>
                <c:pt idx="15470">
                  <c:v>196.57000732421875</c:v>
                </c:pt>
                <c:pt idx="15471">
                  <c:v>197.11000061035156</c:v>
                </c:pt>
                <c:pt idx="15472">
                  <c:v>196.64999389648438</c:v>
                </c:pt>
                <c:pt idx="15473">
                  <c:v>196.88999938964844</c:v>
                </c:pt>
                <c:pt idx="15474">
                  <c:v>196.38999938964844</c:v>
                </c:pt>
                <c:pt idx="15475">
                  <c:v>197.46000671386719</c:v>
                </c:pt>
                <c:pt idx="15476">
                  <c:v>197.91000366210938</c:v>
                </c:pt>
                <c:pt idx="15477">
                  <c:v>197.38999938964844</c:v>
                </c:pt>
                <c:pt idx="15478">
                  <c:v>197.03999328613281</c:v>
                </c:pt>
                <c:pt idx="15479">
                  <c:v>197.42999267578125</c:v>
                </c:pt>
                <c:pt idx="15480">
                  <c:v>197.71000671386719</c:v>
                </c:pt>
                <c:pt idx="15481">
                  <c:v>197.55999755859375</c:v>
                </c:pt>
                <c:pt idx="15482">
                  <c:v>196.16000366210938</c:v>
                </c:pt>
                <c:pt idx="15483">
                  <c:v>196.88999938964844</c:v>
                </c:pt>
                <c:pt idx="15484">
                  <c:v>196.3699951171875</c:v>
                </c:pt>
                <c:pt idx="15485">
                  <c:v>197.14999389648438</c:v>
                </c:pt>
                <c:pt idx="15486">
                  <c:v>197.14999389648438</c:v>
                </c:pt>
                <c:pt idx="15487">
                  <c:v>196.94999694824219</c:v>
                </c:pt>
                <c:pt idx="15488">
                  <c:v>196.80999755859375</c:v>
                </c:pt>
                <c:pt idx="15489">
                  <c:v>197.63999938964844</c:v>
                </c:pt>
                <c:pt idx="15490">
                  <c:v>198.19999694824219</c:v>
                </c:pt>
                <c:pt idx="15491">
                  <c:v>197.55999755859375</c:v>
                </c:pt>
                <c:pt idx="15492">
                  <c:v>196.67999267578125</c:v>
                </c:pt>
                <c:pt idx="15493">
                  <c:v>197.16999816894531</c:v>
                </c:pt>
                <c:pt idx="15494">
                  <c:v>196.91999816894531</c:v>
                </c:pt>
                <c:pt idx="15495">
                  <c:v>196.94999694824219</c:v>
                </c:pt>
                <c:pt idx="15496">
                  <c:v>196.44000244140625</c:v>
                </c:pt>
                <c:pt idx="15497">
                  <c:v>196.88999938964844</c:v>
                </c:pt>
                <c:pt idx="15498">
                  <c:v>198.14999389648438</c:v>
                </c:pt>
                <c:pt idx="15499">
                  <c:v>197.49000549316406</c:v>
                </c:pt>
                <c:pt idx="15500">
                  <c:v>196.91000366210938</c:v>
                </c:pt>
                <c:pt idx="15501">
                  <c:v>197.3699951171875</c:v>
                </c:pt>
                <c:pt idx="15502">
                  <c:v>196.92999267578125</c:v>
                </c:pt>
                <c:pt idx="15503">
                  <c:v>197.44000244140625</c:v>
                </c:pt>
                <c:pt idx="15504">
                  <c:v>197.08000183105469</c:v>
                </c:pt>
                <c:pt idx="15505">
                  <c:v>197.5</c:v>
                </c:pt>
                <c:pt idx="15506">
                  <c:v>197.61000061035156</c:v>
                </c:pt>
                <c:pt idx="15507">
                  <c:v>196.8699951171875</c:v>
                </c:pt>
                <c:pt idx="15508">
                  <c:v>197.53999328613281</c:v>
                </c:pt>
                <c:pt idx="15509">
                  <c:v>198.14999389648438</c:v>
                </c:pt>
                <c:pt idx="15510">
                  <c:v>197.11000061035156</c:v>
                </c:pt>
                <c:pt idx="15511">
                  <c:v>197.13999938964844</c:v>
                </c:pt>
                <c:pt idx="15512">
                  <c:v>197.33000183105469</c:v>
                </c:pt>
                <c:pt idx="15513">
                  <c:v>197.52999877929688</c:v>
                </c:pt>
                <c:pt idx="15514">
                  <c:v>196.82000732421875</c:v>
                </c:pt>
                <c:pt idx="15515">
                  <c:v>196.21000671386719</c:v>
                </c:pt>
                <c:pt idx="15516">
                  <c:v>197.32000732421875</c:v>
                </c:pt>
                <c:pt idx="15517">
                  <c:v>197.63999938964844</c:v>
                </c:pt>
                <c:pt idx="15518">
                  <c:v>197.16000366210938</c:v>
                </c:pt>
                <c:pt idx="15519">
                  <c:v>197.66999816894531</c:v>
                </c:pt>
                <c:pt idx="15520">
                  <c:v>197.53999328613281</c:v>
                </c:pt>
                <c:pt idx="15521">
                  <c:v>198.03999328613281</c:v>
                </c:pt>
                <c:pt idx="15522">
                  <c:v>196.91000366210938</c:v>
                </c:pt>
                <c:pt idx="15523">
                  <c:v>196.41000366210938</c:v>
                </c:pt>
                <c:pt idx="15524">
                  <c:v>196.92999267578125</c:v>
                </c:pt>
                <c:pt idx="15525">
                  <c:v>196.8699951171875</c:v>
                </c:pt>
                <c:pt idx="15526">
                  <c:v>196.78999328613281</c:v>
                </c:pt>
                <c:pt idx="15527">
                  <c:v>196.55999755859375</c:v>
                </c:pt>
                <c:pt idx="15528">
                  <c:v>197.47999572753906</c:v>
                </c:pt>
                <c:pt idx="15529">
                  <c:v>198.02999877929688</c:v>
                </c:pt>
                <c:pt idx="15530">
                  <c:v>197.30000305175781</c:v>
                </c:pt>
                <c:pt idx="15531">
                  <c:v>197.78999328613281</c:v>
                </c:pt>
                <c:pt idx="15532">
                  <c:v>197.22000122070313</c:v>
                </c:pt>
                <c:pt idx="15533">
                  <c:v>197.19000244140625</c:v>
                </c:pt>
                <c:pt idx="15534">
                  <c:v>197.27000427246094</c:v>
                </c:pt>
                <c:pt idx="15535">
                  <c:v>196.72000122070313</c:v>
                </c:pt>
                <c:pt idx="15536">
                  <c:v>196.69000244140625</c:v>
                </c:pt>
                <c:pt idx="15537">
                  <c:v>197.41999816894531</c:v>
                </c:pt>
                <c:pt idx="15538">
                  <c:v>196.69000244140625</c:v>
                </c:pt>
                <c:pt idx="15539">
                  <c:v>197.35000610351563</c:v>
                </c:pt>
                <c:pt idx="15540">
                  <c:v>196.96000671386719</c:v>
                </c:pt>
                <c:pt idx="15541">
                  <c:v>197.11000061035156</c:v>
                </c:pt>
                <c:pt idx="15542">
                  <c:v>196.96000671386719</c:v>
                </c:pt>
                <c:pt idx="15543">
                  <c:v>197.32000732421875</c:v>
                </c:pt>
                <c:pt idx="15544">
                  <c:v>197.39999389648438</c:v>
                </c:pt>
                <c:pt idx="15545">
                  <c:v>196.63999938964844</c:v>
                </c:pt>
                <c:pt idx="15546">
                  <c:v>197.35000610351563</c:v>
                </c:pt>
                <c:pt idx="15547">
                  <c:v>196.38999938964844</c:v>
                </c:pt>
                <c:pt idx="15548">
                  <c:v>196.94999694824219</c:v>
                </c:pt>
                <c:pt idx="15549">
                  <c:v>196.97000122070313</c:v>
                </c:pt>
                <c:pt idx="15550">
                  <c:v>197.03999328613281</c:v>
                </c:pt>
                <c:pt idx="15551">
                  <c:v>197.30000305175781</c:v>
                </c:pt>
                <c:pt idx="15552">
                  <c:v>196.6199951171875</c:v>
                </c:pt>
                <c:pt idx="15553">
                  <c:v>197.38999938964844</c:v>
                </c:pt>
                <c:pt idx="15554">
                  <c:v>197.94999694824219</c:v>
                </c:pt>
                <c:pt idx="15555">
                  <c:v>196.75</c:v>
                </c:pt>
                <c:pt idx="15556">
                  <c:v>196.27000427246094</c:v>
                </c:pt>
                <c:pt idx="15557">
                  <c:v>196.75999450683594</c:v>
                </c:pt>
                <c:pt idx="15558">
                  <c:v>197.21000671386719</c:v>
                </c:pt>
                <c:pt idx="15559">
                  <c:v>196.78999328613281</c:v>
                </c:pt>
                <c:pt idx="15560">
                  <c:v>196.61000061035156</c:v>
                </c:pt>
                <c:pt idx="15561">
                  <c:v>196.69000244140625</c:v>
                </c:pt>
                <c:pt idx="15562">
                  <c:v>197.91000366210938</c:v>
                </c:pt>
                <c:pt idx="15563">
                  <c:v>197.27999877929688</c:v>
                </c:pt>
                <c:pt idx="15564">
                  <c:v>197.83999633789063</c:v>
                </c:pt>
                <c:pt idx="15565">
                  <c:v>196.78999328613281</c:v>
                </c:pt>
                <c:pt idx="15566">
                  <c:v>196.52000427246094</c:v>
                </c:pt>
                <c:pt idx="15567">
                  <c:v>196.97999572753906</c:v>
                </c:pt>
                <c:pt idx="15568">
                  <c:v>196.47000122070313</c:v>
                </c:pt>
                <c:pt idx="15569">
                  <c:v>196.72999572753906</c:v>
                </c:pt>
                <c:pt idx="15570">
                  <c:v>196.33999633789063</c:v>
                </c:pt>
                <c:pt idx="15571">
                  <c:v>196.6300048828125</c:v>
                </c:pt>
                <c:pt idx="15572">
                  <c:v>197.91999816894531</c:v>
                </c:pt>
                <c:pt idx="15573">
                  <c:v>197.33999633789063</c:v>
                </c:pt>
                <c:pt idx="15574">
                  <c:v>197.30000305175781</c:v>
                </c:pt>
                <c:pt idx="15575">
                  <c:v>196.94999694824219</c:v>
                </c:pt>
                <c:pt idx="15576">
                  <c:v>196.72000122070313</c:v>
                </c:pt>
                <c:pt idx="15577">
                  <c:v>197</c:v>
                </c:pt>
                <c:pt idx="15578">
                  <c:v>196.33000183105469</c:v>
                </c:pt>
                <c:pt idx="15579">
                  <c:v>196.50999450683594</c:v>
                </c:pt>
                <c:pt idx="15580">
                  <c:v>197.19000244140625</c:v>
                </c:pt>
                <c:pt idx="15581">
                  <c:v>196.63999938964844</c:v>
                </c:pt>
                <c:pt idx="15582">
                  <c:v>197.30000305175781</c:v>
                </c:pt>
                <c:pt idx="15583">
                  <c:v>197.36000061035156</c:v>
                </c:pt>
                <c:pt idx="15584">
                  <c:v>197.86000061035156</c:v>
                </c:pt>
                <c:pt idx="15585">
                  <c:v>197.24000549316406</c:v>
                </c:pt>
                <c:pt idx="15586">
                  <c:v>196.44000244140625</c:v>
                </c:pt>
                <c:pt idx="15587">
                  <c:v>196.88999938964844</c:v>
                </c:pt>
                <c:pt idx="15588">
                  <c:v>196.91999816894531</c:v>
                </c:pt>
                <c:pt idx="15589">
                  <c:v>196.83999633789063</c:v>
                </c:pt>
                <c:pt idx="15590">
                  <c:v>196.55999755859375</c:v>
                </c:pt>
                <c:pt idx="15591">
                  <c:v>196.72000122070313</c:v>
                </c:pt>
                <c:pt idx="15592">
                  <c:v>197.22000122070313</c:v>
                </c:pt>
                <c:pt idx="15593">
                  <c:v>197.36000061035156</c:v>
                </c:pt>
                <c:pt idx="15594">
                  <c:v>196.57000732421875</c:v>
                </c:pt>
                <c:pt idx="15595">
                  <c:v>196.67999267578125</c:v>
                </c:pt>
                <c:pt idx="15596">
                  <c:v>197.24000549316406</c:v>
                </c:pt>
                <c:pt idx="15597">
                  <c:v>196.67999267578125</c:v>
                </c:pt>
                <c:pt idx="15598">
                  <c:v>197.16000366210938</c:v>
                </c:pt>
                <c:pt idx="15599">
                  <c:v>196.83000183105469</c:v>
                </c:pt>
                <c:pt idx="15600">
                  <c:v>196.8800048828125</c:v>
                </c:pt>
                <c:pt idx="15601">
                  <c:v>196.85000610351563</c:v>
                </c:pt>
                <c:pt idx="15602">
                  <c:v>197</c:v>
                </c:pt>
                <c:pt idx="15603">
                  <c:v>197.21000671386719</c:v>
                </c:pt>
                <c:pt idx="15604">
                  <c:v>196.58000183105469</c:v>
                </c:pt>
                <c:pt idx="15605">
                  <c:v>196.21000671386719</c:v>
                </c:pt>
                <c:pt idx="15606">
                  <c:v>196.55999755859375</c:v>
                </c:pt>
                <c:pt idx="15607">
                  <c:v>197.91999816894531</c:v>
                </c:pt>
                <c:pt idx="15608">
                  <c:v>197.32000732421875</c:v>
                </c:pt>
                <c:pt idx="15609">
                  <c:v>197.88999938964844</c:v>
                </c:pt>
                <c:pt idx="15610">
                  <c:v>196.91000366210938</c:v>
                </c:pt>
                <c:pt idx="15611">
                  <c:v>196.5</c:v>
                </c:pt>
                <c:pt idx="15612">
                  <c:v>196.97000122070313</c:v>
                </c:pt>
                <c:pt idx="15613">
                  <c:v>196.55999755859375</c:v>
                </c:pt>
                <c:pt idx="15614">
                  <c:v>196.69999694824219</c:v>
                </c:pt>
                <c:pt idx="15615">
                  <c:v>196.89999389648438</c:v>
                </c:pt>
                <c:pt idx="15616">
                  <c:v>196.66999816894531</c:v>
                </c:pt>
                <c:pt idx="15617">
                  <c:v>196.36000061035156</c:v>
                </c:pt>
                <c:pt idx="15618">
                  <c:v>196.63999938964844</c:v>
                </c:pt>
                <c:pt idx="15619">
                  <c:v>197.94000244140625</c:v>
                </c:pt>
                <c:pt idx="15620">
                  <c:v>197.33000183105469</c:v>
                </c:pt>
                <c:pt idx="15621">
                  <c:v>196.57000732421875</c:v>
                </c:pt>
                <c:pt idx="15622">
                  <c:v>196.72999572753906</c:v>
                </c:pt>
                <c:pt idx="15623">
                  <c:v>197.16000366210938</c:v>
                </c:pt>
                <c:pt idx="15624">
                  <c:v>196.75</c:v>
                </c:pt>
                <c:pt idx="15625">
                  <c:v>197.16999816894531</c:v>
                </c:pt>
                <c:pt idx="15626">
                  <c:v>196.96000671386719</c:v>
                </c:pt>
                <c:pt idx="15627">
                  <c:v>197.11000061035156</c:v>
                </c:pt>
                <c:pt idx="15628">
                  <c:v>196.94999694824219</c:v>
                </c:pt>
                <c:pt idx="15629">
                  <c:v>197.17999267578125</c:v>
                </c:pt>
                <c:pt idx="15630">
                  <c:v>197.44000244140625</c:v>
                </c:pt>
                <c:pt idx="15631">
                  <c:v>196.69000244140625</c:v>
                </c:pt>
                <c:pt idx="15632">
                  <c:v>196.47999572753906</c:v>
                </c:pt>
                <c:pt idx="15633">
                  <c:v>197.39999389648438</c:v>
                </c:pt>
                <c:pt idx="15634">
                  <c:v>196.6300048828125</c:v>
                </c:pt>
                <c:pt idx="15635">
                  <c:v>197.41000366210938</c:v>
                </c:pt>
                <c:pt idx="15636">
                  <c:v>197.99000549316406</c:v>
                </c:pt>
                <c:pt idx="15637">
                  <c:v>196.85000610351563</c:v>
                </c:pt>
                <c:pt idx="15638">
                  <c:v>196.39999389648438</c:v>
                </c:pt>
                <c:pt idx="15639">
                  <c:v>196.80999755859375</c:v>
                </c:pt>
                <c:pt idx="15640">
                  <c:v>196.77999877929688</c:v>
                </c:pt>
                <c:pt idx="15641">
                  <c:v>196.80000305175781</c:v>
                </c:pt>
                <c:pt idx="15642">
                  <c:v>196.66000366210938</c:v>
                </c:pt>
                <c:pt idx="15643">
                  <c:v>197.38999938964844</c:v>
                </c:pt>
                <c:pt idx="15644">
                  <c:v>197.94000244140625</c:v>
                </c:pt>
                <c:pt idx="15645">
                  <c:v>197.41000366210938</c:v>
                </c:pt>
                <c:pt idx="15646">
                  <c:v>196.24000549316406</c:v>
                </c:pt>
                <c:pt idx="15647">
                  <c:v>196.72999572753906</c:v>
                </c:pt>
                <c:pt idx="15648">
                  <c:v>196.27000427246094</c:v>
                </c:pt>
                <c:pt idx="15649">
                  <c:v>196.83000183105469</c:v>
                </c:pt>
                <c:pt idx="15650">
                  <c:v>196.88999938964844</c:v>
                </c:pt>
                <c:pt idx="15651">
                  <c:v>196.80999755859375</c:v>
                </c:pt>
                <c:pt idx="15652">
                  <c:v>196.80999755859375</c:v>
                </c:pt>
                <c:pt idx="15653">
                  <c:v>197.38999938964844</c:v>
                </c:pt>
                <c:pt idx="15654">
                  <c:v>197.86000061035156</c:v>
                </c:pt>
                <c:pt idx="15655">
                  <c:v>197.36000061035156</c:v>
                </c:pt>
                <c:pt idx="15656">
                  <c:v>196.16000366210938</c:v>
                </c:pt>
                <c:pt idx="15657">
                  <c:v>196.78999328613281</c:v>
                </c:pt>
                <c:pt idx="15658">
                  <c:v>196.19000244140625</c:v>
                </c:pt>
                <c:pt idx="15659">
                  <c:v>196.71000671386719</c:v>
                </c:pt>
                <c:pt idx="15660">
                  <c:v>196.99000549316406</c:v>
                </c:pt>
                <c:pt idx="15661">
                  <c:v>196.89999389648438</c:v>
                </c:pt>
                <c:pt idx="15662">
                  <c:v>197.17999267578125</c:v>
                </c:pt>
                <c:pt idx="15663">
                  <c:v>197.35000610351563</c:v>
                </c:pt>
                <c:pt idx="15664">
                  <c:v>196.58999633789063</c:v>
                </c:pt>
                <c:pt idx="15665">
                  <c:v>197.3800048828125</c:v>
                </c:pt>
                <c:pt idx="15666">
                  <c:v>195.92999267578125</c:v>
                </c:pt>
                <c:pt idx="15667">
                  <c:v>196.57000732421875</c:v>
                </c:pt>
                <c:pt idx="15668">
                  <c:v>197.22000122070313</c:v>
                </c:pt>
                <c:pt idx="15669">
                  <c:v>197.00999450683594</c:v>
                </c:pt>
                <c:pt idx="15670">
                  <c:v>196.85000610351563</c:v>
                </c:pt>
                <c:pt idx="15671">
                  <c:v>196.96000671386719</c:v>
                </c:pt>
                <c:pt idx="15672">
                  <c:v>197.30999755859375</c:v>
                </c:pt>
                <c:pt idx="15673">
                  <c:v>197.22999572753906</c:v>
                </c:pt>
                <c:pt idx="15674">
                  <c:v>197.28999328613281</c:v>
                </c:pt>
                <c:pt idx="15675">
                  <c:v>197.22999572753906</c:v>
                </c:pt>
                <c:pt idx="15676">
                  <c:v>196.03999328613281</c:v>
                </c:pt>
                <c:pt idx="15677">
                  <c:v>196.58999633789063</c:v>
                </c:pt>
                <c:pt idx="15678">
                  <c:v>196.02000427246094</c:v>
                </c:pt>
                <c:pt idx="15679">
                  <c:v>196.60000610351563</c:v>
                </c:pt>
                <c:pt idx="15680">
                  <c:v>196.61000061035156</c:v>
                </c:pt>
                <c:pt idx="15681">
                  <c:v>197.22000122070313</c:v>
                </c:pt>
                <c:pt idx="15682">
                  <c:v>196.71000671386719</c:v>
                </c:pt>
                <c:pt idx="15683">
                  <c:v>196.92999267578125</c:v>
                </c:pt>
                <c:pt idx="15684">
                  <c:v>196.96000671386719</c:v>
                </c:pt>
                <c:pt idx="15685">
                  <c:v>197.13999938964844</c:v>
                </c:pt>
                <c:pt idx="15686">
                  <c:v>197.30000305175781</c:v>
                </c:pt>
                <c:pt idx="15687">
                  <c:v>196.75999450683594</c:v>
                </c:pt>
                <c:pt idx="15688">
                  <c:v>197.33000183105469</c:v>
                </c:pt>
                <c:pt idx="15689">
                  <c:v>197.47999572753906</c:v>
                </c:pt>
                <c:pt idx="15690">
                  <c:v>196.6199951171875</c:v>
                </c:pt>
                <c:pt idx="15691">
                  <c:v>196.10000610351563</c:v>
                </c:pt>
                <c:pt idx="15692">
                  <c:v>196.66999816894531</c:v>
                </c:pt>
                <c:pt idx="15693">
                  <c:v>197.83999633789063</c:v>
                </c:pt>
                <c:pt idx="15694">
                  <c:v>197.22999572753906</c:v>
                </c:pt>
                <c:pt idx="15695">
                  <c:v>197.72999572753906</c:v>
                </c:pt>
                <c:pt idx="15696">
                  <c:v>197.13999938964844</c:v>
                </c:pt>
                <c:pt idx="15697">
                  <c:v>196.92999267578125</c:v>
                </c:pt>
                <c:pt idx="15698">
                  <c:v>197.13999938964844</c:v>
                </c:pt>
                <c:pt idx="15699">
                  <c:v>196.91000366210938</c:v>
                </c:pt>
                <c:pt idx="15700">
                  <c:v>196.80999755859375</c:v>
                </c:pt>
                <c:pt idx="15701">
                  <c:v>196.63999938964844</c:v>
                </c:pt>
                <c:pt idx="15702">
                  <c:v>196.82000732421875</c:v>
                </c:pt>
                <c:pt idx="15703">
                  <c:v>197.27999877929688</c:v>
                </c:pt>
                <c:pt idx="15704">
                  <c:v>196.78999328613281</c:v>
                </c:pt>
                <c:pt idx="15705">
                  <c:v>196.8800048828125</c:v>
                </c:pt>
                <c:pt idx="15706">
                  <c:v>197.27000427246094</c:v>
                </c:pt>
                <c:pt idx="15707">
                  <c:v>196.89999389648438</c:v>
                </c:pt>
                <c:pt idx="15708">
                  <c:v>196.08999633789063</c:v>
                </c:pt>
                <c:pt idx="15709">
                  <c:v>197.16000366210938</c:v>
                </c:pt>
                <c:pt idx="15710">
                  <c:v>197.55999755859375</c:v>
                </c:pt>
                <c:pt idx="15711">
                  <c:v>197.19000244140625</c:v>
                </c:pt>
                <c:pt idx="15712">
                  <c:v>197.57000732421875</c:v>
                </c:pt>
                <c:pt idx="15713">
                  <c:v>197.33999633789063</c:v>
                </c:pt>
                <c:pt idx="15714">
                  <c:v>197.3699951171875</c:v>
                </c:pt>
                <c:pt idx="15715">
                  <c:v>197.33999633789063</c:v>
                </c:pt>
                <c:pt idx="15716">
                  <c:v>196.19999694824219</c:v>
                </c:pt>
                <c:pt idx="15717">
                  <c:v>196.74000549316406</c:v>
                </c:pt>
                <c:pt idx="15718">
                  <c:v>196.11000061035156</c:v>
                </c:pt>
                <c:pt idx="15719">
                  <c:v>197.27000427246094</c:v>
                </c:pt>
                <c:pt idx="15720">
                  <c:v>198.05000305175781</c:v>
                </c:pt>
                <c:pt idx="15721">
                  <c:v>197.33999633789063</c:v>
                </c:pt>
                <c:pt idx="15722">
                  <c:v>196.83000183105469</c:v>
                </c:pt>
                <c:pt idx="15723">
                  <c:v>197.08000183105469</c:v>
                </c:pt>
                <c:pt idx="15724">
                  <c:v>196.75</c:v>
                </c:pt>
                <c:pt idx="15725">
                  <c:v>197.08999633789063</c:v>
                </c:pt>
                <c:pt idx="15726">
                  <c:v>196.74000549316406</c:v>
                </c:pt>
                <c:pt idx="15727">
                  <c:v>196.8699951171875</c:v>
                </c:pt>
                <c:pt idx="15728">
                  <c:v>196.67999267578125</c:v>
                </c:pt>
                <c:pt idx="15729">
                  <c:v>197.46000671386719</c:v>
                </c:pt>
                <c:pt idx="15730">
                  <c:v>197.94999694824219</c:v>
                </c:pt>
                <c:pt idx="15731">
                  <c:v>197.33999633789063</c:v>
                </c:pt>
                <c:pt idx="15732">
                  <c:v>196.50999450683594</c:v>
                </c:pt>
                <c:pt idx="15733">
                  <c:v>196.69999694824219</c:v>
                </c:pt>
                <c:pt idx="15734">
                  <c:v>197.38999938964844</c:v>
                </c:pt>
                <c:pt idx="15735">
                  <c:v>197.41000366210938</c:v>
                </c:pt>
                <c:pt idx="15736">
                  <c:v>196.66999816894531</c:v>
                </c:pt>
                <c:pt idx="15737">
                  <c:v>196.00999450683594</c:v>
                </c:pt>
                <c:pt idx="15738">
                  <c:v>196.61000061035156</c:v>
                </c:pt>
                <c:pt idx="15739">
                  <c:v>197.8800048828125</c:v>
                </c:pt>
                <c:pt idx="15740">
                  <c:v>197.28999328613281</c:v>
                </c:pt>
                <c:pt idx="15741">
                  <c:v>197.86000061035156</c:v>
                </c:pt>
                <c:pt idx="15742">
                  <c:v>197.28999328613281</c:v>
                </c:pt>
                <c:pt idx="15743">
                  <c:v>196.58000183105469</c:v>
                </c:pt>
                <c:pt idx="15744">
                  <c:v>196.91000366210938</c:v>
                </c:pt>
                <c:pt idx="15745">
                  <c:v>196.57000732421875</c:v>
                </c:pt>
                <c:pt idx="15746">
                  <c:v>196.69999694824219</c:v>
                </c:pt>
                <c:pt idx="15747">
                  <c:v>196.55000305175781</c:v>
                </c:pt>
                <c:pt idx="15748">
                  <c:v>196.71000671386719</c:v>
                </c:pt>
                <c:pt idx="15749">
                  <c:v>198</c:v>
                </c:pt>
                <c:pt idx="15750">
                  <c:v>197.52999877929688</c:v>
                </c:pt>
                <c:pt idx="15751">
                  <c:v>198.00999450683594</c:v>
                </c:pt>
                <c:pt idx="15752">
                  <c:v>197.42999267578125</c:v>
                </c:pt>
                <c:pt idx="15753">
                  <c:v>196.22999572753906</c:v>
                </c:pt>
                <c:pt idx="15754">
                  <c:v>196.83000183105469</c:v>
                </c:pt>
                <c:pt idx="15755">
                  <c:v>197.19000244140625</c:v>
                </c:pt>
                <c:pt idx="15756">
                  <c:v>196.94999694824219</c:v>
                </c:pt>
                <c:pt idx="15757">
                  <c:v>196.97000122070313</c:v>
                </c:pt>
                <c:pt idx="15758">
                  <c:v>196.74000549316406</c:v>
                </c:pt>
                <c:pt idx="15759">
                  <c:v>197.17999267578125</c:v>
                </c:pt>
                <c:pt idx="15760">
                  <c:v>197.33999633789063</c:v>
                </c:pt>
                <c:pt idx="15761">
                  <c:v>196.5</c:v>
                </c:pt>
                <c:pt idx="15762">
                  <c:v>197.27000427246094</c:v>
                </c:pt>
                <c:pt idx="15763">
                  <c:v>196.46000671386719</c:v>
                </c:pt>
                <c:pt idx="15764">
                  <c:v>196.52000427246094</c:v>
                </c:pt>
                <c:pt idx="15765">
                  <c:v>197.19000244140625</c:v>
                </c:pt>
                <c:pt idx="15766">
                  <c:v>196.80000305175781</c:v>
                </c:pt>
                <c:pt idx="15767">
                  <c:v>197.16999816894531</c:v>
                </c:pt>
                <c:pt idx="15768">
                  <c:v>196.77000427246094</c:v>
                </c:pt>
                <c:pt idx="15769">
                  <c:v>197.24000549316406</c:v>
                </c:pt>
                <c:pt idx="15770">
                  <c:v>197.44999694824219</c:v>
                </c:pt>
                <c:pt idx="15771">
                  <c:v>196.61000061035156</c:v>
                </c:pt>
                <c:pt idx="15772">
                  <c:v>196.02000427246094</c:v>
                </c:pt>
                <c:pt idx="15773">
                  <c:v>196.67999267578125</c:v>
                </c:pt>
                <c:pt idx="15774">
                  <c:v>196.97999572753906</c:v>
                </c:pt>
                <c:pt idx="15775">
                  <c:v>197.00999450683594</c:v>
                </c:pt>
                <c:pt idx="15776">
                  <c:v>196.97000122070313</c:v>
                </c:pt>
                <c:pt idx="15777">
                  <c:v>196.85000610351563</c:v>
                </c:pt>
                <c:pt idx="15778">
                  <c:v>196.66999816894531</c:v>
                </c:pt>
                <c:pt idx="15779">
                  <c:v>197.42999267578125</c:v>
                </c:pt>
                <c:pt idx="15780">
                  <c:v>196.28999328613281</c:v>
                </c:pt>
                <c:pt idx="15781">
                  <c:v>197.33000183105469</c:v>
                </c:pt>
                <c:pt idx="15782">
                  <c:v>197.89999389648438</c:v>
                </c:pt>
                <c:pt idx="15783">
                  <c:v>197.22999572753906</c:v>
                </c:pt>
                <c:pt idx="15784">
                  <c:v>196.82000732421875</c:v>
                </c:pt>
                <c:pt idx="15785">
                  <c:v>197.25999450683594</c:v>
                </c:pt>
                <c:pt idx="15786">
                  <c:v>196.64999389648438</c:v>
                </c:pt>
                <c:pt idx="15787">
                  <c:v>197.33999633789063</c:v>
                </c:pt>
                <c:pt idx="15788">
                  <c:v>197.86000061035156</c:v>
                </c:pt>
                <c:pt idx="15789">
                  <c:v>196.72999572753906</c:v>
                </c:pt>
                <c:pt idx="15790">
                  <c:v>196.27999877929688</c:v>
                </c:pt>
                <c:pt idx="15791">
                  <c:v>196.80999755859375</c:v>
                </c:pt>
                <c:pt idx="15792">
                  <c:v>197.30000305175781</c:v>
                </c:pt>
                <c:pt idx="15793">
                  <c:v>196.72999572753906</c:v>
                </c:pt>
                <c:pt idx="15794">
                  <c:v>197.3800048828125</c:v>
                </c:pt>
                <c:pt idx="15795">
                  <c:v>197.33999633789063</c:v>
                </c:pt>
                <c:pt idx="15796">
                  <c:v>196.80999755859375</c:v>
                </c:pt>
                <c:pt idx="15797">
                  <c:v>197.08999633789063</c:v>
                </c:pt>
                <c:pt idx="15798">
                  <c:v>196.94999694824219</c:v>
                </c:pt>
                <c:pt idx="15799">
                  <c:v>197.24000549316406</c:v>
                </c:pt>
                <c:pt idx="15800">
                  <c:v>196.58999633789063</c:v>
                </c:pt>
                <c:pt idx="15801">
                  <c:v>195.97999572753906</c:v>
                </c:pt>
                <c:pt idx="15802">
                  <c:v>197.14999389648438</c:v>
                </c:pt>
                <c:pt idx="15803">
                  <c:v>196.77999877929688</c:v>
                </c:pt>
                <c:pt idx="15804">
                  <c:v>196.83000183105469</c:v>
                </c:pt>
                <c:pt idx="15805">
                  <c:v>196.91999816894531</c:v>
                </c:pt>
                <c:pt idx="15806">
                  <c:v>197.24000549316406</c:v>
                </c:pt>
                <c:pt idx="15807">
                  <c:v>197.83000183105469</c:v>
                </c:pt>
                <c:pt idx="15808">
                  <c:v>197.28999328613281</c:v>
                </c:pt>
                <c:pt idx="15809">
                  <c:v>196.27000427246094</c:v>
                </c:pt>
                <c:pt idx="15810">
                  <c:v>196.86000061035156</c:v>
                </c:pt>
                <c:pt idx="15811">
                  <c:v>196.67999267578125</c:v>
                </c:pt>
                <c:pt idx="15812">
                  <c:v>196.69000244140625</c:v>
                </c:pt>
                <c:pt idx="15813">
                  <c:v>196.27000427246094</c:v>
                </c:pt>
                <c:pt idx="15814">
                  <c:v>196.67999267578125</c:v>
                </c:pt>
                <c:pt idx="15815">
                  <c:v>197.52999877929688</c:v>
                </c:pt>
                <c:pt idx="15816">
                  <c:v>197.5</c:v>
                </c:pt>
                <c:pt idx="15817">
                  <c:v>197.88999938964844</c:v>
                </c:pt>
                <c:pt idx="15818">
                  <c:v>197.30000305175781</c:v>
                </c:pt>
                <c:pt idx="15819">
                  <c:v>197.57000732421875</c:v>
                </c:pt>
                <c:pt idx="15820">
                  <c:v>197.50999450683594</c:v>
                </c:pt>
                <c:pt idx="15821">
                  <c:v>197.80000305175781</c:v>
                </c:pt>
                <c:pt idx="15822">
                  <c:v>197.58000183105469</c:v>
                </c:pt>
                <c:pt idx="15823">
                  <c:v>196.30999755859375</c:v>
                </c:pt>
                <c:pt idx="15824">
                  <c:v>197.02000427246094</c:v>
                </c:pt>
                <c:pt idx="15825">
                  <c:v>197.52000427246094</c:v>
                </c:pt>
                <c:pt idx="15826">
                  <c:v>197.10000610351563</c:v>
                </c:pt>
                <c:pt idx="15827">
                  <c:v>197.39999389648438</c:v>
                </c:pt>
                <c:pt idx="15828">
                  <c:v>196.97999572753906</c:v>
                </c:pt>
                <c:pt idx="15829">
                  <c:v>198.1300048828125</c:v>
                </c:pt>
                <c:pt idx="15830">
                  <c:v>197.61000061035156</c:v>
                </c:pt>
                <c:pt idx="15831">
                  <c:v>198.13999938964844</c:v>
                </c:pt>
                <c:pt idx="15832">
                  <c:v>197.21000671386719</c:v>
                </c:pt>
                <c:pt idx="15833">
                  <c:v>197.08000183105469</c:v>
                </c:pt>
                <c:pt idx="15834">
                  <c:v>197.47000122070313</c:v>
                </c:pt>
                <c:pt idx="15835">
                  <c:v>197.47999572753906</c:v>
                </c:pt>
                <c:pt idx="15836">
                  <c:v>196.91000366210938</c:v>
                </c:pt>
                <c:pt idx="15837">
                  <c:v>196.30999755859375</c:v>
                </c:pt>
                <c:pt idx="15838">
                  <c:v>196.97999572753906</c:v>
                </c:pt>
                <c:pt idx="15839">
                  <c:v>197.22000122070313</c:v>
                </c:pt>
                <c:pt idx="15840">
                  <c:v>197.25</c:v>
                </c:pt>
                <c:pt idx="15841">
                  <c:v>197.25999450683594</c:v>
                </c:pt>
                <c:pt idx="15842">
                  <c:v>197.05999755859375</c:v>
                </c:pt>
                <c:pt idx="15843">
                  <c:v>198.10000610351563</c:v>
                </c:pt>
                <c:pt idx="15844">
                  <c:v>197.66000366210938</c:v>
                </c:pt>
                <c:pt idx="15845">
                  <c:v>196.91000366210938</c:v>
                </c:pt>
                <c:pt idx="15846">
                  <c:v>197.14999389648438</c:v>
                </c:pt>
                <c:pt idx="15847">
                  <c:v>197.27999877929688</c:v>
                </c:pt>
                <c:pt idx="15848">
                  <c:v>197.08000183105469</c:v>
                </c:pt>
                <c:pt idx="15849">
                  <c:v>197.52999877929688</c:v>
                </c:pt>
                <c:pt idx="15850">
                  <c:v>196.72999572753906</c:v>
                </c:pt>
                <c:pt idx="15851">
                  <c:v>197.49000549316406</c:v>
                </c:pt>
                <c:pt idx="15852">
                  <c:v>197.38999938964844</c:v>
                </c:pt>
                <c:pt idx="15853">
                  <c:v>197.00999450683594</c:v>
                </c:pt>
                <c:pt idx="15854">
                  <c:v>196.80000305175781</c:v>
                </c:pt>
                <c:pt idx="15855">
                  <c:v>197.25999450683594</c:v>
                </c:pt>
                <c:pt idx="15856">
                  <c:v>197.55000305175781</c:v>
                </c:pt>
                <c:pt idx="15857">
                  <c:v>196.8800048828125</c:v>
                </c:pt>
                <c:pt idx="15858">
                  <c:v>196.16999816894531</c:v>
                </c:pt>
                <c:pt idx="15859">
                  <c:v>196.78999328613281</c:v>
                </c:pt>
                <c:pt idx="15860">
                  <c:v>197.75</c:v>
                </c:pt>
                <c:pt idx="15861">
                  <c:v>196.97999572753906</c:v>
                </c:pt>
                <c:pt idx="15862">
                  <c:v>197.28999328613281</c:v>
                </c:pt>
                <c:pt idx="15863">
                  <c:v>197.42999267578125</c:v>
                </c:pt>
                <c:pt idx="15864">
                  <c:v>197.96000671386719</c:v>
                </c:pt>
                <c:pt idx="15865">
                  <c:v>197.53999328613281</c:v>
                </c:pt>
                <c:pt idx="15866">
                  <c:v>196.28999328613281</c:v>
                </c:pt>
                <c:pt idx="15867">
                  <c:v>196.97000122070313</c:v>
                </c:pt>
                <c:pt idx="15868">
                  <c:v>197.16000366210938</c:v>
                </c:pt>
                <c:pt idx="15869">
                  <c:v>197.10000610351563</c:v>
                </c:pt>
                <c:pt idx="15870">
                  <c:v>196.52999877929688</c:v>
                </c:pt>
                <c:pt idx="15871">
                  <c:v>196.77999877929688</c:v>
                </c:pt>
                <c:pt idx="15872">
                  <c:v>197.42999267578125</c:v>
                </c:pt>
                <c:pt idx="15873">
                  <c:v>197.3699951171875</c:v>
                </c:pt>
                <c:pt idx="15874">
                  <c:v>197.85000610351563</c:v>
                </c:pt>
                <c:pt idx="15875">
                  <c:v>197.25999450683594</c:v>
                </c:pt>
                <c:pt idx="15876">
                  <c:v>197.19000244140625</c:v>
                </c:pt>
                <c:pt idx="15877">
                  <c:v>197.33000183105469</c:v>
                </c:pt>
                <c:pt idx="15878">
                  <c:v>197.60000610351563</c:v>
                </c:pt>
                <c:pt idx="15879">
                  <c:v>197.44000244140625</c:v>
                </c:pt>
                <c:pt idx="15880">
                  <c:v>195.99000549316406</c:v>
                </c:pt>
                <c:pt idx="15881">
                  <c:v>196.66999816894531</c:v>
                </c:pt>
                <c:pt idx="15882">
                  <c:v>196.14999389648438</c:v>
                </c:pt>
                <c:pt idx="15883">
                  <c:v>197.00999450683594</c:v>
                </c:pt>
                <c:pt idx="15884">
                  <c:v>197.03999328613281</c:v>
                </c:pt>
                <c:pt idx="15885">
                  <c:v>196.92999267578125</c:v>
                </c:pt>
                <c:pt idx="15886">
                  <c:v>196.63999938964844</c:v>
                </c:pt>
                <c:pt idx="15887">
                  <c:v>197.27999877929688</c:v>
                </c:pt>
                <c:pt idx="15888">
                  <c:v>196.55999755859375</c:v>
                </c:pt>
                <c:pt idx="15889">
                  <c:v>196.6300048828125</c:v>
                </c:pt>
                <c:pt idx="15890">
                  <c:v>196.08999633789063</c:v>
                </c:pt>
                <c:pt idx="15891">
                  <c:v>196.69000244140625</c:v>
                </c:pt>
                <c:pt idx="15892">
                  <c:v>196.17999267578125</c:v>
                </c:pt>
                <c:pt idx="15893">
                  <c:v>197.28999328613281</c:v>
                </c:pt>
                <c:pt idx="15894">
                  <c:v>197.10000610351563</c:v>
                </c:pt>
                <c:pt idx="15895">
                  <c:v>196.86000061035156</c:v>
                </c:pt>
                <c:pt idx="15896">
                  <c:v>197.22000122070313</c:v>
                </c:pt>
                <c:pt idx="15897">
                  <c:v>197.5</c:v>
                </c:pt>
                <c:pt idx="15898">
                  <c:v>197.47999572753906</c:v>
                </c:pt>
                <c:pt idx="15899">
                  <c:v>196.1300048828125</c:v>
                </c:pt>
                <c:pt idx="15900">
                  <c:v>196.71000671386719</c:v>
                </c:pt>
                <c:pt idx="15901">
                  <c:v>196.07000732421875</c:v>
                </c:pt>
                <c:pt idx="15902">
                  <c:v>197.17999267578125</c:v>
                </c:pt>
                <c:pt idx="15903">
                  <c:v>197.66999816894531</c:v>
                </c:pt>
                <c:pt idx="15904">
                  <c:v>197.25</c:v>
                </c:pt>
                <c:pt idx="15905">
                  <c:v>197.61000061035156</c:v>
                </c:pt>
                <c:pt idx="15906">
                  <c:v>197.17999267578125</c:v>
                </c:pt>
                <c:pt idx="15907">
                  <c:v>196.94999694824219</c:v>
                </c:pt>
                <c:pt idx="15908">
                  <c:v>197.25999450683594</c:v>
                </c:pt>
                <c:pt idx="15909">
                  <c:v>196.24000549316406</c:v>
                </c:pt>
                <c:pt idx="15910">
                  <c:v>196.69000244140625</c:v>
                </c:pt>
                <c:pt idx="15911">
                  <c:v>197.41999816894531</c:v>
                </c:pt>
                <c:pt idx="15912">
                  <c:v>196.67999267578125</c:v>
                </c:pt>
                <c:pt idx="15913">
                  <c:v>198.00999450683594</c:v>
                </c:pt>
                <c:pt idx="15914">
                  <c:v>197.36000061035156</c:v>
                </c:pt>
                <c:pt idx="15915">
                  <c:v>196.71000671386719</c:v>
                </c:pt>
                <c:pt idx="15916">
                  <c:v>196.91999816894531</c:v>
                </c:pt>
                <c:pt idx="15917">
                  <c:v>196.5</c:v>
                </c:pt>
                <c:pt idx="15918">
                  <c:v>196.91000366210938</c:v>
                </c:pt>
                <c:pt idx="15919">
                  <c:v>196.49000549316406</c:v>
                </c:pt>
                <c:pt idx="15920">
                  <c:v>196.88999938964844</c:v>
                </c:pt>
                <c:pt idx="15921">
                  <c:v>196.86000061035156</c:v>
                </c:pt>
                <c:pt idx="15922">
                  <c:v>196.80000305175781</c:v>
                </c:pt>
                <c:pt idx="15923">
                  <c:v>197.72999572753906</c:v>
                </c:pt>
                <c:pt idx="15924">
                  <c:v>197.3800048828125</c:v>
                </c:pt>
                <c:pt idx="15925">
                  <c:v>196.69999694824219</c:v>
                </c:pt>
                <c:pt idx="15926">
                  <c:v>197.3800048828125</c:v>
                </c:pt>
                <c:pt idx="15927">
                  <c:v>197.35000610351563</c:v>
                </c:pt>
                <c:pt idx="15928">
                  <c:v>196.6300048828125</c:v>
                </c:pt>
                <c:pt idx="15929">
                  <c:v>197.3800048828125</c:v>
                </c:pt>
                <c:pt idx="15930">
                  <c:v>197.16000366210938</c:v>
                </c:pt>
                <c:pt idx="15931">
                  <c:v>196.66999816894531</c:v>
                </c:pt>
                <c:pt idx="15932">
                  <c:v>197.30999755859375</c:v>
                </c:pt>
                <c:pt idx="15933">
                  <c:v>196.67999267578125</c:v>
                </c:pt>
                <c:pt idx="15934">
                  <c:v>196.91000366210938</c:v>
                </c:pt>
                <c:pt idx="15935">
                  <c:v>197.00999450683594</c:v>
                </c:pt>
                <c:pt idx="15936">
                  <c:v>197.28999328613281</c:v>
                </c:pt>
                <c:pt idx="15937">
                  <c:v>196.61000061035156</c:v>
                </c:pt>
                <c:pt idx="15938">
                  <c:v>197.33000183105469</c:v>
                </c:pt>
                <c:pt idx="15939">
                  <c:v>197.19999694824219</c:v>
                </c:pt>
                <c:pt idx="15940">
                  <c:v>197.25999450683594</c:v>
                </c:pt>
                <c:pt idx="15941">
                  <c:v>196.58000183105469</c:v>
                </c:pt>
                <c:pt idx="15942">
                  <c:v>196.16999816894531</c:v>
                </c:pt>
                <c:pt idx="15943">
                  <c:v>196.61000061035156</c:v>
                </c:pt>
                <c:pt idx="15944">
                  <c:v>197.94000244140625</c:v>
                </c:pt>
                <c:pt idx="15945">
                  <c:v>197.30000305175781</c:v>
                </c:pt>
                <c:pt idx="15946">
                  <c:v>197.8800048828125</c:v>
                </c:pt>
                <c:pt idx="15947">
                  <c:v>196.92999267578125</c:v>
                </c:pt>
                <c:pt idx="15948">
                  <c:v>196.61000061035156</c:v>
                </c:pt>
                <c:pt idx="15949">
                  <c:v>196.97999572753906</c:v>
                </c:pt>
                <c:pt idx="15950">
                  <c:v>196.69999694824219</c:v>
                </c:pt>
                <c:pt idx="15951">
                  <c:v>196.75</c:v>
                </c:pt>
                <c:pt idx="15952">
                  <c:v>196.47999572753906</c:v>
                </c:pt>
                <c:pt idx="15953">
                  <c:v>196.71000671386719</c:v>
                </c:pt>
                <c:pt idx="15954">
                  <c:v>198.03999328613281</c:v>
                </c:pt>
                <c:pt idx="15955">
                  <c:v>197.41999816894531</c:v>
                </c:pt>
                <c:pt idx="15956">
                  <c:v>198</c:v>
                </c:pt>
                <c:pt idx="15957">
                  <c:v>197.46000671386719</c:v>
                </c:pt>
                <c:pt idx="15958">
                  <c:v>196.25</c:v>
                </c:pt>
                <c:pt idx="15959">
                  <c:v>196.89999389648438</c:v>
                </c:pt>
                <c:pt idx="15960">
                  <c:v>196.27999877929688</c:v>
                </c:pt>
                <c:pt idx="15961">
                  <c:v>196.99000549316406</c:v>
                </c:pt>
                <c:pt idx="15962">
                  <c:v>197.05999755859375</c:v>
                </c:pt>
                <c:pt idx="15963">
                  <c:v>196.92999267578125</c:v>
                </c:pt>
                <c:pt idx="15964">
                  <c:v>197.05000305175781</c:v>
                </c:pt>
                <c:pt idx="15965">
                  <c:v>197.42999267578125</c:v>
                </c:pt>
                <c:pt idx="15966">
                  <c:v>197.77000427246094</c:v>
                </c:pt>
                <c:pt idx="15967">
                  <c:v>197.3800048828125</c:v>
                </c:pt>
                <c:pt idx="15968">
                  <c:v>196.17999267578125</c:v>
                </c:pt>
                <c:pt idx="15969">
                  <c:v>196.75</c:v>
                </c:pt>
                <c:pt idx="15970">
                  <c:v>197.19000244140625</c:v>
                </c:pt>
                <c:pt idx="15971">
                  <c:v>196.99000549316406</c:v>
                </c:pt>
                <c:pt idx="15972">
                  <c:v>197.19000244140625</c:v>
                </c:pt>
                <c:pt idx="15973">
                  <c:v>196.89999389648438</c:v>
                </c:pt>
                <c:pt idx="15974">
                  <c:v>197.19000244140625</c:v>
                </c:pt>
                <c:pt idx="15975">
                  <c:v>197.35000610351563</c:v>
                </c:pt>
                <c:pt idx="15976">
                  <c:v>196.85000610351563</c:v>
                </c:pt>
                <c:pt idx="15977">
                  <c:v>197.33999633789063</c:v>
                </c:pt>
                <c:pt idx="15978">
                  <c:v>197.50999450683594</c:v>
                </c:pt>
                <c:pt idx="15979">
                  <c:v>196.67999267578125</c:v>
                </c:pt>
                <c:pt idx="15980">
                  <c:v>197.50999450683594</c:v>
                </c:pt>
                <c:pt idx="15981">
                  <c:v>197.35000610351563</c:v>
                </c:pt>
                <c:pt idx="15982">
                  <c:v>196.80999755859375</c:v>
                </c:pt>
                <c:pt idx="15983">
                  <c:v>197.33000183105469</c:v>
                </c:pt>
                <c:pt idx="15984">
                  <c:v>197.11000061035156</c:v>
                </c:pt>
                <c:pt idx="15985">
                  <c:v>197.02999877929688</c:v>
                </c:pt>
                <c:pt idx="15986">
                  <c:v>197.13999938964844</c:v>
                </c:pt>
                <c:pt idx="15987">
                  <c:v>197.05999755859375</c:v>
                </c:pt>
                <c:pt idx="15988">
                  <c:v>197.3699951171875</c:v>
                </c:pt>
                <c:pt idx="15989">
                  <c:v>196.94999694824219</c:v>
                </c:pt>
                <c:pt idx="15990">
                  <c:v>196.89999389648438</c:v>
                </c:pt>
                <c:pt idx="15991">
                  <c:v>197.58000183105469</c:v>
                </c:pt>
                <c:pt idx="15992">
                  <c:v>196.85000610351563</c:v>
                </c:pt>
                <c:pt idx="15993">
                  <c:v>197.52999877929688</c:v>
                </c:pt>
                <c:pt idx="15994">
                  <c:v>197.53999328613281</c:v>
                </c:pt>
                <c:pt idx="15995">
                  <c:v>196.82000732421875</c:v>
                </c:pt>
                <c:pt idx="15996">
                  <c:v>196.19999694824219</c:v>
                </c:pt>
                <c:pt idx="15997">
                  <c:v>197.41999816894531</c:v>
                </c:pt>
                <c:pt idx="15998">
                  <c:v>198.02000427246094</c:v>
                </c:pt>
                <c:pt idx="15999">
                  <c:v>197.38999938964844</c:v>
                </c:pt>
                <c:pt idx="16000">
                  <c:v>197.08999633789063</c:v>
                </c:pt>
                <c:pt idx="16001">
                  <c:v>197.1300048828125</c:v>
                </c:pt>
                <c:pt idx="16002">
                  <c:v>196.91000366210938</c:v>
                </c:pt>
                <c:pt idx="16003">
                  <c:v>197.13999938964844</c:v>
                </c:pt>
                <c:pt idx="16004">
                  <c:v>196.64999389648438</c:v>
                </c:pt>
                <c:pt idx="16005">
                  <c:v>196.85000610351563</c:v>
                </c:pt>
                <c:pt idx="16006">
                  <c:v>196.78999328613281</c:v>
                </c:pt>
                <c:pt idx="16007">
                  <c:v>196.91000366210938</c:v>
                </c:pt>
                <c:pt idx="16008">
                  <c:v>197.97000122070313</c:v>
                </c:pt>
                <c:pt idx="16009">
                  <c:v>197.52999877929688</c:v>
                </c:pt>
                <c:pt idx="16010">
                  <c:v>197.91999816894531</c:v>
                </c:pt>
                <c:pt idx="16011">
                  <c:v>196.80000305175781</c:v>
                </c:pt>
                <c:pt idx="16012">
                  <c:v>196.08000183105469</c:v>
                </c:pt>
                <c:pt idx="16013">
                  <c:v>196.80999755859375</c:v>
                </c:pt>
                <c:pt idx="16014">
                  <c:v>197.66999816894531</c:v>
                </c:pt>
                <c:pt idx="16015">
                  <c:v>197.22000122070313</c:v>
                </c:pt>
                <c:pt idx="16016">
                  <c:v>197.72000122070313</c:v>
                </c:pt>
                <c:pt idx="16017">
                  <c:v>197.22000122070313</c:v>
                </c:pt>
                <c:pt idx="16018">
                  <c:v>197.3800048828125</c:v>
                </c:pt>
                <c:pt idx="16019">
                  <c:v>197.38999938964844</c:v>
                </c:pt>
                <c:pt idx="16020">
                  <c:v>197.19999694824219</c:v>
                </c:pt>
                <c:pt idx="16021">
                  <c:v>197.44000244140625</c:v>
                </c:pt>
                <c:pt idx="16022">
                  <c:v>196.25999450683594</c:v>
                </c:pt>
                <c:pt idx="16023">
                  <c:v>196.86000061035156</c:v>
                </c:pt>
                <c:pt idx="16024">
                  <c:v>197.6300048828125</c:v>
                </c:pt>
                <c:pt idx="16025">
                  <c:v>197.49000549316406</c:v>
                </c:pt>
                <c:pt idx="16026">
                  <c:v>196.96000671386719</c:v>
                </c:pt>
                <c:pt idx="16027">
                  <c:v>197.33999633789063</c:v>
                </c:pt>
                <c:pt idx="16028">
                  <c:v>197.00999450683594</c:v>
                </c:pt>
                <c:pt idx="16029">
                  <c:v>197.27000427246094</c:v>
                </c:pt>
                <c:pt idx="16030">
                  <c:v>196.96000671386719</c:v>
                </c:pt>
                <c:pt idx="16031">
                  <c:v>197.33999633789063</c:v>
                </c:pt>
                <c:pt idx="16032">
                  <c:v>197.50999450683594</c:v>
                </c:pt>
                <c:pt idx="16033">
                  <c:v>196.77999877929688</c:v>
                </c:pt>
                <c:pt idx="16034">
                  <c:v>197.52999877929688</c:v>
                </c:pt>
                <c:pt idx="16035">
                  <c:v>198.1199951171875</c:v>
                </c:pt>
                <c:pt idx="16036">
                  <c:v>196.89999389648438</c:v>
                </c:pt>
                <c:pt idx="16037">
                  <c:v>197.30000305175781</c:v>
                </c:pt>
                <c:pt idx="16038">
                  <c:v>196.97000122070313</c:v>
                </c:pt>
                <c:pt idx="16039">
                  <c:v>197.33000183105469</c:v>
                </c:pt>
                <c:pt idx="16040">
                  <c:v>196.91999816894531</c:v>
                </c:pt>
                <c:pt idx="16041">
                  <c:v>196.74000549316406</c:v>
                </c:pt>
                <c:pt idx="16042">
                  <c:v>197.49000549316406</c:v>
                </c:pt>
                <c:pt idx="16043">
                  <c:v>198.13999938964844</c:v>
                </c:pt>
                <c:pt idx="16044">
                  <c:v>197.39999389648438</c:v>
                </c:pt>
                <c:pt idx="16045">
                  <c:v>198.03999328613281</c:v>
                </c:pt>
                <c:pt idx="16046">
                  <c:v>196.91999816894531</c:v>
                </c:pt>
                <c:pt idx="16047">
                  <c:v>196.44999694824219</c:v>
                </c:pt>
                <c:pt idx="16048">
                  <c:v>196.92999267578125</c:v>
                </c:pt>
                <c:pt idx="16049">
                  <c:v>196.82000732421875</c:v>
                </c:pt>
                <c:pt idx="16050">
                  <c:v>196.89999389648438</c:v>
                </c:pt>
                <c:pt idx="16051">
                  <c:v>196.72000122070313</c:v>
                </c:pt>
                <c:pt idx="16052">
                  <c:v>196.80999755859375</c:v>
                </c:pt>
                <c:pt idx="16053">
                  <c:v>196.46000671386719</c:v>
                </c:pt>
                <c:pt idx="16054">
                  <c:v>196.78999328613281</c:v>
                </c:pt>
                <c:pt idx="16055">
                  <c:v>198.05999755859375</c:v>
                </c:pt>
                <c:pt idx="16056">
                  <c:v>197.3800048828125</c:v>
                </c:pt>
                <c:pt idx="16057">
                  <c:v>196.67999267578125</c:v>
                </c:pt>
                <c:pt idx="16058">
                  <c:v>197.24000549316406</c:v>
                </c:pt>
                <c:pt idx="16059">
                  <c:v>196.58000183105469</c:v>
                </c:pt>
                <c:pt idx="16060">
                  <c:v>197.1300048828125</c:v>
                </c:pt>
                <c:pt idx="16061">
                  <c:v>196.8699951171875</c:v>
                </c:pt>
                <c:pt idx="16062">
                  <c:v>196.72000122070313</c:v>
                </c:pt>
                <c:pt idx="16063">
                  <c:v>197.30999755859375</c:v>
                </c:pt>
                <c:pt idx="16064">
                  <c:v>196.63999938964844</c:v>
                </c:pt>
                <c:pt idx="16065">
                  <c:v>196.72000122070313</c:v>
                </c:pt>
                <c:pt idx="16066">
                  <c:v>197.25999450683594</c:v>
                </c:pt>
                <c:pt idx="16067">
                  <c:v>196.69999694824219</c:v>
                </c:pt>
                <c:pt idx="16068">
                  <c:v>197.24000549316406</c:v>
                </c:pt>
                <c:pt idx="16069">
                  <c:v>196.92999267578125</c:v>
                </c:pt>
                <c:pt idx="16070">
                  <c:v>197.08999633789063</c:v>
                </c:pt>
                <c:pt idx="16071">
                  <c:v>196.85000610351563</c:v>
                </c:pt>
                <c:pt idx="16072">
                  <c:v>196.67999267578125</c:v>
                </c:pt>
                <c:pt idx="16073">
                  <c:v>197.38999938964844</c:v>
                </c:pt>
                <c:pt idx="16074">
                  <c:v>197.33000183105469</c:v>
                </c:pt>
                <c:pt idx="16075">
                  <c:v>196.72000122070313</c:v>
                </c:pt>
                <c:pt idx="16076">
                  <c:v>197.3800048828125</c:v>
                </c:pt>
                <c:pt idx="16077">
                  <c:v>196.72000122070313</c:v>
                </c:pt>
                <c:pt idx="16078">
                  <c:v>196.21000671386719</c:v>
                </c:pt>
                <c:pt idx="16079">
                  <c:v>196.80000305175781</c:v>
                </c:pt>
                <c:pt idx="16080">
                  <c:v>197.21000671386719</c:v>
                </c:pt>
                <c:pt idx="16081">
                  <c:v>196.96000671386719</c:v>
                </c:pt>
                <c:pt idx="16082">
                  <c:v>197.11000061035156</c:v>
                </c:pt>
                <c:pt idx="16083">
                  <c:v>197.35000610351563</c:v>
                </c:pt>
                <c:pt idx="16084">
                  <c:v>197.71000671386719</c:v>
                </c:pt>
                <c:pt idx="16085">
                  <c:v>197.39999389648438</c:v>
                </c:pt>
                <c:pt idx="16086">
                  <c:v>197.82000732421875</c:v>
                </c:pt>
                <c:pt idx="16087">
                  <c:v>196.69999694824219</c:v>
                </c:pt>
                <c:pt idx="16088">
                  <c:v>196.02000427246094</c:v>
                </c:pt>
                <c:pt idx="16089">
                  <c:v>196.69999694824219</c:v>
                </c:pt>
                <c:pt idx="16090">
                  <c:v>197.27999877929688</c:v>
                </c:pt>
                <c:pt idx="16091">
                  <c:v>196.99000549316406</c:v>
                </c:pt>
                <c:pt idx="16092">
                  <c:v>197.1199951171875</c:v>
                </c:pt>
                <c:pt idx="16093">
                  <c:v>197.30999755859375</c:v>
                </c:pt>
                <c:pt idx="16094">
                  <c:v>197.66999816894531</c:v>
                </c:pt>
                <c:pt idx="16095">
                  <c:v>197.28999328613281</c:v>
                </c:pt>
                <c:pt idx="16096">
                  <c:v>197.83000183105469</c:v>
                </c:pt>
                <c:pt idx="16097">
                  <c:v>196.6199951171875</c:v>
                </c:pt>
                <c:pt idx="16098">
                  <c:v>196.05000305175781</c:v>
                </c:pt>
                <c:pt idx="16099">
                  <c:v>196.69000244140625</c:v>
                </c:pt>
                <c:pt idx="16100">
                  <c:v>197.08999633789063</c:v>
                </c:pt>
                <c:pt idx="16101">
                  <c:v>196.91000366210938</c:v>
                </c:pt>
                <c:pt idx="16102">
                  <c:v>196.8699951171875</c:v>
                </c:pt>
                <c:pt idx="16103">
                  <c:v>197.30999755859375</c:v>
                </c:pt>
                <c:pt idx="16104">
                  <c:v>196.72000122070313</c:v>
                </c:pt>
                <c:pt idx="16105">
                  <c:v>197.42999267578125</c:v>
                </c:pt>
                <c:pt idx="16106">
                  <c:v>196.66999816894531</c:v>
                </c:pt>
                <c:pt idx="16107">
                  <c:v>196.80000305175781</c:v>
                </c:pt>
                <c:pt idx="16108">
                  <c:v>197.13999938964844</c:v>
                </c:pt>
                <c:pt idx="16109">
                  <c:v>196.94000244140625</c:v>
                </c:pt>
                <c:pt idx="16110">
                  <c:v>196.69000244140625</c:v>
                </c:pt>
                <c:pt idx="16111">
                  <c:v>196.74000549316406</c:v>
                </c:pt>
                <c:pt idx="16112">
                  <c:v>197.35000610351563</c:v>
                </c:pt>
                <c:pt idx="16113">
                  <c:v>197.38999938964844</c:v>
                </c:pt>
                <c:pt idx="16114">
                  <c:v>196.69000244140625</c:v>
                </c:pt>
                <c:pt idx="16115">
                  <c:v>197.28999328613281</c:v>
                </c:pt>
                <c:pt idx="16116">
                  <c:v>196.96000671386719</c:v>
                </c:pt>
                <c:pt idx="16117">
                  <c:v>197.17999267578125</c:v>
                </c:pt>
                <c:pt idx="16118">
                  <c:v>196.85000610351563</c:v>
                </c:pt>
                <c:pt idx="16119">
                  <c:v>196.55999755859375</c:v>
                </c:pt>
                <c:pt idx="16120">
                  <c:v>197.41999816894531</c:v>
                </c:pt>
                <c:pt idx="16121">
                  <c:v>196.64999389648438</c:v>
                </c:pt>
                <c:pt idx="16122">
                  <c:v>197.30000305175781</c:v>
                </c:pt>
                <c:pt idx="16123">
                  <c:v>196.94000244140625</c:v>
                </c:pt>
                <c:pt idx="16124">
                  <c:v>197.13999938964844</c:v>
                </c:pt>
                <c:pt idx="16125">
                  <c:v>197.3699951171875</c:v>
                </c:pt>
                <c:pt idx="16126">
                  <c:v>196.60000610351563</c:v>
                </c:pt>
                <c:pt idx="16127">
                  <c:v>196.71000671386719</c:v>
                </c:pt>
                <c:pt idx="16128">
                  <c:v>196.66000366210938</c:v>
                </c:pt>
                <c:pt idx="16129">
                  <c:v>196.13999938964844</c:v>
                </c:pt>
                <c:pt idx="16130">
                  <c:v>196.89999389648438</c:v>
                </c:pt>
                <c:pt idx="16131">
                  <c:v>196.72999572753906</c:v>
                </c:pt>
                <c:pt idx="16132">
                  <c:v>196.69000244140625</c:v>
                </c:pt>
                <c:pt idx="16133">
                  <c:v>196.30000305175781</c:v>
                </c:pt>
                <c:pt idx="16134">
                  <c:v>197.39999389648438</c:v>
                </c:pt>
                <c:pt idx="16135">
                  <c:v>197.77999877929688</c:v>
                </c:pt>
                <c:pt idx="16136">
                  <c:v>197.08000183105469</c:v>
                </c:pt>
                <c:pt idx="16137">
                  <c:v>197.30000305175781</c:v>
                </c:pt>
                <c:pt idx="16138">
                  <c:v>197.30999755859375</c:v>
                </c:pt>
                <c:pt idx="16139">
                  <c:v>197.85000610351563</c:v>
                </c:pt>
                <c:pt idx="16140">
                  <c:v>196.63999938964844</c:v>
                </c:pt>
                <c:pt idx="16141">
                  <c:v>196.19999694824219</c:v>
                </c:pt>
                <c:pt idx="16142">
                  <c:v>196.8699951171875</c:v>
                </c:pt>
                <c:pt idx="16143">
                  <c:v>197.02000427246094</c:v>
                </c:pt>
                <c:pt idx="16144">
                  <c:v>196.75</c:v>
                </c:pt>
                <c:pt idx="16145">
                  <c:v>196.13999938964844</c:v>
                </c:pt>
                <c:pt idx="16146">
                  <c:v>196.78999328613281</c:v>
                </c:pt>
                <c:pt idx="16147">
                  <c:v>197.47000122070313</c:v>
                </c:pt>
                <c:pt idx="16148">
                  <c:v>197.00999450683594</c:v>
                </c:pt>
                <c:pt idx="16149">
                  <c:v>197.32000732421875</c:v>
                </c:pt>
                <c:pt idx="16150">
                  <c:v>197.41000366210938</c:v>
                </c:pt>
                <c:pt idx="16151">
                  <c:v>196.66000366210938</c:v>
                </c:pt>
                <c:pt idx="16152">
                  <c:v>197.39999389648438</c:v>
                </c:pt>
                <c:pt idx="16153">
                  <c:v>196.8800048828125</c:v>
                </c:pt>
                <c:pt idx="16154">
                  <c:v>197.30000305175781</c:v>
                </c:pt>
                <c:pt idx="16155">
                  <c:v>196.72999572753906</c:v>
                </c:pt>
                <c:pt idx="16156">
                  <c:v>197.44000244140625</c:v>
                </c:pt>
                <c:pt idx="16157">
                  <c:v>197.30000305175781</c:v>
                </c:pt>
                <c:pt idx="16158">
                  <c:v>196.88999938964844</c:v>
                </c:pt>
                <c:pt idx="16159">
                  <c:v>197.08000183105469</c:v>
                </c:pt>
                <c:pt idx="16160">
                  <c:v>196.77999877929688</c:v>
                </c:pt>
                <c:pt idx="16161">
                  <c:v>196.19999694824219</c:v>
                </c:pt>
                <c:pt idx="16162">
                  <c:v>196.58000183105469</c:v>
                </c:pt>
                <c:pt idx="16163">
                  <c:v>197.3800048828125</c:v>
                </c:pt>
                <c:pt idx="16164">
                  <c:v>197.91999816894531</c:v>
                </c:pt>
                <c:pt idx="16165">
                  <c:v>197.16999816894531</c:v>
                </c:pt>
                <c:pt idx="16166">
                  <c:v>196.85000610351563</c:v>
                </c:pt>
                <c:pt idx="16167">
                  <c:v>197.27999877929688</c:v>
                </c:pt>
                <c:pt idx="16168">
                  <c:v>197.47999572753906</c:v>
                </c:pt>
                <c:pt idx="16169">
                  <c:v>196.74000549316406</c:v>
                </c:pt>
                <c:pt idx="16170">
                  <c:v>196.08000183105469</c:v>
                </c:pt>
                <c:pt idx="16171">
                  <c:v>196.80000305175781</c:v>
                </c:pt>
                <c:pt idx="16172">
                  <c:v>196.89999389648438</c:v>
                </c:pt>
                <c:pt idx="16173">
                  <c:v>196.77999877929688</c:v>
                </c:pt>
                <c:pt idx="16174">
                  <c:v>196.3800048828125</c:v>
                </c:pt>
                <c:pt idx="16175">
                  <c:v>197.35000610351563</c:v>
                </c:pt>
                <c:pt idx="16176">
                  <c:v>197.91999816894531</c:v>
                </c:pt>
                <c:pt idx="16177">
                  <c:v>197.32000732421875</c:v>
                </c:pt>
                <c:pt idx="16178">
                  <c:v>197.64999389648438</c:v>
                </c:pt>
                <c:pt idx="16179">
                  <c:v>197.38999938964844</c:v>
                </c:pt>
                <c:pt idx="16180">
                  <c:v>197.66999816894531</c:v>
                </c:pt>
                <c:pt idx="16181">
                  <c:v>197.47000122070313</c:v>
                </c:pt>
                <c:pt idx="16182">
                  <c:v>196.1300048828125</c:v>
                </c:pt>
                <c:pt idx="16183">
                  <c:v>196.85000610351563</c:v>
                </c:pt>
                <c:pt idx="16184">
                  <c:v>197.13999938964844</c:v>
                </c:pt>
                <c:pt idx="16185">
                  <c:v>196.86000061035156</c:v>
                </c:pt>
                <c:pt idx="16186">
                  <c:v>196.44000244140625</c:v>
                </c:pt>
                <c:pt idx="16187">
                  <c:v>196.69000244140625</c:v>
                </c:pt>
                <c:pt idx="16188">
                  <c:v>197.41000366210938</c:v>
                </c:pt>
                <c:pt idx="16189">
                  <c:v>197.25999450683594</c:v>
                </c:pt>
                <c:pt idx="16190">
                  <c:v>196.72999572753906</c:v>
                </c:pt>
                <c:pt idx="16191">
                  <c:v>197.00999450683594</c:v>
                </c:pt>
                <c:pt idx="16192">
                  <c:v>197.49000549316406</c:v>
                </c:pt>
                <c:pt idx="16193">
                  <c:v>197.3699951171875</c:v>
                </c:pt>
                <c:pt idx="16194">
                  <c:v>197.82000732421875</c:v>
                </c:pt>
                <c:pt idx="16195">
                  <c:v>197.3699951171875</c:v>
                </c:pt>
                <c:pt idx="16196">
                  <c:v>196.21000671386719</c:v>
                </c:pt>
                <c:pt idx="16197">
                  <c:v>196.74000549316406</c:v>
                </c:pt>
                <c:pt idx="16198">
                  <c:v>196.88999938964844</c:v>
                </c:pt>
                <c:pt idx="16199">
                  <c:v>196.61000061035156</c:v>
                </c:pt>
                <c:pt idx="16200">
                  <c:v>196.14999389648438</c:v>
                </c:pt>
                <c:pt idx="16201">
                  <c:v>196.44000244140625</c:v>
                </c:pt>
                <c:pt idx="16202">
                  <c:v>197.6300048828125</c:v>
                </c:pt>
                <c:pt idx="16203">
                  <c:v>197.03999328613281</c:v>
                </c:pt>
                <c:pt idx="16204">
                  <c:v>196.66000366210938</c:v>
                </c:pt>
                <c:pt idx="16205">
                  <c:v>196.86000061035156</c:v>
                </c:pt>
                <c:pt idx="16206">
                  <c:v>196.6300048828125</c:v>
                </c:pt>
                <c:pt idx="16207">
                  <c:v>197.19000244140625</c:v>
                </c:pt>
                <c:pt idx="16208">
                  <c:v>196.57000732421875</c:v>
                </c:pt>
                <c:pt idx="16209">
                  <c:v>196.5</c:v>
                </c:pt>
                <c:pt idx="16210">
                  <c:v>197.25</c:v>
                </c:pt>
                <c:pt idx="16211">
                  <c:v>196.55999755859375</c:v>
                </c:pt>
                <c:pt idx="16212">
                  <c:v>196.66999816894531</c:v>
                </c:pt>
                <c:pt idx="16213">
                  <c:v>197.05999755859375</c:v>
                </c:pt>
                <c:pt idx="16214">
                  <c:v>196.75</c:v>
                </c:pt>
                <c:pt idx="16215">
                  <c:v>196.38999938964844</c:v>
                </c:pt>
                <c:pt idx="16216">
                  <c:v>196.72000122070313</c:v>
                </c:pt>
                <c:pt idx="16217">
                  <c:v>196.72999572753906</c:v>
                </c:pt>
                <c:pt idx="16218">
                  <c:v>196.80000305175781</c:v>
                </c:pt>
                <c:pt idx="16219">
                  <c:v>196.63999938964844</c:v>
                </c:pt>
                <c:pt idx="16220">
                  <c:v>197.25</c:v>
                </c:pt>
                <c:pt idx="16221">
                  <c:v>197.80000305175781</c:v>
                </c:pt>
                <c:pt idx="16222">
                  <c:v>196.66000366210938</c:v>
                </c:pt>
                <c:pt idx="16223">
                  <c:v>196.02000427246094</c:v>
                </c:pt>
                <c:pt idx="16224">
                  <c:v>196.63999938964844</c:v>
                </c:pt>
                <c:pt idx="16225">
                  <c:v>197.3800048828125</c:v>
                </c:pt>
                <c:pt idx="16226">
                  <c:v>196.96000671386719</c:v>
                </c:pt>
                <c:pt idx="16227">
                  <c:v>197.3699951171875</c:v>
                </c:pt>
                <c:pt idx="16228">
                  <c:v>197.21000671386719</c:v>
                </c:pt>
                <c:pt idx="16229">
                  <c:v>197.36000061035156</c:v>
                </c:pt>
                <c:pt idx="16230">
                  <c:v>197.07000732421875</c:v>
                </c:pt>
                <c:pt idx="16231">
                  <c:v>197.13999938964844</c:v>
                </c:pt>
                <c:pt idx="16232">
                  <c:v>196.39999389648438</c:v>
                </c:pt>
                <c:pt idx="16233">
                  <c:v>196.02000427246094</c:v>
                </c:pt>
                <c:pt idx="16234">
                  <c:v>196.58999633789063</c:v>
                </c:pt>
                <c:pt idx="16235">
                  <c:v>196.07000732421875</c:v>
                </c:pt>
                <c:pt idx="16236">
                  <c:v>196.6300048828125</c:v>
                </c:pt>
                <c:pt idx="16237">
                  <c:v>197.86000061035156</c:v>
                </c:pt>
                <c:pt idx="16238">
                  <c:v>197.30000305175781</c:v>
                </c:pt>
                <c:pt idx="16239">
                  <c:v>197.8800048828125</c:v>
                </c:pt>
                <c:pt idx="16240">
                  <c:v>196.77999877929688</c:v>
                </c:pt>
                <c:pt idx="16241">
                  <c:v>196.41000366210938</c:v>
                </c:pt>
                <c:pt idx="16242">
                  <c:v>196.89999389648438</c:v>
                </c:pt>
                <c:pt idx="16243">
                  <c:v>196.78999328613281</c:v>
                </c:pt>
                <c:pt idx="16244">
                  <c:v>196.83000183105469</c:v>
                </c:pt>
                <c:pt idx="16245">
                  <c:v>196.83999633789063</c:v>
                </c:pt>
                <c:pt idx="16246">
                  <c:v>196.8699951171875</c:v>
                </c:pt>
                <c:pt idx="16247">
                  <c:v>197.86000061035156</c:v>
                </c:pt>
                <c:pt idx="16248">
                  <c:v>197.35000610351563</c:v>
                </c:pt>
                <c:pt idx="16249">
                  <c:v>196.63999938964844</c:v>
                </c:pt>
                <c:pt idx="16250">
                  <c:v>196.72999572753906</c:v>
                </c:pt>
                <c:pt idx="16251">
                  <c:v>197.42999267578125</c:v>
                </c:pt>
                <c:pt idx="16252">
                  <c:v>196.82000732421875</c:v>
                </c:pt>
                <c:pt idx="16253">
                  <c:v>197.44000244140625</c:v>
                </c:pt>
                <c:pt idx="16254">
                  <c:v>197.11000061035156</c:v>
                </c:pt>
                <c:pt idx="16255">
                  <c:v>196.97999572753906</c:v>
                </c:pt>
                <c:pt idx="16256">
                  <c:v>197.11000061035156</c:v>
                </c:pt>
                <c:pt idx="16257">
                  <c:v>196.80000305175781</c:v>
                </c:pt>
                <c:pt idx="16258">
                  <c:v>197.30000305175781</c:v>
                </c:pt>
                <c:pt idx="16259">
                  <c:v>196.82000732421875</c:v>
                </c:pt>
                <c:pt idx="16260">
                  <c:v>196.72000122070313</c:v>
                </c:pt>
                <c:pt idx="16261">
                  <c:v>197.47999572753906</c:v>
                </c:pt>
                <c:pt idx="16262">
                  <c:v>197.97000122070313</c:v>
                </c:pt>
                <c:pt idx="16263">
                  <c:v>197.42999267578125</c:v>
                </c:pt>
                <c:pt idx="16264">
                  <c:v>197.94000244140625</c:v>
                </c:pt>
                <c:pt idx="16265">
                  <c:v>197.47000122070313</c:v>
                </c:pt>
                <c:pt idx="16266">
                  <c:v>196.13999938964844</c:v>
                </c:pt>
                <c:pt idx="16267">
                  <c:v>196.72000122070313</c:v>
                </c:pt>
                <c:pt idx="16268">
                  <c:v>196.03999328613281</c:v>
                </c:pt>
                <c:pt idx="16269">
                  <c:v>197.13999938964844</c:v>
                </c:pt>
                <c:pt idx="16270">
                  <c:v>197.58000183105469</c:v>
                </c:pt>
                <c:pt idx="16271">
                  <c:v>197.16000366210938</c:v>
                </c:pt>
                <c:pt idx="16272">
                  <c:v>197.00999450683594</c:v>
                </c:pt>
                <c:pt idx="16273">
                  <c:v>197.22000122070313</c:v>
                </c:pt>
                <c:pt idx="16274">
                  <c:v>197.02000427246094</c:v>
                </c:pt>
                <c:pt idx="16275">
                  <c:v>197.07000732421875</c:v>
                </c:pt>
                <c:pt idx="16276">
                  <c:v>196.33999633789063</c:v>
                </c:pt>
                <c:pt idx="16277">
                  <c:v>196.6300048828125</c:v>
                </c:pt>
                <c:pt idx="16278">
                  <c:v>197.28999328613281</c:v>
                </c:pt>
                <c:pt idx="16279">
                  <c:v>197.28999328613281</c:v>
                </c:pt>
                <c:pt idx="16280">
                  <c:v>197.91999816894531</c:v>
                </c:pt>
                <c:pt idx="16281">
                  <c:v>197.36000061035156</c:v>
                </c:pt>
                <c:pt idx="16282">
                  <c:v>196.07000732421875</c:v>
                </c:pt>
                <c:pt idx="16283">
                  <c:v>196.75</c:v>
                </c:pt>
                <c:pt idx="16284">
                  <c:v>197.27999877929688</c:v>
                </c:pt>
                <c:pt idx="16285">
                  <c:v>196.97999572753906</c:v>
                </c:pt>
                <c:pt idx="16286">
                  <c:v>197.24000549316406</c:v>
                </c:pt>
                <c:pt idx="16287">
                  <c:v>197.02000427246094</c:v>
                </c:pt>
                <c:pt idx="16288">
                  <c:v>196.97999572753906</c:v>
                </c:pt>
                <c:pt idx="16289">
                  <c:v>197.32000732421875</c:v>
                </c:pt>
                <c:pt idx="16290">
                  <c:v>196.74000549316406</c:v>
                </c:pt>
                <c:pt idx="16291">
                  <c:v>197.19999694824219</c:v>
                </c:pt>
                <c:pt idx="16292">
                  <c:v>197.30000305175781</c:v>
                </c:pt>
                <c:pt idx="16293">
                  <c:v>196.72000122070313</c:v>
                </c:pt>
                <c:pt idx="16294">
                  <c:v>197.33000183105469</c:v>
                </c:pt>
                <c:pt idx="16295">
                  <c:v>196.67999267578125</c:v>
                </c:pt>
                <c:pt idx="16296">
                  <c:v>196.58999633789063</c:v>
                </c:pt>
                <c:pt idx="16297">
                  <c:v>197.41000366210938</c:v>
                </c:pt>
                <c:pt idx="16298">
                  <c:v>196.6300048828125</c:v>
                </c:pt>
                <c:pt idx="16299">
                  <c:v>196.75999450683594</c:v>
                </c:pt>
                <c:pt idx="16300">
                  <c:v>197.33000183105469</c:v>
                </c:pt>
                <c:pt idx="16301">
                  <c:v>197.3699951171875</c:v>
                </c:pt>
                <c:pt idx="16302">
                  <c:v>197.07000732421875</c:v>
                </c:pt>
                <c:pt idx="16303">
                  <c:v>197.19999694824219</c:v>
                </c:pt>
                <c:pt idx="16304">
                  <c:v>197.10000610351563</c:v>
                </c:pt>
                <c:pt idx="16305">
                  <c:v>196.77999877929688</c:v>
                </c:pt>
                <c:pt idx="16306">
                  <c:v>196.91999816894531</c:v>
                </c:pt>
                <c:pt idx="16307">
                  <c:v>196.8800048828125</c:v>
                </c:pt>
                <c:pt idx="16308">
                  <c:v>196.8699951171875</c:v>
                </c:pt>
                <c:pt idx="16309">
                  <c:v>196.8800048828125</c:v>
                </c:pt>
                <c:pt idx="16310">
                  <c:v>197.47000122070313</c:v>
                </c:pt>
                <c:pt idx="16311">
                  <c:v>197.92999267578125</c:v>
                </c:pt>
                <c:pt idx="16312">
                  <c:v>197.46000671386719</c:v>
                </c:pt>
                <c:pt idx="16313">
                  <c:v>196.17999267578125</c:v>
                </c:pt>
                <c:pt idx="16314">
                  <c:v>196.83999633789063</c:v>
                </c:pt>
                <c:pt idx="16315">
                  <c:v>196.21000671386719</c:v>
                </c:pt>
                <c:pt idx="16316">
                  <c:v>197.3699951171875</c:v>
                </c:pt>
                <c:pt idx="16317">
                  <c:v>198.02000427246094</c:v>
                </c:pt>
                <c:pt idx="16318">
                  <c:v>197.46000671386719</c:v>
                </c:pt>
                <c:pt idx="16319">
                  <c:v>198.05999755859375</c:v>
                </c:pt>
                <c:pt idx="16320">
                  <c:v>197.1300048828125</c:v>
                </c:pt>
                <c:pt idx="16321">
                  <c:v>196.86000061035156</c:v>
                </c:pt>
                <c:pt idx="16322">
                  <c:v>197.08999633789063</c:v>
                </c:pt>
                <c:pt idx="16323">
                  <c:v>196.74000549316406</c:v>
                </c:pt>
                <c:pt idx="16324">
                  <c:v>196.80999755859375</c:v>
                </c:pt>
                <c:pt idx="16325">
                  <c:v>196.63999938964844</c:v>
                </c:pt>
                <c:pt idx="16326">
                  <c:v>196.89999389648438</c:v>
                </c:pt>
                <c:pt idx="16327">
                  <c:v>197.96000671386719</c:v>
                </c:pt>
                <c:pt idx="16328">
                  <c:v>197.5</c:v>
                </c:pt>
                <c:pt idx="16329">
                  <c:v>196.66000366210938</c:v>
                </c:pt>
                <c:pt idx="16330">
                  <c:v>196.75999450683594</c:v>
                </c:pt>
                <c:pt idx="16331">
                  <c:v>197.27999877929688</c:v>
                </c:pt>
                <c:pt idx="16332">
                  <c:v>196.75</c:v>
                </c:pt>
                <c:pt idx="16333">
                  <c:v>197</c:v>
                </c:pt>
                <c:pt idx="16334">
                  <c:v>196.97999572753906</c:v>
                </c:pt>
                <c:pt idx="16335">
                  <c:v>197.11000061035156</c:v>
                </c:pt>
                <c:pt idx="16336">
                  <c:v>196.94999694824219</c:v>
                </c:pt>
                <c:pt idx="16337">
                  <c:v>197.72000122070313</c:v>
                </c:pt>
                <c:pt idx="16338">
                  <c:v>197.44999694824219</c:v>
                </c:pt>
                <c:pt idx="16339">
                  <c:v>196.71000671386719</c:v>
                </c:pt>
                <c:pt idx="16340">
                  <c:v>196.71000671386719</c:v>
                </c:pt>
                <c:pt idx="16341">
                  <c:v>197.33999633789063</c:v>
                </c:pt>
                <c:pt idx="16342">
                  <c:v>196.72999572753906</c:v>
                </c:pt>
                <c:pt idx="16343">
                  <c:v>197.16000366210938</c:v>
                </c:pt>
                <c:pt idx="16344">
                  <c:v>196.92999267578125</c:v>
                </c:pt>
                <c:pt idx="16345">
                  <c:v>196.99000549316406</c:v>
                </c:pt>
                <c:pt idx="16346">
                  <c:v>197.32000732421875</c:v>
                </c:pt>
                <c:pt idx="16347">
                  <c:v>196.67999267578125</c:v>
                </c:pt>
                <c:pt idx="16348">
                  <c:v>197.39999389648438</c:v>
                </c:pt>
                <c:pt idx="16349">
                  <c:v>197.44000244140625</c:v>
                </c:pt>
                <c:pt idx="16350">
                  <c:v>196.69000244140625</c:v>
                </c:pt>
                <c:pt idx="16351">
                  <c:v>197.35000610351563</c:v>
                </c:pt>
                <c:pt idx="16352">
                  <c:v>197.05000305175781</c:v>
                </c:pt>
                <c:pt idx="16353">
                  <c:v>196.91999816894531</c:v>
                </c:pt>
                <c:pt idx="16354">
                  <c:v>196.97999572753906</c:v>
                </c:pt>
                <c:pt idx="16355">
                  <c:v>196.75999450683594</c:v>
                </c:pt>
                <c:pt idx="16356">
                  <c:v>197.36000061035156</c:v>
                </c:pt>
                <c:pt idx="16357">
                  <c:v>196.69999694824219</c:v>
                </c:pt>
                <c:pt idx="16358">
                  <c:v>196.67999267578125</c:v>
                </c:pt>
                <c:pt idx="16359">
                  <c:v>197.30000305175781</c:v>
                </c:pt>
                <c:pt idx="16360">
                  <c:v>198.03999328613281</c:v>
                </c:pt>
                <c:pt idx="16361">
                  <c:v>197.30999755859375</c:v>
                </c:pt>
                <c:pt idx="16362">
                  <c:v>197.11000061035156</c:v>
                </c:pt>
                <c:pt idx="16363">
                  <c:v>196.96000671386719</c:v>
                </c:pt>
                <c:pt idx="16364">
                  <c:v>196.72999572753906</c:v>
                </c:pt>
                <c:pt idx="16365">
                  <c:v>196.78999328613281</c:v>
                </c:pt>
                <c:pt idx="16366">
                  <c:v>196.58000183105469</c:v>
                </c:pt>
                <c:pt idx="16367">
                  <c:v>196.80000305175781</c:v>
                </c:pt>
                <c:pt idx="16368">
                  <c:v>198</c:v>
                </c:pt>
                <c:pt idx="16369">
                  <c:v>197.41000366210938</c:v>
                </c:pt>
                <c:pt idx="16370">
                  <c:v>198.05000305175781</c:v>
                </c:pt>
                <c:pt idx="16371">
                  <c:v>196.8800048828125</c:v>
                </c:pt>
                <c:pt idx="16372">
                  <c:v>196.44000244140625</c:v>
                </c:pt>
                <c:pt idx="16373">
                  <c:v>196.83999633789063</c:v>
                </c:pt>
                <c:pt idx="16374">
                  <c:v>196.58999633789063</c:v>
                </c:pt>
                <c:pt idx="16375">
                  <c:v>196.72999572753906</c:v>
                </c:pt>
                <c:pt idx="16376">
                  <c:v>196.58999633789063</c:v>
                </c:pt>
                <c:pt idx="16377">
                  <c:v>197.42999267578125</c:v>
                </c:pt>
                <c:pt idx="16378">
                  <c:v>198.03999328613281</c:v>
                </c:pt>
                <c:pt idx="16379">
                  <c:v>197.47000122070313</c:v>
                </c:pt>
                <c:pt idx="16380">
                  <c:v>198.02999877929688</c:v>
                </c:pt>
                <c:pt idx="16381">
                  <c:v>196.86000061035156</c:v>
                </c:pt>
                <c:pt idx="16382">
                  <c:v>196.5</c:v>
                </c:pt>
                <c:pt idx="16383">
                  <c:v>197.02000427246094</c:v>
                </c:pt>
                <c:pt idx="16384">
                  <c:v>196.77999877929688</c:v>
                </c:pt>
                <c:pt idx="16385">
                  <c:v>197.08999633789063</c:v>
                </c:pt>
                <c:pt idx="16386">
                  <c:v>196.44999694824219</c:v>
                </c:pt>
                <c:pt idx="16387">
                  <c:v>196.72999572753906</c:v>
                </c:pt>
                <c:pt idx="16388">
                  <c:v>197.46000671386719</c:v>
                </c:pt>
                <c:pt idx="16389">
                  <c:v>196.67999267578125</c:v>
                </c:pt>
                <c:pt idx="16390">
                  <c:v>196.75</c:v>
                </c:pt>
                <c:pt idx="16391">
                  <c:v>197.27000427246094</c:v>
                </c:pt>
                <c:pt idx="16392">
                  <c:v>196.83000183105469</c:v>
                </c:pt>
                <c:pt idx="16393">
                  <c:v>197.22000122070313</c:v>
                </c:pt>
                <c:pt idx="16394">
                  <c:v>196.75</c:v>
                </c:pt>
                <c:pt idx="16395">
                  <c:v>197.32000732421875</c:v>
                </c:pt>
                <c:pt idx="16396">
                  <c:v>196.05999755859375</c:v>
                </c:pt>
                <c:pt idx="16397">
                  <c:v>196.66999816894531</c:v>
                </c:pt>
                <c:pt idx="16398">
                  <c:v>197.28999328613281</c:v>
                </c:pt>
                <c:pt idx="16399">
                  <c:v>197.91999816894531</c:v>
                </c:pt>
                <c:pt idx="16400">
                  <c:v>196.96000671386719</c:v>
                </c:pt>
                <c:pt idx="16401">
                  <c:v>197.00999450683594</c:v>
                </c:pt>
                <c:pt idx="16402">
                  <c:v>197.02999877929688</c:v>
                </c:pt>
                <c:pt idx="16403">
                  <c:v>197.41000366210938</c:v>
                </c:pt>
                <c:pt idx="16404">
                  <c:v>196.71000671386719</c:v>
                </c:pt>
                <c:pt idx="16405">
                  <c:v>196.11000061035156</c:v>
                </c:pt>
                <c:pt idx="16406">
                  <c:v>196.72999572753906</c:v>
                </c:pt>
                <c:pt idx="16407">
                  <c:v>197.3699951171875</c:v>
                </c:pt>
                <c:pt idx="16408">
                  <c:v>197.17999267578125</c:v>
                </c:pt>
                <c:pt idx="16409">
                  <c:v>197.3800048828125</c:v>
                </c:pt>
                <c:pt idx="16410">
                  <c:v>197.32000732421875</c:v>
                </c:pt>
                <c:pt idx="16411">
                  <c:v>197.66999816894531</c:v>
                </c:pt>
                <c:pt idx="16412">
                  <c:v>197.39999389648438</c:v>
                </c:pt>
                <c:pt idx="16413">
                  <c:v>196.07000732421875</c:v>
                </c:pt>
                <c:pt idx="16414">
                  <c:v>196.72000122070313</c:v>
                </c:pt>
                <c:pt idx="16415">
                  <c:v>196.24000549316406</c:v>
                </c:pt>
                <c:pt idx="16416">
                  <c:v>196.8800048828125</c:v>
                </c:pt>
                <c:pt idx="16417">
                  <c:v>196.63999938964844</c:v>
                </c:pt>
                <c:pt idx="16418">
                  <c:v>196.69999694824219</c:v>
                </c:pt>
                <c:pt idx="16419">
                  <c:v>197.39999389648438</c:v>
                </c:pt>
                <c:pt idx="16420">
                  <c:v>197.36000061035156</c:v>
                </c:pt>
                <c:pt idx="16421">
                  <c:v>196.74000549316406</c:v>
                </c:pt>
                <c:pt idx="16422">
                  <c:v>197.25999450683594</c:v>
                </c:pt>
                <c:pt idx="16423">
                  <c:v>196.91000366210938</c:v>
                </c:pt>
                <c:pt idx="16424">
                  <c:v>197.30000305175781</c:v>
                </c:pt>
                <c:pt idx="16425">
                  <c:v>197.52999877929688</c:v>
                </c:pt>
                <c:pt idx="16426">
                  <c:v>197.3800048828125</c:v>
                </c:pt>
                <c:pt idx="16427">
                  <c:v>195.97000122070313</c:v>
                </c:pt>
                <c:pt idx="16428">
                  <c:v>196.77000427246094</c:v>
                </c:pt>
                <c:pt idx="16429">
                  <c:v>197.32000732421875</c:v>
                </c:pt>
                <c:pt idx="16430">
                  <c:v>196.86000061035156</c:v>
                </c:pt>
                <c:pt idx="16431">
                  <c:v>196.74000549316406</c:v>
                </c:pt>
                <c:pt idx="16432">
                  <c:v>196.77000427246094</c:v>
                </c:pt>
                <c:pt idx="16433">
                  <c:v>197.38999938964844</c:v>
                </c:pt>
                <c:pt idx="16434">
                  <c:v>197.3800048828125</c:v>
                </c:pt>
                <c:pt idx="16435">
                  <c:v>197.94999694824219</c:v>
                </c:pt>
                <c:pt idx="16436">
                  <c:v>197.28999328613281</c:v>
                </c:pt>
                <c:pt idx="16437">
                  <c:v>196.8800048828125</c:v>
                </c:pt>
                <c:pt idx="16438">
                  <c:v>197.25</c:v>
                </c:pt>
                <c:pt idx="16439">
                  <c:v>196.83999633789063</c:v>
                </c:pt>
                <c:pt idx="16440">
                  <c:v>196.6199951171875</c:v>
                </c:pt>
                <c:pt idx="16441">
                  <c:v>197.38999938964844</c:v>
                </c:pt>
                <c:pt idx="16442">
                  <c:v>196.72000122070313</c:v>
                </c:pt>
                <c:pt idx="16443">
                  <c:v>197</c:v>
                </c:pt>
                <c:pt idx="16444">
                  <c:v>196.88999938964844</c:v>
                </c:pt>
                <c:pt idx="16445">
                  <c:v>197.16000366210938</c:v>
                </c:pt>
                <c:pt idx="16446">
                  <c:v>196.75</c:v>
                </c:pt>
                <c:pt idx="16447">
                  <c:v>197.92999267578125</c:v>
                </c:pt>
                <c:pt idx="16448">
                  <c:v>197.30000305175781</c:v>
                </c:pt>
                <c:pt idx="16449">
                  <c:v>196.60000610351563</c:v>
                </c:pt>
                <c:pt idx="16450">
                  <c:v>196.11000061035156</c:v>
                </c:pt>
                <c:pt idx="16451">
                  <c:v>196.96000671386719</c:v>
                </c:pt>
                <c:pt idx="16452">
                  <c:v>197.02000427246094</c:v>
                </c:pt>
                <c:pt idx="16453">
                  <c:v>196.71000671386719</c:v>
                </c:pt>
                <c:pt idx="16454">
                  <c:v>196.6300048828125</c:v>
                </c:pt>
                <c:pt idx="16455">
                  <c:v>197.49000549316406</c:v>
                </c:pt>
                <c:pt idx="16456">
                  <c:v>198.1199951171875</c:v>
                </c:pt>
                <c:pt idx="16457">
                  <c:v>197.39999389648438</c:v>
                </c:pt>
                <c:pt idx="16458">
                  <c:v>196.61000061035156</c:v>
                </c:pt>
                <c:pt idx="16459">
                  <c:v>197.05999755859375</c:v>
                </c:pt>
                <c:pt idx="16460">
                  <c:v>196.96000671386719</c:v>
                </c:pt>
                <c:pt idx="16461">
                  <c:v>196.78999328613281</c:v>
                </c:pt>
                <c:pt idx="16462">
                  <c:v>196.27999877929688</c:v>
                </c:pt>
                <c:pt idx="16463">
                  <c:v>196.66000366210938</c:v>
                </c:pt>
                <c:pt idx="16464">
                  <c:v>197.85000610351563</c:v>
                </c:pt>
                <c:pt idx="16465">
                  <c:v>197.22999572753906</c:v>
                </c:pt>
                <c:pt idx="16466">
                  <c:v>197.53999328613281</c:v>
                </c:pt>
                <c:pt idx="16467">
                  <c:v>197.05000305175781</c:v>
                </c:pt>
                <c:pt idx="16468">
                  <c:v>197.53999328613281</c:v>
                </c:pt>
                <c:pt idx="16469">
                  <c:v>197.38999938964844</c:v>
                </c:pt>
                <c:pt idx="16470">
                  <c:v>197.82000732421875</c:v>
                </c:pt>
                <c:pt idx="16471">
                  <c:v>196.74000549316406</c:v>
                </c:pt>
                <c:pt idx="16472">
                  <c:v>196.83000183105469</c:v>
                </c:pt>
                <c:pt idx="16473">
                  <c:v>196.80000305175781</c:v>
                </c:pt>
                <c:pt idx="16474">
                  <c:v>197.16999816894531</c:v>
                </c:pt>
                <c:pt idx="16475">
                  <c:v>196.75</c:v>
                </c:pt>
                <c:pt idx="16476">
                  <c:v>197.27999877929688</c:v>
                </c:pt>
                <c:pt idx="16477">
                  <c:v>197.35000610351563</c:v>
                </c:pt>
                <c:pt idx="16478">
                  <c:v>196.6199951171875</c:v>
                </c:pt>
                <c:pt idx="16479">
                  <c:v>197.22999572753906</c:v>
                </c:pt>
                <c:pt idx="16480">
                  <c:v>196.78999328613281</c:v>
                </c:pt>
                <c:pt idx="16481">
                  <c:v>197.19000244140625</c:v>
                </c:pt>
                <c:pt idx="16482">
                  <c:v>197.41999816894531</c:v>
                </c:pt>
                <c:pt idx="16483">
                  <c:v>197.35000610351563</c:v>
                </c:pt>
                <c:pt idx="16484">
                  <c:v>196.05999755859375</c:v>
                </c:pt>
                <c:pt idx="16485">
                  <c:v>196.78999328613281</c:v>
                </c:pt>
                <c:pt idx="16486">
                  <c:v>196.19000244140625</c:v>
                </c:pt>
                <c:pt idx="16487">
                  <c:v>196.89999389648438</c:v>
                </c:pt>
                <c:pt idx="16488">
                  <c:v>196.83000183105469</c:v>
                </c:pt>
                <c:pt idx="16489">
                  <c:v>196.80999755859375</c:v>
                </c:pt>
                <c:pt idx="16490">
                  <c:v>198</c:v>
                </c:pt>
                <c:pt idx="16491">
                  <c:v>197.42999267578125</c:v>
                </c:pt>
                <c:pt idx="16492">
                  <c:v>196.85000610351563</c:v>
                </c:pt>
                <c:pt idx="16493">
                  <c:v>197.32000732421875</c:v>
                </c:pt>
                <c:pt idx="16494">
                  <c:v>196.77999877929688</c:v>
                </c:pt>
                <c:pt idx="16495">
                  <c:v>197.42999267578125</c:v>
                </c:pt>
                <c:pt idx="16496">
                  <c:v>196.75</c:v>
                </c:pt>
                <c:pt idx="16497">
                  <c:v>196.78999328613281</c:v>
                </c:pt>
                <c:pt idx="16498">
                  <c:v>197.14999389648438</c:v>
                </c:pt>
                <c:pt idx="16499">
                  <c:v>197.1300048828125</c:v>
                </c:pt>
                <c:pt idx="16500">
                  <c:v>197.41000366210938</c:v>
                </c:pt>
                <c:pt idx="16501">
                  <c:v>196.72999572753906</c:v>
                </c:pt>
                <c:pt idx="16502">
                  <c:v>197.38999938964844</c:v>
                </c:pt>
                <c:pt idx="16503">
                  <c:v>197.89999389648438</c:v>
                </c:pt>
                <c:pt idx="16504">
                  <c:v>197.02999877929688</c:v>
                </c:pt>
                <c:pt idx="16505">
                  <c:v>197.21000671386719</c:v>
                </c:pt>
                <c:pt idx="16506">
                  <c:v>197.27000427246094</c:v>
                </c:pt>
                <c:pt idx="16507">
                  <c:v>197.38999938964844</c:v>
                </c:pt>
                <c:pt idx="16508">
                  <c:v>196.74000549316406</c:v>
                </c:pt>
                <c:pt idx="16509">
                  <c:v>196.38999938964844</c:v>
                </c:pt>
                <c:pt idx="16510">
                  <c:v>196.99000549316406</c:v>
                </c:pt>
                <c:pt idx="16511">
                  <c:v>196.53999328613281</c:v>
                </c:pt>
                <c:pt idx="16512">
                  <c:v>196.61000061035156</c:v>
                </c:pt>
                <c:pt idx="16513">
                  <c:v>196.00999450683594</c:v>
                </c:pt>
                <c:pt idx="16514">
                  <c:v>197.19000244140625</c:v>
                </c:pt>
                <c:pt idx="16515">
                  <c:v>197.58000183105469</c:v>
                </c:pt>
                <c:pt idx="16516">
                  <c:v>197.03999328613281</c:v>
                </c:pt>
                <c:pt idx="16517">
                  <c:v>197.66000366210938</c:v>
                </c:pt>
                <c:pt idx="16518">
                  <c:v>197.38999938964844</c:v>
                </c:pt>
                <c:pt idx="16519">
                  <c:v>197.97999572753906</c:v>
                </c:pt>
                <c:pt idx="16520">
                  <c:v>196.83000183105469</c:v>
                </c:pt>
                <c:pt idx="16521">
                  <c:v>196.52999877929688</c:v>
                </c:pt>
                <c:pt idx="16522">
                  <c:v>197.07000732421875</c:v>
                </c:pt>
                <c:pt idx="16523">
                  <c:v>196.41000366210938</c:v>
                </c:pt>
                <c:pt idx="16524">
                  <c:v>196.72000122070313</c:v>
                </c:pt>
                <c:pt idx="16525">
                  <c:v>196.13999938964844</c:v>
                </c:pt>
                <c:pt idx="16526">
                  <c:v>197.25999450683594</c:v>
                </c:pt>
                <c:pt idx="16527">
                  <c:v>197.63999938964844</c:v>
                </c:pt>
                <c:pt idx="16528">
                  <c:v>197.08000183105469</c:v>
                </c:pt>
                <c:pt idx="16529">
                  <c:v>197.55999755859375</c:v>
                </c:pt>
                <c:pt idx="16530">
                  <c:v>197.44999694824219</c:v>
                </c:pt>
                <c:pt idx="16531">
                  <c:v>197.8699951171875</c:v>
                </c:pt>
                <c:pt idx="16532">
                  <c:v>197.41000366210938</c:v>
                </c:pt>
                <c:pt idx="16533">
                  <c:v>196.25999450683594</c:v>
                </c:pt>
                <c:pt idx="16534">
                  <c:v>196.85000610351563</c:v>
                </c:pt>
                <c:pt idx="16535">
                  <c:v>196.96000671386719</c:v>
                </c:pt>
                <c:pt idx="16536">
                  <c:v>196.75999450683594</c:v>
                </c:pt>
                <c:pt idx="16537">
                  <c:v>197.5</c:v>
                </c:pt>
                <c:pt idx="16538">
                  <c:v>196.66999816894531</c:v>
                </c:pt>
                <c:pt idx="16539">
                  <c:v>197.80999755859375</c:v>
                </c:pt>
                <c:pt idx="16540">
                  <c:v>197.16000366210938</c:v>
                </c:pt>
                <c:pt idx="16541">
                  <c:v>196.94000244140625</c:v>
                </c:pt>
                <c:pt idx="16542">
                  <c:v>197.27000427246094</c:v>
                </c:pt>
                <c:pt idx="16543">
                  <c:v>197.71000671386719</c:v>
                </c:pt>
                <c:pt idx="16544">
                  <c:v>197.35000610351563</c:v>
                </c:pt>
                <c:pt idx="16545">
                  <c:v>196.63999938964844</c:v>
                </c:pt>
                <c:pt idx="16546">
                  <c:v>196.77000427246094</c:v>
                </c:pt>
                <c:pt idx="16547">
                  <c:v>196.52000427246094</c:v>
                </c:pt>
                <c:pt idx="16548">
                  <c:v>197.11000061035156</c:v>
                </c:pt>
                <c:pt idx="16549">
                  <c:v>196.47999572753906</c:v>
                </c:pt>
                <c:pt idx="16550">
                  <c:v>196.66999816894531</c:v>
                </c:pt>
                <c:pt idx="16551">
                  <c:v>197.42999267578125</c:v>
                </c:pt>
                <c:pt idx="16552">
                  <c:v>197.33000183105469</c:v>
                </c:pt>
                <c:pt idx="16553">
                  <c:v>196.91999816894531</c:v>
                </c:pt>
                <c:pt idx="16554">
                  <c:v>197.32000732421875</c:v>
                </c:pt>
                <c:pt idx="16555">
                  <c:v>196.96000671386719</c:v>
                </c:pt>
                <c:pt idx="16556">
                  <c:v>197.47000122070313</c:v>
                </c:pt>
                <c:pt idx="16557">
                  <c:v>196.80999755859375</c:v>
                </c:pt>
                <c:pt idx="16558">
                  <c:v>196.80000305175781</c:v>
                </c:pt>
                <c:pt idx="16559">
                  <c:v>197.49000549316406</c:v>
                </c:pt>
                <c:pt idx="16560">
                  <c:v>196.88999938964844</c:v>
                </c:pt>
                <c:pt idx="16561">
                  <c:v>197.05999755859375</c:v>
                </c:pt>
                <c:pt idx="16562">
                  <c:v>197.14999389648438</c:v>
                </c:pt>
                <c:pt idx="16563">
                  <c:v>197.22000122070313</c:v>
                </c:pt>
                <c:pt idx="16564">
                  <c:v>197.46000671386719</c:v>
                </c:pt>
                <c:pt idx="16565">
                  <c:v>196.80000305175781</c:v>
                </c:pt>
                <c:pt idx="16566">
                  <c:v>196.28999328613281</c:v>
                </c:pt>
                <c:pt idx="16567">
                  <c:v>196.75999450683594</c:v>
                </c:pt>
                <c:pt idx="16568">
                  <c:v>196.82000732421875</c:v>
                </c:pt>
                <c:pt idx="16569">
                  <c:v>196.33999633789063</c:v>
                </c:pt>
                <c:pt idx="16570">
                  <c:v>197.69000244140625</c:v>
                </c:pt>
                <c:pt idx="16571">
                  <c:v>197.41000366210938</c:v>
                </c:pt>
                <c:pt idx="16572">
                  <c:v>197.52999877929688</c:v>
                </c:pt>
                <c:pt idx="16573">
                  <c:v>197.3699951171875</c:v>
                </c:pt>
                <c:pt idx="16574">
                  <c:v>196.21000671386719</c:v>
                </c:pt>
                <c:pt idx="16575">
                  <c:v>198.10000610351563</c:v>
                </c:pt>
                <c:pt idx="16576">
                  <c:v>196.1199951171875</c:v>
                </c:pt>
                <c:pt idx="16577">
                  <c:v>197.13999938964844</c:v>
                </c:pt>
                <c:pt idx="16578">
                  <c:v>197.36000061035156</c:v>
                </c:pt>
                <c:pt idx="16579">
                  <c:v>197</c:v>
                </c:pt>
                <c:pt idx="16580">
                  <c:v>197.58000183105469</c:v>
                </c:pt>
                <c:pt idx="16581">
                  <c:v>197.36000061035156</c:v>
                </c:pt>
                <c:pt idx="16582">
                  <c:v>197.80999755859375</c:v>
                </c:pt>
                <c:pt idx="16583">
                  <c:v>196.71000671386719</c:v>
                </c:pt>
                <c:pt idx="16584">
                  <c:v>196.11000061035156</c:v>
                </c:pt>
                <c:pt idx="16585">
                  <c:v>196.78999328613281</c:v>
                </c:pt>
                <c:pt idx="16586">
                  <c:v>197.25</c:v>
                </c:pt>
                <c:pt idx="16587">
                  <c:v>196.97999572753906</c:v>
                </c:pt>
                <c:pt idx="16588">
                  <c:v>196.97999572753906</c:v>
                </c:pt>
                <c:pt idx="16589">
                  <c:v>196.89999389648438</c:v>
                </c:pt>
                <c:pt idx="16590">
                  <c:v>197.99000549316406</c:v>
                </c:pt>
                <c:pt idx="16591">
                  <c:v>197.36000061035156</c:v>
                </c:pt>
                <c:pt idx="16592">
                  <c:v>198.05999755859375</c:v>
                </c:pt>
                <c:pt idx="16593">
                  <c:v>196.85000610351563</c:v>
                </c:pt>
                <c:pt idx="16594">
                  <c:v>196.44999694824219</c:v>
                </c:pt>
                <c:pt idx="16595">
                  <c:v>196.8699951171875</c:v>
                </c:pt>
                <c:pt idx="16596">
                  <c:v>196.50999450683594</c:v>
                </c:pt>
                <c:pt idx="16597">
                  <c:v>196.75</c:v>
                </c:pt>
                <c:pt idx="16598">
                  <c:v>197.39999389648438</c:v>
                </c:pt>
                <c:pt idx="16599">
                  <c:v>197.5</c:v>
                </c:pt>
                <c:pt idx="16600">
                  <c:v>197.96000671386719</c:v>
                </c:pt>
                <c:pt idx="16601">
                  <c:v>197.3800048828125</c:v>
                </c:pt>
                <c:pt idx="16602">
                  <c:v>196.8800048828125</c:v>
                </c:pt>
                <c:pt idx="16603">
                  <c:v>197.30999755859375</c:v>
                </c:pt>
                <c:pt idx="16604">
                  <c:v>197.08000183105469</c:v>
                </c:pt>
                <c:pt idx="16605">
                  <c:v>197.42999267578125</c:v>
                </c:pt>
                <c:pt idx="16606">
                  <c:v>197.53999328613281</c:v>
                </c:pt>
                <c:pt idx="16607">
                  <c:v>196.83999633789063</c:v>
                </c:pt>
                <c:pt idx="16608">
                  <c:v>197.55000305175781</c:v>
                </c:pt>
                <c:pt idx="16609">
                  <c:v>197.41999816894531</c:v>
                </c:pt>
                <c:pt idx="16610">
                  <c:v>197.1300048828125</c:v>
                </c:pt>
                <c:pt idx="16611">
                  <c:v>197.16999816894531</c:v>
                </c:pt>
                <c:pt idx="16612">
                  <c:v>197.77999877929688</c:v>
                </c:pt>
                <c:pt idx="16613">
                  <c:v>197.64999389648438</c:v>
                </c:pt>
                <c:pt idx="16614">
                  <c:v>196.91999816894531</c:v>
                </c:pt>
                <c:pt idx="16615">
                  <c:v>197.6300048828125</c:v>
                </c:pt>
                <c:pt idx="16616">
                  <c:v>197.47000122070313</c:v>
                </c:pt>
                <c:pt idx="16617">
                  <c:v>197.02000427246094</c:v>
                </c:pt>
                <c:pt idx="16618">
                  <c:v>197.46000671386719</c:v>
                </c:pt>
                <c:pt idx="16619">
                  <c:v>197.1199951171875</c:v>
                </c:pt>
                <c:pt idx="16620">
                  <c:v>197.52999877929688</c:v>
                </c:pt>
                <c:pt idx="16621">
                  <c:v>197</c:v>
                </c:pt>
                <c:pt idx="16622">
                  <c:v>197.58000183105469</c:v>
                </c:pt>
                <c:pt idx="16623">
                  <c:v>197.61000061035156</c:v>
                </c:pt>
                <c:pt idx="16624">
                  <c:v>197.00999450683594</c:v>
                </c:pt>
                <c:pt idx="16625">
                  <c:v>196.53999328613281</c:v>
                </c:pt>
                <c:pt idx="16626">
                  <c:v>197.30999755859375</c:v>
                </c:pt>
                <c:pt idx="16627">
                  <c:v>197.25</c:v>
                </c:pt>
                <c:pt idx="16628">
                  <c:v>197.16000366210938</c:v>
                </c:pt>
                <c:pt idx="16629">
                  <c:v>197.07000732421875</c:v>
                </c:pt>
                <c:pt idx="16630">
                  <c:v>197.80000305175781</c:v>
                </c:pt>
                <c:pt idx="16631">
                  <c:v>198.32000732421875</c:v>
                </c:pt>
                <c:pt idx="16632">
                  <c:v>197.64999389648438</c:v>
                </c:pt>
                <c:pt idx="16633">
                  <c:v>197.14999389648438</c:v>
                </c:pt>
                <c:pt idx="16634">
                  <c:v>197.53999328613281</c:v>
                </c:pt>
                <c:pt idx="16635">
                  <c:v>197.55000305175781</c:v>
                </c:pt>
                <c:pt idx="16636">
                  <c:v>197.02999877929688</c:v>
                </c:pt>
                <c:pt idx="16637">
                  <c:v>196.35000610351563</c:v>
                </c:pt>
                <c:pt idx="16638">
                  <c:v>197</c:v>
                </c:pt>
                <c:pt idx="16639">
                  <c:v>196.33000183105469</c:v>
                </c:pt>
                <c:pt idx="16640">
                  <c:v>197.46000671386719</c:v>
                </c:pt>
                <c:pt idx="16641">
                  <c:v>197.55000305175781</c:v>
                </c:pt>
                <c:pt idx="16642">
                  <c:v>197.30999755859375</c:v>
                </c:pt>
                <c:pt idx="16643">
                  <c:v>198.13999938964844</c:v>
                </c:pt>
                <c:pt idx="16644">
                  <c:v>197.77999877929688</c:v>
                </c:pt>
                <c:pt idx="16645">
                  <c:v>196.99000549316406</c:v>
                </c:pt>
                <c:pt idx="16646">
                  <c:v>197.08999633789063</c:v>
                </c:pt>
                <c:pt idx="16647">
                  <c:v>196.64999389648438</c:v>
                </c:pt>
                <c:pt idx="16648">
                  <c:v>197.25999450683594</c:v>
                </c:pt>
                <c:pt idx="16649">
                  <c:v>197.52999877929688</c:v>
                </c:pt>
                <c:pt idx="16650">
                  <c:v>197.19999694824219</c:v>
                </c:pt>
                <c:pt idx="16651">
                  <c:v>197.71000671386719</c:v>
                </c:pt>
                <c:pt idx="16652">
                  <c:v>197.13999938964844</c:v>
                </c:pt>
                <c:pt idx="16653">
                  <c:v>197.07000732421875</c:v>
                </c:pt>
                <c:pt idx="16654">
                  <c:v>197.72000122070313</c:v>
                </c:pt>
                <c:pt idx="16655">
                  <c:v>197.21000671386719</c:v>
                </c:pt>
                <c:pt idx="16656">
                  <c:v>197.55999755859375</c:v>
                </c:pt>
                <c:pt idx="16657">
                  <c:v>197.22000122070313</c:v>
                </c:pt>
                <c:pt idx="16658">
                  <c:v>197.74000549316406</c:v>
                </c:pt>
                <c:pt idx="16659">
                  <c:v>197.33000183105469</c:v>
                </c:pt>
                <c:pt idx="16660">
                  <c:v>198.08000183105469</c:v>
                </c:pt>
                <c:pt idx="16661">
                  <c:v>197.78999328613281</c:v>
                </c:pt>
                <c:pt idx="16662">
                  <c:v>198.35000610351563</c:v>
                </c:pt>
                <c:pt idx="16663">
                  <c:v>197.1300048828125</c:v>
                </c:pt>
                <c:pt idx="16664">
                  <c:v>196.78999328613281</c:v>
                </c:pt>
                <c:pt idx="16665">
                  <c:v>197.32000732421875</c:v>
                </c:pt>
                <c:pt idx="16666">
                  <c:v>196.77999877929688</c:v>
                </c:pt>
                <c:pt idx="16667">
                  <c:v>196.97000122070313</c:v>
                </c:pt>
                <c:pt idx="16668">
                  <c:v>197.66000366210938</c:v>
                </c:pt>
                <c:pt idx="16669">
                  <c:v>197.66000366210938</c:v>
                </c:pt>
                <c:pt idx="16670">
                  <c:v>197.10000610351563</c:v>
                </c:pt>
                <c:pt idx="16671">
                  <c:v>197.49000549316406</c:v>
                </c:pt>
                <c:pt idx="16672">
                  <c:v>196.99000549316406</c:v>
                </c:pt>
                <c:pt idx="16673">
                  <c:v>197.50999450683594</c:v>
                </c:pt>
                <c:pt idx="16674">
                  <c:v>197.88999938964844</c:v>
                </c:pt>
                <c:pt idx="16675">
                  <c:v>197.58999633789063</c:v>
                </c:pt>
                <c:pt idx="16676">
                  <c:v>196.27000427246094</c:v>
                </c:pt>
                <c:pt idx="16677">
                  <c:v>196.91000366210938</c:v>
                </c:pt>
                <c:pt idx="16678">
                  <c:v>197.39999389648438</c:v>
                </c:pt>
                <c:pt idx="16679">
                  <c:v>197.05999755859375</c:v>
                </c:pt>
                <c:pt idx="16680">
                  <c:v>197.49000549316406</c:v>
                </c:pt>
                <c:pt idx="16681">
                  <c:v>196.8800048828125</c:v>
                </c:pt>
                <c:pt idx="16682">
                  <c:v>197.47000122070313</c:v>
                </c:pt>
                <c:pt idx="16683">
                  <c:v>197.52000427246094</c:v>
                </c:pt>
                <c:pt idx="16684">
                  <c:v>196.78999328613281</c:v>
                </c:pt>
                <c:pt idx="16685">
                  <c:v>196.27000427246094</c:v>
                </c:pt>
                <c:pt idx="16686">
                  <c:v>197.08000183105469</c:v>
                </c:pt>
                <c:pt idx="16687">
                  <c:v>197.44999694824219</c:v>
                </c:pt>
                <c:pt idx="16688">
                  <c:v>197.03999328613281</c:v>
                </c:pt>
                <c:pt idx="16689">
                  <c:v>196.72999572753906</c:v>
                </c:pt>
                <c:pt idx="16690">
                  <c:v>197.64999389648438</c:v>
                </c:pt>
                <c:pt idx="16691">
                  <c:v>198.19999694824219</c:v>
                </c:pt>
                <c:pt idx="16692">
                  <c:v>197.61000061035156</c:v>
                </c:pt>
                <c:pt idx="16693">
                  <c:v>197.1300048828125</c:v>
                </c:pt>
                <c:pt idx="16694">
                  <c:v>197.25999450683594</c:v>
                </c:pt>
                <c:pt idx="16695">
                  <c:v>197.24000549316406</c:v>
                </c:pt>
                <c:pt idx="16696">
                  <c:v>196.75999450683594</c:v>
                </c:pt>
                <c:pt idx="16697">
                  <c:v>196.16000366210938</c:v>
                </c:pt>
                <c:pt idx="16698">
                  <c:v>196.69999694824219</c:v>
                </c:pt>
                <c:pt idx="16699">
                  <c:v>196.05999755859375</c:v>
                </c:pt>
                <c:pt idx="16700">
                  <c:v>197.22000122070313</c:v>
                </c:pt>
                <c:pt idx="16701">
                  <c:v>197.47999572753906</c:v>
                </c:pt>
                <c:pt idx="16702">
                  <c:v>197.02000427246094</c:v>
                </c:pt>
                <c:pt idx="16703">
                  <c:v>197.66000366210938</c:v>
                </c:pt>
                <c:pt idx="16704">
                  <c:v>197.44000244140625</c:v>
                </c:pt>
                <c:pt idx="16705">
                  <c:v>197.92999267578125</c:v>
                </c:pt>
                <c:pt idx="16706">
                  <c:v>196.75</c:v>
                </c:pt>
                <c:pt idx="16707">
                  <c:v>196.10000610351563</c:v>
                </c:pt>
                <c:pt idx="16708">
                  <c:v>196.80999755859375</c:v>
                </c:pt>
                <c:pt idx="16709">
                  <c:v>197.3800048828125</c:v>
                </c:pt>
                <c:pt idx="16710">
                  <c:v>196.99000549316406</c:v>
                </c:pt>
                <c:pt idx="16711">
                  <c:v>196.94000244140625</c:v>
                </c:pt>
                <c:pt idx="16712">
                  <c:v>196.92999267578125</c:v>
                </c:pt>
                <c:pt idx="16713">
                  <c:v>198.10000610351563</c:v>
                </c:pt>
                <c:pt idx="16714">
                  <c:v>197.52999877929688</c:v>
                </c:pt>
                <c:pt idx="16715">
                  <c:v>196.82000732421875</c:v>
                </c:pt>
                <c:pt idx="16716">
                  <c:v>196.97999572753906</c:v>
                </c:pt>
                <c:pt idx="16717">
                  <c:v>197.24000549316406</c:v>
                </c:pt>
                <c:pt idx="16718">
                  <c:v>197.1199951171875</c:v>
                </c:pt>
                <c:pt idx="16719">
                  <c:v>196.63999938964844</c:v>
                </c:pt>
                <c:pt idx="16720">
                  <c:v>196.8699951171875</c:v>
                </c:pt>
                <c:pt idx="16721">
                  <c:v>197.53999328613281</c:v>
                </c:pt>
                <c:pt idx="16722">
                  <c:v>196.82000732421875</c:v>
                </c:pt>
                <c:pt idx="16723">
                  <c:v>196.85000610351563</c:v>
                </c:pt>
                <c:pt idx="16724">
                  <c:v>197.24000549316406</c:v>
                </c:pt>
                <c:pt idx="16725">
                  <c:v>196.99000549316406</c:v>
                </c:pt>
                <c:pt idx="16726">
                  <c:v>197.33999633789063</c:v>
                </c:pt>
                <c:pt idx="16727">
                  <c:v>196.66000366210938</c:v>
                </c:pt>
                <c:pt idx="16728">
                  <c:v>197.46000671386719</c:v>
                </c:pt>
                <c:pt idx="16729">
                  <c:v>196.83999633789063</c:v>
                </c:pt>
                <c:pt idx="16730">
                  <c:v>197.08999633789063</c:v>
                </c:pt>
                <c:pt idx="16731">
                  <c:v>197.1300048828125</c:v>
                </c:pt>
                <c:pt idx="16732">
                  <c:v>197.30000305175781</c:v>
                </c:pt>
                <c:pt idx="16733">
                  <c:v>197.57000732421875</c:v>
                </c:pt>
                <c:pt idx="16734">
                  <c:v>196.94000244140625</c:v>
                </c:pt>
                <c:pt idx="16735">
                  <c:v>197.6300048828125</c:v>
                </c:pt>
                <c:pt idx="16736">
                  <c:v>198.22999572753906</c:v>
                </c:pt>
                <c:pt idx="16737">
                  <c:v>197.19999694824219</c:v>
                </c:pt>
                <c:pt idx="16738">
                  <c:v>197.19000244140625</c:v>
                </c:pt>
                <c:pt idx="16739">
                  <c:v>197.61000061035156</c:v>
                </c:pt>
                <c:pt idx="16740">
                  <c:v>197.77999877929688</c:v>
                </c:pt>
                <c:pt idx="16741">
                  <c:v>198.38999938964844</c:v>
                </c:pt>
                <c:pt idx="16742">
                  <c:v>196.38999938964844</c:v>
                </c:pt>
                <c:pt idx="16743">
                  <c:v>197.08999633789063</c:v>
                </c:pt>
                <c:pt idx="16744">
                  <c:v>197.25999450683594</c:v>
                </c:pt>
                <c:pt idx="16745">
                  <c:v>197.08999633789063</c:v>
                </c:pt>
                <c:pt idx="16746">
                  <c:v>197.85000610351563</c:v>
                </c:pt>
                <c:pt idx="16747">
                  <c:v>197.71000671386719</c:v>
                </c:pt>
                <c:pt idx="16748">
                  <c:v>198.16000366210938</c:v>
                </c:pt>
                <c:pt idx="16749">
                  <c:v>197.47999572753906</c:v>
                </c:pt>
                <c:pt idx="16750">
                  <c:v>197.86000061035156</c:v>
                </c:pt>
                <c:pt idx="16751">
                  <c:v>197.75</c:v>
                </c:pt>
                <c:pt idx="16752">
                  <c:v>198.28999328613281</c:v>
                </c:pt>
                <c:pt idx="16753">
                  <c:v>197.13999938964844</c:v>
                </c:pt>
                <c:pt idx="16754">
                  <c:v>196.75</c:v>
                </c:pt>
                <c:pt idx="16755">
                  <c:v>197.44000244140625</c:v>
                </c:pt>
                <c:pt idx="16756">
                  <c:v>196.69999694824219</c:v>
                </c:pt>
                <c:pt idx="16757">
                  <c:v>197.05999755859375</c:v>
                </c:pt>
                <c:pt idx="16758">
                  <c:v>196.41000366210938</c:v>
                </c:pt>
                <c:pt idx="16759">
                  <c:v>197.16999816894531</c:v>
                </c:pt>
                <c:pt idx="16760">
                  <c:v>197.75</c:v>
                </c:pt>
                <c:pt idx="16761">
                  <c:v>197.33999633789063</c:v>
                </c:pt>
                <c:pt idx="16762">
                  <c:v>197.42999267578125</c:v>
                </c:pt>
                <c:pt idx="16763">
                  <c:v>197.61000061035156</c:v>
                </c:pt>
                <c:pt idx="16764">
                  <c:v>197.80999755859375</c:v>
                </c:pt>
                <c:pt idx="16765">
                  <c:v>197.1300048828125</c:v>
                </c:pt>
                <c:pt idx="16766">
                  <c:v>197.80000305175781</c:v>
                </c:pt>
                <c:pt idx="16767">
                  <c:v>197.38999938964844</c:v>
                </c:pt>
                <c:pt idx="16768">
                  <c:v>197.36000061035156</c:v>
                </c:pt>
                <c:pt idx="16769">
                  <c:v>197.28999328613281</c:v>
                </c:pt>
                <c:pt idx="16770">
                  <c:v>197.77999877929688</c:v>
                </c:pt>
                <c:pt idx="16771">
                  <c:v>197.83000183105469</c:v>
                </c:pt>
                <c:pt idx="16772">
                  <c:v>197.14999389648438</c:v>
                </c:pt>
                <c:pt idx="16773">
                  <c:v>196.78999328613281</c:v>
                </c:pt>
                <c:pt idx="16774">
                  <c:v>197.1199951171875</c:v>
                </c:pt>
                <c:pt idx="16775">
                  <c:v>196.83999633789063</c:v>
                </c:pt>
                <c:pt idx="16776">
                  <c:v>197.10000610351563</c:v>
                </c:pt>
                <c:pt idx="16777">
                  <c:v>197.13999938964844</c:v>
                </c:pt>
                <c:pt idx="16778">
                  <c:v>197.6199951171875</c:v>
                </c:pt>
                <c:pt idx="16779">
                  <c:v>197.80999755859375</c:v>
                </c:pt>
                <c:pt idx="16780">
                  <c:v>197.6300048828125</c:v>
                </c:pt>
                <c:pt idx="16781">
                  <c:v>198.05000305175781</c:v>
                </c:pt>
                <c:pt idx="16782">
                  <c:v>197.77000427246094</c:v>
                </c:pt>
                <c:pt idx="16783">
                  <c:v>198.41999816894531</c:v>
                </c:pt>
                <c:pt idx="16784">
                  <c:v>197.25</c:v>
                </c:pt>
                <c:pt idx="16785">
                  <c:v>197.08999633789063</c:v>
                </c:pt>
                <c:pt idx="16786">
                  <c:v>197.5</c:v>
                </c:pt>
                <c:pt idx="16787">
                  <c:v>196.50999450683594</c:v>
                </c:pt>
                <c:pt idx="16788">
                  <c:v>197.02000427246094</c:v>
                </c:pt>
                <c:pt idx="16789">
                  <c:v>196.41999816894531</c:v>
                </c:pt>
                <c:pt idx="16790">
                  <c:v>197.44999694824219</c:v>
                </c:pt>
                <c:pt idx="16791">
                  <c:v>197.44000244140625</c:v>
                </c:pt>
                <c:pt idx="16792">
                  <c:v>197.24000549316406</c:v>
                </c:pt>
                <c:pt idx="16793">
                  <c:v>198.3800048828125</c:v>
                </c:pt>
                <c:pt idx="16794">
                  <c:v>197.77000427246094</c:v>
                </c:pt>
                <c:pt idx="16795">
                  <c:v>198.30000305175781</c:v>
                </c:pt>
                <c:pt idx="16796">
                  <c:v>197.47000122070313</c:v>
                </c:pt>
                <c:pt idx="16797">
                  <c:v>197.50999450683594</c:v>
                </c:pt>
                <c:pt idx="16798">
                  <c:v>197.66999816894531</c:v>
                </c:pt>
                <c:pt idx="16799">
                  <c:v>196.25</c:v>
                </c:pt>
                <c:pt idx="16800">
                  <c:v>197.02999877929688</c:v>
                </c:pt>
                <c:pt idx="16801">
                  <c:v>197.5</c:v>
                </c:pt>
                <c:pt idx="16802">
                  <c:v>197.16999816894531</c:v>
                </c:pt>
                <c:pt idx="16803">
                  <c:v>196.97999572753906</c:v>
                </c:pt>
                <c:pt idx="16804">
                  <c:v>196.96000671386719</c:v>
                </c:pt>
                <c:pt idx="16805">
                  <c:v>198.30000305175781</c:v>
                </c:pt>
                <c:pt idx="16806">
                  <c:v>197.55000305175781</c:v>
                </c:pt>
                <c:pt idx="16807">
                  <c:v>196.99000549316406</c:v>
                </c:pt>
                <c:pt idx="16808">
                  <c:v>197.35000610351563</c:v>
                </c:pt>
                <c:pt idx="16809">
                  <c:v>197.41000366210938</c:v>
                </c:pt>
                <c:pt idx="16810">
                  <c:v>197.50999450683594</c:v>
                </c:pt>
                <c:pt idx="16811">
                  <c:v>197.78999328613281</c:v>
                </c:pt>
                <c:pt idx="16812">
                  <c:v>196.99000549316406</c:v>
                </c:pt>
                <c:pt idx="16813">
                  <c:v>197</c:v>
                </c:pt>
                <c:pt idx="16814">
                  <c:v>196.97000122070313</c:v>
                </c:pt>
                <c:pt idx="16815">
                  <c:v>197.3699951171875</c:v>
                </c:pt>
                <c:pt idx="16816">
                  <c:v>197.14999389648438</c:v>
                </c:pt>
                <c:pt idx="16817">
                  <c:v>197.44999694824219</c:v>
                </c:pt>
                <c:pt idx="16818">
                  <c:v>196.94000244140625</c:v>
                </c:pt>
                <c:pt idx="16819">
                  <c:v>196.8699951171875</c:v>
                </c:pt>
                <c:pt idx="16820">
                  <c:v>197.66000366210938</c:v>
                </c:pt>
                <c:pt idx="16821">
                  <c:v>197</c:v>
                </c:pt>
                <c:pt idx="16822">
                  <c:v>197.30000305175781</c:v>
                </c:pt>
                <c:pt idx="16823">
                  <c:v>197.27000427246094</c:v>
                </c:pt>
                <c:pt idx="16824">
                  <c:v>197.55999755859375</c:v>
                </c:pt>
                <c:pt idx="16825">
                  <c:v>197.74000549316406</c:v>
                </c:pt>
                <c:pt idx="16826">
                  <c:v>196.97999572753906</c:v>
                </c:pt>
                <c:pt idx="16827">
                  <c:v>197.75999450683594</c:v>
                </c:pt>
                <c:pt idx="16828">
                  <c:v>197.55999755859375</c:v>
                </c:pt>
                <c:pt idx="16829">
                  <c:v>197.02000427246094</c:v>
                </c:pt>
                <c:pt idx="16830">
                  <c:v>197.36000061035156</c:v>
                </c:pt>
                <c:pt idx="16831">
                  <c:v>197.33000183105469</c:v>
                </c:pt>
                <c:pt idx="16832">
                  <c:v>197.63999938964844</c:v>
                </c:pt>
                <c:pt idx="16833">
                  <c:v>196.88999938964844</c:v>
                </c:pt>
                <c:pt idx="16834">
                  <c:v>196.55999755859375</c:v>
                </c:pt>
                <c:pt idx="16835">
                  <c:v>197.69000244140625</c:v>
                </c:pt>
                <c:pt idx="16836">
                  <c:v>198.21000671386719</c:v>
                </c:pt>
                <c:pt idx="16837">
                  <c:v>197.55999755859375</c:v>
                </c:pt>
                <c:pt idx="16838">
                  <c:v>198.02999877929688</c:v>
                </c:pt>
                <c:pt idx="16839">
                  <c:v>197.3699951171875</c:v>
                </c:pt>
                <c:pt idx="16840">
                  <c:v>197.42999267578125</c:v>
                </c:pt>
                <c:pt idx="16841">
                  <c:v>197.5</c:v>
                </c:pt>
                <c:pt idx="16842">
                  <c:v>196.86000061035156</c:v>
                </c:pt>
                <c:pt idx="16843">
                  <c:v>197.10000610351563</c:v>
                </c:pt>
                <c:pt idx="16844">
                  <c:v>197.24000549316406</c:v>
                </c:pt>
                <c:pt idx="16845">
                  <c:v>196.91999816894531</c:v>
                </c:pt>
                <c:pt idx="16846">
                  <c:v>196.6300048828125</c:v>
                </c:pt>
                <c:pt idx="16847">
                  <c:v>196.78999328613281</c:v>
                </c:pt>
                <c:pt idx="16848">
                  <c:v>198.02000427246094</c:v>
                </c:pt>
                <c:pt idx="16849">
                  <c:v>197.38999938964844</c:v>
                </c:pt>
                <c:pt idx="16850">
                  <c:v>198.02000427246094</c:v>
                </c:pt>
                <c:pt idx="16851">
                  <c:v>196.80000305175781</c:v>
                </c:pt>
                <c:pt idx="16852">
                  <c:v>197.1199951171875</c:v>
                </c:pt>
                <c:pt idx="16853">
                  <c:v>197.07000732421875</c:v>
                </c:pt>
                <c:pt idx="16854">
                  <c:v>196.88999938964844</c:v>
                </c:pt>
                <c:pt idx="16855">
                  <c:v>197.52999877929688</c:v>
                </c:pt>
                <c:pt idx="16856">
                  <c:v>198.13999938964844</c:v>
                </c:pt>
                <c:pt idx="16857">
                  <c:v>197.49000549316406</c:v>
                </c:pt>
                <c:pt idx="16858">
                  <c:v>196.39999389648438</c:v>
                </c:pt>
                <c:pt idx="16859">
                  <c:v>197.02000427246094</c:v>
                </c:pt>
                <c:pt idx="16860">
                  <c:v>196.66000366210938</c:v>
                </c:pt>
                <c:pt idx="16861">
                  <c:v>197.1300048828125</c:v>
                </c:pt>
                <c:pt idx="16862">
                  <c:v>196.5</c:v>
                </c:pt>
                <c:pt idx="16863">
                  <c:v>196.85000610351563</c:v>
                </c:pt>
                <c:pt idx="16864">
                  <c:v>197.47000122070313</c:v>
                </c:pt>
                <c:pt idx="16865">
                  <c:v>197.44000244140625</c:v>
                </c:pt>
                <c:pt idx="16866">
                  <c:v>197.99000549316406</c:v>
                </c:pt>
                <c:pt idx="16867">
                  <c:v>197.3800048828125</c:v>
                </c:pt>
                <c:pt idx="16868">
                  <c:v>197.02000427246094</c:v>
                </c:pt>
                <c:pt idx="16869">
                  <c:v>197.22999572753906</c:v>
                </c:pt>
                <c:pt idx="16870">
                  <c:v>197.27000427246094</c:v>
                </c:pt>
                <c:pt idx="16871">
                  <c:v>196.77000427246094</c:v>
                </c:pt>
                <c:pt idx="16872">
                  <c:v>196.13999938964844</c:v>
                </c:pt>
                <c:pt idx="16873">
                  <c:v>196.77000427246094</c:v>
                </c:pt>
                <c:pt idx="16874">
                  <c:v>197.72999572753906</c:v>
                </c:pt>
                <c:pt idx="16875">
                  <c:v>196.78999328613281</c:v>
                </c:pt>
                <c:pt idx="16876">
                  <c:v>197.52999877929688</c:v>
                </c:pt>
                <c:pt idx="16877">
                  <c:v>197.10000610351563</c:v>
                </c:pt>
                <c:pt idx="16878">
                  <c:v>197.08999633789063</c:v>
                </c:pt>
                <c:pt idx="16879">
                  <c:v>197.46000671386719</c:v>
                </c:pt>
                <c:pt idx="16880">
                  <c:v>196.74000549316406</c:v>
                </c:pt>
                <c:pt idx="16881">
                  <c:v>197.39999389648438</c:v>
                </c:pt>
                <c:pt idx="16882">
                  <c:v>197.32000732421875</c:v>
                </c:pt>
                <c:pt idx="16883">
                  <c:v>196.77000427246094</c:v>
                </c:pt>
                <c:pt idx="16884">
                  <c:v>197.3800048828125</c:v>
                </c:pt>
                <c:pt idx="16885">
                  <c:v>197.02000427246094</c:v>
                </c:pt>
                <c:pt idx="16886">
                  <c:v>196.97999572753906</c:v>
                </c:pt>
                <c:pt idx="16887">
                  <c:v>196.8800048828125</c:v>
                </c:pt>
                <c:pt idx="16888">
                  <c:v>198.08000183105469</c:v>
                </c:pt>
                <c:pt idx="16889">
                  <c:v>197.47000122070313</c:v>
                </c:pt>
                <c:pt idx="16890">
                  <c:v>196.6199951171875</c:v>
                </c:pt>
                <c:pt idx="16891">
                  <c:v>196.91000366210938</c:v>
                </c:pt>
                <c:pt idx="16892">
                  <c:v>196.55999755859375</c:v>
                </c:pt>
                <c:pt idx="16893">
                  <c:v>197.05999755859375</c:v>
                </c:pt>
                <c:pt idx="16894">
                  <c:v>196.8699951171875</c:v>
                </c:pt>
                <c:pt idx="16895">
                  <c:v>196.69999694824219</c:v>
                </c:pt>
                <c:pt idx="16896">
                  <c:v>197.33000183105469</c:v>
                </c:pt>
                <c:pt idx="16897">
                  <c:v>197.97999572753906</c:v>
                </c:pt>
                <c:pt idx="16898">
                  <c:v>197.78999328613281</c:v>
                </c:pt>
                <c:pt idx="16899">
                  <c:v>197.35000610351563</c:v>
                </c:pt>
                <c:pt idx="16900">
                  <c:v>197.02999877929688</c:v>
                </c:pt>
                <c:pt idx="16901">
                  <c:v>197.33000183105469</c:v>
                </c:pt>
                <c:pt idx="16902">
                  <c:v>196.75</c:v>
                </c:pt>
                <c:pt idx="16903">
                  <c:v>196.27999877929688</c:v>
                </c:pt>
                <c:pt idx="16904">
                  <c:v>197.42999267578125</c:v>
                </c:pt>
                <c:pt idx="16905">
                  <c:v>198</c:v>
                </c:pt>
                <c:pt idx="16906">
                  <c:v>197.25</c:v>
                </c:pt>
                <c:pt idx="16907">
                  <c:v>196.80999755859375</c:v>
                </c:pt>
                <c:pt idx="16908">
                  <c:v>197.27999877929688</c:v>
                </c:pt>
                <c:pt idx="16909">
                  <c:v>197.55000305175781</c:v>
                </c:pt>
                <c:pt idx="16910">
                  <c:v>197.27999877929688</c:v>
                </c:pt>
                <c:pt idx="16911">
                  <c:v>196.03999328613281</c:v>
                </c:pt>
                <c:pt idx="16912">
                  <c:v>196.72999572753906</c:v>
                </c:pt>
                <c:pt idx="16913">
                  <c:v>196.24000549316406</c:v>
                </c:pt>
                <c:pt idx="16914">
                  <c:v>196.8699951171875</c:v>
                </c:pt>
                <c:pt idx="16915">
                  <c:v>196.77000427246094</c:v>
                </c:pt>
                <c:pt idx="16916">
                  <c:v>196.78999328613281</c:v>
                </c:pt>
                <c:pt idx="16917">
                  <c:v>196.30999755859375</c:v>
                </c:pt>
                <c:pt idx="16918">
                  <c:v>196.71000671386719</c:v>
                </c:pt>
                <c:pt idx="16919">
                  <c:v>197.89999389648438</c:v>
                </c:pt>
                <c:pt idx="16920">
                  <c:v>197.28999328613281</c:v>
                </c:pt>
                <c:pt idx="16921">
                  <c:v>197.58000183105469</c:v>
                </c:pt>
                <c:pt idx="16922">
                  <c:v>197.44999694824219</c:v>
                </c:pt>
                <c:pt idx="16923">
                  <c:v>197.83000183105469</c:v>
                </c:pt>
                <c:pt idx="16924">
                  <c:v>197.5</c:v>
                </c:pt>
                <c:pt idx="16925">
                  <c:v>196.21000671386719</c:v>
                </c:pt>
                <c:pt idx="16926">
                  <c:v>196.99000549316406</c:v>
                </c:pt>
                <c:pt idx="16927">
                  <c:v>196.66000366210938</c:v>
                </c:pt>
                <c:pt idx="16928">
                  <c:v>197.27000427246094</c:v>
                </c:pt>
                <c:pt idx="16929">
                  <c:v>196.52999877929688</c:v>
                </c:pt>
                <c:pt idx="16930">
                  <c:v>196.83999633789063</c:v>
                </c:pt>
                <c:pt idx="16931">
                  <c:v>197.47999572753906</c:v>
                </c:pt>
                <c:pt idx="16932">
                  <c:v>196.83999633789063</c:v>
                </c:pt>
                <c:pt idx="16933">
                  <c:v>197.08999633789063</c:v>
                </c:pt>
                <c:pt idx="16934">
                  <c:v>197.1199951171875</c:v>
                </c:pt>
                <c:pt idx="16935">
                  <c:v>197.30999755859375</c:v>
                </c:pt>
                <c:pt idx="16936">
                  <c:v>197.55000305175781</c:v>
                </c:pt>
                <c:pt idx="16937">
                  <c:v>196.72999572753906</c:v>
                </c:pt>
                <c:pt idx="16938">
                  <c:v>197.42999267578125</c:v>
                </c:pt>
                <c:pt idx="16939">
                  <c:v>197.16999816894531</c:v>
                </c:pt>
                <c:pt idx="16940">
                  <c:v>197.22999572753906</c:v>
                </c:pt>
                <c:pt idx="16941">
                  <c:v>196.89999389648438</c:v>
                </c:pt>
                <c:pt idx="16942">
                  <c:v>196.58000183105469</c:v>
                </c:pt>
                <c:pt idx="16943">
                  <c:v>197.46000671386719</c:v>
                </c:pt>
                <c:pt idx="16944">
                  <c:v>196.82000732421875</c:v>
                </c:pt>
                <c:pt idx="16945">
                  <c:v>197.33000183105469</c:v>
                </c:pt>
                <c:pt idx="16946">
                  <c:v>197.58000183105469</c:v>
                </c:pt>
                <c:pt idx="16947">
                  <c:v>197.35000610351563</c:v>
                </c:pt>
                <c:pt idx="16948">
                  <c:v>197.78999328613281</c:v>
                </c:pt>
                <c:pt idx="16949">
                  <c:v>197.42999267578125</c:v>
                </c:pt>
                <c:pt idx="16950">
                  <c:v>196.21000671386719</c:v>
                </c:pt>
                <c:pt idx="16951">
                  <c:v>196.83000183105469</c:v>
                </c:pt>
                <c:pt idx="16952">
                  <c:v>196.53999328613281</c:v>
                </c:pt>
                <c:pt idx="16953">
                  <c:v>196.71000671386719</c:v>
                </c:pt>
                <c:pt idx="16954">
                  <c:v>196.25999450683594</c:v>
                </c:pt>
                <c:pt idx="16955">
                  <c:v>196.75999450683594</c:v>
                </c:pt>
                <c:pt idx="16956">
                  <c:v>197.85000610351563</c:v>
                </c:pt>
                <c:pt idx="16957">
                  <c:v>197.1300048828125</c:v>
                </c:pt>
                <c:pt idx="16958">
                  <c:v>197.32000732421875</c:v>
                </c:pt>
                <c:pt idx="16959">
                  <c:v>196.97999572753906</c:v>
                </c:pt>
                <c:pt idx="16960">
                  <c:v>197.89999389648438</c:v>
                </c:pt>
                <c:pt idx="16961">
                  <c:v>197.49000549316406</c:v>
                </c:pt>
                <c:pt idx="16962">
                  <c:v>196.77000427246094</c:v>
                </c:pt>
                <c:pt idx="16963">
                  <c:v>196.97999572753906</c:v>
                </c:pt>
                <c:pt idx="16964">
                  <c:v>196.64999389648438</c:v>
                </c:pt>
                <c:pt idx="16965">
                  <c:v>197.02999877929688</c:v>
                </c:pt>
                <c:pt idx="16966">
                  <c:v>196.14999389648438</c:v>
                </c:pt>
                <c:pt idx="16967">
                  <c:v>196.75999450683594</c:v>
                </c:pt>
                <c:pt idx="16968">
                  <c:v>196.03999328613281</c:v>
                </c:pt>
                <c:pt idx="16969">
                  <c:v>196.75999450683594</c:v>
                </c:pt>
                <c:pt idx="16970">
                  <c:v>197.44999694824219</c:v>
                </c:pt>
                <c:pt idx="16971">
                  <c:v>197.03999328613281</c:v>
                </c:pt>
                <c:pt idx="16972">
                  <c:v>197</c:v>
                </c:pt>
                <c:pt idx="16973">
                  <c:v>196.8699951171875</c:v>
                </c:pt>
                <c:pt idx="16974">
                  <c:v>196.78999328613281</c:v>
                </c:pt>
                <c:pt idx="16975">
                  <c:v>197.46000671386719</c:v>
                </c:pt>
                <c:pt idx="16976">
                  <c:v>196.72000122070313</c:v>
                </c:pt>
                <c:pt idx="16977">
                  <c:v>197.16999816894531</c:v>
                </c:pt>
                <c:pt idx="16978">
                  <c:v>196.94999694824219</c:v>
                </c:pt>
                <c:pt idx="16979">
                  <c:v>197.33000183105469</c:v>
                </c:pt>
                <c:pt idx="16980">
                  <c:v>196.77999877929688</c:v>
                </c:pt>
                <c:pt idx="16981">
                  <c:v>196.74000549316406</c:v>
                </c:pt>
                <c:pt idx="16982">
                  <c:v>197.38999938964844</c:v>
                </c:pt>
                <c:pt idx="16983">
                  <c:v>196.85000610351563</c:v>
                </c:pt>
                <c:pt idx="16984">
                  <c:v>197.24000549316406</c:v>
                </c:pt>
                <c:pt idx="16985">
                  <c:v>196.8800048828125</c:v>
                </c:pt>
                <c:pt idx="16986">
                  <c:v>197.38999938964844</c:v>
                </c:pt>
                <c:pt idx="16987">
                  <c:v>197.44999694824219</c:v>
                </c:pt>
                <c:pt idx="16988">
                  <c:v>196.74000549316406</c:v>
                </c:pt>
                <c:pt idx="16989">
                  <c:v>197.30999755859375</c:v>
                </c:pt>
                <c:pt idx="16990">
                  <c:v>196.86000061035156</c:v>
                </c:pt>
                <c:pt idx="16991">
                  <c:v>197.33000183105469</c:v>
                </c:pt>
                <c:pt idx="16992">
                  <c:v>196.72999572753906</c:v>
                </c:pt>
                <c:pt idx="16993">
                  <c:v>196.22000122070313</c:v>
                </c:pt>
                <c:pt idx="16994">
                  <c:v>197.30999755859375</c:v>
                </c:pt>
                <c:pt idx="16995">
                  <c:v>197.88999938964844</c:v>
                </c:pt>
                <c:pt idx="16996">
                  <c:v>197.28999328613281</c:v>
                </c:pt>
                <c:pt idx="16997">
                  <c:v>196.86000061035156</c:v>
                </c:pt>
                <c:pt idx="16998">
                  <c:v>197.08000183105469</c:v>
                </c:pt>
                <c:pt idx="16999">
                  <c:v>197.25</c:v>
                </c:pt>
                <c:pt idx="17000">
                  <c:v>196.52000427246094</c:v>
                </c:pt>
                <c:pt idx="17001">
                  <c:v>195.99000549316406</c:v>
                </c:pt>
                <c:pt idx="17002">
                  <c:v>196.55999755859375</c:v>
                </c:pt>
                <c:pt idx="17003">
                  <c:v>195.85000610351563</c:v>
                </c:pt>
                <c:pt idx="17004">
                  <c:v>196.94999694824219</c:v>
                </c:pt>
                <c:pt idx="17005">
                  <c:v>197.27000427246094</c:v>
                </c:pt>
                <c:pt idx="17006">
                  <c:v>196.91000366210938</c:v>
                </c:pt>
                <c:pt idx="17007">
                  <c:v>196.96000671386719</c:v>
                </c:pt>
                <c:pt idx="17008">
                  <c:v>197.17999267578125</c:v>
                </c:pt>
                <c:pt idx="17009">
                  <c:v>197.67999267578125</c:v>
                </c:pt>
                <c:pt idx="17010">
                  <c:v>197.27000427246094</c:v>
                </c:pt>
                <c:pt idx="17011">
                  <c:v>195.89999389648438</c:v>
                </c:pt>
                <c:pt idx="17012">
                  <c:v>196.53999328613281</c:v>
                </c:pt>
                <c:pt idx="17013">
                  <c:v>195.91999816894531</c:v>
                </c:pt>
                <c:pt idx="17014">
                  <c:v>196.74000549316406</c:v>
                </c:pt>
                <c:pt idx="17015">
                  <c:v>196.77999877929688</c:v>
                </c:pt>
                <c:pt idx="17016">
                  <c:v>196.64999389648438</c:v>
                </c:pt>
                <c:pt idx="17017">
                  <c:v>197.67999267578125</c:v>
                </c:pt>
                <c:pt idx="17018">
                  <c:v>197.19000244140625</c:v>
                </c:pt>
                <c:pt idx="17019">
                  <c:v>197.75</c:v>
                </c:pt>
                <c:pt idx="17020">
                  <c:v>196.53999328613281</c:v>
                </c:pt>
                <c:pt idx="17021">
                  <c:v>196.14999389648438</c:v>
                </c:pt>
                <c:pt idx="17022">
                  <c:v>196.66999816894531</c:v>
                </c:pt>
                <c:pt idx="17023">
                  <c:v>196.30999755859375</c:v>
                </c:pt>
                <c:pt idx="17024">
                  <c:v>196.44999694824219</c:v>
                </c:pt>
                <c:pt idx="17025">
                  <c:v>195.97999572753906</c:v>
                </c:pt>
                <c:pt idx="17026">
                  <c:v>196.46000671386719</c:v>
                </c:pt>
                <c:pt idx="17027">
                  <c:v>197.6300048828125</c:v>
                </c:pt>
                <c:pt idx="17028">
                  <c:v>196.99000549316406</c:v>
                </c:pt>
                <c:pt idx="17029">
                  <c:v>197.3800048828125</c:v>
                </c:pt>
                <c:pt idx="17030">
                  <c:v>196.91999816894531</c:v>
                </c:pt>
                <c:pt idx="17031">
                  <c:v>196.52999877929688</c:v>
                </c:pt>
                <c:pt idx="17032">
                  <c:v>196.96000671386719</c:v>
                </c:pt>
                <c:pt idx="17033">
                  <c:v>195.69000244140625</c:v>
                </c:pt>
                <c:pt idx="17034">
                  <c:v>196.41000366210938</c:v>
                </c:pt>
                <c:pt idx="17035">
                  <c:v>197.10000610351563</c:v>
                </c:pt>
                <c:pt idx="17036">
                  <c:v>196.75999450683594</c:v>
                </c:pt>
                <c:pt idx="17037">
                  <c:v>196.71000671386719</c:v>
                </c:pt>
                <c:pt idx="17038">
                  <c:v>196.63999938964844</c:v>
                </c:pt>
                <c:pt idx="17039">
                  <c:v>196.30999755859375</c:v>
                </c:pt>
                <c:pt idx="17040">
                  <c:v>197.13999938964844</c:v>
                </c:pt>
                <c:pt idx="17041">
                  <c:v>196.36000061035156</c:v>
                </c:pt>
                <c:pt idx="17042">
                  <c:v>196.44000244140625</c:v>
                </c:pt>
                <c:pt idx="17043">
                  <c:v>196.97999572753906</c:v>
                </c:pt>
                <c:pt idx="17044">
                  <c:v>196.47000122070313</c:v>
                </c:pt>
                <c:pt idx="17045">
                  <c:v>196.77000427246094</c:v>
                </c:pt>
                <c:pt idx="17046">
                  <c:v>196.74000549316406</c:v>
                </c:pt>
                <c:pt idx="17047">
                  <c:v>196.8800048828125</c:v>
                </c:pt>
                <c:pt idx="17048">
                  <c:v>197.07000732421875</c:v>
                </c:pt>
                <c:pt idx="17049">
                  <c:v>196.47000122070313</c:v>
                </c:pt>
                <c:pt idx="17050">
                  <c:v>197.16000366210938</c:v>
                </c:pt>
                <c:pt idx="17051">
                  <c:v>197.17999267578125</c:v>
                </c:pt>
                <c:pt idx="17052">
                  <c:v>196.47000122070313</c:v>
                </c:pt>
                <c:pt idx="17053">
                  <c:v>197.13999938964844</c:v>
                </c:pt>
                <c:pt idx="17054">
                  <c:v>197.75999450683594</c:v>
                </c:pt>
                <c:pt idx="17055">
                  <c:v>196.67999267578125</c:v>
                </c:pt>
                <c:pt idx="17056">
                  <c:v>196.27000427246094</c:v>
                </c:pt>
                <c:pt idx="17057">
                  <c:v>196.64999389648438</c:v>
                </c:pt>
                <c:pt idx="17058">
                  <c:v>197.10000610351563</c:v>
                </c:pt>
                <c:pt idx="17059">
                  <c:v>196.52999877929688</c:v>
                </c:pt>
                <c:pt idx="17060">
                  <c:v>196.38999938964844</c:v>
                </c:pt>
                <c:pt idx="17061">
                  <c:v>197.19999694824219</c:v>
                </c:pt>
                <c:pt idx="17062">
                  <c:v>197.86000061035156</c:v>
                </c:pt>
                <c:pt idx="17063">
                  <c:v>197.27000427246094</c:v>
                </c:pt>
                <c:pt idx="17064">
                  <c:v>196.19999694824219</c:v>
                </c:pt>
                <c:pt idx="17065">
                  <c:v>196.6199951171875</c:v>
                </c:pt>
                <c:pt idx="17066">
                  <c:v>196.28999328613281</c:v>
                </c:pt>
                <c:pt idx="17067">
                  <c:v>196.6300048828125</c:v>
                </c:pt>
                <c:pt idx="17068">
                  <c:v>196.5</c:v>
                </c:pt>
                <c:pt idx="17069">
                  <c:v>196.6199951171875</c:v>
                </c:pt>
                <c:pt idx="17070">
                  <c:v>196.41999816894531</c:v>
                </c:pt>
                <c:pt idx="17071">
                  <c:v>197.33999633789063</c:v>
                </c:pt>
                <c:pt idx="17072">
                  <c:v>197.94000244140625</c:v>
                </c:pt>
                <c:pt idx="17073">
                  <c:v>197.27000427246094</c:v>
                </c:pt>
                <c:pt idx="17074">
                  <c:v>196.28999328613281</c:v>
                </c:pt>
                <c:pt idx="17075">
                  <c:v>196.8699951171875</c:v>
                </c:pt>
                <c:pt idx="17076">
                  <c:v>196.47999572753906</c:v>
                </c:pt>
                <c:pt idx="17077">
                  <c:v>196.78999328613281</c:v>
                </c:pt>
                <c:pt idx="17078">
                  <c:v>197.02999877929688</c:v>
                </c:pt>
                <c:pt idx="17079">
                  <c:v>196.66999816894531</c:v>
                </c:pt>
                <c:pt idx="17080">
                  <c:v>197.91999816894531</c:v>
                </c:pt>
                <c:pt idx="17081">
                  <c:v>197.41999816894531</c:v>
                </c:pt>
                <c:pt idx="17082">
                  <c:v>197.97999572753906</c:v>
                </c:pt>
                <c:pt idx="17083">
                  <c:v>196.8699951171875</c:v>
                </c:pt>
                <c:pt idx="17084">
                  <c:v>196.41999816894531</c:v>
                </c:pt>
                <c:pt idx="17085">
                  <c:v>196.83000183105469</c:v>
                </c:pt>
                <c:pt idx="17086">
                  <c:v>196.33999633789063</c:v>
                </c:pt>
                <c:pt idx="17087">
                  <c:v>196.52000427246094</c:v>
                </c:pt>
                <c:pt idx="17088">
                  <c:v>196.1199951171875</c:v>
                </c:pt>
                <c:pt idx="17089">
                  <c:v>196.49000549316406</c:v>
                </c:pt>
                <c:pt idx="17090">
                  <c:v>197.72000122070313</c:v>
                </c:pt>
                <c:pt idx="17091">
                  <c:v>197.1199951171875</c:v>
                </c:pt>
                <c:pt idx="17092">
                  <c:v>196.49000549316406</c:v>
                </c:pt>
                <c:pt idx="17093">
                  <c:v>196.69999694824219</c:v>
                </c:pt>
                <c:pt idx="17094">
                  <c:v>196.6199951171875</c:v>
                </c:pt>
                <c:pt idx="17095">
                  <c:v>196.94000244140625</c:v>
                </c:pt>
                <c:pt idx="17096">
                  <c:v>196.03999328613281</c:v>
                </c:pt>
                <c:pt idx="17097">
                  <c:v>196.46000671386719</c:v>
                </c:pt>
                <c:pt idx="17098">
                  <c:v>195.82000732421875</c:v>
                </c:pt>
                <c:pt idx="17099">
                  <c:v>197.05000305175781</c:v>
                </c:pt>
                <c:pt idx="17100">
                  <c:v>197.60000610351563</c:v>
                </c:pt>
                <c:pt idx="17101">
                  <c:v>196.96000671386719</c:v>
                </c:pt>
                <c:pt idx="17102">
                  <c:v>196.47000122070313</c:v>
                </c:pt>
                <c:pt idx="17103">
                  <c:v>196.80999755859375</c:v>
                </c:pt>
                <c:pt idx="17104">
                  <c:v>196.58000183105469</c:v>
                </c:pt>
                <c:pt idx="17105">
                  <c:v>197.00999450683594</c:v>
                </c:pt>
                <c:pt idx="17106">
                  <c:v>197.17999267578125</c:v>
                </c:pt>
                <c:pt idx="17107">
                  <c:v>196.49000549316406</c:v>
                </c:pt>
                <c:pt idx="17108">
                  <c:v>197.21000671386719</c:v>
                </c:pt>
                <c:pt idx="17109">
                  <c:v>197.80000305175781</c:v>
                </c:pt>
                <c:pt idx="17110">
                  <c:v>196.57000732421875</c:v>
                </c:pt>
                <c:pt idx="17111">
                  <c:v>197.08000183105469</c:v>
                </c:pt>
                <c:pt idx="17112">
                  <c:v>196.66000366210938</c:v>
                </c:pt>
                <c:pt idx="17113">
                  <c:v>197</c:v>
                </c:pt>
                <c:pt idx="17114">
                  <c:v>196.57000732421875</c:v>
                </c:pt>
                <c:pt idx="17115">
                  <c:v>196.44999694824219</c:v>
                </c:pt>
                <c:pt idx="17116">
                  <c:v>197.22000122070313</c:v>
                </c:pt>
                <c:pt idx="17117">
                  <c:v>197.83999633789063</c:v>
                </c:pt>
                <c:pt idx="17118">
                  <c:v>197.17999267578125</c:v>
                </c:pt>
                <c:pt idx="17119">
                  <c:v>196.94999694824219</c:v>
                </c:pt>
                <c:pt idx="17120">
                  <c:v>196.49000549316406</c:v>
                </c:pt>
                <c:pt idx="17121">
                  <c:v>196.07000732421875</c:v>
                </c:pt>
                <c:pt idx="17122">
                  <c:v>196.58999633789063</c:v>
                </c:pt>
                <c:pt idx="17123">
                  <c:v>196.50999450683594</c:v>
                </c:pt>
                <c:pt idx="17124">
                  <c:v>196.49000549316406</c:v>
                </c:pt>
                <c:pt idx="17125">
                  <c:v>197.75999450683594</c:v>
                </c:pt>
                <c:pt idx="17126">
                  <c:v>195.77999877929688</c:v>
                </c:pt>
                <c:pt idx="17127">
                  <c:v>197.77999877929688</c:v>
                </c:pt>
                <c:pt idx="17128">
                  <c:v>197.14999389648438</c:v>
                </c:pt>
                <c:pt idx="17129">
                  <c:v>196.21000671386719</c:v>
                </c:pt>
                <c:pt idx="17130">
                  <c:v>196.69000244140625</c:v>
                </c:pt>
                <c:pt idx="17131">
                  <c:v>196.24000549316406</c:v>
                </c:pt>
                <c:pt idx="17132">
                  <c:v>196.52999877929688</c:v>
                </c:pt>
                <c:pt idx="17133">
                  <c:v>196.22999572753906</c:v>
                </c:pt>
                <c:pt idx="17134">
                  <c:v>196.44999694824219</c:v>
                </c:pt>
                <c:pt idx="17135">
                  <c:v>197.72000122070313</c:v>
                </c:pt>
                <c:pt idx="17136">
                  <c:v>197.02000427246094</c:v>
                </c:pt>
                <c:pt idx="17137">
                  <c:v>197.02000427246094</c:v>
                </c:pt>
                <c:pt idx="17138">
                  <c:v>196.66999816894531</c:v>
                </c:pt>
                <c:pt idx="17139">
                  <c:v>196.47000122070313</c:v>
                </c:pt>
                <c:pt idx="17140">
                  <c:v>196.82000732421875</c:v>
                </c:pt>
                <c:pt idx="17141">
                  <c:v>196.52000427246094</c:v>
                </c:pt>
                <c:pt idx="17142">
                  <c:v>196.92999267578125</c:v>
                </c:pt>
                <c:pt idx="17143">
                  <c:v>196.94999694824219</c:v>
                </c:pt>
                <c:pt idx="17144">
                  <c:v>196.25</c:v>
                </c:pt>
                <c:pt idx="17145">
                  <c:v>195.74000549316406</c:v>
                </c:pt>
                <c:pt idx="17146">
                  <c:v>196.80999755859375</c:v>
                </c:pt>
                <c:pt idx="17147">
                  <c:v>196.66000366210938</c:v>
                </c:pt>
                <c:pt idx="17148">
                  <c:v>196.6199951171875</c:v>
                </c:pt>
                <c:pt idx="17149">
                  <c:v>196.77999877929688</c:v>
                </c:pt>
                <c:pt idx="17150">
                  <c:v>196.99000549316406</c:v>
                </c:pt>
                <c:pt idx="17151">
                  <c:v>196.30000305175781</c:v>
                </c:pt>
                <c:pt idx="17152">
                  <c:v>196.97999572753906</c:v>
                </c:pt>
                <c:pt idx="17153">
                  <c:v>196.25</c:v>
                </c:pt>
                <c:pt idx="17154">
                  <c:v>196.5</c:v>
                </c:pt>
                <c:pt idx="17155">
                  <c:v>196.60000610351563</c:v>
                </c:pt>
                <c:pt idx="17156">
                  <c:v>196.77000427246094</c:v>
                </c:pt>
                <c:pt idx="17157">
                  <c:v>196.94999694824219</c:v>
                </c:pt>
                <c:pt idx="17158">
                  <c:v>196.3800048828125</c:v>
                </c:pt>
                <c:pt idx="17159">
                  <c:v>195.74000549316406</c:v>
                </c:pt>
                <c:pt idx="17160">
                  <c:v>197.72000122070313</c:v>
                </c:pt>
                <c:pt idx="17161">
                  <c:v>196.55000305175781</c:v>
                </c:pt>
                <c:pt idx="17162">
                  <c:v>196.25</c:v>
                </c:pt>
                <c:pt idx="17163">
                  <c:v>196.66999816894531</c:v>
                </c:pt>
                <c:pt idx="17164">
                  <c:v>197.00999450683594</c:v>
                </c:pt>
                <c:pt idx="17165">
                  <c:v>196.30999755859375</c:v>
                </c:pt>
                <c:pt idx="17166">
                  <c:v>195.64999389648438</c:v>
                </c:pt>
                <c:pt idx="17167">
                  <c:v>196.27999877929688</c:v>
                </c:pt>
                <c:pt idx="17168">
                  <c:v>197.30999755859375</c:v>
                </c:pt>
                <c:pt idx="17169">
                  <c:v>196.6300048828125</c:v>
                </c:pt>
                <c:pt idx="17170">
                  <c:v>196.99000549316406</c:v>
                </c:pt>
                <c:pt idx="17171">
                  <c:v>197.05000305175781</c:v>
                </c:pt>
                <c:pt idx="17172">
                  <c:v>197.39999389648438</c:v>
                </c:pt>
                <c:pt idx="17173">
                  <c:v>197.08999633789063</c:v>
                </c:pt>
                <c:pt idx="17174">
                  <c:v>195.72999572753906</c:v>
                </c:pt>
                <c:pt idx="17175">
                  <c:v>196.52000427246094</c:v>
                </c:pt>
                <c:pt idx="17176">
                  <c:v>195.91999816894531</c:v>
                </c:pt>
                <c:pt idx="17177">
                  <c:v>196.67999267578125</c:v>
                </c:pt>
                <c:pt idx="17178">
                  <c:v>196.50999450683594</c:v>
                </c:pt>
                <c:pt idx="17179">
                  <c:v>196.66000366210938</c:v>
                </c:pt>
                <c:pt idx="17180">
                  <c:v>196.25999450683594</c:v>
                </c:pt>
                <c:pt idx="17181">
                  <c:v>197.1300048828125</c:v>
                </c:pt>
                <c:pt idx="17182">
                  <c:v>197.83000183105469</c:v>
                </c:pt>
                <c:pt idx="17183">
                  <c:v>197.1199951171875</c:v>
                </c:pt>
                <c:pt idx="17184">
                  <c:v>196.50999450683594</c:v>
                </c:pt>
                <c:pt idx="17185">
                  <c:v>196.96000671386719</c:v>
                </c:pt>
                <c:pt idx="17186">
                  <c:v>196.6300048828125</c:v>
                </c:pt>
                <c:pt idx="17187">
                  <c:v>197.10000610351563</c:v>
                </c:pt>
                <c:pt idx="17188">
                  <c:v>195.80000305175781</c:v>
                </c:pt>
                <c:pt idx="17189">
                  <c:v>196.44999694824219</c:v>
                </c:pt>
                <c:pt idx="17190">
                  <c:v>195.80999755859375</c:v>
                </c:pt>
                <c:pt idx="17191">
                  <c:v>196.88999938964844</c:v>
                </c:pt>
                <c:pt idx="17192">
                  <c:v>196.99000549316406</c:v>
                </c:pt>
                <c:pt idx="17193">
                  <c:v>196.72999572753906</c:v>
                </c:pt>
                <c:pt idx="17194">
                  <c:v>197.05000305175781</c:v>
                </c:pt>
                <c:pt idx="17195">
                  <c:v>197.16000366210938</c:v>
                </c:pt>
                <c:pt idx="17196">
                  <c:v>196.38999938964844</c:v>
                </c:pt>
                <c:pt idx="17197">
                  <c:v>197.1300048828125</c:v>
                </c:pt>
                <c:pt idx="17198">
                  <c:v>196.92999267578125</c:v>
                </c:pt>
                <c:pt idx="17199">
                  <c:v>196.8699951171875</c:v>
                </c:pt>
                <c:pt idx="17200">
                  <c:v>196.77999877929688</c:v>
                </c:pt>
                <c:pt idx="17201">
                  <c:v>196.8800048828125</c:v>
                </c:pt>
                <c:pt idx="17202">
                  <c:v>197.25999450683594</c:v>
                </c:pt>
                <c:pt idx="17203">
                  <c:v>196.60000610351563</c:v>
                </c:pt>
                <c:pt idx="17204">
                  <c:v>197.25999450683594</c:v>
                </c:pt>
                <c:pt idx="17205">
                  <c:v>197.03999328613281</c:v>
                </c:pt>
                <c:pt idx="17206">
                  <c:v>196.77999877929688</c:v>
                </c:pt>
                <c:pt idx="17207">
                  <c:v>196.77000427246094</c:v>
                </c:pt>
                <c:pt idx="17208">
                  <c:v>197.03999328613281</c:v>
                </c:pt>
                <c:pt idx="17209">
                  <c:v>197.17999267578125</c:v>
                </c:pt>
                <c:pt idx="17210">
                  <c:v>196.58000183105469</c:v>
                </c:pt>
                <c:pt idx="17211">
                  <c:v>195.96000671386719</c:v>
                </c:pt>
                <c:pt idx="17212">
                  <c:v>197.00999450683594</c:v>
                </c:pt>
                <c:pt idx="17213">
                  <c:v>197.14999389648438</c:v>
                </c:pt>
                <c:pt idx="17214">
                  <c:v>196.83000183105469</c:v>
                </c:pt>
                <c:pt idx="17215">
                  <c:v>197.83999633789063</c:v>
                </c:pt>
                <c:pt idx="17216">
                  <c:v>197.33999633789063</c:v>
                </c:pt>
                <c:pt idx="17217">
                  <c:v>197.99000549316406</c:v>
                </c:pt>
                <c:pt idx="17218">
                  <c:v>196.75</c:v>
                </c:pt>
                <c:pt idx="17219">
                  <c:v>196.46000671386719</c:v>
                </c:pt>
                <c:pt idx="17220">
                  <c:v>196.97000122070313</c:v>
                </c:pt>
                <c:pt idx="17221">
                  <c:v>196.86000061035156</c:v>
                </c:pt>
                <c:pt idx="17222">
                  <c:v>196.57000732421875</c:v>
                </c:pt>
                <c:pt idx="17223">
                  <c:v>195.97999572753906</c:v>
                </c:pt>
                <c:pt idx="17224">
                  <c:v>196.60000610351563</c:v>
                </c:pt>
                <c:pt idx="17225">
                  <c:v>197.69999694824219</c:v>
                </c:pt>
                <c:pt idx="17226">
                  <c:v>197.10000610351563</c:v>
                </c:pt>
                <c:pt idx="17227">
                  <c:v>197.44000244140625</c:v>
                </c:pt>
                <c:pt idx="17228">
                  <c:v>197.25</c:v>
                </c:pt>
                <c:pt idx="17229">
                  <c:v>197.63999938964844</c:v>
                </c:pt>
                <c:pt idx="17230">
                  <c:v>197.46000671386719</c:v>
                </c:pt>
                <c:pt idx="17231">
                  <c:v>197.85000610351563</c:v>
                </c:pt>
                <c:pt idx="17232">
                  <c:v>197.39999389648438</c:v>
                </c:pt>
                <c:pt idx="17233">
                  <c:v>196.14999389648438</c:v>
                </c:pt>
                <c:pt idx="17234">
                  <c:v>196.75999450683594</c:v>
                </c:pt>
                <c:pt idx="17235">
                  <c:v>197.11000061035156</c:v>
                </c:pt>
                <c:pt idx="17236">
                  <c:v>196.91000366210938</c:v>
                </c:pt>
                <c:pt idx="17237">
                  <c:v>197.25999450683594</c:v>
                </c:pt>
                <c:pt idx="17238">
                  <c:v>196.89999389648438</c:v>
                </c:pt>
                <c:pt idx="17239">
                  <c:v>197.38999938964844</c:v>
                </c:pt>
                <c:pt idx="17240">
                  <c:v>197.47000122070313</c:v>
                </c:pt>
                <c:pt idx="17241">
                  <c:v>198.05999755859375</c:v>
                </c:pt>
                <c:pt idx="17242">
                  <c:v>197.44999694824219</c:v>
                </c:pt>
                <c:pt idx="17243">
                  <c:v>197.24000549316406</c:v>
                </c:pt>
                <c:pt idx="17244">
                  <c:v>196.94000244140625</c:v>
                </c:pt>
                <c:pt idx="17245">
                  <c:v>196.66000366210938</c:v>
                </c:pt>
                <c:pt idx="17246">
                  <c:v>196.83999633789063</c:v>
                </c:pt>
                <c:pt idx="17247">
                  <c:v>197.44999694824219</c:v>
                </c:pt>
                <c:pt idx="17248">
                  <c:v>196.80999755859375</c:v>
                </c:pt>
                <c:pt idx="17249">
                  <c:v>196.71000671386719</c:v>
                </c:pt>
                <c:pt idx="17250">
                  <c:v>197.46000671386719</c:v>
                </c:pt>
                <c:pt idx="17251">
                  <c:v>196.67999267578125</c:v>
                </c:pt>
                <c:pt idx="17252">
                  <c:v>196.92999267578125</c:v>
                </c:pt>
                <c:pt idx="17253">
                  <c:v>197.02999877929688</c:v>
                </c:pt>
                <c:pt idx="17254">
                  <c:v>197.07000732421875</c:v>
                </c:pt>
                <c:pt idx="17255">
                  <c:v>196.99000549316406</c:v>
                </c:pt>
                <c:pt idx="17256">
                  <c:v>196.67999267578125</c:v>
                </c:pt>
                <c:pt idx="17257">
                  <c:v>197.28999328613281</c:v>
                </c:pt>
                <c:pt idx="17258">
                  <c:v>197.75999450683594</c:v>
                </c:pt>
                <c:pt idx="17259">
                  <c:v>196.64999389648438</c:v>
                </c:pt>
                <c:pt idx="17260">
                  <c:v>195.94999694824219</c:v>
                </c:pt>
                <c:pt idx="17261">
                  <c:v>196.75999450683594</c:v>
                </c:pt>
                <c:pt idx="17262">
                  <c:v>196.83000183105469</c:v>
                </c:pt>
                <c:pt idx="17263">
                  <c:v>196.91999816894531</c:v>
                </c:pt>
                <c:pt idx="17264">
                  <c:v>196.88999938964844</c:v>
                </c:pt>
                <c:pt idx="17265">
                  <c:v>196.80000305175781</c:v>
                </c:pt>
                <c:pt idx="17266">
                  <c:v>196.6199951171875</c:v>
                </c:pt>
                <c:pt idx="17267">
                  <c:v>197.35000610351563</c:v>
                </c:pt>
                <c:pt idx="17268">
                  <c:v>198.05000305175781</c:v>
                </c:pt>
                <c:pt idx="17269">
                  <c:v>197.35000610351563</c:v>
                </c:pt>
                <c:pt idx="17270">
                  <c:v>196.71000671386719</c:v>
                </c:pt>
                <c:pt idx="17271">
                  <c:v>196.86000061035156</c:v>
                </c:pt>
                <c:pt idx="17272">
                  <c:v>196.92999267578125</c:v>
                </c:pt>
                <c:pt idx="17273">
                  <c:v>197.10000610351563</c:v>
                </c:pt>
                <c:pt idx="17274">
                  <c:v>196.97999572753906</c:v>
                </c:pt>
                <c:pt idx="17275">
                  <c:v>196.53999328613281</c:v>
                </c:pt>
                <c:pt idx="17276">
                  <c:v>195.91999816894531</c:v>
                </c:pt>
                <c:pt idx="17277">
                  <c:v>196.64999389648438</c:v>
                </c:pt>
                <c:pt idx="17278">
                  <c:v>197.5</c:v>
                </c:pt>
                <c:pt idx="17279">
                  <c:v>196.99000549316406</c:v>
                </c:pt>
                <c:pt idx="17280">
                  <c:v>196.94000244140625</c:v>
                </c:pt>
                <c:pt idx="17281">
                  <c:v>196.83999633789063</c:v>
                </c:pt>
                <c:pt idx="17282">
                  <c:v>196.46000671386719</c:v>
                </c:pt>
                <c:pt idx="17283">
                  <c:v>197.17999267578125</c:v>
                </c:pt>
                <c:pt idx="17284">
                  <c:v>197.8699951171875</c:v>
                </c:pt>
                <c:pt idx="17285">
                  <c:v>196.66999816894531</c:v>
                </c:pt>
                <c:pt idx="17286">
                  <c:v>196.52999877929688</c:v>
                </c:pt>
                <c:pt idx="17287">
                  <c:v>197.08999633789063</c:v>
                </c:pt>
                <c:pt idx="17288">
                  <c:v>197.00999450683594</c:v>
                </c:pt>
                <c:pt idx="17289">
                  <c:v>196.75999450683594</c:v>
                </c:pt>
                <c:pt idx="17290">
                  <c:v>196.13999938964844</c:v>
                </c:pt>
                <c:pt idx="17291">
                  <c:v>198.1199951171875</c:v>
                </c:pt>
                <c:pt idx="17292">
                  <c:v>196.80999755859375</c:v>
                </c:pt>
                <c:pt idx="17293">
                  <c:v>197.1300048828125</c:v>
                </c:pt>
                <c:pt idx="17294">
                  <c:v>197.03999328613281</c:v>
                </c:pt>
                <c:pt idx="17295">
                  <c:v>197.36000061035156</c:v>
                </c:pt>
                <c:pt idx="17296">
                  <c:v>196.74000549316406</c:v>
                </c:pt>
                <c:pt idx="17297">
                  <c:v>196.17999267578125</c:v>
                </c:pt>
                <c:pt idx="17298">
                  <c:v>196.75999450683594</c:v>
                </c:pt>
                <c:pt idx="17299">
                  <c:v>197.69000244140625</c:v>
                </c:pt>
                <c:pt idx="17300">
                  <c:v>197.14999389648438</c:v>
                </c:pt>
                <c:pt idx="17301">
                  <c:v>196.97000122070313</c:v>
                </c:pt>
                <c:pt idx="17302">
                  <c:v>197.27999877929688</c:v>
                </c:pt>
                <c:pt idx="17303">
                  <c:v>197.75</c:v>
                </c:pt>
                <c:pt idx="17304">
                  <c:v>197.41000366210938</c:v>
                </c:pt>
                <c:pt idx="17305">
                  <c:v>196.07000732421875</c:v>
                </c:pt>
                <c:pt idx="17306">
                  <c:v>196.72000122070313</c:v>
                </c:pt>
                <c:pt idx="17307">
                  <c:v>197.05000305175781</c:v>
                </c:pt>
                <c:pt idx="17308">
                  <c:v>196.72000122070313</c:v>
                </c:pt>
                <c:pt idx="17309">
                  <c:v>196.32000732421875</c:v>
                </c:pt>
                <c:pt idx="17310">
                  <c:v>196.58999633789063</c:v>
                </c:pt>
                <c:pt idx="17311">
                  <c:v>195.89999389648438</c:v>
                </c:pt>
                <c:pt idx="17312">
                  <c:v>197.05999755859375</c:v>
                </c:pt>
                <c:pt idx="17313">
                  <c:v>197.46000671386719</c:v>
                </c:pt>
                <c:pt idx="17314">
                  <c:v>196.91000366210938</c:v>
                </c:pt>
                <c:pt idx="17315">
                  <c:v>197.3699951171875</c:v>
                </c:pt>
                <c:pt idx="17316">
                  <c:v>197.16999816894531</c:v>
                </c:pt>
                <c:pt idx="17317">
                  <c:v>197.75</c:v>
                </c:pt>
                <c:pt idx="17318">
                  <c:v>196.57000732421875</c:v>
                </c:pt>
                <c:pt idx="17319">
                  <c:v>196.10000610351563</c:v>
                </c:pt>
                <c:pt idx="17320">
                  <c:v>196.75</c:v>
                </c:pt>
                <c:pt idx="17321">
                  <c:v>196.57000732421875</c:v>
                </c:pt>
                <c:pt idx="17322">
                  <c:v>196.55000305175781</c:v>
                </c:pt>
                <c:pt idx="17323">
                  <c:v>196.00999450683594</c:v>
                </c:pt>
                <c:pt idx="17324">
                  <c:v>196.46000671386719</c:v>
                </c:pt>
                <c:pt idx="17325">
                  <c:v>197</c:v>
                </c:pt>
                <c:pt idx="17326">
                  <c:v>197</c:v>
                </c:pt>
                <c:pt idx="17327">
                  <c:v>196.78999328613281</c:v>
                </c:pt>
                <c:pt idx="17328">
                  <c:v>196.83999633789063</c:v>
                </c:pt>
                <c:pt idx="17329">
                  <c:v>196.41000366210938</c:v>
                </c:pt>
                <c:pt idx="17330">
                  <c:v>197.21000671386719</c:v>
                </c:pt>
                <c:pt idx="17331">
                  <c:v>197.83000183105469</c:v>
                </c:pt>
                <c:pt idx="17332">
                  <c:v>196.58000183105469</c:v>
                </c:pt>
                <c:pt idx="17333">
                  <c:v>196.22000122070313</c:v>
                </c:pt>
                <c:pt idx="17334">
                  <c:v>196.75999450683594</c:v>
                </c:pt>
                <c:pt idx="17335">
                  <c:v>196.47999572753906</c:v>
                </c:pt>
                <c:pt idx="17336">
                  <c:v>196.6199951171875</c:v>
                </c:pt>
                <c:pt idx="17337">
                  <c:v>196.16000366210938</c:v>
                </c:pt>
                <c:pt idx="17338">
                  <c:v>197.22999572753906</c:v>
                </c:pt>
                <c:pt idx="17339">
                  <c:v>197.80000305175781</c:v>
                </c:pt>
                <c:pt idx="17340">
                  <c:v>197.19000244140625</c:v>
                </c:pt>
                <c:pt idx="17341">
                  <c:v>196.80999755859375</c:v>
                </c:pt>
                <c:pt idx="17342">
                  <c:v>197.07000732421875</c:v>
                </c:pt>
                <c:pt idx="17343">
                  <c:v>197.16000366210938</c:v>
                </c:pt>
                <c:pt idx="17344">
                  <c:v>196.44000244140625</c:v>
                </c:pt>
                <c:pt idx="17345">
                  <c:v>196.58000183105469</c:v>
                </c:pt>
                <c:pt idx="17346">
                  <c:v>196.52000427246094</c:v>
                </c:pt>
                <c:pt idx="17347">
                  <c:v>197.22999572753906</c:v>
                </c:pt>
                <c:pt idx="17348">
                  <c:v>196.97000122070313</c:v>
                </c:pt>
                <c:pt idx="17349">
                  <c:v>196.97999572753906</c:v>
                </c:pt>
                <c:pt idx="17350">
                  <c:v>196.92999267578125</c:v>
                </c:pt>
                <c:pt idx="17351">
                  <c:v>197.1300048828125</c:v>
                </c:pt>
                <c:pt idx="17352">
                  <c:v>195.92999267578125</c:v>
                </c:pt>
                <c:pt idx="17353">
                  <c:v>196.55999755859375</c:v>
                </c:pt>
                <c:pt idx="17354">
                  <c:v>195.85000610351563</c:v>
                </c:pt>
                <c:pt idx="17355">
                  <c:v>196.50999450683594</c:v>
                </c:pt>
                <c:pt idx="17356">
                  <c:v>197.13999938964844</c:v>
                </c:pt>
                <c:pt idx="17357">
                  <c:v>196.75999450683594</c:v>
                </c:pt>
                <c:pt idx="17358">
                  <c:v>196.66000366210938</c:v>
                </c:pt>
                <c:pt idx="17359">
                  <c:v>197.27999877929688</c:v>
                </c:pt>
                <c:pt idx="17360">
                  <c:v>196.72999572753906</c:v>
                </c:pt>
                <c:pt idx="17361">
                  <c:v>197.10000610351563</c:v>
                </c:pt>
                <c:pt idx="17362">
                  <c:v>196.61000061035156</c:v>
                </c:pt>
                <c:pt idx="17363">
                  <c:v>196.52999877929688</c:v>
                </c:pt>
                <c:pt idx="17364">
                  <c:v>197.19000244140625</c:v>
                </c:pt>
                <c:pt idx="17365">
                  <c:v>197.63999938964844</c:v>
                </c:pt>
                <c:pt idx="17366">
                  <c:v>197.05000305175781</c:v>
                </c:pt>
                <c:pt idx="17367">
                  <c:v>197.21000671386719</c:v>
                </c:pt>
                <c:pt idx="17368">
                  <c:v>197.1199951171875</c:v>
                </c:pt>
                <c:pt idx="17369">
                  <c:v>197.53999328613281</c:v>
                </c:pt>
                <c:pt idx="17370">
                  <c:v>196.36000061035156</c:v>
                </c:pt>
                <c:pt idx="17371">
                  <c:v>195.8699951171875</c:v>
                </c:pt>
                <c:pt idx="17372">
                  <c:v>196.41000366210938</c:v>
                </c:pt>
                <c:pt idx="17373">
                  <c:v>196.13999938964844</c:v>
                </c:pt>
                <c:pt idx="17374">
                  <c:v>196.33999633789063</c:v>
                </c:pt>
                <c:pt idx="17375">
                  <c:v>195.83000183105469</c:v>
                </c:pt>
                <c:pt idx="17376">
                  <c:v>196.30999755859375</c:v>
                </c:pt>
                <c:pt idx="17377">
                  <c:v>197.53999328613281</c:v>
                </c:pt>
                <c:pt idx="17378">
                  <c:v>196.96000671386719</c:v>
                </c:pt>
                <c:pt idx="17379">
                  <c:v>197.19999694824219</c:v>
                </c:pt>
                <c:pt idx="17380">
                  <c:v>196.77999877929688</c:v>
                </c:pt>
                <c:pt idx="17381">
                  <c:v>197.60000610351563</c:v>
                </c:pt>
                <c:pt idx="17382">
                  <c:v>197.19999694824219</c:v>
                </c:pt>
                <c:pt idx="17383">
                  <c:v>197.83999633789063</c:v>
                </c:pt>
                <c:pt idx="17384">
                  <c:v>196.72000122070313</c:v>
                </c:pt>
                <c:pt idx="17385">
                  <c:v>196.52000427246094</c:v>
                </c:pt>
                <c:pt idx="17386">
                  <c:v>197.03999328613281</c:v>
                </c:pt>
                <c:pt idx="17387">
                  <c:v>196.05000305175781</c:v>
                </c:pt>
                <c:pt idx="17388">
                  <c:v>196.6300048828125</c:v>
                </c:pt>
                <c:pt idx="17389">
                  <c:v>195.99000549316406</c:v>
                </c:pt>
                <c:pt idx="17390">
                  <c:v>197.19000244140625</c:v>
                </c:pt>
                <c:pt idx="17391">
                  <c:v>197.36000061035156</c:v>
                </c:pt>
                <c:pt idx="17392">
                  <c:v>196.97000122070313</c:v>
                </c:pt>
                <c:pt idx="17393">
                  <c:v>197.33000183105469</c:v>
                </c:pt>
                <c:pt idx="17394">
                  <c:v>197.61000061035156</c:v>
                </c:pt>
                <c:pt idx="17395">
                  <c:v>196.96000671386719</c:v>
                </c:pt>
                <c:pt idx="17396">
                  <c:v>197.71000671386719</c:v>
                </c:pt>
                <c:pt idx="17397">
                  <c:v>197.03999328613281</c:v>
                </c:pt>
                <c:pt idx="17398">
                  <c:v>197.39999389648438</c:v>
                </c:pt>
                <c:pt idx="17399">
                  <c:v>197.02000427246094</c:v>
                </c:pt>
                <c:pt idx="17400">
                  <c:v>196.88999938964844</c:v>
                </c:pt>
                <c:pt idx="17401">
                  <c:v>197.57000732421875</c:v>
                </c:pt>
                <c:pt idx="17402">
                  <c:v>196.72999572753906</c:v>
                </c:pt>
                <c:pt idx="17403">
                  <c:v>197.33000183105469</c:v>
                </c:pt>
                <c:pt idx="17404">
                  <c:v>197.00999450683594</c:v>
                </c:pt>
                <c:pt idx="17405">
                  <c:v>197.1300048828125</c:v>
                </c:pt>
                <c:pt idx="17406">
                  <c:v>196.8800048828125</c:v>
                </c:pt>
                <c:pt idx="17407">
                  <c:v>196.69999694824219</c:v>
                </c:pt>
                <c:pt idx="17408">
                  <c:v>197.42999267578125</c:v>
                </c:pt>
                <c:pt idx="17409">
                  <c:v>196.74000549316406</c:v>
                </c:pt>
                <c:pt idx="17410">
                  <c:v>197.03999328613281</c:v>
                </c:pt>
                <c:pt idx="17411">
                  <c:v>197.14999389648438</c:v>
                </c:pt>
                <c:pt idx="17412">
                  <c:v>197.35000610351563</c:v>
                </c:pt>
                <c:pt idx="17413">
                  <c:v>197.58000183105469</c:v>
                </c:pt>
                <c:pt idx="17414">
                  <c:v>196.89999389648438</c:v>
                </c:pt>
                <c:pt idx="17415">
                  <c:v>197.53999328613281</c:v>
                </c:pt>
                <c:pt idx="17416">
                  <c:v>198.14999389648438</c:v>
                </c:pt>
                <c:pt idx="17417">
                  <c:v>196.91999816894531</c:v>
                </c:pt>
                <c:pt idx="17418">
                  <c:v>196.6199951171875</c:v>
                </c:pt>
                <c:pt idx="17419">
                  <c:v>197.10000610351563</c:v>
                </c:pt>
                <c:pt idx="17420">
                  <c:v>196.80000305175781</c:v>
                </c:pt>
                <c:pt idx="17421">
                  <c:v>196.94000244140625</c:v>
                </c:pt>
                <c:pt idx="17422">
                  <c:v>196.52000427246094</c:v>
                </c:pt>
                <c:pt idx="17423">
                  <c:v>197.6300048828125</c:v>
                </c:pt>
                <c:pt idx="17424">
                  <c:v>198.28999328613281</c:v>
                </c:pt>
                <c:pt idx="17425">
                  <c:v>197.55999755859375</c:v>
                </c:pt>
                <c:pt idx="17426">
                  <c:v>198.13999938964844</c:v>
                </c:pt>
                <c:pt idx="17427">
                  <c:v>197.3800048828125</c:v>
                </c:pt>
                <c:pt idx="17428">
                  <c:v>197.14999389648438</c:v>
                </c:pt>
                <c:pt idx="17429">
                  <c:v>197.47000122070313</c:v>
                </c:pt>
                <c:pt idx="17430">
                  <c:v>197.39999389648438</c:v>
                </c:pt>
                <c:pt idx="17431">
                  <c:v>196.97999572753906</c:v>
                </c:pt>
                <c:pt idx="17432">
                  <c:v>196.47000122070313</c:v>
                </c:pt>
                <c:pt idx="17433">
                  <c:v>197.72999572753906</c:v>
                </c:pt>
                <c:pt idx="17434">
                  <c:v>198.30000305175781</c:v>
                </c:pt>
                <c:pt idx="17435">
                  <c:v>197.67999267578125</c:v>
                </c:pt>
                <c:pt idx="17436">
                  <c:v>197.25999450683594</c:v>
                </c:pt>
                <c:pt idx="17437">
                  <c:v>197.5</c:v>
                </c:pt>
                <c:pt idx="17438">
                  <c:v>197.42999267578125</c:v>
                </c:pt>
                <c:pt idx="17439">
                  <c:v>197.05999755859375</c:v>
                </c:pt>
                <c:pt idx="17440">
                  <c:v>196.49000549316406</c:v>
                </c:pt>
                <c:pt idx="17441">
                  <c:v>196.94999694824219</c:v>
                </c:pt>
                <c:pt idx="17442">
                  <c:v>196.33000183105469</c:v>
                </c:pt>
                <c:pt idx="17443">
                  <c:v>197.6199951171875</c:v>
                </c:pt>
                <c:pt idx="17444">
                  <c:v>197.47999572753906</c:v>
                </c:pt>
                <c:pt idx="17445">
                  <c:v>197.55000305175781</c:v>
                </c:pt>
                <c:pt idx="17446">
                  <c:v>197.52000427246094</c:v>
                </c:pt>
                <c:pt idx="17447">
                  <c:v>197.55999755859375</c:v>
                </c:pt>
                <c:pt idx="17448">
                  <c:v>197.1300048828125</c:v>
                </c:pt>
                <c:pt idx="17449">
                  <c:v>196.97000122070313</c:v>
                </c:pt>
                <c:pt idx="17450">
                  <c:v>197.69999694824219</c:v>
                </c:pt>
                <c:pt idx="17451">
                  <c:v>196.86000061035156</c:v>
                </c:pt>
                <c:pt idx="17452">
                  <c:v>197.89999389648438</c:v>
                </c:pt>
                <c:pt idx="17453">
                  <c:v>197.3800048828125</c:v>
                </c:pt>
                <c:pt idx="17454">
                  <c:v>197.63999938964844</c:v>
                </c:pt>
                <c:pt idx="17455">
                  <c:v>197.49000549316406</c:v>
                </c:pt>
                <c:pt idx="17456">
                  <c:v>197.78999328613281</c:v>
                </c:pt>
                <c:pt idx="17457">
                  <c:v>197.58999633789063</c:v>
                </c:pt>
                <c:pt idx="17458">
                  <c:v>196.97000122070313</c:v>
                </c:pt>
                <c:pt idx="17459">
                  <c:v>197</c:v>
                </c:pt>
                <c:pt idx="17460">
                  <c:v>197.64999389648438</c:v>
                </c:pt>
                <c:pt idx="17461">
                  <c:v>197.16999816894531</c:v>
                </c:pt>
                <c:pt idx="17462">
                  <c:v>197.41000366210938</c:v>
                </c:pt>
                <c:pt idx="17463">
                  <c:v>197.22000122070313</c:v>
                </c:pt>
                <c:pt idx="17464">
                  <c:v>197.64999389648438</c:v>
                </c:pt>
                <c:pt idx="17465">
                  <c:v>197.83999633789063</c:v>
                </c:pt>
                <c:pt idx="17466">
                  <c:v>197.05000305175781</c:v>
                </c:pt>
                <c:pt idx="17467">
                  <c:v>197.72999572753906</c:v>
                </c:pt>
                <c:pt idx="17468">
                  <c:v>197.5</c:v>
                </c:pt>
                <c:pt idx="17469">
                  <c:v>197.16999816894531</c:v>
                </c:pt>
                <c:pt idx="17470">
                  <c:v>197.33000183105469</c:v>
                </c:pt>
                <c:pt idx="17471">
                  <c:v>197.52000427246094</c:v>
                </c:pt>
                <c:pt idx="17472">
                  <c:v>197.63999938964844</c:v>
                </c:pt>
                <c:pt idx="17473">
                  <c:v>198.1199951171875</c:v>
                </c:pt>
                <c:pt idx="17474">
                  <c:v>197.6199951171875</c:v>
                </c:pt>
                <c:pt idx="17475">
                  <c:v>198.22999572753906</c:v>
                </c:pt>
                <c:pt idx="17476">
                  <c:v>196.88999938964844</c:v>
                </c:pt>
                <c:pt idx="17477">
                  <c:v>196.66999816894531</c:v>
                </c:pt>
                <c:pt idx="17478">
                  <c:v>197.24000549316406</c:v>
                </c:pt>
                <c:pt idx="17479">
                  <c:v>196.63999938964844</c:v>
                </c:pt>
                <c:pt idx="17480">
                  <c:v>196.88999938964844</c:v>
                </c:pt>
                <c:pt idx="17481">
                  <c:v>196.30999755859375</c:v>
                </c:pt>
                <c:pt idx="17482">
                  <c:v>197.44999694824219</c:v>
                </c:pt>
                <c:pt idx="17483">
                  <c:v>197.85000610351563</c:v>
                </c:pt>
                <c:pt idx="17484">
                  <c:v>197.22999572753906</c:v>
                </c:pt>
                <c:pt idx="17485">
                  <c:v>197.72999572753906</c:v>
                </c:pt>
                <c:pt idx="17486">
                  <c:v>197.60000610351563</c:v>
                </c:pt>
                <c:pt idx="17487">
                  <c:v>198.16999816894531</c:v>
                </c:pt>
                <c:pt idx="17488">
                  <c:v>197.69000244140625</c:v>
                </c:pt>
                <c:pt idx="17489">
                  <c:v>196.50999450683594</c:v>
                </c:pt>
                <c:pt idx="17490">
                  <c:v>197.66000366210938</c:v>
                </c:pt>
                <c:pt idx="17491">
                  <c:v>197</c:v>
                </c:pt>
                <c:pt idx="17492">
                  <c:v>197.3800048828125</c:v>
                </c:pt>
                <c:pt idx="17493">
                  <c:v>197.05999755859375</c:v>
                </c:pt>
                <c:pt idx="17494">
                  <c:v>197.52999877929688</c:v>
                </c:pt>
                <c:pt idx="17495">
                  <c:v>196.3800048828125</c:v>
                </c:pt>
                <c:pt idx="17496">
                  <c:v>196.94999694824219</c:v>
                </c:pt>
                <c:pt idx="17497">
                  <c:v>196.33000183105469</c:v>
                </c:pt>
                <c:pt idx="17498">
                  <c:v>197.1300048828125</c:v>
                </c:pt>
                <c:pt idx="17499">
                  <c:v>197.58999633789063</c:v>
                </c:pt>
                <c:pt idx="17500">
                  <c:v>197.27000427246094</c:v>
                </c:pt>
                <c:pt idx="17501">
                  <c:v>197.6199951171875</c:v>
                </c:pt>
                <c:pt idx="17502">
                  <c:v>197.71000671386719</c:v>
                </c:pt>
                <c:pt idx="17503">
                  <c:v>197</c:v>
                </c:pt>
                <c:pt idx="17504">
                  <c:v>197.72999572753906</c:v>
                </c:pt>
                <c:pt idx="17505">
                  <c:v>197.36000061035156</c:v>
                </c:pt>
                <c:pt idx="17506">
                  <c:v>197.3699951171875</c:v>
                </c:pt>
                <c:pt idx="17507">
                  <c:v>197.21000671386719</c:v>
                </c:pt>
                <c:pt idx="17508">
                  <c:v>196.97000122070313</c:v>
                </c:pt>
                <c:pt idx="17509">
                  <c:v>197.39999389648438</c:v>
                </c:pt>
                <c:pt idx="17510">
                  <c:v>196.74000549316406</c:v>
                </c:pt>
                <c:pt idx="17511">
                  <c:v>197.11000061035156</c:v>
                </c:pt>
                <c:pt idx="17512">
                  <c:v>196.44000244140625</c:v>
                </c:pt>
                <c:pt idx="17513">
                  <c:v>197.02000427246094</c:v>
                </c:pt>
                <c:pt idx="17514">
                  <c:v>198.07000732421875</c:v>
                </c:pt>
                <c:pt idx="17515">
                  <c:v>197.38999938964844</c:v>
                </c:pt>
                <c:pt idx="17516">
                  <c:v>197.16999816894531</c:v>
                </c:pt>
                <c:pt idx="17517">
                  <c:v>197.22000122070313</c:v>
                </c:pt>
                <c:pt idx="17518">
                  <c:v>196.83999633789063</c:v>
                </c:pt>
                <c:pt idx="17519">
                  <c:v>197.57000732421875</c:v>
                </c:pt>
                <c:pt idx="17520">
                  <c:v>196.80999755859375</c:v>
                </c:pt>
                <c:pt idx="17521">
                  <c:v>196.88999938964844</c:v>
                </c:pt>
                <c:pt idx="17522">
                  <c:v>196.35000610351563</c:v>
                </c:pt>
                <c:pt idx="17523">
                  <c:v>197.05000305175781</c:v>
                </c:pt>
                <c:pt idx="17524">
                  <c:v>197.30000305175781</c:v>
                </c:pt>
                <c:pt idx="17525">
                  <c:v>196.91999816894531</c:v>
                </c:pt>
                <c:pt idx="17526">
                  <c:v>197.58000183105469</c:v>
                </c:pt>
                <c:pt idx="17527">
                  <c:v>197.6199951171875</c:v>
                </c:pt>
                <c:pt idx="17528">
                  <c:v>196.91999816894531</c:v>
                </c:pt>
                <c:pt idx="17529">
                  <c:v>197.60000610351563</c:v>
                </c:pt>
                <c:pt idx="17530">
                  <c:v>197.24000549316406</c:v>
                </c:pt>
                <c:pt idx="17531">
                  <c:v>197.44999694824219</c:v>
                </c:pt>
                <c:pt idx="17532">
                  <c:v>197.07000732421875</c:v>
                </c:pt>
                <c:pt idx="17533">
                  <c:v>196.99000549316406</c:v>
                </c:pt>
                <c:pt idx="17534">
                  <c:v>197</c:v>
                </c:pt>
                <c:pt idx="17535">
                  <c:v>197.02999877929688</c:v>
                </c:pt>
                <c:pt idx="17536">
                  <c:v>197.67999267578125</c:v>
                </c:pt>
                <c:pt idx="17537">
                  <c:v>197.42999267578125</c:v>
                </c:pt>
                <c:pt idx="17538">
                  <c:v>197.42999267578125</c:v>
                </c:pt>
                <c:pt idx="17539">
                  <c:v>197.3800048828125</c:v>
                </c:pt>
                <c:pt idx="17540">
                  <c:v>197.1300048828125</c:v>
                </c:pt>
                <c:pt idx="17541">
                  <c:v>197.08999633789063</c:v>
                </c:pt>
                <c:pt idx="17542">
                  <c:v>197.08999633789063</c:v>
                </c:pt>
                <c:pt idx="17543">
                  <c:v>196.44999694824219</c:v>
                </c:pt>
                <c:pt idx="17544">
                  <c:v>197.66999816894531</c:v>
                </c:pt>
                <c:pt idx="17545">
                  <c:v>198.22000122070313</c:v>
                </c:pt>
                <c:pt idx="17546">
                  <c:v>197.63999938964844</c:v>
                </c:pt>
                <c:pt idx="17547">
                  <c:v>197.49000549316406</c:v>
                </c:pt>
                <c:pt idx="17548">
                  <c:v>197.66000366210938</c:v>
                </c:pt>
                <c:pt idx="17549">
                  <c:v>196.46000671386719</c:v>
                </c:pt>
                <c:pt idx="17550">
                  <c:v>197.1300048828125</c:v>
                </c:pt>
                <c:pt idx="17551">
                  <c:v>196.3800048828125</c:v>
                </c:pt>
                <c:pt idx="17552">
                  <c:v>197.55000305175781</c:v>
                </c:pt>
                <c:pt idx="17553">
                  <c:v>197.60000610351563</c:v>
                </c:pt>
                <c:pt idx="17554">
                  <c:v>197.44000244140625</c:v>
                </c:pt>
                <c:pt idx="17555">
                  <c:v>197.28999328613281</c:v>
                </c:pt>
                <c:pt idx="17556">
                  <c:v>197.66000366210938</c:v>
                </c:pt>
                <c:pt idx="17557">
                  <c:v>196.97000122070313</c:v>
                </c:pt>
                <c:pt idx="17558">
                  <c:v>197.69000244140625</c:v>
                </c:pt>
                <c:pt idx="17559">
                  <c:v>197.6199951171875</c:v>
                </c:pt>
                <c:pt idx="17560">
                  <c:v>196.99000549316406</c:v>
                </c:pt>
                <c:pt idx="17561">
                  <c:v>197.66999816894531</c:v>
                </c:pt>
                <c:pt idx="17562">
                  <c:v>197.30000305175781</c:v>
                </c:pt>
                <c:pt idx="17563">
                  <c:v>197.44000244140625</c:v>
                </c:pt>
                <c:pt idx="17564">
                  <c:v>197.17999267578125</c:v>
                </c:pt>
                <c:pt idx="17565">
                  <c:v>197.3800048828125</c:v>
                </c:pt>
                <c:pt idx="17566">
                  <c:v>197.64999389648438</c:v>
                </c:pt>
                <c:pt idx="17567">
                  <c:v>198.19999694824219</c:v>
                </c:pt>
                <c:pt idx="17568">
                  <c:v>197.66000366210938</c:v>
                </c:pt>
                <c:pt idx="17569">
                  <c:v>196.44999694824219</c:v>
                </c:pt>
                <c:pt idx="17570">
                  <c:v>197.1199951171875</c:v>
                </c:pt>
                <c:pt idx="17571">
                  <c:v>196.77999877929688</c:v>
                </c:pt>
                <c:pt idx="17572">
                  <c:v>197.16999816894531</c:v>
                </c:pt>
                <c:pt idx="17573">
                  <c:v>196.83999633789063</c:v>
                </c:pt>
                <c:pt idx="17574">
                  <c:v>197.08000183105469</c:v>
                </c:pt>
                <c:pt idx="17575">
                  <c:v>197.71000671386719</c:v>
                </c:pt>
                <c:pt idx="17576">
                  <c:v>197.72000122070313</c:v>
                </c:pt>
                <c:pt idx="17577">
                  <c:v>197.02999877929688</c:v>
                </c:pt>
                <c:pt idx="17578">
                  <c:v>197.55000305175781</c:v>
                </c:pt>
                <c:pt idx="17579">
                  <c:v>197.25</c:v>
                </c:pt>
                <c:pt idx="17580">
                  <c:v>197.39999389648438</c:v>
                </c:pt>
                <c:pt idx="17581">
                  <c:v>197.1300048828125</c:v>
                </c:pt>
                <c:pt idx="17582">
                  <c:v>197.02000427246094</c:v>
                </c:pt>
                <c:pt idx="17583">
                  <c:v>197.61000061035156</c:v>
                </c:pt>
                <c:pt idx="17584">
                  <c:v>198.33000183105469</c:v>
                </c:pt>
                <c:pt idx="17585">
                  <c:v>197.71000671386719</c:v>
                </c:pt>
                <c:pt idx="17586">
                  <c:v>197.44999694824219</c:v>
                </c:pt>
                <c:pt idx="17587">
                  <c:v>197.63999938964844</c:v>
                </c:pt>
                <c:pt idx="17588">
                  <c:v>196.85000610351563</c:v>
                </c:pt>
                <c:pt idx="17589">
                  <c:v>197.21000671386719</c:v>
                </c:pt>
                <c:pt idx="17590">
                  <c:v>197.05999755859375</c:v>
                </c:pt>
                <c:pt idx="17591">
                  <c:v>197.30000305175781</c:v>
                </c:pt>
                <c:pt idx="17592">
                  <c:v>196.27000427246094</c:v>
                </c:pt>
                <c:pt idx="17593">
                  <c:v>196.74000549316406</c:v>
                </c:pt>
                <c:pt idx="17594">
                  <c:v>196.02999877929688</c:v>
                </c:pt>
                <c:pt idx="17595">
                  <c:v>196.74000549316406</c:v>
                </c:pt>
                <c:pt idx="17596">
                  <c:v>197.75999450683594</c:v>
                </c:pt>
                <c:pt idx="17597">
                  <c:v>197.19999694824219</c:v>
                </c:pt>
                <c:pt idx="17598">
                  <c:v>197.25</c:v>
                </c:pt>
                <c:pt idx="17599">
                  <c:v>197.3699951171875</c:v>
                </c:pt>
                <c:pt idx="17600">
                  <c:v>196.80999755859375</c:v>
                </c:pt>
                <c:pt idx="17601">
                  <c:v>197.49000549316406</c:v>
                </c:pt>
                <c:pt idx="17602">
                  <c:v>196.10000610351563</c:v>
                </c:pt>
                <c:pt idx="17603">
                  <c:v>196.8699951171875</c:v>
                </c:pt>
                <c:pt idx="17604">
                  <c:v>196.27999877929688</c:v>
                </c:pt>
                <c:pt idx="17605">
                  <c:v>197.1199951171875</c:v>
                </c:pt>
                <c:pt idx="17606">
                  <c:v>197.02000427246094</c:v>
                </c:pt>
                <c:pt idx="17607">
                  <c:v>196.91999816894531</c:v>
                </c:pt>
                <c:pt idx="17608">
                  <c:v>197.3699951171875</c:v>
                </c:pt>
                <c:pt idx="17609">
                  <c:v>197.61000061035156</c:v>
                </c:pt>
                <c:pt idx="17610">
                  <c:v>198.1300048828125</c:v>
                </c:pt>
                <c:pt idx="17611">
                  <c:v>197.58999633789063</c:v>
                </c:pt>
                <c:pt idx="17612">
                  <c:v>196.52999877929688</c:v>
                </c:pt>
                <c:pt idx="17613">
                  <c:v>196.96000671386719</c:v>
                </c:pt>
                <c:pt idx="17614">
                  <c:v>196.94999694824219</c:v>
                </c:pt>
                <c:pt idx="17615">
                  <c:v>196.72000122070313</c:v>
                </c:pt>
                <c:pt idx="17616">
                  <c:v>197.47000122070313</c:v>
                </c:pt>
                <c:pt idx="17617">
                  <c:v>196.78999328613281</c:v>
                </c:pt>
                <c:pt idx="17618">
                  <c:v>196.80999755859375</c:v>
                </c:pt>
                <c:pt idx="17619">
                  <c:v>197.3800048828125</c:v>
                </c:pt>
                <c:pt idx="17620">
                  <c:v>196.82000732421875</c:v>
                </c:pt>
                <c:pt idx="17621">
                  <c:v>196.3800048828125</c:v>
                </c:pt>
                <c:pt idx="17622">
                  <c:v>196.91000366210938</c:v>
                </c:pt>
                <c:pt idx="17623">
                  <c:v>197.25</c:v>
                </c:pt>
                <c:pt idx="17624">
                  <c:v>196.75999450683594</c:v>
                </c:pt>
                <c:pt idx="17625">
                  <c:v>196.69000244140625</c:v>
                </c:pt>
                <c:pt idx="17626">
                  <c:v>197.44999694824219</c:v>
                </c:pt>
                <c:pt idx="17627">
                  <c:v>197.89999389648438</c:v>
                </c:pt>
                <c:pt idx="17628">
                  <c:v>197.30999755859375</c:v>
                </c:pt>
                <c:pt idx="17629">
                  <c:v>196.27999877929688</c:v>
                </c:pt>
                <c:pt idx="17630">
                  <c:v>196.85000610351563</c:v>
                </c:pt>
                <c:pt idx="17631">
                  <c:v>196.44000244140625</c:v>
                </c:pt>
                <c:pt idx="17632">
                  <c:v>196.78999328613281</c:v>
                </c:pt>
                <c:pt idx="17633">
                  <c:v>196.61000061035156</c:v>
                </c:pt>
                <c:pt idx="17634">
                  <c:v>196.80999755859375</c:v>
                </c:pt>
                <c:pt idx="17635">
                  <c:v>196.52000427246094</c:v>
                </c:pt>
                <c:pt idx="17636">
                  <c:v>197.44999694824219</c:v>
                </c:pt>
                <c:pt idx="17637">
                  <c:v>198.10000610351563</c:v>
                </c:pt>
                <c:pt idx="17638">
                  <c:v>197.50999450683594</c:v>
                </c:pt>
                <c:pt idx="17639">
                  <c:v>196.58000183105469</c:v>
                </c:pt>
                <c:pt idx="17640">
                  <c:v>197.07000732421875</c:v>
                </c:pt>
                <c:pt idx="17641">
                  <c:v>196.80999755859375</c:v>
                </c:pt>
                <c:pt idx="17642">
                  <c:v>196.78999328613281</c:v>
                </c:pt>
                <c:pt idx="17643">
                  <c:v>196.52000427246094</c:v>
                </c:pt>
                <c:pt idx="17644">
                  <c:v>196.82000732421875</c:v>
                </c:pt>
                <c:pt idx="17645">
                  <c:v>198.14999389648438</c:v>
                </c:pt>
                <c:pt idx="17646">
                  <c:v>197.47000122070313</c:v>
                </c:pt>
                <c:pt idx="17647">
                  <c:v>198.05999755859375</c:v>
                </c:pt>
                <c:pt idx="17648">
                  <c:v>197.21000671386719</c:v>
                </c:pt>
                <c:pt idx="17649">
                  <c:v>197.11000061035156</c:v>
                </c:pt>
                <c:pt idx="17650">
                  <c:v>197.25</c:v>
                </c:pt>
                <c:pt idx="17651">
                  <c:v>197.35000610351563</c:v>
                </c:pt>
                <c:pt idx="17652">
                  <c:v>196.66000366210938</c:v>
                </c:pt>
                <c:pt idx="17653">
                  <c:v>196.03999328613281</c:v>
                </c:pt>
                <c:pt idx="17654">
                  <c:v>196.67999267578125</c:v>
                </c:pt>
                <c:pt idx="17655">
                  <c:v>197.30999755859375</c:v>
                </c:pt>
                <c:pt idx="17656">
                  <c:v>197.11000061035156</c:v>
                </c:pt>
                <c:pt idx="17657">
                  <c:v>196.77000427246094</c:v>
                </c:pt>
                <c:pt idx="17658">
                  <c:v>197.41000366210938</c:v>
                </c:pt>
                <c:pt idx="17659">
                  <c:v>196.71000671386719</c:v>
                </c:pt>
                <c:pt idx="17660">
                  <c:v>197.46000671386719</c:v>
                </c:pt>
                <c:pt idx="17661">
                  <c:v>196.02999877929688</c:v>
                </c:pt>
                <c:pt idx="17662">
                  <c:v>196.78999328613281</c:v>
                </c:pt>
                <c:pt idx="17663">
                  <c:v>196.83000183105469</c:v>
                </c:pt>
                <c:pt idx="17664">
                  <c:v>196.75999450683594</c:v>
                </c:pt>
                <c:pt idx="17665">
                  <c:v>197.25</c:v>
                </c:pt>
                <c:pt idx="17666">
                  <c:v>196.97999572753906</c:v>
                </c:pt>
                <c:pt idx="17667">
                  <c:v>197.1300048828125</c:v>
                </c:pt>
                <c:pt idx="17668">
                  <c:v>196.97000122070313</c:v>
                </c:pt>
                <c:pt idx="17669">
                  <c:v>197.13999938964844</c:v>
                </c:pt>
                <c:pt idx="17670">
                  <c:v>197.3699951171875</c:v>
                </c:pt>
                <c:pt idx="17671">
                  <c:v>196.66999816894531</c:v>
                </c:pt>
                <c:pt idx="17672">
                  <c:v>196.1199951171875</c:v>
                </c:pt>
                <c:pt idx="17673">
                  <c:v>197.30999755859375</c:v>
                </c:pt>
                <c:pt idx="17674">
                  <c:v>198.05000305175781</c:v>
                </c:pt>
                <c:pt idx="17675">
                  <c:v>197.33999633789063</c:v>
                </c:pt>
                <c:pt idx="17676">
                  <c:v>197.00999450683594</c:v>
                </c:pt>
                <c:pt idx="17677">
                  <c:v>197</c:v>
                </c:pt>
                <c:pt idx="17678">
                  <c:v>196.78999328613281</c:v>
                </c:pt>
                <c:pt idx="17679">
                  <c:v>197.10000610351563</c:v>
                </c:pt>
                <c:pt idx="17680">
                  <c:v>196.38999938964844</c:v>
                </c:pt>
                <c:pt idx="17681">
                  <c:v>196.67999267578125</c:v>
                </c:pt>
                <c:pt idx="17682">
                  <c:v>196.25</c:v>
                </c:pt>
                <c:pt idx="17683">
                  <c:v>197.35000610351563</c:v>
                </c:pt>
                <c:pt idx="17684">
                  <c:v>197.97000122070313</c:v>
                </c:pt>
                <c:pt idx="17685">
                  <c:v>197.22000122070313</c:v>
                </c:pt>
                <c:pt idx="17686">
                  <c:v>196.33999633789063</c:v>
                </c:pt>
                <c:pt idx="17687">
                  <c:v>196.8699951171875</c:v>
                </c:pt>
                <c:pt idx="17688">
                  <c:v>196.44000244140625</c:v>
                </c:pt>
                <c:pt idx="17689">
                  <c:v>196.86000061035156</c:v>
                </c:pt>
                <c:pt idx="17690">
                  <c:v>197.1300048828125</c:v>
                </c:pt>
                <c:pt idx="17691">
                  <c:v>196.60000610351563</c:v>
                </c:pt>
                <c:pt idx="17692">
                  <c:v>197.17999267578125</c:v>
                </c:pt>
                <c:pt idx="17693">
                  <c:v>197.28999328613281</c:v>
                </c:pt>
                <c:pt idx="17694">
                  <c:v>196.52999877929688</c:v>
                </c:pt>
                <c:pt idx="17695">
                  <c:v>197.22999572753906</c:v>
                </c:pt>
                <c:pt idx="17696">
                  <c:v>196.50999450683594</c:v>
                </c:pt>
                <c:pt idx="17697">
                  <c:v>196.72999572753906</c:v>
                </c:pt>
                <c:pt idx="17698">
                  <c:v>197.07000732421875</c:v>
                </c:pt>
                <c:pt idx="17699">
                  <c:v>196.69000244140625</c:v>
                </c:pt>
                <c:pt idx="17700">
                  <c:v>196.99000549316406</c:v>
                </c:pt>
                <c:pt idx="17701">
                  <c:v>196.88999938964844</c:v>
                </c:pt>
                <c:pt idx="17702">
                  <c:v>197.22000122070313</c:v>
                </c:pt>
                <c:pt idx="17703">
                  <c:v>197.27999877929688</c:v>
                </c:pt>
                <c:pt idx="17704">
                  <c:v>197.22999572753906</c:v>
                </c:pt>
                <c:pt idx="17705">
                  <c:v>197.22000122070313</c:v>
                </c:pt>
                <c:pt idx="17706">
                  <c:v>196.92999267578125</c:v>
                </c:pt>
                <c:pt idx="17707">
                  <c:v>196.75</c:v>
                </c:pt>
                <c:pt idx="17708">
                  <c:v>197.30999755859375</c:v>
                </c:pt>
                <c:pt idx="17709">
                  <c:v>196.80999755859375</c:v>
                </c:pt>
                <c:pt idx="17710">
                  <c:v>197.16999816894531</c:v>
                </c:pt>
                <c:pt idx="17711">
                  <c:v>197.33000183105469</c:v>
                </c:pt>
                <c:pt idx="17712">
                  <c:v>196.72000122070313</c:v>
                </c:pt>
                <c:pt idx="17713">
                  <c:v>196.75</c:v>
                </c:pt>
                <c:pt idx="17714">
                  <c:v>197.25999450683594</c:v>
                </c:pt>
                <c:pt idx="17715">
                  <c:v>196.63999938964844</c:v>
                </c:pt>
                <c:pt idx="17716">
                  <c:v>197.39999389648438</c:v>
                </c:pt>
                <c:pt idx="17717">
                  <c:v>197.44999694824219</c:v>
                </c:pt>
                <c:pt idx="17718">
                  <c:v>196.69000244140625</c:v>
                </c:pt>
                <c:pt idx="17719">
                  <c:v>196.1199951171875</c:v>
                </c:pt>
                <c:pt idx="17720">
                  <c:v>197.3699951171875</c:v>
                </c:pt>
                <c:pt idx="17721">
                  <c:v>196.85000610351563</c:v>
                </c:pt>
                <c:pt idx="17722">
                  <c:v>197.44000244140625</c:v>
                </c:pt>
                <c:pt idx="17723">
                  <c:v>198.13999938964844</c:v>
                </c:pt>
                <c:pt idx="17724">
                  <c:v>196.83000183105469</c:v>
                </c:pt>
                <c:pt idx="17725">
                  <c:v>196.21000671386719</c:v>
                </c:pt>
                <c:pt idx="17726">
                  <c:v>196.77000427246094</c:v>
                </c:pt>
                <c:pt idx="17727">
                  <c:v>197.77000427246094</c:v>
                </c:pt>
                <c:pt idx="17728">
                  <c:v>197.33000183105469</c:v>
                </c:pt>
                <c:pt idx="17729">
                  <c:v>197.94999694824219</c:v>
                </c:pt>
                <c:pt idx="17730">
                  <c:v>197.00999450683594</c:v>
                </c:pt>
                <c:pt idx="17731">
                  <c:v>196.47999572753906</c:v>
                </c:pt>
                <c:pt idx="17732">
                  <c:v>196.86000061035156</c:v>
                </c:pt>
                <c:pt idx="17733">
                  <c:v>196.19000244140625</c:v>
                </c:pt>
                <c:pt idx="17734">
                  <c:v>197.07000732421875</c:v>
                </c:pt>
                <c:pt idx="17735">
                  <c:v>197.57000732421875</c:v>
                </c:pt>
                <c:pt idx="17736">
                  <c:v>197.24000549316406</c:v>
                </c:pt>
                <c:pt idx="17737">
                  <c:v>196.89999389648438</c:v>
                </c:pt>
                <c:pt idx="17738">
                  <c:v>197.00999450683594</c:v>
                </c:pt>
                <c:pt idx="17739">
                  <c:v>197.10000610351563</c:v>
                </c:pt>
                <c:pt idx="17740">
                  <c:v>196.91000366210938</c:v>
                </c:pt>
                <c:pt idx="17741">
                  <c:v>197.28999328613281</c:v>
                </c:pt>
                <c:pt idx="17742">
                  <c:v>197.02999877929688</c:v>
                </c:pt>
                <c:pt idx="17743">
                  <c:v>196.83999633789063</c:v>
                </c:pt>
                <c:pt idx="17744">
                  <c:v>197.19999694824219</c:v>
                </c:pt>
                <c:pt idx="17745">
                  <c:v>197</c:v>
                </c:pt>
                <c:pt idx="17746">
                  <c:v>196.97999572753906</c:v>
                </c:pt>
                <c:pt idx="17747">
                  <c:v>197.28999328613281</c:v>
                </c:pt>
                <c:pt idx="17748">
                  <c:v>197.21000671386719</c:v>
                </c:pt>
                <c:pt idx="17749">
                  <c:v>197.61000061035156</c:v>
                </c:pt>
                <c:pt idx="17750">
                  <c:v>197.30000305175781</c:v>
                </c:pt>
                <c:pt idx="17751">
                  <c:v>197.02000427246094</c:v>
                </c:pt>
                <c:pt idx="17752">
                  <c:v>197.14999389648438</c:v>
                </c:pt>
                <c:pt idx="17753">
                  <c:v>197.24000549316406</c:v>
                </c:pt>
                <c:pt idx="17754">
                  <c:v>197.05000305175781</c:v>
                </c:pt>
                <c:pt idx="17755">
                  <c:v>197.16999816894531</c:v>
                </c:pt>
                <c:pt idx="17756">
                  <c:v>197.27999877929688</c:v>
                </c:pt>
                <c:pt idx="17757">
                  <c:v>196.97999572753906</c:v>
                </c:pt>
                <c:pt idx="17758">
                  <c:v>197.25</c:v>
                </c:pt>
                <c:pt idx="17759">
                  <c:v>197.17999267578125</c:v>
                </c:pt>
                <c:pt idx="17760">
                  <c:v>197.11000061035156</c:v>
                </c:pt>
                <c:pt idx="17761">
                  <c:v>197.3800048828125</c:v>
                </c:pt>
                <c:pt idx="17762">
                  <c:v>197.08999633789063</c:v>
                </c:pt>
                <c:pt idx="17763">
                  <c:v>197.1300048828125</c:v>
                </c:pt>
                <c:pt idx="17764">
                  <c:v>196.60000610351563</c:v>
                </c:pt>
                <c:pt idx="17765">
                  <c:v>197.07000732421875</c:v>
                </c:pt>
                <c:pt idx="17766">
                  <c:v>197.21000671386719</c:v>
                </c:pt>
                <c:pt idx="17767">
                  <c:v>197.14999389648438</c:v>
                </c:pt>
                <c:pt idx="17768">
                  <c:v>197.69999694824219</c:v>
                </c:pt>
                <c:pt idx="17769">
                  <c:v>197.3800048828125</c:v>
                </c:pt>
                <c:pt idx="17770">
                  <c:v>197.19000244140625</c:v>
                </c:pt>
                <c:pt idx="17771">
                  <c:v>197.27999877929688</c:v>
                </c:pt>
                <c:pt idx="17772">
                  <c:v>196.83999633789063</c:v>
                </c:pt>
                <c:pt idx="17773">
                  <c:v>197.02000427246094</c:v>
                </c:pt>
                <c:pt idx="17774">
                  <c:v>197.21000671386719</c:v>
                </c:pt>
                <c:pt idx="17775">
                  <c:v>197.1199951171875</c:v>
                </c:pt>
                <c:pt idx="17776">
                  <c:v>197.83000183105469</c:v>
                </c:pt>
                <c:pt idx="17777">
                  <c:v>197.46000671386719</c:v>
                </c:pt>
                <c:pt idx="17778">
                  <c:v>197.47999572753906</c:v>
                </c:pt>
                <c:pt idx="17779">
                  <c:v>196.86000061035156</c:v>
                </c:pt>
                <c:pt idx="17780">
                  <c:v>196.44999694824219</c:v>
                </c:pt>
                <c:pt idx="17781">
                  <c:v>196.88999938964844</c:v>
                </c:pt>
                <c:pt idx="17782">
                  <c:v>196.77000427246094</c:v>
                </c:pt>
                <c:pt idx="17783">
                  <c:v>197</c:v>
                </c:pt>
                <c:pt idx="17784">
                  <c:v>198.10000610351563</c:v>
                </c:pt>
                <c:pt idx="17785">
                  <c:v>197.57000732421875</c:v>
                </c:pt>
                <c:pt idx="17786">
                  <c:v>197.89999389648438</c:v>
                </c:pt>
                <c:pt idx="17787">
                  <c:v>197.58000183105469</c:v>
                </c:pt>
                <c:pt idx="17788">
                  <c:v>196.27000427246094</c:v>
                </c:pt>
                <c:pt idx="17789">
                  <c:v>196.8800048828125</c:v>
                </c:pt>
                <c:pt idx="17790">
                  <c:v>197.69999694824219</c:v>
                </c:pt>
                <c:pt idx="17791">
                  <c:v>196.75</c:v>
                </c:pt>
                <c:pt idx="17792">
                  <c:v>196.72000122070313</c:v>
                </c:pt>
                <c:pt idx="17793">
                  <c:v>197.60000610351563</c:v>
                </c:pt>
                <c:pt idx="17794">
                  <c:v>196.85000610351563</c:v>
                </c:pt>
                <c:pt idx="17795">
                  <c:v>197.05000305175781</c:v>
                </c:pt>
                <c:pt idx="17796">
                  <c:v>197.44000244140625</c:v>
                </c:pt>
                <c:pt idx="17797">
                  <c:v>197.05000305175781</c:v>
                </c:pt>
                <c:pt idx="17798">
                  <c:v>197.22000122070313</c:v>
                </c:pt>
                <c:pt idx="17799">
                  <c:v>197.41999816894531</c:v>
                </c:pt>
                <c:pt idx="17800">
                  <c:v>197.25999450683594</c:v>
                </c:pt>
                <c:pt idx="17801">
                  <c:v>197.52999877929688</c:v>
                </c:pt>
                <c:pt idx="17802">
                  <c:v>197.30999755859375</c:v>
                </c:pt>
                <c:pt idx="17803">
                  <c:v>197.52999877929688</c:v>
                </c:pt>
                <c:pt idx="17804">
                  <c:v>197.3699951171875</c:v>
                </c:pt>
                <c:pt idx="17805">
                  <c:v>197.16000366210938</c:v>
                </c:pt>
                <c:pt idx="17806">
                  <c:v>197.66999816894531</c:v>
                </c:pt>
                <c:pt idx="17807">
                  <c:v>197.74000549316406</c:v>
                </c:pt>
                <c:pt idx="17808">
                  <c:v>197.16999816894531</c:v>
                </c:pt>
                <c:pt idx="17809">
                  <c:v>196.74000549316406</c:v>
                </c:pt>
                <c:pt idx="17810">
                  <c:v>197.19000244140625</c:v>
                </c:pt>
                <c:pt idx="17811">
                  <c:v>198.55999755859375</c:v>
                </c:pt>
                <c:pt idx="17812">
                  <c:v>198</c:v>
                </c:pt>
                <c:pt idx="17813">
                  <c:v>198.58000183105469</c:v>
                </c:pt>
                <c:pt idx="17814">
                  <c:v>197.91999816894531</c:v>
                </c:pt>
                <c:pt idx="17815">
                  <c:v>196.64999389648438</c:v>
                </c:pt>
                <c:pt idx="17816">
                  <c:v>197.27000427246094</c:v>
                </c:pt>
                <c:pt idx="17817">
                  <c:v>197.77999877929688</c:v>
                </c:pt>
                <c:pt idx="17818">
                  <c:v>197.22999572753906</c:v>
                </c:pt>
                <c:pt idx="17819">
                  <c:v>197.94999694824219</c:v>
                </c:pt>
                <c:pt idx="17820">
                  <c:v>197.58999633789063</c:v>
                </c:pt>
                <c:pt idx="17821">
                  <c:v>197.46000671386719</c:v>
                </c:pt>
                <c:pt idx="17822">
                  <c:v>197.47000122070313</c:v>
                </c:pt>
                <c:pt idx="17823">
                  <c:v>197.6300048828125</c:v>
                </c:pt>
                <c:pt idx="17824">
                  <c:v>197.55999755859375</c:v>
                </c:pt>
                <c:pt idx="17825">
                  <c:v>197.10000610351563</c:v>
                </c:pt>
                <c:pt idx="17826">
                  <c:v>197.71000671386719</c:v>
                </c:pt>
                <c:pt idx="17827">
                  <c:v>196.55999755859375</c:v>
                </c:pt>
                <c:pt idx="17828">
                  <c:v>197.16999816894531</c:v>
                </c:pt>
                <c:pt idx="17829">
                  <c:v>197.89999389648438</c:v>
                </c:pt>
                <c:pt idx="17830">
                  <c:v>197.75999450683594</c:v>
                </c:pt>
                <c:pt idx="17831">
                  <c:v>198.28999328613281</c:v>
                </c:pt>
                <c:pt idx="17832">
                  <c:v>197.67999267578125</c:v>
                </c:pt>
                <c:pt idx="17833">
                  <c:v>198.24000549316406</c:v>
                </c:pt>
                <c:pt idx="17834">
                  <c:v>197.46000671386719</c:v>
                </c:pt>
                <c:pt idx="17835">
                  <c:v>197.33999633789063</c:v>
                </c:pt>
                <c:pt idx="17836">
                  <c:v>197.58999633789063</c:v>
                </c:pt>
                <c:pt idx="17837">
                  <c:v>197.83000183105469</c:v>
                </c:pt>
                <c:pt idx="17838">
                  <c:v>197.03999328613281</c:v>
                </c:pt>
                <c:pt idx="17839">
                  <c:v>197.74000549316406</c:v>
                </c:pt>
                <c:pt idx="17840">
                  <c:v>197.72000122070313</c:v>
                </c:pt>
                <c:pt idx="17841">
                  <c:v>197.10000610351563</c:v>
                </c:pt>
                <c:pt idx="17842">
                  <c:v>197.66000366210938</c:v>
                </c:pt>
                <c:pt idx="17843">
                  <c:v>197.02000427246094</c:v>
                </c:pt>
                <c:pt idx="17844">
                  <c:v>197.47000122070313</c:v>
                </c:pt>
                <c:pt idx="17845">
                  <c:v>197.41999816894531</c:v>
                </c:pt>
                <c:pt idx="17846">
                  <c:v>197.08999633789063</c:v>
                </c:pt>
                <c:pt idx="17847">
                  <c:v>197.80999755859375</c:v>
                </c:pt>
                <c:pt idx="17848">
                  <c:v>198.44999694824219</c:v>
                </c:pt>
                <c:pt idx="17849">
                  <c:v>197.69000244140625</c:v>
                </c:pt>
                <c:pt idx="17850">
                  <c:v>198.27999877929688</c:v>
                </c:pt>
                <c:pt idx="17851">
                  <c:v>197.17999267578125</c:v>
                </c:pt>
                <c:pt idx="17852">
                  <c:v>196.97000122070313</c:v>
                </c:pt>
                <c:pt idx="17853">
                  <c:v>197.33999633789063</c:v>
                </c:pt>
                <c:pt idx="17854">
                  <c:v>196.49000549316406</c:v>
                </c:pt>
                <c:pt idx="17855">
                  <c:v>196.89999389648438</c:v>
                </c:pt>
                <c:pt idx="17856">
                  <c:v>196.44999694824219</c:v>
                </c:pt>
                <c:pt idx="17857">
                  <c:v>197.58000183105469</c:v>
                </c:pt>
                <c:pt idx="17858">
                  <c:v>197.92999267578125</c:v>
                </c:pt>
                <c:pt idx="17859">
                  <c:v>197.3699951171875</c:v>
                </c:pt>
                <c:pt idx="17860">
                  <c:v>197.58999633789063</c:v>
                </c:pt>
                <c:pt idx="17861">
                  <c:v>197.58000183105469</c:v>
                </c:pt>
                <c:pt idx="17862">
                  <c:v>196.91999816894531</c:v>
                </c:pt>
                <c:pt idx="17863">
                  <c:v>197.6199951171875</c:v>
                </c:pt>
                <c:pt idx="17864">
                  <c:v>197.55000305175781</c:v>
                </c:pt>
                <c:pt idx="17865">
                  <c:v>197.00999450683594</c:v>
                </c:pt>
                <c:pt idx="17866">
                  <c:v>197.27999877929688</c:v>
                </c:pt>
                <c:pt idx="17867">
                  <c:v>197.25999450683594</c:v>
                </c:pt>
                <c:pt idx="17868">
                  <c:v>196.61000061035156</c:v>
                </c:pt>
                <c:pt idx="17869">
                  <c:v>196.92999267578125</c:v>
                </c:pt>
                <c:pt idx="17870">
                  <c:v>196.22999572753906</c:v>
                </c:pt>
                <c:pt idx="17871">
                  <c:v>197.55999755859375</c:v>
                </c:pt>
                <c:pt idx="17872">
                  <c:v>197.83000183105469</c:v>
                </c:pt>
                <c:pt idx="17873">
                  <c:v>197.38999938964844</c:v>
                </c:pt>
                <c:pt idx="17874">
                  <c:v>197.78999328613281</c:v>
                </c:pt>
                <c:pt idx="17875">
                  <c:v>197.66000366210938</c:v>
                </c:pt>
                <c:pt idx="17876">
                  <c:v>198.08999633789063</c:v>
                </c:pt>
                <c:pt idx="17877">
                  <c:v>196.94999694824219</c:v>
                </c:pt>
                <c:pt idx="17878">
                  <c:v>197.52000427246094</c:v>
                </c:pt>
                <c:pt idx="17879">
                  <c:v>197.1300048828125</c:v>
                </c:pt>
                <c:pt idx="17880">
                  <c:v>197.27000427246094</c:v>
                </c:pt>
                <c:pt idx="17881">
                  <c:v>197.05000305175781</c:v>
                </c:pt>
                <c:pt idx="17882">
                  <c:v>196.50999450683594</c:v>
                </c:pt>
                <c:pt idx="17883">
                  <c:v>196.99000549316406</c:v>
                </c:pt>
                <c:pt idx="17884">
                  <c:v>198.22000122070313</c:v>
                </c:pt>
                <c:pt idx="17885">
                  <c:v>197.52999877929688</c:v>
                </c:pt>
                <c:pt idx="17886">
                  <c:v>197.16000366210938</c:v>
                </c:pt>
                <c:pt idx="17887">
                  <c:v>197.60000610351563</c:v>
                </c:pt>
                <c:pt idx="17888">
                  <c:v>197.08999633789063</c:v>
                </c:pt>
                <c:pt idx="17889">
                  <c:v>197.69000244140625</c:v>
                </c:pt>
                <c:pt idx="17890">
                  <c:v>197.72999572753906</c:v>
                </c:pt>
                <c:pt idx="17891">
                  <c:v>197.08000183105469</c:v>
                </c:pt>
                <c:pt idx="17892">
                  <c:v>197.60000610351563</c:v>
                </c:pt>
                <c:pt idx="17893">
                  <c:v>197.97000122070313</c:v>
                </c:pt>
                <c:pt idx="17894">
                  <c:v>197.41000366210938</c:v>
                </c:pt>
                <c:pt idx="17895">
                  <c:v>197.16000366210938</c:v>
                </c:pt>
                <c:pt idx="17896">
                  <c:v>197.58000183105469</c:v>
                </c:pt>
                <c:pt idx="17897">
                  <c:v>197.97000122070313</c:v>
                </c:pt>
                <c:pt idx="17898">
                  <c:v>197.02000427246094</c:v>
                </c:pt>
                <c:pt idx="17899">
                  <c:v>196.38999938964844</c:v>
                </c:pt>
                <c:pt idx="17900">
                  <c:v>197.02999877929688</c:v>
                </c:pt>
                <c:pt idx="17901">
                  <c:v>197.66999816894531</c:v>
                </c:pt>
                <c:pt idx="17902">
                  <c:v>197.27000427246094</c:v>
                </c:pt>
                <c:pt idx="17903">
                  <c:v>197.32000732421875</c:v>
                </c:pt>
                <c:pt idx="17904">
                  <c:v>197.82000732421875</c:v>
                </c:pt>
                <c:pt idx="17905">
                  <c:v>198.44999694824219</c:v>
                </c:pt>
                <c:pt idx="17906">
                  <c:v>197.8699951171875</c:v>
                </c:pt>
                <c:pt idx="17907">
                  <c:v>196.66000366210938</c:v>
                </c:pt>
                <c:pt idx="17908">
                  <c:v>197.32000732421875</c:v>
                </c:pt>
                <c:pt idx="17909">
                  <c:v>196.96000671386719</c:v>
                </c:pt>
                <c:pt idx="17910">
                  <c:v>197.46000671386719</c:v>
                </c:pt>
                <c:pt idx="17911">
                  <c:v>197.02999877929688</c:v>
                </c:pt>
                <c:pt idx="17912">
                  <c:v>197.22000122070313</c:v>
                </c:pt>
                <c:pt idx="17913">
                  <c:v>196.82000732421875</c:v>
                </c:pt>
                <c:pt idx="17914">
                  <c:v>197.91000366210938</c:v>
                </c:pt>
                <c:pt idx="17915">
                  <c:v>198.47999572753906</c:v>
                </c:pt>
                <c:pt idx="17916">
                  <c:v>197.92999267578125</c:v>
                </c:pt>
                <c:pt idx="17917">
                  <c:v>197.19999694824219</c:v>
                </c:pt>
                <c:pt idx="17918">
                  <c:v>197.6300048828125</c:v>
                </c:pt>
                <c:pt idx="17919">
                  <c:v>197.55000305175781</c:v>
                </c:pt>
                <c:pt idx="17920">
                  <c:v>197.75</c:v>
                </c:pt>
                <c:pt idx="17921">
                  <c:v>197.83000183105469</c:v>
                </c:pt>
                <c:pt idx="17922">
                  <c:v>197.28999328613281</c:v>
                </c:pt>
                <c:pt idx="17923">
                  <c:v>196.66999816894531</c:v>
                </c:pt>
                <c:pt idx="17924">
                  <c:v>197.1300048828125</c:v>
                </c:pt>
                <c:pt idx="17925">
                  <c:v>198.3699951171875</c:v>
                </c:pt>
                <c:pt idx="17926">
                  <c:v>197.78999328613281</c:v>
                </c:pt>
                <c:pt idx="17927">
                  <c:v>197.91999816894531</c:v>
                </c:pt>
                <c:pt idx="17928">
                  <c:v>197.3699951171875</c:v>
                </c:pt>
                <c:pt idx="17929">
                  <c:v>197.99000549316406</c:v>
                </c:pt>
                <c:pt idx="17930">
                  <c:v>196.58000183105469</c:v>
                </c:pt>
                <c:pt idx="17931">
                  <c:v>197.27999877929688</c:v>
                </c:pt>
                <c:pt idx="17932">
                  <c:v>197.75999450683594</c:v>
                </c:pt>
                <c:pt idx="17933">
                  <c:v>197.47000122070313</c:v>
                </c:pt>
                <c:pt idx="17934">
                  <c:v>197.75</c:v>
                </c:pt>
                <c:pt idx="17935">
                  <c:v>197.36000061035156</c:v>
                </c:pt>
                <c:pt idx="17936">
                  <c:v>197.1199951171875</c:v>
                </c:pt>
                <c:pt idx="17937">
                  <c:v>197.91000366210938</c:v>
                </c:pt>
                <c:pt idx="17938">
                  <c:v>197.19999694824219</c:v>
                </c:pt>
                <c:pt idx="17939">
                  <c:v>197.36000061035156</c:v>
                </c:pt>
                <c:pt idx="17940">
                  <c:v>197.66000366210938</c:v>
                </c:pt>
                <c:pt idx="17941">
                  <c:v>197.49000549316406</c:v>
                </c:pt>
                <c:pt idx="17942">
                  <c:v>197.41999816894531</c:v>
                </c:pt>
                <c:pt idx="17943">
                  <c:v>197.22999572753906</c:v>
                </c:pt>
                <c:pt idx="17944">
                  <c:v>197.83999633789063</c:v>
                </c:pt>
                <c:pt idx="17945">
                  <c:v>198.3800048828125</c:v>
                </c:pt>
                <c:pt idx="17946">
                  <c:v>197.14999389648438</c:v>
                </c:pt>
                <c:pt idx="17947">
                  <c:v>197.72999572753906</c:v>
                </c:pt>
                <c:pt idx="17948">
                  <c:v>197.27999877929688</c:v>
                </c:pt>
                <c:pt idx="17949">
                  <c:v>196.78999328613281</c:v>
                </c:pt>
                <c:pt idx="17950">
                  <c:v>197.42999267578125</c:v>
                </c:pt>
                <c:pt idx="17951">
                  <c:v>197.30000305175781</c:v>
                </c:pt>
                <c:pt idx="17952">
                  <c:v>197.85000610351563</c:v>
                </c:pt>
                <c:pt idx="17953">
                  <c:v>197.82000732421875</c:v>
                </c:pt>
                <c:pt idx="17954">
                  <c:v>197.69000244140625</c:v>
                </c:pt>
                <c:pt idx="17955">
                  <c:v>197.30999755859375</c:v>
                </c:pt>
                <c:pt idx="17956">
                  <c:v>197.6300048828125</c:v>
                </c:pt>
                <c:pt idx="17957">
                  <c:v>197.19999694824219</c:v>
                </c:pt>
                <c:pt idx="17958">
                  <c:v>197.19000244140625</c:v>
                </c:pt>
                <c:pt idx="17959">
                  <c:v>196.46000671386719</c:v>
                </c:pt>
                <c:pt idx="17960">
                  <c:v>197.16000366210938</c:v>
                </c:pt>
                <c:pt idx="17961">
                  <c:v>198.07000732421875</c:v>
                </c:pt>
                <c:pt idx="17962">
                  <c:v>197.52999877929688</c:v>
                </c:pt>
                <c:pt idx="17963">
                  <c:v>197.77999877929688</c:v>
                </c:pt>
                <c:pt idx="17964">
                  <c:v>197.8699951171875</c:v>
                </c:pt>
                <c:pt idx="17965">
                  <c:v>197.66999816894531</c:v>
                </c:pt>
                <c:pt idx="17966">
                  <c:v>197.89999389648438</c:v>
                </c:pt>
                <c:pt idx="17967">
                  <c:v>197.13999938964844</c:v>
                </c:pt>
                <c:pt idx="17968">
                  <c:v>197.21000671386719</c:v>
                </c:pt>
                <c:pt idx="17969">
                  <c:v>197.66000366210938</c:v>
                </c:pt>
                <c:pt idx="17970">
                  <c:v>197.32000732421875</c:v>
                </c:pt>
                <c:pt idx="17971">
                  <c:v>197.44000244140625</c:v>
                </c:pt>
                <c:pt idx="17972">
                  <c:v>197.16000366210938</c:v>
                </c:pt>
                <c:pt idx="17973">
                  <c:v>197.75999450683594</c:v>
                </c:pt>
                <c:pt idx="17974">
                  <c:v>197.1300048828125</c:v>
                </c:pt>
                <c:pt idx="17975">
                  <c:v>197.86000061035156</c:v>
                </c:pt>
                <c:pt idx="17976">
                  <c:v>198.52000427246094</c:v>
                </c:pt>
                <c:pt idx="17977">
                  <c:v>197.80000305175781</c:v>
                </c:pt>
                <c:pt idx="17978">
                  <c:v>197.05999755859375</c:v>
                </c:pt>
                <c:pt idx="17979">
                  <c:v>197.58000183105469</c:v>
                </c:pt>
                <c:pt idx="17980">
                  <c:v>197.63999938964844</c:v>
                </c:pt>
                <c:pt idx="17981">
                  <c:v>197.75999450683594</c:v>
                </c:pt>
                <c:pt idx="17982">
                  <c:v>198.19000244140625</c:v>
                </c:pt>
                <c:pt idx="17983">
                  <c:v>197.22000122070313</c:v>
                </c:pt>
                <c:pt idx="17984">
                  <c:v>197.19999694824219</c:v>
                </c:pt>
                <c:pt idx="17985">
                  <c:v>197.22999572753906</c:v>
                </c:pt>
                <c:pt idx="17986">
                  <c:v>197.63999938964844</c:v>
                </c:pt>
                <c:pt idx="17987">
                  <c:v>197.33999633789063</c:v>
                </c:pt>
                <c:pt idx="17988">
                  <c:v>197.86000061035156</c:v>
                </c:pt>
                <c:pt idx="17989">
                  <c:v>197.77999877929688</c:v>
                </c:pt>
                <c:pt idx="17990">
                  <c:v>197.24000549316406</c:v>
                </c:pt>
                <c:pt idx="17991">
                  <c:v>197.61000061035156</c:v>
                </c:pt>
                <c:pt idx="17992">
                  <c:v>197.67999267578125</c:v>
                </c:pt>
                <c:pt idx="17993">
                  <c:v>197.74000549316406</c:v>
                </c:pt>
                <c:pt idx="17994">
                  <c:v>198.17999267578125</c:v>
                </c:pt>
                <c:pt idx="17995">
                  <c:v>197.16000366210938</c:v>
                </c:pt>
                <c:pt idx="17996">
                  <c:v>196.52000427246094</c:v>
                </c:pt>
                <c:pt idx="17997">
                  <c:v>197.27999877929688</c:v>
                </c:pt>
                <c:pt idx="17998">
                  <c:v>197.46000671386719</c:v>
                </c:pt>
                <c:pt idx="17999">
                  <c:v>197.11000061035156</c:v>
                </c:pt>
                <c:pt idx="18000">
                  <c:v>197.69000244140625</c:v>
                </c:pt>
                <c:pt idx="18001">
                  <c:v>197.07000732421875</c:v>
                </c:pt>
                <c:pt idx="18002">
                  <c:v>198.22999572753906</c:v>
                </c:pt>
                <c:pt idx="18003">
                  <c:v>197.50999450683594</c:v>
                </c:pt>
                <c:pt idx="18004">
                  <c:v>197.24000549316406</c:v>
                </c:pt>
                <c:pt idx="18005">
                  <c:v>197.66999816894531</c:v>
                </c:pt>
                <c:pt idx="18006">
                  <c:v>197.02000427246094</c:v>
                </c:pt>
                <c:pt idx="18007">
                  <c:v>197.80999755859375</c:v>
                </c:pt>
                <c:pt idx="18008">
                  <c:v>197.05999755859375</c:v>
                </c:pt>
                <c:pt idx="18009">
                  <c:v>197.1300048828125</c:v>
                </c:pt>
                <c:pt idx="18010">
                  <c:v>197.60000610351563</c:v>
                </c:pt>
                <c:pt idx="18011">
                  <c:v>197.30000305175781</c:v>
                </c:pt>
                <c:pt idx="18012">
                  <c:v>197.27000427246094</c:v>
                </c:pt>
                <c:pt idx="18013">
                  <c:v>197.25</c:v>
                </c:pt>
                <c:pt idx="18014">
                  <c:v>197.85000610351563</c:v>
                </c:pt>
                <c:pt idx="18015">
                  <c:v>198.36000061035156</c:v>
                </c:pt>
                <c:pt idx="18016">
                  <c:v>197.16000366210938</c:v>
                </c:pt>
                <c:pt idx="18017">
                  <c:v>196.55999755859375</c:v>
                </c:pt>
                <c:pt idx="18018">
                  <c:v>197.25999450683594</c:v>
                </c:pt>
                <c:pt idx="18019">
                  <c:v>197.64999389648438</c:v>
                </c:pt>
                <c:pt idx="18020">
                  <c:v>197.42999267578125</c:v>
                </c:pt>
                <c:pt idx="18021">
                  <c:v>197.25999450683594</c:v>
                </c:pt>
                <c:pt idx="18022">
                  <c:v>197.22999572753906</c:v>
                </c:pt>
                <c:pt idx="18023">
                  <c:v>196.91000366210938</c:v>
                </c:pt>
                <c:pt idx="18024">
                  <c:v>197.91000366210938</c:v>
                </c:pt>
                <c:pt idx="18025">
                  <c:v>198.53999328613281</c:v>
                </c:pt>
                <c:pt idx="18026">
                  <c:v>197.83999633789063</c:v>
                </c:pt>
                <c:pt idx="18027">
                  <c:v>197.30000305175781</c:v>
                </c:pt>
                <c:pt idx="18028">
                  <c:v>197.60000610351563</c:v>
                </c:pt>
                <c:pt idx="18029">
                  <c:v>197.19000244140625</c:v>
                </c:pt>
                <c:pt idx="18030">
                  <c:v>198.36000061035156</c:v>
                </c:pt>
                <c:pt idx="18031">
                  <c:v>197.83999633789063</c:v>
                </c:pt>
                <c:pt idx="18032">
                  <c:v>198.22999572753906</c:v>
                </c:pt>
                <c:pt idx="18033">
                  <c:v>197.97999572753906</c:v>
                </c:pt>
                <c:pt idx="18034">
                  <c:v>198.33000183105469</c:v>
                </c:pt>
                <c:pt idx="18035">
                  <c:v>198.02999877929688</c:v>
                </c:pt>
                <c:pt idx="18036">
                  <c:v>196.6199951171875</c:v>
                </c:pt>
                <c:pt idx="18037">
                  <c:v>198.60000610351563</c:v>
                </c:pt>
                <c:pt idx="18038">
                  <c:v>196.83000183105469</c:v>
                </c:pt>
                <c:pt idx="18039">
                  <c:v>197.52000427246094</c:v>
                </c:pt>
                <c:pt idx="18040">
                  <c:v>197.75999450683594</c:v>
                </c:pt>
                <c:pt idx="18041">
                  <c:v>197.3800048828125</c:v>
                </c:pt>
                <c:pt idx="18042">
                  <c:v>197.88999938964844</c:v>
                </c:pt>
                <c:pt idx="18043">
                  <c:v>197.25999450683594</c:v>
                </c:pt>
                <c:pt idx="18044">
                  <c:v>197.22000122070313</c:v>
                </c:pt>
                <c:pt idx="18045">
                  <c:v>197.94999694824219</c:v>
                </c:pt>
                <c:pt idx="18046">
                  <c:v>197.33999633789063</c:v>
                </c:pt>
                <c:pt idx="18047">
                  <c:v>197.8699951171875</c:v>
                </c:pt>
                <c:pt idx="18048">
                  <c:v>197.47999572753906</c:v>
                </c:pt>
                <c:pt idx="18049">
                  <c:v>197.91000366210938</c:v>
                </c:pt>
                <c:pt idx="18050">
                  <c:v>197.69000244140625</c:v>
                </c:pt>
                <c:pt idx="18051">
                  <c:v>198.00999450683594</c:v>
                </c:pt>
                <c:pt idx="18052">
                  <c:v>198.11000061035156</c:v>
                </c:pt>
                <c:pt idx="18053">
                  <c:v>197.38999938964844</c:v>
                </c:pt>
                <c:pt idx="18054">
                  <c:v>198.05999755859375</c:v>
                </c:pt>
                <c:pt idx="18055">
                  <c:v>197.69999694824219</c:v>
                </c:pt>
                <c:pt idx="18056">
                  <c:v>197.69000244140625</c:v>
                </c:pt>
                <c:pt idx="18057">
                  <c:v>197.6300048828125</c:v>
                </c:pt>
                <c:pt idx="18058">
                  <c:v>197.35000610351563</c:v>
                </c:pt>
                <c:pt idx="18059">
                  <c:v>198.1199951171875</c:v>
                </c:pt>
                <c:pt idx="18060">
                  <c:v>197.36000061035156</c:v>
                </c:pt>
                <c:pt idx="18061">
                  <c:v>197.49000549316406</c:v>
                </c:pt>
                <c:pt idx="18062">
                  <c:v>197.80000305175781</c:v>
                </c:pt>
                <c:pt idx="18063">
                  <c:v>197.6199951171875</c:v>
                </c:pt>
                <c:pt idx="18064">
                  <c:v>197.6300048828125</c:v>
                </c:pt>
                <c:pt idx="18065">
                  <c:v>197.41999816894531</c:v>
                </c:pt>
                <c:pt idx="18066">
                  <c:v>197.99000549316406</c:v>
                </c:pt>
                <c:pt idx="18067">
                  <c:v>198.61000061035156</c:v>
                </c:pt>
                <c:pt idx="18068">
                  <c:v>198.03999328613281</c:v>
                </c:pt>
                <c:pt idx="18069">
                  <c:v>196.94000244140625</c:v>
                </c:pt>
                <c:pt idx="18070">
                  <c:v>197.5</c:v>
                </c:pt>
                <c:pt idx="18071">
                  <c:v>197.19000244140625</c:v>
                </c:pt>
                <c:pt idx="18072">
                  <c:v>197.47000122070313</c:v>
                </c:pt>
                <c:pt idx="18073">
                  <c:v>197</c:v>
                </c:pt>
                <c:pt idx="18074">
                  <c:v>197.44999694824219</c:v>
                </c:pt>
                <c:pt idx="18075">
                  <c:v>198.74000549316406</c:v>
                </c:pt>
                <c:pt idx="18076">
                  <c:v>198</c:v>
                </c:pt>
                <c:pt idx="18077">
                  <c:v>198.44000244140625</c:v>
                </c:pt>
                <c:pt idx="18078">
                  <c:v>197.80999755859375</c:v>
                </c:pt>
                <c:pt idx="18079">
                  <c:v>198.30999755859375</c:v>
                </c:pt>
                <c:pt idx="18080">
                  <c:v>198.1300048828125</c:v>
                </c:pt>
                <c:pt idx="18081">
                  <c:v>198.60000610351563</c:v>
                </c:pt>
                <c:pt idx="18082">
                  <c:v>197.41000366210938</c:v>
                </c:pt>
                <c:pt idx="18083">
                  <c:v>196.82000732421875</c:v>
                </c:pt>
                <c:pt idx="18084">
                  <c:v>197.46000671386719</c:v>
                </c:pt>
                <c:pt idx="18085">
                  <c:v>197.14999389648438</c:v>
                </c:pt>
                <c:pt idx="18086">
                  <c:v>197.36000061035156</c:v>
                </c:pt>
                <c:pt idx="18087">
                  <c:v>197.05999755859375</c:v>
                </c:pt>
                <c:pt idx="18088">
                  <c:v>197.41999816894531</c:v>
                </c:pt>
                <c:pt idx="18089">
                  <c:v>198.66999816894531</c:v>
                </c:pt>
                <c:pt idx="18090">
                  <c:v>197.99000549316406</c:v>
                </c:pt>
                <c:pt idx="18091">
                  <c:v>197.77000427246094</c:v>
                </c:pt>
                <c:pt idx="18092">
                  <c:v>197.80999755859375</c:v>
                </c:pt>
                <c:pt idx="18093">
                  <c:v>197.32000732421875</c:v>
                </c:pt>
                <c:pt idx="18094">
                  <c:v>197.91999816894531</c:v>
                </c:pt>
                <c:pt idx="18095">
                  <c:v>197.30999755859375</c:v>
                </c:pt>
                <c:pt idx="18096">
                  <c:v>197.32000732421875</c:v>
                </c:pt>
                <c:pt idx="18097">
                  <c:v>197.96000671386719</c:v>
                </c:pt>
                <c:pt idx="18098">
                  <c:v>197.41000366210938</c:v>
                </c:pt>
                <c:pt idx="18099">
                  <c:v>197.72000122070313</c:v>
                </c:pt>
                <c:pt idx="18100">
                  <c:v>197.61000061035156</c:v>
                </c:pt>
                <c:pt idx="18101">
                  <c:v>197.88999938964844</c:v>
                </c:pt>
                <c:pt idx="18102">
                  <c:v>197.32000732421875</c:v>
                </c:pt>
                <c:pt idx="18103">
                  <c:v>198.60000610351563</c:v>
                </c:pt>
                <c:pt idx="18104">
                  <c:v>197.92999267578125</c:v>
                </c:pt>
                <c:pt idx="18105">
                  <c:v>197.14999389648438</c:v>
                </c:pt>
                <c:pt idx="18106">
                  <c:v>197.66000366210938</c:v>
                </c:pt>
                <c:pt idx="18107">
                  <c:v>197.72000122070313</c:v>
                </c:pt>
                <c:pt idx="18108">
                  <c:v>197.61000061035156</c:v>
                </c:pt>
                <c:pt idx="18109">
                  <c:v>197.46000671386719</c:v>
                </c:pt>
                <c:pt idx="18110">
                  <c:v>197.35000610351563</c:v>
                </c:pt>
                <c:pt idx="18111">
                  <c:v>198.03999328613281</c:v>
                </c:pt>
                <c:pt idx="18112">
                  <c:v>198.66000366210938</c:v>
                </c:pt>
                <c:pt idx="18113">
                  <c:v>197.69000244140625</c:v>
                </c:pt>
                <c:pt idx="18114">
                  <c:v>197.72999572753906</c:v>
                </c:pt>
                <c:pt idx="18115">
                  <c:v>198.03999328613281</c:v>
                </c:pt>
                <c:pt idx="18116">
                  <c:v>198.22999572753906</c:v>
                </c:pt>
                <c:pt idx="18117">
                  <c:v>198.83000183105469</c:v>
                </c:pt>
                <c:pt idx="18118">
                  <c:v>196.75999450683594</c:v>
                </c:pt>
                <c:pt idx="18119">
                  <c:v>197.50999450683594</c:v>
                </c:pt>
                <c:pt idx="18120">
                  <c:v>198.16999816894531</c:v>
                </c:pt>
                <c:pt idx="18121">
                  <c:v>197.74000549316406</c:v>
                </c:pt>
                <c:pt idx="18122">
                  <c:v>198</c:v>
                </c:pt>
                <c:pt idx="18123">
                  <c:v>197.58999633789063</c:v>
                </c:pt>
                <c:pt idx="18124">
                  <c:v>198.82000732421875</c:v>
                </c:pt>
                <c:pt idx="18125">
                  <c:v>198.16000366210938</c:v>
                </c:pt>
                <c:pt idx="18126">
                  <c:v>197.44000244140625</c:v>
                </c:pt>
                <c:pt idx="18127">
                  <c:v>197.83999633789063</c:v>
                </c:pt>
                <c:pt idx="18128">
                  <c:v>197.71000671386719</c:v>
                </c:pt>
                <c:pt idx="18129">
                  <c:v>198.02000427246094</c:v>
                </c:pt>
                <c:pt idx="18130">
                  <c:v>196.83999633789063</c:v>
                </c:pt>
                <c:pt idx="18131">
                  <c:v>197.44999694824219</c:v>
                </c:pt>
                <c:pt idx="18132">
                  <c:v>196.64999389648438</c:v>
                </c:pt>
                <c:pt idx="18133">
                  <c:v>197.5</c:v>
                </c:pt>
                <c:pt idx="18134">
                  <c:v>197.8699951171875</c:v>
                </c:pt>
                <c:pt idx="18135">
                  <c:v>197.60000610351563</c:v>
                </c:pt>
                <c:pt idx="18136">
                  <c:v>197.38999938964844</c:v>
                </c:pt>
                <c:pt idx="18137">
                  <c:v>198.16000366210938</c:v>
                </c:pt>
                <c:pt idx="18138">
                  <c:v>198.83000183105469</c:v>
                </c:pt>
                <c:pt idx="18139">
                  <c:v>198.1300048828125</c:v>
                </c:pt>
                <c:pt idx="18140">
                  <c:v>197.53999328613281</c:v>
                </c:pt>
                <c:pt idx="18141">
                  <c:v>197.94000244140625</c:v>
                </c:pt>
                <c:pt idx="18142">
                  <c:v>197.6300048828125</c:v>
                </c:pt>
                <c:pt idx="18143">
                  <c:v>198.1199951171875</c:v>
                </c:pt>
                <c:pt idx="18144">
                  <c:v>198.27000427246094</c:v>
                </c:pt>
                <c:pt idx="18145">
                  <c:v>197.58999633789063</c:v>
                </c:pt>
                <c:pt idx="18146">
                  <c:v>198.10000610351563</c:v>
                </c:pt>
                <c:pt idx="18147">
                  <c:v>197.6300048828125</c:v>
                </c:pt>
                <c:pt idx="18148">
                  <c:v>198.07000732421875</c:v>
                </c:pt>
                <c:pt idx="18149">
                  <c:v>197.55999755859375</c:v>
                </c:pt>
                <c:pt idx="18150">
                  <c:v>198.17999267578125</c:v>
                </c:pt>
                <c:pt idx="18151">
                  <c:v>198.05999755859375</c:v>
                </c:pt>
                <c:pt idx="18152">
                  <c:v>197.47000122070313</c:v>
                </c:pt>
                <c:pt idx="18153">
                  <c:v>197.05000305175781</c:v>
                </c:pt>
                <c:pt idx="18154">
                  <c:v>197.63999938964844</c:v>
                </c:pt>
                <c:pt idx="18155">
                  <c:v>198.08000183105469</c:v>
                </c:pt>
                <c:pt idx="18156">
                  <c:v>197.3800048828125</c:v>
                </c:pt>
                <c:pt idx="18157">
                  <c:v>196.77999877929688</c:v>
                </c:pt>
                <c:pt idx="18158">
                  <c:v>197.97000122070313</c:v>
                </c:pt>
                <c:pt idx="18159">
                  <c:v>198.3800048828125</c:v>
                </c:pt>
                <c:pt idx="18160">
                  <c:v>197.74000549316406</c:v>
                </c:pt>
                <c:pt idx="18161">
                  <c:v>197.8699951171875</c:v>
                </c:pt>
                <c:pt idx="18162">
                  <c:v>197.85000610351563</c:v>
                </c:pt>
                <c:pt idx="18163">
                  <c:v>198.41000366210938</c:v>
                </c:pt>
                <c:pt idx="18164">
                  <c:v>197.8800048828125</c:v>
                </c:pt>
                <c:pt idx="18165">
                  <c:v>198.61000061035156</c:v>
                </c:pt>
                <c:pt idx="18166">
                  <c:v>197.42999267578125</c:v>
                </c:pt>
                <c:pt idx="18167">
                  <c:v>197.13999938964844</c:v>
                </c:pt>
                <c:pt idx="18168">
                  <c:v>197.72000122070313</c:v>
                </c:pt>
                <c:pt idx="18169">
                  <c:v>197.00999450683594</c:v>
                </c:pt>
                <c:pt idx="18170">
                  <c:v>197.33000183105469</c:v>
                </c:pt>
                <c:pt idx="18171">
                  <c:v>198.05999755859375</c:v>
                </c:pt>
                <c:pt idx="18172">
                  <c:v>197.94999694824219</c:v>
                </c:pt>
                <c:pt idx="18173">
                  <c:v>198.32000732421875</c:v>
                </c:pt>
                <c:pt idx="18174">
                  <c:v>197.85000610351563</c:v>
                </c:pt>
                <c:pt idx="18175">
                  <c:v>197.83000183105469</c:v>
                </c:pt>
                <c:pt idx="18176">
                  <c:v>198.10000610351563</c:v>
                </c:pt>
                <c:pt idx="18177">
                  <c:v>197.27999877929688</c:v>
                </c:pt>
                <c:pt idx="18178">
                  <c:v>197.96000671386719</c:v>
                </c:pt>
                <c:pt idx="18179">
                  <c:v>197.86000061035156</c:v>
                </c:pt>
                <c:pt idx="18180">
                  <c:v>197.60000610351563</c:v>
                </c:pt>
                <c:pt idx="18181">
                  <c:v>197.69000244140625</c:v>
                </c:pt>
                <c:pt idx="18182">
                  <c:v>197.60000610351563</c:v>
                </c:pt>
                <c:pt idx="18183">
                  <c:v>198.28999328613281</c:v>
                </c:pt>
                <c:pt idx="18184">
                  <c:v>197.52000427246094</c:v>
                </c:pt>
                <c:pt idx="18185">
                  <c:v>198.61000061035156</c:v>
                </c:pt>
                <c:pt idx="18186">
                  <c:v>198.02999877929688</c:v>
                </c:pt>
                <c:pt idx="18187">
                  <c:v>197.91999816894531</c:v>
                </c:pt>
                <c:pt idx="18188">
                  <c:v>197.75999450683594</c:v>
                </c:pt>
                <c:pt idx="18189">
                  <c:v>197.41000366210938</c:v>
                </c:pt>
                <c:pt idx="18190">
                  <c:v>198.19999694824219</c:v>
                </c:pt>
                <c:pt idx="18191">
                  <c:v>197.97000122070313</c:v>
                </c:pt>
                <c:pt idx="18192">
                  <c:v>197.6199951171875</c:v>
                </c:pt>
                <c:pt idx="18193">
                  <c:v>197.69999694824219</c:v>
                </c:pt>
                <c:pt idx="18194">
                  <c:v>197.83999633789063</c:v>
                </c:pt>
                <c:pt idx="18195">
                  <c:v>198.08000183105469</c:v>
                </c:pt>
                <c:pt idx="18196">
                  <c:v>197.35000610351563</c:v>
                </c:pt>
                <c:pt idx="18197">
                  <c:v>198.16000366210938</c:v>
                </c:pt>
                <c:pt idx="18198">
                  <c:v>197.89999389648438</c:v>
                </c:pt>
                <c:pt idx="18199">
                  <c:v>198.03999328613281</c:v>
                </c:pt>
                <c:pt idx="18200">
                  <c:v>197.72000122070313</c:v>
                </c:pt>
                <c:pt idx="18201">
                  <c:v>198.55000305175781</c:v>
                </c:pt>
                <c:pt idx="18202">
                  <c:v>198.10000610351563</c:v>
                </c:pt>
                <c:pt idx="18203">
                  <c:v>197.44000244140625</c:v>
                </c:pt>
                <c:pt idx="18204">
                  <c:v>196.75999450683594</c:v>
                </c:pt>
                <c:pt idx="18205">
                  <c:v>197.80000305175781</c:v>
                </c:pt>
                <c:pt idx="18206">
                  <c:v>198.05999755859375</c:v>
                </c:pt>
                <c:pt idx="18207">
                  <c:v>197.60000610351563</c:v>
                </c:pt>
                <c:pt idx="18208">
                  <c:v>197.39999389648438</c:v>
                </c:pt>
                <c:pt idx="18209">
                  <c:v>198.08000183105469</c:v>
                </c:pt>
                <c:pt idx="18210">
                  <c:v>198.78999328613281</c:v>
                </c:pt>
                <c:pt idx="18211">
                  <c:v>198.03999328613281</c:v>
                </c:pt>
                <c:pt idx="18212">
                  <c:v>197.30999755859375</c:v>
                </c:pt>
                <c:pt idx="18213">
                  <c:v>197.72999572753906</c:v>
                </c:pt>
                <c:pt idx="18214">
                  <c:v>197.66000366210938</c:v>
                </c:pt>
                <c:pt idx="18215">
                  <c:v>197.41000366210938</c:v>
                </c:pt>
                <c:pt idx="18216">
                  <c:v>196.72999572753906</c:v>
                </c:pt>
                <c:pt idx="18217">
                  <c:v>197.33000183105469</c:v>
                </c:pt>
                <c:pt idx="18218">
                  <c:v>198.52999877929688</c:v>
                </c:pt>
                <c:pt idx="18219">
                  <c:v>197.8699951171875</c:v>
                </c:pt>
                <c:pt idx="18220">
                  <c:v>198.32000732421875</c:v>
                </c:pt>
                <c:pt idx="18221">
                  <c:v>198.05000305175781</c:v>
                </c:pt>
                <c:pt idx="18222">
                  <c:v>198.33999633789063</c:v>
                </c:pt>
                <c:pt idx="18223">
                  <c:v>198.11000061035156</c:v>
                </c:pt>
                <c:pt idx="18224">
                  <c:v>198.60000610351563</c:v>
                </c:pt>
                <c:pt idx="18225">
                  <c:v>197.47000122070313</c:v>
                </c:pt>
                <c:pt idx="18226">
                  <c:v>196.80000305175781</c:v>
                </c:pt>
                <c:pt idx="18227">
                  <c:v>197.55000305175781</c:v>
                </c:pt>
                <c:pt idx="18228">
                  <c:v>198.02000427246094</c:v>
                </c:pt>
                <c:pt idx="18229">
                  <c:v>197.72000122070313</c:v>
                </c:pt>
                <c:pt idx="18230">
                  <c:v>197.71000671386719</c:v>
                </c:pt>
                <c:pt idx="18231">
                  <c:v>198.33000183105469</c:v>
                </c:pt>
                <c:pt idx="18232">
                  <c:v>198.89999389648438</c:v>
                </c:pt>
                <c:pt idx="18233">
                  <c:v>198.30999755859375</c:v>
                </c:pt>
                <c:pt idx="18234">
                  <c:v>197.19000244140625</c:v>
                </c:pt>
                <c:pt idx="18235">
                  <c:v>197.77000427246094</c:v>
                </c:pt>
                <c:pt idx="18236">
                  <c:v>197.47000122070313</c:v>
                </c:pt>
                <c:pt idx="18237">
                  <c:v>197.97000122070313</c:v>
                </c:pt>
                <c:pt idx="18238">
                  <c:v>198.19999694824219</c:v>
                </c:pt>
                <c:pt idx="18239">
                  <c:v>197.58000183105469</c:v>
                </c:pt>
                <c:pt idx="18240">
                  <c:v>198.25</c:v>
                </c:pt>
                <c:pt idx="18241">
                  <c:v>198.1300048828125</c:v>
                </c:pt>
                <c:pt idx="18242">
                  <c:v>197.60000610351563</c:v>
                </c:pt>
                <c:pt idx="18243">
                  <c:v>198.1199951171875</c:v>
                </c:pt>
                <c:pt idx="18244">
                  <c:v>197.83000183105469</c:v>
                </c:pt>
                <c:pt idx="18245">
                  <c:v>198.22999572753906</c:v>
                </c:pt>
                <c:pt idx="18246">
                  <c:v>197.67999267578125</c:v>
                </c:pt>
                <c:pt idx="18247">
                  <c:v>197.67999267578125</c:v>
                </c:pt>
                <c:pt idx="18248">
                  <c:v>197.02000427246094</c:v>
                </c:pt>
                <c:pt idx="18249">
                  <c:v>197.72999572753906</c:v>
                </c:pt>
                <c:pt idx="18250">
                  <c:v>198.22999572753906</c:v>
                </c:pt>
                <c:pt idx="18251">
                  <c:v>198.00999450683594</c:v>
                </c:pt>
                <c:pt idx="18252">
                  <c:v>198.05000305175781</c:v>
                </c:pt>
                <c:pt idx="18253">
                  <c:v>198.36000061035156</c:v>
                </c:pt>
                <c:pt idx="18254">
                  <c:v>198.89999389648438</c:v>
                </c:pt>
                <c:pt idx="18255">
                  <c:v>198.44999694824219</c:v>
                </c:pt>
                <c:pt idx="18256">
                  <c:v>197.6300048828125</c:v>
                </c:pt>
                <c:pt idx="18257">
                  <c:v>197.75999450683594</c:v>
                </c:pt>
                <c:pt idx="18258">
                  <c:v>198.08999633789063</c:v>
                </c:pt>
                <c:pt idx="18259">
                  <c:v>198.17999267578125</c:v>
                </c:pt>
                <c:pt idx="18260">
                  <c:v>198.33000183105469</c:v>
                </c:pt>
                <c:pt idx="18261">
                  <c:v>197.71000671386719</c:v>
                </c:pt>
                <c:pt idx="18262">
                  <c:v>198.30000305175781</c:v>
                </c:pt>
                <c:pt idx="18263">
                  <c:v>198.16000366210938</c:v>
                </c:pt>
                <c:pt idx="18264">
                  <c:v>197.75999450683594</c:v>
                </c:pt>
                <c:pt idx="18265">
                  <c:v>197.38999938964844</c:v>
                </c:pt>
                <c:pt idx="18266">
                  <c:v>197.75</c:v>
                </c:pt>
                <c:pt idx="18267">
                  <c:v>197.52999877929688</c:v>
                </c:pt>
                <c:pt idx="18268">
                  <c:v>197.85000610351563</c:v>
                </c:pt>
                <c:pt idx="18269">
                  <c:v>197.25999450683594</c:v>
                </c:pt>
                <c:pt idx="18270">
                  <c:v>198.44000244140625</c:v>
                </c:pt>
                <c:pt idx="18271">
                  <c:v>198.92999267578125</c:v>
                </c:pt>
                <c:pt idx="18272">
                  <c:v>198.21000671386719</c:v>
                </c:pt>
                <c:pt idx="18273">
                  <c:v>198.13999938964844</c:v>
                </c:pt>
                <c:pt idx="18274">
                  <c:v>198.24000549316406</c:v>
                </c:pt>
                <c:pt idx="18275">
                  <c:v>198.52999877929688</c:v>
                </c:pt>
                <c:pt idx="18276">
                  <c:v>198.46000671386719</c:v>
                </c:pt>
                <c:pt idx="18277">
                  <c:v>197.02999877929688</c:v>
                </c:pt>
                <c:pt idx="18278">
                  <c:v>197.64999389648438</c:v>
                </c:pt>
                <c:pt idx="18279">
                  <c:v>197.03999328613281</c:v>
                </c:pt>
                <c:pt idx="18280">
                  <c:v>198.07000732421875</c:v>
                </c:pt>
                <c:pt idx="18281">
                  <c:v>198.3699951171875</c:v>
                </c:pt>
                <c:pt idx="18282">
                  <c:v>198.03999328613281</c:v>
                </c:pt>
                <c:pt idx="18283">
                  <c:v>198.8699951171875</c:v>
                </c:pt>
                <c:pt idx="18284">
                  <c:v>198.49000549316406</c:v>
                </c:pt>
                <c:pt idx="18285">
                  <c:v>198.97000122070313</c:v>
                </c:pt>
                <c:pt idx="18286">
                  <c:v>198.52999877929688</c:v>
                </c:pt>
                <c:pt idx="18287">
                  <c:v>197.1199951171875</c:v>
                </c:pt>
                <c:pt idx="18288">
                  <c:v>197.8800048828125</c:v>
                </c:pt>
                <c:pt idx="18289">
                  <c:v>198.41999816894531</c:v>
                </c:pt>
                <c:pt idx="18290">
                  <c:v>198.10000610351563</c:v>
                </c:pt>
                <c:pt idx="18291">
                  <c:v>198.35000610351563</c:v>
                </c:pt>
                <c:pt idx="18292">
                  <c:v>198.00999450683594</c:v>
                </c:pt>
                <c:pt idx="18293">
                  <c:v>199.11000061035156</c:v>
                </c:pt>
                <c:pt idx="18294">
                  <c:v>198.53999328613281</c:v>
                </c:pt>
                <c:pt idx="18295">
                  <c:v>197.82000732421875</c:v>
                </c:pt>
                <c:pt idx="18296">
                  <c:v>198.52000427246094</c:v>
                </c:pt>
                <c:pt idx="18297">
                  <c:v>198.41000366210938</c:v>
                </c:pt>
                <c:pt idx="18298">
                  <c:v>197.97000122070313</c:v>
                </c:pt>
                <c:pt idx="18299">
                  <c:v>198.3800048828125</c:v>
                </c:pt>
                <c:pt idx="18300">
                  <c:v>198.08999633789063</c:v>
                </c:pt>
                <c:pt idx="18301">
                  <c:v>198.50999450683594</c:v>
                </c:pt>
                <c:pt idx="18302">
                  <c:v>197.97000122070313</c:v>
                </c:pt>
                <c:pt idx="18303">
                  <c:v>198.41000366210938</c:v>
                </c:pt>
                <c:pt idx="18304">
                  <c:v>198.60000610351563</c:v>
                </c:pt>
                <c:pt idx="18305">
                  <c:v>197.75999450683594</c:v>
                </c:pt>
                <c:pt idx="18306">
                  <c:v>198.55000305175781</c:v>
                </c:pt>
                <c:pt idx="18307">
                  <c:v>198.28999328613281</c:v>
                </c:pt>
                <c:pt idx="18308">
                  <c:v>198.02000427246094</c:v>
                </c:pt>
                <c:pt idx="18309">
                  <c:v>198.17999267578125</c:v>
                </c:pt>
                <c:pt idx="18310">
                  <c:v>198.00999450683594</c:v>
                </c:pt>
                <c:pt idx="18311">
                  <c:v>198.44000244140625</c:v>
                </c:pt>
                <c:pt idx="18312">
                  <c:v>198.92999267578125</c:v>
                </c:pt>
                <c:pt idx="18313">
                  <c:v>198.55999755859375</c:v>
                </c:pt>
                <c:pt idx="18314">
                  <c:v>198.50999450683594</c:v>
                </c:pt>
                <c:pt idx="18315">
                  <c:v>197.83999633789063</c:v>
                </c:pt>
                <c:pt idx="18316">
                  <c:v>197.1300048828125</c:v>
                </c:pt>
                <c:pt idx="18317">
                  <c:v>198.11000061035156</c:v>
                </c:pt>
                <c:pt idx="18318">
                  <c:v>198.3800048828125</c:v>
                </c:pt>
                <c:pt idx="18319">
                  <c:v>198.13999938964844</c:v>
                </c:pt>
                <c:pt idx="18320">
                  <c:v>198.77999877929688</c:v>
                </c:pt>
                <c:pt idx="18321">
                  <c:v>198.49000549316406</c:v>
                </c:pt>
                <c:pt idx="18322">
                  <c:v>198.91000366210938</c:v>
                </c:pt>
                <c:pt idx="18323">
                  <c:v>198.49000549316406</c:v>
                </c:pt>
                <c:pt idx="18324">
                  <c:v>197.08000183105469</c:v>
                </c:pt>
                <c:pt idx="18325">
                  <c:v>197.82000732421875</c:v>
                </c:pt>
                <c:pt idx="18326">
                  <c:v>197.11000061035156</c:v>
                </c:pt>
                <c:pt idx="18327">
                  <c:v>198.24000549316406</c:v>
                </c:pt>
                <c:pt idx="18328">
                  <c:v>198.52999877929688</c:v>
                </c:pt>
                <c:pt idx="18329">
                  <c:v>198.16000366210938</c:v>
                </c:pt>
                <c:pt idx="18330">
                  <c:v>198.47000122070313</c:v>
                </c:pt>
                <c:pt idx="18331">
                  <c:v>198.49000549316406</c:v>
                </c:pt>
                <c:pt idx="18332">
                  <c:v>198.78999328613281</c:v>
                </c:pt>
                <c:pt idx="18333">
                  <c:v>198.5</c:v>
                </c:pt>
                <c:pt idx="18334">
                  <c:v>197.08999633789063</c:v>
                </c:pt>
                <c:pt idx="18335">
                  <c:v>197.75999450683594</c:v>
                </c:pt>
                <c:pt idx="18336">
                  <c:v>197.1199951171875</c:v>
                </c:pt>
                <c:pt idx="18337">
                  <c:v>197.80000305175781</c:v>
                </c:pt>
                <c:pt idx="18338">
                  <c:v>198.61000061035156</c:v>
                </c:pt>
                <c:pt idx="18339">
                  <c:v>198.07000732421875</c:v>
                </c:pt>
                <c:pt idx="18340">
                  <c:v>197.96000671386719</c:v>
                </c:pt>
                <c:pt idx="18341">
                  <c:v>198.41000366210938</c:v>
                </c:pt>
                <c:pt idx="18342">
                  <c:v>197.80999755859375</c:v>
                </c:pt>
                <c:pt idx="18343">
                  <c:v>198.39999389648438</c:v>
                </c:pt>
                <c:pt idx="18344">
                  <c:v>197.72000122070313</c:v>
                </c:pt>
                <c:pt idx="18345">
                  <c:v>197.55999755859375</c:v>
                </c:pt>
                <c:pt idx="18346">
                  <c:v>198.3800048828125</c:v>
                </c:pt>
                <c:pt idx="18347">
                  <c:v>197.75999450683594</c:v>
                </c:pt>
                <c:pt idx="18348">
                  <c:v>198.46000671386719</c:v>
                </c:pt>
                <c:pt idx="18349">
                  <c:v>198.27999877929688</c:v>
                </c:pt>
                <c:pt idx="18350">
                  <c:v>197.97000122070313</c:v>
                </c:pt>
                <c:pt idx="18351">
                  <c:v>198.25</c:v>
                </c:pt>
                <c:pt idx="18352">
                  <c:v>197.91000366210938</c:v>
                </c:pt>
                <c:pt idx="18353">
                  <c:v>198.24000549316406</c:v>
                </c:pt>
                <c:pt idx="18354">
                  <c:v>197.80000305175781</c:v>
                </c:pt>
                <c:pt idx="18355">
                  <c:v>197.63999938964844</c:v>
                </c:pt>
                <c:pt idx="18356">
                  <c:v>198.55000305175781</c:v>
                </c:pt>
                <c:pt idx="18357">
                  <c:v>199.11000061035156</c:v>
                </c:pt>
                <c:pt idx="18358">
                  <c:v>198.55000305175781</c:v>
                </c:pt>
                <c:pt idx="18359">
                  <c:v>198.38999938964844</c:v>
                </c:pt>
                <c:pt idx="18360">
                  <c:v>197.99000549316406</c:v>
                </c:pt>
                <c:pt idx="18361">
                  <c:v>197.55999755859375</c:v>
                </c:pt>
                <c:pt idx="18362">
                  <c:v>198.05999755859375</c:v>
                </c:pt>
                <c:pt idx="18363">
                  <c:v>197.92999267578125</c:v>
                </c:pt>
                <c:pt idx="18364">
                  <c:v>197.96000671386719</c:v>
                </c:pt>
                <c:pt idx="18365">
                  <c:v>197.72000122070313</c:v>
                </c:pt>
                <c:pt idx="18366">
                  <c:v>198.58999633789063</c:v>
                </c:pt>
                <c:pt idx="18367">
                  <c:v>199.1300048828125</c:v>
                </c:pt>
                <c:pt idx="18368">
                  <c:v>198.49000549316406</c:v>
                </c:pt>
                <c:pt idx="18369">
                  <c:v>199.17999267578125</c:v>
                </c:pt>
                <c:pt idx="18370">
                  <c:v>198.55999755859375</c:v>
                </c:pt>
                <c:pt idx="18371">
                  <c:v>197.27000427246094</c:v>
                </c:pt>
                <c:pt idx="18372">
                  <c:v>197.94999694824219</c:v>
                </c:pt>
                <c:pt idx="18373">
                  <c:v>197.30000305175781</c:v>
                </c:pt>
                <c:pt idx="18374">
                  <c:v>198.02000427246094</c:v>
                </c:pt>
                <c:pt idx="18375">
                  <c:v>198.16999816894531</c:v>
                </c:pt>
                <c:pt idx="18376">
                  <c:v>197.96000671386719</c:v>
                </c:pt>
                <c:pt idx="18377">
                  <c:v>198.16999816894531</c:v>
                </c:pt>
                <c:pt idx="18378">
                  <c:v>198.47000122070313</c:v>
                </c:pt>
                <c:pt idx="18379">
                  <c:v>198.44000244140625</c:v>
                </c:pt>
                <c:pt idx="18380">
                  <c:v>197.74000549316406</c:v>
                </c:pt>
                <c:pt idx="18381">
                  <c:v>198.44000244140625</c:v>
                </c:pt>
                <c:pt idx="18382">
                  <c:v>197.71000671386719</c:v>
                </c:pt>
                <c:pt idx="18383">
                  <c:v>197.02999877929688</c:v>
                </c:pt>
                <c:pt idx="18384">
                  <c:v>197.66999816894531</c:v>
                </c:pt>
                <c:pt idx="18385">
                  <c:v>196.94999694824219</c:v>
                </c:pt>
                <c:pt idx="18386">
                  <c:v>197.75999450683594</c:v>
                </c:pt>
                <c:pt idx="18387">
                  <c:v>198.50999450683594</c:v>
                </c:pt>
                <c:pt idx="18388">
                  <c:v>198.1199951171875</c:v>
                </c:pt>
                <c:pt idx="18389">
                  <c:v>198.25</c:v>
                </c:pt>
                <c:pt idx="18390">
                  <c:v>198.42999267578125</c:v>
                </c:pt>
                <c:pt idx="18391">
                  <c:v>198.83000183105469</c:v>
                </c:pt>
                <c:pt idx="18392">
                  <c:v>198.42999267578125</c:v>
                </c:pt>
                <c:pt idx="18393">
                  <c:v>197.00999450683594</c:v>
                </c:pt>
                <c:pt idx="18394">
                  <c:v>197.80000305175781</c:v>
                </c:pt>
                <c:pt idx="18395">
                  <c:v>198.3800048828125</c:v>
                </c:pt>
                <c:pt idx="18396">
                  <c:v>198.05000305175781</c:v>
                </c:pt>
                <c:pt idx="18397">
                  <c:v>198.22999572753906</c:v>
                </c:pt>
                <c:pt idx="18398">
                  <c:v>197.85000610351563</c:v>
                </c:pt>
                <c:pt idx="18399">
                  <c:v>198.30000305175781</c:v>
                </c:pt>
                <c:pt idx="18400">
                  <c:v>198.41999816894531</c:v>
                </c:pt>
                <c:pt idx="18401">
                  <c:v>198.32000732421875</c:v>
                </c:pt>
                <c:pt idx="18402">
                  <c:v>198.44000244140625</c:v>
                </c:pt>
                <c:pt idx="18403">
                  <c:v>197.35000610351563</c:v>
                </c:pt>
                <c:pt idx="18404">
                  <c:v>197.94999694824219</c:v>
                </c:pt>
                <c:pt idx="18405">
                  <c:v>198.07000732421875</c:v>
                </c:pt>
                <c:pt idx="18406">
                  <c:v>197.80000305175781</c:v>
                </c:pt>
                <c:pt idx="18407">
                  <c:v>198.24000549316406</c:v>
                </c:pt>
                <c:pt idx="18408">
                  <c:v>197.69999694824219</c:v>
                </c:pt>
                <c:pt idx="18409">
                  <c:v>197.61000061035156</c:v>
                </c:pt>
                <c:pt idx="18410">
                  <c:v>198.30000305175781</c:v>
                </c:pt>
                <c:pt idx="18411">
                  <c:v>197.69000244140625</c:v>
                </c:pt>
                <c:pt idx="18412">
                  <c:v>198.25</c:v>
                </c:pt>
                <c:pt idx="18413">
                  <c:v>197.92999267578125</c:v>
                </c:pt>
                <c:pt idx="18414">
                  <c:v>198.13999938964844</c:v>
                </c:pt>
                <c:pt idx="18415">
                  <c:v>198.22000122070313</c:v>
                </c:pt>
                <c:pt idx="18416">
                  <c:v>197.67999267578125</c:v>
                </c:pt>
                <c:pt idx="18417">
                  <c:v>196.97000122070313</c:v>
                </c:pt>
                <c:pt idx="18418">
                  <c:v>197.64999389648438</c:v>
                </c:pt>
                <c:pt idx="18419">
                  <c:v>198.3699951171875</c:v>
                </c:pt>
                <c:pt idx="18420">
                  <c:v>198.94999694824219</c:v>
                </c:pt>
                <c:pt idx="18421">
                  <c:v>198.39999389648438</c:v>
                </c:pt>
                <c:pt idx="18422">
                  <c:v>197.75999450683594</c:v>
                </c:pt>
                <c:pt idx="18423">
                  <c:v>198.1300048828125</c:v>
                </c:pt>
                <c:pt idx="18424">
                  <c:v>197.13999938964844</c:v>
                </c:pt>
                <c:pt idx="18425">
                  <c:v>197.66999816894531</c:v>
                </c:pt>
                <c:pt idx="18426">
                  <c:v>197.08999633789063</c:v>
                </c:pt>
                <c:pt idx="18427">
                  <c:v>197.74000549316406</c:v>
                </c:pt>
                <c:pt idx="18428">
                  <c:v>197.07000732421875</c:v>
                </c:pt>
                <c:pt idx="18429">
                  <c:v>198.22999572753906</c:v>
                </c:pt>
                <c:pt idx="18430">
                  <c:v>198.6199951171875</c:v>
                </c:pt>
                <c:pt idx="18431">
                  <c:v>198.19000244140625</c:v>
                </c:pt>
                <c:pt idx="18432">
                  <c:v>198.55999755859375</c:v>
                </c:pt>
                <c:pt idx="18433">
                  <c:v>198.41000366210938</c:v>
                </c:pt>
                <c:pt idx="18434">
                  <c:v>197.66000366210938</c:v>
                </c:pt>
                <c:pt idx="18435">
                  <c:v>197.61000061035156</c:v>
                </c:pt>
                <c:pt idx="18436">
                  <c:v>196.94000244140625</c:v>
                </c:pt>
                <c:pt idx="18437">
                  <c:v>197.67999267578125</c:v>
                </c:pt>
                <c:pt idx="18438">
                  <c:v>198.30000305175781</c:v>
                </c:pt>
                <c:pt idx="18439">
                  <c:v>198.1300048828125</c:v>
                </c:pt>
                <c:pt idx="18440">
                  <c:v>197.91999816894531</c:v>
                </c:pt>
                <c:pt idx="18441">
                  <c:v>198.08999633789063</c:v>
                </c:pt>
                <c:pt idx="18442">
                  <c:v>197.72999572753906</c:v>
                </c:pt>
                <c:pt idx="18443">
                  <c:v>198.36000061035156</c:v>
                </c:pt>
                <c:pt idx="18444">
                  <c:v>197.71000671386719</c:v>
                </c:pt>
                <c:pt idx="18445">
                  <c:v>197.66999816894531</c:v>
                </c:pt>
                <c:pt idx="18446">
                  <c:v>198.41999816894531</c:v>
                </c:pt>
                <c:pt idx="18447">
                  <c:v>197.74000549316406</c:v>
                </c:pt>
                <c:pt idx="18448">
                  <c:v>198.39999389648438</c:v>
                </c:pt>
                <c:pt idx="18449">
                  <c:v>198.16000366210938</c:v>
                </c:pt>
                <c:pt idx="18450">
                  <c:v>197.94999694824219</c:v>
                </c:pt>
                <c:pt idx="18451">
                  <c:v>198.17999267578125</c:v>
                </c:pt>
                <c:pt idx="18452">
                  <c:v>197.80000305175781</c:v>
                </c:pt>
                <c:pt idx="18453">
                  <c:v>198.35000610351563</c:v>
                </c:pt>
                <c:pt idx="18454">
                  <c:v>197.88999938964844</c:v>
                </c:pt>
                <c:pt idx="18455">
                  <c:v>197.88999938964844</c:v>
                </c:pt>
                <c:pt idx="18456">
                  <c:v>198.47000122070313</c:v>
                </c:pt>
                <c:pt idx="18457">
                  <c:v>197.78999328613281</c:v>
                </c:pt>
                <c:pt idx="18458">
                  <c:v>198.55999755859375</c:v>
                </c:pt>
                <c:pt idx="18459">
                  <c:v>198.25</c:v>
                </c:pt>
                <c:pt idx="18460">
                  <c:v>197.94000244140625</c:v>
                </c:pt>
                <c:pt idx="18461">
                  <c:v>197.61000061035156</c:v>
                </c:pt>
                <c:pt idx="18462">
                  <c:v>197.91000366210938</c:v>
                </c:pt>
                <c:pt idx="18463">
                  <c:v>198.44999694824219</c:v>
                </c:pt>
                <c:pt idx="18464">
                  <c:v>197.8699951171875</c:v>
                </c:pt>
                <c:pt idx="18465">
                  <c:v>197.85000610351563</c:v>
                </c:pt>
                <c:pt idx="18466">
                  <c:v>198.47000122070313</c:v>
                </c:pt>
                <c:pt idx="18467">
                  <c:v>199.17999267578125</c:v>
                </c:pt>
                <c:pt idx="18468">
                  <c:v>198.05000305175781</c:v>
                </c:pt>
                <c:pt idx="18469">
                  <c:v>197.88999938964844</c:v>
                </c:pt>
                <c:pt idx="18470">
                  <c:v>198.19999694824219</c:v>
                </c:pt>
                <c:pt idx="18471">
                  <c:v>198.13999938964844</c:v>
                </c:pt>
                <c:pt idx="18472">
                  <c:v>197.78999328613281</c:v>
                </c:pt>
                <c:pt idx="18473">
                  <c:v>197.22000122070313</c:v>
                </c:pt>
                <c:pt idx="18474">
                  <c:v>197.6300048828125</c:v>
                </c:pt>
                <c:pt idx="18475">
                  <c:v>198.82000732421875</c:v>
                </c:pt>
                <c:pt idx="18476">
                  <c:v>198.19000244140625</c:v>
                </c:pt>
                <c:pt idx="18477">
                  <c:v>198.6199951171875</c:v>
                </c:pt>
                <c:pt idx="18478">
                  <c:v>198.11000061035156</c:v>
                </c:pt>
                <c:pt idx="18479">
                  <c:v>198.17999267578125</c:v>
                </c:pt>
                <c:pt idx="18480">
                  <c:v>198.24000549316406</c:v>
                </c:pt>
                <c:pt idx="18481">
                  <c:v>198.38999938964844</c:v>
                </c:pt>
                <c:pt idx="18482">
                  <c:v>197.63999938964844</c:v>
                </c:pt>
                <c:pt idx="18483">
                  <c:v>197.03999328613281</c:v>
                </c:pt>
                <c:pt idx="18484">
                  <c:v>197.61000061035156</c:v>
                </c:pt>
                <c:pt idx="18485">
                  <c:v>198.83999633789063</c:v>
                </c:pt>
                <c:pt idx="18486">
                  <c:v>198.36000061035156</c:v>
                </c:pt>
                <c:pt idx="18487">
                  <c:v>198.92999267578125</c:v>
                </c:pt>
                <c:pt idx="18488">
                  <c:v>198.30000305175781</c:v>
                </c:pt>
                <c:pt idx="18489">
                  <c:v>198.22000122070313</c:v>
                </c:pt>
                <c:pt idx="18490">
                  <c:v>198.41000366210938</c:v>
                </c:pt>
                <c:pt idx="18491">
                  <c:v>197.39999389648438</c:v>
                </c:pt>
                <c:pt idx="18492">
                  <c:v>197.89999389648438</c:v>
                </c:pt>
                <c:pt idx="18493">
                  <c:v>197.3699951171875</c:v>
                </c:pt>
                <c:pt idx="18494">
                  <c:v>197.88999938964844</c:v>
                </c:pt>
                <c:pt idx="18495">
                  <c:v>199.22000122070313</c:v>
                </c:pt>
                <c:pt idx="18496">
                  <c:v>198.52999877929688</c:v>
                </c:pt>
                <c:pt idx="18497">
                  <c:v>198.41999816894531</c:v>
                </c:pt>
                <c:pt idx="18498">
                  <c:v>198.55000305175781</c:v>
                </c:pt>
                <c:pt idx="18499">
                  <c:v>197.83999633789063</c:v>
                </c:pt>
                <c:pt idx="18500">
                  <c:v>198.30999755859375</c:v>
                </c:pt>
                <c:pt idx="18501">
                  <c:v>198.16999816894531</c:v>
                </c:pt>
                <c:pt idx="18502">
                  <c:v>197.94000244140625</c:v>
                </c:pt>
                <c:pt idx="18503">
                  <c:v>198.6199951171875</c:v>
                </c:pt>
                <c:pt idx="18504">
                  <c:v>197.8699951171875</c:v>
                </c:pt>
                <c:pt idx="18505">
                  <c:v>198.55999755859375</c:v>
                </c:pt>
                <c:pt idx="18506">
                  <c:v>198.3699951171875</c:v>
                </c:pt>
                <c:pt idx="18507">
                  <c:v>197.77999877929688</c:v>
                </c:pt>
                <c:pt idx="18508">
                  <c:v>197.82000732421875</c:v>
                </c:pt>
                <c:pt idx="18509">
                  <c:v>198.03999328613281</c:v>
                </c:pt>
                <c:pt idx="18510">
                  <c:v>198.22000122070313</c:v>
                </c:pt>
                <c:pt idx="18511">
                  <c:v>197.99000549316406</c:v>
                </c:pt>
                <c:pt idx="18512">
                  <c:v>198.02999877929688</c:v>
                </c:pt>
                <c:pt idx="18513">
                  <c:v>198.46000671386719</c:v>
                </c:pt>
                <c:pt idx="18514">
                  <c:v>198.91000366210938</c:v>
                </c:pt>
                <c:pt idx="18515">
                  <c:v>198.50999450683594</c:v>
                </c:pt>
                <c:pt idx="18516">
                  <c:v>198.41000366210938</c:v>
                </c:pt>
                <c:pt idx="18517">
                  <c:v>197.75999450683594</c:v>
                </c:pt>
                <c:pt idx="18518">
                  <c:v>197.16999816894531</c:v>
                </c:pt>
                <c:pt idx="18519">
                  <c:v>198.30999755859375</c:v>
                </c:pt>
                <c:pt idx="18520">
                  <c:v>198.69999694824219</c:v>
                </c:pt>
                <c:pt idx="18521">
                  <c:v>198.19999694824219</c:v>
                </c:pt>
                <c:pt idx="18522">
                  <c:v>198.53999328613281</c:v>
                </c:pt>
                <c:pt idx="18523">
                  <c:v>198.35000610351563</c:v>
                </c:pt>
                <c:pt idx="18524">
                  <c:v>198.42999267578125</c:v>
                </c:pt>
                <c:pt idx="18525">
                  <c:v>198.42999267578125</c:v>
                </c:pt>
                <c:pt idx="18526">
                  <c:v>197.13999938964844</c:v>
                </c:pt>
                <c:pt idx="18527">
                  <c:v>197.75999450683594</c:v>
                </c:pt>
                <c:pt idx="18528">
                  <c:v>197.16999816894531</c:v>
                </c:pt>
                <c:pt idx="18529">
                  <c:v>198.44000244140625</c:v>
                </c:pt>
                <c:pt idx="18530">
                  <c:v>199.03999328613281</c:v>
                </c:pt>
                <c:pt idx="18531">
                  <c:v>198.3699951171875</c:v>
                </c:pt>
                <c:pt idx="18532">
                  <c:v>199.10000610351563</c:v>
                </c:pt>
                <c:pt idx="18533">
                  <c:v>198.27000427246094</c:v>
                </c:pt>
                <c:pt idx="18534">
                  <c:v>197.89999389648438</c:v>
                </c:pt>
                <c:pt idx="18535">
                  <c:v>198.25999450683594</c:v>
                </c:pt>
                <c:pt idx="18536">
                  <c:v>197.55999755859375</c:v>
                </c:pt>
                <c:pt idx="18537">
                  <c:v>197.8800048828125</c:v>
                </c:pt>
                <c:pt idx="18538">
                  <c:v>197.47000122070313</c:v>
                </c:pt>
                <c:pt idx="18539">
                  <c:v>197.8699951171875</c:v>
                </c:pt>
                <c:pt idx="18540">
                  <c:v>199.27999877929688</c:v>
                </c:pt>
                <c:pt idx="18541">
                  <c:v>198.58999633789063</c:v>
                </c:pt>
                <c:pt idx="18542">
                  <c:v>197.80999755859375</c:v>
                </c:pt>
                <c:pt idx="18543">
                  <c:v>198.61000061035156</c:v>
                </c:pt>
                <c:pt idx="18544">
                  <c:v>198.3699951171875</c:v>
                </c:pt>
                <c:pt idx="18545">
                  <c:v>198.08999633789063</c:v>
                </c:pt>
                <c:pt idx="18546">
                  <c:v>198.24000549316406</c:v>
                </c:pt>
                <c:pt idx="18547">
                  <c:v>197.97999572753906</c:v>
                </c:pt>
                <c:pt idx="18548">
                  <c:v>198.3800048828125</c:v>
                </c:pt>
                <c:pt idx="18549">
                  <c:v>197.94000244140625</c:v>
                </c:pt>
                <c:pt idx="18550">
                  <c:v>197.78999328613281</c:v>
                </c:pt>
                <c:pt idx="18551">
                  <c:v>198.52999877929688</c:v>
                </c:pt>
                <c:pt idx="18552">
                  <c:v>197.82000732421875</c:v>
                </c:pt>
                <c:pt idx="18553">
                  <c:v>198.02000427246094</c:v>
                </c:pt>
                <c:pt idx="18554">
                  <c:v>197.35000610351563</c:v>
                </c:pt>
                <c:pt idx="18555">
                  <c:v>198.05000305175781</c:v>
                </c:pt>
                <c:pt idx="18556">
                  <c:v>198.41999816894531</c:v>
                </c:pt>
                <c:pt idx="18557">
                  <c:v>198.19000244140625</c:v>
                </c:pt>
                <c:pt idx="18558">
                  <c:v>198.33999633789063</c:v>
                </c:pt>
                <c:pt idx="18559">
                  <c:v>198.30999755859375</c:v>
                </c:pt>
                <c:pt idx="18560">
                  <c:v>198.3800048828125</c:v>
                </c:pt>
                <c:pt idx="18561">
                  <c:v>197.89999389648438</c:v>
                </c:pt>
                <c:pt idx="18562">
                  <c:v>197.80999755859375</c:v>
                </c:pt>
                <c:pt idx="18563">
                  <c:v>197.33000183105469</c:v>
                </c:pt>
                <c:pt idx="18564">
                  <c:v>198.64999389648438</c:v>
                </c:pt>
                <c:pt idx="18565">
                  <c:v>199.27999877929688</c:v>
                </c:pt>
                <c:pt idx="18566">
                  <c:v>198.55999755859375</c:v>
                </c:pt>
                <c:pt idx="18567">
                  <c:v>197.94999694824219</c:v>
                </c:pt>
                <c:pt idx="18568">
                  <c:v>198.22000122070313</c:v>
                </c:pt>
                <c:pt idx="18569">
                  <c:v>197.97000122070313</c:v>
                </c:pt>
                <c:pt idx="18570">
                  <c:v>198.17999267578125</c:v>
                </c:pt>
                <c:pt idx="18571">
                  <c:v>197.44999694824219</c:v>
                </c:pt>
                <c:pt idx="18572">
                  <c:v>197.86000061035156</c:v>
                </c:pt>
                <c:pt idx="18573">
                  <c:v>198.49000549316406</c:v>
                </c:pt>
                <c:pt idx="18574">
                  <c:v>198.52000427246094</c:v>
                </c:pt>
                <c:pt idx="18575">
                  <c:v>199.21000671386719</c:v>
                </c:pt>
                <c:pt idx="18576">
                  <c:v>198.57000732421875</c:v>
                </c:pt>
                <c:pt idx="18577">
                  <c:v>197.96000671386719</c:v>
                </c:pt>
                <c:pt idx="18578">
                  <c:v>198.41000366210938</c:v>
                </c:pt>
                <c:pt idx="18579">
                  <c:v>198.24000549316406</c:v>
                </c:pt>
                <c:pt idx="18580">
                  <c:v>198.47999572753906</c:v>
                </c:pt>
                <c:pt idx="18581">
                  <c:v>197.41999816894531</c:v>
                </c:pt>
                <c:pt idx="18582">
                  <c:v>197.94999694824219</c:v>
                </c:pt>
                <c:pt idx="18583">
                  <c:v>197.30000305175781</c:v>
                </c:pt>
                <c:pt idx="18584">
                  <c:v>198.57000732421875</c:v>
                </c:pt>
                <c:pt idx="18585">
                  <c:v>199.00999450683594</c:v>
                </c:pt>
                <c:pt idx="18586">
                  <c:v>198.25999450683594</c:v>
                </c:pt>
                <c:pt idx="18587">
                  <c:v>198.52000427246094</c:v>
                </c:pt>
                <c:pt idx="18588">
                  <c:v>198.58000183105469</c:v>
                </c:pt>
                <c:pt idx="18589">
                  <c:v>197.91000366210938</c:v>
                </c:pt>
                <c:pt idx="18590">
                  <c:v>198.55999755859375</c:v>
                </c:pt>
                <c:pt idx="18591">
                  <c:v>198.60000610351563</c:v>
                </c:pt>
                <c:pt idx="18592">
                  <c:v>197.92999267578125</c:v>
                </c:pt>
                <c:pt idx="18593">
                  <c:v>198.55000305175781</c:v>
                </c:pt>
                <c:pt idx="18594">
                  <c:v>198.10000610351563</c:v>
                </c:pt>
                <c:pt idx="18595">
                  <c:v>198.33999633789063</c:v>
                </c:pt>
                <c:pt idx="18596">
                  <c:v>198.08000183105469</c:v>
                </c:pt>
                <c:pt idx="18597">
                  <c:v>197.82000732421875</c:v>
                </c:pt>
                <c:pt idx="18598">
                  <c:v>198.61000061035156</c:v>
                </c:pt>
                <c:pt idx="18599">
                  <c:v>197.66000366210938</c:v>
                </c:pt>
                <c:pt idx="18600">
                  <c:v>197.83999633789063</c:v>
                </c:pt>
                <c:pt idx="18601">
                  <c:v>198.25</c:v>
                </c:pt>
                <c:pt idx="18602">
                  <c:v>198.1199951171875</c:v>
                </c:pt>
                <c:pt idx="18603">
                  <c:v>198.50999450683594</c:v>
                </c:pt>
                <c:pt idx="18604">
                  <c:v>197.91999816894531</c:v>
                </c:pt>
                <c:pt idx="18605">
                  <c:v>198.58999633789063</c:v>
                </c:pt>
                <c:pt idx="18606">
                  <c:v>199.21000671386719</c:v>
                </c:pt>
                <c:pt idx="18607">
                  <c:v>197.97000122070313</c:v>
                </c:pt>
                <c:pt idx="18608">
                  <c:v>198.38999938964844</c:v>
                </c:pt>
                <c:pt idx="18609">
                  <c:v>198.17999267578125</c:v>
                </c:pt>
                <c:pt idx="18610">
                  <c:v>198.60000610351563</c:v>
                </c:pt>
                <c:pt idx="18611">
                  <c:v>197.97000122070313</c:v>
                </c:pt>
                <c:pt idx="18612">
                  <c:v>197.3699951171875</c:v>
                </c:pt>
                <c:pt idx="18613">
                  <c:v>197.91999816894531</c:v>
                </c:pt>
                <c:pt idx="18614">
                  <c:v>198.69999694824219</c:v>
                </c:pt>
                <c:pt idx="18615">
                  <c:v>198.47000122070313</c:v>
                </c:pt>
                <c:pt idx="18616">
                  <c:v>198.67999267578125</c:v>
                </c:pt>
                <c:pt idx="18617">
                  <c:v>198.58000183105469</c:v>
                </c:pt>
                <c:pt idx="18618">
                  <c:v>198.96000671386719</c:v>
                </c:pt>
                <c:pt idx="18619">
                  <c:v>198.72999572753906</c:v>
                </c:pt>
                <c:pt idx="18620">
                  <c:v>197.41000366210938</c:v>
                </c:pt>
                <c:pt idx="18621">
                  <c:v>198.08999633789063</c:v>
                </c:pt>
                <c:pt idx="18622">
                  <c:v>197.58000183105469</c:v>
                </c:pt>
                <c:pt idx="18623">
                  <c:v>198.25</c:v>
                </c:pt>
                <c:pt idx="18624">
                  <c:v>197.94999694824219</c:v>
                </c:pt>
                <c:pt idx="18625">
                  <c:v>198.08000183105469</c:v>
                </c:pt>
                <c:pt idx="18626">
                  <c:v>197.66000366210938</c:v>
                </c:pt>
                <c:pt idx="18627">
                  <c:v>198.75</c:v>
                </c:pt>
                <c:pt idx="18628">
                  <c:v>199.28999328613281</c:v>
                </c:pt>
                <c:pt idx="18629">
                  <c:v>198.60000610351563</c:v>
                </c:pt>
                <c:pt idx="18630">
                  <c:v>198.33000183105469</c:v>
                </c:pt>
                <c:pt idx="18631">
                  <c:v>198.72999572753906</c:v>
                </c:pt>
                <c:pt idx="18632">
                  <c:v>198.03999328613281</c:v>
                </c:pt>
                <c:pt idx="18633">
                  <c:v>198.74000549316406</c:v>
                </c:pt>
                <c:pt idx="18634">
                  <c:v>198.13999938964844</c:v>
                </c:pt>
                <c:pt idx="18635">
                  <c:v>198.14999389648438</c:v>
                </c:pt>
                <c:pt idx="18636">
                  <c:v>198.52000427246094</c:v>
                </c:pt>
                <c:pt idx="18637">
                  <c:v>198.33000183105469</c:v>
                </c:pt>
                <c:pt idx="18638">
                  <c:v>198.69000244140625</c:v>
                </c:pt>
                <c:pt idx="18639">
                  <c:v>198.02000427246094</c:v>
                </c:pt>
                <c:pt idx="18640">
                  <c:v>198.75</c:v>
                </c:pt>
                <c:pt idx="18641">
                  <c:v>198.69000244140625</c:v>
                </c:pt>
                <c:pt idx="18642">
                  <c:v>199.03999328613281</c:v>
                </c:pt>
                <c:pt idx="18643">
                  <c:v>198.46000671386719</c:v>
                </c:pt>
                <c:pt idx="18644">
                  <c:v>198.85000610351563</c:v>
                </c:pt>
                <c:pt idx="18645">
                  <c:v>198.75999450683594</c:v>
                </c:pt>
                <c:pt idx="18646">
                  <c:v>199.25999450683594</c:v>
                </c:pt>
                <c:pt idx="18647">
                  <c:v>198.80000305175781</c:v>
                </c:pt>
                <c:pt idx="18648">
                  <c:v>198.11000061035156</c:v>
                </c:pt>
                <c:pt idx="18649">
                  <c:v>198.24000549316406</c:v>
                </c:pt>
                <c:pt idx="18650">
                  <c:v>198.55999755859375</c:v>
                </c:pt>
                <c:pt idx="18651">
                  <c:v>198.22000122070313</c:v>
                </c:pt>
                <c:pt idx="18652">
                  <c:v>198.67999267578125</c:v>
                </c:pt>
                <c:pt idx="18653">
                  <c:v>198.13999938964844</c:v>
                </c:pt>
                <c:pt idx="18654">
                  <c:v>198.78999328613281</c:v>
                </c:pt>
                <c:pt idx="18655">
                  <c:v>198.69999694824219</c:v>
                </c:pt>
                <c:pt idx="18656">
                  <c:v>198.16999816894531</c:v>
                </c:pt>
                <c:pt idx="18657">
                  <c:v>197.67999267578125</c:v>
                </c:pt>
                <c:pt idx="18658">
                  <c:v>198.52999877929688</c:v>
                </c:pt>
                <c:pt idx="18659">
                  <c:v>198.17999267578125</c:v>
                </c:pt>
                <c:pt idx="18660">
                  <c:v>199.08000183105469</c:v>
                </c:pt>
                <c:pt idx="18661">
                  <c:v>197.67999267578125</c:v>
                </c:pt>
                <c:pt idx="18662">
                  <c:v>198.71000671386719</c:v>
                </c:pt>
                <c:pt idx="18663">
                  <c:v>199.33000183105469</c:v>
                </c:pt>
                <c:pt idx="18664">
                  <c:v>198.66000366210938</c:v>
                </c:pt>
                <c:pt idx="18665">
                  <c:v>198.46000671386719</c:v>
                </c:pt>
                <c:pt idx="18666">
                  <c:v>198.60000610351563</c:v>
                </c:pt>
                <c:pt idx="18667">
                  <c:v>198.91999816894531</c:v>
                </c:pt>
                <c:pt idx="18668">
                  <c:v>198.08999633789063</c:v>
                </c:pt>
                <c:pt idx="18669">
                  <c:v>197.38999938964844</c:v>
                </c:pt>
                <c:pt idx="18670">
                  <c:v>198.10000610351563</c:v>
                </c:pt>
                <c:pt idx="18671">
                  <c:v>198.69000244140625</c:v>
                </c:pt>
                <c:pt idx="18672">
                  <c:v>198.27999877929688</c:v>
                </c:pt>
                <c:pt idx="18673">
                  <c:v>198.30000305175781</c:v>
                </c:pt>
                <c:pt idx="18674">
                  <c:v>198.19999694824219</c:v>
                </c:pt>
                <c:pt idx="18675">
                  <c:v>199.24000549316406</c:v>
                </c:pt>
                <c:pt idx="18676">
                  <c:v>198.72000122070313</c:v>
                </c:pt>
                <c:pt idx="18677">
                  <c:v>199.36000061035156</c:v>
                </c:pt>
                <c:pt idx="18678">
                  <c:v>198.72000122070313</c:v>
                </c:pt>
                <c:pt idx="18679">
                  <c:v>197.61000061035156</c:v>
                </c:pt>
                <c:pt idx="18680">
                  <c:v>198.17999267578125</c:v>
                </c:pt>
                <c:pt idx="18681">
                  <c:v>197.94999694824219</c:v>
                </c:pt>
                <c:pt idx="18682">
                  <c:v>198.05000305175781</c:v>
                </c:pt>
                <c:pt idx="18683">
                  <c:v>198.28999328613281</c:v>
                </c:pt>
                <c:pt idx="18684">
                  <c:v>197.92999267578125</c:v>
                </c:pt>
                <c:pt idx="18685">
                  <c:v>199.32000732421875</c:v>
                </c:pt>
                <c:pt idx="18686">
                  <c:v>198.71000671386719</c:v>
                </c:pt>
                <c:pt idx="18687">
                  <c:v>198.00999450683594</c:v>
                </c:pt>
                <c:pt idx="18688">
                  <c:v>198.6300048828125</c:v>
                </c:pt>
                <c:pt idx="18689">
                  <c:v>197.80000305175781</c:v>
                </c:pt>
                <c:pt idx="18690">
                  <c:v>198.22000122070313</c:v>
                </c:pt>
                <c:pt idx="18691">
                  <c:v>197.94999694824219</c:v>
                </c:pt>
                <c:pt idx="18692">
                  <c:v>198.08999633789063</c:v>
                </c:pt>
                <c:pt idx="18693">
                  <c:v>197.86000061035156</c:v>
                </c:pt>
                <c:pt idx="18694">
                  <c:v>198.1199951171875</c:v>
                </c:pt>
                <c:pt idx="18695">
                  <c:v>198.64999389648438</c:v>
                </c:pt>
                <c:pt idx="18696">
                  <c:v>198.75999450683594</c:v>
                </c:pt>
                <c:pt idx="18697">
                  <c:v>198.05999755859375</c:v>
                </c:pt>
                <c:pt idx="18698">
                  <c:v>198.77000427246094</c:v>
                </c:pt>
                <c:pt idx="18699">
                  <c:v>198.61000061035156</c:v>
                </c:pt>
                <c:pt idx="18700">
                  <c:v>198.33999633789063</c:v>
                </c:pt>
                <c:pt idx="18701">
                  <c:v>198.60000610351563</c:v>
                </c:pt>
                <c:pt idx="18702">
                  <c:v>198.27999877929688</c:v>
                </c:pt>
                <c:pt idx="18703">
                  <c:v>198.17999267578125</c:v>
                </c:pt>
                <c:pt idx="18704">
                  <c:v>199.02999877929688</c:v>
                </c:pt>
                <c:pt idx="18705">
                  <c:v>199.5</c:v>
                </c:pt>
                <c:pt idx="18706">
                  <c:v>198.92999267578125</c:v>
                </c:pt>
                <c:pt idx="18707">
                  <c:v>198.22999572753906</c:v>
                </c:pt>
                <c:pt idx="18708">
                  <c:v>197.46000671386719</c:v>
                </c:pt>
                <c:pt idx="18709">
                  <c:v>198.6300048828125</c:v>
                </c:pt>
                <c:pt idx="18710">
                  <c:v>198.47000122070313</c:v>
                </c:pt>
                <c:pt idx="18711">
                  <c:v>198.57000732421875</c:v>
                </c:pt>
                <c:pt idx="18712">
                  <c:v>198.55000305175781</c:v>
                </c:pt>
                <c:pt idx="18713">
                  <c:v>198.82000732421875</c:v>
                </c:pt>
                <c:pt idx="18714">
                  <c:v>199.21000671386719</c:v>
                </c:pt>
                <c:pt idx="18715">
                  <c:v>199.58000183105469</c:v>
                </c:pt>
                <c:pt idx="18716">
                  <c:v>197.58000183105469</c:v>
                </c:pt>
                <c:pt idx="18717">
                  <c:v>198.24000549316406</c:v>
                </c:pt>
                <c:pt idx="18718">
                  <c:v>199.07000732421875</c:v>
                </c:pt>
                <c:pt idx="18719">
                  <c:v>198.55000305175781</c:v>
                </c:pt>
                <c:pt idx="18720">
                  <c:v>198.74000549316406</c:v>
                </c:pt>
                <c:pt idx="18721">
                  <c:v>198.83000183105469</c:v>
                </c:pt>
                <c:pt idx="18722">
                  <c:v>198.22999572753906</c:v>
                </c:pt>
                <c:pt idx="18723">
                  <c:v>198.83999633789063</c:v>
                </c:pt>
                <c:pt idx="18724">
                  <c:v>198.25999450683594</c:v>
                </c:pt>
                <c:pt idx="18725">
                  <c:v>198.24000549316406</c:v>
                </c:pt>
                <c:pt idx="18726">
                  <c:v>198.86000061035156</c:v>
                </c:pt>
                <c:pt idx="18727">
                  <c:v>198.19999694824219</c:v>
                </c:pt>
                <c:pt idx="18728">
                  <c:v>198.8699951171875</c:v>
                </c:pt>
                <c:pt idx="18729">
                  <c:v>198.58999633789063</c:v>
                </c:pt>
                <c:pt idx="18730">
                  <c:v>198.86000061035156</c:v>
                </c:pt>
                <c:pt idx="18731">
                  <c:v>198.57000732421875</c:v>
                </c:pt>
                <c:pt idx="18732">
                  <c:v>199.27000427246094</c:v>
                </c:pt>
                <c:pt idx="18733">
                  <c:v>198.94000244140625</c:v>
                </c:pt>
                <c:pt idx="18734">
                  <c:v>198.25999450683594</c:v>
                </c:pt>
                <c:pt idx="18735">
                  <c:v>198.19999694824219</c:v>
                </c:pt>
                <c:pt idx="18736">
                  <c:v>199.00999450683594</c:v>
                </c:pt>
                <c:pt idx="18737">
                  <c:v>198.19000244140625</c:v>
                </c:pt>
                <c:pt idx="18738">
                  <c:v>198.41000366210938</c:v>
                </c:pt>
                <c:pt idx="18739">
                  <c:v>198.71000671386719</c:v>
                </c:pt>
                <c:pt idx="18740">
                  <c:v>198.41999816894531</c:v>
                </c:pt>
                <c:pt idx="18741">
                  <c:v>198.66999816894531</c:v>
                </c:pt>
                <c:pt idx="18742">
                  <c:v>198.35000610351563</c:v>
                </c:pt>
                <c:pt idx="18743">
                  <c:v>198.83000183105469</c:v>
                </c:pt>
                <c:pt idx="18744">
                  <c:v>198.25999450683594</c:v>
                </c:pt>
                <c:pt idx="18745">
                  <c:v>198.24000549316406</c:v>
                </c:pt>
                <c:pt idx="18746">
                  <c:v>198.94999694824219</c:v>
                </c:pt>
                <c:pt idx="18747">
                  <c:v>198.22999572753906</c:v>
                </c:pt>
                <c:pt idx="18748">
                  <c:v>198.41000366210938</c:v>
                </c:pt>
                <c:pt idx="18749">
                  <c:v>198.78999328613281</c:v>
                </c:pt>
                <c:pt idx="18750">
                  <c:v>199.28999328613281</c:v>
                </c:pt>
                <c:pt idx="18751">
                  <c:v>198.80999755859375</c:v>
                </c:pt>
                <c:pt idx="18752">
                  <c:v>198.46000671386719</c:v>
                </c:pt>
                <c:pt idx="18753">
                  <c:v>198.83999633789063</c:v>
                </c:pt>
                <c:pt idx="18754">
                  <c:v>198.30999755859375</c:v>
                </c:pt>
                <c:pt idx="18755">
                  <c:v>198.33000183105469</c:v>
                </c:pt>
                <c:pt idx="18756">
                  <c:v>199.00999450683594</c:v>
                </c:pt>
                <c:pt idx="18757">
                  <c:v>199.72000122070313</c:v>
                </c:pt>
                <c:pt idx="18758">
                  <c:v>198.42999267578125</c:v>
                </c:pt>
                <c:pt idx="18759">
                  <c:v>198.92999267578125</c:v>
                </c:pt>
                <c:pt idx="18760">
                  <c:v>198.47999572753906</c:v>
                </c:pt>
                <c:pt idx="18761">
                  <c:v>198.75999450683594</c:v>
                </c:pt>
                <c:pt idx="18762">
                  <c:v>198.50999450683594</c:v>
                </c:pt>
                <c:pt idx="18763">
                  <c:v>198.53999328613281</c:v>
                </c:pt>
                <c:pt idx="18764">
                  <c:v>198.92999267578125</c:v>
                </c:pt>
                <c:pt idx="18765">
                  <c:v>199.52999877929688</c:v>
                </c:pt>
                <c:pt idx="18766">
                  <c:v>199.05000305175781</c:v>
                </c:pt>
                <c:pt idx="18767">
                  <c:v>199.52000427246094</c:v>
                </c:pt>
                <c:pt idx="18768">
                  <c:v>198.30000305175781</c:v>
                </c:pt>
                <c:pt idx="18769">
                  <c:v>197.6199951171875</c:v>
                </c:pt>
                <c:pt idx="18770">
                  <c:v>198.27000427246094</c:v>
                </c:pt>
                <c:pt idx="18771">
                  <c:v>198.8800048828125</c:v>
                </c:pt>
                <c:pt idx="18772">
                  <c:v>199.27999877929688</c:v>
                </c:pt>
                <c:pt idx="18773">
                  <c:v>198.11000061035156</c:v>
                </c:pt>
                <c:pt idx="18774">
                  <c:v>198.89999389648438</c:v>
                </c:pt>
                <c:pt idx="18775">
                  <c:v>198.22999572753906</c:v>
                </c:pt>
                <c:pt idx="18776">
                  <c:v>198.5</c:v>
                </c:pt>
                <c:pt idx="18777">
                  <c:v>198.44999694824219</c:v>
                </c:pt>
                <c:pt idx="18778">
                  <c:v>198.64999389648438</c:v>
                </c:pt>
                <c:pt idx="18779">
                  <c:v>198.83999633789063</c:v>
                </c:pt>
                <c:pt idx="18780">
                  <c:v>199.22999572753906</c:v>
                </c:pt>
                <c:pt idx="18781">
                  <c:v>198.83999633789063</c:v>
                </c:pt>
                <c:pt idx="18782">
                  <c:v>199.46000671386719</c:v>
                </c:pt>
                <c:pt idx="18783">
                  <c:v>198.07000732421875</c:v>
                </c:pt>
                <c:pt idx="18784">
                  <c:v>198.89999389648438</c:v>
                </c:pt>
                <c:pt idx="18785">
                  <c:v>198.16000366210938</c:v>
                </c:pt>
                <c:pt idx="18786">
                  <c:v>198.83999633789063</c:v>
                </c:pt>
                <c:pt idx="18787">
                  <c:v>198.49000549316406</c:v>
                </c:pt>
                <c:pt idx="18788">
                  <c:v>198.5</c:v>
                </c:pt>
                <c:pt idx="18789">
                  <c:v>198.53999328613281</c:v>
                </c:pt>
                <c:pt idx="18790">
                  <c:v>197.78999328613281</c:v>
                </c:pt>
                <c:pt idx="18791">
                  <c:v>198.41999816894531</c:v>
                </c:pt>
                <c:pt idx="18792">
                  <c:v>197.96000671386719</c:v>
                </c:pt>
                <c:pt idx="18793">
                  <c:v>198.30999755859375</c:v>
                </c:pt>
                <c:pt idx="18794">
                  <c:v>198</c:v>
                </c:pt>
                <c:pt idx="18795">
                  <c:v>198.27999877929688</c:v>
                </c:pt>
                <c:pt idx="18796">
                  <c:v>197.80999755859375</c:v>
                </c:pt>
                <c:pt idx="18797">
                  <c:v>198.92999267578125</c:v>
                </c:pt>
                <c:pt idx="18798">
                  <c:v>198.94000244140625</c:v>
                </c:pt>
                <c:pt idx="18799">
                  <c:v>198.91999816894531</c:v>
                </c:pt>
                <c:pt idx="18800">
                  <c:v>199.52000427246094</c:v>
                </c:pt>
                <c:pt idx="18801">
                  <c:v>198.63999938964844</c:v>
                </c:pt>
                <c:pt idx="18802">
                  <c:v>198.53999328613281</c:v>
                </c:pt>
                <c:pt idx="18803">
                  <c:v>198.77999877929688</c:v>
                </c:pt>
                <c:pt idx="18804">
                  <c:v>197.75</c:v>
                </c:pt>
                <c:pt idx="18805">
                  <c:v>198.24000549316406</c:v>
                </c:pt>
                <c:pt idx="18806">
                  <c:v>198.92999267578125</c:v>
                </c:pt>
                <c:pt idx="18807">
                  <c:v>198.91999816894531</c:v>
                </c:pt>
                <c:pt idx="18808">
                  <c:v>199.44000244140625</c:v>
                </c:pt>
                <c:pt idx="18809">
                  <c:v>198.86000061035156</c:v>
                </c:pt>
                <c:pt idx="18810">
                  <c:v>198.3800048828125</c:v>
                </c:pt>
                <c:pt idx="18811">
                  <c:v>198.72999572753906</c:v>
                </c:pt>
                <c:pt idx="18812">
                  <c:v>198.36000061035156</c:v>
                </c:pt>
                <c:pt idx="18813">
                  <c:v>198.8699951171875</c:v>
                </c:pt>
                <c:pt idx="18814">
                  <c:v>199.05999755859375</c:v>
                </c:pt>
                <c:pt idx="18815">
                  <c:v>198.28999328613281</c:v>
                </c:pt>
                <c:pt idx="18816">
                  <c:v>198.94000244140625</c:v>
                </c:pt>
                <c:pt idx="18817">
                  <c:v>198.74000549316406</c:v>
                </c:pt>
                <c:pt idx="18818">
                  <c:v>199.13999938964844</c:v>
                </c:pt>
                <c:pt idx="18819">
                  <c:v>198.66000366210938</c:v>
                </c:pt>
                <c:pt idx="18820">
                  <c:v>198.83999633789063</c:v>
                </c:pt>
                <c:pt idx="18821">
                  <c:v>198.86000061035156</c:v>
                </c:pt>
                <c:pt idx="18822">
                  <c:v>198.25999450683594</c:v>
                </c:pt>
                <c:pt idx="18823">
                  <c:v>198.22000122070313</c:v>
                </c:pt>
                <c:pt idx="18824">
                  <c:v>198.80000305175781</c:v>
                </c:pt>
                <c:pt idx="18825">
                  <c:v>198.22000122070313</c:v>
                </c:pt>
                <c:pt idx="18826">
                  <c:v>198.80999755859375</c:v>
                </c:pt>
                <c:pt idx="18827">
                  <c:v>198.5</c:v>
                </c:pt>
                <c:pt idx="18828">
                  <c:v>198.71000671386719</c:v>
                </c:pt>
                <c:pt idx="18829">
                  <c:v>198.75</c:v>
                </c:pt>
                <c:pt idx="18830">
                  <c:v>198.19999694824219</c:v>
                </c:pt>
                <c:pt idx="18831">
                  <c:v>197.63999938964844</c:v>
                </c:pt>
                <c:pt idx="18832">
                  <c:v>198.33999633789063</c:v>
                </c:pt>
                <c:pt idx="18833">
                  <c:v>198.55000305175781</c:v>
                </c:pt>
                <c:pt idx="18834">
                  <c:v>198.75999450683594</c:v>
                </c:pt>
                <c:pt idx="18835">
                  <c:v>198.74000549316406</c:v>
                </c:pt>
                <c:pt idx="18836">
                  <c:v>199.02999877929688</c:v>
                </c:pt>
                <c:pt idx="18837">
                  <c:v>199.60000610351563</c:v>
                </c:pt>
                <c:pt idx="18838">
                  <c:v>198.94000244140625</c:v>
                </c:pt>
                <c:pt idx="18839">
                  <c:v>198.30999755859375</c:v>
                </c:pt>
                <c:pt idx="18840">
                  <c:v>198.47999572753906</c:v>
                </c:pt>
                <c:pt idx="18841">
                  <c:v>198.36000061035156</c:v>
                </c:pt>
                <c:pt idx="18842">
                  <c:v>198.27000427246094</c:v>
                </c:pt>
                <c:pt idx="18843">
                  <c:v>197.63999938964844</c:v>
                </c:pt>
                <c:pt idx="18844">
                  <c:v>198.14999389648438</c:v>
                </c:pt>
                <c:pt idx="18845">
                  <c:v>197.39999389648438</c:v>
                </c:pt>
                <c:pt idx="18846">
                  <c:v>198.66999816894531</c:v>
                </c:pt>
                <c:pt idx="18847">
                  <c:v>198.86000061035156</c:v>
                </c:pt>
                <c:pt idx="18848">
                  <c:v>198.41000366210938</c:v>
                </c:pt>
                <c:pt idx="18849">
                  <c:v>199.27999877929688</c:v>
                </c:pt>
                <c:pt idx="18850">
                  <c:v>198.85000610351563</c:v>
                </c:pt>
                <c:pt idx="18851">
                  <c:v>199.5</c:v>
                </c:pt>
                <c:pt idx="18852">
                  <c:v>198.25999450683594</c:v>
                </c:pt>
                <c:pt idx="18853">
                  <c:v>197.96000671386719</c:v>
                </c:pt>
                <c:pt idx="18854">
                  <c:v>198.47999572753906</c:v>
                </c:pt>
                <c:pt idx="18855">
                  <c:v>197.96000671386719</c:v>
                </c:pt>
                <c:pt idx="18856">
                  <c:v>198.24000549316406</c:v>
                </c:pt>
                <c:pt idx="18857">
                  <c:v>197.57000732421875</c:v>
                </c:pt>
                <c:pt idx="18858">
                  <c:v>198.77000427246094</c:v>
                </c:pt>
                <c:pt idx="18859">
                  <c:v>199.25</c:v>
                </c:pt>
                <c:pt idx="18860">
                  <c:v>198.64999389648438</c:v>
                </c:pt>
                <c:pt idx="18861">
                  <c:v>198.47999572753906</c:v>
                </c:pt>
                <c:pt idx="18862">
                  <c:v>198.80999755859375</c:v>
                </c:pt>
                <c:pt idx="18863">
                  <c:v>198.22999572753906</c:v>
                </c:pt>
                <c:pt idx="18864">
                  <c:v>198.8800048828125</c:v>
                </c:pt>
                <c:pt idx="18865">
                  <c:v>198.83000183105469</c:v>
                </c:pt>
                <c:pt idx="18866">
                  <c:v>198.33999633789063</c:v>
                </c:pt>
                <c:pt idx="18867">
                  <c:v>198.80999755859375</c:v>
                </c:pt>
                <c:pt idx="18868">
                  <c:v>198.47000122070313</c:v>
                </c:pt>
                <c:pt idx="18869">
                  <c:v>198.83000183105469</c:v>
                </c:pt>
                <c:pt idx="18870">
                  <c:v>198.35000610351563</c:v>
                </c:pt>
                <c:pt idx="18871">
                  <c:v>199.6300048828125</c:v>
                </c:pt>
                <c:pt idx="18872">
                  <c:v>198.94999694824219</c:v>
                </c:pt>
                <c:pt idx="18873">
                  <c:v>199.58999633789063</c:v>
                </c:pt>
                <c:pt idx="18874">
                  <c:v>198.52000427246094</c:v>
                </c:pt>
                <c:pt idx="18875">
                  <c:v>198.58999633789063</c:v>
                </c:pt>
                <c:pt idx="18876">
                  <c:v>198.71000671386719</c:v>
                </c:pt>
                <c:pt idx="18877">
                  <c:v>197.89999389648438</c:v>
                </c:pt>
                <c:pt idx="18878">
                  <c:v>198.30999755859375</c:v>
                </c:pt>
                <c:pt idx="18879">
                  <c:v>199.02000427246094</c:v>
                </c:pt>
                <c:pt idx="18880">
                  <c:v>198.97999572753906</c:v>
                </c:pt>
                <c:pt idx="18881">
                  <c:v>198.42999267578125</c:v>
                </c:pt>
                <c:pt idx="18882">
                  <c:v>198.88999938964844</c:v>
                </c:pt>
                <c:pt idx="18883">
                  <c:v>198.44000244140625</c:v>
                </c:pt>
                <c:pt idx="18884">
                  <c:v>198.82000732421875</c:v>
                </c:pt>
                <c:pt idx="18885">
                  <c:v>198.3699951171875</c:v>
                </c:pt>
                <c:pt idx="18886">
                  <c:v>198.28999328613281</c:v>
                </c:pt>
                <c:pt idx="18887">
                  <c:v>198.94000244140625</c:v>
                </c:pt>
                <c:pt idx="18888">
                  <c:v>198.30999755859375</c:v>
                </c:pt>
                <c:pt idx="18889">
                  <c:v>198.99000549316406</c:v>
                </c:pt>
                <c:pt idx="18890">
                  <c:v>198.63999938964844</c:v>
                </c:pt>
                <c:pt idx="18891">
                  <c:v>198.69999694824219</c:v>
                </c:pt>
                <c:pt idx="18892">
                  <c:v>198.8800048828125</c:v>
                </c:pt>
                <c:pt idx="18893">
                  <c:v>199.55999755859375</c:v>
                </c:pt>
                <c:pt idx="18894">
                  <c:v>199.08999633789063</c:v>
                </c:pt>
                <c:pt idx="18895">
                  <c:v>198.3699951171875</c:v>
                </c:pt>
                <c:pt idx="18896">
                  <c:v>198.41999816894531</c:v>
                </c:pt>
                <c:pt idx="18897">
                  <c:v>198.80999755859375</c:v>
                </c:pt>
                <c:pt idx="18898">
                  <c:v>199.11000061035156</c:v>
                </c:pt>
                <c:pt idx="18899">
                  <c:v>198.86000061035156</c:v>
                </c:pt>
                <c:pt idx="18900">
                  <c:v>198.88999938964844</c:v>
                </c:pt>
                <c:pt idx="18901">
                  <c:v>198.96000671386719</c:v>
                </c:pt>
                <c:pt idx="18902">
                  <c:v>199.05999755859375</c:v>
                </c:pt>
                <c:pt idx="18903">
                  <c:v>198.27000427246094</c:v>
                </c:pt>
                <c:pt idx="18904">
                  <c:v>197.61000061035156</c:v>
                </c:pt>
                <c:pt idx="18905">
                  <c:v>198.35000610351563</c:v>
                </c:pt>
                <c:pt idx="18906">
                  <c:v>199.1199951171875</c:v>
                </c:pt>
                <c:pt idx="18907">
                  <c:v>198.66999816894531</c:v>
                </c:pt>
                <c:pt idx="18908">
                  <c:v>198.92999267578125</c:v>
                </c:pt>
                <c:pt idx="18909">
                  <c:v>198.96000671386719</c:v>
                </c:pt>
                <c:pt idx="18910">
                  <c:v>199.39999389648438</c:v>
                </c:pt>
                <c:pt idx="18911">
                  <c:v>199.02000427246094</c:v>
                </c:pt>
                <c:pt idx="18912">
                  <c:v>199.5</c:v>
                </c:pt>
                <c:pt idx="18913">
                  <c:v>198.3800048828125</c:v>
                </c:pt>
                <c:pt idx="18914">
                  <c:v>197.67999267578125</c:v>
                </c:pt>
                <c:pt idx="18915">
                  <c:v>198.33999633789063</c:v>
                </c:pt>
                <c:pt idx="18916">
                  <c:v>199.16999816894531</c:v>
                </c:pt>
                <c:pt idx="18917">
                  <c:v>198.75</c:v>
                </c:pt>
                <c:pt idx="18918">
                  <c:v>198.83999633789063</c:v>
                </c:pt>
                <c:pt idx="18919">
                  <c:v>199.02000427246094</c:v>
                </c:pt>
                <c:pt idx="18920">
                  <c:v>199.30999755859375</c:v>
                </c:pt>
                <c:pt idx="18921">
                  <c:v>199.05999755859375</c:v>
                </c:pt>
                <c:pt idx="18922">
                  <c:v>197.71000671386719</c:v>
                </c:pt>
                <c:pt idx="18923">
                  <c:v>198.3699951171875</c:v>
                </c:pt>
                <c:pt idx="18924">
                  <c:v>197.66000366210938</c:v>
                </c:pt>
                <c:pt idx="18925">
                  <c:v>198.83000183105469</c:v>
                </c:pt>
                <c:pt idx="18926">
                  <c:v>199.21000671386719</c:v>
                </c:pt>
                <c:pt idx="18927">
                  <c:v>198.78999328613281</c:v>
                </c:pt>
                <c:pt idx="18928">
                  <c:v>198.67999267578125</c:v>
                </c:pt>
                <c:pt idx="18929">
                  <c:v>198.72999572753906</c:v>
                </c:pt>
                <c:pt idx="18930">
                  <c:v>198.44999694824219</c:v>
                </c:pt>
                <c:pt idx="18931">
                  <c:v>199.1300048828125</c:v>
                </c:pt>
                <c:pt idx="18932">
                  <c:v>198.41999816894531</c:v>
                </c:pt>
                <c:pt idx="18933">
                  <c:v>198.36000061035156</c:v>
                </c:pt>
                <c:pt idx="18934">
                  <c:v>199.07000732421875</c:v>
                </c:pt>
                <c:pt idx="18935">
                  <c:v>198.3699951171875</c:v>
                </c:pt>
                <c:pt idx="18936">
                  <c:v>198.6199951171875</c:v>
                </c:pt>
                <c:pt idx="18937">
                  <c:v>198.8699951171875</c:v>
                </c:pt>
                <c:pt idx="18938">
                  <c:v>199.13999938964844</c:v>
                </c:pt>
                <c:pt idx="18939">
                  <c:v>198.92999267578125</c:v>
                </c:pt>
                <c:pt idx="18940">
                  <c:v>198.39999389648438</c:v>
                </c:pt>
                <c:pt idx="18941">
                  <c:v>198.97999572753906</c:v>
                </c:pt>
                <c:pt idx="18942">
                  <c:v>199.08999633789063</c:v>
                </c:pt>
                <c:pt idx="18943">
                  <c:v>198.41000366210938</c:v>
                </c:pt>
                <c:pt idx="18944">
                  <c:v>199.19000244140625</c:v>
                </c:pt>
                <c:pt idx="18945">
                  <c:v>199.77000427246094</c:v>
                </c:pt>
                <c:pt idx="18946">
                  <c:v>198.44000244140625</c:v>
                </c:pt>
                <c:pt idx="18947">
                  <c:v>198.8800048828125</c:v>
                </c:pt>
                <c:pt idx="18948">
                  <c:v>198.55000305175781</c:v>
                </c:pt>
                <c:pt idx="18949">
                  <c:v>198.91000366210938</c:v>
                </c:pt>
                <c:pt idx="18950">
                  <c:v>198.55000305175781</c:v>
                </c:pt>
                <c:pt idx="18951">
                  <c:v>198.41000366210938</c:v>
                </c:pt>
                <c:pt idx="18952">
                  <c:v>198.52999877929688</c:v>
                </c:pt>
                <c:pt idx="18953">
                  <c:v>198.3800048828125</c:v>
                </c:pt>
                <c:pt idx="18954">
                  <c:v>199.19999694824219</c:v>
                </c:pt>
                <c:pt idx="18955">
                  <c:v>199.86000061035156</c:v>
                </c:pt>
                <c:pt idx="18956">
                  <c:v>199.17999267578125</c:v>
                </c:pt>
                <c:pt idx="18957">
                  <c:v>198.02000427246094</c:v>
                </c:pt>
                <c:pt idx="18958">
                  <c:v>198.57000732421875</c:v>
                </c:pt>
                <c:pt idx="18959">
                  <c:v>197.97999572753906</c:v>
                </c:pt>
                <c:pt idx="18960">
                  <c:v>198.6199951171875</c:v>
                </c:pt>
                <c:pt idx="18961">
                  <c:v>198.71000671386719</c:v>
                </c:pt>
                <c:pt idx="18962">
                  <c:v>198.58999633789063</c:v>
                </c:pt>
                <c:pt idx="18963">
                  <c:v>198.94999694824219</c:v>
                </c:pt>
                <c:pt idx="18964">
                  <c:v>199.19999694824219</c:v>
                </c:pt>
                <c:pt idx="18965">
                  <c:v>199.74000549316406</c:v>
                </c:pt>
                <c:pt idx="18966">
                  <c:v>199.13999938964844</c:v>
                </c:pt>
                <c:pt idx="18967">
                  <c:v>197.83999633789063</c:v>
                </c:pt>
                <c:pt idx="18968">
                  <c:v>198.47999572753906</c:v>
                </c:pt>
                <c:pt idx="18969">
                  <c:v>197.78999328613281</c:v>
                </c:pt>
                <c:pt idx="18970">
                  <c:v>198.38999938964844</c:v>
                </c:pt>
                <c:pt idx="18971">
                  <c:v>198.50999450683594</c:v>
                </c:pt>
                <c:pt idx="18972">
                  <c:v>198.38999938964844</c:v>
                </c:pt>
                <c:pt idx="18973">
                  <c:v>198.27000427246094</c:v>
                </c:pt>
                <c:pt idx="18974">
                  <c:v>199.02000427246094</c:v>
                </c:pt>
                <c:pt idx="18975">
                  <c:v>199.6300048828125</c:v>
                </c:pt>
                <c:pt idx="18976">
                  <c:v>199</c:v>
                </c:pt>
                <c:pt idx="18977">
                  <c:v>198.75999450683594</c:v>
                </c:pt>
                <c:pt idx="18978">
                  <c:v>198.58000183105469</c:v>
                </c:pt>
                <c:pt idx="18979">
                  <c:v>198.67999267578125</c:v>
                </c:pt>
                <c:pt idx="18980">
                  <c:v>198.47999572753906</c:v>
                </c:pt>
                <c:pt idx="18981">
                  <c:v>197.92999267578125</c:v>
                </c:pt>
                <c:pt idx="18982">
                  <c:v>198.3800048828125</c:v>
                </c:pt>
                <c:pt idx="18983">
                  <c:v>198.44000244140625</c:v>
                </c:pt>
                <c:pt idx="18984">
                  <c:v>199</c:v>
                </c:pt>
                <c:pt idx="18985">
                  <c:v>198.42999267578125</c:v>
                </c:pt>
                <c:pt idx="18986">
                  <c:v>198.80999755859375</c:v>
                </c:pt>
                <c:pt idx="18987">
                  <c:v>198.55999755859375</c:v>
                </c:pt>
                <c:pt idx="18988">
                  <c:v>198.96000671386719</c:v>
                </c:pt>
                <c:pt idx="18989">
                  <c:v>199.10000610351563</c:v>
                </c:pt>
                <c:pt idx="18990">
                  <c:v>198.32000732421875</c:v>
                </c:pt>
                <c:pt idx="18991">
                  <c:v>198.96000671386719</c:v>
                </c:pt>
                <c:pt idx="18992">
                  <c:v>198.71000671386719</c:v>
                </c:pt>
                <c:pt idx="18993">
                  <c:v>199.05000305175781</c:v>
                </c:pt>
                <c:pt idx="18994">
                  <c:v>198.72000122070313</c:v>
                </c:pt>
                <c:pt idx="18995">
                  <c:v>198.41999816894531</c:v>
                </c:pt>
                <c:pt idx="18996">
                  <c:v>199.07000732421875</c:v>
                </c:pt>
                <c:pt idx="18997">
                  <c:v>198.33000183105469</c:v>
                </c:pt>
                <c:pt idx="18998">
                  <c:v>198.5</c:v>
                </c:pt>
                <c:pt idx="18999">
                  <c:v>198.91999816894531</c:v>
                </c:pt>
                <c:pt idx="19000">
                  <c:v>198.50999450683594</c:v>
                </c:pt>
                <c:pt idx="19001">
                  <c:v>198.78999328613281</c:v>
                </c:pt>
                <c:pt idx="19002">
                  <c:v>198.44999694824219</c:v>
                </c:pt>
                <c:pt idx="19003">
                  <c:v>198.97999572753906</c:v>
                </c:pt>
                <c:pt idx="19004">
                  <c:v>199.41999816894531</c:v>
                </c:pt>
                <c:pt idx="19005">
                  <c:v>198.96000671386719</c:v>
                </c:pt>
                <c:pt idx="19006">
                  <c:v>197.75</c:v>
                </c:pt>
                <c:pt idx="19007">
                  <c:v>198.41000366210938</c:v>
                </c:pt>
                <c:pt idx="19008">
                  <c:v>197.91999816894531</c:v>
                </c:pt>
                <c:pt idx="19009">
                  <c:v>198.77999877929688</c:v>
                </c:pt>
                <c:pt idx="19010">
                  <c:v>198.30000305175781</c:v>
                </c:pt>
                <c:pt idx="19011">
                  <c:v>198.47000122070313</c:v>
                </c:pt>
                <c:pt idx="19012">
                  <c:v>198</c:v>
                </c:pt>
                <c:pt idx="19013">
                  <c:v>199.03999328613281</c:v>
                </c:pt>
                <c:pt idx="19014">
                  <c:v>199.6199951171875</c:v>
                </c:pt>
                <c:pt idx="19015">
                  <c:v>198.96000671386719</c:v>
                </c:pt>
                <c:pt idx="19016">
                  <c:v>198.83000183105469</c:v>
                </c:pt>
                <c:pt idx="19017">
                  <c:v>198.97999572753906</c:v>
                </c:pt>
                <c:pt idx="19018">
                  <c:v>199.25999450683594</c:v>
                </c:pt>
                <c:pt idx="19019">
                  <c:v>199.05000305175781</c:v>
                </c:pt>
                <c:pt idx="19020">
                  <c:v>197.74000549316406</c:v>
                </c:pt>
                <c:pt idx="19021">
                  <c:v>198.46000671386719</c:v>
                </c:pt>
                <c:pt idx="19022">
                  <c:v>197.91000366210938</c:v>
                </c:pt>
                <c:pt idx="19023">
                  <c:v>198.55999755859375</c:v>
                </c:pt>
                <c:pt idx="19024">
                  <c:v>198.41999816894531</c:v>
                </c:pt>
                <c:pt idx="19025">
                  <c:v>198.41999816894531</c:v>
                </c:pt>
                <c:pt idx="19026">
                  <c:v>199.80999755859375</c:v>
                </c:pt>
                <c:pt idx="19027">
                  <c:v>199.08999633789063</c:v>
                </c:pt>
                <c:pt idx="19028">
                  <c:v>199.60000610351563</c:v>
                </c:pt>
                <c:pt idx="19029">
                  <c:v>198.8699951171875</c:v>
                </c:pt>
                <c:pt idx="19030">
                  <c:v>198.58000183105469</c:v>
                </c:pt>
                <c:pt idx="19031">
                  <c:v>198.92999267578125</c:v>
                </c:pt>
                <c:pt idx="19032">
                  <c:v>199.22000122070313</c:v>
                </c:pt>
                <c:pt idx="19033">
                  <c:v>199.14999389648438</c:v>
                </c:pt>
                <c:pt idx="19034">
                  <c:v>199.14999389648438</c:v>
                </c:pt>
                <c:pt idx="19035">
                  <c:v>199.32000732421875</c:v>
                </c:pt>
                <c:pt idx="19036">
                  <c:v>199.08999633789063</c:v>
                </c:pt>
                <c:pt idx="19037">
                  <c:v>198.44999694824219</c:v>
                </c:pt>
                <c:pt idx="19038">
                  <c:v>198.44999694824219</c:v>
                </c:pt>
                <c:pt idx="19039">
                  <c:v>198.94999694824219</c:v>
                </c:pt>
                <c:pt idx="19040">
                  <c:v>198.60000610351563</c:v>
                </c:pt>
                <c:pt idx="19041">
                  <c:v>198.47999572753906</c:v>
                </c:pt>
                <c:pt idx="19042">
                  <c:v>198.77000427246094</c:v>
                </c:pt>
                <c:pt idx="19043">
                  <c:v>198.08999633789063</c:v>
                </c:pt>
                <c:pt idx="19044">
                  <c:v>198.47000122070313</c:v>
                </c:pt>
                <c:pt idx="19045">
                  <c:v>198.55000305175781</c:v>
                </c:pt>
                <c:pt idx="19046">
                  <c:v>198.99000549316406</c:v>
                </c:pt>
                <c:pt idx="19047">
                  <c:v>199.53999328613281</c:v>
                </c:pt>
                <c:pt idx="19048">
                  <c:v>198.91999816894531</c:v>
                </c:pt>
                <c:pt idx="19049">
                  <c:v>198.53999328613281</c:v>
                </c:pt>
                <c:pt idx="19050">
                  <c:v>199.07000732421875</c:v>
                </c:pt>
                <c:pt idx="19051">
                  <c:v>198.57000732421875</c:v>
                </c:pt>
                <c:pt idx="19052">
                  <c:v>199.24000549316406</c:v>
                </c:pt>
                <c:pt idx="19053">
                  <c:v>199.08999633789063</c:v>
                </c:pt>
                <c:pt idx="19054">
                  <c:v>198.58000183105469</c:v>
                </c:pt>
                <c:pt idx="19055">
                  <c:v>198.96000671386719</c:v>
                </c:pt>
                <c:pt idx="19056">
                  <c:v>198.6199951171875</c:v>
                </c:pt>
                <c:pt idx="19057">
                  <c:v>199.00999450683594</c:v>
                </c:pt>
                <c:pt idx="19058">
                  <c:v>199.5</c:v>
                </c:pt>
                <c:pt idx="19059">
                  <c:v>198.3699951171875</c:v>
                </c:pt>
                <c:pt idx="19060">
                  <c:v>199.08000183105469</c:v>
                </c:pt>
                <c:pt idx="19061">
                  <c:v>198.52000427246094</c:v>
                </c:pt>
                <c:pt idx="19062">
                  <c:v>198</c:v>
                </c:pt>
                <c:pt idx="19063">
                  <c:v>198.66999816894531</c:v>
                </c:pt>
                <c:pt idx="19064">
                  <c:v>198.41999816894531</c:v>
                </c:pt>
                <c:pt idx="19065">
                  <c:v>198.52000427246094</c:v>
                </c:pt>
                <c:pt idx="19066">
                  <c:v>199.33999633789063</c:v>
                </c:pt>
                <c:pt idx="19067">
                  <c:v>199.16999816894531</c:v>
                </c:pt>
                <c:pt idx="19068">
                  <c:v>199.66999816894531</c:v>
                </c:pt>
                <c:pt idx="19069">
                  <c:v>198.80000305175781</c:v>
                </c:pt>
                <c:pt idx="19070">
                  <c:v>198.88999938964844</c:v>
                </c:pt>
                <c:pt idx="19071">
                  <c:v>199.02000427246094</c:v>
                </c:pt>
                <c:pt idx="19072">
                  <c:v>197.72000122070313</c:v>
                </c:pt>
                <c:pt idx="19073">
                  <c:v>198.41000366210938</c:v>
                </c:pt>
                <c:pt idx="19074">
                  <c:v>197.77999877929688</c:v>
                </c:pt>
                <c:pt idx="19075">
                  <c:v>198.52999877929688</c:v>
                </c:pt>
                <c:pt idx="19076">
                  <c:v>198.60000610351563</c:v>
                </c:pt>
                <c:pt idx="19077">
                  <c:v>198.42999267578125</c:v>
                </c:pt>
                <c:pt idx="19078">
                  <c:v>199</c:v>
                </c:pt>
                <c:pt idx="19079">
                  <c:v>198.97999572753906</c:v>
                </c:pt>
                <c:pt idx="19080">
                  <c:v>199.67999267578125</c:v>
                </c:pt>
                <c:pt idx="19081">
                  <c:v>198.82000732421875</c:v>
                </c:pt>
                <c:pt idx="19082">
                  <c:v>199.10000610351563</c:v>
                </c:pt>
                <c:pt idx="19083">
                  <c:v>199.02000427246094</c:v>
                </c:pt>
                <c:pt idx="19084">
                  <c:v>199.39999389648438</c:v>
                </c:pt>
                <c:pt idx="19085">
                  <c:v>199.1300048828125</c:v>
                </c:pt>
                <c:pt idx="19086">
                  <c:v>199.74000549316406</c:v>
                </c:pt>
                <c:pt idx="19087">
                  <c:v>199.07000732421875</c:v>
                </c:pt>
                <c:pt idx="19088">
                  <c:v>198.19000244140625</c:v>
                </c:pt>
                <c:pt idx="19089">
                  <c:v>198.77999877929688</c:v>
                </c:pt>
                <c:pt idx="19090">
                  <c:v>198.55000305175781</c:v>
                </c:pt>
                <c:pt idx="19091">
                  <c:v>198.32000732421875</c:v>
                </c:pt>
                <c:pt idx="19092">
                  <c:v>199.02999877929688</c:v>
                </c:pt>
                <c:pt idx="19093">
                  <c:v>198.30000305175781</c:v>
                </c:pt>
                <c:pt idx="19094">
                  <c:v>198.58000183105469</c:v>
                </c:pt>
                <c:pt idx="19095">
                  <c:v>198.52000427246094</c:v>
                </c:pt>
                <c:pt idx="19096">
                  <c:v>198.86000061035156</c:v>
                </c:pt>
                <c:pt idx="19097">
                  <c:v>198.35000610351563</c:v>
                </c:pt>
                <c:pt idx="19098">
                  <c:v>198.24000549316406</c:v>
                </c:pt>
                <c:pt idx="19099">
                  <c:v>198.94999694824219</c:v>
                </c:pt>
                <c:pt idx="19100">
                  <c:v>198.38999938964844</c:v>
                </c:pt>
                <c:pt idx="19101">
                  <c:v>198.80000305175781</c:v>
                </c:pt>
                <c:pt idx="19102">
                  <c:v>198.41000366210938</c:v>
                </c:pt>
                <c:pt idx="19103">
                  <c:v>198.1300048828125</c:v>
                </c:pt>
                <c:pt idx="19104">
                  <c:v>198.27000427246094</c:v>
                </c:pt>
                <c:pt idx="19105">
                  <c:v>198.32000732421875</c:v>
                </c:pt>
                <c:pt idx="19106">
                  <c:v>198.88999938964844</c:v>
                </c:pt>
                <c:pt idx="19107">
                  <c:v>199.44999694824219</c:v>
                </c:pt>
                <c:pt idx="19108">
                  <c:v>198.86000061035156</c:v>
                </c:pt>
                <c:pt idx="19109">
                  <c:v>199.00999450683594</c:v>
                </c:pt>
                <c:pt idx="19110">
                  <c:v>198.88999938964844</c:v>
                </c:pt>
                <c:pt idx="19111">
                  <c:v>199.27000427246094</c:v>
                </c:pt>
                <c:pt idx="19112">
                  <c:v>198.24000549316406</c:v>
                </c:pt>
                <c:pt idx="19113">
                  <c:v>197.66999816894531</c:v>
                </c:pt>
                <c:pt idx="19114">
                  <c:v>198.46000671386719</c:v>
                </c:pt>
                <c:pt idx="19115">
                  <c:v>198.66999816894531</c:v>
                </c:pt>
                <c:pt idx="19116">
                  <c:v>198.44000244140625</c:v>
                </c:pt>
                <c:pt idx="19117">
                  <c:v>198.14999389648438</c:v>
                </c:pt>
                <c:pt idx="19118">
                  <c:v>199.03999328613281</c:v>
                </c:pt>
                <c:pt idx="19119">
                  <c:v>199.6199951171875</c:v>
                </c:pt>
                <c:pt idx="19120">
                  <c:v>198.97000122070313</c:v>
                </c:pt>
                <c:pt idx="19121">
                  <c:v>198.42999267578125</c:v>
                </c:pt>
                <c:pt idx="19122">
                  <c:v>198.8699951171875</c:v>
                </c:pt>
                <c:pt idx="19123">
                  <c:v>198.86000061035156</c:v>
                </c:pt>
                <c:pt idx="19124">
                  <c:v>198.94999694824219</c:v>
                </c:pt>
                <c:pt idx="19125">
                  <c:v>197.60000610351563</c:v>
                </c:pt>
                <c:pt idx="19126">
                  <c:v>198.30999755859375</c:v>
                </c:pt>
                <c:pt idx="19127">
                  <c:v>197.64999389648438</c:v>
                </c:pt>
                <c:pt idx="19128">
                  <c:v>198.64999389648438</c:v>
                </c:pt>
                <c:pt idx="19129">
                  <c:v>198.77000427246094</c:v>
                </c:pt>
                <c:pt idx="19130">
                  <c:v>198.6199951171875</c:v>
                </c:pt>
                <c:pt idx="19131">
                  <c:v>198.97000122070313</c:v>
                </c:pt>
                <c:pt idx="19132">
                  <c:v>199.1300048828125</c:v>
                </c:pt>
                <c:pt idx="19133">
                  <c:v>199.74000549316406</c:v>
                </c:pt>
                <c:pt idx="19134">
                  <c:v>199.02999877929688</c:v>
                </c:pt>
                <c:pt idx="19135">
                  <c:v>198.3699951171875</c:v>
                </c:pt>
                <c:pt idx="19136">
                  <c:v>198.69999694824219</c:v>
                </c:pt>
                <c:pt idx="19137">
                  <c:v>198.58999633789063</c:v>
                </c:pt>
                <c:pt idx="19138">
                  <c:v>198.3699951171875</c:v>
                </c:pt>
                <c:pt idx="19139">
                  <c:v>199.07000732421875</c:v>
                </c:pt>
                <c:pt idx="19140">
                  <c:v>198.3800048828125</c:v>
                </c:pt>
                <c:pt idx="19141">
                  <c:v>199.19000244140625</c:v>
                </c:pt>
                <c:pt idx="19142">
                  <c:v>198.99000549316406</c:v>
                </c:pt>
                <c:pt idx="19143">
                  <c:v>198.6300048828125</c:v>
                </c:pt>
                <c:pt idx="19144">
                  <c:v>198.77000427246094</c:v>
                </c:pt>
                <c:pt idx="19145">
                  <c:v>198.53999328613281</c:v>
                </c:pt>
                <c:pt idx="19146">
                  <c:v>199.1300048828125</c:v>
                </c:pt>
                <c:pt idx="19147">
                  <c:v>198.47999572753906</c:v>
                </c:pt>
                <c:pt idx="19148">
                  <c:v>197.78999328613281</c:v>
                </c:pt>
                <c:pt idx="19149">
                  <c:v>199.02999877929688</c:v>
                </c:pt>
                <c:pt idx="19150">
                  <c:v>198.58000183105469</c:v>
                </c:pt>
                <c:pt idx="19151">
                  <c:v>198.80000305175781</c:v>
                </c:pt>
                <c:pt idx="19152">
                  <c:v>198.50999450683594</c:v>
                </c:pt>
                <c:pt idx="19153">
                  <c:v>199.02999877929688</c:v>
                </c:pt>
                <c:pt idx="19154">
                  <c:v>199.66999816894531</c:v>
                </c:pt>
                <c:pt idx="19155">
                  <c:v>199.14999389648438</c:v>
                </c:pt>
                <c:pt idx="19156">
                  <c:v>198.02000427246094</c:v>
                </c:pt>
                <c:pt idx="19157">
                  <c:v>198.63999938964844</c:v>
                </c:pt>
                <c:pt idx="19158">
                  <c:v>198.44000244140625</c:v>
                </c:pt>
                <c:pt idx="19159">
                  <c:v>198.55000305175781</c:v>
                </c:pt>
                <c:pt idx="19160">
                  <c:v>197.99000549316406</c:v>
                </c:pt>
                <c:pt idx="19161">
                  <c:v>198.44999694824219</c:v>
                </c:pt>
                <c:pt idx="19162">
                  <c:v>199.63999938964844</c:v>
                </c:pt>
                <c:pt idx="19163">
                  <c:v>198.91999816894531</c:v>
                </c:pt>
                <c:pt idx="19164">
                  <c:v>199.05999755859375</c:v>
                </c:pt>
                <c:pt idx="19165">
                  <c:v>198.66000366210938</c:v>
                </c:pt>
                <c:pt idx="19166">
                  <c:v>199.61000061035156</c:v>
                </c:pt>
                <c:pt idx="19167">
                  <c:v>199.27999877929688</c:v>
                </c:pt>
                <c:pt idx="19168">
                  <c:v>199.82000732421875</c:v>
                </c:pt>
                <c:pt idx="19169">
                  <c:v>198.58999633789063</c:v>
                </c:pt>
                <c:pt idx="19170">
                  <c:v>198.19000244140625</c:v>
                </c:pt>
                <c:pt idx="19171">
                  <c:v>198.8699951171875</c:v>
                </c:pt>
                <c:pt idx="19172">
                  <c:v>198.16000366210938</c:v>
                </c:pt>
                <c:pt idx="19173">
                  <c:v>198.5</c:v>
                </c:pt>
                <c:pt idx="19174">
                  <c:v>197.80000305175781</c:v>
                </c:pt>
                <c:pt idx="19175">
                  <c:v>199.08000183105469</c:v>
                </c:pt>
                <c:pt idx="19176">
                  <c:v>199.6199951171875</c:v>
                </c:pt>
                <c:pt idx="19177">
                  <c:v>197.91999816894531</c:v>
                </c:pt>
                <c:pt idx="19178">
                  <c:v>198.6300048828125</c:v>
                </c:pt>
                <c:pt idx="19179">
                  <c:v>199.33000183105469</c:v>
                </c:pt>
                <c:pt idx="19180">
                  <c:v>199.05999755859375</c:v>
                </c:pt>
                <c:pt idx="19181">
                  <c:v>198.72999572753906</c:v>
                </c:pt>
                <c:pt idx="19182">
                  <c:v>198.97999572753906</c:v>
                </c:pt>
                <c:pt idx="19183">
                  <c:v>199.3699951171875</c:v>
                </c:pt>
                <c:pt idx="19184">
                  <c:v>199.16000366210938</c:v>
                </c:pt>
                <c:pt idx="19185">
                  <c:v>197.72999572753906</c:v>
                </c:pt>
                <c:pt idx="19186">
                  <c:v>198.46000671386719</c:v>
                </c:pt>
                <c:pt idx="19187">
                  <c:v>197.80000305175781</c:v>
                </c:pt>
                <c:pt idx="19188">
                  <c:v>198.69999694824219</c:v>
                </c:pt>
                <c:pt idx="19189">
                  <c:v>198.75999450683594</c:v>
                </c:pt>
                <c:pt idx="19190">
                  <c:v>198.60000610351563</c:v>
                </c:pt>
                <c:pt idx="19191">
                  <c:v>199.64999389648438</c:v>
                </c:pt>
                <c:pt idx="19192">
                  <c:v>199.16000366210938</c:v>
                </c:pt>
                <c:pt idx="19193">
                  <c:v>199.69000244140625</c:v>
                </c:pt>
                <c:pt idx="19194">
                  <c:v>198.38999938964844</c:v>
                </c:pt>
                <c:pt idx="19195">
                  <c:v>197.91000366210938</c:v>
                </c:pt>
                <c:pt idx="19196">
                  <c:v>198.52999877929688</c:v>
                </c:pt>
                <c:pt idx="19197">
                  <c:v>198.10000610351563</c:v>
                </c:pt>
                <c:pt idx="19198">
                  <c:v>198.41999816894531</c:v>
                </c:pt>
                <c:pt idx="19199">
                  <c:v>198.19999694824219</c:v>
                </c:pt>
                <c:pt idx="19200">
                  <c:v>198.44000244140625</c:v>
                </c:pt>
                <c:pt idx="19201">
                  <c:v>199.75</c:v>
                </c:pt>
                <c:pt idx="19202">
                  <c:v>199.05000305175781</c:v>
                </c:pt>
                <c:pt idx="19203">
                  <c:v>199.75</c:v>
                </c:pt>
                <c:pt idx="19204">
                  <c:v>198.53999328613281</c:v>
                </c:pt>
                <c:pt idx="19205">
                  <c:v>198.1300048828125</c:v>
                </c:pt>
                <c:pt idx="19206">
                  <c:v>198.71000671386719</c:v>
                </c:pt>
                <c:pt idx="19207">
                  <c:v>198.24000549316406</c:v>
                </c:pt>
                <c:pt idx="19208">
                  <c:v>198.44000244140625</c:v>
                </c:pt>
                <c:pt idx="19209">
                  <c:v>198.05999755859375</c:v>
                </c:pt>
                <c:pt idx="19210">
                  <c:v>198.36000061035156</c:v>
                </c:pt>
                <c:pt idx="19211">
                  <c:v>199.72000122070313</c:v>
                </c:pt>
                <c:pt idx="19212">
                  <c:v>199.08000183105469</c:v>
                </c:pt>
                <c:pt idx="19213">
                  <c:v>198.36000061035156</c:v>
                </c:pt>
                <c:pt idx="19214">
                  <c:v>198.61000061035156</c:v>
                </c:pt>
                <c:pt idx="19215">
                  <c:v>198.78999328613281</c:v>
                </c:pt>
                <c:pt idx="19216">
                  <c:v>198.67999267578125</c:v>
                </c:pt>
                <c:pt idx="19217">
                  <c:v>198.27999877929688</c:v>
                </c:pt>
                <c:pt idx="19218">
                  <c:v>198.41999816894531</c:v>
                </c:pt>
                <c:pt idx="19219">
                  <c:v>198.97999572753906</c:v>
                </c:pt>
                <c:pt idx="19220">
                  <c:v>198.46000671386719</c:v>
                </c:pt>
                <c:pt idx="19221">
                  <c:v>198.33999633789063</c:v>
                </c:pt>
                <c:pt idx="19222">
                  <c:v>199.07000732421875</c:v>
                </c:pt>
                <c:pt idx="19223">
                  <c:v>198.3699951171875</c:v>
                </c:pt>
                <c:pt idx="19224">
                  <c:v>198.52000427246094</c:v>
                </c:pt>
                <c:pt idx="19225">
                  <c:v>198.94999694824219</c:v>
                </c:pt>
                <c:pt idx="19226">
                  <c:v>198.64999389648438</c:v>
                </c:pt>
                <c:pt idx="19227">
                  <c:v>198.94999694824219</c:v>
                </c:pt>
                <c:pt idx="19228">
                  <c:v>198.6199951171875</c:v>
                </c:pt>
                <c:pt idx="19229">
                  <c:v>198.97999572753906</c:v>
                </c:pt>
                <c:pt idx="19230">
                  <c:v>199.22999572753906</c:v>
                </c:pt>
                <c:pt idx="19231">
                  <c:v>198.97999572753906</c:v>
                </c:pt>
                <c:pt idx="19232">
                  <c:v>197.74000549316406</c:v>
                </c:pt>
                <c:pt idx="19233">
                  <c:v>198.44000244140625</c:v>
                </c:pt>
                <c:pt idx="19234">
                  <c:v>198.55999755859375</c:v>
                </c:pt>
                <c:pt idx="19235">
                  <c:v>198.89999389648438</c:v>
                </c:pt>
                <c:pt idx="19236">
                  <c:v>199.24000549316406</c:v>
                </c:pt>
                <c:pt idx="19237">
                  <c:v>198.74000549316406</c:v>
                </c:pt>
                <c:pt idx="19238">
                  <c:v>199.1199951171875</c:v>
                </c:pt>
                <c:pt idx="19239">
                  <c:v>199.00999450683594</c:v>
                </c:pt>
                <c:pt idx="19240">
                  <c:v>199.27999877929688</c:v>
                </c:pt>
                <c:pt idx="19241">
                  <c:v>199.08000183105469</c:v>
                </c:pt>
                <c:pt idx="19242">
                  <c:v>198.38999938964844</c:v>
                </c:pt>
                <c:pt idx="19243">
                  <c:v>198.33999633789063</c:v>
                </c:pt>
                <c:pt idx="19244">
                  <c:v>199.08999633789063</c:v>
                </c:pt>
                <c:pt idx="19245">
                  <c:v>198.47000122070313</c:v>
                </c:pt>
                <c:pt idx="19246">
                  <c:v>198.77000427246094</c:v>
                </c:pt>
                <c:pt idx="19247">
                  <c:v>198.78999328613281</c:v>
                </c:pt>
                <c:pt idx="19248">
                  <c:v>198.80000305175781</c:v>
                </c:pt>
                <c:pt idx="19249">
                  <c:v>198.53999328613281</c:v>
                </c:pt>
                <c:pt idx="19250">
                  <c:v>198.8800048828125</c:v>
                </c:pt>
                <c:pt idx="19251">
                  <c:v>198.69999694824219</c:v>
                </c:pt>
                <c:pt idx="19252">
                  <c:v>199.05999755859375</c:v>
                </c:pt>
                <c:pt idx="19253">
                  <c:v>199.30999755859375</c:v>
                </c:pt>
                <c:pt idx="19254">
                  <c:v>199.16000366210938</c:v>
                </c:pt>
                <c:pt idx="19255">
                  <c:v>199.46000671386719</c:v>
                </c:pt>
                <c:pt idx="19256">
                  <c:v>199.11000061035156</c:v>
                </c:pt>
                <c:pt idx="19257">
                  <c:v>197.74000549316406</c:v>
                </c:pt>
                <c:pt idx="19258">
                  <c:v>198.39999389648438</c:v>
                </c:pt>
                <c:pt idx="19259">
                  <c:v>197.80999755859375</c:v>
                </c:pt>
                <c:pt idx="19260">
                  <c:v>198.55999755859375</c:v>
                </c:pt>
                <c:pt idx="19261">
                  <c:v>198.67999267578125</c:v>
                </c:pt>
                <c:pt idx="19262">
                  <c:v>198.57000732421875</c:v>
                </c:pt>
                <c:pt idx="19263">
                  <c:v>198.5</c:v>
                </c:pt>
                <c:pt idx="19264">
                  <c:v>199.16999816894531</c:v>
                </c:pt>
                <c:pt idx="19265">
                  <c:v>199.86000061035156</c:v>
                </c:pt>
                <c:pt idx="19266">
                  <c:v>199.25</c:v>
                </c:pt>
                <c:pt idx="19267">
                  <c:v>198.11000061035156</c:v>
                </c:pt>
                <c:pt idx="19268">
                  <c:v>198.75</c:v>
                </c:pt>
                <c:pt idx="19269">
                  <c:v>198.82000732421875</c:v>
                </c:pt>
                <c:pt idx="19270">
                  <c:v>198.60000610351563</c:v>
                </c:pt>
                <c:pt idx="19271">
                  <c:v>199.19000244140625</c:v>
                </c:pt>
                <c:pt idx="19272">
                  <c:v>198.58000183105469</c:v>
                </c:pt>
                <c:pt idx="19273">
                  <c:v>199.27999877929688</c:v>
                </c:pt>
                <c:pt idx="19274">
                  <c:v>199.1199951171875</c:v>
                </c:pt>
                <c:pt idx="19275">
                  <c:v>198.67999267578125</c:v>
                </c:pt>
                <c:pt idx="19276">
                  <c:v>199.02999877929688</c:v>
                </c:pt>
                <c:pt idx="19277">
                  <c:v>198.85000610351563</c:v>
                </c:pt>
                <c:pt idx="19278">
                  <c:v>199.24000549316406</c:v>
                </c:pt>
                <c:pt idx="19279">
                  <c:v>199.03999328613281</c:v>
                </c:pt>
                <c:pt idx="19280">
                  <c:v>199.27999877929688</c:v>
                </c:pt>
                <c:pt idx="19281">
                  <c:v>198.52999877929688</c:v>
                </c:pt>
                <c:pt idx="19282">
                  <c:v>197.80999755859375</c:v>
                </c:pt>
                <c:pt idx="19283">
                  <c:v>198.41000366210938</c:v>
                </c:pt>
                <c:pt idx="19284">
                  <c:v>199.08000183105469</c:v>
                </c:pt>
                <c:pt idx="19285">
                  <c:v>198.72000122070313</c:v>
                </c:pt>
                <c:pt idx="19286">
                  <c:v>198.71000671386719</c:v>
                </c:pt>
                <c:pt idx="19287">
                  <c:v>199.25</c:v>
                </c:pt>
                <c:pt idx="19288">
                  <c:v>199.94999694824219</c:v>
                </c:pt>
                <c:pt idx="19289">
                  <c:v>199.28999328613281</c:v>
                </c:pt>
                <c:pt idx="19290">
                  <c:v>198.30999755859375</c:v>
                </c:pt>
                <c:pt idx="19291">
                  <c:v>198.88999938964844</c:v>
                </c:pt>
                <c:pt idx="19292">
                  <c:v>198.77000427246094</c:v>
                </c:pt>
                <c:pt idx="19293">
                  <c:v>199.08999633789063</c:v>
                </c:pt>
                <c:pt idx="19294">
                  <c:v>197.88999938964844</c:v>
                </c:pt>
                <c:pt idx="19295">
                  <c:v>198.5</c:v>
                </c:pt>
                <c:pt idx="19296">
                  <c:v>197.83000183105469</c:v>
                </c:pt>
                <c:pt idx="19297">
                  <c:v>198.86000061035156</c:v>
                </c:pt>
                <c:pt idx="19298">
                  <c:v>199.05999755859375</c:v>
                </c:pt>
                <c:pt idx="19299">
                  <c:v>198.75999450683594</c:v>
                </c:pt>
                <c:pt idx="19300">
                  <c:v>198.85000610351563</c:v>
                </c:pt>
                <c:pt idx="19301">
                  <c:v>199.05000305175781</c:v>
                </c:pt>
                <c:pt idx="19302">
                  <c:v>198.72999572753906</c:v>
                </c:pt>
                <c:pt idx="19303">
                  <c:v>198.55999755859375</c:v>
                </c:pt>
                <c:pt idx="19304">
                  <c:v>199.33000183105469</c:v>
                </c:pt>
                <c:pt idx="19305">
                  <c:v>199.91000366210938</c:v>
                </c:pt>
                <c:pt idx="19306">
                  <c:v>198.77999877929688</c:v>
                </c:pt>
                <c:pt idx="19307">
                  <c:v>199.1300048828125</c:v>
                </c:pt>
                <c:pt idx="19308">
                  <c:v>199.08000183105469</c:v>
                </c:pt>
                <c:pt idx="19309">
                  <c:v>199.25</c:v>
                </c:pt>
                <c:pt idx="19310">
                  <c:v>198.50999450683594</c:v>
                </c:pt>
                <c:pt idx="19311">
                  <c:v>197.83999633789063</c:v>
                </c:pt>
                <c:pt idx="19312">
                  <c:v>198.66000366210938</c:v>
                </c:pt>
                <c:pt idx="19313">
                  <c:v>199.21000671386719</c:v>
                </c:pt>
                <c:pt idx="19314">
                  <c:v>198.8699951171875</c:v>
                </c:pt>
                <c:pt idx="19315">
                  <c:v>198.63999938964844</c:v>
                </c:pt>
                <c:pt idx="19316">
                  <c:v>199.27000427246094</c:v>
                </c:pt>
                <c:pt idx="19317">
                  <c:v>199.92999267578125</c:v>
                </c:pt>
                <c:pt idx="19318">
                  <c:v>199.19000244140625</c:v>
                </c:pt>
                <c:pt idx="19319">
                  <c:v>199.85000610351563</c:v>
                </c:pt>
                <c:pt idx="19320">
                  <c:v>198.83000183105469</c:v>
                </c:pt>
                <c:pt idx="19321">
                  <c:v>198.86000061035156</c:v>
                </c:pt>
                <c:pt idx="19322">
                  <c:v>199.13999938964844</c:v>
                </c:pt>
                <c:pt idx="19323">
                  <c:v>197.8699951171875</c:v>
                </c:pt>
                <c:pt idx="19324">
                  <c:v>198.58999633789063</c:v>
                </c:pt>
                <c:pt idx="19325">
                  <c:v>197.91999816894531</c:v>
                </c:pt>
                <c:pt idx="19326">
                  <c:v>199.02999877929688</c:v>
                </c:pt>
                <c:pt idx="19327">
                  <c:v>199.30000305175781</c:v>
                </c:pt>
                <c:pt idx="19328">
                  <c:v>198.94000244140625</c:v>
                </c:pt>
                <c:pt idx="19329">
                  <c:v>199.08000183105469</c:v>
                </c:pt>
                <c:pt idx="19330">
                  <c:v>199.33000183105469</c:v>
                </c:pt>
                <c:pt idx="19331">
                  <c:v>198.53999328613281</c:v>
                </c:pt>
                <c:pt idx="19332">
                  <c:v>199.33000183105469</c:v>
                </c:pt>
                <c:pt idx="19333">
                  <c:v>198.58000183105469</c:v>
                </c:pt>
                <c:pt idx="19334">
                  <c:v>199.28999328613281</c:v>
                </c:pt>
                <c:pt idx="19335">
                  <c:v>198.3800048828125</c:v>
                </c:pt>
                <c:pt idx="19336">
                  <c:v>198.97000122070313</c:v>
                </c:pt>
                <c:pt idx="19337">
                  <c:v>198.77000427246094</c:v>
                </c:pt>
                <c:pt idx="19338">
                  <c:v>199.08999633789063</c:v>
                </c:pt>
                <c:pt idx="19339">
                  <c:v>199.36000061035156</c:v>
                </c:pt>
                <c:pt idx="19340">
                  <c:v>198.58000183105469</c:v>
                </c:pt>
                <c:pt idx="19341">
                  <c:v>199.28999328613281</c:v>
                </c:pt>
                <c:pt idx="19342">
                  <c:v>199.05999755859375</c:v>
                </c:pt>
                <c:pt idx="19343">
                  <c:v>198.8800048828125</c:v>
                </c:pt>
                <c:pt idx="19344">
                  <c:v>198.72000122070313</c:v>
                </c:pt>
                <c:pt idx="19345">
                  <c:v>198.69000244140625</c:v>
                </c:pt>
                <c:pt idx="19346">
                  <c:v>199.35000610351563</c:v>
                </c:pt>
                <c:pt idx="19347">
                  <c:v>198.58999633789063</c:v>
                </c:pt>
                <c:pt idx="19348">
                  <c:v>198.75999450683594</c:v>
                </c:pt>
                <c:pt idx="19349">
                  <c:v>199.1199951171875</c:v>
                </c:pt>
                <c:pt idx="19350">
                  <c:v>199.38999938964844</c:v>
                </c:pt>
                <c:pt idx="19351">
                  <c:v>198.89999389648438</c:v>
                </c:pt>
                <c:pt idx="19352">
                  <c:v>199.32000732421875</c:v>
                </c:pt>
                <c:pt idx="19353">
                  <c:v>199.33999633789063</c:v>
                </c:pt>
                <c:pt idx="19354">
                  <c:v>199.99000549316406</c:v>
                </c:pt>
                <c:pt idx="19355">
                  <c:v>198.72000122070313</c:v>
                </c:pt>
                <c:pt idx="19356">
                  <c:v>198.41000366210938</c:v>
                </c:pt>
                <c:pt idx="19357">
                  <c:v>198.92999267578125</c:v>
                </c:pt>
                <c:pt idx="19358">
                  <c:v>198.3699951171875</c:v>
                </c:pt>
                <c:pt idx="19359">
                  <c:v>199.10000610351563</c:v>
                </c:pt>
                <c:pt idx="19360">
                  <c:v>198.66999816894531</c:v>
                </c:pt>
                <c:pt idx="19361">
                  <c:v>198.58000183105469</c:v>
                </c:pt>
                <c:pt idx="19362">
                  <c:v>197.91999816894531</c:v>
                </c:pt>
                <c:pt idx="19363">
                  <c:v>198.6300048828125</c:v>
                </c:pt>
                <c:pt idx="19364">
                  <c:v>199.24000549316406</c:v>
                </c:pt>
                <c:pt idx="19365">
                  <c:v>198.78999328613281</c:v>
                </c:pt>
                <c:pt idx="19366">
                  <c:v>199.19000244140625</c:v>
                </c:pt>
                <c:pt idx="19367">
                  <c:v>198.77999877929688</c:v>
                </c:pt>
                <c:pt idx="19368">
                  <c:v>199.35000610351563</c:v>
                </c:pt>
                <c:pt idx="19369">
                  <c:v>198.80000305175781</c:v>
                </c:pt>
                <c:pt idx="19370">
                  <c:v>198.69000244140625</c:v>
                </c:pt>
                <c:pt idx="19371">
                  <c:v>199.42999267578125</c:v>
                </c:pt>
                <c:pt idx="19372">
                  <c:v>198.97999572753906</c:v>
                </c:pt>
                <c:pt idx="19373">
                  <c:v>198.6199951171875</c:v>
                </c:pt>
                <c:pt idx="19374">
                  <c:v>199.58000183105469</c:v>
                </c:pt>
                <c:pt idx="19375">
                  <c:v>199.57000732421875</c:v>
                </c:pt>
                <c:pt idx="19376">
                  <c:v>199.97000122070313</c:v>
                </c:pt>
                <c:pt idx="19377">
                  <c:v>198.8699951171875</c:v>
                </c:pt>
                <c:pt idx="19378">
                  <c:v>198.22000122070313</c:v>
                </c:pt>
                <c:pt idx="19379">
                  <c:v>199.63999938964844</c:v>
                </c:pt>
                <c:pt idx="19380">
                  <c:v>198.80999755859375</c:v>
                </c:pt>
                <c:pt idx="19381">
                  <c:v>199.75999450683594</c:v>
                </c:pt>
                <c:pt idx="19382">
                  <c:v>199.49000549316406</c:v>
                </c:pt>
                <c:pt idx="19383">
                  <c:v>199.47000122070313</c:v>
                </c:pt>
                <c:pt idx="19384">
                  <c:v>198.80999755859375</c:v>
                </c:pt>
                <c:pt idx="19385">
                  <c:v>198.19999694824219</c:v>
                </c:pt>
                <c:pt idx="19386">
                  <c:v>198.97999572753906</c:v>
                </c:pt>
                <c:pt idx="19387">
                  <c:v>198.83000183105469</c:v>
                </c:pt>
                <c:pt idx="19388">
                  <c:v>198.72999572753906</c:v>
                </c:pt>
                <c:pt idx="19389">
                  <c:v>200.11000061035156</c:v>
                </c:pt>
                <c:pt idx="19390">
                  <c:v>199.41999816894531</c:v>
                </c:pt>
                <c:pt idx="19391">
                  <c:v>199.97000122070313</c:v>
                </c:pt>
                <c:pt idx="19392">
                  <c:v>199.27000427246094</c:v>
                </c:pt>
                <c:pt idx="19393">
                  <c:v>199.05000305175781</c:v>
                </c:pt>
                <c:pt idx="19394">
                  <c:v>199.16999816894531</c:v>
                </c:pt>
                <c:pt idx="19395">
                  <c:v>199.47000122070313</c:v>
                </c:pt>
                <c:pt idx="19396">
                  <c:v>198.63999938964844</c:v>
                </c:pt>
                <c:pt idx="19397">
                  <c:v>197.8800048828125</c:v>
                </c:pt>
                <c:pt idx="19398">
                  <c:v>198.64999389648438</c:v>
                </c:pt>
                <c:pt idx="19399">
                  <c:v>198.60000610351563</c:v>
                </c:pt>
                <c:pt idx="19400">
                  <c:v>199.35000610351563</c:v>
                </c:pt>
                <c:pt idx="19401">
                  <c:v>198.72999572753906</c:v>
                </c:pt>
                <c:pt idx="19402">
                  <c:v>198.07000732421875</c:v>
                </c:pt>
                <c:pt idx="19403">
                  <c:v>198.8800048828125</c:v>
                </c:pt>
                <c:pt idx="19404">
                  <c:v>198.80999755859375</c:v>
                </c:pt>
                <c:pt idx="19405">
                  <c:v>198.67999267578125</c:v>
                </c:pt>
                <c:pt idx="19406">
                  <c:v>198.33999633789063</c:v>
                </c:pt>
                <c:pt idx="19407">
                  <c:v>199.33000183105469</c:v>
                </c:pt>
                <c:pt idx="19408">
                  <c:v>200.03999328613281</c:v>
                </c:pt>
                <c:pt idx="19409">
                  <c:v>199.33999633789063</c:v>
                </c:pt>
                <c:pt idx="19410">
                  <c:v>198.82000732421875</c:v>
                </c:pt>
                <c:pt idx="19411">
                  <c:v>199.03999328613281</c:v>
                </c:pt>
                <c:pt idx="19412">
                  <c:v>199.21000671386719</c:v>
                </c:pt>
                <c:pt idx="19413">
                  <c:v>199.22000122070313</c:v>
                </c:pt>
                <c:pt idx="19414">
                  <c:v>197.88999938964844</c:v>
                </c:pt>
                <c:pt idx="19415">
                  <c:v>198.6300048828125</c:v>
                </c:pt>
                <c:pt idx="19416">
                  <c:v>197.92999267578125</c:v>
                </c:pt>
                <c:pt idx="19417">
                  <c:v>198.94000244140625</c:v>
                </c:pt>
                <c:pt idx="19418">
                  <c:v>199.27000427246094</c:v>
                </c:pt>
                <c:pt idx="19419">
                  <c:v>198.94000244140625</c:v>
                </c:pt>
                <c:pt idx="19420">
                  <c:v>199.72999572753906</c:v>
                </c:pt>
                <c:pt idx="19421">
                  <c:v>199.41000366210938</c:v>
                </c:pt>
                <c:pt idx="19422">
                  <c:v>200.02000427246094</c:v>
                </c:pt>
                <c:pt idx="19423">
                  <c:v>199.46000671386719</c:v>
                </c:pt>
                <c:pt idx="19424">
                  <c:v>198.22999572753906</c:v>
                </c:pt>
                <c:pt idx="19425">
                  <c:v>198.8800048828125</c:v>
                </c:pt>
                <c:pt idx="19426">
                  <c:v>198.47000122070313</c:v>
                </c:pt>
                <c:pt idx="19427">
                  <c:v>198.75999450683594</c:v>
                </c:pt>
                <c:pt idx="19428">
                  <c:v>198.41999816894531</c:v>
                </c:pt>
                <c:pt idx="19429">
                  <c:v>198.72000122070313</c:v>
                </c:pt>
                <c:pt idx="19430">
                  <c:v>198.67999267578125</c:v>
                </c:pt>
                <c:pt idx="19431">
                  <c:v>199.32000732421875</c:v>
                </c:pt>
                <c:pt idx="19432">
                  <c:v>198.72999572753906</c:v>
                </c:pt>
                <c:pt idx="19433">
                  <c:v>199.25999450683594</c:v>
                </c:pt>
                <c:pt idx="19434">
                  <c:v>198.8699951171875</c:v>
                </c:pt>
                <c:pt idx="19435">
                  <c:v>199.25</c:v>
                </c:pt>
                <c:pt idx="19436">
                  <c:v>198.75999450683594</c:v>
                </c:pt>
                <c:pt idx="19437">
                  <c:v>198.71000671386719</c:v>
                </c:pt>
                <c:pt idx="19438">
                  <c:v>199.41999816894531</c:v>
                </c:pt>
                <c:pt idx="19439">
                  <c:v>198.75</c:v>
                </c:pt>
                <c:pt idx="19440">
                  <c:v>199</c:v>
                </c:pt>
                <c:pt idx="19441">
                  <c:v>199.05000305175781</c:v>
                </c:pt>
                <c:pt idx="19442">
                  <c:v>198.92999267578125</c:v>
                </c:pt>
                <c:pt idx="19443">
                  <c:v>198.8800048828125</c:v>
                </c:pt>
                <c:pt idx="19444">
                  <c:v>198.69999694824219</c:v>
                </c:pt>
                <c:pt idx="19445">
                  <c:v>199.41999816894531</c:v>
                </c:pt>
                <c:pt idx="19446">
                  <c:v>198.71000671386719</c:v>
                </c:pt>
                <c:pt idx="19447">
                  <c:v>198.91999816894531</c:v>
                </c:pt>
                <c:pt idx="19448">
                  <c:v>199.08000183105469</c:v>
                </c:pt>
                <c:pt idx="19449">
                  <c:v>199.19000244140625</c:v>
                </c:pt>
                <c:pt idx="19450">
                  <c:v>199.47999572753906</c:v>
                </c:pt>
                <c:pt idx="19451">
                  <c:v>198.75</c:v>
                </c:pt>
                <c:pt idx="19452">
                  <c:v>199.47999572753906</c:v>
                </c:pt>
                <c:pt idx="19453">
                  <c:v>199.3800048828125</c:v>
                </c:pt>
                <c:pt idx="19454">
                  <c:v>198.91999816894531</c:v>
                </c:pt>
                <c:pt idx="19455">
                  <c:v>198.49000549316406</c:v>
                </c:pt>
                <c:pt idx="19456">
                  <c:v>198.88999938964844</c:v>
                </c:pt>
                <c:pt idx="19457">
                  <c:v>198.47999572753906</c:v>
                </c:pt>
                <c:pt idx="19458">
                  <c:v>198.64999389648438</c:v>
                </c:pt>
                <c:pt idx="19459">
                  <c:v>199.33999633789063</c:v>
                </c:pt>
                <c:pt idx="19460">
                  <c:v>199.27000427246094</c:v>
                </c:pt>
                <c:pt idx="19461">
                  <c:v>199.97000122070313</c:v>
                </c:pt>
                <c:pt idx="19462">
                  <c:v>199.25</c:v>
                </c:pt>
                <c:pt idx="19463">
                  <c:v>199.67999267578125</c:v>
                </c:pt>
                <c:pt idx="19464">
                  <c:v>199.07000732421875</c:v>
                </c:pt>
                <c:pt idx="19465">
                  <c:v>199.21000671386719</c:v>
                </c:pt>
                <c:pt idx="19466">
                  <c:v>199.41000366210938</c:v>
                </c:pt>
                <c:pt idx="19467">
                  <c:v>199.67999267578125</c:v>
                </c:pt>
                <c:pt idx="19468">
                  <c:v>198.72000122070313</c:v>
                </c:pt>
                <c:pt idx="19469">
                  <c:v>198.02000427246094</c:v>
                </c:pt>
                <c:pt idx="19470">
                  <c:v>198.8800048828125</c:v>
                </c:pt>
                <c:pt idx="19471">
                  <c:v>199.66999816894531</c:v>
                </c:pt>
                <c:pt idx="19472">
                  <c:v>199.22000122070313</c:v>
                </c:pt>
                <c:pt idx="19473">
                  <c:v>199.42999267578125</c:v>
                </c:pt>
                <c:pt idx="19474">
                  <c:v>199.44000244140625</c:v>
                </c:pt>
                <c:pt idx="19475">
                  <c:v>199.86000061035156</c:v>
                </c:pt>
                <c:pt idx="19476">
                  <c:v>199.52999877929688</c:v>
                </c:pt>
                <c:pt idx="19477">
                  <c:v>198.74000549316406</c:v>
                </c:pt>
                <c:pt idx="19478">
                  <c:v>198.72000122070313</c:v>
                </c:pt>
                <c:pt idx="19479">
                  <c:v>199.3699951171875</c:v>
                </c:pt>
                <c:pt idx="19480">
                  <c:v>198.88999938964844</c:v>
                </c:pt>
                <c:pt idx="19481">
                  <c:v>199.39999389648438</c:v>
                </c:pt>
                <c:pt idx="19482">
                  <c:v>199.08000183105469</c:v>
                </c:pt>
                <c:pt idx="19483">
                  <c:v>199.30000305175781</c:v>
                </c:pt>
                <c:pt idx="19484">
                  <c:v>199.02000427246094</c:v>
                </c:pt>
                <c:pt idx="19485">
                  <c:v>200.11000061035156</c:v>
                </c:pt>
                <c:pt idx="19486">
                  <c:v>199.6199951171875</c:v>
                </c:pt>
                <c:pt idx="19487">
                  <c:v>198.89999389648438</c:v>
                </c:pt>
                <c:pt idx="19488">
                  <c:v>198.97999572753906</c:v>
                </c:pt>
                <c:pt idx="19489">
                  <c:v>199.53999328613281</c:v>
                </c:pt>
                <c:pt idx="19490">
                  <c:v>199.05999755859375</c:v>
                </c:pt>
                <c:pt idx="19491">
                  <c:v>199.30999755859375</c:v>
                </c:pt>
                <c:pt idx="19492">
                  <c:v>198.99000549316406</c:v>
                </c:pt>
                <c:pt idx="19493">
                  <c:v>199.30999755859375</c:v>
                </c:pt>
                <c:pt idx="19494">
                  <c:v>199.63999938964844</c:v>
                </c:pt>
                <c:pt idx="19495">
                  <c:v>198.72999572753906</c:v>
                </c:pt>
                <c:pt idx="19496">
                  <c:v>199.50999450683594</c:v>
                </c:pt>
                <c:pt idx="19497">
                  <c:v>198.72999572753906</c:v>
                </c:pt>
                <c:pt idx="19498">
                  <c:v>198.02999877929688</c:v>
                </c:pt>
                <c:pt idx="19499">
                  <c:v>199.16999816894531</c:v>
                </c:pt>
                <c:pt idx="19500">
                  <c:v>199.66999816894531</c:v>
                </c:pt>
                <c:pt idx="19501">
                  <c:v>199.16999816894531</c:v>
                </c:pt>
                <c:pt idx="19502">
                  <c:v>199.57000732421875</c:v>
                </c:pt>
                <c:pt idx="19503">
                  <c:v>199.44999694824219</c:v>
                </c:pt>
                <c:pt idx="19504">
                  <c:v>199.6300048828125</c:v>
                </c:pt>
                <c:pt idx="19505">
                  <c:v>198.6199951171875</c:v>
                </c:pt>
                <c:pt idx="19506">
                  <c:v>197.97000122070313</c:v>
                </c:pt>
                <c:pt idx="19507">
                  <c:v>198.69000244140625</c:v>
                </c:pt>
                <c:pt idx="19508">
                  <c:v>198.02000427246094</c:v>
                </c:pt>
                <c:pt idx="19509">
                  <c:v>198.94999694824219</c:v>
                </c:pt>
                <c:pt idx="19510">
                  <c:v>199</c:v>
                </c:pt>
                <c:pt idx="19511">
                  <c:v>198.88999938964844</c:v>
                </c:pt>
                <c:pt idx="19512">
                  <c:v>199.94999694824219</c:v>
                </c:pt>
                <c:pt idx="19513">
                  <c:v>199.42999267578125</c:v>
                </c:pt>
                <c:pt idx="19514">
                  <c:v>200.10000610351563</c:v>
                </c:pt>
                <c:pt idx="19515">
                  <c:v>199.44000244140625</c:v>
                </c:pt>
                <c:pt idx="19516">
                  <c:v>198.22000122070313</c:v>
                </c:pt>
                <c:pt idx="19517">
                  <c:v>198.77000427246094</c:v>
                </c:pt>
                <c:pt idx="19518">
                  <c:v>198.47000122070313</c:v>
                </c:pt>
                <c:pt idx="19519">
                  <c:v>198.94000244140625</c:v>
                </c:pt>
                <c:pt idx="19520">
                  <c:v>198.41999816894531</c:v>
                </c:pt>
                <c:pt idx="19521">
                  <c:v>198.71000671386719</c:v>
                </c:pt>
                <c:pt idx="19522">
                  <c:v>198.28999328613281</c:v>
                </c:pt>
                <c:pt idx="19523">
                  <c:v>199.35000610351563</c:v>
                </c:pt>
                <c:pt idx="19524">
                  <c:v>198.57000732421875</c:v>
                </c:pt>
                <c:pt idx="19525">
                  <c:v>199.32000732421875</c:v>
                </c:pt>
                <c:pt idx="19526">
                  <c:v>198.97999572753906</c:v>
                </c:pt>
                <c:pt idx="19527">
                  <c:v>198.66999816894531</c:v>
                </c:pt>
                <c:pt idx="19528">
                  <c:v>199.33000183105469</c:v>
                </c:pt>
                <c:pt idx="19529">
                  <c:v>198.69000244140625</c:v>
                </c:pt>
                <c:pt idx="19530">
                  <c:v>198.66999816894531</c:v>
                </c:pt>
                <c:pt idx="19531">
                  <c:v>199.33999633789063</c:v>
                </c:pt>
                <c:pt idx="19532">
                  <c:v>198.6199951171875</c:v>
                </c:pt>
                <c:pt idx="19533">
                  <c:v>198.8800048828125</c:v>
                </c:pt>
                <c:pt idx="19534">
                  <c:v>198.47000122070313</c:v>
                </c:pt>
                <c:pt idx="19535">
                  <c:v>198.94999694824219</c:v>
                </c:pt>
                <c:pt idx="19536">
                  <c:v>199.25999450683594</c:v>
                </c:pt>
                <c:pt idx="19537">
                  <c:v>198.74000549316406</c:v>
                </c:pt>
                <c:pt idx="19538">
                  <c:v>199.30000305175781</c:v>
                </c:pt>
                <c:pt idx="19539">
                  <c:v>199.39999389648438</c:v>
                </c:pt>
                <c:pt idx="19540">
                  <c:v>198.63999938964844</c:v>
                </c:pt>
                <c:pt idx="19541">
                  <c:v>199.41000366210938</c:v>
                </c:pt>
                <c:pt idx="19542">
                  <c:v>198.66000366210938</c:v>
                </c:pt>
                <c:pt idx="19543">
                  <c:v>198.77999877929688</c:v>
                </c:pt>
                <c:pt idx="19544">
                  <c:v>199.16999816894531</c:v>
                </c:pt>
                <c:pt idx="19545">
                  <c:v>199.75999450683594</c:v>
                </c:pt>
                <c:pt idx="19546">
                  <c:v>199.08000183105469</c:v>
                </c:pt>
                <c:pt idx="19547">
                  <c:v>198.91999816894531</c:v>
                </c:pt>
                <c:pt idx="19548">
                  <c:v>199.16000366210938</c:v>
                </c:pt>
                <c:pt idx="19549">
                  <c:v>199.05999755859375</c:v>
                </c:pt>
                <c:pt idx="19550">
                  <c:v>198.6300048828125</c:v>
                </c:pt>
                <c:pt idx="19551">
                  <c:v>198.22000122070313</c:v>
                </c:pt>
                <c:pt idx="19552">
                  <c:v>198.66999816894531</c:v>
                </c:pt>
                <c:pt idx="19553">
                  <c:v>199.99000549316406</c:v>
                </c:pt>
                <c:pt idx="19554">
                  <c:v>199.27000427246094</c:v>
                </c:pt>
                <c:pt idx="19555">
                  <c:v>200.03999328613281</c:v>
                </c:pt>
                <c:pt idx="19556">
                  <c:v>199.39999389648438</c:v>
                </c:pt>
                <c:pt idx="19557">
                  <c:v>198.55999755859375</c:v>
                </c:pt>
                <c:pt idx="19558">
                  <c:v>198.94999694824219</c:v>
                </c:pt>
                <c:pt idx="19559">
                  <c:v>198.60000610351563</c:v>
                </c:pt>
                <c:pt idx="19560">
                  <c:v>198.78999328613281</c:v>
                </c:pt>
                <c:pt idx="19561">
                  <c:v>198.5</c:v>
                </c:pt>
                <c:pt idx="19562">
                  <c:v>198.69000244140625</c:v>
                </c:pt>
                <c:pt idx="19563">
                  <c:v>199.33999633789063</c:v>
                </c:pt>
                <c:pt idx="19564">
                  <c:v>199.36000061035156</c:v>
                </c:pt>
                <c:pt idx="19565">
                  <c:v>198.64999389648438</c:v>
                </c:pt>
                <c:pt idx="19566">
                  <c:v>199.33000183105469</c:v>
                </c:pt>
                <c:pt idx="19567">
                  <c:v>198.32000732421875</c:v>
                </c:pt>
                <c:pt idx="19568">
                  <c:v>198.85000610351563</c:v>
                </c:pt>
                <c:pt idx="19569">
                  <c:v>199.08000183105469</c:v>
                </c:pt>
                <c:pt idx="19570">
                  <c:v>198.83000183105469</c:v>
                </c:pt>
                <c:pt idx="19571">
                  <c:v>198.46000671386719</c:v>
                </c:pt>
                <c:pt idx="19572">
                  <c:v>198.66000366210938</c:v>
                </c:pt>
                <c:pt idx="19573">
                  <c:v>199.35000610351563</c:v>
                </c:pt>
                <c:pt idx="19574">
                  <c:v>199.36000061035156</c:v>
                </c:pt>
                <c:pt idx="19575">
                  <c:v>199.97999572753906</c:v>
                </c:pt>
                <c:pt idx="19576">
                  <c:v>199.38999938964844</c:v>
                </c:pt>
                <c:pt idx="19577">
                  <c:v>198.67999267578125</c:v>
                </c:pt>
                <c:pt idx="19578">
                  <c:v>198.92999267578125</c:v>
                </c:pt>
                <c:pt idx="19579">
                  <c:v>198.99000549316406</c:v>
                </c:pt>
                <c:pt idx="19580">
                  <c:v>199.1199951171875</c:v>
                </c:pt>
                <c:pt idx="19581">
                  <c:v>199.27999877929688</c:v>
                </c:pt>
                <c:pt idx="19582">
                  <c:v>198.50999450683594</c:v>
                </c:pt>
                <c:pt idx="19583">
                  <c:v>199.39999389648438</c:v>
                </c:pt>
                <c:pt idx="19584">
                  <c:v>199.35000610351563</c:v>
                </c:pt>
                <c:pt idx="19585">
                  <c:v>198.67999267578125</c:v>
                </c:pt>
                <c:pt idx="19586">
                  <c:v>199.30000305175781</c:v>
                </c:pt>
                <c:pt idx="19587">
                  <c:v>198.89999389648438</c:v>
                </c:pt>
                <c:pt idx="19588">
                  <c:v>199.00999450683594</c:v>
                </c:pt>
                <c:pt idx="19589">
                  <c:v>198.94000244140625</c:v>
                </c:pt>
                <c:pt idx="19590">
                  <c:v>198.77999877929688</c:v>
                </c:pt>
                <c:pt idx="19591">
                  <c:v>199.33999633789063</c:v>
                </c:pt>
                <c:pt idx="19592">
                  <c:v>198.78999328613281</c:v>
                </c:pt>
                <c:pt idx="19593">
                  <c:v>198.72000122070313</c:v>
                </c:pt>
                <c:pt idx="19594">
                  <c:v>199.3800048828125</c:v>
                </c:pt>
                <c:pt idx="19595">
                  <c:v>198.74000549316406</c:v>
                </c:pt>
                <c:pt idx="19596">
                  <c:v>198.97999572753906</c:v>
                </c:pt>
                <c:pt idx="19597">
                  <c:v>198.97000122070313</c:v>
                </c:pt>
                <c:pt idx="19598">
                  <c:v>199.21000671386719</c:v>
                </c:pt>
                <c:pt idx="19599">
                  <c:v>198.91000366210938</c:v>
                </c:pt>
                <c:pt idx="19600">
                  <c:v>198.66000366210938</c:v>
                </c:pt>
                <c:pt idx="19601">
                  <c:v>199.28999328613281</c:v>
                </c:pt>
                <c:pt idx="19602">
                  <c:v>199.35000610351563</c:v>
                </c:pt>
                <c:pt idx="19603">
                  <c:v>200.02999877929688</c:v>
                </c:pt>
                <c:pt idx="19604">
                  <c:v>197.92999267578125</c:v>
                </c:pt>
                <c:pt idx="19605">
                  <c:v>198.6300048828125</c:v>
                </c:pt>
                <c:pt idx="19606">
                  <c:v>199.36000061035156</c:v>
                </c:pt>
                <c:pt idx="19607">
                  <c:v>198.94000244140625</c:v>
                </c:pt>
                <c:pt idx="19608">
                  <c:v>199.25</c:v>
                </c:pt>
                <c:pt idx="19609">
                  <c:v>199.32000732421875</c:v>
                </c:pt>
                <c:pt idx="19610">
                  <c:v>199.64999389648438</c:v>
                </c:pt>
                <c:pt idx="19611">
                  <c:v>199.33999633789063</c:v>
                </c:pt>
                <c:pt idx="19612">
                  <c:v>198.00999450683594</c:v>
                </c:pt>
                <c:pt idx="19613">
                  <c:v>198.66000366210938</c:v>
                </c:pt>
                <c:pt idx="19614">
                  <c:v>197.99000549316406</c:v>
                </c:pt>
                <c:pt idx="19615">
                  <c:v>199.07000732421875</c:v>
                </c:pt>
                <c:pt idx="19616">
                  <c:v>199.36000061035156</c:v>
                </c:pt>
                <c:pt idx="19617">
                  <c:v>198.99000549316406</c:v>
                </c:pt>
                <c:pt idx="19618">
                  <c:v>199.60000610351563</c:v>
                </c:pt>
                <c:pt idx="19619">
                  <c:v>199.33999633789063</c:v>
                </c:pt>
                <c:pt idx="19620">
                  <c:v>198.77000427246094</c:v>
                </c:pt>
                <c:pt idx="19621">
                  <c:v>199.39999389648438</c:v>
                </c:pt>
                <c:pt idx="19622">
                  <c:v>199.38999938964844</c:v>
                </c:pt>
                <c:pt idx="19623">
                  <c:v>198.66000366210938</c:v>
                </c:pt>
                <c:pt idx="19624">
                  <c:v>199.1300048828125</c:v>
                </c:pt>
                <c:pt idx="19625">
                  <c:v>199.35000610351563</c:v>
                </c:pt>
                <c:pt idx="19626">
                  <c:v>198.55999755859375</c:v>
                </c:pt>
                <c:pt idx="19627">
                  <c:v>197.92999267578125</c:v>
                </c:pt>
                <c:pt idx="19628">
                  <c:v>199.22999572753906</c:v>
                </c:pt>
                <c:pt idx="19629">
                  <c:v>199.72999572753906</c:v>
                </c:pt>
                <c:pt idx="19630">
                  <c:v>199.16000366210938</c:v>
                </c:pt>
                <c:pt idx="19631">
                  <c:v>198.80999755859375</c:v>
                </c:pt>
                <c:pt idx="19632">
                  <c:v>199.14999389648438</c:v>
                </c:pt>
                <c:pt idx="19633">
                  <c:v>199.30999755859375</c:v>
                </c:pt>
                <c:pt idx="19634">
                  <c:v>198.63999938964844</c:v>
                </c:pt>
                <c:pt idx="19635">
                  <c:v>198.1199951171875</c:v>
                </c:pt>
                <c:pt idx="19636">
                  <c:v>198.67999267578125</c:v>
                </c:pt>
                <c:pt idx="19637">
                  <c:v>199.49000549316406</c:v>
                </c:pt>
                <c:pt idx="19638">
                  <c:v>199.25999450683594</c:v>
                </c:pt>
                <c:pt idx="19639">
                  <c:v>199.77999877929688</c:v>
                </c:pt>
                <c:pt idx="19640">
                  <c:v>199.25999450683594</c:v>
                </c:pt>
                <c:pt idx="19641">
                  <c:v>198.94000244140625</c:v>
                </c:pt>
                <c:pt idx="19642">
                  <c:v>199.1199951171875</c:v>
                </c:pt>
                <c:pt idx="19643">
                  <c:v>199.08000183105469</c:v>
                </c:pt>
                <c:pt idx="19644">
                  <c:v>198.64999389648438</c:v>
                </c:pt>
                <c:pt idx="19645">
                  <c:v>198.14999389648438</c:v>
                </c:pt>
                <c:pt idx="19646">
                  <c:v>198.58000183105469</c:v>
                </c:pt>
                <c:pt idx="19647">
                  <c:v>199.96000671386719</c:v>
                </c:pt>
                <c:pt idx="19648">
                  <c:v>199.33000183105469</c:v>
                </c:pt>
                <c:pt idx="19649">
                  <c:v>200.03999328613281</c:v>
                </c:pt>
                <c:pt idx="19650">
                  <c:v>198.99000549316406</c:v>
                </c:pt>
                <c:pt idx="19651">
                  <c:v>198.61000061035156</c:v>
                </c:pt>
                <c:pt idx="19652">
                  <c:v>198.97999572753906</c:v>
                </c:pt>
                <c:pt idx="19653">
                  <c:v>199.08000183105469</c:v>
                </c:pt>
                <c:pt idx="19654">
                  <c:v>198.75999450683594</c:v>
                </c:pt>
                <c:pt idx="19655">
                  <c:v>198.5</c:v>
                </c:pt>
                <c:pt idx="19656">
                  <c:v>198.69999694824219</c:v>
                </c:pt>
                <c:pt idx="19657">
                  <c:v>199.92999267578125</c:v>
                </c:pt>
                <c:pt idx="19658">
                  <c:v>199.32000732421875</c:v>
                </c:pt>
                <c:pt idx="19659">
                  <c:v>198.58000183105469</c:v>
                </c:pt>
                <c:pt idx="19660">
                  <c:v>198.69000244140625</c:v>
                </c:pt>
                <c:pt idx="19661">
                  <c:v>199.22999572753906</c:v>
                </c:pt>
                <c:pt idx="19662">
                  <c:v>198.72999572753906</c:v>
                </c:pt>
                <c:pt idx="19663">
                  <c:v>198.8699951171875</c:v>
                </c:pt>
                <c:pt idx="19664">
                  <c:v>199.03999328613281</c:v>
                </c:pt>
                <c:pt idx="19665">
                  <c:v>199.30999755859375</c:v>
                </c:pt>
                <c:pt idx="19666">
                  <c:v>199.27000427246094</c:v>
                </c:pt>
                <c:pt idx="19667">
                  <c:v>198.80000305175781</c:v>
                </c:pt>
                <c:pt idx="19668">
                  <c:v>199.16999816894531</c:v>
                </c:pt>
                <c:pt idx="19669">
                  <c:v>198.83999633789063</c:v>
                </c:pt>
                <c:pt idx="19670">
                  <c:v>198.69000244140625</c:v>
                </c:pt>
                <c:pt idx="19671">
                  <c:v>199.41000366210938</c:v>
                </c:pt>
                <c:pt idx="19672">
                  <c:v>198.69000244140625</c:v>
                </c:pt>
                <c:pt idx="19673">
                  <c:v>198.53999328613281</c:v>
                </c:pt>
                <c:pt idx="19674">
                  <c:v>199.33999633789063</c:v>
                </c:pt>
                <c:pt idx="19675">
                  <c:v>198.61000061035156</c:v>
                </c:pt>
                <c:pt idx="19676">
                  <c:v>198.69999694824219</c:v>
                </c:pt>
                <c:pt idx="19677">
                  <c:v>199.32000732421875</c:v>
                </c:pt>
                <c:pt idx="19678">
                  <c:v>198.66999816894531</c:v>
                </c:pt>
                <c:pt idx="19679">
                  <c:v>199.19999694824219</c:v>
                </c:pt>
                <c:pt idx="19680">
                  <c:v>199.11000061035156</c:v>
                </c:pt>
                <c:pt idx="19681">
                  <c:v>199</c:v>
                </c:pt>
                <c:pt idx="19682">
                  <c:v>198.61000061035156</c:v>
                </c:pt>
                <c:pt idx="19683">
                  <c:v>198.8699951171875</c:v>
                </c:pt>
                <c:pt idx="19684">
                  <c:v>199.27000427246094</c:v>
                </c:pt>
                <c:pt idx="19685">
                  <c:v>198.91999816894531</c:v>
                </c:pt>
                <c:pt idx="19686">
                  <c:v>198.72000122070313</c:v>
                </c:pt>
                <c:pt idx="19687">
                  <c:v>199.42999267578125</c:v>
                </c:pt>
                <c:pt idx="19688">
                  <c:v>200.07000732421875</c:v>
                </c:pt>
                <c:pt idx="19689">
                  <c:v>199.39999389648438</c:v>
                </c:pt>
                <c:pt idx="19690">
                  <c:v>198.47999572753906</c:v>
                </c:pt>
                <c:pt idx="19691">
                  <c:v>198.69999694824219</c:v>
                </c:pt>
                <c:pt idx="19692">
                  <c:v>198.07000732421875</c:v>
                </c:pt>
                <c:pt idx="19693">
                  <c:v>198.80999755859375</c:v>
                </c:pt>
                <c:pt idx="19694">
                  <c:v>199.16000366210938</c:v>
                </c:pt>
                <c:pt idx="19695">
                  <c:v>198.97999572753906</c:v>
                </c:pt>
                <c:pt idx="19696">
                  <c:v>199.02999877929688</c:v>
                </c:pt>
                <c:pt idx="19697">
                  <c:v>199.3699951171875</c:v>
                </c:pt>
                <c:pt idx="19698">
                  <c:v>199.80999755859375</c:v>
                </c:pt>
                <c:pt idx="19699">
                  <c:v>199.38999938964844</c:v>
                </c:pt>
                <c:pt idx="19700">
                  <c:v>199.86000061035156</c:v>
                </c:pt>
                <c:pt idx="19701">
                  <c:v>198.63999938964844</c:v>
                </c:pt>
                <c:pt idx="19702">
                  <c:v>198.03999328613281</c:v>
                </c:pt>
                <c:pt idx="19703">
                  <c:v>198.69000244140625</c:v>
                </c:pt>
                <c:pt idx="19704">
                  <c:v>199.36000061035156</c:v>
                </c:pt>
                <c:pt idx="19705">
                  <c:v>199.02000427246094</c:v>
                </c:pt>
                <c:pt idx="19706">
                  <c:v>199</c:v>
                </c:pt>
                <c:pt idx="19707">
                  <c:v>198.88999938964844</c:v>
                </c:pt>
                <c:pt idx="19708">
                  <c:v>199.69999694824219</c:v>
                </c:pt>
                <c:pt idx="19709">
                  <c:v>199.33000183105469</c:v>
                </c:pt>
                <c:pt idx="19710">
                  <c:v>198.61000061035156</c:v>
                </c:pt>
                <c:pt idx="19711">
                  <c:v>199.25</c:v>
                </c:pt>
                <c:pt idx="19712">
                  <c:v>199.27999877929688</c:v>
                </c:pt>
                <c:pt idx="19713">
                  <c:v>198.63999938964844</c:v>
                </c:pt>
                <c:pt idx="19714">
                  <c:v>199.17999267578125</c:v>
                </c:pt>
                <c:pt idx="19715">
                  <c:v>198.97000122070313</c:v>
                </c:pt>
                <c:pt idx="19716">
                  <c:v>198.99000549316406</c:v>
                </c:pt>
                <c:pt idx="19717">
                  <c:v>198.91000366210938</c:v>
                </c:pt>
                <c:pt idx="19718">
                  <c:v>199.16999816894531</c:v>
                </c:pt>
                <c:pt idx="19719">
                  <c:v>199.3800048828125</c:v>
                </c:pt>
                <c:pt idx="19720">
                  <c:v>198.58999633789063</c:v>
                </c:pt>
                <c:pt idx="19721">
                  <c:v>199.33999633789063</c:v>
                </c:pt>
                <c:pt idx="19722">
                  <c:v>198.6199951171875</c:v>
                </c:pt>
                <c:pt idx="19723">
                  <c:v>198.80999755859375</c:v>
                </c:pt>
                <c:pt idx="19724">
                  <c:v>199.02999877929688</c:v>
                </c:pt>
                <c:pt idx="19725">
                  <c:v>199.27000427246094</c:v>
                </c:pt>
                <c:pt idx="19726">
                  <c:v>199.28999328613281</c:v>
                </c:pt>
                <c:pt idx="19727">
                  <c:v>199.82000732421875</c:v>
                </c:pt>
                <c:pt idx="19728">
                  <c:v>199.3800048828125</c:v>
                </c:pt>
                <c:pt idx="19729">
                  <c:v>199.33999633789063</c:v>
                </c:pt>
                <c:pt idx="19730">
                  <c:v>198.74000549316406</c:v>
                </c:pt>
                <c:pt idx="19731">
                  <c:v>198.17999267578125</c:v>
                </c:pt>
                <c:pt idx="19732">
                  <c:v>198.86000061035156</c:v>
                </c:pt>
                <c:pt idx="19733">
                  <c:v>198.61000061035156</c:v>
                </c:pt>
                <c:pt idx="19734">
                  <c:v>198.71000671386719</c:v>
                </c:pt>
                <c:pt idx="19735">
                  <c:v>198.27000427246094</c:v>
                </c:pt>
                <c:pt idx="19736">
                  <c:v>199.33999633789063</c:v>
                </c:pt>
                <c:pt idx="19737">
                  <c:v>199.96000671386719</c:v>
                </c:pt>
                <c:pt idx="19738">
                  <c:v>199.32000732421875</c:v>
                </c:pt>
                <c:pt idx="19739">
                  <c:v>198.80999755859375</c:v>
                </c:pt>
                <c:pt idx="19740">
                  <c:v>199.08000183105469</c:v>
                </c:pt>
                <c:pt idx="19741">
                  <c:v>199.17999267578125</c:v>
                </c:pt>
                <c:pt idx="19742">
                  <c:v>199.24000549316406</c:v>
                </c:pt>
                <c:pt idx="19743">
                  <c:v>197.83999633789063</c:v>
                </c:pt>
                <c:pt idx="19744">
                  <c:v>198.64999389648438</c:v>
                </c:pt>
                <c:pt idx="19745">
                  <c:v>197.92999267578125</c:v>
                </c:pt>
                <c:pt idx="19746">
                  <c:v>199.02999877929688</c:v>
                </c:pt>
                <c:pt idx="19747">
                  <c:v>199.19000244140625</c:v>
                </c:pt>
                <c:pt idx="19748">
                  <c:v>198.8699951171875</c:v>
                </c:pt>
                <c:pt idx="19749">
                  <c:v>198.71000671386719</c:v>
                </c:pt>
                <c:pt idx="19750">
                  <c:v>199.36000061035156</c:v>
                </c:pt>
                <c:pt idx="19751">
                  <c:v>199.99000549316406</c:v>
                </c:pt>
                <c:pt idx="19752">
                  <c:v>199.33999633789063</c:v>
                </c:pt>
                <c:pt idx="19753">
                  <c:v>198.25999450683594</c:v>
                </c:pt>
                <c:pt idx="19754">
                  <c:v>198.88999938964844</c:v>
                </c:pt>
                <c:pt idx="19755">
                  <c:v>198.74000549316406</c:v>
                </c:pt>
                <c:pt idx="19756">
                  <c:v>198.64999389648438</c:v>
                </c:pt>
                <c:pt idx="19757">
                  <c:v>198.07000732421875</c:v>
                </c:pt>
                <c:pt idx="19758">
                  <c:v>198.60000610351563</c:v>
                </c:pt>
                <c:pt idx="19759">
                  <c:v>199.39999389648438</c:v>
                </c:pt>
                <c:pt idx="19760">
                  <c:v>199.25</c:v>
                </c:pt>
                <c:pt idx="19761">
                  <c:v>199.58000183105469</c:v>
                </c:pt>
                <c:pt idx="19762">
                  <c:v>198.94999694824219</c:v>
                </c:pt>
                <c:pt idx="19763">
                  <c:v>199.57000732421875</c:v>
                </c:pt>
                <c:pt idx="19764">
                  <c:v>199.32000732421875</c:v>
                </c:pt>
                <c:pt idx="19765">
                  <c:v>198.58000183105469</c:v>
                </c:pt>
                <c:pt idx="19766">
                  <c:v>198.74000549316406</c:v>
                </c:pt>
                <c:pt idx="19767">
                  <c:v>199.19000244140625</c:v>
                </c:pt>
                <c:pt idx="19768">
                  <c:v>198.8699951171875</c:v>
                </c:pt>
                <c:pt idx="19769">
                  <c:v>199.24000549316406</c:v>
                </c:pt>
                <c:pt idx="19770">
                  <c:v>198.75999450683594</c:v>
                </c:pt>
                <c:pt idx="19771">
                  <c:v>199.39999389648438</c:v>
                </c:pt>
                <c:pt idx="19772">
                  <c:v>199.41999816894531</c:v>
                </c:pt>
                <c:pt idx="19773">
                  <c:v>198.77999877929688</c:v>
                </c:pt>
                <c:pt idx="19774">
                  <c:v>199.27000427246094</c:v>
                </c:pt>
                <c:pt idx="19775">
                  <c:v>198.94999694824219</c:v>
                </c:pt>
                <c:pt idx="19776">
                  <c:v>199.32000732421875</c:v>
                </c:pt>
                <c:pt idx="19777">
                  <c:v>198.67999267578125</c:v>
                </c:pt>
                <c:pt idx="19778">
                  <c:v>198.11000061035156</c:v>
                </c:pt>
                <c:pt idx="19779">
                  <c:v>199.25</c:v>
                </c:pt>
                <c:pt idx="19780">
                  <c:v>199.66999816894531</c:v>
                </c:pt>
                <c:pt idx="19781">
                  <c:v>199.08999633789063</c:v>
                </c:pt>
                <c:pt idx="19782">
                  <c:v>198.72000122070313</c:v>
                </c:pt>
                <c:pt idx="19783">
                  <c:v>199.30999755859375</c:v>
                </c:pt>
                <c:pt idx="19784">
                  <c:v>200.02000427246094</c:v>
                </c:pt>
                <c:pt idx="19785">
                  <c:v>198.75999450683594</c:v>
                </c:pt>
                <c:pt idx="19786">
                  <c:v>198.46000671386719</c:v>
                </c:pt>
                <c:pt idx="19787">
                  <c:v>199</c:v>
                </c:pt>
                <c:pt idx="19788">
                  <c:v>199.10000610351563</c:v>
                </c:pt>
                <c:pt idx="19789">
                  <c:v>198.60000610351563</c:v>
                </c:pt>
                <c:pt idx="19790">
                  <c:v>197.97000122070313</c:v>
                </c:pt>
                <c:pt idx="19791">
                  <c:v>200.05000305175781</c:v>
                </c:pt>
                <c:pt idx="19792">
                  <c:v>199.41000366210938</c:v>
                </c:pt>
                <c:pt idx="19793">
                  <c:v>198.63999938964844</c:v>
                </c:pt>
                <c:pt idx="19794">
                  <c:v>199.08000183105469</c:v>
                </c:pt>
                <c:pt idx="19795">
                  <c:v>198.83999633789063</c:v>
                </c:pt>
                <c:pt idx="19796">
                  <c:v>198.71000671386719</c:v>
                </c:pt>
                <c:pt idx="19797">
                  <c:v>199.3800048828125</c:v>
                </c:pt>
                <c:pt idx="19798">
                  <c:v>198.77000427246094</c:v>
                </c:pt>
                <c:pt idx="19799">
                  <c:v>199.05000305175781</c:v>
                </c:pt>
                <c:pt idx="19800">
                  <c:v>198.91000366210938</c:v>
                </c:pt>
                <c:pt idx="19801">
                  <c:v>199.25</c:v>
                </c:pt>
                <c:pt idx="19802">
                  <c:v>199.66999816894531</c:v>
                </c:pt>
                <c:pt idx="19803">
                  <c:v>198.64999389648438</c:v>
                </c:pt>
                <c:pt idx="19804">
                  <c:v>199.33000183105469</c:v>
                </c:pt>
                <c:pt idx="19805">
                  <c:v>198.74000549316406</c:v>
                </c:pt>
                <c:pt idx="19806">
                  <c:v>199.16999816894531</c:v>
                </c:pt>
                <c:pt idx="19807">
                  <c:v>198.78999328613281</c:v>
                </c:pt>
                <c:pt idx="19808">
                  <c:v>198.38999938964844</c:v>
                </c:pt>
                <c:pt idx="19809">
                  <c:v>199.41999816894531</c:v>
                </c:pt>
                <c:pt idx="19810">
                  <c:v>199.35000610351563</c:v>
                </c:pt>
                <c:pt idx="19811">
                  <c:v>199.22000122070313</c:v>
                </c:pt>
                <c:pt idx="19812">
                  <c:v>199.6199951171875</c:v>
                </c:pt>
                <c:pt idx="19813">
                  <c:v>199.21000671386719</c:v>
                </c:pt>
                <c:pt idx="19814">
                  <c:v>199.63999938964844</c:v>
                </c:pt>
                <c:pt idx="19815">
                  <c:v>199.42999267578125</c:v>
                </c:pt>
                <c:pt idx="19816">
                  <c:v>197.94999694824219</c:v>
                </c:pt>
                <c:pt idx="19817">
                  <c:v>198.80000305175781</c:v>
                </c:pt>
                <c:pt idx="19818">
                  <c:v>198.25</c:v>
                </c:pt>
                <c:pt idx="19819">
                  <c:v>198.96000671386719</c:v>
                </c:pt>
                <c:pt idx="19820">
                  <c:v>198.80000305175781</c:v>
                </c:pt>
                <c:pt idx="19821">
                  <c:v>198.83999633789063</c:v>
                </c:pt>
                <c:pt idx="19822">
                  <c:v>198.42999267578125</c:v>
                </c:pt>
                <c:pt idx="19823">
                  <c:v>199.47999572753906</c:v>
                </c:pt>
                <c:pt idx="19824">
                  <c:v>200.05999755859375</c:v>
                </c:pt>
                <c:pt idx="19825">
                  <c:v>199.35000610351563</c:v>
                </c:pt>
                <c:pt idx="19826">
                  <c:v>198.99000549316406</c:v>
                </c:pt>
                <c:pt idx="19827">
                  <c:v>199.36000061035156</c:v>
                </c:pt>
                <c:pt idx="19828">
                  <c:v>199.50999450683594</c:v>
                </c:pt>
                <c:pt idx="19829">
                  <c:v>198.77999877929688</c:v>
                </c:pt>
                <c:pt idx="19830">
                  <c:v>198.05000305175781</c:v>
                </c:pt>
                <c:pt idx="19831">
                  <c:v>198.85000610351563</c:v>
                </c:pt>
                <c:pt idx="19832">
                  <c:v>199.52000427246094</c:v>
                </c:pt>
                <c:pt idx="19833">
                  <c:v>199.10000610351563</c:v>
                </c:pt>
                <c:pt idx="19834">
                  <c:v>198.94000244140625</c:v>
                </c:pt>
                <c:pt idx="19835">
                  <c:v>198.80999755859375</c:v>
                </c:pt>
                <c:pt idx="19836">
                  <c:v>200.10000610351563</c:v>
                </c:pt>
                <c:pt idx="19837">
                  <c:v>199.41000366210938</c:v>
                </c:pt>
                <c:pt idx="19838">
                  <c:v>198.75999450683594</c:v>
                </c:pt>
                <c:pt idx="19839">
                  <c:v>199.08000183105469</c:v>
                </c:pt>
                <c:pt idx="19840">
                  <c:v>199.02999877929688</c:v>
                </c:pt>
                <c:pt idx="19841">
                  <c:v>199.22999572753906</c:v>
                </c:pt>
                <c:pt idx="19842">
                  <c:v>198.77999877929688</c:v>
                </c:pt>
                <c:pt idx="19843">
                  <c:v>198.77999877929688</c:v>
                </c:pt>
                <c:pt idx="19844">
                  <c:v>199.50999450683594</c:v>
                </c:pt>
                <c:pt idx="19845">
                  <c:v>198.85000610351563</c:v>
                </c:pt>
                <c:pt idx="19846">
                  <c:v>199.11000061035156</c:v>
                </c:pt>
                <c:pt idx="19847">
                  <c:v>199.00999450683594</c:v>
                </c:pt>
                <c:pt idx="19848">
                  <c:v>199.32000732421875</c:v>
                </c:pt>
                <c:pt idx="19849">
                  <c:v>199.49000549316406</c:v>
                </c:pt>
                <c:pt idx="19850">
                  <c:v>198.69999694824219</c:v>
                </c:pt>
                <c:pt idx="19851">
                  <c:v>199.41000366210938</c:v>
                </c:pt>
                <c:pt idx="19852">
                  <c:v>198.80999755859375</c:v>
                </c:pt>
                <c:pt idx="19853">
                  <c:v>199.22000122070313</c:v>
                </c:pt>
                <c:pt idx="19854">
                  <c:v>198.92999267578125</c:v>
                </c:pt>
                <c:pt idx="19855">
                  <c:v>198.67999267578125</c:v>
                </c:pt>
                <c:pt idx="19856">
                  <c:v>199.49000549316406</c:v>
                </c:pt>
                <c:pt idx="19857">
                  <c:v>198.82000732421875</c:v>
                </c:pt>
                <c:pt idx="19858">
                  <c:v>199.46000671386719</c:v>
                </c:pt>
                <c:pt idx="19859">
                  <c:v>199.13999938964844</c:v>
                </c:pt>
                <c:pt idx="19860">
                  <c:v>199.3800048828125</c:v>
                </c:pt>
                <c:pt idx="19861">
                  <c:v>199.52000427246094</c:v>
                </c:pt>
                <c:pt idx="19862">
                  <c:v>200.22999572753906</c:v>
                </c:pt>
                <c:pt idx="19863">
                  <c:v>198.67999267578125</c:v>
                </c:pt>
                <c:pt idx="19864">
                  <c:v>198.78999328613281</c:v>
                </c:pt>
                <c:pt idx="19865">
                  <c:v>199.11000061035156</c:v>
                </c:pt>
                <c:pt idx="19866">
                  <c:v>199.03999328613281</c:v>
                </c:pt>
                <c:pt idx="19867">
                  <c:v>198.99000549316406</c:v>
                </c:pt>
                <c:pt idx="19868">
                  <c:v>199.47000122070313</c:v>
                </c:pt>
                <c:pt idx="19869">
                  <c:v>200.25</c:v>
                </c:pt>
                <c:pt idx="19870">
                  <c:v>199.52000427246094</c:v>
                </c:pt>
                <c:pt idx="19871">
                  <c:v>200.21000671386719</c:v>
                </c:pt>
                <c:pt idx="19872">
                  <c:v>199.1300048828125</c:v>
                </c:pt>
                <c:pt idx="19873">
                  <c:v>198.88999938964844</c:v>
                </c:pt>
                <c:pt idx="19874">
                  <c:v>199.28999328613281</c:v>
                </c:pt>
                <c:pt idx="19875">
                  <c:v>198.25999450683594</c:v>
                </c:pt>
                <c:pt idx="19876">
                  <c:v>198.80000305175781</c:v>
                </c:pt>
                <c:pt idx="19877">
                  <c:v>198.89999389648438</c:v>
                </c:pt>
                <c:pt idx="19878">
                  <c:v>199.41999816894531</c:v>
                </c:pt>
                <c:pt idx="19879">
                  <c:v>199.69000244140625</c:v>
                </c:pt>
                <c:pt idx="19880">
                  <c:v>199.16999816894531</c:v>
                </c:pt>
                <c:pt idx="19881">
                  <c:v>199.80999755859375</c:v>
                </c:pt>
                <c:pt idx="19882">
                  <c:v>199.47999572753906</c:v>
                </c:pt>
                <c:pt idx="19883">
                  <c:v>200.1199951171875</c:v>
                </c:pt>
                <c:pt idx="19884">
                  <c:v>198.91000366210938</c:v>
                </c:pt>
                <c:pt idx="19885">
                  <c:v>198.30000305175781</c:v>
                </c:pt>
                <c:pt idx="19886">
                  <c:v>198.94000244140625</c:v>
                </c:pt>
                <c:pt idx="19887">
                  <c:v>198.58000183105469</c:v>
                </c:pt>
                <c:pt idx="19888">
                  <c:v>198.77000427246094</c:v>
                </c:pt>
                <c:pt idx="19889">
                  <c:v>198.25</c:v>
                </c:pt>
                <c:pt idx="19890">
                  <c:v>199.36000061035156</c:v>
                </c:pt>
                <c:pt idx="19891">
                  <c:v>199.94999694824219</c:v>
                </c:pt>
                <c:pt idx="19892">
                  <c:v>199.19999694824219</c:v>
                </c:pt>
                <c:pt idx="19893">
                  <c:v>199.41000366210938</c:v>
                </c:pt>
                <c:pt idx="19894">
                  <c:v>199.35000610351563</c:v>
                </c:pt>
                <c:pt idx="19895">
                  <c:v>199.75</c:v>
                </c:pt>
                <c:pt idx="19896">
                  <c:v>199.42999267578125</c:v>
                </c:pt>
                <c:pt idx="19897">
                  <c:v>198.03999328613281</c:v>
                </c:pt>
                <c:pt idx="19898">
                  <c:v>198.82000732421875</c:v>
                </c:pt>
                <c:pt idx="19899">
                  <c:v>198.38999938964844</c:v>
                </c:pt>
                <c:pt idx="19900">
                  <c:v>198.97000122070313</c:v>
                </c:pt>
                <c:pt idx="19901">
                  <c:v>198.69999694824219</c:v>
                </c:pt>
                <c:pt idx="19902">
                  <c:v>198.8699951171875</c:v>
                </c:pt>
                <c:pt idx="19903">
                  <c:v>198.69999694824219</c:v>
                </c:pt>
                <c:pt idx="19904">
                  <c:v>199.41000366210938</c:v>
                </c:pt>
                <c:pt idx="19905">
                  <c:v>198.72000122070313</c:v>
                </c:pt>
                <c:pt idx="19906">
                  <c:v>198.91999816894531</c:v>
                </c:pt>
                <c:pt idx="19907">
                  <c:v>199.11000061035156</c:v>
                </c:pt>
                <c:pt idx="19908">
                  <c:v>199.13999938964844</c:v>
                </c:pt>
                <c:pt idx="19909">
                  <c:v>199.00999450683594</c:v>
                </c:pt>
                <c:pt idx="19910">
                  <c:v>198.8699951171875</c:v>
                </c:pt>
                <c:pt idx="19911">
                  <c:v>199.50999450683594</c:v>
                </c:pt>
                <c:pt idx="19912">
                  <c:v>198.77000427246094</c:v>
                </c:pt>
                <c:pt idx="19913">
                  <c:v>198.83999633789063</c:v>
                </c:pt>
                <c:pt idx="19914">
                  <c:v>199.41000366210938</c:v>
                </c:pt>
                <c:pt idx="19915">
                  <c:v>198.89999389648438</c:v>
                </c:pt>
                <c:pt idx="19916">
                  <c:v>198.77999877929688</c:v>
                </c:pt>
                <c:pt idx="19917">
                  <c:v>198.92999267578125</c:v>
                </c:pt>
                <c:pt idx="19918">
                  <c:v>199.25</c:v>
                </c:pt>
                <c:pt idx="19919">
                  <c:v>198.89999389648438</c:v>
                </c:pt>
                <c:pt idx="19920">
                  <c:v>198.63999938964844</c:v>
                </c:pt>
                <c:pt idx="19921">
                  <c:v>198.82000732421875</c:v>
                </c:pt>
                <c:pt idx="19922">
                  <c:v>200.14999389648438</c:v>
                </c:pt>
                <c:pt idx="19923">
                  <c:v>199.44999694824219</c:v>
                </c:pt>
                <c:pt idx="19924">
                  <c:v>200.08999633789063</c:v>
                </c:pt>
                <c:pt idx="19925">
                  <c:v>198.8800048828125</c:v>
                </c:pt>
                <c:pt idx="19926">
                  <c:v>198.58999633789063</c:v>
                </c:pt>
                <c:pt idx="19927">
                  <c:v>199.05999755859375</c:v>
                </c:pt>
                <c:pt idx="19928">
                  <c:v>198.97999572753906</c:v>
                </c:pt>
                <c:pt idx="19929">
                  <c:v>198.82000732421875</c:v>
                </c:pt>
                <c:pt idx="19930">
                  <c:v>198.42999267578125</c:v>
                </c:pt>
                <c:pt idx="19931">
                  <c:v>198.80000305175781</c:v>
                </c:pt>
                <c:pt idx="19932">
                  <c:v>200.11000061035156</c:v>
                </c:pt>
                <c:pt idx="19933">
                  <c:v>199.49000549316406</c:v>
                </c:pt>
                <c:pt idx="19934">
                  <c:v>199.92999267578125</c:v>
                </c:pt>
                <c:pt idx="19935">
                  <c:v>199.22999572753906</c:v>
                </c:pt>
                <c:pt idx="19936">
                  <c:v>199.25</c:v>
                </c:pt>
                <c:pt idx="19937">
                  <c:v>199.33000183105469</c:v>
                </c:pt>
                <c:pt idx="19938">
                  <c:v>198.05000305175781</c:v>
                </c:pt>
                <c:pt idx="19939">
                  <c:v>198.74000549316406</c:v>
                </c:pt>
                <c:pt idx="19940">
                  <c:v>198.21000671386719</c:v>
                </c:pt>
                <c:pt idx="19941">
                  <c:v>198.88999938964844</c:v>
                </c:pt>
                <c:pt idx="19942">
                  <c:v>199.57000732421875</c:v>
                </c:pt>
                <c:pt idx="19943">
                  <c:v>199.14999389648438</c:v>
                </c:pt>
                <c:pt idx="19944">
                  <c:v>199.11000061035156</c:v>
                </c:pt>
                <c:pt idx="19945">
                  <c:v>199.58000183105469</c:v>
                </c:pt>
                <c:pt idx="19946">
                  <c:v>198.83000183105469</c:v>
                </c:pt>
                <c:pt idx="19947">
                  <c:v>199.52000427246094</c:v>
                </c:pt>
                <c:pt idx="19948">
                  <c:v>199.3800048828125</c:v>
                </c:pt>
                <c:pt idx="19949">
                  <c:v>199.1199951171875</c:v>
                </c:pt>
                <c:pt idx="19950">
                  <c:v>199.1199951171875</c:v>
                </c:pt>
                <c:pt idx="19951">
                  <c:v>199.30999755859375</c:v>
                </c:pt>
                <c:pt idx="19952">
                  <c:v>198.22000122070313</c:v>
                </c:pt>
                <c:pt idx="19953">
                  <c:v>198.82000732421875</c:v>
                </c:pt>
                <c:pt idx="19954">
                  <c:v>199.47999572753906</c:v>
                </c:pt>
                <c:pt idx="19955">
                  <c:v>199.27000427246094</c:v>
                </c:pt>
                <c:pt idx="19956">
                  <c:v>199.13999938964844</c:v>
                </c:pt>
                <c:pt idx="19957">
                  <c:v>199.03999328613281</c:v>
                </c:pt>
                <c:pt idx="19958">
                  <c:v>199.27000427246094</c:v>
                </c:pt>
                <c:pt idx="19959">
                  <c:v>199.57000732421875</c:v>
                </c:pt>
                <c:pt idx="19960">
                  <c:v>198.82000732421875</c:v>
                </c:pt>
                <c:pt idx="19961">
                  <c:v>198.10000610351563</c:v>
                </c:pt>
                <c:pt idx="19962">
                  <c:v>199.27999877929688</c:v>
                </c:pt>
                <c:pt idx="19963">
                  <c:v>199.21000671386719</c:v>
                </c:pt>
                <c:pt idx="19964">
                  <c:v>199.08999633789063</c:v>
                </c:pt>
                <c:pt idx="19965">
                  <c:v>199.11000061035156</c:v>
                </c:pt>
                <c:pt idx="19966">
                  <c:v>199.55999755859375</c:v>
                </c:pt>
                <c:pt idx="19967">
                  <c:v>200.22000122070313</c:v>
                </c:pt>
                <c:pt idx="19968">
                  <c:v>199.57000732421875</c:v>
                </c:pt>
                <c:pt idx="19969">
                  <c:v>198.38999938964844</c:v>
                </c:pt>
                <c:pt idx="19970">
                  <c:v>199.08000183105469</c:v>
                </c:pt>
                <c:pt idx="19971">
                  <c:v>198.85000610351563</c:v>
                </c:pt>
                <c:pt idx="19972">
                  <c:v>198.8699951171875</c:v>
                </c:pt>
                <c:pt idx="19973">
                  <c:v>198.30999755859375</c:v>
                </c:pt>
                <c:pt idx="19974">
                  <c:v>198.75999450683594</c:v>
                </c:pt>
                <c:pt idx="19975">
                  <c:v>199.97999572753906</c:v>
                </c:pt>
                <c:pt idx="19976">
                  <c:v>199.27999877929688</c:v>
                </c:pt>
                <c:pt idx="19977">
                  <c:v>199.60000610351563</c:v>
                </c:pt>
                <c:pt idx="19978">
                  <c:v>199.1300048828125</c:v>
                </c:pt>
                <c:pt idx="19979">
                  <c:v>199.92999267578125</c:v>
                </c:pt>
                <c:pt idx="19980">
                  <c:v>199.53999328613281</c:v>
                </c:pt>
                <c:pt idx="19981">
                  <c:v>200.21000671386719</c:v>
                </c:pt>
                <c:pt idx="19982">
                  <c:v>198.99000549316406</c:v>
                </c:pt>
                <c:pt idx="19983">
                  <c:v>198.69000244140625</c:v>
                </c:pt>
                <c:pt idx="19984">
                  <c:v>199.25999450683594</c:v>
                </c:pt>
                <c:pt idx="19985">
                  <c:v>198.44999694824219</c:v>
                </c:pt>
                <c:pt idx="19986">
                  <c:v>200.05999755859375</c:v>
                </c:pt>
                <c:pt idx="19987">
                  <c:v>198.16999816894531</c:v>
                </c:pt>
                <c:pt idx="19988">
                  <c:v>199.38999938964844</c:v>
                </c:pt>
                <c:pt idx="19989">
                  <c:v>199.77999877929688</c:v>
                </c:pt>
                <c:pt idx="19990">
                  <c:v>199.16999816894531</c:v>
                </c:pt>
                <c:pt idx="19991">
                  <c:v>199.21000671386719</c:v>
                </c:pt>
                <c:pt idx="19992">
                  <c:v>199.52000427246094</c:v>
                </c:pt>
                <c:pt idx="19993">
                  <c:v>198.77999877929688</c:v>
                </c:pt>
                <c:pt idx="19994">
                  <c:v>199.58999633789063</c:v>
                </c:pt>
                <c:pt idx="19995">
                  <c:v>199.47000122070313</c:v>
                </c:pt>
                <c:pt idx="19996">
                  <c:v>199.21000671386719</c:v>
                </c:pt>
                <c:pt idx="19997">
                  <c:v>199.19999694824219</c:v>
                </c:pt>
                <c:pt idx="19998">
                  <c:v>199.13999938964844</c:v>
                </c:pt>
                <c:pt idx="19999">
                  <c:v>198.53999328613281</c:v>
                </c:pt>
                <c:pt idx="20000">
                  <c:v>199.05999755859375</c:v>
                </c:pt>
                <c:pt idx="20001">
                  <c:v>200.22999572753906</c:v>
                </c:pt>
                <c:pt idx="20002">
                  <c:v>199.53999328613281</c:v>
                </c:pt>
                <c:pt idx="20003">
                  <c:v>199.69000244140625</c:v>
                </c:pt>
                <c:pt idx="20004">
                  <c:v>199.58999633789063</c:v>
                </c:pt>
                <c:pt idx="20005">
                  <c:v>199.02000427246094</c:v>
                </c:pt>
                <c:pt idx="20006">
                  <c:v>199.72000122070313</c:v>
                </c:pt>
                <c:pt idx="20007">
                  <c:v>198.97000122070313</c:v>
                </c:pt>
                <c:pt idx="20008">
                  <c:v>199.19000244140625</c:v>
                </c:pt>
                <c:pt idx="20009">
                  <c:v>199.33999633789063</c:v>
                </c:pt>
                <c:pt idx="20010">
                  <c:v>199.38999938964844</c:v>
                </c:pt>
                <c:pt idx="20011">
                  <c:v>199.69999694824219</c:v>
                </c:pt>
                <c:pt idx="20012">
                  <c:v>198.91999816894531</c:v>
                </c:pt>
                <c:pt idx="20013">
                  <c:v>199.69999694824219</c:v>
                </c:pt>
                <c:pt idx="20014">
                  <c:v>199.39999389648438</c:v>
                </c:pt>
                <c:pt idx="20015">
                  <c:v>199.47000122070313</c:v>
                </c:pt>
                <c:pt idx="20016">
                  <c:v>199.17999267578125</c:v>
                </c:pt>
                <c:pt idx="20017">
                  <c:v>198.94999694824219</c:v>
                </c:pt>
                <c:pt idx="20018">
                  <c:v>199.82000732421875</c:v>
                </c:pt>
                <c:pt idx="20019">
                  <c:v>199.16000366210938</c:v>
                </c:pt>
                <c:pt idx="20020">
                  <c:v>199.58000183105469</c:v>
                </c:pt>
                <c:pt idx="20021">
                  <c:v>199.35000610351563</c:v>
                </c:pt>
                <c:pt idx="20022">
                  <c:v>198.91000366210938</c:v>
                </c:pt>
                <c:pt idx="20023">
                  <c:v>199.85000610351563</c:v>
                </c:pt>
                <c:pt idx="20024">
                  <c:v>199.30000305175781</c:v>
                </c:pt>
                <c:pt idx="20025">
                  <c:v>199.75999450683594</c:v>
                </c:pt>
                <c:pt idx="20026">
                  <c:v>199.36000061035156</c:v>
                </c:pt>
                <c:pt idx="20027">
                  <c:v>199.8800048828125</c:v>
                </c:pt>
                <c:pt idx="20028">
                  <c:v>200.5</c:v>
                </c:pt>
                <c:pt idx="20029">
                  <c:v>199.27999877929688</c:v>
                </c:pt>
                <c:pt idx="20030">
                  <c:v>199.17999267578125</c:v>
                </c:pt>
                <c:pt idx="20031">
                  <c:v>199.38999938964844</c:v>
                </c:pt>
                <c:pt idx="20032">
                  <c:v>199.5</c:v>
                </c:pt>
                <c:pt idx="20033">
                  <c:v>199.27000427246094</c:v>
                </c:pt>
                <c:pt idx="20034">
                  <c:v>198.57000732421875</c:v>
                </c:pt>
                <c:pt idx="20035">
                  <c:v>199.14999389648438</c:v>
                </c:pt>
                <c:pt idx="20036">
                  <c:v>199.83999633789063</c:v>
                </c:pt>
                <c:pt idx="20037">
                  <c:v>199.47000122070313</c:v>
                </c:pt>
                <c:pt idx="20038">
                  <c:v>199.27999877929688</c:v>
                </c:pt>
                <c:pt idx="20039">
                  <c:v>199.96000671386719</c:v>
                </c:pt>
                <c:pt idx="20040">
                  <c:v>200.61000061035156</c:v>
                </c:pt>
                <c:pt idx="20041">
                  <c:v>199.82000732421875</c:v>
                </c:pt>
                <c:pt idx="20042">
                  <c:v>199.28999328613281</c:v>
                </c:pt>
                <c:pt idx="20043">
                  <c:v>199.6199951171875</c:v>
                </c:pt>
                <c:pt idx="20044">
                  <c:v>199.85000610351563</c:v>
                </c:pt>
                <c:pt idx="20045">
                  <c:v>199.07000732421875</c:v>
                </c:pt>
                <c:pt idx="20046">
                  <c:v>198.41999816894531</c:v>
                </c:pt>
                <c:pt idx="20047">
                  <c:v>199.16999816894531</c:v>
                </c:pt>
                <c:pt idx="20048">
                  <c:v>199.47000122070313</c:v>
                </c:pt>
                <c:pt idx="20049">
                  <c:v>199.16999816894531</c:v>
                </c:pt>
                <c:pt idx="20050">
                  <c:v>198.78999328613281</c:v>
                </c:pt>
                <c:pt idx="20051">
                  <c:v>199.71000671386719</c:v>
                </c:pt>
                <c:pt idx="20052">
                  <c:v>200.39999389648438</c:v>
                </c:pt>
                <c:pt idx="20053">
                  <c:v>199.55999755859375</c:v>
                </c:pt>
                <c:pt idx="20054">
                  <c:v>199.30999755859375</c:v>
                </c:pt>
                <c:pt idx="20055">
                  <c:v>199.66999816894531</c:v>
                </c:pt>
                <c:pt idx="20056">
                  <c:v>200.11000061035156</c:v>
                </c:pt>
                <c:pt idx="20057">
                  <c:v>199.08000183105469</c:v>
                </c:pt>
                <c:pt idx="20058">
                  <c:v>198.33999633789063</c:v>
                </c:pt>
                <c:pt idx="20059">
                  <c:v>199.22000122070313</c:v>
                </c:pt>
                <c:pt idx="20060">
                  <c:v>198.89999389648438</c:v>
                </c:pt>
                <c:pt idx="20061">
                  <c:v>199.17999267578125</c:v>
                </c:pt>
                <c:pt idx="20062">
                  <c:v>198.52000427246094</c:v>
                </c:pt>
                <c:pt idx="20063">
                  <c:v>199.00999450683594</c:v>
                </c:pt>
                <c:pt idx="20064">
                  <c:v>199.25999450683594</c:v>
                </c:pt>
                <c:pt idx="20065">
                  <c:v>199.49000549316406</c:v>
                </c:pt>
                <c:pt idx="20066">
                  <c:v>199.52000427246094</c:v>
                </c:pt>
                <c:pt idx="20067">
                  <c:v>199.72000122070313</c:v>
                </c:pt>
                <c:pt idx="20068">
                  <c:v>199.66999816894531</c:v>
                </c:pt>
                <c:pt idx="20069">
                  <c:v>199.88999938964844</c:v>
                </c:pt>
                <c:pt idx="20070">
                  <c:v>199.19000244140625</c:v>
                </c:pt>
                <c:pt idx="20071">
                  <c:v>199.64999389648438</c:v>
                </c:pt>
                <c:pt idx="20072">
                  <c:v>199.75999450683594</c:v>
                </c:pt>
                <c:pt idx="20073">
                  <c:v>199.13999938964844</c:v>
                </c:pt>
                <c:pt idx="20074">
                  <c:v>198.41000366210938</c:v>
                </c:pt>
                <c:pt idx="20075">
                  <c:v>199.25</c:v>
                </c:pt>
                <c:pt idx="20076">
                  <c:v>199.72999572753906</c:v>
                </c:pt>
                <c:pt idx="20077">
                  <c:v>199.36000061035156</c:v>
                </c:pt>
                <c:pt idx="20078">
                  <c:v>199.85000610351563</c:v>
                </c:pt>
                <c:pt idx="20079">
                  <c:v>199.21000671386719</c:v>
                </c:pt>
                <c:pt idx="20080">
                  <c:v>199.64999389648438</c:v>
                </c:pt>
                <c:pt idx="20081">
                  <c:v>199.72999572753906</c:v>
                </c:pt>
                <c:pt idx="20082">
                  <c:v>199.3699951171875</c:v>
                </c:pt>
                <c:pt idx="20083">
                  <c:v>199.8699951171875</c:v>
                </c:pt>
                <c:pt idx="20084">
                  <c:v>199.30000305175781</c:v>
                </c:pt>
                <c:pt idx="20085">
                  <c:v>199.97999572753906</c:v>
                </c:pt>
                <c:pt idx="20086">
                  <c:v>199.78999328613281</c:v>
                </c:pt>
                <c:pt idx="20087">
                  <c:v>199.41999816894531</c:v>
                </c:pt>
                <c:pt idx="20088">
                  <c:v>199.69999694824219</c:v>
                </c:pt>
                <c:pt idx="20089">
                  <c:v>199.39999389648438</c:v>
                </c:pt>
                <c:pt idx="20090">
                  <c:v>200.07000732421875</c:v>
                </c:pt>
                <c:pt idx="20091">
                  <c:v>200.1199951171875</c:v>
                </c:pt>
                <c:pt idx="20092">
                  <c:v>200.02999877929688</c:v>
                </c:pt>
                <c:pt idx="20093">
                  <c:v>199.71000671386719</c:v>
                </c:pt>
                <c:pt idx="20094">
                  <c:v>199.69999694824219</c:v>
                </c:pt>
                <c:pt idx="20095">
                  <c:v>199.80000305175781</c:v>
                </c:pt>
                <c:pt idx="20096">
                  <c:v>199.35000610351563</c:v>
                </c:pt>
                <c:pt idx="20097">
                  <c:v>198.6199951171875</c:v>
                </c:pt>
                <c:pt idx="20098">
                  <c:v>199.36000061035156</c:v>
                </c:pt>
                <c:pt idx="20099">
                  <c:v>199.75</c:v>
                </c:pt>
                <c:pt idx="20100">
                  <c:v>199.57000732421875</c:v>
                </c:pt>
                <c:pt idx="20101">
                  <c:v>199.91000366210938</c:v>
                </c:pt>
                <c:pt idx="20102">
                  <c:v>200.17999267578125</c:v>
                </c:pt>
                <c:pt idx="20103">
                  <c:v>200.77000427246094</c:v>
                </c:pt>
                <c:pt idx="20104">
                  <c:v>200.14999389648438</c:v>
                </c:pt>
                <c:pt idx="20105">
                  <c:v>199.50999450683594</c:v>
                </c:pt>
                <c:pt idx="20106">
                  <c:v>199.91999816894531</c:v>
                </c:pt>
                <c:pt idx="20107">
                  <c:v>199.47999572753906</c:v>
                </c:pt>
                <c:pt idx="20108">
                  <c:v>200.02000427246094</c:v>
                </c:pt>
                <c:pt idx="20109">
                  <c:v>199.44000244140625</c:v>
                </c:pt>
                <c:pt idx="20110">
                  <c:v>200.16000366210938</c:v>
                </c:pt>
                <c:pt idx="20111">
                  <c:v>199.33000183105469</c:v>
                </c:pt>
                <c:pt idx="20112">
                  <c:v>199.57000732421875</c:v>
                </c:pt>
                <c:pt idx="20113">
                  <c:v>199.77999877929688</c:v>
                </c:pt>
                <c:pt idx="20114">
                  <c:v>199.72999572753906</c:v>
                </c:pt>
                <c:pt idx="20115">
                  <c:v>199.05000305175781</c:v>
                </c:pt>
                <c:pt idx="20116">
                  <c:v>199.5</c:v>
                </c:pt>
                <c:pt idx="20117">
                  <c:v>200.16000366210938</c:v>
                </c:pt>
                <c:pt idx="20118">
                  <c:v>199.47999572753906</c:v>
                </c:pt>
                <c:pt idx="20119">
                  <c:v>200.55999755859375</c:v>
                </c:pt>
                <c:pt idx="20120">
                  <c:v>199.99000549316406</c:v>
                </c:pt>
                <c:pt idx="20121">
                  <c:v>199.77999877929688</c:v>
                </c:pt>
                <c:pt idx="20122">
                  <c:v>200.00999450683594</c:v>
                </c:pt>
                <c:pt idx="20123">
                  <c:v>199.35000610351563</c:v>
                </c:pt>
                <c:pt idx="20124">
                  <c:v>200.19999694824219</c:v>
                </c:pt>
                <c:pt idx="20125">
                  <c:v>200.1199951171875</c:v>
                </c:pt>
                <c:pt idx="20126">
                  <c:v>199.52000427246094</c:v>
                </c:pt>
                <c:pt idx="20127">
                  <c:v>199.94000244140625</c:v>
                </c:pt>
                <c:pt idx="20128">
                  <c:v>199.6300048828125</c:v>
                </c:pt>
                <c:pt idx="20129">
                  <c:v>200.02999877929688</c:v>
                </c:pt>
                <c:pt idx="20130">
                  <c:v>199.52000427246094</c:v>
                </c:pt>
                <c:pt idx="20131">
                  <c:v>200.16000366210938</c:v>
                </c:pt>
                <c:pt idx="20132">
                  <c:v>200.11000061035156</c:v>
                </c:pt>
                <c:pt idx="20133">
                  <c:v>199.47999572753906</c:v>
                </c:pt>
                <c:pt idx="20134">
                  <c:v>198.94999694824219</c:v>
                </c:pt>
                <c:pt idx="20135">
                  <c:v>199.60000610351563</c:v>
                </c:pt>
                <c:pt idx="20136">
                  <c:v>199.46000671386719</c:v>
                </c:pt>
                <c:pt idx="20137">
                  <c:v>199.52000427246094</c:v>
                </c:pt>
                <c:pt idx="20138">
                  <c:v>199.42999267578125</c:v>
                </c:pt>
                <c:pt idx="20139">
                  <c:v>200.1300048828125</c:v>
                </c:pt>
                <c:pt idx="20140">
                  <c:v>200.67999267578125</c:v>
                </c:pt>
                <c:pt idx="20141">
                  <c:v>199.97000122070313</c:v>
                </c:pt>
                <c:pt idx="20142">
                  <c:v>199.82000732421875</c:v>
                </c:pt>
                <c:pt idx="20143">
                  <c:v>200</c:v>
                </c:pt>
                <c:pt idx="20144">
                  <c:v>200.30999755859375</c:v>
                </c:pt>
                <c:pt idx="20145">
                  <c:v>200.24000549316406</c:v>
                </c:pt>
                <c:pt idx="20146">
                  <c:v>198.83000183105469</c:v>
                </c:pt>
                <c:pt idx="20147">
                  <c:v>199.58000183105469</c:v>
                </c:pt>
                <c:pt idx="20148">
                  <c:v>198.99000549316406</c:v>
                </c:pt>
                <c:pt idx="20149">
                  <c:v>199.91000366210938</c:v>
                </c:pt>
                <c:pt idx="20150">
                  <c:v>199.83000183105469</c:v>
                </c:pt>
                <c:pt idx="20151">
                  <c:v>199.75</c:v>
                </c:pt>
                <c:pt idx="20152">
                  <c:v>199.32000732421875</c:v>
                </c:pt>
                <c:pt idx="20153">
                  <c:v>200.21000671386719</c:v>
                </c:pt>
                <c:pt idx="20154">
                  <c:v>200.91999816894531</c:v>
                </c:pt>
                <c:pt idx="20155">
                  <c:v>200.05999755859375</c:v>
                </c:pt>
                <c:pt idx="20156">
                  <c:v>199.47000122070313</c:v>
                </c:pt>
                <c:pt idx="20157">
                  <c:v>199.85000610351563</c:v>
                </c:pt>
                <c:pt idx="20158">
                  <c:v>199.55999755859375</c:v>
                </c:pt>
                <c:pt idx="20159">
                  <c:v>200.11000061035156</c:v>
                </c:pt>
                <c:pt idx="20160">
                  <c:v>198.80000305175781</c:v>
                </c:pt>
                <c:pt idx="20161">
                  <c:v>199.55999755859375</c:v>
                </c:pt>
                <c:pt idx="20162">
                  <c:v>198.80000305175781</c:v>
                </c:pt>
                <c:pt idx="20163">
                  <c:v>199.91999816894531</c:v>
                </c:pt>
                <c:pt idx="20164">
                  <c:v>199.94999694824219</c:v>
                </c:pt>
                <c:pt idx="20165">
                  <c:v>199.66000366210938</c:v>
                </c:pt>
                <c:pt idx="20166">
                  <c:v>200.05999755859375</c:v>
                </c:pt>
                <c:pt idx="20167">
                  <c:v>200.25</c:v>
                </c:pt>
                <c:pt idx="20168">
                  <c:v>200.88999938964844</c:v>
                </c:pt>
                <c:pt idx="20169">
                  <c:v>200.22999572753906</c:v>
                </c:pt>
                <c:pt idx="20170">
                  <c:v>199.94999694824219</c:v>
                </c:pt>
                <c:pt idx="20171">
                  <c:v>199.85000610351563</c:v>
                </c:pt>
                <c:pt idx="20172">
                  <c:v>199.74000549316406</c:v>
                </c:pt>
                <c:pt idx="20173">
                  <c:v>199.52999877929688</c:v>
                </c:pt>
                <c:pt idx="20174">
                  <c:v>200.22999572753906</c:v>
                </c:pt>
                <c:pt idx="20175">
                  <c:v>199.53999328613281</c:v>
                </c:pt>
                <c:pt idx="20176">
                  <c:v>200.13999938964844</c:v>
                </c:pt>
                <c:pt idx="20177">
                  <c:v>199.83000183105469</c:v>
                </c:pt>
                <c:pt idx="20178">
                  <c:v>199.72999572753906</c:v>
                </c:pt>
                <c:pt idx="20179">
                  <c:v>199.69999694824219</c:v>
                </c:pt>
                <c:pt idx="20180">
                  <c:v>199.42999267578125</c:v>
                </c:pt>
                <c:pt idx="20181">
                  <c:v>198.80999755859375</c:v>
                </c:pt>
                <c:pt idx="20182">
                  <c:v>199.39999389648438</c:v>
                </c:pt>
                <c:pt idx="20183">
                  <c:v>199.53999328613281</c:v>
                </c:pt>
                <c:pt idx="20184">
                  <c:v>199.83999633789063</c:v>
                </c:pt>
                <c:pt idx="20185">
                  <c:v>199.92999267578125</c:v>
                </c:pt>
                <c:pt idx="20186">
                  <c:v>199.6199951171875</c:v>
                </c:pt>
                <c:pt idx="20187">
                  <c:v>200.75999450683594</c:v>
                </c:pt>
                <c:pt idx="20188">
                  <c:v>200.16000366210938</c:v>
                </c:pt>
                <c:pt idx="20189">
                  <c:v>200.82000732421875</c:v>
                </c:pt>
                <c:pt idx="20190">
                  <c:v>199.63999938964844</c:v>
                </c:pt>
                <c:pt idx="20191">
                  <c:v>199.83000183105469</c:v>
                </c:pt>
                <c:pt idx="20192">
                  <c:v>199.83999633789063</c:v>
                </c:pt>
                <c:pt idx="20193">
                  <c:v>199.55999755859375</c:v>
                </c:pt>
                <c:pt idx="20194">
                  <c:v>199.33999633789063</c:v>
                </c:pt>
                <c:pt idx="20195">
                  <c:v>198.63999938964844</c:v>
                </c:pt>
                <c:pt idx="20196">
                  <c:v>199.46000671386719</c:v>
                </c:pt>
                <c:pt idx="20197">
                  <c:v>200.08999633789063</c:v>
                </c:pt>
                <c:pt idx="20198">
                  <c:v>199.52999877929688</c:v>
                </c:pt>
                <c:pt idx="20199">
                  <c:v>199.94999694824219</c:v>
                </c:pt>
                <c:pt idx="20200">
                  <c:v>200.25</c:v>
                </c:pt>
                <c:pt idx="20201">
                  <c:v>199.44999694824219</c:v>
                </c:pt>
                <c:pt idx="20202">
                  <c:v>200.1300048828125</c:v>
                </c:pt>
                <c:pt idx="20203">
                  <c:v>199.44999694824219</c:v>
                </c:pt>
                <c:pt idx="20204">
                  <c:v>199.91000366210938</c:v>
                </c:pt>
                <c:pt idx="20205">
                  <c:v>199.58999633789063</c:v>
                </c:pt>
                <c:pt idx="20206">
                  <c:v>200.14999389648438</c:v>
                </c:pt>
                <c:pt idx="20207">
                  <c:v>200.22000122070313</c:v>
                </c:pt>
                <c:pt idx="20208">
                  <c:v>199.3800048828125</c:v>
                </c:pt>
                <c:pt idx="20209">
                  <c:v>199.94999694824219</c:v>
                </c:pt>
                <c:pt idx="20210">
                  <c:v>199.55999755859375</c:v>
                </c:pt>
                <c:pt idx="20211">
                  <c:v>199.97999572753906</c:v>
                </c:pt>
                <c:pt idx="20212">
                  <c:v>199.53999328613281</c:v>
                </c:pt>
                <c:pt idx="20213">
                  <c:v>199.38999938964844</c:v>
                </c:pt>
                <c:pt idx="20214">
                  <c:v>200.10000610351563</c:v>
                </c:pt>
                <c:pt idx="20215">
                  <c:v>199.55999755859375</c:v>
                </c:pt>
                <c:pt idx="20216">
                  <c:v>199.96000671386719</c:v>
                </c:pt>
                <c:pt idx="20217">
                  <c:v>199.58999633789063</c:v>
                </c:pt>
                <c:pt idx="20218">
                  <c:v>200.02999877929688</c:v>
                </c:pt>
                <c:pt idx="20219">
                  <c:v>199.33999633789063</c:v>
                </c:pt>
                <c:pt idx="20220">
                  <c:v>199.32000732421875</c:v>
                </c:pt>
                <c:pt idx="20221">
                  <c:v>200.03999328613281</c:v>
                </c:pt>
                <c:pt idx="20222">
                  <c:v>199.55999755859375</c:v>
                </c:pt>
                <c:pt idx="20223">
                  <c:v>199.92999267578125</c:v>
                </c:pt>
                <c:pt idx="20224">
                  <c:v>199.50999450683594</c:v>
                </c:pt>
                <c:pt idx="20225">
                  <c:v>200.22999572753906</c:v>
                </c:pt>
                <c:pt idx="20226">
                  <c:v>200.25</c:v>
                </c:pt>
                <c:pt idx="20227">
                  <c:v>199.52000427246094</c:v>
                </c:pt>
                <c:pt idx="20228">
                  <c:v>200.17999267578125</c:v>
                </c:pt>
                <c:pt idx="20229">
                  <c:v>199.75999450683594</c:v>
                </c:pt>
                <c:pt idx="20230">
                  <c:v>200.11000061035156</c:v>
                </c:pt>
                <c:pt idx="20231">
                  <c:v>199.6199951171875</c:v>
                </c:pt>
                <c:pt idx="20232">
                  <c:v>199.5</c:v>
                </c:pt>
                <c:pt idx="20233">
                  <c:v>200.19999694824219</c:v>
                </c:pt>
                <c:pt idx="20234">
                  <c:v>200.80000305175781</c:v>
                </c:pt>
                <c:pt idx="20235">
                  <c:v>199.94000244140625</c:v>
                </c:pt>
                <c:pt idx="20236">
                  <c:v>199.72000122070313</c:v>
                </c:pt>
                <c:pt idx="20237">
                  <c:v>200.07000732421875</c:v>
                </c:pt>
                <c:pt idx="20238">
                  <c:v>200.46000671386719</c:v>
                </c:pt>
                <c:pt idx="20239">
                  <c:v>199.47000122070313</c:v>
                </c:pt>
                <c:pt idx="20240">
                  <c:v>198.80000305175781</c:v>
                </c:pt>
                <c:pt idx="20241">
                  <c:v>199.55000305175781</c:v>
                </c:pt>
                <c:pt idx="20242">
                  <c:v>199.86000061035156</c:v>
                </c:pt>
                <c:pt idx="20243">
                  <c:v>199.61000061035156</c:v>
                </c:pt>
                <c:pt idx="20244">
                  <c:v>199.25999450683594</c:v>
                </c:pt>
                <c:pt idx="20245">
                  <c:v>200.10000610351563</c:v>
                </c:pt>
                <c:pt idx="20246">
                  <c:v>200.8800048828125</c:v>
                </c:pt>
                <c:pt idx="20247">
                  <c:v>200.14999389648438</c:v>
                </c:pt>
                <c:pt idx="20248">
                  <c:v>199.67999267578125</c:v>
                </c:pt>
                <c:pt idx="20249">
                  <c:v>199.96000671386719</c:v>
                </c:pt>
                <c:pt idx="20250">
                  <c:v>200.16000366210938</c:v>
                </c:pt>
                <c:pt idx="20251">
                  <c:v>200.17999267578125</c:v>
                </c:pt>
                <c:pt idx="20252">
                  <c:v>198.72999572753906</c:v>
                </c:pt>
                <c:pt idx="20253">
                  <c:v>199.55999755859375</c:v>
                </c:pt>
                <c:pt idx="20254">
                  <c:v>198.8699951171875</c:v>
                </c:pt>
                <c:pt idx="20255">
                  <c:v>199.77000427246094</c:v>
                </c:pt>
                <c:pt idx="20256">
                  <c:v>199.77000427246094</c:v>
                </c:pt>
                <c:pt idx="20257">
                  <c:v>199.63999938964844</c:v>
                </c:pt>
                <c:pt idx="20258">
                  <c:v>200.88999938964844</c:v>
                </c:pt>
                <c:pt idx="20259">
                  <c:v>200.22000122070313</c:v>
                </c:pt>
                <c:pt idx="20260">
                  <c:v>200.86000061035156</c:v>
                </c:pt>
                <c:pt idx="20261">
                  <c:v>199.75999450683594</c:v>
                </c:pt>
                <c:pt idx="20262">
                  <c:v>199.6300048828125</c:v>
                </c:pt>
                <c:pt idx="20263">
                  <c:v>199.97000122070313</c:v>
                </c:pt>
                <c:pt idx="20264">
                  <c:v>198.91000366210938</c:v>
                </c:pt>
                <c:pt idx="20265">
                  <c:v>199.52999877929688</c:v>
                </c:pt>
                <c:pt idx="20266">
                  <c:v>198.74000549316406</c:v>
                </c:pt>
                <c:pt idx="20267">
                  <c:v>200.03999328613281</c:v>
                </c:pt>
                <c:pt idx="20268">
                  <c:v>200.33000183105469</c:v>
                </c:pt>
                <c:pt idx="20269">
                  <c:v>199.80000305175781</c:v>
                </c:pt>
                <c:pt idx="20270">
                  <c:v>199.91000366210938</c:v>
                </c:pt>
                <c:pt idx="20271">
                  <c:v>200.13999938964844</c:v>
                </c:pt>
                <c:pt idx="20272">
                  <c:v>200.72999572753906</c:v>
                </c:pt>
                <c:pt idx="20273">
                  <c:v>200.1300048828125</c:v>
                </c:pt>
                <c:pt idx="20274">
                  <c:v>198.80000305175781</c:v>
                </c:pt>
                <c:pt idx="20275">
                  <c:v>199.52000427246094</c:v>
                </c:pt>
                <c:pt idx="20276">
                  <c:v>199.82000732421875</c:v>
                </c:pt>
                <c:pt idx="20277">
                  <c:v>199.52000427246094</c:v>
                </c:pt>
                <c:pt idx="20278">
                  <c:v>200.1199951171875</c:v>
                </c:pt>
                <c:pt idx="20279">
                  <c:v>199.52999877929688</c:v>
                </c:pt>
                <c:pt idx="20280">
                  <c:v>200.19000244140625</c:v>
                </c:pt>
                <c:pt idx="20281">
                  <c:v>200.11000061035156</c:v>
                </c:pt>
                <c:pt idx="20282">
                  <c:v>199.42999267578125</c:v>
                </c:pt>
                <c:pt idx="20283">
                  <c:v>199.94000244140625</c:v>
                </c:pt>
                <c:pt idx="20284">
                  <c:v>199.58999633789063</c:v>
                </c:pt>
                <c:pt idx="20285">
                  <c:v>199.91999816894531</c:v>
                </c:pt>
                <c:pt idx="20286">
                  <c:v>199.47000122070313</c:v>
                </c:pt>
                <c:pt idx="20287">
                  <c:v>199.30000305175781</c:v>
                </c:pt>
                <c:pt idx="20288">
                  <c:v>200.02999877929688</c:v>
                </c:pt>
                <c:pt idx="20289">
                  <c:v>199.30000305175781</c:v>
                </c:pt>
                <c:pt idx="20290">
                  <c:v>200.44999694824219</c:v>
                </c:pt>
                <c:pt idx="20291">
                  <c:v>199.85000610351563</c:v>
                </c:pt>
                <c:pt idx="20292">
                  <c:v>199.6300048828125</c:v>
                </c:pt>
                <c:pt idx="20293">
                  <c:v>200.05000305175781</c:v>
                </c:pt>
                <c:pt idx="20294">
                  <c:v>200.30000305175781</c:v>
                </c:pt>
                <c:pt idx="20295">
                  <c:v>199.02000427246094</c:v>
                </c:pt>
                <c:pt idx="20296">
                  <c:v>199.32000732421875</c:v>
                </c:pt>
                <c:pt idx="20297">
                  <c:v>199.41999816894531</c:v>
                </c:pt>
                <c:pt idx="20298">
                  <c:v>200.00999450683594</c:v>
                </c:pt>
                <c:pt idx="20299">
                  <c:v>200.46000671386719</c:v>
                </c:pt>
                <c:pt idx="20300">
                  <c:v>199.75</c:v>
                </c:pt>
                <c:pt idx="20301">
                  <c:v>199.86000061035156</c:v>
                </c:pt>
                <c:pt idx="20302">
                  <c:v>199.91000366210938</c:v>
                </c:pt>
                <c:pt idx="20303">
                  <c:v>200.25</c:v>
                </c:pt>
                <c:pt idx="20304">
                  <c:v>200.00999450683594</c:v>
                </c:pt>
                <c:pt idx="20305">
                  <c:v>198.50999450683594</c:v>
                </c:pt>
                <c:pt idx="20306">
                  <c:v>199.30999755859375</c:v>
                </c:pt>
                <c:pt idx="20307">
                  <c:v>198.74000549316406</c:v>
                </c:pt>
                <c:pt idx="20308">
                  <c:v>199.5</c:v>
                </c:pt>
                <c:pt idx="20309">
                  <c:v>199.33000183105469</c:v>
                </c:pt>
                <c:pt idx="20310">
                  <c:v>199.27000427246094</c:v>
                </c:pt>
                <c:pt idx="20311">
                  <c:v>198.96000671386719</c:v>
                </c:pt>
                <c:pt idx="20312">
                  <c:v>199.85000610351563</c:v>
                </c:pt>
                <c:pt idx="20313">
                  <c:v>200.55999755859375</c:v>
                </c:pt>
                <c:pt idx="20314">
                  <c:v>199.91000366210938</c:v>
                </c:pt>
                <c:pt idx="20315">
                  <c:v>199.75999450683594</c:v>
                </c:pt>
                <c:pt idx="20316">
                  <c:v>199.92999267578125</c:v>
                </c:pt>
                <c:pt idx="20317">
                  <c:v>199.32000732421875</c:v>
                </c:pt>
                <c:pt idx="20318">
                  <c:v>199.92999267578125</c:v>
                </c:pt>
                <c:pt idx="20319">
                  <c:v>199.94000244140625</c:v>
                </c:pt>
                <c:pt idx="20320">
                  <c:v>199.30999755859375</c:v>
                </c:pt>
                <c:pt idx="20321">
                  <c:v>199.83999633789063</c:v>
                </c:pt>
                <c:pt idx="20322">
                  <c:v>199.5</c:v>
                </c:pt>
                <c:pt idx="20323">
                  <c:v>199.3699951171875</c:v>
                </c:pt>
                <c:pt idx="20324">
                  <c:v>199.39999389648438</c:v>
                </c:pt>
                <c:pt idx="20325">
                  <c:v>200.6300048828125</c:v>
                </c:pt>
                <c:pt idx="20326">
                  <c:v>199.99000549316406</c:v>
                </c:pt>
                <c:pt idx="20327">
                  <c:v>199.24000549316406</c:v>
                </c:pt>
                <c:pt idx="20328">
                  <c:v>199.8800048828125</c:v>
                </c:pt>
                <c:pt idx="20329">
                  <c:v>199.47000122070313</c:v>
                </c:pt>
                <c:pt idx="20330">
                  <c:v>199.60000610351563</c:v>
                </c:pt>
                <c:pt idx="20331">
                  <c:v>199.46000671386719</c:v>
                </c:pt>
                <c:pt idx="20332">
                  <c:v>199.33000183105469</c:v>
                </c:pt>
                <c:pt idx="20333">
                  <c:v>200.02000427246094</c:v>
                </c:pt>
                <c:pt idx="20334">
                  <c:v>199.3699951171875</c:v>
                </c:pt>
                <c:pt idx="20335">
                  <c:v>199.96000671386719</c:v>
                </c:pt>
                <c:pt idx="20336">
                  <c:v>199.74000549316406</c:v>
                </c:pt>
                <c:pt idx="20337">
                  <c:v>199.36000061035156</c:v>
                </c:pt>
                <c:pt idx="20338">
                  <c:v>198.96000671386719</c:v>
                </c:pt>
                <c:pt idx="20339">
                  <c:v>199.42999267578125</c:v>
                </c:pt>
                <c:pt idx="20340">
                  <c:v>199.21000671386719</c:v>
                </c:pt>
                <c:pt idx="20341">
                  <c:v>199.21000671386719</c:v>
                </c:pt>
                <c:pt idx="20342">
                  <c:v>199.10000610351563</c:v>
                </c:pt>
                <c:pt idx="20343">
                  <c:v>199.92999267578125</c:v>
                </c:pt>
                <c:pt idx="20344">
                  <c:v>200.6199951171875</c:v>
                </c:pt>
                <c:pt idx="20345">
                  <c:v>199.8800048828125</c:v>
                </c:pt>
                <c:pt idx="20346">
                  <c:v>198.86000061035156</c:v>
                </c:pt>
                <c:pt idx="20347">
                  <c:v>199.35000610351563</c:v>
                </c:pt>
                <c:pt idx="20348">
                  <c:v>198.92999267578125</c:v>
                </c:pt>
                <c:pt idx="20349">
                  <c:v>199.47000122070313</c:v>
                </c:pt>
                <c:pt idx="20350">
                  <c:v>199.05999755859375</c:v>
                </c:pt>
                <c:pt idx="20351">
                  <c:v>199.25999450683594</c:v>
                </c:pt>
                <c:pt idx="20352">
                  <c:v>198.99000549316406</c:v>
                </c:pt>
                <c:pt idx="20353">
                  <c:v>199.94000244140625</c:v>
                </c:pt>
                <c:pt idx="20354">
                  <c:v>200.64999389648438</c:v>
                </c:pt>
                <c:pt idx="20355">
                  <c:v>199.89999389648438</c:v>
                </c:pt>
                <c:pt idx="20356">
                  <c:v>198.80999755859375</c:v>
                </c:pt>
                <c:pt idx="20357">
                  <c:v>199.36000061035156</c:v>
                </c:pt>
                <c:pt idx="20358">
                  <c:v>198.91999816894531</c:v>
                </c:pt>
                <c:pt idx="20359">
                  <c:v>199.42999267578125</c:v>
                </c:pt>
                <c:pt idx="20360">
                  <c:v>199.71000671386719</c:v>
                </c:pt>
                <c:pt idx="20361">
                  <c:v>199.32000732421875</c:v>
                </c:pt>
                <c:pt idx="20362">
                  <c:v>199.11000061035156</c:v>
                </c:pt>
                <c:pt idx="20363">
                  <c:v>199.94999694824219</c:v>
                </c:pt>
                <c:pt idx="20364">
                  <c:v>199.85000610351563</c:v>
                </c:pt>
                <c:pt idx="20365">
                  <c:v>200.00999450683594</c:v>
                </c:pt>
                <c:pt idx="20366">
                  <c:v>198.69000244140625</c:v>
                </c:pt>
                <c:pt idx="20367">
                  <c:v>199.36000061035156</c:v>
                </c:pt>
                <c:pt idx="20368">
                  <c:v>199.80000305175781</c:v>
                </c:pt>
                <c:pt idx="20369">
                  <c:v>199.38999938964844</c:v>
                </c:pt>
                <c:pt idx="20370">
                  <c:v>199.80999755859375</c:v>
                </c:pt>
                <c:pt idx="20371">
                  <c:v>199.57000732421875</c:v>
                </c:pt>
                <c:pt idx="20372">
                  <c:v>199.66999816894531</c:v>
                </c:pt>
                <c:pt idx="20373">
                  <c:v>199.97000122070313</c:v>
                </c:pt>
                <c:pt idx="20374">
                  <c:v>199.30999755859375</c:v>
                </c:pt>
                <c:pt idx="20375">
                  <c:v>199.83999633789063</c:v>
                </c:pt>
                <c:pt idx="20376">
                  <c:v>199.97999572753906</c:v>
                </c:pt>
                <c:pt idx="20377">
                  <c:v>199.24000549316406</c:v>
                </c:pt>
                <c:pt idx="20378">
                  <c:v>199.94999694824219</c:v>
                </c:pt>
                <c:pt idx="20379">
                  <c:v>199.83999633789063</c:v>
                </c:pt>
                <c:pt idx="20380">
                  <c:v>199.3800048828125</c:v>
                </c:pt>
                <c:pt idx="20381">
                  <c:v>199.72000122070313</c:v>
                </c:pt>
                <c:pt idx="20382">
                  <c:v>199.35000610351563</c:v>
                </c:pt>
                <c:pt idx="20383">
                  <c:v>199.66000366210938</c:v>
                </c:pt>
                <c:pt idx="20384">
                  <c:v>199.58999633789063</c:v>
                </c:pt>
                <c:pt idx="20385">
                  <c:v>199.85000610351563</c:v>
                </c:pt>
                <c:pt idx="20386">
                  <c:v>199.47000122070313</c:v>
                </c:pt>
                <c:pt idx="20387">
                  <c:v>199.80999755859375</c:v>
                </c:pt>
                <c:pt idx="20388">
                  <c:v>199.82000732421875</c:v>
                </c:pt>
                <c:pt idx="20389">
                  <c:v>200.02000427246094</c:v>
                </c:pt>
                <c:pt idx="20390">
                  <c:v>199.22999572753906</c:v>
                </c:pt>
                <c:pt idx="20391">
                  <c:v>198.53999328613281</c:v>
                </c:pt>
                <c:pt idx="20392">
                  <c:v>199.13999938964844</c:v>
                </c:pt>
                <c:pt idx="20393">
                  <c:v>200.3800048828125</c:v>
                </c:pt>
                <c:pt idx="20394">
                  <c:v>199.83000183105469</c:v>
                </c:pt>
                <c:pt idx="20395">
                  <c:v>200.41999816894531</c:v>
                </c:pt>
                <c:pt idx="20396">
                  <c:v>199.8699951171875</c:v>
                </c:pt>
                <c:pt idx="20397">
                  <c:v>199.44999694824219</c:v>
                </c:pt>
                <c:pt idx="20398">
                  <c:v>199.66000366210938</c:v>
                </c:pt>
                <c:pt idx="20399">
                  <c:v>199.47999572753906</c:v>
                </c:pt>
                <c:pt idx="20400">
                  <c:v>199.25</c:v>
                </c:pt>
                <c:pt idx="20401">
                  <c:v>198.66999816894531</c:v>
                </c:pt>
                <c:pt idx="20402">
                  <c:v>199.24000549316406</c:v>
                </c:pt>
                <c:pt idx="20403">
                  <c:v>198.6199951171875</c:v>
                </c:pt>
                <c:pt idx="20404">
                  <c:v>199.91000366210938</c:v>
                </c:pt>
                <c:pt idx="20405">
                  <c:v>200.5</c:v>
                </c:pt>
                <c:pt idx="20406">
                  <c:v>199.83999633789063</c:v>
                </c:pt>
                <c:pt idx="20407">
                  <c:v>199.33999633789063</c:v>
                </c:pt>
                <c:pt idx="20408">
                  <c:v>199.61000061035156</c:v>
                </c:pt>
                <c:pt idx="20409">
                  <c:v>199.36000061035156</c:v>
                </c:pt>
                <c:pt idx="20410">
                  <c:v>199.19000244140625</c:v>
                </c:pt>
                <c:pt idx="20411">
                  <c:v>199.96000671386719</c:v>
                </c:pt>
                <c:pt idx="20412">
                  <c:v>199.91000366210938</c:v>
                </c:pt>
                <c:pt idx="20413">
                  <c:v>198.83000183105469</c:v>
                </c:pt>
                <c:pt idx="20414">
                  <c:v>199.92999267578125</c:v>
                </c:pt>
                <c:pt idx="20415">
                  <c:v>200.50999450683594</c:v>
                </c:pt>
                <c:pt idx="20416">
                  <c:v>199.89999389648438</c:v>
                </c:pt>
                <c:pt idx="20417">
                  <c:v>199.02000427246094</c:v>
                </c:pt>
                <c:pt idx="20418">
                  <c:v>199.44000244140625</c:v>
                </c:pt>
                <c:pt idx="20419">
                  <c:v>198.94999694824219</c:v>
                </c:pt>
                <c:pt idx="20420">
                  <c:v>199.32000732421875</c:v>
                </c:pt>
                <c:pt idx="20421">
                  <c:v>199.03999328613281</c:v>
                </c:pt>
                <c:pt idx="20422">
                  <c:v>199.27000427246094</c:v>
                </c:pt>
                <c:pt idx="20423">
                  <c:v>198.86000061035156</c:v>
                </c:pt>
                <c:pt idx="20424">
                  <c:v>199.94000244140625</c:v>
                </c:pt>
                <c:pt idx="20425">
                  <c:v>200.66000366210938</c:v>
                </c:pt>
                <c:pt idx="20426">
                  <c:v>199.96000671386719</c:v>
                </c:pt>
                <c:pt idx="20427">
                  <c:v>199.08000183105469</c:v>
                </c:pt>
                <c:pt idx="20428">
                  <c:v>199.5</c:v>
                </c:pt>
                <c:pt idx="20429">
                  <c:v>199.27000427246094</c:v>
                </c:pt>
                <c:pt idx="20430">
                  <c:v>199.3800048828125</c:v>
                </c:pt>
                <c:pt idx="20431">
                  <c:v>199.07000732421875</c:v>
                </c:pt>
                <c:pt idx="20432">
                  <c:v>199.33000183105469</c:v>
                </c:pt>
                <c:pt idx="20433">
                  <c:v>200.66000366210938</c:v>
                </c:pt>
                <c:pt idx="20434">
                  <c:v>199.92999267578125</c:v>
                </c:pt>
                <c:pt idx="20435">
                  <c:v>200.58000183105469</c:v>
                </c:pt>
                <c:pt idx="20436">
                  <c:v>199.91999816894531</c:v>
                </c:pt>
                <c:pt idx="20437">
                  <c:v>198.92999267578125</c:v>
                </c:pt>
                <c:pt idx="20438">
                  <c:v>199.44999694824219</c:v>
                </c:pt>
                <c:pt idx="20439">
                  <c:v>199.08000183105469</c:v>
                </c:pt>
                <c:pt idx="20440">
                  <c:v>199.41999816894531</c:v>
                </c:pt>
                <c:pt idx="20441">
                  <c:v>199.16999816894531</c:v>
                </c:pt>
                <c:pt idx="20442">
                  <c:v>199.30000305175781</c:v>
                </c:pt>
                <c:pt idx="20443">
                  <c:v>200.55000305175781</c:v>
                </c:pt>
                <c:pt idx="20444">
                  <c:v>199.94000244140625</c:v>
                </c:pt>
                <c:pt idx="20445">
                  <c:v>199.08000183105469</c:v>
                </c:pt>
                <c:pt idx="20446">
                  <c:v>199.30999755859375</c:v>
                </c:pt>
                <c:pt idx="20447">
                  <c:v>199.74000549316406</c:v>
                </c:pt>
                <c:pt idx="20448">
                  <c:v>199.35000610351563</c:v>
                </c:pt>
                <c:pt idx="20449">
                  <c:v>199.72000122070313</c:v>
                </c:pt>
                <c:pt idx="20450">
                  <c:v>199.38999938964844</c:v>
                </c:pt>
                <c:pt idx="20451">
                  <c:v>199.66999816894531</c:v>
                </c:pt>
                <c:pt idx="20452">
                  <c:v>199.25</c:v>
                </c:pt>
                <c:pt idx="20453">
                  <c:v>199.10000610351563</c:v>
                </c:pt>
                <c:pt idx="20454">
                  <c:v>199.83000183105469</c:v>
                </c:pt>
                <c:pt idx="20455">
                  <c:v>199.08999633789063</c:v>
                </c:pt>
                <c:pt idx="20456">
                  <c:v>199.25999450683594</c:v>
                </c:pt>
                <c:pt idx="20457">
                  <c:v>199.55000305175781</c:v>
                </c:pt>
                <c:pt idx="20458">
                  <c:v>199.92999267578125</c:v>
                </c:pt>
                <c:pt idx="20459">
                  <c:v>199.47999572753906</c:v>
                </c:pt>
                <c:pt idx="20460">
                  <c:v>199.21000671386719</c:v>
                </c:pt>
                <c:pt idx="20461">
                  <c:v>199.72000122070313</c:v>
                </c:pt>
                <c:pt idx="20462">
                  <c:v>200.32000732421875</c:v>
                </c:pt>
                <c:pt idx="20463">
                  <c:v>199.1300048828125</c:v>
                </c:pt>
                <c:pt idx="20464">
                  <c:v>198.6199951171875</c:v>
                </c:pt>
                <c:pt idx="20465">
                  <c:v>199.16000366210938</c:v>
                </c:pt>
                <c:pt idx="20466">
                  <c:v>199.30000305175781</c:v>
                </c:pt>
                <c:pt idx="20467">
                  <c:v>199.16000366210938</c:v>
                </c:pt>
                <c:pt idx="20468">
                  <c:v>198.82000732421875</c:v>
                </c:pt>
                <c:pt idx="20469">
                  <c:v>199.03999328613281</c:v>
                </c:pt>
                <c:pt idx="20470">
                  <c:v>200.38999938964844</c:v>
                </c:pt>
                <c:pt idx="20471">
                  <c:v>199.78999328613281</c:v>
                </c:pt>
                <c:pt idx="20472">
                  <c:v>199.08999633789063</c:v>
                </c:pt>
                <c:pt idx="20473">
                  <c:v>199.5</c:v>
                </c:pt>
                <c:pt idx="20474">
                  <c:v>199.27999877929688</c:v>
                </c:pt>
                <c:pt idx="20475">
                  <c:v>199.60000610351563</c:v>
                </c:pt>
                <c:pt idx="20476">
                  <c:v>198.41000366210938</c:v>
                </c:pt>
                <c:pt idx="20477">
                  <c:v>199.02999877929688</c:v>
                </c:pt>
                <c:pt idx="20478">
                  <c:v>198.28999328613281</c:v>
                </c:pt>
                <c:pt idx="20479">
                  <c:v>199.5</c:v>
                </c:pt>
                <c:pt idx="20480">
                  <c:v>199.80999755859375</c:v>
                </c:pt>
                <c:pt idx="20481">
                  <c:v>199.3699951171875</c:v>
                </c:pt>
                <c:pt idx="20482">
                  <c:v>199.5</c:v>
                </c:pt>
                <c:pt idx="20483">
                  <c:v>199.75</c:v>
                </c:pt>
                <c:pt idx="20484">
                  <c:v>200.22999572753906</c:v>
                </c:pt>
                <c:pt idx="20485">
                  <c:v>199.07000732421875</c:v>
                </c:pt>
                <c:pt idx="20486">
                  <c:v>198.42999267578125</c:v>
                </c:pt>
                <c:pt idx="20487">
                  <c:v>199.1199951171875</c:v>
                </c:pt>
                <c:pt idx="20488">
                  <c:v>198.67999267578125</c:v>
                </c:pt>
                <c:pt idx="20489">
                  <c:v>199.08000183105469</c:v>
                </c:pt>
                <c:pt idx="20490">
                  <c:v>198.91999816894531</c:v>
                </c:pt>
                <c:pt idx="20491">
                  <c:v>199.05000305175781</c:v>
                </c:pt>
                <c:pt idx="20492">
                  <c:v>199.02000427246094</c:v>
                </c:pt>
                <c:pt idx="20493">
                  <c:v>199.75</c:v>
                </c:pt>
                <c:pt idx="20494">
                  <c:v>199.02000427246094</c:v>
                </c:pt>
                <c:pt idx="20495">
                  <c:v>199.27000427246094</c:v>
                </c:pt>
                <c:pt idx="20496">
                  <c:v>199.44000244140625</c:v>
                </c:pt>
                <c:pt idx="20497">
                  <c:v>199.3800048828125</c:v>
                </c:pt>
                <c:pt idx="20498">
                  <c:v>199.25999450683594</c:v>
                </c:pt>
                <c:pt idx="20499">
                  <c:v>199.03999328613281</c:v>
                </c:pt>
                <c:pt idx="20500">
                  <c:v>198.6199951171875</c:v>
                </c:pt>
                <c:pt idx="20501">
                  <c:v>198.96000671386719</c:v>
                </c:pt>
                <c:pt idx="20502">
                  <c:v>199.63999938964844</c:v>
                </c:pt>
                <c:pt idx="20503">
                  <c:v>199.6199951171875</c:v>
                </c:pt>
                <c:pt idx="20504">
                  <c:v>200.49000549316406</c:v>
                </c:pt>
                <c:pt idx="20505">
                  <c:v>199.80999755859375</c:v>
                </c:pt>
                <c:pt idx="20506">
                  <c:v>199.13999938964844</c:v>
                </c:pt>
                <c:pt idx="20507">
                  <c:v>199.41999816894531</c:v>
                </c:pt>
                <c:pt idx="20508">
                  <c:v>199.41999816894531</c:v>
                </c:pt>
                <c:pt idx="20509">
                  <c:v>199.72000122070313</c:v>
                </c:pt>
                <c:pt idx="20510">
                  <c:v>199.72000122070313</c:v>
                </c:pt>
                <c:pt idx="20511">
                  <c:v>200.08000183105469</c:v>
                </c:pt>
                <c:pt idx="20512">
                  <c:v>199.74000549316406</c:v>
                </c:pt>
                <c:pt idx="20513">
                  <c:v>199.78999328613281</c:v>
                </c:pt>
                <c:pt idx="20514">
                  <c:v>199.02000427246094</c:v>
                </c:pt>
                <c:pt idx="20515">
                  <c:v>198.32000732421875</c:v>
                </c:pt>
                <c:pt idx="20516">
                  <c:v>199.39999389648438</c:v>
                </c:pt>
                <c:pt idx="20517">
                  <c:v>199.80000305175781</c:v>
                </c:pt>
                <c:pt idx="20518">
                  <c:v>199.33999633789063</c:v>
                </c:pt>
                <c:pt idx="20519">
                  <c:v>199.6199951171875</c:v>
                </c:pt>
                <c:pt idx="20520">
                  <c:v>199.67999267578125</c:v>
                </c:pt>
                <c:pt idx="20521">
                  <c:v>200.1300048828125</c:v>
                </c:pt>
                <c:pt idx="20522">
                  <c:v>199.74000549316406</c:v>
                </c:pt>
                <c:pt idx="20523">
                  <c:v>198.27000427246094</c:v>
                </c:pt>
                <c:pt idx="20524">
                  <c:v>199.03999328613281</c:v>
                </c:pt>
                <c:pt idx="20525">
                  <c:v>198.42999267578125</c:v>
                </c:pt>
                <c:pt idx="20526">
                  <c:v>199.25</c:v>
                </c:pt>
                <c:pt idx="20527">
                  <c:v>199.21000671386719</c:v>
                </c:pt>
                <c:pt idx="20528">
                  <c:v>199.11000061035156</c:v>
                </c:pt>
                <c:pt idx="20529">
                  <c:v>198.82000732421875</c:v>
                </c:pt>
                <c:pt idx="20530">
                  <c:v>199.72999572753906</c:v>
                </c:pt>
                <c:pt idx="20531">
                  <c:v>198.97999572753906</c:v>
                </c:pt>
                <c:pt idx="20532">
                  <c:v>199.63999938964844</c:v>
                </c:pt>
                <c:pt idx="20533">
                  <c:v>199.25999450683594</c:v>
                </c:pt>
                <c:pt idx="20534">
                  <c:v>199.42999267578125</c:v>
                </c:pt>
                <c:pt idx="20535">
                  <c:v>199.42999267578125</c:v>
                </c:pt>
                <c:pt idx="20536">
                  <c:v>199.52999877929688</c:v>
                </c:pt>
                <c:pt idx="20537">
                  <c:v>198.13999938964844</c:v>
                </c:pt>
                <c:pt idx="20538">
                  <c:v>198.94999694824219</c:v>
                </c:pt>
                <c:pt idx="20539">
                  <c:v>199.67999267578125</c:v>
                </c:pt>
                <c:pt idx="20540">
                  <c:v>199.27000427246094</c:v>
                </c:pt>
                <c:pt idx="20541">
                  <c:v>199.30000305175781</c:v>
                </c:pt>
                <c:pt idx="20542">
                  <c:v>199.1199951171875</c:v>
                </c:pt>
                <c:pt idx="20543">
                  <c:v>198.77999877929688</c:v>
                </c:pt>
                <c:pt idx="20544">
                  <c:v>199.66999816894531</c:v>
                </c:pt>
                <c:pt idx="20545">
                  <c:v>198.96000671386719</c:v>
                </c:pt>
                <c:pt idx="20546">
                  <c:v>199.53999328613281</c:v>
                </c:pt>
                <c:pt idx="20547">
                  <c:v>199.21000671386719</c:v>
                </c:pt>
                <c:pt idx="20548">
                  <c:v>199.52999877929688</c:v>
                </c:pt>
                <c:pt idx="20549">
                  <c:v>198.94000244140625</c:v>
                </c:pt>
                <c:pt idx="20550">
                  <c:v>199.60000610351563</c:v>
                </c:pt>
                <c:pt idx="20551">
                  <c:v>199.69000244140625</c:v>
                </c:pt>
                <c:pt idx="20552">
                  <c:v>199.1199951171875</c:v>
                </c:pt>
                <c:pt idx="20553">
                  <c:v>199.46000671386719</c:v>
                </c:pt>
                <c:pt idx="20554">
                  <c:v>199.14999389648438</c:v>
                </c:pt>
                <c:pt idx="20555">
                  <c:v>199.55999755859375</c:v>
                </c:pt>
                <c:pt idx="20556">
                  <c:v>200.13999938964844</c:v>
                </c:pt>
                <c:pt idx="20557">
                  <c:v>198.94999694824219</c:v>
                </c:pt>
                <c:pt idx="20558">
                  <c:v>199.49000549316406</c:v>
                </c:pt>
                <c:pt idx="20559">
                  <c:v>199.02000427246094</c:v>
                </c:pt>
                <c:pt idx="20560">
                  <c:v>199.46000671386719</c:v>
                </c:pt>
                <c:pt idx="20561">
                  <c:v>198.96000671386719</c:v>
                </c:pt>
                <c:pt idx="20562">
                  <c:v>198.36000061035156</c:v>
                </c:pt>
                <c:pt idx="20563">
                  <c:v>198.85000610351563</c:v>
                </c:pt>
                <c:pt idx="20564">
                  <c:v>200.16999816894531</c:v>
                </c:pt>
                <c:pt idx="20565">
                  <c:v>199.42999267578125</c:v>
                </c:pt>
                <c:pt idx="20566">
                  <c:v>199.67999267578125</c:v>
                </c:pt>
                <c:pt idx="20567">
                  <c:v>199.13999938964844</c:v>
                </c:pt>
                <c:pt idx="20568">
                  <c:v>199.97999572753906</c:v>
                </c:pt>
                <c:pt idx="20569">
                  <c:v>199.52000427246094</c:v>
                </c:pt>
                <c:pt idx="20570">
                  <c:v>200.25</c:v>
                </c:pt>
                <c:pt idx="20571">
                  <c:v>198.97000122070313</c:v>
                </c:pt>
                <c:pt idx="20572">
                  <c:v>198.44999694824219</c:v>
                </c:pt>
                <c:pt idx="20573">
                  <c:v>199.11000061035156</c:v>
                </c:pt>
                <c:pt idx="20574">
                  <c:v>198.46000671386719</c:v>
                </c:pt>
                <c:pt idx="20575">
                  <c:v>198.85000610351563</c:v>
                </c:pt>
                <c:pt idx="20576">
                  <c:v>198.21000671386719</c:v>
                </c:pt>
                <c:pt idx="20577">
                  <c:v>198.77999877929688</c:v>
                </c:pt>
                <c:pt idx="20578">
                  <c:v>199.83999633789063</c:v>
                </c:pt>
                <c:pt idx="20579">
                  <c:v>199.19000244140625</c:v>
                </c:pt>
                <c:pt idx="20580">
                  <c:v>199.30999755859375</c:v>
                </c:pt>
                <c:pt idx="20581">
                  <c:v>199.52000427246094</c:v>
                </c:pt>
                <c:pt idx="20582">
                  <c:v>198.80999755859375</c:v>
                </c:pt>
                <c:pt idx="20583">
                  <c:v>199.55999755859375</c:v>
                </c:pt>
                <c:pt idx="20584">
                  <c:v>198.80000305175781</c:v>
                </c:pt>
                <c:pt idx="20585">
                  <c:v>199.05999755859375</c:v>
                </c:pt>
                <c:pt idx="20586">
                  <c:v>199.02999877929688</c:v>
                </c:pt>
                <c:pt idx="20587">
                  <c:v>199.30999755859375</c:v>
                </c:pt>
                <c:pt idx="20588">
                  <c:v>199.52999877929688</c:v>
                </c:pt>
                <c:pt idx="20589">
                  <c:v>198.63999938964844</c:v>
                </c:pt>
                <c:pt idx="20590">
                  <c:v>198.80000305175781</c:v>
                </c:pt>
                <c:pt idx="20591">
                  <c:v>198.69000244140625</c:v>
                </c:pt>
                <c:pt idx="20592">
                  <c:v>199.16999816894531</c:v>
                </c:pt>
                <c:pt idx="20593">
                  <c:v>199</c:v>
                </c:pt>
                <c:pt idx="20594">
                  <c:v>199.44000244140625</c:v>
                </c:pt>
                <c:pt idx="20595">
                  <c:v>199.69000244140625</c:v>
                </c:pt>
                <c:pt idx="20596">
                  <c:v>198.8800048828125</c:v>
                </c:pt>
                <c:pt idx="20597">
                  <c:v>199.52000427246094</c:v>
                </c:pt>
                <c:pt idx="20598">
                  <c:v>199.03999328613281</c:v>
                </c:pt>
                <c:pt idx="20599">
                  <c:v>199.35000610351563</c:v>
                </c:pt>
                <c:pt idx="20600">
                  <c:v>199.03999328613281</c:v>
                </c:pt>
                <c:pt idx="20601">
                  <c:v>198.63999938964844</c:v>
                </c:pt>
                <c:pt idx="20602">
                  <c:v>198.11000061035156</c:v>
                </c:pt>
                <c:pt idx="20603">
                  <c:v>198.97000122070313</c:v>
                </c:pt>
                <c:pt idx="20604">
                  <c:v>199.52000427246094</c:v>
                </c:pt>
                <c:pt idx="20605">
                  <c:v>199.07000732421875</c:v>
                </c:pt>
                <c:pt idx="20606">
                  <c:v>199.33999633789063</c:v>
                </c:pt>
                <c:pt idx="20607">
                  <c:v>199.69999694824219</c:v>
                </c:pt>
                <c:pt idx="20608">
                  <c:v>198.83000183105469</c:v>
                </c:pt>
                <c:pt idx="20609">
                  <c:v>198.19000244140625</c:v>
                </c:pt>
                <c:pt idx="20610">
                  <c:v>198.99000549316406</c:v>
                </c:pt>
                <c:pt idx="20611">
                  <c:v>199.3800048828125</c:v>
                </c:pt>
                <c:pt idx="20612">
                  <c:v>199.13999938964844</c:v>
                </c:pt>
                <c:pt idx="20613">
                  <c:v>199.07000732421875</c:v>
                </c:pt>
                <c:pt idx="20614">
                  <c:v>198.74000549316406</c:v>
                </c:pt>
                <c:pt idx="20615">
                  <c:v>198.1199951171875</c:v>
                </c:pt>
                <c:pt idx="20616">
                  <c:v>198.66999816894531</c:v>
                </c:pt>
                <c:pt idx="20617">
                  <c:v>197.97999572753906</c:v>
                </c:pt>
                <c:pt idx="20618">
                  <c:v>199.1300048828125</c:v>
                </c:pt>
                <c:pt idx="20619">
                  <c:v>199.05999755859375</c:v>
                </c:pt>
                <c:pt idx="20620">
                  <c:v>198.92999267578125</c:v>
                </c:pt>
                <c:pt idx="20621">
                  <c:v>200.05000305175781</c:v>
                </c:pt>
                <c:pt idx="20622">
                  <c:v>199.3699951171875</c:v>
                </c:pt>
                <c:pt idx="20623">
                  <c:v>198.72999572753906</c:v>
                </c:pt>
                <c:pt idx="20624">
                  <c:v>199.13999938964844</c:v>
                </c:pt>
                <c:pt idx="20625">
                  <c:v>198.94999694824219</c:v>
                </c:pt>
                <c:pt idx="20626">
                  <c:v>199.25999450683594</c:v>
                </c:pt>
                <c:pt idx="20627">
                  <c:v>198.77000427246094</c:v>
                </c:pt>
                <c:pt idx="20628">
                  <c:v>198.66999816894531</c:v>
                </c:pt>
                <c:pt idx="20629">
                  <c:v>198.08999633789063</c:v>
                </c:pt>
                <c:pt idx="20630">
                  <c:v>198.96000671386719</c:v>
                </c:pt>
                <c:pt idx="20631">
                  <c:v>199.25999450683594</c:v>
                </c:pt>
                <c:pt idx="20632">
                  <c:v>199.1199951171875</c:v>
                </c:pt>
                <c:pt idx="20633">
                  <c:v>199.44000244140625</c:v>
                </c:pt>
                <c:pt idx="20634">
                  <c:v>199.57000732421875</c:v>
                </c:pt>
                <c:pt idx="20635">
                  <c:v>198.80000305175781</c:v>
                </c:pt>
                <c:pt idx="20636">
                  <c:v>199.58000183105469</c:v>
                </c:pt>
                <c:pt idx="20637">
                  <c:v>198.8800048828125</c:v>
                </c:pt>
                <c:pt idx="20638">
                  <c:v>199.30999755859375</c:v>
                </c:pt>
                <c:pt idx="20639">
                  <c:v>198.96000671386719</c:v>
                </c:pt>
                <c:pt idx="20640">
                  <c:v>198.61000061035156</c:v>
                </c:pt>
                <c:pt idx="20641">
                  <c:v>199.55000305175781</c:v>
                </c:pt>
                <c:pt idx="20642">
                  <c:v>198.88999938964844</c:v>
                </c:pt>
                <c:pt idx="20643">
                  <c:v>199.44000244140625</c:v>
                </c:pt>
                <c:pt idx="20644">
                  <c:v>199.80000305175781</c:v>
                </c:pt>
                <c:pt idx="20645">
                  <c:v>199.44999694824219</c:v>
                </c:pt>
                <c:pt idx="20646">
                  <c:v>199.86000061035156</c:v>
                </c:pt>
                <c:pt idx="20647">
                  <c:v>199.55999755859375</c:v>
                </c:pt>
                <c:pt idx="20648">
                  <c:v>198.94000244140625</c:v>
                </c:pt>
                <c:pt idx="20649">
                  <c:v>199.08000183105469</c:v>
                </c:pt>
                <c:pt idx="20650">
                  <c:v>198.66000366210938</c:v>
                </c:pt>
                <c:pt idx="20651">
                  <c:v>198.97999572753906</c:v>
                </c:pt>
                <c:pt idx="20652">
                  <c:v>198.47000122070313</c:v>
                </c:pt>
                <c:pt idx="20653">
                  <c:v>198.78999328613281</c:v>
                </c:pt>
                <c:pt idx="20654">
                  <c:v>198.1199951171875</c:v>
                </c:pt>
                <c:pt idx="20655">
                  <c:v>199.3699951171875</c:v>
                </c:pt>
                <c:pt idx="20656">
                  <c:v>199.58999633789063</c:v>
                </c:pt>
                <c:pt idx="20657">
                  <c:v>199.11000061035156</c:v>
                </c:pt>
                <c:pt idx="20658">
                  <c:v>200.30000305175781</c:v>
                </c:pt>
                <c:pt idx="20659">
                  <c:v>199.50999450683594</c:v>
                </c:pt>
                <c:pt idx="20660">
                  <c:v>198.53999328613281</c:v>
                </c:pt>
                <c:pt idx="20661">
                  <c:v>199.16999816894531</c:v>
                </c:pt>
                <c:pt idx="20662">
                  <c:v>199.1300048828125</c:v>
                </c:pt>
                <c:pt idx="20663">
                  <c:v>198.86000061035156</c:v>
                </c:pt>
                <c:pt idx="20664">
                  <c:v>198.16999816894531</c:v>
                </c:pt>
                <c:pt idx="20665">
                  <c:v>198.77000427246094</c:v>
                </c:pt>
                <c:pt idx="20666">
                  <c:v>199.86000061035156</c:v>
                </c:pt>
                <c:pt idx="20667">
                  <c:v>199.19000244140625</c:v>
                </c:pt>
                <c:pt idx="20668">
                  <c:v>199.30999755859375</c:v>
                </c:pt>
                <c:pt idx="20669">
                  <c:v>199.08000183105469</c:v>
                </c:pt>
                <c:pt idx="20670">
                  <c:v>199.92999267578125</c:v>
                </c:pt>
                <c:pt idx="20671">
                  <c:v>199.52000427246094</c:v>
                </c:pt>
                <c:pt idx="20672">
                  <c:v>200.11000061035156</c:v>
                </c:pt>
                <c:pt idx="20673">
                  <c:v>198.8800048828125</c:v>
                </c:pt>
                <c:pt idx="20674">
                  <c:v>199.27999877929688</c:v>
                </c:pt>
                <c:pt idx="20675">
                  <c:v>198.85000610351563</c:v>
                </c:pt>
                <c:pt idx="20676">
                  <c:v>199.24000549316406</c:v>
                </c:pt>
                <c:pt idx="20677">
                  <c:v>198.64999389648438</c:v>
                </c:pt>
                <c:pt idx="20678">
                  <c:v>199.35000610351563</c:v>
                </c:pt>
                <c:pt idx="20679">
                  <c:v>198.67999267578125</c:v>
                </c:pt>
                <c:pt idx="20680">
                  <c:v>198.75</c:v>
                </c:pt>
                <c:pt idx="20681">
                  <c:v>199.38999938964844</c:v>
                </c:pt>
                <c:pt idx="20682">
                  <c:v>198.83000183105469</c:v>
                </c:pt>
                <c:pt idx="20683">
                  <c:v>199.19999694824219</c:v>
                </c:pt>
                <c:pt idx="20684">
                  <c:v>198.91999816894531</c:v>
                </c:pt>
                <c:pt idx="20685">
                  <c:v>199.3800048828125</c:v>
                </c:pt>
                <c:pt idx="20686">
                  <c:v>198.78999328613281</c:v>
                </c:pt>
                <c:pt idx="20687">
                  <c:v>198.66999816894531</c:v>
                </c:pt>
                <c:pt idx="20688">
                  <c:v>199.3800048828125</c:v>
                </c:pt>
                <c:pt idx="20689">
                  <c:v>200.05000305175781</c:v>
                </c:pt>
                <c:pt idx="20690">
                  <c:v>199.32000732421875</c:v>
                </c:pt>
                <c:pt idx="20691">
                  <c:v>198.92999267578125</c:v>
                </c:pt>
                <c:pt idx="20692">
                  <c:v>199.24000549316406</c:v>
                </c:pt>
                <c:pt idx="20693">
                  <c:v>199.27999877929688</c:v>
                </c:pt>
                <c:pt idx="20694">
                  <c:v>199.42999267578125</c:v>
                </c:pt>
                <c:pt idx="20695">
                  <c:v>198.17999267578125</c:v>
                </c:pt>
                <c:pt idx="20696">
                  <c:v>198.77999877929688</c:v>
                </c:pt>
                <c:pt idx="20697">
                  <c:v>198.05000305175781</c:v>
                </c:pt>
                <c:pt idx="20698">
                  <c:v>199.30000305175781</c:v>
                </c:pt>
                <c:pt idx="20699">
                  <c:v>199.8699951171875</c:v>
                </c:pt>
                <c:pt idx="20700">
                  <c:v>199.27999877929688</c:v>
                </c:pt>
                <c:pt idx="20701">
                  <c:v>199.35000610351563</c:v>
                </c:pt>
                <c:pt idx="20702">
                  <c:v>199.30000305175781</c:v>
                </c:pt>
                <c:pt idx="20703">
                  <c:v>199.58000183105469</c:v>
                </c:pt>
                <c:pt idx="20704">
                  <c:v>198.77999877929688</c:v>
                </c:pt>
                <c:pt idx="20705">
                  <c:v>198.07000732421875</c:v>
                </c:pt>
                <c:pt idx="20706">
                  <c:v>198.89999389648438</c:v>
                </c:pt>
                <c:pt idx="20707">
                  <c:v>199.64999389648438</c:v>
                </c:pt>
                <c:pt idx="20708">
                  <c:v>199.42999267578125</c:v>
                </c:pt>
                <c:pt idx="20709">
                  <c:v>200</c:v>
                </c:pt>
                <c:pt idx="20710">
                  <c:v>199.39999389648438</c:v>
                </c:pt>
                <c:pt idx="20711">
                  <c:v>199.36000061035156</c:v>
                </c:pt>
                <c:pt idx="20712">
                  <c:v>199.38999938964844</c:v>
                </c:pt>
                <c:pt idx="20713">
                  <c:v>199.11000061035156</c:v>
                </c:pt>
                <c:pt idx="20714">
                  <c:v>198.91999816894531</c:v>
                </c:pt>
                <c:pt idx="20715">
                  <c:v>199.67999267578125</c:v>
                </c:pt>
                <c:pt idx="20716">
                  <c:v>199.02000427246094</c:v>
                </c:pt>
                <c:pt idx="20717">
                  <c:v>200.25</c:v>
                </c:pt>
                <c:pt idx="20718">
                  <c:v>199.58000183105469</c:v>
                </c:pt>
                <c:pt idx="20719">
                  <c:v>200.16999816894531</c:v>
                </c:pt>
                <c:pt idx="20720">
                  <c:v>199.49000549316406</c:v>
                </c:pt>
                <c:pt idx="20721">
                  <c:v>199.19000244140625</c:v>
                </c:pt>
                <c:pt idx="20722">
                  <c:v>199.58999633789063</c:v>
                </c:pt>
                <c:pt idx="20723">
                  <c:v>199.25</c:v>
                </c:pt>
                <c:pt idx="20724">
                  <c:v>199.08999633789063</c:v>
                </c:pt>
                <c:pt idx="20725">
                  <c:v>199.83000183105469</c:v>
                </c:pt>
                <c:pt idx="20726">
                  <c:v>199.08999633789063</c:v>
                </c:pt>
                <c:pt idx="20727">
                  <c:v>199.1300048828125</c:v>
                </c:pt>
                <c:pt idx="20728">
                  <c:v>199.58000183105469</c:v>
                </c:pt>
                <c:pt idx="20729">
                  <c:v>199.19000244140625</c:v>
                </c:pt>
                <c:pt idx="20730">
                  <c:v>199.46000671386719</c:v>
                </c:pt>
                <c:pt idx="20731">
                  <c:v>199.22999572753906</c:v>
                </c:pt>
                <c:pt idx="20732">
                  <c:v>199.6199951171875</c:v>
                </c:pt>
                <c:pt idx="20733">
                  <c:v>199.08999633789063</c:v>
                </c:pt>
                <c:pt idx="20734">
                  <c:v>199.08999633789063</c:v>
                </c:pt>
                <c:pt idx="20735">
                  <c:v>199.80000305175781</c:v>
                </c:pt>
                <c:pt idx="20736">
                  <c:v>200.53999328613281</c:v>
                </c:pt>
                <c:pt idx="20737">
                  <c:v>199.07000732421875</c:v>
                </c:pt>
                <c:pt idx="20738">
                  <c:v>199.55999755859375</c:v>
                </c:pt>
                <c:pt idx="20739">
                  <c:v>198.77999877929688</c:v>
                </c:pt>
                <c:pt idx="20740">
                  <c:v>200.36000061035156</c:v>
                </c:pt>
                <c:pt idx="20741">
                  <c:v>201.17999267578125</c:v>
                </c:pt>
                <c:pt idx="20742">
                  <c:v>201.66999816894531</c:v>
                </c:pt>
                <c:pt idx="20743">
                  <c:v>202.22000122070313</c:v>
                </c:pt>
                <c:pt idx="20744">
                  <c:v>201.53999328613281</c:v>
                </c:pt>
                <c:pt idx="20745">
                  <c:v>202.38999938964844</c:v>
                </c:pt>
                <c:pt idx="20746">
                  <c:v>202.47999572753906</c:v>
                </c:pt>
                <c:pt idx="20747">
                  <c:v>202.05999755859375</c:v>
                </c:pt>
                <c:pt idx="20748">
                  <c:v>202.27000427246094</c:v>
                </c:pt>
                <c:pt idx="20749">
                  <c:v>202.13999938964844</c:v>
                </c:pt>
                <c:pt idx="20750">
                  <c:v>201.63999938964844</c:v>
                </c:pt>
                <c:pt idx="20751">
                  <c:v>201.75</c:v>
                </c:pt>
                <c:pt idx="20752">
                  <c:v>201.25999450683594</c:v>
                </c:pt>
                <c:pt idx="20753">
                  <c:v>200.83999633789063</c:v>
                </c:pt>
                <c:pt idx="20754">
                  <c:v>202.94999694824219</c:v>
                </c:pt>
                <c:pt idx="20755">
                  <c:v>200.77999877929688</c:v>
                </c:pt>
                <c:pt idx="20756">
                  <c:v>202.83999633789063</c:v>
                </c:pt>
                <c:pt idx="20757">
                  <c:v>202.02999877929688</c:v>
                </c:pt>
                <c:pt idx="20758">
                  <c:v>201.49000549316406</c:v>
                </c:pt>
                <c:pt idx="20759">
                  <c:v>201.85000610351563</c:v>
                </c:pt>
                <c:pt idx="20760">
                  <c:v>201.71000671386719</c:v>
                </c:pt>
                <c:pt idx="20761">
                  <c:v>201.44000244140625</c:v>
                </c:pt>
                <c:pt idx="20762">
                  <c:v>200.91000366210938</c:v>
                </c:pt>
                <c:pt idx="20763">
                  <c:v>201.47000122070313</c:v>
                </c:pt>
                <c:pt idx="20764">
                  <c:v>200.78999328613281</c:v>
                </c:pt>
                <c:pt idx="20765">
                  <c:v>202.08999633789063</c:v>
                </c:pt>
                <c:pt idx="20766">
                  <c:v>202.71000671386719</c:v>
                </c:pt>
                <c:pt idx="20767">
                  <c:v>201.94000244140625</c:v>
                </c:pt>
                <c:pt idx="20768">
                  <c:v>201.55999755859375</c:v>
                </c:pt>
                <c:pt idx="20769">
                  <c:v>201.74000549316406</c:v>
                </c:pt>
                <c:pt idx="20770">
                  <c:v>201.66999816894531</c:v>
                </c:pt>
                <c:pt idx="20771">
                  <c:v>201.82000732421875</c:v>
                </c:pt>
                <c:pt idx="20772">
                  <c:v>200.83999633789063</c:v>
                </c:pt>
                <c:pt idx="20773">
                  <c:v>201.35000610351563</c:v>
                </c:pt>
                <c:pt idx="20774">
                  <c:v>200.80999755859375</c:v>
                </c:pt>
                <c:pt idx="20775">
                  <c:v>201.94000244140625</c:v>
                </c:pt>
                <c:pt idx="20776">
                  <c:v>202.69999694824219</c:v>
                </c:pt>
                <c:pt idx="20777">
                  <c:v>200.75</c:v>
                </c:pt>
                <c:pt idx="20778">
                  <c:v>200.80999755859375</c:v>
                </c:pt>
                <c:pt idx="20779">
                  <c:v>201.00999450683594</c:v>
                </c:pt>
                <c:pt idx="20780">
                  <c:v>201.32000732421875</c:v>
                </c:pt>
                <c:pt idx="20781">
                  <c:v>201.49000549316406</c:v>
                </c:pt>
                <c:pt idx="20782">
                  <c:v>201.47999572753906</c:v>
                </c:pt>
                <c:pt idx="20783">
                  <c:v>201.41999816894531</c:v>
                </c:pt>
                <c:pt idx="20784">
                  <c:v>201.46000671386719</c:v>
                </c:pt>
                <c:pt idx="20785">
                  <c:v>201.38999938964844</c:v>
                </c:pt>
                <c:pt idx="20786">
                  <c:v>201.33999633789063</c:v>
                </c:pt>
                <c:pt idx="20787">
                  <c:v>201.3800048828125</c:v>
                </c:pt>
                <c:pt idx="20788">
                  <c:v>201.3800048828125</c:v>
                </c:pt>
                <c:pt idx="20789">
                  <c:v>201.36000061035156</c:v>
                </c:pt>
                <c:pt idx="20790">
                  <c:v>201.33999633789063</c:v>
                </c:pt>
                <c:pt idx="20791">
                  <c:v>201.33000183105469</c:v>
                </c:pt>
                <c:pt idx="20792">
                  <c:v>201.24000549316406</c:v>
                </c:pt>
                <c:pt idx="20793">
                  <c:v>201.21000671386719</c:v>
                </c:pt>
                <c:pt idx="20794">
                  <c:v>201.25999450683594</c:v>
                </c:pt>
                <c:pt idx="20795">
                  <c:v>201.33999633789063</c:v>
                </c:pt>
                <c:pt idx="20796">
                  <c:v>201.32000732421875</c:v>
                </c:pt>
                <c:pt idx="20797">
                  <c:v>201.27999877929688</c:v>
                </c:pt>
                <c:pt idx="20798">
                  <c:v>201.44000244140625</c:v>
                </c:pt>
                <c:pt idx="20799">
                  <c:v>201.32000732421875</c:v>
                </c:pt>
                <c:pt idx="20800">
                  <c:v>201.25</c:v>
                </c:pt>
                <c:pt idx="20801">
                  <c:v>201.32000732421875</c:v>
                </c:pt>
                <c:pt idx="20802">
                  <c:v>201.41000366210938</c:v>
                </c:pt>
                <c:pt idx="20803">
                  <c:v>201.35000610351563</c:v>
                </c:pt>
                <c:pt idx="20804">
                  <c:v>201.41000366210938</c:v>
                </c:pt>
                <c:pt idx="20805">
                  <c:v>201.46000671386719</c:v>
                </c:pt>
                <c:pt idx="20806">
                  <c:v>201.3699951171875</c:v>
                </c:pt>
                <c:pt idx="20807">
                  <c:v>201.33000183105469</c:v>
                </c:pt>
                <c:pt idx="20808">
                  <c:v>201.30999755859375</c:v>
                </c:pt>
                <c:pt idx="20809">
                  <c:v>201.25</c:v>
                </c:pt>
                <c:pt idx="20810">
                  <c:v>201.28999328613281</c:v>
                </c:pt>
                <c:pt idx="20811">
                  <c:v>201.22999572753906</c:v>
                </c:pt>
                <c:pt idx="20812">
                  <c:v>201.24000549316406</c:v>
                </c:pt>
                <c:pt idx="20813">
                  <c:v>201.27000427246094</c:v>
                </c:pt>
                <c:pt idx="20814">
                  <c:v>201.30000305175781</c:v>
                </c:pt>
                <c:pt idx="20815">
                  <c:v>201.36000061035156</c:v>
                </c:pt>
                <c:pt idx="20816">
                  <c:v>200.71000671386719</c:v>
                </c:pt>
                <c:pt idx="20817">
                  <c:v>201.25</c:v>
                </c:pt>
                <c:pt idx="20818">
                  <c:v>200.89999389648438</c:v>
                </c:pt>
                <c:pt idx="20819">
                  <c:v>201.28999328613281</c:v>
                </c:pt>
                <c:pt idx="20820">
                  <c:v>201.32000732421875</c:v>
                </c:pt>
                <c:pt idx="20821">
                  <c:v>201.05999755859375</c:v>
                </c:pt>
                <c:pt idx="20822">
                  <c:v>200.8800048828125</c:v>
                </c:pt>
                <c:pt idx="20823">
                  <c:v>200.8699951171875</c:v>
                </c:pt>
                <c:pt idx="20824">
                  <c:v>199.24000549316406</c:v>
                </c:pt>
                <c:pt idx="20825">
                  <c:v>195.10000610351563</c:v>
                </c:pt>
                <c:pt idx="20826">
                  <c:v>192.61000061035156</c:v>
                </c:pt>
                <c:pt idx="20827">
                  <c:v>189.42999267578125</c:v>
                </c:pt>
                <c:pt idx="20828">
                  <c:v>185.08000183105469</c:v>
                </c:pt>
                <c:pt idx="20829">
                  <c:v>182.75999450683594</c:v>
                </c:pt>
                <c:pt idx="20830">
                  <c:v>179.82000732421875</c:v>
                </c:pt>
                <c:pt idx="20831">
                  <c:v>176.33999633789063</c:v>
                </c:pt>
                <c:pt idx="20832">
                  <c:v>173.66000366210938</c:v>
                </c:pt>
                <c:pt idx="20833">
                  <c:v>170.85000610351563</c:v>
                </c:pt>
                <c:pt idx="20834">
                  <c:v>168.47999572753906</c:v>
                </c:pt>
                <c:pt idx="20835">
                  <c:v>166.75</c:v>
                </c:pt>
                <c:pt idx="20836">
                  <c:v>164.5</c:v>
                </c:pt>
                <c:pt idx="20837">
                  <c:v>162.19999694824219</c:v>
                </c:pt>
                <c:pt idx="20838">
                  <c:v>159.05999755859375</c:v>
                </c:pt>
                <c:pt idx="20839">
                  <c:v>157.66999816894531</c:v>
                </c:pt>
                <c:pt idx="20840">
                  <c:v>155.52999877929688</c:v>
                </c:pt>
                <c:pt idx="20841">
                  <c:v>152.82000732421875</c:v>
                </c:pt>
                <c:pt idx="20842">
                  <c:v>150.80000305175781</c:v>
                </c:pt>
                <c:pt idx="20843">
                  <c:v>148.94000244140625</c:v>
                </c:pt>
                <c:pt idx="20844">
                  <c:v>147.19999694824219</c:v>
                </c:pt>
                <c:pt idx="20845">
                  <c:v>145.36000061035156</c:v>
                </c:pt>
                <c:pt idx="20846">
                  <c:v>144.22999572753906</c:v>
                </c:pt>
                <c:pt idx="20847">
                  <c:v>143.50999450683594</c:v>
                </c:pt>
                <c:pt idx="20848">
                  <c:v>141.92999267578125</c:v>
                </c:pt>
                <c:pt idx="20849">
                  <c:v>140.6300048828125</c:v>
                </c:pt>
                <c:pt idx="20850">
                  <c:v>139.02999877929688</c:v>
                </c:pt>
                <c:pt idx="20851">
                  <c:v>137.08999633789063</c:v>
                </c:pt>
                <c:pt idx="20852">
                  <c:v>136.1300048828125</c:v>
                </c:pt>
                <c:pt idx="20853">
                  <c:v>134.11000061035156</c:v>
                </c:pt>
                <c:pt idx="20854">
                  <c:v>133.05999755859375</c:v>
                </c:pt>
                <c:pt idx="20855">
                  <c:v>132</c:v>
                </c:pt>
                <c:pt idx="20856">
                  <c:v>131.1199951171875</c:v>
                </c:pt>
                <c:pt idx="20857">
                  <c:v>129.53999328613281</c:v>
                </c:pt>
                <c:pt idx="20858">
                  <c:v>129.36000061035156</c:v>
                </c:pt>
                <c:pt idx="20859">
                  <c:v>128.35000610351563</c:v>
                </c:pt>
                <c:pt idx="20860">
                  <c:v>127.95999908447266</c:v>
                </c:pt>
                <c:pt idx="20861">
                  <c:v>127.16999816894531</c:v>
                </c:pt>
                <c:pt idx="20862">
                  <c:v>126.98000335693359</c:v>
                </c:pt>
                <c:pt idx="20863">
                  <c:v>126.33000183105469</c:v>
                </c:pt>
                <c:pt idx="20864">
                  <c:v>125.11000061035156</c:v>
                </c:pt>
                <c:pt idx="20865">
                  <c:v>124.22000122070313</c:v>
                </c:pt>
                <c:pt idx="20866">
                  <c:v>123.76000213623047</c:v>
                </c:pt>
                <c:pt idx="20867">
                  <c:v>123.31999969482422</c:v>
                </c:pt>
                <c:pt idx="20868">
                  <c:v>123.05000305175781</c:v>
                </c:pt>
                <c:pt idx="20869">
                  <c:v>121.47000122070313</c:v>
                </c:pt>
                <c:pt idx="20870">
                  <c:v>120.40000152587891</c:v>
                </c:pt>
                <c:pt idx="20871">
                  <c:v>118.87999725341797</c:v>
                </c:pt>
                <c:pt idx="20872">
                  <c:v>117.12999725341797</c:v>
                </c:pt>
                <c:pt idx="20873">
                  <c:v>115.22000122070313</c:v>
                </c:pt>
                <c:pt idx="20874">
                  <c:v>114.08000183105469</c:v>
                </c:pt>
                <c:pt idx="20875">
                  <c:v>113.29000091552734</c:v>
                </c:pt>
                <c:pt idx="20876">
                  <c:v>112.45999908447266</c:v>
                </c:pt>
                <c:pt idx="20877">
                  <c:v>111.68000030517578</c:v>
                </c:pt>
                <c:pt idx="20878">
                  <c:v>110.93000030517578</c:v>
                </c:pt>
                <c:pt idx="20879">
                  <c:v>110.77999877929688</c:v>
                </c:pt>
                <c:pt idx="20880">
                  <c:v>110.68000030517578</c:v>
                </c:pt>
                <c:pt idx="20881">
                  <c:v>109.44000244140625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C8-485F-A6A5-6AFD6E2EFA7A}"/>
            </c:ext>
          </c:extLst>
        </c:ser>
        <c:ser>
          <c:idx val="4"/>
          <c:order val="4"/>
          <c:tx>
            <c:strRef>
              <c:f>TestResults!$H$3</c:f>
              <c:strCache>
                <c:ptCount val="1"/>
                <c:pt idx="0">
                  <c:v>Center of Box</c:v>
                </c:pt>
              </c:strCache>
            </c:strRef>
          </c:tx>
          <c:marker>
            <c:symbol val="none"/>
          </c:marker>
          <c:cat>
            <c:numRef>
              <c:f>TestResults!$C$4:$C$20885</c:f>
              <c:numCache>
                <c:formatCode>General</c:formatCode>
                <c:ptCount val="20882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12.066666666666666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12.116666666666667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12.166666666666666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12.266666666666667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12.316666666666666</c:v>
                </c:pt>
                <c:pt idx="739">
                  <c:v>12.333333333333334</c:v>
                </c:pt>
                <c:pt idx="740">
                  <c:v>12.35</c:v>
                </c:pt>
                <c:pt idx="741">
                  <c:v>12.366666666666667</c:v>
                </c:pt>
                <c:pt idx="742">
                  <c:v>12.383333333333333</c:v>
                </c:pt>
                <c:pt idx="743">
                  <c:v>12.4</c:v>
                </c:pt>
                <c:pt idx="744">
                  <c:v>12.416666666666666</c:v>
                </c:pt>
                <c:pt idx="745">
                  <c:v>12.433333333333334</c:v>
                </c:pt>
                <c:pt idx="746">
                  <c:v>12.45</c:v>
                </c:pt>
                <c:pt idx="747">
                  <c:v>12.466666666666667</c:v>
                </c:pt>
                <c:pt idx="748">
                  <c:v>12.483333333333333</c:v>
                </c:pt>
                <c:pt idx="749">
                  <c:v>12.5</c:v>
                </c:pt>
                <c:pt idx="750">
                  <c:v>12.516666666666667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12.566666666666666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12.616666666666667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12.666666666666666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12.766666666666667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12.816666666666666</c:v>
                </c:pt>
                <c:pt idx="769">
                  <c:v>12.833333333333334</c:v>
                </c:pt>
                <c:pt idx="770">
                  <c:v>12.85</c:v>
                </c:pt>
                <c:pt idx="771">
                  <c:v>12.866666666666667</c:v>
                </c:pt>
                <c:pt idx="772">
                  <c:v>12.883333333333333</c:v>
                </c:pt>
                <c:pt idx="773">
                  <c:v>12.9</c:v>
                </c:pt>
                <c:pt idx="774">
                  <c:v>12.916666666666666</c:v>
                </c:pt>
                <c:pt idx="775">
                  <c:v>12.933333333333334</c:v>
                </c:pt>
                <c:pt idx="776">
                  <c:v>12.95</c:v>
                </c:pt>
                <c:pt idx="777">
                  <c:v>12.966666666666667</c:v>
                </c:pt>
                <c:pt idx="778">
                  <c:v>12.983333333333333</c:v>
                </c:pt>
                <c:pt idx="779">
                  <c:v>13</c:v>
                </c:pt>
                <c:pt idx="780">
                  <c:v>13.016666666666667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13.066666666666666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13.116666666666667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13.166666666666666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13.266666666666667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13.316666666666666</c:v>
                </c:pt>
                <c:pt idx="799">
                  <c:v>13.333333333333334</c:v>
                </c:pt>
                <c:pt idx="800">
                  <c:v>13.35</c:v>
                </c:pt>
                <c:pt idx="801">
                  <c:v>13.366666666666667</c:v>
                </c:pt>
                <c:pt idx="802">
                  <c:v>13.383333333333333</c:v>
                </c:pt>
                <c:pt idx="803">
                  <c:v>13.4</c:v>
                </c:pt>
                <c:pt idx="804">
                  <c:v>13.416666666666666</c:v>
                </c:pt>
                <c:pt idx="805">
                  <c:v>13.433333333333334</c:v>
                </c:pt>
                <c:pt idx="806">
                  <c:v>13.45</c:v>
                </c:pt>
                <c:pt idx="807">
                  <c:v>13.466666666666667</c:v>
                </c:pt>
                <c:pt idx="808">
                  <c:v>13.483333333333333</c:v>
                </c:pt>
                <c:pt idx="809">
                  <c:v>13.5</c:v>
                </c:pt>
                <c:pt idx="810">
                  <c:v>13.516666666666667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13.566666666666666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13.616666666666667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13.666666666666666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13.766666666666667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13.816666666666666</c:v>
                </c:pt>
                <c:pt idx="829">
                  <c:v>13.833333333333334</c:v>
                </c:pt>
                <c:pt idx="830">
                  <c:v>13.85</c:v>
                </c:pt>
                <c:pt idx="831">
                  <c:v>13.866666666666667</c:v>
                </c:pt>
                <c:pt idx="832">
                  <c:v>13.883333333333333</c:v>
                </c:pt>
                <c:pt idx="833">
                  <c:v>13.9</c:v>
                </c:pt>
                <c:pt idx="834">
                  <c:v>13.916666666666666</c:v>
                </c:pt>
                <c:pt idx="835">
                  <c:v>13.933333333333334</c:v>
                </c:pt>
                <c:pt idx="836">
                  <c:v>13.95</c:v>
                </c:pt>
                <c:pt idx="837">
                  <c:v>13.966666666666667</c:v>
                </c:pt>
                <c:pt idx="838">
                  <c:v>13.983333333333333</c:v>
                </c:pt>
                <c:pt idx="839">
                  <c:v>14</c:v>
                </c:pt>
                <c:pt idx="840">
                  <c:v>14.016666666666667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14.066666666666666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14.116666666666667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14.166666666666666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14.266666666666667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14.316666666666666</c:v>
                </c:pt>
                <c:pt idx="859">
                  <c:v>14.333333333333334</c:v>
                </c:pt>
                <c:pt idx="860">
                  <c:v>14.35</c:v>
                </c:pt>
                <c:pt idx="861">
                  <c:v>14.366666666666667</c:v>
                </c:pt>
                <c:pt idx="862">
                  <c:v>14.383333333333333</c:v>
                </c:pt>
                <c:pt idx="863">
                  <c:v>14.4</c:v>
                </c:pt>
                <c:pt idx="864">
                  <c:v>14.416666666666666</c:v>
                </c:pt>
                <c:pt idx="865">
                  <c:v>14.433333333333334</c:v>
                </c:pt>
                <c:pt idx="866">
                  <c:v>14.45</c:v>
                </c:pt>
                <c:pt idx="867">
                  <c:v>14.466666666666667</c:v>
                </c:pt>
                <c:pt idx="868">
                  <c:v>14.483333333333333</c:v>
                </c:pt>
                <c:pt idx="869">
                  <c:v>14.5</c:v>
                </c:pt>
                <c:pt idx="870">
                  <c:v>14.516666666666667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14.566666666666666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14.616666666666667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14.666666666666666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14.766666666666667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14.816666666666666</c:v>
                </c:pt>
                <c:pt idx="889">
                  <c:v>14.833333333333334</c:v>
                </c:pt>
                <c:pt idx="890">
                  <c:v>14.85</c:v>
                </c:pt>
                <c:pt idx="891">
                  <c:v>14.866666666666667</c:v>
                </c:pt>
                <c:pt idx="892">
                  <c:v>14.883333333333333</c:v>
                </c:pt>
                <c:pt idx="893">
                  <c:v>14.9</c:v>
                </c:pt>
                <c:pt idx="894">
                  <c:v>14.916666666666666</c:v>
                </c:pt>
                <c:pt idx="895">
                  <c:v>14.933333333333334</c:v>
                </c:pt>
                <c:pt idx="896">
                  <c:v>14.95</c:v>
                </c:pt>
                <c:pt idx="897">
                  <c:v>14.966666666666667</c:v>
                </c:pt>
                <c:pt idx="898">
                  <c:v>14.983333333333333</c:v>
                </c:pt>
                <c:pt idx="899">
                  <c:v>15</c:v>
                </c:pt>
                <c:pt idx="900">
                  <c:v>15.016666666666667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15.066666666666666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15.116666666666667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15.166666666666666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15.266666666666667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15.316666666666666</c:v>
                </c:pt>
                <c:pt idx="919">
                  <c:v>15.333333333333334</c:v>
                </c:pt>
                <c:pt idx="920">
                  <c:v>15.35</c:v>
                </c:pt>
                <c:pt idx="921">
                  <c:v>15.366666666666667</c:v>
                </c:pt>
                <c:pt idx="922">
                  <c:v>15.383333333333333</c:v>
                </c:pt>
                <c:pt idx="923">
                  <c:v>15.4</c:v>
                </c:pt>
                <c:pt idx="924">
                  <c:v>15.416666666666666</c:v>
                </c:pt>
                <c:pt idx="925">
                  <c:v>15.433333333333334</c:v>
                </c:pt>
                <c:pt idx="926">
                  <c:v>15.45</c:v>
                </c:pt>
                <c:pt idx="927">
                  <c:v>15.466666666666667</c:v>
                </c:pt>
                <c:pt idx="928">
                  <c:v>15.483333333333333</c:v>
                </c:pt>
                <c:pt idx="929">
                  <c:v>15.5</c:v>
                </c:pt>
                <c:pt idx="930">
                  <c:v>15.516666666666667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15.566666666666666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15.616666666666667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15.666666666666666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15.766666666666667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15.816666666666666</c:v>
                </c:pt>
                <c:pt idx="949">
                  <c:v>15.833333333333334</c:v>
                </c:pt>
                <c:pt idx="950">
                  <c:v>15.85</c:v>
                </c:pt>
                <c:pt idx="951">
                  <c:v>15.866666666666667</c:v>
                </c:pt>
                <c:pt idx="952">
                  <c:v>15.883333333333333</c:v>
                </c:pt>
                <c:pt idx="953">
                  <c:v>15.9</c:v>
                </c:pt>
                <c:pt idx="954">
                  <c:v>15.916666666666666</c:v>
                </c:pt>
                <c:pt idx="955">
                  <c:v>15.933333333333334</c:v>
                </c:pt>
                <c:pt idx="956">
                  <c:v>15.95</c:v>
                </c:pt>
                <c:pt idx="957">
                  <c:v>15.966666666666667</c:v>
                </c:pt>
                <c:pt idx="958">
                  <c:v>15.983333333333333</c:v>
                </c:pt>
                <c:pt idx="959">
                  <c:v>16</c:v>
                </c:pt>
                <c:pt idx="960">
                  <c:v>16.016666666666666</c:v>
                </c:pt>
                <c:pt idx="961">
                  <c:v>16.033333333333335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16.083333333333332</c:v>
                </c:pt>
                <c:pt idx="965">
                  <c:v>16.100000000000001</c:v>
                </c:pt>
                <c:pt idx="966">
                  <c:v>16.116666666666667</c:v>
                </c:pt>
                <c:pt idx="967">
                  <c:v>16.133333333333333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16.183333333333334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16.233333333333334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16.283333333333335</c:v>
                </c:pt>
                <c:pt idx="977">
                  <c:v>16.3</c:v>
                </c:pt>
                <c:pt idx="978">
                  <c:v>16.316666666666666</c:v>
                </c:pt>
                <c:pt idx="979">
                  <c:v>16.333333333333332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16.383333333333333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16.433333333333334</c:v>
                </c:pt>
                <c:pt idx="986">
                  <c:v>16.45</c:v>
                </c:pt>
                <c:pt idx="987">
                  <c:v>16.466666666666665</c:v>
                </c:pt>
                <c:pt idx="988">
                  <c:v>16.483333333333334</c:v>
                </c:pt>
                <c:pt idx="989">
                  <c:v>16.5</c:v>
                </c:pt>
                <c:pt idx="990">
                  <c:v>16.516666666666666</c:v>
                </c:pt>
                <c:pt idx="991">
                  <c:v>16.533333333333335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16.583333333333332</c:v>
                </c:pt>
                <c:pt idx="995">
                  <c:v>16.600000000000001</c:v>
                </c:pt>
                <c:pt idx="996">
                  <c:v>16.616666666666667</c:v>
                </c:pt>
                <c:pt idx="997">
                  <c:v>16.633333333333333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16.683333333333334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16.733333333333334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16.783333333333335</c:v>
                </c:pt>
                <c:pt idx="1007">
                  <c:v>16.8</c:v>
                </c:pt>
                <c:pt idx="1008">
                  <c:v>16.816666666666666</c:v>
                </c:pt>
                <c:pt idx="1009">
                  <c:v>16.833333333333332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16.883333333333333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16.933333333333334</c:v>
                </c:pt>
                <c:pt idx="1016">
                  <c:v>16.95</c:v>
                </c:pt>
                <c:pt idx="1017">
                  <c:v>16.966666666666665</c:v>
                </c:pt>
                <c:pt idx="1018">
                  <c:v>16.983333333333334</c:v>
                </c:pt>
                <c:pt idx="1019">
                  <c:v>17</c:v>
                </c:pt>
                <c:pt idx="1020">
                  <c:v>17.016666666666666</c:v>
                </c:pt>
                <c:pt idx="1021">
                  <c:v>17.033333333333335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17.083333333333332</c:v>
                </c:pt>
                <c:pt idx="1025">
                  <c:v>17.100000000000001</c:v>
                </c:pt>
                <c:pt idx="1026">
                  <c:v>17.116666666666667</c:v>
                </c:pt>
                <c:pt idx="1027">
                  <c:v>17.133333333333333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17.183333333333334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17.233333333333334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17.283333333333335</c:v>
                </c:pt>
                <c:pt idx="1037">
                  <c:v>17.3</c:v>
                </c:pt>
                <c:pt idx="1038">
                  <c:v>17.316666666666666</c:v>
                </c:pt>
                <c:pt idx="1039">
                  <c:v>17.333333333333332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17.383333333333333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17.433333333333334</c:v>
                </c:pt>
                <c:pt idx="1046">
                  <c:v>17.45</c:v>
                </c:pt>
                <c:pt idx="1047">
                  <c:v>17.466666666666665</c:v>
                </c:pt>
                <c:pt idx="1048">
                  <c:v>17.483333333333334</c:v>
                </c:pt>
                <c:pt idx="1049">
                  <c:v>17.5</c:v>
                </c:pt>
                <c:pt idx="1050">
                  <c:v>17.516666666666666</c:v>
                </c:pt>
                <c:pt idx="1051">
                  <c:v>17.533333333333335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17.583333333333332</c:v>
                </c:pt>
                <c:pt idx="1055">
                  <c:v>17.600000000000001</c:v>
                </c:pt>
                <c:pt idx="1056">
                  <c:v>17.616666666666667</c:v>
                </c:pt>
                <c:pt idx="1057">
                  <c:v>17.633333333333333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17.683333333333334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17.733333333333334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17.783333333333335</c:v>
                </c:pt>
                <c:pt idx="1067">
                  <c:v>17.8</c:v>
                </c:pt>
                <c:pt idx="1068">
                  <c:v>17.816666666666666</c:v>
                </c:pt>
                <c:pt idx="1069">
                  <c:v>17.833333333333332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17.883333333333333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17.933333333333334</c:v>
                </c:pt>
                <c:pt idx="1076">
                  <c:v>17.95</c:v>
                </c:pt>
                <c:pt idx="1077">
                  <c:v>17.966666666666665</c:v>
                </c:pt>
                <c:pt idx="1078">
                  <c:v>17.983333333333334</c:v>
                </c:pt>
                <c:pt idx="1079">
                  <c:v>18</c:v>
                </c:pt>
                <c:pt idx="1080">
                  <c:v>18.016666666666666</c:v>
                </c:pt>
                <c:pt idx="1081">
                  <c:v>18.033333333333335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18.083333333333332</c:v>
                </c:pt>
                <c:pt idx="1085">
                  <c:v>18.100000000000001</c:v>
                </c:pt>
                <c:pt idx="1086">
                  <c:v>18.116666666666667</c:v>
                </c:pt>
                <c:pt idx="1087">
                  <c:v>18.133333333333333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18.183333333333334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18.233333333333334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18.283333333333335</c:v>
                </c:pt>
                <c:pt idx="1097">
                  <c:v>18.3</c:v>
                </c:pt>
                <c:pt idx="1098">
                  <c:v>18.316666666666666</c:v>
                </c:pt>
                <c:pt idx="1099">
                  <c:v>18.333333333333332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18.383333333333333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18.433333333333334</c:v>
                </c:pt>
                <c:pt idx="1106">
                  <c:v>18.45</c:v>
                </c:pt>
                <c:pt idx="1107">
                  <c:v>18.466666666666665</c:v>
                </c:pt>
                <c:pt idx="1108">
                  <c:v>18.483333333333334</c:v>
                </c:pt>
                <c:pt idx="1109">
                  <c:v>18.5</c:v>
                </c:pt>
                <c:pt idx="1110">
                  <c:v>18.516666666666666</c:v>
                </c:pt>
                <c:pt idx="1111">
                  <c:v>18.533333333333335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18.583333333333332</c:v>
                </c:pt>
                <c:pt idx="1115">
                  <c:v>18.600000000000001</c:v>
                </c:pt>
                <c:pt idx="1116">
                  <c:v>18.616666666666667</c:v>
                </c:pt>
                <c:pt idx="1117">
                  <c:v>18.633333333333333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18.683333333333334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18.733333333333334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18.783333333333335</c:v>
                </c:pt>
                <c:pt idx="1127">
                  <c:v>18.8</c:v>
                </c:pt>
                <c:pt idx="1128">
                  <c:v>18.816666666666666</c:v>
                </c:pt>
                <c:pt idx="1129">
                  <c:v>18.833333333333332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18.883333333333333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18.933333333333334</c:v>
                </c:pt>
                <c:pt idx="1136">
                  <c:v>18.95</c:v>
                </c:pt>
                <c:pt idx="1137">
                  <c:v>18.966666666666665</c:v>
                </c:pt>
                <c:pt idx="1138">
                  <c:v>18.983333333333334</c:v>
                </c:pt>
                <c:pt idx="1139">
                  <c:v>19</c:v>
                </c:pt>
                <c:pt idx="1140">
                  <c:v>19.016666666666666</c:v>
                </c:pt>
                <c:pt idx="1141">
                  <c:v>19.033333333333335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19.083333333333332</c:v>
                </c:pt>
                <c:pt idx="1145">
                  <c:v>19.100000000000001</c:v>
                </c:pt>
                <c:pt idx="1146">
                  <c:v>19.116666666666667</c:v>
                </c:pt>
                <c:pt idx="1147">
                  <c:v>19.133333333333333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19.183333333333334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19.233333333333334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19.283333333333335</c:v>
                </c:pt>
                <c:pt idx="1157">
                  <c:v>19.3</c:v>
                </c:pt>
                <c:pt idx="1158">
                  <c:v>19.316666666666666</c:v>
                </c:pt>
                <c:pt idx="1159">
                  <c:v>19.333333333333332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19.383333333333333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19.433333333333334</c:v>
                </c:pt>
                <c:pt idx="1166">
                  <c:v>19.45</c:v>
                </c:pt>
                <c:pt idx="1167">
                  <c:v>19.466666666666665</c:v>
                </c:pt>
                <c:pt idx="1168">
                  <c:v>19.483333333333334</c:v>
                </c:pt>
                <c:pt idx="1169">
                  <c:v>19.5</c:v>
                </c:pt>
                <c:pt idx="1170">
                  <c:v>19.516666666666666</c:v>
                </c:pt>
                <c:pt idx="1171">
                  <c:v>19.533333333333335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19.583333333333332</c:v>
                </c:pt>
                <c:pt idx="1175">
                  <c:v>19.600000000000001</c:v>
                </c:pt>
                <c:pt idx="1176">
                  <c:v>19.616666666666667</c:v>
                </c:pt>
                <c:pt idx="1177">
                  <c:v>19.633333333333333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19.683333333333334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19.733333333333334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19.783333333333335</c:v>
                </c:pt>
                <c:pt idx="1187">
                  <c:v>19.8</c:v>
                </c:pt>
                <c:pt idx="1188">
                  <c:v>19.816666666666666</c:v>
                </c:pt>
                <c:pt idx="1189">
                  <c:v>19.833333333333332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19.883333333333333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19.933333333333334</c:v>
                </c:pt>
                <c:pt idx="1196">
                  <c:v>19.95</c:v>
                </c:pt>
                <c:pt idx="1197">
                  <c:v>19.966666666666665</c:v>
                </c:pt>
                <c:pt idx="1198">
                  <c:v>19.983333333333334</c:v>
                </c:pt>
                <c:pt idx="1199">
                  <c:v>20</c:v>
                </c:pt>
                <c:pt idx="1200">
                  <c:v>20.016666666666666</c:v>
                </c:pt>
                <c:pt idx="1201">
                  <c:v>20.033333333333335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20.083333333333332</c:v>
                </c:pt>
                <c:pt idx="1205">
                  <c:v>20.100000000000001</c:v>
                </c:pt>
                <c:pt idx="1206">
                  <c:v>20.116666666666667</c:v>
                </c:pt>
                <c:pt idx="1207">
                  <c:v>20.133333333333333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20.183333333333334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20.233333333333334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20.283333333333335</c:v>
                </c:pt>
                <c:pt idx="1217">
                  <c:v>20.3</c:v>
                </c:pt>
                <c:pt idx="1218">
                  <c:v>20.316666666666666</c:v>
                </c:pt>
                <c:pt idx="1219">
                  <c:v>20.333333333333332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20.383333333333333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20.433333333333334</c:v>
                </c:pt>
                <c:pt idx="1226">
                  <c:v>20.45</c:v>
                </c:pt>
                <c:pt idx="1227">
                  <c:v>20.466666666666665</c:v>
                </c:pt>
                <c:pt idx="1228">
                  <c:v>20.483333333333334</c:v>
                </c:pt>
                <c:pt idx="1229">
                  <c:v>20.5</c:v>
                </c:pt>
                <c:pt idx="1230">
                  <c:v>20.516666666666666</c:v>
                </c:pt>
                <c:pt idx="1231">
                  <c:v>20.533333333333335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20.583333333333332</c:v>
                </c:pt>
                <c:pt idx="1235">
                  <c:v>20.6</c:v>
                </c:pt>
                <c:pt idx="1236">
                  <c:v>20.616666666666667</c:v>
                </c:pt>
                <c:pt idx="1237">
                  <c:v>20.633333333333333</c:v>
                </c:pt>
                <c:pt idx="1238">
                  <c:v>20.65</c:v>
                </c:pt>
                <c:pt idx="1239">
                  <c:v>20.666666666666668</c:v>
                </c:pt>
                <c:pt idx="1240">
                  <c:v>20.683333333333334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20.733333333333334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20.783333333333335</c:v>
                </c:pt>
                <c:pt idx="1247">
                  <c:v>20.8</c:v>
                </c:pt>
                <c:pt idx="1248">
                  <c:v>20.816666666666666</c:v>
                </c:pt>
                <c:pt idx="1249">
                  <c:v>20.833333333333332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20.883333333333333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20.933333333333334</c:v>
                </c:pt>
                <c:pt idx="1256">
                  <c:v>20.95</c:v>
                </c:pt>
                <c:pt idx="1257">
                  <c:v>20.966666666666665</c:v>
                </c:pt>
                <c:pt idx="1258">
                  <c:v>20.983333333333334</c:v>
                </c:pt>
                <c:pt idx="1259">
                  <c:v>21</c:v>
                </c:pt>
                <c:pt idx="1260">
                  <c:v>21.016666666666666</c:v>
                </c:pt>
                <c:pt idx="1261">
                  <c:v>21.033333333333335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21.083333333333332</c:v>
                </c:pt>
                <c:pt idx="1265">
                  <c:v>21.1</c:v>
                </c:pt>
                <c:pt idx="1266">
                  <c:v>21.116666666666667</c:v>
                </c:pt>
                <c:pt idx="1267">
                  <c:v>21.133333333333333</c:v>
                </c:pt>
                <c:pt idx="1268">
                  <c:v>21.15</c:v>
                </c:pt>
                <c:pt idx="1269">
                  <c:v>21.166666666666668</c:v>
                </c:pt>
                <c:pt idx="1270">
                  <c:v>21.183333333333334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21.233333333333334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21.283333333333335</c:v>
                </c:pt>
                <c:pt idx="1277">
                  <c:v>21.3</c:v>
                </c:pt>
                <c:pt idx="1278">
                  <c:v>21.316666666666666</c:v>
                </c:pt>
                <c:pt idx="1279">
                  <c:v>21.333333333333332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21.383333333333333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21.433333333333334</c:v>
                </c:pt>
                <c:pt idx="1286">
                  <c:v>21.45</c:v>
                </c:pt>
                <c:pt idx="1287">
                  <c:v>21.466666666666665</c:v>
                </c:pt>
                <c:pt idx="1288">
                  <c:v>21.483333333333334</c:v>
                </c:pt>
                <c:pt idx="1289">
                  <c:v>21.5</c:v>
                </c:pt>
                <c:pt idx="1290">
                  <c:v>21.516666666666666</c:v>
                </c:pt>
                <c:pt idx="1291">
                  <c:v>21.533333333333335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21.583333333333332</c:v>
                </c:pt>
                <c:pt idx="1295">
                  <c:v>21.6</c:v>
                </c:pt>
                <c:pt idx="1296">
                  <c:v>21.616666666666667</c:v>
                </c:pt>
                <c:pt idx="1297">
                  <c:v>21.633333333333333</c:v>
                </c:pt>
                <c:pt idx="1298">
                  <c:v>21.65</c:v>
                </c:pt>
                <c:pt idx="1299">
                  <c:v>21.666666666666668</c:v>
                </c:pt>
                <c:pt idx="1300">
                  <c:v>21.683333333333334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21.733333333333334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21.783333333333335</c:v>
                </c:pt>
                <c:pt idx="1307">
                  <c:v>21.8</c:v>
                </c:pt>
                <c:pt idx="1308">
                  <c:v>21.816666666666666</c:v>
                </c:pt>
                <c:pt idx="1309">
                  <c:v>21.833333333333332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21.883333333333333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21.933333333333334</c:v>
                </c:pt>
                <c:pt idx="1316">
                  <c:v>21.95</c:v>
                </c:pt>
                <c:pt idx="1317">
                  <c:v>21.966666666666665</c:v>
                </c:pt>
                <c:pt idx="1318">
                  <c:v>21.983333333333334</c:v>
                </c:pt>
                <c:pt idx="1319">
                  <c:v>22</c:v>
                </c:pt>
                <c:pt idx="1320">
                  <c:v>22.016666666666666</c:v>
                </c:pt>
                <c:pt idx="1321">
                  <c:v>22.033333333333335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22.083333333333332</c:v>
                </c:pt>
                <c:pt idx="1325">
                  <c:v>22.1</c:v>
                </c:pt>
                <c:pt idx="1326">
                  <c:v>22.116666666666667</c:v>
                </c:pt>
                <c:pt idx="1327">
                  <c:v>22.133333333333333</c:v>
                </c:pt>
                <c:pt idx="1328">
                  <c:v>22.15</c:v>
                </c:pt>
                <c:pt idx="1329">
                  <c:v>22.166666666666668</c:v>
                </c:pt>
                <c:pt idx="1330">
                  <c:v>22.183333333333334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22.233333333333334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22.283333333333335</c:v>
                </c:pt>
                <c:pt idx="1337">
                  <c:v>22.3</c:v>
                </c:pt>
                <c:pt idx="1338">
                  <c:v>22.316666666666666</c:v>
                </c:pt>
                <c:pt idx="1339">
                  <c:v>22.333333333333332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22.383333333333333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22.433333333333334</c:v>
                </c:pt>
                <c:pt idx="1346">
                  <c:v>22.45</c:v>
                </c:pt>
                <c:pt idx="1347">
                  <c:v>22.466666666666665</c:v>
                </c:pt>
                <c:pt idx="1348">
                  <c:v>22.483333333333334</c:v>
                </c:pt>
                <c:pt idx="1349">
                  <c:v>22.5</c:v>
                </c:pt>
                <c:pt idx="1350">
                  <c:v>22.516666666666666</c:v>
                </c:pt>
                <c:pt idx="1351">
                  <c:v>22.533333333333335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22.583333333333332</c:v>
                </c:pt>
                <c:pt idx="1355">
                  <c:v>22.6</c:v>
                </c:pt>
                <c:pt idx="1356">
                  <c:v>22.616666666666667</c:v>
                </c:pt>
                <c:pt idx="1357">
                  <c:v>22.633333333333333</c:v>
                </c:pt>
                <c:pt idx="1358">
                  <c:v>22.65</c:v>
                </c:pt>
                <c:pt idx="1359">
                  <c:v>22.666666666666668</c:v>
                </c:pt>
                <c:pt idx="1360">
                  <c:v>22.683333333333334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22.733333333333334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22.783333333333335</c:v>
                </c:pt>
                <c:pt idx="1367">
                  <c:v>22.8</c:v>
                </c:pt>
                <c:pt idx="1368">
                  <c:v>22.816666666666666</c:v>
                </c:pt>
                <c:pt idx="1369">
                  <c:v>22.833333333333332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22.883333333333333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22.933333333333334</c:v>
                </c:pt>
                <c:pt idx="1376">
                  <c:v>22.95</c:v>
                </c:pt>
                <c:pt idx="1377">
                  <c:v>22.966666666666665</c:v>
                </c:pt>
                <c:pt idx="1378">
                  <c:v>22.983333333333334</c:v>
                </c:pt>
                <c:pt idx="1379">
                  <c:v>23</c:v>
                </c:pt>
                <c:pt idx="1380">
                  <c:v>23.016666666666666</c:v>
                </c:pt>
                <c:pt idx="1381">
                  <c:v>23.033333333333335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23.083333333333332</c:v>
                </c:pt>
                <c:pt idx="1385">
                  <c:v>23.1</c:v>
                </c:pt>
                <c:pt idx="1386">
                  <c:v>23.116666666666667</c:v>
                </c:pt>
                <c:pt idx="1387">
                  <c:v>23.133333333333333</c:v>
                </c:pt>
                <c:pt idx="1388">
                  <c:v>23.15</c:v>
                </c:pt>
                <c:pt idx="1389">
                  <c:v>23.166666666666668</c:v>
                </c:pt>
                <c:pt idx="1390">
                  <c:v>23.183333333333334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23.233333333333334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23.283333333333335</c:v>
                </c:pt>
                <c:pt idx="1397">
                  <c:v>23.3</c:v>
                </c:pt>
                <c:pt idx="1398">
                  <c:v>23.316666666666666</c:v>
                </c:pt>
                <c:pt idx="1399">
                  <c:v>23.333333333333332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23.383333333333333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23.433333333333334</c:v>
                </c:pt>
                <c:pt idx="1406">
                  <c:v>23.45</c:v>
                </c:pt>
                <c:pt idx="1407">
                  <c:v>23.466666666666665</c:v>
                </c:pt>
                <c:pt idx="1408">
                  <c:v>23.483333333333334</c:v>
                </c:pt>
                <c:pt idx="1409">
                  <c:v>23.5</c:v>
                </c:pt>
                <c:pt idx="1410">
                  <c:v>23.516666666666666</c:v>
                </c:pt>
                <c:pt idx="1411">
                  <c:v>23.533333333333335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23.583333333333332</c:v>
                </c:pt>
                <c:pt idx="1415">
                  <c:v>23.6</c:v>
                </c:pt>
                <c:pt idx="1416">
                  <c:v>23.616666666666667</c:v>
                </c:pt>
                <c:pt idx="1417">
                  <c:v>23.633333333333333</c:v>
                </c:pt>
                <c:pt idx="1418">
                  <c:v>23.65</c:v>
                </c:pt>
                <c:pt idx="1419">
                  <c:v>23.666666666666668</c:v>
                </c:pt>
                <c:pt idx="1420">
                  <c:v>23.683333333333334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23.733333333333334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23.783333333333335</c:v>
                </c:pt>
                <c:pt idx="1427">
                  <c:v>23.8</c:v>
                </c:pt>
                <c:pt idx="1428">
                  <c:v>23.816666666666666</c:v>
                </c:pt>
                <c:pt idx="1429">
                  <c:v>23.833333333333332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23.883333333333333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23.933333333333334</c:v>
                </c:pt>
                <c:pt idx="1436">
                  <c:v>23.95</c:v>
                </c:pt>
                <c:pt idx="1437">
                  <c:v>23.966666666666665</c:v>
                </c:pt>
                <c:pt idx="1438">
                  <c:v>23.983333333333334</c:v>
                </c:pt>
                <c:pt idx="1439">
                  <c:v>24</c:v>
                </c:pt>
                <c:pt idx="1440">
                  <c:v>24.016666666666666</c:v>
                </c:pt>
                <c:pt idx="1441">
                  <c:v>24.033333333333335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24.083333333333332</c:v>
                </c:pt>
                <c:pt idx="1445">
                  <c:v>24.1</c:v>
                </c:pt>
                <c:pt idx="1446">
                  <c:v>24.116666666666667</c:v>
                </c:pt>
                <c:pt idx="1447">
                  <c:v>24.133333333333333</c:v>
                </c:pt>
                <c:pt idx="1448">
                  <c:v>24.15</c:v>
                </c:pt>
                <c:pt idx="1449">
                  <c:v>24.166666666666668</c:v>
                </c:pt>
                <c:pt idx="1450">
                  <c:v>24.183333333333334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24.233333333333334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24.283333333333335</c:v>
                </c:pt>
                <c:pt idx="1457">
                  <c:v>24.3</c:v>
                </c:pt>
                <c:pt idx="1458">
                  <c:v>24.316666666666666</c:v>
                </c:pt>
                <c:pt idx="1459">
                  <c:v>24.333333333333332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24.383333333333333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24.433333333333334</c:v>
                </c:pt>
                <c:pt idx="1466">
                  <c:v>24.45</c:v>
                </c:pt>
                <c:pt idx="1467">
                  <c:v>24.466666666666665</c:v>
                </c:pt>
                <c:pt idx="1468">
                  <c:v>24.483333333333334</c:v>
                </c:pt>
                <c:pt idx="1469">
                  <c:v>24.5</c:v>
                </c:pt>
                <c:pt idx="1470">
                  <c:v>24.516666666666666</c:v>
                </c:pt>
                <c:pt idx="1471">
                  <c:v>24.533333333333335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24.583333333333332</c:v>
                </c:pt>
                <c:pt idx="1475">
                  <c:v>24.6</c:v>
                </c:pt>
                <c:pt idx="1476">
                  <c:v>24.616666666666667</c:v>
                </c:pt>
                <c:pt idx="1477">
                  <c:v>24.633333333333333</c:v>
                </c:pt>
                <c:pt idx="1478">
                  <c:v>24.65</c:v>
                </c:pt>
                <c:pt idx="1479">
                  <c:v>24.666666666666668</c:v>
                </c:pt>
                <c:pt idx="1480">
                  <c:v>24.683333333333334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24.733333333333334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24.783333333333335</c:v>
                </c:pt>
                <c:pt idx="1487">
                  <c:v>24.8</c:v>
                </c:pt>
                <c:pt idx="1488">
                  <c:v>24.816666666666666</c:v>
                </c:pt>
                <c:pt idx="1489">
                  <c:v>24.833333333333332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24.883333333333333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24.933333333333334</c:v>
                </c:pt>
                <c:pt idx="1496">
                  <c:v>24.95</c:v>
                </c:pt>
                <c:pt idx="1497">
                  <c:v>24.966666666666665</c:v>
                </c:pt>
                <c:pt idx="1498">
                  <c:v>24.983333333333334</c:v>
                </c:pt>
                <c:pt idx="1499">
                  <c:v>25</c:v>
                </c:pt>
                <c:pt idx="1500">
                  <c:v>25.016666666666666</c:v>
                </c:pt>
                <c:pt idx="1501">
                  <c:v>25.033333333333335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25.083333333333332</c:v>
                </c:pt>
                <c:pt idx="1505">
                  <c:v>25.1</c:v>
                </c:pt>
                <c:pt idx="1506">
                  <c:v>25.116666666666667</c:v>
                </c:pt>
                <c:pt idx="1507">
                  <c:v>25.133333333333333</c:v>
                </c:pt>
                <c:pt idx="1508">
                  <c:v>25.15</c:v>
                </c:pt>
                <c:pt idx="1509">
                  <c:v>25.166666666666668</c:v>
                </c:pt>
                <c:pt idx="1510">
                  <c:v>25.183333333333334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25.233333333333334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25.283333333333335</c:v>
                </c:pt>
                <c:pt idx="1517">
                  <c:v>25.3</c:v>
                </c:pt>
                <c:pt idx="1518">
                  <c:v>25.316666666666666</c:v>
                </c:pt>
                <c:pt idx="1519">
                  <c:v>25.333333333333332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25.383333333333333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25.433333333333334</c:v>
                </c:pt>
                <c:pt idx="1526">
                  <c:v>25.45</c:v>
                </c:pt>
                <c:pt idx="1527">
                  <c:v>25.466666666666665</c:v>
                </c:pt>
                <c:pt idx="1528">
                  <c:v>25.483333333333334</c:v>
                </c:pt>
                <c:pt idx="1529">
                  <c:v>25.5</c:v>
                </c:pt>
                <c:pt idx="1530">
                  <c:v>25.516666666666666</c:v>
                </c:pt>
                <c:pt idx="1531">
                  <c:v>25.533333333333335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25.583333333333332</c:v>
                </c:pt>
                <c:pt idx="1535">
                  <c:v>25.6</c:v>
                </c:pt>
                <c:pt idx="1536">
                  <c:v>25.616666666666667</c:v>
                </c:pt>
                <c:pt idx="1537">
                  <c:v>25.633333333333333</c:v>
                </c:pt>
                <c:pt idx="1538">
                  <c:v>25.65</c:v>
                </c:pt>
                <c:pt idx="1539">
                  <c:v>25.666666666666668</c:v>
                </c:pt>
                <c:pt idx="1540">
                  <c:v>25.683333333333334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25.733333333333334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25.783333333333335</c:v>
                </c:pt>
                <c:pt idx="1547">
                  <c:v>25.8</c:v>
                </c:pt>
                <c:pt idx="1548">
                  <c:v>25.816666666666666</c:v>
                </c:pt>
                <c:pt idx="1549">
                  <c:v>25.833333333333332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25.883333333333333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25.933333333333334</c:v>
                </c:pt>
                <c:pt idx="1556">
                  <c:v>25.95</c:v>
                </c:pt>
                <c:pt idx="1557">
                  <c:v>25.966666666666665</c:v>
                </c:pt>
                <c:pt idx="1558">
                  <c:v>25.983333333333334</c:v>
                </c:pt>
                <c:pt idx="1559">
                  <c:v>26</c:v>
                </c:pt>
                <c:pt idx="1560">
                  <c:v>26.016666666666666</c:v>
                </c:pt>
                <c:pt idx="1561">
                  <c:v>26.033333333333335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26.083333333333332</c:v>
                </c:pt>
                <c:pt idx="1565">
                  <c:v>26.1</c:v>
                </c:pt>
                <c:pt idx="1566">
                  <c:v>26.116666666666667</c:v>
                </c:pt>
                <c:pt idx="1567">
                  <c:v>26.133333333333333</c:v>
                </c:pt>
                <c:pt idx="1568">
                  <c:v>26.15</c:v>
                </c:pt>
                <c:pt idx="1569">
                  <c:v>26.166666666666668</c:v>
                </c:pt>
                <c:pt idx="1570">
                  <c:v>26.183333333333334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26.233333333333334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26.283333333333335</c:v>
                </c:pt>
                <c:pt idx="1577">
                  <c:v>26.3</c:v>
                </c:pt>
                <c:pt idx="1578">
                  <c:v>26.316666666666666</c:v>
                </c:pt>
                <c:pt idx="1579">
                  <c:v>26.333333333333332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26.383333333333333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26.433333333333334</c:v>
                </c:pt>
                <c:pt idx="1586">
                  <c:v>26.45</c:v>
                </c:pt>
                <c:pt idx="1587">
                  <c:v>26.466666666666665</c:v>
                </c:pt>
                <c:pt idx="1588">
                  <c:v>26.483333333333334</c:v>
                </c:pt>
                <c:pt idx="1589">
                  <c:v>26.5</c:v>
                </c:pt>
                <c:pt idx="1590">
                  <c:v>26.516666666666666</c:v>
                </c:pt>
                <c:pt idx="1591">
                  <c:v>26.533333333333335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26.583333333333332</c:v>
                </c:pt>
                <c:pt idx="1595">
                  <c:v>26.6</c:v>
                </c:pt>
                <c:pt idx="1596">
                  <c:v>26.616666666666667</c:v>
                </c:pt>
                <c:pt idx="1597">
                  <c:v>26.633333333333333</c:v>
                </c:pt>
                <c:pt idx="1598">
                  <c:v>26.65</c:v>
                </c:pt>
                <c:pt idx="1599">
                  <c:v>26.666666666666668</c:v>
                </c:pt>
                <c:pt idx="1600">
                  <c:v>26.683333333333334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26.733333333333334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26.783333333333335</c:v>
                </c:pt>
                <c:pt idx="1607">
                  <c:v>26.8</c:v>
                </c:pt>
                <c:pt idx="1608">
                  <c:v>26.816666666666666</c:v>
                </c:pt>
                <c:pt idx="1609">
                  <c:v>26.833333333333332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26.883333333333333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26.933333333333334</c:v>
                </c:pt>
                <c:pt idx="1616">
                  <c:v>26.95</c:v>
                </c:pt>
                <c:pt idx="1617">
                  <c:v>26.966666666666665</c:v>
                </c:pt>
                <c:pt idx="1618">
                  <c:v>26.983333333333334</c:v>
                </c:pt>
                <c:pt idx="1619">
                  <c:v>27</c:v>
                </c:pt>
                <c:pt idx="1620">
                  <c:v>27.016666666666666</c:v>
                </c:pt>
                <c:pt idx="1621">
                  <c:v>27.033333333333335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27.083333333333332</c:v>
                </c:pt>
                <c:pt idx="1625">
                  <c:v>27.1</c:v>
                </c:pt>
                <c:pt idx="1626">
                  <c:v>27.116666666666667</c:v>
                </c:pt>
                <c:pt idx="1627">
                  <c:v>27.133333333333333</c:v>
                </c:pt>
                <c:pt idx="1628">
                  <c:v>27.15</c:v>
                </c:pt>
                <c:pt idx="1629">
                  <c:v>27.166666666666668</c:v>
                </c:pt>
                <c:pt idx="1630">
                  <c:v>27.183333333333334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27.233333333333334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27.283333333333335</c:v>
                </c:pt>
                <c:pt idx="1637">
                  <c:v>27.3</c:v>
                </c:pt>
                <c:pt idx="1638">
                  <c:v>27.316666666666666</c:v>
                </c:pt>
                <c:pt idx="1639">
                  <c:v>27.333333333333332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27.383333333333333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27.433333333333334</c:v>
                </c:pt>
                <c:pt idx="1646">
                  <c:v>27.45</c:v>
                </c:pt>
                <c:pt idx="1647">
                  <c:v>27.466666666666665</c:v>
                </c:pt>
                <c:pt idx="1648">
                  <c:v>27.483333333333334</c:v>
                </c:pt>
                <c:pt idx="1649">
                  <c:v>27.5</c:v>
                </c:pt>
                <c:pt idx="1650">
                  <c:v>27.516666666666666</c:v>
                </c:pt>
                <c:pt idx="1651">
                  <c:v>27.533333333333335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27.583333333333332</c:v>
                </c:pt>
                <c:pt idx="1655">
                  <c:v>27.6</c:v>
                </c:pt>
                <c:pt idx="1656">
                  <c:v>27.616666666666667</c:v>
                </c:pt>
                <c:pt idx="1657">
                  <c:v>27.633333333333333</c:v>
                </c:pt>
                <c:pt idx="1658">
                  <c:v>27.65</c:v>
                </c:pt>
                <c:pt idx="1659">
                  <c:v>27.666666666666668</c:v>
                </c:pt>
                <c:pt idx="1660">
                  <c:v>27.683333333333334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27.733333333333334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27.783333333333335</c:v>
                </c:pt>
                <c:pt idx="1667">
                  <c:v>27.8</c:v>
                </c:pt>
                <c:pt idx="1668">
                  <c:v>27.816666666666666</c:v>
                </c:pt>
                <c:pt idx="1669">
                  <c:v>27.833333333333332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27.883333333333333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27.933333333333334</c:v>
                </c:pt>
                <c:pt idx="1676">
                  <c:v>27.95</c:v>
                </c:pt>
                <c:pt idx="1677">
                  <c:v>27.966666666666665</c:v>
                </c:pt>
                <c:pt idx="1678">
                  <c:v>27.983333333333334</c:v>
                </c:pt>
                <c:pt idx="1679">
                  <c:v>28</c:v>
                </c:pt>
                <c:pt idx="1680">
                  <c:v>28.016666666666666</c:v>
                </c:pt>
                <c:pt idx="1681">
                  <c:v>28.033333333333335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28.083333333333332</c:v>
                </c:pt>
                <c:pt idx="1685">
                  <c:v>28.1</c:v>
                </c:pt>
                <c:pt idx="1686">
                  <c:v>28.116666666666667</c:v>
                </c:pt>
                <c:pt idx="1687">
                  <c:v>28.133333333333333</c:v>
                </c:pt>
                <c:pt idx="1688">
                  <c:v>28.15</c:v>
                </c:pt>
                <c:pt idx="1689">
                  <c:v>28.166666666666668</c:v>
                </c:pt>
                <c:pt idx="1690">
                  <c:v>28.183333333333334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28.233333333333334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28.283333333333335</c:v>
                </c:pt>
                <c:pt idx="1697">
                  <c:v>28.3</c:v>
                </c:pt>
                <c:pt idx="1698">
                  <c:v>28.316666666666666</c:v>
                </c:pt>
                <c:pt idx="1699">
                  <c:v>28.333333333333332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28.383333333333333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28.433333333333334</c:v>
                </c:pt>
                <c:pt idx="1706">
                  <c:v>28.45</c:v>
                </c:pt>
                <c:pt idx="1707">
                  <c:v>28.466666666666665</c:v>
                </c:pt>
                <c:pt idx="1708">
                  <c:v>28.483333333333334</c:v>
                </c:pt>
                <c:pt idx="1709">
                  <c:v>28.5</c:v>
                </c:pt>
                <c:pt idx="1710">
                  <c:v>28.516666666666666</c:v>
                </c:pt>
                <c:pt idx="1711">
                  <c:v>28.533333333333335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28.583333333333332</c:v>
                </c:pt>
                <c:pt idx="1715">
                  <c:v>28.6</c:v>
                </c:pt>
                <c:pt idx="1716">
                  <c:v>28.616666666666667</c:v>
                </c:pt>
                <c:pt idx="1717">
                  <c:v>28.633333333333333</c:v>
                </c:pt>
                <c:pt idx="1718">
                  <c:v>28.65</c:v>
                </c:pt>
                <c:pt idx="1719">
                  <c:v>28.666666666666668</c:v>
                </c:pt>
                <c:pt idx="1720">
                  <c:v>28.683333333333334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28.733333333333334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28.783333333333335</c:v>
                </c:pt>
                <c:pt idx="1727">
                  <c:v>28.8</c:v>
                </c:pt>
                <c:pt idx="1728">
                  <c:v>28.816666666666666</c:v>
                </c:pt>
                <c:pt idx="1729">
                  <c:v>28.833333333333332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28.883333333333333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28.933333333333334</c:v>
                </c:pt>
                <c:pt idx="1736">
                  <c:v>28.95</c:v>
                </c:pt>
                <c:pt idx="1737">
                  <c:v>28.966666666666665</c:v>
                </c:pt>
                <c:pt idx="1738">
                  <c:v>28.983333333333334</c:v>
                </c:pt>
                <c:pt idx="1739">
                  <c:v>29</c:v>
                </c:pt>
                <c:pt idx="1740">
                  <c:v>29.016666666666666</c:v>
                </c:pt>
                <c:pt idx="1741">
                  <c:v>29.033333333333335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29.083333333333332</c:v>
                </c:pt>
                <c:pt idx="1745">
                  <c:v>29.1</c:v>
                </c:pt>
                <c:pt idx="1746">
                  <c:v>29.116666666666667</c:v>
                </c:pt>
                <c:pt idx="1747">
                  <c:v>29.133333333333333</c:v>
                </c:pt>
                <c:pt idx="1748">
                  <c:v>29.15</c:v>
                </c:pt>
                <c:pt idx="1749">
                  <c:v>29.166666666666668</c:v>
                </c:pt>
                <c:pt idx="1750">
                  <c:v>29.183333333333334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29.233333333333334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29.283333333333335</c:v>
                </c:pt>
                <c:pt idx="1757">
                  <c:v>29.3</c:v>
                </c:pt>
                <c:pt idx="1758">
                  <c:v>29.316666666666666</c:v>
                </c:pt>
                <c:pt idx="1759">
                  <c:v>29.333333333333332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29.383333333333333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29.433333333333334</c:v>
                </c:pt>
                <c:pt idx="1766">
                  <c:v>29.45</c:v>
                </c:pt>
                <c:pt idx="1767">
                  <c:v>29.466666666666665</c:v>
                </c:pt>
                <c:pt idx="1768">
                  <c:v>29.483333333333334</c:v>
                </c:pt>
                <c:pt idx="1769">
                  <c:v>29.5</c:v>
                </c:pt>
                <c:pt idx="1770">
                  <c:v>29.516666666666666</c:v>
                </c:pt>
                <c:pt idx="1771">
                  <c:v>29.533333333333335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29.583333333333332</c:v>
                </c:pt>
                <c:pt idx="1775">
                  <c:v>29.6</c:v>
                </c:pt>
                <c:pt idx="1776">
                  <c:v>29.616666666666667</c:v>
                </c:pt>
                <c:pt idx="1777">
                  <c:v>29.633333333333333</c:v>
                </c:pt>
                <c:pt idx="1778">
                  <c:v>29.65</c:v>
                </c:pt>
                <c:pt idx="1779">
                  <c:v>29.666666666666668</c:v>
                </c:pt>
                <c:pt idx="1780">
                  <c:v>29.683333333333334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29.733333333333334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29.783333333333335</c:v>
                </c:pt>
                <c:pt idx="1787">
                  <c:v>29.8</c:v>
                </c:pt>
                <c:pt idx="1788">
                  <c:v>29.816666666666666</c:v>
                </c:pt>
                <c:pt idx="1789">
                  <c:v>29.833333333333332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29.883333333333333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29.933333333333334</c:v>
                </c:pt>
                <c:pt idx="1796">
                  <c:v>29.95</c:v>
                </c:pt>
                <c:pt idx="1797">
                  <c:v>29.966666666666665</c:v>
                </c:pt>
                <c:pt idx="1798">
                  <c:v>29.983333333333334</c:v>
                </c:pt>
                <c:pt idx="1799">
                  <c:v>30</c:v>
                </c:pt>
                <c:pt idx="1800">
                  <c:v>30.016666666666666</c:v>
                </c:pt>
                <c:pt idx="1801">
                  <c:v>30.033333333333335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30.083333333333332</c:v>
                </c:pt>
                <c:pt idx="1805">
                  <c:v>30.1</c:v>
                </c:pt>
                <c:pt idx="1806">
                  <c:v>30.116666666666667</c:v>
                </c:pt>
                <c:pt idx="1807">
                  <c:v>30.133333333333333</c:v>
                </c:pt>
                <c:pt idx="1808">
                  <c:v>30.15</c:v>
                </c:pt>
                <c:pt idx="1809">
                  <c:v>30.166666666666668</c:v>
                </c:pt>
                <c:pt idx="1810">
                  <c:v>30.183333333333334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30.233333333333334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30.283333333333335</c:v>
                </c:pt>
                <c:pt idx="1817">
                  <c:v>30.3</c:v>
                </c:pt>
                <c:pt idx="1818">
                  <c:v>30.316666666666666</c:v>
                </c:pt>
                <c:pt idx="1819">
                  <c:v>30.333333333333332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30.383333333333333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30.433333333333334</c:v>
                </c:pt>
                <c:pt idx="1826">
                  <c:v>30.45</c:v>
                </c:pt>
                <c:pt idx="1827">
                  <c:v>30.466666666666665</c:v>
                </c:pt>
                <c:pt idx="1828">
                  <c:v>30.483333333333334</c:v>
                </c:pt>
                <c:pt idx="1829">
                  <c:v>30.5</c:v>
                </c:pt>
                <c:pt idx="1830">
                  <c:v>30.516666666666666</c:v>
                </c:pt>
                <c:pt idx="1831">
                  <c:v>30.533333333333335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30.583333333333332</c:v>
                </c:pt>
                <c:pt idx="1835">
                  <c:v>30.6</c:v>
                </c:pt>
                <c:pt idx="1836">
                  <c:v>30.616666666666667</c:v>
                </c:pt>
                <c:pt idx="1837">
                  <c:v>30.633333333333333</c:v>
                </c:pt>
                <c:pt idx="1838">
                  <c:v>30.65</c:v>
                </c:pt>
                <c:pt idx="1839">
                  <c:v>30.666666666666668</c:v>
                </c:pt>
                <c:pt idx="1840">
                  <c:v>30.683333333333334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30.733333333333334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30.783333333333335</c:v>
                </c:pt>
                <c:pt idx="1847">
                  <c:v>30.8</c:v>
                </c:pt>
                <c:pt idx="1848">
                  <c:v>30.816666666666666</c:v>
                </c:pt>
                <c:pt idx="1849">
                  <c:v>30.833333333333332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30.883333333333333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30.933333333333334</c:v>
                </c:pt>
                <c:pt idx="1856">
                  <c:v>30.95</c:v>
                </c:pt>
                <c:pt idx="1857">
                  <c:v>30.966666666666665</c:v>
                </c:pt>
                <c:pt idx="1858">
                  <c:v>30.983333333333334</c:v>
                </c:pt>
                <c:pt idx="1859">
                  <c:v>31</c:v>
                </c:pt>
                <c:pt idx="1860">
                  <c:v>31.016666666666666</c:v>
                </c:pt>
                <c:pt idx="1861">
                  <c:v>31.033333333333335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31.083333333333332</c:v>
                </c:pt>
                <c:pt idx="1865">
                  <c:v>31.1</c:v>
                </c:pt>
                <c:pt idx="1866">
                  <c:v>31.116666666666667</c:v>
                </c:pt>
                <c:pt idx="1867">
                  <c:v>31.133333333333333</c:v>
                </c:pt>
                <c:pt idx="1868">
                  <c:v>31.15</c:v>
                </c:pt>
                <c:pt idx="1869">
                  <c:v>31.166666666666668</c:v>
                </c:pt>
                <c:pt idx="1870">
                  <c:v>31.183333333333334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31.233333333333334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31.283333333333335</c:v>
                </c:pt>
                <c:pt idx="1877">
                  <c:v>31.3</c:v>
                </c:pt>
                <c:pt idx="1878">
                  <c:v>31.316666666666666</c:v>
                </c:pt>
                <c:pt idx="1879">
                  <c:v>31.333333333333332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31.383333333333333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31.433333333333334</c:v>
                </c:pt>
                <c:pt idx="1886">
                  <c:v>31.45</c:v>
                </c:pt>
                <c:pt idx="1887">
                  <c:v>31.466666666666665</c:v>
                </c:pt>
                <c:pt idx="1888">
                  <c:v>31.483333333333334</c:v>
                </c:pt>
                <c:pt idx="1889">
                  <c:v>31.5</c:v>
                </c:pt>
                <c:pt idx="1890">
                  <c:v>31.516666666666666</c:v>
                </c:pt>
                <c:pt idx="1891">
                  <c:v>31.533333333333335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31.583333333333332</c:v>
                </c:pt>
                <c:pt idx="1895">
                  <c:v>31.6</c:v>
                </c:pt>
                <c:pt idx="1896">
                  <c:v>31.616666666666667</c:v>
                </c:pt>
                <c:pt idx="1897">
                  <c:v>31.633333333333333</c:v>
                </c:pt>
                <c:pt idx="1898">
                  <c:v>31.65</c:v>
                </c:pt>
                <c:pt idx="1899">
                  <c:v>31.666666666666668</c:v>
                </c:pt>
                <c:pt idx="1900">
                  <c:v>31.683333333333334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31.733333333333334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31.783333333333335</c:v>
                </c:pt>
                <c:pt idx="1907">
                  <c:v>31.8</c:v>
                </c:pt>
                <c:pt idx="1908">
                  <c:v>31.816666666666666</c:v>
                </c:pt>
                <c:pt idx="1909">
                  <c:v>31.833333333333332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31.883333333333333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31.933333333333334</c:v>
                </c:pt>
                <c:pt idx="1916">
                  <c:v>31.95</c:v>
                </c:pt>
                <c:pt idx="1917">
                  <c:v>31.966666666666665</c:v>
                </c:pt>
                <c:pt idx="1918">
                  <c:v>31.983333333333334</c:v>
                </c:pt>
                <c:pt idx="1919">
                  <c:v>32</c:v>
                </c:pt>
                <c:pt idx="1920">
                  <c:v>32.016666666666666</c:v>
                </c:pt>
                <c:pt idx="1921">
                  <c:v>32.033333333333331</c:v>
                </c:pt>
                <c:pt idx="1922">
                  <c:v>32.049999999999997</c:v>
                </c:pt>
                <c:pt idx="1923">
                  <c:v>32.06666666666667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32.116666666666667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32.166666666666664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32.216666666666669</c:v>
                </c:pt>
                <c:pt idx="1933">
                  <c:v>32.233333333333334</c:v>
                </c:pt>
                <c:pt idx="1934">
                  <c:v>32.25</c:v>
                </c:pt>
                <c:pt idx="1935">
                  <c:v>32.266666666666666</c:v>
                </c:pt>
                <c:pt idx="1936">
                  <c:v>32.283333333333331</c:v>
                </c:pt>
                <c:pt idx="1937">
                  <c:v>32.299999999999997</c:v>
                </c:pt>
                <c:pt idx="1938">
                  <c:v>32.31666666666667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32.366666666666667</c:v>
                </c:pt>
                <c:pt idx="1942">
                  <c:v>32.383333333333333</c:v>
                </c:pt>
                <c:pt idx="1943">
                  <c:v>32.4</c:v>
                </c:pt>
                <c:pt idx="1944">
                  <c:v>32.416666666666664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32.466666666666669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32.516666666666666</c:v>
                </c:pt>
                <c:pt idx="1951">
                  <c:v>32.533333333333331</c:v>
                </c:pt>
                <c:pt idx="1952">
                  <c:v>32.549999999999997</c:v>
                </c:pt>
                <c:pt idx="1953">
                  <c:v>32.56666666666667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32.616666666666667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32.666666666666664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32.716666666666669</c:v>
                </c:pt>
                <c:pt idx="1963">
                  <c:v>32.733333333333334</c:v>
                </c:pt>
                <c:pt idx="1964">
                  <c:v>32.75</c:v>
                </c:pt>
                <c:pt idx="1965">
                  <c:v>32.766666666666666</c:v>
                </c:pt>
                <c:pt idx="1966">
                  <c:v>32.783333333333331</c:v>
                </c:pt>
                <c:pt idx="1967">
                  <c:v>32.799999999999997</c:v>
                </c:pt>
                <c:pt idx="1968">
                  <c:v>32.81666666666667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32.866666666666667</c:v>
                </c:pt>
                <c:pt idx="1972">
                  <c:v>32.883333333333333</c:v>
                </c:pt>
                <c:pt idx="1973">
                  <c:v>32.9</c:v>
                </c:pt>
                <c:pt idx="1974">
                  <c:v>32.916666666666664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32.966666666666669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33.016666666666666</c:v>
                </c:pt>
                <c:pt idx="1981">
                  <c:v>33.033333333333331</c:v>
                </c:pt>
                <c:pt idx="1982">
                  <c:v>33.049999999999997</c:v>
                </c:pt>
                <c:pt idx="1983">
                  <c:v>33.06666666666667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33.116666666666667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33.166666666666664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33.216666666666669</c:v>
                </c:pt>
                <c:pt idx="1993">
                  <c:v>33.233333333333334</c:v>
                </c:pt>
                <c:pt idx="1994">
                  <c:v>33.25</c:v>
                </c:pt>
                <c:pt idx="1995">
                  <c:v>33.266666666666666</c:v>
                </c:pt>
                <c:pt idx="1996">
                  <c:v>33.283333333333331</c:v>
                </c:pt>
                <c:pt idx="1997">
                  <c:v>33.299999999999997</c:v>
                </c:pt>
                <c:pt idx="1998">
                  <c:v>33.31666666666667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33.366666666666667</c:v>
                </c:pt>
                <c:pt idx="2002">
                  <c:v>33.383333333333333</c:v>
                </c:pt>
                <c:pt idx="2003">
                  <c:v>33.4</c:v>
                </c:pt>
                <c:pt idx="2004">
                  <c:v>33.416666666666664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33.466666666666669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33.516666666666666</c:v>
                </c:pt>
                <c:pt idx="2011">
                  <c:v>33.533333333333331</c:v>
                </c:pt>
                <c:pt idx="2012">
                  <c:v>33.549999999999997</c:v>
                </c:pt>
                <c:pt idx="2013">
                  <c:v>33.56666666666667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33.616666666666667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33.666666666666664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33.716666666666669</c:v>
                </c:pt>
                <c:pt idx="2023">
                  <c:v>33.733333333333334</c:v>
                </c:pt>
                <c:pt idx="2024">
                  <c:v>33.75</c:v>
                </c:pt>
                <c:pt idx="2025">
                  <c:v>33.766666666666666</c:v>
                </c:pt>
                <c:pt idx="2026">
                  <c:v>33.783333333333331</c:v>
                </c:pt>
                <c:pt idx="2027">
                  <c:v>33.799999999999997</c:v>
                </c:pt>
                <c:pt idx="2028">
                  <c:v>33.81666666666667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33.866666666666667</c:v>
                </c:pt>
                <c:pt idx="2032">
                  <c:v>33.883333333333333</c:v>
                </c:pt>
                <c:pt idx="2033">
                  <c:v>33.9</c:v>
                </c:pt>
                <c:pt idx="2034">
                  <c:v>33.916666666666664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33.966666666666669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34.016666666666666</c:v>
                </c:pt>
                <c:pt idx="2041">
                  <c:v>34.033333333333331</c:v>
                </c:pt>
                <c:pt idx="2042">
                  <c:v>34.049999999999997</c:v>
                </c:pt>
                <c:pt idx="2043">
                  <c:v>34.06666666666667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34.116666666666667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34.166666666666664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34.216666666666669</c:v>
                </c:pt>
                <c:pt idx="2053">
                  <c:v>34.233333333333334</c:v>
                </c:pt>
                <c:pt idx="2054">
                  <c:v>34.25</c:v>
                </c:pt>
                <c:pt idx="2055">
                  <c:v>34.266666666666666</c:v>
                </c:pt>
                <c:pt idx="2056">
                  <c:v>34.283333333333331</c:v>
                </c:pt>
                <c:pt idx="2057">
                  <c:v>34.299999999999997</c:v>
                </c:pt>
                <c:pt idx="2058">
                  <c:v>34.31666666666667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34.366666666666667</c:v>
                </c:pt>
                <c:pt idx="2062">
                  <c:v>34.383333333333333</c:v>
                </c:pt>
                <c:pt idx="2063">
                  <c:v>34.4</c:v>
                </c:pt>
                <c:pt idx="2064">
                  <c:v>34.416666666666664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34.466666666666669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34.516666666666666</c:v>
                </c:pt>
                <c:pt idx="2071">
                  <c:v>34.533333333333331</c:v>
                </c:pt>
                <c:pt idx="2072">
                  <c:v>34.549999999999997</c:v>
                </c:pt>
                <c:pt idx="2073">
                  <c:v>34.56666666666667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34.616666666666667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34.666666666666664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34.716666666666669</c:v>
                </c:pt>
                <c:pt idx="2083">
                  <c:v>34.733333333333334</c:v>
                </c:pt>
                <c:pt idx="2084">
                  <c:v>34.75</c:v>
                </c:pt>
                <c:pt idx="2085">
                  <c:v>34.766666666666666</c:v>
                </c:pt>
                <c:pt idx="2086">
                  <c:v>34.783333333333331</c:v>
                </c:pt>
                <c:pt idx="2087">
                  <c:v>34.799999999999997</c:v>
                </c:pt>
                <c:pt idx="2088">
                  <c:v>34.81666666666667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34.866666666666667</c:v>
                </c:pt>
                <c:pt idx="2092">
                  <c:v>34.883333333333333</c:v>
                </c:pt>
                <c:pt idx="2093">
                  <c:v>34.9</c:v>
                </c:pt>
                <c:pt idx="2094">
                  <c:v>34.916666666666664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34.966666666666669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35.016666666666666</c:v>
                </c:pt>
                <c:pt idx="2101">
                  <c:v>35.033333333333331</c:v>
                </c:pt>
                <c:pt idx="2102">
                  <c:v>35.049999999999997</c:v>
                </c:pt>
                <c:pt idx="2103">
                  <c:v>35.06666666666667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35.116666666666667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35.166666666666664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35.216666666666669</c:v>
                </c:pt>
                <c:pt idx="2113">
                  <c:v>35.233333333333334</c:v>
                </c:pt>
                <c:pt idx="2114">
                  <c:v>35.25</c:v>
                </c:pt>
                <c:pt idx="2115">
                  <c:v>35.266666666666666</c:v>
                </c:pt>
                <c:pt idx="2116">
                  <c:v>35.283333333333331</c:v>
                </c:pt>
                <c:pt idx="2117">
                  <c:v>35.299999999999997</c:v>
                </c:pt>
                <c:pt idx="2118">
                  <c:v>35.31666666666667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35.366666666666667</c:v>
                </c:pt>
                <c:pt idx="2122">
                  <c:v>35.383333333333333</c:v>
                </c:pt>
                <c:pt idx="2123">
                  <c:v>35.4</c:v>
                </c:pt>
                <c:pt idx="2124">
                  <c:v>35.416666666666664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35.466666666666669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35.516666666666666</c:v>
                </c:pt>
                <c:pt idx="2131">
                  <c:v>35.533333333333331</c:v>
                </c:pt>
                <c:pt idx="2132">
                  <c:v>35.549999999999997</c:v>
                </c:pt>
                <c:pt idx="2133">
                  <c:v>35.56666666666667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35.616666666666667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35.666666666666664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35.716666666666669</c:v>
                </c:pt>
                <c:pt idx="2143">
                  <c:v>35.733333333333334</c:v>
                </c:pt>
                <c:pt idx="2144">
                  <c:v>35.75</c:v>
                </c:pt>
                <c:pt idx="2145">
                  <c:v>35.766666666666666</c:v>
                </c:pt>
                <c:pt idx="2146">
                  <c:v>35.783333333333331</c:v>
                </c:pt>
                <c:pt idx="2147">
                  <c:v>35.799999999999997</c:v>
                </c:pt>
                <c:pt idx="2148">
                  <c:v>35.81666666666667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35.866666666666667</c:v>
                </c:pt>
                <c:pt idx="2152">
                  <c:v>35.883333333333333</c:v>
                </c:pt>
                <c:pt idx="2153">
                  <c:v>35.9</c:v>
                </c:pt>
                <c:pt idx="2154">
                  <c:v>35.916666666666664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35.966666666666669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36.016666666666666</c:v>
                </c:pt>
                <c:pt idx="2161">
                  <c:v>36.033333333333331</c:v>
                </c:pt>
                <c:pt idx="2162">
                  <c:v>36.049999999999997</c:v>
                </c:pt>
                <c:pt idx="2163">
                  <c:v>36.06666666666667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36.116666666666667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36.166666666666664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36.216666666666669</c:v>
                </c:pt>
                <c:pt idx="2173">
                  <c:v>36.233333333333334</c:v>
                </c:pt>
                <c:pt idx="2174">
                  <c:v>36.25</c:v>
                </c:pt>
                <c:pt idx="2175">
                  <c:v>36.266666666666666</c:v>
                </c:pt>
                <c:pt idx="2176">
                  <c:v>36.283333333333331</c:v>
                </c:pt>
                <c:pt idx="2177">
                  <c:v>36.299999999999997</c:v>
                </c:pt>
                <c:pt idx="2178">
                  <c:v>36.31666666666667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36.366666666666667</c:v>
                </c:pt>
                <c:pt idx="2182">
                  <c:v>36.383333333333333</c:v>
                </c:pt>
                <c:pt idx="2183">
                  <c:v>36.4</c:v>
                </c:pt>
                <c:pt idx="2184">
                  <c:v>36.416666666666664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36.466666666666669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36.516666666666666</c:v>
                </c:pt>
                <c:pt idx="2191">
                  <c:v>36.533333333333331</c:v>
                </c:pt>
                <c:pt idx="2192">
                  <c:v>36.549999999999997</c:v>
                </c:pt>
                <c:pt idx="2193">
                  <c:v>36.56666666666667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36.616666666666667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36.666666666666664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36.716666666666669</c:v>
                </c:pt>
                <c:pt idx="2203">
                  <c:v>36.733333333333334</c:v>
                </c:pt>
                <c:pt idx="2204">
                  <c:v>36.75</c:v>
                </c:pt>
                <c:pt idx="2205">
                  <c:v>36.766666666666666</c:v>
                </c:pt>
                <c:pt idx="2206">
                  <c:v>36.783333333333331</c:v>
                </c:pt>
                <c:pt idx="2207">
                  <c:v>36.799999999999997</c:v>
                </c:pt>
                <c:pt idx="2208">
                  <c:v>36.81666666666667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36.866666666666667</c:v>
                </c:pt>
                <c:pt idx="2212">
                  <c:v>36.883333333333333</c:v>
                </c:pt>
                <c:pt idx="2213">
                  <c:v>36.9</c:v>
                </c:pt>
                <c:pt idx="2214">
                  <c:v>36.916666666666664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36.966666666666669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37.016666666666666</c:v>
                </c:pt>
                <c:pt idx="2221">
                  <c:v>37.033333333333331</c:v>
                </c:pt>
                <c:pt idx="2222">
                  <c:v>37.049999999999997</c:v>
                </c:pt>
                <c:pt idx="2223">
                  <c:v>37.06666666666667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37.116666666666667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37.166666666666664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37.216666666666669</c:v>
                </c:pt>
                <c:pt idx="2233">
                  <c:v>37.233333333333334</c:v>
                </c:pt>
                <c:pt idx="2234">
                  <c:v>37.25</c:v>
                </c:pt>
                <c:pt idx="2235">
                  <c:v>37.266666666666666</c:v>
                </c:pt>
                <c:pt idx="2236">
                  <c:v>37.283333333333331</c:v>
                </c:pt>
                <c:pt idx="2237">
                  <c:v>37.299999999999997</c:v>
                </c:pt>
                <c:pt idx="2238">
                  <c:v>37.31666666666667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37.366666666666667</c:v>
                </c:pt>
                <c:pt idx="2242">
                  <c:v>37.383333333333333</c:v>
                </c:pt>
                <c:pt idx="2243">
                  <c:v>37.4</c:v>
                </c:pt>
                <c:pt idx="2244">
                  <c:v>37.416666666666664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37.466666666666669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37.516666666666666</c:v>
                </c:pt>
                <c:pt idx="2251">
                  <c:v>37.533333333333331</c:v>
                </c:pt>
                <c:pt idx="2252">
                  <c:v>37.549999999999997</c:v>
                </c:pt>
                <c:pt idx="2253">
                  <c:v>37.56666666666667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37.616666666666667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37.666666666666664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37.716666666666669</c:v>
                </c:pt>
                <c:pt idx="2263">
                  <c:v>37.733333333333334</c:v>
                </c:pt>
                <c:pt idx="2264">
                  <c:v>37.75</c:v>
                </c:pt>
                <c:pt idx="2265">
                  <c:v>37.766666666666666</c:v>
                </c:pt>
                <c:pt idx="2266">
                  <c:v>37.783333333333331</c:v>
                </c:pt>
                <c:pt idx="2267">
                  <c:v>37.799999999999997</c:v>
                </c:pt>
                <c:pt idx="2268">
                  <c:v>37.81666666666667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37.866666666666667</c:v>
                </c:pt>
                <c:pt idx="2272">
                  <c:v>37.883333333333333</c:v>
                </c:pt>
                <c:pt idx="2273">
                  <c:v>37.9</c:v>
                </c:pt>
                <c:pt idx="2274">
                  <c:v>37.916666666666664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37.966666666666669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38.016666666666666</c:v>
                </c:pt>
                <c:pt idx="2281">
                  <c:v>38.033333333333331</c:v>
                </c:pt>
                <c:pt idx="2282">
                  <c:v>38.049999999999997</c:v>
                </c:pt>
                <c:pt idx="2283">
                  <c:v>38.06666666666667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38.116666666666667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38.166666666666664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38.216666666666669</c:v>
                </c:pt>
                <c:pt idx="2293">
                  <c:v>38.233333333333334</c:v>
                </c:pt>
                <c:pt idx="2294">
                  <c:v>38.25</c:v>
                </c:pt>
                <c:pt idx="2295">
                  <c:v>38.266666666666666</c:v>
                </c:pt>
                <c:pt idx="2296">
                  <c:v>38.283333333333331</c:v>
                </c:pt>
                <c:pt idx="2297">
                  <c:v>38.299999999999997</c:v>
                </c:pt>
                <c:pt idx="2298">
                  <c:v>38.31666666666667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38.366666666666667</c:v>
                </c:pt>
                <c:pt idx="2302">
                  <c:v>38.383333333333333</c:v>
                </c:pt>
                <c:pt idx="2303">
                  <c:v>38.4</c:v>
                </c:pt>
                <c:pt idx="2304">
                  <c:v>38.416666666666664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38.466666666666669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38.516666666666666</c:v>
                </c:pt>
                <c:pt idx="2311">
                  <c:v>38.533333333333331</c:v>
                </c:pt>
                <c:pt idx="2312">
                  <c:v>38.549999999999997</c:v>
                </c:pt>
                <c:pt idx="2313">
                  <c:v>38.56666666666667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38.616666666666667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38.666666666666664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38.716666666666669</c:v>
                </c:pt>
                <c:pt idx="2323">
                  <c:v>38.733333333333334</c:v>
                </c:pt>
                <c:pt idx="2324">
                  <c:v>38.75</c:v>
                </c:pt>
                <c:pt idx="2325">
                  <c:v>38.766666666666666</c:v>
                </c:pt>
                <c:pt idx="2326">
                  <c:v>38.783333333333331</c:v>
                </c:pt>
                <c:pt idx="2327">
                  <c:v>38.799999999999997</c:v>
                </c:pt>
                <c:pt idx="2328">
                  <c:v>38.81666666666667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38.866666666666667</c:v>
                </c:pt>
                <c:pt idx="2332">
                  <c:v>38.883333333333333</c:v>
                </c:pt>
                <c:pt idx="2333">
                  <c:v>38.9</c:v>
                </c:pt>
                <c:pt idx="2334">
                  <c:v>38.916666666666664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38.966666666666669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39.016666666666666</c:v>
                </c:pt>
                <c:pt idx="2341">
                  <c:v>39.033333333333331</c:v>
                </c:pt>
                <c:pt idx="2342">
                  <c:v>39.049999999999997</c:v>
                </c:pt>
                <c:pt idx="2343">
                  <c:v>39.06666666666667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39.116666666666667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39.166666666666664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39.216666666666669</c:v>
                </c:pt>
                <c:pt idx="2353">
                  <c:v>39.233333333333334</c:v>
                </c:pt>
                <c:pt idx="2354">
                  <c:v>39.25</c:v>
                </c:pt>
                <c:pt idx="2355">
                  <c:v>39.266666666666666</c:v>
                </c:pt>
                <c:pt idx="2356">
                  <c:v>39.283333333333331</c:v>
                </c:pt>
                <c:pt idx="2357">
                  <c:v>39.299999999999997</c:v>
                </c:pt>
                <c:pt idx="2358">
                  <c:v>39.31666666666667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39.366666666666667</c:v>
                </c:pt>
                <c:pt idx="2362">
                  <c:v>39.383333333333333</c:v>
                </c:pt>
                <c:pt idx="2363">
                  <c:v>39.4</c:v>
                </c:pt>
                <c:pt idx="2364">
                  <c:v>39.416666666666664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39.466666666666669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39.516666666666666</c:v>
                </c:pt>
                <c:pt idx="2371">
                  <c:v>39.533333333333331</c:v>
                </c:pt>
                <c:pt idx="2372">
                  <c:v>39.549999999999997</c:v>
                </c:pt>
                <c:pt idx="2373">
                  <c:v>39.56666666666667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39.616666666666667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39.666666666666664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39.716666666666669</c:v>
                </c:pt>
                <c:pt idx="2383">
                  <c:v>39.733333333333334</c:v>
                </c:pt>
                <c:pt idx="2384">
                  <c:v>39.75</c:v>
                </c:pt>
                <c:pt idx="2385">
                  <c:v>39.766666666666666</c:v>
                </c:pt>
                <c:pt idx="2386">
                  <c:v>39.783333333333331</c:v>
                </c:pt>
                <c:pt idx="2387">
                  <c:v>39.799999999999997</c:v>
                </c:pt>
                <c:pt idx="2388">
                  <c:v>39.81666666666667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39.866666666666667</c:v>
                </c:pt>
                <c:pt idx="2392">
                  <c:v>39.883333333333333</c:v>
                </c:pt>
                <c:pt idx="2393">
                  <c:v>39.9</c:v>
                </c:pt>
                <c:pt idx="2394">
                  <c:v>39.916666666666664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39.966666666666669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40.016666666666666</c:v>
                </c:pt>
                <c:pt idx="2401">
                  <c:v>40.033333333333331</c:v>
                </c:pt>
                <c:pt idx="2402">
                  <c:v>40.049999999999997</c:v>
                </c:pt>
                <c:pt idx="2403">
                  <c:v>40.06666666666667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40.116666666666667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40.166666666666664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40.216666666666669</c:v>
                </c:pt>
                <c:pt idx="2413">
                  <c:v>40.233333333333334</c:v>
                </c:pt>
                <c:pt idx="2414">
                  <c:v>40.25</c:v>
                </c:pt>
                <c:pt idx="2415">
                  <c:v>40.266666666666666</c:v>
                </c:pt>
                <c:pt idx="2416">
                  <c:v>40.283333333333331</c:v>
                </c:pt>
                <c:pt idx="2417">
                  <c:v>40.299999999999997</c:v>
                </c:pt>
                <c:pt idx="2418">
                  <c:v>40.31666666666667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40.366666666666667</c:v>
                </c:pt>
                <c:pt idx="2422">
                  <c:v>40.383333333333333</c:v>
                </c:pt>
                <c:pt idx="2423">
                  <c:v>40.4</c:v>
                </c:pt>
                <c:pt idx="2424">
                  <c:v>40.416666666666664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40.466666666666669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40.516666666666666</c:v>
                </c:pt>
                <c:pt idx="2431">
                  <c:v>40.533333333333331</c:v>
                </c:pt>
                <c:pt idx="2432">
                  <c:v>40.549999999999997</c:v>
                </c:pt>
                <c:pt idx="2433">
                  <c:v>40.56666666666667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40.616666666666667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40.666666666666664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40.716666666666669</c:v>
                </c:pt>
                <c:pt idx="2443">
                  <c:v>40.733333333333334</c:v>
                </c:pt>
                <c:pt idx="2444">
                  <c:v>40.75</c:v>
                </c:pt>
                <c:pt idx="2445">
                  <c:v>40.766666666666666</c:v>
                </c:pt>
                <c:pt idx="2446">
                  <c:v>40.783333333333331</c:v>
                </c:pt>
                <c:pt idx="2447">
                  <c:v>40.799999999999997</c:v>
                </c:pt>
                <c:pt idx="2448">
                  <c:v>40.81666666666667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40.866666666666667</c:v>
                </c:pt>
                <c:pt idx="2452">
                  <c:v>40.883333333333333</c:v>
                </c:pt>
                <c:pt idx="2453">
                  <c:v>40.9</c:v>
                </c:pt>
                <c:pt idx="2454">
                  <c:v>40.916666666666664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40.966666666666669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41.016666666666666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41.06666666666667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41.116666666666667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41.166666666666664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41.216666666666669</c:v>
                </c:pt>
                <c:pt idx="2473">
                  <c:v>41.233333333333334</c:v>
                </c:pt>
                <c:pt idx="2474">
                  <c:v>41.25</c:v>
                </c:pt>
                <c:pt idx="2475">
                  <c:v>41.266666666666666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41.366666666666667</c:v>
                </c:pt>
                <c:pt idx="2482">
                  <c:v>41.383333333333333</c:v>
                </c:pt>
                <c:pt idx="2483">
                  <c:v>41.4</c:v>
                </c:pt>
                <c:pt idx="2484">
                  <c:v>41.416666666666664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41.466666666666669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41.516666666666666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41.56666666666667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41.616666666666667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41.666666666666664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41.716666666666669</c:v>
                </c:pt>
                <c:pt idx="2503">
                  <c:v>41.733333333333334</c:v>
                </c:pt>
                <c:pt idx="2504">
                  <c:v>41.75</c:v>
                </c:pt>
                <c:pt idx="2505">
                  <c:v>41.766666666666666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41.866666666666667</c:v>
                </c:pt>
                <c:pt idx="2512">
                  <c:v>41.883333333333333</c:v>
                </c:pt>
                <c:pt idx="2513">
                  <c:v>41.9</c:v>
                </c:pt>
                <c:pt idx="2514">
                  <c:v>41.916666666666664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41.966666666666669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42.016666666666666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42.06666666666667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42.116666666666667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42.166666666666664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42.216666666666669</c:v>
                </c:pt>
                <c:pt idx="2533">
                  <c:v>42.233333333333334</c:v>
                </c:pt>
                <c:pt idx="2534">
                  <c:v>42.25</c:v>
                </c:pt>
                <c:pt idx="2535">
                  <c:v>42.266666666666666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42.366666666666667</c:v>
                </c:pt>
                <c:pt idx="2542">
                  <c:v>42.383333333333333</c:v>
                </c:pt>
                <c:pt idx="2543">
                  <c:v>42.4</c:v>
                </c:pt>
                <c:pt idx="2544">
                  <c:v>42.416666666666664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42.466666666666669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42.516666666666666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42.56666666666667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42.616666666666667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42.666666666666664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42.716666666666669</c:v>
                </c:pt>
                <c:pt idx="2563">
                  <c:v>42.733333333333334</c:v>
                </c:pt>
                <c:pt idx="2564">
                  <c:v>42.75</c:v>
                </c:pt>
                <c:pt idx="2565">
                  <c:v>42.766666666666666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42.866666666666667</c:v>
                </c:pt>
                <c:pt idx="2572">
                  <c:v>42.883333333333333</c:v>
                </c:pt>
                <c:pt idx="2573">
                  <c:v>42.9</c:v>
                </c:pt>
                <c:pt idx="2574">
                  <c:v>42.916666666666664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42.966666666666669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43.016666666666666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43.06666666666667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43.116666666666667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43.166666666666664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43.216666666666669</c:v>
                </c:pt>
                <c:pt idx="2593">
                  <c:v>43.233333333333334</c:v>
                </c:pt>
                <c:pt idx="2594">
                  <c:v>43.25</c:v>
                </c:pt>
                <c:pt idx="2595">
                  <c:v>43.266666666666666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43.366666666666667</c:v>
                </c:pt>
                <c:pt idx="2602">
                  <c:v>43.383333333333333</c:v>
                </c:pt>
                <c:pt idx="2603">
                  <c:v>43.4</c:v>
                </c:pt>
                <c:pt idx="2604">
                  <c:v>43.416666666666664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43.466666666666669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43.516666666666666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43.56666666666667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43.616666666666667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43.666666666666664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43.716666666666669</c:v>
                </c:pt>
                <c:pt idx="2623">
                  <c:v>43.733333333333334</c:v>
                </c:pt>
                <c:pt idx="2624">
                  <c:v>43.75</c:v>
                </c:pt>
                <c:pt idx="2625">
                  <c:v>43.766666666666666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43.866666666666667</c:v>
                </c:pt>
                <c:pt idx="2632">
                  <c:v>43.883333333333333</c:v>
                </c:pt>
                <c:pt idx="2633">
                  <c:v>43.9</c:v>
                </c:pt>
                <c:pt idx="2634">
                  <c:v>43.916666666666664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43.966666666666669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44.016666666666666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44.06666666666667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44.116666666666667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44.166666666666664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44.216666666666669</c:v>
                </c:pt>
                <c:pt idx="2653">
                  <c:v>44.233333333333334</c:v>
                </c:pt>
                <c:pt idx="2654">
                  <c:v>44.25</c:v>
                </c:pt>
                <c:pt idx="2655">
                  <c:v>44.266666666666666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44.366666666666667</c:v>
                </c:pt>
                <c:pt idx="2662">
                  <c:v>44.383333333333333</c:v>
                </c:pt>
                <c:pt idx="2663">
                  <c:v>44.4</c:v>
                </c:pt>
                <c:pt idx="2664">
                  <c:v>44.416666666666664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44.466666666666669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44.516666666666666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44.56666666666667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44.616666666666667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44.666666666666664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44.716666666666669</c:v>
                </c:pt>
                <c:pt idx="2683">
                  <c:v>44.733333333333334</c:v>
                </c:pt>
                <c:pt idx="2684">
                  <c:v>44.75</c:v>
                </c:pt>
                <c:pt idx="2685">
                  <c:v>44.766666666666666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44.866666666666667</c:v>
                </c:pt>
                <c:pt idx="2692">
                  <c:v>44.883333333333333</c:v>
                </c:pt>
                <c:pt idx="2693">
                  <c:v>44.9</c:v>
                </c:pt>
                <c:pt idx="2694">
                  <c:v>44.916666666666664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44.966666666666669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45.016666666666666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45.06666666666667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45.116666666666667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45.166666666666664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45.216666666666669</c:v>
                </c:pt>
                <c:pt idx="2713">
                  <c:v>45.233333333333334</c:v>
                </c:pt>
                <c:pt idx="2714">
                  <c:v>45.25</c:v>
                </c:pt>
                <c:pt idx="2715">
                  <c:v>45.266666666666666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45.366666666666667</c:v>
                </c:pt>
                <c:pt idx="2722">
                  <c:v>45.383333333333333</c:v>
                </c:pt>
                <c:pt idx="2723">
                  <c:v>45.4</c:v>
                </c:pt>
                <c:pt idx="2724">
                  <c:v>45.416666666666664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45.466666666666669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45.516666666666666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45.56666666666667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45.616666666666667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45.666666666666664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45.716666666666669</c:v>
                </c:pt>
                <c:pt idx="2743">
                  <c:v>45.733333333333334</c:v>
                </c:pt>
                <c:pt idx="2744">
                  <c:v>45.75</c:v>
                </c:pt>
                <c:pt idx="2745">
                  <c:v>45.766666666666666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45.866666666666667</c:v>
                </c:pt>
                <c:pt idx="2752">
                  <c:v>45.883333333333333</c:v>
                </c:pt>
                <c:pt idx="2753">
                  <c:v>45.9</c:v>
                </c:pt>
                <c:pt idx="2754">
                  <c:v>45.916666666666664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45.966666666666669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46.016666666666666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46.06666666666667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46.116666666666667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46.166666666666664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46.216666666666669</c:v>
                </c:pt>
                <c:pt idx="2773">
                  <c:v>46.233333333333334</c:v>
                </c:pt>
                <c:pt idx="2774">
                  <c:v>46.25</c:v>
                </c:pt>
                <c:pt idx="2775">
                  <c:v>46.266666666666666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46.366666666666667</c:v>
                </c:pt>
                <c:pt idx="2782">
                  <c:v>46.383333333333333</c:v>
                </c:pt>
                <c:pt idx="2783">
                  <c:v>46.4</c:v>
                </c:pt>
                <c:pt idx="2784">
                  <c:v>46.416666666666664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46.466666666666669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46.516666666666666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46.56666666666667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46.616666666666667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46.666666666666664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46.716666666666669</c:v>
                </c:pt>
                <c:pt idx="2803">
                  <c:v>46.733333333333334</c:v>
                </c:pt>
                <c:pt idx="2804">
                  <c:v>46.75</c:v>
                </c:pt>
                <c:pt idx="2805">
                  <c:v>46.766666666666666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46.866666666666667</c:v>
                </c:pt>
                <c:pt idx="2812">
                  <c:v>46.883333333333333</c:v>
                </c:pt>
                <c:pt idx="2813">
                  <c:v>46.9</c:v>
                </c:pt>
                <c:pt idx="2814">
                  <c:v>46.916666666666664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46.966666666666669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47.016666666666666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47.06666666666667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47.116666666666667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47.166666666666664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47.216666666666669</c:v>
                </c:pt>
                <c:pt idx="2833">
                  <c:v>47.233333333333334</c:v>
                </c:pt>
                <c:pt idx="2834">
                  <c:v>47.25</c:v>
                </c:pt>
                <c:pt idx="2835">
                  <c:v>47.266666666666666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47.366666666666667</c:v>
                </c:pt>
                <c:pt idx="2842">
                  <c:v>47.383333333333333</c:v>
                </c:pt>
                <c:pt idx="2843">
                  <c:v>47.4</c:v>
                </c:pt>
                <c:pt idx="2844">
                  <c:v>47.416666666666664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47.466666666666669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47.516666666666666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47.56666666666667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47.616666666666667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47.666666666666664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47.716666666666669</c:v>
                </c:pt>
                <c:pt idx="2863">
                  <c:v>47.733333333333334</c:v>
                </c:pt>
                <c:pt idx="2864">
                  <c:v>47.75</c:v>
                </c:pt>
                <c:pt idx="2865">
                  <c:v>47.766666666666666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47.866666666666667</c:v>
                </c:pt>
                <c:pt idx="2872">
                  <c:v>47.883333333333333</c:v>
                </c:pt>
                <c:pt idx="2873">
                  <c:v>47.9</c:v>
                </c:pt>
                <c:pt idx="2874">
                  <c:v>47.916666666666664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47.966666666666669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48.016666666666666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48.06666666666667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48.116666666666667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48.166666666666664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48.216666666666669</c:v>
                </c:pt>
                <c:pt idx="2893">
                  <c:v>48.233333333333334</c:v>
                </c:pt>
                <c:pt idx="2894">
                  <c:v>48.25</c:v>
                </c:pt>
                <c:pt idx="2895">
                  <c:v>48.266666666666666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48.366666666666667</c:v>
                </c:pt>
                <c:pt idx="2902">
                  <c:v>48.383333333333333</c:v>
                </c:pt>
                <c:pt idx="2903">
                  <c:v>48.4</c:v>
                </c:pt>
                <c:pt idx="2904">
                  <c:v>48.416666666666664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48.466666666666669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48.516666666666666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48.56666666666667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48.616666666666667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48.666666666666664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48.716666666666669</c:v>
                </c:pt>
                <c:pt idx="2923">
                  <c:v>48.733333333333334</c:v>
                </c:pt>
                <c:pt idx="2924">
                  <c:v>48.75</c:v>
                </c:pt>
                <c:pt idx="2925">
                  <c:v>48.766666666666666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48.866666666666667</c:v>
                </c:pt>
                <c:pt idx="2932">
                  <c:v>48.883333333333333</c:v>
                </c:pt>
                <c:pt idx="2933">
                  <c:v>48.9</c:v>
                </c:pt>
                <c:pt idx="2934">
                  <c:v>48.916666666666664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48.966666666666669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49.016666666666666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49.06666666666667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49.116666666666667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49.166666666666664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49.216666666666669</c:v>
                </c:pt>
                <c:pt idx="2953">
                  <c:v>49.233333333333334</c:v>
                </c:pt>
                <c:pt idx="2954">
                  <c:v>49.25</c:v>
                </c:pt>
                <c:pt idx="2955">
                  <c:v>49.266666666666666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49.366666666666667</c:v>
                </c:pt>
                <c:pt idx="2962">
                  <c:v>49.383333333333333</c:v>
                </c:pt>
                <c:pt idx="2963">
                  <c:v>49.4</c:v>
                </c:pt>
                <c:pt idx="2964">
                  <c:v>49.416666666666664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49.466666666666669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49.516666666666666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49.56666666666667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49.616666666666667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49.666666666666664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49.716666666666669</c:v>
                </c:pt>
                <c:pt idx="2983">
                  <c:v>49.733333333333334</c:v>
                </c:pt>
                <c:pt idx="2984">
                  <c:v>49.75</c:v>
                </c:pt>
                <c:pt idx="2985">
                  <c:v>49.766666666666666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49.866666666666667</c:v>
                </c:pt>
                <c:pt idx="2992">
                  <c:v>49.883333333333333</c:v>
                </c:pt>
                <c:pt idx="2993">
                  <c:v>49.9</c:v>
                </c:pt>
                <c:pt idx="2994">
                  <c:v>49.916666666666664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49.966666666666669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50.016666666666666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50.06666666666667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50.116666666666667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50.166666666666664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50.216666666666669</c:v>
                </c:pt>
                <c:pt idx="3013">
                  <c:v>50.233333333333334</c:v>
                </c:pt>
                <c:pt idx="3014">
                  <c:v>50.25</c:v>
                </c:pt>
                <c:pt idx="3015">
                  <c:v>50.266666666666666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50.366666666666667</c:v>
                </c:pt>
                <c:pt idx="3022">
                  <c:v>50.383333333333333</c:v>
                </c:pt>
                <c:pt idx="3023">
                  <c:v>50.4</c:v>
                </c:pt>
                <c:pt idx="3024">
                  <c:v>50.416666666666664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50.466666666666669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50.516666666666666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50.56666666666667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50.616666666666667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50.666666666666664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50.716666666666669</c:v>
                </c:pt>
                <c:pt idx="3043">
                  <c:v>50.733333333333334</c:v>
                </c:pt>
                <c:pt idx="3044">
                  <c:v>50.75</c:v>
                </c:pt>
                <c:pt idx="3045">
                  <c:v>50.766666666666666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50.866666666666667</c:v>
                </c:pt>
                <c:pt idx="3052">
                  <c:v>50.883333333333333</c:v>
                </c:pt>
                <c:pt idx="3053">
                  <c:v>50.9</c:v>
                </c:pt>
                <c:pt idx="3054">
                  <c:v>50.916666666666664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50.966666666666669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51.016666666666666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51.06666666666667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51.116666666666667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51.166666666666664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51.216666666666669</c:v>
                </c:pt>
                <c:pt idx="3073">
                  <c:v>51.233333333333334</c:v>
                </c:pt>
                <c:pt idx="3074">
                  <c:v>51.25</c:v>
                </c:pt>
                <c:pt idx="3075">
                  <c:v>51.266666666666666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51.366666666666667</c:v>
                </c:pt>
                <c:pt idx="3082">
                  <c:v>51.383333333333333</c:v>
                </c:pt>
                <c:pt idx="3083">
                  <c:v>51.4</c:v>
                </c:pt>
                <c:pt idx="3084">
                  <c:v>51.416666666666664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51.466666666666669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51.516666666666666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51.56666666666667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51.616666666666667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51.666666666666664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51.716666666666669</c:v>
                </c:pt>
                <c:pt idx="3103">
                  <c:v>51.733333333333334</c:v>
                </c:pt>
                <c:pt idx="3104">
                  <c:v>51.75</c:v>
                </c:pt>
                <c:pt idx="3105">
                  <c:v>51.766666666666666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51.866666666666667</c:v>
                </c:pt>
                <c:pt idx="3112">
                  <c:v>51.883333333333333</c:v>
                </c:pt>
                <c:pt idx="3113">
                  <c:v>51.9</c:v>
                </c:pt>
                <c:pt idx="3114">
                  <c:v>51.916666666666664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51.966666666666669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52.016666666666666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52.06666666666667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52.116666666666667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52.166666666666664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52.216666666666669</c:v>
                </c:pt>
                <c:pt idx="3133">
                  <c:v>52.233333333333334</c:v>
                </c:pt>
                <c:pt idx="3134">
                  <c:v>52.25</c:v>
                </c:pt>
                <c:pt idx="3135">
                  <c:v>52.266666666666666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52.366666666666667</c:v>
                </c:pt>
                <c:pt idx="3142">
                  <c:v>52.383333333333333</c:v>
                </c:pt>
                <c:pt idx="3143">
                  <c:v>52.4</c:v>
                </c:pt>
                <c:pt idx="3144">
                  <c:v>52.416666666666664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52.466666666666669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52.516666666666666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52.56666666666667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52.616666666666667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52.666666666666664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52.716666666666669</c:v>
                </c:pt>
                <c:pt idx="3163">
                  <c:v>52.733333333333334</c:v>
                </c:pt>
                <c:pt idx="3164">
                  <c:v>52.75</c:v>
                </c:pt>
                <c:pt idx="3165">
                  <c:v>52.766666666666666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52.866666666666667</c:v>
                </c:pt>
                <c:pt idx="3172">
                  <c:v>52.883333333333333</c:v>
                </c:pt>
                <c:pt idx="3173">
                  <c:v>52.9</c:v>
                </c:pt>
                <c:pt idx="3174">
                  <c:v>52.916666666666664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52.966666666666669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53.016666666666666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53.06666666666667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53.116666666666667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53.166666666666664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53.216666666666669</c:v>
                </c:pt>
                <c:pt idx="3193">
                  <c:v>53.233333333333334</c:v>
                </c:pt>
                <c:pt idx="3194">
                  <c:v>53.25</c:v>
                </c:pt>
                <c:pt idx="3195">
                  <c:v>53.266666666666666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53.366666666666667</c:v>
                </c:pt>
                <c:pt idx="3202">
                  <c:v>53.383333333333333</c:v>
                </c:pt>
                <c:pt idx="3203">
                  <c:v>53.4</c:v>
                </c:pt>
                <c:pt idx="3204">
                  <c:v>53.416666666666664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53.466666666666669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53.516666666666666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53.56666666666667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53.616666666666667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53.666666666666664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53.716666666666669</c:v>
                </c:pt>
                <c:pt idx="3223">
                  <c:v>53.733333333333334</c:v>
                </c:pt>
                <c:pt idx="3224">
                  <c:v>53.75</c:v>
                </c:pt>
                <c:pt idx="3225">
                  <c:v>53.766666666666666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53.866666666666667</c:v>
                </c:pt>
                <c:pt idx="3232">
                  <c:v>53.883333333333333</c:v>
                </c:pt>
                <c:pt idx="3233">
                  <c:v>53.9</c:v>
                </c:pt>
                <c:pt idx="3234">
                  <c:v>53.916666666666664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53.966666666666669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54.016666666666666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54.06666666666667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54.116666666666667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54.166666666666664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54.216666666666669</c:v>
                </c:pt>
                <c:pt idx="3253">
                  <c:v>54.233333333333334</c:v>
                </c:pt>
                <c:pt idx="3254">
                  <c:v>54.25</c:v>
                </c:pt>
                <c:pt idx="3255">
                  <c:v>54.266666666666666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54.366666666666667</c:v>
                </c:pt>
                <c:pt idx="3262">
                  <c:v>54.383333333333333</c:v>
                </c:pt>
                <c:pt idx="3263">
                  <c:v>54.4</c:v>
                </c:pt>
                <c:pt idx="3264">
                  <c:v>54.416666666666664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54.466666666666669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54.516666666666666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54.56666666666667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54.616666666666667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54.666666666666664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54.716666666666669</c:v>
                </c:pt>
                <c:pt idx="3283">
                  <c:v>54.733333333333334</c:v>
                </c:pt>
                <c:pt idx="3284">
                  <c:v>54.75</c:v>
                </c:pt>
                <c:pt idx="3285">
                  <c:v>54.766666666666666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54.866666666666667</c:v>
                </c:pt>
                <c:pt idx="3292">
                  <c:v>54.883333333333333</c:v>
                </c:pt>
                <c:pt idx="3293">
                  <c:v>54.9</c:v>
                </c:pt>
                <c:pt idx="3294">
                  <c:v>54.916666666666664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54.966666666666669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55.016666666666666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55.06666666666667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55.116666666666667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55.166666666666664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55.216666666666669</c:v>
                </c:pt>
                <c:pt idx="3313">
                  <c:v>55.233333333333334</c:v>
                </c:pt>
                <c:pt idx="3314">
                  <c:v>55.25</c:v>
                </c:pt>
                <c:pt idx="3315">
                  <c:v>55.266666666666666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55.366666666666667</c:v>
                </c:pt>
                <c:pt idx="3322">
                  <c:v>55.383333333333333</c:v>
                </c:pt>
                <c:pt idx="3323">
                  <c:v>55.4</c:v>
                </c:pt>
                <c:pt idx="3324">
                  <c:v>55.416666666666664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55.466666666666669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55.516666666666666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55.56666666666667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55.616666666666667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55.666666666666664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55.716666666666669</c:v>
                </c:pt>
                <c:pt idx="3343">
                  <c:v>55.733333333333334</c:v>
                </c:pt>
                <c:pt idx="3344">
                  <c:v>55.75</c:v>
                </c:pt>
                <c:pt idx="3345">
                  <c:v>55.766666666666666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55.866666666666667</c:v>
                </c:pt>
                <c:pt idx="3352">
                  <c:v>55.883333333333333</c:v>
                </c:pt>
                <c:pt idx="3353">
                  <c:v>55.9</c:v>
                </c:pt>
                <c:pt idx="3354">
                  <c:v>55.916666666666664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55.966666666666669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56.016666666666666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56.06666666666667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56.116666666666667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56.166666666666664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56.216666666666669</c:v>
                </c:pt>
                <c:pt idx="3373">
                  <c:v>56.233333333333334</c:v>
                </c:pt>
                <c:pt idx="3374">
                  <c:v>56.25</c:v>
                </c:pt>
                <c:pt idx="3375">
                  <c:v>56.266666666666666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56.366666666666667</c:v>
                </c:pt>
                <c:pt idx="3382">
                  <c:v>56.383333333333333</c:v>
                </c:pt>
                <c:pt idx="3383">
                  <c:v>56.4</c:v>
                </c:pt>
                <c:pt idx="3384">
                  <c:v>56.416666666666664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56.466666666666669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56.516666666666666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56.56666666666667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56.616666666666667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56.666666666666664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56.716666666666669</c:v>
                </c:pt>
                <c:pt idx="3403">
                  <c:v>56.733333333333334</c:v>
                </c:pt>
                <c:pt idx="3404">
                  <c:v>56.75</c:v>
                </c:pt>
                <c:pt idx="3405">
                  <c:v>56.766666666666666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56.866666666666667</c:v>
                </c:pt>
                <c:pt idx="3412">
                  <c:v>56.883333333333333</c:v>
                </c:pt>
                <c:pt idx="3413">
                  <c:v>56.9</c:v>
                </c:pt>
                <c:pt idx="3414">
                  <c:v>56.916666666666664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56.966666666666669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57.016666666666666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57.06666666666667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57.116666666666667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57.166666666666664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57.216666666666669</c:v>
                </c:pt>
                <c:pt idx="3433">
                  <c:v>57.233333333333334</c:v>
                </c:pt>
                <c:pt idx="3434">
                  <c:v>57.25</c:v>
                </c:pt>
                <c:pt idx="3435">
                  <c:v>57.266666666666666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57.366666666666667</c:v>
                </c:pt>
                <c:pt idx="3442">
                  <c:v>57.383333333333333</c:v>
                </c:pt>
                <c:pt idx="3443">
                  <c:v>57.4</c:v>
                </c:pt>
                <c:pt idx="3444">
                  <c:v>57.416666666666664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57.466666666666669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57.516666666666666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57.56666666666667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57.616666666666667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57.666666666666664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57.716666666666669</c:v>
                </c:pt>
                <c:pt idx="3463">
                  <c:v>57.733333333333334</c:v>
                </c:pt>
                <c:pt idx="3464">
                  <c:v>57.75</c:v>
                </c:pt>
                <c:pt idx="3465">
                  <c:v>57.766666666666666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57.866666666666667</c:v>
                </c:pt>
                <c:pt idx="3472">
                  <c:v>57.883333333333333</c:v>
                </c:pt>
                <c:pt idx="3473">
                  <c:v>57.9</c:v>
                </c:pt>
                <c:pt idx="3474">
                  <c:v>57.916666666666664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57.966666666666669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58.016666666666666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58.06666666666667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58.116666666666667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58.166666666666664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58.216666666666669</c:v>
                </c:pt>
                <c:pt idx="3493">
                  <c:v>58.233333333333334</c:v>
                </c:pt>
                <c:pt idx="3494">
                  <c:v>58.25</c:v>
                </c:pt>
                <c:pt idx="3495">
                  <c:v>58.266666666666666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58.366666666666667</c:v>
                </c:pt>
                <c:pt idx="3502">
                  <c:v>58.383333333333333</c:v>
                </c:pt>
                <c:pt idx="3503">
                  <c:v>58.4</c:v>
                </c:pt>
                <c:pt idx="3504">
                  <c:v>58.416666666666664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58.466666666666669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58.516666666666666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58.56666666666667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58.616666666666667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58.666666666666664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58.716666666666669</c:v>
                </c:pt>
                <c:pt idx="3523">
                  <c:v>58.733333333333334</c:v>
                </c:pt>
                <c:pt idx="3524">
                  <c:v>58.75</c:v>
                </c:pt>
                <c:pt idx="3525">
                  <c:v>58.766666666666666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58.866666666666667</c:v>
                </c:pt>
                <c:pt idx="3532">
                  <c:v>58.883333333333333</c:v>
                </c:pt>
                <c:pt idx="3533">
                  <c:v>58.9</c:v>
                </c:pt>
                <c:pt idx="3534">
                  <c:v>58.916666666666664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58.966666666666669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59.016666666666666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59.06666666666667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59.116666666666667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59.166666666666664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59.216666666666669</c:v>
                </c:pt>
                <c:pt idx="3553">
                  <c:v>59.233333333333334</c:v>
                </c:pt>
                <c:pt idx="3554">
                  <c:v>59.25</c:v>
                </c:pt>
                <c:pt idx="3555">
                  <c:v>59.266666666666666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59.366666666666667</c:v>
                </c:pt>
                <c:pt idx="3562">
                  <c:v>59.383333333333333</c:v>
                </c:pt>
                <c:pt idx="3563">
                  <c:v>59.4</c:v>
                </c:pt>
                <c:pt idx="3564">
                  <c:v>59.416666666666664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59.466666666666669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59.516666666666666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59.56666666666667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59.616666666666667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59.666666666666664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59.716666666666669</c:v>
                </c:pt>
                <c:pt idx="3583">
                  <c:v>59.733333333333334</c:v>
                </c:pt>
                <c:pt idx="3584">
                  <c:v>59.75</c:v>
                </c:pt>
                <c:pt idx="3585">
                  <c:v>59.766666666666666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59.866666666666667</c:v>
                </c:pt>
                <c:pt idx="3592">
                  <c:v>59.883333333333333</c:v>
                </c:pt>
                <c:pt idx="3593">
                  <c:v>59.9</c:v>
                </c:pt>
                <c:pt idx="3594">
                  <c:v>59.916666666666664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59.966666666666669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60.016666666666666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60.06666666666667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60.116666666666667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60.166666666666664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60.216666666666669</c:v>
                </c:pt>
                <c:pt idx="3613">
                  <c:v>60.233333333333334</c:v>
                </c:pt>
                <c:pt idx="3614">
                  <c:v>60.25</c:v>
                </c:pt>
                <c:pt idx="3615">
                  <c:v>60.266666666666666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60.366666666666667</c:v>
                </c:pt>
                <c:pt idx="3622">
                  <c:v>60.383333333333333</c:v>
                </c:pt>
                <c:pt idx="3623">
                  <c:v>60.4</c:v>
                </c:pt>
                <c:pt idx="3624">
                  <c:v>60.416666666666664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60.466666666666669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60.516666666666666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60.56666666666667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60.616666666666667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60.666666666666664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60.716666666666669</c:v>
                </c:pt>
                <c:pt idx="3643">
                  <c:v>60.733333333333334</c:v>
                </c:pt>
                <c:pt idx="3644">
                  <c:v>60.75</c:v>
                </c:pt>
                <c:pt idx="3645">
                  <c:v>60.766666666666666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60.866666666666667</c:v>
                </c:pt>
                <c:pt idx="3652">
                  <c:v>60.883333333333333</c:v>
                </c:pt>
                <c:pt idx="3653">
                  <c:v>60.9</c:v>
                </c:pt>
                <c:pt idx="3654">
                  <c:v>60.916666666666664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60.966666666666669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61.016666666666666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61.06666666666667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61.116666666666667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61.166666666666664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61.216666666666669</c:v>
                </c:pt>
                <c:pt idx="3673">
                  <c:v>61.233333333333334</c:v>
                </c:pt>
                <c:pt idx="3674">
                  <c:v>61.25</c:v>
                </c:pt>
                <c:pt idx="3675">
                  <c:v>61.266666666666666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61.366666666666667</c:v>
                </c:pt>
                <c:pt idx="3682">
                  <c:v>61.383333333333333</c:v>
                </c:pt>
                <c:pt idx="3683">
                  <c:v>61.4</c:v>
                </c:pt>
                <c:pt idx="3684">
                  <c:v>61.416666666666664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61.466666666666669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61.516666666666666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61.56666666666667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61.616666666666667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61.666666666666664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61.716666666666669</c:v>
                </c:pt>
                <c:pt idx="3703">
                  <c:v>61.733333333333334</c:v>
                </c:pt>
                <c:pt idx="3704">
                  <c:v>61.75</c:v>
                </c:pt>
                <c:pt idx="3705">
                  <c:v>61.766666666666666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61.866666666666667</c:v>
                </c:pt>
                <c:pt idx="3712">
                  <c:v>61.883333333333333</c:v>
                </c:pt>
                <c:pt idx="3713">
                  <c:v>61.9</c:v>
                </c:pt>
                <c:pt idx="3714">
                  <c:v>61.916666666666664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61.966666666666669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62.016666666666666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62.06666666666667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62.116666666666667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62.166666666666664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62.216666666666669</c:v>
                </c:pt>
                <c:pt idx="3733">
                  <c:v>62.233333333333334</c:v>
                </c:pt>
                <c:pt idx="3734">
                  <c:v>62.25</c:v>
                </c:pt>
                <c:pt idx="3735">
                  <c:v>62.266666666666666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62.366666666666667</c:v>
                </c:pt>
                <c:pt idx="3742">
                  <c:v>62.383333333333333</c:v>
                </c:pt>
                <c:pt idx="3743">
                  <c:v>62.4</c:v>
                </c:pt>
                <c:pt idx="3744">
                  <c:v>62.416666666666664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62.466666666666669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62.516666666666666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62.56666666666667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62.616666666666667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62.666666666666664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62.716666666666669</c:v>
                </c:pt>
                <c:pt idx="3763">
                  <c:v>62.733333333333334</c:v>
                </c:pt>
                <c:pt idx="3764">
                  <c:v>62.75</c:v>
                </c:pt>
                <c:pt idx="3765">
                  <c:v>62.766666666666666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62.866666666666667</c:v>
                </c:pt>
                <c:pt idx="3772">
                  <c:v>62.883333333333333</c:v>
                </c:pt>
                <c:pt idx="3773">
                  <c:v>62.9</c:v>
                </c:pt>
                <c:pt idx="3774">
                  <c:v>62.916666666666664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62.966666666666669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63.016666666666666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63.06666666666667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63.116666666666667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63.166666666666664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63.216666666666669</c:v>
                </c:pt>
                <c:pt idx="3793">
                  <c:v>63.233333333333334</c:v>
                </c:pt>
                <c:pt idx="3794">
                  <c:v>63.25</c:v>
                </c:pt>
                <c:pt idx="3795">
                  <c:v>63.266666666666666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63.366666666666667</c:v>
                </c:pt>
                <c:pt idx="3802">
                  <c:v>63.383333333333333</c:v>
                </c:pt>
                <c:pt idx="3803">
                  <c:v>63.4</c:v>
                </c:pt>
                <c:pt idx="3804">
                  <c:v>63.416666666666664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63.466666666666669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63.516666666666666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63.56666666666667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63.616666666666667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63.666666666666664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63.716666666666669</c:v>
                </c:pt>
                <c:pt idx="3823">
                  <c:v>63.733333333333334</c:v>
                </c:pt>
                <c:pt idx="3824">
                  <c:v>63.75</c:v>
                </c:pt>
                <c:pt idx="3825">
                  <c:v>63.766666666666666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63.866666666666667</c:v>
                </c:pt>
                <c:pt idx="3832">
                  <c:v>63.883333333333333</c:v>
                </c:pt>
                <c:pt idx="3833">
                  <c:v>63.9</c:v>
                </c:pt>
                <c:pt idx="3834">
                  <c:v>63.916666666666664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63.966666666666669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64.033333333333331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64.083333333333329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64.13333333333334</c:v>
                </c:pt>
                <c:pt idx="3848">
                  <c:v>64.150000000000006</c:v>
                </c:pt>
                <c:pt idx="3849">
                  <c:v>64.166666666666671</c:v>
                </c:pt>
                <c:pt idx="3850">
                  <c:v>64.183333333333337</c:v>
                </c:pt>
                <c:pt idx="3851">
                  <c:v>64.2</c:v>
                </c:pt>
                <c:pt idx="3852">
                  <c:v>64.216666666666669</c:v>
                </c:pt>
                <c:pt idx="3853">
                  <c:v>64.233333333333334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64.283333333333331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64.333333333333329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64.38333333333334</c:v>
                </c:pt>
                <c:pt idx="3863">
                  <c:v>64.400000000000006</c:v>
                </c:pt>
                <c:pt idx="3864">
                  <c:v>64.416666666666671</c:v>
                </c:pt>
                <c:pt idx="3865">
                  <c:v>64.433333333333337</c:v>
                </c:pt>
                <c:pt idx="3866">
                  <c:v>64.45</c:v>
                </c:pt>
                <c:pt idx="3867">
                  <c:v>64.466666666666669</c:v>
                </c:pt>
                <c:pt idx="3868">
                  <c:v>64.483333333333334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64.533333333333331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64.583333333333329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64.63333333333334</c:v>
                </c:pt>
                <c:pt idx="3878">
                  <c:v>64.650000000000006</c:v>
                </c:pt>
                <c:pt idx="3879">
                  <c:v>64.666666666666671</c:v>
                </c:pt>
                <c:pt idx="3880">
                  <c:v>64.683333333333337</c:v>
                </c:pt>
                <c:pt idx="3881">
                  <c:v>64.7</c:v>
                </c:pt>
                <c:pt idx="3882">
                  <c:v>64.716666666666669</c:v>
                </c:pt>
                <c:pt idx="3883">
                  <c:v>64.733333333333334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64.783333333333331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64.833333333333329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64.88333333333334</c:v>
                </c:pt>
                <c:pt idx="3893">
                  <c:v>64.900000000000006</c:v>
                </c:pt>
                <c:pt idx="3894">
                  <c:v>64.916666666666671</c:v>
                </c:pt>
                <c:pt idx="3895">
                  <c:v>64.933333333333337</c:v>
                </c:pt>
                <c:pt idx="3896">
                  <c:v>64.95</c:v>
                </c:pt>
                <c:pt idx="3897">
                  <c:v>64.966666666666669</c:v>
                </c:pt>
                <c:pt idx="3898">
                  <c:v>64.983333333333334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65.033333333333331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65.083333333333329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65.13333333333334</c:v>
                </c:pt>
                <c:pt idx="3908">
                  <c:v>65.150000000000006</c:v>
                </c:pt>
                <c:pt idx="3909">
                  <c:v>65.166666666666671</c:v>
                </c:pt>
                <c:pt idx="3910">
                  <c:v>65.183333333333337</c:v>
                </c:pt>
                <c:pt idx="3911">
                  <c:v>65.2</c:v>
                </c:pt>
                <c:pt idx="3912">
                  <c:v>65.216666666666669</c:v>
                </c:pt>
                <c:pt idx="3913">
                  <c:v>65.233333333333334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65.283333333333331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65.333333333333329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65.38333333333334</c:v>
                </c:pt>
                <c:pt idx="3923">
                  <c:v>65.400000000000006</c:v>
                </c:pt>
                <c:pt idx="3924">
                  <c:v>65.416666666666671</c:v>
                </c:pt>
                <c:pt idx="3925">
                  <c:v>65.433333333333337</c:v>
                </c:pt>
                <c:pt idx="3926">
                  <c:v>65.45</c:v>
                </c:pt>
                <c:pt idx="3927">
                  <c:v>65.466666666666669</c:v>
                </c:pt>
                <c:pt idx="3928">
                  <c:v>65.483333333333334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65.533333333333331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65.583333333333329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65.63333333333334</c:v>
                </c:pt>
                <c:pt idx="3938">
                  <c:v>65.650000000000006</c:v>
                </c:pt>
                <c:pt idx="3939">
                  <c:v>65.666666666666671</c:v>
                </c:pt>
                <c:pt idx="3940">
                  <c:v>65.683333333333337</c:v>
                </c:pt>
                <c:pt idx="3941">
                  <c:v>65.7</c:v>
                </c:pt>
                <c:pt idx="3942">
                  <c:v>65.716666666666669</c:v>
                </c:pt>
                <c:pt idx="3943">
                  <c:v>65.733333333333334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65.783333333333331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65.833333333333329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65.88333333333334</c:v>
                </c:pt>
                <c:pt idx="3953">
                  <c:v>65.900000000000006</c:v>
                </c:pt>
                <c:pt idx="3954">
                  <c:v>65.916666666666671</c:v>
                </c:pt>
                <c:pt idx="3955">
                  <c:v>65.933333333333337</c:v>
                </c:pt>
                <c:pt idx="3956">
                  <c:v>65.95</c:v>
                </c:pt>
                <c:pt idx="3957">
                  <c:v>65.966666666666669</c:v>
                </c:pt>
                <c:pt idx="3958">
                  <c:v>65.983333333333334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66.033333333333331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66.083333333333329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66.13333333333334</c:v>
                </c:pt>
                <c:pt idx="3968">
                  <c:v>66.150000000000006</c:v>
                </c:pt>
                <c:pt idx="3969">
                  <c:v>66.166666666666671</c:v>
                </c:pt>
                <c:pt idx="3970">
                  <c:v>66.183333333333337</c:v>
                </c:pt>
                <c:pt idx="3971">
                  <c:v>66.2</c:v>
                </c:pt>
                <c:pt idx="3972">
                  <c:v>66.216666666666669</c:v>
                </c:pt>
                <c:pt idx="3973">
                  <c:v>66.233333333333334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66.283333333333331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66.333333333333329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66.38333333333334</c:v>
                </c:pt>
                <c:pt idx="3983">
                  <c:v>66.400000000000006</c:v>
                </c:pt>
                <c:pt idx="3984">
                  <c:v>66.416666666666671</c:v>
                </c:pt>
                <c:pt idx="3985">
                  <c:v>66.433333333333337</c:v>
                </c:pt>
                <c:pt idx="3986">
                  <c:v>66.45</c:v>
                </c:pt>
                <c:pt idx="3987">
                  <c:v>66.466666666666669</c:v>
                </c:pt>
                <c:pt idx="3988">
                  <c:v>66.483333333333334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66.533333333333331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66.583333333333329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66.63333333333334</c:v>
                </c:pt>
                <c:pt idx="3998">
                  <c:v>66.650000000000006</c:v>
                </c:pt>
                <c:pt idx="3999">
                  <c:v>66.666666666666671</c:v>
                </c:pt>
                <c:pt idx="4000">
                  <c:v>66.683333333333337</c:v>
                </c:pt>
                <c:pt idx="4001">
                  <c:v>66.7</c:v>
                </c:pt>
                <c:pt idx="4002">
                  <c:v>66.716666666666669</c:v>
                </c:pt>
                <c:pt idx="4003">
                  <c:v>66.733333333333334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66.783333333333331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66.833333333333329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66.88333333333334</c:v>
                </c:pt>
                <c:pt idx="4013">
                  <c:v>66.900000000000006</c:v>
                </c:pt>
                <c:pt idx="4014">
                  <c:v>66.916666666666671</c:v>
                </c:pt>
                <c:pt idx="4015">
                  <c:v>66.933333333333337</c:v>
                </c:pt>
                <c:pt idx="4016">
                  <c:v>66.95</c:v>
                </c:pt>
                <c:pt idx="4017">
                  <c:v>66.966666666666669</c:v>
                </c:pt>
                <c:pt idx="4018">
                  <c:v>66.983333333333334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67.033333333333331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67.083333333333329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67.13333333333334</c:v>
                </c:pt>
                <c:pt idx="4028">
                  <c:v>67.150000000000006</c:v>
                </c:pt>
                <c:pt idx="4029">
                  <c:v>67.166666666666671</c:v>
                </c:pt>
                <c:pt idx="4030">
                  <c:v>67.183333333333337</c:v>
                </c:pt>
                <c:pt idx="4031">
                  <c:v>67.2</c:v>
                </c:pt>
                <c:pt idx="4032">
                  <c:v>67.216666666666669</c:v>
                </c:pt>
                <c:pt idx="4033">
                  <c:v>67.233333333333334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67.283333333333331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67.333333333333329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67.38333333333334</c:v>
                </c:pt>
                <c:pt idx="4043">
                  <c:v>67.400000000000006</c:v>
                </c:pt>
                <c:pt idx="4044">
                  <c:v>67.416666666666671</c:v>
                </c:pt>
                <c:pt idx="4045">
                  <c:v>67.433333333333337</c:v>
                </c:pt>
                <c:pt idx="4046">
                  <c:v>67.45</c:v>
                </c:pt>
                <c:pt idx="4047">
                  <c:v>67.466666666666669</c:v>
                </c:pt>
                <c:pt idx="4048">
                  <c:v>67.483333333333334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67.533333333333331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67.583333333333329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67.63333333333334</c:v>
                </c:pt>
                <c:pt idx="4058">
                  <c:v>67.650000000000006</c:v>
                </c:pt>
                <c:pt idx="4059">
                  <c:v>67.666666666666671</c:v>
                </c:pt>
                <c:pt idx="4060">
                  <c:v>67.683333333333337</c:v>
                </c:pt>
                <c:pt idx="4061">
                  <c:v>67.7</c:v>
                </c:pt>
                <c:pt idx="4062">
                  <c:v>67.716666666666669</c:v>
                </c:pt>
                <c:pt idx="4063">
                  <c:v>67.733333333333334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67.783333333333331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67.833333333333329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67.88333333333334</c:v>
                </c:pt>
                <c:pt idx="4073">
                  <c:v>67.900000000000006</c:v>
                </c:pt>
                <c:pt idx="4074">
                  <c:v>67.916666666666671</c:v>
                </c:pt>
                <c:pt idx="4075">
                  <c:v>67.933333333333337</c:v>
                </c:pt>
                <c:pt idx="4076">
                  <c:v>67.95</c:v>
                </c:pt>
                <c:pt idx="4077">
                  <c:v>67.966666666666669</c:v>
                </c:pt>
                <c:pt idx="4078">
                  <c:v>67.983333333333334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68.033333333333331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68.083333333333329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68.13333333333334</c:v>
                </c:pt>
                <c:pt idx="4088">
                  <c:v>68.150000000000006</c:v>
                </c:pt>
                <c:pt idx="4089">
                  <c:v>68.166666666666671</c:v>
                </c:pt>
                <c:pt idx="4090">
                  <c:v>68.183333333333337</c:v>
                </c:pt>
                <c:pt idx="4091">
                  <c:v>68.2</c:v>
                </c:pt>
                <c:pt idx="4092">
                  <c:v>68.216666666666669</c:v>
                </c:pt>
                <c:pt idx="4093">
                  <c:v>68.233333333333334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68.283333333333331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68.333333333333329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68.38333333333334</c:v>
                </c:pt>
                <c:pt idx="4103">
                  <c:v>68.400000000000006</c:v>
                </c:pt>
                <c:pt idx="4104">
                  <c:v>68.416666666666671</c:v>
                </c:pt>
                <c:pt idx="4105">
                  <c:v>68.433333333333337</c:v>
                </c:pt>
                <c:pt idx="4106">
                  <c:v>68.45</c:v>
                </c:pt>
                <c:pt idx="4107">
                  <c:v>68.466666666666669</c:v>
                </c:pt>
                <c:pt idx="4108">
                  <c:v>68.483333333333334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68.533333333333331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68.583333333333329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68.63333333333334</c:v>
                </c:pt>
                <c:pt idx="4118">
                  <c:v>68.650000000000006</c:v>
                </c:pt>
                <c:pt idx="4119">
                  <c:v>68.666666666666671</c:v>
                </c:pt>
                <c:pt idx="4120">
                  <c:v>68.683333333333337</c:v>
                </c:pt>
                <c:pt idx="4121">
                  <c:v>68.7</c:v>
                </c:pt>
                <c:pt idx="4122">
                  <c:v>68.716666666666669</c:v>
                </c:pt>
                <c:pt idx="4123">
                  <c:v>68.733333333333334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68.783333333333331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68.833333333333329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68.88333333333334</c:v>
                </c:pt>
                <c:pt idx="4133">
                  <c:v>68.900000000000006</c:v>
                </c:pt>
                <c:pt idx="4134">
                  <c:v>68.916666666666671</c:v>
                </c:pt>
                <c:pt idx="4135">
                  <c:v>68.933333333333337</c:v>
                </c:pt>
                <c:pt idx="4136">
                  <c:v>68.95</c:v>
                </c:pt>
                <c:pt idx="4137">
                  <c:v>68.966666666666669</c:v>
                </c:pt>
                <c:pt idx="4138">
                  <c:v>68.983333333333334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69.033333333333331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69.083333333333329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69.13333333333334</c:v>
                </c:pt>
                <c:pt idx="4148">
                  <c:v>69.150000000000006</c:v>
                </c:pt>
                <c:pt idx="4149">
                  <c:v>69.166666666666671</c:v>
                </c:pt>
                <c:pt idx="4150">
                  <c:v>69.183333333333337</c:v>
                </c:pt>
                <c:pt idx="4151">
                  <c:v>69.2</c:v>
                </c:pt>
                <c:pt idx="4152">
                  <c:v>69.216666666666669</c:v>
                </c:pt>
                <c:pt idx="4153">
                  <c:v>69.233333333333334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69.283333333333331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69.333333333333329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69.38333333333334</c:v>
                </c:pt>
                <c:pt idx="4163">
                  <c:v>69.400000000000006</c:v>
                </c:pt>
                <c:pt idx="4164">
                  <c:v>69.416666666666671</c:v>
                </c:pt>
                <c:pt idx="4165">
                  <c:v>69.433333333333337</c:v>
                </c:pt>
                <c:pt idx="4166">
                  <c:v>69.45</c:v>
                </c:pt>
                <c:pt idx="4167">
                  <c:v>69.466666666666669</c:v>
                </c:pt>
                <c:pt idx="4168">
                  <c:v>69.483333333333334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69.533333333333331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69.583333333333329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69.63333333333334</c:v>
                </c:pt>
                <c:pt idx="4178">
                  <c:v>69.650000000000006</c:v>
                </c:pt>
                <c:pt idx="4179">
                  <c:v>69.666666666666671</c:v>
                </c:pt>
                <c:pt idx="4180">
                  <c:v>69.683333333333337</c:v>
                </c:pt>
                <c:pt idx="4181">
                  <c:v>69.7</c:v>
                </c:pt>
                <c:pt idx="4182">
                  <c:v>69.716666666666669</c:v>
                </c:pt>
                <c:pt idx="4183">
                  <c:v>69.733333333333334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69.783333333333331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69.833333333333329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69.88333333333334</c:v>
                </c:pt>
                <c:pt idx="4193">
                  <c:v>69.900000000000006</c:v>
                </c:pt>
                <c:pt idx="4194">
                  <c:v>69.916666666666671</c:v>
                </c:pt>
                <c:pt idx="4195">
                  <c:v>69.933333333333337</c:v>
                </c:pt>
                <c:pt idx="4196">
                  <c:v>69.95</c:v>
                </c:pt>
                <c:pt idx="4197">
                  <c:v>69.966666666666669</c:v>
                </c:pt>
                <c:pt idx="4198">
                  <c:v>69.983333333333334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70.033333333333331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70.083333333333329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70.13333333333334</c:v>
                </c:pt>
                <c:pt idx="4208">
                  <c:v>70.150000000000006</c:v>
                </c:pt>
                <c:pt idx="4209">
                  <c:v>70.166666666666671</c:v>
                </c:pt>
                <c:pt idx="4210">
                  <c:v>70.183333333333337</c:v>
                </c:pt>
                <c:pt idx="4211">
                  <c:v>70.2</c:v>
                </c:pt>
                <c:pt idx="4212">
                  <c:v>70.216666666666669</c:v>
                </c:pt>
                <c:pt idx="4213">
                  <c:v>70.233333333333334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70.283333333333331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70.333333333333329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70.38333333333334</c:v>
                </c:pt>
                <c:pt idx="4223">
                  <c:v>70.400000000000006</c:v>
                </c:pt>
                <c:pt idx="4224">
                  <c:v>70.416666666666671</c:v>
                </c:pt>
                <c:pt idx="4225">
                  <c:v>70.433333333333337</c:v>
                </c:pt>
                <c:pt idx="4226">
                  <c:v>70.45</c:v>
                </c:pt>
                <c:pt idx="4227">
                  <c:v>70.466666666666669</c:v>
                </c:pt>
                <c:pt idx="4228">
                  <c:v>70.483333333333334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70.533333333333331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70.583333333333329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70.63333333333334</c:v>
                </c:pt>
                <c:pt idx="4238">
                  <c:v>70.650000000000006</c:v>
                </c:pt>
                <c:pt idx="4239">
                  <c:v>70.666666666666671</c:v>
                </c:pt>
                <c:pt idx="4240">
                  <c:v>70.683333333333337</c:v>
                </c:pt>
                <c:pt idx="4241">
                  <c:v>70.7</c:v>
                </c:pt>
                <c:pt idx="4242">
                  <c:v>70.716666666666669</c:v>
                </c:pt>
                <c:pt idx="4243">
                  <c:v>70.733333333333334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70.783333333333331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70.833333333333329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70.88333333333334</c:v>
                </c:pt>
                <c:pt idx="4253">
                  <c:v>70.900000000000006</c:v>
                </c:pt>
                <c:pt idx="4254">
                  <c:v>70.916666666666671</c:v>
                </c:pt>
                <c:pt idx="4255">
                  <c:v>70.933333333333337</c:v>
                </c:pt>
                <c:pt idx="4256">
                  <c:v>70.95</c:v>
                </c:pt>
                <c:pt idx="4257">
                  <c:v>70.966666666666669</c:v>
                </c:pt>
                <c:pt idx="4258">
                  <c:v>70.983333333333334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71.033333333333331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71.083333333333329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71.13333333333334</c:v>
                </c:pt>
                <c:pt idx="4268">
                  <c:v>71.150000000000006</c:v>
                </c:pt>
                <c:pt idx="4269">
                  <c:v>71.166666666666671</c:v>
                </c:pt>
                <c:pt idx="4270">
                  <c:v>71.183333333333337</c:v>
                </c:pt>
                <c:pt idx="4271">
                  <c:v>71.2</c:v>
                </c:pt>
                <c:pt idx="4272">
                  <c:v>71.216666666666669</c:v>
                </c:pt>
                <c:pt idx="4273">
                  <c:v>71.233333333333334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71.283333333333331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71.333333333333329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71.38333333333334</c:v>
                </c:pt>
                <c:pt idx="4283">
                  <c:v>71.400000000000006</c:v>
                </c:pt>
                <c:pt idx="4284">
                  <c:v>71.416666666666671</c:v>
                </c:pt>
                <c:pt idx="4285">
                  <c:v>71.433333333333337</c:v>
                </c:pt>
                <c:pt idx="4286">
                  <c:v>71.45</c:v>
                </c:pt>
                <c:pt idx="4287">
                  <c:v>71.466666666666669</c:v>
                </c:pt>
                <c:pt idx="4288">
                  <c:v>71.483333333333334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71.533333333333331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71.583333333333329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71.63333333333334</c:v>
                </c:pt>
                <c:pt idx="4298">
                  <c:v>71.650000000000006</c:v>
                </c:pt>
                <c:pt idx="4299">
                  <c:v>71.666666666666671</c:v>
                </c:pt>
                <c:pt idx="4300">
                  <c:v>71.683333333333337</c:v>
                </c:pt>
                <c:pt idx="4301">
                  <c:v>71.7</c:v>
                </c:pt>
                <c:pt idx="4302">
                  <c:v>71.716666666666669</c:v>
                </c:pt>
                <c:pt idx="4303">
                  <c:v>71.733333333333334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71.783333333333331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71.833333333333329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71.88333333333334</c:v>
                </c:pt>
                <c:pt idx="4313">
                  <c:v>71.900000000000006</c:v>
                </c:pt>
                <c:pt idx="4314">
                  <c:v>71.916666666666671</c:v>
                </c:pt>
                <c:pt idx="4315">
                  <c:v>71.933333333333337</c:v>
                </c:pt>
                <c:pt idx="4316">
                  <c:v>71.95</c:v>
                </c:pt>
                <c:pt idx="4317">
                  <c:v>71.966666666666669</c:v>
                </c:pt>
                <c:pt idx="4318">
                  <c:v>71.983333333333334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72.033333333333331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72.083333333333329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72.13333333333334</c:v>
                </c:pt>
                <c:pt idx="4328">
                  <c:v>72.150000000000006</c:v>
                </c:pt>
                <c:pt idx="4329">
                  <c:v>72.166666666666671</c:v>
                </c:pt>
                <c:pt idx="4330">
                  <c:v>72.183333333333337</c:v>
                </c:pt>
                <c:pt idx="4331">
                  <c:v>72.2</c:v>
                </c:pt>
                <c:pt idx="4332">
                  <c:v>72.216666666666669</c:v>
                </c:pt>
                <c:pt idx="4333">
                  <c:v>72.233333333333334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72.283333333333331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72.333333333333329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72.38333333333334</c:v>
                </c:pt>
                <c:pt idx="4343">
                  <c:v>72.400000000000006</c:v>
                </c:pt>
                <c:pt idx="4344">
                  <c:v>72.416666666666671</c:v>
                </c:pt>
                <c:pt idx="4345">
                  <c:v>72.433333333333337</c:v>
                </c:pt>
                <c:pt idx="4346">
                  <c:v>72.45</c:v>
                </c:pt>
                <c:pt idx="4347">
                  <c:v>72.466666666666669</c:v>
                </c:pt>
                <c:pt idx="4348">
                  <c:v>72.483333333333334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72.533333333333331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72.583333333333329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72.63333333333334</c:v>
                </c:pt>
                <c:pt idx="4358">
                  <c:v>72.650000000000006</c:v>
                </c:pt>
                <c:pt idx="4359">
                  <c:v>72.666666666666671</c:v>
                </c:pt>
                <c:pt idx="4360">
                  <c:v>72.683333333333337</c:v>
                </c:pt>
                <c:pt idx="4361">
                  <c:v>72.7</c:v>
                </c:pt>
                <c:pt idx="4362">
                  <c:v>72.716666666666669</c:v>
                </c:pt>
                <c:pt idx="4363">
                  <c:v>72.733333333333334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72.783333333333331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72.833333333333329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72.88333333333334</c:v>
                </c:pt>
                <c:pt idx="4373">
                  <c:v>72.900000000000006</c:v>
                </c:pt>
                <c:pt idx="4374">
                  <c:v>72.916666666666671</c:v>
                </c:pt>
                <c:pt idx="4375">
                  <c:v>72.933333333333337</c:v>
                </c:pt>
                <c:pt idx="4376">
                  <c:v>72.95</c:v>
                </c:pt>
                <c:pt idx="4377">
                  <c:v>72.966666666666669</c:v>
                </c:pt>
                <c:pt idx="4378">
                  <c:v>72.983333333333334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73.033333333333331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73.083333333333329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73.13333333333334</c:v>
                </c:pt>
                <c:pt idx="4388">
                  <c:v>73.150000000000006</c:v>
                </c:pt>
                <c:pt idx="4389">
                  <c:v>73.166666666666671</c:v>
                </c:pt>
                <c:pt idx="4390">
                  <c:v>73.183333333333337</c:v>
                </c:pt>
                <c:pt idx="4391">
                  <c:v>73.2</c:v>
                </c:pt>
                <c:pt idx="4392">
                  <c:v>73.216666666666669</c:v>
                </c:pt>
                <c:pt idx="4393">
                  <c:v>73.233333333333334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73.283333333333331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73.333333333333329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73.38333333333334</c:v>
                </c:pt>
                <c:pt idx="4403">
                  <c:v>73.400000000000006</c:v>
                </c:pt>
                <c:pt idx="4404">
                  <c:v>73.416666666666671</c:v>
                </c:pt>
                <c:pt idx="4405">
                  <c:v>73.433333333333337</c:v>
                </c:pt>
                <c:pt idx="4406">
                  <c:v>73.45</c:v>
                </c:pt>
                <c:pt idx="4407">
                  <c:v>73.466666666666669</c:v>
                </c:pt>
                <c:pt idx="4408">
                  <c:v>73.483333333333334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73.533333333333331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73.583333333333329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73.63333333333334</c:v>
                </c:pt>
                <c:pt idx="4418">
                  <c:v>73.650000000000006</c:v>
                </c:pt>
                <c:pt idx="4419">
                  <c:v>73.666666666666671</c:v>
                </c:pt>
                <c:pt idx="4420">
                  <c:v>73.683333333333337</c:v>
                </c:pt>
                <c:pt idx="4421">
                  <c:v>73.7</c:v>
                </c:pt>
                <c:pt idx="4422">
                  <c:v>73.716666666666669</c:v>
                </c:pt>
                <c:pt idx="4423">
                  <c:v>73.733333333333334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73.783333333333331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73.833333333333329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73.88333333333334</c:v>
                </c:pt>
                <c:pt idx="4433">
                  <c:v>73.900000000000006</c:v>
                </c:pt>
                <c:pt idx="4434">
                  <c:v>73.916666666666671</c:v>
                </c:pt>
                <c:pt idx="4435">
                  <c:v>73.933333333333337</c:v>
                </c:pt>
                <c:pt idx="4436">
                  <c:v>73.95</c:v>
                </c:pt>
                <c:pt idx="4437">
                  <c:v>73.966666666666669</c:v>
                </c:pt>
                <c:pt idx="4438">
                  <c:v>73.983333333333334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74.033333333333331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74.083333333333329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74.13333333333334</c:v>
                </c:pt>
                <c:pt idx="4448">
                  <c:v>74.150000000000006</c:v>
                </c:pt>
                <c:pt idx="4449">
                  <c:v>74.166666666666671</c:v>
                </c:pt>
                <c:pt idx="4450">
                  <c:v>74.183333333333337</c:v>
                </c:pt>
                <c:pt idx="4451">
                  <c:v>74.2</c:v>
                </c:pt>
                <c:pt idx="4452">
                  <c:v>74.216666666666669</c:v>
                </c:pt>
                <c:pt idx="4453">
                  <c:v>74.233333333333334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74.283333333333331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74.333333333333329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74.38333333333334</c:v>
                </c:pt>
                <c:pt idx="4463">
                  <c:v>74.400000000000006</c:v>
                </c:pt>
                <c:pt idx="4464">
                  <c:v>74.416666666666671</c:v>
                </c:pt>
                <c:pt idx="4465">
                  <c:v>74.433333333333337</c:v>
                </c:pt>
                <c:pt idx="4466">
                  <c:v>74.45</c:v>
                </c:pt>
                <c:pt idx="4467">
                  <c:v>74.466666666666669</c:v>
                </c:pt>
                <c:pt idx="4468">
                  <c:v>74.483333333333334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74.533333333333331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74.583333333333329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74.63333333333334</c:v>
                </c:pt>
                <c:pt idx="4478">
                  <c:v>74.650000000000006</c:v>
                </c:pt>
                <c:pt idx="4479">
                  <c:v>74.666666666666671</c:v>
                </c:pt>
                <c:pt idx="4480">
                  <c:v>74.683333333333337</c:v>
                </c:pt>
                <c:pt idx="4481">
                  <c:v>74.7</c:v>
                </c:pt>
                <c:pt idx="4482">
                  <c:v>74.716666666666669</c:v>
                </c:pt>
                <c:pt idx="4483">
                  <c:v>74.733333333333334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74.783333333333331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74.833333333333329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74.88333333333334</c:v>
                </c:pt>
                <c:pt idx="4493">
                  <c:v>74.900000000000006</c:v>
                </c:pt>
                <c:pt idx="4494">
                  <c:v>74.916666666666671</c:v>
                </c:pt>
                <c:pt idx="4495">
                  <c:v>74.933333333333337</c:v>
                </c:pt>
                <c:pt idx="4496">
                  <c:v>74.95</c:v>
                </c:pt>
                <c:pt idx="4497">
                  <c:v>74.966666666666669</c:v>
                </c:pt>
                <c:pt idx="4498">
                  <c:v>74.983333333333334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75.033333333333331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75.083333333333329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75.13333333333334</c:v>
                </c:pt>
                <c:pt idx="4508">
                  <c:v>75.150000000000006</c:v>
                </c:pt>
                <c:pt idx="4509">
                  <c:v>75.166666666666671</c:v>
                </c:pt>
                <c:pt idx="4510">
                  <c:v>75.183333333333337</c:v>
                </c:pt>
                <c:pt idx="4511">
                  <c:v>75.2</c:v>
                </c:pt>
                <c:pt idx="4512">
                  <c:v>75.216666666666669</c:v>
                </c:pt>
                <c:pt idx="4513">
                  <c:v>75.233333333333334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75.283333333333331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75.333333333333329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75.38333333333334</c:v>
                </c:pt>
                <c:pt idx="4523">
                  <c:v>75.400000000000006</c:v>
                </c:pt>
                <c:pt idx="4524">
                  <c:v>75.416666666666671</c:v>
                </c:pt>
                <c:pt idx="4525">
                  <c:v>75.433333333333337</c:v>
                </c:pt>
                <c:pt idx="4526">
                  <c:v>75.45</c:v>
                </c:pt>
                <c:pt idx="4527">
                  <c:v>75.466666666666669</c:v>
                </c:pt>
                <c:pt idx="4528">
                  <c:v>75.483333333333334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75.533333333333331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75.583333333333329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75.63333333333334</c:v>
                </c:pt>
                <c:pt idx="4538">
                  <c:v>75.650000000000006</c:v>
                </c:pt>
                <c:pt idx="4539">
                  <c:v>75.666666666666671</c:v>
                </c:pt>
                <c:pt idx="4540">
                  <c:v>75.683333333333337</c:v>
                </c:pt>
                <c:pt idx="4541">
                  <c:v>75.7</c:v>
                </c:pt>
                <c:pt idx="4542">
                  <c:v>75.716666666666669</c:v>
                </c:pt>
                <c:pt idx="4543">
                  <c:v>75.733333333333334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75.783333333333331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75.833333333333329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75.88333333333334</c:v>
                </c:pt>
                <c:pt idx="4553">
                  <c:v>75.900000000000006</c:v>
                </c:pt>
                <c:pt idx="4554">
                  <c:v>75.916666666666671</c:v>
                </c:pt>
                <c:pt idx="4555">
                  <c:v>75.933333333333337</c:v>
                </c:pt>
                <c:pt idx="4556">
                  <c:v>75.95</c:v>
                </c:pt>
                <c:pt idx="4557">
                  <c:v>75.966666666666669</c:v>
                </c:pt>
                <c:pt idx="4558">
                  <c:v>75.983333333333334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76.033333333333331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76.083333333333329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76.13333333333334</c:v>
                </c:pt>
                <c:pt idx="4568">
                  <c:v>76.150000000000006</c:v>
                </c:pt>
                <c:pt idx="4569">
                  <c:v>76.166666666666671</c:v>
                </c:pt>
                <c:pt idx="4570">
                  <c:v>76.183333333333337</c:v>
                </c:pt>
                <c:pt idx="4571">
                  <c:v>76.2</c:v>
                </c:pt>
                <c:pt idx="4572">
                  <c:v>76.216666666666669</c:v>
                </c:pt>
                <c:pt idx="4573">
                  <c:v>76.233333333333334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76.283333333333331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76.333333333333329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76.38333333333334</c:v>
                </c:pt>
                <c:pt idx="4583">
                  <c:v>76.400000000000006</c:v>
                </c:pt>
                <c:pt idx="4584">
                  <c:v>76.416666666666671</c:v>
                </c:pt>
                <c:pt idx="4585">
                  <c:v>76.433333333333337</c:v>
                </c:pt>
                <c:pt idx="4586">
                  <c:v>76.45</c:v>
                </c:pt>
                <c:pt idx="4587">
                  <c:v>76.466666666666669</c:v>
                </c:pt>
                <c:pt idx="4588">
                  <c:v>76.483333333333334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76.533333333333331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76.583333333333329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76.63333333333334</c:v>
                </c:pt>
                <c:pt idx="4598">
                  <c:v>76.650000000000006</c:v>
                </c:pt>
                <c:pt idx="4599">
                  <c:v>76.666666666666671</c:v>
                </c:pt>
                <c:pt idx="4600">
                  <c:v>76.683333333333337</c:v>
                </c:pt>
                <c:pt idx="4601">
                  <c:v>76.7</c:v>
                </c:pt>
                <c:pt idx="4602">
                  <c:v>76.716666666666669</c:v>
                </c:pt>
                <c:pt idx="4603">
                  <c:v>76.733333333333334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76.783333333333331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76.833333333333329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76.88333333333334</c:v>
                </c:pt>
                <c:pt idx="4613">
                  <c:v>76.900000000000006</c:v>
                </c:pt>
                <c:pt idx="4614">
                  <c:v>76.916666666666671</c:v>
                </c:pt>
                <c:pt idx="4615">
                  <c:v>76.933333333333337</c:v>
                </c:pt>
                <c:pt idx="4616">
                  <c:v>76.95</c:v>
                </c:pt>
                <c:pt idx="4617">
                  <c:v>76.966666666666669</c:v>
                </c:pt>
                <c:pt idx="4618">
                  <c:v>76.983333333333334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77.033333333333331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77.083333333333329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77.13333333333334</c:v>
                </c:pt>
                <c:pt idx="4628">
                  <c:v>77.150000000000006</c:v>
                </c:pt>
                <c:pt idx="4629">
                  <c:v>77.166666666666671</c:v>
                </c:pt>
                <c:pt idx="4630">
                  <c:v>77.183333333333337</c:v>
                </c:pt>
                <c:pt idx="4631">
                  <c:v>77.2</c:v>
                </c:pt>
                <c:pt idx="4632">
                  <c:v>77.216666666666669</c:v>
                </c:pt>
                <c:pt idx="4633">
                  <c:v>77.233333333333334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77.283333333333331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77.333333333333329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77.38333333333334</c:v>
                </c:pt>
                <c:pt idx="4643">
                  <c:v>77.400000000000006</c:v>
                </c:pt>
                <c:pt idx="4644">
                  <c:v>77.416666666666671</c:v>
                </c:pt>
                <c:pt idx="4645">
                  <c:v>77.433333333333337</c:v>
                </c:pt>
                <c:pt idx="4646">
                  <c:v>77.45</c:v>
                </c:pt>
                <c:pt idx="4647">
                  <c:v>77.466666666666669</c:v>
                </c:pt>
                <c:pt idx="4648">
                  <c:v>77.483333333333334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77.533333333333331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77.583333333333329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77.63333333333334</c:v>
                </c:pt>
                <c:pt idx="4658">
                  <c:v>77.650000000000006</c:v>
                </c:pt>
                <c:pt idx="4659">
                  <c:v>77.666666666666671</c:v>
                </c:pt>
                <c:pt idx="4660">
                  <c:v>77.683333333333337</c:v>
                </c:pt>
                <c:pt idx="4661">
                  <c:v>77.7</c:v>
                </c:pt>
                <c:pt idx="4662">
                  <c:v>77.716666666666669</c:v>
                </c:pt>
                <c:pt idx="4663">
                  <c:v>77.733333333333334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77.783333333333331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77.833333333333329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77.88333333333334</c:v>
                </c:pt>
                <c:pt idx="4673">
                  <c:v>77.900000000000006</c:v>
                </c:pt>
                <c:pt idx="4674">
                  <c:v>77.916666666666671</c:v>
                </c:pt>
                <c:pt idx="4675">
                  <c:v>77.933333333333337</c:v>
                </c:pt>
                <c:pt idx="4676">
                  <c:v>77.95</c:v>
                </c:pt>
                <c:pt idx="4677">
                  <c:v>77.966666666666669</c:v>
                </c:pt>
                <c:pt idx="4678">
                  <c:v>77.983333333333334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78.033333333333331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78.083333333333329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78.13333333333334</c:v>
                </c:pt>
                <c:pt idx="4688">
                  <c:v>78.150000000000006</c:v>
                </c:pt>
                <c:pt idx="4689">
                  <c:v>78.166666666666671</c:v>
                </c:pt>
                <c:pt idx="4690">
                  <c:v>78.183333333333337</c:v>
                </c:pt>
                <c:pt idx="4691">
                  <c:v>78.2</c:v>
                </c:pt>
                <c:pt idx="4692">
                  <c:v>78.216666666666669</c:v>
                </c:pt>
                <c:pt idx="4693">
                  <c:v>78.233333333333334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78.283333333333331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78.333333333333329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78.38333333333334</c:v>
                </c:pt>
                <c:pt idx="4703">
                  <c:v>78.400000000000006</c:v>
                </c:pt>
                <c:pt idx="4704">
                  <c:v>78.416666666666671</c:v>
                </c:pt>
                <c:pt idx="4705">
                  <c:v>78.433333333333337</c:v>
                </c:pt>
                <c:pt idx="4706">
                  <c:v>78.45</c:v>
                </c:pt>
                <c:pt idx="4707">
                  <c:v>78.466666666666669</c:v>
                </c:pt>
                <c:pt idx="4708">
                  <c:v>78.483333333333334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78.533333333333331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78.583333333333329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78.63333333333334</c:v>
                </c:pt>
                <c:pt idx="4718">
                  <c:v>78.650000000000006</c:v>
                </c:pt>
                <c:pt idx="4719">
                  <c:v>78.666666666666671</c:v>
                </c:pt>
                <c:pt idx="4720">
                  <c:v>78.683333333333337</c:v>
                </c:pt>
                <c:pt idx="4721">
                  <c:v>78.7</c:v>
                </c:pt>
                <c:pt idx="4722">
                  <c:v>78.716666666666669</c:v>
                </c:pt>
                <c:pt idx="4723">
                  <c:v>78.733333333333334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78.783333333333331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78.833333333333329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78.88333333333334</c:v>
                </c:pt>
                <c:pt idx="4733">
                  <c:v>78.900000000000006</c:v>
                </c:pt>
                <c:pt idx="4734">
                  <c:v>78.916666666666671</c:v>
                </c:pt>
                <c:pt idx="4735">
                  <c:v>78.933333333333337</c:v>
                </c:pt>
                <c:pt idx="4736">
                  <c:v>78.95</c:v>
                </c:pt>
                <c:pt idx="4737">
                  <c:v>78.966666666666669</c:v>
                </c:pt>
                <c:pt idx="4738">
                  <c:v>78.983333333333334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79.033333333333331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79.083333333333329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79.13333333333334</c:v>
                </c:pt>
                <c:pt idx="4748">
                  <c:v>79.150000000000006</c:v>
                </c:pt>
                <c:pt idx="4749">
                  <c:v>79.166666666666671</c:v>
                </c:pt>
                <c:pt idx="4750">
                  <c:v>79.183333333333337</c:v>
                </c:pt>
                <c:pt idx="4751">
                  <c:v>79.2</c:v>
                </c:pt>
                <c:pt idx="4752">
                  <c:v>79.216666666666669</c:v>
                </c:pt>
                <c:pt idx="4753">
                  <c:v>79.233333333333334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79.283333333333331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79.333333333333329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79.38333333333334</c:v>
                </c:pt>
                <c:pt idx="4763">
                  <c:v>79.400000000000006</c:v>
                </c:pt>
                <c:pt idx="4764">
                  <c:v>79.416666666666671</c:v>
                </c:pt>
                <c:pt idx="4765">
                  <c:v>79.433333333333337</c:v>
                </c:pt>
                <c:pt idx="4766">
                  <c:v>79.45</c:v>
                </c:pt>
                <c:pt idx="4767">
                  <c:v>79.466666666666669</c:v>
                </c:pt>
                <c:pt idx="4768">
                  <c:v>79.483333333333334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79.533333333333331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79.583333333333329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79.63333333333334</c:v>
                </c:pt>
                <c:pt idx="4778">
                  <c:v>79.650000000000006</c:v>
                </c:pt>
                <c:pt idx="4779">
                  <c:v>79.666666666666671</c:v>
                </c:pt>
                <c:pt idx="4780">
                  <c:v>79.683333333333337</c:v>
                </c:pt>
                <c:pt idx="4781">
                  <c:v>79.7</c:v>
                </c:pt>
                <c:pt idx="4782">
                  <c:v>79.716666666666669</c:v>
                </c:pt>
                <c:pt idx="4783">
                  <c:v>79.733333333333334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79.783333333333331</c:v>
                </c:pt>
                <c:pt idx="4787">
                  <c:v>79.8</c:v>
                </c:pt>
                <c:pt idx="4788">
                  <c:v>79.816666666666663</c:v>
                </c:pt>
                <c:pt idx="4789">
                  <c:v>79.833333333333329</c:v>
                </c:pt>
                <c:pt idx="4790">
                  <c:v>79.849999999999994</c:v>
                </c:pt>
                <c:pt idx="4791">
                  <c:v>79.86666666666666</c:v>
                </c:pt>
                <c:pt idx="4792">
                  <c:v>79.88333333333334</c:v>
                </c:pt>
                <c:pt idx="4793">
                  <c:v>79.900000000000006</c:v>
                </c:pt>
                <c:pt idx="4794">
                  <c:v>79.916666666666671</c:v>
                </c:pt>
                <c:pt idx="4795">
                  <c:v>79.933333333333337</c:v>
                </c:pt>
                <c:pt idx="4796">
                  <c:v>79.95</c:v>
                </c:pt>
                <c:pt idx="4797">
                  <c:v>79.966666666666669</c:v>
                </c:pt>
                <c:pt idx="4798">
                  <c:v>79.983333333333334</c:v>
                </c:pt>
                <c:pt idx="4799">
                  <c:v>80</c:v>
                </c:pt>
                <c:pt idx="4800">
                  <c:v>80.016666666666666</c:v>
                </c:pt>
                <c:pt idx="4801">
                  <c:v>80.033333333333331</c:v>
                </c:pt>
                <c:pt idx="4802">
                  <c:v>80.05</c:v>
                </c:pt>
                <c:pt idx="4803">
                  <c:v>80.066666666666663</c:v>
                </c:pt>
                <c:pt idx="4804">
                  <c:v>80.083333333333329</c:v>
                </c:pt>
                <c:pt idx="4805">
                  <c:v>80.099999999999994</c:v>
                </c:pt>
                <c:pt idx="4806">
                  <c:v>80.11666666666666</c:v>
                </c:pt>
                <c:pt idx="4807">
                  <c:v>80.13333333333334</c:v>
                </c:pt>
                <c:pt idx="4808">
                  <c:v>80.150000000000006</c:v>
                </c:pt>
                <c:pt idx="4809">
                  <c:v>80.166666666666671</c:v>
                </c:pt>
                <c:pt idx="4810">
                  <c:v>80.183333333333337</c:v>
                </c:pt>
                <c:pt idx="4811">
                  <c:v>80.2</c:v>
                </c:pt>
                <c:pt idx="4812">
                  <c:v>80.216666666666669</c:v>
                </c:pt>
                <c:pt idx="4813">
                  <c:v>80.233333333333334</c:v>
                </c:pt>
                <c:pt idx="4814">
                  <c:v>80.25</c:v>
                </c:pt>
                <c:pt idx="4815">
                  <c:v>80.266666666666666</c:v>
                </c:pt>
                <c:pt idx="4816">
                  <c:v>80.283333333333331</c:v>
                </c:pt>
                <c:pt idx="4817">
                  <c:v>80.3</c:v>
                </c:pt>
                <c:pt idx="4818">
                  <c:v>80.316666666666663</c:v>
                </c:pt>
                <c:pt idx="4819">
                  <c:v>80.333333333333329</c:v>
                </c:pt>
                <c:pt idx="4820">
                  <c:v>80.349999999999994</c:v>
                </c:pt>
                <c:pt idx="4821">
                  <c:v>80.36666666666666</c:v>
                </c:pt>
                <c:pt idx="4822">
                  <c:v>80.38333333333334</c:v>
                </c:pt>
                <c:pt idx="4823">
                  <c:v>80.400000000000006</c:v>
                </c:pt>
                <c:pt idx="4824">
                  <c:v>80.416666666666671</c:v>
                </c:pt>
                <c:pt idx="4825">
                  <c:v>80.433333333333337</c:v>
                </c:pt>
                <c:pt idx="4826">
                  <c:v>80.45</c:v>
                </c:pt>
                <c:pt idx="4827">
                  <c:v>80.466666666666669</c:v>
                </c:pt>
                <c:pt idx="4828">
                  <c:v>80.483333333333334</c:v>
                </c:pt>
                <c:pt idx="4829">
                  <c:v>80.5</c:v>
                </c:pt>
                <c:pt idx="4830">
                  <c:v>80.516666666666666</c:v>
                </c:pt>
                <c:pt idx="4831">
                  <c:v>80.533333333333331</c:v>
                </c:pt>
                <c:pt idx="4832">
                  <c:v>80.55</c:v>
                </c:pt>
                <c:pt idx="4833">
                  <c:v>80.566666666666663</c:v>
                </c:pt>
                <c:pt idx="4834">
                  <c:v>80.583333333333329</c:v>
                </c:pt>
                <c:pt idx="4835">
                  <c:v>80.599999999999994</c:v>
                </c:pt>
                <c:pt idx="4836">
                  <c:v>80.61666666666666</c:v>
                </c:pt>
                <c:pt idx="4837">
                  <c:v>80.63333333333334</c:v>
                </c:pt>
                <c:pt idx="4838">
                  <c:v>80.650000000000006</c:v>
                </c:pt>
                <c:pt idx="4839">
                  <c:v>80.666666666666671</c:v>
                </c:pt>
                <c:pt idx="4840">
                  <c:v>80.683333333333337</c:v>
                </c:pt>
                <c:pt idx="4841">
                  <c:v>80.7</c:v>
                </c:pt>
                <c:pt idx="4842">
                  <c:v>80.716666666666669</c:v>
                </c:pt>
                <c:pt idx="4843">
                  <c:v>80.733333333333334</c:v>
                </c:pt>
                <c:pt idx="4844">
                  <c:v>80.75</c:v>
                </c:pt>
                <c:pt idx="4845">
                  <c:v>80.766666666666666</c:v>
                </c:pt>
                <c:pt idx="4846">
                  <c:v>80.783333333333331</c:v>
                </c:pt>
                <c:pt idx="4847">
                  <c:v>80.8</c:v>
                </c:pt>
                <c:pt idx="4848">
                  <c:v>80.816666666666663</c:v>
                </c:pt>
                <c:pt idx="4849">
                  <c:v>80.833333333333329</c:v>
                </c:pt>
                <c:pt idx="4850">
                  <c:v>80.849999999999994</c:v>
                </c:pt>
                <c:pt idx="4851">
                  <c:v>80.86666666666666</c:v>
                </c:pt>
                <c:pt idx="4852">
                  <c:v>80.88333333333334</c:v>
                </c:pt>
                <c:pt idx="4853">
                  <c:v>80.900000000000006</c:v>
                </c:pt>
                <c:pt idx="4854">
                  <c:v>80.916666666666671</c:v>
                </c:pt>
                <c:pt idx="4855">
                  <c:v>80.933333333333337</c:v>
                </c:pt>
                <c:pt idx="4856">
                  <c:v>80.95</c:v>
                </c:pt>
                <c:pt idx="4857">
                  <c:v>80.966666666666669</c:v>
                </c:pt>
                <c:pt idx="4858">
                  <c:v>80.983333333333334</c:v>
                </c:pt>
                <c:pt idx="4859">
                  <c:v>81</c:v>
                </c:pt>
                <c:pt idx="4860">
                  <c:v>81.016666666666666</c:v>
                </c:pt>
                <c:pt idx="4861">
                  <c:v>81.033333333333331</c:v>
                </c:pt>
                <c:pt idx="4862">
                  <c:v>81.05</c:v>
                </c:pt>
                <c:pt idx="4863">
                  <c:v>81.066666666666663</c:v>
                </c:pt>
                <c:pt idx="4864">
                  <c:v>81.083333333333329</c:v>
                </c:pt>
                <c:pt idx="4865">
                  <c:v>81.099999999999994</c:v>
                </c:pt>
                <c:pt idx="4866">
                  <c:v>81.11666666666666</c:v>
                </c:pt>
                <c:pt idx="4867">
                  <c:v>81.13333333333334</c:v>
                </c:pt>
                <c:pt idx="4868">
                  <c:v>81.150000000000006</c:v>
                </c:pt>
                <c:pt idx="4869">
                  <c:v>81.166666666666671</c:v>
                </c:pt>
                <c:pt idx="4870">
                  <c:v>81.183333333333337</c:v>
                </c:pt>
                <c:pt idx="4871">
                  <c:v>81.2</c:v>
                </c:pt>
                <c:pt idx="4872">
                  <c:v>81.216666666666669</c:v>
                </c:pt>
                <c:pt idx="4873">
                  <c:v>81.233333333333334</c:v>
                </c:pt>
                <c:pt idx="4874">
                  <c:v>81.25</c:v>
                </c:pt>
                <c:pt idx="4875">
                  <c:v>81.266666666666666</c:v>
                </c:pt>
                <c:pt idx="4876">
                  <c:v>81.283333333333331</c:v>
                </c:pt>
                <c:pt idx="4877">
                  <c:v>81.3</c:v>
                </c:pt>
                <c:pt idx="4878">
                  <c:v>81.316666666666663</c:v>
                </c:pt>
                <c:pt idx="4879">
                  <c:v>81.333333333333329</c:v>
                </c:pt>
                <c:pt idx="4880">
                  <c:v>81.349999999999994</c:v>
                </c:pt>
                <c:pt idx="4881">
                  <c:v>81.36666666666666</c:v>
                </c:pt>
                <c:pt idx="4882">
                  <c:v>81.38333333333334</c:v>
                </c:pt>
                <c:pt idx="4883">
                  <c:v>81.400000000000006</c:v>
                </c:pt>
                <c:pt idx="4884">
                  <c:v>81.416666666666671</c:v>
                </c:pt>
                <c:pt idx="4885">
                  <c:v>81.433333333333337</c:v>
                </c:pt>
                <c:pt idx="4886">
                  <c:v>81.45</c:v>
                </c:pt>
                <c:pt idx="4887">
                  <c:v>81.466666666666669</c:v>
                </c:pt>
                <c:pt idx="4888">
                  <c:v>81.483333333333334</c:v>
                </c:pt>
                <c:pt idx="4889">
                  <c:v>81.5</c:v>
                </c:pt>
                <c:pt idx="4890">
                  <c:v>81.516666666666666</c:v>
                </c:pt>
                <c:pt idx="4891">
                  <c:v>81.533333333333331</c:v>
                </c:pt>
                <c:pt idx="4892">
                  <c:v>81.55</c:v>
                </c:pt>
                <c:pt idx="4893">
                  <c:v>81.566666666666663</c:v>
                </c:pt>
                <c:pt idx="4894">
                  <c:v>81.583333333333329</c:v>
                </c:pt>
                <c:pt idx="4895">
                  <c:v>81.599999999999994</c:v>
                </c:pt>
                <c:pt idx="4896">
                  <c:v>81.61666666666666</c:v>
                </c:pt>
                <c:pt idx="4897">
                  <c:v>81.63333333333334</c:v>
                </c:pt>
                <c:pt idx="4898">
                  <c:v>81.650000000000006</c:v>
                </c:pt>
                <c:pt idx="4899">
                  <c:v>81.666666666666671</c:v>
                </c:pt>
                <c:pt idx="4900">
                  <c:v>81.683333333333337</c:v>
                </c:pt>
                <c:pt idx="4901">
                  <c:v>81.7</c:v>
                </c:pt>
                <c:pt idx="4902">
                  <c:v>81.716666666666669</c:v>
                </c:pt>
                <c:pt idx="4903">
                  <c:v>81.733333333333334</c:v>
                </c:pt>
                <c:pt idx="4904">
                  <c:v>81.75</c:v>
                </c:pt>
                <c:pt idx="4905">
                  <c:v>81.766666666666666</c:v>
                </c:pt>
                <c:pt idx="4906">
                  <c:v>81.783333333333331</c:v>
                </c:pt>
                <c:pt idx="4907">
                  <c:v>81.8</c:v>
                </c:pt>
                <c:pt idx="4908">
                  <c:v>81.816666666666663</c:v>
                </c:pt>
                <c:pt idx="4909">
                  <c:v>81.833333333333329</c:v>
                </c:pt>
                <c:pt idx="4910">
                  <c:v>81.849999999999994</c:v>
                </c:pt>
                <c:pt idx="4911">
                  <c:v>81.86666666666666</c:v>
                </c:pt>
                <c:pt idx="4912">
                  <c:v>81.88333333333334</c:v>
                </c:pt>
                <c:pt idx="4913">
                  <c:v>81.900000000000006</c:v>
                </c:pt>
                <c:pt idx="4914">
                  <c:v>81.916666666666671</c:v>
                </c:pt>
                <c:pt idx="4915">
                  <c:v>81.933333333333337</c:v>
                </c:pt>
                <c:pt idx="4916">
                  <c:v>81.95</c:v>
                </c:pt>
                <c:pt idx="4917">
                  <c:v>81.966666666666669</c:v>
                </c:pt>
                <c:pt idx="4918">
                  <c:v>81.983333333333334</c:v>
                </c:pt>
                <c:pt idx="4919">
                  <c:v>82</c:v>
                </c:pt>
                <c:pt idx="4920">
                  <c:v>82.016666666666666</c:v>
                </c:pt>
                <c:pt idx="4921">
                  <c:v>82.033333333333331</c:v>
                </c:pt>
                <c:pt idx="4922">
                  <c:v>82.05</c:v>
                </c:pt>
                <c:pt idx="4923">
                  <c:v>82.066666666666663</c:v>
                </c:pt>
                <c:pt idx="4924">
                  <c:v>82.083333333333329</c:v>
                </c:pt>
                <c:pt idx="4925">
                  <c:v>82.1</c:v>
                </c:pt>
                <c:pt idx="4926">
                  <c:v>82.11666666666666</c:v>
                </c:pt>
                <c:pt idx="4927">
                  <c:v>82.13333333333334</c:v>
                </c:pt>
                <c:pt idx="4928">
                  <c:v>82.15</c:v>
                </c:pt>
                <c:pt idx="4929">
                  <c:v>82.166666666666671</c:v>
                </c:pt>
                <c:pt idx="4930">
                  <c:v>82.183333333333337</c:v>
                </c:pt>
                <c:pt idx="4931">
                  <c:v>82.2</c:v>
                </c:pt>
                <c:pt idx="4932">
                  <c:v>82.216666666666669</c:v>
                </c:pt>
                <c:pt idx="4933">
                  <c:v>82.233333333333334</c:v>
                </c:pt>
                <c:pt idx="4934">
                  <c:v>82.25</c:v>
                </c:pt>
                <c:pt idx="4935">
                  <c:v>82.266666666666666</c:v>
                </c:pt>
                <c:pt idx="4936">
                  <c:v>82.283333333333331</c:v>
                </c:pt>
                <c:pt idx="4937">
                  <c:v>82.3</c:v>
                </c:pt>
                <c:pt idx="4938">
                  <c:v>82.316666666666663</c:v>
                </c:pt>
                <c:pt idx="4939">
                  <c:v>82.333333333333329</c:v>
                </c:pt>
                <c:pt idx="4940">
                  <c:v>82.35</c:v>
                </c:pt>
                <c:pt idx="4941">
                  <c:v>82.36666666666666</c:v>
                </c:pt>
                <c:pt idx="4942">
                  <c:v>82.38333333333334</c:v>
                </c:pt>
                <c:pt idx="4943">
                  <c:v>82.4</c:v>
                </c:pt>
                <c:pt idx="4944">
                  <c:v>82.416666666666671</c:v>
                </c:pt>
                <c:pt idx="4945">
                  <c:v>82.433333333333337</c:v>
                </c:pt>
                <c:pt idx="4946">
                  <c:v>82.45</c:v>
                </c:pt>
                <c:pt idx="4947">
                  <c:v>82.466666666666669</c:v>
                </c:pt>
                <c:pt idx="4948">
                  <c:v>82.483333333333334</c:v>
                </c:pt>
                <c:pt idx="4949">
                  <c:v>82.5</c:v>
                </c:pt>
                <c:pt idx="4950">
                  <c:v>82.516666666666666</c:v>
                </c:pt>
                <c:pt idx="4951">
                  <c:v>82.533333333333331</c:v>
                </c:pt>
                <c:pt idx="4952">
                  <c:v>82.55</c:v>
                </c:pt>
                <c:pt idx="4953">
                  <c:v>82.566666666666663</c:v>
                </c:pt>
                <c:pt idx="4954">
                  <c:v>82.583333333333329</c:v>
                </c:pt>
                <c:pt idx="4955">
                  <c:v>82.6</c:v>
                </c:pt>
                <c:pt idx="4956">
                  <c:v>82.61666666666666</c:v>
                </c:pt>
                <c:pt idx="4957">
                  <c:v>82.63333333333334</c:v>
                </c:pt>
                <c:pt idx="4958">
                  <c:v>82.65</c:v>
                </c:pt>
                <c:pt idx="4959">
                  <c:v>82.666666666666671</c:v>
                </c:pt>
                <c:pt idx="4960">
                  <c:v>82.683333333333337</c:v>
                </c:pt>
                <c:pt idx="4961">
                  <c:v>82.7</c:v>
                </c:pt>
                <c:pt idx="4962">
                  <c:v>82.716666666666669</c:v>
                </c:pt>
                <c:pt idx="4963">
                  <c:v>82.733333333333334</c:v>
                </c:pt>
                <c:pt idx="4964">
                  <c:v>82.75</c:v>
                </c:pt>
                <c:pt idx="4965">
                  <c:v>82.766666666666666</c:v>
                </c:pt>
                <c:pt idx="4966">
                  <c:v>82.783333333333331</c:v>
                </c:pt>
                <c:pt idx="4967">
                  <c:v>82.8</c:v>
                </c:pt>
                <c:pt idx="4968">
                  <c:v>82.816666666666663</c:v>
                </c:pt>
                <c:pt idx="4969">
                  <c:v>82.833333333333329</c:v>
                </c:pt>
                <c:pt idx="4970">
                  <c:v>82.85</c:v>
                </c:pt>
                <c:pt idx="4971">
                  <c:v>82.86666666666666</c:v>
                </c:pt>
                <c:pt idx="4972">
                  <c:v>82.88333333333334</c:v>
                </c:pt>
                <c:pt idx="4973">
                  <c:v>82.9</c:v>
                </c:pt>
                <c:pt idx="4974">
                  <c:v>82.916666666666671</c:v>
                </c:pt>
                <c:pt idx="4975">
                  <c:v>82.933333333333337</c:v>
                </c:pt>
                <c:pt idx="4976">
                  <c:v>82.95</c:v>
                </c:pt>
                <c:pt idx="4977">
                  <c:v>82.966666666666669</c:v>
                </c:pt>
                <c:pt idx="4978">
                  <c:v>82.983333333333334</c:v>
                </c:pt>
                <c:pt idx="4979">
                  <c:v>83</c:v>
                </c:pt>
                <c:pt idx="4980">
                  <c:v>83.016666666666666</c:v>
                </c:pt>
                <c:pt idx="4981">
                  <c:v>83.033333333333331</c:v>
                </c:pt>
                <c:pt idx="4982">
                  <c:v>83.05</c:v>
                </c:pt>
                <c:pt idx="4983">
                  <c:v>83.066666666666663</c:v>
                </c:pt>
                <c:pt idx="4984">
                  <c:v>83.083333333333329</c:v>
                </c:pt>
                <c:pt idx="4985">
                  <c:v>83.1</c:v>
                </c:pt>
                <c:pt idx="4986">
                  <c:v>83.11666666666666</c:v>
                </c:pt>
                <c:pt idx="4987">
                  <c:v>83.13333333333334</c:v>
                </c:pt>
                <c:pt idx="4988">
                  <c:v>83.15</c:v>
                </c:pt>
                <c:pt idx="4989">
                  <c:v>83.166666666666671</c:v>
                </c:pt>
                <c:pt idx="4990">
                  <c:v>83.183333333333337</c:v>
                </c:pt>
                <c:pt idx="4991">
                  <c:v>83.2</c:v>
                </c:pt>
                <c:pt idx="4992">
                  <c:v>83.216666666666669</c:v>
                </c:pt>
                <c:pt idx="4993">
                  <c:v>83.233333333333334</c:v>
                </c:pt>
                <c:pt idx="4994">
                  <c:v>83.25</c:v>
                </c:pt>
                <c:pt idx="4995">
                  <c:v>83.266666666666666</c:v>
                </c:pt>
                <c:pt idx="4996">
                  <c:v>83.283333333333331</c:v>
                </c:pt>
                <c:pt idx="4997">
                  <c:v>83.3</c:v>
                </c:pt>
                <c:pt idx="4998">
                  <c:v>83.316666666666663</c:v>
                </c:pt>
                <c:pt idx="4999">
                  <c:v>83.333333333333329</c:v>
                </c:pt>
                <c:pt idx="5000">
                  <c:v>83.35</c:v>
                </c:pt>
                <c:pt idx="5001">
                  <c:v>83.36666666666666</c:v>
                </c:pt>
                <c:pt idx="5002">
                  <c:v>83.38333333333334</c:v>
                </c:pt>
                <c:pt idx="5003">
                  <c:v>83.4</c:v>
                </c:pt>
                <c:pt idx="5004">
                  <c:v>83.416666666666671</c:v>
                </c:pt>
                <c:pt idx="5005">
                  <c:v>83.433333333333337</c:v>
                </c:pt>
                <c:pt idx="5006">
                  <c:v>83.45</c:v>
                </c:pt>
                <c:pt idx="5007">
                  <c:v>83.466666666666669</c:v>
                </c:pt>
                <c:pt idx="5008">
                  <c:v>83.483333333333334</c:v>
                </c:pt>
                <c:pt idx="5009">
                  <c:v>83.5</c:v>
                </c:pt>
                <c:pt idx="5010">
                  <c:v>83.516666666666666</c:v>
                </c:pt>
                <c:pt idx="5011">
                  <c:v>83.533333333333331</c:v>
                </c:pt>
                <c:pt idx="5012">
                  <c:v>83.55</c:v>
                </c:pt>
                <c:pt idx="5013">
                  <c:v>83.566666666666663</c:v>
                </c:pt>
                <c:pt idx="5014">
                  <c:v>83.583333333333329</c:v>
                </c:pt>
                <c:pt idx="5015">
                  <c:v>83.6</c:v>
                </c:pt>
                <c:pt idx="5016">
                  <c:v>83.61666666666666</c:v>
                </c:pt>
                <c:pt idx="5017">
                  <c:v>83.63333333333334</c:v>
                </c:pt>
                <c:pt idx="5018">
                  <c:v>83.65</c:v>
                </c:pt>
                <c:pt idx="5019">
                  <c:v>83.666666666666671</c:v>
                </c:pt>
                <c:pt idx="5020">
                  <c:v>83.683333333333337</c:v>
                </c:pt>
                <c:pt idx="5021">
                  <c:v>83.7</c:v>
                </c:pt>
                <c:pt idx="5022">
                  <c:v>83.716666666666669</c:v>
                </c:pt>
                <c:pt idx="5023">
                  <c:v>83.733333333333334</c:v>
                </c:pt>
                <c:pt idx="5024">
                  <c:v>83.75</c:v>
                </c:pt>
                <c:pt idx="5025">
                  <c:v>83.766666666666666</c:v>
                </c:pt>
                <c:pt idx="5026">
                  <c:v>83.783333333333331</c:v>
                </c:pt>
                <c:pt idx="5027">
                  <c:v>83.8</c:v>
                </c:pt>
                <c:pt idx="5028">
                  <c:v>83.816666666666663</c:v>
                </c:pt>
                <c:pt idx="5029">
                  <c:v>83.833333333333329</c:v>
                </c:pt>
                <c:pt idx="5030">
                  <c:v>83.85</c:v>
                </c:pt>
                <c:pt idx="5031">
                  <c:v>83.86666666666666</c:v>
                </c:pt>
                <c:pt idx="5032">
                  <c:v>83.88333333333334</c:v>
                </c:pt>
                <c:pt idx="5033">
                  <c:v>83.9</c:v>
                </c:pt>
                <c:pt idx="5034">
                  <c:v>83.916666666666671</c:v>
                </c:pt>
                <c:pt idx="5035">
                  <c:v>83.933333333333337</c:v>
                </c:pt>
                <c:pt idx="5036">
                  <c:v>83.95</c:v>
                </c:pt>
                <c:pt idx="5037">
                  <c:v>83.966666666666669</c:v>
                </c:pt>
                <c:pt idx="5038">
                  <c:v>83.983333333333334</c:v>
                </c:pt>
                <c:pt idx="5039">
                  <c:v>84</c:v>
                </c:pt>
                <c:pt idx="5040">
                  <c:v>84.016666666666666</c:v>
                </c:pt>
                <c:pt idx="5041">
                  <c:v>84.033333333333331</c:v>
                </c:pt>
                <c:pt idx="5042">
                  <c:v>84.05</c:v>
                </c:pt>
                <c:pt idx="5043">
                  <c:v>84.066666666666663</c:v>
                </c:pt>
                <c:pt idx="5044">
                  <c:v>84.083333333333329</c:v>
                </c:pt>
                <c:pt idx="5045">
                  <c:v>84.1</c:v>
                </c:pt>
                <c:pt idx="5046">
                  <c:v>84.11666666666666</c:v>
                </c:pt>
                <c:pt idx="5047">
                  <c:v>84.13333333333334</c:v>
                </c:pt>
                <c:pt idx="5048">
                  <c:v>84.15</c:v>
                </c:pt>
                <c:pt idx="5049">
                  <c:v>84.166666666666671</c:v>
                </c:pt>
                <c:pt idx="5050">
                  <c:v>84.183333333333337</c:v>
                </c:pt>
                <c:pt idx="5051">
                  <c:v>84.2</c:v>
                </c:pt>
                <c:pt idx="5052">
                  <c:v>84.216666666666669</c:v>
                </c:pt>
                <c:pt idx="5053">
                  <c:v>84.233333333333334</c:v>
                </c:pt>
                <c:pt idx="5054">
                  <c:v>84.25</c:v>
                </c:pt>
                <c:pt idx="5055">
                  <c:v>84.266666666666666</c:v>
                </c:pt>
                <c:pt idx="5056">
                  <c:v>84.283333333333331</c:v>
                </c:pt>
                <c:pt idx="5057">
                  <c:v>84.3</c:v>
                </c:pt>
                <c:pt idx="5058">
                  <c:v>84.316666666666663</c:v>
                </c:pt>
                <c:pt idx="5059">
                  <c:v>84.333333333333329</c:v>
                </c:pt>
                <c:pt idx="5060">
                  <c:v>84.35</c:v>
                </c:pt>
                <c:pt idx="5061">
                  <c:v>84.36666666666666</c:v>
                </c:pt>
                <c:pt idx="5062">
                  <c:v>84.38333333333334</c:v>
                </c:pt>
                <c:pt idx="5063">
                  <c:v>84.4</c:v>
                </c:pt>
                <c:pt idx="5064">
                  <c:v>84.416666666666671</c:v>
                </c:pt>
                <c:pt idx="5065">
                  <c:v>84.433333333333337</c:v>
                </c:pt>
                <c:pt idx="5066">
                  <c:v>84.45</c:v>
                </c:pt>
                <c:pt idx="5067">
                  <c:v>84.466666666666669</c:v>
                </c:pt>
                <c:pt idx="5068">
                  <c:v>84.483333333333334</c:v>
                </c:pt>
                <c:pt idx="5069">
                  <c:v>84.5</c:v>
                </c:pt>
                <c:pt idx="5070">
                  <c:v>84.516666666666666</c:v>
                </c:pt>
                <c:pt idx="5071">
                  <c:v>84.533333333333331</c:v>
                </c:pt>
                <c:pt idx="5072">
                  <c:v>84.55</c:v>
                </c:pt>
                <c:pt idx="5073">
                  <c:v>84.566666666666663</c:v>
                </c:pt>
                <c:pt idx="5074">
                  <c:v>84.583333333333329</c:v>
                </c:pt>
                <c:pt idx="5075">
                  <c:v>84.6</c:v>
                </c:pt>
                <c:pt idx="5076">
                  <c:v>84.61666666666666</c:v>
                </c:pt>
                <c:pt idx="5077">
                  <c:v>84.63333333333334</c:v>
                </c:pt>
                <c:pt idx="5078">
                  <c:v>84.65</c:v>
                </c:pt>
                <c:pt idx="5079">
                  <c:v>84.666666666666671</c:v>
                </c:pt>
                <c:pt idx="5080">
                  <c:v>84.683333333333337</c:v>
                </c:pt>
                <c:pt idx="5081">
                  <c:v>84.7</c:v>
                </c:pt>
                <c:pt idx="5082">
                  <c:v>84.716666666666669</c:v>
                </c:pt>
                <c:pt idx="5083">
                  <c:v>84.733333333333334</c:v>
                </c:pt>
                <c:pt idx="5084">
                  <c:v>84.75</c:v>
                </c:pt>
                <c:pt idx="5085">
                  <c:v>84.766666666666666</c:v>
                </c:pt>
                <c:pt idx="5086">
                  <c:v>84.783333333333331</c:v>
                </c:pt>
                <c:pt idx="5087">
                  <c:v>84.8</c:v>
                </c:pt>
                <c:pt idx="5088">
                  <c:v>84.816666666666663</c:v>
                </c:pt>
                <c:pt idx="5089">
                  <c:v>84.833333333333329</c:v>
                </c:pt>
                <c:pt idx="5090">
                  <c:v>84.85</c:v>
                </c:pt>
                <c:pt idx="5091">
                  <c:v>84.86666666666666</c:v>
                </c:pt>
                <c:pt idx="5092">
                  <c:v>84.88333333333334</c:v>
                </c:pt>
                <c:pt idx="5093">
                  <c:v>84.9</c:v>
                </c:pt>
                <c:pt idx="5094">
                  <c:v>84.916666666666671</c:v>
                </c:pt>
                <c:pt idx="5095">
                  <c:v>84.933333333333337</c:v>
                </c:pt>
                <c:pt idx="5096">
                  <c:v>84.95</c:v>
                </c:pt>
                <c:pt idx="5097">
                  <c:v>84.966666666666669</c:v>
                </c:pt>
                <c:pt idx="5098">
                  <c:v>84.983333333333334</c:v>
                </c:pt>
                <c:pt idx="5099">
                  <c:v>85</c:v>
                </c:pt>
                <c:pt idx="5100">
                  <c:v>85.016666666666666</c:v>
                </c:pt>
                <c:pt idx="5101">
                  <c:v>85.033333333333331</c:v>
                </c:pt>
                <c:pt idx="5102">
                  <c:v>85.05</c:v>
                </c:pt>
                <c:pt idx="5103">
                  <c:v>85.066666666666663</c:v>
                </c:pt>
                <c:pt idx="5104">
                  <c:v>85.083333333333329</c:v>
                </c:pt>
                <c:pt idx="5105">
                  <c:v>85.1</c:v>
                </c:pt>
                <c:pt idx="5106">
                  <c:v>85.11666666666666</c:v>
                </c:pt>
                <c:pt idx="5107">
                  <c:v>85.13333333333334</c:v>
                </c:pt>
                <c:pt idx="5108">
                  <c:v>85.15</c:v>
                </c:pt>
                <c:pt idx="5109">
                  <c:v>85.166666666666671</c:v>
                </c:pt>
                <c:pt idx="5110">
                  <c:v>85.183333333333337</c:v>
                </c:pt>
                <c:pt idx="5111">
                  <c:v>85.2</c:v>
                </c:pt>
                <c:pt idx="5112">
                  <c:v>85.216666666666669</c:v>
                </c:pt>
                <c:pt idx="5113">
                  <c:v>85.233333333333334</c:v>
                </c:pt>
                <c:pt idx="5114">
                  <c:v>85.25</c:v>
                </c:pt>
                <c:pt idx="5115">
                  <c:v>85.266666666666666</c:v>
                </c:pt>
                <c:pt idx="5116">
                  <c:v>85.283333333333331</c:v>
                </c:pt>
                <c:pt idx="5117">
                  <c:v>85.3</c:v>
                </c:pt>
                <c:pt idx="5118">
                  <c:v>85.316666666666663</c:v>
                </c:pt>
                <c:pt idx="5119">
                  <c:v>85.333333333333329</c:v>
                </c:pt>
                <c:pt idx="5120">
                  <c:v>85.35</c:v>
                </c:pt>
                <c:pt idx="5121">
                  <c:v>85.36666666666666</c:v>
                </c:pt>
                <c:pt idx="5122">
                  <c:v>85.38333333333334</c:v>
                </c:pt>
                <c:pt idx="5123">
                  <c:v>85.4</c:v>
                </c:pt>
                <c:pt idx="5124">
                  <c:v>85.416666666666671</c:v>
                </c:pt>
                <c:pt idx="5125">
                  <c:v>85.433333333333337</c:v>
                </c:pt>
                <c:pt idx="5126">
                  <c:v>85.45</c:v>
                </c:pt>
                <c:pt idx="5127">
                  <c:v>85.466666666666669</c:v>
                </c:pt>
                <c:pt idx="5128">
                  <c:v>85.483333333333334</c:v>
                </c:pt>
                <c:pt idx="5129">
                  <c:v>85.5</c:v>
                </c:pt>
                <c:pt idx="5130">
                  <c:v>85.516666666666666</c:v>
                </c:pt>
                <c:pt idx="5131">
                  <c:v>85.533333333333331</c:v>
                </c:pt>
                <c:pt idx="5132">
                  <c:v>85.55</c:v>
                </c:pt>
                <c:pt idx="5133">
                  <c:v>85.566666666666663</c:v>
                </c:pt>
                <c:pt idx="5134">
                  <c:v>85.583333333333329</c:v>
                </c:pt>
                <c:pt idx="5135">
                  <c:v>85.6</c:v>
                </c:pt>
                <c:pt idx="5136">
                  <c:v>85.61666666666666</c:v>
                </c:pt>
                <c:pt idx="5137">
                  <c:v>85.63333333333334</c:v>
                </c:pt>
                <c:pt idx="5138">
                  <c:v>85.65</c:v>
                </c:pt>
                <c:pt idx="5139">
                  <c:v>85.666666666666671</c:v>
                </c:pt>
                <c:pt idx="5140">
                  <c:v>85.683333333333337</c:v>
                </c:pt>
                <c:pt idx="5141">
                  <c:v>85.7</c:v>
                </c:pt>
                <c:pt idx="5142">
                  <c:v>85.716666666666669</c:v>
                </c:pt>
                <c:pt idx="5143">
                  <c:v>85.733333333333334</c:v>
                </c:pt>
                <c:pt idx="5144">
                  <c:v>85.75</c:v>
                </c:pt>
                <c:pt idx="5145">
                  <c:v>85.766666666666666</c:v>
                </c:pt>
                <c:pt idx="5146">
                  <c:v>85.783333333333331</c:v>
                </c:pt>
                <c:pt idx="5147">
                  <c:v>85.8</c:v>
                </c:pt>
                <c:pt idx="5148">
                  <c:v>85.816666666666663</c:v>
                </c:pt>
                <c:pt idx="5149">
                  <c:v>85.833333333333329</c:v>
                </c:pt>
                <c:pt idx="5150">
                  <c:v>85.85</c:v>
                </c:pt>
                <c:pt idx="5151">
                  <c:v>85.86666666666666</c:v>
                </c:pt>
                <c:pt idx="5152">
                  <c:v>85.88333333333334</c:v>
                </c:pt>
                <c:pt idx="5153">
                  <c:v>85.9</c:v>
                </c:pt>
                <c:pt idx="5154">
                  <c:v>85.916666666666671</c:v>
                </c:pt>
                <c:pt idx="5155">
                  <c:v>85.933333333333337</c:v>
                </c:pt>
                <c:pt idx="5156">
                  <c:v>85.95</c:v>
                </c:pt>
                <c:pt idx="5157">
                  <c:v>85.966666666666669</c:v>
                </c:pt>
                <c:pt idx="5158">
                  <c:v>85.983333333333334</c:v>
                </c:pt>
                <c:pt idx="5159">
                  <c:v>86</c:v>
                </c:pt>
                <c:pt idx="5160">
                  <c:v>86.016666666666666</c:v>
                </c:pt>
                <c:pt idx="5161">
                  <c:v>86.033333333333331</c:v>
                </c:pt>
                <c:pt idx="5162">
                  <c:v>86.05</c:v>
                </c:pt>
                <c:pt idx="5163">
                  <c:v>86.066666666666663</c:v>
                </c:pt>
                <c:pt idx="5164">
                  <c:v>86.083333333333329</c:v>
                </c:pt>
                <c:pt idx="5165">
                  <c:v>86.1</c:v>
                </c:pt>
                <c:pt idx="5166">
                  <c:v>86.11666666666666</c:v>
                </c:pt>
                <c:pt idx="5167">
                  <c:v>86.13333333333334</c:v>
                </c:pt>
                <c:pt idx="5168">
                  <c:v>86.15</c:v>
                </c:pt>
                <c:pt idx="5169">
                  <c:v>86.166666666666671</c:v>
                </c:pt>
                <c:pt idx="5170">
                  <c:v>86.183333333333337</c:v>
                </c:pt>
                <c:pt idx="5171">
                  <c:v>86.2</c:v>
                </c:pt>
                <c:pt idx="5172">
                  <c:v>86.216666666666669</c:v>
                </c:pt>
                <c:pt idx="5173">
                  <c:v>86.233333333333334</c:v>
                </c:pt>
                <c:pt idx="5174">
                  <c:v>86.25</c:v>
                </c:pt>
                <c:pt idx="5175">
                  <c:v>86.266666666666666</c:v>
                </c:pt>
                <c:pt idx="5176">
                  <c:v>86.283333333333331</c:v>
                </c:pt>
                <c:pt idx="5177">
                  <c:v>86.3</c:v>
                </c:pt>
                <c:pt idx="5178">
                  <c:v>86.316666666666663</c:v>
                </c:pt>
                <c:pt idx="5179">
                  <c:v>86.333333333333329</c:v>
                </c:pt>
                <c:pt idx="5180">
                  <c:v>86.35</c:v>
                </c:pt>
                <c:pt idx="5181">
                  <c:v>86.36666666666666</c:v>
                </c:pt>
                <c:pt idx="5182">
                  <c:v>86.38333333333334</c:v>
                </c:pt>
                <c:pt idx="5183">
                  <c:v>86.4</c:v>
                </c:pt>
                <c:pt idx="5184">
                  <c:v>86.416666666666671</c:v>
                </c:pt>
                <c:pt idx="5185">
                  <c:v>86.433333333333337</c:v>
                </c:pt>
                <c:pt idx="5186">
                  <c:v>86.45</c:v>
                </c:pt>
                <c:pt idx="5187">
                  <c:v>86.466666666666669</c:v>
                </c:pt>
                <c:pt idx="5188">
                  <c:v>86.483333333333334</c:v>
                </c:pt>
                <c:pt idx="5189">
                  <c:v>86.5</c:v>
                </c:pt>
                <c:pt idx="5190">
                  <c:v>86.516666666666666</c:v>
                </c:pt>
                <c:pt idx="5191">
                  <c:v>86.533333333333331</c:v>
                </c:pt>
                <c:pt idx="5192">
                  <c:v>86.55</c:v>
                </c:pt>
                <c:pt idx="5193">
                  <c:v>86.566666666666663</c:v>
                </c:pt>
                <c:pt idx="5194">
                  <c:v>86.583333333333329</c:v>
                </c:pt>
                <c:pt idx="5195">
                  <c:v>86.6</c:v>
                </c:pt>
                <c:pt idx="5196">
                  <c:v>86.61666666666666</c:v>
                </c:pt>
                <c:pt idx="5197">
                  <c:v>86.63333333333334</c:v>
                </c:pt>
                <c:pt idx="5198">
                  <c:v>86.65</c:v>
                </c:pt>
                <c:pt idx="5199">
                  <c:v>86.666666666666671</c:v>
                </c:pt>
                <c:pt idx="5200">
                  <c:v>86.683333333333337</c:v>
                </c:pt>
                <c:pt idx="5201">
                  <c:v>86.7</c:v>
                </c:pt>
                <c:pt idx="5202">
                  <c:v>86.716666666666669</c:v>
                </c:pt>
                <c:pt idx="5203">
                  <c:v>86.733333333333334</c:v>
                </c:pt>
                <c:pt idx="5204">
                  <c:v>86.75</c:v>
                </c:pt>
                <c:pt idx="5205">
                  <c:v>86.766666666666666</c:v>
                </c:pt>
                <c:pt idx="5206">
                  <c:v>86.783333333333331</c:v>
                </c:pt>
                <c:pt idx="5207">
                  <c:v>86.8</c:v>
                </c:pt>
                <c:pt idx="5208">
                  <c:v>86.816666666666663</c:v>
                </c:pt>
                <c:pt idx="5209">
                  <c:v>86.833333333333329</c:v>
                </c:pt>
                <c:pt idx="5210">
                  <c:v>86.85</c:v>
                </c:pt>
                <c:pt idx="5211">
                  <c:v>86.86666666666666</c:v>
                </c:pt>
                <c:pt idx="5212">
                  <c:v>86.88333333333334</c:v>
                </c:pt>
                <c:pt idx="5213">
                  <c:v>86.9</c:v>
                </c:pt>
                <c:pt idx="5214">
                  <c:v>86.916666666666671</c:v>
                </c:pt>
                <c:pt idx="5215">
                  <c:v>86.933333333333337</c:v>
                </c:pt>
                <c:pt idx="5216">
                  <c:v>86.95</c:v>
                </c:pt>
                <c:pt idx="5217">
                  <c:v>86.966666666666669</c:v>
                </c:pt>
                <c:pt idx="5218">
                  <c:v>86.983333333333334</c:v>
                </c:pt>
                <c:pt idx="5219">
                  <c:v>87</c:v>
                </c:pt>
                <c:pt idx="5220">
                  <c:v>87.016666666666666</c:v>
                </c:pt>
                <c:pt idx="5221">
                  <c:v>87.033333333333331</c:v>
                </c:pt>
                <c:pt idx="5222">
                  <c:v>87.05</c:v>
                </c:pt>
                <c:pt idx="5223">
                  <c:v>87.066666666666663</c:v>
                </c:pt>
                <c:pt idx="5224">
                  <c:v>87.083333333333329</c:v>
                </c:pt>
                <c:pt idx="5225">
                  <c:v>87.1</c:v>
                </c:pt>
                <c:pt idx="5226">
                  <c:v>87.11666666666666</c:v>
                </c:pt>
                <c:pt idx="5227">
                  <c:v>87.13333333333334</c:v>
                </c:pt>
                <c:pt idx="5228">
                  <c:v>87.15</c:v>
                </c:pt>
                <c:pt idx="5229">
                  <c:v>87.166666666666671</c:v>
                </c:pt>
                <c:pt idx="5230">
                  <c:v>87.183333333333337</c:v>
                </c:pt>
                <c:pt idx="5231">
                  <c:v>87.2</c:v>
                </c:pt>
                <c:pt idx="5232">
                  <c:v>87.216666666666669</c:v>
                </c:pt>
                <c:pt idx="5233">
                  <c:v>87.233333333333334</c:v>
                </c:pt>
                <c:pt idx="5234">
                  <c:v>87.25</c:v>
                </c:pt>
                <c:pt idx="5235">
                  <c:v>87.266666666666666</c:v>
                </c:pt>
                <c:pt idx="5236">
                  <c:v>87.283333333333331</c:v>
                </c:pt>
                <c:pt idx="5237">
                  <c:v>87.3</c:v>
                </c:pt>
                <c:pt idx="5238">
                  <c:v>87.316666666666663</c:v>
                </c:pt>
                <c:pt idx="5239">
                  <c:v>87.333333333333329</c:v>
                </c:pt>
                <c:pt idx="5240">
                  <c:v>87.35</c:v>
                </c:pt>
                <c:pt idx="5241">
                  <c:v>87.36666666666666</c:v>
                </c:pt>
                <c:pt idx="5242">
                  <c:v>87.38333333333334</c:v>
                </c:pt>
                <c:pt idx="5243">
                  <c:v>87.4</c:v>
                </c:pt>
                <c:pt idx="5244">
                  <c:v>87.416666666666671</c:v>
                </c:pt>
                <c:pt idx="5245">
                  <c:v>87.433333333333337</c:v>
                </c:pt>
                <c:pt idx="5246">
                  <c:v>87.45</c:v>
                </c:pt>
                <c:pt idx="5247">
                  <c:v>87.466666666666669</c:v>
                </c:pt>
                <c:pt idx="5248">
                  <c:v>87.483333333333334</c:v>
                </c:pt>
                <c:pt idx="5249">
                  <c:v>87.5</c:v>
                </c:pt>
                <c:pt idx="5250">
                  <c:v>87.516666666666666</c:v>
                </c:pt>
                <c:pt idx="5251">
                  <c:v>87.533333333333331</c:v>
                </c:pt>
                <c:pt idx="5252">
                  <c:v>87.55</c:v>
                </c:pt>
                <c:pt idx="5253">
                  <c:v>87.566666666666663</c:v>
                </c:pt>
                <c:pt idx="5254">
                  <c:v>87.583333333333329</c:v>
                </c:pt>
                <c:pt idx="5255">
                  <c:v>87.6</c:v>
                </c:pt>
                <c:pt idx="5256">
                  <c:v>87.61666666666666</c:v>
                </c:pt>
                <c:pt idx="5257">
                  <c:v>87.63333333333334</c:v>
                </c:pt>
                <c:pt idx="5258">
                  <c:v>87.65</c:v>
                </c:pt>
                <c:pt idx="5259">
                  <c:v>87.666666666666671</c:v>
                </c:pt>
                <c:pt idx="5260">
                  <c:v>87.683333333333337</c:v>
                </c:pt>
                <c:pt idx="5261">
                  <c:v>87.7</c:v>
                </c:pt>
                <c:pt idx="5262">
                  <c:v>87.716666666666669</c:v>
                </c:pt>
                <c:pt idx="5263">
                  <c:v>87.733333333333334</c:v>
                </c:pt>
                <c:pt idx="5264">
                  <c:v>87.75</c:v>
                </c:pt>
                <c:pt idx="5265">
                  <c:v>87.766666666666666</c:v>
                </c:pt>
                <c:pt idx="5266">
                  <c:v>87.783333333333331</c:v>
                </c:pt>
                <c:pt idx="5267">
                  <c:v>87.8</c:v>
                </c:pt>
                <c:pt idx="5268">
                  <c:v>87.816666666666663</c:v>
                </c:pt>
                <c:pt idx="5269">
                  <c:v>87.833333333333329</c:v>
                </c:pt>
                <c:pt idx="5270">
                  <c:v>87.85</c:v>
                </c:pt>
                <c:pt idx="5271">
                  <c:v>87.86666666666666</c:v>
                </c:pt>
                <c:pt idx="5272">
                  <c:v>87.88333333333334</c:v>
                </c:pt>
                <c:pt idx="5273">
                  <c:v>87.9</c:v>
                </c:pt>
                <c:pt idx="5274">
                  <c:v>87.916666666666671</c:v>
                </c:pt>
                <c:pt idx="5275">
                  <c:v>87.933333333333337</c:v>
                </c:pt>
                <c:pt idx="5276">
                  <c:v>87.95</c:v>
                </c:pt>
                <c:pt idx="5277">
                  <c:v>87.966666666666669</c:v>
                </c:pt>
                <c:pt idx="5278">
                  <c:v>87.983333333333334</c:v>
                </c:pt>
                <c:pt idx="5279">
                  <c:v>88</c:v>
                </c:pt>
                <c:pt idx="5280">
                  <c:v>88.016666666666666</c:v>
                </c:pt>
                <c:pt idx="5281">
                  <c:v>88.033333333333331</c:v>
                </c:pt>
                <c:pt idx="5282">
                  <c:v>88.05</c:v>
                </c:pt>
                <c:pt idx="5283">
                  <c:v>88.066666666666663</c:v>
                </c:pt>
                <c:pt idx="5284">
                  <c:v>88.083333333333329</c:v>
                </c:pt>
                <c:pt idx="5285">
                  <c:v>88.1</c:v>
                </c:pt>
                <c:pt idx="5286">
                  <c:v>88.11666666666666</c:v>
                </c:pt>
                <c:pt idx="5287">
                  <c:v>88.13333333333334</c:v>
                </c:pt>
                <c:pt idx="5288">
                  <c:v>88.15</c:v>
                </c:pt>
                <c:pt idx="5289">
                  <c:v>88.166666666666671</c:v>
                </c:pt>
                <c:pt idx="5290">
                  <c:v>88.183333333333337</c:v>
                </c:pt>
                <c:pt idx="5291">
                  <c:v>88.2</c:v>
                </c:pt>
                <c:pt idx="5292">
                  <c:v>88.216666666666669</c:v>
                </c:pt>
                <c:pt idx="5293">
                  <c:v>88.233333333333334</c:v>
                </c:pt>
                <c:pt idx="5294">
                  <c:v>88.25</c:v>
                </c:pt>
                <c:pt idx="5295">
                  <c:v>88.266666666666666</c:v>
                </c:pt>
                <c:pt idx="5296">
                  <c:v>88.283333333333331</c:v>
                </c:pt>
                <c:pt idx="5297">
                  <c:v>88.3</c:v>
                </c:pt>
                <c:pt idx="5298">
                  <c:v>88.316666666666663</c:v>
                </c:pt>
                <c:pt idx="5299">
                  <c:v>88.333333333333329</c:v>
                </c:pt>
                <c:pt idx="5300">
                  <c:v>88.35</c:v>
                </c:pt>
                <c:pt idx="5301">
                  <c:v>88.36666666666666</c:v>
                </c:pt>
                <c:pt idx="5302">
                  <c:v>88.38333333333334</c:v>
                </c:pt>
                <c:pt idx="5303">
                  <c:v>88.4</c:v>
                </c:pt>
                <c:pt idx="5304">
                  <c:v>88.416666666666671</c:v>
                </c:pt>
                <c:pt idx="5305">
                  <c:v>88.433333333333337</c:v>
                </c:pt>
                <c:pt idx="5306">
                  <c:v>88.45</c:v>
                </c:pt>
                <c:pt idx="5307">
                  <c:v>88.466666666666669</c:v>
                </c:pt>
                <c:pt idx="5308">
                  <c:v>88.483333333333334</c:v>
                </c:pt>
                <c:pt idx="5309">
                  <c:v>88.5</c:v>
                </c:pt>
                <c:pt idx="5310">
                  <c:v>88.516666666666666</c:v>
                </c:pt>
                <c:pt idx="5311">
                  <c:v>88.533333333333331</c:v>
                </c:pt>
                <c:pt idx="5312">
                  <c:v>88.55</c:v>
                </c:pt>
                <c:pt idx="5313">
                  <c:v>88.566666666666663</c:v>
                </c:pt>
                <c:pt idx="5314">
                  <c:v>88.583333333333329</c:v>
                </c:pt>
                <c:pt idx="5315">
                  <c:v>88.6</c:v>
                </c:pt>
                <c:pt idx="5316">
                  <c:v>88.61666666666666</c:v>
                </c:pt>
                <c:pt idx="5317">
                  <c:v>88.63333333333334</c:v>
                </c:pt>
                <c:pt idx="5318">
                  <c:v>88.65</c:v>
                </c:pt>
                <c:pt idx="5319">
                  <c:v>88.666666666666671</c:v>
                </c:pt>
                <c:pt idx="5320">
                  <c:v>88.683333333333337</c:v>
                </c:pt>
                <c:pt idx="5321">
                  <c:v>88.7</c:v>
                </c:pt>
                <c:pt idx="5322">
                  <c:v>88.716666666666669</c:v>
                </c:pt>
                <c:pt idx="5323">
                  <c:v>88.733333333333334</c:v>
                </c:pt>
                <c:pt idx="5324">
                  <c:v>88.75</c:v>
                </c:pt>
                <c:pt idx="5325">
                  <c:v>88.766666666666666</c:v>
                </c:pt>
                <c:pt idx="5326">
                  <c:v>88.783333333333331</c:v>
                </c:pt>
                <c:pt idx="5327">
                  <c:v>88.8</c:v>
                </c:pt>
                <c:pt idx="5328">
                  <c:v>88.816666666666663</c:v>
                </c:pt>
                <c:pt idx="5329">
                  <c:v>88.833333333333329</c:v>
                </c:pt>
                <c:pt idx="5330">
                  <c:v>88.85</c:v>
                </c:pt>
                <c:pt idx="5331">
                  <c:v>88.86666666666666</c:v>
                </c:pt>
                <c:pt idx="5332">
                  <c:v>88.88333333333334</c:v>
                </c:pt>
                <c:pt idx="5333">
                  <c:v>88.9</c:v>
                </c:pt>
                <c:pt idx="5334">
                  <c:v>88.916666666666671</c:v>
                </c:pt>
                <c:pt idx="5335">
                  <c:v>88.933333333333337</c:v>
                </c:pt>
                <c:pt idx="5336">
                  <c:v>88.95</c:v>
                </c:pt>
                <c:pt idx="5337">
                  <c:v>88.966666666666669</c:v>
                </c:pt>
                <c:pt idx="5338">
                  <c:v>88.983333333333334</c:v>
                </c:pt>
                <c:pt idx="5339">
                  <c:v>89</c:v>
                </c:pt>
                <c:pt idx="5340">
                  <c:v>89.016666666666666</c:v>
                </c:pt>
                <c:pt idx="5341">
                  <c:v>89.033333333333331</c:v>
                </c:pt>
                <c:pt idx="5342">
                  <c:v>89.05</c:v>
                </c:pt>
                <c:pt idx="5343">
                  <c:v>89.066666666666663</c:v>
                </c:pt>
                <c:pt idx="5344">
                  <c:v>89.083333333333329</c:v>
                </c:pt>
                <c:pt idx="5345">
                  <c:v>89.1</c:v>
                </c:pt>
                <c:pt idx="5346">
                  <c:v>89.11666666666666</c:v>
                </c:pt>
                <c:pt idx="5347">
                  <c:v>89.13333333333334</c:v>
                </c:pt>
                <c:pt idx="5348">
                  <c:v>89.15</c:v>
                </c:pt>
                <c:pt idx="5349">
                  <c:v>89.166666666666671</c:v>
                </c:pt>
                <c:pt idx="5350">
                  <c:v>89.183333333333337</c:v>
                </c:pt>
                <c:pt idx="5351">
                  <c:v>89.2</c:v>
                </c:pt>
                <c:pt idx="5352">
                  <c:v>89.216666666666669</c:v>
                </c:pt>
                <c:pt idx="5353">
                  <c:v>89.233333333333334</c:v>
                </c:pt>
                <c:pt idx="5354">
                  <c:v>89.25</c:v>
                </c:pt>
                <c:pt idx="5355">
                  <c:v>89.266666666666666</c:v>
                </c:pt>
                <c:pt idx="5356">
                  <c:v>89.283333333333331</c:v>
                </c:pt>
                <c:pt idx="5357">
                  <c:v>89.3</c:v>
                </c:pt>
                <c:pt idx="5358">
                  <c:v>89.316666666666663</c:v>
                </c:pt>
                <c:pt idx="5359">
                  <c:v>89.333333333333329</c:v>
                </c:pt>
                <c:pt idx="5360">
                  <c:v>89.35</c:v>
                </c:pt>
                <c:pt idx="5361">
                  <c:v>89.36666666666666</c:v>
                </c:pt>
                <c:pt idx="5362">
                  <c:v>89.38333333333334</c:v>
                </c:pt>
                <c:pt idx="5363">
                  <c:v>89.4</c:v>
                </c:pt>
                <c:pt idx="5364">
                  <c:v>89.416666666666671</c:v>
                </c:pt>
                <c:pt idx="5365">
                  <c:v>89.433333333333337</c:v>
                </c:pt>
                <c:pt idx="5366">
                  <c:v>89.45</c:v>
                </c:pt>
                <c:pt idx="5367">
                  <c:v>89.466666666666669</c:v>
                </c:pt>
                <c:pt idx="5368">
                  <c:v>89.483333333333334</c:v>
                </c:pt>
                <c:pt idx="5369">
                  <c:v>89.5</c:v>
                </c:pt>
                <c:pt idx="5370">
                  <c:v>89.516666666666666</c:v>
                </c:pt>
                <c:pt idx="5371">
                  <c:v>89.533333333333331</c:v>
                </c:pt>
                <c:pt idx="5372">
                  <c:v>89.55</c:v>
                </c:pt>
                <c:pt idx="5373">
                  <c:v>89.566666666666663</c:v>
                </c:pt>
                <c:pt idx="5374">
                  <c:v>89.583333333333329</c:v>
                </c:pt>
                <c:pt idx="5375">
                  <c:v>89.6</c:v>
                </c:pt>
                <c:pt idx="5376">
                  <c:v>89.61666666666666</c:v>
                </c:pt>
                <c:pt idx="5377">
                  <c:v>89.63333333333334</c:v>
                </c:pt>
                <c:pt idx="5378">
                  <c:v>89.65</c:v>
                </c:pt>
                <c:pt idx="5379">
                  <c:v>89.666666666666671</c:v>
                </c:pt>
                <c:pt idx="5380">
                  <c:v>89.683333333333337</c:v>
                </c:pt>
                <c:pt idx="5381">
                  <c:v>89.7</c:v>
                </c:pt>
                <c:pt idx="5382">
                  <c:v>89.716666666666669</c:v>
                </c:pt>
                <c:pt idx="5383">
                  <c:v>89.733333333333334</c:v>
                </c:pt>
                <c:pt idx="5384">
                  <c:v>89.75</c:v>
                </c:pt>
                <c:pt idx="5385">
                  <c:v>89.766666666666666</c:v>
                </c:pt>
                <c:pt idx="5386">
                  <c:v>89.783333333333331</c:v>
                </c:pt>
                <c:pt idx="5387">
                  <c:v>89.8</c:v>
                </c:pt>
                <c:pt idx="5388">
                  <c:v>89.816666666666663</c:v>
                </c:pt>
                <c:pt idx="5389">
                  <c:v>89.833333333333329</c:v>
                </c:pt>
                <c:pt idx="5390">
                  <c:v>89.85</c:v>
                </c:pt>
                <c:pt idx="5391">
                  <c:v>89.86666666666666</c:v>
                </c:pt>
                <c:pt idx="5392">
                  <c:v>89.88333333333334</c:v>
                </c:pt>
                <c:pt idx="5393">
                  <c:v>89.9</c:v>
                </c:pt>
                <c:pt idx="5394">
                  <c:v>89.916666666666671</c:v>
                </c:pt>
                <c:pt idx="5395">
                  <c:v>89.933333333333337</c:v>
                </c:pt>
                <c:pt idx="5396">
                  <c:v>89.95</c:v>
                </c:pt>
                <c:pt idx="5397">
                  <c:v>89.966666666666669</c:v>
                </c:pt>
                <c:pt idx="5398">
                  <c:v>89.983333333333334</c:v>
                </c:pt>
                <c:pt idx="5399">
                  <c:v>90</c:v>
                </c:pt>
                <c:pt idx="5400">
                  <c:v>90.016666666666666</c:v>
                </c:pt>
                <c:pt idx="5401">
                  <c:v>90.033333333333331</c:v>
                </c:pt>
                <c:pt idx="5402">
                  <c:v>90.05</c:v>
                </c:pt>
                <c:pt idx="5403">
                  <c:v>90.066666666666663</c:v>
                </c:pt>
                <c:pt idx="5404">
                  <c:v>90.083333333333329</c:v>
                </c:pt>
                <c:pt idx="5405">
                  <c:v>90.1</c:v>
                </c:pt>
                <c:pt idx="5406">
                  <c:v>90.11666666666666</c:v>
                </c:pt>
                <c:pt idx="5407">
                  <c:v>90.13333333333334</c:v>
                </c:pt>
                <c:pt idx="5408">
                  <c:v>90.15</c:v>
                </c:pt>
                <c:pt idx="5409">
                  <c:v>90.166666666666671</c:v>
                </c:pt>
                <c:pt idx="5410">
                  <c:v>90.183333333333337</c:v>
                </c:pt>
                <c:pt idx="5411">
                  <c:v>90.2</c:v>
                </c:pt>
                <c:pt idx="5412">
                  <c:v>90.216666666666669</c:v>
                </c:pt>
                <c:pt idx="5413">
                  <c:v>90.233333333333334</c:v>
                </c:pt>
                <c:pt idx="5414">
                  <c:v>90.25</c:v>
                </c:pt>
                <c:pt idx="5415">
                  <c:v>90.266666666666666</c:v>
                </c:pt>
                <c:pt idx="5416">
                  <c:v>90.283333333333331</c:v>
                </c:pt>
                <c:pt idx="5417">
                  <c:v>90.3</c:v>
                </c:pt>
                <c:pt idx="5418">
                  <c:v>90.316666666666663</c:v>
                </c:pt>
                <c:pt idx="5419">
                  <c:v>90.333333333333329</c:v>
                </c:pt>
                <c:pt idx="5420">
                  <c:v>90.35</c:v>
                </c:pt>
                <c:pt idx="5421">
                  <c:v>90.36666666666666</c:v>
                </c:pt>
                <c:pt idx="5422">
                  <c:v>90.38333333333334</c:v>
                </c:pt>
                <c:pt idx="5423">
                  <c:v>90.4</c:v>
                </c:pt>
                <c:pt idx="5424">
                  <c:v>90.416666666666671</c:v>
                </c:pt>
                <c:pt idx="5425">
                  <c:v>90.433333333333337</c:v>
                </c:pt>
                <c:pt idx="5426">
                  <c:v>90.45</c:v>
                </c:pt>
                <c:pt idx="5427">
                  <c:v>90.466666666666669</c:v>
                </c:pt>
                <c:pt idx="5428">
                  <c:v>90.483333333333334</c:v>
                </c:pt>
                <c:pt idx="5429">
                  <c:v>90.5</c:v>
                </c:pt>
                <c:pt idx="5430">
                  <c:v>90.516666666666666</c:v>
                </c:pt>
                <c:pt idx="5431">
                  <c:v>90.533333333333331</c:v>
                </c:pt>
                <c:pt idx="5432">
                  <c:v>90.55</c:v>
                </c:pt>
                <c:pt idx="5433">
                  <c:v>90.566666666666663</c:v>
                </c:pt>
                <c:pt idx="5434">
                  <c:v>90.583333333333329</c:v>
                </c:pt>
                <c:pt idx="5435">
                  <c:v>90.6</c:v>
                </c:pt>
                <c:pt idx="5436">
                  <c:v>90.61666666666666</c:v>
                </c:pt>
                <c:pt idx="5437">
                  <c:v>90.63333333333334</c:v>
                </c:pt>
                <c:pt idx="5438">
                  <c:v>90.65</c:v>
                </c:pt>
                <c:pt idx="5439">
                  <c:v>90.666666666666671</c:v>
                </c:pt>
                <c:pt idx="5440">
                  <c:v>90.683333333333337</c:v>
                </c:pt>
                <c:pt idx="5441">
                  <c:v>90.7</c:v>
                </c:pt>
                <c:pt idx="5442">
                  <c:v>90.716666666666669</c:v>
                </c:pt>
                <c:pt idx="5443">
                  <c:v>90.733333333333334</c:v>
                </c:pt>
                <c:pt idx="5444">
                  <c:v>90.75</c:v>
                </c:pt>
                <c:pt idx="5445">
                  <c:v>90.766666666666666</c:v>
                </c:pt>
                <c:pt idx="5446">
                  <c:v>90.783333333333331</c:v>
                </c:pt>
                <c:pt idx="5447">
                  <c:v>90.8</c:v>
                </c:pt>
                <c:pt idx="5448">
                  <c:v>90.816666666666663</c:v>
                </c:pt>
                <c:pt idx="5449">
                  <c:v>90.833333333333329</c:v>
                </c:pt>
                <c:pt idx="5450">
                  <c:v>90.85</c:v>
                </c:pt>
                <c:pt idx="5451">
                  <c:v>90.86666666666666</c:v>
                </c:pt>
                <c:pt idx="5452">
                  <c:v>90.88333333333334</c:v>
                </c:pt>
                <c:pt idx="5453">
                  <c:v>90.9</c:v>
                </c:pt>
                <c:pt idx="5454">
                  <c:v>90.916666666666671</c:v>
                </c:pt>
                <c:pt idx="5455">
                  <c:v>90.933333333333337</c:v>
                </c:pt>
                <c:pt idx="5456">
                  <c:v>90.95</c:v>
                </c:pt>
                <c:pt idx="5457">
                  <c:v>90.966666666666669</c:v>
                </c:pt>
                <c:pt idx="5458">
                  <c:v>90.983333333333334</c:v>
                </c:pt>
                <c:pt idx="5459">
                  <c:v>91</c:v>
                </c:pt>
                <c:pt idx="5460">
                  <c:v>91.016666666666666</c:v>
                </c:pt>
                <c:pt idx="5461">
                  <c:v>91.033333333333331</c:v>
                </c:pt>
                <c:pt idx="5462">
                  <c:v>91.05</c:v>
                </c:pt>
                <c:pt idx="5463">
                  <c:v>91.066666666666663</c:v>
                </c:pt>
                <c:pt idx="5464">
                  <c:v>91.083333333333329</c:v>
                </c:pt>
                <c:pt idx="5465">
                  <c:v>91.1</c:v>
                </c:pt>
                <c:pt idx="5466">
                  <c:v>91.11666666666666</c:v>
                </c:pt>
                <c:pt idx="5467">
                  <c:v>91.13333333333334</c:v>
                </c:pt>
                <c:pt idx="5468">
                  <c:v>91.15</c:v>
                </c:pt>
                <c:pt idx="5469">
                  <c:v>91.166666666666671</c:v>
                </c:pt>
                <c:pt idx="5470">
                  <c:v>91.183333333333337</c:v>
                </c:pt>
                <c:pt idx="5471">
                  <c:v>91.2</c:v>
                </c:pt>
                <c:pt idx="5472">
                  <c:v>91.216666666666669</c:v>
                </c:pt>
                <c:pt idx="5473">
                  <c:v>91.233333333333334</c:v>
                </c:pt>
                <c:pt idx="5474">
                  <c:v>91.25</c:v>
                </c:pt>
                <c:pt idx="5475">
                  <c:v>91.266666666666666</c:v>
                </c:pt>
                <c:pt idx="5476">
                  <c:v>91.283333333333331</c:v>
                </c:pt>
                <c:pt idx="5477">
                  <c:v>91.3</c:v>
                </c:pt>
                <c:pt idx="5478">
                  <c:v>91.316666666666663</c:v>
                </c:pt>
                <c:pt idx="5479">
                  <c:v>91.333333333333329</c:v>
                </c:pt>
                <c:pt idx="5480">
                  <c:v>91.35</c:v>
                </c:pt>
                <c:pt idx="5481">
                  <c:v>91.36666666666666</c:v>
                </c:pt>
                <c:pt idx="5482">
                  <c:v>91.38333333333334</c:v>
                </c:pt>
                <c:pt idx="5483">
                  <c:v>91.4</c:v>
                </c:pt>
                <c:pt idx="5484">
                  <c:v>91.416666666666671</c:v>
                </c:pt>
                <c:pt idx="5485">
                  <c:v>91.433333333333337</c:v>
                </c:pt>
                <c:pt idx="5486">
                  <c:v>91.45</c:v>
                </c:pt>
                <c:pt idx="5487">
                  <c:v>91.466666666666669</c:v>
                </c:pt>
                <c:pt idx="5488">
                  <c:v>91.483333333333334</c:v>
                </c:pt>
                <c:pt idx="5489">
                  <c:v>91.5</c:v>
                </c:pt>
                <c:pt idx="5490">
                  <c:v>91.516666666666666</c:v>
                </c:pt>
                <c:pt idx="5491">
                  <c:v>91.533333333333331</c:v>
                </c:pt>
                <c:pt idx="5492">
                  <c:v>91.55</c:v>
                </c:pt>
                <c:pt idx="5493">
                  <c:v>91.566666666666663</c:v>
                </c:pt>
                <c:pt idx="5494">
                  <c:v>91.583333333333329</c:v>
                </c:pt>
                <c:pt idx="5495">
                  <c:v>91.6</c:v>
                </c:pt>
                <c:pt idx="5496">
                  <c:v>91.61666666666666</c:v>
                </c:pt>
                <c:pt idx="5497">
                  <c:v>91.63333333333334</c:v>
                </c:pt>
                <c:pt idx="5498">
                  <c:v>91.65</c:v>
                </c:pt>
                <c:pt idx="5499">
                  <c:v>91.666666666666671</c:v>
                </c:pt>
                <c:pt idx="5500">
                  <c:v>91.683333333333337</c:v>
                </c:pt>
                <c:pt idx="5501">
                  <c:v>91.7</c:v>
                </c:pt>
                <c:pt idx="5502">
                  <c:v>91.716666666666669</c:v>
                </c:pt>
                <c:pt idx="5503">
                  <c:v>91.733333333333334</c:v>
                </c:pt>
                <c:pt idx="5504">
                  <c:v>91.75</c:v>
                </c:pt>
                <c:pt idx="5505">
                  <c:v>91.766666666666666</c:v>
                </c:pt>
                <c:pt idx="5506">
                  <c:v>91.783333333333331</c:v>
                </c:pt>
                <c:pt idx="5507">
                  <c:v>91.8</c:v>
                </c:pt>
                <c:pt idx="5508">
                  <c:v>91.816666666666663</c:v>
                </c:pt>
                <c:pt idx="5509">
                  <c:v>91.833333333333329</c:v>
                </c:pt>
                <c:pt idx="5510">
                  <c:v>91.85</c:v>
                </c:pt>
                <c:pt idx="5511">
                  <c:v>91.86666666666666</c:v>
                </c:pt>
                <c:pt idx="5512">
                  <c:v>91.88333333333334</c:v>
                </c:pt>
                <c:pt idx="5513">
                  <c:v>91.9</c:v>
                </c:pt>
                <c:pt idx="5514">
                  <c:v>91.916666666666671</c:v>
                </c:pt>
                <c:pt idx="5515">
                  <c:v>91.933333333333337</c:v>
                </c:pt>
                <c:pt idx="5516">
                  <c:v>91.95</c:v>
                </c:pt>
                <c:pt idx="5517">
                  <c:v>91.966666666666669</c:v>
                </c:pt>
                <c:pt idx="5518">
                  <c:v>91.983333333333334</c:v>
                </c:pt>
                <c:pt idx="5519">
                  <c:v>92</c:v>
                </c:pt>
                <c:pt idx="5520">
                  <c:v>92.016666666666666</c:v>
                </c:pt>
                <c:pt idx="5521">
                  <c:v>92.033333333333331</c:v>
                </c:pt>
                <c:pt idx="5522">
                  <c:v>92.05</c:v>
                </c:pt>
                <c:pt idx="5523">
                  <c:v>92.066666666666663</c:v>
                </c:pt>
                <c:pt idx="5524">
                  <c:v>92.083333333333329</c:v>
                </c:pt>
                <c:pt idx="5525">
                  <c:v>92.1</c:v>
                </c:pt>
                <c:pt idx="5526">
                  <c:v>92.11666666666666</c:v>
                </c:pt>
                <c:pt idx="5527">
                  <c:v>92.13333333333334</c:v>
                </c:pt>
                <c:pt idx="5528">
                  <c:v>92.15</c:v>
                </c:pt>
                <c:pt idx="5529">
                  <c:v>92.166666666666671</c:v>
                </c:pt>
                <c:pt idx="5530">
                  <c:v>92.183333333333337</c:v>
                </c:pt>
                <c:pt idx="5531">
                  <c:v>92.2</c:v>
                </c:pt>
                <c:pt idx="5532">
                  <c:v>92.216666666666669</c:v>
                </c:pt>
                <c:pt idx="5533">
                  <c:v>92.233333333333334</c:v>
                </c:pt>
                <c:pt idx="5534">
                  <c:v>92.25</c:v>
                </c:pt>
                <c:pt idx="5535">
                  <c:v>92.266666666666666</c:v>
                </c:pt>
                <c:pt idx="5536">
                  <c:v>92.283333333333331</c:v>
                </c:pt>
                <c:pt idx="5537">
                  <c:v>92.3</c:v>
                </c:pt>
                <c:pt idx="5538">
                  <c:v>92.316666666666663</c:v>
                </c:pt>
                <c:pt idx="5539">
                  <c:v>92.333333333333329</c:v>
                </c:pt>
                <c:pt idx="5540">
                  <c:v>92.35</c:v>
                </c:pt>
                <c:pt idx="5541">
                  <c:v>92.36666666666666</c:v>
                </c:pt>
                <c:pt idx="5542">
                  <c:v>92.38333333333334</c:v>
                </c:pt>
                <c:pt idx="5543">
                  <c:v>92.4</c:v>
                </c:pt>
                <c:pt idx="5544">
                  <c:v>92.416666666666671</c:v>
                </c:pt>
                <c:pt idx="5545">
                  <c:v>92.433333333333337</c:v>
                </c:pt>
                <c:pt idx="5546">
                  <c:v>92.45</c:v>
                </c:pt>
                <c:pt idx="5547">
                  <c:v>92.466666666666669</c:v>
                </c:pt>
                <c:pt idx="5548">
                  <c:v>92.483333333333334</c:v>
                </c:pt>
                <c:pt idx="5549">
                  <c:v>92.5</c:v>
                </c:pt>
                <c:pt idx="5550">
                  <c:v>92.516666666666666</c:v>
                </c:pt>
                <c:pt idx="5551">
                  <c:v>92.533333333333331</c:v>
                </c:pt>
                <c:pt idx="5552">
                  <c:v>92.55</c:v>
                </c:pt>
                <c:pt idx="5553">
                  <c:v>92.566666666666663</c:v>
                </c:pt>
                <c:pt idx="5554">
                  <c:v>92.583333333333329</c:v>
                </c:pt>
                <c:pt idx="5555">
                  <c:v>92.6</c:v>
                </c:pt>
                <c:pt idx="5556">
                  <c:v>92.61666666666666</c:v>
                </c:pt>
                <c:pt idx="5557">
                  <c:v>92.63333333333334</c:v>
                </c:pt>
                <c:pt idx="5558">
                  <c:v>92.65</c:v>
                </c:pt>
                <c:pt idx="5559">
                  <c:v>92.666666666666671</c:v>
                </c:pt>
                <c:pt idx="5560">
                  <c:v>92.683333333333337</c:v>
                </c:pt>
                <c:pt idx="5561">
                  <c:v>92.7</c:v>
                </c:pt>
                <c:pt idx="5562">
                  <c:v>92.716666666666669</c:v>
                </c:pt>
                <c:pt idx="5563">
                  <c:v>92.733333333333334</c:v>
                </c:pt>
                <c:pt idx="5564">
                  <c:v>92.75</c:v>
                </c:pt>
                <c:pt idx="5565">
                  <c:v>92.766666666666666</c:v>
                </c:pt>
                <c:pt idx="5566">
                  <c:v>92.783333333333331</c:v>
                </c:pt>
                <c:pt idx="5567">
                  <c:v>92.8</c:v>
                </c:pt>
                <c:pt idx="5568">
                  <c:v>92.816666666666663</c:v>
                </c:pt>
                <c:pt idx="5569">
                  <c:v>92.833333333333329</c:v>
                </c:pt>
                <c:pt idx="5570">
                  <c:v>92.85</c:v>
                </c:pt>
                <c:pt idx="5571">
                  <c:v>92.86666666666666</c:v>
                </c:pt>
                <c:pt idx="5572">
                  <c:v>92.88333333333334</c:v>
                </c:pt>
                <c:pt idx="5573">
                  <c:v>92.9</c:v>
                </c:pt>
                <c:pt idx="5574">
                  <c:v>92.916666666666671</c:v>
                </c:pt>
                <c:pt idx="5575">
                  <c:v>92.933333333333337</c:v>
                </c:pt>
                <c:pt idx="5576">
                  <c:v>92.95</c:v>
                </c:pt>
                <c:pt idx="5577">
                  <c:v>92.966666666666669</c:v>
                </c:pt>
                <c:pt idx="5578">
                  <c:v>92.983333333333334</c:v>
                </c:pt>
                <c:pt idx="5579">
                  <c:v>93</c:v>
                </c:pt>
                <c:pt idx="5580">
                  <c:v>93.016666666666666</c:v>
                </c:pt>
                <c:pt idx="5581">
                  <c:v>93.033333333333331</c:v>
                </c:pt>
                <c:pt idx="5582">
                  <c:v>93.05</c:v>
                </c:pt>
                <c:pt idx="5583">
                  <c:v>93.066666666666663</c:v>
                </c:pt>
                <c:pt idx="5584">
                  <c:v>93.083333333333329</c:v>
                </c:pt>
                <c:pt idx="5585">
                  <c:v>93.1</c:v>
                </c:pt>
                <c:pt idx="5586">
                  <c:v>93.11666666666666</c:v>
                </c:pt>
                <c:pt idx="5587">
                  <c:v>93.13333333333334</c:v>
                </c:pt>
                <c:pt idx="5588">
                  <c:v>93.15</c:v>
                </c:pt>
                <c:pt idx="5589">
                  <c:v>93.166666666666671</c:v>
                </c:pt>
                <c:pt idx="5590">
                  <c:v>93.183333333333337</c:v>
                </c:pt>
                <c:pt idx="5591">
                  <c:v>93.2</c:v>
                </c:pt>
                <c:pt idx="5592">
                  <c:v>93.216666666666669</c:v>
                </c:pt>
                <c:pt idx="5593">
                  <c:v>93.233333333333334</c:v>
                </c:pt>
                <c:pt idx="5594">
                  <c:v>93.25</c:v>
                </c:pt>
                <c:pt idx="5595">
                  <c:v>93.266666666666666</c:v>
                </c:pt>
                <c:pt idx="5596">
                  <c:v>93.283333333333331</c:v>
                </c:pt>
                <c:pt idx="5597">
                  <c:v>93.3</c:v>
                </c:pt>
                <c:pt idx="5598">
                  <c:v>93.316666666666663</c:v>
                </c:pt>
                <c:pt idx="5599">
                  <c:v>93.333333333333329</c:v>
                </c:pt>
                <c:pt idx="5600">
                  <c:v>93.35</c:v>
                </c:pt>
                <c:pt idx="5601">
                  <c:v>93.36666666666666</c:v>
                </c:pt>
                <c:pt idx="5602">
                  <c:v>93.38333333333334</c:v>
                </c:pt>
                <c:pt idx="5603">
                  <c:v>93.4</c:v>
                </c:pt>
                <c:pt idx="5604">
                  <c:v>93.416666666666671</c:v>
                </c:pt>
                <c:pt idx="5605">
                  <c:v>93.433333333333337</c:v>
                </c:pt>
                <c:pt idx="5606">
                  <c:v>93.45</c:v>
                </c:pt>
                <c:pt idx="5607">
                  <c:v>93.466666666666669</c:v>
                </c:pt>
                <c:pt idx="5608">
                  <c:v>93.483333333333334</c:v>
                </c:pt>
                <c:pt idx="5609">
                  <c:v>93.5</c:v>
                </c:pt>
                <c:pt idx="5610">
                  <c:v>93.516666666666666</c:v>
                </c:pt>
                <c:pt idx="5611">
                  <c:v>93.533333333333331</c:v>
                </c:pt>
                <c:pt idx="5612">
                  <c:v>93.55</c:v>
                </c:pt>
                <c:pt idx="5613">
                  <c:v>93.566666666666663</c:v>
                </c:pt>
                <c:pt idx="5614">
                  <c:v>93.583333333333329</c:v>
                </c:pt>
                <c:pt idx="5615">
                  <c:v>93.6</c:v>
                </c:pt>
                <c:pt idx="5616">
                  <c:v>93.61666666666666</c:v>
                </c:pt>
                <c:pt idx="5617">
                  <c:v>93.63333333333334</c:v>
                </c:pt>
                <c:pt idx="5618">
                  <c:v>93.65</c:v>
                </c:pt>
                <c:pt idx="5619">
                  <c:v>93.666666666666671</c:v>
                </c:pt>
                <c:pt idx="5620">
                  <c:v>93.683333333333337</c:v>
                </c:pt>
                <c:pt idx="5621">
                  <c:v>93.7</c:v>
                </c:pt>
                <c:pt idx="5622">
                  <c:v>93.716666666666669</c:v>
                </c:pt>
                <c:pt idx="5623">
                  <c:v>93.733333333333334</c:v>
                </c:pt>
                <c:pt idx="5624">
                  <c:v>93.75</c:v>
                </c:pt>
                <c:pt idx="5625">
                  <c:v>93.766666666666666</c:v>
                </c:pt>
                <c:pt idx="5626">
                  <c:v>93.783333333333331</c:v>
                </c:pt>
                <c:pt idx="5627">
                  <c:v>93.8</c:v>
                </c:pt>
                <c:pt idx="5628">
                  <c:v>93.816666666666663</c:v>
                </c:pt>
                <c:pt idx="5629">
                  <c:v>93.833333333333329</c:v>
                </c:pt>
                <c:pt idx="5630">
                  <c:v>93.85</c:v>
                </c:pt>
                <c:pt idx="5631">
                  <c:v>93.86666666666666</c:v>
                </c:pt>
                <c:pt idx="5632">
                  <c:v>93.88333333333334</c:v>
                </c:pt>
                <c:pt idx="5633">
                  <c:v>93.9</c:v>
                </c:pt>
                <c:pt idx="5634">
                  <c:v>93.916666666666671</c:v>
                </c:pt>
                <c:pt idx="5635">
                  <c:v>93.933333333333337</c:v>
                </c:pt>
                <c:pt idx="5636">
                  <c:v>93.95</c:v>
                </c:pt>
                <c:pt idx="5637">
                  <c:v>93.966666666666669</c:v>
                </c:pt>
                <c:pt idx="5638">
                  <c:v>93.983333333333334</c:v>
                </c:pt>
                <c:pt idx="5639">
                  <c:v>94</c:v>
                </c:pt>
                <c:pt idx="5640">
                  <c:v>94.016666666666666</c:v>
                </c:pt>
                <c:pt idx="5641">
                  <c:v>94.033333333333331</c:v>
                </c:pt>
                <c:pt idx="5642">
                  <c:v>94.05</c:v>
                </c:pt>
                <c:pt idx="5643">
                  <c:v>94.066666666666663</c:v>
                </c:pt>
                <c:pt idx="5644">
                  <c:v>94.083333333333329</c:v>
                </c:pt>
                <c:pt idx="5645">
                  <c:v>94.1</c:v>
                </c:pt>
                <c:pt idx="5646">
                  <c:v>94.11666666666666</c:v>
                </c:pt>
                <c:pt idx="5647">
                  <c:v>94.13333333333334</c:v>
                </c:pt>
                <c:pt idx="5648">
                  <c:v>94.15</c:v>
                </c:pt>
                <c:pt idx="5649">
                  <c:v>94.166666666666671</c:v>
                </c:pt>
                <c:pt idx="5650">
                  <c:v>94.183333333333337</c:v>
                </c:pt>
                <c:pt idx="5651">
                  <c:v>94.2</c:v>
                </c:pt>
                <c:pt idx="5652">
                  <c:v>94.216666666666669</c:v>
                </c:pt>
                <c:pt idx="5653">
                  <c:v>94.233333333333334</c:v>
                </c:pt>
                <c:pt idx="5654">
                  <c:v>94.25</c:v>
                </c:pt>
                <c:pt idx="5655">
                  <c:v>94.266666666666666</c:v>
                </c:pt>
                <c:pt idx="5656">
                  <c:v>94.283333333333331</c:v>
                </c:pt>
                <c:pt idx="5657">
                  <c:v>94.3</c:v>
                </c:pt>
                <c:pt idx="5658">
                  <c:v>94.316666666666663</c:v>
                </c:pt>
                <c:pt idx="5659">
                  <c:v>94.333333333333329</c:v>
                </c:pt>
                <c:pt idx="5660">
                  <c:v>94.35</c:v>
                </c:pt>
                <c:pt idx="5661">
                  <c:v>94.36666666666666</c:v>
                </c:pt>
                <c:pt idx="5662">
                  <c:v>94.38333333333334</c:v>
                </c:pt>
                <c:pt idx="5663">
                  <c:v>94.4</c:v>
                </c:pt>
                <c:pt idx="5664">
                  <c:v>94.416666666666671</c:v>
                </c:pt>
                <c:pt idx="5665">
                  <c:v>94.433333333333337</c:v>
                </c:pt>
                <c:pt idx="5666">
                  <c:v>94.45</c:v>
                </c:pt>
                <c:pt idx="5667">
                  <c:v>94.466666666666669</c:v>
                </c:pt>
                <c:pt idx="5668">
                  <c:v>94.483333333333334</c:v>
                </c:pt>
                <c:pt idx="5669">
                  <c:v>94.5</c:v>
                </c:pt>
                <c:pt idx="5670">
                  <c:v>94.516666666666666</c:v>
                </c:pt>
                <c:pt idx="5671">
                  <c:v>94.533333333333331</c:v>
                </c:pt>
                <c:pt idx="5672">
                  <c:v>94.55</c:v>
                </c:pt>
                <c:pt idx="5673">
                  <c:v>94.566666666666663</c:v>
                </c:pt>
                <c:pt idx="5674">
                  <c:v>94.583333333333329</c:v>
                </c:pt>
                <c:pt idx="5675">
                  <c:v>94.6</c:v>
                </c:pt>
                <c:pt idx="5676">
                  <c:v>94.61666666666666</c:v>
                </c:pt>
                <c:pt idx="5677">
                  <c:v>94.63333333333334</c:v>
                </c:pt>
                <c:pt idx="5678">
                  <c:v>94.65</c:v>
                </c:pt>
                <c:pt idx="5679">
                  <c:v>94.666666666666671</c:v>
                </c:pt>
                <c:pt idx="5680">
                  <c:v>94.683333333333337</c:v>
                </c:pt>
                <c:pt idx="5681">
                  <c:v>94.7</c:v>
                </c:pt>
                <c:pt idx="5682">
                  <c:v>94.716666666666669</c:v>
                </c:pt>
                <c:pt idx="5683">
                  <c:v>94.733333333333334</c:v>
                </c:pt>
                <c:pt idx="5684">
                  <c:v>94.75</c:v>
                </c:pt>
                <c:pt idx="5685">
                  <c:v>94.766666666666666</c:v>
                </c:pt>
                <c:pt idx="5686">
                  <c:v>94.783333333333331</c:v>
                </c:pt>
                <c:pt idx="5687">
                  <c:v>94.8</c:v>
                </c:pt>
                <c:pt idx="5688">
                  <c:v>94.816666666666663</c:v>
                </c:pt>
                <c:pt idx="5689">
                  <c:v>94.833333333333329</c:v>
                </c:pt>
                <c:pt idx="5690">
                  <c:v>94.85</c:v>
                </c:pt>
                <c:pt idx="5691">
                  <c:v>94.86666666666666</c:v>
                </c:pt>
                <c:pt idx="5692">
                  <c:v>94.88333333333334</c:v>
                </c:pt>
                <c:pt idx="5693">
                  <c:v>94.9</c:v>
                </c:pt>
                <c:pt idx="5694">
                  <c:v>94.916666666666671</c:v>
                </c:pt>
                <c:pt idx="5695">
                  <c:v>94.933333333333337</c:v>
                </c:pt>
                <c:pt idx="5696">
                  <c:v>94.95</c:v>
                </c:pt>
                <c:pt idx="5697">
                  <c:v>94.966666666666669</c:v>
                </c:pt>
                <c:pt idx="5698">
                  <c:v>94.983333333333334</c:v>
                </c:pt>
                <c:pt idx="5699">
                  <c:v>95</c:v>
                </c:pt>
                <c:pt idx="5700">
                  <c:v>95.016666666666666</c:v>
                </c:pt>
                <c:pt idx="5701">
                  <c:v>95.033333333333331</c:v>
                </c:pt>
                <c:pt idx="5702">
                  <c:v>95.05</c:v>
                </c:pt>
                <c:pt idx="5703">
                  <c:v>95.066666666666663</c:v>
                </c:pt>
                <c:pt idx="5704">
                  <c:v>95.083333333333329</c:v>
                </c:pt>
                <c:pt idx="5705">
                  <c:v>95.1</c:v>
                </c:pt>
                <c:pt idx="5706">
                  <c:v>95.11666666666666</c:v>
                </c:pt>
                <c:pt idx="5707">
                  <c:v>95.13333333333334</c:v>
                </c:pt>
                <c:pt idx="5708">
                  <c:v>95.15</c:v>
                </c:pt>
                <c:pt idx="5709">
                  <c:v>95.166666666666671</c:v>
                </c:pt>
                <c:pt idx="5710">
                  <c:v>95.183333333333337</c:v>
                </c:pt>
                <c:pt idx="5711">
                  <c:v>95.2</c:v>
                </c:pt>
                <c:pt idx="5712">
                  <c:v>95.216666666666669</c:v>
                </c:pt>
                <c:pt idx="5713">
                  <c:v>95.233333333333334</c:v>
                </c:pt>
                <c:pt idx="5714">
                  <c:v>95.25</c:v>
                </c:pt>
                <c:pt idx="5715">
                  <c:v>95.266666666666666</c:v>
                </c:pt>
                <c:pt idx="5716">
                  <c:v>95.283333333333331</c:v>
                </c:pt>
                <c:pt idx="5717">
                  <c:v>95.3</c:v>
                </c:pt>
                <c:pt idx="5718">
                  <c:v>95.316666666666663</c:v>
                </c:pt>
                <c:pt idx="5719">
                  <c:v>95.333333333333329</c:v>
                </c:pt>
                <c:pt idx="5720">
                  <c:v>95.35</c:v>
                </c:pt>
                <c:pt idx="5721">
                  <c:v>95.36666666666666</c:v>
                </c:pt>
                <c:pt idx="5722">
                  <c:v>95.38333333333334</c:v>
                </c:pt>
                <c:pt idx="5723">
                  <c:v>95.4</c:v>
                </c:pt>
                <c:pt idx="5724">
                  <c:v>95.416666666666671</c:v>
                </c:pt>
                <c:pt idx="5725">
                  <c:v>95.433333333333337</c:v>
                </c:pt>
                <c:pt idx="5726">
                  <c:v>95.45</c:v>
                </c:pt>
                <c:pt idx="5727">
                  <c:v>95.466666666666669</c:v>
                </c:pt>
                <c:pt idx="5728">
                  <c:v>95.483333333333334</c:v>
                </c:pt>
                <c:pt idx="5729">
                  <c:v>95.5</c:v>
                </c:pt>
                <c:pt idx="5730">
                  <c:v>95.516666666666666</c:v>
                </c:pt>
                <c:pt idx="5731">
                  <c:v>95.533333333333331</c:v>
                </c:pt>
                <c:pt idx="5732">
                  <c:v>95.55</c:v>
                </c:pt>
                <c:pt idx="5733">
                  <c:v>95.566666666666663</c:v>
                </c:pt>
                <c:pt idx="5734">
                  <c:v>95.583333333333329</c:v>
                </c:pt>
                <c:pt idx="5735">
                  <c:v>95.6</c:v>
                </c:pt>
                <c:pt idx="5736">
                  <c:v>95.61666666666666</c:v>
                </c:pt>
                <c:pt idx="5737">
                  <c:v>95.63333333333334</c:v>
                </c:pt>
                <c:pt idx="5738">
                  <c:v>95.65</c:v>
                </c:pt>
                <c:pt idx="5739">
                  <c:v>95.666666666666671</c:v>
                </c:pt>
                <c:pt idx="5740">
                  <c:v>95.683333333333337</c:v>
                </c:pt>
                <c:pt idx="5741">
                  <c:v>95.7</c:v>
                </c:pt>
                <c:pt idx="5742">
                  <c:v>95.716666666666669</c:v>
                </c:pt>
                <c:pt idx="5743">
                  <c:v>95.733333333333334</c:v>
                </c:pt>
                <c:pt idx="5744">
                  <c:v>95.75</c:v>
                </c:pt>
                <c:pt idx="5745">
                  <c:v>95.766666666666666</c:v>
                </c:pt>
                <c:pt idx="5746">
                  <c:v>95.783333333333331</c:v>
                </c:pt>
                <c:pt idx="5747">
                  <c:v>95.8</c:v>
                </c:pt>
                <c:pt idx="5748">
                  <c:v>95.816666666666663</c:v>
                </c:pt>
                <c:pt idx="5749">
                  <c:v>95.833333333333329</c:v>
                </c:pt>
                <c:pt idx="5750">
                  <c:v>95.85</c:v>
                </c:pt>
                <c:pt idx="5751">
                  <c:v>95.86666666666666</c:v>
                </c:pt>
                <c:pt idx="5752">
                  <c:v>95.88333333333334</c:v>
                </c:pt>
                <c:pt idx="5753">
                  <c:v>95.9</c:v>
                </c:pt>
                <c:pt idx="5754">
                  <c:v>95.916666666666671</c:v>
                </c:pt>
                <c:pt idx="5755">
                  <c:v>95.933333333333337</c:v>
                </c:pt>
                <c:pt idx="5756">
                  <c:v>95.95</c:v>
                </c:pt>
                <c:pt idx="5757">
                  <c:v>95.966666666666669</c:v>
                </c:pt>
                <c:pt idx="5758">
                  <c:v>95.983333333333334</c:v>
                </c:pt>
                <c:pt idx="5759">
                  <c:v>96</c:v>
                </c:pt>
                <c:pt idx="5760">
                  <c:v>96.016666666666666</c:v>
                </c:pt>
                <c:pt idx="5761">
                  <c:v>96.033333333333331</c:v>
                </c:pt>
                <c:pt idx="5762">
                  <c:v>96.05</c:v>
                </c:pt>
                <c:pt idx="5763">
                  <c:v>96.066666666666663</c:v>
                </c:pt>
                <c:pt idx="5764">
                  <c:v>96.083333333333329</c:v>
                </c:pt>
                <c:pt idx="5765">
                  <c:v>96.1</c:v>
                </c:pt>
                <c:pt idx="5766">
                  <c:v>96.11666666666666</c:v>
                </c:pt>
                <c:pt idx="5767">
                  <c:v>96.13333333333334</c:v>
                </c:pt>
                <c:pt idx="5768">
                  <c:v>96.15</c:v>
                </c:pt>
                <c:pt idx="5769">
                  <c:v>96.166666666666671</c:v>
                </c:pt>
                <c:pt idx="5770">
                  <c:v>96.183333333333337</c:v>
                </c:pt>
                <c:pt idx="5771">
                  <c:v>96.2</c:v>
                </c:pt>
                <c:pt idx="5772">
                  <c:v>96.216666666666669</c:v>
                </c:pt>
                <c:pt idx="5773">
                  <c:v>96.233333333333334</c:v>
                </c:pt>
                <c:pt idx="5774">
                  <c:v>96.25</c:v>
                </c:pt>
                <c:pt idx="5775">
                  <c:v>96.266666666666666</c:v>
                </c:pt>
                <c:pt idx="5776">
                  <c:v>96.283333333333331</c:v>
                </c:pt>
                <c:pt idx="5777">
                  <c:v>96.3</c:v>
                </c:pt>
                <c:pt idx="5778">
                  <c:v>96.316666666666663</c:v>
                </c:pt>
                <c:pt idx="5779">
                  <c:v>96.333333333333329</c:v>
                </c:pt>
                <c:pt idx="5780">
                  <c:v>96.35</c:v>
                </c:pt>
                <c:pt idx="5781">
                  <c:v>96.36666666666666</c:v>
                </c:pt>
                <c:pt idx="5782">
                  <c:v>96.38333333333334</c:v>
                </c:pt>
                <c:pt idx="5783">
                  <c:v>96.4</c:v>
                </c:pt>
                <c:pt idx="5784">
                  <c:v>96.416666666666671</c:v>
                </c:pt>
                <c:pt idx="5785">
                  <c:v>96.433333333333337</c:v>
                </c:pt>
                <c:pt idx="5786">
                  <c:v>96.45</c:v>
                </c:pt>
                <c:pt idx="5787">
                  <c:v>96.466666666666669</c:v>
                </c:pt>
                <c:pt idx="5788">
                  <c:v>96.483333333333334</c:v>
                </c:pt>
                <c:pt idx="5789">
                  <c:v>96.5</c:v>
                </c:pt>
                <c:pt idx="5790">
                  <c:v>96.516666666666666</c:v>
                </c:pt>
                <c:pt idx="5791">
                  <c:v>96.533333333333331</c:v>
                </c:pt>
                <c:pt idx="5792">
                  <c:v>96.55</c:v>
                </c:pt>
                <c:pt idx="5793">
                  <c:v>96.566666666666663</c:v>
                </c:pt>
                <c:pt idx="5794">
                  <c:v>96.583333333333329</c:v>
                </c:pt>
                <c:pt idx="5795">
                  <c:v>96.6</c:v>
                </c:pt>
                <c:pt idx="5796">
                  <c:v>96.61666666666666</c:v>
                </c:pt>
                <c:pt idx="5797">
                  <c:v>96.63333333333334</c:v>
                </c:pt>
                <c:pt idx="5798">
                  <c:v>96.65</c:v>
                </c:pt>
                <c:pt idx="5799">
                  <c:v>96.666666666666671</c:v>
                </c:pt>
                <c:pt idx="5800">
                  <c:v>96.683333333333337</c:v>
                </c:pt>
                <c:pt idx="5801">
                  <c:v>96.7</c:v>
                </c:pt>
                <c:pt idx="5802">
                  <c:v>96.716666666666669</c:v>
                </c:pt>
                <c:pt idx="5803">
                  <c:v>96.733333333333334</c:v>
                </c:pt>
                <c:pt idx="5804">
                  <c:v>96.75</c:v>
                </c:pt>
                <c:pt idx="5805">
                  <c:v>96.766666666666666</c:v>
                </c:pt>
                <c:pt idx="5806">
                  <c:v>96.783333333333331</c:v>
                </c:pt>
                <c:pt idx="5807">
                  <c:v>96.8</c:v>
                </c:pt>
                <c:pt idx="5808">
                  <c:v>96.816666666666663</c:v>
                </c:pt>
                <c:pt idx="5809">
                  <c:v>96.833333333333329</c:v>
                </c:pt>
                <c:pt idx="5810">
                  <c:v>96.85</c:v>
                </c:pt>
                <c:pt idx="5811">
                  <c:v>96.86666666666666</c:v>
                </c:pt>
                <c:pt idx="5812">
                  <c:v>96.88333333333334</c:v>
                </c:pt>
                <c:pt idx="5813">
                  <c:v>96.9</c:v>
                </c:pt>
                <c:pt idx="5814">
                  <c:v>96.916666666666671</c:v>
                </c:pt>
                <c:pt idx="5815">
                  <c:v>96.933333333333337</c:v>
                </c:pt>
                <c:pt idx="5816">
                  <c:v>96.95</c:v>
                </c:pt>
                <c:pt idx="5817">
                  <c:v>96.966666666666669</c:v>
                </c:pt>
                <c:pt idx="5818">
                  <c:v>96.983333333333334</c:v>
                </c:pt>
                <c:pt idx="5819">
                  <c:v>97</c:v>
                </c:pt>
                <c:pt idx="5820">
                  <c:v>97.016666666666666</c:v>
                </c:pt>
                <c:pt idx="5821">
                  <c:v>97.033333333333331</c:v>
                </c:pt>
                <c:pt idx="5822">
                  <c:v>97.05</c:v>
                </c:pt>
                <c:pt idx="5823">
                  <c:v>97.066666666666663</c:v>
                </c:pt>
                <c:pt idx="5824">
                  <c:v>97.083333333333329</c:v>
                </c:pt>
                <c:pt idx="5825">
                  <c:v>97.1</c:v>
                </c:pt>
                <c:pt idx="5826">
                  <c:v>97.11666666666666</c:v>
                </c:pt>
                <c:pt idx="5827">
                  <c:v>97.13333333333334</c:v>
                </c:pt>
                <c:pt idx="5828">
                  <c:v>97.15</c:v>
                </c:pt>
                <c:pt idx="5829">
                  <c:v>97.166666666666671</c:v>
                </c:pt>
                <c:pt idx="5830">
                  <c:v>97.183333333333337</c:v>
                </c:pt>
                <c:pt idx="5831">
                  <c:v>97.2</c:v>
                </c:pt>
                <c:pt idx="5832">
                  <c:v>97.216666666666669</c:v>
                </c:pt>
                <c:pt idx="5833">
                  <c:v>97.233333333333334</c:v>
                </c:pt>
                <c:pt idx="5834">
                  <c:v>97.25</c:v>
                </c:pt>
                <c:pt idx="5835">
                  <c:v>97.266666666666666</c:v>
                </c:pt>
                <c:pt idx="5836">
                  <c:v>97.283333333333331</c:v>
                </c:pt>
                <c:pt idx="5837">
                  <c:v>97.3</c:v>
                </c:pt>
                <c:pt idx="5838">
                  <c:v>97.316666666666663</c:v>
                </c:pt>
                <c:pt idx="5839">
                  <c:v>97.333333333333329</c:v>
                </c:pt>
                <c:pt idx="5840">
                  <c:v>97.35</c:v>
                </c:pt>
                <c:pt idx="5841">
                  <c:v>97.36666666666666</c:v>
                </c:pt>
                <c:pt idx="5842">
                  <c:v>97.38333333333334</c:v>
                </c:pt>
                <c:pt idx="5843">
                  <c:v>97.4</c:v>
                </c:pt>
                <c:pt idx="5844">
                  <c:v>97.416666666666671</c:v>
                </c:pt>
                <c:pt idx="5845">
                  <c:v>97.433333333333337</c:v>
                </c:pt>
                <c:pt idx="5846">
                  <c:v>97.45</c:v>
                </c:pt>
                <c:pt idx="5847">
                  <c:v>97.466666666666669</c:v>
                </c:pt>
                <c:pt idx="5848">
                  <c:v>97.483333333333334</c:v>
                </c:pt>
                <c:pt idx="5849">
                  <c:v>97.5</c:v>
                </c:pt>
                <c:pt idx="5850">
                  <c:v>97.516666666666666</c:v>
                </c:pt>
                <c:pt idx="5851">
                  <c:v>97.533333333333331</c:v>
                </c:pt>
                <c:pt idx="5852">
                  <c:v>97.55</c:v>
                </c:pt>
                <c:pt idx="5853">
                  <c:v>97.566666666666663</c:v>
                </c:pt>
                <c:pt idx="5854">
                  <c:v>97.583333333333329</c:v>
                </c:pt>
                <c:pt idx="5855">
                  <c:v>97.6</c:v>
                </c:pt>
                <c:pt idx="5856">
                  <c:v>97.61666666666666</c:v>
                </c:pt>
                <c:pt idx="5857">
                  <c:v>97.63333333333334</c:v>
                </c:pt>
                <c:pt idx="5858">
                  <c:v>97.65</c:v>
                </c:pt>
                <c:pt idx="5859">
                  <c:v>97.666666666666671</c:v>
                </c:pt>
                <c:pt idx="5860">
                  <c:v>97.683333333333337</c:v>
                </c:pt>
                <c:pt idx="5861">
                  <c:v>97.7</c:v>
                </c:pt>
                <c:pt idx="5862">
                  <c:v>97.716666666666669</c:v>
                </c:pt>
                <c:pt idx="5863">
                  <c:v>97.733333333333334</c:v>
                </c:pt>
                <c:pt idx="5864">
                  <c:v>97.75</c:v>
                </c:pt>
                <c:pt idx="5865">
                  <c:v>97.766666666666666</c:v>
                </c:pt>
                <c:pt idx="5866">
                  <c:v>97.783333333333331</c:v>
                </c:pt>
                <c:pt idx="5867">
                  <c:v>97.8</c:v>
                </c:pt>
                <c:pt idx="5868">
                  <c:v>97.816666666666663</c:v>
                </c:pt>
                <c:pt idx="5869">
                  <c:v>97.833333333333329</c:v>
                </c:pt>
                <c:pt idx="5870">
                  <c:v>97.85</c:v>
                </c:pt>
                <c:pt idx="5871">
                  <c:v>97.86666666666666</c:v>
                </c:pt>
                <c:pt idx="5872">
                  <c:v>97.88333333333334</c:v>
                </c:pt>
                <c:pt idx="5873">
                  <c:v>97.9</c:v>
                </c:pt>
                <c:pt idx="5874">
                  <c:v>97.916666666666671</c:v>
                </c:pt>
                <c:pt idx="5875">
                  <c:v>97.933333333333337</c:v>
                </c:pt>
                <c:pt idx="5876">
                  <c:v>97.95</c:v>
                </c:pt>
                <c:pt idx="5877">
                  <c:v>97.966666666666669</c:v>
                </c:pt>
                <c:pt idx="5878">
                  <c:v>97.983333333333334</c:v>
                </c:pt>
                <c:pt idx="5879">
                  <c:v>98</c:v>
                </c:pt>
                <c:pt idx="5880">
                  <c:v>98.016666666666666</c:v>
                </c:pt>
                <c:pt idx="5881">
                  <c:v>98.033333333333331</c:v>
                </c:pt>
                <c:pt idx="5882">
                  <c:v>98.05</c:v>
                </c:pt>
                <c:pt idx="5883">
                  <c:v>98.066666666666663</c:v>
                </c:pt>
                <c:pt idx="5884">
                  <c:v>98.083333333333329</c:v>
                </c:pt>
                <c:pt idx="5885">
                  <c:v>98.1</c:v>
                </c:pt>
                <c:pt idx="5886">
                  <c:v>98.11666666666666</c:v>
                </c:pt>
                <c:pt idx="5887">
                  <c:v>98.13333333333334</c:v>
                </c:pt>
                <c:pt idx="5888">
                  <c:v>98.15</c:v>
                </c:pt>
                <c:pt idx="5889">
                  <c:v>98.166666666666671</c:v>
                </c:pt>
                <c:pt idx="5890">
                  <c:v>98.183333333333337</c:v>
                </c:pt>
                <c:pt idx="5891">
                  <c:v>98.2</c:v>
                </c:pt>
                <c:pt idx="5892">
                  <c:v>98.216666666666669</c:v>
                </c:pt>
                <c:pt idx="5893">
                  <c:v>98.233333333333334</c:v>
                </c:pt>
                <c:pt idx="5894">
                  <c:v>98.25</c:v>
                </c:pt>
                <c:pt idx="5895">
                  <c:v>98.266666666666666</c:v>
                </c:pt>
                <c:pt idx="5896">
                  <c:v>98.283333333333331</c:v>
                </c:pt>
                <c:pt idx="5897">
                  <c:v>98.3</c:v>
                </c:pt>
                <c:pt idx="5898">
                  <c:v>98.316666666666663</c:v>
                </c:pt>
                <c:pt idx="5899">
                  <c:v>98.333333333333329</c:v>
                </c:pt>
                <c:pt idx="5900">
                  <c:v>98.35</c:v>
                </c:pt>
                <c:pt idx="5901">
                  <c:v>98.36666666666666</c:v>
                </c:pt>
                <c:pt idx="5902">
                  <c:v>98.38333333333334</c:v>
                </c:pt>
                <c:pt idx="5903">
                  <c:v>98.4</c:v>
                </c:pt>
                <c:pt idx="5904">
                  <c:v>98.416666666666671</c:v>
                </c:pt>
                <c:pt idx="5905">
                  <c:v>98.433333333333337</c:v>
                </c:pt>
                <c:pt idx="5906">
                  <c:v>98.45</c:v>
                </c:pt>
                <c:pt idx="5907">
                  <c:v>98.466666666666669</c:v>
                </c:pt>
                <c:pt idx="5908">
                  <c:v>98.483333333333334</c:v>
                </c:pt>
                <c:pt idx="5909">
                  <c:v>98.5</c:v>
                </c:pt>
                <c:pt idx="5910">
                  <c:v>98.516666666666666</c:v>
                </c:pt>
                <c:pt idx="5911">
                  <c:v>98.533333333333331</c:v>
                </c:pt>
                <c:pt idx="5912">
                  <c:v>98.55</c:v>
                </c:pt>
                <c:pt idx="5913">
                  <c:v>98.566666666666663</c:v>
                </c:pt>
                <c:pt idx="5914">
                  <c:v>98.583333333333329</c:v>
                </c:pt>
                <c:pt idx="5915">
                  <c:v>98.6</c:v>
                </c:pt>
                <c:pt idx="5916">
                  <c:v>98.61666666666666</c:v>
                </c:pt>
                <c:pt idx="5917">
                  <c:v>98.63333333333334</c:v>
                </c:pt>
                <c:pt idx="5918">
                  <c:v>98.65</c:v>
                </c:pt>
                <c:pt idx="5919">
                  <c:v>98.666666666666671</c:v>
                </c:pt>
                <c:pt idx="5920">
                  <c:v>98.683333333333337</c:v>
                </c:pt>
                <c:pt idx="5921">
                  <c:v>98.7</c:v>
                </c:pt>
                <c:pt idx="5922">
                  <c:v>98.716666666666669</c:v>
                </c:pt>
                <c:pt idx="5923">
                  <c:v>98.733333333333334</c:v>
                </c:pt>
                <c:pt idx="5924">
                  <c:v>98.75</c:v>
                </c:pt>
                <c:pt idx="5925">
                  <c:v>98.766666666666666</c:v>
                </c:pt>
                <c:pt idx="5926">
                  <c:v>98.783333333333331</c:v>
                </c:pt>
                <c:pt idx="5927">
                  <c:v>98.8</c:v>
                </c:pt>
                <c:pt idx="5928">
                  <c:v>98.816666666666663</c:v>
                </c:pt>
                <c:pt idx="5929">
                  <c:v>98.833333333333329</c:v>
                </c:pt>
                <c:pt idx="5930">
                  <c:v>98.85</c:v>
                </c:pt>
                <c:pt idx="5931">
                  <c:v>98.86666666666666</c:v>
                </c:pt>
                <c:pt idx="5932">
                  <c:v>98.88333333333334</c:v>
                </c:pt>
                <c:pt idx="5933">
                  <c:v>98.9</c:v>
                </c:pt>
                <c:pt idx="5934">
                  <c:v>98.916666666666671</c:v>
                </c:pt>
                <c:pt idx="5935">
                  <c:v>98.933333333333337</c:v>
                </c:pt>
                <c:pt idx="5936">
                  <c:v>98.95</c:v>
                </c:pt>
                <c:pt idx="5937">
                  <c:v>98.966666666666669</c:v>
                </c:pt>
                <c:pt idx="5938">
                  <c:v>98.983333333333334</c:v>
                </c:pt>
                <c:pt idx="5939">
                  <c:v>99</c:v>
                </c:pt>
                <c:pt idx="5940">
                  <c:v>99.016666666666666</c:v>
                </c:pt>
                <c:pt idx="5941">
                  <c:v>99.033333333333331</c:v>
                </c:pt>
                <c:pt idx="5942">
                  <c:v>99.05</c:v>
                </c:pt>
                <c:pt idx="5943">
                  <c:v>99.066666666666663</c:v>
                </c:pt>
                <c:pt idx="5944">
                  <c:v>99.083333333333329</c:v>
                </c:pt>
                <c:pt idx="5945">
                  <c:v>99.1</c:v>
                </c:pt>
                <c:pt idx="5946">
                  <c:v>99.11666666666666</c:v>
                </c:pt>
                <c:pt idx="5947">
                  <c:v>99.13333333333334</c:v>
                </c:pt>
                <c:pt idx="5948">
                  <c:v>99.15</c:v>
                </c:pt>
                <c:pt idx="5949">
                  <c:v>99.166666666666671</c:v>
                </c:pt>
                <c:pt idx="5950">
                  <c:v>99.183333333333337</c:v>
                </c:pt>
                <c:pt idx="5951">
                  <c:v>99.2</c:v>
                </c:pt>
                <c:pt idx="5952">
                  <c:v>99.216666666666669</c:v>
                </c:pt>
                <c:pt idx="5953">
                  <c:v>99.233333333333334</c:v>
                </c:pt>
                <c:pt idx="5954">
                  <c:v>99.25</c:v>
                </c:pt>
                <c:pt idx="5955">
                  <c:v>99.266666666666666</c:v>
                </c:pt>
                <c:pt idx="5956">
                  <c:v>99.283333333333331</c:v>
                </c:pt>
                <c:pt idx="5957">
                  <c:v>99.3</c:v>
                </c:pt>
                <c:pt idx="5958">
                  <c:v>99.316666666666663</c:v>
                </c:pt>
                <c:pt idx="5959">
                  <c:v>99.333333333333329</c:v>
                </c:pt>
                <c:pt idx="5960">
                  <c:v>99.35</c:v>
                </c:pt>
                <c:pt idx="5961">
                  <c:v>99.36666666666666</c:v>
                </c:pt>
                <c:pt idx="5962">
                  <c:v>99.38333333333334</c:v>
                </c:pt>
                <c:pt idx="5963">
                  <c:v>99.4</c:v>
                </c:pt>
                <c:pt idx="5964">
                  <c:v>99.416666666666671</c:v>
                </c:pt>
                <c:pt idx="5965">
                  <c:v>99.433333333333337</c:v>
                </c:pt>
                <c:pt idx="5966">
                  <c:v>99.45</c:v>
                </c:pt>
                <c:pt idx="5967">
                  <c:v>99.466666666666669</c:v>
                </c:pt>
                <c:pt idx="5968">
                  <c:v>99.483333333333334</c:v>
                </c:pt>
                <c:pt idx="5969">
                  <c:v>99.5</c:v>
                </c:pt>
                <c:pt idx="5970">
                  <c:v>99.516666666666666</c:v>
                </c:pt>
                <c:pt idx="5971">
                  <c:v>99.533333333333331</c:v>
                </c:pt>
                <c:pt idx="5972">
                  <c:v>99.55</c:v>
                </c:pt>
                <c:pt idx="5973">
                  <c:v>99.566666666666663</c:v>
                </c:pt>
                <c:pt idx="5974">
                  <c:v>99.583333333333329</c:v>
                </c:pt>
                <c:pt idx="5975">
                  <c:v>99.6</c:v>
                </c:pt>
                <c:pt idx="5976">
                  <c:v>99.61666666666666</c:v>
                </c:pt>
                <c:pt idx="5977">
                  <c:v>99.63333333333334</c:v>
                </c:pt>
                <c:pt idx="5978">
                  <c:v>99.65</c:v>
                </c:pt>
                <c:pt idx="5979">
                  <c:v>99.666666666666671</c:v>
                </c:pt>
                <c:pt idx="5980">
                  <c:v>99.683333333333337</c:v>
                </c:pt>
                <c:pt idx="5981">
                  <c:v>99.7</c:v>
                </c:pt>
                <c:pt idx="5982">
                  <c:v>99.716666666666669</c:v>
                </c:pt>
                <c:pt idx="5983">
                  <c:v>99.733333333333334</c:v>
                </c:pt>
                <c:pt idx="5984">
                  <c:v>99.75</c:v>
                </c:pt>
                <c:pt idx="5985">
                  <c:v>99.766666666666666</c:v>
                </c:pt>
                <c:pt idx="5986">
                  <c:v>99.783333333333331</c:v>
                </c:pt>
                <c:pt idx="5987">
                  <c:v>99.8</c:v>
                </c:pt>
                <c:pt idx="5988">
                  <c:v>99.816666666666663</c:v>
                </c:pt>
                <c:pt idx="5989">
                  <c:v>99.833333333333329</c:v>
                </c:pt>
                <c:pt idx="5990">
                  <c:v>99.85</c:v>
                </c:pt>
                <c:pt idx="5991">
                  <c:v>99.86666666666666</c:v>
                </c:pt>
                <c:pt idx="5992">
                  <c:v>99.88333333333334</c:v>
                </c:pt>
                <c:pt idx="5993">
                  <c:v>99.9</c:v>
                </c:pt>
                <c:pt idx="5994">
                  <c:v>99.916666666666671</c:v>
                </c:pt>
                <c:pt idx="5995">
                  <c:v>99.933333333333337</c:v>
                </c:pt>
                <c:pt idx="5996">
                  <c:v>99.95</c:v>
                </c:pt>
                <c:pt idx="5997">
                  <c:v>99.966666666666669</c:v>
                </c:pt>
                <c:pt idx="5998">
                  <c:v>99.983333333333334</c:v>
                </c:pt>
                <c:pt idx="5999">
                  <c:v>100</c:v>
                </c:pt>
                <c:pt idx="6000">
                  <c:v>100.01666666666667</c:v>
                </c:pt>
                <c:pt idx="6001">
                  <c:v>100.03333333333333</c:v>
                </c:pt>
                <c:pt idx="6002">
                  <c:v>100.05</c:v>
                </c:pt>
                <c:pt idx="6003">
                  <c:v>100.06666666666666</c:v>
                </c:pt>
                <c:pt idx="6004">
                  <c:v>100.08333333333333</c:v>
                </c:pt>
                <c:pt idx="6005">
                  <c:v>100.1</c:v>
                </c:pt>
                <c:pt idx="6006">
                  <c:v>100.11666666666666</c:v>
                </c:pt>
                <c:pt idx="6007">
                  <c:v>100.13333333333334</c:v>
                </c:pt>
                <c:pt idx="6008">
                  <c:v>100.15</c:v>
                </c:pt>
                <c:pt idx="6009">
                  <c:v>100.16666666666667</c:v>
                </c:pt>
                <c:pt idx="6010">
                  <c:v>100.18333333333334</c:v>
                </c:pt>
                <c:pt idx="6011">
                  <c:v>100.2</c:v>
                </c:pt>
                <c:pt idx="6012">
                  <c:v>100.21666666666667</c:v>
                </c:pt>
                <c:pt idx="6013">
                  <c:v>100.23333333333333</c:v>
                </c:pt>
                <c:pt idx="6014">
                  <c:v>100.25</c:v>
                </c:pt>
                <c:pt idx="6015">
                  <c:v>100.26666666666667</c:v>
                </c:pt>
                <c:pt idx="6016">
                  <c:v>100.28333333333333</c:v>
                </c:pt>
                <c:pt idx="6017">
                  <c:v>100.3</c:v>
                </c:pt>
                <c:pt idx="6018">
                  <c:v>100.31666666666666</c:v>
                </c:pt>
                <c:pt idx="6019">
                  <c:v>100.33333333333333</c:v>
                </c:pt>
                <c:pt idx="6020">
                  <c:v>100.35</c:v>
                </c:pt>
                <c:pt idx="6021">
                  <c:v>100.36666666666666</c:v>
                </c:pt>
                <c:pt idx="6022">
                  <c:v>100.38333333333334</c:v>
                </c:pt>
                <c:pt idx="6023">
                  <c:v>100.4</c:v>
                </c:pt>
                <c:pt idx="6024">
                  <c:v>100.41666666666667</c:v>
                </c:pt>
                <c:pt idx="6025">
                  <c:v>100.43333333333334</c:v>
                </c:pt>
                <c:pt idx="6026">
                  <c:v>100.45</c:v>
                </c:pt>
                <c:pt idx="6027">
                  <c:v>100.46666666666667</c:v>
                </c:pt>
                <c:pt idx="6028">
                  <c:v>100.48333333333333</c:v>
                </c:pt>
                <c:pt idx="6029">
                  <c:v>100.5</c:v>
                </c:pt>
                <c:pt idx="6030">
                  <c:v>100.51666666666667</c:v>
                </c:pt>
                <c:pt idx="6031">
                  <c:v>100.53333333333333</c:v>
                </c:pt>
                <c:pt idx="6032">
                  <c:v>100.55</c:v>
                </c:pt>
                <c:pt idx="6033">
                  <c:v>100.56666666666666</c:v>
                </c:pt>
                <c:pt idx="6034">
                  <c:v>100.58333333333333</c:v>
                </c:pt>
                <c:pt idx="6035">
                  <c:v>100.6</c:v>
                </c:pt>
                <c:pt idx="6036">
                  <c:v>100.61666666666666</c:v>
                </c:pt>
                <c:pt idx="6037">
                  <c:v>100.63333333333334</c:v>
                </c:pt>
                <c:pt idx="6038">
                  <c:v>100.65</c:v>
                </c:pt>
                <c:pt idx="6039">
                  <c:v>100.66666666666667</c:v>
                </c:pt>
                <c:pt idx="6040">
                  <c:v>100.68333333333334</c:v>
                </c:pt>
                <c:pt idx="6041">
                  <c:v>100.7</c:v>
                </c:pt>
                <c:pt idx="6042">
                  <c:v>100.71666666666667</c:v>
                </c:pt>
                <c:pt idx="6043">
                  <c:v>100.73333333333333</c:v>
                </c:pt>
                <c:pt idx="6044">
                  <c:v>100.75</c:v>
                </c:pt>
                <c:pt idx="6045">
                  <c:v>100.76666666666667</c:v>
                </c:pt>
                <c:pt idx="6046">
                  <c:v>100.78333333333333</c:v>
                </c:pt>
                <c:pt idx="6047">
                  <c:v>100.8</c:v>
                </c:pt>
                <c:pt idx="6048">
                  <c:v>100.81666666666666</c:v>
                </c:pt>
                <c:pt idx="6049">
                  <c:v>100.83333333333333</c:v>
                </c:pt>
                <c:pt idx="6050">
                  <c:v>100.85</c:v>
                </c:pt>
                <c:pt idx="6051">
                  <c:v>100.86666666666666</c:v>
                </c:pt>
                <c:pt idx="6052">
                  <c:v>100.88333333333334</c:v>
                </c:pt>
                <c:pt idx="6053">
                  <c:v>100.9</c:v>
                </c:pt>
                <c:pt idx="6054">
                  <c:v>100.91666666666667</c:v>
                </c:pt>
                <c:pt idx="6055">
                  <c:v>100.93333333333334</c:v>
                </c:pt>
                <c:pt idx="6056">
                  <c:v>100.95</c:v>
                </c:pt>
                <c:pt idx="6057">
                  <c:v>100.96666666666667</c:v>
                </c:pt>
                <c:pt idx="6058">
                  <c:v>100.98333333333333</c:v>
                </c:pt>
                <c:pt idx="6059">
                  <c:v>101</c:v>
                </c:pt>
                <c:pt idx="6060">
                  <c:v>101.01666666666667</c:v>
                </c:pt>
                <c:pt idx="6061">
                  <c:v>101.03333333333333</c:v>
                </c:pt>
                <c:pt idx="6062">
                  <c:v>101.05</c:v>
                </c:pt>
                <c:pt idx="6063">
                  <c:v>101.06666666666666</c:v>
                </c:pt>
                <c:pt idx="6064">
                  <c:v>101.08333333333333</c:v>
                </c:pt>
                <c:pt idx="6065">
                  <c:v>101.1</c:v>
                </c:pt>
                <c:pt idx="6066">
                  <c:v>101.11666666666666</c:v>
                </c:pt>
                <c:pt idx="6067">
                  <c:v>101.13333333333334</c:v>
                </c:pt>
                <c:pt idx="6068">
                  <c:v>101.15</c:v>
                </c:pt>
                <c:pt idx="6069">
                  <c:v>101.16666666666667</c:v>
                </c:pt>
                <c:pt idx="6070">
                  <c:v>101.18333333333334</c:v>
                </c:pt>
                <c:pt idx="6071">
                  <c:v>101.2</c:v>
                </c:pt>
                <c:pt idx="6072">
                  <c:v>101.21666666666667</c:v>
                </c:pt>
                <c:pt idx="6073">
                  <c:v>101.23333333333333</c:v>
                </c:pt>
                <c:pt idx="6074">
                  <c:v>101.25</c:v>
                </c:pt>
                <c:pt idx="6075">
                  <c:v>101.26666666666667</c:v>
                </c:pt>
                <c:pt idx="6076">
                  <c:v>101.28333333333333</c:v>
                </c:pt>
                <c:pt idx="6077">
                  <c:v>101.3</c:v>
                </c:pt>
                <c:pt idx="6078">
                  <c:v>101.31666666666666</c:v>
                </c:pt>
                <c:pt idx="6079">
                  <c:v>101.33333333333333</c:v>
                </c:pt>
                <c:pt idx="6080">
                  <c:v>101.35</c:v>
                </c:pt>
                <c:pt idx="6081">
                  <c:v>101.36666666666666</c:v>
                </c:pt>
                <c:pt idx="6082">
                  <c:v>101.38333333333334</c:v>
                </c:pt>
                <c:pt idx="6083">
                  <c:v>101.4</c:v>
                </c:pt>
                <c:pt idx="6084">
                  <c:v>101.41666666666667</c:v>
                </c:pt>
                <c:pt idx="6085">
                  <c:v>101.43333333333334</c:v>
                </c:pt>
                <c:pt idx="6086">
                  <c:v>101.45</c:v>
                </c:pt>
                <c:pt idx="6087">
                  <c:v>101.46666666666667</c:v>
                </c:pt>
                <c:pt idx="6088">
                  <c:v>101.48333333333333</c:v>
                </c:pt>
                <c:pt idx="6089">
                  <c:v>101.5</c:v>
                </c:pt>
                <c:pt idx="6090">
                  <c:v>101.51666666666667</c:v>
                </c:pt>
                <c:pt idx="6091">
                  <c:v>101.53333333333333</c:v>
                </c:pt>
                <c:pt idx="6092">
                  <c:v>101.55</c:v>
                </c:pt>
                <c:pt idx="6093">
                  <c:v>101.56666666666666</c:v>
                </c:pt>
                <c:pt idx="6094">
                  <c:v>101.58333333333333</c:v>
                </c:pt>
                <c:pt idx="6095">
                  <c:v>101.6</c:v>
                </c:pt>
                <c:pt idx="6096">
                  <c:v>101.61666666666666</c:v>
                </c:pt>
                <c:pt idx="6097">
                  <c:v>101.63333333333334</c:v>
                </c:pt>
                <c:pt idx="6098">
                  <c:v>101.65</c:v>
                </c:pt>
                <c:pt idx="6099">
                  <c:v>101.66666666666667</c:v>
                </c:pt>
                <c:pt idx="6100">
                  <c:v>101.68333333333334</c:v>
                </c:pt>
                <c:pt idx="6101">
                  <c:v>101.7</c:v>
                </c:pt>
                <c:pt idx="6102">
                  <c:v>101.71666666666667</c:v>
                </c:pt>
                <c:pt idx="6103">
                  <c:v>101.73333333333333</c:v>
                </c:pt>
                <c:pt idx="6104">
                  <c:v>101.75</c:v>
                </c:pt>
                <c:pt idx="6105">
                  <c:v>101.76666666666667</c:v>
                </c:pt>
                <c:pt idx="6106">
                  <c:v>101.78333333333333</c:v>
                </c:pt>
                <c:pt idx="6107">
                  <c:v>101.8</c:v>
                </c:pt>
                <c:pt idx="6108">
                  <c:v>101.81666666666666</c:v>
                </c:pt>
                <c:pt idx="6109">
                  <c:v>101.83333333333333</c:v>
                </c:pt>
                <c:pt idx="6110">
                  <c:v>101.85</c:v>
                </c:pt>
                <c:pt idx="6111">
                  <c:v>101.86666666666666</c:v>
                </c:pt>
                <c:pt idx="6112">
                  <c:v>101.88333333333334</c:v>
                </c:pt>
                <c:pt idx="6113">
                  <c:v>101.9</c:v>
                </c:pt>
                <c:pt idx="6114">
                  <c:v>101.91666666666667</c:v>
                </c:pt>
                <c:pt idx="6115">
                  <c:v>101.93333333333334</c:v>
                </c:pt>
                <c:pt idx="6116">
                  <c:v>101.95</c:v>
                </c:pt>
                <c:pt idx="6117">
                  <c:v>101.96666666666667</c:v>
                </c:pt>
                <c:pt idx="6118">
                  <c:v>101.98333333333333</c:v>
                </c:pt>
                <c:pt idx="6119">
                  <c:v>102</c:v>
                </c:pt>
                <c:pt idx="6120">
                  <c:v>102.01666666666667</c:v>
                </c:pt>
                <c:pt idx="6121">
                  <c:v>102.03333333333333</c:v>
                </c:pt>
                <c:pt idx="6122">
                  <c:v>102.05</c:v>
                </c:pt>
                <c:pt idx="6123">
                  <c:v>102.06666666666666</c:v>
                </c:pt>
                <c:pt idx="6124">
                  <c:v>102.08333333333333</c:v>
                </c:pt>
                <c:pt idx="6125">
                  <c:v>102.1</c:v>
                </c:pt>
                <c:pt idx="6126">
                  <c:v>102.11666666666666</c:v>
                </c:pt>
                <c:pt idx="6127">
                  <c:v>102.13333333333334</c:v>
                </c:pt>
                <c:pt idx="6128">
                  <c:v>102.15</c:v>
                </c:pt>
                <c:pt idx="6129">
                  <c:v>102.16666666666667</c:v>
                </c:pt>
                <c:pt idx="6130">
                  <c:v>102.18333333333334</c:v>
                </c:pt>
                <c:pt idx="6131">
                  <c:v>102.2</c:v>
                </c:pt>
                <c:pt idx="6132">
                  <c:v>102.21666666666667</c:v>
                </c:pt>
                <c:pt idx="6133">
                  <c:v>102.23333333333333</c:v>
                </c:pt>
                <c:pt idx="6134">
                  <c:v>102.25</c:v>
                </c:pt>
                <c:pt idx="6135">
                  <c:v>102.26666666666667</c:v>
                </c:pt>
                <c:pt idx="6136">
                  <c:v>102.28333333333333</c:v>
                </c:pt>
                <c:pt idx="6137">
                  <c:v>102.3</c:v>
                </c:pt>
                <c:pt idx="6138">
                  <c:v>102.31666666666666</c:v>
                </c:pt>
                <c:pt idx="6139">
                  <c:v>102.33333333333333</c:v>
                </c:pt>
                <c:pt idx="6140">
                  <c:v>102.35</c:v>
                </c:pt>
                <c:pt idx="6141">
                  <c:v>102.36666666666666</c:v>
                </c:pt>
                <c:pt idx="6142">
                  <c:v>102.38333333333334</c:v>
                </c:pt>
                <c:pt idx="6143">
                  <c:v>102.4</c:v>
                </c:pt>
                <c:pt idx="6144">
                  <c:v>102.41666666666667</c:v>
                </c:pt>
                <c:pt idx="6145">
                  <c:v>102.43333333333334</c:v>
                </c:pt>
                <c:pt idx="6146">
                  <c:v>102.45</c:v>
                </c:pt>
                <c:pt idx="6147">
                  <c:v>102.46666666666667</c:v>
                </c:pt>
                <c:pt idx="6148">
                  <c:v>102.48333333333333</c:v>
                </c:pt>
                <c:pt idx="6149">
                  <c:v>102.5</c:v>
                </c:pt>
                <c:pt idx="6150">
                  <c:v>102.51666666666667</c:v>
                </c:pt>
                <c:pt idx="6151">
                  <c:v>102.53333333333333</c:v>
                </c:pt>
                <c:pt idx="6152">
                  <c:v>102.55</c:v>
                </c:pt>
                <c:pt idx="6153">
                  <c:v>102.56666666666666</c:v>
                </c:pt>
                <c:pt idx="6154">
                  <c:v>102.58333333333333</c:v>
                </c:pt>
                <c:pt idx="6155">
                  <c:v>102.6</c:v>
                </c:pt>
                <c:pt idx="6156">
                  <c:v>102.61666666666666</c:v>
                </c:pt>
                <c:pt idx="6157">
                  <c:v>102.63333333333334</c:v>
                </c:pt>
                <c:pt idx="6158">
                  <c:v>102.65</c:v>
                </c:pt>
                <c:pt idx="6159">
                  <c:v>102.66666666666667</c:v>
                </c:pt>
                <c:pt idx="6160">
                  <c:v>102.68333333333334</c:v>
                </c:pt>
                <c:pt idx="6161">
                  <c:v>102.7</c:v>
                </c:pt>
                <c:pt idx="6162">
                  <c:v>102.71666666666667</c:v>
                </c:pt>
                <c:pt idx="6163">
                  <c:v>102.73333333333333</c:v>
                </c:pt>
                <c:pt idx="6164">
                  <c:v>102.75</c:v>
                </c:pt>
                <c:pt idx="6165">
                  <c:v>102.76666666666667</c:v>
                </c:pt>
                <c:pt idx="6166">
                  <c:v>102.78333333333333</c:v>
                </c:pt>
                <c:pt idx="6167">
                  <c:v>102.8</c:v>
                </c:pt>
                <c:pt idx="6168">
                  <c:v>102.81666666666666</c:v>
                </c:pt>
                <c:pt idx="6169">
                  <c:v>102.83333333333333</c:v>
                </c:pt>
                <c:pt idx="6170">
                  <c:v>102.85</c:v>
                </c:pt>
                <c:pt idx="6171">
                  <c:v>102.86666666666666</c:v>
                </c:pt>
                <c:pt idx="6172">
                  <c:v>102.88333333333334</c:v>
                </c:pt>
                <c:pt idx="6173">
                  <c:v>102.9</c:v>
                </c:pt>
                <c:pt idx="6174">
                  <c:v>102.91666666666667</c:v>
                </c:pt>
                <c:pt idx="6175">
                  <c:v>102.93333333333334</c:v>
                </c:pt>
                <c:pt idx="6176">
                  <c:v>102.95</c:v>
                </c:pt>
                <c:pt idx="6177">
                  <c:v>102.96666666666667</c:v>
                </c:pt>
                <c:pt idx="6178">
                  <c:v>102.98333333333333</c:v>
                </c:pt>
                <c:pt idx="6179">
                  <c:v>103</c:v>
                </c:pt>
                <c:pt idx="6180">
                  <c:v>103.01666666666667</c:v>
                </c:pt>
                <c:pt idx="6181">
                  <c:v>103.03333333333333</c:v>
                </c:pt>
                <c:pt idx="6182">
                  <c:v>103.05</c:v>
                </c:pt>
                <c:pt idx="6183">
                  <c:v>103.06666666666666</c:v>
                </c:pt>
                <c:pt idx="6184">
                  <c:v>103.08333333333333</c:v>
                </c:pt>
                <c:pt idx="6185">
                  <c:v>103.1</c:v>
                </c:pt>
                <c:pt idx="6186">
                  <c:v>103.11666666666666</c:v>
                </c:pt>
                <c:pt idx="6187">
                  <c:v>103.13333333333334</c:v>
                </c:pt>
                <c:pt idx="6188">
                  <c:v>103.15</c:v>
                </c:pt>
                <c:pt idx="6189">
                  <c:v>103.16666666666667</c:v>
                </c:pt>
                <c:pt idx="6190">
                  <c:v>103.18333333333334</c:v>
                </c:pt>
                <c:pt idx="6191">
                  <c:v>103.2</c:v>
                </c:pt>
                <c:pt idx="6192">
                  <c:v>103.21666666666667</c:v>
                </c:pt>
                <c:pt idx="6193">
                  <c:v>103.23333333333333</c:v>
                </c:pt>
                <c:pt idx="6194">
                  <c:v>103.25</c:v>
                </c:pt>
                <c:pt idx="6195">
                  <c:v>103.26666666666667</c:v>
                </c:pt>
                <c:pt idx="6196">
                  <c:v>103.28333333333333</c:v>
                </c:pt>
                <c:pt idx="6197">
                  <c:v>103.3</c:v>
                </c:pt>
                <c:pt idx="6198">
                  <c:v>103.31666666666666</c:v>
                </c:pt>
                <c:pt idx="6199">
                  <c:v>103.33333333333333</c:v>
                </c:pt>
                <c:pt idx="6200">
                  <c:v>103.35</c:v>
                </c:pt>
                <c:pt idx="6201">
                  <c:v>103.36666666666666</c:v>
                </c:pt>
                <c:pt idx="6202">
                  <c:v>103.38333333333334</c:v>
                </c:pt>
                <c:pt idx="6203">
                  <c:v>103.4</c:v>
                </c:pt>
                <c:pt idx="6204">
                  <c:v>103.41666666666667</c:v>
                </c:pt>
                <c:pt idx="6205">
                  <c:v>103.43333333333334</c:v>
                </c:pt>
                <c:pt idx="6206">
                  <c:v>103.45</c:v>
                </c:pt>
                <c:pt idx="6207">
                  <c:v>103.46666666666667</c:v>
                </c:pt>
                <c:pt idx="6208">
                  <c:v>103.48333333333333</c:v>
                </c:pt>
                <c:pt idx="6209">
                  <c:v>103.5</c:v>
                </c:pt>
                <c:pt idx="6210">
                  <c:v>103.51666666666667</c:v>
                </c:pt>
                <c:pt idx="6211">
                  <c:v>103.53333333333333</c:v>
                </c:pt>
                <c:pt idx="6212">
                  <c:v>103.55</c:v>
                </c:pt>
                <c:pt idx="6213">
                  <c:v>103.56666666666666</c:v>
                </c:pt>
                <c:pt idx="6214">
                  <c:v>103.58333333333333</c:v>
                </c:pt>
                <c:pt idx="6215">
                  <c:v>103.6</c:v>
                </c:pt>
                <c:pt idx="6216">
                  <c:v>103.61666666666666</c:v>
                </c:pt>
                <c:pt idx="6217">
                  <c:v>103.63333333333334</c:v>
                </c:pt>
                <c:pt idx="6218">
                  <c:v>103.65</c:v>
                </c:pt>
                <c:pt idx="6219">
                  <c:v>103.66666666666667</c:v>
                </c:pt>
                <c:pt idx="6220">
                  <c:v>103.68333333333334</c:v>
                </c:pt>
                <c:pt idx="6221">
                  <c:v>103.7</c:v>
                </c:pt>
                <c:pt idx="6222">
                  <c:v>103.71666666666667</c:v>
                </c:pt>
                <c:pt idx="6223">
                  <c:v>103.73333333333333</c:v>
                </c:pt>
                <c:pt idx="6224">
                  <c:v>103.75</c:v>
                </c:pt>
                <c:pt idx="6225">
                  <c:v>103.76666666666667</c:v>
                </c:pt>
                <c:pt idx="6226">
                  <c:v>103.78333333333333</c:v>
                </c:pt>
                <c:pt idx="6227">
                  <c:v>103.8</c:v>
                </c:pt>
                <c:pt idx="6228">
                  <c:v>103.81666666666666</c:v>
                </c:pt>
                <c:pt idx="6229">
                  <c:v>103.83333333333333</c:v>
                </c:pt>
                <c:pt idx="6230">
                  <c:v>103.85</c:v>
                </c:pt>
                <c:pt idx="6231">
                  <c:v>103.86666666666666</c:v>
                </c:pt>
                <c:pt idx="6232">
                  <c:v>103.88333333333334</c:v>
                </c:pt>
                <c:pt idx="6233">
                  <c:v>103.9</c:v>
                </c:pt>
                <c:pt idx="6234">
                  <c:v>103.91666666666667</c:v>
                </c:pt>
                <c:pt idx="6235">
                  <c:v>103.93333333333334</c:v>
                </c:pt>
                <c:pt idx="6236">
                  <c:v>103.95</c:v>
                </c:pt>
                <c:pt idx="6237">
                  <c:v>103.96666666666667</c:v>
                </c:pt>
                <c:pt idx="6238">
                  <c:v>103.98333333333333</c:v>
                </c:pt>
                <c:pt idx="6239">
                  <c:v>104</c:v>
                </c:pt>
                <c:pt idx="6240">
                  <c:v>104.01666666666667</c:v>
                </c:pt>
                <c:pt idx="6241">
                  <c:v>104.03333333333333</c:v>
                </c:pt>
                <c:pt idx="6242">
                  <c:v>104.05</c:v>
                </c:pt>
                <c:pt idx="6243">
                  <c:v>104.06666666666666</c:v>
                </c:pt>
                <c:pt idx="6244">
                  <c:v>104.08333333333333</c:v>
                </c:pt>
                <c:pt idx="6245">
                  <c:v>104.1</c:v>
                </c:pt>
                <c:pt idx="6246">
                  <c:v>104.11666666666666</c:v>
                </c:pt>
                <c:pt idx="6247">
                  <c:v>104.13333333333334</c:v>
                </c:pt>
                <c:pt idx="6248">
                  <c:v>104.15</c:v>
                </c:pt>
                <c:pt idx="6249">
                  <c:v>104.16666666666667</c:v>
                </c:pt>
                <c:pt idx="6250">
                  <c:v>104.18333333333334</c:v>
                </c:pt>
                <c:pt idx="6251">
                  <c:v>104.2</c:v>
                </c:pt>
                <c:pt idx="6252">
                  <c:v>104.21666666666667</c:v>
                </c:pt>
                <c:pt idx="6253">
                  <c:v>104.23333333333333</c:v>
                </c:pt>
                <c:pt idx="6254">
                  <c:v>104.25</c:v>
                </c:pt>
                <c:pt idx="6255">
                  <c:v>104.26666666666667</c:v>
                </c:pt>
                <c:pt idx="6256">
                  <c:v>104.28333333333333</c:v>
                </c:pt>
                <c:pt idx="6257">
                  <c:v>104.3</c:v>
                </c:pt>
                <c:pt idx="6258">
                  <c:v>104.31666666666666</c:v>
                </c:pt>
                <c:pt idx="6259">
                  <c:v>104.33333333333333</c:v>
                </c:pt>
                <c:pt idx="6260">
                  <c:v>104.35</c:v>
                </c:pt>
                <c:pt idx="6261">
                  <c:v>104.36666666666666</c:v>
                </c:pt>
                <c:pt idx="6262">
                  <c:v>104.38333333333334</c:v>
                </c:pt>
                <c:pt idx="6263">
                  <c:v>104.4</c:v>
                </c:pt>
                <c:pt idx="6264">
                  <c:v>104.41666666666667</c:v>
                </c:pt>
                <c:pt idx="6265">
                  <c:v>104.43333333333334</c:v>
                </c:pt>
                <c:pt idx="6266">
                  <c:v>104.45</c:v>
                </c:pt>
                <c:pt idx="6267">
                  <c:v>104.46666666666667</c:v>
                </c:pt>
                <c:pt idx="6268">
                  <c:v>104.48333333333333</c:v>
                </c:pt>
                <c:pt idx="6269">
                  <c:v>104.5</c:v>
                </c:pt>
                <c:pt idx="6270">
                  <c:v>104.51666666666667</c:v>
                </c:pt>
                <c:pt idx="6271">
                  <c:v>104.53333333333333</c:v>
                </c:pt>
                <c:pt idx="6272">
                  <c:v>104.55</c:v>
                </c:pt>
                <c:pt idx="6273">
                  <c:v>104.56666666666666</c:v>
                </c:pt>
                <c:pt idx="6274">
                  <c:v>104.58333333333333</c:v>
                </c:pt>
                <c:pt idx="6275">
                  <c:v>104.6</c:v>
                </c:pt>
                <c:pt idx="6276">
                  <c:v>104.61666666666666</c:v>
                </c:pt>
                <c:pt idx="6277">
                  <c:v>104.63333333333334</c:v>
                </c:pt>
                <c:pt idx="6278">
                  <c:v>104.65</c:v>
                </c:pt>
                <c:pt idx="6279">
                  <c:v>104.66666666666667</c:v>
                </c:pt>
                <c:pt idx="6280">
                  <c:v>104.68333333333334</c:v>
                </c:pt>
                <c:pt idx="6281">
                  <c:v>104.7</c:v>
                </c:pt>
                <c:pt idx="6282">
                  <c:v>104.71666666666667</c:v>
                </c:pt>
                <c:pt idx="6283">
                  <c:v>104.73333333333333</c:v>
                </c:pt>
                <c:pt idx="6284">
                  <c:v>104.75</c:v>
                </c:pt>
                <c:pt idx="6285">
                  <c:v>104.76666666666667</c:v>
                </c:pt>
                <c:pt idx="6286">
                  <c:v>104.78333333333333</c:v>
                </c:pt>
                <c:pt idx="6287">
                  <c:v>104.8</c:v>
                </c:pt>
                <c:pt idx="6288">
                  <c:v>104.81666666666666</c:v>
                </c:pt>
                <c:pt idx="6289">
                  <c:v>104.83333333333333</c:v>
                </c:pt>
                <c:pt idx="6290">
                  <c:v>104.85</c:v>
                </c:pt>
                <c:pt idx="6291">
                  <c:v>104.86666666666666</c:v>
                </c:pt>
                <c:pt idx="6292">
                  <c:v>104.88333333333334</c:v>
                </c:pt>
                <c:pt idx="6293">
                  <c:v>104.9</c:v>
                </c:pt>
                <c:pt idx="6294">
                  <c:v>104.91666666666667</c:v>
                </c:pt>
                <c:pt idx="6295">
                  <c:v>104.93333333333334</c:v>
                </c:pt>
                <c:pt idx="6296">
                  <c:v>104.95</c:v>
                </c:pt>
                <c:pt idx="6297">
                  <c:v>104.96666666666667</c:v>
                </c:pt>
                <c:pt idx="6298">
                  <c:v>104.98333333333333</c:v>
                </c:pt>
                <c:pt idx="6299">
                  <c:v>105</c:v>
                </c:pt>
                <c:pt idx="6300">
                  <c:v>105.01666666666667</c:v>
                </c:pt>
                <c:pt idx="6301">
                  <c:v>105.03333333333333</c:v>
                </c:pt>
                <c:pt idx="6302">
                  <c:v>105.05</c:v>
                </c:pt>
                <c:pt idx="6303">
                  <c:v>105.06666666666666</c:v>
                </c:pt>
                <c:pt idx="6304">
                  <c:v>105.08333333333333</c:v>
                </c:pt>
                <c:pt idx="6305">
                  <c:v>105.1</c:v>
                </c:pt>
                <c:pt idx="6306">
                  <c:v>105.11666666666666</c:v>
                </c:pt>
                <c:pt idx="6307">
                  <c:v>105.13333333333334</c:v>
                </c:pt>
                <c:pt idx="6308">
                  <c:v>105.15</c:v>
                </c:pt>
                <c:pt idx="6309">
                  <c:v>105.16666666666667</c:v>
                </c:pt>
                <c:pt idx="6310">
                  <c:v>105.18333333333334</c:v>
                </c:pt>
                <c:pt idx="6311">
                  <c:v>105.2</c:v>
                </c:pt>
                <c:pt idx="6312">
                  <c:v>105.21666666666667</c:v>
                </c:pt>
                <c:pt idx="6313">
                  <c:v>105.23333333333333</c:v>
                </c:pt>
                <c:pt idx="6314">
                  <c:v>105.25</c:v>
                </c:pt>
                <c:pt idx="6315">
                  <c:v>105.26666666666667</c:v>
                </c:pt>
                <c:pt idx="6316">
                  <c:v>105.28333333333333</c:v>
                </c:pt>
                <c:pt idx="6317">
                  <c:v>105.3</c:v>
                </c:pt>
                <c:pt idx="6318">
                  <c:v>105.31666666666666</c:v>
                </c:pt>
                <c:pt idx="6319">
                  <c:v>105.33333333333333</c:v>
                </c:pt>
                <c:pt idx="6320">
                  <c:v>105.35</c:v>
                </c:pt>
                <c:pt idx="6321">
                  <c:v>105.36666666666666</c:v>
                </c:pt>
                <c:pt idx="6322">
                  <c:v>105.38333333333334</c:v>
                </c:pt>
                <c:pt idx="6323">
                  <c:v>105.4</c:v>
                </c:pt>
                <c:pt idx="6324">
                  <c:v>105.41666666666667</c:v>
                </c:pt>
                <c:pt idx="6325">
                  <c:v>105.43333333333334</c:v>
                </c:pt>
                <c:pt idx="6326">
                  <c:v>105.45</c:v>
                </c:pt>
                <c:pt idx="6327">
                  <c:v>105.46666666666667</c:v>
                </c:pt>
                <c:pt idx="6328">
                  <c:v>105.48333333333333</c:v>
                </c:pt>
                <c:pt idx="6329">
                  <c:v>105.5</c:v>
                </c:pt>
                <c:pt idx="6330">
                  <c:v>105.51666666666667</c:v>
                </c:pt>
                <c:pt idx="6331">
                  <c:v>105.53333333333333</c:v>
                </c:pt>
                <c:pt idx="6332">
                  <c:v>105.55</c:v>
                </c:pt>
                <c:pt idx="6333">
                  <c:v>105.56666666666666</c:v>
                </c:pt>
                <c:pt idx="6334">
                  <c:v>105.58333333333333</c:v>
                </c:pt>
                <c:pt idx="6335">
                  <c:v>105.6</c:v>
                </c:pt>
                <c:pt idx="6336">
                  <c:v>105.61666666666666</c:v>
                </c:pt>
                <c:pt idx="6337">
                  <c:v>105.63333333333334</c:v>
                </c:pt>
                <c:pt idx="6338">
                  <c:v>105.65</c:v>
                </c:pt>
                <c:pt idx="6339">
                  <c:v>105.66666666666667</c:v>
                </c:pt>
                <c:pt idx="6340">
                  <c:v>105.68333333333334</c:v>
                </c:pt>
                <c:pt idx="6341">
                  <c:v>105.7</c:v>
                </c:pt>
                <c:pt idx="6342">
                  <c:v>105.71666666666667</c:v>
                </c:pt>
                <c:pt idx="6343">
                  <c:v>105.73333333333333</c:v>
                </c:pt>
                <c:pt idx="6344">
                  <c:v>105.75</c:v>
                </c:pt>
                <c:pt idx="6345">
                  <c:v>105.76666666666667</c:v>
                </c:pt>
                <c:pt idx="6346">
                  <c:v>105.78333333333333</c:v>
                </c:pt>
                <c:pt idx="6347">
                  <c:v>105.8</c:v>
                </c:pt>
                <c:pt idx="6348">
                  <c:v>105.81666666666666</c:v>
                </c:pt>
                <c:pt idx="6349">
                  <c:v>105.83333333333333</c:v>
                </c:pt>
                <c:pt idx="6350">
                  <c:v>105.85</c:v>
                </c:pt>
                <c:pt idx="6351">
                  <c:v>105.86666666666666</c:v>
                </c:pt>
                <c:pt idx="6352">
                  <c:v>105.88333333333334</c:v>
                </c:pt>
                <c:pt idx="6353">
                  <c:v>105.9</c:v>
                </c:pt>
                <c:pt idx="6354">
                  <c:v>105.91666666666667</c:v>
                </c:pt>
                <c:pt idx="6355">
                  <c:v>105.93333333333334</c:v>
                </c:pt>
                <c:pt idx="6356">
                  <c:v>105.95</c:v>
                </c:pt>
                <c:pt idx="6357">
                  <c:v>105.96666666666667</c:v>
                </c:pt>
                <c:pt idx="6358">
                  <c:v>105.98333333333333</c:v>
                </c:pt>
                <c:pt idx="6359">
                  <c:v>106</c:v>
                </c:pt>
                <c:pt idx="6360">
                  <c:v>106.01666666666667</c:v>
                </c:pt>
                <c:pt idx="6361">
                  <c:v>106.03333333333333</c:v>
                </c:pt>
                <c:pt idx="6362">
                  <c:v>106.05</c:v>
                </c:pt>
                <c:pt idx="6363">
                  <c:v>106.06666666666666</c:v>
                </c:pt>
                <c:pt idx="6364">
                  <c:v>106.08333333333333</c:v>
                </c:pt>
                <c:pt idx="6365">
                  <c:v>106.1</c:v>
                </c:pt>
                <c:pt idx="6366">
                  <c:v>106.11666666666666</c:v>
                </c:pt>
                <c:pt idx="6367">
                  <c:v>106.13333333333334</c:v>
                </c:pt>
                <c:pt idx="6368">
                  <c:v>106.15</c:v>
                </c:pt>
                <c:pt idx="6369">
                  <c:v>106.16666666666667</c:v>
                </c:pt>
                <c:pt idx="6370">
                  <c:v>106.18333333333334</c:v>
                </c:pt>
                <c:pt idx="6371">
                  <c:v>106.2</c:v>
                </c:pt>
                <c:pt idx="6372">
                  <c:v>106.21666666666667</c:v>
                </c:pt>
                <c:pt idx="6373">
                  <c:v>106.23333333333333</c:v>
                </c:pt>
                <c:pt idx="6374">
                  <c:v>106.25</c:v>
                </c:pt>
                <c:pt idx="6375">
                  <c:v>106.26666666666667</c:v>
                </c:pt>
                <c:pt idx="6376">
                  <c:v>106.28333333333333</c:v>
                </c:pt>
                <c:pt idx="6377">
                  <c:v>106.3</c:v>
                </c:pt>
                <c:pt idx="6378">
                  <c:v>106.31666666666666</c:v>
                </c:pt>
                <c:pt idx="6379">
                  <c:v>106.33333333333333</c:v>
                </c:pt>
                <c:pt idx="6380">
                  <c:v>106.35</c:v>
                </c:pt>
                <c:pt idx="6381">
                  <c:v>106.36666666666666</c:v>
                </c:pt>
                <c:pt idx="6382">
                  <c:v>106.38333333333334</c:v>
                </c:pt>
                <c:pt idx="6383">
                  <c:v>106.4</c:v>
                </c:pt>
                <c:pt idx="6384">
                  <c:v>106.41666666666667</c:v>
                </c:pt>
                <c:pt idx="6385">
                  <c:v>106.43333333333334</c:v>
                </c:pt>
                <c:pt idx="6386">
                  <c:v>106.45</c:v>
                </c:pt>
                <c:pt idx="6387">
                  <c:v>106.46666666666667</c:v>
                </c:pt>
                <c:pt idx="6388">
                  <c:v>106.48333333333333</c:v>
                </c:pt>
                <c:pt idx="6389">
                  <c:v>106.5</c:v>
                </c:pt>
                <c:pt idx="6390">
                  <c:v>106.51666666666667</c:v>
                </c:pt>
                <c:pt idx="6391">
                  <c:v>106.53333333333333</c:v>
                </c:pt>
                <c:pt idx="6392">
                  <c:v>106.55</c:v>
                </c:pt>
                <c:pt idx="6393">
                  <c:v>106.56666666666666</c:v>
                </c:pt>
                <c:pt idx="6394">
                  <c:v>106.58333333333333</c:v>
                </c:pt>
                <c:pt idx="6395">
                  <c:v>106.6</c:v>
                </c:pt>
                <c:pt idx="6396">
                  <c:v>106.61666666666666</c:v>
                </c:pt>
                <c:pt idx="6397">
                  <c:v>106.63333333333334</c:v>
                </c:pt>
                <c:pt idx="6398">
                  <c:v>106.65</c:v>
                </c:pt>
                <c:pt idx="6399">
                  <c:v>106.66666666666667</c:v>
                </c:pt>
                <c:pt idx="6400">
                  <c:v>106.68333333333334</c:v>
                </c:pt>
                <c:pt idx="6401">
                  <c:v>106.7</c:v>
                </c:pt>
                <c:pt idx="6402">
                  <c:v>106.71666666666667</c:v>
                </c:pt>
                <c:pt idx="6403">
                  <c:v>106.73333333333333</c:v>
                </c:pt>
                <c:pt idx="6404">
                  <c:v>106.75</c:v>
                </c:pt>
                <c:pt idx="6405">
                  <c:v>106.76666666666667</c:v>
                </c:pt>
                <c:pt idx="6406">
                  <c:v>106.78333333333333</c:v>
                </c:pt>
                <c:pt idx="6407">
                  <c:v>106.8</c:v>
                </c:pt>
                <c:pt idx="6408">
                  <c:v>106.81666666666666</c:v>
                </c:pt>
                <c:pt idx="6409">
                  <c:v>106.83333333333333</c:v>
                </c:pt>
                <c:pt idx="6410">
                  <c:v>106.85</c:v>
                </c:pt>
                <c:pt idx="6411">
                  <c:v>106.86666666666666</c:v>
                </c:pt>
                <c:pt idx="6412">
                  <c:v>106.88333333333334</c:v>
                </c:pt>
                <c:pt idx="6413">
                  <c:v>106.9</c:v>
                </c:pt>
                <c:pt idx="6414">
                  <c:v>106.91666666666667</c:v>
                </c:pt>
                <c:pt idx="6415">
                  <c:v>106.93333333333334</c:v>
                </c:pt>
                <c:pt idx="6416">
                  <c:v>106.95</c:v>
                </c:pt>
                <c:pt idx="6417">
                  <c:v>106.96666666666667</c:v>
                </c:pt>
                <c:pt idx="6418">
                  <c:v>106.98333333333333</c:v>
                </c:pt>
                <c:pt idx="6419">
                  <c:v>107</c:v>
                </c:pt>
                <c:pt idx="6420">
                  <c:v>107.01666666666667</c:v>
                </c:pt>
                <c:pt idx="6421">
                  <c:v>107.03333333333333</c:v>
                </c:pt>
                <c:pt idx="6422">
                  <c:v>107.05</c:v>
                </c:pt>
                <c:pt idx="6423">
                  <c:v>107.06666666666666</c:v>
                </c:pt>
                <c:pt idx="6424">
                  <c:v>107.08333333333333</c:v>
                </c:pt>
                <c:pt idx="6425">
                  <c:v>107.1</c:v>
                </c:pt>
                <c:pt idx="6426">
                  <c:v>107.11666666666666</c:v>
                </c:pt>
                <c:pt idx="6427">
                  <c:v>107.13333333333334</c:v>
                </c:pt>
                <c:pt idx="6428">
                  <c:v>107.15</c:v>
                </c:pt>
                <c:pt idx="6429">
                  <c:v>107.16666666666667</c:v>
                </c:pt>
                <c:pt idx="6430">
                  <c:v>107.18333333333334</c:v>
                </c:pt>
                <c:pt idx="6431">
                  <c:v>107.2</c:v>
                </c:pt>
                <c:pt idx="6432">
                  <c:v>107.21666666666667</c:v>
                </c:pt>
                <c:pt idx="6433">
                  <c:v>107.23333333333333</c:v>
                </c:pt>
                <c:pt idx="6434">
                  <c:v>107.25</c:v>
                </c:pt>
                <c:pt idx="6435">
                  <c:v>107.26666666666667</c:v>
                </c:pt>
                <c:pt idx="6436">
                  <c:v>107.28333333333333</c:v>
                </c:pt>
                <c:pt idx="6437">
                  <c:v>107.3</c:v>
                </c:pt>
                <c:pt idx="6438">
                  <c:v>107.31666666666666</c:v>
                </c:pt>
                <c:pt idx="6439">
                  <c:v>107.33333333333333</c:v>
                </c:pt>
                <c:pt idx="6440">
                  <c:v>107.35</c:v>
                </c:pt>
                <c:pt idx="6441">
                  <c:v>107.36666666666666</c:v>
                </c:pt>
                <c:pt idx="6442">
                  <c:v>107.38333333333334</c:v>
                </c:pt>
                <c:pt idx="6443">
                  <c:v>107.4</c:v>
                </c:pt>
                <c:pt idx="6444">
                  <c:v>107.41666666666667</c:v>
                </c:pt>
                <c:pt idx="6445">
                  <c:v>107.43333333333334</c:v>
                </c:pt>
                <c:pt idx="6446">
                  <c:v>107.45</c:v>
                </c:pt>
                <c:pt idx="6447">
                  <c:v>107.46666666666667</c:v>
                </c:pt>
                <c:pt idx="6448">
                  <c:v>107.48333333333333</c:v>
                </c:pt>
                <c:pt idx="6449">
                  <c:v>107.5</c:v>
                </c:pt>
                <c:pt idx="6450">
                  <c:v>107.51666666666667</c:v>
                </c:pt>
                <c:pt idx="6451">
                  <c:v>107.53333333333333</c:v>
                </c:pt>
                <c:pt idx="6452">
                  <c:v>107.55</c:v>
                </c:pt>
                <c:pt idx="6453">
                  <c:v>107.56666666666666</c:v>
                </c:pt>
                <c:pt idx="6454">
                  <c:v>107.58333333333333</c:v>
                </c:pt>
                <c:pt idx="6455">
                  <c:v>107.6</c:v>
                </c:pt>
                <c:pt idx="6456">
                  <c:v>107.61666666666666</c:v>
                </c:pt>
                <c:pt idx="6457">
                  <c:v>107.63333333333334</c:v>
                </c:pt>
                <c:pt idx="6458">
                  <c:v>107.65</c:v>
                </c:pt>
                <c:pt idx="6459">
                  <c:v>107.66666666666667</c:v>
                </c:pt>
                <c:pt idx="6460">
                  <c:v>107.68333333333334</c:v>
                </c:pt>
                <c:pt idx="6461">
                  <c:v>107.7</c:v>
                </c:pt>
                <c:pt idx="6462">
                  <c:v>107.71666666666667</c:v>
                </c:pt>
                <c:pt idx="6463">
                  <c:v>107.73333333333333</c:v>
                </c:pt>
                <c:pt idx="6464">
                  <c:v>107.75</c:v>
                </c:pt>
                <c:pt idx="6465">
                  <c:v>107.76666666666667</c:v>
                </c:pt>
                <c:pt idx="6466">
                  <c:v>107.78333333333333</c:v>
                </c:pt>
                <c:pt idx="6467">
                  <c:v>107.8</c:v>
                </c:pt>
                <c:pt idx="6468">
                  <c:v>107.81666666666666</c:v>
                </c:pt>
                <c:pt idx="6469">
                  <c:v>107.83333333333333</c:v>
                </c:pt>
                <c:pt idx="6470">
                  <c:v>107.85</c:v>
                </c:pt>
                <c:pt idx="6471">
                  <c:v>107.86666666666666</c:v>
                </c:pt>
                <c:pt idx="6472">
                  <c:v>107.88333333333334</c:v>
                </c:pt>
                <c:pt idx="6473">
                  <c:v>107.9</c:v>
                </c:pt>
                <c:pt idx="6474">
                  <c:v>107.91666666666667</c:v>
                </c:pt>
                <c:pt idx="6475">
                  <c:v>107.93333333333334</c:v>
                </c:pt>
                <c:pt idx="6476">
                  <c:v>107.95</c:v>
                </c:pt>
                <c:pt idx="6477">
                  <c:v>107.96666666666667</c:v>
                </c:pt>
                <c:pt idx="6478">
                  <c:v>107.98333333333333</c:v>
                </c:pt>
                <c:pt idx="6479">
                  <c:v>108</c:v>
                </c:pt>
                <c:pt idx="6480">
                  <c:v>108.01666666666667</c:v>
                </c:pt>
                <c:pt idx="6481">
                  <c:v>108.03333333333333</c:v>
                </c:pt>
                <c:pt idx="6482">
                  <c:v>108.05</c:v>
                </c:pt>
                <c:pt idx="6483">
                  <c:v>108.06666666666666</c:v>
                </c:pt>
                <c:pt idx="6484">
                  <c:v>108.08333333333333</c:v>
                </c:pt>
                <c:pt idx="6485">
                  <c:v>108.1</c:v>
                </c:pt>
                <c:pt idx="6486">
                  <c:v>108.11666666666666</c:v>
                </c:pt>
                <c:pt idx="6487">
                  <c:v>108.13333333333334</c:v>
                </c:pt>
                <c:pt idx="6488">
                  <c:v>108.15</c:v>
                </c:pt>
                <c:pt idx="6489">
                  <c:v>108.16666666666667</c:v>
                </c:pt>
                <c:pt idx="6490">
                  <c:v>108.18333333333334</c:v>
                </c:pt>
                <c:pt idx="6491">
                  <c:v>108.2</c:v>
                </c:pt>
                <c:pt idx="6492">
                  <c:v>108.21666666666667</c:v>
                </c:pt>
                <c:pt idx="6493">
                  <c:v>108.23333333333333</c:v>
                </c:pt>
                <c:pt idx="6494">
                  <c:v>108.25</c:v>
                </c:pt>
                <c:pt idx="6495">
                  <c:v>108.26666666666667</c:v>
                </c:pt>
                <c:pt idx="6496">
                  <c:v>108.28333333333333</c:v>
                </c:pt>
                <c:pt idx="6497">
                  <c:v>108.3</c:v>
                </c:pt>
                <c:pt idx="6498">
                  <c:v>108.31666666666666</c:v>
                </c:pt>
                <c:pt idx="6499">
                  <c:v>108.33333333333333</c:v>
                </c:pt>
                <c:pt idx="6500">
                  <c:v>108.35</c:v>
                </c:pt>
                <c:pt idx="6501">
                  <c:v>108.36666666666666</c:v>
                </c:pt>
                <c:pt idx="6502">
                  <c:v>108.38333333333334</c:v>
                </c:pt>
                <c:pt idx="6503">
                  <c:v>108.4</c:v>
                </c:pt>
                <c:pt idx="6504">
                  <c:v>108.41666666666667</c:v>
                </c:pt>
                <c:pt idx="6505">
                  <c:v>108.43333333333334</c:v>
                </c:pt>
                <c:pt idx="6506">
                  <c:v>108.45</c:v>
                </c:pt>
                <c:pt idx="6507">
                  <c:v>108.46666666666667</c:v>
                </c:pt>
                <c:pt idx="6508">
                  <c:v>108.48333333333333</c:v>
                </c:pt>
                <c:pt idx="6509">
                  <c:v>108.5</c:v>
                </c:pt>
                <c:pt idx="6510">
                  <c:v>108.51666666666667</c:v>
                </c:pt>
                <c:pt idx="6511">
                  <c:v>108.53333333333333</c:v>
                </c:pt>
                <c:pt idx="6512">
                  <c:v>108.55</c:v>
                </c:pt>
                <c:pt idx="6513">
                  <c:v>108.56666666666666</c:v>
                </c:pt>
                <c:pt idx="6514">
                  <c:v>108.58333333333333</c:v>
                </c:pt>
                <c:pt idx="6515">
                  <c:v>108.6</c:v>
                </c:pt>
                <c:pt idx="6516">
                  <c:v>108.61666666666666</c:v>
                </c:pt>
                <c:pt idx="6517">
                  <c:v>108.63333333333334</c:v>
                </c:pt>
                <c:pt idx="6518">
                  <c:v>108.65</c:v>
                </c:pt>
                <c:pt idx="6519">
                  <c:v>108.66666666666667</c:v>
                </c:pt>
                <c:pt idx="6520">
                  <c:v>108.68333333333334</c:v>
                </c:pt>
                <c:pt idx="6521">
                  <c:v>108.7</c:v>
                </c:pt>
                <c:pt idx="6522">
                  <c:v>108.71666666666667</c:v>
                </c:pt>
                <c:pt idx="6523">
                  <c:v>108.73333333333333</c:v>
                </c:pt>
                <c:pt idx="6524">
                  <c:v>108.75</c:v>
                </c:pt>
                <c:pt idx="6525">
                  <c:v>108.76666666666667</c:v>
                </c:pt>
                <c:pt idx="6526">
                  <c:v>108.78333333333333</c:v>
                </c:pt>
                <c:pt idx="6527">
                  <c:v>108.8</c:v>
                </c:pt>
                <c:pt idx="6528">
                  <c:v>108.81666666666666</c:v>
                </c:pt>
                <c:pt idx="6529">
                  <c:v>108.83333333333333</c:v>
                </c:pt>
                <c:pt idx="6530">
                  <c:v>108.85</c:v>
                </c:pt>
                <c:pt idx="6531">
                  <c:v>108.86666666666666</c:v>
                </c:pt>
                <c:pt idx="6532">
                  <c:v>108.88333333333334</c:v>
                </c:pt>
                <c:pt idx="6533">
                  <c:v>108.9</c:v>
                </c:pt>
                <c:pt idx="6534">
                  <c:v>108.91666666666667</c:v>
                </c:pt>
                <c:pt idx="6535">
                  <c:v>108.93333333333334</c:v>
                </c:pt>
                <c:pt idx="6536">
                  <c:v>108.95</c:v>
                </c:pt>
                <c:pt idx="6537">
                  <c:v>108.96666666666667</c:v>
                </c:pt>
                <c:pt idx="6538">
                  <c:v>108.98333333333333</c:v>
                </c:pt>
                <c:pt idx="6539">
                  <c:v>109</c:v>
                </c:pt>
                <c:pt idx="6540">
                  <c:v>109.01666666666667</c:v>
                </c:pt>
                <c:pt idx="6541">
                  <c:v>109.03333333333333</c:v>
                </c:pt>
                <c:pt idx="6542">
                  <c:v>109.05</c:v>
                </c:pt>
                <c:pt idx="6543">
                  <c:v>109.06666666666666</c:v>
                </c:pt>
                <c:pt idx="6544">
                  <c:v>109.08333333333333</c:v>
                </c:pt>
                <c:pt idx="6545">
                  <c:v>109.1</c:v>
                </c:pt>
                <c:pt idx="6546">
                  <c:v>109.11666666666666</c:v>
                </c:pt>
                <c:pt idx="6547">
                  <c:v>109.13333333333334</c:v>
                </c:pt>
                <c:pt idx="6548">
                  <c:v>109.15</c:v>
                </c:pt>
                <c:pt idx="6549">
                  <c:v>109.16666666666667</c:v>
                </c:pt>
                <c:pt idx="6550">
                  <c:v>109.18333333333334</c:v>
                </c:pt>
                <c:pt idx="6551">
                  <c:v>109.2</c:v>
                </c:pt>
                <c:pt idx="6552">
                  <c:v>109.21666666666667</c:v>
                </c:pt>
                <c:pt idx="6553">
                  <c:v>109.23333333333333</c:v>
                </c:pt>
                <c:pt idx="6554">
                  <c:v>109.25</c:v>
                </c:pt>
                <c:pt idx="6555">
                  <c:v>109.26666666666667</c:v>
                </c:pt>
                <c:pt idx="6556">
                  <c:v>109.28333333333333</c:v>
                </c:pt>
                <c:pt idx="6557">
                  <c:v>109.3</c:v>
                </c:pt>
                <c:pt idx="6558">
                  <c:v>109.31666666666666</c:v>
                </c:pt>
                <c:pt idx="6559">
                  <c:v>109.33333333333333</c:v>
                </c:pt>
                <c:pt idx="6560">
                  <c:v>109.35</c:v>
                </c:pt>
                <c:pt idx="6561">
                  <c:v>109.36666666666666</c:v>
                </c:pt>
                <c:pt idx="6562">
                  <c:v>109.38333333333334</c:v>
                </c:pt>
                <c:pt idx="6563">
                  <c:v>109.4</c:v>
                </c:pt>
                <c:pt idx="6564">
                  <c:v>109.41666666666667</c:v>
                </c:pt>
                <c:pt idx="6565">
                  <c:v>109.43333333333334</c:v>
                </c:pt>
                <c:pt idx="6566">
                  <c:v>109.45</c:v>
                </c:pt>
                <c:pt idx="6567">
                  <c:v>109.46666666666667</c:v>
                </c:pt>
                <c:pt idx="6568">
                  <c:v>109.48333333333333</c:v>
                </c:pt>
                <c:pt idx="6569">
                  <c:v>109.5</c:v>
                </c:pt>
                <c:pt idx="6570">
                  <c:v>109.51666666666667</c:v>
                </c:pt>
                <c:pt idx="6571">
                  <c:v>109.53333333333333</c:v>
                </c:pt>
                <c:pt idx="6572">
                  <c:v>109.55</c:v>
                </c:pt>
                <c:pt idx="6573">
                  <c:v>109.56666666666666</c:v>
                </c:pt>
                <c:pt idx="6574">
                  <c:v>109.58333333333333</c:v>
                </c:pt>
                <c:pt idx="6575">
                  <c:v>109.6</c:v>
                </c:pt>
                <c:pt idx="6576">
                  <c:v>109.61666666666666</c:v>
                </c:pt>
                <c:pt idx="6577">
                  <c:v>109.63333333333334</c:v>
                </c:pt>
                <c:pt idx="6578">
                  <c:v>109.65</c:v>
                </c:pt>
                <c:pt idx="6579">
                  <c:v>109.66666666666667</c:v>
                </c:pt>
                <c:pt idx="6580">
                  <c:v>109.68333333333334</c:v>
                </c:pt>
                <c:pt idx="6581">
                  <c:v>109.7</c:v>
                </c:pt>
                <c:pt idx="6582">
                  <c:v>109.71666666666667</c:v>
                </c:pt>
                <c:pt idx="6583">
                  <c:v>109.73333333333333</c:v>
                </c:pt>
                <c:pt idx="6584">
                  <c:v>109.75</c:v>
                </c:pt>
                <c:pt idx="6585">
                  <c:v>109.76666666666667</c:v>
                </c:pt>
                <c:pt idx="6586">
                  <c:v>109.78333333333333</c:v>
                </c:pt>
                <c:pt idx="6587">
                  <c:v>109.8</c:v>
                </c:pt>
                <c:pt idx="6588">
                  <c:v>109.81666666666666</c:v>
                </c:pt>
                <c:pt idx="6589">
                  <c:v>109.83333333333333</c:v>
                </c:pt>
                <c:pt idx="6590">
                  <c:v>109.85</c:v>
                </c:pt>
                <c:pt idx="6591">
                  <c:v>109.86666666666666</c:v>
                </c:pt>
                <c:pt idx="6592">
                  <c:v>109.88333333333334</c:v>
                </c:pt>
                <c:pt idx="6593">
                  <c:v>109.9</c:v>
                </c:pt>
                <c:pt idx="6594">
                  <c:v>109.91666666666667</c:v>
                </c:pt>
                <c:pt idx="6595">
                  <c:v>109.93333333333334</c:v>
                </c:pt>
                <c:pt idx="6596">
                  <c:v>109.95</c:v>
                </c:pt>
                <c:pt idx="6597">
                  <c:v>109.96666666666667</c:v>
                </c:pt>
                <c:pt idx="6598">
                  <c:v>109.98333333333333</c:v>
                </c:pt>
                <c:pt idx="6599">
                  <c:v>110</c:v>
                </c:pt>
                <c:pt idx="6600">
                  <c:v>110.01666666666667</c:v>
                </c:pt>
                <c:pt idx="6601">
                  <c:v>110.03333333333333</c:v>
                </c:pt>
                <c:pt idx="6602">
                  <c:v>110.05</c:v>
                </c:pt>
                <c:pt idx="6603">
                  <c:v>110.06666666666666</c:v>
                </c:pt>
                <c:pt idx="6604">
                  <c:v>110.08333333333333</c:v>
                </c:pt>
                <c:pt idx="6605">
                  <c:v>110.1</c:v>
                </c:pt>
                <c:pt idx="6606">
                  <c:v>110.11666666666666</c:v>
                </c:pt>
                <c:pt idx="6607">
                  <c:v>110.13333333333334</c:v>
                </c:pt>
                <c:pt idx="6608">
                  <c:v>110.15</c:v>
                </c:pt>
                <c:pt idx="6609">
                  <c:v>110.16666666666667</c:v>
                </c:pt>
                <c:pt idx="6610">
                  <c:v>110.18333333333334</c:v>
                </c:pt>
                <c:pt idx="6611">
                  <c:v>110.2</c:v>
                </c:pt>
                <c:pt idx="6612">
                  <c:v>110.21666666666667</c:v>
                </c:pt>
                <c:pt idx="6613">
                  <c:v>110.23333333333333</c:v>
                </c:pt>
                <c:pt idx="6614">
                  <c:v>110.25</c:v>
                </c:pt>
                <c:pt idx="6615">
                  <c:v>110.26666666666667</c:v>
                </c:pt>
                <c:pt idx="6616">
                  <c:v>110.28333333333333</c:v>
                </c:pt>
                <c:pt idx="6617">
                  <c:v>110.3</c:v>
                </c:pt>
                <c:pt idx="6618">
                  <c:v>110.31666666666666</c:v>
                </c:pt>
                <c:pt idx="6619">
                  <c:v>110.33333333333333</c:v>
                </c:pt>
                <c:pt idx="6620">
                  <c:v>110.35</c:v>
                </c:pt>
                <c:pt idx="6621">
                  <c:v>110.36666666666666</c:v>
                </c:pt>
                <c:pt idx="6622">
                  <c:v>110.38333333333334</c:v>
                </c:pt>
                <c:pt idx="6623">
                  <c:v>110.4</c:v>
                </c:pt>
                <c:pt idx="6624">
                  <c:v>110.41666666666667</c:v>
                </c:pt>
                <c:pt idx="6625">
                  <c:v>110.43333333333334</c:v>
                </c:pt>
                <c:pt idx="6626">
                  <c:v>110.45</c:v>
                </c:pt>
                <c:pt idx="6627">
                  <c:v>110.46666666666667</c:v>
                </c:pt>
                <c:pt idx="6628">
                  <c:v>110.48333333333333</c:v>
                </c:pt>
                <c:pt idx="6629">
                  <c:v>110.5</c:v>
                </c:pt>
                <c:pt idx="6630">
                  <c:v>110.51666666666667</c:v>
                </c:pt>
                <c:pt idx="6631">
                  <c:v>110.53333333333333</c:v>
                </c:pt>
                <c:pt idx="6632">
                  <c:v>110.55</c:v>
                </c:pt>
                <c:pt idx="6633">
                  <c:v>110.56666666666666</c:v>
                </c:pt>
                <c:pt idx="6634">
                  <c:v>110.58333333333333</c:v>
                </c:pt>
                <c:pt idx="6635">
                  <c:v>110.6</c:v>
                </c:pt>
                <c:pt idx="6636">
                  <c:v>110.61666666666666</c:v>
                </c:pt>
                <c:pt idx="6637">
                  <c:v>110.63333333333334</c:v>
                </c:pt>
                <c:pt idx="6638">
                  <c:v>110.65</c:v>
                </c:pt>
                <c:pt idx="6639">
                  <c:v>110.66666666666667</c:v>
                </c:pt>
                <c:pt idx="6640">
                  <c:v>110.68333333333334</c:v>
                </c:pt>
                <c:pt idx="6641">
                  <c:v>110.7</c:v>
                </c:pt>
                <c:pt idx="6642">
                  <c:v>110.71666666666667</c:v>
                </c:pt>
                <c:pt idx="6643">
                  <c:v>110.73333333333333</c:v>
                </c:pt>
                <c:pt idx="6644">
                  <c:v>110.75</c:v>
                </c:pt>
                <c:pt idx="6645">
                  <c:v>110.76666666666667</c:v>
                </c:pt>
                <c:pt idx="6646">
                  <c:v>110.78333333333333</c:v>
                </c:pt>
                <c:pt idx="6647">
                  <c:v>110.8</c:v>
                </c:pt>
                <c:pt idx="6648">
                  <c:v>110.81666666666666</c:v>
                </c:pt>
                <c:pt idx="6649">
                  <c:v>110.83333333333333</c:v>
                </c:pt>
                <c:pt idx="6650">
                  <c:v>110.85</c:v>
                </c:pt>
                <c:pt idx="6651">
                  <c:v>110.86666666666666</c:v>
                </c:pt>
                <c:pt idx="6652">
                  <c:v>110.88333333333334</c:v>
                </c:pt>
                <c:pt idx="6653">
                  <c:v>110.9</c:v>
                </c:pt>
                <c:pt idx="6654">
                  <c:v>110.91666666666667</c:v>
                </c:pt>
                <c:pt idx="6655">
                  <c:v>110.93333333333334</c:v>
                </c:pt>
                <c:pt idx="6656">
                  <c:v>110.95</c:v>
                </c:pt>
                <c:pt idx="6657">
                  <c:v>110.96666666666667</c:v>
                </c:pt>
                <c:pt idx="6658">
                  <c:v>110.98333333333333</c:v>
                </c:pt>
                <c:pt idx="6659">
                  <c:v>111</c:v>
                </c:pt>
                <c:pt idx="6660">
                  <c:v>111.01666666666667</c:v>
                </c:pt>
                <c:pt idx="6661">
                  <c:v>111.03333333333333</c:v>
                </c:pt>
                <c:pt idx="6662">
                  <c:v>111.05</c:v>
                </c:pt>
                <c:pt idx="6663">
                  <c:v>111.06666666666666</c:v>
                </c:pt>
                <c:pt idx="6664">
                  <c:v>111.08333333333333</c:v>
                </c:pt>
                <c:pt idx="6665">
                  <c:v>111.1</c:v>
                </c:pt>
                <c:pt idx="6666">
                  <c:v>111.11666666666666</c:v>
                </c:pt>
                <c:pt idx="6667">
                  <c:v>111.13333333333334</c:v>
                </c:pt>
                <c:pt idx="6668">
                  <c:v>111.15</c:v>
                </c:pt>
                <c:pt idx="6669">
                  <c:v>111.16666666666667</c:v>
                </c:pt>
                <c:pt idx="6670">
                  <c:v>111.18333333333334</c:v>
                </c:pt>
                <c:pt idx="6671">
                  <c:v>111.2</c:v>
                </c:pt>
                <c:pt idx="6672">
                  <c:v>111.21666666666667</c:v>
                </c:pt>
                <c:pt idx="6673">
                  <c:v>111.23333333333333</c:v>
                </c:pt>
                <c:pt idx="6674">
                  <c:v>111.25</c:v>
                </c:pt>
                <c:pt idx="6675">
                  <c:v>111.26666666666667</c:v>
                </c:pt>
                <c:pt idx="6676">
                  <c:v>111.28333333333333</c:v>
                </c:pt>
                <c:pt idx="6677">
                  <c:v>111.3</c:v>
                </c:pt>
                <c:pt idx="6678">
                  <c:v>111.31666666666666</c:v>
                </c:pt>
                <c:pt idx="6679">
                  <c:v>111.33333333333333</c:v>
                </c:pt>
                <c:pt idx="6680">
                  <c:v>111.35</c:v>
                </c:pt>
                <c:pt idx="6681">
                  <c:v>111.36666666666666</c:v>
                </c:pt>
                <c:pt idx="6682">
                  <c:v>111.38333333333334</c:v>
                </c:pt>
                <c:pt idx="6683">
                  <c:v>111.4</c:v>
                </c:pt>
                <c:pt idx="6684">
                  <c:v>111.41666666666667</c:v>
                </c:pt>
                <c:pt idx="6685">
                  <c:v>111.43333333333334</c:v>
                </c:pt>
                <c:pt idx="6686">
                  <c:v>111.45</c:v>
                </c:pt>
                <c:pt idx="6687">
                  <c:v>111.46666666666667</c:v>
                </c:pt>
                <c:pt idx="6688">
                  <c:v>111.48333333333333</c:v>
                </c:pt>
                <c:pt idx="6689">
                  <c:v>111.5</c:v>
                </c:pt>
                <c:pt idx="6690">
                  <c:v>111.51666666666667</c:v>
                </c:pt>
                <c:pt idx="6691">
                  <c:v>111.53333333333333</c:v>
                </c:pt>
                <c:pt idx="6692">
                  <c:v>111.55</c:v>
                </c:pt>
                <c:pt idx="6693">
                  <c:v>111.56666666666666</c:v>
                </c:pt>
                <c:pt idx="6694">
                  <c:v>111.58333333333333</c:v>
                </c:pt>
                <c:pt idx="6695">
                  <c:v>111.6</c:v>
                </c:pt>
                <c:pt idx="6696">
                  <c:v>111.61666666666666</c:v>
                </c:pt>
                <c:pt idx="6697">
                  <c:v>111.63333333333334</c:v>
                </c:pt>
                <c:pt idx="6698">
                  <c:v>111.65</c:v>
                </c:pt>
                <c:pt idx="6699">
                  <c:v>111.66666666666667</c:v>
                </c:pt>
                <c:pt idx="6700">
                  <c:v>111.68333333333334</c:v>
                </c:pt>
                <c:pt idx="6701">
                  <c:v>111.7</c:v>
                </c:pt>
                <c:pt idx="6702">
                  <c:v>111.71666666666667</c:v>
                </c:pt>
                <c:pt idx="6703">
                  <c:v>111.73333333333333</c:v>
                </c:pt>
                <c:pt idx="6704">
                  <c:v>111.75</c:v>
                </c:pt>
                <c:pt idx="6705">
                  <c:v>111.76666666666667</c:v>
                </c:pt>
                <c:pt idx="6706">
                  <c:v>111.78333333333333</c:v>
                </c:pt>
                <c:pt idx="6707">
                  <c:v>111.8</c:v>
                </c:pt>
                <c:pt idx="6708">
                  <c:v>111.81666666666666</c:v>
                </c:pt>
                <c:pt idx="6709">
                  <c:v>111.83333333333333</c:v>
                </c:pt>
                <c:pt idx="6710">
                  <c:v>111.85</c:v>
                </c:pt>
                <c:pt idx="6711">
                  <c:v>111.86666666666666</c:v>
                </c:pt>
                <c:pt idx="6712">
                  <c:v>111.88333333333334</c:v>
                </c:pt>
                <c:pt idx="6713">
                  <c:v>111.9</c:v>
                </c:pt>
                <c:pt idx="6714">
                  <c:v>111.91666666666667</c:v>
                </c:pt>
                <c:pt idx="6715">
                  <c:v>111.93333333333334</c:v>
                </c:pt>
                <c:pt idx="6716">
                  <c:v>111.95</c:v>
                </c:pt>
                <c:pt idx="6717">
                  <c:v>111.96666666666667</c:v>
                </c:pt>
                <c:pt idx="6718">
                  <c:v>111.98333333333333</c:v>
                </c:pt>
                <c:pt idx="6719">
                  <c:v>112</c:v>
                </c:pt>
                <c:pt idx="6720">
                  <c:v>112.01666666666667</c:v>
                </c:pt>
                <c:pt idx="6721">
                  <c:v>112.03333333333333</c:v>
                </c:pt>
                <c:pt idx="6722">
                  <c:v>112.05</c:v>
                </c:pt>
                <c:pt idx="6723">
                  <c:v>112.06666666666666</c:v>
                </c:pt>
                <c:pt idx="6724">
                  <c:v>112.08333333333333</c:v>
                </c:pt>
                <c:pt idx="6725">
                  <c:v>112.1</c:v>
                </c:pt>
                <c:pt idx="6726">
                  <c:v>112.11666666666666</c:v>
                </c:pt>
                <c:pt idx="6727">
                  <c:v>112.13333333333334</c:v>
                </c:pt>
                <c:pt idx="6728">
                  <c:v>112.15</c:v>
                </c:pt>
                <c:pt idx="6729">
                  <c:v>112.16666666666667</c:v>
                </c:pt>
                <c:pt idx="6730">
                  <c:v>112.18333333333334</c:v>
                </c:pt>
                <c:pt idx="6731">
                  <c:v>112.2</c:v>
                </c:pt>
                <c:pt idx="6732">
                  <c:v>112.21666666666667</c:v>
                </c:pt>
                <c:pt idx="6733">
                  <c:v>112.23333333333333</c:v>
                </c:pt>
                <c:pt idx="6734">
                  <c:v>112.25</c:v>
                </c:pt>
                <c:pt idx="6735">
                  <c:v>112.26666666666667</c:v>
                </c:pt>
                <c:pt idx="6736">
                  <c:v>112.28333333333333</c:v>
                </c:pt>
                <c:pt idx="6737">
                  <c:v>112.3</c:v>
                </c:pt>
                <c:pt idx="6738">
                  <c:v>112.31666666666666</c:v>
                </c:pt>
                <c:pt idx="6739">
                  <c:v>112.33333333333333</c:v>
                </c:pt>
                <c:pt idx="6740">
                  <c:v>112.35</c:v>
                </c:pt>
                <c:pt idx="6741">
                  <c:v>112.36666666666666</c:v>
                </c:pt>
                <c:pt idx="6742">
                  <c:v>112.38333333333334</c:v>
                </c:pt>
                <c:pt idx="6743">
                  <c:v>112.4</c:v>
                </c:pt>
                <c:pt idx="6744">
                  <c:v>112.41666666666667</c:v>
                </c:pt>
                <c:pt idx="6745">
                  <c:v>112.43333333333334</c:v>
                </c:pt>
                <c:pt idx="6746">
                  <c:v>112.45</c:v>
                </c:pt>
                <c:pt idx="6747">
                  <c:v>112.46666666666667</c:v>
                </c:pt>
                <c:pt idx="6748">
                  <c:v>112.48333333333333</c:v>
                </c:pt>
                <c:pt idx="6749">
                  <c:v>112.5</c:v>
                </c:pt>
                <c:pt idx="6750">
                  <c:v>112.51666666666667</c:v>
                </c:pt>
                <c:pt idx="6751">
                  <c:v>112.53333333333333</c:v>
                </c:pt>
                <c:pt idx="6752">
                  <c:v>112.55</c:v>
                </c:pt>
                <c:pt idx="6753">
                  <c:v>112.56666666666666</c:v>
                </c:pt>
                <c:pt idx="6754">
                  <c:v>112.58333333333333</c:v>
                </c:pt>
                <c:pt idx="6755">
                  <c:v>112.6</c:v>
                </c:pt>
                <c:pt idx="6756">
                  <c:v>112.61666666666666</c:v>
                </c:pt>
                <c:pt idx="6757">
                  <c:v>112.63333333333334</c:v>
                </c:pt>
                <c:pt idx="6758">
                  <c:v>112.65</c:v>
                </c:pt>
                <c:pt idx="6759">
                  <c:v>112.66666666666667</c:v>
                </c:pt>
                <c:pt idx="6760">
                  <c:v>112.68333333333334</c:v>
                </c:pt>
                <c:pt idx="6761">
                  <c:v>112.7</c:v>
                </c:pt>
                <c:pt idx="6762">
                  <c:v>112.71666666666667</c:v>
                </c:pt>
                <c:pt idx="6763">
                  <c:v>112.73333333333333</c:v>
                </c:pt>
                <c:pt idx="6764">
                  <c:v>112.75</c:v>
                </c:pt>
                <c:pt idx="6765">
                  <c:v>112.76666666666667</c:v>
                </c:pt>
                <c:pt idx="6766">
                  <c:v>112.78333333333333</c:v>
                </c:pt>
                <c:pt idx="6767">
                  <c:v>112.8</c:v>
                </c:pt>
                <c:pt idx="6768">
                  <c:v>112.81666666666666</c:v>
                </c:pt>
                <c:pt idx="6769">
                  <c:v>112.83333333333333</c:v>
                </c:pt>
                <c:pt idx="6770">
                  <c:v>112.85</c:v>
                </c:pt>
                <c:pt idx="6771">
                  <c:v>112.86666666666666</c:v>
                </c:pt>
                <c:pt idx="6772">
                  <c:v>112.88333333333334</c:v>
                </c:pt>
                <c:pt idx="6773">
                  <c:v>112.9</c:v>
                </c:pt>
                <c:pt idx="6774">
                  <c:v>112.91666666666667</c:v>
                </c:pt>
                <c:pt idx="6775">
                  <c:v>112.93333333333334</c:v>
                </c:pt>
                <c:pt idx="6776">
                  <c:v>112.95</c:v>
                </c:pt>
                <c:pt idx="6777">
                  <c:v>112.96666666666667</c:v>
                </c:pt>
                <c:pt idx="6778">
                  <c:v>112.98333333333333</c:v>
                </c:pt>
                <c:pt idx="6779">
                  <c:v>113</c:v>
                </c:pt>
                <c:pt idx="6780">
                  <c:v>113.01666666666667</c:v>
                </c:pt>
                <c:pt idx="6781">
                  <c:v>113.03333333333333</c:v>
                </c:pt>
                <c:pt idx="6782">
                  <c:v>113.05</c:v>
                </c:pt>
                <c:pt idx="6783">
                  <c:v>113.06666666666666</c:v>
                </c:pt>
                <c:pt idx="6784">
                  <c:v>113.08333333333333</c:v>
                </c:pt>
                <c:pt idx="6785">
                  <c:v>113.1</c:v>
                </c:pt>
                <c:pt idx="6786">
                  <c:v>113.11666666666666</c:v>
                </c:pt>
                <c:pt idx="6787">
                  <c:v>113.13333333333334</c:v>
                </c:pt>
                <c:pt idx="6788">
                  <c:v>113.15</c:v>
                </c:pt>
                <c:pt idx="6789">
                  <c:v>113.16666666666667</c:v>
                </c:pt>
                <c:pt idx="6790">
                  <c:v>113.18333333333334</c:v>
                </c:pt>
                <c:pt idx="6791">
                  <c:v>113.2</c:v>
                </c:pt>
                <c:pt idx="6792">
                  <c:v>113.21666666666667</c:v>
                </c:pt>
                <c:pt idx="6793">
                  <c:v>113.23333333333333</c:v>
                </c:pt>
                <c:pt idx="6794">
                  <c:v>113.25</c:v>
                </c:pt>
                <c:pt idx="6795">
                  <c:v>113.26666666666667</c:v>
                </c:pt>
                <c:pt idx="6796">
                  <c:v>113.28333333333333</c:v>
                </c:pt>
                <c:pt idx="6797">
                  <c:v>113.3</c:v>
                </c:pt>
                <c:pt idx="6798">
                  <c:v>113.31666666666666</c:v>
                </c:pt>
                <c:pt idx="6799">
                  <c:v>113.33333333333333</c:v>
                </c:pt>
                <c:pt idx="6800">
                  <c:v>113.35</c:v>
                </c:pt>
                <c:pt idx="6801">
                  <c:v>113.36666666666666</c:v>
                </c:pt>
                <c:pt idx="6802">
                  <c:v>113.38333333333334</c:v>
                </c:pt>
                <c:pt idx="6803">
                  <c:v>113.4</c:v>
                </c:pt>
                <c:pt idx="6804">
                  <c:v>113.41666666666667</c:v>
                </c:pt>
                <c:pt idx="6805">
                  <c:v>113.43333333333334</c:v>
                </c:pt>
                <c:pt idx="6806">
                  <c:v>113.45</c:v>
                </c:pt>
                <c:pt idx="6807">
                  <c:v>113.46666666666667</c:v>
                </c:pt>
                <c:pt idx="6808">
                  <c:v>113.48333333333333</c:v>
                </c:pt>
                <c:pt idx="6809">
                  <c:v>113.5</c:v>
                </c:pt>
                <c:pt idx="6810">
                  <c:v>113.51666666666667</c:v>
                </c:pt>
                <c:pt idx="6811">
                  <c:v>113.53333333333333</c:v>
                </c:pt>
                <c:pt idx="6812">
                  <c:v>113.55</c:v>
                </c:pt>
                <c:pt idx="6813">
                  <c:v>113.56666666666666</c:v>
                </c:pt>
                <c:pt idx="6814">
                  <c:v>113.58333333333333</c:v>
                </c:pt>
                <c:pt idx="6815">
                  <c:v>113.6</c:v>
                </c:pt>
                <c:pt idx="6816">
                  <c:v>113.61666666666666</c:v>
                </c:pt>
                <c:pt idx="6817">
                  <c:v>113.63333333333334</c:v>
                </c:pt>
                <c:pt idx="6818">
                  <c:v>113.65</c:v>
                </c:pt>
                <c:pt idx="6819">
                  <c:v>113.66666666666667</c:v>
                </c:pt>
                <c:pt idx="6820">
                  <c:v>113.68333333333334</c:v>
                </c:pt>
                <c:pt idx="6821">
                  <c:v>113.7</c:v>
                </c:pt>
                <c:pt idx="6822">
                  <c:v>113.71666666666667</c:v>
                </c:pt>
                <c:pt idx="6823">
                  <c:v>113.73333333333333</c:v>
                </c:pt>
                <c:pt idx="6824">
                  <c:v>113.75</c:v>
                </c:pt>
                <c:pt idx="6825">
                  <c:v>113.76666666666667</c:v>
                </c:pt>
                <c:pt idx="6826">
                  <c:v>113.78333333333333</c:v>
                </c:pt>
                <c:pt idx="6827">
                  <c:v>113.8</c:v>
                </c:pt>
                <c:pt idx="6828">
                  <c:v>113.81666666666666</c:v>
                </c:pt>
                <c:pt idx="6829">
                  <c:v>113.83333333333333</c:v>
                </c:pt>
                <c:pt idx="6830">
                  <c:v>113.85</c:v>
                </c:pt>
                <c:pt idx="6831">
                  <c:v>113.86666666666666</c:v>
                </c:pt>
                <c:pt idx="6832">
                  <c:v>113.88333333333334</c:v>
                </c:pt>
                <c:pt idx="6833">
                  <c:v>113.9</c:v>
                </c:pt>
                <c:pt idx="6834">
                  <c:v>113.91666666666667</c:v>
                </c:pt>
                <c:pt idx="6835">
                  <c:v>113.93333333333334</c:v>
                </c:pt>
                <c:pt idx="6836">
                  <c:v>113.95</c:v>
                </c:pt>
                <c:pt idx="6837">
                  <c:v>113.96666666666667</c:v>
                </c:pt>
                <c:pt idx="6838">
                  <c:v>113.98333333333333</c:v>
                </c:pt>
                <c:pt idx="6839">
                  <c:v>114</c:v>
                </c:pt>
                <c:pt idx="6840">
                  <c:v>114.01666666666667</c:v>
                </c:pt>
                <c:pt idx="6841">
                  <c:v>114.03333333333333</c:v>
                </c:pt>
                <c:pt idx="6842">
                  <c:v>114.05</c:v>
                </c:pt>
                <c:pt idx="6843">
                  <c:v>114.06666666666666</c:v>
                </c:pt>
                <c:pt idx="6844">
                  <c:v>114.08333333333333</c:v>
                </c:pt>
                <c:pt idx="6845">
                  <c:v>114.1</c:v>
                </c:pt>
                <c:pt idx="6846">
                  <c:v>114.11666666666666</c:v>
                </c:pt>
                <c:pt idx="6847">
                  <c:v>114.13333333333334</c:v>
                </c:pt>
                <c:pt idx="6848">
                  <c:v>114.15</c:v>
                </c:pt>
                <c:pt idx="6849">
                  <c:v>114.16666666666667</c:v>
                </c:pt>
                <c:pt idx="6850">
                  <c:v>114.18333333333334</c:v>
                </c:pt>
                <c:pt idx="6851">
                  <c:v>114.2</c:v>
                </c:pt>
                <c:pt idx="6852">
                  <c:v>114.21666666666667</c:v>
                </c:pt>
                <c:pt idx="6853">
                  <c:v>114.23333333333333</c:v>
                </c:pt>
                <c:pt idx="6854">
                  <c:v>114.25</c:v>
                </c:pt>
                <c:pt idx="6855">
                  <c:v>114.26666666666667</c:v>
                </c:pt>
                <c:pt idx="6856">
                  <c:v>114.28333333333333</c:v>
                </c:pt>
                <c:pt idx="6857">
                  <c:v>114.3</c:v>
                </c:pt>
                <c:pt idx="6858">
                  <c:v>114.31666666666666</c:v>
                </c:pt>
                <c:pt idx="6859">
                  <c:v>114.33333333333333</c:v>
                </c:pt>
                <c:pt idx="6860">
                  <c:v>114.35</c:v>
                </c:pt>
                <c:pt idx="6861">
                  <c:v>114.36666666666666</c:v>
                </c:pt>
                <c:pt idx="6862">
                  <c:v>114.38333333333334</c:v>
                </c:pt>
                <c:pt idx="6863">
                  <c:v>114.4</c:v>
                </c:pt>
                <c:pt idx="6864">
                  <c:v>114.41666666666667</c:v>
                </c:pt>
                <c:pt idx="6865">
                  <c:v>114.43333333333334</c:v>
                </c:pt>
                <c:pt idx="6866">
                  <c:v>114.45</c:v>
                </c:pt>
                <c:pt idx="6867">
                  <c:v>114.46666666666667</c:v>
                </c:pt>
                <c:pt idx="6868">
                  <c:v>114.48333333333333</c:v>
                </c:pt>
                <c:pt idx="6869">
                  <c:v>114.5</c:v>
                </c:pt>
                <c:pt idx="6870">
                  <c:v>114.51666666666667</c:v>
                </c:pt>
                <c:pt idx="6871">
                  <c:v>114.53333333333333</c:v>
                </c:pt>
                <c:pt idx="6872">
                  <c:v>114.55</c:v>
                </c:pt>
                <c:pt idx="6873">
                  <c:v>114.56666666666666</c:v>
                </c:pt>
                <c:pt idx="6874">
                  <c:v>114.58333333333333</c:v>
                </c:pt>
                <c:pt idx="6875">
                  <c:v>114.6</c:v>
                </c:pt>
                <c:pt idx="6876">
                  <c:v>114.61666666666666</c:v>
                </c:pt>
                <c:pt idx="6877">
                  <c:v>114.63333333333334</c:v>
                </c:pt>
                <c:pt idx="6878">
                  <c:v>114.65</c:v>
                </c:pt>
                <c:pt idx="6879">
                  <c:v>114.66666666666667</c:v>
                </c:pt>
                <c:pt idx="6880">
                  <c:v>114.68333333333334</c:v>
                </c:pt>
                <c:pt idx="6881">
                  <c:v>114.7</c:v>
                </c:pt>
                <c:pt idx="6882">
                  <c:v>114.71666666666667</c:v>
                </c:pt>
                <c:pt idx="6883">
                  <c:v>114.73333333333333</c:v>
                </c:pt>
                <c:pt idx="6884">
                  <c:v>114.75</c:v>
                </c:pt>
                <c:pt idx="6885">
                  <c:v>114.76666666666667</c:v>
                </c:pt>
                <c:pt idx="6886">
                  <c:v>114.78333333333333</c:v>
                </c:pt>
                <c:pt idx="6887">
                  <c:v>114.8</c:v>
                </c:pt>
                <c:pt idx="6888">
                  <c:v>114.81666666666666</c:v>
                </c:pt>
                <c:pt idx="6889">
                  <c:v>114.83333333333333</c:v>
                </c:pt>
                <c:pt idx="6890">
                  <c:v>114.85</c:v>
                </c:pt>
                <c:pt idx="6891">
                  <c:v>114.86666666666666</c:v>
                </c:pt>
                <c:pt idx="6892">
                  <c:v>114.88333333333334</c:v>
                </c:pt>
                <c:pt idx="6893">
                  <c:v>114.9</c:v>
                </c:pt>
                <c:pt idx="6894">
                  <c:v>114.91666666666667</c:v>
                </c:pt>
                <c:pt idx="6895">
                  <c:v>114.93333333333334</c:v>
                </c:pt>
                <c:pt idx="6896">
                  <c:v>114.95</c:v>
                </c:pt>
                <c:pt idx="6897">
                  <c:v>114.96666666666667</c:v>
                </c:pt>
                <c:pt idx="6898">
                  <c:v>114.98333333333333</c:v>
                </c:pt>
                <c:pt idx="6899">
                  <c:v>115</c:v>
                </c:pt>
                <c:pt idx="6900">
                  <c:v>115.01666666666667</c:v>
                </c:pt>
                <c:pt idx="6901">
                  <c:v>115.03333333333333</c:v>
                </c:pt>
                <c:pt idx="6902">
                  <c:v>115.05</c:v>
                </c:pt>
                <c:pt idx="6903">
                  <c:v>115.06666666666666</c:v>
                </c:pt>
                <c:pt idx="6904">
                  <c:v>115.08333333333333</c:v>
                </c:pt>
                <c:pt idx="6905">
                  <c:v>115.1</c:v>
                </c:pt>
                <c:pt idx="6906">
                  <c:v>115.11666666666666</c:v>
                </c:pt>
                <c:pt idx="6907">
                  <c:v>115.13333333333334</c:v>
                </c:pt>
                <c:pt idx="6908">
                  <c:v>115.15</c:v>
                </c:pt>
                <c:pt idx="6909">
                  <c:v>115.16666666666667</c:v>
                </c:pt>
                <c:pt idx="6910">
                  <c:v>115.18333333333334</c:v>
                </c:pt>
                <c:pt idx="6911">
                  <c:v>115.2</c:v>
                </c:pt>
                <c:pt idx="6912">
                  <c:v>115.21666666666667</c:v>
                </c:pt>
                <c:pt idx="6913">
                  <c:v>115.23333333333333</c:v>
                </c:pt>
                <c:pt idx="6914">
                  <c:v>115.25</c:v>
                </c:pt>
                <c:pt idx="6915">
                  <c:v>115.26666666666667</c:v>
                </c:pt>
                <c:pt idx="6916">
                  <c:v>115.28333333333333</c:v>
                </c:pt>
                <c:pt idx="6917">
                  <c:v>115.3</c:v>
                </c:pt>
                <c:pt idx="6918">
                  <c:v>115.31666666666666</c:v>
                </c:pt>
                <c:pt idx="6919">
                  <c:v>115.33333333333333</c:v>
                </c:pt>
                <c:pt idx="6920">
                  <c:v>115.35</c:v>
                </c:pt>
                <c:pt idx="6921">
                  <c:v>115.36666666666666</c:v>
                </c:pt>
                <c:pt idx="6922">
                  <c:v>115.38333333333334</c:v>
                </c:pt>
                <c:pt idx="6923">
                  <c:v>115.4</c:v>
                </c:pt>
                <c:pt idx="6924">
                  <c:v>115.41666666666667</c:v>
                </c:pt>
                <c:pt idx="6925">
                  <c:v>115.43333333333334</c:v>
                </c:pt>
                <c:pt idx="6926">
                  <c:v>115.45</c:v>
                </c:pt>
                <c:pt idx="6927">
                  <c:v>115.46666666666667</c:v>
                </c:pt>
                <c:pt idx="6928">
                  <c:v>115.48333333333333</c:v>
                </c:pt>
                <c:pt idx="6929">
                  <c:v>115.5</c:v>
                </c:pt>
                <c:pt idx="6930">
                  <c:v>115.51666666666667</c:v>
                </c:pt>
                <c:pt idx="6931">
                  <c:v>115.53333333333333</c:v>
                </c:pt>
                <c:pt idx="6932">
                  <c:v>115.55</c:v>
                </c:pt>
                <c:pt idx="6933">
                  <c:v>115.56666666666666</c:v>
                </c:pt>
                <c:pt idx="6934">
                  <c:v>115.58333333333333</c:v>
                </c:pt>
                <c:pt idx="6935">
                  <c:v>115.6</c:v>
                </c:pt>
                <c:pt idx="6936">
                  <c:v>115.61666666666666</c:v>
                </c:pt>
                <c:pt idx="6937">
                  <c:v>115.63333333333334</c:v>
                </c:pt>
                <c:pt idx="6938">
                  <c:v>115.65</c:v>
                </c:pt>
                <c:pt idx="6939">
                  <c:v>115.66666666666667</c:v>
                </c:pt>
                <c:pt idx="6940">
                  <c:v>115.68333333333334</c:v>
                </c:pt>
                <c:pt idx="6941">
                  <c:v>115.7</c:v>
                </c:pt>
                <c:pt idx="6942">
                  <c:v>115.71666666666667</c:v>
                </c:pt>
                <c:pt idx="6943">
                  <c:v>115.73333333333333</c:v>
                </c:pt>
                <c:pt idx="6944">
                  <c:v>115.75</c:v>
                </c:pt>
                <c:pt idx="6945">
                  <c:v>115.76666666666667</c:v>
                </c:pt>
                <c:pt idx="6946">
                  <c:v>115.78333333333333</c:v>
                </c:pt>
                <c:pt idx="6947">
                  <c:v>115.8</c:v>
                </c:pt>
                <c:pt idx="6948">
                  <c:v>115.81666666666666</c:v>
                </c:pt>
                <c:pt idx="6949">
                  <c:v>115.83333333333333</c:v>
                </c:pt>
                <c:pt idx="6950">
                  <c:v>115.85</c:v>
                </c:pt>
                <c:pt idx="6951">
                  <c:v>115.86666666666666</c:v>
                </c:pt>
                <c:pt idx="6952">
                  <c:v>115.88333333333334</c:v>
                </c:pt>
                <c:pt idx="6953">
                  <c:v>115.9</c:v>
                </c:pt>
                <c:pt idx="6954">
                  <c:v>115.91666666666667</c:v>
                </c:pt>
                <c:pt idx="6955">
                  <c:v>115.93333333333334</c:v>
                </c:pt>
                <c:pt idx="6956">
                  <c:v>115.95</c:v>
                </c:pt>
                <c:pt idx="6957">
                  <c:v>115.96666666666667</c:v>
                </c:pt>
                <c:pt idx="6958">
                  <c:v>115.98333333333333</c:v>
                </c:pt>
                <c:pt idx="6959">
                  <c:v>116</c:v>
                </c:pt>
                <c:pt idx="6960">
                  <c:v>116.01666666666667</c:v>
                </c:pt>
                <c:pt idx="6961">
                  <c:v>116.03333333333333</c:v>
                </c:pt>
                <c:pt idx="6962">
                  <c:v>116.05</c:v>
                </c:pt>
                <c:pt idx="6963">
                  <c:v>116.06666666666666</c:v>
                </c:pt>
                <c:pt idx="6964">
                  <c:v>116.08333333333333</c:v>
                </c:pt>
                <c:pt idx="6965">
                  <c:v>116.1</c:v>
                </c:pt>
                <c:pt idx="6966">
                  <c:v>116.11666666666666</c:v>
                </c:pt>
                <c:pt idx="6967">
                  <c:v>116.13333333333334</c:v>
                </c:pt>
                <c:pt idx="6968">
                  <c:v>116.15</c:v>
                </c:pt>
                <c:pt idx="6969">
                  <c:v>116.16666666666667</c:v>
                </c:pt>
                <c:pt idx="6970">
                  <c:v>116.18333333333334</c:v>
                </c:pt>
                <c:pt idx="6971">
                  <c:v>116.2</c:v>
                </c:pt>
                <c:pt idx="6972">
                  <c:v>116.21666666666667</c:v>
                </c:pt>
                <c:pt idx="6973">
                  <c:v>116.23333333333333</c:v>
                </c:pt>
                <c:pt idx="6974">
                  <c:v>116.25</c:v>
                </c:pt>
                <c:pt idx="6975">
                  <c:v>116.26666666666667</c:v>
                </c:pt>
                <c:pt idx="6976">
                  <c:v>116.28333333333333</c:v>
                </c:pt>
                <c:pt idx="6977">
                  <c:v>116.3</c:v>
                </c:pt>
                <c:pt idx="6978">
                  <c:v>116.31666666666666</c:v>
                </c:pt>
                <c:pt idx="6979">
                  <c:v>116.33333333333333</c:v>
                </c:pt>
                <c:pt idx="6980">
                  <c:v>116.35</c:v>
                </c:pt>
                <c:pt idx="6981">
                  <c:v>116.36666666666666</c:v>
                </c:pt>
                <c:pt idx="6982">
                  <c:v>116.38333333333334</c:v>
                </c:pt>
                <c:pt idx="6983">
                  <c:v>116.4</c:v>
                </c:pt>
                <c:pt idx="6984">
                  <c:v>116.41666666666667</c:v>
                </c:pt>
                <c:pt idx="6985">
                  <c:v>116.43333333333334</c:v>
                </c:pt>
                <c:pt idx="6986">
                  <c:v>116.45</c:v>
                </c:pt>
                <c:pt idx="6987">
                  <c:v>116.46666666666667</c:v>
                </c:pt>
                <c:pt idx="6988">
                  <c:v>116.48333333333333</c:v>
                </c:pt>
                <c:pt idx="6989">
                  <c:v>116.5</c:v>
                </c:pt>
                <c:pt idx="6990">
                  <c:v>116.51666666666667</c:v>
                </c:pt>
                <c:pt idx="6991">
                  <c:v>116.53333333333333</c:v>
                </c:pt>
                <c:pt idx="6992">
                  <c:v>116.55</c:v>
                </c:pt>
                <c:pt idx="6993">
                  <c:v>116.56666666666666</c:v>
                </c:pt>
                <c:pt idx="6994">
                  <c:v>116.58333333333333</c:v>
                </c:pt>
                <c:pt idx="6995">
                  <c:v>116.6</c:v>
                </c:pt>
                <c:pt idx="6996">
                  <c:v>116.61666666666666</c:v>
                </c:pt>
                <c:pt idx="6997">
                  <c:v>116.63333333333334</c:v>
                </c:pt>
                <c:pt idx="6998">
                  <c:v>116.65</c:v>
                </c:pt>
                <c:pt idx="6999">
                  <c:v>116.66666666666667</c:v>
                </c:pt>
                <c:pt idx="7000">
                  <c:v>116.68333333333334</c:v>
                </c:pt>
                <c:pt idx="7001">
                  <c:v>116.7</c:v>
                </c:pt>
                <c:pt idx="7002">
                  <c:v>116.71666666666667</c:v>
                </c:pt>
                <c:pt idx="7003">
                  <c:v>116.73333333333333</c:v>
                </c:pt>
                <c:pt idx="7004">
                  <c:v>116.75</c:v>
                </c:pt>
                <c:pt idx="7005">
                  <c:v>116.76666666666667</c:v>
                </c:pt>
                <c:pt idx="7006">
                  <c:v>116.78333333333333</c:v>
                </c:pt>
                <c:pt idx="7007">
                  <c:v>116.8</c:v>
                </c:pt>
                <c:pt idx="7008">
                  <c:v>116.81666666666666</c:v>
                </c:pt>
                <c:pt idx="7009">
                  <c:v>116.83333333333333</c:v>
                </c:pt>
                <c:pt idx="7010">
                  <c:v>116.85</c:v>
                </c:pt>
                <c:pt idx="7011">
                  <c:v>116.86666666666666</c:v>
                </c:pt>
                <c:pt idx="7012">
                  <c:v>116.88333333333334</c:v>
                </c:pt>
                <c:pt idx="7013">
                  <c:v>116.9</c:v>
                </c:pt>
                <c:pt idx="7014">
                  <c:v>116.91666666666667</c:v>
                </c:pt>
                <c:pt idx="7015">
                  <c:v>116.93333333333334</c:v>
                </c:pt>
                <c:pt idx="7016">
                  <c:v>116.95</c:v>
                </c:pt>
                <c:pt idx="7017">
                  <c:v>116.96666666666667</c:v>
                </c:pt>
                <c:pt idx="7018">
                  <c:v>116.98333333333333</c:v>
                </c:pt>
                <c:pt idx="7019">
                  <c:v>117</c:v>
                </c:pt>
                <c:pt idx="7020">
                  <c:v>117.01666666666667</c:v>
                </c:pt>
                <c:pt idx="7021">
                  <c:v>117.03333333333333</c:v>
                </c:pt>
                <c:pt idx="7022">
                  <c:v>117.05</c:v>
                </c:pt>
                <c:pt idx="7023">
                  <c:v>117.06666666666666</c:v>
                </c:pt>
                <c:pt idx="7024">
                  <c:v>117.08333333333333</c:v>
                </c:pt>
                <c:pt idx="7025">
                  <c:v>117.1</c:v>
                </c:pt>
                <c:pt idx="7026">
                  <c:v>117.11666666666666</c:v>
                </c:pt>
                <c:pt idx="7027">
                  <c:v>117.13333333333334</c:v>
                </c:pt>
                <c:pt idx="7028">
                  <c:v>117.15</c:v>
                </c:pt>
                <c:pt idx="7029">
                  <c:v>117.16666666666667</c:v>
                </c:pt>
                <c:pt idx="7030">
                  <c:v>117.18333333333334</c:v>
                </c:pt>
                <c:pt idx="7031">
                  <c:v>117.2</c:v>
                </c:pt>
                <c:pt idx="7032">
                  <c:v>117.21666666666667</c:v>
                </c:pt>
                <c:pt idx="7033">
                  <c:v>117.23333333333333</c:v>
                </c:pt>
                <c:pt idx="7034">
                  <c:v>117.25</c:v>
                </c:pt>
                <c:pt idx="7035">
                  <c:v>117.26666666666667</c:v>
                </c:pt>
                <c:pt idx="7036">
                  <c:v>117.28333333333333</c:v>
                </c:pt>
                <c:pt idx="7037">
                  <c:v>117.3</c:v>
                </c:pt>
                <c:pt idx="7038">
                  <c:v>117.31666666666666</c:v>
                </c:pt>
                <c:pt idx="7039">
                  <c:v>117.33333333333333</c:v>
                </c:pt>
                <c:pt idx="7040">
                  <c:v>117.35</c:v>
                </c:pt>
                <c:pt idx="7041">
                  <c:v>117.36666666666666</c:v>
                </c:pt>
                <c:pt idx="7042">
                  <c:v>117.38333333333334</c:v>
                </c:pt>
                <c:pt idx="7043">
                  <c:v>117.4</c:v>
                </c:pt>
                <c:pt idx="7044">
                  <c:v>117.41666666666667</c:v>
                </c:pt>
                <c:pt idx="7045">
                  <c:v>117.43333333333334</c:v>
                </c:pt>
                <c:pt idx="7046">
                  <c:v>117.45</c:v>
                </c:pt>
                <c:pt idx="7047">
                  <c:v>117.46666666666667</c:v>
                </c:pt>
                <c:pt idx="7048">
                  <c:v>117.48333333333333</c:v>
                </c:pt>
                <c:pt idx="7049">
                  <c:v>117.5</c:v>
                </c:pt>
                <c:pt idx="7050">
                  <c:v>117.51666666666667</c:v>
                </c:pt>
                <c:pt idx="7051">
                  <c:v>117.53333333333333</c:v>
                </c:pt>
                <c:pt idx="7052">
                  <c:v>117.55</c:v>
                </c:pt>
                <c:pt idx="7053">
                  <c:v>117.56666666666666</c:v>
                </c:pt>
                <c:pt idx="7054">
                  <c:v>117.58333333333333</c:v>
                </c:pt>
                <c:pt idx="7055">
                  <c:v>117.6</c:v>
                </c:pt>
                <c:pt idx="7056">
                  <c:v>117.61666666666666</c:v>
                </c:pt>
                <c:pt idx="7057">
                  <c:v>117.63333333333334</c:v>
                </c:pt>
                <c:pt idx="7058">
                  <c:v>117.65</c:v>
                </c:pt>
                <c:pt idx="7059">
                  <c:v>117.66666666666667</c:v>
                </c:pt>
                <c:pt idx="7060">
                  <c:v>117.68333333333334</c:v>
                </c:pt>
                <c:pt idx="7061">
                  <c:v>117.7</c:v>
                </c:pt>
                <c:pt idx="7062">
                  <c:v>117.71666666666667</c:v>
                </c:pt>
                <c:pt idx="7063">
                  <c:v>117.73333333333333</c:v>
                </c:pt>
                <c:pt idx="7064">
                  <c:v>117.75</c:v>
                </c:pt>
                <c:pt idx="7065">
                  <c:v>117.76666666666667</c:v>
                </c:pt>
                <c:pt idx="7066">
                  <c:v>117.78333333333333</c:v>
                </c:pt>
                <c:pt idx="7067">
                  <c:v>117.8</c:v>
                </c:pt>
                <c:pt idx="7068">
                  <c:v>117.81666666666666</c:v>
                </c:pt>
                <c:pt idx="7069">
                  <c:v>117.83333333333333</c:v>
                </c:pt>
                <c:pt idx="7070">
                  <c:v>117.85</c:v>
                </c:pt>
                <c:pt idx="7071">
                  <c:v>117.86666666666666</c:v>
                </c:pt>
                <c:pt idx="7072">
                  <c:v>117.88333333333334</c:v>
                </c:pt>
                <c:pt idx="7073">
                  <c:v>117.9</c:v>
                </c:pt>
                <c:pt idx="7074">
                  <c:v>117.91666666666667</c:v>
                </c:pt>
                <c:pt idx="7075">
                  <c:v>117.93333333333334</c:v>
                </c:pt>
                <c:pt idx="7076">
                  <c:v>117.95</c:v>
                </c:pt>
                <c:pt idx="7077">
                  <c:v>117.96666666666667</c:v>
                </c:pt>
                <c:pt idx="7078">
                  <c:v>117.98333333333333</c:v>
                </c:pt>
                <c:pt idx="7079">
                  <c:v>118</c:v>
                </c:pt>
                <c:pt idx="7080">
                  <c:v>118.01666666666667</c:v>
                </c:pt>
                <c:pt idx="7081">
                  <c:v>118.03333333333333</c:v>
                </c:pt>
                <c:pt idx="7082">
                  <c:v>118.05</c:v>
                </c:pt>
                <c:pt idx="7083">
                  <c:v>118.06666666666666</c:v>
                </c:pt>
                <c:pt idx="7084">
                  <c:v>118.08333333333333</c:v>
                </c:pt>
                <c:pt idx="7085">
                  <c:v>118.1</c:v>
                </c:pt>
                <c:pt idx="7086">
                  <c:v>118.11666666666666</c:v>
                </c:pt>
                <c:pt idx="7087">
                  <c:v>118.13333333333334</c:v>
                </c:pt>
                <c:pt idx="7088">
                  <c:v>118.15</c:v>
                </c:pt>
                <c:pt idx="7089">
                  <c:v>118.16666666666667</c:v>
                </c:pt>
                <c:pt idx="7090">
                  <c:v>118.18333333333334</c:v>
                </c:pt>
                <c:pt idx="7091">
                  <c:v>118.2</c:v>
                </c:pt>
                <c:pt idx="7092">
                  <c:v>118.21666666666667</c:v>
                </c:pt>
                <c:pt idx="7093">
                  <c:v>118.23333333333333</c:v>
                </c:pt>
                <c:pt idx="7094">
                  <c:v>118.25</c:v>
                </c:pt>
                <c:pt idx="7095">
                  <c:v>118.26666666666667</c:v>
                </c:pt>
                <c:pt idx="7096">
                  <c:v>118.28333333333333</c:v>
                </c:pt>
                <c:pt idx="7097">
                  <c:v>118.3</c:v>
                </c:pt>
                <c:pt idx="7098">
                  <c:v>118.31666666666666</c:v>
                </c:pt>
                <c:pt idx="7099">
                  <c:v>118.33333333333333</c:v>
                </c:pt>
                <c:pt idx="7100">
                  <c:v>118.35</c:v>
                </c:pt>
                <c:pt idx="7101">
                  <c:v>118.36666666666666</c:v>
                </c:pt>
                <c:pt idx="7102">
                  <c:v>118.38333333333334</c:v>
                </c:pt>
                <c:pt idx="7103">
                  <c:v>118.4</c:v>
                </c:pt>
                <c:pt idx="7104">
                  <c:v>118.41666666666667</c:v>
                </c:pt>
                <c:pt idx="7105">
                  <c:v>118.43333333333334</c:v>
                </c:pt>
                <c:pt idx="7106">
                  <c:v>118.45</c:v>
                </c:pt>
                <c:pt idx="7107">
                  <c:v>118.46666666666667</c:v>
                </c:pt>
                <c:pt idx="7108">
                  <c:v>118.48333333333333</c:v>
                </c:pt>
                <c:pt idx="7109">
                  <c:v>118.5</c:v>
                </c:pt>
                <c:pt idx="7110">
                  <c:v>118.51666666666667</c:v>
                </c:pt>
                <c:pt idx="7111">
                  <c:v>118.53333333333333</c:v>
                </c:pt>
                <c:pt idx="7112">
                  <c:v>118.55</c:v>
                </c:pt>
                <c:pt idx="7113">
                  <c:v>118.56666666666666</c:v>
                </c:pt>
                <c:pt idx="7114">
                  <c:v>118.58333333333333</c:v>
                </c:pt>
                <c:pt idx="7115">
                  <c:v>118.6</c:v>
                </c:pt>
                <c:pt idx="7116">
                  <c:v>118.61666666666666</c:v>
                </c:pt>
                <c:pt idx="7117">
                  <c:v>118.63333333333334</c:v>
                </c:pt>
                <c:pt idx="7118">
                  <c:v>118.65</c:v>
                </c:pt>
                <c:pt idx="7119">
                  <c:v>118.66666666666667</c:v>
                </c:pt>
                <c:pt idx="7120">
                  <c:v>118.68333333333334</c:v>
                </c:pt>
                <c:pt idx="7121">
                  <c:v>118.7</c:v>
                </c:pt>
                <c:pt idx="7122">
                  <c:v>118.71666666666667</c:v>
                </c:pt>
                <c:pt idx="7123">
                  <c:v>118.73333333333333</c:v>
                </c:pt>
                <c:pt idx="7124">
                  <c:v>118.75</c:v>
                </c:pt>
                <c:pt idx="7125">
                  <c:v>118.76666666666667</c:v>
                </c:pt>
                <c:pt idx="7126">
                  <c:v>118.78333333333333</c:v>
                </c:pt>
                <c:pt idx="7127">
                  <c:v>118.8</c:v>
                </c:pt>
                <c:pt idx="7128">
                  <c:v>118.81666666666666</c:v>
                </c:pt>
                <c:pt idx="7129">
                  <c:v>118.83333333333333</c:v>
                </c:pt>
                <c:pt idx="7130">
                  <c:v>118.85</c:v>
                </c:pt>
                <c:pt idx="7131">
                  <c:v>118.86666666666666</c:v>
                </c:pt>
                <c:pt idx="7132">
                  <c:v>118.88333333333334</c:v>
                </c:pt>
                <c:pt idx="7133">
                  <c:v>118.9</c:v>
                </c:pt>
                <c:pt idx="7134">
                  <c:v>118.91666666666667</c:v>
                </c:pt>
                <c:pt idx="7135">
                  <c:v>118.93333333333334</c:v>
                </c:pt>
                <c:pt idx="7136">
                  <c:v>118.95</c:v>
                </c:pt>
                <c:pt idx="7137">
                  <c:v>118.96666666666667</c:v>
                </c:pt>
                <c:pt idx="7138">
                  <c:v>118.98333333333333</c:v>
                </c:pt>
                <c:pt idx="7139">
                  <c:v>119</c:v>
                </c:pt>
                <c:pt idx="7140">
                  <c:v>119.01666666666667</c:v>
                </c:pt>
                <c:pt idx="7141">
                  <c:v>119.03333333333333</c:v>
                </c:pt>
                <c:pt idx="7142">
                  <c:v>119.05</c:v>
                </c:pt>
                <c:pt idx="7143">
                  <c:v>119.06666666666666</c:v>
                </c:pt>
                <c:pt idx="7144">
                  <c:v>119.08333333333333</c:v>
                </c:pt>
                <c:pt idx="7145">
                  <c:v>119.1</c:v>
                </c:pt>
                <c:pt idx="7146">
                  <c:v>119.11666666666666</c:v>
                </c:pt>
                <c:pt idx="7147">
                  <c:v>119.13333333333334</c:v>
                </c:pt>
                <c:pt idx="7148">
                  <c:v>119.15</c:v>
                </c:pt>
                <c:pt idx="7149">
                  <c:v>119.16666666666667</c:v>
                </c:pt>
                <c:pt idx="7150">
                  <c:v>119.18333333333334</c:v>
                </c:pt>
                <c:pt idx="7151">
                  <c:v>119.2</c:v>
                </c:pt>
                <c:pt idx="7152">
                  <c:v>119.21666666666667</c:v>
                </c:pt>
                <c:pt idx="7153">
                  <c:v>119.23333333333333</c:v>
                </c:pt>
                <c:pt idx="7154">
                  <c:v>119.25</c:v>
                </c:pt>
                <c:pt idx="7155">
                  <c:v>119.26666666666667</c:v>
                </c:pt>
                <c:pt idx="7156">
                  <c:v>119.28333333333333</c:v>
                </c:pt>
                <c:pt idx="7157">
                  <c:v>119.3</c:v>
                </c:pt>
                <c:pt idx="7158">
                  <c:v>119.31666666666666</c:v>
                </c:pt>
                <c:pt idx="7159">
                  <c:v>119.33333333333333</c:v>
                </c:pt>
                <c:pt idx="7160">
                  <c:v>119.35</c:v>
                </c:pt>
                <c:pt idx="7161">
                  <c:v>119.36666666666666</c:v>
                </c:pt>
                <c:pt idx="7162">
                  <c:v>119.38333333333334</c:v>
                </c:pt>
                <c:pt idx="7163">
                  <c:v>119.4</c:v>
                </c:pt>
                <c:pt idx="7164">
                  <c:v>119.41666666666667</c:v>
                </c:pt>
                <c:pt idx="7165">
                  <c:v>119.43333333333334</c:v>
                </c:pt>
                <c:pt idx="7166">
                  <c:v>119.45</c:v>
                </c:pt>
                <c:pt idx="7167">
                  <c:v>119.46666666666667</c:v>
                </c:pt>
                <c:pt idx="7168">
                  <c:v>119.48333333333333</c:v>
                </c:pt>
                <c:pt idx="7169">
                  <c:v>119.5</c:v>
                </c:pt>
                <c:pt idx="7170">
                  <c:v>119.51666666666667</c:v>
                </c:pt>
                <c:pt idx="7171">
                  <c:v>119.53333333333333</c:v>
                </c:pt>
                <c:pt idx="7172">
                  <c:v>119.55</c:v>
                </c:pt>
                <c:pt idx="7173">
                  <c:v>119.56666666666666</c:v>
                </c:pt>
                <c:pt idx="7174">
                  <c:v>119.58333333333333</c:v>
                </c:pt>
                <c:pt idx="7175">
                  <c:v>119.6</c:v>
                </c:pt>
                <c:pt idx="7176">
                  <c:v>119.61666666666666</c:v>
                </c:pt>
                <c:pt idx="7177">
                  <c:v>119.63333333333334</c:v>
                </c:pt>
                <c:pt idx="7178">
                  <c:v>119.65</c:v>
                </c:pt>
                <c:pt idx="7179">
                  <c:v>119.66666666666667</c:v>
                </c:pt>
                <c:pt idx="7180">
                  <c:v>119.68333333333334</c:v>
                </c:pt>
                <c:pt idx="7181">
                  <c:v>119.7</c:v>
                </c:pt>
                <c:pt idx="7182">
                  <c:v>119.71666666666667</c:v>
                </c:pt>
                <c:pt idx="7183">
                  <c:v>119.73333333333333</c:v>
                </c:pt>
                <c:pt idx="7184">
                  <c:v>119.75</c:v>
                </c:pt>
                <c:pt idx="7185">
                  <c:v>119.76666666666667</c:v>
                </c:pt>
                <c:pt idx="7186">
                  <c:v>119.78333333333333</c:v>
                </c:pt>
                <c:pt idx="7187">
                  <c:v>119.8</c:v>
                </c:pt>
                <c:pt idx="7188">
                  <c:v>119.81666666666666</c:v>
                </c:pt>
                <c:pt idx="7189">
                  <c:v>119.83333333333333</c:v>
                </c:pt>
                <c:pt idx="7190">
                  <c:v>119.85</c:v>
                </c:pt>
                <c:pt idx="7191">
                  <c:v>119.86666666666666</c:v>
                </c:pt>
                <c:pt idx="7192">
                  <c:v>119.88333333333334</c:v>
                </c:pt>
                <c:pt idx="7193">
                  <c:v>119.9</c:v>
                </c:pt>
                <c:pt idx="7194">
                  <c:v>119.91666666666667</c:v>
                </c:pt>
                <c:pt idx="7195">
                  <c:v>119.93333333333334</c:v>
                </c:pt>
                <c:pt idx="7196">
                  <c:v>119.95</c:v>
                </c:pt>
                <c:pt idx="7197">
                  <c:v>119.96666666666667</c:v>
                </c:pt>
                <c:pt idx="7198">
                  <c:v>119.98333333333333</c:v>
                </c:pt>
                <c:pt idx="7199">
                  <c:v>120</c:v>
                </c:pt>
                <c:pt idx="7200">
                  <c:v>120.01666666666667</c:v>
                </c:pt>
                <c:pt idx="7201">
                  <c:v>120.03333333333333</c:v>
                </c:pt>
                <c:pt idx="7202">
                  <c:v>120.05</c:v>
                </c:pt>
                <c:pt idx="7203">
                  <c:v>120.06666666666666</c:v>
                </c:pt>
                <c:pt idx="7204">
                  <c:v>120.08333333333333</c:v>
                </c:pt>
                <c:pt idx="7205">
                  <c:v>120.1</c:v>
                </c:pt>
                <c:pt idx="7206">
                  <c:v>120.11666666666666</c:v>
                </c:pt>
                <c:pt idx="7207">
                  <c:v>120.13333333333334</c:v>
                </c:pt>
                <c:pt idx="7208">
                  <c:v>120.15</c:v>
                </c:pt>
                <c:pt idx="7209">
                  <c:v>120.16666666666667</c:v>
                </c:pt>
                <c:pt idx="7210">
                  <c:v>120.18333333333334</c:v>
                </c:pt>
                <c:pt idx="7211">
                  <c:v>120.2</c:v>
                </c:pt>
                <c:pt idx="7212">
                  <c:v>120.21666666666667</c:v>
                </c:pt>
                <c:pt idx="7213">
                  <c:v>120.23333333333333</c:v>
                </c:pt>
                <c:pt idx="7214">
                  <c:v>120.25</c:v>
                </c:pt>
                <c:pt idx="7215">
                  <c:v>120.26666666666667</c:v>
                </c:pt>
                <c:pt idx="7216">
                  <c:v>120.28333333333333</c:v>
                </c:pt>
                <c:pt idx="7217">
                  <c:v>120.3</c:v>
                </c:pt>
                <c:pt idx="7218">
                  <c:v>120.31666666666666</c:v>
                </c:pt>
                <c:pt idx="7219">
                  <c:v>120.33333333333333</c:v>
                </c:pt>
                <c:pt idx="7220">
                  <c:v>120.35</c:v>
                </c:pt>
                <c:pt idx="7221">
                  <c:v>120.36666666666666</c:v>
                </c:pt>
                <c:pt idx="7222">
                  <c:v>120.38333333333334</c:v>
                </c:pt>
                <c:pt idx="7223">
                  <c:v>120.4</c:v>
                </c:pt>
                <c:pt idx="7224">
                  <c:v>120.41666666666667</c:v>
                </c:pt>
                <c:pt idx="7225">
                  <c:v>120.43333333333334</c:v>
                </c:pt>
                <c:pt idx="7226">
                  <c:v>120.45</c:v>
                </c:pt>
                <c:pt idx="7227">
                  <c:v>120.46666666666667</c:v>
                </c:pt>
                <c:pt idx="7228">
                  <c:v>120.48333333333333</c:v>
                </c:pt>
                <c:pt idx="7229">
                  <c:v>120.5</c:v>
                </c:pt>
                <c:pt idx="7230">
                  <c:v>120.51666666666667</c:v>
                </c:pt>
                <c:pt idx="7231">
                  <c:v>120.53333333333333</c:v>
                </c:pt>
                <c:pt idx="7232">
                  <c:v>120.55</c:v>
                </c:pt>
                <c:pt idx="7233">
                  <c:v>120.56666666666666</c:v>
                </c:pt>
                <c:pt idx="7234">
                  <c:v>120.58333333333333</c:v>
                </c:pt>
                <c:pt idx="7235">
                  <c:v>120.6</c:v>
                </c:pt>
                <c:pt idx="7236">
                  <c:v>120.61666666666666</c:v>
                </c:pt>
                <c:pt idx="7237">
                  <c:v>120.63333333333334</c:v>
                </c:pt>
                <c:pt idx="7238">
                  <c:v>120.65</c:v>
                </c:pt>
                <c:pt idx="7239">
                  <c:v>120.66666666666667</c:v>
                </c:pt>
                <c:pt idx="7240">
                  <c:v>120.68333333333334</c:v>
                </c:pt>
                <c:pt idx="7241">
                  <c:v>120.7</c:v>
                </c:pt>
                <c:pt idx="7242">
                  <c:v>120.71666666666667</c:v>
                </c:pt>
                <c:pt idx="7243">
                  <c:v>120.73333333333333</c:v>
                </c:pt>
                <c:pt idx="7244">
                  <c:v>120.75</c:v>
                </c:pt>
                <c:pt idx="7245">
                  <c:v>120.76666666666667</c:v>
                </c:pt>
                <c:pt idx="7246">
                  <c:v>120.78333333333333</c:v>
                </c:pt>
                <c:pt idx="7247">
                  <c:v>120.8</c:v>
                </c:pt>
                <c:pt idx="7248">
                  <c:v>120.81666666666666</c:v>
                </c:pt>
                <c:pt idx="7249">
                  <c:v>120.83333333333333</c:v>
                </c:pt>
                <c:pt idx="7250">
                  <c:v>120.85</c:v>
                </c:pt>
                <c:pt idx="7251">
                  <c:v>120.86666666666666</c:v>
                </c:pt>
                <c:pt idx="7252">
                  <c:v>120.88333333333334</c:v>
                </c:pt>
                <c:pt idx="7253">
                  <c:v>120.9</c:v>
                </c:pt>
                <c:pt idx="7254">
                  <c:v>120.91666666666667</c:v>
                </c:pt>
                <c:pt idx="7255">
                  <c:v>120.93333333333334</c:v>
                </c:pt>
                <c:pt idx="7256">
                  <c:v>120.95</c:v>
                </c:pt>
                <c:pt idx="7257">
                  <c:v>120.96666666666667</c:v>
                </c:pt>
                <c:pt idx="7258">
                  <c:v>120.98333333333333</c:v>
                </c:pt>
                <c:pt idx="7259">
                  <c:v>121</c:v>
                </c:pt>
                <c:pt idx="7260">
                  <c:v>121.01666666666667</c:v>
                </c:pt>
                <c:pt idx="7261">
                  <c:v>121.03333333333333</c:v>
                </c:pt>
                <c:pt idx="7262">
                  <c:v>121.05</c:v>
                </c:pt>
                <c:pt idx="7263">
                  <c:v>121.06666666666666</c:v>
                </c:pt>
                <c:pt idx="7264">
                  <c:v>121.08333333333333</c:v>
                </c:pt>
                <c:pt idx="7265">
                  <c:v>121.1</c:v>
                </c:pt>
                <c:pt idx="7266">
                  <c:v>121.11666666666666</c:v>
                </c:pt>
                <c:pt idx="7267">
                  <c:v>121.13333333333334</c:v>
                </c:pt>
                <c:pt idx="7268">
                  <c:v>121.15</c:v>
                </c:pt>
                <c:pt idx="7269">
                  <c:v>121.16666666666667</c:v>
                </c:pt>
                <c:pt idx="7270">
                  <c:v>121.18333333333334</c:v>
                </c:pt>
                <c:pt idx="7271">
                  <c:v>121.2</c:v>
                </c:pt>
                <c:pt idx="7272">
                  <c:v>121.21666666666667</c:v>
                </c:pt>
                <c:pt idx="7273">
                  <c:v>121.23333333333333</c:v>
                </c:pt>
                <c:pt idx="7274">
                  <c:v>121.25</c:v>
                </c:pt>
                <c:pt idx="7275">
                  <c:v>121.26666666666667</c:v>
                </c:pt>
                <c:pt idx="7276">
                  <c:v>121.28333333333333</c:v>
                </c:pt>
                <c:pt idx="7277">
                  <c:v>121.3</c:v>
                </c:pt>
                <c:pt idx="7278">
                  <c:v>121.31666666666666</c:v>
                </c:pt>
                <c:pt idx="7279">
                  <c:v>121.33333333333333</c:v>
                </c:pt>
                <c:pt idx="7280">
                  <c:v>121.35</c:v>
                </c:pt>
                <c:pt idx="7281">
                  <c:v>121.36666666666666</c:v>
                </c:pt>
                <c:pt idx="7282">
                  <c:v>121.38333333333334</c:v>
                </c:pt>
                <c:pt idx="7283">
                  <c:v>121.4</c:v>
                </c:pt>
                <c:pt idx="7284">
                  <c:v>121.41666666666667</c:v>
                </c:pt>
                <c:pt idx="7285">
                  <c:v>121.43333333333334</c:v>
                </c:pt>
                <c:pt idx="7286">
                  <c:v>121.45</c:v>
                </c:pt>
                <c:pt idx="7287">
                  <c:v>121.46666666666667</c:v>
                </c:pt>
                <c:pt idx="7288">
                  <c:v>121.48333333333333</c:v>
                </c:pt>
                <c:pt idx="7289">
                  <c:v>121.5</c:v>
                </c:pt>
                <c:pt idx="7290">
                  <c:v>121.51666666666667</c:v>
                </c:pt>
                <c:pt idx="7291">
                  <c:v>121.53333333333333</c:v>
                </c:pt>
                <c:pt idx="7292">
                  <c:v>121.55</c:v>
                </c:pt>
                <c:pt idx="7293">
                  <c:v>121.56666666666666</c:v>
                </c:pt>
                <c:pt idx="7294">
                  <c:v>121.58333333333333</c:v>
                </c:pt>
                <c:pt idx="7295">
                  <c:v>121.6</c:v>
                </c:pt>
                <c:pt idx="7296">
                  <c:v>121.61666666666666</c:v>
                </c:pt>
                <c:pt idx="7297">
                  <c:v>121.63333333333334</c:v>
                </c:pt>
                <c:pt idx="7298">
                  <c:v>121.65</c:v>
                </c:pt>
                <c:pt idx="7299">
                  <c:v>121.66666666666667</c:v>
                </c:pt>
                <c:pt idx="7300">
                  <c:v>121.68333333333334</c:v>
                </c:pt>
                <c:pt idx="7301">
                  <c:v>121.7</c:v>
                </c:pt>
                <c:pt idx="7302">
                  <c:v>121.71666666666667</c:v>
                </c:pt>
                <c:pt idx="7303">
                  <c:v>121.73333333333333</c:v>
                </c:pt>
                <c:pt idx="7304">
                  <c:v>121.75</c:v>
                </c:pt>
                <c:pt idx="7305">
                  <c:v>121.76666666666667</c:v>
                </c:pt>
                <c:pt idx="7306">
                  <c:v>121.78333333333333</c:v>
                </c:pt>
                <c:pt idx="7307">
                  <c:v>121.8</c:v>
                </c:pt>
                <c:pt idx="7308">
                  <c:v>121.81666666666666</c:v>
                </c:pt>
                <c:pt idx="7309">
                  <c:v>121.83333333333333</c:v>
                </c:pt>
                <c:pt idx="7310">
                  <c:v>121.85</c:v>
                </c:pt>
                <c:pt idx="7311">
                  <c:v>121.86666666666666</c:v>
                </c:pt>
                <c:pt idx="7312">
                  <c:v>121.88333333333334</c:v>
                </c:pt>
                <c:pt idx="7313">
                  <c:v>121.9</c:v>
                </c:pt>
                <c:pt idx="7314">
                  <c:v>121.91666666666667</c:v>
                </c:pt>
                <c:pt idx="7315">
                  <c:v>121.93333333333334</c:v>
                </c:pt>
                <c:pt idx="7316">
                  <c:v>121.95</c:v>
                </c:pt>
                <c:pt idx="7317">
                  <c:v>121.96666666666667</c:v>
                </c:pt>
                <c:pt idx="7318">
                  <c:v>121.98333333333333</c:v>
                </c:pt>
                <c:pt idx="7319">
                  <c:v>122</c:v>
                </c:pt>
                <c:pt idx="7320">
                  <c:v>122.01666666666667</c:v>
                </c:pt>
                <c:pt idx="7321">
                  <c:v>122.03333333333333</c:v>
                </c:pt>
                <c:pt idx="7322">
                  <c:v>122.05</c:v>
                </c:pt>
                <c:pt idx="7323">
                  <c:v>122.06666666666666</c:v>
                </c:pt>
                <c:pt idx="7324">
                  <c:v>122.08333333333333</c:v>
                </c:pt>
                <c:pt idx="7325">
                  <c:v>122.1</c:v>
                </c:pt>
                <c:pt idx="7326">
                  <c:v>122.11666666666666</c:v>
                </c:pt>
                <c:pt idx="7327">
                  <c:v>122.13333333333334</c:v>
                </c:pt>
                <c:pt idx="7328">
                  <c:v>122.15</c:v>
                </c:pt>
                <c:pt idx="7329">
                  <c:v>122.16666666666667</c:v>
                </c:pt>
                <c:pt idx="7330">
                  <c:v>122.18333333333334</c:v>
                </c:pt>
                <c:pt idx="7331">
                  <c:v>122.2</c:v>
                </c:pt>
                <c:pt idx="7332">
                  <c:v>122.21666666666667</c:v>
                </c:pt>
                <c:pt idx="7333">
                  <c:v>122.23333333333333</c:v>
                </c:pt>
                <c:pt idx="7334">
                  <c:v>122.25</c:v>
                </c:pt>
                <c:pt idx="7335">
                  <c:v>122.26666666666667</c:v>
                </c:pt>
                <c:pt idx="7336">
                  <c:v>122.28333333333333</c:v>
                </c:pt>
                <c:pt idx="7337">
                  <c:v>122.3</c:v>
                </c:pt>
                <c:pt idx="7338">
                  <c:v>122.31666666666666</c:v>
                </c:pt>
                <c:pt idx="7339">
                  <c:v>122.33333333333333</c:v>
                </c:pt>
                <c:pt idx="7340">
                  <c:v>122.35</c:v>
                </c:pt>
                <c:pt idx="7341">
                  <c:v>122.36666666666666</c:v>
                </c:pt>
                <c:pt idx="7342">
                  <c:v>122.38333333333334</c:v>
                </c:pt>
                <c:pt idx="7343">
                  <c:v>122.4</c:v>
                </c:pt>
                <c:pt idx="7344">
                  <c:v>122.41666666666667</c:v>
                </c:pt>
                <c:pt idx="7345">
                  <c:v>122.43333333333334</c:v>
                </c:pt>
                <c:pt idx="7346">
                  <c:v>122.45</c:v>
                </c:pt>
                <c:pt idx="7347">
                  <c:v>122.46666666666667</c:v>
                </c:pt>
                <c:pt idx="7348">
                  <c:v>122.48333333333333</c:v>
                </c:pt>
                <c:pt idx="7349">
                  <c:v>122.5</c:v>
                </c:pt>
                <c:pt idx="7350">
                  <c:v>122.51666666666667</c:v>
                </c:pt>
                <c:pt idx="7351">
                  <c:v>122.53333333333333</c:v>
                </c:pt>
                <c:pt idx="7352">
                  <c:v>122.55</c:v>
                </c:pt>
                <c:pt idx="7353">
                  <c:v>122.56666666666666</c:v>
                </c:pt>
                <c:pt idx="7354">
                  <c:v>122.58333333333333</c:v>
                </c:pt>
                <c:pt idx="7355">
                  <c:v>122.6</c:v>
                </c:pt>
                <c:pt idx="7356">
                  <c:v>122.61666666666666</c:v>
                </c:pt>
                <c:pt idx="7357">
                  <c:v>122.63333333333334</c:v>
                </c:pt>
                <c:pt idx="7358">
                  <c:v>122.65</c:v>
                </c:pt>
                <c:pt idx="7359">
                  <c:v>122.66666666666667</c:v>
                </c:pt>
                <c:pt idx="7360">
                  <c:v>122.68333333333334</c:v>
                </c:pt>
                <c:pt idx="7361">
                  <c:v>122.7</c:v>
                </c:pt>
                <c:pt idx="7362">
                  <c:v>122.71666666666667</c:v>
                </c:pt>
                <c:pt idx="7363">
                  <c:v>122.73333333333333</c:v>
                </c:pt>
                <c:pt idx="7364">
                  <c:v>122.75</c:v>
                </c:pt>
                <c:pt idx="7365">
                  <c:v>122.76666666666667</c:v>
                </c:pt>
                <c:pt idx="7366">
                  <c:v>122.78333333333333</c:v>
                </c:pt>
                <c:pt idx="7367">
                  <c:v>122.8</c:v>
                </c:pt>
                <c:pt idx="7368">
                  <c:v>122.81666666666666</c:v>
                </c:pt>
                <c:pt idx="7369">
                  <c:v>122.83333333333333</c:v>
                </c:pt>
                <c:pt idx="7370">
                  <c:v>122.85</c:v>
                </c:pt>
                <c:pt idx="7371">
                  <c:v>122.86666666666666</c:v>
                </c:pt>
                <c:pt idx="7372">
                  <c:v>122.88333333333334</c:v>
                </c:pt>
                <c:pt idx="7373">
                  <c:v>122.9</c:v>
                </c:pt>
                <c:pt idx="7374">
                  <c:v>122.91666666666667</c:v>
                </c:pt>
                <c:pt idx="7375">
                  <c:v>122.93333333333334</c:v>
                </c:pt>
                <c:pt idx="7376">
                  <c:v>122.95</c:v>
                </c:pt>
                <c:pt idx="7377">
                  <c:v>122.96666666666667</c:v>
                </c:pt>
                <c:pt idx="7378">
                  <c:v>122.98333333333333</c:v>
                </c:pt>
                <c:pt idx="7379">
                  <c:v>123</c:v>
                </c:pt>
                <c:pt idx="7380">
                  <c:v>123.01666666666667</c:v>
                </c:pt>
                <c:pt idx="7381">
                  <c:v>123.03333333333333</c:v>
                </c:pt>
                <c:pt idx="7382">
                  <c:v>123.05</c:v>
                </c:pt>
                <c:pt idx="7383">
                  <c:v>123.06666666666666</c:v>
                </c:pt>
                <c:pt idx="7384">
                  <c:v>123.08333333333333</c:v>
                </c:pt>
                <c:pt idx="7385">
                  <c:v>123.1</c:v>
                </c:pt>
                <c:pt idx="7386">
                  <c:v>123.11666666666666</c:v>
                </c:pt>
                <c:pt idx="7387">
                  <c:v>123.13333333333334</c:v>
                </c:pt>
                <c:pt idx="7388">
                  <c:v>123.15</c:v>
                </c:pt>
                <c:pt idx="7389">
                  <c:v>123.16666666666667</c:v>
                </c:pt>
                <c:pt idx="7390">
                  <c:v>123.18333333333334</c:v>
                </c:pt>
                <c:pt idx="7391">
                  <c:v>123.2</c:v>
                </c:pt>
                <c:pt idx="7392">
                  <c:v>123.21666666666667</c:v>
                </c:pt>
                <c:pt idx="7393">
                  <c:v>123.23333333333333</c:v>
                </c:pt>
                <c:pt idx="7394">
                  <c:v>123.25</c:v>
                </c:pt>
                <c:pt idx="7395">
                  <c:v>123.26666666666667</c:v>
                </c:pt>
                <c:pt idx="7396">
                  <c:v>123.28333333333333</c:v>
                </c:pt>
                <c:pt idx="7397">
                  <c:v>123.3</c:v>
                </c:pt>
                <c:pt idx="7398">
                  <c:v>123.31666666666666</c:v>
                </c:pt>
                <c:pt idx="7399">
                  <c:v>123.33333333333333</c:v>
                </c:pt>
                <c:pt idx="7400">
                  <c:v>123.35</c:v>
                </c:pt>
                <c:pt idx="7401">
                  <c:v>123.36666666666666</c:v>
                </c:pt>
                <c:pt idx="7402">
                  <c:v>123.38333333333334</c:v>
                </c:pt>
                <c:pt idx="7403">
                  <c:v>123.4</c:v>
                </c:pt>
                <c:pt idx="7404">
                  <c:v>123.41666666666667</c:v>
                </c:pt>
                <c:pt idx="7405">
                  <c:v>123.43333333333334</c:v>
                </c:pt>
                <c:pt idx="7406">
                  <c:v>123.45</c:v>
                </c:pt>
                <c:pt idx="7407">
                  <c:v>123.46666666666667</c:v>
                </c:pt>
                <c:pt idx="7408">
                  <c:v>123.48333333333333</c:v>
                </c:pt>
                <c:pt idx="7409">
                  <c:v>123.5</c:v>
                </c:pt>
                <c:pt idx="7410">
                  <c:v>123.51666666666667</c:v>
                </c:pt>
                <c:pt idx="7411">
                  <c:v>123.53333333333333</c:v>
                </c:pt>
                <c:pt idx="7412">
                  <c:v>123.55</c:v>
                </c:pt>
                <c:pt idx="7413">
                  <c:v>123.56666666666666</c:v>
                </c:pt>
                <c:pt idx="7414">
                  <c:v>123.58333333333333</c:v>
                </c:pt>
                <c:pt idx="7415">
                  <c:v>123.6</c:v>
                </c:pt>
                <c:pt idx="7416">
                  <c:v>123.61666666666666</c:v>
                </c:pt>
                <c:pt idx="7417">
                  <c:v>123.63333333333334</c:v>
                </c:pt>
                <c:pt idx="7418">
                  <c:v>123.65</c:v>
                </c:pt>
                <c:pt idx="7419">
                  <c:v>123.66666666666667</c:v>
                </c:pt>
                <c:pt idx="7420">
                  <c:v>123.68333333333334</c:v>
                </c:pt>
                <c:pt idx="7421">
                  <c:v>123.7</c:v>
                </c:pt>
                <c:pt idx="7422">
                  <c:v>123.71666666666667</c:v>
                </c:pt>
                <c:pt idx="7423">
                  <c:v>123.73333333333333</c:v>
                </c:pt>
                <c:pt idx="7424">
                  <c:v>123.75</c:v>
                </c:pt>
                <c:pt idx="7425">
                  <c:v>123.76666666666667</c:v>
                </c:pt>
                <c:pt idx="7426">
                  <c:v>123.78333333333333</c:v>
                </c:pt>
                <c:pt idx="7427">
                  <c:v>123.8</c:v>
                </c:pt>
                <c:pt idx="7428">
                  <c:v>123.81666666666666</c:v>
                </c:pt>
                <c:pt idx="7429">
                  <c:v>123.83333333333333</c:v>
                </c:pt>
                <c:pt idx="7430">
                  <c:v>123.85</c:v>
                </c:pt>
                <c:pt idx="7431">
                  <c:v>123.86666666666666</c:v>
                </c:pt>
                <c:pt idx="7432">
                  <c:v>123.88333333333334</c:v>
                </c:pt>
                <c:pt idx="7433">
                  <c:v>123.9</c:v>
                </c:pt>
                <c:pt idx="7434">
                  <c:v>123.91666666666667</c:v>
                </c:pt>
                <c:pt idx="7435">
                  <c:v>123.93333333333334</c:v>
                </c:pt>
                <c:pt idx="7436">
                  <c:v>123.95</c:v>
                </c:pt>
                <c:pt idx="7437">
                  <c:v>123.96666666666667</c:v>
                </c:pt>
                <c:pt idx="7438">
                  <c:v>123.98333333333333</c:v>
                </c:pt>
                <c:pt idx="7439">
                  <c:v>124</c:v>
                </c:pt>
                <c:pt idx="7440">
                  <c:v>124.01666666666667</c:v>
                </c:pt>
                <c:pt idx="7441">
                  <c:v>124.03333333333333</c:v>
                </c:pt>
                <c:pt idx="7442">
                  <c:v>124.05</c:v>
                </c:pt>
                <c:pt idx="7443">
                  <c:v>124.06666666666666</c:v>
                </c:pt>
                <c:pt idx="7444">
                  <c:v>124.08333333333333</c:v>
                </c:pt>
                <c:pt idx="7445">
                  <c:v>124.1</c:v>
                </c:pt>
                <c:pt idx="7446">
                  <c:v>124.11666666666666</c:v>
                </c:pt>
                <c:pt idx="7447">
                  <c:v>124.13333333333334</c:v>
                </c:pt>
                <c:pt idx="7448">
                  <c:v>124.15</c:v>
                </c:pt>
                <c:pt idx="7449">
                  <c:v>124.16666666666667</c:v>
                </c:pt>
                <c:pt idx="7450">
                  <c:v>124.18333333333334</c:v>
                </c:pt>
                <c:pt idx="7451">
                  <c:v>124.2</c:v>
                </c:pt>
                <c:pt idx="7452">
                  <c:v>124.21666666666667</c:v>
                </c:pt>
                <c:pt idx="7453">
                  <c:v>124.23333333333333</c:v>
                </c:pt>
                <c:pt idx="7454">
                  <c:v>124.25</c:v>
                </c:pt>
                <c:pt idx="7455">
                  <c:v>124.26666666666667</c:v>
                </c:pt>
                <c:pt idx="7456">
                  <c:v>124.28333333333333</c:v>
                </c:pt>
                <c:pt idx="7457">
                  <c:v>124.3</c:v>
                </c:pt>
                <c:pt idx="7458">
                  <c:v>124.31666666666666</c:v>
                </c:pt>
                <c:pt idx="7459">
                  <c:v>124.33333333333333</c:v>
                </c:pt>
                <c:pt idx="7460">
                  <c:v>124.35</c:v>
                </c:pt>
                <c:pt idx="7461">
                  <c:v>124.36666666666666</c:v>
                </c:pt>
                <c:pt idx="7462">
                  <c:v>124.38333333333334</c:v>
                </c:pt>
                <c:pt idx="7463">
                  <c:v>124.4</c:v>
                </c:pt>
                <c:pt idx="7464">
                  <c:v>124.41666666666667</c:v>
                </c:pt>
                <c:pt idx="7465">
                  <c:v>124.43333333333334</c:v>
                </c:pt>
                <c:pt idx="7466">
                  <c:v>124.45</c:v>
                </c:pt>
                <c:pt idx="7467">
                  <c:v>124.46666666666667</c:v>
                </c:pt>
                <c:pt idx="7468">
                  <c:v>124.48333333333333</c:v>
                </c:pt>
                <c:pt idx="7469">
                  <c:v>124.5</c:v>
                </c:pt>
                <c:pt idx="7470">
                  <c:v>124.51666666666667</c:v>
                </c:pt>
                <c:pt idx="7471">
                  <c:v>124.53333333333333</c:v>
                </c:pt>
                <c:pt idx="7472">
                  <c:v>124.55</c:v>
                </c:pt>
                <c:pt idx="7473">
                  <c:v>124.56666666666666</c:v>
                </c:pt>
                <c:pt idx="7474">
                  <c:v>124.58333333333333</c:v>
                </c:pt>
                <c:pt idx="7475">
                  <c:v>124.6</c:v>
                </c:pt>
                <c:pt idx="7476">
                  <c:v>124.61666666666666</c:v>
                </c:pt>
                <c:pt idx="7477">
                  <c:v>124.63333333333334</c:v>
                </c:pt>
                <c:pt idx="7478">
                  <c:v>124.65</c:v>
                </c:pt>
                <c:pt idx="7479">
                  <c:v>124.66666666666667</c:v>
                </c:pt>
                <c:pt idx="7480">
                  <c:v>124.68333333333334</c:v>
                </c:pt>
                <c:pt idx="7481">
                  <c:v>124.7</c:v>
                </c:pt>
                <c:pt idx="7482">
                  <c:v>124.71666666666667</c:v>
                </c:pt>
                <c:pt idx="7483">
                  <c:v>124.73333333333333</c:v>
                </c:pt>
                <c:pt idx="7484">
                  <c:v>124.75</c:v>
                </c:pt>
                <c:pt idx="7485">
                  <c:v>124.76666666666667</c:v>
                </c:pt>
                <c:pt idx="7486">
                  <c:v>124.78333333333333</c:v>
                </c:pt>
                <c:pt idx="7487">
                  <c:v>124.8</c:v>
                </c:pt>
                <c:pt idx="7488">
                  <c:v>124.81666666666666</c:v>
                </c:pt>
                <c:pt idx="7489">
                  <c:v>124.83333333333333</c:v>
                </c:pt>
                <c:pt idx="7490">
                  <c:v>124.85</c:v>
                </c:pt>
                <c:pt idx="7491">
                  <c:v>124.86666666666666</c:v>
                </c:pt>
                <c:pt idx="7492">
                  <c:v>124.88333333333334</c:v>
                </c:pt>
                <c:pt idx="7493">
                  <c:v>124.9</c:v>
                </c:pt>
                <c:pt idx="7494">
                  <c:v>124.91666666666667</c:v>
                </c:pt>
                <c:pt idx="7495">
                  <c:v>124.93333333333334</c:v>
                </c:pt>
                <c:pt idx="7496">
                  <c:v>124.95</c:v>
                </c:pt>
                <c:pt idx="7497">
                  <c:v>124.96666666666667</c:v>
                </c:pt>
                <c:pt idx="7498">
                  <c:v>124.98333333333333</c:v>
                </c:pt>
                <c:pt idx="7499">
                  <c:v>125</c:v>
                </c:pt>
                <c:pt idx="7500">
                  <c:v>125.01666666666667</c:v>
                </c:pt>
                <c:pt idx="7501">
                  <c:v>125.03333333333333</c:v>
                </c:pt>
                <c:pt idx="7502">
                  <c:v>125.05</c:v>
                </c:pt>
                <c:pt idx="7503">
                  <c:v>125.06666666666666</c:v>
                </c:pt>
                <c:pt idx="7504">
                  <c:v>125.08333333333333</c:v>
                </c:pt>
                <c:pt idx="7505">
                  <c:v>125.1</c:v>
                </c:pt>
                <c:pt idx="7506">
                  <c:v>125.11666666666666</c:v>
                </c:pt>
                <c:pt idx="7507">
                  <c:v>125.13333333333334</c:v>
                </c:pt>
                <c:pt idx="7508">
                  <c:v>125.15</c:v>
                </c:pt>
                <c:pt idx="7509">
                  <c:v>125.16666666666667</c:v>
                </c:pt>
                <c:pt idx="7510">
                  <c:v>125.18333333333334</c:v>
                </c:pt>
                <c:pt idx="7511">
                  <c:v>125.2</c:v>
                </c:pt>
                <c:pt idx="7512">
                  <c:v>125.21666666666667</c:v>
                </c:pt>
                <c:pt idx="7513">
                  <c:v>125.23333333333333</c:v>
                </c:pt>
                <c:pt idx="7514">
                  <c:v>125.25</c:v>
                </c:pt>
                <c:pt idx="7515">
                  <c:v>125.26666666666667</c:v>
                </c:pt>
                <c:pt idx="7516">
                  <c:v>125.28333333333333</c:v>
                </c:pt>
                <c:pt idx="7517">
                  <c:v>125.3</c:v>
                </c:pt>
                <c:pt idx="7518">
                  <c:v>125.31666666666666</c:v>
                </c:pt>
                <c:pt idx="7519">
                  <c:v>125.33333333333333</c:v>
                </c:pt>
                <c:pt idx="7520">
                  <c:v>125.35</c:v>
                </c:pt>
                <c:pt idx="7521">
                  <c:v>125.36666666666666</c:v>
                </c:pt>
                <c:pt idx="7522">
                  <c:v>125.38333333333334</c:v>
                </c:pt>
                <c:pt idx="7523">
                  <c:v>125.4</c:v>
                </c:pt>
                <c:pt idx="7524">
                  <c:v>125.41666666666667</c:v>
                </c:pt>
                <c:pt idx="7525">
                  <c:v>125.43333333333334</c:v>
                </c:pt>
                <c:pt idx="7526">
                  <c:v>125.45</c:v>
                </c:pt>
                <c:pt idx="7527">
                  <c:v>125.46666666666667</c:v>
                </c:pt>
                <c:pt idx="7528">
                  <c:v>125.48333333333333</c:v>
                </c:pt>
                <c:pt idx="7529">
                  <c:v>125.5</c:v>
                </c:pt>
                <c:pt idx="7530">
                  <c:v>125.51666666666667</c:v>
                </c:pt>
                <c:pt idx="7531">
                  <c:v>125.53333333333333</c:v>
                </c:pt>
                <c:pt idx="7532">
                  <c:v>125.55</c:v>
                </c:pt>
                <c:pt idx="7533">
                  <c:v>125.56666666666666</c:v>
                </c:pt>
                <c:pt idx="7534">
                  <c:v>125.58333333333333</c:v>
                </c:pt>
                <c:pt idx="7535">
                  <c:v>125.6</c:v>
                </c:pt>
                <c:pt idx="7536">
                  <c:v>125.61666666666666</c:v>
                </c:pt>
                <c:pt idx="7537">
                  <c:v>125.63333333333334</c:v>
                </c:pt>
                <c:pt idx="7538">
                  <c:v>125.65</c:v>
                </c:pt>
                <c:pt idx="7539">
                  <c:v>125.66666666666667</c:v>
                </c:pt>
                <c:pt idx="7540">
                  <c:v>125.68333333333334</c:v>
                </c:pt>
                <c:pt idx="7541">
                  <c:v>125.7</c:v>
                </c:pt>
                <c:pt idx="7542">
                  <c:v>125.71666666666667</c:v>
                </c:pt>
                <c:pt idx="7543">
                  <c:v>125.73333333333333</c:v>
                </c:pt>
                <c:pt idx="7544">
                  <c:v>125.75</c:v>
                </c:pt>
                <c:pt idx="7545">
                  <c:v>125.76666666666667</c:v>
                </c:pt>
                <c:pt idx="7546">
                  <c:v>125.78333333333333</c:v>
                </c:pt>
                <c:pt idx="7547">
                  <c:v>125.8</c:v>
                </c:pt>
                <c:pt idx="7548">
                  <c:v>125.81666666666666</c:v>
                </c:pt>
                <c:pt idx="7549">
                  <c:v>125.83333333333333</c:v>
                </c:pt>
                <c:pt idx="7550">
                  <c:v>125.85</c:v>
                </c:pt>
                <c:pt idx="7551">
                  <c:v>125.86666666666666</c:v>
                </c:pt>
                <c:pt idx="7552">
                  <c:v>125.88333333333334</c:v>
                </c:pt>
                <c:pt idx="7553">
                  <c:v>125.9</c:v>
                </c:pt>
                <c:pt idx="7554">
                  <c:v>125.91666666666667</c:v>
                </c:pt>
                <c:pt idx="7555">
                  <c:v>125.93333333333334</c:v>
                </c:pt>
                <c:pt idx="7556">
                  <c:v>125.95</c:v>
                </c:pt>
                <c:pt idx="7557">
                  <c:v>125.96666666666667</c:v>
                </c:pt>
                <c:pt idx="7558">
                  <c:v>125.98333333333333</c:v>
                </c:pt>
                <c:pt idx="7559">
                  <c:v>126</c:v>
                </c:pt>
                <c:pt idx="7560">
                  <c:v>126.01666666666667</c:v>
                </c:pt>
                <c:pt idx="7561">
                  <c:v>126.03333333333333</c:v>
                </c:pt>
                <c:pt idx="7562">
                  <c:v>126.05</c:v>
                </c:pt>
                <c:pt idx="7563">
                  <c:v>126.06666666666666</c:v>
                </c:pt>
                <c:pt idx="7564">
                  <c:v>126.08333333333333</c:v>
                </c:pt>
                <c:pt idx="7565">
                  <c:v>126.1</c:v>
                </c:pt>
                <c:pt idx="7566">
                  <c:v>126.11666666666666</c:v>
                </c:pt>
                <c:pt idx="7567">
                  <c:v>126.13333333333334</c:v>
                </c:pt>
                <c:pt idx="7568">
                  <c:v>126.15</c:v>
                </c:pt>
                <c:pt idx="7569">
                  <c:v>126.16666666666667</c:v>
                </c:pt>
                <c:pt idx="7570">
                  <c:v>126.18333333333334</c:v>
                </c:pt>
                <c:pt idx="7571">
                  <c:v>126.2</c:v>
                </c:pt>
                <c:pt idx="7572">
                  <c:v>126.21666666666667</c:v>
                </c:pt>
                <c:pt idx="7573">
                  <c:v>126.23333333333333</c:v>
                </c:pt>
                <c:pt idx="7574">
                  <c:v>126.25</c:v>
                </c:pt>
                <c:pt idx="7575">
                  <c:v>126.26666666666667</c:v>
                </c:pt>
                <c:pt idx="7576">
                  <c:v>126.28333333333333</c:v>
                </c:pt>
                <c:pt idx="7577">
                  <c:v>126.3</c:v>
                </c:pt>
                <c:pt idx="7578">
                  <c:v>126.31666666666666</c:v>
                </c:pt>
                <c:pt idx="7579">
                  <c:v>126.33333333333333</c:v>
                </c:pt>
                <c:pt idx="7580">
                  <c:v>126.35</c:v>
                </c:pt>
                <c:pt idx="7581">
                  <c:v>126.36666666666666</c:v>
                </c:pt>
                <c:pt idx="7582">
                  <c:v>126.38333333333334</c:v>
                </c:pt>
                <c:pt idx="7583">
                  <c:v>126.4</c:v>
                </c:pt>
                <c:pt idx="7584">
                  <c:v>126.41666666666667</c:v>
                </c:pt>
                <c:pt idx="7585">
                  <c:v>126.43333333333334</c:v>
                </c:pt>
                <c:pt idx="7586">
                  <c:v>126.45</c:v>
                </c:pt>
                <c:pt idx="7587">
                  <c:v>126.46666666666667</c:v>
                </c:pt>
                <c:pt idx="7588">
                  <c:v>126.48333333333333</c:v>
                </c:pt>
                <c:pt idx="7589">
                  <c:v>126.5</c:v>
                </c:pt>
                <c:pt idx="7590">
                  <c:v>126.51666666666667</c:v>
                </c:pt>
                <c:pt idx="7591">
                  <c:v>126.53333333333333</c:v>
                </c:pt>
                <c:pt idx="7592">
                  <c:v>126.55</c:v>
                </c:pt>
                <c:pt idx="7593">
                  <c:v>126.56666666666666</c:v>
                </c:pt>
                <c:pt idx="7594">
                  <c:v>126.58333333333333</c:v>
                </c:pt>
                <c:pt idx="7595">
                  <c:v>126.6</c:v>
                </c:pt>
                <c:pt idx="7596">
                  <c:v>126.61666666666666</c:v>
                </c:pt>
                <c:pt idx="7597">
                  <c:v>126.63333333333334</c:v>
                </c:pt>
                <c:pt idx="7598">
                  <c:v>126.65</c:v>
                </c:pt>
                <c:pt idx="7599">
                  <c:v>126.66666666666667</c:v>
                </c:pt>
                <c:pt idx="7600">
                  <c:v>126.68333333333334</c:v>
                </c:pt>
                <c:pt idx="7601">
                  <c:v>126.7</c:v>
                </c:pt>
                <c:pt idx="7602">
                  <c:v>126.71666666666667</c:v>
                </c:pt>
                <c:pt idx="7603">
                  <c:v>126.73333333333333</c:v>
                </c:pt>
                <c:pt idx="7604">
                  <c:v>126.75</c:v>
                </c:pt>
                <c:pt idx="7605">
                  <c:v>126.76666666666667</c:v>
                </c:pt>
                <c:pt idx="7606">
                  <c:v>126.78333333333333</c:v>
                </c:pt>
                <c:pt idx="7607">
                  <c:v>126.8</c:v>
                </c:pt>
                <c:pt idx="7608">
                  <c:v>126.81666666666666</c:v>
                </c:pt>
                <c:pt idx="7609">
                  <c:v>126.83333333333333</c:v>
                </c:pt>
                <c:pt idx="7610">
                  <c:v>126.85</c:v>
                </c:pt>
                <c:pt idx="7611">
                  <c:v>126.86666666666666</c:v>
                </c:pt>
                <c:pt idx="7612">
                  <c:v>126.88333333333334</c:v>
                </c:pt>
                <c:pt idx="7613">
                  <c:v>126.9</c:v>
                </c:pt>
                <c:pt idx="7614">
                  <c:v>126.91666666666667</c:v>
                </c:pt>
                <c:pt idx="7615">
                  <c:v>126.93333333333334</c:v>
                </c:pt>
                <c:pt idx="7616">
                  <c:v>126.95</c:v>
                </c:pt>
                <c:pt idx="7617">
                  <c:v>126.96666666666667</c:v>
                </c:pt>
                <c:pt idx="7618">
                  <c:v>126.98333333333333</c:v>
                </c:pt>
                <c:pt idx="7619">
                  <c:v>127</c:v>
                </c:pt>
                <c:pt idx="7620">
                  <c:v>127.01666666666667</c:v>
                </c:pt>
                <c:pt idx="7621">
                  <c:v>127.03333333333333</c:v>
                </c:pt>
                <c:pt idx="7622">
                  <c:v>127.05</c:v>
                </c:pt>
                <c:pt idx="7623">
                  <c:v>127.06666666666666</c:v>
                </c:pt>
                <c:pt idx="7624">
                  <c:v>127.08333333333333</c:v>
                </c:pt>
                <c:pt idx="7625">
                  <c:v>127.1</c:v>
                </c:pt>
                <c:pt idx="7626">
                  <c:v>127.11666666666666</c:v>
                </c:pt>
                <c:pt idx="7627">
                  <c:v>127.13333333333334</c:v>
                </c:pt>
                <c:pt idx="7628">
                  <c:v>127.15</c:v>
                </c:pt>
                <c:pt idx="7629">
                  <c:v>127.16666666666667</c:v>
                </c:pt>
                <c:pt idx="7630">
                  <c:v>127.18333333333334</c:v>
                </c:pt>
                <c:pt idx="7631">
                  <c:v>127.2</c:v>
                </c:pt>
                <c:pt idx="7632">
                  <c:v>127.21666666666667</c:v>
                </c:pt>
                <c:pt idx="7633">
                  <c:v>127.23333333333333</c:v>
                </c:pt>
                <c:pt idx="7634">
                  <c:v>127.25</c:v>
                </c:pt>
                <c:pt idx="7635">
                  <c:v>127.26666666666667</c:v>
                </c:pt>
                <c:pt idx="7636">
                  <c:v>127.28333333333333</c:v>
                </c:pt>
                <c:pt idx="7637">
                  <c:v>127.3</c:v>
                </c:pt>
                <c:pt idx="7638">
                  <c:v>127.31666666666666</c:v>
                </c:pt>
                <c:pt idx="7639">
                  <c:v>127.33333333333333</c:v>
                </c:pt>
                <c:pt idx="7640">
                  <c:v>127.35</c:v>
                </c:pt>
                <c:pt idx="7641">
                  <c:v>127.36666666666666</c:v>
                </c:pt>
                <c:pt idx="7642">
                  <c:v>127.38333333333334</c:v>
                </c:pt>
                <c:pt idx="7643">
                  <c:v>127.4</c:v>
                </c:pt>
                <c:pt idx="7644">
                  <c:v>127.41666666666667</c:v>
                </c:pt>
                <c:pt idx="7645">
                  <c:v>127.43333333333334</c:v>
                </c:pt>
                <c:pt idx="7646">
                  <c:v>127.45</c:v>
                </c:pt>
                <c:pt idx="7647">
                  <c:v>127.46666666666667</c:v>
                </c:pt>
                <c:pt idx="7648">
                  <c:v>127.48333333333333</c:v>
                </c:pt>
                <c:pt idx="7649">
                  <c:v>127.5</c:v>
                </c:pt>
                <c:pt idx="7650">
                  <c:v>127.51666666666667</c:v>
                </c:pt>
                <c:pt idx="7651">
                  <c:v>127.53333333333333</c:v>
                </c:pt>
                <c:pt idx="7652">
                  <c:v>127.55</c:v>
                </c:pt>
                <c:pt idx="7653">
                  <c:v>127.56666666666666</c:v>
                </c:pt>
                <c:pt idx="7654">
                  <c:v>127.58333333333333</c:v>
                </c:pt>
                <c:pt idx="7655">
                  <c:v>127.6</c:v>
                </c:pt>
                <c:pt idx="7656">
                  <c:v>127.61666666666666</c:v>
                </c:pt>
                <c:pt idx="7657">
                  <c:v>127.63333333333334</c:v>
                </c:pt>
                <c:pt idx="7658">
                  <c:v>127.65</c:v>
                </c:pt>
                <c:pt idx="7659">
                  <c:v>127.66666666666667</c:v>
                </c:pt>
                <c:pt idx="7660">
                  <c:v>127.68333333333334</c:v>
                </c:pt>
                <c:pt idx="7661">
                  <c:v>127.7</c:v>
                </c:pt>
                <c:pt idx="7662">
                  <c:v>127.71666666666667</c:v>
                </c:pt>
                <c:pt idx="7663">
                  <c:v>127.73333333333333</c:v>
                </c:pt>
                <c:pt idx="7664">
                  <c:v>127.75</c:v>
                </c:pt>
                <c:pt idx="7665">
                  <c:v>127.76666666666667</c:v>
                </c:pt>
                <c:pt idx="7666">
                  <c:v>127.78333333333333</c:v>
                </c:pt>
                <c:pt idx="7667">
                  <c:v>127.8</c:v>
                </c:pt>
                <c:pt idx="7668">
                  <c:v>127.81666666666666</c:v>
                </c:pt>
                <c:pt idx="7669">
                  <c:v>127.83333333333333</c:v>
                </c:pt>
                <c:pt idx="7670">
                  <c:v>127.85</c:v>
                </c:pt>
                <c:pt idx="7671">
                  <c:v>127.86666666666666</c:v>
                </c:pt>
                <c:pt idx="7672">
                  <c:v>127.88333333333334</c:v>
                </c:pt>
                <c:pt idx="7673">
                  <c:v>127.9</c:v>
                </c:pt>
                <c:pt idx="7674">
                  <c:v>127.91666666666667</c:v>
                </c:pt>
                <c:pt idx="7675">
                  <c:v>127.93333333333334</c:v>
                </c:pt>
                <c:pt idx="7676">
                  <c:v>127.95</c:v>
                </c:pt>
                <c:pt idx="7677">
                  <c:v>127.96666666666667</c:v>
                </c:pt>
                <c:pt idx="7678">
                  <c:v>127.98333333333333</c:v>
                </c:pt>
                <c:pt idx="7679">
                  <c:v>128</c:v>
                </c:pt>
                <c:pt idx="7680">
                  <c:v>128.01666666666668</c:v>
                </c:pt>
                <c:pt idx="7681">
                  <c:v>128.03333333333333</c:v>
                </c:pt>
                <c:pt idx="7682">
                  <c:v>128.05000000000001</c:v>
                </c:pt>
                <c:pt idx="7683">
                  <c:v>128.06666666666666</c:v>
                </c:pt>
                <c:pt idx="7684">
                  <c:v>128.08333333333334</c:v>
                </c:pt>
                <c:pt idx="7685">
                  <c:v>128.1</c:v>
                </c:pt>
                <c:pt idx="7686">
                  <c:v>128.11666666666667</c:v>
                </c:pt>
                <c:pt idx="7687">
                  <c:v>128.13333333333333</c:v>
                </c:pt>
                <c:pt idx="7688">
                  <c:v>128.15</c:v>
                </c:pt>
                <c:pt idx="7689">
                  <c:v>128.16666666666666</c:v>
                </c:pt>
                <c:pt idx="7690">
                  <c:v>128.18333333333334</c:v>
                </c:pt>
                <c:pt idx="7691">
                  <c:v>128.19999999999999</c:v>
                </c:pt>
                <c:pt idx="7692">
                  <c:v>128.21666666666667</c:v>
                </c:pt>
                <c:pt idx="7693">
                  <c:v>128.23333333333332</c:v>
                </c:pt>
                <c:pt idx="7694">
                  <c:v>128.25</c:v>
                </c:pt>
                <c:pt idx="7695">
                  <c:v>128.26666666666668</c:v>
                </c:pt>
                <c:pt idx="7696">
                  <c:v>128.28333333333333</c:v>
                </c:pt>
                <c:pt idx="7697">
                  <c:v>128.30000000000001</c:v>
                </c:pt>
                <c:pt idx="7698">
                  <c:v>128.31666666666666</c:v>
                </c:pt>
                <c:pt idx="7699">
                  <c:v>128.33333333333334</c:v>
                </c:pt>
                <c:pt idx="7700">
                  <c:v>128.35</c:v>
                </c:pt>
                <c:pt idx="7701">
                  <c:v>128.36666666666667</c:v>
                </c:pt>
                <c:pt idx="7702">
                  <c:v>128.38333333333333</c:v>
                </c:pt>
                <c:pt idx="7703">
                  <c:v>128.4</c:v>
                </c:pt>
                <c:pt idx="7704">
                  <c:v>128.41666666666666</c:v>
                </c:pt>
                <c:pt idx="7705">
                  <c:v>128.43333333333334</c:v>
                </c:pt>
                <c:pt idx="7706">
                  <c:v>128.44999999999999</c:v>
                </c:pt>
                <c:pt idx="7707">
                  <c:v>128.46666666666667</c:v>
                </c:pt>
                <c:pt idx="7708">
                  <c:v>128.48333333333332</c:v>
                </c:pt>
                <c:pt idx="7709">
                  <c:v>128.5</c:v>
                </c:pt>
                <c:pt idx="7710">
                  <c:v>128.51666666666668</c:v>
                </c:pt>
                <c:pt idx="7711">
                  <c:v>128.53333333333333</c:v>
                </c:pt>
                <c:pt idx="7712">
                  <c:v>128.55000000000001</c:v>
                </c:pt>
                <c:pt idx="7713">
                  <c:v>128.56666666666666</c:v>
                </c:pt>
                <c:pt idx="7714">
                  <c:v>128.58333333333334</c:v>
                </c:pt>
                <c:pt idx="7715">
                  <c:v>128.6</c:v>
                </c:pt>
                <c:pt idx="7716">
                  <c:v>128.61666666666667</c:v>
                </c:pt>
                <c:pt idx="7717">
                  <c:v>128.63333333333333</c:v>
                </c:pt>
                <c:pt idx="7718">
                  <c:v>128.65</c:v>
                </c:pt>
                <c:pt idx="7719">
                  <c:v>128.66666666666666</c:v>
                </c:pt>
                <c:pt idx="7720">
                  <c:v>128.68333333333334</c:v>
                </c:pt>
                <c:pt idx="7721">
                  <c:v>128.69999999999999</c:v>
                </c:pt>
                <c:pt idx="7722">
                  <c:v>128.71666666666667</c:v>
                </c:pt>
                <c:pt idx="7723">
                  <c:v>128.73333333333332</c:v>
                </c:pt>
                <c:pt idx="7724">
                  <c:v>128.75</c:v>
                </c:pt>
                <c:pt idx="7725">
                  <c:v>128.76666666666668</c:v>
                </c:pt>
                <c:pt idx="7726">
                  <c:v>128.78333333333333</c:v>
                </c:pt>
                <c:pt idx="7727">
                  <c:v>128.80000000000001</c:v>
                </c:pt>
                <c:pt idx="7728">
                  <c:v>128.81666666666666</c:v>
                </c:pt>
                <c:pt idx="7729">
                  <c:v>128.83333333333334</c:v>
                </c:pt>
                <c:pt idx="7730">
                  <c:v>128.85</c:v>
                </c:pt>
                <c:pt idx="7731">
                  <c:v>128.86666666666667</c:v>
                </c:pt>
                <c:pt idx="7732">
                  <c:v>128.88333333333333</c:v>
                </c:pt>
                <c:pt idx="7733">
                  <c:v>128.9</c:v>
                </c:pt>
                <c:pt idx="7734">
                  <c:v>128.91666666666666</c:v>
                </c:pt>
                <c:pt idx="7735">
                  <c:v>128.93333333333334</c:v>
                </c:pt>
                <c:pt idx="7736">
                  <c:v>128.94999999999999</c:v>
                </c:pt>
                <c:pt idx="7737">
                  <c:v>128.96666666666667</c:v>
                </c:pt>
                <c:pt idx="7738">
                  <c:v>128.98333333333332</c:v>
                </c:pt>
                <c:pt idx="7739">
                  <c:v>129</c:v>
                </c:pt>
                <c:pt idx="7740">
                  <c:v>129.01666666666668</c:v>
                </c:pt>
                <c:pt idx="7741">
                  <c:v>129.03333333333333</c:v>
                </c:pt>
                <c:pt idx="7742">
                  <c:v>129.05000000000001</c:v>
                </c:pt>
                <c:pt idx="7743">
                  <c:v>129.06666666666666</c:v>
                </c:pt>
                <c:pt idx="7744">
                  <c:v>129.08333333333334</c:v>
                </c:pt>
                <c:pt idx="7745">
                  <c:v>129.1</c:v>
                </c:pt>
                <c:pt idx="7746">
                  <c:v>129.11666666666667</c:v>
                </c:pt>
                <c:pt idx="7747">
                  <c:v>129.13333333333333</c:v>
                </c:pt>
                <c:pt idx="7748">
                  <c:v>129.15</c:v>
                </c:pt>
                <c:pt idx="7749">
                  <c:v>129.16666666666666</c:v>
                </c:pt>
                <c:pt idx="7750">
                  <c:v>129.18333333333334</c:v>
                </c:pt>
                <c:pt idx="7751">
                  <c:v>129.19999999999999</c:v>
                </c:pt>
                <c:pt idx="7752">
                  <c:v>129.21666666666667</c:v>
                </c:pt>
                <c:pt idx="7753">
                  <c:v>129.23333333333332</c:v>
                </c:pt>
                <c:pt idx="7754">
                  <c:v>129.25</c:v>
                </c:pt>
                <c:pt idx="7755">
                  <c:v>129.26666666666668</c:v>
                </c:pt>
                <c:pt idx="7756">
                  <c:v>129.28333333333333</c:v>
                </c:pt>
                <c:pt idx="7757">
                  <c:v>129.30000000000001</c:v>
                </c:pt>
                <c:pt idx="7758">
                  <c:v>129.31666666666666</c:v>
                </c:pt>
                <c:pt idx="7759">
                  <c:v>129.33333333333334</c:v>
                </c:pt>
                <c:pt idx="7760">
                  <c:v>129.35</c:v>
                </c:pt>
                <c:pt idx="7761">
                  <c:v>129.36666666666667</c:v>
                </c:pt>
                <c:pt idx="7762">
                  <c:v>129.38333333333333</c:v>
                </c:pt>
                <c:pt idx="7763">
                  <c:v>129.4</c:v>
                </c:pt>
                <c:pt idx="7764">
                  <c:v>129.41666666666666</c:v>
                </c:pt>
                <c:pt idx="7765">
                  <c:v>129.43333333333334</c:v>
                </c:pt>
                <c:pt idx="7766">
                  <c:v>129.44999999999999</c:v>
                </c:pt>
                <c:pt idx="7767">
                  <c:v>129.46666666666667</c:v>
                </c:pt>
                <c:pt idx="7768">
                  <c:v>129.48333333333332</c:v>
                </c:pt>
                <c:pt idx="7769">
                  <c:v>129.5</c:v>
                </c:pt>
                <c:pt idx="7770">
                  <c:v>129.51666666666668</c:v>
                </c:pt>
                <c:pt idx="7771">
                  <c:v>129.53333333333333</c:v>
                </c:pt>
                <c:pt idx="7772">
                  <c:v>129.55000000000001</c:v>
                </c:pt>
                <c:pt idx="7773">
                  <c:v>129.56666666666666</c:v>
                </c:pt>
                <c:pt idx="7774">
                  <c:v>129.58333333333334</c:v>
                </c:pt>
                <c:pt idx="7775">
                  <c:v>129.6</c:v>
                </c:pt>
                <c:pt idx="7776">
                  <c:v>129.61666666666667</c:v>
                </c:pt>
                <c:pt idx="7777">
                  <c:v>129.63333333333333</c:v>
                </c:pt>
                <c:pt idx="7778">
                  <c:v>129.65</c:v>
                </c:pt>
                <c:pt idx="7779">
                  <c:v>129.66666666666666</c:v>
                </c:pt>
                <c:pt idx="7780">
                  <c:v>129.68333333333334</c:v>
                </c:pt>
                <c:pt idx="7781">
                  <c:v>129.69999999999999</c:v>
                </c:pt>
                <c:pt idx="7782">
                  <c:v>129.71666666666667</c:v>
                </c:pt>
                <c:pt idx="7783">
                  <c:v>129.73333333333332</c:v>
                </c:pt>
                <c:pt idx="7784">
                  <c:v>129.75</c:v>
                </c:pt>
                <c:pt idx="7785">
                  <c:v>129.76666666666668</c:v>
                </c:pt>
                <c:pt idx="7786">
                  <c:v>129.78333333333333</c:v>
                </c:pt>
                <c:pt idx="7787">
                  <c:v>129.80000000000001</c:v>
                </c:pt>
                <c:pt idx="7788">
                  <c:v>129.81666666666666</c:v>
                </c:pt>
                <c:pt idx="7789">
                  <c:v>129.83333333333334</c:v>
                </c:pt>
                <c:pt idx="7790">
                  <c:v>129.85</c:v>
                </c:pt>
                <c:pt idx="7791">
                  <c:v>129.86666666666667</c:v>
                </c:pt>
                <c:pt idx="7792">
                  <c:v>129.88333333333333</c:v>
                </c:pt>
                <c:pt idx="7793">
                  <c:v>129.9</c:v>
                </c:pt>
                <c:pt idx="7794">
                  <c:v>129.91666666666666</c:v>
                </c:pt>
                <c:pt idx="7795">
                  <c:v>129.93333333333334</c:v>
                </c:pt>
                <c:pt idx="7796">
                  <c:v>129.94999999999999</c:v>
                </c:pt>
                <c:pt idx="7797">
                  <c:v>129.96666666666667</c:v>
                </c:pt>
                <c:pt idx="7798">
                  <c:v>129.98333333333332</c:v>
                </c:pt>
                <c:pt idx="7799">
                  <c:v>130</c:v>
                </c:pt>
                <c:pt idx="7800">
                  <c:v>130.01666666666668</c:v>
                </c:pt>
                <c:pt idx="7801">
                  <c:v>130.03333333333333</c:v>
                </c:pt>
                <c:pt idx="7802">
                  <c:v>130.05000000000001</c:v>
                </c:pt>
                <c:pt idx="7803">
                  <c:v>130.06666666666666</c:v>
                </c:pt>
                <c:pt idx="7804">
                  <c:v>130.08333333333334</c:v>
                </c:pt>
                <c:pt idx="7805">
                  <c:v>130.1</c:v>
                </c:pt>
                <c:pt idx="7806">
                  <c:v>130.11666666666667</c:v>
                </c:pt>
                <c:pt idx="7807">
                  <c:v>130.13333333333333</c:v>
                </c:pt>
                <c:pt idx="7808">
                  <c:v>130.15</c:v>
                </c:pt>
                <c:pt idx="7809">
                  <c:v>130.16666666666666</c:v>
                </c:pt>
                <c:pt idx="7810">
                  <c:v>130.18333333333334</c:v>
                </c:pt>
                <c:pt idx="7811">
                  <c:v>130.19999999999999</c:v>
                </c:pt>
                <c:pt idx="7812">
                  <c:v>130.21666666666667</c:v>
                </c:pt>
                <c:pt idx="7813">
                  <c:v>130.23333333333332</c:v>
                </c:pt>
                <c:pt idx="7814">
                  <c:v>130.25</c:v>
                </c:pt>
                <c:pt idx="7815">
                  <c:v>130.26666666666668</c:v>
                </c:pt>
                <c:pt idx="7816">
                  <c:v>130.28333333333333</c:v>
                </c:pt>
                <c:pt idx="7817">
                  <c:v>130.30000000000001</c:v>
                </c:pt>
                <c:pt idx="7818">
                  <c:v>130.31666666666666</c:v>
                </c:pt>
                <c:pt idx="7819">
                  <c:v>130.33333333333334</c:v>
                </c:pt>
                <c:pt idx="7820">
                  <c:v>130.35</c:v>
                </c:pt>
                <c:pt idx="7821">
                  <c:v>130.36666666666667</c:v>
                </c:pt>
                <c:pt idx="7822">
                  <c:v>130.38333333333333</c:v>
                </c:pt>
                <c:pt idx="7823">
                  <c:v>130.4</c:v>
                </c:pt>
                <c:pt idx="7824">
                  <c:v>130.41666666666666</c:v>
                </c:pt>
                <c:pt idx="7825">
                  <c:v>130.43333333333334</c:v>
                </c:pt>
                <c:pt idx="7826">
                  <c:v>130.44999999999999</c:v>
                </c:pt>
                <c:pt idx="7827">
                  <c:v>130.46666666666667</c:v>
                </c:pt>
                <c:pt idx="7828">
                  <c:v>130.48333333333332</c:v>
                </c:pt>
                <c:pt idx="7829">
                  <c:v>130.5</c:v>
                </c:pt>
                <c:pt idx="7830">
                  <c:v>130.51666666666668</c:v>
                </c:pt>
                <c:pt idx="7831">
                  <c:v>130.53333333333333</c:v>
                </c:pt>
                <c:pt idx="7832">
                  <c:v>130.55000000000001</c:v>
                </c:pt>
                <c:pt idx="7833">
                  <c:v>130.56666666666666</c:v>
                </c:pt>
                <c:pt idx="7834">
                  <c:v>130.58333333333334</c:v>
                </c:pt>
                <c:pt idx="7835">
                  <c:v>130.6</c:v>
                </c:pt>
                <c:pt idx="7836">
                  <c:v>130.61666666666667</c:v>
                </c:pt>
                <c:pt idx="7837">
                  <c:v>130.63333333333333</c:v>
                </c:pt>
                <c:pt idx="7838">
                  <c:v>130.65</c:v>
                </c:pt>
                <c:pt idx="7839">
                  <c:v>130.66666666666666</c:v>
                </c:pt>
                <c:pt idx="7840">
                  <c:v>130.68333333333334</c:v>
                </c:pt>
                <c:pt idx="7841">
                  <c:v>130.69999999999999</c:v>
                </c:pt>
                <c:pt idx="7842">
                  <c:v>130.71666666666667</c:v>
                </c:pt>
                <c:pt idx="7843">
                  <c:v>130.73333333333332</c:v>
                </c:pt>
                <c:pt idx="7844">
                  <c:v>130.75</c:v>
                </c:pt>
                <c:pt idx="7845">
                  <c:v>130.76666666666668</c:v>
                </c:pt>
                <c:pt idx="7846">
                  <c:v>130.78333333333333</c:v>
                </c:pt>
                <c:pt idx="7847">
                  <c:v>130.80000000000001</c:v>
                </c:pt>
                <c:pt idx="7848">
                  <c:v>130.81666666666666</c:v>
                </c:pt>
                <c:pt idx="7849">
                  <c:v>130.83333333333334</c:v>
                </c:pt>
                <c:pt idx="7850">
                  <c:v>130.85</c:v>
                </c:pt>
                <c:pt idx="7851">
                  <c:v>130.86666666666667</c:v>
                </c:pt>
                <c:pt idx="7852">
                  <c:v>130.88333333333333</c:v>
                </c:pt>
                <c:pt idx="7853">
                  <c:v>130.9</c:v>
                </c:pt>
                <c:pt idx="7854">
                  <c:v>130.91666666666666</c:v>
                </c:pt>
                <c:pt idx="7855">
                  <c:v>130.93333333333334</c:v>
                </c:pt>
                <c:pt idx="7856">
                  <c:v>130.94999999999999</c:v>
                </c:pt>
                <c:pt idx="7857">
                  <c:v>130.96666666666667</c:v>
                </c:pt>
                <c:pt idx="7858">
                  <c:v>130.98333333333332</c:v>
                </c:pt>
                <c:pt idx="7859">
                  <c:v>131</c:v>
                </c:pt>
                <c:pt idx="7860">
                  <c:v>131.01666666666668</c:v>
                </c:pt>
                <c:pt idx="7861">
                  <c:v>131.03333333333333</c:v>
                </c:pt>
                <c:pt idx="7862">
                  <c:v>131.05000000000001</c:v>
                </c:pt>
                <c:pt idx="7863">
                  <c:v>131.06666666666666</c:v>
                </c:pt>
                <c:pt idx="7864">
                  <c:v>131.08333333333334</c:v>
                </c:pt>
                <c:pt idx="7865">
                  <c:v>131.1</c:v>
                </c:pt>
                <c:pt idx="7866">
                  <c:v>131.11666666666667</c:v>
                </c:pt>
                <c:pt idx="7867">
                  <c:v>131.13333333333333</c:v>
                </c:pt>
                <c:pt idx="7868">
                  <c:v>131.15</c:v>
                </c:pt>
                <c:pt idx="7869">
                  <c:v>131.16666666666666</c:v>
                </c:pt>
                <c:pt idx="7870">
                  <c:v>131.18333333333334</c:v>
                </c:pt>
                <c:pt idx="7871">
                  <c:v>131.19999999999999</c:v>
                </c:pt>
                <c:pt idx="7872">
                  <c:v>131.21666666666667</c:v>
                </c:pt>
                <c:pt idx="7873">
                  <c:v>131.23333333333332</c:v>
                </c:pt>
                <c:pt idx="7874">
                  <c:v>131.25</c:v>
                </c:pt>
                <c:pt idx="7875">
                  <c:v>131.26666666666668</c:v>
                </c:pt>
                <c:pt idx="7876">
                  <c:v>131.28333333333333</c:v>
                </c:pt>
                <c:pt idx="7877">
                  <c:v>131.30000000000001</c:v>
                </c:pt>
                <c:pt idx="7878">
                  <c:v>131.31666666666666</c:v>
                </c:pt>
                <c:pt idx="7879">
                  <c:v>131.33333333333334</c:v>
                </c:pt>
                <c:pt idx="7880">
                  <c:v>131.35</c:v>
                </c:pt>
                <c:pt idx="7881">
                  <c:v>131.36666666666667</c:v>
                </c:pt>
                <c:pt idx="7882">
                  <c:v>131.38333333333333</c:v>
                </c:pt>
                <c:pt idx="7883">
                  <c:v>131.4</c:v>
                </c:pt>
                <c:pt idx="7884">
                  <c:v>131.41666666666666</c:v>
                </c:pt>
                <c:pt idx="7885">
                  <c:v>131.43333333333334</c:v>
                </c:pt>
                <c:pt idx="7886">
                  <c:v>131.44999999999999</c:v>
                </c:pt>
                <c:pt idx="7887">
                  <c:v>131.46666666666667</c:v>
                </c:pt>
                <c:pt idx="7888">
                  <c:v>131.48333333333332</c:v>
                </c:pt>
                <c:pt idx="7889">
                  <c:v>131.5</c:v>
                </c:pt>
                <c:pt idx="7890">
                  <c:v>131.51666666666668</c:v>
                </c:pt>
                <c:pt idx="7891">
                  <c:v>131.53333333333333</c:v>
                </c:pt>
                <c:pt idx="7892">
                  <c:v>131.55000000000001</c:v>
                </c:pt>
                <c:pt idx="7893">
                  <c:v>131.56666666666666</c:v>
                </c:pt>
                <c:pt idx="7894">
                  <c:v>131.58333333333334</c:v>
                </c:pt>
                <c:pt idx="7895">
                  <c:v>131.6</c:v>
                </c:pt>
                <c:pt idx="7896">
                  <c:v>131.61666666666667</c:v>
                </c:pt>
                <c:pt idx="7897">
                  <c:v>131.63333333333333</c:v>
                </c:pt>
                <c:pt idx="7898">
                  <c:v>131.65</c:v>
                </c:pt>
                <c:pt idx="7899">
                  <c:v>131.66666666666666</c:v>
                </c:pt>
                <c:pt idx="7900">
                  <c:v>131.68333333333334</c:v>
                </c:pt>
                <c:pt idx="7901">
                  <c:v>131.69999999999999</c:v>
                </c:pt>
                <c:pt idx="7902">
                  <c:v>131.71666666666667</c:v>
                </c:pt>
                <c:pt idx="7903">
                  <c:v>131.73333333333332</c:v>
                </c:pt>
                <c:pt idx="7904">
                  <c:v>131.75</c:v>
                </c:pt>
                <c:pt idx="7905">
                  <c:v>131.76666666666668</c:v>
                </c:pt>
                <c:pt idx="7906">
                  <c:v>131.78333333333333</c:v>
                </c:pt>
                <c:pt idx="7907">
                  <c:v>131.80000000000001</c:v>
                </c:pt>
                <c:pt idx="7908">
                  <c:v>131.81666666666666</c:v>
                </c:pt>
                <c:pt idx="7909">
                  <c:v>131.83333333333334</c:v>
                </c:pt>
                <c:pt idx="7910">
                  <c:v>131.85</c:v>
                </c:pt>
                <c:pt idx="7911">
                  <c:v>131.86666666666667</c:v>
                </c:pt>
                <c:pt idx="7912">
                  <c:v>131.88333333333333</c:v>
                </c:pt>
                <c:pt idx="7913">
                  <c:v>131.9</c:v>
                </c:pt>
                <c:pt idx="7914">
                  <c:v>131.91666666666666</c:v>
                </c:pt>
                <c:pt idx="7915">
                  <c:v>131.93333333333334</c:v>
                </c:pt>
                <c:pt idx="7916">
                  <c:v>131.94999999999999</c:v>
                </c:pt>
                <c:pt idx="7917">
                  <c:v>131.96666666666667</c:v>
                </c:pt>
                <c:pt idx="7918">
                  <c:v>131.98333333333332</c:v>
                </c:pt>
                <c:pt idx="7919">
                  <c:v>132</c:v>
                </c:pt>
                <c:pt idx="7920">
                  <c:v>132.01666666666668</c:v>
                </c:pt>
                <c:pt idx="7921">
                  <c:v>132.03333333333333</c:v>
                </c:pt>
                <c:pt idx="7922">
                  <c:v>132.05000000000001</c:v>
                </c:pt>
                <c:pt idx="7923">
                  <c:v>132.06666666666666</c:v>
                </c:pt>
                <c:pt idx="7924">
                  <c:v>132.08333333333334</c:v>
                </c:pt>
                <c:pt idx="7925">
                  <c:v>132.1</c:v>
                </c:pt>
                <c:pt idx="7926">
                  <c:v>132.11666666666667</c:v>
                </c:pt>
                <c:pt idx="7927">
                  <c:v>132.13333333333333</c:v>
                </c:pt>
                <c:pt idx="7928">
                  <c:v>132.15</c:v>
                </c:pt>
                <c:pt idx="7929">
                  <c:v>132.16666666666666</c:v>
                </c:pt>
                <c:pt idx="7930">
                  <c:v>132.18333333333334</c:v>
                </c:pt>
                <c:pt idx="7931">
                  <c:v>132.19999999999999</c:v>
                </c:pt>
                <c:pt idx="7932">
                  <c:v>132.21666666666667</c:v>
                </c:pt>
                <c:pt idx="7933">
                  <c:v>132.23333333333332</c:v>
                </c:pt>
                <c:pt idx="7934">
                  <c:v>132.25</c:v>
                </c:pt>
                <c:pt idx="7935">
                  <c:v>132.26666666666668</c:v>
                </c:pt>
                <c:pt idx="7936">
                  <c:v>132.28333333333333</c:v>
                </c:pt>
                <c:pt idx="7937">
                  <c:v>132.30000000000001</c:v>
                </c:pt>
                <c:pt idx="7938">
                  <c:v>132.31666666666666</c:v>
                </c:pt>
                <c:pt idx="7939">
                  <c:v>132.33333333333334</c:v>
                </c:pt>
                <c:pt idx="7940">
                  <c:v>132.35</c:v>
                </c:pt>
                <c:pt idx="7941">
                  <c:v>132.36666666666667</c:v>
                </c:pt>
                <c:pt idx="7942">
                  <c:v>132.38333333333333</c:v>
                </c:pt>
                <c:pt idx="7943">
                  <c:v>132.4</c:v>
                </c:pt>
                <c:pt idx="7944">
                  <c:v>132.41666666666666</c:v>
                </c:pt>
                <c:pt idx="7945">
                  <c:v>132.43333333333334</c:v>
                </c:pt>
                <c:pt idx="7946">
                  <c:v>132.44999999999999</c:v>
                </c:pt>
                <c:pt idx="7947">
                  <c:v>132.46666666666667</c:v>
                </c:pt>
                <c:pt idx="7948">
                  <c:v>132.48333333333332</c:v>
                </c:pt>
                <c:pt idx="7949">
                  <c:v>132.5</c:v>
                </c:pt>
                <c:pt idx="7950">
                  <c:v>132.51666666666668</c:v>
                </c:pt>
                <c:pt idx="7951">
                  <c:v>132.53333333333333</c:v>
                </c:pt>
                <c:pt idx="7952">
                  <c:v>132.55000000000001</c:v>
                </c:pt>
                <c:pt idx="7953">
                  <c:v>132.56666666666666</c:v>
                </c:pt>
                <c:pt idx="7954">
                  <c:v>132.58333333333334</c:v>
                </c:pt>
                <c:pt idx="7955">
                  <c:v>132.6</c:v>
                </c:pt>
                <c:pt idx="7956">
                  <c:v>132.61666666666667</c:v>
                </c:pt>
                <c:pt idx="7957">
                  <c:v>132.63333333333333</c:v>
                </c:pt>
                <c:pt idx="7958">
                  <c:v>132.65</c:v>
                </c:pt>
                <c:pt idx="7959">
                  <c:v>132.66666666666666</c:v>
                </c:pt>
                <c:pt idx="7960">
                  <c:v>132.68333333333334</c:v>
                </c:pt>
                <c:pt idx="7961">
                  <c:v>132.69999999999999</c:v>
                </c:pt>
                <c:pt idx="7962">
                  <c:v>132.71666666666667</c:v>
                </c:pt>
                <c:pt idx="7963">
                  <c:v>132.73333333333332</c:v>
                </c:pt>
                <c:pt idx="7964">
                  <c:v>132.75</c:v>
                </c:pt>
                <c:pt idx="7965">
                  <c:v>132.76666666666668</c:v>
                </c:pt>
                <c:pt idx="7966">
                  <c:v>132.78333333333333</c:v>
                </c:pt>
                <c:pt idx="7967">
                  <c:v>132.80000000000001</c:v>
                </c:pt>
                <c:pt idx="7968">
                  <c:v>132.81666666666666</c:v>
                </c:pt>
                <c:pt idx="7969">
                  <c:v>132.83333333333334</c:v>
                </c:pt>
                <c:pt idx="7970">
                  <c:v>132.85</c:v>
                </c:pt>
                <c:pt idx="7971">
                  <c:v>132.86666666666667</c:v>
                </c:pt>
                <c:pt idx="7972">
                  <c:v>132.88333333333333</c:v>
                </c:pt>
                <c:pt idx="7973">
                  <c:v>132.9</c:v>
                </c:pt>
                <c:pt idx="7974">
                  <c:v>132.91666666666666</c:v>
                </c:pt>
                <c:pt idx="7975">
                  <c:v>132.93333333333334</c:v>
                </c:pt>
                <c:pt idx="7976">
                  <c:v>132.94999999999999</c:v>
                </c:pt>
                <c:pt idx="7977">
                  <c:v>132.96666666666667</c:v>
                </c:pt>
                <c:pt idx="7978">
                  <c:v>132.98333333333332</c:v>
                </c:pt>
                <c:pt idx="7979">
                  <c:v>133</c:v>
                </c:pt>
                <c:pt idx="7980">
                  <c:v>133.01666666666668</c:v>
                </c:pt>
                <c:pt idx="7981">
                  <c:v>133.03333333333333</c:v>
                </c:pt>
                <c:pt idx="7982">
                  <c:v>133.05000000000001</c:v>
                </c:pt>
                <c:pt idx="7983">
                  <c:v>133.06666666666666</c:v>
                </c:pt>
                <c:pt idx="7984">
                  <c:v>133.08333333333334</c:v>
                </c:pt>
                <c:pt idx="7985">
                  <c:v>133.1</c:v>
                </c:pt>
                <c:pt idx="7986">
                  <c:v>133.11666666666667</c:v>
                </c:pt>
                <c:pt idx="7987">
                  <c:v>133.13333333333333</c:v>
                </c:pt>
                <c:pt idx="7988">
                  <c:v>133.15</c:v>
                </c:pt>
                <c:pt idx="7989">
                  <c:v>133.16666666666666</c:v>
                </c:pt>
                <c:pt idx="7990">
                  <c:v>133.18333333333334</c:v>
                </c:pt>
                <c:pt idx="7991">
                  <c:v>133.19999999999999</c:v>
                </c:pt>
                <c:pt idx="7992">
                  <c:v>133.21666666666667</c:v>
                </c:pt>
                <c:pt idx="7993">
                  <c:v>133.23333333333332</c:v>
                </c:pt>
                <c:pt idx="7994">
                  <c:v>133.25</c:v>
                </c:pt>
                <c:pt idx="7995">
                  <c:v>133.26666666666668</c:v>
                </c:pt>
                <c:pt idx="7996">
                  <c:v>133.28333333333333</c:v>
                </c:pt>
                <c:pt idx="7997">
                  <c:v>133.30000000000001</c:v>
                </c:pt>
                <c:pt idx="7998">
                  <c:v>133.31666666666666</c:v>
                </c:pt>
                <c:pt idx="7999">
                  <c:v>133.33333333333334</c:v>
                </c:pt>
                <c:pt idx="8000">
                  <c:v>133.35</c:v>
                </c:pt>
                <c:pt idx="8001">
                  <c:v>133.36666666666667</c:v>
                </c:pt>
                <c:pt idx="8002">
                  <c:v>133.38333333333333</c:v>
                </c:pt>
                <c:pt idx="8003">
                  <c:v>133.4</c:v>
                </c:pt>
                <c:pt idx="8004">
                  <c:v>133.41666666666666</c:v>
                </c:pt>
                <c:pt idx="8005">
                  <c:v>133.43333333333334</c:v>
                </c:pt>
                <c:pt idx="8006">
                  <c:v>133.44999999999999</c:v>
                </c:pt>
                <c:pt idx="8007">
                  <c:v>133.46666666666667</c:v>
                </c:pt>
                <c:pt idx="8008">
                  <c:v>133.48333333333332</c:v>
                </c:pt>
                <c:pt idx="8009">
                  <c:v>133.5</c:v>
                </c:pt>
                <c:pt idx="8010">
                  <c:v>133.51666666666668</c:v>
                </c:pt>
                <c:pt idx="8011">
                  <c:v>133.53333333333333</c:v>
                </c:pt>
                <c:pt idx="8012">
                  <c:v>133.55000000000001</c:v>
                </c:pt>
                <c:pt idx="8013">
                  <c:v>133.56666666666666</c:v>
                </c:pt>
                <c:pt idx="8014">
                  <c:v>133.58333333333334</c:v>
                </c:pt>
                <c:pt idx="8015">
                  <c:v>133.6</c:v>
                </c:pt>
                <c:pt idx="8016">
                  <c:v>133.61666666666667</c:v>
                </c:pt>
                <c:pt idx="8017">
                  <c:v>133.63333333333333</c:v>
                </c:pt>
                <c:pt idx="8018">
                  <c:v>133.65</c:v>
                </c:pt>
                <c:pt idx="8019">
                  <c:v>133.66666666666666</c:v>
                </c:pt>
                <c:pt idx="8020">
                  <c:v>133.68333333333334</c:v>
                </c:pt>
                <c:pt idx="8021">
                  <c:v>133.69999999999999</c:v>
                </c:pt>
                <c:pt idx="8022">
                  <c:v>133.71666666666667</c:v>
                </c:pt>
                <c:pt idx="8023">
                  <c:v>133.73333333333332</c:v>
                </c:pt>
                <c:pt idx="8024">
                  <c:v>133.75</c:v>
                </c:pt>
                <c:pt idx="8025">
                  <c:v>133.76666666666668</c:v>
                </c:pt>
                <c:pt idx="8026">
                  <c:v>133.78333333333333</c:v>
                </c:pt>
                <c:pt idx="8027">
                  <c:v>133.80000000000001</c:v>
                </c:pt>
                <c:pt idx="8028">
                  <c:v>133.81666666666666</c:v>
                </c:pt>
                <c:pt idx="8029">
                  <c:v>133.83333333333334</c:v>
                </c:pt>
                <c:pt idx="8030">
                  <c:v>133.85</c:v>
                </c:pt>
                <c:pt idx="8031">
                  <c:v>133.86666666666667</c:v>
                </c:pt>
                <c:pt idx="8032">
                  <c:v>133.88333333333333</c:v>
                </c:pt>
                <c:pt idx="8033">
                  <c:v>133.9</c:v>
                </c:pt>
                <c:pt idx="8034">
                  <c:v>133.91666666666666</c:v>
                </c:pt>
                <c:pt idx="8035">
                  <c:v>133.93333333333334</c:v>
                </c:pt>
                <c:pt idx="8036">
                  <c:v>133.94999999999999</c:v>
                </c:pt>
                <c:pt idx="8037">
                  <c:v>133.96666666666667</c:v>
                </c:pt>
                <c:pt idx="8038">
                  <c:v>133.98333333333332</c:v>
                </c:pt>
                <c:pt idx="8039">
                  <c:v>134</c:v>
                </c:pt>
                <c:pt idx="8040">
                  <c:v>134.01666666666668</c:v>
                </c:pt>
                <c:pt idx="8041">
                  <c:v>134.03333333333333</c:v>
                </c:pt>
                <c:pt idx="8042">
                  <c:v>134.05000000000001</c:v>
                </c:pt>
                <c:pt idx="8043">
                  <c:v>134.06666666666666</c:v>
                </c:pt>
                <c:pt idx="8044">
                  <c:v>134.08333333333334</c:v>
                </c:pt>
                <c:pt idx="8045">
                  <c:v>134.1</c:v>
                </c:pt>
                <c:pt idx="8046">
                  <c:v>134.11666666666667</c:v>
                </c:pt>
                <c:pt idx="8047">
                  <c:v>134.13333333333333</c:v>
                </c:pt>
                <c:pt idx="8048">
                  <c:v>134.15</c:v>
                </c:pt>
                <c:pt idx="8049">
                  <c:v>134.16666666666666</c:v>
                </c:pt>
                <c:pt idx="8050">
                  <c:v>134.18333333333334</c:v>
                </c:pt>
                <c:pt idx="8051">
                  <c:v>134.19999999999999</c:v>
                </c:pt>
                <c:pt idx="8052">
                  <c:v>134.21666666666667</c:v>
                </c:pt>
                <c:pt idx="8053">
                  <c:v>134.23333333333332</c:v>
                </c:pt>
                <c:pt idx="8054">
                  <c:v>134.25</c:v>
                </c:pt>
                <c:pt idx="8055">
                  <c:v>134.26666666666668</c:v>
                </c:pt>
                <c:pt idx="8056">
                  <c:v>134.28333333333333</c:v>
                </c:pt>
                <c:pt idx="8057">
                  <c:v>134.30000000000001</c:v>
                </c:pt>
                <c:pt idx="8058">
                  <c:v>134.31666666666666</c:v>
                </c:pt>
                <c:pt idx="8059">
                  <c:v>134.33333333333334</c:v>
                </c:pt>
                <c:pt idx="8060">
                  <c:v>134.35</c:v>
                </c:pt>
                <c:pt idx="8061">
                  <c:v>134.36666666666667</c:v>
                </c:pt>
                <c:pt idx="8062">
                  <c:v>134.38333333333333</c:v>
                </c:pt>
                <c:pt idx="8063">
                  <c:v>134.4</c:v>
                </c:pt>
                <c:pt idx="8064">
                  <c:v>134.41666666666666</c:v>
                </c:pt>
                <c:pt idx="8065">
                  <c:v>134.43333333333334</c:v>
                </c:pt>
                <c:pt idx="8066">
                  <c:v>134.44999999999999</c:v>
                </c:pt>
                <c:pt idx="8067">
                  <c:v>134.46666666666667</c:v>
                </c:pt>
                <c:pt idx="8068">
                  <c:v>134.48333333333332</c:v>
                </c:pt>
                <c:pt idx="8069">
                  <c:v>134.5</c:v>
                </c:pt>
                <c:pt idx="8070">
                  <c:v>134.51666666666668</c:v>
                </c:pt>
                <c:pt idx="8071">
                  <c:v>134.53333333333333</c:v>
                </c:pt>
                <c:pt idx="8072">
                  <c:v>134.55000000000001</c:v>
                </c:pt>
                <c:pt idx="8073">
                  <c:v>134.56666666666666</c:v>
                </c:pt>
                <c:pt idx="8074">
                  <c:v>134.58333333333334</c:v>
                </c:pt>
                <c:pt idx="8075">
                  <c:v>134.6</c:v>
                </c:pt>
                <c:pt idx="8076">
                  <c:v>134.61666666666667</c:v>
                </c:pt>
                <c:pt idx="8077">
                  <c:v>134.63333333333333</c:v>
                </c:pt>
                <c:pt idx="8078">
                  <c:v>134.65</c:v>
                </c:pt>
                <c:pt idx="8079">
                  <c:v>134.66666666666666</c:v>
                </c:pt>
                <c:pt idx="8080">
                  <c:v>134.68333333333334</c:v>
                </c:pt>
                <c:pt idx="8081">
                  <c:v>134.69999999999999</c:v>
                </c:pt>
                <c:pt idx="8082">
                  <c:v>134.71666666666667</c:v>
                </c:pt>
                <c:pt idx="8083">
                  <c:v>134.73333333333332</c:v>
                </c:pt>
                <c:pt idx="8084">
                  <c:v>134.75</c:v>
                </c:pt>
                <c:pt idx="8085">
                  <c:v>134.76666666666668</c:v>
                </c:pt>
                <c:pt idx="8086">
                  <c:v>134.78333333333333</c:v>
                </c:pt>
                <c:pt idx="8087">
                  <c:v>134.80000000000001</c:v>
                </c:pt>
                <c:pt idx="8088">
                  <c:v>134.81666666666666</c:v>
                </c:pt>
                <c:pt idx="8089">
                  <c:v>134.83333333333334</c:v>
                </c:pt>
                <c:pt idx="8090">
                  <c:v>134.85</c:v>
                </c:pt>
                <c:pt idx="8091">
                  <c:v>134.86666666666667</c:v>
                </c:pt>
                <c:pt idx="8092">
                  <c:v>134.88333333333333</c:v>
                </c:pt>
                <c:pt idx="8093">
                  <c:v>134.9</c:v>
                </c:pt>
                <c:pt idx="8094">
                  <c:v>134.91666666666666</c:v>
                </c:pt>
                <c:pt idx="8095">
                  <c:v>134.93333333333334</c:v>
                </c:pt>
                <c:pt idx="8096">
                  <c:v>134.94999999999999</c:v>
                </c:pt>
                <c:pt idx="8097">
                  <c:v>134.96666666666667</c:v>
                </c:pt>
                <c:pt idx="8098">
                  <c:v>134.98333333333332</c:v>
                </c:pt>
                <c:pt idx="8099">
                  <c:v>135</c:v>
                </c:pt>
                <c:pt idx="8100">
                  <c:v>135.01666666666668</c:v>
                </c:pt>
                <c:pt idx="8101">
                  <c:v>135.03333333333333</c:v>
                </c:pt>
                <c:pt idx="8102">
                  <c:v>135.05000000000001</c:v>
                </c:pt>
                <c:pt idx="8103">
                  <c:v>135.06666666666666</c:v>
                </c:pt>
                <c:pt idx="8104">
                  <c:v>135.08333333333334</c:v>
                </c:pt>
                <c:pt idx="8105">
                  <c:v>135.1</c:v>
                </c:pt>
                <c:pt idx="8106">
                  <c:v>135.11666666666667</c:v>
                </c:pt>
                <c:pt idx="8107">
                  <c:v>135.13333333333333</c:v>
                </c:pt>
                <c:pt idx="8108">
                  <c:v>135.15</c:v>
                </c:pt>
                <c:pt idx="8109">
                  <c:v>135.16666666666666</c:v>
                </c:pt>
                <c:pt idx="8110">
                  <c:v>135.18333333333334</c:v>
                </c:pt>
                <c:pt idx="8111">
                  <c:v>135.19999999999999</c:v>
                </c:pt>
                <c:pt idx="8112">
                  <c:v>135.21666666666667</c:v>
                </c:pt>
                <c:pt idx="8113">
                  <c:v>135.23333333333332</c:v>
                </c:pt>
                <c:pt idx="8114">
                  <c:v>135.25</c:v>
                </c:pt>
                <c:pt idx="8115">
                  <c:v>135.26666666666668</c:v>
                </c:pt>
                <c:pt idx="8116">
                  <c:v>135.28333333333333</c:v>
                </c:pt>
                <c:pt idx="8117">
                  <c:v>135.30000000000001</c:v>
                </c:pt>
                <c:pt idx="8118">
                  <c:v>135.31666666666666</c:v>
                </c:pt>
                <c:pt idx="8119">
                  <c:v>135.33333333333334</c:v>
                </c:pt>
                <c:pt idx="8120">
                  <c:v>135.35</c:v>
                </c:pt>
                <c:pt idx="8121">
                  <c:v>135.36666666666667</c:v>
                </c:pt>
                <c:pt idx="8122">
                  <c:v>135.38333333333333</c:v>
                </c:pt>
                <c:pt idx="8123">
                  <c:v>135.4</c:v>
                </c:pt>
                <c:pt idx="8124">
                  <c:v>135.41666666666666</c:v>
                </c:pt>
                <c:pt idx="8125">
                  <c:v>135.43333333333334</c:v>
                </c:pt>
                <c:pt idx="8126">
                  <c:v>135.44999999999999</c:v>
                </c:pt>
                <c:pt idx="8127">
                  <c:v>135.46666666666667</c:v>
                </c:pt>
                <c:pt idx="8128">
                  <c:v>135.48333333333332</c:v>
                </c:pt>
                <c:pt idx="8129">
                  <c:v>135.5</c:v>
                </c:pt>
                <c:pt idx="8130">
                  <c:v>135.51666666666668</c:v>
                </c:pt>
                <c:pt idx="8131">
                  <c:v>135.53333333333333</c:v>
                </c:pt>
                <c:pt idx="8132">
                  <c:v>135.55000000000001</c:v>
                </c:pt>
                <c:pt idx="8133">
                  <c:v>135.56666666666666</c:v>
                </c:pt>
                <c:pt idx="8134">
                  <c:v>135.58333333333334</c:v>
                </c:pt>
                <c:pt idx="8135">
                  <c:v>135.6</c:v>
                </c:pt>
                <c:pt idx="8136">
                  <c:v>135.61666666666667</c:v>
                </c:pt>
                <c:pt idx="8137">
                  <c:v>135.63333333333333</c:v>
                </c:pt>
                <c:pt idx="8138">
                  <c:v>135.65</c:v>
                </c:pt>
                <c:pt idx="8139">
                  <c:v>135.66666666666666</c:v>
                </c:pt>
                <c:pt idx="8140">
                  <c:v>135.68333333333334</c:v>
                </c:pt>
                <c:pt idx="8141">
                  <c:v>135.69999999999999</c:v>
                </c:pt>
                <c:pt idx="8142">
                  <c:v>135.71666666666667</c:v>
                </c:pt>
                <c:pt idx="8143">
                  <c:v>135.73333333333332</c:v>
                </c:pt>
                <c:pt idx="8144">
                  <c:v>135.75</c:v>
                </c:pt>
                <c:pt idx="8145">
                  <c:v>135.76666666666668</c:v>
                </c:pt>
                <c:pt idx="8146">
                  <c:v>135.78333333333333</c:v>
                </c:pt>
                <c:pt idx="8147">
                  <c:v>135.80000000000001</c:v>
                </c:pt>
                <c:pt idx="8148">
                  <c:v>135.81666666666666</c:v>
                </c:pt>
                <c:pt idx="8149">
                  <c:v>135.83333333333334</c:v>
                </c:pt>
                <c:pt idx="8150">
                  <c:v>135.85</c:v>
                </c:pt>
                <c:pt idx="8151">
                  <c:v>135.86666666666667</c:v>
                </c:pt>
                <c:pt idx="8152">
                  <c:v>135.88333333333333</c:v>
                </c:pt>
                <c:pt idx="8153">
                  <c:v>135.9</c:v>
                </c:pt>
                <c:pt idx="8154">
                  <c:v>135.91666666666666</c:v>
                </c:pt>
                <c:pt idx="8155">
                  <c:v>135.93333333333334</c:v>
                </c:pt>
                <c:pt idx="8156">
                  <c:v>135.94999999999999</c:v>
                </c:pt>
                <c:pt idx="8157">
                  <c:v>135.96666666666667</c:v>
                </c:pt>
                <c:pt idx="8158">
                  <c:v>135.98333333333332</c:v>
                </c:pt>
                <c:pt idx="8159">
                  <c:v>136</c:v>
                </c:pt>
                <c:pt idx="8160">
                  <c:v>136.01666666666668</c:v>
                </c:pt>
                <c:pt idx="8161">
                  <c:v>136.03333333333333</c:v>
                </c:pt>
                <c:pt idx="8162">
                  <c:v>136.05000000000001</c:v>
                </c:pt>
                <c:pt idx="8163">
                  <c:v>136.06666666666666</c:v>
                </c:pt>
                <c:pt idx="8164">
                  <c:v>136.08333333333334</c:v>
                </c:pt>
                <c:pt idx="8165">
                  <c:v>136.1</c:v>
                </c:pt>
                <c:pt idx="8166">
                  <c:v>136.11666666666667</c:v>
                </c:pt>
                <c:pt idx="8167">
                  <c:v>136.13333333333333</c:v>
                </c:pt>
                <c:pt idx="8168">
                  <c:v>136.15</c:v>
                </c:pt>
                <c:pt idx="8169">
                  <c:v>136.16666666666666</c:v>
                </c:pt>
                <c:pt idx="8170">
                  <c:v>136.18333333333334</c:v>
                </c:pt>
                <c:pt idx="8171">
                  <c:v>136.19999999999999</c:v>
                </c:pt>
                <c:pt idx="8172">
                  <c:v>136.21666666666667</c:v>
                </c:pt>
                <c:pt idx="8173">
                  <c:v>136.23333333333332</c:v>
                </c:pt>
                <c:pt idx="8174">
                  <c:v>136.25</c:v>
                </c:pt>
                <c:pt idx="8175">
                  <c:v>136.26666666666668</c:v>
                </c:pt>
                <c:pt idx="8176">
                  <c:v>136.28333333333333</c:v>
                </c:pt>
                <c:pt idx="8177">
                  <c:v>136.30000000000001</c:v>
                </c:pt>
                <c:pt idx="8178">
                  <c:v>136.31666666666666</c:v>
                </c:pt>
                <c:pt idx="8179">
                  <c:v>136.33333333333334</c:v>
                </c:pt>
                <c:pt idx="8180">
                  <c:v>136.35</c:v>
                </c:pt>
                <c:pt idx="8181">
                  <c:v>136.36666666666667</c:v>
                </c:pt>
                <c:pt idx="8182">
                  <c:v>136.38333333333333</c:v>
                </c:pt>
                <c:pt idx="8183">
                  <c:v>136.4</c:v>
                </c:pt>
                <c:pt idx="8184">
                  <c:v>136.41666666666666</c:v>
                </c:pt>
                <c:pt idx="8185">
                  <c:v>136.43333333333334</c:v>
                </c:pt>
                <c:pt idx="8186">
                  <c:v>136.44999999999999</c:v>
                </c:pt>
                <c:pt idx="8187">
                  <c:v>136.46666666666667</c:v>
                </c:pt>
                <c:pt idx="8188">
                  <c:v>136.48333333333332</c:v>
                </c:pt>
                <c:pt idx="8189">
                  <c:v>136.5</c:v>
                </c:pt>
                <c:pt idx="8190">
                  <c:v>136.51666666666668</c:v>
                </c:pt>
                <c:pt idx="8191">
                  <c:v>136.53333333333333</c:v>
                </c:pt>
                <c:pt idx="8192">
                  <c:v>136.55000000000001</c:v>
                </c:pt>
                <c:pt idx="8193">
                  <c:v>136.56666666666666</c:v>
                </c:pt>
                <c:pt idx="8194">
                  <c:v>136.58333333333334</c:v>
                </c:pt>
                <c:pt idx="8195">
                  <c:v>136.6</c:v>
                </c:pt>
                <c:pt idx="8196">
                  <c:v>136.61666666666667</c:v>
                </c:pt>
                <c:pt idx="8197">
                  <c:v>136.63333333333333</c:v>
                </c:pt>
                <c:pt idx="8198">
                  <c:v>136.65</c:v>
                </c:pt>
                <c:pt idx="8199">
                  <c:v>136.66666666666666</c:v>
                </c:pt>
                <c:pt idx="8200">
                  <c:v>136.68333333333334</c:v>
                </c:pt>
                <c:pt idx="8201">
                  <c:v>136.69999999999999</c:v>
                </c:pt>
                <c:pt idx="8202">
                  <c:v>136.71666666666667</c:v>
                </c:pt>
                <c:pt idx="8203">
                  <c:v>136.73333333333332</c:v>
                </c:pt>
                <c:pt idx="8204">
                  <c:v>136.75</c:v>
                </c:pt>
                <c:pt idx="8205">
                  <c:v>136.76666666666668</c:v>
                </c:pt>
                <c:pt idx="8206">
                  <c:v>136.78333333333333</c:v>
                </c:pt>
                <c:pt idx="8207">
                  <c:v>136.80000000000001</c:v>
                </c:pt>
                <c:pt idx="8208">
                  <c:v>136.81666666666666</c:v>
                </c:pt>
                <c:pt idx="8209">
                  <c:v>136.83333333333334</c:v>
                </c:pt>
                <c:pt idx="8210">
                  <c:v>136.85</c:v>
                </c:pt>
                <c:pt idx="8211">
                  <c:v>136.86666666666667</c:v>
                </c:pt>
                <c:pt idx="8212">
                  <c:v>136.88333333333333</c:v>
                </c:pt>
                <c:pt idx="8213">
                  <c:v>136.9</c:v>
                </c:pt>
                <c:pt idx="8214">
                  <c:v>136.91666666666666</c:v>
                </c:pt>
                <c:pt idx="8215">
                  <c:v>136.93333333333334</c:v>
                </c:pt>
                <c:pt idx="8216">
                  <c:v>136.94999999999999</c:v>
                </c:pt>
                <c:pt idx="8217">
                  <c:v>136.96666666666667</c:v>
                </c:pt>
                <c:pt idx="8218">
                  <c:v>136.98333333333332</c:v>
                </c:pt>
                <c:pt idx="8219">
                  <c:v>137</c:v>
                </c:pt>
                <c:pt idx="8220">
                  <c:v>137.01666666666668</c:v>
                </c:pt>
                <c:pt idx="8221">
                  <c:v>137.03333333333333</c:v>
                </c:pt>
                <c:pt idx="8222">
                  <c:v>137.05000000000001</c:v>
                </c:pt>
                <c:pt idx="8223">
                  <c:v>137.06666666666666</c:v>
                </c:pt>
                <c:pt idx="8224">
                  <c:v>137.08333333333334</c:v>
                </c:pt>
                <c:pt idx="8225">
                  <c:v>137.1</c:v>
                </c:pt>
                <c:pt idx="8226">
                  <c:v>137.11666666666667</c:v>
                </c:pt>
                <c:pt idx="8227">
                  <c:v>137.13333333333333</c:v>
                </c:pt>
                <c:pt idx="8228">
                  <c:v>137.15</c:v>
                </c:pt>
                <c:pt idx="8229">
                  <c:v>137.16666666666666</c:v>
                </c:pt>
                <c:pt idx="8230">
                  <c:v>137.18333333333334</c:v>
                </c:pt>
                <c:pt idx="8231">
                  <c:v>137.19999999999999</c:v>
                </c:pt>
                <c:pt idx="8232">
                  <c:v>137.21666666666667</c:v>
                </c:pt>
                <c:pt idx="8233">
                  <c:v>137.23333333333332</c:v>
                </c:pt>
                <c:pt idx="8234">
                  <c:v>137.25</c:v>
                </c:pt>
                <c:pt idx="8235">
                  <c:v>137.26666666666668</c:v>
                </c:pt>
                <c:pt idx="8236">
                  <c:v>137.28333333333333</c:v>
                </c:pt>
                <c:pt idx="8237">
                  <c:v>137.30000000000001</c:v>
                </c:pt>
                <c:pt idx="8238">
                  <c:v>137.31666666666666</c:v>
                </c:pt>
                <c:pt idx="8239">
                  <c:v>137.33333333333334</c:v>
                </c:pt>
                <c:pt idx="8240">
                  <c:v>137.35</c:v>
                </c:pt>
                <c:pt idx="8241">
                  <c:v>137.36666666666667</c:v>
                </c:pt>
                <c:pt idx="8242">
                  <c:v>137.38333333333333</c:v>
                </c:pt>
                <c:pt idx="8243">
                  <c:v>137.4</c:v>
                </c:pt>
                <c:pt idx="8244">
                  <c:v>137.41666666666666</c:v>
                </c:pt>
                <c:pt idx="8245">
                  <c:v>137.43333333333334</c:v>
                </c:pt>
                <c:pt idx="8246">
                  <c:v>137.44999999999999</c:v>
                </c:pt>
                <c:pt idx="8247">
                  <c:v>137.46666666666667</c:v>
                </c:pt>
                <c:pt idx="8248">
                  <c:v>137.48333333333332</c:v>
                </c:pt>
                <c:pt idx="8249">
                  <c:v>137.5</c:v>
                </c:pt>
                <c:pt idx="8250">
                  <c:v>137.51666666666668</c:v>
                </c:pt>
                <c:pt idx="8251">
                  <c:v>137.53333333333333</c:v>
                </c:pt>
                <c:pt idx="8252">
                  <c:v>137.55000000000001</c:v>
                </c:pt>
                <c:pt idx="8253">
                  <c:v>137.56666666666666</c:v>
                </c:pt>
                <c:pt idx="8254">
                  <c:v>137.58333333333334</c:v>
                </c:pt>
                <c:pt idx="8255">
                  <c:v>137.6</c:v>
                </c:pt>
                <c:pt idx="8256">
                  <c:v>137.61666666666667</c:v>
                </c:pt>
                <c:pt idx="8257">
                  <c:v>137.63333333333333</c:v>
                </c:pt>
                <c:pt idx="8258">
                  <c:v>137.65</c:v>
                </c:pt>
                <c:pt idx="8259">
                  <c:v>137.66666666666666</c:v>
                </c:pt>
                <c:pt idx="8260">
                  <c:v>137.68333333333334</c:v>
                </c:pt>
                <c:pt idx="8261">
                  <c:v>137.69999999999999</c:v>
                </c:pt>
                <c:pt idx="8262">
                  <c:v>137.71666666666667</c:v>
                </c:pt>
                <c:pt idx="8263">
                  <c:v>137.73333333333332</c:v>
                </c:pt>
                <c:pt idx="8264">
                  <c:v>137.75</c:v>
                </c:pt>
                <c:pt idx="8265">
                  <c:v>137.76666666666668</c:v>
                </c:pt>
                <c:pt idx="8266">
                  <c:v>137.78333333333333</c:v>
                </c:pt>
                <c:pt idx="8267">
                  <c:v>137.80000000000001</c:v>
                </c:pt>
                <c:pt idx="8268">
                  <c:v>137.81666666666666</c:v>
                </c:pt>
                <c:pt idx="8269">
                  <c:v>137.83333333333334</c:v>
                </c:pt>
                <c:pt idx="8270">
                  <c:v>137.85</c:v>
                </c:pt>
                <c:pt idx="8271">
                  <c:v>137.86666666666667</c:v>
                </c:pt>
                <c:pt idx="8272">
                  <c:v>137.88333333333333</c:v>
                </c:pt>
                <c:pt idx="8273">
                  <c:v>137.9</c:v>
                </c:pt>
                <c:pt idx="8274">
                  <c:v>137.91666666666666</c:v>
                </c:pt>
                <c:pt idx="8275">
                  <c:v>137.93333333333334</c:v>
                </c:pt>
                <c:pt idx="8276">
                  <c:v>137.94999999999999</c:v>
                </c:pt>
                <c:pt idx="8277">
                  <c:v>137.96666666666667</c:v>
                </c:pt>
                <c:pt idx="8278">
                  <c:v>137.98333333333332</c:v>
                </c:pt>
                <c:pt idx="8279">
                  <c:v>138</c:v>
                </c:pt>
                <c:pt idx="8280">
                  <c:v>138.01666666666668</c:v>
                </c:pt>
                <c:pt idx="8281">
                  <c:v>138.03333333333333</c:v>
                </c:pt>
                <c:pt idx="8282">
                  <c:v>138.05000000000001</c:v>
                </c:pt>
                <c:pt idx="8283">
                  <c:v>138.06666666666666</c:v>
                </c:pt>
                <c:pt idx="8284">
                  <c:v>138.08333333333334</c:v>
                </c:pt>
                <c:pt idx="8285">
                  <c:v>138.1</c:v>
                </c:pt>
                <c:pt idx="8286">
                  <c:v>138.11666666666667</c:v>
                </c:pt>
                <c:pt idx="8287">
                  <c:v>138.13333333333333</c:v>
                </c:pt>
                <c:pt idx="8288">
                  <c:v>138.15</c:v>
                </c:pt>
                <c:pt idx="8289">
                  <c:v>138.16666666666666</c:v>
                </c:pt>
                <c:pt idx="8290">
                  <c:v>138.18333333333334</c:v>
                </c:pt>
                <c:pt idx="8291">
                  <c:v>138.19999999999999</c:v>
                </c:pt>
                <c:pt idx="8292">
                  <c:v>138.21666666666667</c:v>
                </c:pt>
                <c:pt idx="8293">
                  <c:v>138.23333333333332</c:v>
                </c:pt>
                <c:pt idx="8294">
                  <c:v>138.25</c:v>
                </c:pt>
                <c:pt idx="8295">
                  <c:v>138.26666666666668</c:v>
                </c:pt>
                <c:pt idx="8296">
                  <c:v>138.28333333333333</c:v>
                </c:pt>
                <c:pt idx="8297">
                  <c:v>138.30000000000001</c:v>
                </c:pt>
                <c:pt idx="8298">
                  <c:v>138.31666666666666</c:v>
                </c:pt>
                <c:pt idx="8299">
                  <c:v>138.33333333333334</c:v>
                </c:pt>
                <c:pt idx="8300">
                  <c:v>138.35</c:v>
                </c:pt>
                <c:pt idx="8301">
                  <c:v>138.36666666666667</c:v>
                </c:pt>
                <c:pt idx="8302">
                  <c:v>138.38333333333333</c:v>
                </c:pt>
                <c:pt idx="8303">
                  <c:v>138.4</c:v>
                </c:pt>
                <c:pt idx="8304">
                  <c:v>138.41666666666666</c:v>
                </c:pt>
                <c:pt idx="8305">
                  <c:v>138.43333333333334</c:v>
                </c:pt>
                <c:pt idx="8306">
                  <c:v>138.44999999999999</c:v>
                </c:pt>
                <c:pt idx="8307">
                  <c:v>138.46666666666667</c:v>
                </c:pt>
                <c:pt idx="8308">
                  <c:v>138.48333333333332</c:v>
                </c:pt>
                <c:pt idx="8309">
                  <c:v>138.5</c:v>
                </c:pt>
                <c:pt idx="8310">
                  <c:v>138.51666666666668</c:v>
                </c:pt>
                <c:pt idx="8311">
                  <c:v>138.53333333333333</c:v>
                </c:pt>
                <c:pt idx="8312">
                  <c:v>138.55000000000001</c:v>
                </c:pt>
                <c:pt idx="8313">
                  <c:v>138.56666666666666</c:v>
                </c:pt>
                <c:pt idx="8314">
                  <c:v>138.58333333333334</c:v>
                </c:pt>
                <c:pt idx="8315">
                  <c:v>138.6</c:v>
                </c:pt>
                <c:pt idx="8316">
                  <c:v>138.61666666666667</c:v>
                </c:pt>
                <c:pt idx="8317">
                  <c:v>138.63333333333333</c:v>
                </c:pt>
                <c:pt idx="8318">
                  <c:v>138.65</c:v>
                </c:pt>
                <c:pt idx="8319">
                  <c:v>138.66666666666666</c:v>
                </c:pt>
                <c:pt idx="8320">
                  <c:v>138.68333333333334</c:v>
                </c:pt>
                <c:pt idx="8321">
                  <c:v>138.69999999999999</c:v>
                </c:pt>
                <c:pt idx="8322">
                  <c:v>138.71666666666667</c:v>
                </c:pt>
                <c:pt idx="8323">
                  <c:v>138.73333333333332</c:v>
                </c:pt>
                <c:pt idx="8324">
                  <c:v>138.75</c:v>
                </c:pt>
                <c:pt idx="8325">
                  <c:v>138.76666666666668</c:v>
                </c:pt>
                <c:pt idx="8326">
                  <c:v>138.78333333333333</c:v>
                </c:pt>
                <c:pt idx="8327">
                  <c:v>138.80000000000001</c:v>
                </c:pt>
                <c:pt idx="8328">
                  <c:v>138.81666666666666</c:v>
                </c:pt>
                <c:pt idx="8329">
                  <c:v>138.83333333333334</c:v>
                </c:pt>
                <c:pt idx="8330">
                  <c:v>138.85</c:v>
                </c:pt>
                <c:pt idx="8331">
                  <c:v>138.86666666666667</c:v>
                </c:pt>
                <c:pt idx="8332">
                  <c:v>138.88333333333333</c:v>
                </c:pt>
                <c:pt idx="8333">
                  <c:v>138.9</c:v>
                </c:pt>
                <c:pt idx="8334">
                  <c:v>138.91666666666666</c:v>
                </c:pt>
                <c:pt idx="8335">
                  <c:v>138.93333333333334</c:v>
                </c:pt>
                <c:pt idx="8336">
                  <c:v>138.94999999999999</c:v>
                </c:pt>
                <c:pt idx="8337">
                  <c:v>138.96666666666667</c:v>
                </c:pt>
                <c:pt idx="8338">
                  <c:v>138.98333333333332</c:v>
                </c:pt>
                <c:pt idx="8339">
                  <c:v>139</c:v>
                </c:pt>
                <c:pt idx="8340">
                  <c:v>139.01666666666668</c:v>
                </c:pt>
                <c:pt idx="8341">
                  <c:v>139.03333333333333</c:v>
                </c:pt>
                <c:pt idx="8342">
                  <c:v>139.05000000000001</c:v>
                </c:pt>
                <c:pt idx="8343">
                  <c:v>139.06666666666666</c:v>
                </c:pt>
                <c:pt idx="8344">
                  <c:v>139.08333333333334</c:v>
                </c:pt>
                <c:pt idx="8345">
                  <c:v>139.1</c:v>
                </c:pt>
                <c:pt idx="8346">
                  <c:v>139.11666666666667</c:v>
                </c:pt>
                <c:pt idx="8347">
                  <c:v>139.13333333333333</c:v>
                </c:pt>
                <c:pt idx="8348">
                  <c:v>139.15</c:v>
                </c:pt>
                <c:pt idx="8349">
                  <c:v>139.16666666666666</c:v>
                </c:pt>
                <c:pt idx="8350">
                  <c:v>139.18333333333334</c:v>
                </c:pt>
                <c:pt idx="8351">
                  <c:v>139.19999999999999</c:v>
                </c:pt>
                <c:pt idx="8352">
                  <c:v>139.21666666666667</c:v>
                </c:pt>
                <c:pt idx="8353">
                  <c:v>139.23333333333332</c:v>
                </c:pt>
                <c:pt idx="8354">
                  <c:v>139.25</c:v>
                </c:pt>
                <c:pt idx="8355">
                  <c:v>139.26666666666668</c:v>
                </c:pt>
                <c:pt idx="8356">
                  <c:v>139.28333333333333</c:v>
                </c:pt>
                <c:pt idx="8357">
                  <c:v>139.30000000000001</c:v>
                </c:pt>
                <c:pt idx="8358">
                  <c:v>139.31666666666666</c:v>
                </c:pt>
                <c:pt idx="8359">
                  <c:v>139.33333333333334</c:v>
                </c:pt>
                <c:pt idx="8360">
                  <c:v>139.35</c:v>
                </c:pt>
                <c:pt idx="8361">
                  <c:v>139.36666666666667</c:v>
                </c:pt>
                <c:pt idx="8362">
                  <c:v>139.38333333333333</c:v>
                </c:pt>
                <c:pt idx="8363">
                  <c:v>139.4</c:v>
                </c:pt>
                <c:pt idx="8364">
                  <c:v>139.41666666666666</c:v>
                </c:pt>
                <c:pt idx="8365">
                  <c:v>139.43333333333334</c:v>
                </c:pt>
                <c:pt idx="8366">
                  <c:v>139.44999999999999</c:v>
                </c:pt>
                <c:pt idx="8367">
                  <c:v>139.46666666666667</c:v>
                </c:pt>
                <c:pt idx="8368">
                  <c:v>139.48333333333332</c:v>
                </c:pt>
                <c:pt idx="8369">
                  <c:v>139.5</c:v>
                </c:pt>
                <c:pt idx="8370">
                  <c:v>139.51666666666668</c:v>
                </c:pt>
                <c:pt idx="8371">
                  <c:v>139.53333333333333</c:v>
                </c:pt>
                <c:pt idx="8372">
                  <c:v>139.55000000000001</c:v>
                </c:pt>
                <c:pt idx="8373">
                  <c:v>139.56666666666666</c:v>
                </c:pt>
                <c:pt idx="8374">
                  <c:v>139.58333333333334</c:v>
                </c:pt>
                <c:pt idx="8375">
                  <c:v>139.6</c:v>
                </c:pt>
                <c:pt idx="8376">
                  <c:v>139.61666666666667</c:v>
                </c:pt>
                <c:pt idx="8377">
                  <c:v>139.63333333333333</c:v>
                </c:pt>
                <c:pt idx="8378">
                  <c:v>139.65</c:v>
                </c:pt>
                <c:pt idx="8379">
                  <c:v>139.66666666666666</c:v>
                </c:pt>
                <c:pt idx="8380">
                  <c:v>139.68333333333334</c:v>
                </c:pt>
                <c:pt idx="8381">
                  <c:v>139.69999999999999</c:v>
                </c:pt>
                <c:pt idx="8382">
                  <c:v>139.71666666666667</c:v>
                </c:pt>
                <c:pt idx="8383">
                  <c:v>139.73333333333332</c:v>
                </c:pt>
                <c:pt idx="8384">
                  <c:v>139.75</c:v>
                </c:pt>
                <c:pt idx="8385">
                  <c:v>139.76666666666668</c:v>
                </c:pt>
                <c:pt idx="8386">
                  <c:v>139.78333333333333</c:v>
                </c:pt>
                <c:pt idx="8387">
                  <c:v>139.80000000000001</c:v>
                </c:pt>
                <c:pt idx="8388">
                  <c:v>139.81666666666666</c:v>
                </c:pt>
                <c:pt idx="8389">
                  <c:v>139.83333333333334</c:v>
                </c:pt>
                <c:pt idx="8390">
                  <c:v>139.85</c:v>
                </c:pt>
                <c:pt idx="8391">
                  <c:v>139.86666666666667</c:v>
                </c:pt>
                <c:pt idx="8392">
                  <c:v>139.88333333333333</c:v>
                </c:pt>
                <c:pt idx="8393">
                  <c:v>139.9</c:v>
                </c:pt>
                <c:pt idx="8394">
                  <c:v>139.91666666666666</c:v>
                </c:pt>
                <c:pt idx="8395">
                  <c:v>139.93333333333334</c:v>
                </c:pt>
                <c:pt idx="8396">
                  <c:v>139.94999999999999</c:v>
                </c:pt>
                <c:pt idx="8397">
                  <c:v>139.96666666666667</c:v>
                </c:pt>
                <c:pt idx="8398">
                  <c:v>139.98333333333332</c:v>
                </c:pt>
                <c:pt idx="8399">
                  <c:v>140</c:v>
                </c:pt>
                <c:pt idx="8400">
                  <c:v>140.01666666666668</c:v>
                </c:pt>
                <c:pt idx="8401">
                  <c:v>140.03333333333333</c:v>
                </c:pt>
                <c:pt idx="8402">
                  <c:v>140.05000000000001</c:v>
                </c:pt>
                <c:pt idx="8403">
                  <c:v>140.06666666666666</c:v>
                </c:pt>
                <c:pt idx="8404">
                  <c:v>140.08333333333334</c:v>
                </c:pt>
                <c:pt idx="8405">
                  <c:v>140.1</c:v>
                </c:pt>
                <c:pt idx="8406">
                  <c:v>140.11666666666667</c:v>
                </c:pt>
                <c:pt idx="8407">
                  <c:v>140.13333333333333</c:v>
                </c:pt>
                <c:pt idx="8408">
                  <c:v>140.15</c:v>
                </c:pt>
                <c:pt idx="8409">
                  <c:v>140.16666666666666</c:v>
                </c:pt>
                <c:pt idx="8410">
                  <c:v>140.18333333333334</c:v>
                </c:pt>
                <c:pt idx="8411">
                  <c:v>140.19999999999999</c:v>
                </c:pt>
                <c:pt idx="8412">
                  <c:v>140.21666666666667</c:v>
                </c:pt>
                <c:pt idx="8413">
                  <c:v>140.23333333333332</c:v>
                </c:pt>
                <c:pt idx="8414">
                  <c:v>140.25</c:v>
                </c:pt>
                <c:pt idx="8415">
                  <c:v>140.26666666666668</c:v>
                </c:pt>
                <c:pt idx="8416">
                  <c:v>140.28333333333333</c:v>
                </c:pt>
                <c:pt idx="8417">
                  <c:v>140.30000000000001</c:v>
                </c:pt>
                <c:pt idx="8418">
                  <c:v>140.31666666666666</c:v>
                </c:pt>
                <c:pt idx="8419">
                  <c:v>140.33333333333334</c:v>
                </c:pt>
                <c:pt idx="8420">
                  <c:v>140.35</c:v>
                </c:pt>
                <c:pt idx="8421">
                  <c:v>140.36666666666667</c:v>
                </c:pt>
                <c:pt idx="8422">
                  <c:v>140.38333333333333</c:v>
                </c:pt>
                <c:pt idx="8423">
                  <c:v>140.4</c:v>
                </c:pt>
                <c:pt idx="8424">
                  <c:v>140.41666666666666</c:v>
                </c:pt>
                <c:pt idx="8425">
                  <c:v>140.43333333333334</c:v>
                </c:pt>
                <c:pt idx="8426">
                  <c:v>140.44999999999999</c:v>
                </c:pt>
                <c:pt idx="8427">
                  <c:v>140.46666666666667</c:v>
                </c:pt>
                <c:pt idx="8428">
                  <c:v>140.48333333333332</c:v>
                </c:pt>
                <c:pt idx="8429">
                  <c:v>140.5</c:v>
                </c:pt>
                <c:pt idx="8430">
                  <c:v>140.51666666666668</c:v>
                </c:pt>
                <c:pt idx="8431">
                  <c:v>140.53333333333333</c:v>
                </c:pt>
                <c:pt idx="8432">
                  <c:v>140.55000000000001</c:v>
                </c:pt>
                <c:pt idx="8433">
                  <c:v>140.56666666666666</c:v>
                </c:pt>
                <c:pt idx="8434">
                  <c:v>140.58333333333334</c:v>
                </c:pt>
                <c:pt idx="8435">
                  <c:v>140.6</c:v>
                </c:pt>
                <c:pt idx="8436">
                  <c:v>140.61666666666667</c:v>
                </c:pt>
                <c:pt idx="8437">
                  <c:v>140.63333333333333</c:v>
                </c:pt>
                <c:pt idx="8438">
                  <c:v>140.65</c:v>
                </c:pt>
                <c:pt idx="8439">
                  <c:v>140.66666666666666</c:v>
                </c:pt>
                <c:pt idx="8440">
                  <c:v>140.68333333333334</c:v>
                </c:pt>
                <c:pt idx="8441">
                  <c:v>140.69999999999999</c:v>
                </c:pt>
                <c:pt idx="8442">
                  <c:v>140.71666666666667</c:v>
                </c:pt>
                <c:pt idx="8443">
                  <c:v>140.73333333333332</c:v>
                </c:pt>
                <c:pt idx="8444">
                  <c:v>140.75</c:v>
                </c:pt>
                <c:pt idx="8445">
                  <c:v>140.76666666666668</c:v>
                </c:pt>
                <c:pt idx="8446">
                  <c:v>140.78333333333333</c:v>
                </c:pt>
                <c:pt idx="8447">
                  <c:v>140.80000000000001</c:v>
                </c:pt>
                <c:pt idx="8448">
                  <c:v>140.81666666666666</c:v>
                </c:pt>
                <c:pt idx="8449">
                  <c:v>140.83333333333334</c:v>
                </c:pt>
                <c:pt idx="8450">
                  <c:v>140.85</c:v>
                </c:pt>
                <c:pt idx="8451">
                  <c:v>140.86666666666667</c:v>
                </c:pt>
                <c:pt idx="8452">
                  <c:v>140.88333333333333</c:v>
                </c:pt>
                <c:pt idx="8453">
                  <c:v>140.9</c:v>
                </c:pt>
                <c:pt idx="8454">
                  <c:v>140.91666666666666</c:v>
                </c:pt>
                <c:pt idx="8455">
                  <c:v>140.93333333333334</c:v>
                </c:pt>
                <c:pt idx="8456">
                  <c:v>140.94999999999999</c:v>
                </c:pt>
                <c:pt idx="8457">
                  <c:v>140.96666666666667</c:v>
                </c:pt>
                <c:pt idx="8458">
                  <c:v>140.98333333333332</c:v>
                </c:pt>
                <c:pt idx="8459">
                  <c:v>141</c:v>
                </c:pt>
                <c:pt idx="8460">
                  <c:v>141.01666666666668</c:v>
                </c:pt>
                <c:pt idx="8461">
                  <c:v>141.03333333333333</c:v>
                </c:pt>
                <c:pt idx="8462">
                  <c:v>141.05000000000001</c:v>
                </c:pt>
                <c:pt idx="8463">
                  <c:v>141.06666666666666</c:v>
                </c:pt>
                <c:pt idx="8464">
                  <c:v>141.08333333333334</c:v>
                </c:pt>
                <c:pt idx="8465">
                  <c:v>141.1</c:v>
                </c:pt>
                <c:pt idx="8466">
                  <c:v>141.11666666666667</c:v>
                </c:pt>
                <c:pt idx="8467">
                  <c:v>141.13333333333333</c:v>
                </c:pt>
                <c:pt idx="8468">
                  <c:v>141.15</c:v>
                </c:pt>
                <c:pt idx="8469">
                  <c:v>141.16666666666666</c:v>
                </c:pt>
                <c:pt idx="8470">
                  <c:v>141.18333333333334</c:v>
                </c:pt>
                <c:pt idx="8471">
                  <c:v>141.19999999999999</c:v>
                </c:pt>
                <c:pt idx="8472">
                  <c:v>141.21666666666667</c:v>
                </c:pt>
                <c:pt idx="8473">
                  <c:v>141.23333333333332</c:v>
                </c:pt>
                <c:pt idx="8474">
                  <c:v>141.25</c:v>
                </c:pt>
                <c:pt idx="8475">
                  <c:v>141.26666666666668</c:v>
                </c:pt>
                <c:pt idx="8476">
                  <c:v>141.28333333333333</c:v>
                </c:pt>
                <c:pt idx="8477">
                  <c:v>141.30000000000001</c:v>
                </c:pt>
                <c:pt idx="8478">
                  <c:v>141.31666666666666</c:v>
                </c:pt>
                <c:pt idx="8479">
                  <c:v>141.33333333333334</c:v>
                </c:pt>
                <c:pt idx="8480">
                  <c:v>141.35</c:v>
                </c:pt>
                <c:pt idx="8481">
                  <c:v>141.36666666666667</c:v>
                </c:pt>
                <c:pt idx="8482">
                  <c:v>141.38333333333333</c:v>
                </c:pt>
                <c:pt idx="8483">
                  <c:v>141.4</c:v>
                </c:pt>
                <c:pt idx="8484">
                  <c:v>141.41666666666666</c:v>
                </c:pt>
                <c:pt idx="8485">
                  <c:v>141.43333333333334</c:v>
                </c:pt>
                <c:pt idx="8486">
                  <c:v>141.44999999999999</c:v>
                </c:pt>
                <c:pt idx="8487">
                  <c:v>141.46666666666667</c:v>
                </c:pt>
                <c:pt idx="8488">
                  <c:v>141.48333333333332</c:v>
                </c:pt>
                <c:pt idx="8489">
                  <c:v>141.5</c:v>
                </c:pt>
                <c:pt idx="8490">
                  <c:v>141.51666666666668</c:v>
                </c:pt>
                <c:pt idx="8491">
                  <c:v>141.53333333333333</c:v>
                </c:pt>
                <c:pt idx="8492">
                  <c:v>141.55000000000001</c:v>
                </c:pt>
                <c:pt idx="8493">
                  <c:v>141.56666666666666</c:v>
                </c:pt>
                <c:pt idx="8494">
                  <c:v>141.58333333333334</c:v>
                </c:pt>
                <c:pt idx="8495">
                  <c:v>141.6</c:v>
                </c:pt>
                <c:pt idx="8496">
                  <c:v>141.61666666666667</c:v>
                </c:pt>
                <c:pt idx="8497">
                  <c:v>141.63333333333333</c:v>
                </c:pt>
                <c:pt idx="8498">
                  <c:v>141.65</c:v>
                </c:pt>
                <c:pt idx="8499">
                  <c:v>141.66666666666666</c:v>
                </c:pt>
                <c:pt idx="8500">
                  <c:v>141.68333333333334</c:v>
                </c:pt>
                <c:pt idx="8501">
                  <c:v>141.69999999999999</c:v>
                </c:pt>
                <c:pt idx="8502">
                  <c:v>141.71666666666667</c:v>
                </c:pt>
                <c:pt idx="8503">
                  <c:v>141.73333333333332</c:v>
                </c:pt>
                <c:pt idx="8504">
                  <c:v>141.75</c:v>
                </c:pt>
                <c:pt idx="8505">
                  <c:v>141.76666666666668</c:v>
                </c:pt>
                <c:pt idx="8506">
                  <c:v>141.78333333333333</c:v>
                </c:pt>
                <c:pt idx="8507">
                  <c:v>141.80000000000001</c:v>
                </c:pt>
                <c:pt idx="8508">
                  <c:v>141.81666666666666</c:v>
                </c:pt>
                <c:pt idx="8509">
                  <c:v>141.83333333333334</c:v>
                </c:pt>
                <c:pt idx="8510">
                  <c:v>141.85</c:v>
                </c:pt>
                <c:pt idx="8511">
                  <c:v>141.86666666666667</c:v>
                </c:pt>
                <c:pt idx="8512">
                  <c:v>141.88333333333333</c:v>
                </c:pt>
                <c:pt idx="8513">
                  <c:v>141.9</c:v>
                </c:pt>
                <c:pt idx="8514">
                  <c:v>141.91666666666666</c:v>
                </c:pt>
                <c:pt idx="8515">
                  <c:v>141.93333333333334</c:v>
                </c:pt>
                <c:pt idx="8516">
                  <c:v>141.94999999999999</c:v>
                </c:pt>
                <c:pt idx="8517">
                  <c:v>141.96666666666667</c:v>
                </c:pt>
                <c:pt idx="8518">
                  <c:v>141.98333333333332</c:v>
                </c:pt>
                <c:pt idx="8519">
                  <c:v>142</c:v>
                </c:pt>
                <c:pt idx="8520">
                  <c:v>142.01666666666668</c:v>
                </c:pt>
                <c:pt idx="8521">
                  <c:v>142.03333333333333</c:v>
                </c:pt>
                <c:pt idx="8522">
                  <c:v>142.05000000000001</c:v>
                </c:pt>
                <c:pt idx="8523">
                  <c:v>142.06666666666666</c:v>
                </c:pt>
                <c:pt idx="8524">
                  <c:v>142.08333333333334</c:v>
                </c:pt>
                <c:pt idx="8525">
                  <c:v>142.1</c:v>
                </c:pt>
                <c:pt idx="8526">
                  <c:v>142.11666666666667</c:v>
                </c:pt>
                <c:pt idx="8527">
                  <c:v>142.13333333333333</c:v>
                </c:pt>
                <c:pt idx="8528">
                  <c:v>142.15</c:v>
                </c:pt>
                <c:pt idx="8529">
                  <c:v>142.16666666666666</c:v>
                </c:pt>
                <c:pt idx="8530">
                  <c:v>142.18333333333334</c:v>
                </c:pt>
                <c:pt idx="8531">
                  <c:v>142.19999999999999</c:v>
                </c:pt>
                <c:pt idx="8532">
                  <c:v>142.21666666666667</c:v>
                </c:pt>
                <c:pt idx="8533">
                  <c:v>142.23333333333332</c:v>
                </c:pt>
                <c:pt idx="8534">
                  <c:v>142.25</c:v>
                </c:pt>
                <c:pt idx="8535">
                  <c:v>142.26666666666668</c:v>
                </c:pt>
                <c:pt idx="8536">
                  <c:v>142.28333333333333</c:v>
                </c:pt>
                <c:pt idx="8537">
                  <c:v>142.30000000000001</c:v>
                </c:pt>
                <c:pt idx="8538">
                  <c:v>142.31666666666666</c:v>
                </c:pt>
                <c:pt idx="8539">
                  <c:v>142.33333333333334</c:v>
                </c:pt>
                <c:pt idx="8540">
                  <c:v>142.35</c:v>
                </c:pt>
                <c:pt idx="8541">
                  <c:v>142.36666666666667</c:v>
                </c:pt>
                <c:pt idx="8542">
                  <c:v>142.38333333333333</c:v>
                </c:pt>
                <c:pt idx="8543">
                  <c:v>142.4</c:v>
                </c:pt>
                <c:pt idx="8544">
                  <c:v>142.41666666666666</c:v>
                </c:pt>
                <c:pt idx="8545">
                  <c:v>142.43333333333334</c:v>
                </c:pt>
                <c:pt idx="8546">
                  <c:v>142.44999999999999</c:v>
                </c:pt>
                <c:pt idx="8547">
                  <c:v>142.46666666666667</c:v>
                </c:pt>
                <c:pt idx="8548">
                  <c:v>142.48333333333332</c:v>
                </c:pt>
                <c:pt idx="8549">
                  <c:v>142.5</c:v>
                </c:pt>
                <c:pt idx="8550">
                  <c:v>142.51666666666668</c:v>
                </c:pt>
                <c:pt idx="8551">
                  <c:v>142.53333333333333</c:v>
                </c:pt>
                <c:pt idx="8552">
                  <c:v>142.55000000000001</c:v>
                </c:pt>
                <c:pt idx="8553">
                  <c:v>142.56666666666666</c:v>
                </c:pt>
                <c:pt idx="8554">
                  <c:v>142.58333333333334</c:v>
                </c:pt>
                <c:pt idx="8555">
                  <c:v>142.6</c:v>
                </c:pt>
                <c:pt idx="8556">
                  <c:v>142.61666666666667</c:v>
                </c:pt>
                <c:pt idx="8557">
                  <c:v>142.63333333333333</c:v>
                </c:pt>
                <c:pt idx="8558">
                  <c:v>142.65</c:v>
                </c:pt>
                <c:pt idx="8559">
                  <c:v>142.66666666666666</c:v>
                </c:pt>
                <c:pt idx="8560">
                  <c:v>142.68333333333334</c:v>
                </c:pt>
                <c:pt idx="8561">
                  <c:v>142.69999999999999</c:v>
                </c:pt>
                <c:pt idx="8562">
                  <c:v>142.71666666666667</c:v>
                </c:pt>
                <c:pt idx="8563">
                  <c:v>142.73333333333332</c:v>
                </c:pt>
                <c:pt idx="8564">
                  <c:v>142.75</c:v>
                </c:pt>
                <c:pt idx="8565">
                  <c:v>142.76666666666668</c:v>
                </c:pt>
                <c:pt idx="8566">
                  <c:v>142.78333333333333</c:v>
                </c:pt>
                <c:pt idx="8567">
                  <c:v>142.80000000000001</c:v>
                </c:pt>
                <c:pt idx="8568">
                  <c:v>142.81666666666666</c:v>
                </c:pt>
                <c:pt idx="8569">
                  <c:v>142.83333333333334</c:v>
                </c:pt>
                <c:pt idx="8570">
                  <c:v>142.85</c:v>
                </c:pt>
                <c:pt idx="8571">
                  <c:v>142.86666666666667</c:v>
                </c:pt>
                <c:pt idx="8572">
                  <c:v>142.88333333333333</c:v>
                </c:pt>
                <c:pt idx="8573">
                  <c:v>142.9</c:v>
                </c:pt>
                <c:pt idx="8574">
                  <c:v>142.91666666666666</c:v>
                </c:pt>
                <c:pt idx="8575">
                  <c:v>142.93333333333334</c:v>
                </c:pt>
                <c:pt idx="8576">
                  <c:v>142.94999999999999</c:v>
                </c:pt>
                <c:pt idx="8577">
                  <c:v>142.96666666666667</c:v>
                </c:pt>
                <c:pt idx="8578">
                  <c:v>142.98333333333332</c:v>
                </c:pt>
                <c:pt idx="8579">
                  <c:v>143</c:v>
                </c:pt>
                <c:pt idx="8580">
                  <c:v>143.01666666666668</c:v>
                </c:pt>
                <c:pt idx="8581">
                  <c:v>143.03333333333333</c:v>
                </c:pt>
                <c:pt idx="8582">
                  <c:v>143.05000000000001</c:v>
                </c:pt>
                <c:pt idx="8583">
                  <c:v>143.06666666666666</c:v>
                </c:pt>
                <c:pt idx="8584">
                  <c:v>143.08333333333334</c:v>
                </c:pt>
                <c:pt idx="8585">
                  <c:v>143.1</c:v>
                </c:pt>
                <c:pt idx="8586">
                  <c:v>143.11666666666667</c:v>
                </c:pt>
                <c:pt idx="8587">
                  <c:v>143.13333333333333</c:v>
                </c:pt>
                <c:pt idx="8588">
                  <c:v>143.15</c:v>
                </c:pt>
                <c:pt idx="8589">
                  <c:v>143.16666666666666</c:v>
                </c:pt>
                <c:pt idx="8590">
                  <c:v>143.18333333333334</c:v>
                </c:pt>
                <c:pt idx="8591">
                  <c:v>143.19999999999999</c:v>
                </c:pt>
                <c:pt idx="8592">
                  <c:v>143.21666666666667</c:v>
                </c:pt>
                <c:pt idx="8593">
                  <c:v>143.23333333333332</c:v>
                </c:pt>
                <c:pt idx="8594">
                  <c:v>143.25</c:v>
                </c:pt>
                <c:pt idx="8595">
                  <c:v>143.26666666666668</c:v>
                </c:pt>
                <c:pt idx="8596">
                  <c:v>143.28333333333333</c:v>
                </c:pt>
                <c:pt idx="8597">
                  <c:v>143.30000000000001</c:v>
                </c:pt>
                <c:pt idx="8598">
                  <c:v>143.31666666666666</c:v>
                </c:pt>
                <c:pt idx="8599">
                  <c:v>143.33333333333334</c:v>
                </c:pt>
                <c:pt idx="8600">
                  <c:v>143.35</c:v>
                </c:pt>
                <c:pt idx="8601">
                  <c:v>143.36666666666667</c:v>
                </c:pt>
                <c:pt idx="8602">
                  <c:v>143.38333333333333</c:v>
                </c:pt>
                <c:pt idx="8603">
                  <c:v>143.4</c:v>
                </c:pt>
                <c:pt idx="8604">
                  <c:v>143.41666666666666</c:v>
                </c:pt>
                <c:pt idx="8605">
                  <c:v>143.43333333333334</c:v>
                </c:pt>
                <c:pt idx="8606">
                  <c:v>143.44999999999999</c:v>
                </c:pt>
                <c:pt idx="8607">
                  <c:v>143.46666666666667</c:v>
                </c:pt>
                <c:pt idx="8608">
                  <c:v>143.48333333333332</c:v>
                </c:pt>
                <c:pt idx="8609">
                  <c:v>143.5</c:v>
                </c:pt>
                <c:pt idx="8610">
                  <c:v>143.51666666666668</c:v>
                </c:pt>
                <c:pt idx="8611">
                  <c:v>143.53333333333333</c:v>
                </c:pt>
                <c:pt idx="8612">
                  <c:v>143.55000000000001</c:v>
                </c:pt>
                <c:pt idx="8613">
                  <c:v>143.56666666666666</c:v>
                </c:pt>
                <c:pt idx="8614">
                  <c:v>143.58333333333334</c:v>
                </c:pt>
                <c:pt idx="8615">
                  <c:v>143.6</c:v>
                </c:pt>
                <c:pt idx="8616">
                  <c:v>143.61666666666667</c:v>
                </c:pt>
                <c:pt idx="8617">
                  <c:v>143.63333333333333</c:v>
                </c:pt>
                <c:pt idx="8618">
                  <c:v>143.65</c:v>
                </c:pt>
                <c:pt idx="8619">
                  <c:v>143.66666666666666</c:v>
                </c:pt>
                <c:pt idx="8620">
                  <c:v>143.68333333333334</c:v>
                </c:pt>
                <c:pt idx="8621">
                  <c:v>143.69999999999999</c:v>
                </c:pt>
                <c:pt idx="8622">
                  <c:v>143.71666666666667</c:v>
                </c:pt>
                <c:pt idx="8623">
                  <c:v>143.73333333333332</c:v>
                </c:pt>
                <c:pt idx="8624">
                  <c:v>143.75</c:v>
                </c:pt>
                <c:pt idx="8625">
                  <c:v>143.76666666666668</c:v>
                </c:pt>
                <c:pt idx="8626">
                  <c:v>143.78333333333333</c:v>
                </c:pt>
                <c:pt idx="8627">
                  <c:v>143.80000000000001</c:v>
                </c:pt>
                <c:pt idx="8628">
                  <c:v>143.81666666666666</c:v>
                </c:pt>
                <c:pt idx="8629">
                  <c:v>143.83333333333334</c:v>
                </c:pt>
                <c:pt idx="8630">
                  <c:v>143.85</c:v>
                </c:pt>
                <c:pt idx="8631">
                  <c:v>143.86666666666667</c:v>
                </c:pt>
                <c:pt idx="8632">
                  <c:v>143.88333333333333</c:v>
                </c:pt>
                <c:pt idx="8633">
                  <c:v>143.9</c:v>
                </c:pt>
                <c:pt idx="8634">
                  <c:v>143.91666666666666</c:v>
                </c:pt>
                <c:pt idx="8635">
                  <c:v>143.93333333333334</c:v>
                </c:pt>
                <c:pt idx="8636">
                  <c:v>143.94999999999999</c:v>
                </c:pt>
                <c:pt idx="8637">
                  <c:v>143.96666666666667</c:v>
                </c:pt>
                <c:pt idx="8638">
                  <c:v>143.98333333333332</c:v>
                </c:pt>
                <c:pt idx="8639">
                  <c:v>144</c:v>
                </c:pt>
                <c:pt idx="8640">
                  <c:v>144.01666666666668</c:v>
                </c:pt>
                <c:pt idx="8641">
                  <c:v>144.03333333333333</c:v>
                </c:pt>
                <c:pt idx="8642">
                  <c:v>144.05000000000001</c:v>
                </c:pt>
                <c:pt idx="8643">
                  <c:v>144.06666666666666</c:v>
                </c:pt>
                <c:pt idx="8644">
                  <c:v>144.08333333333334</c:v>
                </c:pt>
                <c:pt idx="8645">
                  <c:v>144.1</c:v>
                </c:pt>
                <c:pt idx="8646">
                  <c:v>144.11666666666667</c:v>
                </c:pt>
                <c:pt idx="8647">
                  <c:v>144.13333333333333</c:v>
                </c:pt>
                <c:pt idx="8648">
                  <c:v>144.15</c:v>
                </c:pt>
                <c:pt idx="8649">
                  <c:v>144.16666666666666</c:v>
                </c:pt>
                <c:pt idx="8650">
                  <c:v>144.18333333333334</c:v>
                </c:pt>
                <c:pt idx="8651">
                  <c:v>144.19999999999999</c:v>
                </c:pt>
                <c:pt idx="8652">
                  <c:v>144.21666666666667</c:v>
                </c:pt>
                <c:pt idx="8653">
                  <c:v>144.23333333333332</c:v>
                </c:pt>
                <c:pt idx="8654">
                  <c:v>144.25</c:v>
                </c:pt>
                <c:pt idx="8655">
                  <c:v>144.26666666666668</c:v>
                </c:pt>
                <c:pt idx="8656">
                  <c:v>144.28333333333333</c:v>
                </c:pt>
                <c:pt idx="8657">
                  <c:v>144.30000000000001</c:v>
                </c:pt>
                <c:pt idx="8658">
                  <c:v>144.31666666666666</c:v>
                </c:pt>
                <c:pt idx="8659">
                  <c:v>144.33333333333334</c:v>
                </c:pt>
                <c:pt idx="8660">
                  <c:v>144.35</c:v>
                </c:pt>
                <c:pt idx="8661">
                  <c:v>144.36666666666667</c:v>
                </c:pt>
                <c:pt idx="8662">
                  <c:v>144.38333333333333</c:v>
                </c:pt>
                <c:pt idx="8663">
                  <c:v>144.4</c:v>
                </c:pt>
                <c:pt idx="8664">
                  <c:v>144.41666666666666</c:v>
                </c:pt>
                <c:pt idx="8665">
                  <c:v>144.43333333333334</c:v>
                </c:pt>
                <c:pt idx="8666">
                  <c:v>144.44999999999999</c:v>
                </c:pt>
                <c:pt idx="8667">
                  <c:v>144.46666666666667</c:v>
                </c:pt>
                <c:pt idx="8668">
                  <c:v>144.48333333333332</c:v>
                </c:pt>
                <c:pt idx="8669">
                  <c:v>144.5</c:v>
                </c:pt>
                <c:pt idx="8670">
                  <c:v>144.51666666666668</c:v>
                </c:pt>
                <c:pt idx="8671">
                  <c:v>144.53333333333333</c:v>
                </c:pt>
                <c:pt idx="8672">
                  <c:v>144.55000000000001</c:v>
                </c:pt>
                <c:pt idx="8673">
                  <c:v>144.56666666666666</c:v>
                </c:pt>
                <c:pt idx="8674">
                  <c:v>144.58333333333334</c:v>
                </c:pt>
                <c:pt idx="8675">
                  <c:v>144.6</c:v>
                </c:pt>
                <c:pt idx="8676">
                  <c:v>144.61666666666667</c:v>
                </c:pt>
                <c:pt idx="8677">
                  <c:v>144.63333333333333</c:v>
                </c:pt>
                <c:pt idx="8678">
                  <c:v>144.65</c:v>
                </c:pt>
                <c:pt idx="8679">
                  <c:v>144.66666666666666</c:v>
                </c:pt>
                <c:pt idx="8680">
                  <c:v>144.68333333333334</c:v>
                </c:pt>
                <c:pt idx="8681">
                  <c:v>144.69999999999999</c:v>
                </c:pt>
                <c:pt idx="8682">
                  <c:v>144.71666666666667</c:v>
                </c:pt>
                <c:pt idx="8683">
                  <c:v>144.73333333333332</c:v>
                </c:pt>
                <c:pt idx="8684">
                  <c:v>144.75</c:v>
                </c:pt>
                <c:pt idx="8685">
                  <c:v>144.76666666666668</c:v>
                </c:pt>
                <c:pt idx="8686">
                  <c:v>144.78333333333333</c:v>
                </c:pt>
                <c:pt idx="8687">
                  <c:v>144.80000000000001</c:v>
                </c:pt>
                <c:pt idx="8688">
                  <c:v>144.81666666666666</c:v>
                </c:pt>
                <c:pt idx="8689">
                  <c:v>144.83333333333334</c:v>
                </c:pt>
                <c:pt idx="8690">
                  <c:v>144.85</c:v>
                </c:pt>
                <c:pt idx="8691">
                  <c:v>144.86666666666667</c:v>
                </c:pt>
                <c:pt idx="8692">
                  <c:v>144.88333333333333</c:v>
                </c:pt>
                <c:pt idx="8693">
                  <c:v>144.9</c:v>
                </c:pt>
                <c:pt idx="8694">
                  <c:v>144.91666666666666</c:v>
                </c:pt>
                <c:pt idx="8695">
                  <c:v>144.93333333333334</c:v>
                </c:pt>
                <c:pt idx="8696">
                  <c:v>144.94999999999999</c:v>
                </c:pt>
                <c:pt idx="8697">
                  <c:v>144.96666666666667</c:v>
                </c:pt>
                <c:pt idx="8698">
                  <c:v>144.98333333333332</c:v>
                </c:pt>
                <c:pt idx="8699">
                  <c:v>145</c:v>
                </c:pt>
                <c:pt idx="8700">
                  <c:v>145.01666666666668</c:v>
                </c:pt>
                <c:pt idx="8701">
                  <c:v>145.03333333333333</c:v>
                </c:pt>
                <c:pt idx="8702">
                  <c:v>145.05000000000001</c:v>
                </c:pt>
                <c:pt idx="8703">
                  <c:v>145.06666666666666</c:v>
                </c:pt>
                <c:pt idx="8704">
                  <c:v>145.08333333333334</c:v>
                </c:pt>
                <c:pt idx="8705">
                  <c:v>145.1</c:v>
                </c:pt>
                <c:pt idx="8706">
                  <c:v>145.11666666666667</c:v>
                </c:pt>
                <c:pt idx="8707">
                  <c:v>145.13333333333333</c:v>
                </c:pt>
                <c:pt idx="8708">
                  <c:v>145.15</c:v>
                </c:pt>
                <c:pt idx="8709">
                  <c:v>145.16666666666666</c:v>
                </c:pt>
                <c:pt idx="8710">
                  <c:v>145.18333333333334</c:v>
                </c:pt>
                <c:pt idx="8711">
                  <c:v>145.19999999999999</c:v>
                </c:pt>
                <c:pt idx="8712">
                  <c:v>145.21666666666667</c:v>
                </c:pt>
                <c:pt idx="8713">
                  <c:v>145.23333333333332</c:v>
                </c:pt>
                <c:pt idx="8714">
                  <c:v>145.25</c:v>
                </c:pt>
                <c:pt idx="8715">
                  <c:v>145.26666666666668</c:v>
                </c:pt>
                <c:pt idx="8716">
                  <c:v>145.28333333333333</c:v>
                </c:pt>
                <c:pt idx="8717">
                  <c:v>145.30000000000001</c:v>
                </c:pt>
                <c:pt idx="8718">
                  <c:v>145.31666666666666</c:v>
                </c:pt>
                <c:pt idx="8719">
                  <c:v>145.33333333333334</c:v>
                </c:pt>
                <c:pt idx="8720">
                  <c:v>145.35</c:v>
                </c:pt>
                <c:pt idx="8721">
                  <c:v>145.36666666666667</c:v>
                </c:pt>
                <c:pt idx="8722">
                  <c:v>145.38333333333333</c:v>
                </c:pt>
                <c:pt idx="8723">
                  <c:v>145.4</c:v>
                </c:pt>
                <c:pt idx="8724">
                  <c:v>145.41666666666666</c:v>
                </c:pt>
                <c:pt idx="8725">
                  <c:v>145.43333333333334</c:v>
                </c:pt>
                <c:pt idx="8726">
                  <c:v>145.44999999999999</c:v>
                </c:pt>
                <c:pt idx="8727">
                  <c:v>145.46666666666667</c:v>
                </c:pt>
                <c:pt idx="8728">
                  <c:v>145.48333333333332</c:v>
                </c:pt>
                <c:pt idx="8729">
                  <c:v>145.5</c:v>
                </c:pt>
                <c:pt idx="8730">
                  <c:v>145.51666666666668</c:v>
                </c:pt>
                <c:pt idx="8731">
                  <c:v>145.53333333333333</c:v>
                </c:pt>
                <c:pt idx="8732">
                  <c:v>145.55000000000001</c:v>
                </c:pt>
                <c:pt idx="8733">
                  <c:v>145.56666666666666</c:v>
                </c:pt>
                <c:pt idx="8734">
                  <c:v>145.58333333333334</c:v>
                </c:pt>
                <c:pt idx="8735">
                  <c:v>145.6</c:v>
                </c:pt>
                <c:pt idx="8736">
                  <c:v>145.61666666666667</c:v>
                </c:pt>
                <c:pt idx="8737">
                  <c:v>145.63333333333333</c:v>
                </c:pt>
                <c:pt idx="8738">
                  <c:v>145.65</c:v>
                </c:pt>
                <c:pt idx="8739">
                  <c:v>145.66666666666666</c:v>
                </c:pt>
                <c:pt idx="8740">
                  <c:v>145.68333333333334</c:v>
                </c:pt>
                <c:pt idx="8741">
                  <c:v>145.69999999999999</c:v>
                </c:pt>
                <c:pt idx="8742">
                  <c:v>145.71666666666667</c:v>
                </c:pt>
                <c:pt idx="8743">
                  <c:v>145.73333333333332</c:v>
                </c:pt>
                <c:pt idx="8744">
                  <c:v>145.75</c:v>
                </c:pt>
                <c:pt idx="8745">
                  <c:v>145.76666666666668</c:v>
                </c:pt>
                <c:pt idx="8746">
                  <c:v>145.78333333333333</c:v>
                </c:pt>
                <c:pt idx="8747">
                  <c:v>145.80000000000001</c:v>
                </c:pt>
                <c:pt idx="8748">
                  <c:v>145.81666666666666</c:v>
                </c:pt>
                <c:pt idx="8749">
                  <c:v>145.83333333333334</c:v>
                </c:pt>
                <c:pt idx="8750">
                  <c:v>145.85</c:v>
                </c:pt>
                <c:pt idx="8751">
                  <c:v>145.86666666666667</c:v>
                </c:pt>
                <c:pt idx="8752">
                  <c:v>145.88333333333333</c:v>
                </c:pt>
                <c:pt idx="8753">
                  <c:v>145.9</c:v>
                </c:pt>
                <c:pt idx="8754">
                  <c:v>145.91666666666666</c:v>
                </c:pt>
                <c:pt idx="8755">
                  <c:v>145.93333333333334</c:v>
                </c:pt>
                <c:pt idx="8756">
                  <c:v>145.94999999999999</c:v>
                </c:pt>
                <c:pt idx="8757">
                  <c:v>145.96666666666667</c:v>
                </c:pt>
                <c:pt idx="8758">
                  <c:v>145.98333333333332</c:v>
                </c:pt>
                <c:pt idx="8759">
                  <c:v>146</c:v>
                </c:pt>
                <c:pt idx="8760">
                  <c:v>146.01666666666668</c:v>
                </c:pt>
                <c:pt idx="8761">
                  <c:v>146.03333333333333</c:v>
                </c:pt>
                <c:pt idx="8762">
                  <c:v>146.05000000000001</c:v>
                </c:pt>
                <c:pt idx="8763">
                  <c:v>146.06666666666666</c:v>
                </c:pt>
                <c:pt idx="8764">
                  <c:v>146.08333333333334</c:v>
                </c:pt>
                <c:pt idx="8765">
                  <c:v>146.1</c:v>
                </c:pt>
                <c:pt idx="8766">
                  <c:v>146.11666666666667</c:v>
                </c:pt>
                <c:pt idx="8767">
                  <c:v>146.13333333333333</c:v>
                </c:pt>
                <c:pt idx="8768">
                  <c:v>146.15</c:v>
                </c:pt>
                <c:pt idx="8769">
                  <c:v>146.16666666666666</c:v>
                </c:pt>
                <c:pt idx="8770">
                  <c:v>146.18333333333334</c:v>
                </c:pt>
                <c:pt idx="8771">
                  <c:v>146.19999999999999</c:v>
                </c:pt>
                <c:pt idx="8772">
                  <c:v>146.21666666666667</c:v>
                </c:pt>
                <c:pt idx="8773">
                  <c:v>146.23333333333332</c:v>
                </c:pt>
                <c:pt idx="8774">
                  <c:v>146.25</c:v>
                </c:pt>
                <c:pt idx="8775">
                  <c:v>146.26666666666668</c:v>
                </c:pt>
                <c:pt idx="8776">
                  <c:v>146.28333333333333</c:v>
                </c:pt>
                <c:pt idx="8777">
                  <c:v>146.30000000000001</c:v>
                </c:pt>
                <c:pt idx="8778">
                  <c:v>146.31666666666666</c:v>
                </c:pt>
                <c:pt idx="8779">
                  <c:v>146.33333333333334</c:v>
                </c:pt>
                <c:pt idx="8780">
                  <c:v>146.35</c:v>
                </c:pt>
                <c:pt idx="8781">
                  <c:v>146.36666666666667</c:v>
                </c:pt>
                <c:pt idx="8782">
                  <c:v>146.38333333333333</c:v>
                </c:pt>
                <c:pt idx="8783">
                  <c:v>146.4</c:v>
                </c:pt>
                <c:pt idx="8784">
                  <c:v>146.41666666666666</c:v>
                </c:pt>
                <c:pt idx="8785">
                  <c:v>146.43333333333334</c:v>
                </c:pt>
                <c:pt idx="8786">
                  <c:v>146.44999999999999</c:v>
                </c:pt>
                <c:pt idx="8787">
                  <c:v>146.46666666666667</c:v>
                </c:pt>
                <c:pt idx="8788">
                  <c:v>146.48333333333332</c:v>
                </c:pt>
                <c:pt idx="8789">
                  <c:v>146.5</c:v>
                </c:pt>
                <c:pt idx="8790">
                  <c:v>146.51666666666668</c:v>
                </c:pt>
                <c:pt idx="8791">
                  <c:v>146.53333333333333</c:v>
                </c:pt>
                <c:pt idx="8792">
                  <c:v>146.55000000000001</c:v>
                </c:pt>
                <c:pt idx="8793">
                  <c:v>146.56666666666666</c:v>
                </c:pt>
                <c:pt idx="8794">
                  <c:v>146.58333333333334</c:v>
                </c:pt>
                <c:pt idx="8795">
                  <c:v>146.6</c:v>
                </c:pt>
                <c:pt idx="8796">
                  <c:v>146.61666666666667</c:v>
                </c:pt>
                <c:pt idx="8797">
                  <c:v>146.63333333333333</c:v>
                </c:pt>
                <c:pt idx="8798">
                  <c:v>146.65</c:v>
                </c:pt>
                <c:pt idx="8799">
                  <c:v>146.66666666666666</c:v>
                </c:pt>
                <c:pt idx="8800">
                  <c:v>146.68333333333334</c:v>
                </c:pt>
                <c:pt idx="8801">
                  <c:v>146.69999999999999</c:v>
                </c:pt>
                <c:pt idx="8802">
                  <c:v>146.71666666666667</c:v>
                </c:pt>
                <c:pt idx="8803">
                  <c:v>146.73333333333332</c:v>
                </c:pt>
                <c:pt idx="8804">
                  <c:v>146.75</c:v>
                </c:pt>
                <c:pt idx="8805">
                  <c:v>146.76666666666668</c:v>
                </c:pt>
                <c:pt idx="8806">
                  <c:v>146.78333333333333</c:v>
                </c:pt>
                <c:pt idx="8807">
                  <c:v>146.80000000000001</c:v>
                </c:pt>
                <c:pt idx="8808">
                  <c:v>146.81666666666666</c:v>
                </c:pt>
                <c:pt idx="8809">
                  <c:v>146.83333333333334</c:v>
                </c:pt>
                <c:pt idx="8810">
                  <c:v>146.85</c:v>
                </c:pt>
                <c:pt idx="8811">
                  <c:v>146.86666666666667</c:v>
                </c:pt>
                <c:pt idx="8812">
                  <c:v>146.88333333333333</c:v>
                </c:pt>
                <c:pt idx="8813">
                  <c:v>146.9</c:v>
                </c:pt>
                <c:pt idx="8814">
                  <c:v>146.91666666666666</c:v>
                </c:pt>
                <c:pt idx="8815">
                  <c:v>146.93333333333334</c:v>
                </c:pt>
                <c:pt idx="8816">
                  <c:v>146.94999999999999</c:v>
                </c:pt>
                <c:pt idx="8817">
                  <c:v>146.96666666666667</c:v>
                </c:pt>
                <c:pt idx="8818">
                  <c:v>146.98333333333332</c:v>
                </c:pt>
                <c:pt idx="8819">
                  <c:v>147</c:v>
                </c:pt>
                <c:pt idx="8820">
                  <c:v>147.01666666666668</c:v>
                </c:pt>
                <c:pt idx="8821">
                  <c:v>147.03333333333333</c:v>
                </c:pt>
                <c:pt idx="8822">
                  <c:v>147.05000000000001</c:v>
                </c:pt>
                <c:pt idx="8823">
                  <c:v>147.06666666666666</c:v>
                </c:pt>
                <c:pt idx="8824">
                  <c:v>147.08333333333334</c:v>
                </c:pt>
                <c:pt idx="8825">
                  <c:v>147.1</c:v>
                </c:pt>
                <c:pt idx="8826">
                  <c:v>147.11666666666667</c:v>
                </c:pt>
                <c:pt idx="8827">
                  <c:v>147.13333333333333</c:v>
                </c:pt>
                <c:pt idx="8828">
                  <c:v>147.15</c:v>
                </c:pt>
                <c:pt idx="8829">
                  <c:v>147.16666666666666</c:v>
                </c:pt>
                <c:pt idx="8830">
                  <c:v>147.18333333333334</c:v>
                </c:pt>
                <c:pt idx="8831">
                  <c:v>147.19999999999999</c:v>
                </c:pt>
                <c:pt idx="8832">
                  <c:v>147.21666666666667</c:v>
                </c:pt>
                <c:pt idx="8833">
                  <c:v>147.23333333333332</c:v>
                </c:pt>
                <c:pt idx="8834">
                  <c:v>147.25</c:v>
                </c:pt>
                <c:pt idx="8835">
                  <c:v>147.26666666666668</c:v>
                </c:pt>
                <c:pt idx="8836">
                  <c:v>147.28333333333333</c:v>
                </c:pt>
                <c:pt idx="8837">
                  <c:v>147.30000000000001</c:v>
                </c:pt>
                <c:pt idx="8838">
                  <c:v>147.31666666666666</c:v>
                </c:pt>
                <c:pt idx="8839">
                  <c:v>147.33333333333334</c:v>
                </c:pt>
                <c:pt idx="8840">
                  <c:v>147.35</c:v>
                </c:pt>
                <c:pt idx="8841">
                  <c:v>147.36666666666667</c:v>
                </c:pt>
                <c:pt idx="8842">
                  <c:v>147.38333333333333</c:v>
                </c:pt>
                <c:pt idx="8843">
                  <c:v>147.4</c:v>
                </c:pt>
                <c:pt idx="8844">
                  <c:v>147.41666666666666</c:v>
                </c:pt>
                <c:pt idx="8845">
                  <c:v>147.43333333333334</c:v>
                </c:pt>
                <c:pt idx="8846">
                  <c:v>147.44999999999999</c:v>
                </c:pt>
                <c:pt idx="8847">
                  <c:v>147.46666666666667</c:v>
                </c:pt>
                <c:pt idx="8848">
                  <c:v>147.48333333333332</c:v>
                </c:pt>
                <c:pt idx="8849">
                  <c:v>147.5</c:v>
                </c:pt>
                <c:pt idx="8850">
                  <c:v>147.51666666666668</c:v>
                </c:pt>
                <c:pt idx="8851">
                  <c:v>147.53333333333333</c:v>
                </c:pt>
                <c:pt idx="8852">
                  <c:v>147.55000000000001</c:v>
                </c:pt>
                <c:pt idx="8853">
                  <c:v>147.56666666666666</c:v>
                </c:pt>
                <c:pt idx="8854">
                  <c:v>147.58333333333334</c:v>
                </c:pt>
                <c:pt idx="8855">
                  <c:v>147.6</c:v>
                </c:pt>
                <c:pt idx="8856">
                  <c:v>147.61666666666667</c:v>
                </c:pt>
                <c:pt idx="8857">
                  <c:v>147.63333333333333</c:v>
                </c:pt>
                <c:pt idx="8858">
                  <c:v>147.65</c:v>
                </c:pt>
                <c:pt idx="8859">
                  <c:v>147.66666666666666</c:v>
                </c:pt>
                <c:pt idx="8860">
                  <c:v>147.68333333333334</c:v>
                </c:pt>
                <c:pt idx="8861">
                  <c:v>147.69999999999999</c:v>
                </c:pt>
                <c:pt idx="8862">
                  <c:v>147.71666666666667</c:v>
                </c:pt>
                <c:pt idx="8863">
                  <c:v>147.73333333333332</c:v>
                </c:pt>
                <c:pt idx="8864">
                  <c:v>147.75</c:v>
                </c:pt>
                <c:pt idx="8865">
                  <c:v>147.76666666666668</c:v>
                </c:pt>
                <c:pt idx="8866">
                  <c:v>147.78333333333333</c:v>
                </c:pt>
                <c:pt idx="8867">
                  <c:v>147.80000000000001</c:v>
                </c:pt>
                <c:pt idx="8868">
                  <c:v>147.81666666666666</c:v>
                </c:pt>
                <c:pt idx="8869">
                  <c:v>147.83333333333334</c:v>
                </c:pt>
                <c:pt idx="8870">
                  <c:v>147.85</c:v>
                </c:pt>
                <c:pt idx="8871">
                  <c:v>147.86666666666667</c:v>
                </c:pt>
                <c:pt idx="8872">
                  <c:v>147.88333333333333</c:v>
                </c:pt>
                <c:pt idx="8873">
                  <c:v>147.9</c:v>
                </c:pt>
                <c:pt idx="8874">
                  <c:v>147.91666666666666</c:v>
                </c:pt>
                <c:pt idx="8875">
                  <c:v>147.93333333333334</c:v>
                </c:pt>
                <c:pt idx="8876">
                  <c:v>147.94999999999999</c:v>
                </c:pt>
                <c:pt idx="8877">
                  <c:v>147.96666666666667</c:v>
                </c:pt>
                <c:pt idx="8878">
                  <c:v>147.98333333333332</c:v>
                </c:pt>
                <c:pt idx="8879">
                  <c:v>148</c:v>
                </c:pt>
                <c:pt idx="8880">
                  <c:v>148.01666666666668</c:v>
                </c:pt>
                <c:pt idx="8881">
                  <c:v>148.03333333333333</c:v>
                </c:pt>
                <c:pt idx="8882">
                  <c:v>148.05000000000001</c:v>
                </c:pt>
                <c:pt idx="8883">
                  <c:v>148.06666666666666</c:v>
                </c:pt>
                <c:pt idx="8884">
                  <c:v>148.08333333333334</c:v>
                </c:pt>
                <c:pt idx="8885">
                  <c:v>148.1</c:v>
                </c:pt>
                <c:pt idx="8886">
                  <c:v>148.11666666666667</c:v>
                </c:pt>
                <c:pt idx="8887">
                  <c:v>148.13333333333333</c:v>
                </c:pt>
                <c:pt idx="8888">
                  <c:v>148.15</c:v>
                </c:pt>
                <c:pt idx="8889">
                  <c:v>148.16666666666666</c:v>
                </c:pt>
                <c:pt idx="8890">
                  <c:v>148.18333333333334</c:v>
                </c:pt>
                <c:pt idx="8891">
                  <c:v>148.19999999999999</c:v>
                </c:pt>
                <c:pt idx="8892">
                  <c:v>148.21666666666667</c:v>
                </c:pt>
                <c:pt idx="8893">
                  <c:v>148.23333333333332</c:v>
                </c:pt>
                <c:pt idx="8894">
                  <c:v>148.25</c:v>
                </c:pt>
                <c:pt idx="8895">
                  <c:v>148.26666666666668</c:v>
                </c:pt>
                <c:pt idx="8896">
                  <c:v>148.28333333333333</c:v>
                </c:pt>
                <c:pt idx="8897">
                  <c:v>148.30000000000001</c:v>
                </c:pt>
                <c:pt idx="8898">
                  <c:v>148.31666666666666</c:v>
                </c:pt>
                <c:pt idx="8899">
                  <c:v>148.33333333333334</c:v>
                </c:pt>
                <c:pt idx="8900">
                  <c:v>148.35</c:v>
                </c:pt>
                <c:pt idx="8901">
                  <c:v>148.36666666666667</c:v>
                </c:pt>
                <c:pt idx="8902">
                  <c:v>148.38333333333333</c:v>
                </c:pt>
                <c:pt idx="8903">
                  <c:v>148.4</c:v>
                </c:pt>
                <c:pt idx="8904">
                  <c:v>148.41666666666666</c:v>
                </c:pt>
                <c:pt idx="8905">
                  <c:v>148.43333333333334</c:v>
                </c:pt>
                <c:pt idx="8906">
                  <c:v>148.44999999999999</c:v>
                </c:pt>
                <c:pt idx="8907">
                  <c:v>148.46666666666667</c:v>
                </c:pt>
                <c:pt idx="8908">
                  <c:v>148.48333333333332</c:v>
                </c:pt>
                <c:pt idx="8909">
                  <c:v>148.5</c:v>
                </c:pt>
                <c:pt idx="8910">
                  <c:v>148.51666666666668</c:v>
                </c:pt>
                <c:pt idx="8911">
                  <c:v>148.53333333333333</c:v>
                </c:pt>
                <c:pt idx="8912">
                  <c:v>148.55000000000001</c:v>
                </c:pt>
                <c:pt idx="8913">
                  <c:v>148.56666666666666</c:v>
                </c:pt>
                <c:pt idx="8914">
                  <c:v>148.58333333333334</c:v>
                </c:pt>
                <c:pt idx="8915">
                  <c:v>148.6</c:v>
                </c:pt>
                <c:pt idx="8916">
                  <c:v>148.61666666666667</c:v>
                </c:pt>
                <c:pt idx="8917">
                  <c:v>148.63333333333333</c:v>
                </c:pt>
                <c:pt idx="8918">
                  <c:v>148.65</c:v>
                </c:pt>
                <c:pt idx="8919">
                  <c:v>148.66666666666666</c:v>
                </c:pt>
                <c:pt idx="8920">
                  <c:v>148.68333333333334</c:v>
                </c:pt>
                <c:pt idx="8921">
                  <c:v>148.69999999999999</c:v>
                </c:pt>
                <c:pt idx="8922">
                  <c:v>148.71666666666667</c:v>
                </c:pt>
                <c:pt idx="8923">
                  <c:v>148.73333333333332</c:v>
                </c:pt>
                <c:pt idx="8924">
                  <c:v>148.75</c:v>
                </c:pt>
                <c:pt idx="8925">
                  <c:v>148.76666666666668</c:v>
                </c:pt>
                <c:pt idx="8926">
                  <c:v>148.78333333333333</c:v>
                </c:pt>
                <c:pt idx="8927">
                  <c:v>148.80000000000001</c:v>
                </c:pt>
                <c:pt idx="8928">
                  <c:v>148.81666666666666</c:v>
                </c:pt>
                <c:pt idx="8929">
                  <c:v>148.83333333333334</c:v>
                </c:pt>
                <c:pt idx="8930">
                  <c:v>148.85</c:v>
                </c:pt>
                <c:pt idx="8931">
                  <c:v>148.86666666666667</c:v>
                </c:pt>
                <c:pt idx="8932">
                  <c:v>148.88333333333333</c:v>
                </c:pt>
                <c:pt idx="8933">
                  <c:v>148.9</c:v>
                </c:pt>
                <c:pt idx="8934">
                  <c:v>148.91666666666666</c:v>
                </c:pt>
                <c:pt idx="8935">
                  <c:v>148.93333333333334</c:v>
                </c:pt>
                <c:pt idx="8936">
                  <c:v>148.94999999999999</c:v>
                </c:pt>
                <c:pt idx="8937">
                  <c:v>148.96666666666667</c:v>
                </c:pt>
                <c:pt idx="8938">
                  <c:v>148.98333333333332</c:v>
                </c:pt>
                <c:pt idx="8939">
                  <c:v>149</c:v>
                </c:pt>
                <c:pt idx="8940">
                  <c:v>149.01666666666668</c:v>
                </c:pt>
                <c:pt idx="8941">
                  <c:v>149.03333333333333</c:v>
                </c:pt>
                <c:pt idx="8942">
                  <c:v>149.05000000000001</c:v>
                </c:pt>
                <c:pt idx="8943">
                  <c:v>149.06666666666666</c:v>
                </c:pt>
                <c:pt idx="8944">
                  <c:v>149.08333333333334</c:v>
                </c:pt>
                <c:pt idx="8945">
                  <c:v>149.1</c:v>
                </c:pt>
                <c:pt idx="8946">
                  <c:v>149.11666666666667</c:v>
                </c:pt>
                <c:pt idx="8947">
                  <c:v>149.13333333333333</c:v>
                </c:pt>
                <c:pt idx="8948">
                  <c:v>149.15</c:v>
                </c:pt>
                <c:pt idx="8949">
                  <c:v>149.16666666666666</c:v>
                </c:pt>
                <c:pt idx="8950">
                  <c:v>149.18333333333334</c:v>
                </c:pt>
                <c:pt idx="8951">
                  <c:v>149.19999999999999</c:v>
                </c:pt>
                <c:pt idx="8952">
                  <c:v>149.21666666666667</c:v>
                </c:pt>
                <c:pt idx="8953">
                  <c:v>149.23333333333332</c:v>
                </c:pt>
                <c:pt idx="8954">
                  <c:v>149.25</c:v>
                </c:pt>
                <c:pt idx="8955">
                  <c:v>149.26666666666668</c:v>
                </c:pt>
                <c:pt idx="8956">
                  <c:v>149.28333333333333</c:v>
                </c:pt>
                <c:pt idx="8957">
                  <c:v>149.30000000000001</c:v>
                </c:pt>
                <c:pt idx="8958">
                  <c:v>149.31666666666666</c:v>
                </c:pt>
                <c:pt idx="8959">
                  <c:v>149.33333333333334</c:v>
                </c:pt>
                <c:pt idx="8960">
                  <c:v>149.35</c:v>
                </c:pt>
                <c:pt idx="8961">
                  <c:v>149.36666666666667</c:v>
                </c:pt>
                <c:pt idx="8962">
                  <c:v>149.38333333333333</c:v>
                </c:pt>
                <c:pt idx="8963">
                  <c:v>149.4</c:v>
                </c:pt>
                <c:pt idx="8964">
                  <c:v>149.41666666666666</c:v>
                </c:pt>
                <c:pt idx="8965">
                  <c:v>149.43333333333334</c:v>
                </c:pt>
                <c:pt idx="8966">
                  <c:v>149.44999999999999</c:v>
                </c:pt>
                <c:pt idx="8967">
                  <c:v>149.46666666666667</c:v>
                </c:pt>
                <c:pt idx="8968">
                  <c:v>149.48333333333332</c:v>
                </c:pt>
                <c:pt idx="8969">
                  <c:v>149.5</c:v>
                </c:pt>
                <c:pt idx="8970">
                  <c:v>149.51666666666668</c:v>
                </c:pt>
                <c:pt idx="8971">
                  <c:v>149.53333333333333</c:v>
                </c:pt>
                <c:pt idx="8972">
                  <c:v>149.55000000000001</c:v>
                </c:pt>
                <c:pt idx="8973">
                  <c:v>149.56666666666666</c:v>
                </c:pt>
                <c:pt idx="8974">
                  <c:v>149.58333333333334</c:v>
                </c:pt>
                <c:pt idx="8975">
                  <c:v>149.6</c:v>
                </c:pt>
                <c:pt idx="8976">
                  <c:v>149.61666666666667</c:v>
                </c:pt>
                <c:pt idx="8977">
                  <c:v>149.63333333333333</c:v>
                </c:pt>
                <c:pt idx="8978">
                  <c:v>149.65</c:v>
                </c:pt>
                <c:pt idx="8979">
                  <c:v>149.66666666666666</c:v>
                </c:pt>
                <c:pt idx="8980">
                  <c:v>149.68333333333334</c:v>
                </c:pt>
                <c:pt idx="8981">
                  <c:v>149.69999999999999</c:v>
                </c:pt>
                <c:pt idx="8982">
                  <c:v>149.71666666666667</c:v>
                </c:pt>
                <c:pt idx="8983">
                  <c:v>149.73333333333332</c:v>
                </c:pt>
                <c:pt idx="8984">
                  <c:v>149.75</c:v>
                </c:pt>
                <c:pt idx="8985">
                  <c:v>149.76666666666668</c:v>
                </c:pt>
                <c:pt idx="8986">
                  <c:v>149.78333333333333</c:v>
                </c:pt>
                <c:pt idx="8987">
                  <c:v>149.80000000000001</c:v>
                </c:pt>
                <c:pt idx="8988">
                  <c:v>149.81666666666666</c:v>
                </c:pt>
                <c:pt idx="8989">
                  <c:v>149.83333333333334</c:v>
                </c:pt>
                <c:pt idx="8990">
                  <c:v>149.85</c:v>
                </c:pt>
                <c:pt idx="8991">
                  <c:v>149.86666666666667</c:v>
                </c:pt>
                <c:pt idx="8992">
                  <c:v>149.88333333333333</c:v>
                </c:pt>
                <c:pt idx="8993">
                  <c:v>149.9</c:v>
                </c:pt>
                <c:pt idx="8994">
                  <c:v>149.91666666666666</c:v>
                </c:pt>
                <c:pt idx="8995">
                  <c:v>149.93333333333334</c:v>
                </c:pt>
                <c:pt idx="8996">
                  <c:v>149.94999999999999</c:v>
                </c:pt>
                <c:pt idx="8997">
                  <c:v>149.96666666666667</c:v>
                </c:pt>
                <c:pt idx="8998">
                  <c:v>149.98333333333332</c:v>
                </c:pt>
                <c:pt idx="8999">
                  <c:v>150</c:v>
                </c:pt>
                <c:pt idx="9000">
                  <c:v>150.01666666666668</c:v>
                </c:pt>
                <c:pt idx="9001">
                  <c:v>150.03333333333333</c:v>
                </c:pt>
                <c:pt idx="9002">
                  <c:v>150.05000000000001</c:v>
                </c:pt>
                <c:pt idx="9003">
                  <c:v>150.06666666666666</c:v>
                </c:pt>
                <c:pt idx="9004">
                  <c:v>150.08333333333334</c:v>
                </c:pt>
                <c:pt idx="9005">
                  <c:v>150.1</c:v>
                </c:pt>
                <c:pt idx="9006">
                  <c:v>150.11666666666667</c:v>
                </c:pt>
                <c:pt idx="9007">
                  <c:v>150.13333333333333</c:v>
                </c:pt>
                <c:pt idx="9008">
                  <c:v>150.15</c:v>
                </c:pt>
                <c:pt idx="9009">
                  <c:v>150.16666666666666</c:v>
                </c:pt>
                <c:pt idx="9010">
                  <c:v>150.18333333333334</c:v>
                </c:pt>
                <c:pt idx="9011">
                  <c:v>150.19999999999999</c:v>
                </c:pt>
                <c:pt idx="9012">
                  <c:v>150.21666666666667</c:v>
                </c:pt>
                <c:pt idx="9013">
                  <c:v>150.23333333333332</c:v>
                </c:pt>
                <c:pt idx="9014">
                  <c:v>150.25</c:v>
                </c:pt>
                <c:pt idx="9015">
                  <c:v>150.26666666666668</c:v>
                </c:pt>
                <c:pt idx="9016">
                  <c:v>150.28333333333333</c:v>
                </c:pt>
                <c:pt idx="9017">
                  <c:v>150.30000000000001</c:v>
                </c:pt>
                <c:pt idx="9018">
                  <c:v>150.31666666666666</c:v>
                </c:pt>
                <c:pt idx="9019">
                  <c:v>150.33333333333334</c:v>
                </c:pt>
                <c:pt idx="9020">
                  <c:v>150.35</c:v>
                </c:pt>
                <c:pt idx="9021">
                  <c:v>150.36666666666667</c:v>
                </c:pt>
                <c:pt idx="9022">
                  <c:v>150.38333333333333</c:v>
                </c:pt>
                <c:pt idx="9023">
                  <c:v>150.4</c:v>
                </c:pt>
                <c:pt idx="9024">
                  <c:v>150.41666666666666</c:v>
                </c:pt>
                <c:pt idx="9025">
                  <c:v>150.43333333333334</c:v>
                </c:pt>
                <c:pt idx="9026">
                  <c:v>150.44999999999999</c:v>
                </c:pt>
                <c:pt idx="9027">
                  <c:v>150.46666666666667</c:v>
                </c:pt>
                <c:pt idx="9028">
                  <c:v>150.48333333333332</c:v>
                </c:pt>
                <c:pt idx="9029">
                  <c:v>150.5</c:v>
                </c:pt>
                <c:pt idx="9030">
                  <c:v>150.51666666666668</c:v>
                </c:pt>
                <c:pt idx="9031">
                  <c:v>150.53333333333333</c:v>
                </c:pt>
                <c:pt idx="9032">
                  <c:v>150.55000000000001</c:v>
                </c:pt>
                <c:pt idx="9033">
                  <c:v>150.56666666666666</c:v>
                </c:pt>
                <c:pt idx="9034">
                  <c:v>150.58333333333334</c:v>
                </c:pt>
                <c:pt idx="9035">
                  <c:v>150.6</c:v>
                </c:pt>
                <c:pt idx="9036">
                  <c:v>150.61666666666667</c:v>
                </c:pt>
                <c:pt idx="9037">
                  <c:v>150.63333333333333</c:v>
                </c:pt>
                <c:pt idx="9038">
                  <c:v>150.65</c:v>
                </c:pt>
                <c:pt idx="9039">
                  <c:v>150.66666666666666</c:v>
                </c:pt>
                <c:pt idx="9040">
                  <c:v>150.68333333333334</c:v>
                </c:pt>
                <c:pt idx="9041">
                  <c:v>150.69999999999999</c:v>
                </c:pt>
                <c:pt idx="9042">
                  <c:v>150.71666666666667</c:v>
                </c:pt>
                <c:pt idx="9043">
                  <c:v>150.73333333333332</c:v>
                </c:pt>
                <c:pt idx="9044">
                  <c:v>150.75</c:v>
                </c:pt>
                <c:pt idx="9045">
                  <c:v>150.76666666666668</c:v>
                </c:pt>
                <c:pt idx="9046">
                  <c:v>150.78333333333333</c:v>
                </c:pt>
                <c:pt idx="9047">
                  <c:v>150.80000000000001</c:v>
                </c:pt>
                <c:pt idx="9048">
                  <c:v>150.81666666666666</c:v>
                </c:pt>
                <c:pt idx="9049">
                  <c:v>150.83333333333334</c:v>
                </c:pt>
                <c:pt idx="9050">
                  <c:v>150.85</c:v>
                </c:pt>
                <c:pt idx="9051">
                  <c:v>150.86666666666667</c:v>
                </c:pt>
                <c:pt idx="9052">
                  <c:v>150.88333333333333</c:v>
                </c:pt>
                <c:pt idx="9053">
                  <c:v>150.9</c:v>
                </c:pt>
                <c:pt idx="9054">
                  <c:v>150.91666666666666</c:v>
                </c:pt>
                <c:pt idx="9055">
                  <c:v>150.93333333333334</c:v>
                </c:pt>
                <c:pt idx="9056">
                  <c:v>150.94999999999999</c:v>
                </c:pt>
                <c:pt idx="9057">
                  <c:v>150.96666666666667</c:v>
                </c:pt>
                <c:pt idx="9058">
                  <c:v>150.98333333333332</c:v>
                </c:pt>
                <c:pt idx="9059">
                  <c:v>151</c:v>
                </c:pt>
                <c:pt idx="9060">
                  <c:v>151.01666666666668</c:v>
                </c:pt>
                <c:pt idx="9061">
                  <c:v>151.03333333333333</c:v>
                </c:pt>
                <c:pt idx="9062">
                  <c:v>151.05000000000001</c:v>
                </c:pt>
                <c:pt idx="9063">
                  <c:v>151.06666666666666</c:v>
                </c:pt>
                <c:pt idx="9064">
                  <c:v>151.08333333333334</c:v>
                </c:pt>
                <c:pt idx="9065">
                  <c:v>151.1</c:v>
                </c:pt>
                <c:pt idx="9066">
                  <c:v>151.11666666666667</c:v>
                </c:pt>
                <c:pt idx="9067">
                  <c:v>151.13333333333333</c:v>
                </c:pt>
                <c:pt idx="9068">
                  <c:v>151.15</c:v>
                </c:pt>
                <c:pt idx="9069">
                  <c:v>151.16666666666666</c:v>
                </c:pt>
                <c:pt idx="9070">
                  <c:v>151.18333333333334</c:v>
                </c:pt>
                <c:pt idx="9071">
                  <c:v>151.19999999999999</c:v>
                </c:pt>
                <c:pt idx="9072">
                  <c:v>151.21666666666667</c:v>
                </c:pt>
                <c:pt idx="9073">
                  <c:v>151.23333333333332</c:v>
                </c:pt>
                <c:pt idx="9074">
                  <c:v>151.25</c:v>
                </c:pt>
                <c:pt idx="9075">
                  <c:v>151.26666666666668</c:v>
                </c:pt>
                <c:pt idx="9076">
                  <c:v>151.28333333333333</c:v>
                </c:pt>
                <c:pt idx="9077">
                  <c:v>151.30000000000001</c:v>
                </c:pt>
                <c:pt idx="9078">
                  <c:v>151.31666666666666</c:v>
                </c:pt>
                <c:pt idx="9079">
                  <c:v>151.33333333333334</c:v>
                </c:pt>
                <c:pt idx="9080">
                  <c:v>151.35</c:v>
                </c:pt>
                <c:pt idx="9081">
                  <c:v>151.36666666666667</c:v>
                </c:pt>
                <c:pt idx="9082">
                  <c:v>151.38333333333333</c:v>
                </c:pt>
                <c:pt idx="9083">
                  <c:v>151.4</c:v>
                </c:pt>
                <c:pt idx="9084">
                  <c:v>151.41666666666666</c:v>
                </c:pt>
                <c:pt idx="9085">
                  <c:v>151.43333333333334</c:v>
                </c:pt>
                <c:pt idx="9086">
                  <c:v>151.44999999999999</c:v>
                </c:pt>
                <c:pt idx="9087">
                  <c:v>151.46666666666667</c:v>
                </c:pt>
                <c:pt idx="9088">
                  <c:v>151.48333333333332</c:v>
                </c:pt>
                <c:pt idx="9089">
                  <c:v>151.5</c:v>
                </c:pt>
                <c:pt idx="9090">
                  <c:v>151.51666666666668</c:v>
                </c:pt>
                <c:pt idx="9091">
                  <c:v>151.53333333333333</c:v>
                </c:pt>
                <c:pt idx="9092">
                  <c:v>151.55000000000001</c:v>
                </c:pt>
                <c:pt idx="9093">
                  <c:v>151.56666666666666</c:v>
                </c:pt>
                <c:pt idx="9094">
                  <c:v>151.58333333333334</c:v>
                </c:pt>
                <c:pt idx="9095">
                  <c:v>151.6</c:v>
                </c:pt>
                <c:pt idx="9096">
                  <c:v>151.61666666666667</c:v>
                </c:pt>
                <c:pt idx="9097">
                  <c:v>151.63333333333333</c:v>
                </c:pt>
                <c:pt idx="9098">
                  <c:v>151.65</c:v>
                </c:pt>
                <c:pt idx="9099">
                  <c:v>151.66666666666666</c:v>
                </c:pt>
                <c:pt idx="9100">
                  <c:v>151.68333333333334</c:v>
                </c:pt>
                <c:pt idx="9101">
                  <c:v>151.69999999999999</c:v>
                </c:pt>
                <c:pt idx="9102">
                  <c:v>151.71666666666667</c:v>
                </c:pt>
                <c:pt idx="9103">
                  <c:v>151.73333333333332</c:v>
                </c:pt>
                <c:pt idx="9104">
                  <c:v>151.75</c:v>
                </c:pt>
                <c:pt idx="9105">
                  <c:v>151.76666666666668</c:v>
                </c:pt>
                <c:pt idx="9106">
                  <c:v>151.78333333333333</c:v>
                </c:pt>
                <c:pt idx="9107">
                  <c:v>151.80000000000001</c:v>
                </c:pt>
                <c:pt idx="9108">
                  <c:v>151.81666666666666</c:v>
                </c:pt>
                <c:pt idx="9109">
                  <c:v>151.83333333333334</c:v>
                </c:pt>
                <c:pt idx="9110">
                  <c:v>151.85</c:v>
                </c:pt>
                <c:pt idx="9111">
                  <c:v>151.86666666666667</c:v>
                </c:pt>
                <c:pt idx="9112">
                  <c:v>151.88333333333333</c:v>
                </c:pt>
                <c:pt idx="9113">
                  <c:v>151.9</c:v>
                </c:pt>
                <c:pt idx="9114">
                  <c:v>151.91666666666666</c:v>
                </c:pt>
                <c:pt idx="9115">
                  <c:v>151.93333333333334</c:v>
                </c:pt>
                <c:pt idx="9116">
                  <c:v>151.94999999999999</c:v>
                </c:pt>
                <c:pt idx="9117">
                  <c:v>151.96666666666667</c:v>
                </c:pt>
                <c:pt idx="9118">
                  <c:v>151.98333333333332</c:v>
                </c:pt>
                <c:pt idx="9119">
                  <c:v>152</c:v>
                </c:pt>
                <c:pt idx="9120">
                  <c:v>152.01666666666668</c:v>
                </c:pt>
                <c:pt idx="9121">
                  <c:v>152.03333333333333</c:v>
                </c:pt>
                <c:pt idx="9122">
                  <c:v>152.05000000000001</c:v>
                </c:pt>
                <c:pt idx="9123">
                  <c:v>152.06666666666666</c:v>
                </c:pt>
                <c:pt idx="9124">
                  <c:v>152.08333333333334</c:v>
                </c:pt>
                <c:pt idx="9125">
                  <c:v>152.1</c:v>
                </c:pt>
                <c:pt idx="9126">
                  <c:v>152.11666666666667</c:v>
                </c:pt>
                <c:pt idx="9127">
                  <c:v>152.13333333333333</c:v>
                </c:pt>
                <c:pt idx="9128">
                  <c:v>152.15</c:v>
                </c:pt>
                <c:pt idx="9129">
                  <c:v>152.16666666666666</c:v>
                </c:pt>
                <c:pt idx="9130">
                  <c:v>152.18333333333334</c:v>
                </c:pt>
                <c:pt idx="9131">
                  <c:v>152.19999999999999</c:v>
                </c:pt>
                <c:pt idx="9132">
                  <c:v>152.21666666666667</c:v>
                </c:pt>
                <c:pt idx="9133">
                  <c:v>152.23333333333332</c:v>
                </c:pt>
                <c:pt idx="9134">
                  <c:v>152.25</c:v>
                </c:pt>
                <c:pt idx="9135">
                  <c:v>152.26666666666668</c:v>
                </c:pt>
                <c:pt idx="9136">
                  <c:v>152.28333333333333</c:v>
                </c:pt>
                <c:pt idx="9137">
                  <c:v>152.30000000000001</c:v>
                </c:pt>
                <c:pt idx="9138">
                  <c:v>152.31666666666666</c:v>
                </c:pt>
                <c:pt idx="9139">
                  <c:v>152.33333333333334</c:v>
                </c:pt>
                <c:pt idx="9140">
                  <c:v>152.35</c:v>
                </c:pt>
                <c:pt idx="9141">
                  <c:v>152.36666666666667</c:v>
                </c:pt>
                <c:pt idx="9142">
                  <c:v>152.38333333333333</c:v>
                </c:pt>
                <c:pt idx="9143">
                  <c:v>152.4</c:v>
                </c:pt>
                <c:pt idx="9144">
                  <c:v>152.41666666666666</c:v>
                </c:pt>
                <c:pt idx="9145">
                  <c:v>152.43333333333334</c:v>
                </c:pt>
                <c:pt idx="9146">
                  <c:v>152.44999999999999</c:v>
                </c:pt>
                <c:pt idx="9147">
                  <c:v>152.46666666666667</c:v>
                </c:pt>
                <c:pt idx="9148">
                  <c:v>152.48333333333332</c:v>
                </c:pt>
                <c:pt idx="9149">
                  <c:v>152.5</c:v>
                </c:pt>
                <c:pt idx="9150">
                  <c:v>152.51666666666668</c:v>
                </c:pt>
                <c:pt idx="9151">
                  <c:v>152.53333333333333</c:v>
                </c:pt>
                <c:pt idx="9152">
                  <c:v>152.55000000000001</c:v>
                </c:pt>
                <c:pt idx="9153">
                  <c:v>152.56666666666666</c:v>
                </c:pt>
                <c:pt idx="9154">
                  <c:v>152.58333333333334</c:v>
                </c:pt>
                <c:pt idx="9155">
                  <c:v>152.6</c:v>
                </c:pt>
                <c:pt idx="9156">
                  <c:v>152.61666666666667</c:v>
                </c:pt>
                <c:pt idx="9157">
                  <c:v>152.63333333333333</c:v>
                </c:pt>
                <c:pt idx="9158">
                  <c:v>152.65</c:v>
                </c:pt>
                <c:pt idx="9159">
                  <c:v>152.66666666666666</c:v>
                </c:pt>
                <c:pt idx="9160">
                  <c:v>152.68333333333334</c:v>
                </c:pt>
                <c:pt idx="9161">
                  <c:v>152.69999999999999</c:v>
                </c:pt>
                <c:pt idx="9162">
                  <c:v>152.71666666666667</c:v>
                </c:pt>
                <c:pt idx="9163">
                  <c:v>152.73333333333332</c:v>
                </c:pt>
                <c:pt idx="9164">
                  <c:v>152.75</c:v>
                </c:pt>
                <c:pt idx="9165">
                  <c:v>152.76666666666668</c:v>
                </c:pt>
                <c:pt idx="9166">
                  <c:v>152.78333333333333</c:v>
                </c:pt>
                <c:pt idx="9167">
                  <c:v>152.80000000000001</c:v>
                </c:pt>
                <c:pt idx="9168">
                  <c:v>152.81666666666666</c:v>
                </c:pt>
                <c:pt idx="9169">
                  <c:v>152.83333333333334</c:v>
                </c:pt>
                <c:pt idx="9170">
                  <c:v>152.85</c:v>
                </c:pt>
                <c:pt idx="9171">
                  <c:v>152.86666666666667</c:v>
                </c:pt>
                <c:pt idx="9172">
                  <c:v>152.88333333333333</c:v>
                </c:pt>
                <c:pt idx="9173">
                  <c:v>152.9</c:v>
                </c:pt>
                <c:pt idx="9174">
                  <c:v>152.91666666666666</c:v>
                </c:pt>
                <c:pt idx="9175">
                  <c:v>152.93333333333334</c:v>
                </c:pt>
                <c:pt idx="9176">
                  <c:v>152.94999999999999</c:v>
                </c:pt>
                <c:pt idx="9177">
                  <c:v>152.96666666666667</c:v>
                </c:pt>
                <c:pt idx="9178">
                  <c:v>152.98333333333332</c:v>
                </c:pt>
                <c:pt idx="9179">
                  <c:v>153</c:v>
                </c:pt>
                <c:pt idx="9180">
                  <c:v>153.01666666666668</c:v>
                </c:pt>
                <c:pt idx="9181">
                  <c:v>153.03333333333333</c:v>
                </c:pt>
                <c:pt idx="9182">
                  <c:v>153.05000000000001</c:v>
                </c:pt>
                <c:pt idx="9183">
                  <c:v>153.06666666666666</c:v>
                </c:pt>
                <c:pt idx="9184">
                  <c:v>153.08333333333334</c:v>
                </c:pt>
                <c:pt idx="9185">
                  <c:v>153.1</c:v>
                </c:pt>
                <c:pt idx="9186">
                  <c:v>153.11666666666667</c:v>
                </c:pt>
                <c:pt idx="9187">
                  <c:v>153.13333333333333</c:v>
                </c:pt>
                <c:pt idx="9188">
                  <c:v>153.15</c:v>
                </c:pt>
                <c:pt idx="9189">
                  <c:v>153.16666666666666</c:v>
                </c:pt>
                <c:pt idx="9190">
                  <c:v>153.18333333333334</c:v>
                </c:pt>
                <c:pt idx="9191">
                  <c:v>153.19999999999999</c:v>
                </c:pt>
                <c:pt idx="9192">
                  <c:v>153.21666666666667</c:v>
                </c:pt>
                <c:pt idx="9193">
                  <c:v>153.23333333333332</c:v>
                </c:pt>
                <c:pt idx="9194">
                  <c:v>153.25</c:v>
                </c:pt>
                <c:pt idx="9195">
                  <c:v>153.26666666666668</c:v>
                </c:pt>
                <c:pt idx="9196">
                  <c:v>153.28333333333333</c:v>
                </c:pt>
                <c:pt idx="9197">
                  <c:v>153.30000000000001</c:v>
                </c:pt>
                <c:pt idx="9198">
                  <c:v>153.31666666666666</c:v>
                </c:pt>
                <c:pt idx="9199">
                  <c:v>153.33333333333334</c:v>
                </c:pt>
                <c:pt idx="9200">
                  <c:v>153.35</c:v>
                </c:pt>
                <c:pt idx="9201">
                  <c:v>153.36666666666667</c:v>
                </c:pt>
                <c:pt idx="9202">
                  <c:v>153.38333333333333</c:v>
                </c:pt>
                <c:pt idx="9203">
                  <c:v>153.4</c:v>
                </c:pt>
                <c:pt idx="9204">
                  <c:v>153.41666666666666</c:v>
                </c:pt>
                <c:pt idx="9205">
                  <c:v>153.43333333333334</c:v>
                </c:pt>
                <c:pt idx="9206">
                  <c:v>153.44999999999999</c:v>
                </c:pt>
                <c:pt idx="9207">
                  <c:v>153.46666666666667</c:v>
                </c:pt>
                <c:pt idx="9208">
                  <c:v>153.48333333333332</c:v>
                </c:pt>
                <c:pt idx="9209">
                  <c:v>153.5</c:v>
                </c:pt>
                <c:pt idx="9210">
                  <c:v>153.51666666666668</c:v>
                </c:pt>
                <c:pt idx="9211">
                  <c:v>153.53333333333333</c:v>
                </c:pt>
                <c:pt idx="9212">
                  <c:v>153.55000000000001</c:v>
                </c:pt>
                <c:pt idx="9213">
                  <c:v>153.56666666666666</c:v>
                </c:pt>
                <c:pt idx="9214">
                  <c:v>153.58333333333334</c:v>
                </c:pt>
                <c:pt idx="9215">
                  <c:v>153.6</c:v>
                </c:pt>
                <c:pt idx="9216">
                  <c:v>153.61666666666667</c:v>
                </c:pt>
                <c:pt idx="9217">
                  <c:v>153.63333333333333</c:v>
                </c:pt>
                <c:pt idx="9218">
                  <c:v>153.65</c:v>
                </c:pt>
                <c:pt idx="9219">
                  <c:v>153.66666666666666</c:v>
                </c:pt>
                <c:pt idx="9220">
                  <c:v>153.68333333333334</c:v>
                </c:pt>
                <c:pt idx="9221">
                  <c:v>153.69999999999999</c:v>
                </c:pt>
                <c:pt idx="9222">
                  <c:v>153.71666666666667</c:v>
                </c:pt>
                <c:pt idx="9223">
                  <c:v>153.73333333333332</c:v>
                </c:pt>
                <c:pt idx="9224">
                  <c:v>153.75</c:v>
                </c:pt>
                <c:pt idx="9225">
                  <c:v>153.76666666666668</c:v>
                </c:pt>
                <c:pt idx="9226">
                  <c:v>153.78333333333333</c:v>
                </c:pt>
                <c:pt idx="9227">
                  <c:v>153.80000000000001</c:v>
                </c:pt>
                <c:pt idx="9228">
                  <c:v>153.81666666666666</c:v>
                </c:pt>
                <c:pt idx="9229">
                  <c:v>153.83333333333334</c:v>
                </c:pt>
                <c:pt idx="9230">
                  <c:v>153.85</c:v>
                </c:pt>
                <c:pt idx="9231">
                  <c:v>153.86666666666667</c:v>
                </c:pt>
                <c:pt idx="9232">
                  <c:v>153.88333333333333</c:v>
                </c:pt>
                <c:pt idx="9233">
                  <c:v>153.9</c:v>
                </c:pt>
                <c:pt idx="9234">
                  <c:v>153.91666666666666</c:v>
                </c:pt>
                <c:pt idx="9235">
                  <c:v>153.93333333333334</c:v>
                </c:pt>
                <c:pt idx="9236">
                  <c:v>153.94999999999999</c:v>
                </c:pt>
                <c:pt idx="9237">
                  <c:v>153.96666666666667</c:v>
                </c:pt>
                <c:pt idx="9238">
                  <c:v>153.98333333333332</c:v>
                </c:pt>
                <c:pt idx="9239">
                  <c:v>154</c:v>
                </c:pt>
                <c:pt idx="9240">
                  <c:v>154.01666666666668</c:v>
                </c:pt>
                <c:pt idx="9241">
                  <c:v>154.03333333333333</c:v>
                </c:pt>
                <c:pt idx="9242">
                  <c:v>154.05000000000001</c:v>
                </c:pt>
                <c:pt idx="9243">
                  <c:v>154.06666666666666</c:v>
                </c:pt>
                <c:pt idx="9244">
                  <c:v>154.08333333333334</c:v>
                </c:pt>
                <c:pt idx="9245">
                  <c:v>154.1</c:v>
                </c:pt>
                <c:pt idx="9246">
                  <c:v>154.11666666666667</c:v>
                </c:pt>
                <c:pt idx="9247">
                  <c:v>154.13333333333333</c:v>
                </c:pt>
                <c:pt idx="9248">
                  <c:v>154.15</c:v>
                </c:pt>
                <c:pt idx="9249">
                  <c:v>154.16666666666666</c:v>
                </c:pt>
                <c:pt idx="9250">
                  <c:v>154.18333333333334</c:v>
                </c:pt>
                <c:pt idx="9251">
                  <c:v>154.19999999999999</c:v>
                </c:pt>
                <c:pt idx="9252">
                  <c:v>154.21666666666667</c:v>
                </c:pt>
                <c:pt idx="9253">
                  <c:v>154.23333333333332</c:v>
                </c:pt>
                <c:pt idx="9254">
                  <c:v>154.25</c:v>
                </c:pt>
                <c:pt idx="9255">
                  <c:v>154.26666666666668</c:v>
                </c:pt>
                <c:pt idx="9256">
                  <c:v>154.28333333333333</c:v>
                </c:pt>
                <c:pt idx="9257">
                  <c:v>154.30000000000001</c:v>
                </c:pt>
                <c:pt idx="9258">
                  <c:v>154.31666666666666</c:v>
                </c:pt>
                <c:pt idx="9259">
                  <c:v>154.33333333333334</c:v>
                </c:pt>
                <c:pt idx="9260">
                  <c:v>154.35</c:v>
                </c:pt>
                <c:pt idx="9261">
                  <c:v>154.36666666666667</c:v>
                </c:pt>
                <c:pt idx="9262">
                  <c:v>154.38333333333333</c:v>
                </c:pt>
                <c:pt idx="9263">
                  <c:v>154.4</c:v>
                </c:pt>
                <c:pt idx="9264">
                  <c:v>154.41666666666666</c:v>
                </c:pt>
                <c:pt idx="9265">
                  <c:v>154.43333333333334</c:v>
                </c:pt>
                <c:pt idx="9266">
                  <c:v>154.44999999999999</c:v>
                </c:pt>
                <c:pt idx="9267">
                  <c:v>154.46666666666667</c:v>
                </c:pt>
                <c:pt idx="9268">
                  <c:v>154.48333333333332</c:v>
                </c:pt>
                <c:pt idx="9269">
                  <c:v>154.5</c:v>
                </c:pt>
                <c:pt idx="9270">
                  <c:v>154.51666666666668</c:v>
                </c:pt>
                <c:pt idx="9271">
                  <c:v>154.53333333333333</c:v>
                </c:pt>
                <c:pt idx="9272">
                  <c:v>154.55000000000001</c:v>
                </c:pt>
                <c:pt idx="9273">
                  <c:v>154.56666666666666</c:v>
                </c:pt>
                <c:pt idx="9274">
                  <c:v>154.58333333333334</c:v>
                </c:pt>
                <c:pt idx="9275">
                  <c:v>154.6</c:v>
                </c:pt>
                <c:pt idx="9276">
                  <c:v>154.61666666666667</c:v>
                </c:pt>
                <c:pt idx="9277">
                  <c:v>154.63333333333333</c:v>
                </c:pt>
                <c:pt idx="9278">
                  <c:v>154.65</c:v>
                </c:pt>
                <c:pt idx="9279">
                  <c:v>154.66666666666666</c:v>
                </c:pt>
                <c:pt idx="9280">
                  <c:v>154.68333333333334</c:v>
                </c:pt>
                <c:pt idx="9281">
                  <c:v>154.69999999999999</c:v>
                </c:pt>
                <c:pt idx="9282">
                  <c:v>154.71666666666667</c:v>
                </c:pt>
                <c:pt idx="9283">
                  <c:v>154.73333333333332</c:v>
                </c:pt>
                <c:pt idx="9284">
                  <c:v>154.75</c:v>
                </c:pt>
                <c:pt idx="9285">
                  <c:v>154.76666666666668</c:v>
                </c:pt>
                <c:pt idx="9286">
                  <c:v>154.78333333333333</c:v>
                </c:pt>
                <c:pt idx="9287">
                  <c:v>154.80000000000001</c:v>
                </c:pt>
                <c:pt idx="9288">
                  <c:v>154.81666666666666</c:v>
                </c:pt>
                <c:pt idx="9289">
                  <c:v>154.83333333333334</c:v>
                </c:pt>
                <c:pt idx="9290">
                  <c:v>154.85</c:v>
                </c:pt>
                <c:pt idx="9291">
                  <c:v>154.86666666666667</c:v>
                </c:pt>
                <c:pt idx="9292">
                  <c:v>154.88333333333333</c:v>
                </c:pt>
                <c:pt idx="9293">
                  <c:v>154.9</c:v>
                </c:pt>
                <c:pt idx="9294">
                  <c:v>154.91666666666666</c:v>
                </c:pt>
                <c:pt idx="9295">
                  <c:v>154.93333333333334</c:v>
                </c:pt>
                <c:pt idx="9296">
                  <c:v>154.94999999999999</c:v>
                </c:pt>
                <c:pt idx="9297">
                  <c:v>154.96666666666667</c:v>
                </c:pt>
                <c:pt idx="9298">
                  <c:v>154.98333333333332</c:v>
                </c:pt>
                <c:pt idx="9299">
                  <c:v>155</c:v>
                </c:pt>
                <c:pt idx="9300">
                  <c:v>155.01666666666668</c:v>
                </c:pt>
                <c:pt idx="9301">
                  <c:v>155.03333333333333</c:v>
                </c:pt>
                <c:pt idx="9302">
                  <c:v>155.05000000000001</c:v>
                </c:pt>
                <c:pt idx="9303">
                  <c:v>155.06666666666666</c:v>
                </c:pt>
                <c:pt idx="9304">
                  <c:v>155.08333333333334</c:v>
                </c:pt>
                <c:pt idx="9305">
                  <c:v>155.1</c:v>
                </c:pt>
                <c:pt idx="9306">
                  <c:v>155.11666666666667</c:v>
                </c:pt>
                <c:pt idx="9307">
                  <c:v>155.13333333333333</c:v>
                </c:pt>
                <c:pt idx="9308">
                  <c:v>155.15</c:v>
                </c:pt>
                <c:pt idx="9309">
                  <c:v>155.16666666666666</c:v>
                </c:pt>
                <c:pt idx="9310">
                  <c:v>155.18333333333334</c:v>
                </c:pt>
                <c:pt idx="9311">
                  <c:v>155.19999999999999</c:v>
                </c:pt>
                <c:pt idx="9312">
                  <c:v>155.21666666666667</c:v>
                </c:pt>
                <c:pt idx="9313">
                  <c:v>155.23333333333332</c:v>
                </c:pt>
                <c:pt idx="9314">
                  <c:v>155.25</c:v>
                </c:pt>
                <c:pt idx="9315">
                  <c:v>155.26666666666668</c:v>
                </c:pt>
                <c:pt idx="9316">
                  <c:v>155.28333333333333</c:v>
                </c:pt>
                <c:pt idx="9317">
                  <c:v>155.30000000000001</c:v>
                </c:pt>
                <c:pt idx="9318">
                  <c:v>155.31666666666666</c:v>
                </c:pt>
                <c:pt idx="9319">
                  <c:v>155.33333333333334</c:v>
                </c:pt>
                <c:pt idx="9320">
                  <c:v>155.35</c:v>
                </c:pt>
                <c:pt idx="9321">
                  <c:v>155.36666666666667</c:v>
                </c:pt>
                <c:pt idx="9322">
                  <c:v>155.38333333333333</c:v>
                </c:pt>
                <c:pt idx="9323">
                  <c:v>155.4</c:v>
                </c:pt>
                <c:pt idx="9324">
                  <c:v>155.41666666666666</c:v>
                </c:pt>
                <c:pt idx="9325">
                  <c:v>155.43333333333334</c:v>
                </c:pt>
                <c:pt idx="9326">
                  <c:v>155.44999999999999</c:v>
                </c:pt>
                <c:pt idx="9327">
                  <c:v>155.46666666666667</c:v>
                </c:pt>
                <c:pt idx="9328">
                  <c:v>155.48333333333332</c:v>
                </c:pt>
                <c:pt idx="9329">
                  <c:v>155.5</c:v>
                </c:pt>
                <c:pt idx="9330">
                  <c:v>155.51666666666668</c:v>
                </c:pt>
                <c:pt idx="9331">
                  <c:v>155.53333333333333</c:v>
                </c:pt>
                <c:pt idx="9332">
                  <c:v>155.55000000000001</c:v>
                </c:pt>
                <c:pt idx="9333">
                  <c:v>155.56666666666666</c:v>
                </c:pt>
                <c:pt idx="9334">
                  <c:v>155.58333333333334</c:v>
                </c:pt>
                <c:pt idx="9335">
                  <c:v>155.6</c:v>
                </c:pt>
                <c:pt idx="9336">
                  <c:v>155.61666666666667</c:v>
                </c:pt>
                <c:pt idx="9337">
                  <c:v>155.63333333333333</c:v>
                </c:pt>
                <c:pt idx="9338">
                  <c:v>155.65</c:v>
                </c:pt>
                <c:pt idx="9339">
                  <c:v>155.66666666666666</c:v>
                </c:pt>
                <c:pt idx="9340">
                  <c:v>155.68333333333334</c:v>
                </c:pt>
                <c:pt idx="9341">
                  <c:v>155.69999999999999</c:v>
                </c:pt>
                <c:pt idx="9342">
                  <c:v>155.71666666666667</c:v>
                </c:pt>
                <c:pt idx="9343">
                  <c:v>155.73333333333332</c:v>
                </c:pt>
                <c:pt idx="9344">
                  <c:v>155.75</c:v>
                </c:pt>
                <c:pt idx="9345">
                  <c:v>155.76666666666668</c:v>
                </c:pt>
                <c:pt idx="9346">
                  <c:v>155.78333333333333</c:v>
                </c:pt>
                <c:pt idx="9347">
                  <c:v>155.80000000000001</c:v>
                </c:pt>
                <c:pt idx="9348">
                  <c:v>155.81666666666666</c:v>
                </c:pt>
                <c:pt idx="9349">
                  <c:v>155.83333333333334</c:v>
                </c:pt>
                <c:pt idx="9350">
                  <c:v>155.85</c:v>
                </c:pt>
                <c:pt idx="9351">
                  <c:v>155.86666666666667</c:v>
                </c:pt>
                <c:pt idx="9352">
                  <c:v>155.88333333333333</c:v>
                </c:pt>
                <c:pt idx="9353">
                  <c:v>155.9</c:v>
                </c:pt>
                <c:pt idx="9354">
                  <c:v>155.91666666666666</c:v>
                </c:pt>
                <c:pt idx="9355">
                  <c:v>155.93333333333334</c:v>
                </c:pt>
                <c:pt idx="9356">
                  <c:v>155.94999999999999</c:v>
                </c:pt>
                <c:pt idx="9357">
                  <c:v>155.96666666666667</c:v>
                </c:pt>
                <c:pt idx="9358">
                  <c:v>155.98333333333332</c:v>
                </c:pt>
                <c:pt idx="9359">
                  <c:v>156</c:v>
                </c:pt>
                <c:pt idx="9360">
                  <c:v>156.01666666666668</c:v>
                </c:pt>
                <c:pt idx="9361">
                  <c:v>156.03333333333333</c:v>
                </c:pt>
                <c:pt idx="9362">
                  <c:v>156.05000000000001</c:v>
                </c:pt>
                <c:pt idx="9363">
                  <c:v>156.06666666666666</c:v>
                </c:pt>
                <c:pt idx="9364">
                  <c:v>156.08333333333334</c:v>
                </c:pt>
                <c:pt idx="9365">
                  <c:v>156.1</c:v>
                </c:pt>
                <c:pt idx="9366">
                  <c:v>156.11666666666667</c:v>
                </c:pt>
                <c:pt idx="9367">
                  <c:v>156.13333333333333</c:v>
                </c:pt>
                <c:pt idx="9368">
                  <c:v>156.15</c:v>
                </c:pt>
                <c:pt idx="9369">
                  <c:v>156.16666666666666</c:v>
                </c:pt>
                <c:pt idx="9370">
                  <c:v>156.18333333333334</c:v>
                </c:pt>
                <c:pt idx="9371">
                  <c:v>156.19999999999999</c:v>
                </c:pt>
                <c:pt idx="9372">
                  <c:v>156.21666666666667</c:v>
                </c:pt>
                <c:pt idx="9373">
                  <c:v>156.23333333333332</c:v>
                </c:pt>
                <c:pt idx="9374">
                  <c:v>156.25</c:v>
                </c:pt>
                <c:pt idx="9375">
                  <c:v>156.26666666666668</c:v>
                </c:pt>
                <c:pt idx="9376">
                  <c:v>156.28333333333333</c:v>
                </c:pt>
                <c:pt idx="9377">
                  <c:v>156.30000000000001</c:v>
                </c:pt>
                <c:pt idx="9378">
                  <c:v>156.31666666666666</c:v>
                </c:pt>
                <c:pt idx="9379">
                  <c:v>156.33333333333334</c:v>
                </c:pt>
                <c:pt idx="9380">
                  <c:v>156.35</c:v>
                </c:pt>
                <c:pt idx="9381">
                  <c:v>156.36666666666667</c:v>
                </c:pt>
                <c:pt idx="9382">
                  <c:v>156.38333333333333</c:v>
                </c:pt>
                <c:pt idx="9383">
                  <c:v>156.4</c:v>
                </c:pt>
                <c:pt idx="9384">
                  <c:v>156.41666666666666</c:v>
                </c:pt>
                <c:pt idx="9385">
                  <c:v>156.43333333333334</c:v>
                </c:pt>
                <c:pt idx="9386">
                  <c:v>156.44999999999999</c:v>
                </c:pt>
                <c:pt idx="9387">
                  <c:v>156.46666666666667</c:v>
                </c:pt>
                <c:pt idx="9388">
                  <c:v>156.48333333333332</c:v>
                </c:pt>
                <c:pt idx="9389">
                  <c:v>156.5</c:v>
                </c:pt>
                <c:pt idx="9390">
                  <c:v>156.51666666666668</c:v>
                </c:pt>
                <c:pt idx="9391">
                  <c:v>156.53333333333333</c:v>
                </c:pt>
                <c:pt idx="9392">
                  <c:v>156.55000000000001</c:v>
                </c:pt>
                <c:pt idx="9393">
                  <c:v>156.56666666666666</c:v>
                </c:pt>
                <c:pt idx="9394">
                  <c:v>156.58333333333334</c:v>
                </c:pt>
                <c:pt idx="9395">
                  <c:v>156.6</c:v>
                </c:pt>
                <c:pt idx="9396">
                  <c:v>156.61666666666667</c:v>
                </c:pt>
                <c:pt idx="9397">
                  <c:v>156.63333333333333</c:v>
                </c:pt>
                <c:pt idx="9398">
                  <c:v>156.65</c:v>
                </c:pt>
                <c:pt idx="9399">
                  <c:v>156.66666666666666</c:v>
                </c:pt>
                <c:pt idx="9400">
                  <c:v>156.68333333333334</c:v>
                </c:pt>
                <c:pt idx="9401">
                  <c:v>156.69999999999999</c:v>
                </c:pt>
                <c:pt idx="9402">
                  <c:v>156.71666666666667</c:v>
                </c:pt>
                <c:pt idx="9403">
                  <c:v>156.73333333333332</c:v>
                </c:pt>
                <c:pt idx="9404">
                  <c:v>156.75</c:v>
                </c:pt>
                <c:pt idx="9405">
                  <c:v>156.76666666666668</c:v>
                </c:pt>
                <c:pt idx="9406">
                  <c:v>156.78333333333333</c:v>
                </c:pt>
                <c:pt idx="9407">
                  <c:v>156.80000000000001</c:v>
                </c:pt>
                <c:pt idx="9408">
                  <c:v>156.81666666666666</c:v>
                </c:pt>
                <c:pt idx="9409">
                  <c:v>156.83333333333334</c:v>
                </c:pt>
                <c:pt idx="9410">
                  <c:v>156.85</c:v>
                </c:pt>
                <c:pt idx="9411">
                  <c:v>156.86666666666667</c:v>
                </c:pt>
                <c:pt idx="9412">
                  <c:v>156.88333333333333</c:v>
                </c:pt>
                <c:pt idx="9413">
                  <c:v>156.9</c:v>
                </c:pt>
                <c:pt idx="9414">
                  <c:v>156.91666666666666</c:v>
                </c:pt>
                <c:pt idx="9415">
                  <c:v>156.93333333333334</c:v>
                </c:pt>
                <c:pt idx="9416">
                  <c:v>156.94999999999999</c:v>
                </c:pt>
                <c:pt idx="9417">
                  <c:v>156.96666666666667</c:v>
                </c:pt>
                <c:pt idx="9418">
                  <c:v>156.98333333333332</c:v>
                </c:pt>
                <c:pt idx="9419">
                  <c:v>157</c:v>
                </c:pt>
                <c:pt idx="9420">
                  <c:v>157.01666666666668</c:v>
                </c:pt>
                <c:pt idx="9421">
                  <c:v>157.03333333333333</c:v>
                </c:pt>
                <c:pt idx="9422">
                  <c:v>157.05000000000001</c:v>
                </c:pt>
                <c:pt idx="9423">
                  <c:v>157.06666666666666</c:v>
                </c:pt>
                <c:pt idx="9424">
                  <c:v>157.08333333333334</c:v>
                </c:pt>
                <c:pt idx="9425">
                  <c:v>157.1</c:v>
                </c:pt>
                <c:pt idx="9426">
                  <c:v>157.11666666666667</c:v>
                </c:pt>
                <c:pt idx="9427">
                  <c:v>157.13333333333333</c:v>
                </c:pt>
                <c:pt idx="9428">
                  <c:v>157.15</c:v>
                </c:pt>
                <c:pt idx="9429">
                  <c:v>157.16666666666666</c:v>
                </c:pt>
                <c:pt idx="9430">
                  <c:v>157.18333333333334</c:v>
                </c:pt>
                <c:pt idx="9431">
                  <c:v>157.19999999999999</c:v>
                </c:pt>
                <c:pt idx="9432">
                  <c:v>157.21666666666667</c:v>
                </c:pt>
                <c:pt idx="9433">
                  <c:v>157.23333333333332</c:v>
                </c:pt>
                <c:pt idx="9434">
                  <c:v>157.25</c:v>
                </c:pt>
                <c:pt idx="9435">
                  <c:v>157.26666666666668</c:v>
                </c:pt>
                <c:pt idx="9436">
                  <c:v>157.28333333333333</c:v>
                </c:pt>
                <c:pt idx="9437">
                  <c:v>157.30000000000001</c:v>
                </c:pt>
                <c:pt idx="9438">
                  <c:v>157.31666666666666</c:v>
                </c:pt>
                <c:pt idx="9439">
                  <c:v>157.33333333333334</c:v>
                </c:pt>
                <c:pt idx="9440">
                  <c:v>157.35</c:v>
                </c:pt>
                <c:pt idx="9441">
                  <c:v>157.36666666666667</c:v>
                </c:pt>
                <c:pt idx="9442">
                  <c:v>157.38333333333333</c:v>
                </c:pt>
                <c:pt idx="9443">
                  <c:v>157.4</c:v>
                </c:pt>
                <c:pt idx="9444">
                  <c:v>157.41666666666666</c:v>
                </c:pt>
                <c:pt idx="9445">
                  <c:v>157.43333333333334</c:v>
                </c:pt>
                <c:pt idx="9446">
                  <c:v>157.44999999999999</c:v>
                </c:pt>
                <c:pt idx="9447">
                  <c:v>157.46666666666667</c:v>
                </c:pt>
                <c:pt idx="9448">
                  <c:v>157.48333333333332</c:v>
                </c:pt>
                <c:pt idx="9449">
                  <c:v>157.5</c:v>
                </c:pt>
                <c:pt idx="9450">
                  <c:v>157.51666666666668</c:v>
                </c:pt>
                <c:pt idx="9451">
                  <c:v>157.53333333333333</c:v>
                </c:pt>
                <c:pt idx="9452">
                  <c:v>157.55000000000001</c:v>
                </c:pt>
                <c:pt idx="9453">
                  <c:v>157.56666666666666</c:v>
                </c:pt>
                <c:pt idx="9454">
                  <c:v>157.58333333333334</c:v>
                </c:pt>
                <c:pt idx="9455">
                  <c:v>157.6</c:v>
                </c:pt>
                <c:pt idx="9456">
                  <c:v>157.61666666666667</c:v>
                </c:pt>
                <c:pt idx="9457">
                  <c:v>157.63333333333333</c:v>
                </c:pt>
                <c:pt idx="9458">
                  <c:v>157.65</c:v>
                </c:pt>
                <c:pt idx="9459">
                  <c:v>157.66666666666666</c:v>
                </c:pt>
                <c:pt idx="9460">
                  <c:v>157.68333333333334</c:v>
                </c:pt>
                <c:pt idx="9461">
                  <c:v>157.69999999999999</c:v>
                </c:pt>
                <c:pt idx="9462">
                  <c:v>157.71666666666667</c:v>
                </c:pt>
                <c:pt idx="9463">
                  <c:v>157.73333333333332</c:v>
                </c:pt>
                <c:pt idx="9464">
                  <c:v>157.75</c:v>
                </c:pt>
                <c:pt idx="9465">
                  <c:v>157.76666666666668</c:v>
                </c:pt>
                <c:pt idx="9466">
                  <c:v>157.78333333333333</c:v>
                </c:pt>
                <c:pt idx="9467">
                  <c:v>157.80000000000001</c:v>
                </c:pt>
                <c:pt idx="9468">
                  <c:v>157.81666666666666</c:v>
                </c:pt>
                <c:pt idx="9469">
                  <c:v>157.83333333333334</c:v>
                </c:pt>
                <c:pt idx="9470">
                  <c:v>157.85</c:v>
                </c:pt>
                <c:pt idx="9471">
                  <c:v>157.86666666666667</c:v>
                </c:pt>
                <c:pt idx="9472">
                  <c:v>157.88333333333333</c:v>
                </c:pt>
                <c:pt idx="9473">
                  <c:v>157.9</c:v>
                </c:pt>
                <c:pt idx="9474">
                  <c:v>157.91666666666666</c:v>
                </c:pt>
                <c:pt idx="9475">
                  <c:v>157.93333333333334</c:v>
                </c:pt>
                <c:pt idx="9476">
                  <c:v>157.94999999999999</c:v>
                </c:pt>
                <c:pt idx="9477">
                  <c:v>157.96666666666667</c:v>
                </c:pt>
                <c:pt idx="9478">
                  <c:v>157.98333333333332</c:v>
                </c:pt>
                <c:pt idx="9479">
                  <c:v>158</c:v>
                </c:pt>
                <c:pt idx="9480">
                  <c:v>158.01666666666668</c:v>
                </c:pt>
                <c:pt idx="9481">
                  <c:v>158.03333333333333</c:v>
                </c:pt>
                <c:pt idx="9482">
                  <c:v>158.05000000000001</c:v>
                </c:pt>
                <c:pt idx="9483">
                  <c:v>158.06666666666666</c:v>
                </c:pt>
                <c:pt idx="9484">
                  <c:v>158.08333333333334</c:v>
                </c:pt>
                <c:pt idx="9485">
                  <c:v>158.1</c:v>
                </c:pt>
                <c:pt idx="9486">
                  <c:v>158.11666666666667</c:v>
                </c:pt>
                <c:pt idx="9487">
                  <c:v>158.13333333333333</c:v>
                </c:pt>
                <c:pt idx="9488">
                  <c:v>158.15</c:v>
                </c:pt>
                <c:pt idx="9489">
                  <c:v>158.16666666666666</c:v>
                </c:pt>
                <c:pt idx="9490">
                  <c:v>158.18333333333334</c:v>
                </c:pt>
                <c:pt idx="9491">
                  <c:v>158.19999999999999</c:v>
                </c:pt>
                <c:pt idx="9492">
                  <c:v>158.21666666666667</c:v>
                </c:pt>
                <c:pt idx="9493">
                  <c:v>158.23333333333332</c:v>
                </c:pt>
                <c:pt idx="9494">
                  <c:v>158.25</c:v>
                </c:pt>
                <c:pt idx="9495">
                  <c:v>158.26666666666668</c:v>
                </c:pt>
                <c:pt idx="9496">
                  <c:v>158.28333333333333</c:v>
                </c:pt>
                <c:pt idx="9497">
                  <c:v>158.30000000000001</c:v>
                </c:pt>
                <c:pt idx="9498">
                  <c:v>158.31666666666666</c:v>
                </c:pt>
                <c:pt idx="9499">
                  <c:v>158.33333333333334</c:v>
                </c:pt>
                <c:pt idx="9500">
                  <c:v>158.35</c:v>
                </c:pt>
                <c:pt idx="9501">
                  <c:v>158.36666666666667</c:v>
                </c:pt>
                <c:pt idx="9502">
                  <c:v>158.38333333333333</c:v>
                </c:pt>
                <c:pt idx="9503">
                  <c:v>158.4</c:v>
                </c:pt>
                <c:pt idx="9504">
                  <c:v>158.41666666666666</c:v>
                </c:pt>
                <c:pt idx="9505">
                  <c:v>158.43333333333334</c:v>
                </c:pt>
                <c:pt idx="9506">
                  <c:v>158.44999999999999</c:v>
                </c:pt>
                <c:pt idx="9507">
                  <c:v>158.46666666666667</c:v>
                </c:pt>
                <c:pt idx="9508">
                  <c:v>158.48333333333332</c:v>
                </c:pt>
                <c:pt idx="9509">
                  <c:v>158.5</c:v>
                </c:pt>
                <c:pt idx="9510">
                  <c:v>158.51666666666668</c:v>
                </c:pt>
                <c:pt idx="9511">
                  <c:v>158.53333333333333</c:v>
                </c:pt>
                <c:pt idx="9512">
                  <c:v>158.55000000000001</c:v>
                </c:pt>
                <c:pt idx="9513">
                  <c:v>158.56666666666666</c:v>
                </c:pt>
                <c:pt idx="9514">
                  <c:v>158.58333333333334</c:v>
                </c:pt>
                <c:pt idx="9515">
                  <c:v>158.6</c:v>
                </c:pt>
                <c:pt idx="9516">
                  <c:v>158.61666666666667</c:v>
                </c:pt>
                <c:pt idx="9517">
                  <c:v>158.63333333333333</c:v>
                </c:pt>
                <c:pt idx="9518">
                  <c:v>158.65</c:v>
                </c:pt>
                <c:pt idx="9519">
                  <c:v>158.66666666666666</c:v>
                </c:pt>
                <c:pt idx="9520">
                  <c:v>158.68333333333334</c:v>
                </c:pt>
                <c:pt idx="9521">
                  <c:v>158.69999999999999</c:v>
                </c:pt>
                <c:pt idx="9522">
                  <c:v>158.71666666666667</c:v>
                </c:pt>
                <c:pt idx="9523">
                  <c:v>158.73333333333332</c:v>
                </c:pt>
                <c:pt idx="9524">
                  <c:v>158.75</c:v>
                </c:pt>
                <c:pt idx="9525">
                  <c:v>158.76666666666668</c:v>
                </c:pt>
                <c:pt idx="9526">
                  <c:v>158.78333333333333</c:v>
                </c:pt>
                <c:pt idx="9527">
                  <c:v>158.80000000000001</c:v>
                </c:pt>
                <c:pt idx="9528">
                  <c:v>158.81666666666666</c:v>
                </c:pt>
                <c:pt idx="9529">
                  <c:v>158.83333333333334</c:v>
                </c:pt>
                <c:pt idx="9530">
                  <c:v>158.85</c:v>
                </c:pt>
                <c:pt idx="9531">
                  <c:v>158.86666666666667</c:v>
                </c:pt>
                <c:pt idx="9532">
                  <c:v>158.88333333333333</c:v>
                </c:pt>
                <c:pt idx="9533">
                  <c:v>158.9</c:v>
                </c:pt>
                <c:pt idx="9534">
                  <c:v>158.91666666666666</c:v>
                </c:pt>
                <c:pt idx="9535">
                  <c:v>158.93333333333334</c:v>
                </c:pt>
                <c:pt idx="9536">
                  <c:v>158.94999999999999</c:v>
                </c:pt>
                <c:pt idx="9537">
                  <c:v>158.96666666666667</c:v>
                </c:pt>
                <c:pt idx="9538">
                  <c:v>158.98333333333332</c:v>
                </c:pt>
                <c:pt idx="9539">
                  <c:v>159</c:v>
                </c:pt>
                <c:pt idx="9540">
                  <c:v>159.01666666666668</c:v>
                </c:pt>
                <c:pt idx="9541">
                  <c:v>159.03333333333333</c:v>
                </c:pt>
                <c:pt idx="9542">
                  <c:v>159.05000000000001</c:v>
                </c:pt>
                <c:pt idx="9543">
                  <c:v>159.06666666666666</c:v>
                </c:pt>
                <c:pt idx="9544">
                  <c:v>159.08333333333334</c:v>
                </c:pt>
                <c:pt idx="9545">
                  <c:v>159.1</c:v>
                </c:pt>
                <c:pt idx="9546">
                  <c:v>159.11666666666667</c:v>
                </c:pt>
                <c:pt idx="9547">
                  <c:v>159.13333333333333</c:v>
                </c:pt>
                <c:pt idx="9548">
                  <c:v>159.15</c:v>
                </c:pt>
                <c:pt idx="9549">
                  <c:v>159.16666666666666</c:v>
                </c:pt>
                <c:pt idx="9550">
                  <c:v>159.18333333333334</c:v>
                </c:pt>
                <c:pt idx="9551">
                  <c:v>159.19999999999999</c:v>
                </c:pt>
                <c:pt idx="9552">
                  <c:v>159.21666666666667</c:v>
                </c:pt>
                <c:pt idx="9553">
                  <c:v>159.23333333333332</c:v>
                </c:pt>
                <c:pt idx="9554">
                  <c:v>159.25</c:v>
                </c:pt>
                <c:pt idx="9555">
                  <c:v>159.26666666666668</c:v>
                </c:pt>
                <c:pt idx="9556">
                  <c:v>159.28333333333333</c:v>
                </c:pt>
                <c:pt idx="9557">
                  <c:v>159.30000000000001</c:v>
                </c:pt>
                <c:pt idx="9558">
                  <c:v>159.31666666666666</c:v>
                </c:pt>
                <c:pt idx="9559">
                  <c:v>159.33333333333334</c:v>
                </c:pt>
                <c:pt idx="9560">
                  <c:v>159.35</c:v>
                </c:pt>
                <c:pt idx="9561">
                  <c:v>159.36666666666667</c:v>
                </c:pt>
                <c:pt idx="9562">
                  <c:v>159.38333333333333</c:v>
                </c:pt>
                <c:pt idx="9563">
                  <c:v>159.4</c:v>
                </c:pt>
                <c:pt idx="9564">
                  <c:v>159.41666666666666</c:v>
                </c:pt>
                <c:pt idx="9565">
                  <c:v>159.43333333333334</c:v>
                </c:pt>
                <c:pt idx="9566">
                  <c:v>159.44999999999999</c:v>
                </c:pt>
                <c:pt idx="9567">
                  <c:v>159.46666666666667</c:v>
                </c:pt>
                <c:pt idx="9568">
                  <c:v>159.48333333333332</c:v>
                </c:pt>
                <c:pt idx="9569">
                  <c:v>159.5</c:v>
                </c:pt>
                <c:pt idx="9570">
                  <c:v>159.51666666666668</c:v>
                </c:pt>
                <c:pt idx="9571">
                  <c:v>159.53333333333333</c:v>
                </c:pt>
                <c:pt idx="9572">
                  <c:v>159.55000000000001</c:v>
                </c:pt>
                <c:pt idx="9573">
                  <c:v>159.56666666666666</c:v>
                </c:pt>
                <c:pt idx="9574">
                  <c:v>159.58333333333334</c:v>
                </c:pt>
                <c:pt idx="9575">
                  <c:v>159.6</c:v>
                </c:pt>
                <c:pt idx="9576">
                  <c:v>159.61666666666667</c:v>
                </c:pt>
                <c:pt idx="9577">
                  <c:v>159.63333333333333</c:v>
                </c:pt>
                <c:pt idx="9578">
                  <c:v>159.65</c:v>
                </c:pt>
                <c:pt idx="9579">
                  <c:v>159.66666666666666</c:v>
                </c:pt>
                <c:pt idx="9580">
                  <c:v>159.68333333333334</c:v>
                </c:pt>
                <c:pt idx="9581">
                  <c:v>159.69999999999999</c:v>
                </c:pt>
                <c:pt idx="9582">
                  <c:v>159.71666666666667</c:v>
                </c:pt>
                <c:pt idx="9583">
                  <c:v>159.73333333333332</c:v>
                </c:pt>
                <c:pt idx="9584">
                  <c:v>159.75</c:v>
                </c:pt>
                <c:pt idx="9585">
                  <c:v>159.76666666666668</c:v>
                </c:pt>
                <c:pt idx="9586">
                  <c:v>159.78333333333333</c:v>
                </c:pt>
                <c:pt idx="9587">
                  <c:v>159.80000000000001</c:v>
                </c:pt>
                <c:pt idx="9588">
                  <c:v>159.81666666666666</c:v>
                </c:pt>
                <c:pt idx="9589">
                  <c:v>159.83333333333334</c:v>
                </c:pt>
                <c:pt idx="9590">
                  <c:v>159.85</c:v>
                </c:pt>
                <c:pt idx="9591">
                  <c:v>159.86666666666667</c:v>
                </c:pt>
                <c:pt idx="9592">
                  <c:v>159.88333333333333</c:v>
                </c:pt>
                <c:pt idx="9593">
                  <c:v>159.9</c:v>
                </c:pt>
                <c:pt idx="9594">
                  <c:v>159.91666666666666</c:v>
                </c:pt>
                <c:pt idx="9595">
                  <c:v>159.93333333333334</c:v>
                </c:pt>
                <c:pt idx="9596">
                  <c:v>159.94999999999999</c:v>
                </c:pt>
                <c:pt idx="9597">
                  <c:v>159.96666666666667</c:v>
                </c:pt>
                <c:pt idx="9598">
                  <c:v>159.98333333333332</c:v>
                </c:pt>
                <c:pt idx="9599">
                  <c:v>160</c:v>
                </c:pt>
                <c:pt idx="9600">
                  <c:v>160.01666666666668</c:v>
                </c:pt>
                <c:pt idx="9601">
                  <c:v>160.03333333333333</c:v>
                </c:pt>
                <c:pt idx="9602">
                  <c:v>160.05000000000001</c:v>
                </c:pt>
                <c:pt idx="9603">
                  <c:v>160.06666666666666</c:v>
                </c:pt>
                <c:pt idx="9604">
                  <c:v>160.08333333333334</c:v>
                </c:pt>
                <c:pt idx="9605">
                  <c:v>160.1</c:v>
                </c:pt>
                <c:pt idx="9606">
                  <c:v>160.11666666666667</c:v>
                </c:pt>
                <c:pt idx="9607">
                  <c:v>160.13333333333333</c:v>
                </c:pt>
                <c:pt idx="9608">
                  <c:v>160.15</c:v>
                </c:pt>
                <c:pt idx="9609">
                  <c:v>160.16666666666666</c:v>
                </c:pt>
                <c:pt idx="9610">
                  <c:v>160.18333333333334</c:v>
                </c:pt>
                <c:pt idx="9611">
                  <c:v>160.19999999999999</c:v>
                </c:pt>
                <c:pt idx="9612">
                  <c:v>160.21666666666667</c:v>
                </c:pt>
                <c:pt idx="9613">
                  <c:v>160.23333333333332</c:v>
                </c:pt>
                <c:pt idx="9614">
                  <c:v>160.25</c:v>
                </c:pt>
                <c:pt idx="9615">
                  <c:v>160.26666666666668</c:v>
                </c:pt>
                <c:pt idx="9616">
                  <c:v>160.28333333333333</c:v>
                </c:pt>
                <c:pt idx="9617">
                  <c:v>160.30000000000001</c:v>
                </c:pt>
                <c:pt idx="9618">
                  <c:v>160.31666666666666</c:v>
                </c:pt>
                <c:pt idx="9619">
                  <c:v>160.33333333333334</c:v>
                </c:pt>
                <c:pt idx="9620">
                  <c:v>160.35</c:v>
                </c:pt>
                <c:pt idx="9621">
                  <c:v>160.36666666666667</c:v>
                </c:pt>
                <c:pt idx="9622">
                  <c:v>160.38333333333333</c:v>
                </c:pt>
                <c:pt idx="9623">
                  <c:v>160.4</c:v>
                </c:pt>
                <c:pt idx="9624">
                  <c:v>160.41666666666666</c:v>
                </c:pt>
                <c:pt idx="9625">
                  <c:v>160.43333333333334</c:v>
                </c:pt>
                <c:pt idx="9626">
                  <c:v>160.44999999999999</c:v>
                </c:pt>
                <c:pt idx="9627">
                  <c:v>160.46666666666667</c:v>
                </c:pt>
                <c:pt idx="9628">
                  <c:v>160.48333333333332</c:v>
                </c:pt>
                <c:pt idx="9629">
                  <c:v>160.5</c:v>
                </c:pt>
                <c:pt idx="9630">
                  <c:v>160.51666666666668</c:v>
                </c:pt>
                <c:pt idx="9631">
                  <c:v>160.53333333333333</c:v>
                </c:pt>
                <c:pt idx="9632">
                  <c:v>160.55000000000001</c:v>
                </c:pt>
                <c:pt idx="9633">
                  <c:v>160.56666666666666</c:v>
                </c:pt>
                <c:pt idx="9634">
                  <c:v>160.58333333333334</c:v>
                </c:pt>
                <c:pt idx="9635">
                  <c:v>160.6</c:v>
                </c:pt>
                <c:pt idx="9636">
                  <c:v>160.61666666666667</c:v>
                </c:pt>
                <c:pt idx="9637">
                  <c:v>160.63333333333333</c:v>
                </c:pt>
                <c:pt idx="9638">
                  <c:v>160.65</c:v>
                </c:pt>
                <c:pt idx="9639">
                  <c:v>160.66666666666666</c:v>
                </c:pt>
                <c:pt idx="9640">
                  <c:v>160.68333333333334</c:v>
                </c:pt>
                <c:pt idx="9641">
                  <c:v>160.69999999999999</c:v>
                </c:pt>
                <c:pt idx="9642">
                  <c:v>160.71666666666667</c:v>
                </c:pt>
                <c:pt idx="9643">
                  <c:v>160.73333333333332</c:v>
                </c:pt>
                <c:pt idx="9644">
                  <c:v>160.75</c:v>
                </c:pt>
                <c:pt idx="9645">
                  <c:v>160.76666666666668</c:v>
                </c:pt>
                <c:pt idx="9646">
                  <c:v>160.78333333333333</c:v>
                </c:pt>
                <c:pt idx="9647">
                  <c:v>160.80000000000001</c:v>
                </c:pt>
                <c:pt idx="9648">
                  <c:v>160.81666666666666</c:v>
                </c:pt>
                <c:pt idx="9649">
                  <c:v>160.83333333333334</c:v>
                </c:pt>
                <c:pt idx="9650">
                  <c:v>160.85</c:v>
                </c:pt>
                <c:pt idx="9651">
                  <c:v>160.86666666666667</c:v>
                </c:pt>
                <c:pt idx="9652">
                  <c:v>160.88333333333333</c:v>
                </c:pt>
                <c:pt idx="9653">
                  <c:v>160.9</c:v>
                </c:pt>
                <c:pt idx="9654">
                  <c:v>160.91666666666666</c:v>
                </c:pt>
                <c:pt idx="9655">
                  <c:v>160.93333333333334</c:v>
                </c:pt>
                <c:pt idx="9656">
                  <c:v>160.94999999999999</c:v>
                </c:pt>
                <c:pt idx="9657">
                  <c:v>160.96666666666667</c:v>
                </c:pt>
                <c:pt idx="9658">
                  <c:v>160.98333333333332</c:v>
                </c:pt>
                <c:pt idx="9659">
                  <c:v>161</c:v>
                </c:pt>
                <c:pt idx="9660">
                  <c:v>161.01666666666668</c:v>
                </c:pt>
                <c:pt idx="9661">
                  <c:v>161.03333333333333</c:v>
                </c:pt>
                <c:pt idx="9662">
                  <c:v>161.05000000000001</c:v>
                </c:pt>
                <c:pt idx="9663">
                  <c:v>161.06666666666666</c:v>
                </c:pt>
                <c:pt idx="9664">
                  <c:v>161.08333333333334</c:v>
                </c:pt>
                <c:pt idx="9665">
                  <c:v>161.1</c:v>
                </c:pt>
                <c:pt idx="9666">
                  <c:v>161.11666666666667</c:v>
                </c:pt>
                <c:pt idx="9667">
                  <c:v>161.13333333333333</c:v>
                </c:pt>
                <c:pt idx="9668">
                  <c:v>161.15</c:v>
                </c:pt>
                <c:pt idx="9669">
                  <c:v>161.16666666666666</c:v>
                </c:pt>
                <c:pt idx="9670">
                  <c:v>161.18333333333334</c:v>
                </c:pt>
                <c:pt idx="9671">
                  <c:v>161.19999999999999</c:v>
                </c:pt>
                <c:pt idx="9672">
                  <c:v>161.21666666666667</c:v>
                </c:pt>
                <c:pt idx="9673">
                  <c:v>161.23333333333332</c:v>
                </c:pt>
                <c:pt idx="9674">
                  <c:v>161.25</c:v>
                </c:pt>
                <c:pt idx="9675">
                  <c:v>161.26666666666668</c:v>
                </c:pt>
                <c:pt idx="9676">
                  <c:v>161.28333333333333</c:v>
                </c:pt>
                <c:pt idx="9677">
                  <c:v>161.30000000000001</c:v>
                </c:pt>
                <c:pt idx="9678">
                  <c:v>161.31666666666666</c:v>
                </c:pt>
                <c:pt idx="9679">
                  <c:v>161.33333333333334</c:v>
                </c:pt>
                <c:pt idx="9680">
                  <c:v>161.35</c:v>
                </c:pt>
                <c:pt idx="9681">
                  <c:v>161.36666666666667</c:v>
                </c:pt>
                <c:pt idx="9682">
                  <c:v>161.38333333333333</c:v>
                </c:pt>
                <c:pt idx="9683">
                  <c:v>161.4</c:v>
                </c:pt>
                <c:pt idx="9684">
                  <c:v>161.41666666666666</c:v>
                </c:pt>
                <c:pt idx="9685">
                  <c:v>161.43333333333334</c:v>
                </c:pt>
                <c:pt idx="9686">
                  <c:v>161.44999999999999</c:v>
                </c:pt>
                <c:pt idx="9687">
                  <c:v>161.46666666666667</c:v>
                </c:pt>
                <c:pt idx="9688">
                  <c:v>161.48333333333332</c:v>
                </c:pt>
                <c:pt idx="9689">
                  <c:v>161.5</c:v>
                </c:pt>
                <c:pt idx="9690">
                  <c:v>161.51666666666668</c:v>
                </c:pt>
                <c:pt idx="9691">
                  <c:v>161.53333333333333</c:v>
                </c:pt>
                <c:pt idx="9692">
                  <c:v>161.55000000000001</c:v>
                </c:pt>
                <c:pt idx="9693">
                  <c:v>161.56666666666666</c:v>
                </c:pt>
                <c:pt idx="9694">
                  <c:v>161.58333333333334</c:v>
                </c:pt>
                <c:pt idx="9695">
                  <c:v>161.6</c:v>
                </c:pt>
                <c:pt idx="9696">
                  <c:v>161.61666666666667</c:v>
                </c:pt>
                <c:pt idx="9697">
                  <c:v>161.63333333333333</c:v>
                </c:pt>
                <c:pt idx="9698">
                  <c:v>161.65</c:v>
                </c:pt>
                <c:pt idx="9699">
                  <c:v>161.66666666666666</c:v>
                </c:pt>
                <c:pt idx="9700">
                  <c:v>161.68333333333334</c:v>
                </c:pt>
                <c:pt idx="9701">
                  <c:v>161.69999999999999</c:v>
                </c:pt>
                <c:pt idx="9702">
                  <c:v>161.71666666666667</c:v>
                </c:pt>
                <c:pt idx="9703">
                  <c:v>161.73333333333332</c:v>
                </c:pt>
                <c:pt idx="9704">
                  <c:v>161.75</c:v>
                </c:pt>
                <c:pt idx="9705">
                  <c:v>161.76666666666668</c:v>
                </c:pt>
                <c:pt idx="9706">
                  <c:v>161.78333333333333</c:v>
                </c:pt>
                <c:pt idx="9707">
                  <c:v>161.80000000000001</c:v>
                </c:pt>
                <c:pt idx="9708">
                  <c:v>161.81666666666666</c:v>
                </c:pt>
                <c:pt idx="9709">
                  <c:v>161.83333333333334</c:v>
                </c:pt>
                <c:pt idx="9710">
                  <c:v>161.85</c:v>
                </c:pt>
                <c:pt idx="9711">
                  <c:v>161.86666666666667</c:v>
                </c:pt>
                <c:pt idx="9712">
                  <c:v>161.88333333333333</c:v>
                </c:pt>
                <c:pt idx="9713">
                  <c:v>161.9</c:v>
                </c:pt>
                <c:pt idx="9714">
                  <c:v>161.91666666666666</c:v>
                </c:pt>
                <c:pt idx="9715">
                  <c:v>161.93333333333334</c:v>
                </c:pt>
                <c:pt idx="9716">
                  <c:v>161.94999999999999</c:v>
                </c:pt>
                <c:pt idx="9717">
                  <c:v>161.96666666666667</c:v>
                </c:pt>
                <c:pt idx="9718">
                  <c:v>161.98333333333332</c:v>
                </c:pt>
                <c:pt idx="9719">
                  <c:v>162</c:v>
                </c:pt>
                <c:pt idx="9720">
                  <c:v>162.01666666666668</c:v>
                </c:pt>
                <c:pt idx="9721">
                  <c:v>162.03333333333333</c:v>
                </c:pt>
                <c:pt idx="9722">
                  <c:v>162.05000000000001</c:v>
                </c:pt>
                <c:pt idx="9723">
                  <c:v>162.06666666666666</c:v>
                </c:pt>
                <c:pt idx="9724">
                  <c:v>162.08333333333334</c:v>
                </c:pt>
                <c:pt idx="9725">
                  <c:v>162.1</c:v>
                </c:pt>
                <c:pt idx="9726">
                  <c:v>162.11666666666667</c:v>
                </c:pt>
                <c:pt idx="9727">
                  <c:v>162.13333333333333</c:v>
                </c:pt>
                <c:pt idx="9728">
                  <c:v>162.15</c:v>
                </c:pt>
                <c:pt idx="9729">
                  <c:v>162.16666666666666</c:v>
                </c:pt>
                <c:pt idx="9730">
                  <c:v>162.18333333333334</c:v>
                </c:pt>
                <c:pt idx="9731">
                  <c:v>162.19999999999999</c:v>
                </c:pt>
                <c:pt idx="9732">
                  <c:v>162.21666666666667</c:v>
                </c:pt>
                <c:pt idx="9733">
                  <c:v>162.23333333333332</c:v>
                </c:pt>
                <c:pt idx="9734">
                  <c:v>162.25</c:v>
                </c:pt>
                <c:pt idx="9735">
                  <c:v>162.26666666666668</c:v>
                </c:pt>
                <c:pt idx="9736">
                  <c:v>162.28333333333333</c:v>
                </c:pt>
                <c:pt idx="9737">
                  <c:v>162.30000000000001</c:v>
                </c:pt>
                <c:pt idx="9738">
                  <c:v>162.31666666666666</c:v>
                </c:pt>
                <c:pt idx="9739">
                  <c:v>162.33333333333334</c:v>
                </c:pt>
                <c:pt idx="9740">
                  <c:v>162.35</c:v>
                </c:pt>
                <c:pt idx="9741">
                  <c:v>162.36666666666667</c:v>
                </c:pt>
                <c:pt idx="9742">
                  <c:v>162.38333333333333</c:v>
                </c:pt>
                <c:pt idx="9743">
                  <c:v>162.4</c:v>
                </c:pt>
                <c:pt idx="9744">
                  <c:v>162.41666666666666</c:v>
                </c:pt>
                <c:pt idx="9745">
                  <c:v>162.43333333333334</c:v>
                </c:pt>
                <c:pt idx="9746">
                  <c:v>162.44999999999999</c:v>
                </c:pt>
                <c:pt idx="9747">
                  <c:v>162.46666666666667</c:v>
                </c:pt>
                <c:pt idx="9748">
                  <c:v>162.48333333333332</c:v>
                </c:pt>
                <c:pt idx="9749">
                  <c:v>162.5</c:v>
                </c:pt>
                <c:pt idx="9750">
                  <c:v>162.51666666666668</c:v>
                </c:pt>
                <c:pt idx="9751">
                  <c:v>162.53333333333333</c:v>
                </c:pt>
                <c:pt idx="9752">
                  <c:v>162.55000000000001</c:v>
                </c:pt>
                <c:pt idx="9753">
                  <c:v>162.56666666666666</c:v>
                </c:pt>
                <c:pt idx="9754">
                  <c:v>162.58333333333334</c:v>
                </c:pt>
                <c:pt idx="9755">
                  <c:v>162.6</c:v>
                </c:pt>
                <c:pt idx="9756">
                  <c:v>162.61666666666667</c:v>
                </c:pt>
                <c:pt idx="9757">
                  <c:v>162.63333333333333</c:v>
                </c:pt>
                <c:pt idx="9758">
                  <c:v>162.65</c:v>
                </c:pt>
                <c:pt idx="9759">
                  <c:v>162.66666666666666</c:v>
                </c:pt>
                <c:pt idx="9760">
                  <c:v>162.68333333333334</c:v>
                </c:pt>
                <c:pt idx="9761">
                  <c:v>162.69999999999999</c:v>
                </c:pt>
                <c:pt idx="9762">
                  <c:v>162.71666666666667</c:v>
                </c:pt>
                <c:pt idx="9763">
                  <c:v>162.73333333333332</c:v>
                </c:pt>
                <c:pt idx="9764">
                  <c:v>162.75</c:v>
                </c:pt>
                <c:pt idx="9765">
                  <c:v>162.76666666666668</c:v>
                </c:pt>
                <c:pt idx="9766">
                  <c:v>162.78333333333333</c:v>
                </c:pt>
                <c:pt idx="9767">
                  <c:v>162.80000000000001</c:v>
                </c:pt>
                <c:pt idx="9768">
                  <c:v>162.81666666666666</c:v>
                </c:pt>
                <c:pt idx="9769">
                  <c:v>162.83333333333334</c:v>
                </c:pt>
                <c:pt idx="9770">
                  <c:v>162.85</c:v>
                </c:pt>
                <c:pt idx="9771">
                  <c:v>162.86666666666667</c:v>
                </c:pt>
                <c:pt idx="9772">
                  <c:v>162.88333333333333</c:v>
                </c:pt>
                <c:pt idx="9773">
                  <c:v>162.9</c:v>
                </c:pt>
                <c:pt idx="9774">
                  <c:v>162.91666666666666</c:v>
                </c:pt>
                <c:pt idx="9775">
                  <c:v>162.93333333333334</c:v>
                </c:pt>
                <c:pt idx="9776">
                  <c:v>162.94999999999999</c:v>
                </c:pt>
                <c:pt idx="9777">
                  <c:v>162.96666666666667</c:v>
                </c:pt>
                <c:pt idx="9778">
                  <c:v>162.98333333333332</c:v>
                </c:pt>
                <c:pt idx="9779">
                  <c:v>163</c:v>
                </c:pt>
                <c:pt idx="9780">
                  <c:v>163.01666666666668</c:v>
                </c:pt>
                <c:pt idx="9781">
                  <c:v>163.03333333333333</c:v>
                </c:pt>
                <c:pt idx="9782">
                  <c:v>163.05000000000001</c:v>
                </c:pt>
                <c:pt idx="9783">
                  <c:v>163.06666666666666</c:v>
                </c:pt>
                <c:pt idx="9784">
                  <c:v>163.08333333333334</c:v>
                </c:pt>
                <c:pt idx="9785">
                  <c:v>163.1</c:v>
                </c:pt>
                <c:pt idx="9786">
                  <c:v>163.11666666666667</c:v>
                </c:pt>
                <c:pt idx="9787">
                  <c:v>163.13333333333333</c:v>
                </c:pt>
                <c:pt idx="9788">
                  <c:v>163.15</c:v>
                </c:pt>
                <c:pt idx="9789">
                  <c:v>163.16666666666666</c:v>
                </c:pt>
                <c:pt idx="9790">
                  <c:v>163.18333333333334</c:v>
                </c:pt>
                <c:pt idx="9791">
                  <c:v>163.19999999999999</c:v>
                </c:pt>
                <c:pt idx="9792">
                  <c:v>163.21666666666667</c:v>
                </c:pt>
                <c:pt idx="9793">
                  <c:v>163.23333333333332</c:v>
                </c:pt>
                <c:pt idx="9794">
                  <c:v>163.25</c:v>
                </c:pt>
                <c:pt idx="9795">
                  <c:v>163.26666666666668</c:v>
                </c:pt>
                <c:pt idx="9796">
                  <c:v>163.28333333333333</c:v>
                </c:pt>
                <c:pt idx="9797">
                  <c:v>163.30000000000001</c:v>
                </c:pt>
                <c:pt idx="9798">
                  <c:v>163.31666666666666</c:v>
                </c:pt>
                <c:pt idx="9799">
                  <c:v>163.33333333333334</c:v>
                </c:pt>
                <c:pt idx="9800">
                  <c:v>163.35</c:v>
                </c:pt>
                <c:pt idx="9801">
                  <c:v>163.36666666666667</c:v>
                </c:pt>
                <c:pt idx="9802">
                  <c:v>163.38333333333333</c:v>
                </c:pt>
                <c:pt idx="9803">
                  <c:v>163.4</c:v>
                </c:pt>
                <c:pt idx="9804">
                  <c:v>163.41666666666666</c:v>
                </c:pt>
                <c:pt idx="9805">
                  <c:v>163.43333333333334</c:v>
                </c:pt>
                <c:pt idx="9806">
                  <c:v>163.44999999999999</c:v>
                </c:pt>
                <c:pt idx="9807">
                  <c:v>163.46666666666667</c:v>
                </c:pt>
                <c:pt idx="9808">
                  <c:v>163.48333333333332</c:v>
                </c:pt>
                <c:pt idx="9809">
                  <c:v>163.5</c:v>
                </c:pt>
                <c:pt idx="9810">
                  <c:v>163.51666666666668</c:v>
                </c:pt>
                <c:pt idx="9811">
                  <c:v>163.53333333333333</c:v>
                </c:pt>
                <c:pt idx="9812">
                  <c:v>163.55000000000001</c:v>
                </c:pt>
                <c:pt idx="9813">
                  <c:v>163.56666666666666</c:v>
                </c:pt>
                <c:pt idx="9814">
                  <c:v>163.58333333333334</c:v>
                </c:pt>
                <c:pt idx="9815">
                  <c:v>163.6</c:v>
                </c:pt>
                <c:pt idx="9816">
                  <c:v>163.61666666666667</c:v>
                </c:pt>
                <c:pt idx="9817">
                  <c:v>163.63333333333333</c:v>
                </c:pt>
                <c:pt idx="9818">
                  <c:v>163.65</c:v>
                </c:pt>
                <c:pt idx="9819">
                  <c:v>163.66666666666666</c:v>
                </c:pt>
                <c:pt idx="9820">
                  <c:v>163.68333333333334</c:v>
                </c:pt>
                <c:pt idx="9821">
                  <c:v>163.69999999999999</c:v>
                </c:pt>
                <c:pt idx="9822">
                  <c:v>163.71666666666667</c:v>
                </c:pt>
                <c:pt idx="9823">
                  <c:v>163.73333333333332</c:v>
                </c:pt>
                <c:pt idx="9824">
                  <c:v>163.75</c:v>
                </c:pt>
                <c:pt idx="9825">
                  <c:v>163.76666666666668</c:v>
                </c:pt>
                <c:pt idx="9826">
                  <c:v>163.78333333333333</c:v>
                </c:pt>
                <c:pt idx="9827">
                  <c:v>163.80000000000001</c:v>
                </c:pt>
                <c:pt idx="9828">
                  <c:v>163.81666666666666</c:v>
                </c:pt>
                <c:pt idx="9829">
                  <c:v>163.83333333333334</c:v>
                </c:pt>
                <c:pt idx="9830">
                  <c:v>163.85</c:v>
                </c:pt>
                <c:pt idx="9831">
                  <c:v>163.86666666666667</c:v>
                </c:pt>
                <c:pt idx="9832">
                  <c:v>163.88333333333333</c:v>
                </c:pt>
                <c:pt idx="9833">
                  <c:v>163.9</c:v>
                </c:pt>
                <c:pt idx="9834">
                  <c:v>163.91666666666666</c:v>
                </c:pt>
                <c:pt idx="9835">
                  <c:v>163.93333333333334</c:v>
                </c:pt>
                <c:pt idx="9836">
                  <c:v>163.95</c:v>
                </c:pt>
                <c:pt idx="9837">
                  <c:v>163.96666666666667</c:v>
                </c:pt>
                <c:pt idx="9838">
                  <c:v>163.98333333333332</c:v>
                </c:pt>
                <c:pt idx="9839">
                  <c:v>164</c:v>
                </c:pt>
                <c:pt idx="9840">
                  <c:v>164.01666666666668</c:v>
                </c:pt>
                <c:pt idx="9841">
                  <c:v>164.03333333333333</c:v>
                </c:pt>
                <c:pt idx="9842">
                  <c:v>164.05</c:v>
                </c:pt>
                <c:pt idx="9843">
                  <c:v>164.06666666666666</c:v>
                </c:pt>
                <c:pt idx="9844">
                  <c:v>164.08333333333334</c:v>
                </c:pt>
                <c:pt idx="9845">
                  <c:v>164.1</c:v>
                </c:pt>
                <c:pt idx="9846">
                  <c:v>164.11666666666667</c:v>
                </c:pt>
                <c:pt idx="9847">
                  <c:v>164.13333333333333</c:v>
                </c:pt>
                <c:pt idx="9848">
                  <c:v>164.15</c:v>
                </c:pt>
                <c:pt idx="9849">
                  <c:v>164.16666666666666</c:v>
                </c:pt>
                <c:pt idx="9850">
                  <c:v>164.18333333333334</c:v>
                </c:pt>
                <c:pt idx="9851">
                  <c:v>164.2</c:v>
                </c:pt>
                <c:pt idx="9852">
                  <c:v>164.21666666666667</c:v>
                </c:pt>
                <c:pt idx="9853">
                  <c:v>164.23333333333332</c:v>
                </c:pt>
                <c:pt idx="9854">
                  <c:v>164.25</c:v>
                </c:pt>
                <c:pt idx="9855">
                  <c:v>164.26666666666668</c:v>
                </c:pt>
                <c:pt idx="9856">
                  <c:v>164.28333333333333</c:v>
                </c:pt>
                <c:pt idx="9857">
                  <c:v>164.3</c:v>
                </c:pt>
                <c:pt idx="9858">
                  <c:v>164.31666666666666</c:v>
                </c:pt>
                <c:pt idx="9859">
                  <c:v>164.33333333333334</c:v>
                </c:pt>
                <c:pt idx="9860">
                  <c:v>164.35</c:v>
                </c:pt>
                <c:pt idx="9861">
                  <c:v>164.36666666666667</c:v>
                </c:pt>
                <c:pt idx="9862">
                  <c:v>164.38333333333333</c:v>
                </c:pt>
                <c:pt idx="9863">
                  <c:v>164.4</c:v>
                </c:pt>
                <c:pt idx="9864">
                  <c:v>164.41666666666666</c:v>
                </c:pt>
                <c:pt idx="9865">
                  <c:v>164.43333333333334</c:v>
                </c:pt>
                <c:pt idx="9866">
                  <c:v>164.45</c:v>
                </c:pt>
                <c:pt idx="9867">
                  <c:v>164.46666666666667</c:v>
                </c:pt>
                <c:pt idx="9868">
                  <c:v>164.48333333333332</c:v>
                </c:pt>
                <c:pt idx="9869">
                  <c:v>164.5</c:v>
                </c:pt>
                <c:pt idx="9870">
                  <c:v>164.51666666666668</c:v>
                </c:pt>
                <c:pt idx="9871">
                  <c:v>164.53333333333333</c:v>
                </c:pt>
                <c:pt idx="9872">
                  <c:v>164.55</c:v>
                </c:pt>
                <c:pt idx="9873">
                  <c:v>164.56666666666666</c:v>
                </c:pt>
                <c:pt idx="9874">
                  <c:v>164.58333333333334</c:v>
                </c:pt>
                <c:pt idx="9875">
                  <c:v>164.6</c:v>
                </c:pt>
                <c:pt idx="9876">
                  <c:v>164.61666666666667</c:v>
                </c:pt>
                <c:pt idx="9877">
                  <c:v>164.63333333333333</c:v>
                </c:pt>
                <c:pt idx="9878">
                  <c:v>164.65</c:v>
                </c:pt>
                <c:pt idx="9879">
                  <c:v>164.66666666666666</c:v>
                </c:pt>
                <c:pt idx="9880">
                  <c:v>164.68333333333334</c:v>
                </c:pt>
                <c:pt idx="9881">
                  <c:v>164.7</c:v>
                </c:pt>
                <c:pt idx="9882">
                  <c:v>164.71666666666667</c:v>
                </c:pt>
                <c:pt idx="9883">
                  <c:v>164.73333333333332</c:v>
                </c:pt>
                <c:pt idx="9884">
                  <c:v>164.75</c:v>
                </c:pt>
                <c:pt idx="9885">
                  <c:v>164.76666666666668</c:v>
                </c:pt>
                <c:pt idx="9886">
                  <c:v>164.78333333333333</c:v>
                </c:pt>
                <c:pt idx="9887">
                  <c:v>164.8</c:v>
                </c:pt>
                <c:pt idx="9888">
                  <c:v>164.81666666666666</c:v>
                </c:pt>
                <c:pt idx="9889">
                  <c:v>164.83333333333334</c:v>
                </c:pt>
                <c:pt idx="9890">
                  <c:v>164.85</c:v>
                </c:pt>
                <c:pt idx="9891">
                  <c:v>164.86666666666667</c:v>
                </c:pt>
                <c:pt idx="9892">
                  <c:v>164.88333333333333</c:v>
                </c:pt>
                <c:pt idx="9893">
                  <c:v>164.9</c:v>
                </c:pt>
                <c:pt idx="9894">
                  <c:v>164.91666666666666</c:v>
                </c:pt>
                <c:pt idx="9895">
                  <c:v>164.93333333333334</c:v>
                </c:pt>
                <c:pt idx="9896">
                  <c:v>164.95</c:v>
                </c:pt>
                <c:pt idx="9897">
                  <c:v>164.96666666666667</c:v>
                </c:pt>
                <c:pt idx="9898">
                  <c:v>164.98333333333332</c:v>
                </c:pt>
                <c:pt idx="9899">
                  <c:v>165</c:v>
                </c:pt>
                <c:pt idx="9900">
                  <c:v>165.01666666666668</c:v>
                </c:pt>
                <c:pt idx="9901">
                  <c:v>165.03333333333333</c:v>
                </c:pt>
                <c:pt idx="9902">
                  <c:v>165.05</c:v>
                </c:pt>
                <c:pt idx="9903">
                  <c:v>165.06666666666666</c:v>
                </c:pt>
                <c:pt idx="9904">
                  <c:v>165.08333333333334</c:v>
                </c:pt>
                <c:pt idx="9905">
                  <c:v>165.1</c:v>
                </c:pt>
                <c:pt idx="9906">
                  <c:v>165.11666666666667</c:v>
                </c:pt>
                <c:pt idx="9907">
                  <c:v>165.13333333333333</c:v>
                </c:pt>
                <c:pt idx="9908">
                  <c:v>165.15</c:v>
                </c:pt>
                <c:pt idx="9909">
                  <c:v>165.16666666666666</c:v>
                </c:pt>
                <c:pt idx="9910">
                  <c:v>165.18333333333334</c:v>
                </c:pt>
                <c:pt idx="9911">
                  <c:v>165.2</c:v>
                </c:pt>
                <c:pt idx="9912">
                  <c:v>165.21666666666667</c:v>
                </c:pt>
                <c:pt idx="9913">
                  <c:v>165.23333333333332</c:v>
                </c:pt>
                <c:pt idx="9914">
                  <c:v>165.25</c:v>
                </c:pt>
                <c:pt idx="9915">
                  <c:v>165.26666666666668</c:v>
                </c:pt>
                <c:pt idx="9916">
                  <c:v>165.28333333333333</c:v>
                </c:pt>
                <c:pt idx="9917">
                  <c:v>165.3</c:v>
                </c:pt>
                <c:pt idx="9918">
                  <c:v>165.31666666666666</c:v>
                </c:pt>
                <c:pt idx="9919">
                  <c:v>165.33333333333334</c:v>
                </c:pt>
                <c:pt idx="9920">
                  <c:v>165.35</c:v>
                </c:pt>
                <c:pt idx="9921">
                  <c:v>165.36666666666667</c:v>
                </c:pt>
                <c:pt idx="9922">
                  <c:v>165.38333333333333</c:v>
                </c:pt>
                <c:pt idx="9923">
                  <c:v>165.4</c:v>
                </c:pt>
                <c:pt idx="9924">
                  <c:v>165.41666666666666</c:v>
                </c:pt>
                <c:pt idx="9925">
                  <c:v>165.43333333333334</c:v>
                </c:pt>
                <c:pt idx="9926">
                  <c:v>165.45</c:v>
                </c:pt>
                <c:pt idx="9927">
                  <c:v>165.46666666666667</c:v>
                </c:pt>
                <c:pt idx="9928">
                  <c:v>165.48333333333332</c:v>
                </c:pt>
                <c:pt idx="9929">
                  <c:v>165.5</c:v>
                </c:pt>
                <c:pt idx="9930">
                  <c:v>165.51666666666668</c:v>
                </c:pt>
                <c:pt idx="9931">
                  <c:v>165.53333333333333</c:v>
                </c:pt>
                <c:pt idx="9932">
                  <c:v>165.55</c:v>
                </c:pt>
                <c:pt idx="9933">
                  <c:v>165.56666666666666</c:v>
                </c:pt>
                <c:pt idx="9934">
                  <c:v>165.58333333333334</c:v>
                </c:pt>
                <c:pt idx="9935">
                  <c:v>165.6</c:v>
                </c:pt>
                <c:pt idx="9936">
                  <c:v>165.61666666666667</c:v>
                </c:pt>
                <c:pt idx="9937">
                  <c:v>165.63333333333333</c:v>
                </c:pt>
                <c:pt idx="9938">
                  <c:v>165.65</c:v>
                </c:pt>
                <c:pt idx="9939">
                  <c:v>165.66666666666666</c:v>
                </c:pt>
                <c:pt idx="9940">
                  <c:v>165.68333333333334</c:v>
                </c:pt>
                <c:pt idx="9941">
                  <c:v>165.7</c:v>
                </c:pt>
                <c:pt idx="9942">
                  <c:v>165.71666666666667</c:v>
                </c:pt>
                <c:pt idx="9943">
                  <c:v>165.73333333333332</c:v>
                </c:pt>
                <c:pt idx="9944">
                  <c:v>165.75</c:v>
                </c:pt>
                <c:pt idx="9945">
                  <c:v>165.76666666666668</c:v>
                </c:pt>
                <c:pt idx="9946">
                  <c:v>165.78333333333333</c:v>
                </c:pt>
                <c:pt idx="9947">
                  <c:v>165.8</c:v>
                </c:pt>
                <c:pt idx="9948">
                  <c:v>165.81666666666666</c:v>
                </c:pt>
                <c:pt idx="9949">
                  <c:v>165.83333333333334</c:v>
                </c:pt>
                <c:pt idx="9950">
                  <c:v>165.85</c:v>
                </c:pt>
                <c:pt idx="9951">
                  <c:v>165.86666666666667</c:v>
                </c:pt>
                <c:pt idx="9952">
                  <c:v>165.88333333333333</c:v>
                </c:pt>
                <c:pt idx="9953">
                  <c:v>165.9</c:v>
                </c:pt>
                <c:pt idx="9954">
                  <c:v>165.91666666666666</c:v>
                </c:pt>
                <c:pt idx="9955">
                  <c:v>165.93333333333334</c:v>
                </c:pt>
                <c:pt idx="9956">
                  <c:v>165.95</c:v>
                </c:pt>
                <c:pt idx="9957">
                  <c:v>165.96666666666667</c:v>
                </c:pt>
                <c:pt idx="9958">
                  <c:v>165.98333333333332</c:v>
                </c:pt>
                <c:pt idx="9959">
                  <c:v>166</c:v>
                </c:pt>
                <c:pt idx="9960">
                  <c:v>166.01666666666668</c:v>
                </c:pt>
                <c:pt idx="9961">
                  <c:v>166.03333333333333</c:v>
                </c:pt>
                <c:pt idx="9962">
                  <c:v>166.05</c:v>
                </c:pt>
                <c:pt idx="9963">
                  <c:v>166.06666666666666</c:v>
                </c:pt>
                <c:pt idx="9964">
                  <c:v>166.08333333333334</c:v>
                </c:pt>
                <c:pt idx="9965">
                  <c:v>166.1</c:v>
                </c:pt>
                <c:pt idx="9966">
                  <c:v>166.11666666666667</c:v>
                </c:pt>
                <c:pt idx="9967">
                  <c:v>166.13333333333333</c:v>
                </c:pt>
                <c:pt idx="9968">
                  <c:v>166.15</c:v>
                </c:pt>
                <c:pt idx="9969">
                  <c:v>166.16666666666666</c:v>
                </c:pt>
                <c:pt idx="9970">
                  <c:v>166.18333333333334</c:v>
                </c:pt>
                <c:pt idx="9971">
                  <c:v>166.2</c:v>
                </c:pt>
                <c:pt idx="9972">
                  <c:v>166.21666666666667</c:v>
                </c:pt>
                <c:pt idx="9973">
                  <c:v>166.23333333333332</c:v>
                </c:pt>
                <c:pt idx="9974">
                  <c:v>166.25</c:v>
                </c:pt>
                <c:pt idx="9975">
                  <c:v>166.26666666666668</c:v>
                </c:pt>
                <c:pt idx="9976">
                  <c:v>166.28333333333333</c:v>
                </c:pt>
                <c:pt idx="9977">
                  <c:v>166.3</c:v>
                </c:pt>
                <c:pt idx="9978">
                  <c:v>166.31666666666666</c:v>
                </c:pt>
                <c:pt idx="9979">
                  <c:v>166.33333333333334</c:v>
                </c:pt>
                <c:pt idx="9980">
                  <c:v>166.35</c:v>
                </c:pt>
                <c:pt idx="9981">
                  <c:v>166.36666666666667</c:v>
                </c:pt>
                <c:pt idx="9982">
                  <c:v>166.38333333333333</c:v>
                </c:pt>
                <c:pt idx="9983">
                  <c:v>166.4</c:v>
                </c:pt>
                <c:pt idx="9984">
                  <c:v>166.41666666666666</c:v>
                </c:pt>
                <c:pt idx="9985">
                  <c:v>166.43333333333334</c:v>
                </c:pt>
                <c:pt idx="9986">
                  <c:v>166.45</c:v>
                </c:pt>
                <c:pt idx="9987">
                  <c:v>166.46666666666667</c:v>
                </c:pt>
                <c:pt idx="9988">
                  <c:v>166.48333333333332</c:v>
                </c:pt>
                <c:pt idx="9989">
                  <c:v>166.5</c:v>
                </c:pt>
                <c:pt idx="9990">
                  <c:v>166.51666666666668</c:v>
                </c:pt>
                <c:pt idx="9991">
                  <c:v>166.53333333333333</c:v>
                </c:pt>
                <c:pt idx="9992">
                  <c:v>166.55</c:v>
                </c:pt>
                <c:pt idx="9993">
                  <c:v>166.56666666666666</c:v>
                </c:pt>
                <c:pt idx="9994">
                  <c:v>166.58333333333334</c:v>
                </c:pt>
                <c:pt idx="9995">
                  <c:v>166.6</c:v>
                </c:pt>
                <c:pt idx="9996">
                  <c:v>166.61666666666667</c:v>
                </c:pt>
                <c:pt idx="9997">
                  <c:v>166.63333333333333</c:v>
                </c:pt>
                <c:pt idx="9998">
                  <c:v>166.65</c:v>
                </c:pt>
                <c:pt idx="9999">
                  <c:v>166.66666666666666</c:v>
                </c:pt>
                <c:pt idx="10000">
                  <c:v>166.68333333333334</c:v>
                </c:pt>
                <c:pt idx="10001">
                  <c:v>166.7</c:v>
                </c:pt>
                <c:pt idx="10002">
                  <c:v>166.71666666666667</c:v>
                </c:pt>
                <c:pt idx="10003">
                  <c:v>166.73333333333332</c:v>
                </c:pt>
                <c:pt idx="10004">
                  <c:v>166.75</c:v>
                </c:pt>
                <c:pt idx="10005">
                  <c:v>166.76666666666668</c:v>
                </c:pt>
                <c:pt idx="10006">
                  <c:v>166.78333333333333</c:v>
                </c:pt>
                <c:pt idx="10007">
                  <c:v>166.8</c:v>
                </c:pt>
                <c:pt idx="10008">
                  <c:v>166.81666666666666</c:v>
                </c:pt>
                <c:pt idx="10009">
                  <c:v>166.83333333333334</c:v>
                </c:pt>
                <c:pt idx="10010">
                  <c:v>166.85</c:v>
                </c:pt>
                <c:pt idx="10011">
                  <c:v>166.86666666666667</c:v>
                </c:pt>
                <c:pt idx="10012">
                  <c:v>166.88333333333333</c:v>
                </c:pt>
                <c:pt idx="10013">
                  <c:v>166.9</c:v>
                </c:pt>
                <c:pt idx="10014">
                  <c:v>166.91666666666666</c:v>
                </c:pt>
                <c:pt idx="10015">
                  <c:v>166.93333333333334</c:v>
                </c:pt>
                <c:pt idx="10016">
                  <c:v>166.95</c:v>
                </c:pt>
                <c:pt idx="10017">
                  <c:v>166.96666666666667</c:v>
                </c:pt>
                <c:pt idx="10018">
                  <c:v>166.98333333333332</c:v>
                </c:pt>
                <c:pt idx="10019">
                  <c:v>167</c:v>
                </c:pt>
                <c:pt idx="10020">
                  <c:v>167.01666666666668</c:v>
                </c:pt>
                <c:pt idx="10021">
                  <c:v>167.03333333333333</c:v>
                </c:pt>
                <c:pt idx="10022">
                  <c:v>167.05</c:v>
                </c:pt>
                <c:pt idx="10023">
                  <c:v>167.06666666666666</c:v>
                </c:pt>
                <c:pt idx="10024">
                  <c:v>167.08333333333334</c:v>
                </c:pt>
                <c:pt idx="10025">
                  <c:v>167.1</c:v>
                </c:pt>
                <c:pt idx="10026">
                  <c:v>167.11666666666667</c:v>
                </c:pt>
                <c:pt idx="10027">
                  <c:v>167.13333333333333</c:v>
                </c:pt>
                <c:pt idx="10028">
                  <c:v>167.15</c:v>
                </c:pt>
                <c:pt idx="10029">
                  <c:v>167.16666666666666</c:v>
                </c:pt>
                <c:pt idx="10030">
                  <c:v>167.18333333333334</c:v>
                </c:pt>
                <c:pt idx="10031">
                  <c:v>167.2</c:v>
                </c:pt>
                <c:pt idx="10032">
                  <c:v>167.21666666666667</c:v>
                </c:pt>
                <c:pt idx="10033">
                  <c:v>167.23333333333332</c:v>
                </c:pt>
                <c:pt idx="10034">
                  <c:v>167.25</c:v>
                </c:pt>
                <c:pt idx="10035">
                  <c:v>167.26666666666668</c:v>
                </c:pt>
                <c:pt idx="10036">
                  <c:v>167.28333333333333</c:v>
                </c:pt>
                <c:pt idx="10037">
                  <c:v>167.3</c:v>
                </c:pt>
                <c:pt idx="10038">
                  <c:v>167.31666666666666</c:v>
                </c:pt>
                <c:pt idx="10039">
                  <c:v>167.33333333333334</c:v>
                </c:pt>
                <c:pt idx="10040">
                  <c:v>167.35</c:v>
                </c:pt>
                <c:pt idx="10041">
                  <c:v>167.36666666666667</c:v>
                </c:pt>
                <c:pt idx="10042">
                  <c:v>167.38333333333333</c:v>
                </c:pt>
                <c:pt idx="10043">
                  <c:v>167.4</c:v>
                </c:pt>
                <c:pt idx="10044">
                  <c:v>167.41666666666666</c:v>
                </c:pt>
                <c:pt idx="10045">
                  <c:v>167.43333333333334</c:v>
                </c:pt>
                <c:pt idx="10046">
                  <c:v>167.45</c:v>
                </c:pt>
                <c:pt idx="10047">
                  <c:v>167.46666666666667</c:v>
                </c:pt>
                <c:pt idx="10048">
                  <c:v>167.48333333333332</c:v>
                </c:pt>
                <c:pt idx="10049">
                  <c:v>167.5</c:v>
                </c:pt>
                <c:pt idx="10050">
                  <c:v>167.51666666666668</c:v>
                </c:pt>
                <c:pt idx="10051">
                  <c:v>167.53333333333333</c:v>
                </c:pt>
                <c:pt idx="10052">
                  <c:v>167.55</c:v>
                </c:pt>
                <c:pt idx="10053">
                  <c:v>167.56666666666666</c:v>
                </c:pt>
                <c:pt idx="10054">
                  <c:v>167.58333333333334</c:v>
                </c:pt>
                <c:pt idx="10055">
                  <c:v>167.6</c:v>
                </c:pt>
                <c:pt idx="10056">
                  <c:v>167.61666666666667</c:v>
                </c:pt>
                <c:pt idx="10057">
                  <c:v>167.63333333333333</c:v>
                </c:pt>
                <c:pt idx="10058">
                  <c:v>167.65</c:v>
                </c:pt>
                <c:pt idx="10059">
                  <c:v>167.66666666666666</c:v>
                </c:pt>
                <c:pt idx="10060">
                  <c:v>167.68333333333334</c:v>
                </c:pt>
                <c:pt idx="10061">
                  <c:v>167.7</c:v>
                </c:pt>
                <c:pt idx="10062">
                  <c:v>167.71666666666667</c:v>
                </c:pt>
                <c:pt idx="10063">
                  <c:v>167.73333333333332</c:v>
                </c:pt>
                <c:pt idx="10064">
                  <c:v>167.75</c:v>
                </c:pt>
                <c:pt idx="10065">
                  <c:v>167.76666666666668</c:v>
                </c:pt>
                <c:pt idx="10066">
                  <c:v>167.78333333333333</c:v>
                </c:pt>
                <c:pt idx="10067">
                  <c:v>167.8</c:v>
                </c:pt>
                <c:pt idx="10068">
                  <c:v>167.81666666666666</c:v>
                </c:pt>
                <c:pt idx="10069">
                  <c:v>167.83333333333334</c:v>
                </c:pt>
                <c:pt idx="10070">
                  <c:v>167.85</c:v>
                </c:pt>
                <c:pt idx="10071">
                  <c:v>167.86666666666667</c:v>
                </c:pt>
                <c:pt idx="10072">
                  <c:v>167.88333333333333</c:v>
                </c:pt>
                <c:pt idx="10073">
                  <c:v>167.9</c:v>
                </c:pt>
                <c:pt idx="10074">
                  <c:v>167.91666666666666</c:v>
                </c:pt>
                <c:pt idx="10075">
                  <c:v>167.93333333333334</c:v>
                </c:pt>
                <c:pt idx="10076">
                  <c:v>167.95</c:v>
                </c:pt>
                <c:pt idx="10077">
                  <c:v>167.96666666666667</c:v>
                </c:pt>
                <c:pt idx="10078">
                  <c:v>167.98333333333332</c:v>
                </c:pt>
                <c:pt idx="10079">
                  <c:v>168</c:v>
                </c:pt>
                <c:pt idx="10080">
                  <c:v>168.01666666666668</c:v>
                </c:pt>
                <c:pt idx="10081">
                  <c:v>168.03333333333333</c:v>
                </c:pt>
                <c:pt idx="10082">
                  <c:v>168.05</c:v>
                </c:pt>
                <c:pt idx="10083">
                  <c:v>168.06666666666666</c:v>
                </c:pt>
                <c:pt idx="10084">
                  <c:v>168.08333333333334</c:v>
                </c:pt>
                <c:pt idx="10085">
                  <c:v>168.1</c:v>
                </c:pt>
                <c:pt idx="10086">
                  <c:v>168.11666666666667</c:v>
                </c:pt>
                <c:pt idx="10087">
                  <c:v>168.13333333333333</c:v>
                </c:pt>
                <c:pt idx="10088">
                  <c:v>168.15</c:v>
                </c:pt>
                <c:pt idx="10089">
                  <c:v>168.16666666666666</c:v>
                </c:pt>
                <c:pt idx="10090">
                  <c:v>168.18333333333334</c:v>
                </c:pt>
                <c:pt idx="10091">
                  <c:v>168.2</c:v>
                </c:pt>
                <c:pt idx="10092">
                  <c:v>168.21666666666667</c:v>
                </c:pt>
                <c:pt idx="10093">
                  <c:v>168.23333333333332</c:v>
                </c:pt>
                <c:pt idx="10094">
                  <c:v>168.25</c:v>
                </c:pt>
                <c:pt idx="10095">
                  <c:v>168.26666666666668</c:v>
                </c:pt>
                <c:pt idx="10096">
                  <c:v>168.28333333333333</c:v>
                </c:pt>
                <c:pt idx="10097">
                  <c:v>168.3</c:v>
                </c:pt>
                <c:pt idx="10098">
                  <c:v>168.31666666666666</c:v>
                </c:pt>
                <c:pt idx="10099">
                  <c:v>168.33333333333334</c:v>
                </c:pt>
                <c:pt idx="10100">
                  <c:v>168.35</c:v>
                </c:pt>
                <c:pt idx="10101">
                  <c:v>168.36666666666667</c:v>
                </c:pt>
                <c:pt idx="10102">
                  <c:v>168.38333333333333</c:v>
                </c:pt>
                <c:pt idx="10103">
                  <c:v>168.4</c:v>
                </c:pt>
                <c:pt idx="10104">
                  <c:v>168.41666666666666</c:v>
                </c:pt>
                <c:pt idx="10105">
                  <c:v>168.43333333333334</c:v>
                </c:pt>
                <c:pt idx="10106">
                  <c:v>168.45</c:v>
                </c:pt>
                <c:pt idx="10107">
                  <c:v>168.46666666666667</c:v>
                </c:pt>
                <c:pt idx="10108">
                  <c:v>168.48333333333332</c:v>
                </c:pt>
                <c:pt idx="10109">
                  <c:v>168.5</c:v>
                </c:pt>
                <c:pt idx="10110">
                  <c:v>168.51666666666668</c:v>
                </c:pt>
                <c:pt idx="10111">
                  <c:v>168.53333333333333</c:v>
                </c:pt>
                <c:pt idx="10112">
                  <c:v>168.55</c:v>
                </c:pt>
                <c:pt idx="10113">
                  <c:v>168.56666666666666</c:v>
                </c:pt>
                <c:pt idx="10114">
                  <c:v>168.58333333333334</c:v>
                </c:pt>
                <c:pt idx="10115">
                  <c:v>168.6</c:v>
                </c:pt>
                <c:pt idx="10116">
                  <c:v>168.61666666666667</c:v>
                </c:pt>
                <c:pt idx="10117">
                  <c:v>168.63333333333333</c:v>
                </c:pt>
                <c:pt idx="10118">
                  <c:v>168.65</c:v>
                </c:pt>
                <c:pt idx="10119">
                  <c:v>168.66666666666666</c:v>
                </c:pt>
                <c:pt idx="10120">
                  <c:v>168.68333333333334</c:v>
                </c:pt>
                <c:pt idx="10121">
                  <c:v>168.7</c:v>
                </c:pt>
                <c:pt idx="10122">
                  <c:v>168.71666666666667</c:v>
                </c:pt>
                <c:pt idx="10123">
                  <c:v>168.73333333333332</c:v>
                </c:pt>
                <c:pt idx="10124">
                  <c:v>168.75</c:v>
                </c:pt>
                <c:pt idx="10125">
                  <c:v>168.76666666666668</c:v>
                </c:pt>
                <c:pt idx="10126">
                  <c:v>168.78333333333333</c:v>
                </c:pt>
                <c:pt idx="10127">
                  <c:v>168.8</c:v>
                </c:pt>
                <c:pt idx="10128">
                  <c:v>168.81666666666666</c:v>
                </c:pt>
                <c:pt idx="10129">
                  <c:v>168.83333333333334</c:v>
                </c:pt>
                <c:pt idx="10130">
                  <c:v>168.85</c:v>
                </c:pt>
                <c:pt idx="10131">
                  <c:v>168.86666666666667</c:v>
                </c:pt>
                <c:pt idx="10132">
                  <c:v>168.88333333333333</c:v>
                </c:pt>
                <c:pt idx="10133">
                  <c:v>168.9</c:v>
                </c:pt>
                <c:pt idx="10134">
                  <c:v>168.91666666666666</c:v>
                </c:pt>
                <c:pt idx="10135">
                  <c:v>168.93333333333334</c:v>
                </c:pt>
                <c:pt idx="10136">
                  <c:v>168.95</c:v>
                </c:pt>
                <c:pt idx="10137">
                  <c:v>168.96666666666667</c:v>
                </c:pt>
                <c:pt idx="10138">
                  <c:v>168.98333333333332</c:v>
                </c:pt>
                <c:pt idx="10139">
                  <c:v>169</c:v>
                </c:pt>
                <c:pt idx="10140">
                  <c:v>169.01666666666668</c:v>
                </c:pt>
                <c:pt idx="10141">
                  <c:v>169.03333333333333</c:v>
                </c:pt>
                <c:pt idx="10142">
                  <c:v>169.05</c:v>
                </c:pt>
                <c:pt idx="10143">
                  <c:v>169.06666666666666</c:v>
                </c:pt>
                <c:pt idx="10144">
                  <c:v>169.08333333333334</c:v>
                </c:pt>
                <c:pt idx="10145">
                  <c:v>169.1</c:v>
                </c:pt>
                <c:pt idx="10146">
                  <c:v>169.11666666666667</c:v>
                </c:pt>
                <c:pt idx="10147">
                  <c:v>169.13333333333333</c:v>
                </c:pt>
                <c:pt idx="10148">
                  <c:v>169.15</c:v>
                </c:pt>
                <c:pt idx="10149">
                  <c:v>169.16666666666666</c:v>
                </c:pt>
                <c:pt idx="10150">
                  <c:v>169.18333333333334</c:v>
                </c:pt>
                <c:pt idx="10151">
                  <c:v>169.2</c:v>
                </c:pt>
                <c:pt idx="10152">
                  <c:v>169.21666666666667</c:v>
                </c:pt>
                <c:pt idx="10153">
                  <c:v>169.23333333333332</c:v>
                </c:pt>
                <c:pt idx="10154">
                  <c:v>169.25</c:v>
                </c:pt>
                <c:pt idx="10155">
                  <c:v>169.26666666666668</c:v>
                </c:pt>
                <c:pt idx="10156">
                  <c:v>169.28333333333333</c:v>
                </c:pt>
                <c:pt idx="10157">
                  <c:v>169.3</c:v>
                </c:pt>
                <c:pt idx="10158">
                  <c:v>169.31666666666666</c:v>
                </c:pt>
                <c:pt idx="10159">
                  <c:v>169.33333333333334</c:v>
                </c:pt>
                <c:pt idx="10160">
                  <c:v>169.35</c:v>
                </c:pt>
                <c:pt idx="10161">
                  <c:v>169.36666666666667</c:v>
                </c:pt>
                <c:pt idx="10162">
                  <c:v>169.38333333333333</c:v>
                </c:pt>
                <c:pt idx="10163">
                  <c:v>169.4</c:v>
                </c:pt>
                <c:pt idx="10164">
                  <c:v>169.41666666666666</c:v>
                </c:pt>
                <c:pt idx="10165">
                  <c:v>169.43333333333334</c:v>
                </c:pt>
                <c:pt idx="10166">
                  <c:v>169.45</c:v>
                </c:pt>
                <c:pt idx="10167">
                  <c:v>169.46666666666667</c:v>
                </c:pt>
                <c:pt idx="10168">
                  <c:v>169.48333333333332</c:v>
                </c:pt>
                <c:pt idx="10169">
                  <c:v>169.5</c:v>
                </c:pt>
                <c:pt idx="10170">
                  <c:v>169.51666666666668</c:v>
                </c:pt>
                <c:pt idx="10171">
                  <c:v>169.53333333333333</c:v>
                </c:pt>
                <c:pt idx="10172">
                  <c:v>169.55</c:v>
                </c:pt>
                <c:pt idx="10173">
                  <c:v>169.56666666666666</c:v>
                </c:pt>
                <c:pt idx="10174">
                  <c:v>169.58333333333334</c:v>
                </c:pt>
                <c:pt idx="10175">
                  <c:v>169.6</c:v>
                </c:pt>
                <c:pt idx="10176">
                  <c:v>169.61666666666667</c:v>
                </c:pt>
                <c:pt idx="10177">
                  <c:v>169.63333333333333</c:v>
                </c:pt>
                <c:pt idx="10178">
                  <c:v>169.65</c:v>
                </c:pt>
                <c:pt idx="10179">
                  <c:v>169.66666666666666</c:v>
                </c:pt>
                <c:pt idx="10180">
                  <c:v>169.68333333333334</c:v>
                </c:pt>
                <c:pt idx="10181">
                  <c:v>169.7</c:v>
                </c:pt>
                <c:pt idx="10182">
                  <c:v>169.71666666666667</c:v>
                </c:pt>
                <c:pt idx="10183">
                  <c:v>169.73333333333332</c:v>
                </c:pt>
                <c:pt idx="10184">
                  <c:v>169.75</c:v>
                </c:pt>
                <c:pt idx="10185">
                  <c:v>169.76666666666668</c:v>
                </c:pt>
                <c:pt idx="10186">
                  <c:v>169.78333333333333</c:v>
                </c:pt>
                <c:pt idx="10187">
                  <c:v>169.8</c:v>
                </c:pt>
                <c:pt idx="10188">
                  <c:v>169.81666666666666</c:v>
                </c:pt>
                <c:pt idx="10189">
                  <c:v>169.83333333333334</c:v>
                </c:pt>
                <c:pt idx="10190">
                  <c:v>169.85</c:v>
                </c:pt>
                <c:pt idx="10191">
                  <c:v>169.86666666666667</c:v>
                </c:pt>
                <c:pt idx="10192">
                  <c:v>169.88333333333333</c:v>
                </c:pt>
                <c:pt idx="10193">
                  <c:v>169.9</c:v>
                </c:pt>
                <c:pt idx="10194">
                  <c:v>169.91666666666666</c:v>
                </c:pt>
                <c:pt idx="10195">
                  <c:v>169.93333333333334</c:v>
                </c:pt>
                <c:pt idx="10196">
                  <c:v>169.95</c:v>
                </c:pt>
                <c:pt idx="10197">
                  <c:v>169.96666666666667</c:v>
                </c:pt>
                <c:pt idx="10198">
                  <c:v>169.98333333333332</c:v>
                </c:pt>
                <c:pt idx="10199">
                  <c:v>170</c:v>
                </c:pt>
                <c:pt idx="10200">
                  <c:v>170.01666666666668</c:v>
                </c:pt>
                <c:pt idx="10201">
                  <c:v>170.03333333333333</c:v>
                </c:pt>
                <c:pt idx="10202">
                  <c:v>170.05</c:v>
                </c:pt>
                <c:pt idx="10203">
                  <c:v>170.06666666666666</c:v>
                </c:pt>
                <c:pt idx="10204">
                  <c:v>170.08333333333334</c:v>
                </c:pt>
                <c:pt idx="10205">
                  <c:v>170.1</c:v>
                </c:pt>
                <c:pt idx="10206">
                  <c:v>170.11666666666667</c:v>
                </c:pt>
                <c:pt idx="10207">
                  <c:v>170.13333333333333</c:v>
                </c:pt>
                <c:pt idx="10208">
                  <c:v>170.15</c:v>
                </c:pt>
                <c:pt idx="10209">
                  <c:v>170.16666666666666</c:v>
                </c:pt>
                <c:pt idx="10210">
                  <c:v>170.18333333333334</c:v>
                </c:pt>
                <c:pt idx="10211">
                  <c:v>170.2</c:v>
                </c:pt>
                <c:pt idx="10212">
                  <c:v>170.21666666666667</c:v>
                </c:pt>
                <c:pt idx="10213">
                  <c:v>170.23333333333332</c:v>
                </c:pt>
                <c:pt idx="10214">
                  <c:v>170.25</c:v>
                </c:pt>
                <c:pt idx="10215">
                  <c:v>170.26666666666668</c:v>
                </c:pt>
                <c:pt idx="10216">
                  <c:v>170.28333333333333</c:v>
                </c:pt>
                <c:pt idx="10217">
                  <c:v>170.3</c:v>
                </c:pt>
                <c:pt idx="10218">
                  <c:v>170.31666666666666</c:v>
                </c:pt>
                <c:pt idx="10219">
                  <c:v>170.33333333333334</c:v>
                </c:pt>
                <c:pt idx="10220">
                  <c:v>170.35</c:v>
                </c:pt>
                <c:pt idx="10221">
                  <c:v>170.36666666666667</c:v>
                </c:pt>
                <c:pt idx="10222">
                  <c:v>170.38333333333333</c:v>
                </c:pt>
                <c:pt idx="10223">
                  <c:v>170.4</c:v>
                </c:pt>
                <c:pt idx="10224">
                  <c:v>170.41666666666666</c:v>
                </c:pt>
                <c:pt idx="10225">
                  <c:v>170.43333333333334</c:v>
                </c:pt>
                <c:pt idx="10226">
                  <c:v>170.45</c:v>
                </c:pt>
                <c:pt idx="10227">
                  <c:v>170.46666666666667</c:v>
                </c:pt>
                <c:pt idx="10228">
                  <c:v>170.48333333333332</c:v>
                </c:pt>
                <c:pt idx="10229">
                  <c:v>170.5</c:v>
                </c:pt>
                <c:pt idx="10230">
                  <c:v>170.51666666666668</c:v>
                </c:pt>
                <c:pt idx="10231">
                  <c:v>170.53333333333333</c:v>
                </c:pt>
                <c:pt idx="10232">
                  <c:v>170.55</c:v>
                </c:pt>
                <c:pt idx="10233">
                  <c:v>170.56666666666666</c:v>
                </c:pt>
                <c:pt idx="10234">
                  <c:v>170.58333333333334</c:v>
                </c:pt>
                <c:pt idx="10235">
                  <c:v>170.6</c:v>
                </c:pt>
                <c:pt idx="10236">
                  <c:v>170.61666666666667</c:v>
                </c:pt>
                <c:pt idx="10237">
                  <c:v>170.63333333333333</c:v>
                </c:pt>
                <c:pt idx="10238">
                  <c:v>170.65</c:v>
                </c:pt>
                <c:pt idx="10239">
                  <c:v>170.66666666666666</c:v>
                </c:pt>
                <c:pt idx="10240">
                  <c:v>170.68333333333334</c:v>
                </c:pt>
                <c:pt idx="10241">
                  <c:v>170.7</c:v>
                </c:pt>
                <c:pt idx="10242">
                  <c:v>170.71666666666667</c:v>
                </c:pt>
                <c:pt idx="10243">
                  <c:v>170.73333333333332</c:v>
                </c:pt>
                <c:pt idx="10244">
                  <c:v>170.75</c:v>
                </c:pt>
                <c:pt idx="10245">
                  <c:v>170.76666666666668</c:v>
                </c:pt>
                <c:pt idx="10246">
                  <c:v>170.78333333333333</c:v>
                </c:pt>
                <c:pt idx="10247">
                  <c:v>170.8</c:v>
                </c:pt>
                <c:pt idx="10248">
                  <c:v>170.81666666666666</c:v>
                </c:pt>
                <c:pt idx="10249">
                  <c:v>170.83333333333334</c:v>
                </c:pt>
                <c:pt idx="10250">
                  <c:v>170.85</c:v>
                </c:pt>
                <c:pt idx="10251">
                  <c:v>170.86666666666667</c:v>
                </c:pt>
                <c:pt idx="10252">
                  <c:v>170.88333333333333</c:v>
                </c:pt>
                <c:pt idx="10253">
                  <c:v>170.9</c:v>
                </c:pt>
                <c:pt idx="10254">
                  <c:v>170.91666666666666</c:v>
                </c:pt>
                <c:pt idx="10255">
                  <c:v>170.93333333333334</c:v>
                </c:pt>
                <c:pt idx="10256">
                  <c:v>170.95</c:v>
                </c:pt>
                <c:pt idx="10257">
                  <c:v>170.96666666666667</c:v>
                </c:pt>
                <c:pt idx="10258">
                  <c:v>170.98333333333332</c:v>
                </c:pt>
                <c:pt idx="10259">
                  <c:v>171</c:v>
                </c:pt>
                <c:pt idx="10260">
                  <c:v>171.01666666666668</c:v>
                </c:pt>
                <c:pt idx="10261">
                  <c:v>171.03333333333333</c:v>
                </c:pt>
                <c:pt idx="10262">
                  <c:v>171.05</c:v>
                </c:pt>
                <c:pt idx="10263">
                  <c:v>171.06666666666666</c:v>
                </c:pt>
                <c:pt idx="10264">
                  <c:v>171.08333333333334</c:v>
                </c:pt>
                <c:pt idx="10265">
                  <c:v>171.1</c:v>
                </c:pt>
                <c:pt idx="10266">
                  <c:v>171.11666666666667</c:v>
                </c:pt>
                <c:pt idx="10267">
                  <c:v>171.13333333333333</c:v>
                </c:pt>
                <c:pt idx="10268">
                  <c:v>171.15</c:v>
                </c:pt>
                <c:pt idx="10269">
                  <c:v>171.16666666666666</c:v>
                </c:pt>
                <c:pt idx="10270">
                  <c:v>171.18333333333334</c:v>
                </c:pt>
                <c:pt idx="10271">
                  <c:v>171.2</c:v>
                </c:pt>
                <c:pt idx="10272">
                  <c:v>171.21666666666667</c:v>
                </c:pt>
                <c:pt idx="10273">
                  <c:v>171.23333333333332</c:v>
                </c:pt>
                <c:pt idx="10274">
                  <c:v>171.25</c:v>
                </c:pt>
                <c:pt idx="10275">
                  <c:v>171.26666666666668</c:v>
                </c:pt>
                <c:pt idx="10276">
                  <c:v>171.28333333333333</c:v>
                </c:pt>
                <c:pt idx="10277">
                  <c:v>171.3</c:v>
                </c:pt>
                <c:pt idx="10278">
                  <c:v>171.31666666666666</c:v>
                </c:pt>
                <c:pt idx="10279">
                  <c:v>171.33333333333334</c:v>
                </c:pt>
                <c:pt idx="10280">
                  <c:v>171.35</c:v>
                </c:pt>
                <c:pt idx="10281">
                  <c:v>171.36666666666667</c:v>
                </c:pt>
                <c:pt idx="10282">
                  <c:v>171.38333333333333</c:v>
                </c:pt>
                <c:pt idx="10283">
                  <c:v>171.4</c:v>
                </c:pt>
                <c:pt idx="10284">
                  <c:v>171.41666666666666</c:v>
                </c:pt>
                <c:pt idx="10285">
                  <c:v>171.43333333333334</c:v>
                </c:pt>
                <c:pt idx="10286">
                  <c:v>171.45</c:v>
                </c:pt>
                <c:pt idx="10287">
                  <c:v>171.46666666666667</c:v>
                </c:pt>
                <c:pt idx="10288">
                  <c:v>171.48333333333332</c:v>
                </c:pt>
                <c:pt idx="10289">
                  <c:v>171.5</c:v>
                </c:pt>
                <c:pt idx="10290">
                  <c:v>171.51666666666668</c:v>
                </c:pt>
                <c:pt idx="10291">
                  <c:v>171.53333333333333</c:v>
                </c:pt>
                <c:pt idx="10292">
                  <c:v>171.55</c:v>
                </c:pt>
                <c:pt idx="10293">
                  <c:v>171.56666666666666</c:v>
                </c:pt>
                <c:pt idx="10294">
                  <c:v>171.58333333333334</c:v>
                </c:pt>
                <c:pt idx="10295">
                  <c:v>171.6</c:v>
                </c:pt>
                <c:pt idx="10296">
                  <c:v>171.61666666666667</c:v>
                </c:pt>
                <c:pt idx="10297">
                  <c:v>171.63333333333333</c:v>
                </c:pt>
                <c:pt idx="10298">
                  <c:v>171.65</c:v>
                </c:pt>
                <c:pt idx="10299">
                  <c:v>171.66666666666666</c:v>
                </c:pt>
                <c:pt idx="10300">
                  <c:v>171.68333333333334</c:v>
                </c:pt>
                <c:pt idx="10301">
                  <c:v>171.7</c:v>
                </c:pt>
                <c:pt idx="10302">
                  <c:v>171.71666666666667</c:v>
                </c:pt>
                <c:pt idx="10303">
                  <c:v>171.73333333333332</c:v>
                </c:pt>
                <c:pt idx="10304">
                  <c:v>171.75</c:v>
                </c:pt>
                <c:pt idx="10305">
                  <c:v>171.76666666666668</c:v>
                </c:pt>
                <c:pt idx="10306">
                  <c:v>171.78333333333333</c:v>
                </c:pt>
                <c:pt idx="10307">
                  <c:v>171.8</c:v>
                </c:pt>
                <c:pt idx="10308">
                  <c:v>171.81666666666666</c:v>
                </c:pt>
                <c:pt idx="10309">
                  <c:v>171.83333333333334</c:v>
                </c:pt>
                <c:pt idx="10310">
                  <c:v>171.85</c:v>
                </c:pt>
                <c:pt idx="10311">
                  <c:v>171.86666666666667</c:v>
                </c:pt>
                <c:pt idx="10312">
                  <c:v>171.88333333333333</c:v>
                </c:pt>
                <c:pt idx="10313">
                  <c:v>171.9</c:v>
                </c:pt>
                <c:pt idx="10314">
                  <c:v>171.91666666666666</c:v>
                </c:pt>
                <c:pt idx="10315">
                  <c:v>171.93333333333334</c:v>
                </c:pt>
                <c:pt idx="10316">
                  <c:v>171.95</c:v>
                </c:pt>
                <c:pt idx="10317">
                  <c:v>171.96666666666667</c:v>
                </c:pt>
                <c:pt idx="10318">
                  <c:v>171.98333333333332</c:v>
                </c:pt>
                <c:pt idx="10319">
                  <c:v>172</c:v>
                </c:pt>
                <c:pt idx="10320">
                  <c:v>172.01666666666668</c:v>
                </c:pt>
                <c:pt idx="10321">
                  <c:v>172.03333333333333</c:v>
                </c:pt>
                <c:pt idx="10322">
                  <c:v>172.05</c:v>
                </c:pt>
                <c:pt idx="10323">
                  <c:v>172.06666666666666</c:v>
                </c:pt>
                <c:pt idx="10324">
                  <c:v>172.08333333333334</c:v>
                </c:pt>
                <c:pt idx="10325">
                  <c:v>172.1</c:v>
                </c:pt>
                <c:pt idx="10326">
                  <c:v>172.11666666666667</c:v>
                </c:pt>
                <c:pt idx="10327">
                  <c:v>172.13333333333333</c:v>
                </c:pt>
                <c:pt idx="10328">
                  <c:v>172.15</c:v>
                </c:pt>
                <c:pt idx="10329">
                  <c:v>172.16666666666666</c:v>
                </c:pt>
                <c:pt idx="10330">
                  <c:v>172.18333333333334</c:v>
                </c:pt>
                <c:pt idx="10331">
                  <c:v>172.2</c:v>
                </c:pt>
                <c:pt idx="10332">
                  <c:v>172.21666666666667</c:v>
                </c:pt>
                <c:pt idx="10333">
                  <c:v>172.23333333333332</c:v>
                </c:pt>
                <c:pt idx="10334">
                  <c:v>172.25</c:v>
                </c:pt>
                <c:pt idx="10335">
                  <c:v>172.26666666666668</c:v>
                </c:pt>
                <c:pt idx="10336">
                  <c:v>172.28333333333333</c:v>
                </c:pt>
                <c:pt idx="10337">
                  <c:v>172.3</c:v>
                </c:pt>
                <c:pt idx="10338">
                  <c:v>172.31666666666666</c:v>
                </c:pt>
                <c:pt idx="10339">
                  <c:v>172.33333333333334</c:v>
                </c:pt>
                <c:pt idx="10340">
                  <c:v>172.35</c:v>
                </c:pt>
                <c:pt idx="10341">
                  <c:v>172.36666666666667</c:v>
                </c:pt>
                <c:pt idx="10342">
                  <c:v>172.38333333333333</c:v>
                </c:pt>
                <c:pt idx="10343">
                  <c:v>172.4</c:v>
                </c:pt>
                <c:pt idx="10344">
                  <c:v>172.41666666666666</c:v>
                </c:pt>
                <c:pt idx="10345">
                  <c:v>172.43333333333334</c:v>
                </c:pt>
                <c:pt idx="10346">
                  <c:v>172.45</c:v>
                </c:pt>
                <c:pt idx="10347">
                  <c:v>172.46666666666667</c:v>
                </c:pt>
                <c:pt idx="10348">
                  <c:v>172.48333333333332</c:v>
                </c:pt>
                <c:pt idx="10349">
                  <c:v>172.5</c:v>
                </c:pt>
                <c:pt idx="10350">
                  <c:v>172.51666666666668</c:v>
                </c:pt>
                <c:pt idx="10351">
                  <c:v>172.53333333333333</c:v>
                </c:pt>
                <c:pt idx="10352">
                  <c:v>172.55</c:v>
                </c:pt>
                <c:pt idx="10353">
                  <c:v>172.56666666666666</c:v>
                </c:pt>
                <c:pt idx="10354">
                  <c:v>172.58333333333334</c:v>
                </c:pt>
                <c:pt idx="10355">
                  <c:v>172.6</c:v>
                </c:pt>
                <c:pt idx="10356">
                  <c:v>172.61666666666667</c:v>
                </c:pt>
                <c:pt idx="10357">
                  <c:v>172.63333333333333</c:v>
                </c:pt>
                <c:pt idx="10358">
                  <c:v>172.65</c:v>
                </c:pt>
                <c:pt idx="10359">
                  <c:v>172.66666666666666</c:v>
                </c:pt>
                <c:pt idx="10360">
                  <c:v>172.68333333333334</c:v>
                </c:pt>
                <c:pt idx="10361">
                  <c:v>172.7</c:v>
                </c:pt>
                <c:pt idx="10362">
                  <c:v>172.71666666666667</c:v>
                </c:pt>
                <c:pt idx="10363">
                  <c:v>172.73333333333332</c:v>
                </c:pt>
                <c:pt idx="10364">
                  <c:v>172.75</c:v>
                </c:pt>
                <c:pt idx="10365">
                  <c:v>172.76666666666668</c:v>
                </c:pt>
                <c:pt idx="10366">
                  <c:v>172.78333333333333</c:v>
                </c:pt>
                <c:pt idx="10367">
                  <c:v>172.8</c:v>
                </c:pt>
                <c:pt idx="10368">
                  <c:v>172.81666666666666</c:v>
                </c:pt>
                <c:pt idx="10369">
                  <c:v>172.83333333333334</c:v>
                </c:pt>
                <c:pt idx="10370">
                  <c:v>172.85</c:v>
                </c:pt>
                <c:pt idx="10371">
                  <c:v>172.86666666666667</c:v>
                </c:pt>
                <c:pt idx="10372">
                  <c:v>172.88333333333333</c:v>
                </c:pt>
                <c:pt idx="10373">
                  <c:v>172.9</c:v>
                </c:pt>
                <c:pt idx="10374">
                  <c:v>172.91666666666666</c:v>
                </c:pt>
                <c:pt idx="10375">
                  <c:v>172.93333333333334</c:v>
                </c:pt>
                <c:pt idx="10376">
                  <c:v>172.95</c:v>
                </c:pt>
                <c:pt idx="10377">
                  <c:v>172.96666666666667</c:v>
                </c:pt>
                <c:pt idx="10378">
                  <c:v>172.98333333333332</c:v>
                </c:pt>
                <c:pt idx="10379">
                  <c:v>173</c:v>
                </c:pt>
                <c:pt idx="10380">
                  <c:v>173.01666666666668</c:v>
                </c:pt>
                <c:pt idx="10381">
                  <c:v>173.03333333333333</c:v>
                </c:pt>
                <c:pt idx="10382">
                  <c:v>173.05</c:v>
                </c:pt>
                <c:pt idx="10383">
                  <c:v>173.06666666666666</c:v>
                </c:pt>
                <c:pt idx="10384">
                  <c:v>173.08333333333334</c:v>
                </c:pt>
                <c:pt idx="10385">
                  <c:v>173.1</c:v>
                </c:pt>
                <c:pt idx="10386">
                  <c:v>173.11666666666667</c:v>
                </c:pt>
                <c:pt idx="10387">
                  <c:v>173.13333333333333</c:v>
                </c:pt>
                <c:pt idx="10388">
                  <c:v>173.15</c:v>
                </c:pt>
                <c:pt idx="10389">
                  <c:v>173.16666666666666</c:v>
                </c:pt>
                <c:pt idx="10390">
                  <c:v>173.18333333333334</c:v>
                </c:pt>
                <c:pt idx="10391">
                  <c:v>173.2</c:v>
                </c:pt>
                <c:pt idx="10392">
                  <c:v>173.21666666666667</c:v>
                </c:pt>
                <c:pt idx="10393">
                  <c:v>173.23333333333332</c:v>
                </c:pt>
                <c:pt idx="10394">
                  <c:v>173.25</c:v>
                </c:pt>
                <c:pt idx="10395">
                  <c:v>173.26666666666668</c:v>
                </c:pt>
                <c:pt idx="10396">
                  <c:v>173.28333333333333</c:v>
                </c:pt>
                <c:pt idx="10397">
                  <c:v>173.3</c:v>
                </c:pt>
                <c:pt idx="10398">
                  <c:v>173.31666666666666</c:v>
                </c:pt>
                <c:pt idx="10399">
                  <c:v>173.33333333333334</c:v>
                </c:pt>
                <c:pt idx="10400">
                  <c:v>173.35</c:v>
                </c:pt>
                <c:pt idx="10401">
                  <c:v>173.36666666666667</c:v>
                </c:pt>
                <c:pt idx="10402">
                  <c:v>173.38333333333333</c:v>
                </c:pt>
                <c:pt idx="10403">
                  <c:v>173.4</c:v>
                </c:pt>
                <c:pt idx="10404">
                  <c:v>173.41666666666666</c:v>
                </c:pt>
                <c:pt idx="10405">
                  <c:v>173.43333333333334</c:v>
                </c:pt>
                <c:pt idx="10406">
                  <c:v>173.45</c:v>
                </c:pt>
                <c:pt idx="10407">
                  <c:v>173.46666666666667</c:v>
                </c:pt>
                <c:pt idx="10408">
                  <c:v>173.48333333333332</c:v>
                </c:pt>
                <c:pt idx="10409">
                  <c:v>173.5</c:v>
                </c:pt>
                <c:pt idx="10410">
                  <c:v>173.51666666666668</c:v>
                </c:pt>
                <c:pt idx="10411">
                  <c:v>173.53333333333333</c:v>
                </c:pt>
                <c:pt idx="10412">
                  <c:v>173.55</c:v>
                </c:pt>
                <c:pt idx="10413">
                  <c:v>173.56666666666666</c:v>
                </c:pt>
                <c:pt idx="10414">
                  <c:v>173.58333333333334</c:v>
                </c:pt>
                <c:pt idx="10415">
                  <c:v>173.6</c:v>
                </c:pt>
                <c:pt idx="10416">
                  <c:v>173.61666666666667</c:v>
                </c:pt>
                <c:pt idx="10417">
                  <c:v>173.63333333333333</c:v>
                </c:pt>
                <c:pt idx="10418">
                  <c:v>173.65</c:v>
                </c:pt>
                <c:pt idx="10419">
                  <c:v>173.66666666666666</c:v>
                </c:pt>
                <c:pt idx="10420">
                  <c:v>173.68333333333334</c:v>
                </c:pt>
                <c:pt idx="10421">
                  <c:v>173.7</c:v>
                </c:pt>
                <c:pt idx="10422">
                  <c:v>173.71666666666667</c:v>
                </c:pt>
                <c:pt idx="10423">
                  <c:v>173.73333333333332</c:v>
                </c:pt>
                <c:pt idx="10424">
                  <c:v>173.75</c:v>
                </c:pt>
                <c:pt idx="10425">
                  <c:v>173.76666666666668</c:v>
                </c:pt>
                <c:pt idx="10426">
                  <c:v>173.78333333333333</c:v>
                </c:pt>
                <c:pt idx="10427">
                  <c:v>173.8</c:v>
                </c:pt>
                <c:pt idx="10428">
                  <c:v>173.81666666666666</c:v>
                </c:pt>
                <c:pt idx="10429">
                  <c:v>173.83333333333334</c:v>
                </c:pt>
                <c:pt idx="10430">
                  <c:v>173.85</c:v>
                </c:pt>
                <c:pt idx="10431">
                  <c:v>173.86666666666667</c:v>
                </c:pt>
                <c:pt idx="10432">
                  <c:v>173.88333333333333</c:v>
                </c:pt>
                <c:pt idx="10433">
                  <c:v>173.9</c:v>
                </c:pt>
                <c:pt idx="10434">
                  <c:v>173.91666666666666</c:v>
                </c:pt>
                <c:pt idx="10435">
                  <c:v>173.93333333333334</c:v>
                </c:pt>
                <c:pt idx="10436">
                  <c:v>173.95</c:v>
                </c:pt>
                <c:pt idx="10437">
                  <c:v>173.96666666666667</c:v>
                </c:pt>
                <c:pt idx="10438">
                  <c:v>173.98333333333332</c:v>
                </c:pt>
                <c:pt idx="10439">
                  <c:v>174</c:v>
                </c:pt>
                <c:pt idx="10440">
                  <c:v>174.01666666666668</c:v>
                </c:pt>
                <c:pt idx="10441">
                  <c:v>174.03333333333333</c:v>
                </c:pt>
                <c:pt idx="10442">
                  <c:v>174.05</c:v>
                </c:pt>
                <c:pt idx="10443">
                  <c:v>174.06666666666666</c:v>
                </c:pt>
                <c:pt idx="10444">
                  <c:v>174.08333333333334</c:v>
                </c:pt>
                <c:pt idx="10445">
                  <c:v>174.1</c:v>
                </c:pt>
                <c:pt idx="10446">
                  <c:v>174.11666666666667</c:v>
                </c:pt>
                <c:pt idx="10447">
                  <c:v>174.13333333333333</c:v>
                </c:pt>
                <c:pt idx="10448">
                  <c:v>174.15</c:v>
                </c:pt>
                <c:pt idx="10449">
                  <c:v>174.16666666666666</c:v>
                </c:pt>
                <c:pt idx="10450">
                  <c:v>174.18333333333334</c:v>
                </c:pt>
                <c:pt idx="10451">
                  <c:v>174.2</c:v>
                </c:pt>
                <c:pt idx="10452">
                  <c:v>174.21666666666667</c:v>
                </c:pt>
                <c:pt idx="10453">
                  <c:v>174.23333333333332</c:v>
                </c:pt>
                <c:pt idx="10454">
                  <c:v>174.25</c:v>
                </c:pt>
                <c:pt idx="10455">
                  <c:v>174.26666666666668</c:v>
                </c:pt>
                <c:pt idx="10456">
                  <c:v>174.28333333333333</c:v>
                </c:pt>
                <c:pt idx="10457">
                  <c:v>174.3</c:v>
                </c:pt>
                <c:pt idx="10458">
                  <c:v>174.31666666666666</c:v>
                </c:pt>
                <c:pt idx="10459">
                  <c:v>174.33333333333334</c:v>
                </c:pt>
                <c:pt idx="10460">
                  <c:v>174.35</c:v>
                </c:pt>
                <c:pt idx="10461">
                  <c:v>174.36666666666667</c:v>
                </c:pt>
                <c:pt idx="10462">
                  <c:v>174.38333333333333</c:v>
                </c:pt>
                <c:pt idx="10463">
                  <c:v>174.4</c:v>
                </c:pt>
                <c:pt idx="10464">
                  <c:v>174.41666666666666</c:v>
                </c:pt>
                <c:pt idx="10465">
                  <c:v>174.43333333333334</c:v>
                </c:pt>
                <c:pt idx="10466">
                  <c:v>174.45</c:v>
                </c:pt>
                <c:pt idx="10467">
                  <c:v>174.46666666666667</c:v>
                </c:pt>
                <c:pt idx="10468">
                  <c:v>174.48333333333332</c:v>
                </c:pt>
                <c:pt idx="10469">
                  <c:v>174.5</c:v>
                </c:pt>
                <c:pt idx="10470">
                  <c:v>174.51666666666668</c:v>
                </c:pt>
                <c:pt idx="10471">
                  <c:v>174.53333333333333</c:v>
                </c:pt>
                <c:pt idx="10472">
                  <c:v>174.55</c:v>
                </c:pt>
                <c:pt idx="10473">
                  <c:v>174.56666666666666</c:v>
                </c:pt>
                <c:pt idx="10474">
                  <c:v>174.58333333333334</c:v>
                </c:pt>
                <c:pt idx="10475">
                  <c:v>174.6</c:v>
                </c:pt>
                <c:pt idx="10476">
                  <c:v>174.61666666666667</c:v>
                </c:pt>
                <c:pt idx="10477">
                  <c:v>174.63333333333333</c:v>
                </c:pt>
                <c:pt idx="10478">
                  <c:v>174.65</c:v>
                </c:pt>
                <c:pt idx="10479">
                  <c:v>174.66666666666666</c:v>
                </c:pt>
                <c:pt idx="10480">
                  <c:v>174.68333333333334</c:v>
                </c:pt>
                <c:pt idx="10481">
                  <c:v>174.7</c:v>
                </c:pt>
                <c:pt idx="10482">
                  <c:v>174.71666666666667</c:v>
                </c:pt>
                <c:pt idx="10483">
                  <c:v>174.73333333333332</c:v>
                </c:pt>
                <c:pt idx="10484">
                  <c:v>174.75</c:v>
                </c:pt>
                <c:pt idx="10485">
                  <c:v>174.76666666666668</c:v>
                </c:pt>
                <c:pt idx="10486">
                  <c:v>174.78333333333333</c:v>
                </c:pt>
                <c:pt idx="10487">
                  <c:v>174.8</c:v>
                </c:pt>
                <c:pt idx="10488">
                  <c:v>174.81666666666666</c:v>
                </c:pt>
                <c:pt idx="10489">
                  <c:v>174.83333333333334</c:v>
                </c:pt>
                <c:pt idx="10490">
                  <c:v>174.85</c:v>
                </c:pt>
                <c:pt idx="10491">
                  <c:v>174.86666666666667</c:v>
                </c:pt>
                <c:pt idx="10492">
                  <c:v>174.88333333333333</c:v>
                </c:pt>
                <c:pt idx="10493">
                  <c:v>174.9</c:v>
                </c:pt>
                <c:pt idx="10494">
                  <c:v>174.91666666666666</c:v>
                </c:pt>
                <c:pt idx="10495">
                  <c:v>174.93333333333334</c:v>
                </c:pt>
                <c:pt idx="10496">
                  <c:v>174.95</c:v>
                </c:pt>
                <c:pt idx="10497">
                  <c:v>174.96666666666667</c:v>
                </c:pt>
                <c:pt idx="10498">
                  <c:v>174.98333333333332</c:v>
                </c:pt>
                <c:pt idx="10499">
                  <c:v>175</c:v>
                </c:pt>
                <c:pt idx="10500">
                  <c:v>175.01666666666668</c:v>
                </c:pt>
                <c:pt idx="10501">
                  <c:v>175.03333333333333</c:v>
                </c:pt>
                <c:pt idx="10502">
                  <c:v>175.05</c:v>
                </c:pt>
                <c:pt idx="10503">
                  <c:v>175.06666666666666</c:v>
                </c:pt>
                <c:pt idx="10504">
                  <c:v>175.08333333333334</c:v>
                </c:pt>
                <c:pt idx="10505">
                  <c:v>175.1</c:v>
                </c:pt>
                <c:pt idx="10506">
                  <c:v>175.11666666666667</c:v>
                </c:pt>
                <c:pt idx="10507">
                  <c:v>175.13333333333333</c:v>
                </c:pt>
                <c:pt idx="10508">
                  <c:v>175.15</c:v>
                </c:pt>
                <c:pt idx="10509">
                  <c:v>175.16666666666666</c:v>
                </c:pt>
                <c:pt idx="10510">
                  <c:v>175.18333333333334</c:v>
                </c:pt>
                <c:pt idx="10511">
                  <c:v>175.2</c:v>
                </c:pt>
                <c:pt idx="10512">
                  <c:v>175.21666666666667</c:v>
                </c:pt>
                <c:pt idx="10513">
                  <c:v>175.23333333333332</c:v>
                </c:pt>
                <c:pt idx="10514">
                  <c:v>175.25</c:v>
                </c:pt>
                <c:pt idx="10515">
                  <c:v>175.26666666666668</c:v>
                </c:pt>
                <c:pt idx="10516">
                  <c:v>175.28333333333333</c:v>
                </c:pt>
                <c:pt idx="10517">
                  <c:v>175.3</c:v>
                </c:pt>
                <c:pt idx="10518">
                  <c:v>175.31666666666666</c:v>
                </c:pt>
                <c:pt idx="10519">
                  <c:v>175.33333333333334</c:v>
                </c:pt>
                <c:pt idx="10520">
                  <c:v>175.35</c:v>
                </c:pt>
                <c:pt idx="10521">
                  <c:v>175.36666666666667</c:v>
                </c:pt>
                <c:pt idx="10522">
                  <c:v>175.38333333333333</c:v>
                </c:pt>
                <c:pt idx="10523">
                  <c:v>175.4</c:v>
                </c:pt>
                <c:pt idx="10524">
                  <c:v>175.41666666666666</c:v>
                </c:pt>
                <c:pt idx="10525">
                  <c:v>175.43333333333334</c:v>
                </c:pt>
                <c:pt idx="10526">
                  <c:v>175.45</c:v>
                </c:pt>
                <c:pt idx="10527">
                  <c:v>175.46666666666667</c:v>
                </c:pt>
                <c:pt idx="10528">
                  <c:v>175.48333333333332</c:v>
                </c:pt>
                <c:pt idx="10529">
                  <c:v>175.5</c:v>
                </c:pt>
                <c:pt idx="10530">
                  <c:v>175.51666666666668</c:v>
                </c:pt>
                <c:pt idx="10531">
                  <c:v>175.53333333333333</c:v>
                </c:pt>
                <c:pt idx="10532">
                  <c:v>175.55</c:v>
                </c:pt>
                <c:pt idx="10533">
                  <c:v>175.56666666666666</c:v>
                </c:pt>
                <c:pt idx="10534">
                  <c:v>175.58333333333334</c:v>
                </c:pt>
                <c:pt idx="10535">
                  <c:v>175.6</c:v>
                </c:pt>
                <c:pt idx="10536">
                  <c:v>175.61666666666667</c:v>
                </c:pt>
                <c:pt idx="10537">
                  <c:v>175.63333333333333</c:v>
                </c:pt>
                <c:pt idx="10538">
                  <c:v>175.65</c:v>
                </c:pt>
                <c:pt idx="10539">
                  <c:v>175.66666666666666</c:v>
                </c:pt>
                <c:pt idx="10540">
                  <c:v>175.68333333333334</c:v>
                </c:pt>
                <c:pt idx="10541">
                  <c:v>175.7</c:v>
                </c:pt>
                <c:pt idx="10542">
                  <c:v>175.71666666666667</c:v>
                </c:pt>
                <c:pt idx="10543">
                  <c:v>175.73333333333332</c:v>
                </c:pt>
                <c:pt idx="10544">
                  <c:v>175.75</c:v>
                </c:pt>
                <c:pt idx="10545">
                  <c:v>175.76666666666668</c:v>
                </c:pt>
                <c:pt idx="10546">
                  <c:v>175.78333333333333</c:v>
                </c:pt>
                <c:pt idx="10547">
                  <c:v>175.8</c:v>
                </c:pt>
                <c:pt idx="10548">
                  <c:v>175.81666666666666</c:v>
                </c:pt>
                <c:pt idx="10549">
                  <c:v>175.83333333333334</c:v>
                </c:pt>
                <c:pt idx="10550">
                  <c:v>175.85</c:v>
                </c:pt>
                <c:pt idx="10551">
                  <c:v>175.86666666666667</c:v>
                </c:pt>
                <c:pt idx="10552">
                  <c:v>175.88333333333333</c:v>
                </c:pt>
                <c:pt idx="10553">
                  <c:v>175.9</c:v>
                </c:pt>
                <c:pt idx="10554">
                  <c:v>175.91666666666666</c:v>
                </c:pt>
                <c:pt idx="10555">
                  <c:v>175.93333333333334</c:v>
                </c:pt>
                <c:pt idx="10556">
                  <c:v>175.95</c:v>
                </c:pt>
                <c:pt idx="10557">
                  <c:v>175.96666666666667</c:v>
                </c:pt>
                <c:pt idx="10558">
                  <c:v>175.98333333333332</c:v>
                </c:pt>
                <c:pt idx="10559">
                  <c:v>176</c:v>
                </c:pt>
                <c:pt idx="10560">
                  <c:v>176.01666666666668</c:v>
                </c:pt>
                <c:pt idx="10561">
                  <c:v>176.03333333333333</c:v>
                </c:pt>
                <c:pt idx="10562">
                  <c:v>176.05</c:v>
                </c:pt>
                <c:pt idx="10563">
                  <c:v>176.06666666666666</c:v>
                </c:pt>
                <c:pt idx="10564">
                  <c:v>176.08333333333334</c:v>
                </c:pt>
                <c:pt idx="10565">
                  <c:v>176.1</c:v>
                </c:pt>
                <c:pt idx="10566">
                  <c:v>176.11666666666667</c:v>
                </c:pt>
                <c:pt idx="10567">
                  <c:v>176.13333333333333</c:v>
                </c:pt>
                <c:pt idx="10568">
                  <c:v>176.15</c:v>
                </c:pt>
                <c:pt idx="10569">
                  <c:v>176.16666666666666</c:v>
                </c:pt>
                <c:pt idx="10570">
                  <c:v>176.18333333333334</c:v>
                </c:pt>
                <c:pt idx="10571">
                  <c:v>176.2</c:v>
                </c:pt>
                <c:pt idx="10572">
                  <c:v>176.21666666666667</c:v>
                </c:pt>
                <c:pt idx="10573">
                  <c:v>176.23333333333332</c:v>
                </c:pt>
                <c:pt idx="10574">
                  <c:v>176.25</c:v>
                </c:pt>
                <c:pt idx="10575">
                  <c:v>176.26666666666668</c:v>
                </c:pt>
                <c:pt idx="10576">
                  <c:v>176.28333333333333</c:v>
                </c:pt>
                <c:pt idx="10577">
                  <c:v>176.3</c:v>
                </c:pt>
                <c:pt idx="10578">
                  <c:v>176.31666666666666</c:v>
                </c:pt>
                <c:pt idx="10579">
                  <c:v>176.33333333333334</c:v>
                </c:pt>
                <c:pt idx="10580">
                  <c:v>176.35</c:v>
                </c:pt>
                <c:pt idx="10581">
                  <c:v>176.36666666666667</c:v>
                </c:pt>
                <c:pt idx="10582">
                  <c:v>176.38333333333333</c:v>
                </c:pt>
                <c:pt idx="10583">
                  <c:v>176.4</c:v>
                </c:pt>
                <c:pt idx="10584">
                  <c:v>176.41666666666666</c:v>
                </c:pt>
                <c:pt idx="10585">
                  <c:v>176.43333333333334</c:v>
                </c:pt>
                <c:pt idx="10586">
                  <c:v>176.45</c:v>
                </c:pt>
                <c:pt idx="10587">
                  <c:v>176.46666666666667</c:v>
                </c:pt>
                <c:pt idx="10588">
                  <c:v>176.48333333333332</c:v>
                </c:pt>
                <c:pt idx="10589">
                  <c:v>176.5</c:v>
                </c:pt>
                <c:pt idx="10590">
                  <c:v>176.51666666666668</c:v>
                </c:pt>
                <c:pt idx="10591">
                  <c:v>176.53333333333333</c:v>
                </c:pt>
                <c:pt idx="10592">
                  <c:v>176.55</c:v>
                </c:pt>
                <c:pt idx="10593">
                  <c:v>176.56666666666666</c:v>
                </c:pt>
                <c:pt idx="10594">
                  <c:v>176.58333333333334</c:v>
                </c:pt>
                <c:pt idx="10595">
                  <c:v>176.6</c:v>
                </c:pt>
                <c:pt idx="10596">
                  <c:v>176.61666666666667</c:v>
                </c:pt>
                <c:pt idx="10597">
                  <c:v>176.63333333333333</c:v>
                </c:pt>
                <c:pt idx="10598">
                  <c:v>176.65</c:v>
                </c:pt>
                <c:pt idx="10599">
                  <c:v>176.66666666666666</c:v>
                </c:pt>
                <c:pt idx="10600">
                  <c:v>176.68333333333334</c:v>
                </c:pt>
                <c:pt idx="10601">
                  <c:v>176.7</c:v>
                </c:pt>
                <c:pt idx="10602">
                  <c:v>176.71666666666667</c:v>
                </c:pt>
                <c:pt idx="10603">
                  <c:v>176.73333333333332</c:v>
                </c:pt>
                <c:pt idx="10604">
                  <c:v>176.75</c:v>
                </c:pt>
                <c:pt idx="10605">
                  <c:v>176.76666666666668</c:v>
                </c:pt>
                <c:pt idx="10606">
                  <c:v>176.78333333333333</c:v>
                </c:pt>
                <c:pt idx="10607">
                  <c:v>176.8</c:v>
                </c:pt>
                <c:pt idx="10608">
                  <c:v>176.81666666666666</c:v>
                </c:pt>
                <c:pt idx="10609">
                  <c:v>176.83333333333334</c:v>
                </c:pt>
                <c:pt idx="10610">
                  <c:v>176.85</c:v>
                </c:pt>
                <c:pt idx="10611">
                  <c:v>176.86666666666667</c:v>
                </c:pt>
                <c:pt idx="10612">
                  <c:v>176.88333333333333</c:v>
                </c:pt>
                <c:pt idx="10613">
                  <c:v>176.9</c:v>
                </c:pt>
                <c:pt idx="10614">
                  <c:v>176.91666666666666</c:v>
                </c:pt>
                <c:pt idx="10615">
                  <c:v>176.93333333333334</c:v>
                </c:pt>
                <c:pt idx="10616">
                  <c:v>176.95</c:v>
                </c:pt>
                <c:pt idx="10617">
                  <c:v>176.96666666666667</c:v>
                </c:pt>
                <c:pt idx="10618">
                  <c:v>176.98333333333332</c:v>
                </c:pt>
                <c:pt idx="10619">
                  <c:v>177</c:v>
                </c:pt>
                <c:pt idx="10620">
                  <c:v>177.01666666666668</c:v>
                </c:pt>
                <c:pt idx="10621">
                  <c:v>177.03333333333333</c:v>
                </c:pt>
                <c:pt idx="10622">
                  <c:v>177.05</c:v>
                </c:pt>
                <c:pt idx="10623">
                  <c:v>177.06666666666666</c:v>
                </c:pt>
                <c:pt idx="10624">
                  <c:v>177.08333333333334</c:v>
                </c:pt>
                <c:pt idx="10625">
                  <c:v>177.1</c:v>
                </c:pt>
                <c:pt idx="10626">
                  <c:v>177.11666666666667</c:v>
                </c:pt>
                <c:pt idx="10627">
                  <c:v>177.13333333333333</c:v>
                </c:pt>
                <c:pt idx="10628">
                  <c:v>177.15</c:v>
                </c:pt>
                <c:pt idx="10629">
                  <c:v>177.16666666666666</c:v>
                </c:pt>
                <c:pt idx="10630">
                  <c:v>177.18333333333334</c:v>
                </c:pt>
                <c:pt idx="10631">
                  <c:v>177.2</c:v>
                </c:pt>
                <c:pt idx="10632">
                  <c:v>177.21666666666667</c:v>
                </c:pt>
                <c:pt idx="10633">
                  <c:v>177.23333333333332</c:v>
                </c:pt>
                <c:pt idx="10634">
                  <c:v>177.25</c:v>
                </c:pt>
                <c:pt idx="10635">
                  <c:v>177.26666666666668</c:v>
                </c:pt>
                <c:pt idx="10636">
                  <c:v>177.28333333333333</c:v>
                </c:pt>
                <c:pt idx="10637">
                  <c:v>177.3</c:v>
                </c:pt>
                <c:pt idx="10638">
                  <c:v>177.31666666666666</c:v>
                </c:pt>
                <c:pt idx="10639">
                  <c:v>177.33333333333334</c:v>
                </c:pt>
                <c:pt idx="10640">
                  <c:v>177.35</c:v>
                </c:pt>
                <c:pt idx="10641">
                  <c:v>177.36666666666667</c:v>
                </c:pt>
                <c:pt idx="10642">
                  <c:v>177.38333333333333</c:v>
                </c:pt>
                <c:pt idx="10643">
                  <c:v>177.4</c:v>
                </c:pt>
                <c:pt idx="10644">
                  <c:v>177.41666666666666</c:v>
                </c:pt>
                <c:pt idx="10645">
                  <c:v>177.43333333333334</c:v>
                </c:pt>
                <c:pt idx="10646">
                  <c:v>177.45</c:v>
                </c:pt>
                <c:pt idx="10647">
                  <c:v>177.46666666666667</c:v>
                </c:pt>
                <c:pt idx="10648">
                  <c:v>177.48333333333332</c:v>
                </c:pt>
                <c:pt idx="10649">
                  <c:v>177.5</c:v>
                </c:pt>
                <c:pt idx="10650">
                  <c:v>177.51666666666668</c:v>
                </c:pt>
                <c:pt idx="10651">
                  <c:v>177.53333333333333</c:v>
                </c:pt>
                <c:pt idx="10652">
                  <c:v>177.55</c:v>
                </c:pt>
                <c:pt idx="10653">
                  <c:v>177.56666666666666</c:v>
                </c:pt>
                <c:pt idx="10654">
                  <c:v>177.58333333333334</c:v>
                </c:pt>
                <c:pt idx="10655">
                  <c:v>177.6</c:v>
                </c:pt>
                <c:pt idx="10656">
                  <c:v>177.61666666666667</c:v>
                </c:pt>
                <c:pt idx="10657">
                  <c:v>177.63333333333333</c:v>
                </c:pt>
                <c:pt idx="10658">
                  <c:v>177.65</c:v>
                </c:pt>
                <c:pt idx="10659">
                  <c:v>177.66666666666666</c:v>
                </c:pt>
                <c:pt idx="10660">
                  <c:v>177.68333333333334</c:v>
                </c:pt>
                <c:pt idx="10661">
                  <c:v>177.7</c:v>
                </c:pt>
                <c:pt idx="10662">
                  <c:v>177.71666666666667</c:v>
                </c:pt>
                <c:pt idx="10663">
                  <c:v>177.73333333333332</c:v>
                </c:pt>
                <c:pt idx="10664">
                  <c:v>177.75</c:v>
                </c:pt>
                <c:pt idx="10665">
                  <c:v>177.76666666666668</c:v>
                </c:pt>
                <c:pt idx="10666">
                  <c:v>177.78333333333333</c:v>
                </c:pt>
                <c:pt idx="10667">
                  <c:v>177.8</c:v>
                </c:pt>
                <c:pt idx="10668">
                  <c:v>177.81666666666666</c:v>
                </c:pt>
                <c:pt idx="10669">
                  <c:v>177.83333333333334</c:v>
                </c:pt>
                <c:pt idx="10670">
                  <c:v>177.85</c:v>
                </c:pt>
                <c:pt idx="10671">
                  <c:v>177.86666666666667</c:v>
                </c:pt>
                <c:pt idx="10672">
                  <c:v>177.88333333333333</c:v>
                </c:pt>
                <c:pt idx="10673">
                  <c:v>177.9</c:v>
                </c:pt>
                <c:pt idx="10674">
                  <c:v>177.91666666666666</c:v>
                </c:pt>
                <c:pt idx="10675">
                  <c:v>177.93333333333334</c:v>
                </c:pt>
                <c:pt idx="10676">
                  <c:v>177.95</c:v>
                </c:pt>
                <c:pt idx="10677">
                  <c:v>177.96666666666667</c:v>
                </c:pt>
                <c:pt idx="10678">
                  <c:v>177.98333333333332</c:v>
                </c:pt>
                <c:pt idx="10679">
                  <c:v>178</c:v>
                </c:pt>
                <c:pt idx="10680">
                  <c:v>178.01666666666668</c:v>
                </c:pt>
                <c:pt idx="10681">
                  <c:v>178.03333333333333</c:v>
                </c:pt>
                <c:pt idx="10682">
                  <c:v>178.05</c:v>
                </c:pt>
                <c:pt idx="10683">
                  <c:v>178.06666666666666</c:v>
                </c:pt>
                <c:pt idx="10684">
                  <c:v>178.08333333333334</c:v>
                </c:pt>
                <c:pt idx="10685">
                  <c:v>178.1</c:v>
                </c:pt>
                <c:pt idx="10686">
                  <c:v>178.11666666666667</c:v>
                </c:pt>
                <c:pt idx="10687">
                  <c:v>178.13333333333333</c:v>
                </c:pt>
                <c:pt idx="10688">
                  <c:v>178.15</c:v>
                </c:pt>
                <c:pt idx="10689">
                  <c:v>178.16666666666666</c:v>
                </c:pt>
                <c:pt idx="10690">
                  <c:v>178.18333333333334</c:v>
                </c:pt>
                <c:pt idx="10691">
                  <c:v>178.2</c:v>
                </c:pt>
                <c:pt idx="10692">
                  <c:v>178.21666666666667</c:v>
                </c:pt>
                <c:pt idx="10693">
                  <c:v>178.23333333333332</c:v>
                </c:pt>
                <c:pt idx="10694">
                  <c:v>178.25</c:v>
                </c:pt>
                <c:pt idx="10695">
                  <c:v>178.26666666666668</c:v>
                </c:pt>
                <c:pt idx="10696">
                  <c:v>178.28333333333333</c:v>
                </c:pt>
                <c:pt idx="10697">
                  <c:v>178.3</c:v>
                </c:pt>
                <c:pt idx="10698">
                  <c:v>178.31666666666666</c:v>
                </c:pt>
                <c:pt idx="10699">
                  <c:v>178.33333333333334</c:v>
                </c:pt>
                <c:pt idx="10700">
                  <c:v>178.35</c:v>
                </c:pt>
                <c:pt idx="10701">
                  <c:v>178.36666666666667</c:v>
                </c:pt>
                <c:pt idx="10702">
                  <c:v>178.38333333333333</c:v>
                </c:pt>
                <c:pt idx="10703">
                  <c:v>178.4</c:v>
                </c:pt>
                <c:pt idx="10704">
                  <c:v>178.41666666666666</c:v>
                </c:pt>
                <c:pt idx="10705">
                  <c:v>178.43333333333334</c:v>
                </c:pt>
                <c:pt idx="10706">
                  <c:v>178.45</c:v>
                </c:pt>
                <c:pt idx="10707">
                  <c:v>178.46666666666667</c:v>
                </c:pt>
                <c:pt idx="10708">
                  <c:v>178.48333333333332</c:v>
                </c:pt>
                <c:pt idx="10709">
                  <c:v>178.5</c:v>
                </c:pt>
                <c:pt idx="10710">
                  <c:v>178.51666666666668</c:v>
                </c:pt>
                <c:pt idx="10711">
                  <c:v>178.53333333333333</c:v>
                </c:pt>
                <c:pt idx="10712">
                  <c:v>178.55</c:v>
                </c:pt>
                <c:pt idx="10713">
                  <c:v>178.56666666666666</c:v>
                </c:pt>
                <c:pt idx="10714">
                  <c:v>178.58333333333334</c:v>
                </c:pt>
                <c:pt idx="10715">
                  <c:v>178.6</c:v>
                </c:pt>
                <c:pt idx="10716">
                  <c:v>178.61666666666667</c:v>
                </c:pt>
                <c:pt idx="10717">
                  <c:v>178.63333333333333</c:v>
                </c:pt>
                <c:pt idx="10718">
                  <c:v>178.65</c:v>
                </c:pt>
                <c:pt idx="10719">
                  <c:v>178.66666666666666</c:v>
                </c:pt>
                <c:pt idx="10720">
                  <c:v>178.68333333333334</c:v>
                </c:pt>
                <c:pt idx="10721">
                  <c:v>178.7</c:v>
                </c:pt>
                <c:pt idx="10722">
                  <c:v>178.71666666666667</c:v>
                </c:pt>
                <c:pt idx="10723">
                  <c:v>178.73333333333332</c:v>
                </c:pt>
                <c:pt idx="10724">
                  <c:v>178.75</c:v>
                </c:pt>
                <c:pt idx="10725">
                  <c:v>178.76666666666668</c:v>
                </c:pt>
                <c:pt idx="10726">
                  <c:v>178.78333333333333</c:v>
                </c:pt>
                <c:pt idx="10727">
                  <c:v>178.8</c:v>
                </c:pt>
                <c:pt idx="10728">
                  <c:v>178.81666666666666</c:v>
                </c:pt>
                <c:pt idx="10729">
                  <c:v>178.83333333333334</c:v>
                </c:pt>
                <c:pt idx="10730">
                  <c:v>178.85</c:v>
                </c:pt>
                <c:pt idx="10731">
                  <c:v>178.86666666666667</c:v>
                </c:pt>
                <c:pt idx="10732">
                  <c:v>178.88333333333333</c:v>
                </c:pt>
                <c:pt idx="10733">
                  <c:v>178.9</c:v>
                </c:pt>
                <c:pt idx="10734">
                  <c:v>178.91666666666666</c:v>
                </c:pt>
                <c:pt idx="10735">
                  <c:v>178.93333333333334</c:v>
                </c:pt>
                <c:pt idx="10736">
                  <c:v>178.95</c:v>
                </c:pt>
                <c:pt idx="10737">
                  <c:v>178.96666666666667</c:v>
                </c:pt>
                <c:pt idx="10738">
                  <c:v>178.98333333333332</c:v>
                </c:pt>
                <c:pt idx="10739">
                  <c:v>179</c:v>
                </c:pt>
                <c:pt idx="10740">
                  <c:v>179.01666666666668</c:v>
                </c:pt>
                <c:pt idx="10741">
                  <c:v>179.03333333333333</c:v>
                </c:pt>
                <c:pt idx="10742">
                  <c:v>179.05</c:v>
                </c:pt>
                <c:pt idx="10743">
                  <c:v>179.06666666666666</c:v>
                </c:pt>
                <c:pt idx="10744">
                  <c:v>179.08333333333334</c:v>
                </c:pt>
                <c:pt idx="10745">
                  <c:v>179.1</c:v>
                </c:pt>
                <c:pt idx="10746">
                  <c:v>179.11666666666667</c:v>
                </c:pt>
                <c:pt idx="10747">
                  <c:v>179.13333333333333</c:v>
                </c:pt>
                <c:pt idx="10748">
                  <c:v>179.15</c:v>
                </c:pt>
                <c:pt idx="10749">
                  <c:v>179.16666666666666</c:v>
                </c:pt>
                <c:pt idx="10750">
                  <c:v>179.18333333333334</c:v>
                </c:pt>
                <c:pt idx="10751">
                  <c:v>179.2</c:v>
                </c:pt>
                <c:pt idx="10752">
                  <c:v>179.21666666666667</c:v>
                </c:pt>
                <c:pt idx="10753">
                  <c:v>179.23333333333332</c:v>
                </c:pt>
                <c:pt idx="10754">
                  <c:v>179.25</c:v>
                </c:pt>
                <c:pt idx="10755">
                  <c:v>179.26666666666668</c:v>
                </c:pt>
                <c:pt idx="10756">
                  <c:v>179.28333333333333</c:v>
                </c:pt>
                <c:pt idx="10757">
                  <c:v>179.3</c:v>
                </c:pt>
                <c:pt idx="10758">
                  <c:v>179.31666666666666</c:v>
                </c:pt>
                <c:pt idx="10759">
                  <c:v>179.33333333333334</c:v>
                </c:pt>
                <c:pt idx="10760">
                  <c:v>179.35</c:v>
                </c:pt>
                <c:pt idx="10761">
                  <c:v>179.36666666666667</c:v>
                </c:pt>
                <c:pt idx="10762">
                  <c:v>179.38333333333333</c:v>
                </c:pt>
                <c:pt idx="10763">
                  <c:v>179.4</c:v>
                </c:pt>
                <c:pt idx="10764">
                  <c:v>179.41666666666666</c:v>
                </c:pt>
                <c:pt idx="10765">
                  <c:v>179.43333333333334</c:v>
                </c:pt>
                <c:pt idx="10766">
                  <c:v>179.45</c:v>
                </c:pt>
                <c:pt idx="10767">
                  <c:v>179.46666666666667</c:v>
                </c:pt>
                <c:pt idx="10768">
                  <c:v>179.48333333333332</c:v>
                </c:pt>
                <c:pt idx="10769">
                  <c:v>179.5</c:v>
                </c:pt>
                <c:pt idx="10770">
                  <c:v>179.51666666666668</c:v>
                </c:pt>
                <c:pt idx="10771">
                  <c:v>179.53333333333333</c:v>
                </c:pt>
                <c:pt idx="10772">
                  <c:v>179.55</c:v>
                </c:pt>
                <c:pt idx="10773">
                  <c:v>179.56666666666666</c:v>
                </c:pt>
                <c:pt idx="10774">
                  <c:v>179.58333333333334</c:v>
                </c:pt>
                <c:pt idx="10775">
                  <c:v>179.6</c:v>
                </c:pt>
                <c:pt idx="10776">
                  <c:v>179.61666666666667</c:v>
                </c:pt>
                <c:pt idx="10777">
                  <c:v>179.63333333333333</c:v>
                </c:pt>
                <c:pt idx="10778">
                  <c:v>179.65</c:v>
                </c:pt>
                <c:pt idx="10779">
                  <c:v>179.66666666666666</c:v>
                </c:pt>
                <c:pt idx="10780">
                  <c:v>179.68333333333334</c:v>
                </c:pt>
                <c:pt idx="10781">
                  <c:v>179.7</c:v>
                </c:pt>
                <c:pt idx="10782">
                  <c:v>179.71666666666667</c:v>
                </c:pt>
                <c:pt idx="10783">
                  <c:v>179.73333333333332</c:v>
                </c:pt>
                <c:pt idx="10784">
                  <c:v>179.75</c:v>
                </c:pt>
                <c:pt idx="10785">
                  <c:v>179.76666666666668</c:v>
                </c:pt>
                <c:pt idx="10786">
                  <c:v>179.78333333333333</c:v>
                </c:pt>
                <c:pt idx="10787">
                  <c:v>179.8</c:v>
                </c:pt>
                <c:pt idx="10788">
                  <c:v>179.81666666666666</c:v>
                </c:pt>
                <c:pt idx="10789">
                  <c:v>179.83333333333334</c:v>
                </c:pt>
                <c:pt idx="10790">
                  <c:v>179.85</c:v>
                </c:pt>
                <c:pt idx="10791">
                  <c:v>179.86666666666667</c:v>
                </c:pt>
                <c:pt idx="10792">
                  <c:v>179.88333333333333</c:v>
                </c:pt>
                <c:pt idx="10793">
                  <c:v>179.9</c:v>
                </c:pt>
                <c:pt idx="10794">
                  <c:v>179.91666666666666</c:v>
                </c:pt>
                <c:pt idx="10795">
                  <c:v>179.93333333333334</c:v>
                </c:pt>
                <c:pt idx="10796">
                  <c:v>179.95</c:v>
                </c:pt>
                <c:pt idx="10797">
                  <c:v>179.96666666666667</c:v>
                </c:pt>
                <c:pt idx="10798">
                  <c:v>179.98333333333332</c:v>
                </c:pt>
                <c:pt idx="10799">
                  <c:v>180</c:v>
                </c:pt>
                <c:pt idx="10800">
                  <c:v>180.01666666666668</c:v>
                </c:pt>
                <c:pt idx="10801">
                  <c:v>180.03333333333333</c:v>
                </c:pt>
                <c:pt idx="10802">
                  <c:v>180.05</c:v>
                </c:pt>
                <c:pt idx="10803">
                  <c:v>180.06666666666666</c:v>
                </c:pt>
                <c:pt idx="10804">
                  <c:v>180.08333333333334</c:v>
                </c:pt>
                <c:pt idx="10805">
                  <c:v>180.1</c:v>
                </c:pt>
                <c:pt idx="10806">
                  <c:v>180.11666666666667</c:v>
                </c:pt>
                <c:pt idx="10807">
                  <c:v>180.13333333333333</c:v>
                </c:pt>
                <c:pt idx="10808">
                  <c:v>180.15</c:v>
                </c:pt>
                <c:pt idx="10809">
                  <c:v>180.16666666666666</c:v>
                </c:pt>
                <c:pt idx="10810">
                  <c:v>180.18333333333334</c:v>
                </c:pt>
                <c:pt idx="10811">
                  <c:v>180.2</c:v>
                </c:pt>
                <c:pt idx="10812">
                  <c:v>180.21666666666667</c:v>
                </c:pt>
                <c:pt idx="10813">
                  <c:v>180.23333333333332</c:v>
                </c:pt>
                <c:pt idx="10814">
                  <c:v>180.25</c:v>
                </c:pt>
                <c:pt idx="10815">
                  <c:v>180.26666666666668</c:v>
                </c:pt>
                <c:pt idx="10816">
                  <c:v>180.28333333333333</c:v>
                </c:pt>
                <c:pt idx="10817">
                  <c:v>180.3</c:v>
                </c:pt>
                <c:pt idx="10818">
                  <c:v>180.31666666666666</c:v>
                </c:pt>
                <c:pt idx="10819">
                  <c:v>180.33333333333334</c:v>
                </c:pt>
                <c:pt idx="10820">
                  <c:v>180.35</c:v>
                </c:pt>
                <c:pt idx="10821">
                  <c:v>180.36666666666667</c:v>
                </c:pt>
                <c:pt idx="10822">
                  <c:v>180.38333333333333</c:v>
                </c:pt>
                <c:pt idx="10823">
                  <c:v>180.4</c:v>
                </c:pt>
                <c:pt idx="10824">
                  <c:v>180.41666666666666</c:v>
                </c:pt>
                <c:pt idx="10825">
                  <c:v>180.43333333333334</c:v>
                </c:pt>
                <c:pt idx="10826">
                  <c:v>180.45</c:v>
                </c:pt>
                <c:pt idx="10827">
                  <c:v>180.46666666666667</c:v>
                </c:pt>
                <c:pt idx="10828">
                  <c:v>180.48333333333332</c:v>
                </c:pt>
                <c:pt idx="10829">
                  <c:v>180.5</c:v>
                </c:pt>
                <c:pt idx="10830">
                  <c:v>180.51666666666668</c:v>
                </c:pt>
                <c:pt idx="10831">
                  <c:v>180.53333333333333</c:v>
                </c:pt>
                <c:pt idx="10832">
                  <c:v>180.55</c:v>
                </c:pt>
                <c:pt idx="10833">
                  <c:v>180.56666666666666</c:v>
                </c:pt>
                <c:pt idx="10834">
                  <c:v>180.58333333333334</c:v>
                </c:pt>
                <c:pt idx="10835">
                  <c:v>180.6</c:v>
                </c:pt>
                <c:pt idx="10836">
                  <c:v>180.61666666666667</c:v>
                </c:pt>
                <c:pt idx="10837">
                  <c:v>180.63333333333333</c:v>
                </c:pt>
                <c:pt idx="10838">
                  <c:v>180.65</c:v>
                </c:pt>
                <c:pt idx="10839">
                  <c:v>180.66666666666666</c:v>
                </c:pt>
                <c:pt idx="10840">
                  <c:v>180.68333333333334</c:v>
                </c:pt>
                <c:pt idx="10841">
                  <c:v>180.7</c:v>
                </c:pt>
                <c:pt idx="10842">
                  <c:v>180.71666666666667</c:v>
                </c:pt>
                <c:pt idx="10843">
                  <c:v>180.73333333333332</c:v>
                </c:pt>
                <c:pt idx="10844">
                  <c:v>180.75</c:v>
                </c:pt>
                <c:pt idx="10845">
                  <c:v>180.76666666666668</c:v>
                </c:pt>
                <c:pt idx="10846">
                  <c:v>180.78333333333333</c:v>
                </c:pt>
                <c:pt idx="10847">
                  <c:v>180.8</c:v>
                </c:pt>
                <c:pt idx="10848">
                  <c:v>180.81666666666666</c:v>
                </c:pt>
                <c:pt idx="10849">
                  <c:v>180.83333333333334</c:v>
                </c:pt>
                <c:pt idx="10850">
                  <c:v>180.85</c:v>
                </c:pt>
                <c:pt idx="10851">
                  <c:v>180.86666666666667</c:v>
                </c:pt>
                <c:pt idx="10852">
                  <c:v>180.88333333333333</c:v>
                </c:pt>
                <c:pt idx="10853">
                  <c:v>180.9</c:v>
                </c:pt>
                <c:pt idx="10854">
                  <c:v>180.91666666666666</c:v>
                </c:pt>
                <c:pt idx="10855">
                  <c:v>180.93333333333334</c:v>
                </c:pt>
                <c:pt idx="10856">
                  <c:v>180.95</c:v>
                </c:pt>
                <c:pt idx="10857">
                  <c:v>180.96666666666667</c:v>
                </c:pt>
                <c:pt idx="10858">
                  <c:v>180.98333333333332</c:v>
                </c:pt>
                <c:pt idx="10859">
                  <c:v>181</c:v>
                </c:pt>
                <c:pt idx="10860">
                  <c:v>181.01666666666668</c:v>
                </c:pt>
                <c:pt idx="10861">
                  <c:v>181.03333333333333</c:v>
                </c:pt>
                <c:pt idx="10862">
                  <c:v>181.05</c:v>
                </c:pt>
                <c:pt idx="10863">
                  <c:v>181.06666666666666</c:v>
                </c:pt>
                <c:pt idx="10864">
                  <c:v>181.08333333333334</c:v>
                </c:pt>
                <c:pt idx="10865">
                  <c:v>181.1</c:v>
                </c:pt>
                <c:pt idx="10866">
                  <c:v>181.11666666666667</c:v>
                </c:pt>
                <c:pt idx="10867">
                  <c:v>181.13333333333333</c:v>
                </c:pt>
                <c:pt idx="10868">
                  <c:v>181.15</c:v>
                </c:pt>
                <c:pt idx="10869">
                  <c:v>181.16666666666666</c:v>
                </c:pt>
                <c:pt idx="10870">
                  <c:v>181.18333333333334</c:v>
                </c:pt>
                <c:pt idx="10871">
                  <c:v>181.2</c:v>
                </c:pt>
                <c:pt idx="10872">
                  <c:v>181.21666666666667</c:v>
                </c:pt>
                <c:pt idx="10873">
                  <c:v>181.23333333333332</c:v>
                </c:pt>
                <c:pt idx="10874">
                  <c:v>181.25</c:v>
                </c:pt>
                <c:pt idx="10875">
                  <c:v>181.26666666666668</c:v>
                </c:pt>
                <c:pt idx="10876">
                  <c:v>181.28333333333333</c:v>
                </c:pt>
                <c:pt idx="10877">
                  <c:v>181.3</c:v>
                </c:pt>
                <c:pt idx="10878">
                  <c:v>181.31666666666666</c:v>
                </c:pt>
                <c:pt idx="10879">
                  <c:v>181.33333333333334</c:v>
                </c:pt>
                <c:pt idx="10880">
                  <c:v>181.35</c:v>
                </c:pt>
                <c:pt idx="10881">
                  <c:v>181.36666666666667</c:v>
                </c:pt>
                <c:pt idx="10882">
                  <c:v>181.38333333333333</c:v>
                </c:pt>
                <c:pt idx="10883">
                  <c:v>181.4</c:v>
                </c:pt>
                <c:pt idx="10884">
                  <c:v>181.41666666666666</c:v>
                </c:pt>
                <c:pt idx="10885">
                  <c:v>181.43333333333334</c:v>
                </c:pt>
                <c:pt idx="10886">
                  <c:v>181.45</c:v>
                </c:pt>
                <c:pt idx="10887">
                  <c:v>181.46666666666667</c:v>
                </c:pt>
                <c:pt idx="10888">
                  <c:v>181.48333333333332</c:v>
                </c:pt>
                <c:pt idx="10889">
                  <c:v>181.5</c:v>
                </c:pt>
                <c:pt idx="10890">
                  <c:v>181.51666666666668</c:v>
                </c:pt>
                <c:pt idx="10891">
                  <c:v>181.53333333333333</c:v>
                </c:pt>
                <c:pt idx="10892">
                  <c:v>181.55</c:v>
                </c:pt>
                <c:pt idx="10893">
                  <c:v>181.56666666666666</c:v>
                </c:pt>
                <c:pt idx="10894">
                  <c:v>181.58333333333334</c:v>
                </c:pt>
                <c:pt idx="10895">
                  <c:v>181.6</c:v>
                </c:pt>
                <c:pt idx="10896">
                  <c:v>181.61666666666667</c:v>
                </c:pt>
                <c:pt idx="10897">
                  <c:v>181.63333333333333</c:v>
                </c:pt>
                <c:pt idx="10898">
                  <c:v>181.65</c:v>
                </c:pt>
                <c:pt idx="10899">
                  <c:v>181.66666666666666</c:v>
                </c:pt>
                <c:pt idx="10900">
                  <c:v>181.68333333333334</c:v>
                </c:pt>
                <c:pt idx="10901">
                  <c:v>181.7</c:v>
                </c:pt>
                <c:pt idx="10902">
                  <c:v>181.71666666666667</c:v>
                </c:pt>
                <c:pt idx="10903">
                  <c:v>181.73333333333332</c:v>
                </c:pt>
                <c:pt idx="10904">
                  <c:v>181.75</c:v>
                </c:pt>
                <c:pt idx="10905">
                  <c:v>181.76666666666668</c:v>
                </c:pt>
                <c:pt idx="10906">
                  <c:v>181.78333333333333</c:v>
                </c:pt>
                <c:pt idx="10907">
                  <c:v>181.8</c:v>
                </c:pt>
                <c:pt idx="10908">
                  <c:v>181.81666666666666</c:v>
                </c:pt>
                <c:pt idx="10909">
                  <c:v>181.83333333333334</c:v>
                </c:pt>
                <c:pt idx="10910">
                  <c:v>181.85</c:v>
                </c:pt>
                <c:pt idx="10911">
                  <c:v>181.86666666666667</c:v>
                </c:pt>
                <c:pt idx="10912">
                  <c:v>181.88333333333333</c:v>
                </c:pt>
                <c:pt idx="10913">
                  <c:v>181.9</c:v>
                </c:pt>
                <c:pt idx="10914">
                  <c:v>181.91666666666666</c:v>
                </c:pt>
                <c:pt idx="10915">
                  <c:v>181.93333333333334</c:v>
                </c:pt>
                <c:pt idx="10916">
                  <c:v>181.95</c:v>
                </c:pt>
                <c:pt idx="10917">
                  <c:v>181.96666666666667</c:v>
                </c:pt>
                <c:pt idx="10918">
                  <c:v>181.98333333333332</c:v>
                </c:pt>
                <c:pt idx="10919">
                  <c:v>182</c:v>
                </c:pt>
                <c:pt idx="10920">
                  <c:v>182.01666666666668</c:v>
                </c:pt>
                <c:pt idx="10921">
                  <c:v>182.03333333333333</c:v>
                </c:pt>
                <c:pt idx="10922">
                  <c:v>182.05</c:v>
                </c:pt>
                <c:pt idx="10923">
                  <c:v>182.06666666666666</c:v>
                </c:pt>
                <c:pt idx="10924">
                  <c:v>182.08333333333334</c:v>
                </c:pt>
                <c:pt idx="10925">
                  <c:v>182.1</c:v>
                </c:pt>
                <c:pt idx="10926">
                  <c:v>182.11666666666667</c:v>
                </c:pt>
                <c:pt idx="10927">
                  <c:v>182.13333333333333</c:v>
                </c:pt>
                <c:pt idx="10928">
                  <c:v>182.15</c:v>
                </c:pt>
                <c:pt idx="10929">
                  <c:v>182.16666666666666</c:v>
                </c:pt>
                <c:pt idx="10930">
                  <c:v>182.18333333333334</c:v>
                </c:pt>
                <c:pt idx="10931">
                  <c:v>182.2</c:v>
                </c:pt>
                <c:pt idx="10932">
                  <c:v>182.21666666666667</c:v>
                </c:pt>
                <c:pt idx="10933">
                  <c:v>182.23333333333332</c:v>
                </c:pt>
                <c:pt idx="10934">
                  <c:v>182.25</c:v>
                </c:pt>
                <c:pt idx="10935">
                  <c:v>182.26666666666668</c:v>
                </c:pt>
                <c:pt idx="10936">
                  <c:v>182.28333333333333</c:v>
                </c:pt>
                <c:pt idx="10937">
                  <c:v>182.3</c:v>
                </c:pt>
                <c:pt idx="10938">
                  <c:v>182.31666666666666</c:v>
                </c:pt>
                <c:pt idx="10939">
                  <c:v>182.33333333333334</c:v>
                </c:pt>
                <c:pt idx="10940">
                  <c:v>182.35</c:v>
                </c:pt>
                <c:pt idx="10941">
                  <c:v>182.36666666666667</c:v>
                </c:pt>
                <c:pt idx="10942">
                  <c:v>182.38333333333333</c:v>
                </c:pt>
                <c:pt idx="10943">
                  <c:v>182.4</c:v>
                </c:pt>
                <c:pt idx="10944">
                  <c:v>182.41666666666666</c:v>
                </c:pt>
                <c:pt idx="10945">
                  <c:v>182.43333333333334</c:v>
                </c:pt>
                <c:pt idx="10946">
                  <c:v>182.45</c:v>
                </c:pt>
                <c:pt idx="10947">
                  <c:v>182.46666666666667</c:v>
                </c:pt>
                <c:pt idx="10948">
                  <c:v>182.48333333333332</c:v>
                </c:pt>
                <c:pt idx="10949">
                  <c:v>182.5</c:v>
                </c:pt>
                <c:pt idx="10950">
                  <c:v>182.51666666666668</c:v>
                </c:pt>
                <c:pt idx="10951">
                  <c:v>182.53333333333333</c:v>
                </c:pt>
                <c:pt idx="10952">
                  <c:v>182.55</c:v>
                </c:pt>
                <c:pt idx="10953">
                  <c:v>182.56666666666666</c:v>
                </c:pt>
                <c:pt idx="10954">
                  <c:v>182.58333333333334</c:v>
                </c:pt>
                <c:pt idx="10955">
                  <c:v>182.6</c:v>
                </c:pt>
                <c:pt idx="10956">
                  <c:v>182.61666666666667</c:v>
                </c:pt>
                <c:pt idx="10957">
                  <c:v>182.63333333333333</c:v>
                </c:pt>
                <c:pt idx="10958">
                  <c:v>182.65</c:v>
                </c:pt>
                <c:pt idx="10959">
                  <c:v>182.66666666666666</c:v>
                </c:pt>
                <c:pt idx="10960">
                  <c:v>182.68333333333334</c:v>
                </c:pt>
                <c:pt idx="10961">
                  <c:v>182.7</c:v>
                </c:pt>
                <c:pt idx="10962">
                  <c:v>182.71666666666667</c:v>
                </c:pt>
                <c:pt idx="10963">
                  <c:v>182.73333333333332</c:v>
                </c:pt>
                <c:pt idx="10964">
                  <c:v>182.75</c:v>
                </c:pt>
                <c:pt idx="10965">
                  <c:v>182.76666666666668</c:v>
                </c:pt>
                <c:pt idx="10966">
                  <c:v>182.78333333333333</c:v>
                </c:pt>
                <c:pt idx="10967">
                  <c:v>182.8</c:v>
                </c:pt>
                <c:pt idx="10968">
                  <c:v>182.81666666666666</c:v>
                </c:pt>
                <c:pt idx="10969">
                  <c:v>182.83333333333334</c:v>
                </c:pt>
                <c:pt idx="10970">
                  <c:v>182.85</c:v>
                </c:pt>
                <c:pt idx="10971">
                  <c:v>182.86666666666667</c:v>
                </c:pt>
                <c:pt idx="10972">
                  <c:v>182.88333333333333</c:v>
                </c:pt>
                <c:pt idx="10973">
                  <c:v>182.9</c:v>
                </c:pt>
                <c:pt idx="10974">
                  <c:v>182.91666666666666</c:v>
                </c:pt>
                <c:pt idx="10975">
                  <c:v>182.93333333333334</c:v>
                </c:pt>
                <c:pt idx="10976">
                  <c:v>182.95</c:v>
                </c:pt>
                <c:pt idx="10977">
                  <c:v>182.96666666666667</c:v>
                </c:pt>
                <c:pt idx="10978">
                  <c:v>182.98333333333332</c:v>
                </c:pt>
                <c:pt idx="10979">
                  <c:v>183</c:v>
                </c:pt>
                <c:pt idx="10980">
                  <c:v>183.01666666666668</c:v>
                </c:pt>
                <c:pt idx="10981">
                  <c:v>183.03333333333333</c:v>
                </c:pt>
                <c:pt idx="10982">
                  <c:v>183.05</c:v>
                </c:pt>
                <c:pt idx="10983">
                  <c:v>183.06666666666666</c:v>
                </c:pt>
                <c:pt idx="10984">
                  <c:v>183.08333333333334</c:v>
                </c:pt>
                <c:pt idx="10985">
                  <c:v>183.1</c:v>
                </c:pt>
                <c:pt idx="10986">
                  <c:v>183.11666666666667</c:v>
                </c:pt>
                <c:pt idx="10987">
                  <c:v>183.13333333333333</c:v>
                </c:pt>
                <c:pt idx="10988">
                  <c:v>183.15</c:v>
                </c:pt>
                <c:pt idx="10989">
                  <c:v>183.16666666666666</c:v>
                </c:pt>
                <c:pt idx="10990">
                  <c:v>183.18333333333334</c:v>
                </c:pt>
                <c:pt idx="10991">
                  <c:v>183.2</c:v>
                </c:pt>
                <c:pt idx="10992">
                  <c:v>183.21666666666667</c:v>
                </c:pt>
                <c:pt idx="10993">
                  <c:v>183.23333333333332</c:v>
                </c:pt>
                <c:pt idx="10994">
                  <c:v>183.25</c:v>
                </c:pt>
                <c:pt idx="10995">
                  <c:v>183.26666666666668</c:v>
                </c:pt>
                <c:pt idx="10996">
                  <c:v>183.28333333333333</c:v>
                </c:pt>
                <c:pt idx="10997">
                  <c:v>183.3</c:v>
                </c:pt>
                <c:pt idx="10998">
                  <c:v>183.31666666666666</c:v>
                </c:pt>
                <c:pt idx="10999">
                  <c:v>183.33333333333334</c:v>
                </c:pt>
                <c:pt idx="11000">
                  <c:v>183.35</c:v>
                </c:pt>
                <c:pt idx="11001">
                  <c:v>183.36666666666667</c:v>
                </c:pt>
                <c:pt idx="11002">
                  <c:v>183.38333333333333</c:v>
                </c:pt>
                <c:pt idx="11003">
                  <c:v>183.4</c:v>
                </c:pt>
                <c:pt idx="11004">
                  <c:v>183.41666666666666</c:v>
                </c:pt>
                <c:pt idx="11005">
                  <c:v>183.43333333333334</c:v>
                </c:pt>
                <c:pt idx="11006">
                  <c:v>183.45</c:v>
                </c:pt>
                <c:pt idx="11007">
                  <c:v>183.46666666666667</c:v>
                </c:pt>
                <c:pt idx="11008">
                  <c:v>183.48333333333332</c:v>
                </c:pt>
                <c:pt idx="11009">
                  <c:v>183.5</c:v>
                </c:pt>
                <c:pt idx="11010">
                  <c:v>183.51666666666668</c:v>
                </c:pt>
                <c:pt idx="11011">
                  <c:v>183.53333333333333</c:v>
                </c:pt>
                <c:pt idx="11012">
                  <c:v>183.55</c:v>
                </c:pt>
                <c:pt idx="11013">
                  <c:v>183.56666666666666</c:v>
                </c:pt>
                <c:pt idx="11014">
                  <c:v>183.58333333333334</c:v>
                </c:pt>
                <c:pt idx="11015">
                  <c:v>183.6</c:v>
                </c:pt>
                <c:pt idx="11016">
                  <c:v>183.61666666666667</c:v>
                </c:pt>
                <c:pt idx="11017">
                  <c:v>183.63333333333333</c:v>
                </c:pt>
                <c:pt idx="11018">
                  <c:v>183.65</c:v>
                </c:pt>
                <c:pt idx="11019">
                  <c:v>183.66666666666666</c:v>
                </c:pt>
                <c:pt idx="11020">
                  <c:v>183.68333333333334</c:v>
                </c:pt>
                <c:pt idx="11021">
                  <c:v>183.7</c:v>
                </c:pt>
                <c:pt idx="11022">
                  <c:v>183.71666666666667</c:v>
                </c:pt>
                <c:pt idx="11023">
                  <c:v>183.73333333333332</c:v>
                </c:pt>
                <c:pt idx="11024">
                  <c:v>183.75</c:v>
                </c:pt>
                <c:pt idx="11025">
                  <c:v>183.76666666666668</c:v>
                </c:pt>
                <c:pt idx="11026">
                  <c:v>183.78333333333333</c:v>
                </c:pt>
                <c:pt idx="11027">
                  <c:v>183.8</c:v>
                </c:pt>
                <c:pt idx="11028">
                  <c:v>183.81666666666666</c:v>
                </c:pt>
                <c:pt idx="11029">
                  <c:v>183.83333333333334</c:v>
                </c:pt>
                <c:pt idx="11030">
                  <c:v>183.85</c:v>
                </c:pt>
                <c:pt idx="11031">
                  <c:v>183.86666666666667</c:v>
                </c:pt>
                <c:pt idx="11032">
                  <c:v>183.88333333333333</c:v>
                </c:pt>
                <c:pt idx="11033">
                  <c:v>183.9</c:v>
                </c:pt>
                <c:pt idx="11034">
                  <c:v>183.91666666666666</c:v>
                </c:pt>
                <c:pt idx="11035">
                  <c:v>183.93333333333334</c:v>
                </c:pt>
                <c:pt idx="11036">
                  <c:v>183.95</c:v>
                </c:pt>
                <c:pt idx="11037">
                  <c:v>183.96666666666667</c:v>
                </c:pt>
                <c:pt idx="11038">
                  <c:v>183.98333333333332</c:v>
                </c:pt>
                <c:pt idx="11039">
                  <c:v>184</c:v>
                </c:pt>
                <c:pt idx="11040">
                  <c:v>184.01666666666668</c:v>
                </c:pt>
                <c:pt idx="11041">
                  <c:v>184.03333333333333</c:v>
                </c:pt>
                <c:pt idx="11042">
                  <c:v>184.05</c:v>
                </c:pt>
                <c:pt idx="11043">
                  <c:v>184.06666666666666</c:v>
                </c:pt>
                <c:pt idx="11044">
                  <c:v>184.08333333333334</c:v>
                </c:pt>
                <c:pt idx="11045">
                  <c:v>184.1</c:v>
                </c:pt>
                <c:pt idx="11046">
                  <c:v>184.11666666666667</c:v>
                </c:pt>
                <c:pt idx="11047">
                  <c:v>184.13333333333333</c:v>
                </c:pt>
                <c:pt idx="11048">
                  <c:v>184.15</c:v>
                </c:pt>
                <c:pt idx="11049">
                  <c:v>184.16666666666666</c:v>
                </c:pt>
                <c:pt idx="11050">
                  <c:v>184.18333333333334</c:v>
                </c:pt>
                <c:pt idx="11051">
                  <c:v>184.2</c:v>
                </c:pt>
                <c:pt idx="11052">
                  <c:v>184.21666666666667</c:v>
                </c:pt>
                <c:pt idx="11053">
                  <c:v>184.23333333333332</c:v>
                </c:pt>
                <c:pt idx="11054">
                  <c:v>184.25</c:v>
                </c:pt>
                <c:pt idx="11055">
                  <c:v>184.26666666666668</c:v>
                </c:pt>
                <c:pt idx="11056">
                  <c:v>184.28333333333333</c:v>
                </c:pt>
                <c:pt idx="11057">
                  <c:v>184.3</c:v>
                </c:pt>
                <c:pt idx="11058">
                  <c:v>184.31666666666666</c:v>
                </c:pt>
                <c:pt idx="11059">
                  <c:v>184.33333333333334</c:v>
                </c:pt>
                <c:pt idx="11060">
                  <c:v>184.35</c:v>
                </c:pt>
                <c:pt idx="11061">
                  <c:v>184.36666666666667</c:v>
                </c:pt>
                <c:pt idx="11062">
                  <c:v>184.38333333333333</c:v>
                </c:pt>
                <c:pt idx="11063">
                  <c:v>184.4</c:v>
                </c:pt>
                <c:pt idx="11064">
                  <c:v>184.41666666666666</c:v>
                </c:pt>
                <c:pt idx="11065">
                  <c:v>184.43333333333334</c:v>
                </c:pt>
                <c:pt idx="11066">
                  <c:v>184.45</c:v>
                </c:pt>
                <c:pt idx="11067">
                  <c:v>184.46666666666667</c:v>
                </c:pt>
                <c:pt idx="11068">
                  <c:v>184.48333333333332</c:v>
                </c:pt>
                <c:pt idx="11069">
                  <c:v>184.5</c:v>
                </c:pt>
                <c:pt idx="11070">
                  <c:v>184.51666666666668</c:v>
                </c:pt>
                <c:pt idx="11071">
                  <c:v>184.53333333333333</c:v>
                </c:pt>
                <c:pt idx="11072">
                  <c:v>184.55</c:v>
                </c:pt>
                <c:pt idx="11073">
                  <c:v>184.56666666666666</c:v>
                </c:pt>
                <c:pt idx="11074">
                  <c:v>184.58333333333334</c:v>
                </c:pt>
                <c:pt idx="11075">
                  <c:v>184.6</c:v>
                </c:pt>
                <c:pt idx="11076">
                  <c:v>184.61666666666667</c:v>
                </c:pt>
                <c:pt idx="11077">
                  <c:v>184.63333333333333</c:v>
                </c:pt>
                <c:pt idx="11078">
                  <c:v>184.65</c:v>
                </c:pt>
                <c:pt idx="11079">
                  <c:v>184.66666666666666</c:v>
                </c:pt>
                <c:pt idx="11080">
                  <c:v>184.68333333333334</c:v>
                </c:pt>
                <c:pt idx="11081">
                  <c:v>184.7</c:v>
                </c:pt>
                <c:pt idx="11082">
                  <c:v>184.71666666666667</c:v>
                </c:pt>
                <c:pt idx="11083">
                  <c:v>184.73333333333332</c:v>
                </c:pt>
                <c:pt idx="11084">
                  <c:v>184.75</c:v>
                </c:pt>
                <c:pt idx="11085">
                  <c:v>184.76666666666668</c:v>
                </c:pt>
                <c:pt idx="11086">
                  <c:v>184.78333333333333</c:v>
                </c:pt>
                <c:pt idx="11087">
                  <c:v>184.8</c:v>
                </c:pt>
                <c:pt idx="11088">
                  <c:v>184.81666666666666</c:v>
                </c:pt>
                <c:pt idx="11089">
                  <c:v>184.83333333333334</c:v>
                </c:pt>
                <c:pt idx="11090">
                  <c:v>184.85</c:v>
                </c:pt>
                <c:pt idx="11091">
                  <c:v>184.86666666666667</c:v>
                </c:pt>
                <c:pt idx="11092">
                  <c:v>184.88333333333333</c:v>
                </c:pt>
                <c:pt idx="11093">
                  <c:v>184.9</c:v>
                </c:pt>
                <c:pt idx="11094">
                  <c:v>184.91666666666666</c:v>
                </c:pt>
                <c:pt idx="11095">
                  <c:v>184.93333333333334</c:v>
                </c:pt>
                <c:pt idx="11096">
                  <c:v>184.95</c:v>
                </c:pt>
                <c:pt idx="11097">
                  <c:v>184.96666666666667</c:v>
                </c:pt>
                <c:pt idx="11098">
                  <c:v>184.98333333333332</c:v>
                </c:pt>
                <c:pt idx="11099">
                  <c:v>185</c:v>
                </c:pt>
                <c:pt idx="11100">
                  <c:v>185.01666666666668</c:v>
                </c:pt>
                <c:pt idx="11101">
                  <c:v>185.03333333333333</c:v>
                </c:pt>
                <c:pt idx="11102">
                  <c:v>185.05</c:v>
                </c:pt>
                <c:pt idx="11103">
                  <c:v>185.06666666666666</c:v>
                </c:pt>
                <c:pt idx="11104">
                  <c:v>185.08333333333334</c:v>
                </c:pt>
                <c:pt idx="11105">
                  <c:v>185.1</c:v>
                </c:pt>
                <c:pt idx="11106">
                  <c:v>185.11666666666667</c:v>
                </c:pt>
                <c:pt idx="11107">
                  <c:v>185.13333333333333</c:v>
                </c:pt>
                <c:pt idx="11108">
                  <c:v>185.15</c:v>
                </c:pt>
                <c:pt idx="11109">
                  <c:v>185.16666666666666</c:v>
                </c:pt>
                <c:pt idx="11110">
                  <c:v>185.18333333333334</c:v>
                </c:pt>
                <c:pt idx="11111">
                  <c:v>185.2</c:v>
                </c:pt>
                <c:pt idx="11112">
                  <c:v>185.21666666666667</c:v>
                </c:pt>
                <c:pt idx="11113">
                  <c:v>185.23333333333332</c:v>
                </c:pt>
                <c:pt idx="11114">
                  <c:v>185.25</c:v>
                </c:pt>
                <c:pt idx="11115">
                  <c:v>185.26666666666668</c:v>
                </c:pt>
                <c:pt idx="11116">
                  <c:v>185.28333333333333</c:v>
                </c:pt>
                <c:pt idx="11117">
                  <c:v>185.3</c:v>
                </c:pt>
                <c:pt idx="11118">
                  <c:v>185.31666666666666</c:v>
                </c:pt>
                <c:pt idx="11119">
                  <c:v>185.33333333333334</c:v>
                </c:pt>
                <c:pt idx="11120">
                  <c:v>185.35</c:v>
                </c:pt>
                <c:pt idx="11121">
                  <c:v>185.36666666666667</c:v>
                </c:pt>
                <c:pt idx="11122">
                  <c:v>185.38333333333333</c:v>
                </c:pt>
                <c:pt idx="11123">
                  <c:v>185.4</c:v>
                </c:pt>
                <c:pt idx="11124">
                  <c:v>185.41666666666666</c:v>
                </c:pt>
                <c:pt idx="11125">
                  <c:v>185.43333333333334</c:v>
                </c:pt>
                <c:pt idx="11126">
                  <c:v>185.45</c:v>
                </c:pt>
                <c:pt idx="11127">
                  <c:v>185.46666666666667</c:v>
                </c:pt>
                <c:pt idx="11128">
                  <c:v>185.48333333333332</c:v>
                </c:pt>
                <c:pt idx="11129">
                  <c:v>185.5</c:v>
                </c:pt>
                <c:pt idx="11130">
                  <c:v>185.51666666666668</c:v>
                </c:pt>
                <c:pt idx="11131">
                  <c:v>185.53333333333333</c:v>
                </c:pt>
                <c:pt idx="11132">
                  <c:v>185.55</c:v>
                </c:pt>
                <c:pt idx="11133">
                  <c:v>185.56666666666666</c:v>
                </c:pt>
                <c:pt idx="11134">
                  <c:v>185.58333333333334</c:v>
                </c:pt>
                <c:pt idx="11135">
                  <c:v>185.6</c:v>
                </c:pt>
                <c:pt idx="11136">
                  <c:v>185.61666666666667</c:v>
                </c:pt>
                <c:pt idx="11137">
                  <c:v>185.63333333333333</c:v>
                </c:pt>
                <c:pt idx="11138">
                  <c:v>185.65</c:v>
                </c:pt>
                <c:pt idx="11139">
                  <c:v>185.66666666666666</c:v>
                </c:pt>
                <c:pt idx="11140">
                  <c:v>185.68333333333334</c:v>
                </c:pt>
                <c:pt idx="11141">
                  <c:v>185.7</c:v>
                </c:pt>
                <c:pt idx="11142">
                  <c:v>185.71666666666667</c:v>
                </c:pt>
                <c:pt idx="11143">
                  <c:v>185.73333333333332</c:v>
                </c:pt>
                <c:pt idx="11144">
                  <c:v>185.75</c:v>
                </c:pt>
                <c:pt idx="11145">
                  <c:v>185.76666666666668</c:v>
                </c:pt>
                <c:pt idx="11146">
                  <c:v>185.78333333333333</c:v>
                </c:pt>
                <c:pt idx="11147">
                  <c:v>185.8</c:v>
                </c:pt>
                <c:pt idx="11148">
                  <c:v>185.81666666666666</c:v>
                </c:pt>
                <c:pt idx="11149">
                  <c:v>185.83333333333334</c:v>
                </c:pt>
                <c:pt idx="11150">
                  <c:v>185.85</c:v>
                </c:pt>
                <c:pt idx="11151">
                  <c:v>185.86666666666667</c:v>
                </c:pt>
                <c:pt idx="11152">
                  <c:v>185.88333333333333</c:v>
                </c:pt>
                <c:pt idx="11153">
                  <c:v>185.9</c:v>
                </c:pt>
                <c:pt idx="11154">
                  <c:v>185.91666666666666</c:v>
                </c:pt>
                <c:pt idx="11155">
                  <c:v>185.93333333333334</c:v>
                </c:pt>
                <c:pt idx="11156">
                  <c:v>185.95</c:v>
                </c:pt>
                <c:pt idx="11157">
                  <c:v>185.96666666666667</c:v>
                </c:pt>
                <c:pt idx="11158">
                  <c:v>185.98333333333332</c:v>
                </c:pt>
                <c:pt idx="11159">
                  <c:v>186</c:v>
                </c:pt>
                <c:pt idx="11160">
                  <c:v>186.01666666666668</c:v>
                </c:pt>
                <c:pt idx="11161">
                  <c:v>186.03333333333333</c:v>
                </c:pt>
                <c:pt idx="11162">
                  <c:v>186.05</c:v>
                </c:pt>
                <c:pt idx="11163">
                  <c:v>186.06666666666666</c:v>
                </c:pt>
                <c:pt idx="11164">
                  <c:v>186.08333333333334</c:v>
                </c:pt>
                <c:pt idx="11165">
                  <c:v>186.1</c:v>
                </c:pt>
                <c:pt idx="11166">
                  <c:v>186.11666666666667</c:v>
                </c:pt>
                <c:pt idx="11167">
                  <c:v>186.13333333333333</c:v>
                </c:pt>
                <c:pt idx="11168">
                  <c:v>186.15</c:v>
                </c:pt>
                <c:pt idx="11169">
                  <c:v>186.16666666666666</c:v>
                </c:pt>
                <c:pt idx="11170">
                  <c:v>186.18333333333334</c:v>
                </c:pt>
                <c:pt idx="11171">
                  <c:v>186.2</c:v>
                </c:pt>
                <c:pt idx="11172">
                  <c:v>186.21666666666667</c:v>
                </c:pt>
                <c:pt idx="11173">
                  <c:v>186.23333333333332</c:v>
                </c:pt>
                <c:pt idx="11174">
                  <c:v>186.25</c:v>
                </c:pt>
                <c:pt idx="11175">
                  <c:v>186.26666666666668</c:v>
                </c:pt>
                <c:pt idx="11176">
                  <c:v>186.28333333333333</c:v>
                </c:pt>
                <c:pt idx="11177">
                  <c:v>186.3</c:v>
                </c:pt>
                <c:pt idx="11178">
                  <c:v>186.31666666666666</c:v>
                </c:pt>
                <c:pt idx="11179">
                  <c:v>186.33333333333334</c:v>
                </c:pt>
                <c:pt idx="11180">
                  <c:v>186.35</c:v>
                </c:pt>
                <c:pt idx="11181">
                  <c:v>186.36666666666667</c:v>
                </c:pt>
                <c:pt idx="11182">
                  <c:v>186.38333333333333</c:v>
                </c:pt>
                <c:pt idx="11183">
                  <c:v>186.4</c:v>
                </c:pt>
                <c:pt idx="11184">
                  <c:v>186.41666666666666</c:v>
                </c:pt>
                <c:pt idx="11185">
                  <c:v>186.43333333333334</c:v>
                </c:pt>
                <c:pt idx="11186">
                  <c:v>186.45</c:v>
                </c:pt>
                <c:pt idx="11187">
                  <c:v>186.46666666666667</c:v>
                </c:pt>
                <c:pt idx="11188">
                  <c:v>186.48333333333332</c:v>
                </c:pt>
                <c:pt idx="11189">
                  <c:v>186.5</c:v>
                </c:pt>
                <c:pt idx="11190">
                  <c:v>186.51666666666668</c:v>
                </c:pt>
                <c:pt idx="11191">
                  <c:v>186.53333333333333</c:v>
                </c:pt>
                <c:pt idx="11192">
                  <c:v>186.55</c:v>
                </c:pt>
                <c:pt idx="11193">
                  <c:v>186.56666666666666</c:v>
                </c:pt>
                <c:pt idx="11194">
                  <c:v>186.58333333333334</c:v>
                </c:pt>
                <c:pt idx="11195">
                  <c:v>186.6</c:v>
                </c:pt>
                <c:pt idx="11196">
                  <c:v>186.61666666666667</c:v>
                </c:pt>
                <c:pt idx="11197">
                  <c:v>186.63333333333333</c:v>
                </c:pt>
                <c:pt idx="11198">
                  <c:v>186.65</c:v>
                </c:pt>
                <c:pt idx="11199">
                  <c:v>186.66666666666666</c:v>
                </c:pt>
                <c:pt idx="11200">
                  <c:v>186.68333333333334</c:v>
                </c:pt>
                <c:pt idx="11201">
                  <c:v>186.7</c:v>
                </c:pt>
                <c:pt idx="11202">
                  <c:v>186.71666666666667</c:v>
                </c:pt>
                <c:pt idx="11203">
                  <c:v>186.73333333333332</c:v>
                </c:pt>
                <c:pt idx="11204">
                  <c:v>186.75</c:v>
                </c:pt>
                <c:pt idx="11205">
                  <c:v>186.76666666666668</c:v>
                </c:pt>
                <c:pt idx="11206">
                  <c:v>186.78333333333333</c:v>
                </c:pt>
                <c:pt idx="11207">
                  <c:v>186.8</c:v>
                </c:pt>
                <c:pt idx="11208">
                  <c:v>186.81666666666666</c:v>
                </c:pt>
                <c:pt idx="11209">
                  <c:v>186.83333333333334</c:v>
                </c:pt>
                <c:pt idx="11210">
                  <c:v>186.85</c:v>
                </c:pt>
                <c:pt idx="11211">
                  <c:v>186.86666666666667</c:v>
                </c:pt>
                <c:pt idx="11212">
                  <c:v>186.88333333333333</c:v>
                </c:pt>
                <c:pt idx="11213">
                  <c:v>186.9</c:v>
                </c:pt>
                <c:pt idx="11214">
                  <c:v>186.91666666666666</c:v>
                </c:pt>
                <c:pt idx="11215">
                  <c:v>186.93333333333334</c:v>
                </c:pt>
                <c:pt idx="11216">
                  <c:v>186.95</c:v>
                </c:pt>
                <c:pt idx="11217">
                  <c:v>186.96666666666667</c:v>
                </c:pt>
                <c:pt idx="11218">
                  <c:v>186.98333333333332</c:v>
                </c:pt>
                <c:pt idx="11219">
                  <c:v>187</c:v>
                </c:pt>
                <c:pt idx="11220">
                  <c:v>187.01666666666668</c:v>
                </c:pt>
                <c:pt idx="11221">
                  <c:v>187.03333333333333</c:v>
                </c:pt>
                <c:pt idx="11222">
                  <c:v>187.05</c:v>
                </c:pt>
                <c:pt idx="11223">
                  <c:v>187.06666666666666</c:v>
                </c:pt>
                <c:pt idx="11224">
                  <c:v>187.08333333333334</c:v>
                </c:pt>
                <c:pt idx="11225">
                  <c:v>187.1</c:v>
                </c:pt>
                <c:pt idx="11226">
                  <c:v>187.11666666666667</c:v>
                </c:pt>
                <c:pt idx="11227">
                  <c:v>187.13333333333333</c:v>
                </c:pt>
                <c:pt idx="11228">
                  <c:v>187.15</c:v>
                </c:pt>
                <c:pt idx="11229">
                  <c:v>187.16666666666666</c:v>
                </c:pt>
                <c:pt idx="11230">
                  <c:v>187.18333333333334</c:v>
                </c:pt>
                <c:pt idx="11231">
                  <c:v>187.2</c:v>
                </c:pt>
                <c:pt idx="11232">
                  <c:v>187.21666666666667</c:v>
                </c:pt>
                <c:pt idx="11233">
                  <c:v>187.23333333333332</c:v>
                </c:pt>
                <c:pt idx="11234">
                  <c:v>187.25</c:v>
                </c:pt>
                <c:pt idx="11235">
                  <c:v>187.26666666666668</c:v>
                </c:pt>
                <c:pt idx="11236">
                  <c:v>187.28333333333333</c:v>
                </c:pt>
                <c:pt idx="11237">
                  <c:v>187.3</c:v>
                </c:pt>
                <c:pt idx="11238">
                  <c:v>187.31666666666666</c:v>
                </c:pt>
                <c:pt idx="11239">
                  <c:v>187.33333333333334</c:v>
                </c:pt>
                <c:pt idx="11240">
                  <c:v>187.35</c:v>
                </c:pt>
                <c:pt idx="11241">
                  <c:v>187.36666666666667</c:v>
                </c:pt>
                <c:pt idx="11242">
                  <c:v>187.38333333333333</c:v>
                </c:pt>
                <c:pt idx="11243">
                  <c:v>187.4</c:v>
                </c:pt>
                <c:pt idx="11244">
                  <c:v>187.41666666666666</c:v>
                </c:pt>
                <c:pt idx="11245">
                  <c:v>187.43333333333334</c:v>
                </c:pt>
                <c:pt idx="11246">
                  <c:v>187.45</c:v>
                </c:pt>
                <c:pt idx="11247">
                  <c:v>187.46666666666667</c:v>
                </c:pt>
                <c:pt idx="11248">
                  <c:v>187.48333333333332</c:v>
                </c:pt>
                <c:pt idx="11249">
                  <c:v>187.5</c:v>
                </c:pt>
                <c:pt idx="11250">
                  <c:v>187.51666666666668</c:v>
                </c:pt>
                <c:pt idx="11251">
                  <c:v>187.53333333333333</c:v>
                </c:pt>
                <c:pt idx="11252">
                  <c:v>187.55</c:v>
                </c:pt>
                <c:pt idx="11253">
                  <c:v>187.56666666666666</c:v>
                </c:pt>
                <c:pt idx="11254">
                  <c:v>187.58333333333334</c:v>
                </c:pt>
                <c:pt idx="11255">
                  <c:v>187.6</c:v>
                </c:pt>
                <c:pt idx="11256">
                  <c:v>187.61666666666667</c:v>
                </c:pt>
                <c:pt idx="11257">
                  <c:v>187.63333333333333</c:v>
                </c:pt>
                <c:pt idx="11258">
                  <c:v>187.65</c:v>
                </c:pt>
                <c:pt idx="11259">
                  <c:v>187.66666666666666</c:v>
                </c:pt>
                <c:pt idx="11260">
                  <c:v>187.68333333333334</c:v>
                </c:pt>
                <c:pt idx="11261">
                  <c:v>187.7</c:v>
                </c:pt>
                <c:pt idx="11262">
                  <c:v>187.71666666666667</c:v>
                </c:pt>
                <c:pt idx="11263">
                  <c:v>187.73333333333332</c:v>
                </c:pt>
                <c:pt idx="11264">
                  <c:v>187.75</c:v>
                </c:pt>
                <c:pt idx="11265">
                  <c:v>187.76666666666668</c:v>
                </c:pt>
                <c:pt idx="11266">
                  <c:v>187.78333333333333</c:v>
                </c:pt>
                <c:pt idx="11267">
                  <c:v>187.8</c:v>
                </c:pt>
                <c:pt idx="11268">
                  <c:v>187.81666666666666</c:v>
                </c:pt>
                <c:pt idx="11269">
                  <c:v>187.83333333333334</c:v>
                </c:pt>
                <c:pt idx="11270">
                  <c:v>187.85</c:v>
                </c:pt>
                <c:pt idx="11271">
                  <c:v>187.86666666666667</c:v>
                </c:pt>
                <c:pt idx="11272">
                  <c:v>187.88333333333333</c:v>
                </c:pt>
                <c:pt idx="11273">
                  <c:v>187.9</c:v>
                </c:pt>
                <c:pt idx="11274">
                  <c:v>187.91666666666666</c:v>
                </c:pt>
                <c:pt idx="11275">
                  <c:v>187.93333333333334</c:v>
                </c:pt>
                <c:pt idx="11276">
                  <c:v>187.95</c:v>
                </c:pt>
                <c:pt idx="11277">
                  <c:v>187.96666666666667</c:v>
                </c:pt>
                <c:pt idx="11278">
                  <c:v>187.98333333333332</c:v>
                </c:pt>
                <c:pt idx="11279">
                  <c:v>188</c:v>
                </c:pt>
                <c:pt idx="11280">
                  <c:v>188.01666666666668</c:v>
                </c:pt>
                <c:pt idx="11281">
                  <c:v>188.03333333333333</c:v>
                </c:pt>
                <c:pt idx="11282">
                  <c:v>188.05</c:v>
                </c:pt>
                <c:pt idx="11283">
                  <c:v>188.06666666666666</c:v>
                </c:pt>
                <c:pt idx="11284">
                  <c:v>188.08333333333334</c:v>
                </c:pt>
                <c:pt idx="11285">
                  <c:v>188.1</c:v>
                </c:pt>
                <c:pt idx="11286">
                  <c:v>188.11666666666667</c:v>
                </c:pt>
                <c:pt idx="11287">
                  <c:v>188.13333333333333</c:v>
                </c:pt>
                <c:pt idx="11288">
                  <c:v>188.15</c:v>
                </c:pt>
                <c:pt idx="11289">
                  <c:v>188.16666666666666</c:v>
                </c:pt>
                <c:pt idx="11290">
                  <c:v>188.18333333333334</c:v>
                </c:pt>
                <c:pt idx="11291">
                  <c:v>188.2</c:v>
                </c:pt>
                <c:pt idx="11292">
                  <c:v>188.21666666666667</c:v>
                </c:pt>
                <c:pt idx="11293">
                  <c:v>188.23333333333332</c:v>
                </c:pt>
                <c:pt idx="11294">
                  <c:v>188.25</c:v>
                </c:pt>
                <c:pt idx="11295">
                  <c:v>188.26666666666668</c:v>
                </c:pt>
                <c:pt idx="11296">
                  <c:v>188.28333333333333</c:v>
                </c:pt>
                <c:pt idx="11297">
                  <c:v>188.3</c:v>
                </c:pt>
                <c:pt idx="11298">
                  <c:v>188.31666666666666</c:v>
                </c:pt>
                <c:pt idx="11299">
                  <c:v>188.33333333333334</c:v>
                </c:pt>
                <c:pt idx="11300">
                  <c:v>188.35</c:v>
                </c:pt>
                <c:pt idx="11301">
                  <c:v>188.36666666666667</c:v>
                </c:pt>
                <c:pt idx="11302">
                  <c:v>188.38333333333333</c:v>
                </c:pt>
                <c:pt idx="11303">
                  <c:v>188.4</c:v>
                </c:pt>
                <c:pt idx="11304">
                  <c:v>188.41666666666666</c:v>
                </c:pt>
                <c:pt idx="11305">
                  <c:v>188.43333333333334</c:v>
                </c:pt>
                <c:pt idx="11306">
                  <c:v>188.45</c:v>
                </c:pt>
                <c:pt idx="11307">
                  <c:v>188.46666666666667</c:v>
                </c:pt>
                <c:pt idx="11308">
                  <c:v>188.48333333333332</c:v>
                </c:pt>
                <c:pt idx="11309">
                  <c:v>188.5</c:v>
                </c:pt>
                <c:pt idx="11310">
                  <c:v>188.51666666666668</c:v>
                </c:pt>
                <c:pt idx="11311">
                  <c:v>188.53333333333333</c:v>
                </c:pt>
                <c:pt idx="11312">
                  <c:v>188.55</c:v>
                </c:pt>
                <c:pt idx="11313">
                  <c:v>188.56666666666666</c:v>
                </c:pt>
                <c:pt idx="11314">
                  <c:v>188.58333333333334</c:v>
                </c:pt>
                <c:pt idx="11315">
                  <c:v>188.6</c:v>
                </c:pt>
                <c:pt idx="11316">
                  <c:v>188.61666666666667</c:v>
                </c:pt>
                <c:pt idx="11317">
                  <c:v>188.63333333333333</c:v>
                </c:pt>
                <c:pt idx="11318">
                  <c:v>188.65</c:v>
                </c:pt>
                <c:pt idx="11319">
                  <c:v>188.66666666666666</c:v>
                </c:pt>
                <c:pt idx="11320">
                  <c:v>188.68333333333334</c:v>
                </c:pt>
                <c:pt idx="11321">
                  <c:v>188.7</c:v>
                </c:pt>
                <c:pt idx="11322">
                  <c:v>188.71666666666667</c:v>
                </c:pt>
                <c:pt idx="11323">
                  <c:v>188.73333333333332</c:v>
                </c:pt>
                <c:pt idx="11324">
                  <c:v>188.75</c:v>
                </c:pt>
                <c:pt idx="11325">
                  <c:v>188.76666666666668</c:v>
                </c:pt>
                <c:pt idx="11326">
                  <c:v>188.78333333333333</c:v>
                </c:pt>
                <c:pt idx="11327">
                  <c:v>188.8</c:v>
                </c:pt>
                <c:pt idx="11328">
                  <c:v>188.81666666666666</c:v>
                </c:pt>
                <c:pt idx="11329">
                  <c:v>188.83333333333334</c:v>
                </c:pt>
                <c:pt idx="11330">
                  <c:v>188.85</c:v>
                </c:pt>
                <c:pt idx="11331">
                  <c:v>188.86666666666667</c:v>
                </c:pt>
                <c:pt idx="11332">
                  <c:v>188.88333333333333</c:v>
                </c:pt>
                <c:pt idx="11333">
                  <c:v>188.9</c:v>
                </c:pt>
                <c:pt idx="11334">
                  <c:v>188.91666666666666</c:v>
                </c:pt>
                <c:pt idx="11335">
                  <c:v>188.93333333333334</c:v>
                </c:pt>
                <c:pt idx="11336">
                  <c:v>188.95</c:v>
                </c:pt>
                <c:pt idx="11337">
                  <c:v>188.96666666666667</c:v>
                </c:pt>
                <c:pt idx="11338">
                  <c:v>188.98333333333332</c:v>
                </c:pt>
                <c:pt idx="11339">
                  <c:v>189</c:v>
                </c:pt>
                <c:pt idx="11340">
                  <c:v>189.01666666666668</c:v>
                </c:pt>
                <c:pt idx="11341">
                  <c:v>189.03333333333333</c:v>
                </c:pt>
                <c:pt idx="11342">
                  <c:v>189.05</c:v>
                </c:pt>
                <c:pt idx="11343">
                  <c:v>189.06666666666666</c:v>
                </c:pt>
                <c:pt idx="11344">
                  <c:v>189.08333333333334</c:v>
                </c:pt>
                <c:pt idx="11345">
                  <c:v>189.1</c:v>
                </c:pt>
                <c:pt idx="11346">
                  <c:v>189.11666666666667</c:v>
                </c:pt>
                <c:pt idx="11347">
                  <c:v>189.13333333333333</c:v>
                </c:pt>
                <c:pt idx="11348">
                  <c:v>189.15</c:v>
                </c:pt>
                <c:pt idx="11349">
                  <c:v>189.16666666666666</c:v>
                </c:pt>
                <c:pt idx="11350">
                  <c:v>189.18333333333334</c:v>
                </c:pt>
                <c:pt idx="11351">
                  <c:v>189.2</c:v>
                </c:pt>
                <c:pt idx="11352">
                  <c:v>189.21666666666667</c:v>
                </c:pt>
                <c:pt idx="11353">
                  <c:v>189.23333333333332</c:v>
                </c:pt>
                <c:pt idx="11354">
                  <c:v>189.25</c:v>
                </c:pt>
                <c:pt idx="11355">
                  <c:v>189.26666666666668</c:v>
                </c:pt>
                <c:pt idx="11356">
                  <c:v>189.28333333333333</c:v>
                </c:pt>
                <c:pt idx="11357">
                  <c:v>189.3</c:v>
                </c:pt>
                <c:pt idx="11358">
                  <c:v>189.31666666666666</c:v>
                </c:pt>
                <c:pt idx="11359">
                  <c:v>189.33333333333334</c:v>
                </c:pt>
                <c:pt idx="11360">
                  <c:v>189.35</c:v>
                </c:pt>
                <c:pt idx="11361">
                  <c:v>189.36666666666667</c:v>
                </c:pt>
                <c:pt idx="11362">
                  <c:v>189.38333333333333</c:v>
                </c:pt>
                <c:pt idx="11363">
                  <c:v>189.4</c:v>
                </c:pt>
                <c:pt idx="11364">
                  <c:v>189.41666666666666</c:v>
                </c:pt>
                <c:pt idx="11365">
                  <c:v>189.43333333333334</c:v>
                </c:pt>
                <c:pt idx="11366">
                  <c:v>189.45</c:v>
                </c:pt>
                <c:pt idx="11367">
                  <c:v>189.46666666666667</c:v>
                </c:pt>
                <c:pt idx="11368">
                  <c:v>189.48333333333332</c:v>
                </c:pt>
                <c:pt idx="11369">
                  <c:v>189.5</c:v>
                </c:pt>
                <c:pt idx="11370">
                  <c:v>189.51666666666668</c:v>
                </c:pt>
                <c:pt idx="11371">
                  <c:v>189.53333333333333</c:v>
                </c:pt>
                <c:pt idx="11372">
                  <c:v>189.55</c:v>
                </c:pt>
                <c:pt idx="11373">
                  <c:v>189.56666666666666</c:v>
                </c:pt>
                <c:pt idx="11374">
                  <c:v>189.58333333333334</c:v>
                </c:pt>
                <c:pt idx="11375">
                  <c:v>189.6</c:v>
                </c:pt>
                <c:pt idx="11376">
                  <c:v>189.61666666666667</c:v>
                </c:pt>
                <c:pt idx="11377">
                  <c:v>189.63333333333333</c:v>
                </c:pt>
                <c:pt idx="11378">
                  <c:v>189.65</c:v>
                </c:pt>
                <c:pt idx="11379">
                  <c:v>189.66666666666666</c:v>
                </c:pt>
                <c:pt idx="11380">
                  <c:v>189.68333333333334</c:v>
                </c:pt>
                <c:pt idx="11381">
                  <c:v>189.7</c:v>
                </c:pt>
                <c:pt idx="11382">
                  <c:v>189.71666666666667</c:v>
                </c:pt>
                <c:pt idx="11383">
                  <c:v>189.73333333333332</c:v>
                </c:pt>
                <c:pt idx="11384">
                  <c:v>189.75</c:v>
                </c:pt>
                <c:pt idx="11385">
                  <c:v>189.76666666666668</c:v>
                </c:pt>
                <c:pt idx="11386">
                  <c:v>189.78333333333333</c:v>
                </c:pt>
                <c:pt idx="11387">
                  <c:v>189.8</c:v>
                </c:pt>
                <c:pt idx="11388">
                  <c:v>189.81666666666666</c:v>
                </c:pt>
                <c:pt idx="11389">
                  <c:v>189.83333333333334</c:v>
                </c:pt>
                <c:pt idx="11390">
                  <c:v>189.85</c:v>
                </c:pt>
                <c:pt idx="11391">
                  <c:v>189.86666666666667</c:v>
                </c:pt>
                <c:pt idx="11392">
                  <c:v>189.88333333333333</c:v>
                </c:pt>
                <c:pt idx="11393">
                  <c:v>189.9</c:v>
                </c:pt>
                <c:pt idx="11394">
                  <c:v>189.91666666666666</c:v>
                </c:pt>
                <c:pt idx="11395">
                  <c:v>189.93333333333334</c:v>
                </c:pt>
                <c:pt idx="11396">
                  <c:v>189.95</c:v>
                </c:pt>
                <c:pt idx="11397">
                  <c:v>189.96666666666667</c:v>
                </c:pt>
                <c:pt idx="11398">
                  <c:v>189.98333333333332</c:v>
                </c:pt>
                <c:pt idx="11399">
                  <c:v>190</c:v>
                </c:pt>
                <c:pt idx="11400">
                  <c:v>190.01666666666668</c:v>
                </c:pt>
                <c:pt idx="11401">
                  <c:v>190.03333333333333</c:v>
                </c:pt>
                <c:pt idx="11402">
                  <c:v>190.05</c:v>
                </c:pt>
                <c:pt idx="11403">
                  <c:v>190.06666666666666</c:v>
                </c:pt>
                <c:pt idx="11404">
                  <c:v>190.08333333333334</c:v>
                </c:pt>
                <c:pt idx="11405">
                  <c:v>190.1</c:v>
                </c:pt>
                <c:pt idx="11406">
                  <c:v>190.11666666666667</c:v>
                </c:pt>
                <c:pt idx="11407">
                  <c:v>190.13333333333333</c:v>
                </c:pt>
                <c:pt idx="11408">
                  <c:v>190.15</c:v>
                </c:pt>
                <c:pt idx="11409">
                  <c:v>190.16666666666666</c:v>
                </c:pt>
                <c:pt idx="11410">
                  <c:v>190.18333333333334</c:v>
                </c:pt>
                <c:pt idx="11411">
                  <c:v>190.2</c:v>
                </c:pt>
                <c:pt idx="11412">
                  <c:v>190.21666666666667</c:v>
                </c:pt>
                <c:pt idx="11413">
                  <c:v>190.23333333333332</c:v>
                </c:pt>
                <c:pt idx="11414">
                  <c:v>190.25</c:v>
                </c:pt>
                <c:pt idx="11415">
                  <c:v>190.26666666666668</c:v>
                </c:pt>
                <c:pt idx="11416">
                  <c:v>190.28333333333333</c:v>
                </c:pt>
                <c:pt idx="11417">
                  <c:v>190.3</c:v>
                </c:pt>
                <c:pt idx="11418">
                  <c:v>190.31666666666666</c:v>
                </c:pt>
                <c:pt idx="11419">
                  <c:v>190.33333333333334</c:v>
                </c:pt>
                <c:pt idx="11420">
                  <c:v>190.35</c:v>
                </c:pt>
                <c:pt idx="11421">
                  <c:v>190.36666666666667</c:v>
                </c:pt>
                <c:pt idx="11422">
                  <c:v>190.38333333333333</c:v>
                </c:pt>
                <c:pt idx="11423">
                  <c:v>190.4</c:v>
                </c:pt>
                <c:pt idx="11424">
                  <c:v>190.41666666666666</c:v>
                </c:pt>
                <c:pt idx="11425">
                  <c:v>190.43333333333334</c:v>
                </c:pt>
                <c:pt idx="11426">
                  <c:v>190.45</c:v>
                </c:pt>
                <c:pt idx="11427">
                  <c:v>190.46666666666667</c:v>
                </c:pt>
                <c:pt idx="11428">
                  <c:v>190.48333333333332</c:v>
                </c:pt>
                <c:pt idx="11429">
                  <c:v>190.5</c:v>
                </c:pt>
                <c:pt idx="11430">
                  <c:v>190.51666666666668</c:v>
                </c:pt>
                <c:pt idx="11431">
                  <c:v>190.53333333333333</c:v>
                </c:pt>
                <c:pt idx="11432">
                  <c:v>190.55</c:v>
                </c:pt>
                <c:pt idx="11433">
                  <c:v>190.56666666666666</c:v>
                </c:pt>
                <c:pt idx="11434">
                  <c:v>190.58333333333334</c:v>
                </c:pt>
                <c:pt idx="11435">
                  <c:v>190.6</c:v>
                </c:pt>
                <c:pt idx="11436">
                  <c:v>190.61666666666667</c:v>
                </c:pt>
                <c:pt idx="11437">
                  <c:v>190.63333333333333</c:v>
                </c:pt>
                <c:pt idx="11438">
                  <c:v>190.65</c:v>
                </c:pt>
                <c:pt idx="11439">
                  <c:v>190.66666666666666</c:v>
                </c:pt>
                <c:pt idx="11440">
                  <c:v>190.68333333333334</c:v>
                </c:pt>
                <c:pt idx="11441">
                  <c:v>190.7</c:v>
                </c:pt>
                <c:pt idx="11442">
                  <c:v>190.71666666666667</c:v>
                </c:pt>
                <c:pt idx="11443">
                  <c:v>190.73333333333332</c:v>
                </c:pt>
                <c:pt idx="11444">
                  <c:v>190.75</c:v>
                </c:pt>
                <c:pt idx="11445">
                  <c:v>190.76666666666668</c:v>
                </c:pt>
                <c:pt idx="11446">
                  <c:v>190.78333333333333</c:v>
                </c:pt>
                <c:pt idx="11447">
                  <c:v>190.8</c:v>
                </c:pt>
                <c:pt idx="11448">
                  <c:v>190.81666666666666</c:v>
                </c:pt>
                <c:pt idx="11449">
                  <c:v>190.83333333333334</c:v>
                </c:pt>
                <c:pt idx="11450">
                  <c:v>190.85</c:v>
                </c:pt>
                <c:pt idx="11451">
                  <c:v>190.86666666666667</c:v>
                </c:pt>
                <c:pt idx="11452">
                  <c:v>190.88333333333333</c:v>
                </c:pt>
                <c:pt idx="11453">
                  <c:v>190.9</c:v>
                </c:pt>
                <c:pt idx="11454">
                  <c:v>190.91666666666666</c:v>
                </c:pt>
                <c:pt idx="11455">
                  <c:v>190.93333333333334</c:v>
                </c:pt>
                <c:pt idx="11456">
                  <c:v>190.95</c:v>
                </c:pt>
                <c:pt idx="11457">
                  <c:v>190.96666666666667</c:v>
                </c:pt>
                <c:pt idx="11458">
                  <c:v>190.98333333333332</c:v>
                </c:pt>
                <c:pt idx="11459">
                  <c:v>191</c:v>
                </c:pt>
                <c:pt idx="11460">
                  <c:v>191.01666666666668</c:v>
                </c:pt>
                <c:pt idx="11461">
                  <c:v>191.03333333333333</c:v>
                </c:pt>
                <c:pt idx="11462">
                  <c:v>191.05</c:v>
                </c:pt>
                <c:pt idx="11463">
                  <c:v>191.06666666666666</c:v>
                </c:pt>
                <c:pt idx="11464">
                  <c:v>191.08333333333334</c:v>
                </c:pt>
                <c:pt idx="11465">
                  <c:v>191.1</c:v>
                </c:pt>
                <c:pt idx="11466">
                  <c:v>191.11666666666667</c:v>
                </c:pt>
                <c:pt idx="11467">
                  <c:v>191.13333333333333</c:v>
                </c:pt>
                <c:pt idx="11468">
                  <c:v>191.15</c:v>
                </c:pt>
                <c:pt idx="11469">
                  <c:v>191.16666666666666</c:v>
                </c:pt>
                <c:pt idx="11470">
                  <c:v>191.18333333333334</c:v>
                </c:pt>
                <c:pt idx="11471">
                  <c:v>191.2</c:v>
                </c:pt>
                <c:pt idx="11472">
                  <c:v>191.21666666666667</c:v>
                </c:pt>
                <c:pt idx="11473">
                  <c:v>191.23333333333332</c:v>
                </c:pt>
                <c:pt idx="11474">
                  <c:v>191.25</c:v>
                </c:pt>
                <c:pt idx="11475">
                  <c:v>191.26666666666668</c:v>
                </c:pt>
                <c:pt idx="11476">
                  <c:v>191.28333333333333</c:v>
                </c:pt>
                <c:pt idx="11477">
                  <c:v>191.3</c:v>
                </c:pt>
                <c:pt idx="11478">
                  <c:v>191.31666666666666</c:v>
                </c:pt>
                <c:pt idx="11479">
                  <c:v>191.33333333333334</c:v>
                </c:pt>
                <c:pt idx="11480">
                  <c:v>191.35</c:v>
                </c:pt>
                <c:pt idx="11481">
                  <c:v>191.36666666666667</c:v>
                </c:pt>
                <c:pt idx="11482">
                  <c:v>191.38333333333333</c:v>
                </c:pt>
                <c:pt idx="11483">
                  <c:v>191.4</c:v>
                </c:pt>
                <c:pt idx="11484">
                  <c:v>191.41666666666666</c:v>
                </c:pt>
                <c:pt idx="11485">
                  <c:v>191.43333333333334</c:v>
                </c:pt>
                <c:pt idx="11486">
                  <c:v>191.45</c:v>
                </c:pt>
                <c:pt idx="11487">
                  <c:v>191.46666666666667</c:v>
                </c:pt>
                <c:pt idx="11488">
                  <c:v>191.48333333333332</c:v>
                </c:pt>
                <c:pt idx="11489">
                  <c:v>191.5</c:v>
                </c:pt>
                <c:pt idx="11490">
                  <c:v>191.51666666666668</c:v>
                </c:pt>
                <c:pt idx="11491">
                  <c:v>191.53333333333333</c:v>
                </c:pt>
                <c:pt idx="11492">
                  <c:v>191.55</c:v>
                </c:pt>
                <c:pt idx="11493">
                  <c:v>191.56666666666666</c:v>
                </c:pt>
                <c:pt idx="11494">
                  <c:v>191.58333333333334</c:v>
                </c:pt>
                <c:pt idx="11495">
                  <c:v>191.6</c:v>
                </c:pt>
                <c:pt idx="11496">
                  <c:v>191.61666666666667</c:v>
                </c:pt>
                <c:pt idx="11497">
                  <c:v>191.63333333333333</c:v>
                </c:pt>
                <c:pt idx="11498">
                  <c:v>191.65</c:v>
                </c:pt>
                <c:pt idx="11499">
                  <c:v>191.66666666666666</c:v>
                </c:pt>
                <c:pt idx="11500">
                  <c:v>191.68333333333334</c:v>
                </c:pt>
                <c:pt idx="11501">
                  <c:v>191.7</c:v>
                </c:pt>
                <c:pt idx="11502">
                  <c:v>191.71666666666667</c:v>
                </c:pt>
                <c:pt idx="11503">
                  <c:v>191.73333333333332</c:v>
                </c:pt>
                <c:pt idx="11504">
                  <c:v>191.75</c:v>
                </c:pt>
                <c:pt idx="11505">
                  <c:v>191.76666666666668</c:v>
                </c:pt>
                <c:pt idx="11506">
                  <c:v>191.78333333333333</c:v>
                </c:pt>
                <c:pt idx="11507">
                  <c:v>191.8</c:v>
                </c:pt>
                <c:pt idx="11508">
                  <c:v>191.81666666666666</c:v>
                </c:pt>
                <c:pt idx="11509">
                  <c:v>191.83333333333334</c:v>
                </c:pt>
                <c:pt idx="11510">
                  <c:v>191.85</c:v>
                </c:pt>
                <c:pt idx="11511">
                  <c:v>191.86666666666667</c:v>
                </c:pt>
                <c:pt idx="11512">
                  <c:v>191.88333333333333</c:v>
                </c:pt>
                <c:pt idx="11513">
                  <c:v>191.9</c:v>
                </c:pt>
                <c:pt idx="11514">
                  <c:v>191.91666666666666</c:v>
                </c:pt>
                <c:pt idx="11515">
                  <c:v>191.93333333333334</c:v>
                </c:pt>
                <c:pt idx="11516">
                  <c:v>191.95</c:v>
                </c:pt>
                <c:pt idx="11517">
                  <c:v>191.96666666666667</c:v>
                </c:pt>
                <c:pt idx="11518">
                  <c:v>191.98333333333332</c:v>
                </c:pt>
                <c:pt idx="11519">
                  <c:v>192</c:v>
                </c:pt>
                <c:pt idx="11520">
                  <c:v>192.01666666666668</c:v>
                </c:pt>
                <c:pt idx="11521">
                  <c:v>192.03333333333333</c:v>
                </c:pt>
                <c:pt idx="11522">
                  <c:v>192.05</c:v>
                </c:pt>
                <c:pt idx="11523">
                  <c:v>192.06666666666666</c:v>
                </c:pt>
                <c:pt idx="11524">
                  <c:v>192.08333333333334</c:v>
                </c:pt>
                <c:pt idx="11525">
                  <c:v>192.1</c:v>
                </c:pt>
                <c:pt idx="11526">
                  <c:v>192.11666666666667</c:v>
                </c:pt>
                <c:pt idx="11527">
                  <c:v>192.13333333333333</c:v>
                </c:pt>
                <c:pt idx="11528">
                  <c:v>192.15</c:v>
                </c:pt>
                <c:pt idx="11529">
                  <c:v>192.16666666666666</c:v>
                </c:pt>
                <c:pt idx="11530">
                  <c:v>192.18333333333334</c:v>
                </c:pt>
                <c:pt idx="11531">
                  <c:v>192.2</c:v>
                </c:pt>
                <c:pt idx="11532">
                  <c:v>192.21666666666667</c:v>
                </c:pt>
                <c:pt idx="11533">
                  <c:v>192.23333333333332</c:v>
                </c:pt>
                <c:pt idx="11534">
                  <c:v>192.25</c:v>
                </c:pt>
                <c:pt idx="11535">
                  <c:v>192.26666666666668</c:v>
                </c:pt>
                <c:pt idx="11536">
                  <c:v>192.28333333333333</c:v>
                </c:pt>
                <c:pt idx="11537">
                  <c:v>192.3</c:v>
                </c:pt>
                <c:pt idx="11538">
                  <c:v>192.31666666666666</c:v>
                </c:pt>
                <c:pt idx="11539">
                  <c:v>192.33333333333334</c:v>
                </c:pt>
                <c:pt idx="11540">
                  <c:v>192.35</c:v>
                </c:pt>
                <c:pt idx="11541">
                  <c:v>192.36666666666667</c:v>
                </c:pt>
                <c:pt idx="11542">
                  <c:v>192.38333333333333</c:v>
                </c:pt>
                <c:pt idx="11543">
                  <c:v>192.4</c:v>
                </c:pt>
                <c:pt idx="11544">
                  <c:v>192.41666666666666</c:v>
                </c:pt>
                <c:pt idx="11545">
                  <c:v>192.43333333333334</c:v>
                </c:pt>
                <c:pt idx="11546">
                  <c:v>192.45</c:v>
                </c:pt>
                <c:pt idx="11547">
                  <c:v>192.46666666666667</c:v>
                </c:pt>
                <c:pt idx="11548">
                  <c:v>192.48333333333332</c:v>
                </c:pt>
                <c:pt idx="11549">
                  <c:v>192.5</c:v>
                </c:pt>
                <c:pt idx="11550">
                  <c:v>192.51666666666668</c:v>
                </c:pt>
                <c:pt idx="11551">
                  <c:v>192.53333333333333</c:v>
                </c:pt>
                <c:pt idx="11552">
                  <c:v>192.55</c:v>
                </c:pt>
                <c:pt idx="11553">
                  <c:v>192.56666666666666</c:v>
                </c:pt>
                <c:pt idx="11554">
                  <c:v>192.58333333333334</c:v>
                </c:pt>
                <c:pt idx="11555">
                  <c:v>192.6</c:v>
                </c:pt>
                <c:pt idx="11556">
                  <c:v>192.61666666666667</c:v>
                </c:pt>
                <c:pt idx="11557">
                  <c:v>192.63333333333333</c:v>
                </c:pt>
                <c:pt idx="11558">
                  <c:v>192.65</c:v>
                </c:pt>
                <c:pt idx="11559">
                  <c:v>192.66666666666666</c:v>
                </c:pt>
                <c:pt idx="11560">
                  <c:v>192.68333333333334</c:v>
                </c:pt>
                <c:pt idx="11561">
                  <c:v>192.7</c:v>
                </c:pt>
                <c:pt idx="11562">
                  <c:v>192.71666666666667</c:v>
                </c:pt>
                <c:pt idx="11563">
                  <c:v>192.73333333333332</c:v>
                </c:pt>
                <c:pt idx="11564">
                  <c:v>192.75</c:v>
                </c:pt>
                <c:pt idx="11565">
                  <c:v>192.76666666666668</c:v>
                </c:pt>
                <c:pt idx="11566">
                  <c:v>192.78333333333333</c:v>
                </c:pt>
                <c:pt idx="11567">
                  <c:v>192.8</c:v>
                </c:pt>
                <c:pt idx="11568">
                  <c:v>192.81666666666666</c:v>
                </c:pt>
                <c:pt idx="11569">
                  <c:v>192.83333333333334</c:v>
                </c:pt>
                <c:pt idx="11570">
                  <c:v>192.85</c:v>
                </c:pt>
                <c:pt idx="11571">
                  <c:v>192.86666666666667</c:v>
                </c:pt>
                <c:pt idx="11572">
                  <c:v>192.88333333333333</c:v>
                </c:pt>
                <c:pt idx="11573">
                  <c:v>192.9</c:v>
                </c:pt>
                <c:pt idx="11574">
                  <c:v>192.91666666666666</c:v>
                </c:pt>
                <c:pt idx="11575">
                  <c:v>192.93333333333334</c:v>
                </c:pt>
                <c:pt idx="11576">
                  <c:v>192.95</c:v>
                </c:pt>
                <c:pt idx="11577">
                  <c:v>192.96666666666667</c:v>
                </c:pt>
                <c:pt idx="11578">
                  <c:v>192.98333333333332</c:v>
                </c:pt>
                <c:pt idx="11579">
                  <c:v>193</c:v>
                </c:pt>
                <c:pt idx="11580">
                  <c:v>193.01666666666668</c:v>
                </c:pt>
                <c:pt idx="11581">
                  <c:v>193.03333333333333</c:v>
                </c:pt>
                <c:pt idx="11582">
                  <c:v>193.05</c:v>
                </c:pt>
                <c:pt idx="11583">
                  <c:v>193.06666666666666</c:v>
                </c:pt>
                <c:pt idx="11584">
                  <c:v>193.08333333333334</c:v>
                </c:pt>
                <c:pt idx="11585">
                  <c:v>193.1</c:v>
                </c:pt>
                <c:pt idx="11586">
                  <c:v>193.11666666666667</c:v>
                </c:pt>
                <c:pt idx="11587">
                  <c:v>193.13333333333333</c:v>
                </c:pt>
                <c:pt idx="11588">
                  <c:v>193.15</c:v>
                </c:pt>
                <c:pt idx="11589">
                  <c:v>193.16666666666666</c:v>
                </c:pt>
                <c:pt idx="11590">
                  <c:v>193.18333333333334</c:v>
                </c:pt>
                <c:pt idx="11591">
                  <c:v>193.2</c:v>
                </c:pt>
                <c:pt idx="11592">
                  <c:v>193.21666666666667</c:v>
                </c:pt>
                <c:pt idx="11593">
                  <c:v>193.23333333333332</c:v>
                </c:pt>
                <c:pt idx="11594">
                  <c:v>193.25</c:v>
                </c:pt>
                <c:pt idx="11595">
                  <c:v>193.26666666666668</c:v>
                </c:pt>
                <c:pt idx="11596">
                  <c:v>193.28333333333333</c:v>
                </c:pt>
                <c:pt idx="11597">
                  <c:v>193.3</c:v>
                </c:pt>
                <c:pt idx="11598">
                  <c:v>193.31666666666666</c:v>
                </c:pt>
                <c:pt idx="11599">
                  <c:v>193.33333333333334</c:v>
                </c:pt>
                <c:pt idx="11600">
                  <c:v>193.35</c:v>
                </c:pt>
                <c:pt idx="11601">
                  <c:v>193.36666666666667</c:v>
                </c:pt>
                <c:pt idx="11602">
                  <c:v>193.38333333333333</c:v>
                </c:pt>
                <c:pt idx="11603">
                  <c:v>193.4</c:v>
                </c:pt>
                <c:pt idx="11604">
                  <c:v>193.41666666666666</c:v>
                </c:pt>
                <c:pt idx="11605">
                  <c:v>193.43333333333334</c:v>
                </c:pt>
                <c:pt idx="11606">
                  <c:v>193.45</c:v>
                </c:pt>
                <c:pt idx="11607">
                  <c:v>193.46666666666667</c:v>
                </c:pt>
                <c:pt idx="11608">
                  <c:v>193.48333333333332</c:v>
                </c:pt>
                <c:pt idx="11609">
                  <c:v>193.5</c:v>
                </c:pt>
                <c:pt idx="11610">
                  <c:v>193.51666666666668</c:v>
                </c:pt>
                <c:pt idx="11611">
                  <c:v>193.53333333333333</c:v>
                </c:pt>
                <c:pt idx="11612">
                  <c:v>193.55</c:v>
                </c:pt>
                <c:pt idx="11613">
                  <c:v>193.56666666666666</c:v>
                </c:pt>
                <c:pt idx="11614">
                  <c:v>193.58333333333334</c:v>
                </c:pt>
                <c:pt idx="11615">
                  <c:v>193.6</c:v>
                </c:pt>
                <c:pt idx="11616">
                  <c:v>193.61666666666667</c:v>
                </c:pt>
                <c:pt idx="11617">
                  <c:v>193.63333333333333</c:v>
                </c:pt>
                <c:pt idx="11618">
                  <c:v>193.65</c:v>
                </c:pt>
                <c:pt idx="11619">
                  <c:v>193.66666666666666</c:v>
                </c:pt>
                <c:pt idx="11620">
                  <c:v>193.68333333333334</c:v>
                </c:pt>
                <c:pt idx="11621">
                  <c:v>193.7</c:v>
                </c:pt>
                <c:pt idx="11622">
                  <c:v>193.71666666666667</c:v>
                </c:pt>
                <c:pt idx="11623">
                  <c:v>193.73333333333332</c:v>
                </c:pt>
                <c:pt idx="11624">
                  <c:v>193.75</c:v>
                </c:pt>
                <c:pt idx="11625">
                  <c:v>193.76666666666668</c:v>
                </c:pt>
                <c:pt idx="11626">
                  <c:v>193.78333333333333</c:v>
                </c:pt>
                <c:pt idx="11627">
                  <c:v>193.8</c:v>
                </c:pt>
                <c:pt idx="11628">
                  <c:v>193.81666666666666</c:v>
                </c:pt>
                <c:pt idx="11629">
                  <c:v>193.83333333333334</c:v>
                </c:pt>
                <c:pt idx="11630">
                  <c:v>193.85</c:v>
                </c:pt>
                <c:pt idx="11631">
                  <c:v>193.86666666666667</c:v>
                </c:pt>
                <c:pt idx="11632">
                  <c:v>193.88333333333333</c:v>
                </c:pt>
                <c:pt idx="11633">
                  <c:v>193.9</c:v>
                </c:pt>
                <c:pt idx="11634">
                  <c:v>193.91666666666666</c:v>
                </c:pt>
                <c:pt idx="11635">
                  <c:v>193.93333333333334</c:v>
                </c:pt>
                <c:pt idx="11636">
                  <c:v>193.95</c:v>
                </c:pt>
                <c:pt idx="11637">
                  <c:v>193.96666666666667</c:v>
                </c:pt>
                <c:pt idx="11638">
                  <c:v>193.98333333333332</c:v>
                </c:pt>
                <c:pt idx="11639">
                  <c:v>194</c:v>
                </c:pt>
                <c:pt idx="11640">
                  <c:v>194.01666666666668</c:v>
                </c:pt>
                <c:pt idx="11641">
                  <c:v>194.03333333333333</c:v>
                </c:pt>
                <c:pt idx="11642">
                  <c:v>194.05</c:v>
                </c:pt>
                <c:pt idx="11643">
                  <c:v>194.06666666666666</c:v>
                </c:pt>
                <c:pt idx="11644">
                  <c:v>194.08333333333334</c:v>
                </c:pt>
                <c:pt idx="11645">
                  <c:v>194.1</c:v>
                </c:pt>
                <c:pt idx="11646">
                  <c:v>194.11666666666667</c:v>
                </c:pt>
                <c:pt idx="11647">
                  <c:v>194.13333333333333</c:v>
                </c:pt>
                <c:pt idx="11648">
                  <c:v>194.15</c:v>
                </c:pt>
                <c:pt idx="11649">
                  <c:v>194.16666666666666</c:v>
                </c:pt>
                <c:pt idx="11650">
                  <c:v>194.18333333333334</c:v>
                </c:pt>
                <c:pt idx="11651">
                  <c:v>194.2</c:v>
                </c:pt>
                <c:pt idx="11652">
                  <c:v>194.21666666666667</c:v>
                </c:pt>
                <c:pt idx="11653">
                  <c:v>194.23333333333332</c:v>
                </c:pt>
                <c:pt idx="11654">
                  <c:v>194.25</c:v>
                </c:pt>
                <c:pt idx="11655">
                  <c:v>194.26666666666668</c:v>
                </c:pt>
                <c:pt idx="11656">
                  <c:v>194.28333333333333</c:v>
                </c:pt>
                <c:pt idx="11657">
                  <c:v>194.3</c:v>
                </c:pt>
                <c:pt idx="11658">
                  <c:v>194.31666666666666</c:v>
                </c:pt>
                <c:pt idx="11659">
                  <c:v>194.33333333333334</c:v>
                </c:pt>
                <c:pt idx="11660">
                  <c:v>194.35</c:v>
                </c:pt>
                <c:pt idx="11661">
                  <c:v>194.36666666666667</c:v>
                </c:pt>
                <c:pt idx="11662">
                  <c:v>194.38333333333333</c:v>
                </c:pt>
                <c:pt idx="11663">
                  <c:v>194.4</c:v>
                </c:pt>
                <c:pt idx="11664">
                  <c:v>194.41666666666666</c:v>
                </c:pt>
                <c:pt idx="11665">
                  <c:v>194.43333333333334</c:v>
                </c:pt>
                <c:pt idx="11666">
                  <c:v>194.45</c:v>
                </c:pt>
                <c:pt idx="11667">
                  <c:v>194.46666666666667</c:v>
                </c:pt>
                <c:pt idx="11668">
                  <c:v>194.48333333333332</c:v>
                </c:pt>
                <c:pt idx="11669">
                  <c:v>194.5</c:v>
                </c:pt>
                <c:pt idx="11670">
                  <c:v>194.51666666666668</c:v>
                </c:pt>
                <c:pt idx="11671">
                  <c:v>194.53333333333333</c:v>
                </c:pt>
                <c:pt idx="11672">
                  <c:v>194.55</c:v>
                </c:pt>
                <c:pt idx="11673">
                  <c:v>194.56666666666666</c:v>
                </c:pt>
                <c:pt idx="11674">
                  <c:v>194.58333333333334</c:v>
                </c:pt>
                <c:pt idx="11675">
                  <c:v>194.6</c:v>
                </c:pt>
                <c:pt idx="11676">
                  <c:v>194.61666666666667</c:v>
                </c:pt>
                <c:pt idx="11677">
                  <c:v>194.63333333333333</c:v>
                </c:pt>
                <c:pt idx="11678">
                  <c:v>194.65</c:v>
                </c:pt>
                <c:pt idx="11679">
                  <c:v>194.66666666666666</c:v>
                </c:pt>
                <c:pt idx="11680">
                  <c:v>194.68333333333334</c:v>
                </c:pt>
                <c:pt idx="11681">
                  <c:v>194.7</c:v>
                </c:pt>
                <c:pt idx="11682">
                  <c:v>194.71666666666667</c:v>
                </c:pt>
                <c:pt idx="11683">
                  <c:v>194.73333333333332</c:v>
                </c:pt>
                <c:pt idx="11684">
                  <c:v>194.75</c:v>
                </c:pt>
                <c:pt idx="11685">
                  <c:v>194.76666666666668</c:v>
                </c:pt>
                <c:pt idx="11686">
                  <c:v>194.78333333333333</c:v>
                </c:pt>
                <c:pt idx="11687">
                  <c:v>194.8</c:v>
                </c:pt>
                <c:pt idx="11688">
                  <c:v>194.81666666666666</c:v>
                </c:pt>
                <c:pt idx="11689">
                  <c:v>194.83333333333334</c:v>
                </c:pt>
                <c:pt idx="11690">
                  <c:v>194.85</c:v>
                </c:pt>
                <c:pt idx="11691">
                  <c:v>194.86666666666667</c:v>
                </c:pt>
                <c:pt idx="11692">
                  <c:v>194.88333333333333</c:v>
                </c:pt>
                <c:pt idx="11693">
                  <c:v>194.9</c:v>
                </c:pt>
                <c:pt idx="11694">
                  <c:v>194.91666666666666</c:v>
                </c:pt>
                <c:pt idx="11695">
                  <c:v>194.93333333333334</c:v>
                </c:pt>
                <c:pt idx="11696">
                  <c:v>194.95</c:v>
                </c:pt>
                <c:pt idx="11697">
                  <c:v>194.96666666666667</c:v>
                </c:pt>
                <c:pt idx="11698">
                  <c:v>194.98333333333332</c:v>
                </c:pt>
                <c:pt idx="11699">
                  <c:v>195</c:v>
                </c:pt>
                <c:pt idx="11700">
                  <c:v>195.01666666666668</c:v>
                </c:pt>
                <c:pt idx="11701">
                  <c:v>195.03333333333333</c:v>
                </c:pt>
                <c:pt idx="11702">
                  <c:v>195.05</c:v>
                </c:pt>
                <c:pt idx="11703">
                  <c:v>195.06666666666666</c:v>
                </c:pt>
                <c:pt idx="11704">
                  <c:v>195.08333333333334</c:v>
                </c:pt>
                <c:pt idx="11705">
                  <c:v>195.1</c:v>
                </c:pt>
                <c:pt idx="11706">
                  <c:v>195.11666666666667</c:v>
                </c:pt>
                <c:pt idx="11707">
                  <c:v>195.13333333333333</c:v>
                </c:pt>
                <c:pt idx="11708">
                  <c:v>195.15</c:v>
                </c:pt>
                <c:pt idx="11709">
                  <c:v>195.16666666666666</c:v>
                </c:pt>
                <c:pt idx="11710">
                  <c:v>195.18333333333334</c:v>
                </c:pt>
                <c:pt idx="11711">
                  <c:v>195.2</c:v>
                </c:pt>
                <c:pt idx="11712">
                  <c:v>195.21666666666667</c:v>
                </c:pt>
                <c:pt idx="11713">
                  <c:v>195.23333333333332</c:v>
                </c:pt>
                <c:pt idx="11714">
                  <c:v>195.25</c:v>
                </c:pt>
                <c:pt idx="11715">
                  <c:v>195.26666666666668</c:v>
                </c:pt>
                <c:pt idx="11716">
                  <c:v>195.28333333333333</c:v>
                </c:pt>
                <c:pt idx="11717">
                  <c:v>195.3</c:v>
                </c:pt>
                <c:pt idx="11718">
                  <c:v>195.31666666666666</c:v>
                </c:pt>
                <c:pt idx="11719">
                  <c:v>195.33333333333334</c:v>
                </c:pt>
                <c:pt idx="11720">
                  <c:v>195.35</c:v>
                </c:pt>
                <c:pt idx="11721">
                  <c:v>195.36666666666667</c:v>
                </c:pt>
                <c:pt idx="11722">
                  <c:v>195.38333333333333</c:v>
                </c:pt>
                <c:pt idx="11723">
                  <c:v>195.4</c:v>
                </c:pt>
                <c:pt idx="11724">
                  <c:v>195.41666666666666</c:v>
                </c:pt>
                <c:pt idx="11725">
                  <c:v>195.43333333333334</c:v>
                </c:pt>
                <c:pt idx="11726">
                  <c:v>195.45</c:v>
                </c:pt>
                <c:pt idx="11727">
                  <c:v>195.46666666666667</c:v>
                </c:pt>
                <c:pt idx="11728">
                  <c:v>195.48333333333332</c:v>
                </c:pt>
                <c:pt idx="11729">
                  <c:v>195.5</c:v>
                </c:pt>
                <c:pt idx="11730">
                  <c:v>195.51666666666668</c:v>
                </c:pt>
                <c:pt idx="11731">
                  <c:v>195.53333333333333</c:v>
                </c:pt>
                <c:pt idx="11732">
                  <c:v>195.55</c:v>
                </c:pt>
                <c:pt idx="11733">
                  <c:v>195.56666666666666</c:v>
                </c:pt>
                <c:pt idx="11734">
                  <c:v>195.58333333333334</c:v>
                </c:pt>
                <c:pt idx="11735">
                  <c:v>195.6</c:v>
                </c:pt>
                <c:pt idx="11736">
                  <c:v>195.61666666666667</c:v>
                </c:pt>
                <c:pt idx="11737">
                  <c:v>195.63333333333333</c:v>
                </c:pt>
                <c:pt idx="11738">
                  <c:v>195.65</c:v>
                </c:pt>
                <c:pt idx="11739">
                  <c:v>195.66666666666666</c:v>
                </c:pt>
                <c:pt idx="11740">
                  <c:v>195.68333333333334</c:v>
                </c:pt>
                <c:pt idx="11741">
                  <c:v>195.7</c:v>
                </c:pt>
                <c:pt idx="11742">
                  <c:v>195.71666666666667</c:v>
                </c:pt>
                <c:pt idx="11743">
                  <c:v>195.73333333333332</c:v>
                </c:pt>
                <c:pt idx="11744">
                  <c:v>195.75</c:v>
                </c:pt>
                <c:pt idx="11745">
                  <c:v>195.76666666666668</c:v>
                </c:pt>
                <c:pt idx="11746">
                  <c:v>195.78333333333333</c:v>
                </c:pt>
                <c:pt idx="11747">
                  <c:v>195.8</c:v>
                </c:pt>
                <c:pt idx="11748">
                  <c:v>195.81666666666666</c:v>
                </c:pt>
                <c:pt idx="11749">
                  <c:v>195.83333333333334</c:v>
                </c:pt>
                <c:pt idx="11750">
                  <c:v>195.85</c:v>
                </c:pt>
                <c:pt idx="11751">
                  <c:v>195.86666666666667</c:v>
                </c:pt>
                <c:pt idx="11752">
                  <c:v>195.88333333333333</c:v>
                </c:pt>
                <c:pt idx="11753">
                  <c:v>195.9</c:v>
                </c:pt>
                <c:pt idx="11754">
                  <c:v>195.91666666666666</c:v>
                </c:pt>
                <c:pt idx="11755">
                  <c:v>195.93333333333334</c:v>
                </c:pt>
                <c:pt idx="11756">
                  <c:v>195.95</c:v>
                </c:pt>
                <c:pt idx="11757">
                  <c:v>195.96666666666667</c:v>
                </c:pt>
                <c:pt idx="11758">
                  <c:v>195.98333333333332</c:v>
                </c:pt>
                <c:pt idx="11759">
                  <c:v>196</c:v>
                </c:pt>
                <c:pt idx="11760">
                  <c:v>196.01666666666668</c:v>
                </c:pt>
                <c:pt idx="11761">
                  <c:v>196.03333333333333</c:v>
                </c:pt>
                <c:pt idx="11762">
                  <c:v>196.05</c:v>
                </c:pt>
                <c:pt idx="11763">
                  <c:v>196.06666666666666</c:v>
                </c:pt>
                <c:pt idx="11764">
                  <c:v>196.08333333333334</c:v>
                </c:pt>
                <c:pt idx="11765">
                  <c:v>196.1</c:v>
                </c:pt>
                <c:pt idx="11766">
                  <c:v>196.11666666666667</c:v>
                </c:pt>
                <c:pt idx="11767">
                  <c:v>196.13333333333333</c:v>
                </c:pt>
                <c:pt idx="11768">
                  <c:v>196.15</c:v>
                </c:pt>
                <c:pt idx="11769">
                  <c:v>196.16666666666666</c:v>
                </c:pt>
                <c:pt idx="11770">
                  <c:v>196.18333333333334</c:v>
                </c:pt>
                <c:pt idx="11771">
                  <c:v>196.2</c:v>
                </c:pt>
                <c:pt idx="11772">
                  <c:v>196.21666666666667</c:v>
                </c:pt>
                <c:pt idx="11773">
                  <c:v>196.23333333333332</c:v>
                </c:pt>
                <c:pt idx="11774">
                  <c:v>196.25</c:v>
                </c:pt>
                <c:pt idx="11775">
                  <c:v>196.26666666666668</c:v>
                </c:pt>
                <c:pt idx="11776">
                  <c:v>196.28333333333333</c:v>
                </c:pt>
                <c:pt idx="11777">
                  <c:v>196.3</c:v>
                </c:pt>
                <c:pt idx="11778">
                  <c:v>196.31666666666666</c:v>
                </c:pt>
                <c:pt idx="11779">
                  <c:v>196.33333333333334</c:v>
                </c:pt>
                <c:pt idx="11780">
                  <c:v>196.35</c:v>
                </c:pt>
                <c:pt idx="11781">
                  <c:v>196.36666666666667</c:v>
                </c:pt>
                <c:pt idx="11782">
                  <c:v>196.38333333333333</c:v>
                </c:pt>
                <c:pt idx="11783">
                  <c:v>196.4</c:v>
                </c:pt>
                <c:pt idx="11784">
                  <c:v>196.41666666666666</c:v>
                </c:pt>
                <c:pt idx="11785">
                  <c:v>196.43333333333334</c:v>
                </c:pt>
                <c:pt idx="11786">
                  <c:v>196.45</c:v>
                </c:pt>
                <c:pt idx="11787">
                  <c:v>196.46666666666667</c:v>
                </c:pt>
                <c:pt idx="11788">
                  <c:v>196.48333333333332</c:v>
                </c:pt>
                <c:pt idx="11789">
                  <c:v>196.5</c:v>
                </c:pt>
                <c:pt idx="11790">
                  <c:v>196.51666666666668</c:v>
                </c:pt>
                <c:pt idx="11791">
                  <c:v>196.53333333333333</c:v>
                </c:pt>
                <c:pt idx="11792">
                  <c:v>196.55</c:v>
                </c:pt>
                <c:pt idx="11793">
                  <c:v>196.56666666666666</c:v>
                </c:pt>
                <c:pt idx="11794">
                  <c:v>196.58333333333334</c:v>
                </c:pt>
                <c:pt idx="11795">
                  <c:v>196.6</c:v>
                </c:pt>
                <c:pt idx="11796">
                  <c:v>196.61666666666667</c:v>
                </c:pt>
                <c:pt idx="11797">
                  <c:v>196.63333333333333</c:v>
                </c:pt>
                <c:pt idx="11798">
                  <c:v>196.65</c:v>
                </c:pt>
                <c:pt idx="11799">
                  <c:v>196.66666666666666</c:v>
                </c:pt>
                <c:pt idx="11800">
                  <c:v>196.68333333333334</c:v>
                </c:pt>
                <c:pt idx="11801">
                  <c:v>196.7</c:v>
                </c:pt>
                <c:pt idx="11802">
                  <c:v>196.71666666666667</c:v>
                </c:pt>
                <c:pt idx="11803">
                  <c:v>196.73333333333332</c:v>
                </c:pt>
                <c:pt idx="11804">
                  <c:v>196.75</c:v>
                </c:pt>
                <c:pt idx="11805">
                  <c:v>196.76666666666668</c:v>
                </c:pt>
                <c:pt idx="11806">
                  <c:v>196.78333333333333</c:v>
                </c:pt>
                <c:pt idx="11807">
                  <c:v>196.8</c:v>
                </c:pt>
                <c:pt idx="11808">
                  <c:v>196.81666666666666</c:v>
                </c:pt>
                <c:pt idx="11809">
                  <c:v>196.83333333333334</c:v>
                </c:pt>
                <c:pt idx="11810">
                  <c:v>196.85</c:v>
                </c:pt>
                <c:pt idx="11811">
                  <c:v>196.86666666666667</c:v>
                </c:pt>
                <c:pt idx="11812">
                  <c:v>196.88333333333333</c:v>
                </c:pt>
                <c:pt idx="11813">
                  <c:v>196.9</c:v>
                </c:pt>
                <c:pt idx="11814">
                  <c:v>196.91666666666666</c:v>
                </c:pt>
                <c:pt idx="11815">
                  <c:v>196.93333333333334</c:v>
                </c:pt>
                <c:pt idx="11816">
                  <c:v>196.95</c:v>
                </c:pt>
                <c:pt idx="11817">
                  <c:v>196.96666666666667</c:v>
                </c:pt>
                <c:pt idx="11818">
                  <c:v>196.98333333333332</c:v>
                </c:pt>
                <c:pt idx="11819">
                  <c:v>197</c:v>
                </c:pt>
                <c:pt idx="11820">
                  <c:v>197.01666666666668</c:v>
                </c:pt>
                <c:pt idx="11821">
                  <c:v>197.03333333333333</c:v>
                </c:pt>
                <c:pt idx="11822">
                  <c:v>197.05</c:v>
                </c:pt>
                <c:pt idx="11823">
                  <c:v>197.06666666666666</c:v>
                </c:pt>
                <c:pt idx="11824">
                  <c:v>197.08333333333334</c:v>
                </c:pt>
                <c:pt idx="11825">
                  <c:v>197.1</c:v>
                </c:pt>
                <c:pt idx="11826">
                  <c:v>197.11666666666667</c:v>
                </c:pt>
                <c:pt idx="11827">
                  <c:v>197.13333333333333</c:v>
                </c:pt>
                <c:pt idx="11828">
                  <c:v>197.15</c:v>
                </c:pt>
                <c:pt idx="11829">
                  <c:v>197.16666666666666</c:v>
                </c:pt>
                <c:pt idx="11830">
                  <c:v>197.18333333333334</c:v>
                </c:pt>
                <c:pt idx="11831">
                  <c:v>197.2</c:v>
                </c:pt>
                <c:pt idx="11832">
                  <c:v>197.21666666666667</c:v>
                </c:pt>
                <c:pt idx="11833">
                  <c:v>197.23333333333332</c:v>
                </c:pt>
                <c:pt idx="11834">
                  <c:v>197.25</c:v>
                </c:pt>
                <c:pt idx="11835">
                  <c:v>197.26666666666668</c:v>
                </c:pt>
                <c:pt idx="11836">
                  <c:v>197.28333333333333</c:v>
                </c:pt>
                <c:pt idx="11837">
                  <c:v>197.3</c:v>
                </c:pt>
                <c:pt idx="11838">
                  <c:v>197.31666666666666</c:v>
                </c:pt>
                <c:pt idx="11839">
                  <c:v>197.33333333333334</c:v>
                </c:pt>
                <c:pt idx="11840">
                  <c:v>197.35</c:v>
                </c:pt>
                <c:pt idx="11841">
                  <c:v>197.36666666666667</c:v>
                </c:pt>
                <c:pt idx="11842">
                  <c:v>197.38333333333333</c:v>
                </c:pt>
                <c:pt idx="11843">
                  <c:v>197.4</c:v>
                </c:pt>
                <c:pt idx="11844">
                  <c:v>197.41666666666666</c:v>
                </c:pt>
                <c:pt idx="11845">
                  <c:v>197.43333333333334</c:v>
                </c:pt>
                <c:pt idx="11846">
                  <c:v>197.45</c:v>
                </c:pt>
                <c:pt idx="11847">
                  <c:v>197.46666666666667</c:v>
                </c:pt>
                <c:pt idx="11848">
                  <c:v>197.48333333333332</c:v>
                </c:pt>
                <c:pt idx="11849">
                  <c:v>197.5</c:v>
                </c:pt>
                <c:pt idx="11850">
                  <c:v>197.51666666666668</c:v>
                </c:pt>
                <c:pt idx="11851">
                  <c:v>197.53333333333333</c:v>
                </c:pt>
                <c:pt idx="11852">
                  <c:v>197.55</c:v>
                </c:pt>
                <c:pt idx="11853">
                  <c:v>197.56666666666666</c:v>
                </c:pt>
                <c:pt idx="11854">
                  <c:v>197.58333333333334</c:v>
                </c:pt>
                <c:pt idx="11855">
                  <c:v>197.6</c:v>
                </c:pt>
                <c:pt idx="11856">
                  <c:v>197.61666666666667</c:v>
                </c:pt>
                <c:pt idx="11857">
                  <c:v>197.63333333333333</c:v>
                </c:pt>
                <c:pt idx="11858">
                  <c:v>197.65</c:v>
                </c:pt>
                <c:pt idx="11859">
                  <c:v>197.66666666666666</c:v>
                </c:pt>
                <c:pt idx="11860">
                  <c:v>197.68333333333334</c:v>
                </c:pt>
                <c:pt idx="11861">
                  <c:v>197.7</c:v>
                </c:pt>
                <c:pt idx="11862">
                  <c:v>197.71666666666667</c:v>
                </c:pt>
                <c:pt idx="11863">
                  <c:v>197.73333333333332</c:v>
                </c:pt>
                <c:pt idx="11864">
                  <c:v>197.75</c:v>
                </c:pt>
                <c:pt idx="11865">
                  <c:v>197.76666666666668</c:v>
                </c:pt>
                <c:pt idx="11866">
                  <c:v>197.78333333333333</c:v>
                </c:pt>
                <c:pt idx="11867">
                  <c:v>197.8</c:v>
                </c:pt>
                <c:pt idx="11868">
                  <c:v>197.81666666666666</c:v>
                </c:pt>
                <c:pt idx="11869">
                  <c:v>197.83333333333334</c:v>
                </c:pt>
                <c:pt idx="11870">
                  <c:v>197.85</c:v>
                </c:pt>
                <c:pt idx="11871">
                  <c:v>197.86666666666667</c:v>
                </c:pt>
                <c:pt idx="11872">
                  <c:v>197.88333333333333</c:v>
                </c:pt>
                <c:pt idx="11873">
                  <c:v>197.9</c:v>
                </c:pt>
                <c:pt idx="11874">
                  <c:v>197.91666666666666</c:v>
                </c:pt>
                <c:pt idx="11875">
                  <c:v>197.93333333333334</c:v>
                </c:pt>
                <c:pt idx="11876">
                  <c:v>197.95</c:v>
                </c:pt>
                <c:pt idx="11877">
                  <c:v>197.96666666666667</c:v>
                </c:pt>
                <c:pt idx="11878">
                  <c:v>197.98333333333332</c:v>
                </c:pt>
                <c:pt idx="11879">
                  <c:v>198</c:v>
                </c:pt>
                <c:pt idx="11880">
                  <c:v>198.01666666666668</c:v>
                </c:pt>
                <c:pt idx="11881">
                  <c:v>198.03333333333333</c:v>
                </c:pt>
                <c:pt idx="11882">
                  <c:v>198.05</c:v>
                </c:pt>
                <c:pt idx="11883">
                  <c:v>198.06666666666666</c:v>
                </c:pt>
                <c:pt idx="11884">
                  <c:v>198.08333333333334</c:v>
                </c:pt>
                <c:pt idx="11885">
                  <c:v>198.1</c:v>
                </c:pt>
                <c:pt idx="11886">
                  <c:v>198.11666666666667</c:v>
                </c:pt>
                <c:pt idx="11887">
                  <c:v>198.13333333333333</c:v>
                </c:pt>
                <c:pt idx="11888">
                  <c:v>198.15</c:v>
                </c:pt>
                <c:pt idx="11889">
                  <c:v>198.16666666666666</c:v>
                </c:pt>
                <c:pt idx="11890">
                  <c:v>198.18333333333334</c:v>
                </c:pt>
                <c:pt idx="11891">
                  <c:v>198.2</c:v>
                </c:pt>
                <c:pt idx="11892">
                  <c:v>198.21666666666667</c:v>
                </c:pt>
                <c:pt idx="11893">
                  <c:v>198.23333333333332</c:v>
                </c:pt>
                <c:pt idx="11894">
                  <c:v>198.25</c:v>
                </c:pt>
                <c:pt idx="11895">
                  <c:v>198.26666666666668</c:v>
                </c:pt>
                <c:pt idx="11896">
                  <c:v>198.28333333333333</c:v>
                </c:pt>
                <c:pt idx="11897">
                  <c:v>198.3</c:v>
                </c:pt>
                <c:pt idx="11898">
                  <c:v>198.31666666666666</c:v>
                </c:pt>
                <c:pt idx="11899">
                  <c:v>198.33333333333334</c:v>
                </c:pt>
                <c:pt idx="11900">
                  <c:v>198.35</c:v>
                </c:pt>
                <c:pt idx="11901">
                  <c:v>198.36666666666667</c:v>
                </c:pt>
                <c:pt idx="11902">
                  <c:v>198.38333333333333</c:v>
                </c:pt>
                <c:pt idx="11903">
                  <c:v>198.4</c:v>
                </c:pt>
                <c:pt idx="11904">
                  <c:v>198.41666666666666</c:v>
                </c:pt>
                <c:pt idx="11905">
                  <c:v>198.43333333333334</c:v>
                </c:pt>
                <c:pt idx="11906">
                  <c:v>198.45</c:v>
                </c:pt>
                <c:pt idx="11907">
                  <c:v>198.46666666666667</c:v>
                </c:pt>
                <c:pt idx="11908">
                  <c:v>198.48333333333332</c:v>
                </c:pt>
                <c:pt idx="11909">
                  <c:v>198.5</c:v>
                </c:pt>
                <c:pt idx="11910">
                  <c:v>198.51666666666668</c:v>
                </c:pt>
                <c:pt idx="11911">
                  <c:v>198.53333333333333</c:v>
                </c:pt>
                <c:pt idx="11912">
                  <c:v>198.55</c:v>
                </c:pt>
                <c:pt idx="11913">
                  <c:v>198.56666666666666</c:v>
                </c:pt>
                <c:pt idx="11914">
                  <c:v>198.58333333333334</c:v>
                </c:pt>
                <c:pt idx="11915">
                  <c:v>198.6</c:v>
                </c:pt>
                <c:pt idx="11916">
                  <c:v>198.61666666666667</c:v>
                </c:pt>
                <c:pt idx="11917">
                  <c:v>198.63333333333333</c:v>
                </c:pt>
                <c:pt idx="11918">
                  <c:v>198.65</c:v>
                </c:pt>
                <c:pt idx="11919">
                  <c:v>198.66666666666666</c:v>
                </c:pt>
                <c:pt idx="11920">
                  <c:v>198.68333333333334</c:v>
                </c:pt>
                <c:pt idx="11921">
                  <c:v>198.7</c:v>
                </c:pt>
                <c:pt idx="11922">
                  <c:v>198.71666666666667</c:v>
                </c:pt>
                <c:pt idx="11923">
                  <c:v>198.73333333333332</c:v>
                </c:pt>
                <c:pt idx="11924">
                  <c:v>198.75</c:v>
                </c:pt>
                <c:pt idx="11925">
                  <c:v>198.76666666666668</c:v>
                </c:pt>
                <c:pt idx="11926">
                  <c:v>198.78333333333333</c:v>
                </c:pt>
                <c:pt idx="11927">
                  <c:v>198.8</c:v>
                </c:pt>
                <c:pt idx="11928">
                  <c:v>198.81666666666666</c:v>
                </c:pt>
                <c:pt idx="11929">
                  <c:v>198.83333333333334</c:v>
                </c:pt>
                <c:pt idx="11930">
                  <c:v>198.85</c:v>
                </c:pt>
                <c:pt idx="11931">
                  <c:v>198.86666666666667</c:v>
                </c:pt>
                <c:pt idx="11932">
                  <c:v>198.88333333333333</c:v>
                </c:pt>
                <c:pt idx="11933">
                  <c:v>198.9</c:v>
                </c:pt>
                <c:pt idx="11934">
                  <c:v>198.91666666666666</c:v>
                </c:pt>
                <c:pt idx="11935">
                  <c:v>198.93333333333334</c:v>
                </c:pt>
                <c:pt idx="11936">
                  <c:v>198.95</c:v>
                </c:pt>
                <c:pt idx="11937">
                  <c:v>198.96666666666667</c:v>
                </c:pt>
                <c:pt idx="11938">
                  <c:v>198.98333333333332</c:v>
                </c:pt>
                <c:pt idx="11939">
                  <c:v>199</c:v>
                </c:pt>
                <c:pt idx="11940">
                  <c:v>199.01666666666668</c:v>
                </c:pt>
                <c:pt idx="11941">
                  <c:v>199.03333333333333</c:v>
                </c:pt>
                <c:pt idx="11942">
                  <c:v>199.05</c:v>
                </c:pt>
                <c:pt idx="11943">
                  <c:v>199.06666666666666</c:v>
                </c:pt>
                <c:pt idx="11944">
                  <c:v>199.08333333333334</c:v>
                </c:pt>
                <c:pt idx="11945">
                  <c:v>199.1</c:v>
                </c:pt>
                <c:pt idx="11946">
                  <c:v>199.11666666666667</c:v>
                </c:pt>
                <c:pt idx="11947">
                  <c:v>199.13333333333333</c:v>
                </c:pt>
                <c:pt idx="11948">
                  <c:v>199.15</c:v>
                </c:pt>
                <c:pt idx="11949">
                  <c:v>199.16666666666666</c:v>
                </c:pt>
                <c:pt idx="11950">
                  <c:v>199.18333333333334</c:v>
                </c:pt>
                <c:pt idx="11951">
                  <c:v>199.2</c:v>
                </c:pt>
                <c:pt idx="11952">
                  <c:v>199.21666666666667</c:v>
                </c:pt>
                <c:pt idx="11953">
                  <c:v>199.23333333333332</c:v>
                </c:pt>
                <c:pt idx="11954">
                  <c:v>199.25</c:v>
                </c:pt>
                <c:pt idx="11955">
                  <c:v>199.26666666666668</c:v>
                </c:pt>
                <c:pt idx="11956">
                  <c:v>199.28333333333333</c:v>
                </c:pt>
                <c:pt idx="11957">
                  <c:v>199.3</c:v>
                </c:pt>
                <c:pt idx="11958">
                  <c:v>199.31666666666666</c:v>
                </c:pt>
                <c:pt idx="11959">
                  <c:v>199.33333333333334</c:v>
                </c:pt>
                <c:pt idx="11960">
                  <c:v>199.35</c:v>
                </c:pt>
                <c:pt idx="11961">
                  <c:v>199.36666666666667</c:v>
                </c:pt>
                <c:pt idx="11962">
                  <c:v>199.38333333333333</c:v>
                </c:pt>
                <c:pt idx="11963">
                  <c:v>199.4</c:v>
                </c:pt>
                <c:pt idx="11964">
                  <c:v>199.41666666666666</c:v>
                </c:pt>
                <c:pt idx="11965">
                  <c:v>199.43333333333334</c:v>
                </c:pt>
                <c:pt idx="11966">
                  <c:v>199.45</c:v>
                </c:pt>
                <c:pt idx="11967">
                  <c:v>199.46666666666667</c:v>
                </c:pt>
                <c:pt idx="11968">
                  <c:v>199.48333333333332</c:v>
                </c:pt>
                <c:pt idx="11969">
                  <c:v>199.5</c:v>
                </c:pt>
                <c:pt idx="11970">
                  <c:v>199.51666666666668</c:v>
                </c:pt>
                <c:pt idx="11971">
                  <c:v>199.53333333333333</c:v>
                </c:pt>
                <c:pt idx="11972">
                  <c:v>199.55</c:v>
                </c:pt>
                <c:pt idx="11973">
                  <c:v>199.56666666666666</c:v>
                </c:pt>
                <c:pt idx="11974">
                  <c:v>199.58333333333334</c:v>
                </c:pt>
                <c:pt idx="11975">
                  <c:v>199.6</c:v>
                </c:pt>
                <c:pt idx="11976">
                  <c:v>199.61666666666667</c:v>
                </c:pt>
                <c:pt idx="11977">
                  <c:v>199.63333333333333</c:v>
                </c:pt>
                <c:pt idx="11978">
                  <c:v>199.65</c:v>
                </c:pt>
                <c:pt idx="11979">
                  <c:v>199.66666666666666</c:v>
                </c:pt>
                <c:pt idx="11980">
                  <c:v>199.68333333333334</c:v>
                </c:pt>
                <c:pt idx="11981">
                  <c:v>199.7</c:v>
                </c:pt>
                <c:pt idx="11982">
                  <c:v>199.71666666666667</c:v>
                </c:pt>
                <c:pt idx="11983">
                  <c:v>199.73333333333332</c:v>
                </c:pt>
                <c:pt idx="11984">
                  <c:v>199.75</c:v>
                </c:pt>
                <c:pt idx="11985">
                  <c:v>199.76666666666668</c:v>
                </c:pt>
                <c:pt idx="11986">
                  <c:v>199.78333333333333</c:v>
                </c:pt>
                <c:pt idx="11987">
                  <c:v>199.8</c:v>
                </c:pt>
                <c:pt idx="11988">
                  <c:v>199.81666666666666</c:v>
                </c:pt>
                <c:pt idx="11989">
                  <c:v>199.83333333333334</c:v>
                </c:pt>
                <c:pt idx="11990">
                  <c:v>199.85</c:v>
                </c:pt>
                <c:pt idx="11991">
                  <c:v>199.86666666666667</c:v>
                </c:pt>
                <c:pt idx="11992">
                  <c:v>199.88333333333333</c:v>
                </c:pt>
                <c:pt idx="11993">
                  <c:v>199.9</c:v>
                </c:pt>
                <c:pt idx="11994">
                  <c:v>199.91666666666666</c:v>
                </c:pt>
                <c:pt idx="11995">
                  <c:v>199.93333333333334</c:v>
                </c:pt>
                <c:pt idx="11996">
                  <c:v>199.95</c:v>
                </c:pt>
                <c:pt idx="11997">
                  <c:v>199.96666666666667</c:v>
                </c:pt>
                <c:pt idx="11998">
                  <c:v>199.98333333333332</c:v>
                </c:pt>
                <c:pt idx="11999">
                  <c:v>200</c:v>
                </c:pt>
                <c:pt idx="12000">
                  <c:v>200.01666666666668</c:v>
                </c:pt>
                <c:pt idx="12001">
                  <c:v>200.03333333333333</c:v>
                </c:pt>
                <c:pt idx="12002">
                  <c:v>200.05</c:v>
                </c:pt>
                <c:pt idx="12003">
                  <c:v>200.06666666666666</c:v>
                </c:pt>
                <c:pt idx="12004">
                  <c:v>200.08333333333334</c:v>
                </c:pt>
                <c:pt idx="12005">
                  <c:v>200.1</c:v>
                </c:pt>
                <c:pt idx="12006">
                  <c:v>200.11666666666667</c:v>
                </c:pt>
                <c:pt idx="12007">
                  <c:v>200.13333333333333</c:v>
                </c:pt>
                <c:pt idx="12008">
                  <c:v>200.15</c:v>
                </c:pt>
                <c:pt idx="12009">
                  <c:v>200.16666666666666</c:v>
                </c:pt>
                <c:pt idx="12010">
                  <c:v>200.18333333333334</c:v>
                </c:pt>
                <c:pt idx="12011">
                  <c:v>200.2</c:v>
                </c:pt>
                <c:pt idx="12012">
                  <c:v>200.21666666666667</c:v>
                </c:pt>
                <c:pt idx="12013">
                  <c:v>200.23333333333332</c:v>
                </c:pt>
                <c:pt idx="12014">
                  <c:v>200.25</c:v>
                </c:pt>
                <c:pt idx="12015">
                  <c:v>200.26666666666668</c:v>
                </c:pt>
                <c:pt idx="12016">
                  <c:v>200.28333333333333</c:v>
                </c:pt>
                <c:pt idx="12017">
                  <c:v>200.3</c:v>
                </c:pt>
                <c:pt idx="12018">
                  <c:v>200.31666666666666</c:v>
                </c:pt>
                <c:pt idx="12019">
                  <c:v>200.33333333333334</c:v>
                </c:pt>
                <c:pt idx="12020">
                  <c:v>200.35</c:v>
                </c:pt>
                <c:pt idx="12021">
                  <c:v>200.36666666666667</c:v>
                </c:pt>
                <c:pt idx="12022">
                  <c:v>200.38333333333333</c:v>
                </c:pt>
                <c:pt idx="12023">
                  <c:v>200.4</c:v>
                </c:pt>
                <c:pt idx="12024">
                  <c:v>200.41666666666666</c:v>
                </c:pt>
                <c:pt idx="12025">
                  <c:v>200.43333333333334</c:v>
                </c:pt>
                <c:pt idx="12026">
                  <c:v>200.45</c:v>
                </c:pt>
                <c:pt idx="12027">
                  <c:v>200.46666666666667</c:v>
                </c:pt>
                <c:pt idx="12028">
                  <c:v>200.48333333333332</c:v>
                </c:pt>
                <c:pt idx="12029">
                  <c:v>200.5</c:v>
                </c:pt>
                <c:pt idx="12030">
                  <c:v>200.51666666666668</c:v>
                </c:pt>
                <c:pt idx="12031">
                  <c:v>200.53333333333333</c:v>
                </c:pt>
                <c:pt idx="12032">
                  <c:v>200.55</c:v>
                </c:pt>
                <c:pt idx="12033">
                  <c:v>200.56666666666666</c:v>
                </c:pt>
                <c:pt idx="12034">
                  <c:v>200.58333333333334</c:v>
                </c:pt>
                <c:pt idx="12035">
                  <c:v>200.6</c:v>
                </c:pt>
                <c:pt idx="12036">
                  <c:v>200.61666666666667</c:v>
                </c:pt>
                <c:pt idx="12037">
                  <c:v>200.63333333333333</c:v>
                </c:pt>
                <c:pt idx="12038">
                  <c:v>200.65</c:v>
                </c:pt>
                <c:pt idx="12039">
                  <c:v>200.66666666666666</c:v>
                </c:pt>
                <c:pt idx="12040">
                  <c:v>200.68333333333334</c:v>
                </c:pt>
                <c:pt idx="12041">
                  <c:v>200.7</c:v>
                </c:pt>
                <c:pt idx="12042">
                  <c:v>200.71666666666667</c:v>
                </c:pt>
                <c:pt idx="12043">
                  <c:v>200.73333333333332</c:v>
                </c:pt>
                <c:pt idx="12044">
                  <c:v>200.75</c:v>
                </c:pt>
                <c:pt idx="12045">
                  <c:v>200.76666666666668</c:v>
                </c:pt>
                <c:pt idx="12046">
                  <c:v>200.78333333333333</c:v>
                </c:pt>
                <c:pt idx="12047">
                  <c:v>200.8</c:v>
                </c:pt>
                <c:pt idx="12048">
                  <c:v>200.81666666666666</c:v>
                </c:pt>
                <c:pt idx="12049">
                  <c:v>200.83333333333334</c:v>
                </c:pt>
                <c:pt idx="12050">
                  <c:v>200.85</c:v>
                </c:pt>
                <c:pt idx="12051">
                  <c:v>200.86666666666667</c:v>
                </c:pt>
                <c:pt idx="12052">
                  <c:v>200.88333333333333</c:v>
                </c:pt>
                <c:pt idx="12053">
                  <c:v>200.9</c:v>
                </c:pt>
                <c:pt idx="12054">
                  <c:v>200.91666666666666</c:v>
                </c:pt>
                <c:pt idx="12055">
                  <c:v>200.93333333333334</c:v>
                </c:pt>
                <c:pt idx="12056">
                  <c:v>200.95</c:v>
                </c:pt>
                <c:pt idx="12057">
                  <c:v>200.96666666666667</c:v>
                </c:pt>
                <c:pt idx="12058">
                  <c:v>200.98333333333332</c:v>
                </c:pt>
                <c:pt idx="12059">
                  <c:v>201</c:v>
                </c:pt>
                <c:pt idx="12060">
                  <c:v>201.01666666666668</c:v>
                </c:pt>
                <c:pt idx="12061">
                  <c:v>201.03333333333333</c:v>
                </c:pt>
                <c:pt idx="12062">
                  <c:v>201.05</c:v>
                </c:pt>
                <c:pt idx="12063">
                  <c:v>201.06666666666666</c:v>
                </c:pt>
                <c:pt idx="12064">
                  <c:v>201.08333333333334</c:v>
                </c:pt>
                <c:pt idx="12065">
                  <c:v>201.1</c:v>
                </c:pt>
                <c:pt idx="12066">
                  <c:v>201.11666666666667</c:v>
                </c:pt>
                <c:pt idx="12067">
                  <c:v>201.13333333333333</c:v>
                </c:pt>
                <c:pt idx="12068">
                  <c:v>201.15</c:v>
                </c:pt>
                <c:pt idx="12069">
                  <c:v>201.16666666666666</c:v>
                </c:pt>
                <c:pt idx="12070">
                  <c:v>201.18333333333334</c:v>
                </c:pt>
                <c:pt idx="12071">
                  <c:v>201.2</c:v>
                </c:pt>
                <c:pt idx="12072">
                  <c:v>201.21666666666667</c:v>
                </c:pt>
                <c:pt idx="12073">
                  <c:v>201.23333333333332</c:v>
                </c:pt>
                <c:pt idx="12074">
                  <c:v>201.25</c:v>
                </c:pt>
                <c:pt idx="12075">
                  <c:v>201.26666666666668</c:v>
                </c:pt>
                <c:pt idx="12076">
                  <c:v>201.28333333333333</c:v>
                </c:pt>
                <c:pt idx="12077">
                  <c:v>201.3</c:v>
                </c:pt>
                <c:pt idx="12078">
                  <c:v>201.31666666666666</c:v>
                </c:pt>
                <c:pt idx="12079">
                  <c:v>201.33333333333334</c:v>
                </c:pt>
                <c:pt idx="12080">
                  <c:v>201.35</c:v>
                </c:pt>
                <c:pt idx="12081">
                  <c:v>201.36666666666667</c:v>
                </c:pt>
                <c:pt idx="12082">
                  <c:v>201.38333333333333</c:v>
                </c:pt>
                <c:pt idx="12083">
                  <c:v>201.4</c:v>
                </c:pt>
                <c:pt idx="12084">
                  <c:v>201.41666666666666</c:v>
                </c:pt>
                <c:pt idx="12085">
                  <c:v>201.43333333333334</c:v>
                </c:pt>
                <c:pt idx="12086">
                  <c:v>201.45</c:v>
                </c:pt>
                <c:pt idx="12087">
                  <c:v>201.46666666666667</c:v>
                </c:pt>
                <c:pt idx="12088">
                  <c:v>201.48333333333332</c:v>
                </c:pt>
                <c:pt idx="12089">
                  <c:v>201.5</c:v>
                </c:pt>
                <c:pt idx="12090">
                  <c:v>201.51666666666668</c:v>
                </c:pt>
                <c:pt idx="12091">
                  <c:v>201.53333333333333</c:v>
                </c:pt>
                <c:pt idx="12092">
                  <c:v>201.55</c:v>
                </c:pt>
                <c:pt idx="12093">
                  <c:v>201.56666666666666</c:v>
                </c:pt>
                <c:pt idx="12094">
                  <c:v>201.58333333333334</c:v>
                </c:pt>
                <c:pt idx="12095">
                  <c:v>201.6</c:v>
                </c:pt>
                <c:pt idx="12096">
                  <c:v>201.61666666666667</c:v>
                </c:pt>
                <c:pt idx="12097">
                  <c:v>201.63333333333333</c:v>
                </c:pt>
                <c:pt idx="12098">
                  <c:v>201.65</c:v>
                </c:pt>
                <c:pt idx="12099">
                  <c:v>201.66666666666666</c:v>
                </c:pt>
                <c:pt idx="12100">
                  <c:v>201.68333333333334</c:v>
                </c:pt>
                <c:pt idx="12101">
                  <c:v>201.7</c:v>
                </c:pt>
                <c:pt idx="12102">
                  <c:v>201.71666666666667</c:v>
                </c:pt>
                <c:pt idx="12103">
                  <c:v>201.73333333333332</c:v>
                </c:pt>
                <c:pt idx="12104">
                  <c:v>201.75</c:v>
                </c:pt>
                <c:pt idx="12105">
                  <c:v>201.76666666666668</c:v>
                </c:pt>
                <c:pt idx="12106">
                  <c:v>201.78333333333333</c:v>
                </c:pt>
                <c:pt idx="12107">
                  <c:v>201.8</c:v>
                </c:pt>
                <c:pt idx="12108">
                  <c:v>201.81666666666666</c:v>
                </c:pt>
                <c:pt idx="12109">
                  <c:v>201.83333333333334</c:v>
                </c:pt>
                <c:pt idx="12110">
                  <c:v>201.85</c:v>
                </c:pt>
                <c:pt idx="12111">
                  <c:v>201.86666666666667</c:v>
                </c:pt>
                <c:pt idx="12112">
                  <c:v>201.88333333333333</c:v>
                </c:pt>
                <c:pt idx="12113">
                  <c:v>201.9</c:v>
                </c:pt>
                <c:pt idx="12114">
                  <c:v>201.91666666666666</c:v>
                </c:pt>
                <c:pt idx="12115">
                  <c:v>201.93333333333334</c:v>
                </c:pt>
                <c:pt idx="12116">
                  <c:v>201.95</c:v>
                </c:pt>
                <c:pt idx="12117">
                  <c:v>201.96666666666667</c:v>
                </c:pt>
                <c:pt idx="12118">
                  <c:v>201.98333333333332</c:v>
                </c:pt>
                <c:pt idx="12119">
                  <c:v>202</c:v>
                </c:pt>
                <c:pt idx="12120">
                  <c:v>202.01666666666668</c:v>
                </c:pt>
                <c:pt idx="12121">
                  <c:v>202.03333333333333</c:v>
                </c:pt>
                <c:pt idx="12122">
                  <c:v>202.05</c:v>
                </c:pt>
                <c:pt idx="12123">
                  <c:v>202.06666666666666</c:v>
                </c:pt>
                <c:pt idx="12124">
                  <c:v>202.08333333333334</c:v>
                </c:pt>
                <c:pt idx="12125">
                  <c:v>202.1</c:v>
                </c:pt>
                <c:pt idx="12126">
                  <c:v>202.11666666666667</c:v>
                </c:pt>
                <c:pt idx="12127">
                  <c:v>202.13333333333333</c:v>
                </c:pt>
                <c:pt idx="12128">
                  <c:v>202.15</c:v>
                </c:pt>
                <c:pt idx="12129">
                  <c:v>202.16666666666666</c:v>
                </c:pt>
                <c:pt idx="12130">
                  <c:v>202.18333333333334</c:v>
                </c:pt>
                <c:pt idx="12131">
                  <c:v>202.2</c:v>
                </c:pt>
                <c:pt idx="12132">
                  <c:v>202.21666666666667</c:v>
                </c:pt>
                <c:pt idx="12133">
                  <c:v>202.23333333333332</c:v>
                </c:pt>
                <c:pt idx="12134">
                  <c:v>202.25</c:v>
                </c:pt>
                <c:pt idx="12135">
                  <c:v>202.26666666666668</c:v>
                </c:pt>
                <c:pt idx="12136">
                  <c:v>202.28333333333333</c:v>
                </c:pt>
                <c:pt idx="12137">
                  <c:v>202.3</c:v>
                </c:pt>
                <c:pt idx="12138">
                  <c:v>202.31666666666666</c:v>
                </c:pt>
                <c:pt idx="12139">
                  <c:v>202.33333333333334</c:v>
                </c:pt>
                <c:pt idx="12140">
                  <c:v>202.35</c:v>
                </c:pt>
                <c:pt idx="12141">
                  <c:v>202.36666666666667</c:v>
                </c:pt>
                <c:pt idx="12142">
                  <c:v>202.38333333333333</c:v>
                </c:pt>
                <c:pt idx="12143">
                  <c:v>202.4</c:v>
                </c:pt>
                <c:pt idx="12144">
                  <c:v>202.41666666666666</c:v>
                </c:pt>
                <c:pt idx="12145">
                  <c:v>202.43333333333334</c:v>
                </c:pt>
                <c:pt idx="12146">
                  <c:v>202.45</c:v>
                </c:pt>
                <c:pt idx="12147">
                  <c:v>202.46666666666667</c:v>
                </c:pt>
                <c:pt idx="12148">
                  <c:v>202.48333333333332</c:v>
                </c:pt>
                <c:pt idx="12149">
                  <c:v>202.5</c:v>
                </c:pt>
                <c:pt idx="12150">
                  <c:v>202.51666666666668</c:v>
                </c:pt>
                <c:pt idx="12151">
                  <c:v>202.53333333333333</c:v>
                </c:pt>
                <c:pt idx="12152">
                  <c:v>202.55</c:v>
                </c:pt>
                <c:pt idx="12153">
                  <c:v>202.56666666666666</c:v>
                </c:pt>
                <c:pt idx="12154">
                  <c:v>202.58333333333334</c:v>
                </c:pt>
                <c:pt idx="12155">
                  <c:v>202.6</c:v>
                </c:pt>
                <c:pt idx="12156">
                  <c:v>202.61666666666667</c:v>
                </c:pt>
                <c:pt idx="12157">
                  <c:v>202.63333333333333</c:v>
                </c:pt>
                <c:pt idx="12158">
                  <c:v>202.65</c:v>
                </c:pt>
                <c:pt idx="12159">
                  <c:v>202.66666666666666</c:v>
                </c:pt>
                <c:pt idx="12160">
                  <c:v>202.68333333333334</c:v>
                </c:pt>
                <c:pt idx="12161">
                  <c:v>202.7</c:v>
                </c:pt>
                <c:pt idx="12162">
                  <c:v>202.71666666666667</c:v>
                </c:pt>
                <c:pt idx="12163">
                  <c:v>202.73333333333332</c:v>
                </c:pt>
                <c:pt idx="12164">
                  <c:v>202.75</c:v>
                </c:pt>
                <c:pt idx="12165">
                  <c:v>202.76666666666668</c:v>
                </c:pt>
                <c:pt idx="12166">
                  <c:v>202.78333333333333</c:v>
                </c:pt>
                <c:pt idx="12167">
                  <c:v>202.8</c:v>
                </c:pt>
                <c:pt idx="12168">
                  <c:v>202.81666666666666</c:v>
                </c:pt>
                <c:pt idx="12169">
                  <c:v>202.83333333333334</c:v>
                </c:pt>
                <c:pt idx="12170">
                  <c:v>202.85</c:v>
                </c:pt>
                <c:pt idx="12171">
                  <c:v>202.86666666666667</c:v>
                </c:pt>
                <c:pt idx="12172">
                  <c:v>202.88333333333333</c:v>
                </c:pt>
                <c:pt idx="12173">
                  <c:v>202.9</c:v>
                </c:pt>
                <c:pt idx="12174">
                  <c:v>202.91666666666666</c:v>
                </c:pt>
                <c:pt idx="12175">
                  <c:v>202.93333333333334</c:v>
                </c:pt>
                <c:pt idx="12176">
                  <c:v>202.95</c:v>
                </c:pt>
                <c:pt idx="12177">
                  <c:v>202.96666666666667</c:v>
                </c:pt>
                <c:pt idx="12178">
                  <c:v>202.98333333333332</c:v>
                </c:pt>
                <c:pt idx="12179">
                  <c:v>203</c:v>
                </c:pt>
                <c:pt idx="12180">
                  <c:v>203.01666666666668</c:v>
                </c:pt>
                <c:pt idx="12181">
                  <c:v>203.03333333333333</c:v>
                </c:pt>
                <c:pt idx="12182">
                  <c:v>203.05</c:v>
                </c:pt>
                <c:pt idx="12183">
                  <c:v>203.06666666666666</c:v>
                </c:pt>
                <c:pt idx="12184">
                  <c:v>203.08333333333334</c:v>
                </c:pt>
                <c:pt idx="12185">
                  <c:v>203.1</c:v>
                </c:pt>
                <c:pt idx="12186">
                  <c:v>203.11666666666667</c:v>
                </c:pt>
                <c:pt idx="12187">
                  <c:v>203.13333333333333</c:v>
                </c:pt>
                <c:pt idx="12188">
                  <c:v>203.15</c:v>
                </c:pt>
                <c:pt idx="12189">
                  <c:v>203.16666666666666</c:v>
                </c:pt>
                <c:pt idx="12190">
                  <c:v>203.18333333333334</c:v>
                </c:pt>
                <c:pt idx="12191">
                  <c:v>203.2</c:v>
                </c:pt>
                <c:pt idx="12192">
                  <c:v>203.21666666666667</c:v>
                </c:pt>
                <c:pt idx="12193">
                  <c:v>203.23333333333332</c:v>
                </c:pt>
                <c:pt idx="12194">
                  <c:v>203.25</c:v>
                </c:pt>
                <c:pt idx="12195">
                  <c:v>203.26666666666668</c:v>
                </c:pt>
                <c:pt idx="12196">
                  <c:v>203.28333333333333</c:v>
                </c:pt>
                <c:pt idx="12197">
                  <c:v>203.3</c:v>
                </c:pt>
                <c:pt idx="12198">
                  <c:v>203.31666666666666</c:v>
                </c:pt>
                <c:pt idx="12199">
                  <c:v>203.33333333333334</c:v>
                </c:pt>
                <c:pt idx="12200">
                  <c:v>203.35</c:v>
                </c:pt>
                <c:pt idx="12201">
                  <c:v>203.36666666666667</c:v>
                </c:pt>
                <c:pt idx="12202">
                  <c:v>203.38333333333333</c:v>
                </c:pt>
                <c:pt idx="12203">
                  <c:v>203.4</c:v>
                </c:pt>
                <c:pt idx="12204">
                  <c:v>203.41666666666666</c:v>
                </c:pt>
                <c:pt idx="12205">
                  <c:v>203.43333333333334</c:v>
                </c:pt>
                <c:pt idx="12206">
                  <c:v>203.45</c:v>
                </c:pt>
                <c:pt idx="12207">
                  <c:v>203.46666666666667</c:v>
                </c:pt>
                <c:pt idx="12208">
                  <c:v>203.48333333333332</c:v>
                </c:pt>
                <c:pt idx="12209">
                  <c:v>203.5</c:v>
                </c:pt>
                <c:pt idx="12210">
                  <c:v>203.51666666666668</c:v>
                </c:pt>
                <c:pt idx="12211">
                  <c:v>203.53333333333333</c:v>
                </c:pt>
                <c:pt idx="12212">
                  <c:v>203.55</c:v>
                </c:pt>
                <c:pt idx="12213">
                  <c:v>203.56666666666666</c:v>
                </c:pt>
                <c:pt idx="12214">
                  <c:v>203.58333333333334</c:v>
                </c:pt>
                <c:pt idx="12215">
                  <c:v>203.6</c:v>
                </c:pt>
                <c:pt idx="12216">
                  <c:v>203.61666666666667</c:v>
                </c:pt>
                <c:pt idx="12217">
                  <c:v>203.63333333333333</c:v>
                </c:pt>
                <c:pt idx="12218">
                  <c:v>203.65</c:v>
                </c:pt>
                <c:pt idx="12219">
                  <c:v>203.66666666666666</c:v>
                </c:pt>
                <c:pt idx="12220">
                  <c:v>203.68333333333334</c:v>
                </c:pt>
                <c:pt idx="12221">
                  <c:v>203.7</c:v>
                </c:pt>
                <c:pt idx="12222">
                  <c:v>203.71666666666667</c:v>
                </c:pt>
                <c:pt idx="12223">
                  <c:v>203.73333333333332</c:v>
                </c:pt>
                <c:pt idx="12224">
                  <c:v>203.75</c:v>
                </c:pt>
                <c:pt idx="12225">
                  <c:v>203.76666666666668</c:v>
                </c:pt>
                <c:pt idx="12226">
                  <c:v>203.78333333333333</c:v>
                </c:pt>
                <c:pt idx="12227">
                  <c:v>203.8</c:v>
                </c:pt>
                <c:pt idx="12228">
                  <c:v>203.81666666666666</c:v>
                </c:pt>
                <c:pt idx="12229">
                  <c:v>203.83333333333334</c:v>
                </c:pt>
                <c:pt idx="12230">
                  <c:v>203.85</c:v>
                </c:pt>
                <c:pt idx="12231">
                  <c:v>203.86666666666667</c:v>
                </c:pt>
                <c:pt idx="12232">
                  <c:v>203.88333333333333</c:v>
                </c:pt>
                <c:pt idx="12233">
                  <c:v>203.9</c:v>
                </c:pt>
                <c:pt idx="12234">
                  <c:v>203.91666666666666</c:v>
                </c:pt>
                <c:pt idx="12235">
                  <c:v>203.93333333333334</c:v>
                </c:pt>
                <c:pt idx="12236">
                  <c:v>203.95</c:v>
                </c:pt>
                <c:pt idx="12237">
                  <c:v>203.96666666666667</c:v>
                </c:pt>
                <c:pt idx="12238">
                  <c:v>203.98333333333332</c:v>
                </c:pt>
                <c:pt idx="12239">
                  <c:v>204</c:v>
                </c:pt>
                <c:pt idx="12240">
                  <c:v>204.01666666666668</c:v>
                </c:pt>
                <c:pt idx="12241">
                  <c:v>204.03333333333333</c:v>
                </c:pt>
                <c:pt idx="12242">
                  <c:v>204.05</c:v>
                </c:pt>
                <c:pt idx="12243">
                  <c:v>204.06666666666666</c:v>
                </c:pt>
                <c:pt idx="12244">
                  <c:v>204.08333333333334</c:v>
                </c:pt>
                <c:pt idx="12245">
                  <c:v>204.1</c:v>
                </c:pt>
                <c:pt idx="12246">
                  <c:v>204.11666666666667</c:v>
                </c:pt>
                <c:pt idx="12247">
                  <c:v>204.13333333333333</c:v>
                </c:pt>
                <c:pt idx="12248">
                  <c:v>204.15</c:v>
                </c:pt>
                <c:pt idx="12249">
                  <c:v>204.16666666666666</c:v>
                </c:pt>
                <c:pt idx="12250">
                  <c:v>204.18333333333334</c:v>
                </c:pt>
                <c:pt idx="12251">
                  <c:v>204.2</c:v>
                </c:pt>
                <c:pt idx="12252">
                  <c:v>204.21666666666667</c:v>
                </c:pt>
                <c:pt idx="12253">
                  <c:v>204.23333333333332</c:v>
                </c:pt>
                <c:pt idx="12254">
                  <c:v>204.25</c:v>
                </c:pt>
                <c:pt idx="12255">
                  <c:v>204.26666666666668</c:v>
                </c:pt>
                <c:pt idx="12256">
                  <c:v>204.28333333333333</c:v>
                </c:pt>
                <c:pt idx="12257">
                  <c:v>204.3</c:v>
                </c:pt>
                <c:pt idx="12258">
                  <c:v>204.31666666666666</c:v>
                </c:pt>
                <c:pt idx="12259">
                  <c:v>204.33333333333334</c:v>
                </c:pt>
                <c:pt idx="12260">
                  <c:v>204.35</c:v>
                </c:pt>
                <c:pt idx="12261">
                  <c:v>204.36666666666667</c:v>
                </c:pt>
                <c:pt idx="12262">
                  <c:v>204.38333333333333</c:v>
                </c:pt>
                <c:pt idx="12263">
                  <c:v>204.4</c:v>
                </c:pt>
                <c:pt idx="12264">
                  <c:v>204.41666666666666</c:v>
                </c:pt>
                <c:pt idx="12265">
                  <c:v>204.43333333333334</c:v>
                </c:pt>
                <c:pt idx="12266">
                  <c:v>204.45</c:v>
                </c:pt>
                <c:pt idx="12267">
                  <c:v>204.46666666666667</c:v>
                </c:pt>
                <c:pt idx="12268">
                  <c:v>204.48333333333332</c:v>
                </c:pt>
                <c:pt idx="12269">
                  <c:v>204.5</c:v>
                </c:pt>
                <c:pt idx="12270">
                  <c:v>204.51666666666668</c:v>
                </c:pt>
                <c:pt idx="12271">
                  <c:v>204.53333333333333</c:v>
                </c:pt>
                <c:pt idx="12272">
                  <c:v>204.55</c:v>
                </c:pt>
                <c:pt idx="12273">
                  <c:v>204.56666666666666</c:v>
                </c:pt>
                <c:pt idx="12274">
                  <c:v>204.58333333333334</c:v>
                </c:pt>
                <c:pt idx="12275">
                  <c:v>204.6</c:v>
                </c:pt>
                <c:pt idx="12276">
                  <c:v>204.61666666666667</c:v>
                </c:pt>
                <c:pt idx="12277">
                  <c:v>204.63333333333333</c:v>
                </c:pt>
                <c:pt idx="12278">
                  <c:v>204.65</c:v>
                </c:pt>
                <c:pt idx="12279">
                  <c:v>204.66666666666666</c:v>
                </c:pt>
                <c:pt idx="12280">
                  <c:v>204.68333333333334</c:v>
                </c:pt>
                <c:pt idx="12281">
                  <c:v>204.7</c:v>
                </c:pt>
                <c:pt idx="12282">
                  <c:v>204.71666666666667</c:v>
                </c:pt>
                <c:pt idx="12283">
                  <c:v>204.73333333333332</c:v>
                </c:pt>
                <c:pt idx="12284">
                  <c:v>204.75</c:v>
                </c:pt>
                <c:pt idx="12285">
                  <c:v>204.76666666666668</c:v>
                </c:pt>
                <c:pt idx="12286">
                  <c:v>204.78333333333333</c:v>
                </c:pt>
                <c:pt idx="12287">
                  <c:v>204.8</c:v>
                </c:pt>
                <c:pt idx="12288">
                  <c:v>204.81666666666666</c:v>
                </c:pt>
                <c:pt idx="12289">
                  <c:v>204.83333333333334</c:v>
                </c:pt>
                <c:pt idx="12290">
                  <c:v>204.85</c:v>
                </c:pt>
                <c:pt idx="12291">
                  <c:v>204.86666666666667</c:v>
                </c:pt>
                <c:pt idx="12292">
                  <c:v>204.88333333333333</c:v>
                </c:pt>
                <c:pt idx="12293">
                  <c:v>204.9</c:v>
                </c:pt>
                <c:pt idx="12294">
                  <c:v>204.91666666666666</c:v>
                </c:pt>
                <c:pt idx="12295">
                  <c:v>204.93333333333334</c:v>
                </c:pt>
                <c:pt idx="12296">
                  <c:v>204.95</c:v>
                </c:pt>
                <c:pt idx="12297">
                  <c:v>204.96666666666667</c:v>
                </c:pt>
                <c:pt idx="12298">
                  <c:v>204.98333333333332</c:v>
                </c:pt>
                <c:pt idx="12299">
                  <c:v>205</c:v>
                </c:pt>
                <c:pt idx="12300">
                  <c:v>205.01666666666668</c:v>
                </c:pt>
                <c:pt idx="12301">
                  <c:v>205.03333333333333</c:v>
                </c:pt>
                <c:pt idx="12302">
                  <c:v>205.05</c:v>
                </c:pt>
                <c:pt idx="12303">
                  <c:v>205.06666666666666</c:v>
                </c:pt>
                <c:pt idx="12304">
                  <c:v>205.08333333333334</c:v>
                </c:pt>
                <c:pt idx="12305">
                  <c:v>205.1</c:v>
                </c:pt>
                <c:pt idx="12306">
                  <c:v>205.11666666666667</c:v>
                </c:pt>
                <c:pt idx="12307">
                  <c:v>205.13333333333333</c:v>
                </c:pt>
                <c:pt idx="12308">
                  <c:v>205.15</c:v>
                </c:pt>
                <c:pt idx="12309">
                  <c:v>205.16666666666666</c:v>
                </c:pt>
                <c:pt idx="12310">
                  <c:v>205.18333333333334</c:v>
                </c:pt>
                <c:pt idx="12311">
                  <c:v>205.2</c:v>
                </c:pt>
                <c:pt idx="12312">
                  <c:v>205.21666666666667</c:v>
                </c:pt>
                <c:pt idx="12313">
                  <c:v>205.23333333333332</c:v>
                </c:pt>
                <c:pt idx="12314">
                  <c:v>205.25</c:v>
                </c:pt>
                <c:pt idx="12315">
                  <c:v>205.26666666666668</c:v>
                </c:pt>
                <c:pt idx="12316">
                  <c:v>205.28333333333333</c:v>
                </c:pt>
                <c:pt idx="12317">
                  <c:v>205.3</c:v>
                </c:pt>
                <c:pt idx="12318">
                  <c:v>205.31666666666666</c:v>
                </c:pt>
                <c:pt idx="12319">
                  <c:v>205.33333333333334</c:v>
                </c:pt>
                <c:pt idx="12320">
                  <c:v>205.35</c:v>
                </c:pt>
                <c:pt idx="12321">
                  <c:v>205.36666666666667</c:v>
                </c:pt>
                <c:pt idx="12322">
                  <c:v>205.38333333333333</c:v>
                </c:pt>
                <c:pt idx="12323">
                  <c:v>205.4</c:v>
                </c:pt>
                <c:pt idx="12324">
                  <c:v>205.41666666666666</c:v>
                </c:pt>
                <c:pt idx="12325">
                  <c:v>205.43333333333334</c:v>
                </c:pt>
                <c:pt idx="12326">
                  <c:v>205.45</c:v>
                </c:pt>
                <c:pt idx="12327">
                  <c:v>205.46666666666667</c:v>
                </c:pt>
                <c:pt idx="12328">
                  <c:v>205.48333333333332</c:v>
                </c:pt>
                <c:pt idx="12329">
                  <c:v>205.5</c:v>
                </c:pt>
                <c:pt idx="12330">
                  <c:v>205.51666666666668</c:v>
                </c:pt>
                <c:pt idx="12331">
                  <c:v>205.53333333333333</c:v>
                </c:pt>
                <c:pt idx="12332">
                  <c:v>205.55</c:v>
                </c:pt>
                <c:pt idx="12333">
                  <c:v>205.56666666666666</c:v>
                </c:pt>
                <c:pt idx="12334">
                  <c:v>205.58333333333334</c:v>
                </c:pt>
                <c:pt idx="12335">
                  <c:v>205.6</c:v>
                </c:pt>
                <c:pt idx="12336">
                  <c:v>205.61666666666667</c:v>
                </c:pt>
                <c:pt idx="12337">
                  <c:v>205.63333333333333</c:v>
                </c:pt>
                <c:pt idx="12338">
                  <c:v>205.65</c:v>
                </c:pt>
                <c:pt idx="12339">
                  <c:v>205.66666666666666</c:v>
                </c:pt>
                <c:pt idx="12340">
                  <c:v>205.68333333333334</c:v>
                </c:pt>
                <c:pt idx="12341">
                  <c:v>205.7</c:v>
                </c:pt>
                <c:pt idx="12342">
                  <c:v>205.71666666666667</c:v>
                </c:pt>
                <c:pt idx="12343">
                  <c:v>205.73333333333332</c:v>
                </c:pt>
                <c:pt idx="12344">
                  <c:v>205.75</c:v>
                </c:pt>
                <c:pt idx="12345">
                  <c:v>205.76666666666668</c:v>
                </c:pt>
                <c:pt idx="12346">
                  <c:v>205.78333333333333</c:v>
                </c:pt>
                <c:pt idx="12347">
                  <c:v>205.8</c:v>
                </c:pt>
                <c:pt idx="12348">
                  <c:v>205.81666666666666</c:v>
                </c:pt>
                <c:pt idx="12349">
                  <c:v>205.83333333333334</c:v>
                </c:pt>
                <c:pt idx="12350">
                  <c:v>205.85</c:v>
                </c:pt>
                <c:pt idx="12351">
                  <c:v>205.86666666666667</c:v>
                </c:pt>
                <c:pt idx="12352">
                  <c:v>205.88333333333333</c:v>
                </c:pt>
                <c:pt idx="12353">
                  <c:v>205.9</c:v>
                </c:pt>
                <c:pt idx="12354">
                  <c:v>205.91666666666666</c:v>
                </c:pt>
                <c:pt idx="12355">
                  <c:v>205.93333333333334</c:v>
                </c:pt>
                <c:pt idx="12356">
                  <c:v>205.95</c:v>
                </c:pt>
                <c:pt idx="12357">
                  <c:v>205.96666666666667</c:v>
                </c:pt>
                <c:pt idx="12358">
                  <c:v>205.98333333333332</c:v>
                </c:pt>
                <c:pt idx="12359">
                  <c:v>206</c:v>
                </c:pt>
                <c:pt idx="12360">
                  <c:v>206.01666666666668</c:v>
                </c:pt>
                <c:pt idx="12361">
                  <c:v>206.03333333333333</c:v>
                </c:pt>
                <c:pt idx="12362">
                  <c:v>206.05</c:v>
                </c:pt>
                <c:pt idx="12363">
                  <c:v>206.06666666666666</c:v>
                </c:pt>
                <c:pt idx="12364">
                  <c:v>206.08333333333334</c:v>
                </c:pt>
                <c:pt idx="12365">
                  <c:v>206.1</c:v>
                </c:pt>
                <c:pt idx="12366">
                  <c:v>206.11666666666667</c:v>
                </c:pt>
                <c:pt idx="12367">
                  <c:v>206.13333333333333</c:v>
                </c:pt>
                <c:pt idx="12368">
                  <c:v>206.15</c:v>
                </c:pt>
                <c:pt idx="12369">
                  <c:v>206.16666666666666</c:v>
                </c:pt>
                <c:pt idx="12370">
                  <c:v>206.18333333333334</c:v>
                </c:pt>
                <c:pt idx="12371">
                  <c:v>206.2</c:v>
                </c:pt>
                <c:pt idx="12372">
                  <c:v>206.21666666666667</c:v>
                </c:pt>
                <c:pt idx="12373">
                  <c:v>206.23333333333332</c:v>
                </c:pt>
                <c:pt idx="12374">
                  <c:v>206.25</c:v>
                </c:pt>
                <c:pt idx="12375">
                  <c:v>206.26666666666668</c:v>
                </c:pt>
                <c:pt idx="12376">
                  <c:v>206.28333333333333</c:v>
                </c:pt>
                <c:pt idx="12377">
                  <c:v>206.3</c:v>
                </c:pt>
                <c:pt idx="12378">
                  <c:v>206.31666666666666</c:v>
                </c:pt>
                <c:pt idx="12379">
                  <c:v>206.33333333333334</c:v>
                </c:pt>
                <c:pt idx="12380">
                  <c:v>206.35</c:v>
                </c:pt>
                <c:pt idx="12381">
                  <c:v>206.36666666666667</c:v>
                </c:pt>
                <c:pt idx="12382">
                  <c:v>206.38333333333333</c:v>
                </c:pt>
                <c:pt idx="12383">
                  <c:v>206.4</c:v>
                </c:pt>
                <c:pt idx="12384">
                  <c:v>206.41666666666666</c:v>
                </c:pt>
                <c:pt idx="12385">
                  <c:v>206.43333333333334</c:v>
                </c:pt>
                <c:pt idx="12386">
                  <c:v>206.45</c:v>
                </c:pt>
                <c:pt idx="12387">
                  <c:v>206.46666666666667</c:v>
                </c:pt>
                <c:pt idx="12388">
                  <c:v>206.48333333333332</c:v>
                </c:pt>
                <c:pt idx="12389">
                  <c:v>206.5</c:v>
                </c:pt>
                <c:pt idx="12390">
                  <c:v>206.51666666666668</c:v>
                </c:pt>
                <c:pt idx="12391">
                  <c:v>206.53333333333333</c:v>
                </c:pt>
                <c:pt idx="12392">
                  <c:v>206.55</c:v>
                </c:pt>
                <c:pt idx="12393">
                  <c:v>206.56666666666666</c:v>
                </c:pt>
                <c:pt idx="12394">
                  <c:v>206.58333333333334</c:v>
                </c:pt>
                <c:pt idx="12395">
                  <c:v>206.6</c:v>
                </c:pt>
                <c:pt idx="12396">
                  <c:v>206.61666666666667</c:v>
                </c:pt>
                <c:pt idx="12397">
                  <c:v>206.63333333333333</c:v>
                </c:pt>
                <c:pt idx="12398">
                  <c:v>206.65</c:v>
                </c:pt>
                <c:pt idx="12399">
                  <c:v>206.66666666666666</c:v>
                </c:pt>
                <c:pt idx="12400">
                  <c:v>206.68333333333334</c:v>
                </c:pt>
                <c:pt idx="12401">
                  <c:v>206.7</c:v>
                </c:pt>
                <c:pt idx="12402">
                  <c:v>206.71666666666667</c:v>
                </c:pt>
                <c:pt idx="12403">
                  <c:v>206.73333333333332</c:v>
                </c:pt>
                <c:pt idx="12404">
                  <c:v>206.75</c:v>
                </c:pt>
                <c:pt idx="12405">
                  <c:v>206.76666666666668</c:v>
                </c:pt>
                <c:pt idx="12406">
                  <c:v>206.78333333333333</c:v>
                </c:pt>
                <c:pt idx="12407">
                  <c:v>206.8</c:v>
                </c:pt>
                <c:pt idx="12408">
                  <c:v>206.81666666666666</c:v>
                </c:pt>
                <c:pt idx="12409">
                  <c:v>206.83333333333334</c:v>
                </c:pt>
                <c:pt idx="12410">
                  <c:v>206.85</c:v>
                </c:pt>
                <c:pt idx="12411">
                  <c:v>206.86666666666667</c:v>
                </c:pt>
                <c:pt idx="12412">
                  <c:v>206.88333333333333</c:v>
                </c:pt>
                <c:pt idx="12413">
                  <c:v>206.9</c:v>
                </c:pt>
                <c:pt idx="12414">
                  <c:v>206.91666666666666</c:v>
                </c:pt>
                <c:pt idx="12415">
                  <c:v>206.93333333333334</c:v>
                </c:pt>
                <c:pt idx="12416">
                  <c:v>206.95</c:v>
                </c:pt>
                <c:pt idx="12417">
                  <c:v>206.96666666666667</c:v>
                </c:pt>
                <c:pt idx="12418">
                  <c:v>206.98333333333332</c:v>
                </c:pt>
                <c:pt idx="12419">
                  <c:v>207</c:v>
                </c:pt>
                <c:pt idx="12420">
                  <c:v>207.01666666666668</c:v>
                </c:pt>
                <c:pt idx="12421">
                  <c:v>207.03333333333333</c:v>
                </c:pt>
                <c:pt idx="12422">
                  <c:v>207.05</c:v>
                </c:pt>
                <c:pt idx="12423">
                  <c:v>207.06666666666666</c:v>
                </c:pt>
                <c:pt idx="12424">
                  <c:v>207.08333333333334</c:v>
                </c:pt>
                <c:pt idx="12425">
                  <c:v>207.1</c:v>
                </c:pt>
                <c:pt idx="12426">
                  <c:v>207.11666666666667</c:v>
                </c:pt>
                <c:pt idx="12427">
                  <c:v>207.13333333333333</c:v>
                </c:pt>
                <c:pt idx="12428">
                  <c:v>207.15</c:v>
                </c:pt>
                <c:pt idx="12429">
                  <c:v>207.16666666666666</c:v>
                </c:pt>
                <c:pt idx="12430">
                  <c:v>207.18333333333334</c:v>
                </c:pt>
                <c:pt idx="12431">
                  <c:v>207.2</c:v>
                </c:pt>
                <c:pt idx="12432">
                  <c:v>207.21666666666667</c:v>
                </c:pt>
                <c:pt idx="12433">
                  <c:v>207.23333333333332</c:v>
                </c:pt>
                <c:pt idx="12434">
                  <c:v>207.25</c:v>
                </c:pt>
                <c:pt idx="12435">
                  <c:v>207.26666666666668</c:v>
                </c:pt>
                <c:pt idx="12436">
                  <c:v>207.28333333333333</c:v>
                </c:pt>
                <c:pt idx="12437">
                  <c:v>207.3</c:v>
                </c:pt>
                <c:pt idx="12438">
                  <c:v>207.31666666666666</c:v>
                </c:pt>
                <c:pt idx="12439">
                  <c:v>207.33333333333334</c:v>
                </c:pt>
                <c:pt idx="12440">
                  <c:v>207.35</c:v>
                </c:pt>
                <c:pt idx="12441">
                  <c:v>207.36666666666667</c:v>
                </c:pt>
                <c:pt idx="12442">
                  <c:v>207.38333333333333</c:v>
                </c:pt>
                <c:pt idx="12443">
                  <c:v>207.4</c:v>
                </c:pt>
                <c:pt idx="12444">
                  <c:v>207.41666666666666</c:v>
                </c:pt>
                <c:pt idx="12445">
                  <c:v>207.43333333333334</c:v>
                </c:pt>
                <c:pt idx="12446">
                  <c:v>207.45</c:v>
                </c:pt>
                <c:pt idx="12447">
                  <c:v>207.46666666666667</c:v>
                </c:pt>
                <c:pt idx="12448">
                  <c:v>207.48333333333332</c:v>
                </c:pt>
                <c:pt idx="12449">
                  <c:v>207.5</c:v>
                </c:pt>
                <c:pt idx="12450">
                  <c:v>207.51666666666668</c:v>
                </c:pt>
                <c:pt idx="12451">
                  <c:v>207.53333333333333</c:v>
                </c:pt>
                <c:pt idx="12452">
                  <c:v>207.55</c:v>
                </c:pt>
                <c:pt idx="12453">
                  <c:v>207.56666666666666</c:v>
                </c:pt>
                <c:pt idx="12454">
                  <c:v>207.58333333333334</c:v>
                </c:pt>
                <c:pt idx="12455">
                  <c:v>207.6</c:v>
                </c:pt>
                <c:pt idx="12456">
                  <c:v>207.61666666666667</c:v>
                </c:pt>
                <c:pt idx="12457">
                  <c:v>207.63333333333333</c:v>
                </c:pt>
                <c:pt idx="12458">
                  <c:v>207.65</c:v>
                </c:pt>
                <c:pt idx="12459">
                  <c:v>207.66666666666666</c:v>
                </c:pt>
                <c:pt idx="12460">
                  <c:v>207.68333333333334</c:v>
                </c:pt>
                <c:pt idx="12461">
                  <c:v>207.7</c:v>
                </c:pt>
                <c:pt idx="12462">
                  <c:v>207.71666666666667</c:v>
                </c:pt>
                <c:pt idx="12463">
                  <c:v>207.73333333333332</c:v>
                </c:pt>
                <c:pt idx="12464">
                  <c:v>207.75</c:v>
                </c:pt>
                <c:pt idx="12465">
                  <c:v>207.76666666666668</c:v>
                </c:pt>
                <c:pt idx="12466">
                  <c:v>207.78333333333333</c:v>
                </c:pt>
                <c:pt idx="12467">
                  <c:v>207.8</c:v>
                </c:pt>
                <c:pt idx="12468">
                  <c:v>207.81666666666666</c:v>
                </c:pt>
                <c:pt idx="12469">
                  <c:v>207.83333333333334</c:v>
                </c:pt>
                <c:pt idx="12470">
                  <c:v>207.85</c:v>
                </c:pt>
                <c:pt idx="12471">
                  <c:v>207.86666666666667</c:v>
                </c:pt>
                <c:pt idx="12472">
                  <c:v>207.88333333333333</c:v>
                </c:pt>
                <c:pt idx="12473">
                  <c:v>207.9</c:v>
                </c:pt>
                <c:pt idx="12474">
                  <c:v>207.91666666666666</c:v>
                </c:pt>
                <c:pt idx="12475">
                  <c:v>207.93333333333334</c:v>
                </c:pt>
                <c:pt idx="12476">
                  <c:v>207.95</c:v>
                </c:pt>
                <c:pt idx="12477">
                  <c:v>207.96666666666667</c:v>
                </c:pt>
                <c:pt idx="12478">
                  <c:v>207.98333333333332</c:v>
                </c:pt>
                <c:pt idx="12479">
                  <c:v>208</c:v>
                </c:pt>
                <c:pt idx="12480">
                  <c:v>208.01666666666668</c:v>
                </c:pt>
                <c:pt idx="12481">
                  <c:v>208.03333333333333</c:v>
                </c:pt>
                <c:pt idx="12482">
                  <c:v>208.05</c:v>
                </c:pt>
                <c:pt idx="12483">
                  <c:v>208.06666666666666</c:v>
                </c:pt>
                <c:pt idx="12484">
                  <c:v>208.08333333333334</c:v>
                </c:pt>
                <c:pt idx="12485">
                  <c:v>208.1</c:v>
                </c:pt>
                <c:pt idx="12486">
                  <c:v>208.11666666666667</c:v>
                </c:pt>
                <c:pt idx="12487">
                  <c:v>208.13333333333333</c:v>
                </c:pt>
                <c:pt idx="12488">
                  <c:v>208.15</c:v>
                </c:pt>
                <c:pt idx="12489">
                  <c:v>208.16666666666666</c:v>
                </c:pt>
                <c:pt idx="12490">
                  <c:v>208.18333333333334</c:v>
                </c:pt>
                <c:pt idx="12491">
                  <c:v>208.2</c:v>
                </c:pt>
                <c:pt idx="12492">
                  <c:v>208.21666666666667</c:v>
                </c:pt>
                <c:pt idx="12493">
                  <c:v>208.23333333333332</c:v>
                </c:pt>
                <c:pt idx="12494">
                  <c:v>208.25</c:v>
                </c:pt>
                <c:pt idx="12495">
                  <c:v>208.26666666666668</c:v>
                </c:pt>
                <c:pt idx="12496">
                  <c:v>208.28333333333333</c:v>
                </c:pt>
                <c:pt idx="12497">
                  <c:v>208.3</c:v>
                </c:pt>
                <c:pt idx="12498">
                  <c:v>208.31666666666666</c:v>
                </c:pt>
                <c:pt idx="12499">
                  <c:v>208.33333333333334</c:v>
                </c:pt>
                <c:pt idx="12500">
                  <c:v>208.35</c:v>
                </c:pt>
                <c:pt idx="12501">
                  <c:v>208.36666666666667</c:v>
                </c:pt>
                <c:pt idx="12502">
                  <c:v>208.38333333333333</c:v>
                </c:pt>
                <c:pt idx="12503">
                  <c:v>208.4</c:v>
                </c:pt>
                <c:pt idx="12504">
                  <c:v>208.41666666666666</c:v>
                </c:pt>
                <c:pt idx="12505">
                  <c:v>208.43333333333334</c:v>
                </c:pt>
                <c:pt idx="12506">
                  <c:v>208.45</c:v>
                </c:pt>
                <c:pt idx="12507">
                  <c:v>208.46666666666667</c:v>
                </c:pt>
                <c:pt idx="12508">
                  <c:v>208.48333333333332</c:v>
                </c:pt>
                <c:pt idx="12509">
                  <c:v>208.5</c:v>
                </c:pt>
                <c:pt idx="12510">
                  <c:v>208.51666666666668</c:v>
                </c:pt>
                <c:pt idx="12511">
                  <c:v>208.53333333333333</c:v>
                </c:pt>
                <c:pt idx="12512">
                  <c:v>208.55</c:v>
                </c:pt>
                <c:pt idx="12513">
                  <c:v>208.56666666666666</c:v>
                </c:pt>
                <c:pt idx="12514">
                  <c:v>208.58333333333334</c:v>
                </c:pt>
                <c:pt idx="12515">
                  <c:v>208.6</c:v>
                </c:pt>
                <c:pt idx="12516">
                  <c:v>208.61666666666667</c:v>
                </c:pt>
                <c:pt idx="12517">
                  <c:v>208.63333333333333</c:v>
                </c:pt>
                <c:pt idx="12518">
                  <c:v>208.65</c:v>
                </c:pt>
                <c:pt idx="12519">
                  <c:v>208.66666666666666</c:v>
                </c:pt>
                <c:pt idx="12520">
                  <c:v>208.68333333333334</c:v>
                </c:pt>
                <c:pt idx="12521">
                  <c:v>208.7</c:v>
                </c:pt>
                <c:pt idx="12522">
                  <c:v>208.71666666666667</c:v>
                </c:pt>
                <c:pt idx="12523">
                  <c:v>208.73333333333332</c:v>
                </c:pt>
                <c:pt idx="12524">
                  <c:v>208.75</c:v>
                </c:pt>
                <c:pt idx="12525">
                  <c:v>208.76666666666668</c:v>
                </c:pt>
                <c:pt idx="12526">
                  <c:v>208.78333333333333</c:v>
                </c:pt>
                <c:pt idx="12527">
                  <c:v>208.8</c:v>
                </c:pt>
                <c:pt idx="12528">
                  <c:v>208.81666666666666</c:v>
                </c:pt>
                <c:pt idx="12529">
                  <c:v>208.83333333333334</c:v>
                </c:pt>
                <c:pt idx="12530">
                  <c:v>208.85</c:v>
                </c:pt>
                <c:pt idx="12531">
                  <c:v>208.86666666666667</c:v>
                </c:pt>
                <c:pt idx="12532">
                  <c:v>208.88333333333333</c:v>
                </c:pt>
                <c:pt idx="12533">
                  <c:v>208.9</c:v>
                </c:pt>
                <c:pt idx="12534">
                  <c:v>208.91666666666666</c:v>
                </c:pt>
                <c:pt idx="12535">
                  <c:v>208.93333333333334</c:v>
                </c:pt>
                <c:pt idx="12536">
                  <c:v>208.95</c:v>
                </c:pt>
                <c:pt idx="12537">
                  <c:v>208.96666666666667</c:v>
                </c:pt>
                <c:pt idx="12538">
                  <c:v>208.98333333333332</c:v>
                </c:pt>
                <c:pt idx="12539">
                  <c:v>209</c:v>
                </c:pt>
                <c:pt idx="12540">
                  <c:v>209.01666666666668</c:v>
                </c:pt>
                <c:pt idx="12541">
                  <c:v>209.03333333333333</c:v>
                </c:pt>
                <c:pt idx="12542">
                  <c:v>209.05</c:v>
                </c:pt>
                <c:pt idx="12543">
                  <c:v>209.06666666666666</c:v>
                </c:pt>
                <c:pt idx="12544">
                  <c:v>209.08333333333334</c:v>
                </c:pt>
                <c:pt idx="12545">
                  <c:v>209.1</c:v>
                </c:pt>
                <c:pt idx="12546">
                  <c:v>209.11666666666667</c:v>
                </c:pt>
                <c:pt idx="12547">
                  <c:v>209.13333333333333</c:v>
                </c:pt>
                <c:pt idx="12548">
                  <c:v>209.15</c:v>
                </c:pt>
                <c:pt idx="12549">
                  <c:v>209.16666666666666</c:v>
                </c:pt>
                <c:pt idx="12550">
                  <c:v>209.18333333333334</c:v>
                </c:pt>
                <c:pt idx="12551">
                  <c:v>209.2</c:v>
                </c:pt>
                <c:pt idx="12552">
                  <c:v>209.21666666666667</c:v>
                </c:pt>
                <c:pt idx="12553">
                  <c:v>209.23333333333332</c:v>
                </c:pt>
                <c:pt idx="12554">
                  <c:v>209.25</c:v>
                </c:pt>
                <c:pt idx="12555">
                  <c:v>209.26666666666668</c:v>
                </c:pt>
                <c:pt idx="12556">
                  <c:v>209.28333333333333</c:v>
                </c:pt>
                <c:pt idx="12557">
                  <c:v>209.3</c:v>
                </c:pt>
                <c:pt idx="12558">
                  <c:v>209.31666666666666</c:v>
                </c:pt>
                <c:pt idx="12559">
                  <c:v>209.33333333333334</c:v>
                </c:pt>
                <c:pt idx="12560">
                  <c:v>209.35</c:v>
                </c:pt>
                <c:pt idx="12561">
                  <c:v>209.36666666666667</c:v>
                </c:pt>
                <c:pt idx="12562">
                  <c:v>209.38333333333333</c:v>
                </c:pt>
                <c:pt idx="12563">
                  <c:v>209.4</c:v>
                </c:pt>
                <c:pt idx="12564">
                  <c:v>209.41666666666666</c:v>
                </c:pt>
                <c:pt idx="12565">
                  <c:v>209.43333333333334</c:v>
                </c:pt>
                <c:pt idx="12566">
                  <c:v>209.45</c:v>
                </c:pt>
                <c:pt idx="12567">
                  <c:v>209.46666666666667</c:v>
                </c:pt>
                <c:pt idx="12568">
                  <c:v>209.48333333333332</c:v>
                </c:pt>
                <c:pt idx="12569">
                  <c:v>209.5</c:v>
                </c:pt>
                <c:pt idx="12570">
                  <c:v>209.51666666666668</c:v>
                </c:pt>
                <c:pt idx="12571">
                  <c:v>209.53333333333333</c:v>
                </c:pt>
                <c:pt idx="12572">
                  <c:v>209.55</c:v>
                </c:pt>
                <c:pt idx="12573">
                  <c:v>209.56666666666666</c:v>
                </c:pt>
                <c:pt idx="12574">
                  <c:v>209.58333333333334</c:v>
                </c:pt>
                <c:pt idx="12575">
                  <c:v>209.6</c:v>
                </c:pt>
                <c:pt idx="12576">
                  <c:v>209.61666666666667</c:v>
                </c:pt>
                <c:pt idx="12577">
                  <c:v>209.63333333333333</c:v>
                </c:pt>
                <c:pt idx="12578">
                  <c:v>209.65</c:v>
                </c:pt>
                <c:pt idx="12579">
                  <c:v>209.66666666666666</c:v>
                </c:pt>
                <c:pt idx="12580">
                  <c:v>209.68333333333334</c:v>
                </c:pt>
                <c:pt idx="12581">
                  <c:v>209.7</c:v>
                </c:pt>
                <c:pt idx="12582">
                  <c:v>209.71666666666667</c:v>
                </c:pt>
                <c:pt idx="12583">
                  <c:v>209.73333333333332</c:v>
                </c:pt>
                <c:pt idx="12584">
                  <c:v>209.75</c:v>
                </c:pt>
                <c:pt idx="12585">
                  <c:v>209.76666666666668</c:v>
                </c:pt>
                <c:pt idx="12586">
                  <c:v>209.78333333333333</c:v>
                </c:pt>
                <c:pt idx="12587">
                  <c:v>209.8</c:v>
                </c:pt>
                <c:pt idx="12588">
                  <c:v>209.81666666666666</c:v>
                </c:pt>
                <c:pt idx="12589">
                  <c:v>209.83333333333334</c:v>
                </c:pt>
                <c:pt idx="12590">
                  <c:v>209.85</c:v>
                </c:pt>
                <c:pt idx="12591">
                  <c:v>209.86666666666667</c:v>
                </c:pt>
                <c:pt idx="12592">
                  <c:v>209.88333333333333</c:v>
                </c:pt>
                <c:pt idx="12593">
                  <c:v>209.9</c:v>
                </c:pt>
                <c:pt idx="12594">
                  <c:v>209.91666666666666</c:v>
                </c:pt>
                <c:pt idx="12595">
                  <c:v>209.93333333333334</c:v>
                </c:pt>
                <c:pt idx="12596">
                  <c:v>209.95</c:v>
                </c:pt>
                <c:pt idx="12597">
                  <c:v>209.96666666666667</c:v>
                </c:pt>
                <c:pt idx="12598">
                  <c:v>209.98333333333332</c:v>
                </c:pt>
                <c:pt idx="12599">
                  <c:v>210</c:v>
                </c:pt>
                <c:pt idx="12600">
                  <c:v>210.01666666666668</c:v>
                </c:pt>
                <c:pt idx="12601">
                  <c:v>210.03333333333333</c:v>
                </c:pt>
                <c:pt idx="12602">
                  <c:v>210.05</c:v>
                </c:pt>
                <c:pt idx="12603">
                  <c:v>210.06666666666666</c:v>
                </c:pt>
                <c:pt idx="12604">
                  <c:v>210.08333333333334</c:v>
                </c:pt>
                <c:pt idx="12605">
                  <c:v>210.1</c:v>
                </c:pt>
                <c:pt idx="12606">
                  <c:v>210.11666666666667</c:v>
                </c:pt>
                <c:pt idx="12607">
                  <c:v>210.13333333333333</c:v>
                </c:pt>
                <c:pt idx="12608">
                  <c:v>210.15</c:v>
                </c:pt>
                <c:pt idx="12609">
                  <c:v>210.16666666666666</c:v>
                </c:pt>
                <c:pt idx="12610">
                  <c:v>210.18333333333334</c:v>
                </c:pt>
                <c:pt idx="12611">
                  <c:v>210.2</c:v>
                </c:pt>
                <c:pt idx="12612">
                  <c:v>210.21666666666667</c:v>
                </c:pt>
                <c:pt idx="12613">
                  <c:v>210.23333333333332</c:v>
                </c:pt>
                <c:pt idx="12614">
                  <c:v>210.25</c:v>
                </c:pt>
                <c:pt idx="12615">
                  <c:v>210.26666666666668</c:v>
                </c:pt>
                <c:pt idx="12616">
                  <c:v>210.28333333333333</c:v>
                </c:pt>
                <c:pt idx="12617">
                  <c:v>210.3</c:v>
                </c:pt>
                <c:pt idx="12618">
                  <c:v>210.31666666666666</c:v>
                </c:pt>
                <c:pt idx="12619">
                  <c:v>210.33333333333334</c:v>
                </c:pt>
                <c:pt idx="12620">
                  <c:v>210.35</c:v>
                </c:pt>
                <c:pt idx="12621">
                  <c:v>210.36666666666667</c:v>
                </c:pt>
                <c:pt idx="12622">
                  <c:v>210.38333333333333</c:v>
                </c:pt>
                <c:pt idx="12623">
                  <c:v>210.4</c:v>
                </c:pt>
                <c:pt idx="12624">
                  <c:v>210.41666666666666</c:v>
                </c:pt>
                <c:pt idx="12625">
                  <c:v>210.43333333333334</c:v>
                </c:pt>
                <c:pt idx="12626">
                  <c:v>210.45</c:v>
                </c:pt>
                <c:pt idx="12627">
                  <c:v>210.46666666666667</c:v>
                </c:pt>
                <c:pt idx="12628">
                  <c:v>210.48333333333332</c:v>
                </c:pt>
                <c:pt idx="12629">
                  <c:v>210.5</c:v>
                </c:pt>
                <c:pt idx="12630">
                  <c:v>210.51666666666668</c:v>
                </c:pt>
                <c:pt idx="12631">
                  <c:v>210.53333333333333</c:v>
                </c:pt>
                <c:pt idx="12632">
                  <c:v>210.55</c:v>
                </c:pt>
                <c:pt idx="12633">
                  <c:v>210.56666666666666</c:v>
                </c:pt>
                <c:pt idx="12634">
                  <c:v>210.58333333333334</c:v>
                </c:pt>
                <c:pt idx="12635">
                  <c:v>210.6</c:v>
                </c:pt>
                <c:pt idx="12636">
                  <c:v>210.61666666666667</c:v>
                </c:pt>
                <c:pt idx="12637">
                  <c:v>210.63333333333333</c:v>
                </c:pt>
                <c:pt idx="12638">
                  <c:v>210.65</c:v>
                </c:pt>
                <c:pt idx="12639">
                  <c:v>210.66666666666666</c:v>
                </c:pt>
                <c:pt idx="12640">
                  <c:v>210.68333333333334</c:v>
                </c:pt>
                <c:pt idx="12641">
                  <c:v>210.7</c:v>
                </c:pt>
                <c:pt idx="12642">
                  <c:v>210.71666666666667</c:v>
                </c:pt>
                <c:pt idx="12643">
                  <c:v>210.73333333333332</c:v>
                </c:pt>
                <c:pt idx="12644">
                  <c:v>210.75</c:v>
                </c:pt>
                <c:pt idx="12645">
                  <c:v>210.76666666666668</c:v>
                </c:pt>
                <c:pt idx="12646">
                  <c:v>210.78333333333333</c:v>
                </c:pt>
                <c:pt idx="12647">
                  <c:v>210.8</c:v>
                </c:pt>
                <c:pt idx="12648">
                  <c:v>210.81666666666666</c:v>
                </c:pt>
                <c:pt idx="12649">
                  <c:v>210.83333333333334</c:v>
                </c:pt>
                <c:pt idx="12650">
                  <c:v>210.85</c:v>
                </c:pt>
                <c:pt idx="12651">
                  <c:v>210.86666666666667</c:v>
                </c:pt>
                <c:pt idx="12652">
                  <c:v>210.88333333333333</c:v>
                </c:pt>
                <c:pt idx="12653">
                  <c:v>210.9</c:v>
                </c:pt>
                <c:pt idx="12654">
                  <c:v>210.91666666666666</c:v>
                </c:pt>
                <c:pt idx="12655">
                  <c:v>210.93333333333334</c:v>
                </c:pt>
                <c:pt idx="12656">
                  <c:v>210.95</c:v>
                </c:pt>
                <c:pt idx="12657">
                  <c:v>210.96666666666667</c:v>
                </c:pt>
                <c:pt idx="12658">
                  <c:v>210.98333333333332</c:v>
                </c:pt>
                <c:pt idx="12659">
                  <c:v>211</c:v>
                </c:pt>
                <c:pt idx="12660">
                  <c:v>211.01666666666668</c:v>
                </c:pt>
                <c:pt idx="12661">
                  <c:v>211.03333333333333</c:v>
                </c:pt>
                <c:pt idx="12662">
                  <c:v>211.05</c:v>
                </c:pt>
                <c:pt idx="12663">
                  <c:v>211.06666666666666</c:v>
                </c:pt>
                <c:pt idx="12664">
                  <c:v>211.08333333333334</c:v>
                </c:pt>
                <c:pt idx="12665">
                  <c:v>211.1</c:v>
                </c:pt>
                <c:pt idx="12666">
                  <c:v>211.11666666666667</c:v>
                </c:pt>
                <c:pt idx="12667">
                  <c:v>211.13333333333333</c:v>
                </c:pt>
                <c:pt idx="12668">
                  <c:v>211.15</c:v>
                </c:pt>
                <c:pt idx="12669">
                  <c:v>211.16666666666666</c:v>
                </c:pt>
                <c:pt idx="12670">
                  <c:v>211.18333333333334</c:v>
                </c:pt>
                <c:pt idx="12671">
                  <c:v>211.2</c:v>
                </c:pt>
                <c:pt idx="12672">
                  <c:v>211.21666666666667</c:v>
                </c:pt>
                <c:pt idx="12673">
                  <c:v>211.23333333333332</c:v>
                </c:pt>
                <c:pt idx="12674">
                  <c:v>211.25</c:v>
                </c:pt>
                <c:pt idx="12675">
                  <c:v>211.26666666666668</c:v>
                </c:pt>
                <c:pt idx="12676">
                  <c:v>211.28333333333333</c:v>
                </c:pt>
                <c:pt idx="12677">
                  <c:v>211.3</c:v>
                </c:pt>
                <c:pt idx="12678">
                  <c:v>211.31666666666666</c:v>
                </c:pt>
                <c:pt idx="12679">
                  <c:v>211.33333333333334</c:v>
                </c:pt>
                <c:pt idx="12680">
                  <c:v>211.35</c:v>
                </c:pt>
                <c:pt idx="12681">
                  <c:v>211.36666666666667</c:v>
                </c:pt>
                <c:pt idx="12682">
                  <c:v>211.38333333333333</c:v>
                </c:pt>
                <c:pt idx="12683">
                  <c:v>211.4</c:v>
                </c:pt>
                <c:pt idx="12684">
                  <c:v>211.41666666666666</c:v>
                </c:pt>
                <c:pt idx="12685">
                  <c:v>211.43333333333334</c:v>
                </c:pt>
                <c:pt idx="12686">
                  <c:v>211.45</c:v>
                </c:pt>
                <c:pt idx="12687">
                  <c:v>211.46666666666667</c:v>
                </c:pt>
                <c:pt idx="12688">
                  <c:v>211.48333333333332</c:v>
                </c:pt>
                <c:pt idx="12689">
                  <c:v>211.5</c:v>
                </c:pt>
                <c:pt idx="12690">
                  <c:v>211.51666666666668</c:v>
                </c:pt>
                <c:pt idx="12691">
                  <c:v>211.53333333333333</c:v>
                </c:pt>
                <c:pt idx="12692">
                  <c:v>211.55</c:v>
                </c:pt>
                <c:pt idx="12693">
                  <c:v>211.56666666666666</c:v>
                </c:pt>
                <c:pt idx="12694">
                  <c:v>211.58333333333334</c:v>
                </c:pt>
                <c:pt idx="12695">
                  <c:v>211.6</c:v>
                </c:pt>
                <c:pt idx="12696">
                  <c:v>211.61666666666667</c:v>
                </c:pt>
                <c:pt idx="12697">
                  <c:v>211.63333333333333</c:v>
                </c:pt>
                <c:pt idx="12698">
                  <c:v>211.65</c:v>
                </c:pt>
                <c:pt idx="12699">
                  <c:v>211.66666666666666</c:v>
                </c:pt>
                <c:pt idx="12700">
                  <c:v>211.68333333333334</c:v>
                </c:pt>
                <c:pt idx="12701">
                  <c:v>211.7</c:v>
                </c:pt>
                <c:pt idx="12702">
                  <c:v>211.71666666666667</c:v>
                </c:pt>
                <c:pt idx="12703">
                  <c:v>211.73333333333332</c:v>
                </c:pt>
                <c:pt idx="12704">
                  <c:v>211.75</c:v>
                </c:pt>
                <c:pt idx="12705">
                  <c:v>211.76666666666668</c:v>
                </c:pt>
                <c:pt idx="12706">
                  <c:v>211.78333333333333</c:v>
                </c:pt>
                <c:pt idx="12707">
                  <c:v>211.8</c:v>
                </c:pt>
                <c:pt idx="12708">
                  <c:v>211.81666666666666</c:v>
                </c:pt>
                <c:pt idx="12709">
                  <c:v>211.83333333333334</c:v>
                </c:pt>
                <c:pt idx="12710">
                  <c:v>211.85</c:v>
                </c:pt>
                <c:pt idx="12711">
                  <c:v>211.86666666666667</c:v>
                </c:pt>
                <c:pt idx="12712">
                  <c:v>211.88333333333333</c:v>
                </c:pt>
                <c:pt idx="12713">
                  <c:v>211.9</c:v>
                </c:pt>
                <c:pt idx="12714">
                  <c:v>211.91666666666666</c:v>
                </c:pt>
                <c:pt idx="12715">
                  <c:v>211.93333333333334</c:v>
                </c:pt>
                <c:pt idx="12716">
                  <c:v>211.95</c:v>
                </c:pt>
                <c:pt idx="12717">
                  <c:v>211.96666666666667</c:v>
                </c:pt>
                <c:pt idx="12718">
                  <c:v>211.98333333333332</c:v>
                </c:pt>
                <c:pt idx="12719">
                  <c:v>212</c:v>
                </c:pt>
                <c:pt idx="12720">
                  <c:v>212.01666666666668</c:v>
                </c:pt>
                <c:pt idx="12721">
                  <c:v>212.03333333333333</c:v>
                </c:pt>
                <c:pt idx="12722">
                  <c:v>212.05</c:v>
                </c:pt>
                <c:pt idx="12723">
                  <c:v>212.06666666666666</c:v>
                </c:pt>
                <c:pt idx="12724">
                  <c:v>212.08333333333334</c:v>
                </c:pt>
                <c:pt idx="12725">
                  <c:v>212.1</c:v>
                </c:pt>
                <c:pt idx="12726">
                  <c:v>212.11666666666667</c:v>
                </c:pt>
                <c:pt idx="12727">
                  <c:v>212.13333333333333</c:v>
                </c:pt>
                <c:pt idx="12728">
                  <c:v>212.15</c:v>
                </c:pt>
                <c:pt idx="12729">
                  <c:v>212.16666666666666</c:v>
                </c:pt>
                <c:pt idx="12730">
                  <c:v>212.18333333333334</c:v>
                </c:pt>
                <c:pt idx="12731">
                  <c:v>212.2</c:v>
                </c:pt>
                <c:pt idx="12732">
                  <c:v>212.21666666666667</c:v>
                </c:pt>
                <c:pt idx="12733">
                  <c:v>212.23333333333332</c:v>
                </c:pt>
                <c:pt idx="12734">
                  <c:v>212.25</c:v>
                </c:pt>
                <c:pt idx="12735">
                  <c:v>212.26666666666668</c:v>
                </c:pt>
                <c:pt idx="12736">
                  <c:v>212.28333333333333</c:v>
                </c:pt>
                <c:pt idx="12737">
                  <c:v>212.3</c:v>
                </c:pt>
                <c:pt idx="12738">
                  <c:v>212.31666666666666</c:v>
                </c:pt>
                <c:pt idx="12739">
                  <c:v>212.33333333333334</c:v>
                </c:pt>
                <c:pt idx="12740">
                  <c:v>212.35</c:v>
                </c:pt>
                <c:pt idx="12741">
                  <c:v>212.36666666666667</c:v>
                </c:pt>
                <c:pt idx="12742">
                  <c:v>212.38333333333333</c:v>
                </c:pt>
                <c:pt idx="12743">
                  <c:v>212.4</c:v>
                </c:pt>
                <c:pt idx="12744">
                  <c:v>212.41666666666666</c:v>
                </c:pt>
                <c:pt idx="12745">
                  <c:v>212.43333333333334</c:v>
                </c:pt>
                <c:pt idx="12746">
                  <c:v>212.45</c:v>
                </c:pt>
                <c:pt idx="12747">
                  <c:v>212.46666666666667</c:v>
                </c:pt>
                <c:pt idx="12748">
                  <c:v>212.48333333333332</c:v>
                </c:pt>
                <c:pt idx="12749">
                  <c:v>212.5</c:v>
                </c:pt>
                <c:pt idx="12750">
                  <c:v>212.51666666666668</c:v>
                </c:pt>
                <c:pt idx="12751">
                  <c:v>212.53333333333333</c:v>
                </c:pt>
                <c:pt idx="12752">
                  <c:v>212.55</c:v>
                </c:pt>
                <c:pt idx="12753">
                  <c:v>212.56666666666666</c:v>
                </c:pt>
                <c:pt idx="12754">
                  <c:v>212.58333333333334</c:v>
                </c:pt>
                <c:pt idx="12755">
                  <c:v>212.6</c:v>
                </c:pt>
                <c:pt idx="12756">
                  <c:v>212.61666666666667</c:v>
                </c:pt>
                <c:pt idx="12757">
                  <c:v>212.63333333333333</c:v>
                </c:pt>
                <c:pt idx="12758">
                  <c:v>212.65</c:v>
                </c:pt>
                <c:pt idx="12759">
                  <c:v>212.66666666666666</c:v>
                </c:pt>
                <c:pt idx="12760">
                  <c:v>212.68333333333334</c:v>
                </c:pt>
                <c:pt idx="12761">
                  <c:v>212.7</c:v>
                </c:pt>
                <c:pt idx="12762">
                  <c:v>212.71666666666667</c:v>
                </c:pt>
                <c:pt idx="12763">
                  <c:v>212.73333333333332</c:v>
                </c:pt>
                <c:pt idx="12764">
                  <c:v>212.75</c:v>
                </c:pt>
                <c:pt idx="12765">
                  <c:v>212.76666666666668</c:v>
                </c:pt>
                <c:pt idx="12766">
                  <c:v>212.78333333333333</c:v>
                </c:pt>
                <c:pt idx="12767">
                  <c:v>212.8</c:v>
                </c:pt>
                <c:pt idx="12768">
                  <c:v>212.81666666666666</c:v>
                </c:pt>
                <c:pt idx="12769">
                  <c:v>212.83333333333334</c:v>
                </c:pt>
                <c:pt idx="12770">
                  <c:v>212.85</c:v>
                </c:pt>
                <c:pt idx="12771">
                  <c:v>212.86666666666667</c:v>
                </c:pt>
                <c:pt idx="12772">
                  <c:v>212.88333333333333</c:v>
                </c:pt>
                <c:pt idx="12773">
                  <c:v>212.9</c:v>
                </c:pt>
                <c:pt idx="12774">
                  <c:v>212.91666666666666</c:v>
                </c:pt>
                <c:pt idx="12775">
                  <c:v>212.93333333333334</c:v>
                </c:pt>
                <c:pt idx="12776">
                  <c:v>212.95</c:v>
                </c:pt>
                <c:pt idx="12777">
                  <c:v>212.96666666666667</c:v>
                </c:pt>
                <c:pt idx="12778">
                  <c:v>212.98333333333332</c:v>
                </c:pt>
                <c:pt idx="12779">
                  <c:v>213</c:v>
                </c:pt>
                <c:pt idx="12780">
                  <c:v>213.01666666666668</c:v>
                </c:pt>
                <c:pt idx="12781">
                  <c:v>213.03333333333333</c:v>
                </c:pt>
                <c:pt idx="12782">
                  <c:v>213.05</c:v>
                </c:pt>
                <c:pt idx="12783">
                  <c:v>213.06666666666666</c:v>
                </c:pt>
                <c:pt idx="12784">
                  <c:v>213.08333333333334</c:v>
                </c:pt>
                <c:pt idx="12785">
                  <c:v>213.1</c:v>
                </c:pt>
                <c:pt idx="12786">
                  <c:v>213.11666666666667</c:v>
                </c:pt>
                <c:pt idx="12787">
                  <c:v>213.13333333333333</c:v>
                </c:pt>
                <c:pt idx="12788">
                  <c:v>213.15</c:v>
                </c:pt>
                <c:pt idx="12789">
                  <c:v>213.16666666666666</c:v>
                </c:pt>
                <c:pt idx="12790">
                  <c:v>213.18333333333334</c:v>
                </c:pt>
                <c:pt idx="12791">
                  <c:v>213.2</c:v>
                </c:pt>
                <c:pt idx="12792">
                  <c:v>213.21666666666667</c:v>
                </c:pt>
                <c:pt idx="12793">
                  <c:v>213.23333333333332</c:v>
                </c:pt>
                <c:pt idx="12794">
                  <c:v>213.25</c:v>
                </c:pt>
                <c:pt idx="12795">
                  <c:v>213.26666666666668</c:v>
                </c:pt>
                <c:pt idx="12796">
                  <c:v>213.28333333333333</c:v>
                </c:pt>
                <c:pt idx="12797">
                  <c:v>213.3</c:v>
                </c:pt>
                <c:pt idx="12798">
                  <c:v>213.31666666666666</c:v>
                </c:pt>
                <c:pt idx="12799">
                  <c:v>213.33333333333334</c:v>
                </c:pt>
                <c:pt idx="12800">
                  <c:v>213.35</c:v>
                </c:pt>
                <c:pt idx="12801">
                  <c:v>213.36666666666667</c:v>
                </c:pt>
                <c:pt idx="12802">
                  <c:v>213.38333333333333</c:v>
                </c:pt>
                <c:pt idx="12803">
                  <c:v>213.4</c:v>
                </c:pt>
                <c:pt idx="12804">
                  <c:v>213.41666666666666</c:v>
                </c:pt>
                <c:pt idx="12805">
                  <c:v>213.43333333333334</c:v>
                </c:pt>
                <c:pt idx="12806">
                  <c:v>213.45</c:v>
                </c:pt>
                <c:pt idx="12807">
                  <c:v>213.46666666666667</c:v>
                </c:pt>
                <c:pt idx="12808">
                  <c:v>213.48333333333332</c:v>
                </c:pt>
                <c:pt idx="12809">
                  <c:v>213.5</c:v>
                </c:pt>
                <c:pt idx="12810">
                  <c:v>213.51666666666668</c:v>
                </c:pt>
                <c:pt idx="12811">
                  <c:v>213.53333333333333</c:v>
                </c:pt>
                <c:pt idx="12812">
                  <c:v>213.55</c:v>
                </c:pt>
                <c:pt idx="12813">
                  <c:v>213.56666666666666</c:v>
                </c:pt>
                <c:pt idx="12814">
                  <c:v>213.58333333333334</c:v>
                </c:pt>
                <c:pt idx="12815">
                  <c:v>213.6</c:v>
                </c:pt>
                <c:pt idx="12816">
                  <c:v>213.61666666666667</c:v>
                </c:pt>
                <c:pt idx="12817">
                  <c:v>213.63333333333333</c:v>
                </c:pt>
                <c:pt idx="12818">
                  <c:v>213.65</c:v>
                </c:pt>
                <c:pt idx="12819">
                  <c:v>213.66666666666666</c:v>
                </c:pt>
                <c:pt idx="12820">
                  <c:v>213.68333333333334</c:v>
                </c:pt>
                <c:pt idx="12821">
                  <c:v>213.7</c:v>
                </c:pt>
                <c:pt idx="12822">
                  <c:v>213.71666666666667</c:v>
                </c:pt>
                <c:pt idx="12823">
                  <c:v>213.73333333333332</c:v>
                </c:pt>
                <c:pt idx="12824">
                  <c:v>213.75</c:v>
                </c:pt>
                <c:pt idx="12825">
                  <c:v>213.76666666666668</c:v>
                </c:pt>
                <c:pt idx="12826">
                  <c:v>213.78333333333333</c:v>
                </c:pt>
                <c:pt idx="12827">
                  <c:v>213.8</c:v>
                </c:pt>
                <c:pt idx="12828">
                  <c:v>213.81666666666666</c:v>
                </c:pt>
                <c:pt idx="12829">
                  <c:v>213.83333333333334</c:v>
                </c:pt>
                <c:pt idx="12830">
                  <c:v>213.85</c:v>
                </c:pt>
                <c:pt idx="12831">
                  <c:v>213.86666666666667</c:v>
                </c:pt>
                <c:pt idx="12832">
                  <c:v>213.88333333333333</c:v>
                </c:pt>
                <c:pt idx="12833">
                  <c:v>213.9</c:v>
                </c:pt>
                <c:pt idx="12834">
                  <c:v>213.91666666666666</c:v>
                </c:pt>
                <c:pt idx="12835">
                  <c:v>213.93333333333334</c:v>
                </c:pt>
                <c:pt idx="12836">
                  <c:v>213.95</c:v>
                </c:pt>
                <c:pt idx="12837">
                  <c:v>213.96666666666667</c:v>
                </c:pt>
                <c:pt idx="12838">
                  <c:v>213.98333333333332</c:v>
                </c:pt>
                <c:pt idx="12839">
                  <c:v>214</c:v>
                </c:pt>
                <c:pt idx="12840">
                  <c:v>214.01666666666668</c:v>
                </c:pt>
                <c:pt idx="12841">
                  <c:v>214.03333333333333</c:v>
                </c:pt>
                <c:pt idx="12842">
                  <c:v>214.05</c:v>
                </c:pt>
                <c:pt idx="12843">
                  <c:v>214.06666666666666</c:v>
                </c:pt>
                <c:pt idx="12844">
                  <c:v>214.08333333333334</c:v>
                </c:pt>
                <c:pt idx="12845">
                  <c:v>214.1</c:v>
                </c:pt>
                <c:pt idx="12846">
                  <c:v>214.11666666666667</c:v>
                </c:pt>
                <c:pt idx="12847">
                  <c:v>214.13333333333333</c:v>
                </c:pt>
                <c:pt idx="12848">
                  <c:v>214.15</c:v>
                </c:pt>
                <c:pt idx="12849">
                  <c:v>214.16666666666666</c:v>
                </c:pt>
                <c:pt idx="12850">
                  <c:v>214.18333333333334</c:v>
                </c:pt>
                <c:pt idx="12851">
                  <c:v>214.2</c:v>
                </c:pt>
                <c:pt idx="12852">
                  <c:v>214.21666666666667</c:v>
                </c:pt>
                <c:pt idx="12853">
                  <c:v>214.23333333333332</c:v>
                </c:pt>
                <c:pt idx="12854">
                  <c:v>214.25</c:v>
                </c:pt>
                <c:pt idx="12855">
                  <c:v>214.26666666666668</c:v>
                </c:pt>
                <c:pt idx="12856">
                  <c:v>214.28333333333333</c:v>
                </c:pt>
                <c:pt idx="12857">
                  <c:v>214.3</c:v>
                </c:pt>
                <c:pt idx="12858">
                  <c:v>214.31666666666666</c:v>
                </c:pt>
                <c:pt idx="12859">
                  <c:v>214.33333333333334</c:v>
                </c:pt>
                <c:pt idx="12860">
                  <c:v>214.35</c:v>
                </c:pt>
                <c:pt idx="12861">
                  <c:v>214.36666666666667</c:v>
                </c:pt>
                <c:pt idx="12862">
                  <c:v>214.38333333333333</c:v>
                </c:pt>
                <c:pt idx="12863">
                  <c:v>214.4</c:v>
                </c:pt>
                <c:pt idx="12864">
                  <c:v>214.41666666666666</c:v>
                </c:pt>
                <c:pt idx="12865">
                  <c:v>214.43333333333334</c:v>
                </c:pt>
                <c:pt idx="12866">
                  <c:v>214.45</c:v>
                </c:pt>
                <c:pt idx="12867">
                  <c:v>214.46666666666667</c:v>
                </c:pt>
                <c:pt idx="12868">
                  <c:v>214.48333333333332</c:v>
                </c:pt>
                <c:pt idx="12869">
                  <c:v>214.5</c:v>
                </c:pt>
                <c:pt idx="12870">
                  <c:v>214.51666666666668</c:v>
                </c:pt>
                <c:pt idx="12871">
                  <c:v>214.53333333333333</c:v>
                </c:pt>
                <c:pt idx="12872">
                  <c:v>214.55</c:v>
                </c:pt>
                <c:pt idx="12873">
                  <c:v>214.56666666666666</c:v>
                </c:pt>
                <c:pt idx="12874">
                  <c:v>214.58333333333334</c:v>
                </c:pt>
                <c:pt idx="12875">
                  <c:v>214.6</c:v>
                </c:pt>
                <c:pt idx="12876">
                  <c:v>214.61666666666667</c:v>
                </c:pt>
                <c:pt idx="12877">
                  <c:v>214.63333333333333</c:v>
                </c:pt>
                <c:pt idx="12878">
                  <c:v>214.65</c:v>
                </c:pt>
                <c:pt idx="12879">
                  <c:v>214.66666666666666</c:v>
                </c:pt>
                <c:pt idx="12880">
                  <c:v>214.68333333333334</c:v>
                </c:pt>
                <c:pt idx="12881">
                  <c:v>214.7</c:v>
                </c:pt>
                <c:pt idx="12882">
                  <c:v>214.71666666666667</c:v>
                </c:pt>
                <c:pt idx="12883">
                  <c:v>214.73333333333332</c:v>
                </c:pt>
                <c:pt idx="12884">
                  <c:v>214.75</c:v>
                </c:pt>
                <c:pt idx="12885">
                  <c:v>214.76666666666668</c:v>
                </c:pt>
                <c:pt idx="12886">
                  <c:v>214.78333333333333</c:v>
                </c:pt>
                <c:pt idx="12887">
                  <c:v>214.8</c:v>
                </c:pt>
                <c:pt idx="12888">
                  <c:v>214.81666666666666</c:v>
                </c:pt>
                <c:pt idx="12889">
                  <c:v>214.83333333333334</c:v>
                </c:pt>
                <c:pt idx="12890">
                  <c:v>214.85</c:v>
                </c:pt>
                <c:pt idx="12891">
                  <c:v>214.86666666666667</c:v>
                </c:pt>
                <c:pt idx="12892">
                  <c:v>214.88333333333333</c:v>
                </c:pt>
                <c:pt idx="12893">
                  <c:v>214.9</c:v>
                </c:pt>
                <c:pt idx="12894">
                  <c:v>214.91666666666666</c:v>
                </c:pt>
                <c:pt idx="12895">
                  <c:v>214.93333333333334</c:v>
                </c:pt>
                <c:pt idx="12896">
                  <c:v>214.95</c:v>
                </c:pt>
                <c:pt idx="12897">
                  <c:v>214.96666666666667</c:v>
                </c:pt>
                <c:pt idx="12898">
                  <c:v>214.98333333333332</c:v>
                </c:pt>
                <c:pt idx="12899">
                  <c:v>215</c:v>
                </c:pt>
                <c:pt idx="12900">
                  <c:v>215.01666666666668</c:v>
                </c:pt>
                <c:pt idx="12901">
                  <c:v>215.03333333333333</c:v>
                </c:pt>
                <c:pt idx="12902">
                  <c:v>215.05</c:v>
                </c:pt>
                <c:pt idx="12903">
                  <c:v>215.06666666666666</c:v>
                </c:pt>
                <c:pt idx="12904">
                  <c:v>215.08333333333334</c:v>
                </c:pt>
                <c:pt idx="12905">
                  <c:v>215.1</c:v>
                </c:pt>
                <c:pt idx="12906">
                  <c:v>215.11666666666667</c:v>
                </c:pt>
                <c:pt idx="12907">
                  <c:v>215.13333333333333</c:v>
                </c:pt>
                <c:pt idx="12908">
                  <c:v>215.15</c:v>
                </c:pt>
                <c:pt idx="12909">
                  <c:v>215.16666666666666</c:v>
                </c:pt>
                <c:pt idx="12910">
                  <c:v>215.18333333333334</c:v>
                </c:pt>
                <c:pt idx="12911">
                  <c:v>215.2</c:v>
                </c:pt>
                <c:pt idx="12912">
                  <c:v>215.21666666666667</c:v>
                </c:pt>
                <c:pt idx="12913">
                  <c:v>215.23333333333332</c:v>
                </c:pt>
                <c:pt idx="12914">
                  <c:v>215.25</c:v>
                </c:pt>
                <c:pt idx="12915">
                  <c:v>215.26666666666668</c:v>
                </c:pt>
                <c:pt idx="12916">
                  <c:v>215.28333333333333</c:v>
                </c:pt>
                <c:pt idx="12917">
                  <c:v>215.3</c:v>
                </c:pt>
                <c:pt idx="12918">
                  <c:v>215.31666666666666</c:v>
                </c:pt>
                <c:pt idx="12919">
                  <c:v>215.33333333333334</c:v>
                </c:pt>
                <c:pt idx="12920">
                  <c:v>215.35</c:v>
                </c:pt>
                <c:pt idx="12921">
                  <c:v>215.36666666666667</c:v>
                </c:pt>
                <c:pt idx="12922">
                  <c:v>215.38333333333333</c:v>
                </c:pt>
                <c:pt idx="12923">
                  <c:v>215.4</c:v>
                </c:pt>
                <c:pt idx="12924">
                  <c:v>215.41666666666666</c:v>
                </c:pt>
                <c:pt idx="12925">
                  <c:v>215.43333333333334</c:v>
                </c:pt>
                <c:pt idx="12926">
                  <c:v>215.45</c:v>
                </c:pt>
                <c:pt idx="12927">
                  <c:v>215.46666666666667</c:v>
                </c:pt>
                <c:pt idx="12928">
                  <c:v>215.48333333333332</c:v>
                </c:pt>
                <c:pt idx="12929">
                  <c:v>215.5</c:v>
                </c:pt>
                <c:pt idx="12930">
                  <c:v>215.51666666666668</c:v>
                </c:pt>
                <c:pt idx="12931">
                  <c:v>215.53333333333333</c:v>
                </c:pt>
                <c:pt idx="12932">
                  <c:v>215.55</c:v>
                </c:pt>
                <c:pt idx="12933">
                  <c:v>215.56666666666666</c:v>
                </c:pt>
                <c:pt idx="12934">
                  <c:v>215.58333333333334</c:v>
                </c:pt>
                <c:pt idx="12935">
                  <c:v>215.6</c:v>
                </c:pt>
                <c:pt idx="12936">
                  <c:v>215.61666666666667</c:v>
                </c:pt>
                <c:pt idx="12937">
                  <c:v>215.63333333333333</c:v>
                </c:pt>
                <c:pt idx="12938">
                  <c:v>215.65</c:v>
                </c:pt>
                <c:pt idx="12939">
                  <c:v>215.66666666666666</c:v>
                </c:pt>
                <c:pt idx="12940">
                  <c:v>215.68333333333334</c:v>
                </c:pt>
                <c:pt idx="12941">
                  <c:v>215.7</c:v>
                </c:pt>
                <c:pt idx="12942">
                  <c:v>215.71666666666667</c:v>
                </c:pt>
                <c:pt idx="12943">
                  <c:v>215.73333333333332</c:v>
                </c:pt>
                <c:pt idx="12944">
                  <c:v>215.75</c:v>
                </c:pt>
                <c:pt idx="12945">
                  <c:v>215.76666666666668</c:v>
                </c:pt>
                <c:pt idx="12946">
                  <c:v>215.78333333333333</c:v>
                </c:pt>
                <c:pt idx="12947">
                  <c:v>215.8</c:v>
                </c:pt>
                <c:pt idx="12948">
                  <c:v>215.81666666666666</c:v>
                </c:pt>
                <c:pt idx="12949">
                  <c:v>215.83333333333334</c:v>
                </c:pt>
                <c:pt idx="12950">
                  <c:v>215.85</c:v>
                </c:pt>
                <c:pt idx="12951">
                  <c:v>215.86666666666667</c:v>
                </c:pt>
                <c:pt idx="12952">
                  <c:v>215.88333333333333</c:v>
                </c:pt>
                <c:pt idx="12953">
                  <c:v>215.9</c:v>
                </c:pt>
                <c:pt idx="12954">
                  <c:v>215.91666666666666</c:v>
                </c:pt>
                <c:pt idx="12955">
                  <c:v>215.93333333333334</c:v>
                </c:pt>
                <c:pt idx="12956">
                  <c:v>215.95</c:v>
                </c:pt>
                <c:pt idx="12957">
                  <c:v>215.96666666666667</c:v>
                </c:pt>
                <c:pt idx="12958">
                  <c:v>215.98333333333332</c:v>
                </c:pt>
                <c:pt idx="12959">
                  <c:v>216</c:v>
                </c:pt>
                <c:pt idx="12960">
                  <c:v>216.01666666666668</c:v>
                </c:pt>
                <c:pt idx="12961">
                  <c:v>216.03333333333333</c:v>
                </c:pt>
                <c:pt idx="12962">
                  <c:v>216.05</c:v>
                </c:pt>
                <c:pt idx="12963">
                  <c:v>216.06666666666666</c:v>
                </c:pt>
                <c:pt idx="12964">
                  <c:v>216.08333333333334</c:v>
                </c:pt>
                <c:pt idx="12965">
                  <c:v>216.1</c:v>
                </c:pt>
                <c:pt idx="12966">
                  <c:v>216.11666666666667</c:v>
                </c:pt>
                <c:pt idx="12967">
                  <c:v>216.13333333333333</c:v>
                </c:pt>
                <c:pt idx="12968">
                  <c:v>216.15</c:v>
                </c:pt>
                <c:pt idx="12969">
                  <c:v>216.16666666666666</c:v>
                </c:pt>
                <c:pt idx="12970">
                  <c:v>216.18333333333334</c:v>
                </c:pt>
                <c:pt idx="12971">
                  <c:v>216.2</c:v>
                </c:pt>
                <c:pt idx="12972">
                  <c:v>216.21666666666667</c:v>
                </c:pt>
                <c:pt idx="12973">
                  <c:v>216.23333333333332</c:v>
                </c:pt>
                <c:pt idx="12974">
                  <c:v>216.25</c:v>
                </c:pt>
                <c:pt idx="12975">
                  <c:v>216.26666666666668</c:v>
                </c:pt>
                <c:pt idx="12976">
                  <c:v>216.28333333333333</c:v>
                </c:pt>
                <c:pt idx="12977">
                  <c:v>216.3</c:v>
                </c:pt>
                <c:pt idx="12978">
                  <c:v>216.31666666666666</c:v>
                </c:pt>
                <c:pt idx="12979">
                  <c:v>216.33333333333334</c:v>
                </c:pt>
                <c:pt idx="12980">
                  <c:v>216.35</c:v>
                </c:pt>
                <c:pt idx="12981">
                  <c:v>216.36666666666667</c:v>
                </c:pt>
                <c:pt idx="12982">
                  <c:v>216.38333333333333</c:v>
                </c:pt>
                <c:pt idx="12983">
                  <c:v>216.4</c:v>
                </c:pt>
                <c:pt idx="12984">
                  <c:v>216.41666666666666</c:v>
                </c:pt>
                <c:pt idx="12985">
                  <c:v>216.43333333333334</c:v>
                </c:pt>
                <c:pt idx="12986">
                  <c:v>216.45</c:v>
                </c:pt>
                <c:pt idx="12987">
                  <c:v>216.46666666666667</c:v>
                </c:pt>
                <c:pt idx="12988">
                  <c:v>216.48333333333332</c:v>
                </c:pt>
                <c:pt idx="12989">
                  <c:v>216.5</c:v>
                </c:pt>
                <c:pt idx="12990">
                  <c:v>216.51666666666668</c:v>
                </c:pt>
                <c:pt idx="12991">
                  <c:v>216.53333333333333</c:v>
                </c:pt>
                <c:pt idx="12992">
                  <c:v>216.55</c:v>
                </c:pt>
                <c:pt idx="12993">
                  <c:v>216.56666666666666</c:v>
                </c:pt>
                <c:pt idx="12994">
                  <c:v>216.58333333333334</c:v>
                </c:pt>
                <c:pt idx="12995">
                  <c:v>216.6</c:v>
                </c:pt>
                <c:pt idx="12996">
                  <c:v>216.61666666666667</c:v>
                </c:pt>
                <c:pt idx="12997">
                  <c:v>216.63333333333333</c:v>
                </c:pt>
                <c:pt idx="12998">
                  <c:v>216.65</c:v>
                </c:pt>
                <c:pt idx="12999">
                  <c:v>216.66666666666666</c:v>
                </c:pt>
                <c:pt idx="13000">
                  <c:v>216.68333333333334</c:v>
                </c:pt>
                <c:pt idx="13001">
                  <c:v>216.7</c:v>
                </c:pt>
                <c:pt idx="13002">
                  <c:v>216.71666666666667</c:v>
                </c:pt>
                <c:pt idx="13003">
                  <c:v>216.73333333333332</c:v>
                </c:pt>
                <c:pt idx="13004">
                  <c:v>216.75</c:v>
                </c:pt>
                <c:pt idx="13005">
                  <c:v>216.76666666666668</c:v>
                </c:pt>
                <c:pt idx="13006">
                  <c:v>216.78333333333333</c:v>
                </c:pt>
                <c:pt idx="13007">
                  <c:v>216.8</c:v>
                </c:pt>
                <c:pt idx="13008">
                  <c:v>216.81666666666666</c:v>
                </c:pt>
                <c:pt idx="13009">
                  <c:v>216.83333333333334</c:v>
                </c:pt>
                <c:pt idx="13010">
                  <c:v>216.85</c:v>
                </c:pt>
                <c:pt idx="13011">
                  <c:v>216.86666666666667</c:v>
                </c:pt>
                <c:pt idx="13012">
                  <c:v>216.88333333333333</c:v>
                </c:pt>
                <c:pt idx="13013">
                  <c:v>216.9</c:v>
                </c:pt>
                <c:pt idx="13014">
                  <c:v>216.91666666666666</c:v>
                </c:pt>
                <c:pt idx="13015">
                  <c:v>216.93333333333334</c:v>
                </c:pt>
                <c:pt idx="13016">
                  <c:v>216.95</c:v>
                </c:pt>
                <c:pt idx="13017">
                  <c:v>216.96666666666667</c:v>
                </c:pt>
                <c:pt idx="13018">
                  <c:v>216.98333333333332</c:v>
                </c:pt>
                <c:pt idx="13019">
                  <c:v>217</c:v>
                </c:pt>
                <c:pt idx="13020">
                  <c:v>217.01666666666668</c:v>
                </c:pt>
                <c:pt idx="13021">
                  <c:v>217.03333333333333</c:v>
                </c:pt>
                <c:pt idx="13022">
                  <c:v>217.05</c:v>
                </c:pt>
                <c:pt idx="13023">
                  <c:v>217.06666666666666</c:v>
                </c:pt>
                <c:pt idx="13024">
                  <c:v>217.08333333333334</c:v>
                </c:pt>
                <c:pt idx="13025">
                  <c:v>217.1</c:v>
                </c:pt>
                <c:pt idx="13026">
                  <c:v>217.11666666666667</c:v>
                </c:pt>
                <c:pt idx="13027">
                  <c:v>217.13333333333333</c:v>
                </c:pt>
                <c:pt idx="13028">
                  <c:v>217.15</c:v>
                </c:pt>
                <c:pt idx="13029">
                  <c:v>217.16666666666666</c:v>
                </c:pt>
                <c:pt idx="13030">
                  <c:v>217.18333333333334</c:v>
                </c:pt>
                <c:pt idx="13031">
                  <c:v>217.2</c:v>
                </c:pt>
                <c:pt idx="13032">
                  <c:v>217.21666666666667</c:v>
                </c:pt>
                <c:pt idx="13033">
                  <c:v>217.23333333333332</c:v>
                </c:pt>
                <c:pt idx="13034">
                  <c:v>217.25</c:v>
                </c:pt>
                <c:pt idx="13035">
                  <c:v>217.26666666666668</c:v>
                </c:pt>
                <c:pt idx="13036">
                  <c:v>217.28333333333333</c:v>
                </c:pt>
                <c:pt idx="13037">
                  <c:v>217.3</c:v>
                </c:pt>
                <c:pt idx="13038">
                  <c:v>217.31666666666666</c:v>
                </c:pt>
                <c:pt idx="13039">
                  <c:v>217.33333333333334</c:v>
                </c:pt>
                <c:pt idx="13040">
                  <c:v>217.35</c:v>
                </c:pt>
                <c:pt idx="13041">
                  <c:v>217.36666666666667</c:v>
                </c:pt>
                <c:pt idx="13042">
                  <c:v>217.38333333333333</c:v>
                </c:pt>
                <c:pt idx="13043">
                  <c:v>217.4</c:v>
                </c:pt>
                <c:pt idx="13044">
                  <c:v>217.41666666666666</c:v>
                </c:pt>
                <c:pt idx="13045">
                  <c:v>217.43333333333334</c:v>
                </c:pt>
                <c:pt idx="13046">
                  <c:v>217.45</c:v>
                </c:pt>
                <c:pt idx="13047">
                  <c:v>217.46666666666667</c:v>
                </c:pt>
                <c:pt idx="13048">
                  <c:v>217.48333333333332</c:v>
                </c:pt>
                <c:pt idx="13049">
                  <c:v>217.5</c:v>
                </c:pt>
                <c:pt idx="13050">
                  <c:v>217.51666666666668</c:v>
                </c:pt>
                <c:pt idx="13051">
                  <c:v>217.53333333333333</c:v>
                </c:pt>
                <c:pt idx="13052">
                  <c:v>217.55</c:v>
                </c:pt>
                <c:pt idx="13053">
                  <c:v>217.56666666666666</c:v>
                </c:pt>
                <c:pt idx="13054">
                  <c:v>217.58333333333334</c:v>
                </c:pt>
                <c:pt idx="13055">
                  <c:v>217.6</c:v>
                </c:pt>
                <c:pt idx="13056">
                  <c:v>217.61666666666667</c:v>
                </c:pt>
                <c:pt idx="13057">
                  <c:v>217.63333333333333</c:v>
                </c:pt>
                <c:pt idx="13058">
                  <c:v>217.65</c:v>
                </c:pt>
                <c:pt idx="13059">
                  <c:v>217.66666666666666</c:v>
                </c:pt>
                <c:pt idx="13060">
                  <c:v>217.68333333333334</c:v>
                </c:pt>
                <c:pt idx="13061">
                  <c:v>217.7</c:v>
                </c:pt>
                <c:pt idx="13062">
                  <c:v>217.71666666666667</c:v>
                </c:pt>
                <c:pt idx="13063">
                  <c:v>217.73333333333332</c:v>
                </c:pt>
                <c:pt idx="13064">
                  <c:v>217.75</c:v>
                </c:pt>
                <c:pt idx="13065">
                  <c:v>217.76666666666668</c:v>
                </c:pt>
                <c:pt idx="13066">
                  <c:v>217.78333333333333</c:v>
                </c:pt>
                <c:pt idx="13067">
                  <c:v>217.8</c:v>
                </c:pt>
                <c:pt idx="13068">
                  <c:v>217.81666666666666</c:v>
                </c:pt>
                <c:pt idx="13069">
                  <c:v>217.83333333333334</c:v>
                </c:pt>
                <c:pt idx="13070">
                  <c:v>217.85</c:v>
                </c:pt>
                <c:pt idx="13071">
                  <c:v>217.86666666666667</c:v>
                </c:pt>
                <c:pt idx="13072">
                  <c:v>217.88333333333333</c:v>
                </c:pt>
                <c:pt idx="13073">
                  <c:v>217.9</c:v>
                </c:pt>
                <c:pt idx="13074">
                  <c:v>217.91666666666666</c:v>
                </c:pt>
                <c:pt idx="13075">
                  <c:v>217.93333333333334</c:v>
                </c:pt>
                <c:pt idx="13076">
                  <c:v>217.95</c:v>
                </c:pt>
                <c:pt idx="13077">
                  <c:v>217.96666666666667</c:v>
                </c:pt>
                <c:pt idx="13078">
                  <c:v>217.98333333333332</c:v>
                </c:pt>
                <c:pt idx="13079">
                  <c:v>218</c:v>
                </c:pt>
                <c:pt idx="13080">
                  <c:v>218.01666666666668</c:v>
                </c:pt>
                <c:pt idx="13081">
                  <c:v>218.03333333333333</c:v>
                </c:pt>
                <c:pt idx="13082">
                  <c:v>218.05</c:v>
                </c:pt>
                <c:pt idx="13083">
                  <c:v>218.06666666666666</c:v>
                </c:pt>
                <c:pt idx="13084">
                  <c:v>218.08333333333334</c:v>
                </c:pt>
                <c:pt idx="13085">
                  <c:v>218.1</c:v>
                </c:pt>
                <c:pt idx="13086">
                  <c:v>218.11666666666667</c:v>
                </c:pt>
                <c:pt idx="13087">
                  <c:v>218.13333333333333</c:v>
                </c:pt>
                <c:pt idx="13088">
                  <c:v>218.15</c:v>
                </c:pt>
                <c:pt idx="13089">
                  <c:v>218.16666666666666</c:v>
                </c:pt>
                <c:pt idx="13090">
                  <c:v>218.18333333333334</c:v>
                </c:pt>
                <c:pt idx="13091">
                  <c:v>218.2</c:v>
                </c:pt>
                <c:pt idx="13092">
                  <c:v>218.21666666666667</c:v>
                </c:pt>
                <c:pt idx="13093">
                  <c:v>218.23333333333332</c:v>
                </c:pt>
                <c:pt idx="13094">
                  <c:v>218.25</c:v>
                </c:pt>
                <c:pt idx="13095">
                  <c:v>218.26666666666668</c:v>
                </c:pt>
                <c:pt idx="13096">
                  <c:v>218.28333333333333</c:v>
                </c:pt>
                <c:pt idx="13097">
                  <c:v>218.3</c:v>
                </c:pt>
                <c:pt idx="13098">
                  <c:v>218.31666666666666</c:v>
                </c:pt>
                <c:pt idx="13099">
                  <c:v>218.33333333333334</c:v>
                </c:pt>
                <c:pt idx="13100">
                  <c:v>218.35</c:v>
                </c:pt>
                <c:pt idx="13101">
                  <c:v>218.36666666666667</c:v>
                </c:pt>
                <c:pt idx="13102">
                  <c:v>218.38333333333333</c:v>
                </c:pt>
                <c:pt idx="13103">
                  <c:v>218.4</c:v>
                </c:pt>
                <c:pt idx="13104">
                  <c:v>218.41666666666666</c:v>
                </c:pt>
                <c:pt idx="13105">
                  <c:v>218.43333333333334</c:v>
                </c:pt>
                <c:pt idx="13106">
                  <c:v>218.45</c:v>
                </c:pt>
                <c:pt idx="13107">
                  <c:v>218.46666666666667</c:v>
                </c:pt>
                <c:pt idx="13108">
                  <c:v>218.48333333333332</c:v>
                </c:pt>
                <c:pt idx="13109">
                  <c:v>218.5</c:v>
                </c:pt>
                <c:pt idx="13110">
                  <c:v>218.51666666666668</c:v>
                </c:pt>
                <c:pt idx="13111">
                  <c:v>218.53333333333333</c:v>
                </c:pt>
                <c:pt idx="13112">
                  <c:v>218.55</c:v>
                </c:pt>
                <c:pt idx="13113">
                  <c:v>218.56666666666666</c:v>
                </c:pt>
                <c:pt idx="13114">
                  <c:v>218.58333333333334</c:v>
                </c:pt>
                <c:pt idx="13115">
                  <c:v>218.6</c:v>
                </c:pt>
                <c:pt idx="13116">
                  <c:v>218.61666666666667</c:v>
                </c:pt>
                <c:pt idx="13117">
                  <c:v>218.63333333333333</c:v>
                </c:pt>
                <c:pt idx="13118">
                  <c:v>218.65</c:v>
                </c:pt>
                <c:pt idx="13119">
                  <c:v>218.66666666666666</c:v>
                </c:pt>
                <c:pt idx="13120">
                  <c:v>218.68333333333334</c:v>
                </c:pt>
                <c:pt idx="13121">
                  <c:v>218.7</c:v>
                </c:pt>
                <c:pt idx="13122">
                  <c:v>218.71666666666667</c:v>
                </c:pt>
                <c:pt idx="13123">
                  <c:v>218.73333333333332</c:v>
                </c:pt>
                <c:pt idx="13124">
                  <c:v>218.75</c:v>
                </c:pt>
                <c:pt idx="13125">
                  <c:v>218.76666666666668</c:v>
                </c:pt>
                <c:pt idx="13126">
                  <c:v>218.78333333333333</c:v>
                </c:pt>
                <c:pt idx="13127">
                  <c:v>218.8</c:v>
                </c:pt>
                <c:pt idx="13128">
                  <c:v>218.81666666666666</c:v>
                </c:pt>
                <c:pt idx="13129">
                  <c:v>218.83333333333334</c:v>
                </c:pt>
                <c:pt idx="13130">
                  <c:v>218.85</c:v>
                </c:pt>
                <c:pt idx="13131">
                  <c:v>218.86666666666667</c:v>
                </c:pt>
                <c:pt idx="13132">
                  <c:v>218.88333333333333</c:v>
                </c:pt>
                <c:pt idx="13133">
                  <c:v>218.9</c:v>
                </c:pt>
                <c:pt idx="13134">
                  <c:v>218.91666666666666</c:v>
                </c:pt>
                <c:pt idx="13135">
                  <c:v>218.93333333333334</c:v>
                </c:pt>
                <c:pt idx="13136">
                  <c:v>218.95</c:v>
                </c:pt>
                <c:pt idx="13137">
                  <c:v>218.96666666666667</c:v>
                </c:pt>
                <c:pt idx="13138">
                  <c:v>218.98333333333332</c:v>
                </c:pt>
                <c:pt idx="13139">
                  <c:v>219</c:v>
                </c:pt>
                <c:pt idx="13140">
                  <c:v>219.01666666666668</c:v>
                </c:pt>
                <c:pt idx="13141">
                  <c:v>219.03333333333333</c:v>
                </c:pt>
                <c:pt idx="13142">
                  <c:v>219.05</c:v>
                </c:pt>
                <c:pt idx="13143">
                  <c:v>219.06666666666666</c:v>
                </c:pt>
                <c:pt idx="13144">
                  <c:v>219.08333333333334</c:v>
                </c:pt>
                <c:pt idx="13145">
                  <c:v>219.1</c:v>
                </c:pt>
                <c:pt idx="13146">
                  <c:v>219.11666666666667</c:v>
                </c:pt>
                <c:pt idx="13147">
                  <c:v>219.13333333333333</c:v>
                </c:pt>
                <c:pt idx="13148">
                  <c:v>219.15</c:v>
                </c:pt>
                <c:pt idx="13149">
                  <c:v>219.16666666666666</c:v>
                </c:pt>
                <c:pt idx="13150">
                  <c:v>219.18333333333334</c:v>
                </c:pt>
                <c:pt idx="13151">
                  <c:v>219.2</c:v>
                </c:pt>
                <c:pt idx="13152">
                  <c:v>219.21666666666667</c:v>
                </c:pt>
                <c:pt idx="13153">
                  <c:v>219.23333333333332</c:v>
                </c:pt>
                <c:pt idx="13154">
                  <c:v>219.25</c:v>
                </c:pt>
                <c:pt idx="13155">
                  <c:v>219.26666666666668</c:v>
                </c:pt>
                <c:pt idx="13156">
                  <c:v>219.28333333333333</c:v>
                </c:pt>
                <c:pt idx="13157">
                  <c:v>219.3</c:v>
                </c:pt>
                <c:pt idx="13158">
                  <c:v>219.31666666666666</c:v>
                </c:pt>
                <c:pt idx="13159">
                  <c:v>219.33333333333334</c:v>
                </c:pt>
                <c:pt idx="13160">
                  <c:v>219.35</c:v>
                </c:pt>
                <c:pt idx="13161">
                  <c:v>219.36666666666667</c:v>
                </c:pt>
                <c:pt idx="13162">
                  <c:v>219.38333333333333</c:v>
                </c:pt>
                <c:pt idx="13163">
                  <c:v>219.4</c:v>
                </c:pt>
                <c:pt idx="13164">
                  <c:v>219.41666666666666</c:v>
                </c:pt>
                <c:pt idx="13165">
                  <c:v>219.43333333333334</c:v>
                </c:pt>
                <c:pt idx="13166">
                  <c:v>219.45</c:v>
                </c:pt>
                <c:pt idx="13167">
                  <c:v>219.46666666666667</c:v>
                </c:pt>
                <c:pt idx="13168">
                  <c:v>219.48333333333332</c:v>
                </c:pt>
                <c:pt idx="13169">
                  <c:v>219.5</c:v>
                </c:pt>
                <c:pt idx="13170">
                  <c:v>219.51666666666668</c:v>
                </c:pt>
                <c:pt idx="13171">
                  <c:v>219.53333333333333</c:v>
                </c:pt>
                <c:pt idx="13172">
                  <c:v>219.55</c:v>
                </c:pt>
                <c:pt idx="13173">
                  <c:v>219.56666666666666</c:v>
                </c:pt>
                <c:pt idx="13174">
                  <c:v>219.58333333333334</c:v>
                </c:pt>
                <c:pt idx="13175">
                  <c:v>219.6</c:v>
                </c:pt>
                <c:pt idx="13176">
                  <c:v>219.61666666666667</c:v>
                </c:pt>
                <c:pt idx="13177">
                  <c:v>219.63333333333333</c:v>
                </c:pt>
                <c:pt idx="13178">
                  <c:v>219.65</c:v>
                </c:pt>
                <c:pt idx="13179">
                  <c:v>219.66666666666666</c:v>
                </c:pt>
                <c:pt idx="13180">
                  <c:v>219.68333333333334</c:v>
                </c:pt>
                <c:pt idx="13181">
                  <c:v>219.7</c:v>
                </c:pt>
                <c:pt idx="13182">
                  <c:v>219.71666666666667</c:v>
                </c:pt>
                <c:pt idx="13183">
                  <c:v>219.73333333333332</c:v>
                </c:pt>
                <c:pt idx="13184">
                  <c:v>219.75</c:v>
                </c:pt>
                <c:pt idx="13185">
                  <c:v>219.76666666666668</c:v>
                </c:pt>
                <c:pt idx="13186">
                  <c:v>219.78333333333333</c:v>
                </c:pt>
                <c:pt idx="13187">
                  <c:v>219.8</c:v>
                </c:pt>
                <c:pt idx="13188">
                  <c:v>219.81666666666666</c:v>
                </c:pt>
                <c:pt idx="13189">
                  <c:v>219.83333333333334</c:v>
                </c:pt>
                <c:pt idx="13190">
                  <c:v>219.85</c:v>
                </c:pt>
                <c:pt idx="13191">
                  <c:v>219.86666666666667</c:v>
                </c:pt>
                <c:pt idx="13192">
                  <c:v>219.88333333333333</c:v>
                </c:pt>
                <c:pt idx="13193">
                  <c:v>219.9</c:v>
                </c:pt>
                <c:pt idx="13194">
                  <c:v>219.91666666666666</c:v>
                </c:pt>
                <c:pt idx="13195">
                  <c:v>219.93333333333334</c:v>
                </c:pt>
                <c:pt idx="13196">
                  <c:v>219.95</c:v>
                </c:pt>
                <c:pt idx="13197">
                  <c:v>219.96666666666667</c:v>
                </c:pt>
                <c:pt idx="13198">
                  <c:v>219.98333333333332</c:v>
                </c:pt>
                <c:pt idx="13199">
                  <c:v>220</c:v>
                </c:pt>
                <c:pt idx="13200">
                  <c:v>220.01666666666668</c:v>
                </c:pt>
                <c:pt idx="13201">
                  <c:v>220.03333333333333</c:v>
                </c:pt>
                <c:pt idx="13202">
                  <c:v>220.05</c:v>
                </c:pt>
                <c:pt idx="13203">
                  <c:v>220.06666666666666</c:v>
                </c:pt>
                <c:pt idx="13204">
                  <c:v>220.08333333333334</c:v>
                </c:pt>
                <c:pt idx="13205">
                  <c:v>220.1</c:v>
                </c:pt>
                <c:pt idx="13206">
                  <c:v>220.11666666666667</c:v>
                </c:pt>
                <c:pt idx="13207">
                  <c:v>220.13333333333333</c:v>
                </c:pt>
                <c:pt idx="13208">
                  <c:v>220.15</c:v>
                </c:pt>
                <c:pt idx="13209">
                  <c:v>220.16666666666666</c:v>
                </c:pt>
                <c:pt idx="13210">
                  <c:v>220.18333333333334</c:v>
                </c:pt>
                <c:pt idx="13211">
                  <c:v>220.2</c:v>
                </c:pt>
                <c:pt idx="13212">
                  <c:v>220.21666666666667</c:v>
                </c:pt>
                <c:pt idx="13213">
                  <c:v>220.23333333333332</c:v>
                </c:pt>
                <c:pt idx="13214">
                  <c:v>220.25</c:v>
                </c:pt>
                <c:pt idx="13215">
                  <c:v>220.26666666666668</c:v>
                </c:pt>
                <c:pt idx="13216">
                  <c:v>220.28333333333333</c:v>
                </c:pt>
                <c:pt idx="13217">
                  <c:v>220.3</c:v>
                </c:pt>
                <c:pt idx="13218">
                  <c:v>220.31666666666666</c:v>
                </c:pt>
                <c:pt idx="13219">
                  <c:v>220.33333333333334</c:v>
                </c:pt>
                <c:pt idx="13220">
                  <c:v>220.35</c:v>
                </c:pt>
                <c:pt idx="13221">
                  <c:v>220.36666666666667</c:v>
                </c:pt>
                <c:pt idx="13222">
                  <c:v>220.38333333333333</c:v>
                </c:pt>
                <c:pt idx="13223">
                  <c:v>220.4</c:v>
                </c:pt>
                <c:pt idx="13224">
                  <c:v>220.41666666666666</c:v>
                </c:pt>
                <c:pt idx="13225">
                  <c:v>220.43333333333334</c:v>
                </c:pt>
                <c:pt idx="13226">
                  <c:v>220.45</c:v>
                </c:pt>
                <c:pt idx="13227">
                  <c:v>220.46666666666667</c:v>
                </c:pt>
                <c:pt idx="13228">
                  <c:v>220.48333333333332</c:v>
                </c:pt>
                <c:pt idx="13229">
                  <c:v>220.5</c:v>
                </c:pt>
                <c:pt idx="13230">
                  <c:v>220.51666666666668</c:v>
                </c:pt>
                <c:pt idx="13231">
                  <c:v>220.53333333333333</c:v>
                </c:pt>
                <c:pt idx="13232">
                  <c:v>220.55</c:v>
                </c:pt>
                <c:pt idx="13233">
                  <c:v>220.56666666666666</c:v>
                </c:pt>
                <c:pt idx="13234">
                  <c:v>220.58333333333334</c:v>
                </c:pt>
                <c:pt idx="13235">
                  <c:v>220.6</c:v>
                </c:pt>
                <c:pt idx="13236">
                  <c:v>220.61666666666667</c:v>
                </c:pt>
                <c:pt idx="13237">
                  <c:v>220.63333333333333</c:v>
                </c:pt>
                <c:pt idx="13238">
                  <c:v>220.65</c:v>
                </c:pt>
                <c:pt idx="13239">
                  <c:v>220.66666666666666</c:v>
                </c:pt>
                <c:pt idx="13240">
                  <c:v>220.68333333333334</c:v>
                </c:pt>
                <c:pt idx="13241">
                  <c:v>220.7</c:v>
                </c:pt>
                <c:pt idx="13242">
                  <c:v>220.71666666666667</c:v>
                </c:pt>
                <c:pt idx="13243">
                  <c:v>220.73333333333332</c:v>
                </c:pt>
                <c:pt idx="13244">
                  <c:v>220.75</c:v>
                </c:pt>
                <c:pt idx="13245">
                  <c:v>220.76666666666668</c:v>
                </c:pt>
                <c:pt idx="13246">
                  <c:v>220.78333333333333</c:v>
                </c:pt>
                <c:pt idx="13247">
                  <c:v>220.8</c:v>
                </c:pt>
                <c:pt idx="13248">
                  <c:v>220.81666666666666</c:v>
                </c:pt>
                <c:pt idx="13249">
                  <c:v>220.83333333333334</c:v>
                </c:pt>
                <c:pt idx="13250">
                  <c:v>220.85</c:v>
                </c:pt>
                <c:pt idx="13251">
                  <c:v>220.86666666666667</c:v>
                </c:pt>
                <c:pt idx="13252">
                  <c:v>220.88333333333333</c:v>
                </c:pt>
                <c:pt idx="13253">
                  <c:v>220.9</c:v>
                </c:pt>
                <c:pt idx="13254">
                  <c:v>220.91666666666666</c:v>
                </c:pt>
                <c:pt idx="13255">
                  <c:v>220.93333333333334</c:v>
                </c:pt>
                <c:pt idx="13256">
                  <c:v>220.95</c:v>
                </c:pt>
                <c:pt idx="13257">
                  <c:v>220.96666666666667</c:v>
                </c:pt>
                <c:pt idx="13258">
                  <c:v>220.98333333333332</c:v>
                </c:pt>
                <c:pt idx="13259">
                  <c:v>221</c:v>
                </c:pt>
                <c:pt idx="13260">
                  <c:v>221.01666666666668</c:v>
                </c:pt>
                <c:pt idx="13261">
                  <c:v>221.03333333333333</c:v>
                </c:pt>
                <c:pt idx="13262">
                  <c:v>221.05</c:v>
                </c:pt>
                <c:pt idx="13263">
                  <c:v>221.06666666666666</c:v>
                </c:pt>
                <c:pt idx="13264">
                  <c:v>221.08333333333334</c:v>
                </c:pt>
                <c:pt idx="13265">
                  <c:v>221.1</c:v>
                </c:pt>
                <c:pt idx="13266">
                  <c:v>221.11666666666667</c:v>
                </c:pt>
                <c:pt idx="13267">
                  <c:v>221.13333333333333</c:v>
                </c:pt>
                <c:pt idx="13268">
                  <c:v>221.15</c:v>
                </c:pt>
                <c:pt idx="13269">
                  <c:v>221.16666666666666</c:v>
                </c:pt>
                <c:pt idx="13270">
                  <c:v>221.18333333333334</c:v>
                </c:pt>
                <c:pt idx="13271">
                  <c:v>221.2</c:v>
                </c:pt>
                <c:pt idx="13272">
                  <c:v>221.21666666666667</c:v>
                </c:pt>
                <c:pt idx="13273">
                  <c:v>221.23333333333332</c:v>
                </c:pt>
                <c:pt idx="13274">
                  <c:v>221.25</c:v>
                </c:pt>
                <c:pt idx="13275">
                  <c:v>221.26666666666668</c:v>
                </c:pt>
                <c:pt idx="13276">
                  <c:v>221.28333333333333</c:v>
                </c:pt>
                <c:pt idx="13277">
                  <c:v>221.3</c:v>
                </c:pt>
                <c:pt idx="13278">
                  <c:v>221.31666666666666</c:v>
                </c:pt>
                <c:pt idx="13279">
                  <c:v>221.33333333333334</c:v>
                </c:pt>
                <c:pt idx="13280">
                  <c:v>221.35</c:v>
                </c:pt>
                <c:pt idx="13281">
                  <c:v>221.36666666666667</c:v>
                </c:pt>
                <c:pt idx="13282">
                  <c:v>221.38333333333333</c:v>
                </c:pt>
                <c:pt idx="13283">
                  <c:v>221.4</c:v>
                </c:pt>
                <c:pt idx="13284">
                  <c:v>221.41666666666666</c:v>
                </c:pt>
                <c:pt idx="13285">
                  <c:v>221.43333333333334</c:v>
                </c:pt>
                <c:pt idx="13286">
                  <c:v>221.45</c:v>
                </c:pt>
                <c:pt idx="13287">
                  <c:v>221.46666666666667</c:v>
                </c:pt>
                <c:pt idx="13288">
                  <c:v>221.48333333333332</c:v>
                </c:pt>
                <c:pt idx="13289">
                  <c:v>221.5</c:v>
                </c:pt>
                <c:pt idx="13290">
                  <c:v>221.51666666666668</c:v>
                </c:pt>
                <c:pt idx="13291">
                  <c:v>221.53333333333333</c:v>
                </c:pt>
                <c:pt idx="13292">
                  <c:v>221.55</c:v>
                </c:pt>
                <c:pt idx="13293">
                  <c:v>221.56666666666666</c:v>
                </c:pt>
                <c:pt idx="13294">
                  <c:v>221.58333333333334</c:v>
                </c:pt>
                <c:pt idx="13295">
                  <c:v>221.6</c:v>
                </c:pt>
                <c:pt idx="13296">
                  <c:v>221.61666666666667</c:v>
                </c:pt>
                <c:pt idx="13297">
                  <c:v>221.63333333333333</c:v>
                </c:pt>
                <c:pt idx="13298">
                  <c:v>221.65</c:v>
                </c:pt>
                <c:pt idx="13299">
                  <c:v>221.66666666666666</c:v>
                </c:pt>
                <c:pt idx="13300">
                  <c:v>221.68333333333334</c:v>
                </c:pt>
                <c:pt idx="13301">
                  <c:v>221.7</c:v>
                </c:pt>
                <c:pt idx="13302">
                  <c:v>221.71666666666667</c:v>
                </c:pt>
                <c:pt idx="13303">
                  <c:v>221.73333333333332</c:v>
                </c:pt>
                <c:pt idx="13304">
                  <c:v>221.75</c:v>
                </c:pt>
                <c:pt idx="13305">
                  <c:v>221.76666666666668</c:v>
                </c:pt>
                <c:pt idx="13306">
                  <c:v>221.78333333333333</c:v>
                </c:pt>
                <c:pt idx="13307">
                  <c:v>221.8</c:v>
                </c:pt>
                <c:pt idx="13308">
                  <c:v>221.81666666666666</c:v>
                </c:pt>
                <c:pt idx="13309">
                  <c:v>221.83333333333334</c:v>
                </c:pt>
                <c:pt idx="13310">
                  <c:v>221.85</c:v>
                </c:pt>
                <c:pt idx="13311">
                  <c:v>221.86666666666667</c:v>
                </c:pt>
                <c:pt idx="13312">
                  <c:v>221.88333333333333</c:v>
                </c:pt>
                <c:pt idx="13313">
                  <c:v>221.9</c:v>
                </c:pt>
                <c:pt idx="13314">
                  <c:v>221.91666666666666</c:v>
                </c:pt>
                <c:pt idx="13315">
                  <c:v>221.93333333333334</c:v>
                </c:pt>
                <c:pt idx="13316">
                  <c:v>221.95</c:v>
                </c:pt>
                <c:pt idx="13317">
                  <c:v>221.96666666666667</c:v>
                </c:pt>
                <c:pt idx="13318">
                  <c:v>221.98333333333332</c:v>
                </c:pt>
                <c:pt idx="13319">
                  <c:v>222</c:v>
                </c:pt>
                <c:pt idx="13320">
                  <c:v>222.01666666666668</c:v>
                </c:pt>
                <c:pt idx="13321">
                  <c:v>222.03333333333333</c:v>
                </c:pt>
                <c:pt idx="13322">
                  <c:v>222.05</c:v>
                </c:pt>
                <c:pt idx="13323">
                  <c:v>222.06666666666666</c:v>
                </c:pt>
                <c:pt idx="13324">
                  <c:v>222.08333333333334</c:v>
                </c:pt>
                <c:pt idx="13325">
                  <c:v>222.1</c:v>
                </c:pt>
                <c:pt idx="13326">
                  <c:v>222.11666666666667</c:v>
                </c:pt>
                <c:pt idx="13327">
                  <c:v>222.13333333333333</c:v>
                </c:pt>
                <c:pt idx="13328">
                  <c:v>222.15</c:v>
                </c:pt>
                <c:pt idx="13329">
                  <c:v>222.16666666666666</c:v>
                </c:pt>
                <c:pt idx="13330">
                  <c:v>222.18333333333334</c:v>
                </c:pt>
                <c:pt idx="13331">
                  <c:v>222.2</c:v>
                </c:pt>
                <c:pt idx="13332">
                  <c:v>222.21666666666667</c:v>
                </c:pt>
                <c:pt idx="13333">
                  <c:v>222.23333333333332</c:v>
                </c:pt>
                <c:pt idx="13334">
                  <c:v>222.25</c:v>
                </c:pt>
                <c:pt idx="13335">
                  <c:v>222.26666666666668</c:v>
                </c:pt>
                <c:pt idx="13336">
                  <c:v>222.28333333333333</c:v>
                </c:pt>
                <c:pt idx="13337">
                  <c:v>222.3</c:v>
                </c:pt>
                <c:pt idx="13338">
                  <c:v>222.31666666666666</c:v>
                </c:pt>
                <c:pt idx="13339">
                  <c:v>222.33333333333334</c:v>
                </c:pt>
                <c:pt idx="13340">
                  <c:v>222.35</c:v>
                </c:pt>
                <c:pt idx="13341">
                  <c:v>222.36666666666667</c:v>
                </c:pt>
                <c:pt idx="13342">
                  <c:v>222.38333333333333</c:v>
                </c:pt>
                <c:pt idx="13343">
                  <c:v>222.4</c:v>
                </c:pt>
                <c:pt idx="13344">
                  <c:v>222.41666666666666</c:v>
                </c:pt>
                <c:pt idx="13345">
                  <c:v>222.43333333333334</c:v>
                </c:pt>
                <c:pt idx="13346">
                  <c:v>222.45</c:v>
                </c:pt>
                <c:pt idx="13347">
                  <c:v>222.46666666666667</c:v>
                </c:pt>
                <c:pt idx="13348">
                  <c:v>222.48333333333332</c:v>
                </c:pt>
                <c:pt idx="13349">
                  <c:v>222.5</c:v>
                </c:pt>
                <c:pt idx="13350">
                  <c:v>222.51666666666668</c:v>
                </c:pt>
                <c:pt idx="13351">
                  <c:v>222.53333333333333</c:v>
                </c:pt>
                <c:pt idx="13352">
                  <c:v>222.55</c:v>
                </c:pt>
                <c:pt idx="13353">
                  <c:v>222.56666666666666</c:v>
                </c:pt>
                <c:pt idx="13354">
                  <c:v>222.58333333333334</c:v>
                </c:pt>
                <c:pt idx="13355">
                  <c:v>222.6</c:v>
                </c:pt>
                <c:pt idx="13356">
                  <c:v>222.61666666666667</c:v>
                </c:pt>
                <c:pt idx="13357">
                  <c:v>222.63333333333333</c:v>
                </c:pt>
                <c:pt idx="13358">
                  <c:v>222.65</c:v>
                </c:pt>
                <c:pt idx="13359">
                  <c:v>222.66666666666666</c:v>
                </c:pt>
                <c:pt idx="13360">
                  <c:v>222.68333333333334</c:v>
                </c:pt>
                <c:pt idx="13361">
                  <c:v>222.7</c:v>
                </c:pt>
                <c:pt idx="13362">
                  <c:v>222.71666666666667</c:v>
                </c:pt>
                <c:pt idx="13363">
                  <c:v>222.73333333333332</c:v>
                </c:pt>
                <c:pt idx="13364">
                  <c:v>222.75</c:v>
                </c:pt>
                <c:pt idx="13365">
                  <c:v>222.76666666666668</c:v>
                </c:pt>
                <c:pt idx="13366">
                  <c:v>222.78333333333333</c:v>
                </c:pt>
                <c:pt idx="13367">
                  <c:v>222.8</c:v>
                </c:pt>
                <c:pt idx="13368">
                  <c:v>222.81666666666666</c:v>
                </c:pt>
                <c:pt idx="13369">
                  <c:v>222.83333333333334</c:v>
                </c:pt>
                <c:pt idx="13370">
                  <c:v>222.85</c:v>
                </c:pt>
                <c:pt idx="13371">
                  <c:v>222.86666666666667</c:v>
                </c:pt>
                <c:pt idx="13372">
                  <c:v>222.88333333333333</c:v>
                </c:pt>
                <c:pt idx="13373">
                  <c:v>222.9</c:v>
                </c:pt>
                <c:pt idx="13374">
                  <c:v>222.91666666666666</c:v>
                </c:pt>
                <c:pt idx="13375">
                  <c:v>222.93333333333334</c:v>
                </c:pt>
                <c:pt idx="13376">
                  <c:v>222.95</c:v>
                </c:pt>
                <c:pt idx="13377">
                  <c:v>222.96666666666667</c:v>
                </c:pt>
                <c:pt idx="13378">
                  <c:v>222.98333333333332</c:v>
                </c:pt>
                <c:pt idx="13379">
                  <c:v>223</c:v>
                </c:pt>
                <c:pt idx="13380">
                  <c:v>223.01666666666668</c:v>
                </c:pt>
                <c:pt idx="13381">
                  <c:v>223.03333333333333</c:v>
                </c:pt>
                <c:pt idx="13382">
                  <c:v>223.05</c:v>
                </c:pt>
                <c:pt idx="13383">
                  <c:v>223.06666666666666</c:v>
                </c:pt>
                <c:pt idx="13384">
                  <c:v>223.08333333333334</c:v>
                </c:pt>
                <c:pt idx="13385">
                  <c:v>223.1</c:v>
                </c:pt>
                <c:pt idx="13386">
                  <c:v>223.11666666666667</c:v>
                </c:pt>
                <c:pt idx="13387">
                  <c:v>223.13333333333333</c:v>
                </c:pt>
                <c:pt idx="13388">
                  <c:v>223.15</c:v>
                </c:pt>
                <c:pt idx="13389">
                  <c:v>223.16666666666666</c:v>
                </c:pt>
                <c:pt idx="13390">
                  <c:v>223.18333333333334</c:v>
                </c:pt>
                <c:pt idx="13391">
                  <c:v>223.2</c:v>
                </c:pt>
                <c:pt idx="13392">
                  <c:v>223.21666666666667</c:v>
                </c:pt>
                <c:pt idx="13393">
                  <c:v>223.23333333333332</c:v>
                </c:pt>
                <c:pt idx="13394">
                  <c:v>223.25</c:v>
                </c:pt>
                <c:pt idx="13395">
                  <c:v>223.26666666666668</c:v>
                </c:pt>
                <c:pt idx="13396">
                  <c:v>223.28333333333333</c:v>
                </c:pt>
                <c:pt idx="13397">
                  <c:v>223.3</c:v>
                </c:pt>
                <c:pt idx="13398">
                  <c:v>223.31666666666666</c:v>
                </c:pt>
                <c:pt idx="13399">
                  <c:v>223.33333333333334</c:v>
                </c:pt>
                <c:pt idx="13400">
                  <c:v>223.35</c:v>
                </c:pt>
                <c:pt idx="13401">
                  <c:v>223.36666666666667</c:v>
                </c:pt>
                <c:pt idx="13402">
                  <c:v>223.38333333333333</c:v>
                </c:pt>
                <c:pt idx="13403">
                  <c:v>223.4</c:v>
                </c:pt>
                <c:pt idx="13404">
                  <c:v>223.41666666666666</c:v>
                </c:pt>
                <c:pt idx="13405">
                  <c:v>223.43333333333334</c:v>
                </c:pt>
                <c:pt idx="13406">
                  <c:v>223.45</c:v>
                </c:pt>
                <c:pt idx="13407">
                  <c:v>223.46666666666667</c:v>
                </c:pt>
                <c:pt idx="13408">
                  <c:v>223.48333333333332</c:v>
                </c:pt>
                <c:pt idx="13409">
                  <c:v>223.5</c:v>
                </c:pt>
                <c:pt idx="13410">
                  <c:v>223.51666666666668</c:v>
                </c:pt>
                <c:pt idx="13411">
                  <c:v>223.53333333333333</c:v>
                </c:pt>
                <c:pt idx="13412">
                  <c:v>223.55</c:v>
                </c:pt>
                <c:pt idx="13413">
                  <c:v>223.56666666666666</c:v>
                </c:pt>
                <c:pt idx="13414">
                  <c:v>223.58333333333334</c:v>
                </c:pt>
                <c:pt idx="13415">
                  <c:v>223.6</c:v>
                </c:pt>
                <c:pt idx="13416">
                  <c:v>223.61666666666667</c:v>
                </c:pt>
                <c:pt idx="13417">
                  <c:v>223.63333333333333</c:v>
                </c:pt>
                <c:pt idx="13418">
                  <c:v>223.65</c:v>
                </c:pt>
                <c:pt idx="13419">
                  <c:v>223.66666666666666</c:v>
                </c:pt>
                <c:pt idx="13420">
                  <c:v>223.68333333333334</c:v>
                </c:pt>
                <c:pt idx="13421">
                  <c:v>223.7</c:v>
                </c:pt>
                <c:pt idx="13422">
                  <c:v>223.71666666666667</c:v>
                </c:pt>
                <c:pt idx="13423">
                  <c:v>223.73333333333332</c:v>
                </c:pt>
                <c:pt idx="13424">
                  <c:v>223.75</c:v>
                </c:pt>
                <c:pt idx="13425">
                  <c:v>223.76666666666668</c:v>
                </c:pt>
                <c:pt idx="13426">
                  <c:v>223.78333333333333</c:v>
                </c:pt>
                <c:pt idx="13427">
                  <c:v>223.8</c:v>
                </c:pt>
                <c:pt idx="13428">
                  <c:v>223.81666666666666</c:v>
                </c:pt>
                <c:pt idx="13429">
                  <c:v>223.83333333333334</c:v>
                </c:pt>
                <c:pt idx="13430">
                  <c:v>223.85</c:v>
                </c:pt>
                <c:pt idx="13431">
                  <c:v>223.86666666666667</c:v>
                </c:pt>
                <c:pt idx="13432">
                  <c:v>223.88333333333333</c:v>
                </c:pt>
                <c:pt idx="13433">
                  <c:v>223.9</c:v>
                </c:pt>
                <c:pt idx="13434">
                  <c:v>223.91666666666666</c:v>
                </c:pt>
                <c:pt idx="13435">
                  <c:v>223.93333333333334</c:v>
                </c:pt>
                <c:pt idx="13436">
                  <c:v>223.95</c:v>
                </c:pt>
                <c:pt idx="13437">
                  <c:v>223.96666666666667</c:v>
                </c:pt>
                <c:pt idx="13438">
                  <c:v>223.98333333333332</c:v>
                </c:pt>
                <c:pt idx="13439">
                  <c:v>224</c:v>
                </c:pt>
                <c:pt idx="13440">
                  <c:v>224.01666666666668</c:v>
                </c:pt>
                <c:pt idx="13441">
                  <c:v>224.03333333333333</c:v>
                </c:pt>
                <c:pt idx="13442">
                  <c:v>224.05</c:v>
                </c:pt>
                <c:pt idx="13443">
                  <c:v>224.06666666666666</c:v>
                </c:pt>
                <c:pt idx="13444">
                  <c:v>224.08333333333334</c:v>
                </c:pt>
                <c:pt idx="13445">
                  <c:v>224.1</c:v>
                </c:pt>
                <c:pt idx="13446">
                  <c:v>224.11666666666667</c:v>
                </c:pt>
                <c:pt idx="13447">
                  <c:v>224.13333333333333</c:v>
                </c:pt>
                <c:pt idx="13448">
                  <c:v>224.15</c:v>
                </c:pt>
                <c:pt idx="13449">
                  <c:v>224.16666666666666</c:v>
                </c:pt>
                <c:pt idx="13450">
                  <c:v>224.18333333333334</c:v>
                </c:pt>
                <c:pt idx="13451">
                  <c:v>224.2</c:v>
                </c:pt>
                <c:pt idx="13452">
                  <c:v>224.21666666666667</c:v>
                </c:pt>
                <c:pt idx="13453">
                  <c:v>224.23333333333332</c:v>
                </c:pt>
                <c:pt idx="13454">
                  <c:v>224.25</c:v>
                </c:pt>
                <c:pt idx="13455">
                  <c:v>224.26666666666668</c:v>
                </c:pt>
                <c:pt idx="13456">
                  <c:v>224.28333333333333</c:v>
                </c:pt>
                <c:pt idx="13457">
                  <c:v>224.3</c:v>
                </c:pt>
                <c:pt idx="13458">
                  <c:v>224.31666666666666</c:v>
                </c:pt>
                <c:pt idx="13459">
                  <c:v>224.33333333333334</c:v>
                </c:pt>
                <c:pt idx="13460">
                  <c:v>224.35</c:v>
                </c:pt>
                <c:pt idx="13461">
                  <c:v>224.36666666666667</c:v>
                </c:pt>
                <c:pt idx="13462">
                  <c:v>224.38333333333333</c:v>
                </c:pt>
                <c:pt idx="13463">
                  <c:v>224.4</c:v>
                </c:pt>
                <c:pt idx="13464">
                  <c:v>224.41666666666666</c:v>
                </c:pt>
                <c:pt idx="13465">
                  <c:v>224.43333333333334</c:v>
                </c:pt>
                <c:pt idx="13466">
                  <c:v>224.45</c:v>
                </c:pt>
                <c:pt idx="13467">
                  <c:v>224.46666666666667</c:v>
                </c:pt>
                <c:pt idx="13468">
                  <c:v>224.48333333333332</c:v>
                </c:pt>
                <c:pt idx="13469">
                  <c:v>224.5</c:v>
                </c:pt>
                <c:pt idx="13470">
                  <c:v>224.51666666666668</c:v>
                </c:pt>
                <c:pt idx="13471">
                  <c:v>224.53333333333333</c:v>
                </c:pt>
                <c:pt idx="13472">
                  <c:v>224.55</c:v>
                </c:pt>
                <c:pt idx="13473">
                  <c:v>224.56666666666666</c:v>
                </c:pt>
                <c:pt idx="13474">
                  <c:v>224.58333333333334</c:v>
                </c:pt>
                <c:pt idx="13475">
                  <c:v>224.6</c:v>
                </c:pt>
                <c:pt idx="13476">
                  <c:v>224.61666666666667</c:v>
                </c:pt>
                <c:pt idx="13477">
                  <c:v>224.63333333333333</c:v>
                </c:pt>
                <c:pt idx="13478">
                  <c:v>224.65</c:v>
                </c:pt>
                <c:pt idx="13479">
                  <c:v>224.66666666666666</c:v>
                </c:pt>
                <c:pt idx="13480">
                  <c:v>224.68333333333334</c:v>
                </c:pt>
                <c:pt idx="13481">
                  <c:v>224.7</c:v>
                </c:pt>
                <c:pt idx="13482">
                  <c:v>224.71666666666667</c:v>
                </c:pt>
                <c:pt idx="13483">
                  <c:v>224.73333333333332</c:v>
                </c:pt>
                <c:pt idx="13484">
                  <c:v>224.75</c:v>
                </c:pt>
                <c:pt idx="13485">
                  <c:v>224.76666666666668</c:v>
                </c:pt>
                <c:pt idx="13486">
                  <c:v>224.78333333333333</c:v>
                </c:pt>
                <c:pt idx="13487">
                  <c:v>224.8</c:v>
                </c:pt>
                <c:pt idx="13488">
                  <c:v>224.81666666666666</c:v>
                </c:pt>
                <c:pt idx="13489">
                  <c:v>224.83333333333334</c:v>
                </c:pt>
                <c:pt idx="13490">
                  <c:v>224.85</c:v>
                </c:pt>
                <c:pt idx="13491">
                  <c:v>224.86666666666667</c:v>
                </c:pt>
                <c:pt idx="13492">
                  <c:v>224.88333333333333</c:v>
                </c:pt>
                <c:pt idx="13493">
                  <c:v>224.9</c:v>
                </c:pt>
                <c:pt idx="13494">
                  <c:v>224.91666666666666</c:v>
                </c:pt>
                <c:pt idx="13495">
                  <c:v>224.93333333333334</c:v>
                </c:pt>
                <c:pt idx="13496">
                  <c:v>224.95</c:v>
                </c:pt>
                <c:pt idx="13497">
                  <c:v>224.96666666666667</c:v>
                </c:pt>
                <c:pt idx="13498">
                  <c:v>224.98333333333332</c:v>
                </c:pt>
                <c:pt idx="13499">
                  <c:v>225</c:v>
                </c:pt>
                <c:pt idx="13500">
                  <c:v>225.01666666666668</c:v>
                </c:pt>
                <c:pt idx="13501">
                  <c:v>225.03333333333333</c:v>
                </c:pt>
                <c:pt idx="13502">
                  <c:v>225.05</c:v>
                </c:pt>
                <c:pt idx="13503">
                  <c:v>225.06666666666666</c:v>
                </c:pt>
                <c:pt idx="13504">
                  <c:v>225.08333333333334</c:v>
                </c:pt>
                <c:pt idx="13505">
                  <c:v>225.1</c:v>
                </c:pt>
                <c:pt idx="13506">
                  <c:v>225.11666666666667</c:v>
                </c:pt>
                <c:pt idx="13507">
                  <c:v>225.13333333333333</c:v>
                </c:pt>
                <c:pt idx="13508">
                  <c:v>225.15</c:v>
                </c:pt>
                <c:pt idx="13509">
                  <c:v>225.16666666666666</c:v>
                </c:pt>
                <c:pt idx="13510">
                  <c:v>225.18333333333334</c:v>
                </c:pt>
                <c:pt idx="13511">
                  <c:v>225.2</c:v>
                </c:pt>
                <c:pt idx="13512">
                  <c:v>225.21666666666667</c:v>
                </c:pt>
                <c:pt idx="13513">
                  <c:v>225.23333333333332</c:v>
                </c:pt>
                <c:pt idx="13514">
                  <c:v>225.25</c:v>
                </c:pt>
                <c:pt idx="13515">
                  <c:v>225.26666666666668</c:v>
                </c:pt>
                <c:pt idx="13516">
                  <c:v>225.28333333333333</c:v>
                </c:pt>
                <c:pt idx="13517">
                  <c:v>225.3</c:v>
                </c:pt>
                <c:pt idx="13518">
                  <c:v>225.31666666666666</c:v>
                </c:pt>
                <c:pt idx="13519">
                  <c:v>225.33333333333334</c:v>
                </c:pt>
                <c:pt idx="13520">
                  <c:v>225.35</c:v>
                </c:pt>
                <c:pt idx="13521">
                  <c:v>225.36666666666667</c:v>
                </c:pt>
                <c:pt idx="13522">
                  <c:v>225.38333333333333</c:v>
                </c:pt>
                <c:pt idx="13523">
                  <c:v>225.4</c:v>
                </c:pt>
                <c:pt idx="13524">
                  <c:v>225.41666666666666</c:v>
                </c:pt>
                <c:pt idx="13525">
                  <c:v>225.43333333333334</c:v>
                </c:pt>
                <c:pt idx="13526">
                  <c:v>225.45</c:v>
                </c:pt>
                <c:pt idx="13527">
                  <c:v>225.46666666666667</c:v>
                </c:pt>
                <c:pt idx="13528">
                  <c:v>225.48333333333332</c:v>
                </c:pt>
                <c:pt idx="13529">
                  <c:v>225.5</c:v>
                </c:pt>
                <c:pt idx="13530">
                  <c:v>225.51666666666668</c:v>
                </c:pt>
                <c:pt idx="13531">
                  <c:v>225.53333333333333</c:v>
                </c:pt>
                <c:pt idx="13532">
                  <c:v>225.55</c:v>
                </c:pt>
                <c:pt idx="13533">
                  <c:v>225.56666666666666</c:v>
                </c:pt>
                <c:pt idx="13534">
                  <c:v>225.58333333333334</c:v>
                </c:pt>
                <c:pt idx="13535">
                  <c:v>225.6</c:v>
                </c:pt>
                <c:pt idx="13536">
                  <c:v>225.61666666666667</c:v>
                </c:pt>
                <c:pt idx="13537">
                  <c:v>225.63333333333333</c:v>
                </c:pt>
                <c:pt idx="13538">
                  <c:v>225.65</c:v>
                </c:pt>
                <c:pt idx="13539">
                  <c:v>225.66666666666666</c:v>
                </c:pt>
                <c:pt idx="13540">
                  <c:v>225.68333333333334</c:v>
                </c:pt>
                <c:pt idx="13541">
                  <c:v>225.7</c:v>
                </c:pt>
                <c:pt idx="13542">
                  <c:v>225.71666666666667</c:v>
                </c:pt>
                <c:pt idx="13543">
                  <c:v>225.73333333333332</c:v>
                </c:pt>
                <c:pt idx="13544">
                  <c:v>225.75</c:v>
                </c:pt>
                <c:pt idx="13545">
                  <c:v>225.76666666666668</c:v>
                </c:pt>
                <c:pt idx="13546">
                  <c:v>225.78333333333333</c:v>
                </c:pt>
                <c:pt idx="13547">
                  <c:v>225.8</c:v>
                </c:pt>
                <c:pt idx="13548">
                  <c:v>225.81666666666666</c:v>
                </c:pt>
                <c:pt idx="13549">
                  <c:v>225.83333333333334</c:v>
                </c:pt>
                <c:pt idx="13550">
                  <c:v>225.85</c:v>
                </c:pt>
                <c:pt idx="13551">
                  <c:v>225.86666666666667</c:v>
                </c:pt>
                <c:pt idx="13552">
                  <c:v>225.88333333333333</c:v>
                </c:pt>
                <c:pt idx="13553">
                  <c:v>225.9</c:v>
                </c:pt>
                <c:pt idx="13554">
                  <c:v>225.91666666666666</c:v>
                </c:pt>
                <c:pt idx="13555">
                  <c:v>225.93333333333334</c:v>
                </c:pt>
                <c:pt idx="13556">
                  <c:v>225.95</c:v>
                </c:pt>
                <c:pt idx="13557">
                  <c:v>225.96666666666667</c:v>
                </c:pt>
                <c:pt idx="13558">
                  <c:v>225.98333333333332</c:v>
                </c:pt>
                <c:pt idx="13559">
                  <c:v>226</c:v>
                </c:pt>
                <c:pt idx="13560">
                  <c:v>226.01666666666668</c:v>
                </c:pt>
                <c:pt idx="13561">
                  <c:v>226.03333333333333</c:v>
                </c:pt>
                <c:pt idx="13562">
                  <c:v>226.05</c:v>
                </c:pt>
                <c:pt idx="13563">
                  <c:v>226.06666666666666</c:v>
                </c:pt>
                <c:pt idx="13564">
                  <c:v>226.08333333333334</c:v>
                </c:pt>
                <c:pt idx="13565">
                  <c:v>226.1</c:v>
                </c:pt>
                <c:pt idx="13566">
                  <c:v>226.11666666666667</c:v>
                </c:pt>
                <c:pt idx="13567">
                  <c:v>226.13333333333333</c:v>
                </c:pt>
                <c:pt idx="13568">
                  <c:v>226.15</c:v>
                </c:pt>
                <c:pt idx="13569">
                  <c:v>226.16666666666666</c:v>
                </c:pt>
                <c:pt idx="13570">
                  <c:v>226.18333333333334</c:v>
                </c:pt>
                <c:pt idx="13571">
                  <c:v>226.2</c:v>
                </c:pt>
                <c:pt idx="13572">
                  <c:v>226.21666666666667</c:v>
                </c:pt>
                <c:pt idx="13573">
                  <c:v>226.23333333333332</c:v>
                </c:pt>
                <c:pt idx="13574">
                  <c:v>226.25</c:v>
                </c:pt>
                <c:pt idx="13575">
                  <c:v>226.26666666666668</c:v>
                </c:pt>
                <c:pt idx="13576">
                  <c:v>226.28333333333333</c:v>
                </c:pt>
                <c:pt idx="13577">
                  <c:v>226.3</c:v>
                </c:pt>
                <c:pt idx="13578">
                  <c:v>226.31666666666666</c:v>
                </c:pt>
                <c:pt idx="13579">
                  <c:v>226.33333333333334</c:v>
                </c:pt>
                <c:pt idx="13580">
                  <c:v>226.35</c:v>
                </c:pt>
                <c:pt idx="13581">
                  <c:v>226.36666666666667</c:v>
                </c:pt>
                <c:pt idx="13582">
                  <c:v>226.38333333333333</c:v>
                </c:pt>
                <c:pt idx="13583">
                  <c:v>226.4</c:v>
                </c:pt>
                <c:pt idx="13584">
                  <c:v>226.41666666666666</c:v>
                </c:pt>
                <c:pt idx="13585">
                  <c:v>226.43333333333334</c:v>
                </c:pt>
                <c:pt idx="13586">
                  <c:v>226.45</c:v>
                </c:pt>
                <c:pt idx="13587">
                  <c:v>226.46666666666667</c:v>
                </c:pt>
                <c:pt idx="13588">
                  <c:v>226.48333333333332</c:v>
                </c:pt>
                <c:pt idx="13589">
                  <c:v>226.5</c:v>
                </c:pt>
                <c:pt idx="13590">
                  <c:v>226.51666666666668</c:v>
                </c:pt>
                <c:pt idx="13591">
                  <c:v>226.53333333333333</c:v>
                </c:pt>
                <c:pt idx="13592">
                  <c:v>226.55</c:v>
                </c:pt>
                <c:pt idx="13593">
                  <c:v>226.56666666666666</c:v>
                </c:pt>
                <c:pt idx="13594">
                  <c:v>226.58333333333334</c:v>
                </c:pt>
                <c:pt idx="13595">
                  <c:v>226.6</c:v>
                </c:pt>
                <c:pt idx="13596">
                  <c:v>226.61666666666667</c:v>
                </c:pt>
                <c:pt idx="13597">
                  <c:v>226.63333333333333</c:v>
                </c:pt>
                <c:pt idx="13598">
                  <c:v>226.65</c:v>
                </c:pt>
                <c:pt idx="13599">
                  <c:v>226.66666666666666</c:v>
                </c:pt>
                <c:pt idx="13600">
                  <c:v>226.68333333333334</c:v>
                </c:pt>
                <c:pt idx="13601">
                  <c:v>226.7</c:v>
                </c:pt>
                <c:pt idx="13602">
                  <c:v>226.71666666666667</c:v>
                </c:pt>
                <c:pt idx="13603">
                  <c:v>226.73333333333332</c:v>
                </c:pt>
                <c:pt idx="13604">
                  <c:v>226.75</c:v>
                </c:pt>
                <c:pt idx="13605">
                  <c:v>226.76666666666668</c:v>
                </c:pt>
                <c:pt idx="13606">
                  <c:v>226.78333333333333</c:v>
                </c:pt>
                <c:pt idx="13607">
                  <c:v>226.8</c:v>
                </c:pt>
                <c:pt idx="13608">
                  <c:v>226.81666666666666</c:v>
                </c:pt>
                <c:pt idx="13609">
                  <c:v>226.83333333333334</c:v>
                </c:pt>
                <c:pt idx="13610">
                  <c:v>226.85</c:v>
                </c:pt>
                <c:pt idx="13611">
                  <c:v>226.86666666666667</c:v>
                </c:pt>
                <c:pt idx="13612">
                  <c:v>226.88333333333333</c:v>
                </c:pt>
                <c:pt idx="13613">
                  <c:v>226.9</c:v>
                </c:pt>
                <c:pt idx="13614">
                  <c:v>226.91666666666666</c:v>
                </c:pt>
                <c:pt idx="13615">
                  <c:v>226.93333333333334</c:v>
                </c:pt>
                <c:pt idx="13616">
                  <c:v>226.95</c:v>
                </c:pt>
                <c:pt idx="13617">
                  <c:v>226.96666666666667</c:v>
                </c:pt>
                <c:pt idx="13618">
                  <c:v>226.98333333333332</c:v>
                </c:pt>
                <c:pt idx="13619">
                  <c:v>227</c:v>
                </c:pt>
                <c:pt idx="13620">
                  <c:v>227.01666666666668</c:v>
                </c:pt>
                <c:pt idx="13621">
                  <c:v>227.03333333333333</c:v>
                </c:pt>
                <c:pt idx="13622">
                  <c:v>227.05</c:v>
                </c:pt>
                <c:pt idx="13623">
                  <c:v>227.06666666666666</c:v>
                </c:pt>
                <c:pt idx="13624">
                  <c:v>227.08333333333334</c:v>
                </c:pt>
                <c:pt idx="13625">
                  <c:v>227.1</c:v>
                </c:pt>
                <c:pt idx="13626">
                  <c:v>227.11666666666667</c:v>
                </c:pt>
                <c:pt idx="13627">
                  <c:v>227.13333333333333</c:v>
                </c:pt>
                <c:pt idx="13628">
                  <c:v>227.15</c:v>
                </c:pt>
                <c:pt idx="13629">
                  <c:v>227.16666666666666</c:v>
                </c:pt>
                <c:pt idx="13630">
                  <c:v>227.18333333333334</c:v>
                </c:pt>
                <c:pt idx="13631">
                  <c:v>227.2</c:v>
                </c:pt>
                <c:pt idx="13632">
                  <c:v>227.21666666666667</c:v>
                </c:pt>
                <c:pt idx="13633">
                  <c:v>227.23333333333332</c:v>
                </c:pt>
                <c:pt idx="13634">
                  <c:v>227.25</c:v>
                </c:pt>
                <c:pt idx="13635">
                  <c:v>227.26666666666668</c:v>
                </c:pt>
                <c:pt idx="13636">
                  <c:v>227.28333333333333</c:v>
                </c:pt>
                <c:pt idx="13637">
                  <c:v>227.3</c:v>
                </c:pt>
                <c:pt idx="13638">
                  <c:v>227.31666666666666</c:v>
                </c:pt>
                <c:pt idx="13639">
                  <c:v>227.33333333333334</c:v>
                </c:pt>
                <c:pt idx="13640">
                  <c:v>227.35</c:v>
                </c:pt>
                <c:pt idx="13641">
                  <c:v>227.36666666666667</c:v>
                </c:pt>
                <c:pt idx="13642">
                  <c:v>227.38333333333333</c:v>
                </c:pt>
                <c:pt idx="13643">
                  <c:v>227.4</c:v>
                </c:pt>
                <c:pt idx="13644">
                  <c:v>227.41666666666666</c:v>
                </c:pt>
                <c:pt idx="13645">
                  <c:v>227.43333333333334</c:v>
                </c:pt>
                <c:pt idx="13646">
                  <c:v>227.45</c:v>
                </c:pt>
                <c:pt idx="13647">
                  <c:v>227.46666666666667</c:v>
                </c:pt>
                <c:pt idx="13648">
                  <c:v>227.48333333333332</c:v>
                </c:pt>
                <c:pt idx="13649">
                  <c:v>227.5</c:v>
                </c:pt>
                <c:pt idx="13650">
                  <c:v>227.51666666666668</c:v>
                </c:pt>
                <c:pt idx="13651">
                  <c:v>227.53333333333333</c:v>
                </c:pt>
                <c:pt idx="13652">
                  <c:v>227.55</c:v>
                </c:pt>
                <c:pt idx="13653">
                  <c:v>227.56666666666666</c:v>
                </c:pt>
                <c:pt idx="13654">
                  <c:v>227.58333333333334</c:v>
                </c:pt>
                <c:pt idx="13655">
                  <c:v>227.6</c:v>
                </c:pt>
                <c:pt idx="13656">
                  <c:v>227.61666666666667</c:v>
                </c:pt>
                <c:pt idx="13657">
                  <c:v>227.63333333333333</c:v>
                </c:pt>
                <c:pt idx="13658">
                  <c:v>227.65</c:v>
                </c:pt>
                <c:pt idx="13659">
                  <c:v>227.66666666666666</c:v>
                </c:pt>
                <c:pt idx="13660">
                  <c:v>227.68333333333334</c:v>
                </c:pt>
                <c:pt idx="13661">
                  <c:v>227.7</c:v>
                </c:pt>
                <c:pt idx="13662">
                  <c:v>227.71666666666667</c:v>
                </c:pt>
                <c:pt idx="13663">
                  <c:v>227.73333333333332</c:v>
                </c:pt>
                <c:pt idx="13664">
                  <c:v>227.75</c:v>
                </c:pt>
                <c:pt idx="13665">
                  <c:v>227.76666666666668</c:v>
                </c:pt>
                <c:pt idx="13666">
                  <c:v>227.78333333333333</c:v>
                </c:pt>
                <c:pt idx="13667">
                  <c:v>227.8</c:v>
                </c:pt>
                <c:pt idx="13668">
                  <c:v>227.81666666666666</c:v>
                </c:pt>
                <c:pt idx="13669">
                  <c:v>227.83333333333334</c:v>
                </c:pt>
                <c:pt idx="13670">
                  <c:v>227.85</c:v>
                </c:pt>
                <c:pt idx="13671">
                  <c:v>227.86666666666667</c:v>
                </c:pt>
                <c:pt idx="13672">
                  <c:v>227.88333333333333</c:v>
                </c:pt>
                <c:pt idx="13673">
                  <c:v>227.9</c:v>
                </c:pt>
                <c:pt idx="13674">
                  <c:v>227.91666666666666</c:v>
                </c:pt>
                <c:pt idx="13675">
                  <c:v>227.93333333333334</c:v>
                </c:pt>
                <c:pt idx="13676">
                  <c:v>227.95</c:v>
                </c:pt>
                <c:pt idx="13677">
                  <c:v>227.96666666666667</c:v>
                </c:pt>
                <c:pt idx="13678">
                  <c:v>227.98333333333332</c:v>
                </c:pt>
                <c:pt idx="13679">
                  <c:v>228</c:v>
                </c:pt>
                <c:pt idx="13680">
                  <c:v>228.01666666666668</c:v>
                </c:pt>
                <c:pt idx="13681">
                  <c:v>228.03333333333333</c:v>
                </c:pt>
                <c:pt idx="13682">
                  <c:v>228.05</c:v>
                </c:pt>
                <c:pt idx="13683">
                  <c:v>228.06666666666666</c:v>
                </c:pt>
                <c:pt idx="13684">
                  <c:v>228.08333333333334</c:v>
                </c:pt>
                <c:pt idx="13685">
                  <c:v>228.1</c:v>
                </c:pt>
                <c:pt idx="13686">
                  <c:v>228.11666666666667</c:v>
                </c:pt>
                <c:pt idx="13687">
                  <c:v>228.13333333333333</c:v>
                </c:pt>
                <c:pt idx="13688">
                  <c:v>228.15</c:v>
                </c:pt>
                <c:pt idx="13689">
                  <c:v>228.16666666666666</c:v>
                </c:pt>
                <c:pt idx="13690">
                  <c:v>228.18333333333334</c:v>
                </c:pt>
                <c:pt idx="13691">
                  <c:v>228.2</c:v>
                </c:pt>
                <c:pt idx="13692">
                  <c:v>228.21666666666667</c:v>
                </c:pt>
                <c:pt idx="13693">
                  <c:v>228.23333333333332</c:v>
                </c:pt>
                <c:pt idx="13694">
                  <c:v>228.25</c:v>
                </c:pt>
                <c:pt idx="13695">
                  <c:v>228.26666666666668</c:v>
                </c:pt>
                <c:pt idx="13696">
                  <c:v>228.28333333333333</c:v>
                </c:pt>
                <c:pt idx="13697">
                  <c:v>228.3</c:v>
                </c:pt>
                <c:pt idx="13698">
                  <c:v>228.31666666666666</c:v>
                </c:pt>
                <c:pt idx="13699">
                  <c:v>228.33333333333334</c:v>
                </c:pt>
                <c:pt idx="13700">
                  <c:v>228.35</c:v>
                </c:pt>
                <c:pt idx="13701">
                  <c:v>228.36666666666667</c:v>
                </c:pt>
                <c:pt idx="13702">
                  <c:v>228.38333333333333</c:v>
                </c:pt>
                <c:pt idx="13703">
                  <c:v>228.4</c:v>
                </c:pt>
                <c:pt idx="13704">
                  <c:v>228.41666666666666</c:v>
                </c:pt>
                <c:pt idx="13705">
                  <c:v>228.43333333333334</c:v>
                </c:pt>
                <c:pt idx="13706">
                  <c:v>228.45</c:v>
                </c:pt>
                <c:pt idx="13707">
                  <c:v>228.46666666666667</c:v>
                </c:pt>
                <c:pt idx="13708">
                  <c:v>228.48333333333332</c:v>
                </c:pt>
                <c:pt idx="13709">
                  <c:v>228.5</c:v>
                </c:pt>
                <c:pt idx="13710">
                  <c:v>228.51666666666668</c:v>
                </c:pt>
                <c:pt idx="13711">
                  <c:v>228.53333333333333</c:v>
                </c:pt>
                <c:pt idx="13712">
                  <c:v>228.55</c:v>
                </c:pt>
                <c:pt idx="13713">
                  <c:v>228.56666666666666</c:v>
                </c:pt>
                <c:pt idx="13714">
                  <c:v>228.58333333333334</c:v>
                </c:pt>
                <c:pt idx="13715">
                  <c:v>228.6</c:v>
                </c:pt>
                <c:pt idx="13716">
                  <c:v>228.61666666666667</c:v>
                </c:pt>
                <c:pt idx="13717">
                  <c:v>228.63333333333333</c:v>
                </c:pt>
                <c:pt idx="13718">
                  <c:v>228.65</c:v>
                </c:pt>
                <c:pt idx="13719">
                  <c:v>228.66666666666666</c:v>
                </c:pt>
                <c:pt idx="13720">
                  <c:v>228.68333333333334</c:v>
                </c:pt>
                <c:pt idx="13721">
                  <c:v>228.7</c:v>
                </c:pt>
                <c:pt idx="13722">
                  <c:v>228.71666666666667</c:v>
                </c:pt>
                <c:pt idx="13723">
                  <c:v>228.73333333333332</c:v>
                </c:pt>
                <c:pt idx="13724">
                  <c:v>228.75</c:v>
                </c:pt>
                <c:pt idx="13725">
                  <c:v>228.76666666666668</c:v>
                </c:pt>
                <c:pt idx="13726">
                  <c:v>228.78333333333333</c:v>
                </c:pt>
                <c:pt idx="13727">
                  <c:v>228.8</c:v>
                </c:pt>
                <c:pt idx="13728">
                  <c:v>228.81666666666666</c:v>
                </c:pt>
                <c:pt idx="13729">
                  <c:v>228.83333333333334</c:v>
                </c:pt>
                <c:pt idx="13730">
                  <c:v>228.85</c:v>
                </c:pt>
                <c:pt idx="13731">
                  <c:v>228.86666666666667</c:v>
                </c:pt>
                <c:pt idx="13732">
                  <c:v>228.88333333333333</c:v>
                </c:pt>
                <c:pt idx="13733">
                  <c:v>228.9</c:v>
                </c:pt>
                <c:pt idx="13734">
                  <c:v>228.91666666666666</c:v>
                </c:pt>
                <c:pt idx="13735">
                  <c:v>228.93333333333334</c:v>
                </c:pt>
                <c:pt idx="13736">
                  <c:v>228.95</c:v>
                </c:pt>
                <c:pt idx="13737">
                  <c:v>228.96666666666667</c:v>
                </c:pt>
                <c:pt idx="13738">
                  <c:v>228.98333333333332</c:v>
                </c:pt>
                <c:pt idx="13739">
                  <c:v>229</c:v>
                </c:pt>
                <c:pt idx="13740">
                  <c:v>229.01666666666668</c:v>
                </c:pt>
                <c:pt idx="13741">
                  <c:v>229.03333333333333</c:v>
                </c:pt>
                <c:pt idx="13742">
                  <c:v>229.05</c:v>
                </c:pt>
                <c:pt idx="13743">
                  <c:v>229.06666666666666</c:v>
                </c:pt>
                <c:pt idx="13744">
                  <c:v>229.08333333333334</c:v>
                </c:pt>
                <c:pt idx="13745">
                  <c:v>229.1</c:v>
                </c:pt>
                <c:pt idx="13746">
                  <c:v>229.11666666666667</c:v>
                </c:pt>
                <c:pt idx="13747">
                  <c:v>229.13333333333333</c:v>
                </c:pt>
                <c:pt idx="13748">
                  <c:v>229.15</c:v>
                </c:pt>
                <c:pt idx="13749">
                  <c:v>229.16666666666666</c:v>
                </c:pt>
                <c:pt idx="13750">
                  <c:v>229.18333333333334</c:v>
                </c:pt>
                <c:pt idx="13751">
                  <c:v>229.2</c:v>
                </c:pt>
                <c:pt idx="13752">
                  <c:v>229.21666666666667</c:v>
                </c:pt>
                <c:pt idx="13753">
                  <c:v>229.23333333333332</c:v>
                </c:pt>
                <c:pt idx="13754">
                  <c:v>229.25</c:v>
                </c:pt>
                <c:pt idx="13755">
                  <c:v>229.26666666666668</c:v>
                </c:pt>
                <c:pt idx="13756">
                  <c:v>229.28333333333333</c:v>
                </c:pt>
                <c:pt idx="13757">
                  <c:v>229.3</c:v>
                </c:pt>
                <c:pt idx="13758">
                  <c:v>229.31666666666666</c:v>
                </c:pt>
                <c:pt idx="13759">
                  <c:v>229.33333333333334</c:v>
                </c:pt>
                <c:pt idx="13760">
                  <c:v>229.35</c:v>
                </c:pt>
                <c:pt idx="13761">
                  <c:v>229.36666666666667</c:v>
                </c:pt>
                <c:pt idx="13762">
                  <c:v>229.38333333333333</c:v>
                </c:pt>
                <c:pt idx="13763">
                  <c:v>229.4</c:v>
                </c:pt>
                <c:pt idx="13764">
                  <c:v>229.41666666666666</c:v>
                </c:pt>
                <c:pt idx="13765">
                  <c:v>229.43333333333334</c:v>
                </c:pt>
                <c:pt idx="13766">
                  <c:v>229.45</c:v>
                </c:pt>
                <c:pt idx="13767">
                  <c:v>229.46666666666667</c:v>
                </c:pt>
                <c:pt idx="13768">
                  <c:v>229.48333333333332</c:v>
                </c:pt>
                <c:pt idx="13769">
                  <c:v>229.5</c:v>
                </c:pt>
                <c:pt idx="13770">
                  <c:v>229.51666666666668</c:v>
                </c:pt>
                <c:pt idx="13771">
                  <c:v>229.53333333333333</c:v>
                </c:pt>
                <c:pt idx="13772">
                  <c:v>229.55</c:v>
                </c:pt>
                <c:pt idx="13773">
                  <c:v>229.56666666666666</c:v>
                </c:pt>
                <c:pt idx="13774">
                  <c:v>229.58333333333334</c:v>
                </c:pt>
                <c:pt idx="13775">
                  <c:v>229.6</c:v>
                </c:pt>
                <c:pt idx="13776">
                  <c:v>229.61666666666667</c:v>
                </c:pt>
                <c:pt idx="13777">
                  <c:v>229.63333333333333</c:v>
                </c:pt>
                <c:pt idx="13778">
                  <c:v>229.65</c:v>
                </c:pt>
                <c:pt idx="13779">
                  <c:v>229.66666666666666</c:v>
                </c:pt>
                <c:pt idx="13780">
                  <c:v>229.68333333333334</c:v>
                </c:pt>
                <c:pt idx="13781">
                  <c:v>229.7</c:v>
                </c:pt>
                <c:pt idx="13782">
                  <c:v>229.71666666666667</c:v>
                </c:pt>
                <c:pt idx="13783">
                  <c:v>229.73333333333332</c:v>
                </c:pt>
                <c:pt idx="13784">
                  <c:v>229.75</c:v>
                </c:pt>
                <c:pt idx="13785">
                  <c:v>229.76666666666668</c:v>
                </c:pt>
                <c:pt idx="13786">
                  <c:v>229.78333333333333</c:v>
                </c:pt>
                <c:pt idx="13787">
                  <c:v>229.8</c:v>
                </c:pt>
                <c:pt idx="13788">
                  <c:v>229.81666666666666</c:v>
                </c:pt>
                <c:pt idx="13789">
                  <c:v>229.83333333333334</c:v>
                </c:pt>
                <c:pt idx="13790">
                  <c:v>229.85</c:v>
                </c:pt>
                <c:pt idx="13791">
                  <c:v>229.86666666666667</c:v>
                </c:pt>
                <c:pt idx="13792">
                  <c:v>229.88333333333333</c:v>
                </c:pt>
                <c:pt idx="13793">
                  <c:v>229.9</c:v>
                </c:pt>
                <c:pt idx="13794">
                  <c:v>229.91666666666666</c:v>
                </c:pt>
                <c:pt idx="13795">
                  <c:v>229.93333333333334</c:v>
                </c:pt>
                <c:pt idx="13796">
                  <c:v>229.95</c:v>
                </c:pt>
                <c:pt idx="13797">
                  <c:v>229.96666666666667</c:v>
                </c:pt>
                <c:pt idx="13798">
                  <c:v>229.98333333333332</c:v>
                </c:pt>
                <c:pt idx="13799">
                  <c:v>230</c:v>
                </c:pt>
                <c:pt idx="13800">
                  <c:v>230.01666666666668</c:v>
                </c:pt>
                <c:pt idx="13801">
                  <c:v>230.03333333333333</c:v>
                </c:pt>
                <c:pt idx="13802">
                  <c:v>230.05</c:v>
                </c:pt>
                <c:pt idx="13803">
                  <c:v>230.06666666666666</c:v>
                </c:pt>
                <c:pt idx="13804">
                  <c:v>230.08333333333334</c:v>
                </c:pt>
                <c:pt idx="13805">
                  <c:v>230.1</c:v>
                </c:pt>
                <c:pt idx="13806">
                  <c:v>230.11666666666667</c:v>
                </c:pt>
                <c:pt idx="13807">
                  <c:v>230.13333333333333</c:v>
                </c:pt>
                <c:pt idx="13808">
                  <c:v>230.15</c:v>
                </c:pt>
                <c:pt idx="13809">
                  <c:v>230.16666666666666</c:v>
                </c:pt>
                <c:pt idx="13810">
                  <c:v>230.18333333333334</c:v>
                </c:pt>
                <c:pt idx="13811">
                  <c:v>230.2</c:v>
                </c:pt>
                <c:pt idx="13812">
                  <c:v>230.21666666666667</c:v>
                </c:pt>
                <c:pt idx="13813">
                  <c:v>230.23333333333332</c:v>
                </c:pt>
                <c:pt idx="13814">
                  <c:v>230.25</c:v>
                </c:pt>
                <c:pt idx="13815">
                  <c:v>230.26666666666668</c:v>
                </c:pt>
                <c:pt idx="13816">
                  <c:v>230.28333333333333</c:v>
                </c:pt>
                <c:pt idx="13817">
                  <c:v>230.3</c:v>
                </c:pt>
                <c:pt idx="13818">
                  <c:v>230.31666666666666</c:v>
                </c:pt>
                <c:pt idx="13819">
                  <c:v>230.33333333333334</c:v>
                </c:pt>
                <c:pt idx="13820">
                  <c:v>230.35</c:v>
                </c:pt>
                <c:pt idx="13821">
                  <c:v>230.36666666666667</c:v>
                </c:pt>
                <c:pt idx="13822">
                  <c:v>230.38333333333333</c:v>
                </c:pt>
                <c:pt idx="13823">
                  <c:v>230.4</c:v>
                </c:pt>
                <c:pt idx="13824">
                  <c:v>230.41666666666666</c:v>
                </c:pt>
                <c:pt idx="13825">
                  <c:v>230.43333333333334</c:v>
                </c:pt>
                <c:pt idx="13826">
                  <c:v>230.45</c:v>
                </c:pt>
                <c:pt idx="13827">
                  <c:v>230.46666666666667</c:v>
                </c:pt>
                <c:pt idx="13828">
                  <c:v>230.48333333333332</c:v>
                </c:pt>
                <c:pt idx="13829">
                  <c:v>230.5</c:v>
                </c:pt>
                <c:pt idx="13830">
                  <c:v>230.51666666666668</c:v>
                </c:pt>
                <c:pt idx="13831">
                  <c:v>230.53333333333333</c:v>
                </c:pt>
                <c:pt idx="13832">
                  <c:v>230.55</c:v>
                </c:pt>
                <c:pt idx="13833">
                  <c:v>230.56666666666666</c:v>
                </c:pt>
                <c:pt idx="13834">
                  <c:v>230.58333333333334</c:v>
                </c:pt>
                <c:pt idx="13835">
                  <c:v>230.6</c:v>
                </c:pt>
                <c:pt idx="13836">
                  <c:v>230.61666666666667</c:v>
                </c:pt>
                <c:pt idx="13837">
                  <c:v>230.63333333333333</c:v>
                </c:pt>
                <c:pt idx="13838">
                  <c:v>230.65</c:v>
                </c:pt>
                <c:pt idx="13839">
                  <c:v>230.66666666666666</c:v>
                </c:pt>
                <c:pt idx="13840">
                  <c:v>230.68333333333334</c:v>
                </c:pt>
                <c:pt idx="13841">
                  <c:v>230.7</c:v>
                </c:pt>
                <c:pt idx="13842">
                  <c:v>230.71666666666667</c:v>
                </c:pt>
                <c:pt idx="13843">
                  <c:v>230.73333333333332</c:v>
                </c:pt>
                <c:pt idx="13844">
                  <c:v>230.75</c:v>
                </c:pt>
                <c:pt idx="13845">
                  <c:v>230.76666666666668</c:v>
                </c:pt>
                <c:pt idx="13846">
                  <c:v>230.78333333333333</c:v>
                </c:pt>
                <c:pt idx="13847">
                  <c:v>230.8</c:v>
                </c:pt>
                <c:pt idx="13848">
                  <c:v>230.81666666666666</c:v>
                </c:pt>
                <c:pt idx="13849">
                  <c:v>230.83333333333334</c:v>
                </c:pt>
                <c:pt idx="13850">
                  <c:v>230.85</c:v>
                </c:pt>
                <c:pt idx="13851">
                  <c:v>230.86666666666667</c:v>
                </c:pt>
                <c:pt idx="13852">
                  <c:v>230.88333333333333</c:v>
                </c:pt>
                <c:pt idx="13853">
                  <c:v>230.9</c:v>
                </c:pt>
                <c:pt idx="13854">
                  <c:v>230.91666666666666</c:v>
                </c:pt>
                <c:pt idx="13855">
                  <c:v>230.93333333333334</c:v>
                </c:pt>
                <c:pt idx="13856">
                  <c:v>230.95</c:v>
                </c:pt>
                <c:pt idx="13857">
                  <c:v>230.96666666666667</c:v>
                </c:pt>
                <c:pt idx="13858">
                  <c:v>230.98333333333332</c:v>
                </c:pt>
                <c:pt idx="13859">
                  <c:v>231</c:v>
                </c:pt>
                <c:pt idx="13860">
                  <c:v>231.01666666666668</c:v>
                </c:pt>
                <c:pt idx="13861">
                  <c:v>231.03333333333333</c:v>
                </c:pt>
                <c:pt idx="13862">
                  <c:v>231.05</c:v>
                </c:pt>
                <c:pt idx="13863">
                  <c:v>231.06666666666666</c:v>
                </c:pt>
                <c:pt idx="13864">
                  <c:v>231.08333333333334</c:v>
                </c:pt>
                <c:pt idx="13865">
                  <c:v>231.1</c:v>
                </c:pt>
                <c:pt idx="13866">
                  <c:v>231.11666666666667</c:v>
                </c:pt>
                <c:pt idx="13867">
                  <c:v>231.13333333333333</c:v>
                </c:pt>
                <c:pt idx="13868">
                  <c:v>231.15</c:v>
                </c:pt>
                <c:pt idx="13869">
                  <c:v>231.16666666666666</c:v>
                </c:pt>
                <c:pt idx="13870">
                  <c:v>231.18333333333334</c:v>
                </c:pt>
                <c:pt idx="13871">
                  <c:v>231.2</c:v>
                </c:pt>
                <c:pt idx="13872">
                  <c:v>231.21666666666667</c:v>
                </c:pt>
                <c:pt idx="13873">
                  <c:v>231.23333333333332</c:v>
                </c:pt>
                <c:pt idx="13874">
                  <c:v>231.25</c:v>
                </c:pt>
                <c:pt idx="13875">
                  <c:v>231.26666666666668</c:v>
                </c:pt>
                <c:pt idx="13876">
                  <c:v>231.28333333333333</c:v>
                </c:pt>
                <c:pt idx="13877">
                  <c:v>231.3</c:v>
                </c:pt>
                <c:pt idx="13878">
                  <c:v>231.31666666666666</c:v>
                </c:pt>
                <c:pt idx="13879">
                  <c:v>231.33333333333334</c:v>
                </c:pt>
                <c:pt idx="13880">
                  <c:v>231.35</c:v>
                </c:pt>
                <c:pt idx="13881">
                  <c:v>231.36666666666667</c:v>
                </c:pt>
                <c:pt idx="13882">
                  <c:v>231.38333333333333</c:v>
                </c:pt>
                <c:pt idx="13883">
                  <c:v>231.4</c:v>
                </c:pt>
                <c:pt idx="13884">
                  <c:v>231.41666666666666</c:v>
                </c:pt>
                <c:pt idx="13885">
                  <c:v>231.43333333333334</c:v>
                </c:pt>
                <c:pt idx="13886">
                  <c:v>231.45</c:v>
                </c:pt>
                <c:pt idx="13887">
                  <c:v>231.46666666666667</c:v>
                </c:pt>
                <c:pt idx="13888">
                  <c:v>231.48333333333332</c:v>
                </c:pt>
                <c:pt idx="13889">
                  <c:v>231.5</c:v>
                </c:pt>
                <c:pt idx="13890">
                  <c:v>231.51666666666668</c:v>
                </c:pt>
                <c:pt idx="13891">
                  <c:v>231.53333333333333</c:v>
                </c:pt>
                <c:pt idx="13892">
                  <c:v>231.55</c:v>
                </c:pt>
                <c:pt idx="13893">
                  <c:v>231.56666666666666</c:v>
                </c:pt>
                <c:pt idx="13894">
                  <c:v>231.58333333333334</c:v>
                </c:pt>
                <c:pt idx="13895">
                  <c:v>231.6</c:v>
                </c:pt>
                <c:pt idx="13896">
                  <c:v>231.61666666666667</c:v>
                </c:pt>
                <c:pt idx="13897">
                  <c:v>231.63333333333333</c:v>
                </c:pt>
                <c:pt idx="13898">
                  <c:v>231.65</c:v>
                </c:pt>
                <c:pt idx="13899">
                  <c:v>231.66666666666666</c:v>
                </c:pt>
                <c:pt idx="13900">
                  <c:v>231.68333333333334</c:v>
                </c:pt>
                <c:pt idx="13901">
                  <c:v>231.7</c:v>
                </c:pt>
                <c:pt idx="13902">
                  <c:v>231.71666666666667</c:v>
                </c:pt>
                <c:pt idx="13903">
                  <c:v>231.73333333333332</c:v>
                </c:pt>
                <c:pt idx="13904">
                  <c:v>231.75</c:v>
                </c:pt>
                <c:pt idx="13905">
                  <c:v>231.76666666666668</c:v>
                </c:pt>
                <c:pt idx="13906">
                  <c:v>231.78333333333333</c:v>
                </c:pt>
                <c:pt idx="13907">
                  <c:v>231.8</c:v>
                </c:pt>
                <c:pt idx="13908">
                  <c:v>231.81666666666666</c:v>
                </c:pt>
                <c:pt idx="13909">
                  <c:v>231.83333333333334</c:v>
                </c:pt>
                <c:pt idx="13910">
                  <c:v>231.85</c:v>
                </c:pt>
                <c:pt idx="13911">
                  <c:v>231.86666666666667</c:v>
                </c:pt>
                <c:pt idx="13912">
                  <c:v>231.88333333333333</c:v>
                </c:pt>
                <c:pt idx="13913">
                  <c:v>231.9</c:v>
                </c:pt>
                <c:pt idx="13914">
                  <c:v>231.91666666666666</c:v>
                </c:pt>
                <c:pt idx="13915">
                  <c:v>231.93333333333334</c:v>
                </c:pt>
                <c:pt idx="13916">
                  <c:v>231.95</c:v>
                </c:pt>
                <c:pt idx="13917">
                  <c:v>231.96666666666667</c:v>
                </c:pt>
                <c:pt idx="13918">
                  <c:v>231.98333333333332</c:v>
                </c:pt>
                <c:pt idx="13919">
                  <c:v>232</c:v>
                </c:pt>
                <c:pt idx="13920">
                  <c:v>232.01666666666668</c:v>
                </c:pt>
                <c:pt idx="13921">
                  <c:v>232.03333333333333</c:v>
                </c:pt>
                <c:pt idx="13922">
                  <c:v>232.05</c:v>
                </c:pt>
                <c:pt idx="13923">
                  <c:v>232.06666666666666</c:v>
                </c:pt>
                <c:pt idx="13924">
                  <c:v>232.08333333333334</c:v>
                </c:pt>
                <c:pt idx="13925">
                  <c:v>232.1</c:v>
                </c:pt>
                <c:pt idx="13926">
                  <c:v>232.11666666666667</c:v>
                </c:pt>
                <c:pt idx="13927">
                  <c:v>232.13333333333333</c:v>
                </c:pt>
                <c:pt idx="13928">
                  <c:v>232.15</c:v>
                </c:pt>
                <c:pt idx="13929">
                  <c:v>232.16666666666666</c:v>
                </c:pt>
                <c:pt idx="13930">
                  <c:v>232.18333333333334</c:v>
                </c:pt>
                <c:pt idx="13931">
                  <c:v>232.2</c:v>
                </c:pt>
                <c:pt idx="13932">
                  <c:v>232.21666666666667</c:v>
                </c:pt>
                <c:pt idx="13933">
                  <c:v>232.23333333333332</c:v>
                </c:pt>
                <c:pt idx="13934">
                  <c:v>232.25</c:v>
                </c:pt>
                <c:pt idx="13935">
                  <c:v>232.26666666666668</c:v>
                </c:pt>
                <c:pt idx="13936">
                  <c:v>232.28333333333333</c:v>
                </c:pt>
                <c:pt idx="13937">
                  <c:v>232.3</c:v>
                </c:pt>
                <c:pt idx="13938">
                  <c:v>232.31666666666666</c:v>
                </c:pt>
                <c:pt idx="13939">
                  <c:v>232.33333333333334</c:v>
                </c:pt>
                <c:pt idx="13940">
                  <c:v>232.35</c:v>
                </c:pt>
                <c:pt idx="13941">
                  <c:v>232.36666666666667</c:v>
                </c:pt>
                <c:pt idx="13942">
                  <c:v>232.38333333333333</c:v>
                </c:pt>
                <c:pt idx="13943">
                  <c:v>232.4</c:v>
                </c:pt>
                <c:pt idx="13944">
                  <c:v>232.41666666666666</c:v>
                </c:pt>
                <c:pt idx="13945">
                  <c:v>232.43333333333334</c:v>
                </c:pt>
                <c:pt idx="13946">
                  <c:v>232.45</c:v>
                </c:pt>
                <c:pt idx="13947">
                  <c:v>232.46666666666667</c:v>
                </c:pt>
                <c:pt idx="13948">
                  <c:v>232.48333333333332</c:v>
                </c:pt>
                <c:pt idx="13949">
                  <c:v>232.5</c:v>
                </c:pt>
                <c:pt idx="13950">
                  <c:v>232.51666666666668</c:v>
                </c:pt>
                <c:pt idx="13951">
                  <c:v>232.53333333333333</c:v>
                </c:pt>
                <c:pt idx="13952">
                  <c:v>232.55</c:v>
                </c:pt>
                <c:pt idx="13953">
                  <c:v>232.56666666666666</c:v>
                </c:pt>
                <c:pt idx="13954">
                  <c:v>232.58333333333334</c:v>
                </c:pt>
                <c:pt idx="13955">
                  <c:v>232.6</c:v>
                </c:pt>
                <c:pt idx="13956">
                  <c:v>232.61666666666667</c:v>
                </c:pt>
                <c:pt idx="13957">
                  <c:v>232.63333333333333</c:v>
                </c:pt>
                <c:pt idx="13958">
                  <c:v>232.65</c:v>
                </c:pt>
                <c:pt idx="13959">
                  <c:v>232.66666666666666</c:v>
                </c:pt>
                <c:pt idx="13960">
                  <c:v>232.68333333333334</c:v>
                </c:pt>
                <c:pt idx="13961">
                  <c:v>232.7</c:v>
                </c:pt>
                <c:pt idx="13962">
                  <c:v>232.71666666666667</c:v>
                </c:pt>
                <c:pt idx="13963">
                  <c:v>232.73333333333332</c:v>
                </c:pt>
                <c:pt idx="13964">
                  <c:v>232.75</c:v>
                </c:pt>
                <c:pt idx="13965">
                  <c:v>232.76666666666668</c:v>
                </c:pt>
                <c:pt idx="13966">
                  <c:v>232.78333333333333</c:v>
                </c:pt>
                <c:pt idx="13967">
                  <c:v>232.8</c:v>
                </c:pt>
                <c:pt idx="13968">
                  <c:v>232.81666666666666</c:v>
                </c:pt>
                <c:pt idx="13969">
                  <c:v>232.83333333333334</c:v>
                </c:pt>
                <c:pt idx="13970">
                  <c:v>232.85</c:v>
                </c:pt>
                <c:pt idx="13971">
                  <c:v>232.86666666666667</c:v>
                </c:pt>
                <c:pt idx="13972">
                  <c:v>232.88333333333333</c:v>
                </c:pt>
                <c:pt idx="13973">
                  <c:v>232.9</c:v>
                </c:pt>
                <c:pt idx="13974">
                  <c:v>232.91666666666666</c:v>
                </c:pt>
                <c:pt idx="13975">
                  <c:v>232.93333333333334</c:v>
                </c:pt>
                <c:pt idx="13976">
                  <c:v>232.95</c:v>
                </c:pt>
                <c:pt idx="13977">
                  <c:v>232.96666666666667</c:v>
                </c:pt>
                <c:pt idx="13978">
                  <c:v>232.98333333333332</c:v>
                </c:pt>
                <c:pt idx="13979">
                  <c:v>233</c:v>
                </c:pt>
                <c:pt idx="13980">
                  <c:v>233.01666666666668</c:v>
                </c:pt>
                <c:pt idx="13981">
                  <c:v>233.03333333333333</c:v>
                </c:pt>
                <c:pt idx="13982">
                  <c:v>233.05</c:v>
                </c:pt>
                <c:pt idx="13983">
                  <c:v>233.06666666666666</c:v>
                </c:pt>
                <c:pt idx="13984">
                  <c:v>233.08333333333334</c:v>
                </c:pt>
                <c:pt idx="13985">
                  <c:v>233.1</c:v>
                </c:pt>
                <c:pt idx="13986">
                  <c:v>233.11666666666667</c:v>
                </c:pt>
                <c:pt idx="13987">
                  <c:v>233.13333333333333</c:v>
                </c:pt>
                <c:pt idx="13988">
                  <c:v>233.15</c:v>
                </c:pt>
                <c:pt idx="13989">
                  <c:v>233.16666666666666</c:v>
                </c:pt>
                <c:pt idx="13990">
                  <c:v>233.18333333333334</c:v>
                </c:pt>
                <c:pt idx="13991">
                  <c:v>233.2</c:v>
                </c:pt>
                <c:pt idx="13992">
                  <c:v>233.21666666666667</c:v>
                </c:pt>
                <c:pt idx="13993">
                  <c:v>233.23333333333332</c:v>
                </c:pt>
                <c:pt idx="13994">
                  <c:v>233.25</c:v>
                </c:pt>
                <c:pt idx="13995">
                  <c:v>233.26666666666668</c:v>
                </c:pt>
                <c:pt idx="13996">
                  <c:v>233.28333333333333</c:v>
                </c:pt>
                <c:pt idx="13997">
                  <c:v>233.3</c:v>
                </c:pt>
                <c:pt idx="13998">
                  <c:v>233.31666666666666</c:v>
                </c:pt>
                <c:pt idx="13999">
                  <c:v>233.33333333333334</c:v>
                </c:pt>
                <c:pt idx="14000">
                  <c:v>233.35</c:v>
                </c:pt>
                <c:pt idx="14001">
                  <c:v>233.36666666666667</c:v>
                </c:pt>
                <c:pt idx="14002">
                  <c:v>233.38333333333333</c:v>
                </c:pt>
                <c:pt idx="14003">
                  <c:v>233.4</c:v>
                </c:pt>
                <c:pt idx="14004">
                  <c:v>233.41666666666666</c:v>
                </c:pt>
                <c:pt idx="14005">
                  <c:v>233.43333333333334</c:v>
                </c:pt>
                <c:pt idx="14006">
                  <c:v>233.45</c:v>
                </c:pt>
                <c:pt idx="14007">
                  <c:v>233.46666666666667</c:v>
                </c:pt>
                <c:pt idx="14008">
                  <c:v>233.48333333333332</c:v>
                </c:pt>
                <c:pt idx="14009">
                  <c:v>233.5</c:v>
                </c:pt>
                <c:pt idx="14010">
                  <c:v>233.51666666666668</c:v>
                </c:pt>
                <c:pt idx="14011">
                  <c:v>233.53333333333333</c:v>
                </c:pt>
                <c:pt idx="14012">
                  <c:v>233.55</c:v>
                </c:pt>
                <c:pt idx="14013">
                  <c:v>233.56666666666666</c:v>
                </c:pt>
                <c:pt idx="14014">
                  <c:v>233.58333333333334</c:v>
                </c:pt>
                <c:pt idx="14015">
                  <c:v>233.6</c:v>
                </c:pt>
                <c:pt idx="14016">
                  <c:v>233.61666666666667</c:v>
                </c:pt>
                <c:pt idx="14017">
                  <c:v>233.63333333333333</c:v>
                </c:pt>
                <c:pt idx="14018">
                  <c:v>233.65</c:v>
                </c:pt>
                <c:pt idx="14019">
                  <c:v>233.66666666666666</c:v>
                </c:pt>
                <c:pt idx="14020">
                  <c:v>233.68333333333334</c:v>
                </c:pt>
                <c:pt idx="14021">
                  <c:v>233.7</c:v>
                </c:pt>
                <c:pt idx="14022">
                  <c:v>233.71666666666667</c:v>
                </c:pt>
                <c:pt idx="14023">
                  <c:v>233.73333333333332</c:v>
                </c:pt>
                <c:pt idx="14024">
                  <c:v>233.75</c:v>
                </c:pt>
                <c:pt idx="14025">
                  <c:v>233.76666666666668</c:v>
                </c:pt>
                <c:pt idx="14026">
                  <c:v>233.78333333333333</c:v>
                </c:pt>
                <c:pt idx="14027">
                  <c:v>233.8</c:v>
                </c:pt>
                <c:pt idx="14028">
                  <c:v>233.81666666666666</c:v>
                </c:pt>
                <c:pt idx="14029">
                  <c:v>233.83333333333334</c:v>
                </c:pt>
                <c:pt idx="14030">
                  <c:v>233.85</c:v>
                </c:pt>
                <c:pt idx="14031">
                  <c:v>233.86666666666667</c:v>
                </c:pt>
                <c:pt idx="14032">
                  <c:v>233.88333333333333</c:v>
                </c:pt>
                <c:pt idx="14033">
                  <c:v>233.9</c:v>
                </c:pt>
                <c:pt idx="14034">
                  <c:v>233.91666666666666</c:v>
                </c:pt>
                <c:pt idx="14035">
                  <c:v>233.93333333333334</c:v>
                </c:pt>
                <c:pt idx="14036">
                  <c:v>233.95</c:v>
                </c:pt>
                <c:pt idx="14037">
                  <c:v>233.96666666666667</c:v>
                </c:pt>
                <c:pt idx="14038">
                  <c:v>233.98333333333332</c:v>
                </c:pt>
                <c:pt idx="14039">
                  <c:v>234</c:v>
                </c:pt>
                <c:pt idx="14040">
                  <c:v>234.01666666666668</c:v>
                </c:pt>
                <c:pt idx="14041">
                  <c:v>234.03333333333333</c:v>
                </c:pt>
                <c:pt idx="14042">
                  <c:v>234.05</c:v>
                </c:pt>
                <c:pt idx="14043">
                  <c:v>234.06666666666666</c:v>
                </c:pt>
                <c:pt idx="14044">
                  <c:v>234.08333333333334</c:v>
                </c:pt>
                <c:pt idx="14045">
                  <c:v>234.1</c:v>
                </c:pt>
                <c:pt idx="14046">
                  <c:v>234.11666666666667</c:v>
                </c:pt>
                <c:pt idx="14047">
                  <c:v>234.13333333333333</c:v>
                </c:pt>
                <c:pt idx="14048">
                  <c:v>234.15</c:v>
                </c:pt>
                <c:pt idx="14049">
                  <c:v>234.16666666666666</c:v>
                </c:pt>
                <c:pt idx="14050">
                  <c:v>234.18333333333334</c:v>
                </c:pt>
                <c:pt idx="14051">
                  <c:v>234.2</c:v>
                </c:pt>
                <c:pt idx="14052">
                  <c:v>234.21666666666667</c:v>
                </c:pt>
                <c:pt idx="14053">
                  <c:v>234.23333333333332</c:v>
                </c:pt>
                <c:pt idx="14054">
                  <c:v>234.25</c:v>
                </c:pt>
                <c:pt idx="14055">
                  <c:v>234.26666666666668</c:v>
                </c:pt>
                <c:pt idx="14056">
                  <c:v>234.28333333333333</c:v>
                </c:pt>
                <c:pt idx="14057">
                  <c:v>234.3</c:v>
                </c:pt>
                <c:pt idx="14058">
                  <c:v>234.31666666666666</c:v>
                </c:pt>
                <c:pt idx="14059">
                  <c:v>234.33333333333334</c:v>
                </c:pt>
                <c:pt idx="14060">
                  <c:v>234.35</c:v>
                </c:pt>
                <c:pt idx="14061">
                  <c:v>234.36666666666667</c:v>
                </c:pt>
                <c:pt idx="14062">
                  <c:v>234.38333333333333</c:v>
                </c:pt>
                <c:pt idx="14063">
                  <c:v>234.4</c:v>
                </c:pt>
                <c:pt idx="14064">
                  <c:v>234.41666666666666</c:v>
                </c:pt>
                <c:pt idx="14065">
                  <c:v>234.43333333333334</c:v>
                </c:pt>
                <c:pt idx="14066">
                  <c:v>234.45</c:v>
                </c:pt>
                <c:pt idx="14067">
                  <c:v>234.46666666666667</c:v>
                </c:pt>
                <c:pt idx="14068">
                  <c:v>234.48333333333332</c:v>
                </c:pt>
                <c:pt idx="14069">
                  <c:v>234.5</c:v>
                </c:pt>
                <c:pt idx="14070">
                  <c:v>234.51666666666668</c:v>
                </c:pt>
                <c:pt idx="14071">
                  <c:v>234.53333333333333</c:v>
                </c:pt>
                <c:pt idx="14072">
                  <c:v>234.55</c:v>
                </c:pt>
                <c:pt idx="14073">
                  <c:v>234.56666666666666</c:v>
                </c:pt>
                <c:pt idx="14074">
                  <c:v>234.58333333333334</c:v>
                </c:pt>
                <c:pt idx="14075">
                  <c:v>234.6</c:v>
                </c:pt>
                <c:pt idx="14076">
                  <c:v>234.61666666666667</c:v>
                </c:pt>
                <c:pt idx="14077">
                  <c:v>234.63333333333333</c:v>
                </c:pt>
                <c:pt idx="14078">
                  <c:v>234.65</c:v>
                </c:pt>
                <c:pt idx="14079">
                  <c:v>234.66666666666666</c:v>
                </c:pt>
                <c:pt idx="14080">
                  <c:v>234.68333333333334</c:v>
                </c:pt>
                <c:pt idx="14081">
                  <c:v>234.7</c:v>
                </c:pt>
                <c:pt idx="14082">
                  <c:v>234.71666666666667</c:v>
                </c:pt>
                <c:pt idx="14083">
                  <c:v>234.73333333333332</c:v>
                </c:pt>
                <c:pt idx="14084">
                  <c:v>234.75</c:v>
                </c:pt>
                <c:pt idx="14085">
                  <c:v>234.76666666666668</c:v>
                </c:pt>
                <c:pt idx="14086">
                  <c:v>234.78333333333333</c:v>
                </c:pt>
                <c:pt idx="14087">
                  <c:v>234.8</c:v>
                </c:pt>
                <c:pt idx="14088">
                  <c:v>234.81666666666666</c:v>
                </c:pt>
                <c:pt idx="14089">
                  <c:v>234.83333333333334</c:v>
                </c:pt>
                <c:pt idx="14090">
                  <c:v>234.85</c:v>
                </c:pt>
                <c:pt idx="14091">
                  <c:v>234.86666666666667</c:v>
                </c:pt>
                <c:pt idx="14092">
                  <c:v>234.88333333333333</c:v>
                </c:pt>
                <c:pt idx="14093">
                  <c:v>234.9</c:v>
                </c:pt>
                <c:pt idx="14094">
                  <c:v>234.91666666666666</c:v>
                </c:pt>
                <c:pt idx="14095">
                  <c:v>234.93333333333334</c:v>
                </c:pt>
                <c:pt idx="14096">
                  <c:v>234.95</c:v>
                </c:pt>
                <c:pt idx="14097">
                  <c:v>234.96666666666667</c:v>
                </c:pt>
                <c:pt idx="14098">
                  <c:v>234.98333333333332</c:v>
                </c:pt>
                <c:pt idx="14099">
                  <c:v>235</c:v>
                </c:pt>
                <c:pt idx="14100">
                  <c:v>235.01666666666668</c:v>
                </c:pt>
                <c:pt idx="14101">
                  <c:v>235.03333333333333</c:v>
                </c:pt>
                <c:pt idx="14102">
                  <c:v>235.05</c:v>
                </c:pt>
                <c:pt idx="14103">
                  <c:v>235.06666666666666</c:v>
                </c:pt>
                <c:pt idx="14104">
                  <c:v>235.08333333333334</c:v>
                </c:pt>
                <c:pt idx="14105">
                  <c:v>235.1</c:v>
                </c:pt>
                <c:pt idx="14106">
                  <c:v>235.11666666666667</c:v>
                </c:pt>
                <c:pt idx="14107">
                  <c:v>235.13333333333333</c:v>
                </c:pt>
                <c:pt idx="14108">
                  <c:v>235.15</c:v>
                </c:pt>
                <c:pt idx="14109">
                  <c:v>235.16666666666666</c:v>
                </c:pt>
                <c:pt idx="14110">
                  <c:v>235.18333333333334</c:v>
                </c:pt>
                <c:pt idx="14111">
                  <c:v>235.2</c:v>
                </c:pt>
                <c:pt idx="14112">
                  <c:v>235.21666666666667</c:v>
                </c:pt>
                <c:pt idx="14113">
                  <c:v>235.23333333333332</c:v>
                </c:pt>
                <c:pt idx="14114">
                  <c:v>235.25</c:v>
                </c:pt>
                <c:pt idx="14115">
                  <c:v>235.26666666666668</c:v>
                </c:pt>
                <c:pt idx="14116">
                  <c:v>235.28333333333333</c:v>
                </c:pt>
                <c:pt idx="14117">
                  <c:v>235.3</c:v>
                </c:pt>
                <c:pt idx="14118">
                  <c:v>235.31666666666666</c:v>
                </c:pt>
                <c:pt idx="14119">
                  <c:v>235.33333333333334</c:v>
                </c:pt>
                <c:pt idx="14120">
                  <c:v>235.35</c:v>
                </c:pt>
                <c:pt idx="14121">
                  <c:v>235.36666666666667</c:v>
                </c:pt>
                <c:pt idx="14122">
                  <c:v>235.38333333333333</c:v>
                </c:pt>
                <c:pt idx="14123">
                  <c:v>235.4</c:v>
                </c:pt>
                <c:pt idx="14124">
                  <c:v>235.41666666666666</c:v>
                </c:pt>
                <c:pt idx="14125">
                  <c:v>235.43333333333334</c:v>
                </c:pt>
                <c:pt idx="14126">
                  <c:v>235.45</c:v>
                </c:pt>
                <c:pt idx="14127">
                  <c:v>235.46666666666667</c:v>
                </c:pt>
                <c:pt idx="14128">
                  <c:v>235.48333333333332</c:v>
                </c:pt>
                <c:pt idx="14129">
                  <c:v>235.5</c:v>
                </c:pt>
                <c:pt idx="14130">
                  <c:v>235.51666666666668</c:v>
                </c:pt>
                <c:pt idx="14131">
                  <c:v>235.53333333333333</c:v>
                </c:pt>
                <c:pt idx="14132">
                  <c:v>235.55</c:v>
                </c:pt>
                <c:pt idx="14133">
                  <c:v>235.56666666666666</c:v>
                </c:pt>
                <c:pt idx="14134">
                  <c:v>235.58333333333334</c:v>
                </c:pt>
                <c:pt idx="14135">
                  <c:v>235.6</c:v>
                </c:pt>
                <c:pt idx="14136">
                  <c:v>235.61666666666667</c:v>
                </c:pt>
                <c:pt idx="14137">
                  <c:v>235.63333333333333</c:v>
                </c:pt>
                <c:pt idx="14138">
                  <c:v>235.65</c:v>
                </c:pt>
                <c:pt idx="14139">
                  <c:v>235.66666666666666</c:v>
                </c:pt>
                <c:pt idx="14140">
                  <c:v>235.68333333333334</c:v>
                </c:pt>
                <c:pt idx="14141">
                  <c:v>235.7</c:v>
                </c:pt>
                <c:pt idx="14142">
                  <c:v>235.71666666666667</c:v>
                </c:pt>
                <c:pt idx="14143">
                  <c:v>235.73333333333332</c:v>
                </c:pt>
                <c:pt idx="14144">
                  <c:v>235.75</c:v>
                </c:pt>
                <c:pt idx="14145">
                  <c:v>235.76666666666668</c:v>
                </c:pt>
                <c:pt idx="14146">
                  <c:v>235.78333333333333</c:v>
                </c:pt>
                <c:pt idx="14147">
                  <c:v>235.8</c:v>
                </c:pt>
                <c:pt idx="14148">
                  <c:v>235.81666666666666</c:v>
                </c:pt>
                <c:pt idx="14149">
                  <c:v>235.83333333333334</c:v>
                </c:pt>
                <c:pt idx="14150">
                  <c:v>235.85</c:v>
                </c:pt>
                <c:pt idx="14151">
                  <c:v>235.86666666666667</c:v>
                </c:pt>
                <c:pt idx="14152">
                  <c:v>235.88333333333333</c:v>
                </c:pt>
                <c:pt idx="14153">
                  <c:v>235.9</c:v>
                </c:pt>
                <c:pt idx="14154">
                  <c:v>235.91666666666666</c:v>
                </c:pt>
                <c:pt idx="14155">
                  <c:v>235.93333333333334</c:v>
                </c:pt>
                <c:pt idx="14156">
                  <c:v>235.95</c:v>
                </c:pt>
                <c:pt idx="14157">
                  <c:v>235.96666666666667</c:v>
                </c:pt>
                <c:pt idx="14158">
                  <c:v>235.98333333333332</c:v>
                </c:pt>
                <c:pt idx="14159">
                  <c:v>236</c:v>
                </c:pt>
                <c:pt idx="14160">
                  <c:v>236.01666666666668</c:v>
                </c:pt>
                <c:pt idx="14161">
                  <c:v>236.03333333333333</c:v>
                </c:pt>
                <c:pt idx="14162">
                  <c:v>236.05</c:v>
                </c:pt>
                <c:pt idx="14163">
                  <c:v>236.06666666666666</c:v>
                </c:pt>
                <c:pt idx="14164">
                  <c:v>236.08333333333334</c:v>
                </c:pt>
                <c:pt idx="14165">
                  <c:v>236.1</c:v>
                </c:pt>
                <c:pt idx="14166">
                  <c:v>236.11666666666667</c:v>
                </c:pt>
                <c:pt idx="14167">
                  <c:v>236.13333333333333</c:v>
                </c:pt>
                <c:pt idx="14168">
                  <c:v>236.15</c:v>
                </c:pt>
                <c:pt idx="14169">
                  <c:v>236.16666666666666</c:v>
                </c:pt>
                <c:pt idx="14170">
                  <c:v>236.18333333333334</c:v>
                </c:pt>
                <c:pt idx="14171">
                  <c:v>236.2</c:v>
                </c:pt>
                <c:pt idx="14172">
                  <c:v>236.21666666666667</c:v>
                </c:pt>
                <c:pt idx="14173">
                  <c:v>236.23333333333332</c:v>
                </c:pt>
                <c:pt idx="14174">
                  <c:v>236.25</c:v>
                </c:pt>
                <c:pt idx="14175">
                  <c:v>236.26666666666668</c:v>
                </c:pt>
                <c:pt idx="14176">
                  <c:v>236.28333333333333</c:v>
                </c:pt>
                <c:pt idx="14177">
                  <c:v>236.3</c:v>
                </c:pt>
                <c:pt idx="14178">
                  <c:v>236.31666666666666</c:v>
                </c:pt>
                <c:pt idx="14179">
                  <c:v>236.33333333333334</c:v>
                </c:pt>
                <c:pt idx="14180">
                  <c:v>236.35</c:v>
                </c:pt>
                <c:pt idx="14181">
                  <c:v>236.36666666666667</c:v>
                </c:pt>
                <c:pt idx="14182">
                  <c:v>236.38333333333333</c:v>
                </c:pt>
                <c:pt idx="14183">
                  <c:v>236.4</c:v>
                </c:pt>
                <c:pt idx="14184">
                  <c:v>236.41666666666666</c:v>
                </c:pt>
                <c:pt idx="14185">
                  <c:v>236.43333333333334</c:v>
                </c:pt>
                <c:pt idx="14186">
                  <c:v>236.45</c:v>
                </c:pt>
                <c:pt idx="14187">
                  <c:v>236.46666666666667</c:v>
                </c:pt>
                <c:pt idx="14188">
                  <c:v>236.48333333333332</c:v>
                </c:pt>
                <c:pt idx="14189">
                  <c:v>236.5</c:v>
                </c:pt>
                <c:pt idx="14190">
                  <c:v>236.51666666666668</c:v>
                </c:pt>
                <c:pt idx="14191">
                  <c:v>236.53333333333333</c:v>
                </c:pt>
                <c:pt idx="14192">
                  <c:v>236.55</c:v>
                </c:pt>
                <c:pt idx="14193">
                  <c:v>236.56666666666666</c:v>
                </c:pt>
                <c:pt idx="14194">
                  <c:v>236.58333333333334</c:v>
                </c:pt>
                <c:pt idx="14195">
                  <c:v>236.6</c:v>
                </c:pt>
                <c:pt idx="14196">
                  <c:v>236.61666666666667</c:v>
                </c:pt>
                <c:pt idx="14197">
                  <c:v>236.63333333333333</c:v>
                </c:pt>
                <c:pt idx="14198">
                  <c:v>236.65</c:v>
                </c:pt>
                <c:pt idx="14199">
                  <c:v>236.66666666666666</c:v>
                </c:pt>
                <c:pt idx="14200">
                  <c:v>236.68333333333334</c:v>
                </c:pt>
                <c:pt idx="14201">
                  <c:v>236.7</c:v>
                </c:pt>
                <c:pt idx="14202">
                  <c:v>236.71666666666667</c:v>
                </c:pt>
                <c:pt idx="14203">
                  <c:v>236.73333333333332</c:v>
                </c:pt>
                <c:pt idx="14204">
                  <c:v>236.75</c:v>
                </c:pt>
                <c:pt idx="14205">
                  <c:v>236.76666666666668</c:v>
                </c:pt>
                <c:pt idx="14206">
                  <c:v>236.78333333333333</c:v>
                </c:pt>
                <c:pt idx="14207">
                  <c:v>236.8</c:v>
                </c:pt>
                <c:pt idx="14208">
                  <c:v>236.81666666666666</c:v>
                </c:pt>
                <c:pt idx="14209">
                  <c:v>236.83333333333334</c:v>
                </c:pt>
                <c:pt idx="14210">
                  <c:v>236.85</c:v>
                </c:pt>
                <c:pt idx="14211">
                  <c:v>236.86666666666667</c:v>
                </c:pt>
                <c:pt idx="14212">
                  <c:v>236.88333333333333</c:v>
                </c:pt>
                <c:pt idx="14213">
                  <c:v>236.9</c:v>
                </c:pt>
                <c:pt idx="14214">
                  <c:v>236.91666666666666</c:v>
                </c:pt>
                <c:pt idx="14215">
                  <c:v>236.93333333333334</c:v>
                </c:pt>
                <c:pt idx="14216">
                  <c:v>236.95</c:v>
                </c:pt>
                <c:pt idx="14217">
                  <c:v>236.96666666666667</c:v>
                </c:pt>
                <c:pt idx="14218">
                  <c:v>236.98333333333332</c:v>
                </c:pt>
                <c:pt idx="14219">
                  <c:v>237</c:v>
                </c:pt>
                <c:pt idx="14220">
                  <c:v>237.01666666666668</c:v>
                </c:pt>
                <c:pt idx="14221">
                  <c:v>237.03333333333333</c:v>
                </c:pt>
                <c:pt idx="14222">
                  <c:v>237.05</c:v>
                </c:pt>
                <c:pt idx="14223">
                  <c:v>237.06666666666666</c:v>
                </c:pt>
                <c:pt idx="14224">
                  <c:v>237.08333333333334</c:v>
                </c:pt>
                <c:pt idx="14225">
                  <c:v>237.1</c:v>
                </c:pt>
                <c:pt idx="14226">
                  <c:v>237.11666666666667</c:v>
                </c:pt>
                <c:pt idx="14227">
                  <c:v>237.13333333333333</c:v>
                </c:pt>
                <c:pt idx="14228">
                  <c:v>237.15</c:v>
                </c:pt>
                <c:pt idx="14229">
                  <c:v>237.16666666666666</c:v>
                </c:pt>
                <c:pt idx="14230">
                  <c:v>237.18333333333334</c:v>
                </c:pt>
                <c:pt idx="14231">
                  <c:v>237.2</c:v>
                </c:pt>
                <c:pt idx="14232">
                  <c:v>237.21666666666667</c:v>
                </c:pt>
                <c:pt idx="14233">
                  <c:v>237.23333333333332</c:v>
                </c:pt>
                <c:pt idx="14234">
                  <c:v>237.25</c:v>
                </c:pt>
                <c:pt idx="14235">
                  <c:v>237.26666666666668</c:v>
                </c:pt>
                <c:pt idx="14236">
                  <c:v>237.28333333333333</c:v>
                </c:pt>
                <c:pt idx="14237">
                  <c:v>237.3</c:v>
                </c:pt>
                <c:pt idx="14238">
                  <c:v>237.31666666666666</c:v>
                </c:pt>
                <c:pt idx="14239">
                  <c:v>237.33333333333334</c:v>
                </c:pt>
                <c:pt idx="14240">
                  <c:v>237.35</c:v>
                </c:pt>
                <c:pt idx="14241">
                  <c:v>237.36666666666667</c:v>
                </c:pt>
                <c:pt idx="14242">
                  <c:v>237.38333333333333</c:v>
                </c:pt>
                <c:pt idx="14243">
                  <c:v>237.4</c:v>
                </c:pt>
                <c:pt idx="14244">
                  <c:v>237.41666666666666</c:v>
                </c:pt>
                <c:pt idx="14245">
                  <c:v>237.43333333333334</c:v>
                </c:pt>
                <c:pt idx="14246">
                  <c:v>237.45</c:v>
                </c:pt>
                <c:pt idx="14247">
                  <c:v>237.46666666666667</c:v>
                </c:pt>
                <c:pt idx="14248">
                  <c:v>237.48333333333332</c:v>
                </c:pt>
                <c:pt idx="14249">
                  <c:v>237.5</c:v>
                </c:pt>
                <c:pt idx="14250">
                  <c:v>237.51666666666668</c:v>
                </c:pt>
                <c:pt idx="14251">
                  <c:v>237.53333333333333</c:v>
                </c:pt>
                <c:pt idx="14252">
                  <c:v>237.55</c:v>
                </c:pt>
                <c:pt idx="14253">
                  <c:v>237.56666666666666</c:v>
                </c:pt>
                <c:pt idx="14254">
                  <c:v>237.58333333333334</c:v>
                </c:pt>
                <c:pt idx="14255">
                  <c:v>237.6</c:v>
                </c:pt>
                <c:pt idx="14256">
                  <c:v>237.61666666666667</c:v>
                </c:pt>
                <c:pt idx="14257">
                  <c:v>237.63333333333333</c:v>
                </c:pt>
                <c:pt idx="14258">
                  <c:v>237.65</c:v>
                </c:pt>
                <c:pt idx="14259">
                  <c:v>237.66666666666666</c:v>
                </c:pt>
                <c:pt idx="14260">
                  <c:v>237.68333333333334</c:v>
                </c:pt>
                <c:pt idx="14261">
                  <c:v>237.7</c:v>
                </c:pt>
                <c:pt idx="14262">
                  <c:v>237.71666666666667</c:v>
                </c:pt>
                <c:pt idx="14263">
                  <c:v>237.73333333333332</c:v>
                </c:pt>
                <c:pt idx="14264">
                  <c:v>237.75</c:v>
                </c:pt>
                <c:pt idx="14265">
                  <c:v>237.76666666666668</c:v>
                </c:pt>
                <c:pt idx="14266">
                  <c:v>237.78333333333333</c:v>
                </c:pt>
                <c:pt idx="14267">
                  <c:v>237.8</c:v>
                </c:pt>
                <c:pt idx="14268">
                  <c:v>237.81666666666666</c:v>
                </c:pt>
                <c:pt idx="14269">
                  <c:v>237.83333333333334</c:v>
                </c:pt>
                <c:pt idx="14270">
                  <c:v>237.85</c:v>
                </c:pt>
                <c:pt idx="14271">
                  <c:v>237.86666666666667</c:v>
                </c:pt>
                <c:pt idx="14272">
                  <c:v>237.88333333333333</c:v>
                </c:pt>
                <c:pt idx="14273">
                  <c:v>237.9</c:v>
                </c:pt>
                <c:pt idx="14274">
                  <c:v>237.91666666666666</c:v>
                </c:pt>
                <c:pt idx="14275">
                  <c:v>237.93333333333334</c:v>
                </c:pt>
                <c:pt idx="14276">
                  <c:v>237.95</c:v>
                </c:pt>
                <c:pt idx="14277">
                  <c:v>237.96666666666667</c:v>
                </c:pt>
                <c:pt idx="14278">
                  <c:v>237.98333333333332</c:v>
                </c:pt>
                <c:pt idx="14279">
                  <c:v>238</c:v>
                </c:pt>
                <c:pt idx="14280">
                  <c:v>238.01666666666668</c:v>
                </c:pt>
                <c:pt idx="14281">
                  <c:v>238.03333333333333</c:v>
                </c:pt>
                <c:pt idx="14282">
                  <c:v>238.05</c:v>
                </c:pt>
                <c:pt idx="14283">
                  <c:v>238.06666666666666</c:v>
                </c:pt>
                <c:pt idx="14284">
                  <c:v>238.08333333333334</c:v>
                </c:pt>
                <c:pt idx="14285">
                  <c:v>238.1</c:v>
                </c:pt>
                <c:pt idx="14286">
                  <c:v>238.11666666666667</c:v>
                </c:pt>
                <c:pt idx="14287">
                  <c:v>238.13333333333333</c:v>
                </c:pt>
                <c:pt idx="14288">
                  <c:v>238.15</c:v>
                </c:pt>
                <c:pt idx="14289">
                  <c:v>238.16666666666666</c:v>
                </c:pt>
                <c:pt idx="14290">
                  <c:v>238.18333333333334</c:v>
                </c:pt>
                <c:pt idx="14291">
                  <c:v>238.2</c:v>
                </c:pt>
                <c:pt idx="14292">
                  <c:v>238.21666666666667</c:v>
                </c:pt>
                <c:pt idx="14293">
                  <c:v>238.23333333333332</c:v>
                </c:pt>
                <c:pt idx="14294">
                  <c:v>238.25</c:v>
                </c:pt>
                <c:pt idx="14295">
                  <c:v>238.26666666666668</c:v>
                </c:pt>
                <c:pt idx="14296">
                  <c:v>238.28333333333333</c:v>
                </c:pt>
                <c:pt idx="14297">
                  <c:v>238.3</c:v>
                </c:pt>
                <c:pt idx="14298">
                  <c:v>238.31666666666666</c:v>
                </c:pt>
                <c:pt idx="14299">
                  <c:v>238.33333333333334</c:v>
                </c:pt>
                <c:pt idx="14300">
                  <c:v>238.35</c:v>
                </c:pt>
                <c:pt idx="14301">
                  <c:v>238.36666666666667</c:v>
                </c:pt>
                <c:pt idx="14302">
                  <c:v>238.38333333333333</c:v>
                </c:pt>
                <c:pt idx="14303">
                  <c:v>238.4</c:v>
                </c:pt>
                <c:pt idx="14304">
                  <c:v>238.41666666666666</c:v>
                </c:pt>
                <c:pt idx="14305">
                  <c:v>238.43333333333334</c:v>
                </c:pt>
                <c:pt idx="14306">
                  <c:v>238.45</c:v>
                </c:pt>
                <c:pt idx="14307">
                  <c:v>238.46666666666667</c:v>
                </c:pt>
                <c:pt idx="14308">
                  <c:v>238.48333333333332</c:v>
                </c:pt>
                <c:pt idx="14309">
                  <c:v>238.5</c:v>
                </c:pt>
                <c:pt idx="14310">
                  <c:v>238.51666666666668</c:v>
                </c:pt>
                <c:pt idx="14311">
                  <c:v>238.53333333333333</c:v>
                </c:pt>
                <c:pt idx="14312">
                  <c:v>238.55</c:v>
                </c:pt>
                <c:pt idx="14313">
                  <c:v>238.56666666666666</c:v>
                </c:pt>
                <c:pt idx="14314">
                  <c:v>238.58333333333334</c:v>
                </c:pt>
                <c:pt idx="14315">
                  <c:v>238.6</c:v>
                </c:pt>
                <c:pt idx="14316">
                  <c:v>238.61666666666667</c:v>
                </c:pt>
                <c:pt idx="14317">
                  <c:v>238.63333333333333</c:v>
                </c:pt>
                <c:pt idx="14318">
                  <c:v>238.65</c:v>
                </c:pt>
                <c:pt idx="14319">
                  <c:v>238.66666666666666</c:v>
                </c:pt>
                <c:pt idx="14320">
                  <c:v>238.68333333333334</c:v>
                </c:pt>
                <c:pt idx="14321">
                  <c:v>238.7</c:v>
                </c:pt>
                <c:pt idx="14322">
                  <c:v>238.71666666666667</c:v>
                </c:pt>
                <c:pt idx="14323">
                  <c:v>238.73333333333332</c:v>
                </c:pt>
                <c:pt idx="14324">
                  <c:v>238.75</c:v>
                </c:pt>
                <c:pt idx="14325">
                  <c:v>238.76666666666668</c:v>
                </c:pt>
                <c:pt idx="14326">
                  <c:v>238.78333333333333</c:v>
                </c:pt>
                <c:pt idx="14327">
                  <c:v>238.8</c:v>
                </c:pt>
                <c:pt idx="14328">
                  <c:v>238.81666666666666</c:v>
                </c:pt>
                <c:pt idx="14329">
                  <c:v>238.83333333333334</c:v>
                </c:pt>
                <c:pt idx="14330">
                  <c:v>238.85</c:v>
                </c:pt>
                <c:pt idx="14331">
                  <c:v>238.86666666666667</c:v>
                </c:pt>
                <c:pt idx="14332">
                  <c:v>238.88333333333333</c:v>
                </c:pt>
                <c:pt idx="14333">
                  <c:v>238.9</c:v>
                </c:pt>
                <c:pt idx="14334">
                  <c:v>238.91666666666666</c:v>
                </c:pt>
                <c:pt idx="14335">
                  <c:v>238.93333333333334</c:v>
                </c:pt>
                <c:pt idx="14336">
                  <c:v>238.95</c:v>
                </c:pt>
                <c:pt idx="14337">
                  <c:v>238.96666666666667</c:v>
                </c:pt>
                <c:pt idx="14338">
                  <c:v>238.98333333333332</c:v>
                </c:pt>
                <c:pt idx="14339">
                  <c:v>239</c:v>
                </c:pt>
                <c:pt idx="14340">
                  <c:v>239.01666666666668</c:v>
                </c:pt>
                <c:pt idx="14341">
                  <c:v>239.03333333333333</c:v>
                </c:pt>
                <c:pt idx="14342">
                  <c:v>239.05</c:v>
                </c:pt>
                <c:pt idx="14343">
                  <c:v>239.06666666666666</c:v>
                </c:pt>
                <c:pt idx="14344">
                  <c:v>239.08333333333334</c:v>
                </c:pt>
                <c:pt idx="14345">
                  <c:v>239.1</c:v>
                </c:pt>
                <c:pt idx="14346">
                  <c:v>239.11666666666667</c:v>
                </c:pt>
                <c:pt idx="14347">
                  <c:v>239.13333333333333</c:v>
                </c:pt>
                <c:pt idx="14348">
                  <c:v>239.15</c:v>
                </c:pt>
                <c:pt idx="14349">
                  <c:v>239.16666666666666</c:v>
                </c:pt>
                <c:pt idx="14350">
                  <c:v>239.18333333333334</c:v>
                </c:pt>
                <c:pt idx="14351">
                  <c:v>239.2</c:v>
                </c:pt>
                <c:pt idx="14352">
                  <c:v>239.21666666666667</c:v>
                </c:pt>
                <c:pt idx="14353">
                  <c:v>239.23333333333332</c:v>
                </c:pt>
                <c:pt idx="14354">
                  <c:v>239.25</c:v>
                </c:pt>
                <c:pt idx="14355">
                  <c:v>239.26666666666668</c:v>
                </c:pt>
                <c:pt idx="14356">
                  <c:v>239.28333333333333</c:v>
                </c:pt>
                <c:pt idx="14357">
                  <c:v>239.3</c:v>
                </c:pt>
                <c:pt idx="14358">
                  <c:v>239.31666666666666</c:v>
                </c:pt>
                <c:pt idx="14359">
                  <c:v>239.33333333333334</c:v>
                </c:pt>
                <c:pt idx="14360">
                  <c:v>239.35</c:v>
                </c:pt>
                <c:pt idx="14361">
                  <c:v>239.36666666666667</c:v>
                </c:pt>
                <c:pt idx="14362">
                  <c:v>239.38333333333333</c:v>
                </c:pt>
                <c:pt idx="14363">
                  <c:v>239.4</c:v>
                </c:pt>
                <c:pt idx="14364">
                  <c:v>239.41666666666666</c:v>
                </c:pt>
                <c:pt idx="14365">
                  <c:v>239.43333333333334</c:v>
                </c:pt>
                <c:pt idx="14366">
                  <c:v>239.45</c:v>
                </c:pt>
                <c:pt idx="14367">
                  <c:v>239.46666666666667</c:v>
                </c:pt>
                <c:pt idx="14368">
                  <c:v>239.48333333333332</c:v>
                </c:pt>
                <c:pt idx="14369">
                  <c:v>239.5</c:v>
                </c:pt>
                <c:pt idx="14370">
                  <c:v>239.51666666666668</c:v>
                </c:pt>
                <c:pt idx="14371">
                  <c:v>239.53333333333333</c:v>
                </c:pt>
                <c:pt idx="14372">
                  <c:v>239.55</c:v>
                </c:pt>
                <c:pt idx="14373">
                  <c:v>239.56666666666666</c:v>
                </c:pt>
                <c:pt idx="14374">
                  <c:v>239.58333333333334</c:v>
                </c:pt>
                <c:pt idx="14375">
                  <c:v>239.6</c:v>
                </c:pt>
                <c:pt idx="14376">
                  <c:v>239.61666666666667</c:v>
                </c:pt>
                <c:pt idx="14377">
                  <c:v>239.63333333333333</c:v>
                </c:pt>
                <c:pt idx="14378">
                  <c:v>239.65</c:v>
                </c:pt>
                <c:pt idx="14379">
                  <c:v>239.66666666666666</c:v>
                </c:pt>
                <c:pt idx="14380">
                  <c:v>239.68333333333334</c:v>
                </c:pt>
                <c:pt idx="14381">
                  <c:v>239.7</c:v>
                </c:pt>
                <c:pt idx="14382">
                  <c:v>239.71666666666667</c:v>
                </c:pt>
                <c:pt idx="14383">
                  <c:v>239.73333333333332</c:v>
                </c:pt>
                <c:pt idx="14384">
                  <c:v>239.75</c:v>
                </c:pt>
                <c:pt idx="14385">
                  <c:v>239.76666666666668</c:v>
                </c:pt>
                <c:pt idx="14386">
                  <c:v>239.78333333333333</c:v>
                </c:pt>
                <c:pt idx="14387">
                  <c:v>239.8</c:v>
                </c:pt>
                <c:pt idx="14388">
                  <c:v>239.81666666666666</c:v>
                </c:pt>
                <c:pt idx="14389">
                  <c:v>239.83333333333334</c:v>
                </c:pt>
                <c:pt idx="14390">
                  <c:v>239.85</c:v>
                </c:pt>
                <c:pt idx="14391">
                  <c:v>239.86666666666667</c:v>
                </c:pt>
                <c:pt idx="14392">
                  <c:v>239.88333333333333</c:v>
                </c:pt>
                <c:pt idx="14393">
                  <c:v>239.9</c:v>
                </c:pt>
                <c:pt idx="14394">
                  <c:v>239.91666666666666</c:v>
                </c:pt>
                <c:pt idx="14395">
                  <c:v>239.93333333333334</c:v>
                </c:pt>
                <c:pt idx="14396">
                  <c:v>239.95</c:v>
                </c:pt>
                <c:pt idx="14397">
                  <c:v>239.96666666666667</c:v>
                </c:pt>
                <c:pt idx="14398">
                  <c:v>239.98333333333332</c:v>
                </c:pt>
                <c:pt idx="14399">
                  <c:v>240</c:v>
                </c:pt>
                <c:pt idx="14400">
                  <c:v>240.01666666666668</c:v>
                </c:pt>
                <c:pt idx="14401">
                  <c:v>240.03333333333333</c:v>
                </c:pt>
                <c:pt idx="14402">
                  <c:v>240.05</c:v>
                </c:pt>
                <c:pt idx="14403">
                  <c:v>240.06666666666666</c:v>
                </c:pt>
                <c:pt idx="14404">
                  <c:v>240.08333333333334</c:v>
                </c:pt>
                <c:pt idx="14405">
                  <c:v>240.1</c:v>
                </c:pt>
                <c:pt idx="14406">
                  <c:v>240.11666666666667</c:v>
                </c:pt>
                <c:pt idx="14407">
                  <c:v>240.13333333333333</c:v>
                </c:pt>
                <c:pt idx="14408">
                  <c:v>240.15</c:v>
                </c:pt>
                <c:pt idx="14409">
                  <c:v>240.16666666666666</c:v>
                </c:pt>
                <c:pt idx="14410">
                  <c:v>240.18333333333334</c:v>
                </c:pt>
                <c:pt idx="14411">
                  <c:v>240.2</c:v>
                </c:pt>
                <c:pt idx="14412">
                  <c:v>240.21666666666667</c:v>
                </c:pt>
                <c:pt idx="14413">
                  <c:v>240.23333333333332</c:v>
                </c:pt>
                <c:pt idx="14414">
                  <c:v>240.25</c:v>
                </c:pt>
                <c:pt idx="14415">
                  <c:v>240.26666666666668</c:v>
                </c:pt>
                <c:pt idx="14416">
                  <c:v>240.28333333333333</c:v>
                </c:pt>
                <c:pt idx="14417">
                  <c:v>240.3</c:v>
                </c:pt>
                <c:pt idx="14418">
                  <c:v>240.31666666666666</c:v>
                </c:pt>
                <c:pt idx="14419">
                  <c:v>240.33333333333334</c:v>
                </c:pt>
                <c:pt idx="14420">
                  <c:v>240.35</c:v>
                </c:pt>
                <c:pt idx="14421">
                  <c:v>240.36666666666667</c:v>
                </c:pt>
                <c:pt idx="14422">
                  <c:v>240.38333333333333</c:v>
                </c:pt>
                <c:pt idx="14423">
                  <c:v>240.4</c:v>
                </c:pt>
                <c:pt idx="14424">
                  <c:v>240.41666666666666</c:v>
                </c:pt>
                <c:pt idx="14425">
                  <c:v>240.43333333333334</c:v>
                </c:pt>
                <c:pt idx="14426">
                  <c:v>240.45</c:v>
                </c:pt>
                <c:pt idx="14427">
                  <c:v>240.46666666666667</c:v>
                </c:pt>
                <c:pt idx="14428">
                  <c:v>240.48333333333332</c:v>
                </c:pt>
                <c:pt idx="14429">
                  <c:v>240.5</c:v>
                </c:pt>
                <c:pt idx="14430">
                  <c:v>240.51666666666668</c:v>
                </c:pt>
                <c:pt idx="14431">
                  <c:v>240.53333333333333</c:v>
                </c:pt>
                <c:pt idx="14432">
                  <c:v>240.55</c:v>
                </c:pt>
                <c:pt idx="14433">
                  <c:v>240.56666666666666</c:v>
                </c:pt>
                <c:pt idx="14434">
                  <c:v>240.58333333333334</c:v>
                </c:pt>
                <c:pt idx="14435">
                  <c:v>240.6</c:v>
                </c:pt>
                <c:pt idx="14436">
                  <c:v>240.61666666666667</c:v>
                </c:pt>
                <c:pt idx="14437">
                  <c:v>240.63333333333333</c:v>
                </c:pt>
                <c:pt idx="14438">
                  <c:v>240.65</c:v>
                </c:pt>
                <c:pt idx="14439">
                  <c:v>240.66666666666666</c:v>
                </c:pt>
                <c:pt idx="14440">
                  <c:v>240.68333333333334</c:v>
                </c:pt>
                <c:pt idx="14441">
                  <c:v>240.7</c:v>
                </c:pt>
                <c:pt idx="14442">
                  <c:v>240.71666666666667</c:v>
                </c:pt>
                <c:pt idx="14443">
                  <c:v>240.73333333333332</c:v>
                </c:pt>
                <c:pt idx="14444">
                  <c:v>240.75</c:v>
                </c:pt>
                <c:pt idx="14445">
                  <c:v>240.76666666666668</c:v>
                </c:pt>
                <c:pt idx="14446">
                  <c:v>240.78333333333333</c:v>
                </c:pt>
                <c:pt idx="14447">
                  <c:v>240.8</c:v>
                </c:pt>
                <c:pt idx="14448">
                  <c:v>240.81666666666666</c:v>
                </c:pt>
                <c:pt idx="14449">
                  <c:v>240.83333333333334</c:v>
                </c:pt>
                <c:pt idx="14450">
                  <c:v>240.85</c:v>
                </c:pt>
                <c:pt idx="14451">
                  <c:v>240.86666666666667</c:v>
                </c:pt>
                <c:pt idx="14452">
                  <c:v>240.88333333333333</c:v>
                </c:pt>
                <c:pt idx="14453">
                  <c:v>240.9</c:v>
                </c:pt>
                <c:pt idx="14454">
                  <c:v>240.91666666666666</c:v>
                </c:pt>
                <c:pt idx="14455">
                  <c:v>240.93333333333334</c:v>
                </c:pt>
                <c:pt idx="14456">
                  <c:v>240.95</c:v>
                </c:pt>
                <c:pt idx="14457">
                  <c:v>240.96666666666667</c:v>
                </c:pt>
                <c:pt idx="14458">
                  <c:v>240.98333333333332</c:v>
                </c:pt>
                <c:pt idx="14459">
                  <c:v>241</c:v>
                </c:pt>
                <c:pt idx="14460">
                  <c:v>241.01666666666668</c:v>
                </c:pt>
                <c:pt idx="14461">
                  <c:v>241.03333333333333</c:v>
                </c:pt>
                <c:pt idx="14462">
                  <c:v>241.05</c:v>
                </c:pt>
                <c:pt idx="14463">
                  <c:v>241.06666666666666</c:v>
                </c:pt>
                <c:pt idx="14464">
                  <c:v>241.08333333333334</c:v>
                </c:pt>
                <c:pt idx="14465">
                  <c:v>241.1</c:v>
                </c:pt>
                <c:pt idx="14466">
                  <c:v>241.11666666666667</c:v>
                </c:pt>
                <c:pt idx="14467">
                  <c:v>241.13333333333333</c:v>
                </c:pt>
                <c:pt idx="14468">
                  <c:v>241.15</c:v>
                </c:pt>
                <c:pt idx="14469">
                  <c:v>241.16666666666666</c:v>
                </c:pt>
                <c:pt idx="14470">
                  <c:v>241.18333333333334</c:v>
                </c:pt>
                <c:pt idx="14471">
                  <c:v>241.2</c:v>
                </c:pt>
                <c:pt idx="14472">
                  <c:v>241.21666666666667</c:v>
                </c:pt>
                <c:pt idx="14473">
                  <c:v>241.23333333333332</c:v>
                </c:pt>
                <c:pt idx="14474">
                  <c:v>241.25</c:v>
                </c:pt>
                <c:pt idx="14475">
                  <c:v>241.26666666666668</c:v>
                </c:pt>
                <c:pt idx="14476">
                  <c:v>241.28333333333333</c:v>
                </c:pt>
                <c:pt idx="14477">
                  <c:v>241.3</c:v>
                </c:pt>
                <c:pt idx="14478">
                  <c:v>241.31666666666666</c:v>
                </c:pt>
                <c:pt idx="14479">
                  <c:v>241.33333333333334</c:v>
                </c:pt>
                <c:pt idx="14480">
                  <c:v>241.35</c:v>
                </c:pt>
                <c:pt idx="14481">
                  <c:v>241.36666666666667</c:v>
                </c:pt>
                <c:pt idx="14482">
                  <c:v>241.38333333333333</c:v>
                </c:pt>
                <c:pt idx="14483">
                  <c:v>241.4</c:v>
                </c:pt>
                <c:pt idx="14484">
                  <c:v>241.41666666666666</c:v>
                </c:pt>
                <c:pt idx="14485">
                  <c:v>241.43333333333334</c:v>
                </c:pt>
                <c:pt idx="14486">
                  <c:v>241.45</c:v>
                </c:pt>
                <c:pt idx="14487">
                  <c:v>241.46666666666667</c:v>
                </c:pt>
                <c:pt idx="14488">
                  <c:v>241.48333333333332</c:v>
                </c:pt>
                <c:pt idx="14489">
                  <c:v>241.5</c:v>
                </c:pt>
                <c:pt idx="14490">
                  <c:v>241.51666666666668</c:v>
                </c:pt>
                <c:pt idx="14491">
                  <c:v>241.53333333333333</c:v>
                </c:pt>
                <c:pt idx="14492">
                  <c:v>241.55</c:v>
                </c:pt>
                <c:pt idx="14493">
                  <c:v>241.56666666666666</c:v>
                </c:pt>
                <c:pt idx="14494">
                  <c:v>241.58333333333334</c:v>
                </c:pt>
                <c:pt idx="14495">
                  <c:v>241.6</c:v>
                </c:pt>
                <c:pt idx="14496">
                  <c:v>241.61666666666667</c:v>
                </c:pt>
                <c:pt idx="14497">
                  <c:v>241.63333333333333</c:v>
                </c:pt>
                <c:pt idx="14498">
                  <c:v>241.65</c:v>
                </c:pt>
                <c:pt idx="14499">
                  <c:v>241.66666666666666</c:v>
                </c:pt>
                <c:pt idx="14500">
                  <c:v>241.68333333333334</c:v>
                </c:pt>
                <c:pt idx="14501">
                  <c:v>241.7</c:v>
                </c:pt>
                <c:pt idx="14502">
                  <c:v>241.71666666666667</c:v>
                </c:pt>
                <c:pt idx="14503">
                  <c:v>241.73333333333332</c:v>
                </c:pt>
                <c:pt idx="14504">
                  <c:v>241.75</c:v>
                </c:pt>
                <c:pt idx="14505">
                  <c:v>241.76666666666668</c:v>
                </c:pt>
                <c:pt idx="14506">
                  <c:v>241.78333333333333</c:v>
                </c:pt>
                <c:pt idx="14507">
                  <c:v>241.8</c:v>
                </c:pt>
                <c:pt idx="14508">
                  <c:v>241.81666666666666</c:v>
                </c:pt>
                <c:pt idx="14509">
                  <c:v>241.83333333333334</c:v>
                </c:pt>
                <c:pt idx="14510">
                  <c:v>241.85</c:v>
                </c:pt>
                <c:pt idx="14511">
                  <c:v>241.86666666666667</c:v>
                </c:pt>
                <c:pt idx="14512">
                  <c:v>241.88333333333333</c:v>
                </c:pt>
                <c:pt idx="14513">
                  <c:v>241.9</c:v>
                </c:pt>
                <c:pt idx="14514">
                  <c:v>241.91666666666666</c:v>
                </c:pt>
                <c:pt idx="14515">
                  <c:v>241.93333333333334</c:v>
                </c:pt>
                <c:pt idx="14516">
                  <c:v>241.95</c:v>
                </c:pt>
                <c:pt idx="14517">
                  <c:v>241.96666666666667</c:v>
                </c:pt>
                <c:pt idx="14518">
                  <c:v>241.98333333333332</c:v>
                </c:pt>
                <c:pt idx="14519">
                  <c:v>242</c:v>
                </c:pt>
                <c:pt idx="14520">
                  <c:v>242.01666666666668</c:v>
                </c:pt>
                <c:pt idx="14521">
                  <c:v>242.03333333333333</c:v>
                </c:pt>
                <c:pt idx="14522">
                  <c:v>242.05</c:v>
                </c:pt>
                <c:pt idx="14523">
                  <c:v>242.06666666666666</c:v>
                </c:pt>
                <c:pt idx="14524">
                  <c:v>242.08333333333334</c:v>
                </c:pt>
                <c:pt idx="14525">
                  <c:v>242.1</c:v>
                </c:pt>
                <c:pt idx="14526">
                  <c:v>242.11666666666667</c:v>
                </c:pt>
                <c:pt idx="14527">
                  <c:v>242.13333333333333</c:v>
                </c:pt>
                <c:pt idx="14528">
                  <c:v>242.15</c:v>
                </c:pt>
                <c:pt idx="14529">
                  <c:v>242.16666666666666</c:v>
                </c:pt>
                <c:pt idx="14530">
                  <c:v>242.18333333333334</c:v>
                </c:pt>
                <c:pt idx="14531">
                  <c:v>242.2</c:v>
                </c:pt>
                <c:pt idx="14532">
                  <c:v>242.21666666666667</c:v>
                </c:pt>
                <c:pt idx="14533">
                  <c:v>242.23333333333332</c:v>
                </c:pt>
                <c:pt idx="14534">
                  <c:v>242.25</c:v>
                </c:pt>
                <c:pt idx="14535">
                  <c:v>242.26666666666668</c:v>
                </c:pt>
                <c:pt idx="14536">
                  <c:v>242.28333333333333</c:v>
                </c:pt>
                <c:pt idx="14537">
                  <c:v>242.3</c:v>
                </c:pt>
                <c:pt idx="14538">
                  <c:v>242.31666666666666</c:v>
                </c:pt>
                <c:pt idx="14539">
                  <c:v>242.33333333333334</c:v>
                </c:pt>
                <c:pt idx="14540">
                  <c:v>242.35</c:v>
                </c:pt>
                <c:pt idx="14541">
                  <c:v>242.36666666666667</c:v>
                </c:pt>
                <c:pt idx="14542">
                  <c:v>242.38333333333333</c:v>
                </c:pt>
                <c:pt idx="14543">
                  <c:v>242.4</c:v>
                </c:pt>
                <c:pt idx="14544">
                  <c:v>242.41666666666666</c:v>
                </c:pt>
                <c:pt idx="14545">
                  <c:v>242.43333333333334</c:v>
                </c:pt>
                <c:pt idx="14546">
                  <c:v>242.45</c:v>
                </c:pt>
                <c:pt idx="14547">
                  <c:v>242.46666666666667</c:v>
                </c:pt>
                <c:pt idx="14548">
                  <c:v>242.48333333333332</c:v>
                </c:pt>
                <c:pt idx="14549">
                  <c:v>242.5</c:v>
                </c:pt>
                <c:pt idx="14550">
                  <c:v>242.51666666666668</c:v>
                </c:pt>
                <c:pt idx="14551">
                  <c:v>242.53333333333333</c:v>
                </c:pt>
                <c:pt idx="14552">
                  <c:v>242.55</c:v>
                </c:pt>
                <c:pt idx="14553">
                  <c:v>242.56666666666666</c:v>
                </c:pt>
                <c:pt idx="14554">
                  <c:v>242.58333333333334</c:v>
                </c:pt>
                <c:pt idx="14555">
                  <c:v>242.6</c:v>
                </c:pt>
                <c:pt idx="14556">
                  <c:v>242.61666666666667</c:v>
                </c:pt>
                <c:pt idx="14557">
                  <c:v>242.63333333333333</c:v>
                </c:pt>
                <c:pt idx="14558">
                  <c:v>242.65</c:v>
                </c:pt>
                <c:pt idx="14559">
                  <c:v>242.66666666666666</c:v>
                </c:pt>
                <c:pt idx="14560">
                  <c:v>242.68333333333334</c:v>
                </c:pt>
                <c:pt idx="14561">
                  <c:v>242.7</c:v>
                </c:pt>
                <c:pt idx="14562">
                  <c:v>242.71666666666667</c:v>
                </c:pt>
                <c:pt idx="14563">
                  <c:v>242.73333333333332</c:v>
                </c:pt>
                <c:pt idx="14564">
                  <c:v>242.75</c:v>
                </c:pt>
                <c:pt idx="14565">
                  <c:v>242.76666666666668</c:v>
                </c:pt>
                <c:pt idx="14566">
                  <c:v>242.78333333333333</c:v>
                </c:pt>
                <c:pt idx="14567">
                  <c:v>242.8</c:v>
                </c:pt>
                <c:pt idx="14568">
                  <c:v>242.81666666666666</c:v>
                </c:pt>
                <c:pt idx="14569">
                  <c:v>242.83333333333334</c:v>
                </c:pt>
                <c:pt idx="14570">
                  <c:v>242.85</c:v>
                </c:pt>
                <c:pt idx="14571">
                  <c:v>242.86666666666667</c:v>
                </c:pt>
                <c:pt idx="14572">
                  <c:v>242.88333333333333</c:v>
                </c:pt>
                <c:pt idx="14573">
                  <c:v>242.9</c:v>
                </c:pt>
                <c:pt idx="14574">
                  <c:v>242.91666666666666</c:v>
                </c:pt>
                <c:pt idx="14575">
                  <c:v>242.93333333333334</c:v>
                </c:pt>
                <c:pt idx="14576">
                  <c:v>242.95</c:v>
                </c:pt>
                <c:pt idx="14577">
                  <c:v>242.96666666666667</c:v>
                </c:pt>
                <c:pt idx="14578">
                  <c:v>242.98333333333332</c:v>
                </c:pt>
                <c:pt idx="14579">
                  <c:v>243</c:v>
                </c:pt>
                <c:pt idx="14580">
                  <c:v>243.01666666666668</c:v>
                </c:pt>
                <c:pt idx="14581">
                  <c:v>243.03333333333333</c:v>
                </c:pt>
                <c:pt idx="14582">
                  <c:v>243.05</c:v>
                </c:pt>
                <c:pt idx="14583">
                  <c:v>243.06666666666666</c:v>
                </c:pt>
                <c:pt idx="14584">
                  <c:v>243.08333333333334</c:v>
                </c:pt>
                <c:pt idx="14585">
                  <c:v>243.1</c:v>
                </c:pt>
                <c:pt idx="14586">
                  <c:v>243.11666666666667</c:v>
                </c:pt>
                <c:pt idx="14587">
                  <c:v>243.13333333333333</c:v>
                </c:pt>
                <c:pt idx="14588">
                  <c:v>243.15</c:v>
                </c:pt>
                <c:pt idx="14589">
                  <c:v>243.16666666666666</c:v>
                </c:pt>
                <c:pt idx="14590">
                  <c:v>243.18333333333334</c:v>
                </c:pt>
                <c:pt idx="14591">
                  <c:v>243.2</c:v>
                </c:pt>
                <c:pt idx="14592">
                  <c:v>243.21666666666667</c:v>
                </c:pt>
                <c:pt idx="14593">
                  <c:v>243.23333333333332</c:v>
                </c:pt>
                <c:pt idx="14594">
                  <c:v>243.25</c:v>
                </c:pt>
                <c:pt idx="14595">
                  <c:v>243.26666666666668</c:v>
                </c:pt>
                <c:pt idx="14596">
                  <c:v>243.28333333333333</c:v>
                </c:pt>
                <c:pt idx="14597">
                  <c:v>243.3</c:v>
                </c:pt>
                <c:pt idx="14598">
                  <c:v>243.31666666666666</c:v>
                </c:pt>
                <c:pt idx="14599">
                  <c:v>243.33333333333334</c:v>
                </c:pt>
                <c:pt idx="14600">
                  <c:v>243.35</c:v>
                </c:pt>
                <c:pt idx="14601">
                  <c:v>243.36666666666667</c:v>
                </c:pt>
                <c:pt idx="14602">
                  <c:v>243.38333333333333</c:v>
                </c:pt>
                <c:pt idx="14603">
                  <c:v>243.4</c:v>
                </c:pt>
                <c:pt idx="14604">
                  <c:v>243.41666666666666</c:v>
                </c:pt>
                <c:pt idx="14605">
                  <c:v>243.43333333333334</c:v>
                </c:pt>
                <c:pt idx="14606">
                  <c:v>243.45</c:v>
                </c:pt>
                <c:pt idx="14607">
                  <c:v>243.46666666666667</c:v>
                </c:pt>
                <c:pt idx="14608">
                  <c:v>243.48333333333332</c:v>
                </c:pt>
                <c:pt idx="14609">
                  <c:v>243.5</c:v>
                </c:pt>
                <c:pt idx="14610">
                  <c:v>243.51666666666668</c:v>
                </c:pt>
                <c:pt idx="14611">
                  <c:v>243.53333333333333</c:v>
                </c:pt>
                <c:pt idx="14612">
                  <c:v>243.55</c:v>
                </c:pt>
                <c:pt idx="14613">
                  <c:v>243.56666666666666</c:v>
                </c:pt>
                <c:pt idx="14614">
                  <c:v>243.58333333333334</c:v>
                </c:pt>
                <c:pt idx="14615">
                  <c:v>243.6</c:v>
                </c:pt>
                <c:pt idx="14616">
                  <c:v>243.61666666666667</c:v>
                </c:pt>
                <c:pt idx="14617">
                  <c:v>243.63333333333333</c:v>
                </c:pt>
                <c:pt idx="14618">
                  <c:v>243.65</c:v>
                </c:pt>
                <c:pt idx="14619">
                  <c:v>243.66666666666666</c:v>
                </c:pt>
                <c:pt idx="14620">
                  <c:v>243.68333333333334</c:v>
                </c:pt>
                <c:pt idx="14621">
                  <c:v>243.7</c:v>
                </c:pt>
                <c:pt idx="14622">
                  <c:v>243.71666666666667</c:v>
                </c:pt>
                <c:pt idx="14623">
                  <c:v>243.73333333333332</c:v>
                </c:pt>
                <c:pt idx="14624">
                  <c:v>243.75</c:v>
                </c:pt>
                <c:pt idx="14625">
                  <c:v>243.76666666666668</c:v>
                </c:pt>
                <c:pt idx="14626">
                  <c:v>243.78333333333333</c:v>
                </c:pt>
                <c:pt idx="14627">
                  <c:v>243.8</c:v>
                </c:pt>
                <c:pt idx="14628">
                  <c:v>243.81666666666666</c:v>
                </c:pt>
                <c:pt idx="14629">
                  <c:v>243.83333333333334</c:v>
                </c:pt>
                <c:pt idx="14630">
                  <c:v>243.85</c:v>
                </c:pt>
                <c:pt idx="14631">
                  <c:v>243.86666666666667</c:v>
                </c:pt>
                <c:pt idx="14632">
                  <c:v>243.88333333333333</c:v>
                </c:pt>
                <c:pt idx="14633">
                  <c:v>243.9</c:v>
                </c:pt>
                <c:pt idx="14634">
                  <c:v>243.91666666666666</c:v>
                </c:pt>
                <c:pt idx="14635">
                  <c:v>243.93333333333334</c:v>
                </c:pt>
                <c:pt idx="14636">
                  <c:v>243.95</c:v>
                </c:pt>
                <c:pt idx="14637">
                  <c:v>243.96666666666667</c:v>
                </c:pt>
                <c:pt idx="14638">
                  <c:v>243.98333333333332</c:v>
                </c:pt>
                <c:pt idx="14639">
                  <c:v>244</c:v>
                </c:pt>
                <c:pt idx="14640">
                  <c:v>244.01666666666668</c:v>
                </c:pt>
                <c:pt idx="14641">
                  <c:v>244.03333333333333</c:v>
                </c:pt>
                <c:pt idx="14642">
                  <c:v>244.05</c:v>
                </c:pt>
                <c:pt idx="14643">
                  <c:v>244.06666666666666</c:v>
                </c:pt>
                <c:pt idx="14644">
                  <c:v>244.08333333333334</c:v>
                </c:pt>
                <c:pt idx="14645">
                  <c:v>244.1</c:v>
                </c:pt>
                <c:pt idx="14646">
                  <c:v>244.11666666666667</c:v>
                </c:pt>
                <c:pt idx="14647">
                  <c:v>244.13333333333333</c:v>
                </c:pt>
                <c:pt idx="14648">
                  <c:v>244.15</c:v>
                </c:pt>
                <c:pt idx="14649">
                  <c:v>244.16666666666666</c:v>
                </c:pt>
                <c:pt idx="14650">
                  <c:v>244.18333333333334</c:v>
                </c:pt>
                <c:pt idx="14651">
                  <c:v>244.2</c:v>
                </c:pt>
                <c:pt idx="14652">
                  <c:v>244.21666666666667</c:v>
                </c:pt>
                <c:pt idx="14653">
                  <c:v>244.23333333333332</c:v>
                </c:pt>
                <c:pt idx="14654">
                  <c:v>244.25</c:v>
                </c:pt>
                <c:pt idx="14655">
                  <c:v>244.26666666666668</c:v>
                </c:pt>
                <c:pt idx="14656">
                  <c:v>244.28333333333333</c:v>
                </c:pt>
                <c:pt idx="14657">
                  <c:v>244.3</c:v>
                </c:pt>
                <c:pt idx="14658">
                  <c:v>244.31666666666666</c:v>
                </c:pt>
                <c:pt idx="14659">
                  <c:v>244.33333333333334</c:v>
                </c:pt>
                <c:pt idx="14660">
                  <c:v>244.35</c:v>
                </c:pt>
                <c:pt idx="14661">
                  <c:v>244.36666666666667</c:v>
                </c:pt>
                <c:pt idx="14662">
                  <c:v>244.38333333333333</c:v>
                </c:pt>
                <c:pt idx="14663">
                  <c:v>244.4</c:v>
                </c:pt>
                <c:pt idx="14664">
                  <c:v>244.41666666666666</c:v>
                </c:pt>
                <c:pt idx="14665">
                  <c:v>244.43333333333334</c:v>
                </c:pt>
                <c:pt idx="14666">
                  <c:v>244.45</c:v>
                </c:pt>
                <c:pt idx="14667">
                  <c:v>244.46666666666667</c:v>
                </c:pt>
                <c:pt idx="14668">
                  <c:v>244.48333333333332</c:v>
                </c:pt>
                <c:pt idx="14669">
                  <c:v>244.5</c:v>
                </c:pt>
                <c:pt idx="14670">
                  <c:v>244.51666666666668</c:v>
                </c:pt>
                <c:pt idx="14671">
                  <c:v>244.53333333333333</c:v>
                </c:pt>
                <c:pt idx="14672">
                  <c:v>244.55</c:v>
                </c:pt>
                <c:pt idx="14673">
                  <c:v>244.56666666666666</c:v>
                </c:pt>
                <c:pt idx="14674">
                  <c:v>244.58333333333334</c:v>
                </c:pt>
                <c:pt idx="14675">
                  <c:v>244.6</c:v>
                </c:pt>
                <c:pt idx="14676">
                  <c:v>244.61666666666667</c:v>
                </c:pt>
                <c:pt idx="14677">
                  <c:v>244.63333333333333</c:v>
                </c:pt>
                <c:pt idx="14678">
                  <c:v>244.65</c:v>
                </c:pt>
                <c:pt idx="14679">
                  <c:v>244.66666666666666</c:v>
                </c:pt>
                <c:pt idx="14680">
                  <c:v>244.68333333333334</c:v>
                </c:pt>
                <c:pt idx="14681">
                  <c:v>244.7</c:v>
                </c:pt>
                <c:pt idx="14682">
                  <c:v>244.71666666666667</c:v>
                </c:pt>
                <c:pt idx="14683">
                  <c:v>244.73333333333332</c:v>
                </c:pt>
                <c:pt idx="14684">
                  <c:v>244.75</c:v>
                </c:pt>
                <c:pt idx="14685">
                  <c:v>244.76666666666668</c:v>
                </c:pt>
                <c:pt idx="14686">
                  <c:v>244.78333333333333</c:v>
                </c:pt>
                <c:pt idx="14687">
                  <c:v>244.8</c:v>
                </c:pt>
                <c:pt idx="14688">
                  <c:v>244.81666666666666</c:v>
                </c:pt>
                <c:pt idx="14689">
                  <c:v>244.83333333333334</c:v>
                </c:pt>
                <c:pt idx="14690">
                  <c:v>244.85</c:v>
                </c:pt>
                <c:pt idx="14691">
                  <c:v>244.86666666666667</c:v>
                </c:pt>
                <c:pt idx="14692">
                  <c:v>244.88333333333333</c:v>
                </c:pt>
                <c:pt idx="14693">
                  <c:v>244.9</c:v>
                </c:pt>
                <c:pt idx="14694">
                  <c:v>244.91666666666666</c:v>
                </c:pt>
                <c:pt idx="14695">
                  <c:v>244.93333333333334</c:v>
                </c:pt>
                <c:pt idx="14696">
                  <c:v>244.95</c:v>
                </c:pt>
                <c:pt idx="14697">
                  <c:v>244.96666666666667</c:v>
                </c:pt>
                <c:pt idx="14698">
                  <c:v>244.98333333333332</c:v>
                </c:pt>
                <c:pt idx="14699">
                  <c:v>245</c:v>
                </c:pt>
                <c:pt idx="14700">
                  <c:v>245.01666666666668</c:v>
                </c:pt>
                <c:pt idx="14701">
                  <c:v>245.03333333333333</c:v>
                </c:pt>
                <c:pt idx="14702">
                  <c:v>245.05</c:v>
                </c:pt>
                <c:pt idx="14703">
                  <c:v>245.06666666666666</c:v>
                </c:pt>
                <c:pt idx="14704">
                  <c:v>245.08333333333334</c:v>
                </c:pt>
                <c:pt idx="14705">
                  <c:v>245.1</c:v>
                </c:pt>
                <c:pt idx="14706">
                  <c:v>245.11666666666667</c:v>
                </c:pt>
                <c:pt idx="14707">
                  <c:v>245.13333333333333</c:v>
                </c:pt>
                <c:pt idx="14708">
                  <c:v>245.15</c:v>
                </c:pt>
                <c:pt idx="14709">
                  <c:v>245.16666666666666</c:v>
                </c:pt>
                <c:pt idx="14710">
                  <c:v>245.18333333333334</c:v>
                </c:pt>
                <c:pt idx="14711">
                  <c:v>245.2</c:v>
                </c:pt>
                <c:pt idx="14712">
                  <c:v>245.21666666666667</c:v>
                </c:pt>
                <c:pt idx="14713">
                  <c:v>245.23333333333332</c:v>
                </c:pt>
                <c:pt idx="14714">
                  <c:v>245.25</c:v>
                </c:pt>
                <c:pt idx="14715">
                  <c:v>245.26666666666668</c:v>
                </c:pt>
                <c:pt idx="14716">
                  <c:v>245.28333333333333</c:v>
                </c:pt>
                <c:pt idx="14717">
                  <c:v>245.3</c:v>
                </c:pt>
                <c:pt idx="14718">
                  <c:v>245.31666666666666</c:v>
                </c:pt>
                <c:pt idx="14719">
                  <c:v>245.33333333333334</c:v>
                </c:pt>
                <c:pt idx="14720">
                  <c:v>245.35</c:v>
                </c:pt>
                <c:pt idx="14721">
                  <c:v>245.36666666666667</c:v>
                </c:pt>
                <c:pt idx="14722">
                  <c:v>245.38333333333333</c:v>
                </c:pt>
                <c:pt idx="14723">
                  <c:v>245.4</c:v>
                </c:pt>
                <c:pt idx="14724">
                  <c:v>245.41666666666666</c:v>
                </c:pt>
                <c:pt idx="14725">
                  <c:v>245.43333333333334</c:v>
                </c:pt>
                <c:pt idx="14726">
                  <c:v>245.45</c:v>
                </c:pt>
                <c:pt idx="14727">
                  <c:v>245.46666666666667</c:v>
                </c:pt>
                <c:pt idx="14728">
                  <c:v>245.48333333333332</c:v>
                </c:pt>
                <c:pt idx="14729">
                  <c:v>245.5</c:v>
                </c:pt>
                <c:pt idx="14730">
                  <c:v>245.51666666666668</c:v>
                </c:pt>
                <c:pt idx="14731">
                  <c:v>245.53333333333333</c:v>
                </c:pt>
                <c:pt idx="14732">
                  <c:v>245.55</c:v>
                </c:pt>
                <c:pt idx="14733">
                  <c:v>245.56666666666666</c:v>
                </c:pt>
                <c:pt idx="14734">
                  <c:v>245.58333333333334</c:v>
                </c:pt>
                <c:pt idx="14735">
                  <c:v>245.6</c:v>
                </c:pt>
                <c:pt idx="14736">
                  <c:v>245.61666666666667</c:v>
                </c:pt>
                <c:pt idx="14737">
                  <c:v>245.63333333333333</c:v>
                </c:pt>
                <c:pt idx="14738">
                  <c:v>245.65</c:v>
                </c:pt>
                <c:pt idx="14739">
                  <c:v>245.66666666666666</c:v>
                </c:pt>
                <c:pt idx="14740">
                  <c:v>245.68333333333334</c:v>
                </c:pt>
                <c:pt idx="14741">
                  <c:v>245.7</c:v>
                </c:pt>
                <c:pt idx="14742">
                  <c:v>245.71666666666667</c:v>
                </c:pt>
                <c:pt idx="14743">
                  <c:v>245.73333333333332</c:v>
                </c:pt>
                <c:pt idx="14744">
                  <c:v>245.75</c:v>
                </c:pt>
                <c:pt idx="14745">
                  <c:v>245.76666666666668</c:v>
                </c:pt>
                <c:pt idx="14746">
                  <c:v>245.78333333333333</c:v>
                </c:pt>
                <c:pt idx="14747">
                  <c:v>245.8</c:v>
                </c:pt>
                <c:pt idx="14748">
                  <c:v>245.81666666666666</c:v>
                </c:pt>
                <c:pt idx="14749">
                  <c:v>245.83333333333334</c:v>
                </c:pt>
                <c:pt idx="14750">
                  <c:v>245.85</c:v>
                </c:pt>
                <c:pt idx="14751">
                  <c:v>245.86666666666667</c:v>
                </c:pt>
                <c:pt idx="14752">
                  <c:v>245.88333333333333</c:v>
                </c:pt>
                <c:pt idx="14753">
                  <c:v>245.9</c:v>
                </c:pt>
                <c:pt idx="14754">
                  <c:v>245.91666666666666</c:v>
                </c:pt>
                <c:pt idx="14755">
                  <c:v>245.93333333333334</c:v>
                </c:pt>
                <c:pt idx="14756">
                  <c:v>245.95</c:v>
                </c:pt>
                <c:pt idx="14757">
                  <c:v>245.96666666666667</c:v>
                </c:pt>
                <c:pt idx="14758">
                  <c:v>245.98333333333332</c:v>
                </c:pt>
                <c:pt idx="14759">
                  <c:v>246</c:v>
                </c:pt>
                <c:pt idx="14760">
                  <c:v>246.01666666666668</c:v>
                </c:pt>
                <c:pt idx="14761">
                  <c:v>246.03333333333333</c:v>
                </c:pt>
                <c:pt idx="14762">
                  <c:v>246.05</c:v>
                </c:pt>
                <c:pt idx="14763">
                  <c:v>246.06666666666666</c:v>
                </c:pt>
                <c:pt idx="14764">
                  <c:v>246.08333333333334</c:v>
                </c:pt>
                <c:pt idx="14765">
                  <c:v>246.1</c:v>
                </c:pt>
                <c:pt idx="14766">
                  <c:v>246.11666666666667</c:v>
                </c:pt>
                <c:pt idx="14767">
                  <c:v>246.13333333333333</c:v>
                </c:pt>
                <c:pt idx="14768">
                  <c:v>246.15</c:v>
                </c:pt>
                <c:pt idx="14769">
                  <c:v>246.16666666666666</c:v>
                </c:pt>
                <c:pt idx="14770">
                  <c:v>246.18333333333334</c:v>
                </c:pt>
                <c:pt idx="14771">
                  <c:v>246.2</c:v>
                </c:pt>
                <c:pt idx="14772">
                  <c:v>246.21666666666667</c:v>
                </c:pt>
                <c:pt idx="14773">
                  <c:v>246.23333333333332</c:v>
                </c:pt>
                <c:pt idx="14774">
                  <c:v>246.25</c:v>
                </c:pt>
                <c:pt idx="14775">
                  <c:v>246.26666666666668</c:v>
                </c:pt>
                <c:pt idx="14776">
                  <c:v>246.28333333333333</c:v>
                </c:pt>
                <c:pt idx="14777">
                  <c:v>246.3</c:v>
                </c:pt>
                <c:pt idx="14778">
                  <c:v>246.31666666666666</c:v>
                </c:pt>
                <c:pt idx="14779">
                  <c:v>246.33333333333334</c:v>
                </c:pt>
                <c:pt idx="14780">
                  <c:v>246.35</c:v>
                </c:pt>
                <c:pt idx="14781">
                  <c:v>246.36666666666667</c:v>
                </c:pt>
                <c:pt idx="14782">
                  <c:v>246.38333333333333</c:v>
                </c:pt>
                <c:pt idx="14783">
                  <c:v>246.4</c:v>
                </c:pt>
                <c:pt idx="14784">
                  <c:v>246.41666666666666</c:v>
                </c:pt>
                <c:pt idx="14785">
                  <c:v>246.43333333333334</c:v>
                </c:pt>
                <c:pt idx="14786">
                  <c:v>246.45</c:v>
                </c:pt>
                <c:pt idx="14787">
                  <c:v>246.46666666666667</c:v>
                </c:pt>
                <c:pt idx="14788">
                  <c:v>246.48333333333332</c:v>
                </c:pt>
                <c:pt idx="14789">
                  <c:v>246.5</c:v>
                </c:pt>
                <c:pt idx="14790">
                  <c:v>246.51666666666668</c:v>
                </c:pt>
                <c:pt idx="14791">
                  <c:v>246.53333333333333</c:v>
                </c:pt>
                <c:pt idx="14792">
                  <c:v>246.55</c:v>
                </c:pt>
                <c:pt idx="14793">
                  <c:v>246.56666666666666</c:v>
                </c:pt>
                <c:pt idx="14794">
                  <c:v>246.58333333333334</c:v>
                </c:pt>
                <c:pt idx="14795">
                  <c:v>246.6</c:v>
                </c:pt>
                <c:pt idx="14796">
                  <c:v>246.61666666666667</c:v>
                </c:pt>
                <c:pt idx="14797">
                  <c:v>246.63333333333333</c:v>
                </c:pt>
                <c:pt idx="14798">
                  <c:v>246.65</c:v>
                </c:pt>
                <c:pt idx="14799">
                  <c:v>246.66666666666666</c:v>
                </c:pt>
                <c:pt idx="14800">
                  <c:v>246.68333333333334</c:v>
                </c:pt>
                <c:pt idx="14801">
                  <c:v>246.7</c:v>
                </c:pt>
                <c:pt idx="14802">
                  <c:v>246.71666666666667</c:v>
                </c:pt>
                <c:pt idx="14803">
                  <c:v>246.73333333333332</c:v>
                </c:pt>
                <c:pt idx="14804">
                  <c:v>246.75</c:v>
                </c:pt>
                <c:pt idx="14805">
                  <c:v>246.76666666666668</c:v>
                </c:pt>
                <c:pt idx="14806">
                  <c:v>246.78333333333333</c:v>
                </c:pt>
                <c:pt idx="14807">
                  <c:v>246.8</c:v>
                </c:pt>
                <c:pt idx="14808">
                  <c:v>246.81666666666666</c:v>
                </c:pt>
                <c:pt idx="14809">
                  <c:v>246.83333333333334</c:v>
                </c:pt>
                <c:pt idx="14810">
                  <c:v>246.85</c:v>
                </c:pt>
                <c:pt idx="14811">
                  <c:v>246.86666666666667</c:v>
                </c:pt>
                <c:pt idx="14812">
                  <c:v>246.88333333333333</c:v>
                </c:pt>
                <c:pt idx="14813">
                  <c:v>246.9</c:v>
                </c:pt>
                <c:pt idx="14814">
                  <c:v>246.91666666666666</c:v>
                </c:pt>
                <c:pt idx="14815">
                  <c:v>246.93333333333334</c:v>
                </c:pt>
                <c:pt idx="14816">
                  <c:v>246.95</c:v>
                </c:pt>
                <c:pt idx="14817">
                  <c:v>246.96666666666667</c:v>
                </c:pt>
                <c:pt idx="14818">
                  <c:v>246.98333333333332</c:v>
                </c:pt>
                <c:pt idx="14819">
                  <c:v>247</c:v>
                </c:pt>
                <c:pt idx="14820">
                  <c:v>247.01666666666668</c:v>
                </c:pt>
                <c:pt idx="14821">
                  <c:v>247.03333333333333</c:v>
                </c:pt>
                <c:pt idx="14822">
                  <c:v>247.05</c:v>
                </c:pt>
                <c:pt idx="14823">
                  <c:v>247.06666666666666</c:v>
                </c:pt>
                <c:pt idx="14824">
                  <c:v>247.08333333333334</c:v>
                </c:pt>
                <c:pt idx="14825">
                  <c:v>247.1</c:v>
                </c:pt>
                <c:pt idx="14826">
                  <c:v>247.11666666666667</c:v>
                </c:pt>
                <c:pt idx="14827">
                  <c:v>247.13333333333333</c:v>
                </c:pt>
                <c:pt idx="14828">
                  <c:v>247.15</c:v>
                </c:pt>
                <c:pt idx="14829">
                  <c:v>247.16666666666666</c:v>
                </c:pt>
                <c:pt idx="14830">
                  <c:v>247.18333333333334</c:v>
                </c:pt>
                <c:pt idx="14831">
                  <c:v>247.2</c:v>
                </c:pt>
                <c:pt idx="14832">
                  <c:v>247.21666666666667</c:v>
                </c:pt>
                <c:pt idx="14833">
                  <c:v>247.23333333333332</c:v>
                </c:pt>
                <c:pt idx="14834">
                  <c:v>247.25</c:v>
                </c:pt>
                <c:pt idx="14835">
                  <c:v>247.26666666666668</c:v>
                </c:pt>
                <c:pt idx="14836">
                  <c:v>247.28333333333333</c:v>
                </c:pt>
                <c:pt idx="14837">
                  <c:v>247.3</c:v>
                </c:pt>
                <c:pt idx="14838">
                  <c:v>247.31666666666666</c:v>
                </c:pt>
                <c:pt idx="14839">
                  <c:v>247.33333333333334</c:v>
                </c:pt>
                <c:pt idx="14840">
                  <c:v>247.35</c:v>
                </c:pt>
                <c:pt idx="14841">
                  <c:v>247.36666666666667</c:v>
                </c:pt>
                <c:pt idx="14842">
                  <c:v>247.38333333333333</c:v>
                </c:pt>
                <c:pt idx="14843">
                  <c:v>247.4</c:v>
                </c:pt>
                <c:pt idx="14844">
                  <c:v>247.41666666666666</c:v>
                </c:pt>
                <c:pt idx="14845">
                  <c:v>247.43333333333334</c:v>
                </c:pt>
                <c:pt idx="14846">
                  <c:v>247.45</c:v>
                </c:pt>
                <c:pt idx="14847">
                  <c:v>247.46666666666667</c:v>
                </c:pt>
                <c:pt idx="14848">
                  <c:v>247.48333333333332</c:v>
                </c:pt>
                <c:pt idx="14849">
                  <c:v>247.5</c:v>
                </c:pt>
                <c:pt idx="14850">
                  <c:v>247.51666666666668</c:v>
                </c:pt>
                <c:pt idx="14851">
                  <c:v>247.53333333333333</c:v>
                </c:pt>
                <c:pt idx="14852">
                  <c:v>247.55</c:v>
                </c:pt>
                <c:pt idx="14853">
                  <c:v>247.56666666666666</c:v>
                </c:pt>
                <c:pt idx="14854">
                  <c:v>247.58333333333334</c:v>
                </c:pt>
                <c:pt idx="14855">
                  <c:v>247.6</c:v>
                </c:pt>
                <c:pt idx="14856">
                  <c:v>247.61666666666667</c:v>
                </c:pt>
                <c:pt idx="14857">
                  <c:v>247.63333333333333</c:v>
                </c:pt>
                <c:pt idx="14858">
                  <c:v>247.65</c:v>
                </c:pt>
                <c:pt idx="14859">
                  <c:v>247.66666666666666</c:v>
                </c:pt>
                <c:pt idx="14860">
                  <c:v>247.68333333333334</c:v>
                </c:pt>
                <c:pt idx="14861">
                  <c:v>247.7</c:v>
                </c:pt>
                <c:pt idx="14862">
                  <c:v>247.71666666666667</c:v>
                </c:pt>
                <c:pt idx="14863">
                  <c:v>247.73333333333332</c:v>
                </c:pt>
                <c:pt idx="14864">
                  <c:v>247.75</c:v>
                </c:pt>
                <c:pt idx="14865">
                  <c:v>247.76666666666668</c:v>
                </c:pt>
                <c:pt idx="14866">
                  <c:v>247.78333333333333</c:v>
                </c:pt>
                <c:pt idx="14867">
                  <c:v>247.8</c:v>
                </c:pt>
                <c:pt idx="14868">
                  <c:v>247.81666666666666</c:v>
                </c:pt>
                <c:pt idx="14869">
                  <c:v>247.83333333333334</c:v>
                </c:pt>
                <c:pt idx="14870">
                  <c:v>247.85</c:v>
                </c:pt>
                <c:pt idx="14871">
                  <c:v>247.86666666666667</c:v>
                </c:pt>
                <c:pt idx="14872">
                  <c:v>247.88333333333333</c:v>
                </c:pt>
                <c:pt idx="14873">
                  <c:v>247.9</c:v>
                </c:pt>
                <c:pt idx="14874">
                  <c:v>247.91666666666666</c:v>
                </c:pt>
                <c:pt idx="14875">
                  <c:v>247.93333333333334</c:v>
                </c:pt>
                <c:pt idx="14876">
                  <c:v>247.95</c:v>
                </c:pt>
                <c:pt idx="14877">
                  <c:v>247.96666666666667</c:v>
                </c:pt>
                <c:pt idx="14878">
                  <c:v>247.98333333333332</c:v>
                </c:pt>
                <c:pt idx="14879">
                  <c:v>248</c:v>
                </c:pt>
                <c:pt idx="14880">
                  <c:v>248.01666666666668</c:v>
                </c:pt>
                <c:pt idx="14881">
                  <c:v>248.03333333333333</c:v>
                </c:pt>
                <c:pt idx="14882">
                  <c:v>248.05</c:v>
                </c:pt>
                <c:pt idx="14883">
                  <c:v>248.06666666666666</c:v>
                </c:pt>
                <c:pt idx="14884">
                  <c:v>248.08333333333334</c:v>
                </c:pt>
                <c:pt idx="14885">
                  <c:v>248.1</c:v>
                </c:pt>
                <c:pt idx="14886">
                  <c:v>248.11666666666667</c:v>
                </c:pt>
                <c:pt idx="14887">
                  <c:v>248.13333333333333</c:v>
                </c:pt>
                <c:pt idx="14888">
                  <c:v>248.15</c:v>
                </c:pt>
                <c:pt idx="14889">
                  <c:v>248.16666666666666</c:v>
                </c:pt>
                <c:pt idx="14890">
                  <c:v>248.18333333333334</c:v>
                </c:pt>
                <c:pt idx="14891">
                  <c:v>248.2</c:v>
                </c:pt>
                <c:pt idx="14892">
                  <c:v>248.21666666666667</c:v>
                </c:pt>
                <c:pt idx="14893">
                  <c:v>248.23333333333332</c:v>
                </c:pt>
                <c:pt idx="14894">
                  <c:v>248.25</c:v>
                </c:pt>
                <c:pt idx="14895">
                  <c:v>248.26666666666668</c:v>
                </c:pt>
                <c:pt idx="14896">
                  <c:v>248.28333333333333</c:v>
                </c:pt>
                <c:pt idx="14897">
                  <c:v>248.3</c:v>
                </c:pt>
                <c:pt idx="14898">
                  <c:v>248.31666666666666</c:v>
                </c:pt>
                <c:pt idx="14899">
                  <c:v>248.33333333333334</c:v>
                </c:pt>
                <c:pt idx="14900">
                  <c:v>248.35</c:v>
                </c:pt>
                <c:pt idx="14901">
                  <c:v>248.36666666666667</c:v>
                </c:pt>
                <c:pt idx="14902">
                  <c:v>248.38333333333333</c:v>
                </c:pt>
                <c:pt idx="14903">
                  <c:v>248.4</c:v>
                </c:pt>
                <c:pt idx="14904">
                  <c:v>248.41666666666666</c:v>
                </c:pt>
                <c:pt idx="14905">
                  <c:v>248.43333333333334</c:v>
                </c:pt>
                <c:pt idx="14906">
                  <c:v>248.45</c:v>
                </c:pt>
                <c:pt idx="14907">
                  <c:v>248.46666666666667</c:v>
                </c:pt>
                <c:pt idx="14908">
                  <c:v>248.48333333333332</c:v>
                </c:pt>
                <c:pt idx="14909">
                  <c:v>248.5</c:v>
                </c:pt>
                <c:pt idx="14910">
                  <c:v>248.51666666666668</c:v>
                </c:pt>
                <c:pt idx="14911">
                  <c:v>248.53333333333333</c:v>
                </c:pt>
                <c:pt idx="14912">
                  <c:v>248.55</c:v>
                </c:pt>
                <c:pt idx="14913">
                  <c:v>248.56666666666666</c:v>
                </c:pt>
                <c:pt idx="14914">
                  <c:v>248.58333333333334</c:v>
                </c:pt>
                <c:pt idx="14915">
                  <c:v>248.6</c:v>
                </c:pt>
                <c:pt idx="14916">
                  <c:v>248.61666666666667</c:v>
                </c:pt>
                <c:pt idx="14917">
                  <c:v>248.63333333333333</c:v>
                </c:pt>
                <c:pt idx="14918">
                  <c:v>248.65</c:v>
                </c:pt>
                <c:pt idx="14919">
                  <c:v>248.66666666666666</c:v>
                </c:pt>
                <c:pt idx="14920">
                  <c:v>248.68333333333334</c:v>
                </c:pt>
                <c:pt idx="14921">
                  <c:v>248.7</c:v>
                </c:pt>
                <c:pt idx="14922">
                  <c:v>248.71666666666667</c:v>
                </c:pt>
                <c:pt idx="14923">
                  <c:v>248.73333333333332</c:v>
                </c:pt>
                <c:pt idx="14924">
                  <c:v>248.75</c:v>
                </c:pt>
                <c:pt idx="14925">
                  <c:v>248.76666666666668</c:v>
                </c:pt>
                <c:pt idx="14926">
                  <c:v>248.78333333333333</c:v>
                </c:pt>
                <c:pt idx="14927">
                  <c:v>248.8</c:v>
                </c:pt>
                <c:pt idx="14928">
                  <c:v>248.81666666666666</c:v>
                </c:pt>
                <c:pt idx="14929">
                  <c:v>248.83333333333334</c:v>
                </c:pt>
                <c:pt idx="14930">
                  <c:v>248.85</c:v>
                </c:pt>
                <c:pt idx="14931">
                  <c:v>248.86666666666667</c:v>
                </c:pt>
                <c:pt idx="14932">
                  <c:v>248.88333333333333</c:v>
                </c:pt>
                <c:pt idx="14933">
                  <c:v>248.9</c:v>
                </c:pt>
                <c:pt idx="14934">
                  <c:v>248.91666666666666</c:v>
                </c:pt>
                <c:pt idx="14935">
                  <c:v>248.93333333333334</c:v>
                </c:pt>
                <c:pt idx="14936">
                  <c:v>248.95</c:v>
                </c:pt>
                <c:pt idx="14937">
                  <c:v>248.96666666666667</c:v>
                </c:pt>
                <c:pt idx="14938">
                  <c:v>248.98333333333332</c:v>
                </c:pt>
                <c:pt idx="14939">
                  <c:v>249</c:v>
                </c:pt>
                <c:pt idx="14940">
                  <c:v>249.01666666666668</c:v>
                </c:pt>
                <c:pt idx="14941">
                  <c:v>249.03333333333333</c:v>
                </c:pt>
                <c:pt idx="14942">
                  <c:v>249.05</c:v>
                </c:pt>
                <c:pt idx="14943">
                  <c:v>249.06666666666666</c:v>
                </c:pt>
                <c:pt idx="14944">
                  <c:v>249.08333333333334</c:v>
                </c:pt>
                <c:pt idx="14945">
                  <c:v>249.1</c:v>
                </c:pt>
                <c:pt idx="14946">
                  <c:v>249.11666666666667</c:v>
                </c:pt>
                <c:pt idx="14947">
                  <c:v>249.13333333333333</c:v>
                </c:pt>
                <c:pt idx="14948">
                  <c:v>249.15</c:v>
                </c:pt>
                <c:pt idx="14949">
                  <c:v>249.16666666666666</c:v>
                </c:pt>
                <c:pt idx="14950">
                  <c:v>249.18333333333334</c:v>
                </c:pt>
                <c:pt idx="14951">
                  <c:v>249.2</c:v>
                </c:pt>
                <c:pt idx="14952">
                  <c:v>249.21666666666667</c:v>
                </c:pt>
                <c:pt idx="14953">
                  <c:v>249.23333333333332</c:v>
                </c:pt>
                <c:pt idx="14954">
                  <c:v>249.25</c:v>
                </c:pt>
                <c:pt idx="14955">
                  <c:v>249.26666666666668</c:v>
                </c:pt>
                <c:pt idx="14956">
                  <c:v>249.28333333333333</c:v>
                </c:pt>
                <c:pt idx="14957">
                  <c:v>249.3</c:v>
                </c:pt>
                <c:pt idx="14958">
                  <c:v>249.31666666666666</c:v>
                </c:pt>
                <c:pt idx="14959">
                  <c:v>249.33333333333334</c:v>
                </c:pt>
                <c:pt idx="14960">
                  <c:v>249.35</c:v>
                </c:pt>
                <c:pt idx="14961">
                  <c:v>249.36666666666667</c:v>
                </c:pt>
                <c:pt idx="14962">
                  <c:v>249.38333333333333</c:v>
                </c:pt>
                <c:pt idx="14963">
                  <c:v>249.4</c:v>
                </c:pt>
                <c:pt idx="14964">
                  <c:v>249.41666666666666</c:v>
                </c:pt>
                <c:pt idx="14965">
                  <c:v>249.43333333333334</c:v>
                </c:pt>
                <c:pt idx="14966">
                  <c:v>249.45</c:v>
                </c:pt>
                <c:pt idx="14967">
                  <c:v>249.46666666666667</c:v>
                </c:pt>
                <c:pt idx="14968">
                  <c:v>249.48333333333332</c:v>
                </c:pt>
                <c:pt idx="14969">
                  <c:v>249.5</c:v>
                </c:pt>
                <c:pt idx="14970">
                  <c:v>249.51666666666668</c:v>
                </c:pt>
                <c:pt idx="14971">
                  <c:v>249.53333333333333</c:v>
                </c:pt>
                <c:pt idx="14972">
                  <c:v>249.55</c:v>
                </c:pt>
                <c:pt idx="14973">
                  <c:v>249.56666666666666</c:v>
                </c:pt>
                <c:pt idx="14974">
                  <c:v>249.58333333333334</c:v>
                </c:pt>
                <c:pt idx="14975">
                  <c:v>249.6</c:v>
                </c:pt>
                <c:pt idx="14976">
                  <c:v>249.61666666666667</c:v>
                </c:pt>
                <c:pt idx="14977">
                  <c:v>249.63333333333333</c:v>
                </c:pt>
                <c:pt idx="14978">
                  <c:v>249.65</c:v>
                </c:pt>
                <c:pt idx="14979">
                  <c:v>249.66666666666666</c:v>
                </c:pt>
                <c:pt idx="14980">
                  <c:v>249.68333333333334</c:v>
                </c:pt>
                <c:pt idx="14981">
                  <c:v>249.7</c:v>
                </c:pt>
                <c:pt idx="14982">
                  <c:v>249.71666666666667</c:v>
                </c:pt>
                <c:pt idx="14983">
                  <c:v>249.73333333333332</c:v>
                </c:pt>
                <c:pt idx="14984">
                  <c:v>249.75</c:v>
                </c:pt>
                <c:pt idx="14985">
                  <c:v>249.76666666666668</c:v>
                </c:pt>
                <c:pt idx="14986">
                  <c:v>249.78333333333333</c:v>
                </c:pt>
                <c:pt idx="14987">
                  <c:v>249.8</c:v>
                </c:pt>
                <c:pt idx="14988">
                  <c:v>249.81666666666666</c:v>
                </c:pt>
                <c:pt idx="14989">
                  <c:v>249.83333333333334</c:v>
                </c:pt>
                <c:pt idx="14990">
                  <c:v>249.85</c:v>
                </c:pt>
                <c:pt idx="14991">
                  <c:v>249.86666666666667</c:v>
                </c:pt>
                <c:pt idx="14992">
                  <c:v>249.88333333333333</c:v>
                </c:pt>
                <c:pt idx="14993">
                  <c:v>249.9</c:v>
                </c:pt>
                <c:pt idx="14994">
                  <c:v>249.91666666666666</c:v>
                </c:pt>
                <c:pt idx="14995">
                  <c:v>249.93333333333334</c:v>
                </c:pt>
                <c:pt idx="14996">
                  <c:v>249.95</c:v>
                </c:pt>
                <c:pt idx="14997">
                  <c:v>249.96666666666667</c:v>
                </c:pt>
                <c:pt idx="14998">
                  <c:v>249.98333333333332</c:v>
                </c:pt>
                <c:pt idx="14999">
                  <c:v>250</c:v>
                </c:pt>
                <c:pt idx="15000">
                  <c:v>250.01666666666668</c:v>
                </c:pt>
                <c:pt idx="15001">
                  <c:v>250.03333333333333</c:v>
                </c:pt>
                <c:pt idx="15002">
                  <c:v>250.05</c:v>
                </c:pt>
                <c:pt idx="15003">
                  <c:v>250.06666666666666</c:v>
                </c:pt>
                <c:pt idx="15004">
                  <c:v>250.08333333333334</c:v>
                </c:pt>
                <c:pt idx="15005">
                  <c:v>250.1</c:v>
                </c:pt>
                <c:pt idx="15006">
                  <c:v>250.11666666666667</c:v>
                </c:pt>
                <c:pt idx="15007">
                  <c:v>250.13333333333333</c:v>
                </c:pt>
                <c:pt idx="15008">
                  <c:v>250.15</c:v>
                </c:pt>
                <c:pt idx="15009">
                  <c:v>250.16666666666666</c:v>
                </c:pt>
                <c:pt idx="15010">
                  <c:v>250.18333333333334</c:v>
                </c:pt>
                <c:pt idx="15011">
                  <c:v>250.2</c:v>
                </c:pt>
                <c:pt idx="15012">
                  <c:v>250.21666666666667</c:v>
                </c:pt>
                <c:pt idx="15013">
                  <c:v>250.23333333333332</c:v>
                </c:pt>
                <c:pt idx="15014">
                  <c:v>250.25</c:v>
                </c:pt>
                <c:pt idx="15015">
                  <c:v>250.26666666666668</c:v>
                </c:pt>
                <c:pt idx="15016">
                  <c:v>250.28333333333333</c:v>
                </c:pt>
                <c:pt idx="15017">
                  <c:v>250.3</c:v>
                </c:pt>
                <c:pt idx="15018">
                  <c:v>250.31666666666666</c:v>
                </c:pt>
                <c:pt idx="15019">
                  <c:v>250.33333333333334</c:v>
                </c:pt>
                <c:pt idx="15020">
                  <c:v>250.35</c:v>
                </c:pt>
                <c:pt idx="15021">
                  <c:v>250.36666666666667</c:v>
                </c:pt>
                <c:pt idx="15022">
                  <c:v>250.38333333333333</c:v>
                </c:pt>
                <c:pt idx="15023">
                  <c:v>250.4</c:v>
                </c:pt>
                <c:pt idx="15024">
                  <c:v>250.41666666666666</c:v>
                </c:pt>
                <c:pt idx="15025">
                  <c:v>250.43333333333334</c:v>
                </c:pt>
                <c:pt idx="15026">
                  <c:v>250.45</c:v>
                </c:pt>
                <c:pt idx="15027">
                  <c:v>250.46666666666667</c:v>
                </c:pt>
                <c:pt idx="15028">
                  <c:v>250.48333333333332</c:v>
                </c:pt>
                <c:pt idx="15029">
                  <c:v>250.5</c:v>
                </c:pt>
                <c:pt idx="15030">
                  <c:v>250.51666666666668</c:v>
                </c:pt>
                <c:pt idx="15031">
                  <c:v>250.53333333333333</c:v>
                </c:pt>
                <c:pt idx="15032">
                  <c:v>250.55</c:v>
                </c:pt>
                <c:pt idx="15033">
                  <c:v>250.56666666666666</c:v>
                </c:pt>
                <c:pt idx="15034">
                  <c:v>250.58333333333334</c:v>
                </c:pt>
                <c:pt idx="15035">
                  <c:v>250.6</c:v>
                </c:pt>
                <c:pt idx="15036">
                  <c:v>250.61666666666667</c:v>
                </c:pt>
                <c:pt idx="15037">
                  <c:v>250.63333333333333</c:v>
                </c:pt>
                <c:pt idx="15038">
                  <c:v>250.65</c:v>
                </c:pt>
                <c:pt idx="15039">
                  <c:v>250.66666666666666</c:v>
                </c:pt>
                <c:pt idx="15040">
                  <c:v>250.68333333333334</c:v>
                </c:pt>
                <c:pt idx="15041">
                  <c:v>250.7</c:v>
                </c:pt>
                <c:pt idx="15042">
                  <c:v>250.71666666666667</c:v>
                </c:pt>
                <c:pt idx="15043">
                  <c:v>250.73333333333332</c:v>
                </c:pt>
                <c:pt idx="15044">
                  <c:v>250.75</c:v>
                </c:pt>
                <c:pt idx="15045">
                  <c:v>250.76666666666668</c:v>
                </c:pt>
                <c:pt idx="15046">
                  <c:v>250.78333333333333</c:v>
                </c:pt>
                <c:pt idx="15047">
                  <c:v>250.8</c:v>
                </c:pt>
                <c:pt idx="15048">
                  <c:v>250.81666666666666</c:v>
                </c:pt>
                <c:pt idx="15049">
                  <c:v>250.83333333333334</c:v>
                </c:pt>
                <c:pt idx="15050">
                  <c:v>250.85</c:v>
                </c:pt>
                <c:pt idx="15051">
                  <c:v>250.86666666666667</c:v>
                </c:pt>
                <c:pt idx="15052">
                  <c:v>250.88333333333333</c:v>
                </c:pt>
                <c:pt idx="15053">
                  <c:v>250.9</c:v>
                </c:pt>
                <c:pt idx="15054">
                  <c:v>250.91666666666666</c:v>
                </c:pt>
                <c:pt idx="15055">
                  <c:v>250.93333333333334</c:v>
                </c:pt>
                <c:pt idx="15056">
                  <c:v>250.95</c:v>
                </c:pt>
                <c:pt idx="15057">
                  <c:v>250.96666666666667</c:v>
                </c:pt>
                <c:pt idx="15058">
                  <c:v>250.98333333333332</c:v>
                </c:pt>
                <c:pt idx="15059">
                  <c:v>251</c:v>
                </c:pt>
                <c:pt idx="15060">
                  <c:v>251.01666666666668</c:v>
                </c:pt>
                <c:pt idx="15061">
                  <c:v>251.03333333333333</c:v>
                </c:pt>
                <c:pt idx="15062">
                  <c:v>251.05</c:v>
                </c:pt>
                <c:pt idx="15063">
                  <c:v>251.06666666666666</c:v>
                </c:pt>
                <c:pt idx="15064">
                  <c:v>251.08333333333334</c:v>
                </c:pt>
                <c:pt idx="15065">
                  <c:v>251.1</c:v>
                </c:pt>
                <c:pt idx="15066">
                  <c:v>251.11666666666667</c:v>
                </c:pt>
                <c:pt idx="15067">
                  <c:v>251.13333333333333</c:v>
                </c:pt>
                <c:pt idx="15068">
                  <c:v>251.15</c:v>
                </c:pt>
                <c:pt idx="15069">
                  <c:v>251.16666666666666</c:v>
                </c:pt>
                <c:pt idx="15070">
                  <c:v>251.18333333333334</c:v>
                </c:pt>
                <c:pt idx="15071">
                  <c:v>251.2</c:v>
                </c:pt>
                <c:pt idx="15072">
                  <c:v>251.21666666666667</c:v>
                </c:pt>
                <c:pt idx="15073">
                  <c:v>251.23333333333332</c:v>
                </c:pt>
                <c:pt idx="15074">
                  <c:v>251.25</c:v>
                </c:pt>
                <c:pt idx="15075">
                  <c:v>251.26666666666668</c:v>
                </c:pt>
                <c:pt idx="15076">
                  <c:v>251.28333333333333</c:v>
                </c:pt>
                <c:pt idx="15077">
                  <c:v>251.3</c:v>
                </c:pt>
                <c:pt idx="15078">
                  <c:v>251.31666666666666</c:v>
                </c:pt>
                <c:pt idx="15079">
                  <c:v>251.33333333333334</c:v>
                </c:pt>
                <c:pt idx="15080">
                  <c:v>251.35</c:v>
                </c:pt>
                <c:pt idx="15081">
                  <c:v>251.36666666666667</c:v>
                </c:pt>
                <c:pt idx="15082">
                  <c:v>251.38333333333333</c:v>
                </c:pt>
                <c:pt idx="15083">
                  <c:v>251.4</c:v>
                </c:pt>
                <c:pt idx="15084">
                  <c:v>251.41666666666666</c:v>
                </c:pt>
                <c:pt idx="15085">
                  <c:v>251.43333333333334</c:v>
                </c:pt>
                <c:pt idx="15086">
                  <c:v>251.45</c:v>
                </c:pt>
                <c:pt idx="15087">
                  <c:v>251.46666666666667</c:v>
                </c:pt>
                <c:pt idx="15088">
                  <c:v>251.48333333333332</c:v>
                </c:pt>
                <c:pt idx="15089">
                  <c:v>251.5</c:v>
                </c:pt>
                <c:pt idx="15090">
                  <c:v>251.51666666666668</c:v>
                </c:pt>
                <c:pt idx="15091">
                  <c:v>251.53333333333333</c:v>
                </c:pt>
                <c:pt idx="15092">
                  <c:v>251.55</c:v>
                </c:pt>
                <c:pt idx="15093">
                  <c:v>251.56666666666666</c:v>
                </c:pt>
                <c:pt idx="15094">
                  <c:v>251.58333333333334</c:v>
                </c:pt>
                <c:pt idx="15095">
                  <c:v>251.6</c:v>
                </c:pt>
                <c:pt idx="15096">
                  <c:v>251.61666666666667</c:v>
                </c:pt>
                <c:pt idx="15097">
                  <c:v>251.63333333333333</c:v>
                </c:pt>
                <c:pt idx="15098">
                  <c:v>251.65</c:v>
                </c:pt>
                <c:pt idx="15099">
                  <c:v>251.66666666666666</c:v>
                </c:pt>
                <c:pt idx="15100">
                  <c:v>251.68333333333334</c:v>
                </c:pt>
                <c:pt idx="15101">
                  <c:v>251.7</c:v>
                </c:pt>
                <c:pt idx="15102">
                  <c:v>251.71666666666667</c:v>
                </c:pt>
                <c:pt idx="15103">
                  <c:v>251.73333333333332</c:v>
                </c:pt>
                <c:pt idx="15104">
                  <c:v>251.75</c:v>
                </c:pt>
                <c:pt idx="15105">
                  <c:v>251.76666666666668</c:v>
                </c:pt>
                <c:pt idx="15106">
                  <c:v>251.78333333333333</c:v>
                </c:pt>
                <c:pt idx="15107">
                  <c:v>251.8</c:v>
                </c:pt>
                <c:pt idx="15108">
                  <c:v>251.81666666666666</c:v>
                </c:pt>
                <c:pt idx="15109">
                  <c:v>251.83333333333334</c:v>
                </c:pt>
                <c:pt idx="15110">
                  <c:v>251.85</c:v>
                </c:pt>
                <c:pt idx="15111">
                  <c:v>251.86666666666667</c:v>
                </c:pt>
                <c:pt idx="15112">
                  <c:v>251.88333333333333</c:v>
                </c:pt>
                <c:pt idx="15113">
                  <c:v>251.9</c:v>
                </c:pt>
                <c:pt idx="15114">
                  <c:v>251.91666666666666</c:v>
                </c:pt>
                <c:pt idx="15115">
                  <c:v>251.93333333333334</c:v>
                </c:pt>
                <c:pt idx="15116">
                  <c:v>251.95</c:v>
                </c:pt>
                <c:pt idx="15117">
                  <c:v>251.96666666666667</c:v>
                </c:pt>
                <c:pt idx="15118">
                  <c:v>251.98333333333332</c:v>
                </c:pt>
                <c:pt idx="15119">
                  <c:v>252</c:v>
                </c:pt>
                <c:pt idx="15120">
                  <c:v>252.01666666666668</c:v>
                </c:pt>
                <c:pt idx="15121">
                  <c:v>252.03333333333333</c:v>
                </c:pt>
                <c:pt idx="15122">
                  <c:v>252.05</c:v>
                </c:pt>
                <c:pt idx="15123">
                  <c:v>252.06666666666666</c:v>
                </c:pt>
                <c:pt idx="15124">
                  <c:v>252.08333333333334</c:v>
                </c:pt>
                <c:pt idx="15125">
                  <c:v>252.1</c:v>
                </c:pt>
                <c:pt idx="15126">
                  <c:v>252.11666666666667</c:v>
                </c:pt>
                <c:pt idx="15127">
                  <c:v>252.13333333333333</c:v>
                </c:pt>
                <c:pt idx="15128">
                  <c:v>252.15</c:v>
                </c:pt>
                <c:pt idx="15129">
                  <c:v>252.16666666666666</c:v>
                </c:pt>
                <c:pt idx="15130">
                  <c:v>252.18333333333334</c:v>
                </c:pt>
                <c:pt idx="15131">
                  <c:v>252.2</c:v>
                </c:pt>
                <c:pt idx="15132">
                  <c:v>252.21666666666667</c:v>
                </c:pt>
                <c:pt idx="15133">
                  <c:v>252.23333333333332</c:v>
                </c:pt>
                <c:pt idx="15134">
                  <c:v>252.25</c:v>
                </c:pt>
                <c:pt idx="15135">
                  <c:v>252.26666666666668</c:v>
                </c:pt>
                <c:pt idx="15136">
                  <c:v>252.28333333333333</c:v>
                </c:pt>
                <c:pt idx="15137">
                  <c:v>252.3</c:v>
                </c:pt>
                <c:pt idx="15138">
                  <c:v>252.31666666666666</c:v>
                </c:pt>
                <c:pt idx="15139">
                  <c:v>252.33333333333334</c:v>
                </c:pt>
                <c:pt idx="15140">
                  <c:v>252.35</c:v>
                </c:pt>
                <c:pt idx="15141">
                  <c:v>252.36666666666667</c:v>
                </c:pt>
                <c:pt idx="15142">
                  <c:v>252.38333333333333</c:v>
                </c:pt>
                <c:pt idx="15143">
                  <c:v>252.4</c:v>
                </c:pt>
                <c:pt idx="15144">
                  <c:v>252.41666666666666</c:v>
                </c:pt>
                <c:pt idx="15145">
                  <c:v>252.43333333333334</c:v>
                </c:pt>
                <c:pt idx="15146">
                  <c:v>252.45</c:v>
                </c:pt>
                <c:pt idx="15147">
                  <c:v>252.46666666666667</c:v>
                </c:pt>
                <c:pt idx="15148">
                  <c:v>252.48333333333332</c:v>
                </c:pt>
                <c:pt idx="15149">
                  <c:v>252.5</c:v>
                </c:pt>
                <c:pt idx="15150">
                  <c:v>252.51666666666668</c:v>
                </c:pt>
                <c:pt idx="15151">
                  <c:v>252.53333333333333</c:v>
                </c:pt>
                <c:pt idx="15152">
                  <c:v>252.55</c:v>
                </c:pt>
                <c:pt idx="15153">
                  <c:v>252.56666666666666</c:v>
                </c:pt>
                <c:pt idx="15154">
                  <c:v>252.58333333333334</c:v>
                </c:pt>
                <c:pt idx="15155">
                  <c:v>252.6</c:v>
                </c:pt>
                <c:pt idx="15156">
                  <c:v>252.61666666666667</c:v>
                </c:pt>
                <c:pt idx="15157">
                  <c:v>252.63333333333333</c:v>
                </c:pt>
                <c:pt idx="15158">
                  <c:v>252.65</c:v>
                </c:pt>
                <c:pt idx="15159">
                  <c:v>252.66666666666666</c:v>
                </c:pt>
                <c:pt idx="15160">
                  <c:v>252.68333333333334</c:v>
                </c:pt>
                <c:pt idx="15161">
                  <c:v>252.7</c:v>
                </c:pt>
                <c:pt idx="15162">
                  <c:v>252.71666666666667</c:v>
                </c:pt>
                <c:pt idx="15163">
                  <c:v>252.73333333333332</c:v>
                </c:pt>
                <c:pt idx="15164">
                  <c:v>252.75</c:v>
                </c:pt>
                <c:pt idx="15165">
                  <c:v>252.76666666666668</c:v>
                </c:pt>
                <c:pt idx="15166">
                  <c:v>252.78333333333333</c:v>
                </c:pt>
                <c:pt idx="15167">
                  <c:v>252.8</c:v>
                </c:pt>
                <c:pt idx="15168">
                  <c:v>252.81666666666666</c:v>
                </c:pt>
                <c:pt idx="15169">
                  <c:v>252.83333333333334</c:v>
                </c:pt>
                <c:pt idx="15170">
                  <c:v>252.85</c:v>
                </c:pt>
                <c:pt idx="15171">
                  <c:v>252.86666666666667</c:v>
                </c:pt>
                <c:pt idx="15172">
                  <c:v>252.88333333333333</c:v>
                </c:pt>
                <c:pt idx="15173">
                  <c:v>252.9</c:v>
                </c:pt>
                <c:pt idx="15174">
                  <c:v>252.91666666666666</c:v>
                </c:pt>
                <c:pt idx="15175">
                  <c:v>252.93333333333334</c:v>
                </c:pt>
                <c:pt idx="15176">
                  <c:v>252.95</c:v>
                </c:pt>
                <c:pt idx="15177">
                  <c:v>252.96666666666667</c:v>
                </c:pt>
                <c:pt idx="15178">
                  <c:v>252.98333333333332</c:v>
                </c:pt>
                <c:pt idx="15179">
                  <c:v>253</c:v>
                </c:pt>
                <c:pt idx="15180">
                  <c:v>253.01666666666668</c:v>
                </c:pt>
                <c:pt idx="15181">
                  <c:v>253.03333333333333</c:v>
                </c:pt>
                <c:pt idx="15182">
                  <c:v>253.05</c:v>
                </c:pt>
                <c:pt idx="15183">
                  <c:v>253.06666666666666</c:v>
                </c:pt>
                <c:pt idx="15184">
                  <c:v>253.08333333333334</c:v>
                </c:pt>
                <c:pt idx="15185">
                  <c:v>253.1</c:v>
                </c:pt>
                <c:pt idx="15186">
                  <c:v>253.11666666666667</c:v>
                </c:pt>
                <c:pt idx="15187">
                  <c:v>253.13333333333333</c:v>
                </c:pt>
                <c:pt idx="15188">
                  <c:v>253.15</c:v>
                </c:pt>
                <c:pt idx="15189">
                  <c:v>253.16666666666666</c:v>
                </c:pt>
                <c:pt idx="15190">
                  <c:v>253.18333333333334</c:v>
                </c:pt>
                <c:pt idx="15191">
                  <c:v>253.2</c:v>
                </c:pt>
                <c:pt idx="15192">
                  <c:v>253.21666666666667</c:v>
                </c:pt>
                <c:pt idx="15193">
                  <c:v>253.23333333333332</c:v>
                </c:pt>
                <c:pt idx="15194">
                  <c:v>253.25</c:v>
                </c:pt>
                <c:pt idx="15195">
                  <c:v>253.26666666666668</c:v>
                </c:pt>
                <c:pt idx="15196">
                  <c:v>253.28333333333333</c:v>
                </c:pt>
                <c:pt idx="15197">
                  <c:v>253.3</c:v>
                </c:pt>
                <c:pt idx="15198">
                  <c:v>253.31666666666666</c:v>
                </c:pt>
                <c:pt idx="15199">
                  <c:v>253.33333333333334</c:v>
                </c:pt>
                <c:pt idx="15200">
                  <c:v>253.35</c:v>
                </c:pt>
                <c:pt idx="15201">
                  <c:v>253.36666666666667</c:v>
                </c:pt>
                <c:pt idx="15202">
                  <c:v>253.38333333333333</c:v>
                </c:pt>
                <c:pt idx="15203">
                  <c:v>253.4</c:v>
                </c:pt>
                <c:pt idx="15204">
                  <c:v>253.41666666666666</c:v>
                </c:pt>
                <c:pt idx="15205">
                  <c:v>253.43333333333334</c:v>
                </c:pt>
                <c:pt idx="15206">
                  <c:v>253.45</c:v>
                </c:pt>
                <c:pt idx="15207">
                  <c:v>253.46666666666667</c:v>
                </c:pt>
                <c:pt idx="15208">
                  <c:v>253.48333333333332</c:v>
                </c:pt>
                <c:pt idx="15209">
                  <c:v>253.5</c:v>
                </c:pt>
                <c:pt idx="15210">
                  <c:v>253.51666666666668</c:v>
                </c:pt>
                <c:pt idx="15211">
                  <c:v>253.53333333333333</c:v>
                </c:pt>
                <c:pt idx="15212">
                  <c:v>253.55</c:v>
                </c:pt>
                <c:pt idx="15213">
                  <c:v>253.56666666666666</c:v>
                </c:pt>
                <c:pt idx="15214">
                  <c:v>253.58333333333334</c:v>
                </c:pt>
                <c:pt idx="15215">
                  <c:v>253.6</c:v>
                </c:pt>
                <c:pt idx="15216">
                  <c:v>253.61666666666667</c:v>
                </c:pt>
                <c:pt idx="15217">
                  <c:v>253.63333333333333</c:v>
                </c:pt>
                <c:pt idx="15218">
                  <c:v>253.65</c:v>
                </c:pt>
                <c:pt idx="15219">
                  <c:v>253.66666666666666</c:v>
                </c:pt>
                <c:pt idx="15220">
                  <c:v>253.68333333333334</c:v>
                </c:pt>
                <c:pt idx="15221">
                  <c:v>253.7</c:v>
                </c:pt>
                <c:pt idx="15222">
                  <c:v>253.71666666666667</c:v>
                </c:pt>
                <c:pt idx="15223">
                  <c:v>253.73333333333332</c:v>
                </c:pt>
                <c:pt idx="15224">
                  <c:v>253.75</c:v>
                </c:pt>
                <c:pt idx="15225">
                  <c:v>253.76666666666668</c:v>
                </c:pt>
                <c:pt idx="15226">
                  <c:v>253.78333333333333</c:v>
                </c:pt>
                <c:pt idx="15227">
                  <c:v>253.8</c:v>
                </c:pt>
                <c:pt idx="15228">
                  <c:v>253.81666666666666</c:v>
                </c:pt>
                <c:pt idx="15229">
                  <c:v>253.83333333333334</c:v>
                </c:pt>
                <c:pt idx="15230">
                  <c:v>253.85</c:v>
                </c:pt>
                <c:pt idx="15231">
                  <c:v>253.86666666666667</c:v>
                </c:pt>
                <c:pt idx="15232">
                  <c:v>253.88333333333333</c:v>
                </c:pt>
                <c:pt idx="15233">
                  <c:v>253.9</c:v>
                </c:pt>
                <c:pt idx="15234">
                  <c:v>253.91666666666666</c:v>
                </c:pt>
                <c:pt idx="15235">
                  <c:v>253.93333333333334</c:v>
                </c:pt>
                <c:pt idx="15236">
                  <c:v>253.95</c:v>
                </c:pt>
                <c:pt idx="15237">
                  <c:v>253.96666666666667</c:v>
                </c:pt>
                <c:pt idx="15238">
                  <c:v>253.98333333333332</c:v>
                </c:pt>
                <c:pt idx="15239">
                  <c:v>254</c:v>
                </c:pt>
                <c:pt idx="15240">
                  <c:v>254.01666666666668</c:v>
                </c:pt>
                <c:pt idx="15241">
                  <c:v>254.03333333333333</c:v>
                </c:pt>
                <c:pt idx="15242">
                  <c:v>254.05</c:v>
                </c:pt>
                <c:pt idx="15243">
                  <c:v>254.06666666666666</c:v>
                </c:pt>
                <c:pt idx="15244">
                  <c:v>254.08333333333334</c:v>
                </c:pt>
                <c:pt idx="15245">
                  <c:v>254.1</c:v>
                </c:pt>
                <c:pt idx="15246">
                  <c:v>254.11666666666667</c:v>
                </c:pt>
                <c:pt idx="15247">
                  <c:v>254.13333333333333</c:v>
                </c:pt>
                <c:pt idx="15248">
                  <c:v>254.15</c:v>
                </c:pt>
                <c:pt idx="15249">
                  <c:v>254.16666666666666</c:v>
                </c:pt>
                <c:pt idx="15250">
                  <c:v>254.18333333333334</c:v>
                </c:pt>
                <c:pt idx="15251">
                  <c:v>254.2</c:v>
                </c:pt>
                <c:pt idx="15252">
                  <c:v>254.21666666666667</c:v>
                </c:pt>
                <c:pt idx="15253">
                  <c:v>254.23333333333332</c:v>
                </c:pt>
                <c:pt idx="15254">
                  <c:v>254.25</c:v>
                </c:pt>
                <c:pt idx="15255">
                  <c:v>254.26666666666668</c:v>
                </c:pt>
                <c:pt idx="15256">
                  <c:v>254.28333333333333</c:v>
                </c:pt>
                <c:pt idx="15257">
                  <c:v>254.3</c:v>
                </c:pt>
                <c:pt idx="15258">
                  <c:v>254.31666666666666</c:v>
                </c:pt>
                <c:pt idx="15259">
                  <c:v>254.33333333333334</c:v>
                </c:pt>
                <c:pt idx="15260">
                  <c:v>254.35</c:v>
                </c:pt>
                <c:pt idx="15261">
                  <c:v>254.36666666666667</c:v>
                </c:pt>
                <c:pt idx="15262">
                  <c:v>254.38333333333333</c:v>
                </c:pt>
                <c:pt idx="15263">
                  <c:v>254.4</c:v>
                </c:pt>
                <c:pt idx="15264">
                  <c:v>254.41666666666666</c:v>
                </c:pt>
                <c:pt idx="15265">
                  <c:v>254.43333333333334</c:v>
                </c:pt>
                <c:pt idx="15266">
                  <c:v>254.45</c:v>
                </c:pt>
                <c:pt idx="15267">
                  <c:v>254.46666666666667</c:v>
                </c:pt>
                <c:pt idx="15268">
                  <c:v>254.48333333333332</c:v>
                </c:pt>
                <c:pt idx="15269">
                  <c:v>254.5</c:v>
                </c:pt>
                <c:pt idx="15270">
                  <c:v>254.51666666666668</c:v>
                </c:pt>
                <c:pt idx="15271">
                  <c:v>254.53333333333333</c:v>
                </c:pt>
                <c:pt idx="15272">
                  <c:v>254.55</c:v>
                </c:pt>
                <c:pt idx="15273">
                  <c:v>254.56666666666666</c:v>
                </c:pt>
                <c:pt idx="15274">
                  <c:v>254.58333333333334</c:v>
                </c:pt>
                <c:pt idx="15275">
                  <c:v>254.6</c:v>
                </c:pt>
                <c:pt idx="15276">
                  <c:v>254.61666666666667</c:v>
                </c:pt>
                <c:pt idx="15277">
                  <c:v>254.63333333333333</c:v>
                </c:pt>
                <c:pt idx="15278">
                  <c:v>254.65</c:v>
                </c:pt>
                <c:pt idx="15279">
                  <c:v>254.66666666666666</c:v>
                </c:pt>
                <c:pt idx="15280">
                  <c:v>254.68333333333334</c:v>
                </c:pt>
                <c:pt idx="15281">
                  <c:v>254.7</c:v>
                </c:pt>
                <c:pt idx="15282">
                  <c:v>254.71666666666667</c:v>
                </c:pt>
                <c:pt idx="15283">
                  <c:v>254.73333333333332</c:v>
                </c:pt>
                <c:pt idx="15284">
                  <c:v>254.75</c:v>
                </c:pt>
                <c:pt idx="15285">
                  <c:v>254.76666666666668</c:v>
                </c:pt>
                <c:pt idx="15286">
                  <c:v>254.78333333333333</c:v>
                </c:pt>
                <c:pt idx="15287">
                  <c:v>254.8</c:v>
                </c:pt>
                <c:pt idx="15288">
                  <c:v>254.81666666666666</c:v>
                </c:pt>
                <c:pt idx="15289">
                  <c:v>254.83333333333334</c:v>
                </c:pt>
                <c:pt idx="15290">
                  <c:v>254.85</c:v>
                </c:pt>
                <c:pt idx="15291">
                  <c:v>254.86666666666667</c:v>
                </c:pt>
                <c:pt idx="15292">
                  <c:v>254.88333333333333</c:v>
                </c:pt>
                <c:pt idx="15293">
                  <c:v>254.9</c:v>
                </c:pt>
                <c:pt idx="15294">
                  <c:v>254.91666666666666</c:v>
                </c:pt>
                <c:pt idx="15295">
                  <c:v>254.93333333333334</c:v>
                </c:pt>
                <c:pt idx="15296">
                  <c:v>254.95</c:v>
                </c:pt>
                <c:pt idx="15297">
                  <c:v>254.96666666666667</c:v>
                </c:pt>
                <c:pt idx="15298">
                  <c:v>254.98333333333332</c:v>
                </c:pt>
                <c:pt idx="15299">
                  <c:v>255</c:v>
                </c:pt>
                <c:pt idx="15300">
                  <c:v>255.01666666666668</c:v>
                </c:pt>
                <c:pt idx="15301">
                  <c:v>255.03333333333333</c:v>
                </c:pt>
                <c:pt idx="15302">
                  <c:v>255.05</c:v>
                </c:pt>
                <c:pt idx="15303">
                  <c:v>255.06666666666666</c:v>
                </c:pt>
                <c:pt idx="15304">
                  <c:v>255.08333333333334</c:v>
                </c:pt>
                <c:pt idx="15305">
                  <c:v>255.1</c:v>
                </c:pt>
                <c:pt idx="15306">
                  <c:v>255.11666666666667</c:v>
                </c:pt>
                <c:pt idx="15307">
                  <c:v>255.13333333333333</c:v>
                </c:pt>
                <c:pt idx="15308">
                  <c:v>255.15</c:v>
                </c:pt>
                <c:pt idx="15309">
                  <c:v>255.16666666666666</c:v>
                </c:pt>
                <c:pt idx="15310">
                  <c:v>255.18333333333334</c:v>
                </c:pt>
                <c:pt idx="15311">
                  <c:v>255.2</c:v>
                </c:pt>
                <c:pt idx="15312">
                  <c:v>255.21666666666667</c:v>
                </c:pt>
                <c:pt idx="15313">
                  <c:v>255.23333333333332</c:v>
                </c:pt>
                <c:pt idx="15314">
                  <c:v>255.25</c:v>
                </c:pt>
                <c:pt idx="15315">
                  <c:v>255.26666666666668</c:v>
                </c:pt>
                <c:pt idx="15316">
                  <c:v>255.28333333333333</c:v>
                </c:pt>
                <c:pt idx="15317">
                  <c:v>255.3</c:v>
                </c:pt>
                <c:pt idx="15318">
                  <c:v>255.31666666666666</c:v>
                </c:pt>
                <c:pt idx="15319">
                  <c:v>255.33333333333334</c:v>
                </c:pt>
                <c:pt idx="15320">
                  <c:v>255.35</c:v>
                </c:pt>
                <c:pt idx="15321">
                  <c:v>255.36666666666667</c:v>
                </c:pt>
                <c:pt idx="15322">
                  <c:v>255.38333333333333</c:v>
                </c:pt>
                <c:pt idx="15323">
                  <c:v>255.4</c:v>
                </c:pt>
                <c:pt idx="15324">
                  <c:v>255.41666666666666</c:v>
                </c:pt>
                <c:pt idx="15325">
                  <c:v>255.43333333333334</c:v>
                </c:pt>
                <c:pt idx="15326">
                  <c:v>255.45</c:v>
                </c:pt>
                <c:pt idx="15327">
                  <c:v>255.46666666666667</c:v>
                </c:pt>
                <c:pt idx="15328">
                  <c:v>255.48333333333332</c:v>
                </c:pt>
                <c:pt idx="15329">
                  <c:v>255.5</c:v>
                </c:pt>
                <c:pt idx="15330">
                  <c:v>255.51666666666668</c:v>
                </c:pt>
                <c:pt idx="15331">
                  <c:v>255.53333333333333</c:v>
                </c:pt>
                <c:pt idx="15332">
                  <c:v>255.55</c:v>
                </c:pt>
                <c:pt idx="15333">
                  <c:v>255.56666666666666</c:v>
                </c:pt>
                <c:pt idx="15334">
                  <c:v>255.58333333333334</c:v>
                </c:pt>
                <c:pt idx="15335">
                  <c:v>255.6</c:v>
                </c:pt>
                <c:pt idx="15336">
                  <c:v>255.61666666666667</c:v>
                </c:pt>
                <c:pt idx="15337">
                  <c:v>255.63333333333333</c:v>
                </c:pt>
                <c:pt idx="15338">
                  <c:v>255.65</c:v>
                </c:pt>
                <c:pt idx="15339">
                  <c:v>255.66666666666666</c:v>
                </c:pt>
                <c:pt idx="15340">
                  <c:v>255.68333333333334</c:v>
                </c:pt>
                <c:pt idx="15341">
                  <c:v>255.7</c:v>
                </c:pt>
                <c:pt idx="15342">
                  <c:v>255.71666666666667</c:v>
                </c:pt>
                <c:pt idx="15343">
                  <c:v>255.73333333333332</c:v>
                </c:pt>
                <c:pt idx="15344">
                  <c:v>255.75</c:v>
                </c:pt>
                <c:pt idx="15345">
                  <c:v>255.76666666666668</c:v>
                </c:pt>
                <c:pt idx="15346">
                  <c:v>255.78333333333333</c:v>
                </c:pt>
                <c:pt idx="15347">
                  <c:v>255.8</c:v>
                </c:pt>
                <c:pt idx="15348">
                  <c:v>255.81666666666666</c:v>
                </c:pt>
                <c:pt idx="15349">
                  <c:v>255.83333333333334</c:v>
                </c:pt>
                <c:pt idx="15350">
                  <c:v>255.85</c:v>
                </c:pt>
                <c:pt idx="15351">
                  <c:v>255.86666666666667</c:v>
                </c:pt>
                <c:pt idx="15352">
                  <c:v>255.88333333333333</c:v>
                </c:pt>
                <c:pt idx="15353">
                  <c:v>255.9</c:v>
                </c:pt>
                <c:pt idx="15354">
                  <c:v>255.91666666666666</c:v>
                </c:pt>
                <c:pt idx="15355">
                  <c:v>255.93333333333334</c:v>
                </c:pt>
                <c:pt idx="15356">
                  <c:v>255.95</c:v>
                </c:pt>
                <c:pt idx="15357">
                  <c:v>255.96666666666667</c:v>
                </c:pt>
                <c:pt idx="15358">
                  <c:v>255.98333333333332</c:v>
                </c:pt>
                <c:pt idx="15359">
                  <c:v>256</c:v>
                </c:pt>
                <c:pt idx="15360">
                  <c:v>256.01666666666665</c:v>
                </c:pt>
                <c:pt idx="15361">
                  <c:v>256.03333333333336</c:v>
                </c:pt>
                <c:pt idx="15362">
                  <c:v>256.05</c:v>
                </c:pt>
                <c:pt idx="15363">
                  <c:v>256.06666666666666</c:v>
                </c:pt>
                <c:pt idx="15364">
                  <c:v>256.08333333333331</c:v>
                </c:pt>
                <c:pt idx="15365">
                  <c:v>256.10000000000002</c:v>
                </c:pt>
                <c:pt idx="15366">
                  <c:v>256.11666666666667</c:v>
                </c:pt>
                <c:pt idx="15367">
                  <c:v>256.13333333333333</c:v>
                </c:pt>
                <c:pt idx="15368">
                  <c:v>256.14999999999998</c:v>
                </c:pt>
                <c:pt idx="15369">
                  <c:v>256.16666666666669</c:v>
                </c:pt>
                <c:pt idx="15370">
                  <c:v>256.18333333333334</c:v>
                </c:pt>
                <c:pt idx="15371">
                  <c:v>256.2</c:v>
                </c:pt>
                <c:pt idx="15372">
                  <c:v>256.21666666666664</c:v>
                </c:pt>
                <c:pt idx="15373">
                  <c:v>256.23333333333335</c:v>
                </c:pt>
                <c:pt idx="15374">
                  <c:v>256.25</c:v>
                </c:pt>
                <c:pt idx="15375">
                  <c:v>256.26666666666665</c:v>
                </c:pt>
                <c:pt idx="15376">
                  <c:v>256.28333333333336</c:v>
                </c:pt>
                <c:pt idx="15377">
                  <c:v>256.3</c:v>
                </c:pt>
                <c:pt idx="15378">
                  <c:v>256.31666666666666</c:v>
                </c:pt>
                <c:pt idx="15379">
                  <c:v>256.33333333333331</c:v>
                </c:pt>
                <c:pt idx="15380">
                  <c:v>256.35000000000002</c:v>
                </c:pt>
                <c:pt idx="15381">
                  <c:v>256.36666666666667</c:v>
                </c:pt>
                <c:pt idx="15382">
                  <c:v>256.38333333333333</c:v>
                </c:pt>
                <c:pt idx="15383">
                  <c:v>256.39999999999998</c:v>
                </c:pt>
                <c:pt idx="15384">
                  <c:v>256.41666666666669</c:v>
                </c:pt>
                <c:pt idx="15385">
                  <c:v>256.43333333333334</c:v>
                </c:pt>
                <c:pt idx="15386">
                  <c:v>256.45</c:v>
                </c:pt>
                <c:pt idx="15387">
                  <c:v>256.46666666666664</c:v>
                </c:pt>
                <c:pt idx="15388">
                  <c:v>256.48333333333335</c:v>
                </c:pt>
                <c:pt idx="15389">
                  <c:v>256.5</c:v>
                </c:pt>
                <c:pt idx="15390">
                  <c:v>256.51666666666665</c:v>
                </c:pt>
                <c:pt idx="15391">
                  <c:v>256.53333333333336</c:v>
                </c:pt>
                <c:pt idx="15392">
                  <c:v>256.55</c:v>
                </c:pt>
                <c:pt idx="15393">
                  <c:v>256.56666666666666</c:v>
                </c:pt>
                <c:pt idx="15394">
                  <c:v>256.58333333333331</c:v>
                </c:pt>
                <c:pt idx="15395">
                  <c:v>256.60000000000002</c:v>
                </c:pt>
                <c:pt idx="15396">
                  <c:v>256.61666666666667</c:v>
                </c:pt>
                <c:pt idx="15397">
                  <c:v>256.63333333333333</c:v>
                </c:pt>
                <c:pt idx="15398">
                  <c:v>256.64999999999998</c:v>
                </c:pt>
                <c:pt idx="15399">
                  <c:v>256.66666666666669</c:v>
                </c:pt>
                <c:pt idx="15400">
                  <c:v>256.68333333333334</c:v>
                </c:pt>
                <c:pt idx="15401">
                  <c:v>256.7</c:v>
                </c:pt>
                <c:pt idx="15402">
                  <c:v>256.71666666666664</c:v>
                </c:pt>
                <c:pt idx="15403">
                  <c:v>256.73333333333335</c:v>
                </c:pt>
                <c:pt idx="15404">
                  <c:v>256.75</c:v>
                </c:pt>
                <c:pt idx="15405">
                  <c:v>256.76666666666665</c:v>
                </c:pt>
                <c:pt idx="15406">
                  <c:v>256.78333333333336</c:v>
                </c:pt>
                <c:pt idx="15407">
                  <c:v>256.8</c:v>
                </c:pt>
                <c:pt idx="15408">
                  <c:v>256.81666666666666</c:v>
                </c:pt>
                <c:pt idx="15409">
                  <c:v>256.83333333333331</c:v>
                </c:pt>
                <c:pt idx="15410">
                  <c:v>256.85000000000002</c:v>
                </c:pt>
                <c:pt idx="15411">
                  <c:v>256.86666666666667</c:v>
                </c:pt>
                <c:pt idx="15412">
                  <c:v>256.88333333333333</c:v>
                </c:pt>
                <c:pt idx="15413">
                  <c:v>256.89999999999998</c:v>
                </c:pt>
                <c:pt idx="15414">
                  <c:v>256.91666666666669</c:v>
                </c:pt>
                <c:pt idx="15415">
                  <c:v>256.93333333333334</c:v>
                </c:pt>
                <c:pt idx="15416">
                  <c:v>256.95</c:v>
                </c:pt>
                <c:pt idx="15417">
                  <c:v>256.96666666666664</c:v>
                </c:pt>
                <c:pt idx="15418">
                  <c:v>256.98333333333335</c:v>
                </c:pt>
                <c:pt idx="15419">
                  <c:v>257</c:v>
                </c:pt>
                <c:pt idx="15420">
                  <c:v>257.01666666666665</c:v>
                </c:pt>
                <c:pt idx="15421">
                  <c:v>257.03333333333336</c:v>
                </c:pt>
                <c:pt idx="15422">
                  <c:v>257.05</c:v>
                </c:pt>
                <c:pt idx="15423">
                  <c:v>257.06666666666666</c:v>
                </c:pt>
                <c:pt idx="15424">
                  <c:v>257.08333333333331</c:v>
                </c:pt>
                <c:pt idx="15425">
                  <c:v>257.10000000000002</c:v>
                </c:pt>
                <c:pt idx="15426">
                  <c:v>257.11666666666667</c:v>
                </c:pt>
                <c:pt idx="15427">
                  <c:v>257.13333333333333</c:v>
                </c:pt>
                <c:pt idx="15428">
                  <c:v>257.14999999999998</c:v>
                </c:pt>
                <c:pt idx="15429">
                  <c:v>257.16666666666669</c:v>
                </c:pt>
                <c:pt idx="15430">
                  <c:v>257.18333333333334</c:v>
                </c:pt>
                <c:pt idx="15431">
                  <c:v>257.2</c:v>
                </c:pt>
                <c:pt idx="15432">
                  <c:v>257.21666666666664</c:v>
                </c:pt>
                <c:pt idx="15433">
                  <c:v>257.23333333333335</c:v>
                </c:pt>
                <c:pt idx="15434">
                  <c:v>257.25</c:v>
                </c:pt>
                <c:pt idx="15435">
                  <c:v>257.26666666666665</c:v>
                </c:pt>
                <c:pt idx="15436">
                  <c:v>257.28333333333336</c:v>
                </c:pt>
                <c:pt idx="15437">
                  <c:v>257.3</c:v>
                </c:pt>
                <c:pt idx="15438">
                  <c:v>257.31666666666666</c:v>
                </c:pt>
                <c:pt idx="15439">
                  <c:v>257.33333333333331</c:v>
                </c:pt>
                <c:pt idx="15440">
                  <c:v>257.35000000000002</c:v>
                </c:pt>
                <c:pt idx="15441">
                  <c:v>257.36666666666667</c:v>
                </c:pt>
                <c:pt idx="15442">
                  <c:v>257.38333333333333</c:v>
                </c:pt>
                <c:pt idx="15443">
                  <c:v>257.39999999999998</c:v>
                </c:pt>
                <c:pt idx="15444">
                  <c:v>257.41666666666669</c:v>
                </c:pt>
                <c:pt idx="15445">
                  <c:v>257.43333333333334</c:v>
                </c:pt>
                <c:pt idx="15446">
                  <c:v>257.45</c:v>
                </c:pt>
                <c:pt idx="15447">
                  <c:v>257.46666666666664</c:v>
                </c:pt>
                <c:pt idx="15448">
                  <c:v>257.48333333333335</c:v>
                </c:pt>
                <c:pt idx="15449">
                  <c:v>257.5</c:v>
                </c:pt>
                <c:pt idx="15450">
                  <c:v>257.51666666666665</c:v>
                </c:pt>
                <c:pt idx="15451">
                  <c:v>257.53333333333336</c:v>
                </c:pt>
                <c:pt idx="15452">
                  <c:v>257.55</c:v>
                </c:pt>
                <c:pt idx="15453">
                  <c:v>257.56666666666666</c:v>
                </c:pt>
                <c:pt idx="15454">
                  <c:v>257.58333333333331</c:v>
                </c:pt>
                <c:pt idx="15455">
                  <c:v>257.60000000000002</c:v>
                </c:pt>
                <c:pt idx="15456">
                  <c:v>257.61666666666667</c:v>
                </c:pt>
                <c:pt idx="15457">
                  <c:v>257.63333333333333</c:v>
                </c:pt>
                <c:pt idx="15458">
                  <c:v>257.64999999999998</c:v>
                </c:pt>
                <c:pt idx="15459">
                  <c:v>257.66666666666669</c:v>
                </c:pt>
                <c:pt idx="15460">
                  <c:v>257.68333333333334</c:v>
                </c:pt>
                <c:pt idx="15461">
                  <c:v>257.7</c:v>
                </c:pt>
                <c:pt idx="15462">
                  <c:v>257.71666666666664</c:v>
                </c:pt>
                <c:pt idx="15463">
                  <c:v>257.73333333333335</c:v>
                </c:pt>
                <c:pt idx="15464">
                  <c:v>257.75</c:v>
                </c:pt>
                <c:pt idx="15465">
                  <c:v>257.76666666666665</c:v>
                </c:pt>
                <c:pt idx="15466">
                  <c:v>257.78333333333336</c:v>
                </c:pt>
                <c:pt idx="15467">
                  <c:v>257.8</c:v>
                </c:pt>
                <c:pt idx="15468">
                  <c:v>257.81666666666666</c:v>
                </c:pt>
                <c:pt idx="15469">
                  <c:v>257.83333333333331</c:v>
                </c:pt>
                <c:pt idx="15470">
                  <c:v>257.85000000000002</c:v>
                </c:pt>
                <c:pt idx="15471">
                  <c:v>257.86666666666667</c:v>
                </c:pt>
                <c:pt idx="15472">
                  <c:v>257.88333333333333</c:v>
                </c:pt>
                <c:pt idx="15473">
                  <c:v>257.89999999999998</c:v>
                </c:pt>
                <c:pt idx="15474">
                  <c:v>257.91666666666669</c:v>
                </c:pt>
                <c:pt idx="15475">
                  <c:v>257.93333333333334</c:v>
                </c:pt>
                <c:pt idx="15476">
                  <c:v>257.95</c:v>
                </c:pt>
                <c:pt idx="15477">
                  <c:v>257.96666666666664</c:v>
                </c:pt>
                <c:pt idx="15478">
                  <c:v>257.98333333333335</c:v>
                </c:pt>
                <c:pt idx="15479">
                  <c:v>258</c:v>
                </c:pt>
                <c:pt idx="15480">
                  <c:v>258.01666666666665</c:v>
                </c:pt>
                <c:pt idx="15481">
                  <c:v>258.03333333333336</c:v>
                </c:pt>
                <c:pt idx="15482">
                  <c:v>258.05</c:v>
                </c:pt>
                <c:pt idx="15483">
                  <c:v>258.06666666666666</c:v>
                </c:pt>
                <c:pt idx="15484">
                  <c:v>258.08333333333331</c:v>
                </c:pt>
                <c:pt idx="15485">
                  <c:v>258.10000000000002</c:v>
                </c:pt>
                <c:pt idx="15486">
                  <c:v>258.11666666666667</c:v>
                </c:pt>
                <c:pt idx="15487">
                  <c:v>258.13333333333333</c:v>
                </c:pt>
                <c:pt idx="15488">
                  <c:v>258.14999999999998</c:v>
                </c:pt>
                <c:pt idx="15489">
                  <c:v>258.16666666666669</c:v>
                </c:pt>
                <c:pt idx="15490">
                  <c:v>258.18333333333334</c:v>
                </c:pt>
                <c:pt idx="15491">
                  <c:v>258.2</c:v>
                </c:pt>
                <c:pt idx="15492">
                  <c:v>258.21666666666664</c:v>
                </c:pt>
                <c:pt idx="15493">
                  <c:v>258.23333333333335</c:v>
                </c:pt>
                <c:pt idx="15494">
                  <c:v>258.25</c:v>
                </c:pt>
                <c:pt idx="15495">
                  <c:v>258.26666666666665</c:v>
                </c:pt>
                <c:pt idx="15496">
                  <c:v>258.28333333333336</c:v>
                </c:pt>
                <c:pt idx="15497">
                  <c:v>258.3</c:v>
                </c:pt>
                <c:pt idx="15498">
                  <c:v>258.31666666666666</c:v>
                </c:pt>
                <c:pt idx="15499">
                  <c:v>258.33333333333331</c:v>
                </c:pt>
                <c:pt idx="15500">
                  <c:v>258.35000000000002</c:v>
                </c:pt>
                <c:pt idx="15501">
                  <c:v>258.36666666666667</c:v>
                </c:pt>
                <c:pt idx="15502">
                  <c:v>258.38333333333333</c:v>
                </c:pt>
                <c:pt idx="15503">
                  <c:v>258.39999999999998</c:v>
                </c:pt>
                <c:pt idx="15504">
                  <c:v>258.41666666666669</c:v>
                </c:pt>
                <c:pt idx="15505">
                  <c:v>258.43333333333334</c:v>
                </c:pt>
                <c:pt idx="15506">
                  <c:v>258.45</c:v>
                </c:pt>
                <c:pt idx="15507">
                  <c:v>258.46666666666664</c:v>
                </c:pt>
                <c:pt idx="15508">
                  <c:v>258.48333333333335</c:v>
                </c:pt>
                <c:pt idx="15509">
                  <c:v>258.5</c:v>
                </c:pt>
                <c:pt idx="15510">
                  <c:v>258.51666666666665</c:v>
                </c:pt>
                <c:pt idx="15511">
                  <c:v>258.53333333333336</c:v>
                </c:pt>
                <c:pt idx="15512">
                  <c:v>258.55</c:v>
                </c:pt>
                <c:pt idx="15513">
                  <c:v>258.56666666666666</c:v>
                </c:pt>
                <c:pt idx="15514">
                  <c:v>258.58333333333331</c:v>
                </c:pt>
                <c:pt idx="15515">
                  <c:v>258.60000000000002</c:v>
                </c:pt>
                <c:pt idx="15516">
                  <c:v>258.61666666666667</c:v>
                </c:pt>
                <c:pt idx="15517">
                  <c:v>258.63333333333333</c:v>
                </c:pt>
                <c:pt idx="15518">
                  <c:v>258.64999999999998</c:v>
                </c:pt>
                <c:pt idx="15519">
                  <c:v>258.66666666666669</c:v>
                </c:pt>
                <c:pt idx="15520">
                  <c:v>258.68333333333334</c:v>
                </c:pt>
                <c:pt idx="15521">
                  <c:v>258.7</c:v>
                </c:pt>
                <c:pt idx="15522">
                  <c:v>258.71666666666664</c:v>
                </c:pt>
                <c:pt idx="15523">
                  <c:v>258.73333333333335</c:v>
                </c:pt>
                <c:pt idx="15524">
                  <c:v>258.75</c:v>
                </c:pt>
                <c:pt idx="15525">
                  <c:v>258.76666666666665</c:v>
                </c:pt>
                <c:pt idx="15526">
                  <c:v>258.78333333333336</c:v>
                </c:pt>
                <c:pt idx="15527">
                  <c:v>258.8</c:v>
                </c:pt>
                <c:pt idx="15528">
                  <c:v>258.81666666666666</c:v>
                </c:pt>
                <c:pt idx="15529">
                  <c:v>258.83333333333331</c:v>
                </c:pt>
                <c:pt idx="15530">
                  <c:v>258.85000000000002</c:v>
                </c:pt>
                <c:pt idx="15531">
                  <c:v>258.86666666666667</c:v>
                </c:pt>
                <c:pt idx="15532">
                  <c:v>258.88333333333333</c:v>
                </c:pt>
                <c:pt idx="15533">
                  <c:v>258.89999999999998</c:v>
                </c:pt>
                <c:pt idx="15534">
                  <c:v>258.91666666666669</c:v>
                </c:pt>
                <c:pt idx="15535">
                  <c:v>258.93333333333334</c:v>
                </c:pt>
                <c:pt idx="15536">
                  <c:v>258.95</c:v>
                </c:pt>
                <c:pt idx="15537">
                  <c:v>258.96666666666664</c:v>
                </c:pt>
                <c:pt idx="15538">
                  <c:v>258.98333333333335</c:v>
                </c:pt>
                <c:pt idx="15539">
                  <c:v>259</c:v>
                </c:pt>
                <c:pt idx="15540">
                  <c:v>259.01666666666665</c:v>
                </c:pt>
                <c:pt idx="15541">
                  <c:v>259.03333333333336</c:v>
                </c:pt>
                <c:pt idx="15542">
                  <c:v>259.05</c:v>
                </c:pt>
                <c:pt idx="15543">
                  <c:v>259.06666666666666</c:v>
                </c:pt>
                <c:pt idx="15544">
                  <c:v>259.08333333333331</c:v>
                </c:pt>
                <c:pt idx="15545">
                  <c:v>259.10000000000002</c:v>
                </c:pt>
                <c:pt idx="15546">
                  <c:v>259.11666666666667</c:v>
                </c:pt>
                <c:pt idx="15547">
                  <c:v>259.13333333333333</c:v>
                </c:pt>
                <c:pt idx="15548">
                  <c:v>259.14999999999998</c:v>
                </c:pt>
                <c:pt idx="15549">
                  <c:v>259.16666666666669</c:v>
                </c:pt>
                <c:pt idx="15550">
                  <c:v>259.18333333333334</c:v>
                </c:pt>
                <c:pt idx="15551">
                  <c:v>259.2</c:v>
                </c:pt>
                <c:pt idx="15552">
                  <c:v>259.21666666666664</c:v>
                </c:pt>
                <c:pt idx="15553">
                  <c:v>259.23333333333335</c:v>
                </c:pt>
                <c:pt idx="15554">
                  <c:v>259.25</c:v>
                </c:pt>
                <c:pt idx="15555">
                  <c:v>259.26666666666665</c:v>
                </c:pt>
                <c:pt idx="15556">
                  <c:v>259.28333333333336</c:v>
                </c:pt>
                <c:pt idx="15557">
                  <c:v>259.3</c:v>
                </c:pt>
                <c:pt idx="15558">
                  <c:v>259.31666666666666</c:v>
                </c:pt>
                <c:pt idx="15559">
                  <c:v>259.33333333333331</c:v>
                </c:pt>
                <c:pt idx="15560">
                  <c:v>259.35000000000002</c:v>
                </c:pt>
                <c:pt idx="15561">
                  <c:v>259.36666666666667</c:v>
                </c:pt>
                <c:pt idx="15562">
                  <c:v>259.38333333333333</c:v>
                </c:pt>
                <c:pt idx="15563">
                  <c:v>259.39999999999998</c:v>
                </c:pt>
                <c:pt idx="15564">
                  <c:v>259.41666666666669</c:v>
                </c:pt>
                <c:pt idx="15565">
                  <c:v>259.43333333333334</c:v>
                </c:pt>
                <c:pt idx="15566">
                  <c:v>259.45</c:v>
                </c:pt>
                <c:pt idx="15567">
                  <c:v>259.46666666666664</c:v>
                </c:pt>
                <c:pt idx="15568">
                  <c:v>259.48333333333335</c:v>
                </c:pt>
                <c:pt idx="15569">
                  <c:v>259.5</c:v>
                </c:pt>
                <c:pt idx="15570">
                  <c:v>259.51666666666665</c:v>
                </c:pt>
                <c:pt idx="15571">
                  <c:v>259.53333333333336</c:v>
                </c:pt>
                <c:pt idx="15572">
                  <c:v>259.55</c:v>
                </c:pt>
                <c:pt idx="15573">
                  <c:v>259.56666666666666</c:v>
                </c:pt>
                <c:pt idx="15574">
                  <c:v>259.58333333333331</c:v>
                </c:pt>
                <c:pt idx="15575">
                  <c:v>259.60000000000002</c:v>
                </c:pt>
                <c:pt idx="15576">
                  <c:v>259.61666666666667</c:v>
                </c:pt>
                <c:pt idx="15577">
                  <c:v>259.63333333333333</c:v>
                </c:pt>
                <c:pt idx="15578">
                  <c:v>259.64999999999998</c:v>
                </c:pt>
                <c:pt idx="15579">
                  <c:v>259.66666666666669</c:v>
                </c:pt>
                <c:pt idx="15580">
                  <c:v>259.68333333333334</c:v>
                </c:pt>
                <c:pt idx="15581">
                  <c:v>259.7</c:v>
                </c:pt>
                <c:pt idx="15582">
                  <c:v>259.71666666666664</c:v>
                </c:pt>
                <c:pt idx="15583">
                  <c:v>259.73333333333335</c:v>
                </c:pt>
                <c:pt idx="15584">
                  <c:v>259.75</c:v>
                </c:pt>
                <c:pt idx="15585">
                  <c:v>259.76666666666665</c:v>
                </c:pt>
                <c:pt idx="15586">
                  <c:v>259.78333333333336</c:v>
                </c:pt>
                <c:pt idx="15587">
                  <c:v>259.8</c:v>
                </c:pt>
                <c:pt idx="15588">
                  <c:v>259.81666666666666</c:v>
                </c:pt>
                <c:pt idx="15589">
                  <c:v>259.83333333333331</c:v>
                </c:pt>
                <c:pt idx="15590">
                  <c:v>259.85000000000002</c:v>
                </c:pt>
                <c:pt idx="15591">
                  <c:v>259.86666666666667</c:v>
                </c:pt>
                <c:pt idx="15592">
                  <c:v>259.88333333333333</c:v>
                </c:pt>
                <c:pt idx="15593">
                  <c:v>259.89999999999998</c:v>
                </c:pt>
                <c:pt idx="15594">
                  <c:v>259.91666666666669</c:v>
                </c:pt>
                <c:pt idx="15595">
                  <c:v>259.93333333333334</c:v>
                </c:pt>
                <c:pt idx="15596">
                  <c:v>259.95</c:v>
                </c:pt>
                <c:pt idx="15597">
                  <c:v>259.96666666666664</c:v>
                </c:pt>
                <c:pt idx="15598">
                  <c:v>259.98333333333335</c:v>
                </c:pt>
                <c:pt idx="15599">
                  <c:v>260</c:v>
                </c:pt>
                <c:pt idx="15600">
                  <c:v>260.01666666666665</c:v>
                </c:pt>
                <c:pt idx="15601">
                  <c:v>260.03333333333336</c:v>
                </c:pt>
                <c:pt idx="15602">
                  <c:v>260.05</c:v>
                </c:pt>
                <c:pt idx="15603">
                  <c:v>260.06666666666666</c:v>
                </c:pt>
                <c:pt idx="15604">
                  <c:v>260.08333333333331</c:v>
                </c:pt>
                <c:pt idx="15605">
                  <c:v>260.10000000000002</c:v>
                </c:pt>
                <c:pt idx="15606">
                  <c:v>260.11666666666667</c:v>
                </c:pt>
                <c:pt idx="15607">
                  <c:v>260.13333333333333</c:v>
                </c:pt>
                <c:pt idx="15608">
                  <c:v>260.14999999999998</c:v>
                </c:pt>
                <c:pt idx="15609">
                  <c:v>260.16666666666669</c:v>
                </c:pt>
                <c:pt idx="15610">
                  <c:v>260.18333333333334</c:v>
                </c:pt>
                <c:pt idx="15611">
                  <c:v>260.2</c:v>
                </c:pt>
                <c:pt idx="15612">
                  <c:v>260.21666666666664</c:v>
                </c:pt>
                <c:pt idx="15613">
                  <c:v>260.23333333333335</c:v>
                </c:pt>
                <c:pt idx="15614">
                  <c:v>260.25</c:v>
                </c:pt>
                <c:pt idx="15615">
                  <c:v>260.26666666666665</c:v>
                </c:pt>
                <c:pt idx="15616">
                  <c:v>260.28333333333336</c:v>
                </c:pt>
                <c:pt idx="15617">
                  <c:v>260.3</c:v>
                </c:pt>
                <c:pt idx="15618">
                  <c:v>260.31666666666666</c:v>
                </c:pt>
                <c:pt idx="15619">
                  <c:v>260.33333333333331</c:v>
                </c:pt>
                <c:pt idx="15620">
                  <c:v>260.35000000000002</c:v>
                </c:pt>
                <c:pt idx="15621">
                  <c:v>260.36666666666667</c:v>
                </c:pt>
                <c:pt idx="15622">
                  <c:v>260.38333333333333</c:v>
                </c:pt>
                <c:pt idx="15623">
                  <c:v>260.39999999999998</c:v>
                </c:pt>
                <c:pt idx="15624">
                  <c:v>260.41666666666669</c:v>
                </c:pt>
                <c:pt idx="15625">
                  <c:v>260.43333333333334</c:v>
                </c:pt>
                <c:pt idx="15626">
                  <c:v>260.45</c:v>
                </c:pt>
                <c:pt idx="15627">
                  <c:v>260.46666666666664</c:v>
                </c:pt>
                <c:pt idx="15628">
                  <c:v>260.48333333333335</c:v>
                </c:pt>
                <c:pt idx="15629">
                  <c:v>260.5</c:v>
                </c:pt>
                <c:pt idx="15630">
                  <c:v>260.51666666666665</c:v>
                </c:pt>
                <c:pt idx="15631">
                  <c:v>260.53333333333336</c:v>
                </c:pt>
                <c:pt idx="15632">
                  <c:v>260.55</c:v>
                </c:pt>
                <c:pt idx="15633">
                  <c:v>260.56666666666666</c:v>
                </c:pt>
                <c:pt idx="15634">
                  <c:v>260.58333333333331</c:v>
                </c:pt>
                <c:pt idx="15635">
                  <c:v>260.60000000000002</c:v>
                </c:pt>
                <c:pt idx="15636">
                  <c:v>260.61666666666667</c:v>
                </c:pt>
                <c:pt idx="15637">
                  <c:v>260.63333333333333</c:v>
                </c:pt>
                <c:pt idx="15638">
                  <c:v>260.64999999999998</c:v>
                </c:pt>
                <c:pt idx="15639">
                  <c:v>260.66666666666669</c:v>
                </c:pt>
                <c:pt idx="15640">
                  <c:v>260.68333333333334</c:v>
                </c:pt>
                <c:pt idx="15641">
                  <c:v>260.7</c:v>
                </c:pt>
                <c:pt idx="15642">
                  <c:v>260.71666666666664</c:v>
                </c:pt>
                <c:pt idx="15643">
                  <c:v>260.73333333333335</c:v>
                </c:pt>
                <c:pt idx="15644">
                  <c:v>260.75</c:v>
                </c:pt>
                <c:pt idx="15645">
                  <c:v>260.76666666666665</c:v>
                </c:pt>
                <c:pt idx="15646">
                  <c:v>260.78333333333336</c:v>
                </c:pt>
                <c:pt idx="15647">
                  <c:v>260.8</c:v>
                </c:pt>
                <c:pt idx="15648">
                  <c:v>260.81666666666666</c:v>
                </c:pt>
                <c:pt idx="15649">
                  <c:v>260.83333333333331</c:v>
                </c:pt>
                <c:pt idx="15650">
                  <c:v>260.85000000000002</c:v>
                </c:pt>
                <c:pt idx="15651">
                  <c:v>260.86666666666667</c:v>
                </c:pt>
                <c:pt idx="15652">
                  <c:v>260.88333333333333</c:v>
                </c:pt>
                <c:pt idx="15653">
                  <c:v>260.89999999999998</c:v>
                </c:pt>
                <c:pt idx="15654">
                  <c:v>260.91666666666669</c:v>
                </c:pt>
                <c:pt idx="15655">
                  <c:v>260.93333333333334</c:v>
                </c:pt>
                <c:pt idx="15656">
                  <c:v>260.95</c:v>
                </c:pt>
                <c:pt idx="15657">
                  <c:v>260.96666666666664</c:v>
                </c:pt>
                <c:pt idx="15658">
                  <c:v>260.98333333333335</c:v>
                </c:pt>
                <c:pt idx="15659">
                  <c:v>261</c:v>
                </c:pt>
                <c:pt idx="15660">
                  <c:v>261.01666666666665</c:v>
                </c:pt>
                <c:pt idx="15661">
                  <c:v>261.03333333333336</c:v>
                </c:pt>
                <c:pt idx="15662">
                  <c:v>261.05</c:v>
                </c:pt>
                <c:pt idx="15663">
                  <c:v>261.06666666666666</c:v>
                </c:pt>
                <c:pt idx="15664">
                  <c:v>261.08333333333331</c:v>
                </c:pt>
                <c:pt idx="15665">
                  <c:v>261.10000000000002</c:v>
                </c:pt>
                <c:pt idx="15666">
                  <c:v>261.11666666666667</c:v>
                </c:pt>
                <c:pt idx="15667">
                  <c:v>261.13333333333333</c:v>
                </c:pt>
                <c:pt idx="15668">
                  <c:v>261.14999999999998</c:v>
                </c:pt>
                <c:pt idx="15669">
                  <c:v>261.16666666666669</c:v>
                </c:pt>
                <c:pt idx="15670">
                  <c:v>261.18333333333334</c:v>
                </c:pt>
                <c:pt idx="15671">
                  <c:v>261.2</c:v>
                </c:pt>
                <c:pt idx="15672">
                  <c:v>261.21666666666664</c:v>
                </c:pt>
                <c:pt idx="15673">
                  <c:v>261.23333333333335</c:v>
                </c:pt>
                <c:pt idx="15674">
                  <c:v>261.25</c:v>
                </c:pt>
                <c:pt idx="15675">
                  <c:v>261.26666666666665</c:v>
                </c:pt>
                <c:pt idx="15676">
                  <c:v>261.28333333333336</c:v>
                </c:pt>
                <c:pt idx="15677">
                  <c:v>261.3</c:v>
                </c:pt>
                <c:pt idx="15678">
                  <c:v>261.31666666666666</c:v>
                </c:pt>
                <c:pt idx="15679">
                  <c:v>261.33333333333331</c:v>
                </c:pt>
                <c:pt idx="15680">
                  <c:v>261.35000000000002</c:v>
                </c:pt>
                <c:pt idx="15681">
                  <c:v>261.36666666666667</c:v>
                </c:pt>
                <c:pt idx="15682">
                  <c:v>261.38333333333333</c:v>
                </c:pt>
                <c:pt idx="15683">
                  <c:v>261.39999999999998</c:v>
                </c:pt>
                <c:pt idx="15684">
                  <c:v>261.41666666666669</c:v>
                </c:pt>
                <c:pt idx="15685">
                  <c:v>261.43333333333334</c:v>
                </c:pt>
                <c:pt idx="15686">
                  <c:v>261.45</c:v>
                </c:pt>
                <c:pt idx="15687">
                  <c:v>261.46666666666664</c:v>
                </c:pt>
                <c:pt idx="15688">
                  <c:v>261.48333333333335</c:v>
                </c:pt>
                <c:pt idx="15689">
                  <c:v>261.5</c:v>
                </c:pt>
                <c:pt idx="15690">
                  <c:v>261.51666666666665</c:v>
                </c:pt>
                <c:pt idx="15691">
                  <c:v>261.53333333333336</c:v>
                </c:pt>
                <c:pt idx="15692">
                  <c:v>261.55</c:v>
                </c:pt>
                <c:pt idx="15693">
                  <c:v>261.56666666666666</c:v>
                </c:pt>
                <c:pt idx="15694">
                  <c:v>261.58333333333331</c:v>
                </c:pt>
                <c:pt idx="15695">
                  <c:v>261.60000000000002</c:v>
                </c:pt>
                <c:pt idx="15696">
                  <c:v>261.61666666666667</c:v>
                </c:pt>
                <c:pt idx="15697">
                  <c:v>261.63333333333333</c:v>
                </c:pt>
                <c:pt idx="15698">
                  <c:v>261.64999999999998</c:v>
                </c:pt>
                <c:pt idx="15699">
                  <c:v>261.66666666666669</c:v>
                </c:pt>
                <c:pt idx="15700">
                  <c:v>261.68333333333334</c:v>
                </c:pt>
                <c:pt idx="15701">
                  <c:v>261.7</c:v>
                </c:pt>
                <c:pt idx="15702">
                  <c:v>261.71666666666664</c:v>
                </c:pt>
                <c:pt idx="15703">
                  <c:v>261.73333333333335</c:v>
                </c:pt>
                <c:pt idx="15704">
                  <c:v>261.75</c:v>
                </c:pt>
                <c:pt idx="15705">
                  <c:v>261.76666666666665</c:v>
                </c:pt>
                <c:pt idx="15706">
                  <c:v>261.78333333333336</c:v>
                </c:pt>
                <c:pt idx="15707">
                  <c:v>261.8</c:v>
                </c:pt>
                <c:pt idx="15708">
                  <c:v>261.81666666666666</c:v>
                </c:pt>
                <c:pt idx="15709">
                  <c:v>261.83333333333331</c:v>
                </c:pt>
                <c:pt idx="15710">
                  <c:v>261.85000000000002</c:v>
                </c:pt>
                <c:pt idx="15711">
                  <c:v>261.86666666666667</c:v>
                </c:pt>
                <c:pt idx="15712">
                  <c:v>261.88333333333333</c:v>
                </c:pt>
                <c:pt idx="15713">
                  <c:v>261.89999999999998</c:v>
                </c:pt>
                <c:pt idx="15714">
                  <c:v>261.91666666666669</c:v>
                </c:pt>
                <c:pt idx="15715">
                  <c:v>261.93333333333334</c:v>
                </c:pt>
                <c:pt idx="15716">
                  <c:v>261.95</c:v>
                </c:pt>
                <c:pt idx="15717">
                  <c:v>261.96666666666664</c:v>
                </c:pt>
                <c:pt idx="15718">
                  <c:v>261.98333333333335</c:v>
                </c:pt>
                <c:pt idx="15719">
                  <c:v>262</c:v>
                </c:pt>
                <c:pt idx="15720">
                  <c:v>262.01666666666665</c:v>
                </c:pt>
                <c:pt idx="15721">
                  <c:v>262.03333333333336</c:v>
                </c:pt>
                <c:pt idx="15722">
                  <c:v>262.05</c:v>
                </c:pt>
                <c:pt idx="15723">
                  <c:v>262.06666666666666</c:v>
                </c:pt>
                <c:pt idx="15724">
                  <c:v>262.08333333333331</c:v>
                </c:pt>
                <c:pt idx="15725">
                  <c:v>262.10000000000002</c:v>
                </c:pt>
                <c:pt idx="15726">
                  <c:v>262.11666666666667</c:v>
                </c:pt>
                <c:pt idx="15727">
                  <c:v>262.13333333333333</c:v>
                </c:pt>
                <c:pt idx="15728">
                  <c:v>262.14999999999998</c:v>
                </c:pt>
                <c:pt idx="15729">
                  <c:v>262.16666666666669</c:v>
                </c:pt>
                <c:pt idx="15730">
                  <c:v>262.18333333333334</c:v>
                </c:pt>
                <c:pt idx="15731">
                  <c:v>262.2</c:v>
                </c:pt>
                <c:pt idx="15732">
                  <c:v>262.21666666666664</c:v>
                </c:pt>
                <c:pt idx="15733">
                  <c:v>262.23333333333335</c:v>
                </c:pt>
                <c:pt idx="15734">
                  <c:v>262.25</c:v>
                </c:pt>
                <c:pt idx="15735">
                  <c:v>262.26666666666665</c:v>
                </c:pt>
                <c:pt idx="15736">
                  <c:v>262.28333333333336</c:v>
                </c:pt>
                <c:pt idx="15737">
                  <c:v>262.3</c:v>
                </c:pt>
                <c:pt idx="15738">
                  <c:v>262.31666666666666</c:v>
                </c:pt>
                <c:pt idx="15739">
                  <c:v>262.33333333333331</c:v>
                </c:pt>
                <c:pt idx="15740">
                  <c:v>262.35000000000002</c:v>
                </c:pt>
                <c:pt idx="15741">
                  <c:v>262.36666666666667</c:v>
                </c:pt>
                <c:pt idx="15742">
                  <c:v>262.38333333333333</c:v>
                </c:pt>
                <c:pt idx="15743">
                  <c:v>262.39999999999998</c:v>
                </c:pt>
                <c:pt idx="15744">
                  <c:v>262.41666666666669</c:v>
                </c:pt>
                <c:pt idx="15745">
                  <c:v>262.43333333333334</c:v>
                </c:pt>
                <c:pt idx="15746">
                  <c:v>262.45</c:v>
                </c:pt>
                <c:pt idx="15747">
                  <c:v>262.46666666666664</c:v>
                </c:pt>
                <c:pt idx="15748">
                  <c:v>262.48333333333335</c:v>
                </c:pt>
                <c:pt idx="15749">
                  <c:v>262.5</c:v>
                </c:pt>
                <c:pt idx="15750">
                  <c:v>262.51666666666665</c:v>
                </c:pt>
                <c:pt idx="15751">
                  <c:v>262.53333333333336</c:v>
                </c:pt>
                <c:pt idx="15752">
                  <c:v>262.55</c:v>
                </c:pt>
                <c:pt idx="15753">
                  <c:v>262.56666666666666</c:v>
                </c:pt>
                <c:pt idx="15754">
                  <c:v>262.58333333333331</c:v>
                </c:pt>
                <c:pt idx="15755">
                  <c:v>262.60000000000002</c:v>
                </c:pt>
                <c:pt idx="15756">
                  <c:v>262.61666666666667</c:v>
                </c:pt>
                <c:pt idx="15757">
                  <c:v>262.63333333333333</c:v>
                </c:pt>
                <c:pt idx="15758">
                  <c:v>262.64999999999998</c:v>
                </c:pt>
                <c:pt idx="15759">
                  <c:v>262.66666666666669</c:v>
                </c:pt>
                <c:pt idx="15760">
                  <c:v>262.68333333333334</c:v>
                </c:pt>
                <c:pt idx="15761">
                  <c:v>262.7</c:v>
                </c:pt>
                <c:pt idx="15762">
                  <c:v>262.71666666666664</c:v>
                </c:pt>
                <c:pt idx="15763">
                  <c:v>262.73333333333335</c:v>
                </c:pt>
                <c:pt idx="15764">
                  <c:v>262.75</c:v>
                </c:pt>
                <c:pt idx="15765">
                  <c:v>262.76666666666665</c:v>
                </c:pt>
                <c:pt idx="15766">
                  <c:v>262.78333333333336</c:v>
                </c:pt>
                <c:pt idx="15767">
                  <c:v>262.8</c:v>
                </c:pt>
                <c:pt idx="15768">
                  <c:v>262.81666666666666</c:v>
                </c:pt>
                <c:pt idx="15769">
                  <c:v>262.83333333333331</c:v>
                </c:pt>
                <c:pt idx="15770">
                  <c:v>262.85000000000002</c:v>
                </c:pt>
                <c:pt idx="15771">
                  <c:v>262.86666666666667</c:v>
                </c:pt>
                <c:pt idx="15772">
                  <c:v>262.88333333333333</c:v>
                </c:pt>
                <c:pt idx="15773">
                  <c:v>262.89999999999998</c:v>
                </c:pt>
                <c:pt idx="15774">
                  <c:v>262.91666666666669</c:v>
                </c:pt>
                <c:pt idx="15775">
                  <c:v>262.93333333333334</c:v>
                </c:pt>
                <c:pt idx="15776">
                  <c:v>262.95</c:v>
                </c:pt>
                <c:pt idx="15777">
                  <c:v>262.96666666666664</c:v>
                </c:pt>
                <c:pt idx="15778">
                  <c:v>262.98333333333335</c:v>
                </c:pt>
                <c:pt idx="15779">
                  <c:v>263</c:v>
                </c:pt>
                <c:pt idx="15780">
                  <c:v>263.01666666666665</c:v>
                </c:pt>
                <c:pt idx="15781">
                  <c:v>263.03333333333336</c:v>
                </c:pt>
                <c:pt idx="15782">
                  <c:v>263.05</c:v>
                </c:pt>
                <c:pt idx="15783">
                  <c:v>263.06666666666666</c:v>
                </c:pt>
                <c:pt idx="15784">
                  <c:v>263.08333333333331</c:v>
                </c:pt>
                <c:pt idx="15785">
                  <c:v>263.10000000000002</c:v>
                </c:pt>
                <c:pt idx="15786">
                  <c:v>263.11666666666667</c:v>
                </c:pt>
                <c:pt idx="15787">
                  <c:v>263.13333333333333</c:v>
                </c:pt>
                <c:pt idx="15788">
                  <c:v>263.14999999999998</c:v>
                </c:pt>
                <c:pt idx="15789">
                  <c:v>263.16666666666669</c:v>
                </c:pt>
                <c:pt idx="15790">
                  <c:v>263.18333333333334</c:v>
                </c:pt>
                <c:pt idx="15791">
                  <c:v>263.2</c:v>
                </c:pt>
                <c:pt idx="15792">
                  <c:v>263.21666666666664</c:v>
                </c:pt>
                <c:pt idx="15793">
                  <c:v>263.23333333333335</c:v>
                </c:pt>
                <c:pt idx="15794">
                  <c:v>263.25</c:v>
                </c:pt>
                <c:pt idx="15795">
                  <c:v>263.26666666666665</c:v>
                </c:pt>
                <c:pt idx="15796">
                  <c:v>263.28333333333336</c:v>
                </c:pt>
                <c:pt idx="15797">
                  <c:v>263.3</c:v>
                </c:pt>
                <c:pt idx="15798">
                  <c:v>263.31666666666666</c:v>
                </c:pt>
                <c:pt idx="15799">
                  <c:v>263.33333333333331</c:v>
                </c:pt>
                <c:pt idx="15800">
                  <c:v>263.35000000000002</c:v>
                </c:pt>
                <c:pt idx="15801">
                  <c:v>263.36666666666667</c:v>
                </c:pt>
                <c:pt idx="15802">
                  <c:v>263.38333333333333</c:v>
                </c:pt>
                <c:pt idx="15803">
                  <c:v>263.39999999999998</c:v>
                </c:pt>
                <c:pt idx="15804">
                  <c:v>263.41666666666669</c:v>
                </c:pt>
                <c:pt idx="15805">
                  <c:v>263.43333333333334</c:v>
                </c:pt>
                <c:pt idx="15806">
                  <c:v>263.45</c:v>
                </c:pt>
                <c:pt idx="15807">
                  <c:v>263.46666666666664</c:v>
                </c:pt>
                <c:pt idx="15808">
                  <c:v>263.48333333333335</c:v>
                </c:pt>
                <c:pt idx="15809">
                  <c:v>263.5</c:v>
                </c:pt>
                <c:pt idx="15810">
                  <c:v>263.51666666666665</c:v>
                </c:pt>
                <c:pt idx="15811">
                  <c:v>263.53333333333336</c:v>
                </c:pt>
                <c:pt idx="15812">
                  <c:v>263.55</c:v>
                </c:pt>
                <c:pt idx="15813">
                  <c:v>263.56666666666666</c:v>
                </c:pt>
                <c:pt idx="15814">
                  <c:v>263.58333333333331</c:v>
                </c:pt>
                <c:pt idx="15815">
                  <c:v>263.60000000000002</c:v>
                </c:pt>
                <c:pt idx="15816">
                  <c:v>263.61666666666667</c:v>
                </c:pt>
                <c:pt idx="15817">
                  <c:v>263.63333333333333</c:v>
                </c:pt>
                <c:pt idx="15818">
                  <c:v>263.64999999999998</c:v>
                </c:pt>
                <c:pt idx="15819">
                  <c:v>263.66666666666669</c:v>
                </c:pt>
                <c:pt idx="15820">
                  <c:v>263.68333333333334</c:v>
                </c:pt>
                <c:pt idx="15821">
                  <c:v>263.7</c:v>
                </c:pt>
                <c:pt idx="15822">
                  <c:v>263.71666666666664</c:v>
                </c:pt>
                <c:pt idx="15823">
                  <c:v>263.73333333333335</c:v>
                </c:pt>
                <c:pt idx="15824">
                  <c:v>263.75</c:v>
                </c:pt>
                <c:pt idx="15825">
                  <c:v>263.76666666666665</c:v>
                </c:pt>
                <c:pt idx="15826">
                  <c:v>263.78333333333336</c:v>
                </c:pt>
                <c:pt idx="15827">
                  <c:v>263.8</c:v>
                </c:pt>
                <c:pt idx="15828">
                  <c:v>263.81666666666666</c:v>
                </c:pt>
                <c:pt idx="15829">
                  <c:v>263.83333333333331</c:v>
                </c:pt>
                <c:pt idx="15830">
                  <c:v>263.85000000000002</c:v>
                </c:pt>
                <c:pt idx="15831">
                  <c:v>263.86666666666667</c:v>
                </c:pt>
                <c:pt idx="15832">
                  <c:v>263.88333333333333</c:v>
                </c:pt>
                <c:pt idx="15833">
                  <c:v>263.89999999999998</c:v>
                </c:pt>
                <c:pt idx="15834">
                  <c:v>263.91666666666669</c:v>
                </c:pt>
                <c:pt idx="15835">
                  <c:v>263.93333333333334</c:v>
                </c:pt>
                <c:pt idx="15836">
                  <c:v>263.95</c:v>
                </c:pt>
                <c:pt idx="15837">
                  <c:v>263.96666666666664</c:v>
                </c:pt>
                <c:pt idx="15838">
                  <c:v>263.98333333333335</c:v>
                </c:pt>
                <c:pt idx="15839">
                  <c:v>264</c:v>
                </c:pt>
                <c:pt idx="15840">
                  <c:v>264.01666666666665</c:v>
                </c:pt>
                <c:pt idx="15841">
                  <c:v>264.03333333333336</c:v>
                </c:pt>
                <c:pt idx="15842">
                  <c:v>264.05</c:v>
                </c:pt>
                <c:pt idx="15843">
                  <c:v>264.06666666666666</c:v>
                </c:pt>
                <c:pt idx="15844">
                  <c:v>264.08333333333331</c:v>
                </c:pt>
                <c:pt idx="15845">
                  <c:v>264.10000000000002</c:v>
                </c:pt>
                <c:pt idx="15846">
                  <c:v>264.11666666666667</c:v>
                </c:pt>
                <c:pt idx="15847">
                  <c:v>264.13333333333333</c:v>
                </c:pt>
                <c:pt idx="15848">
                  <c:v>264.14999999999998</c:v>
                </c:pt>
                <c:pt idx="15849">
                  <c:v>264.16666666666669</c:v>
                </c:pt>
                <c:pt idx="15850">
                  <c:v>264.18333333333334</c:v>
                </c:pt>
                <c:pt idx="15851">
                  <c:v>264.2</c:v>
                </c:pt>
                <c:pt idx="15852">
                  <c:v>264.21666666666664</c:v>
                </c:pt>
                <c:pt idx="15853">
                  <c:v>264.23333333333335</c:v>
                </c:pt>
                <c:pt idx="15854">
                  <c:v>264.25</c:v>
                </c:pt>
                <c:pt idx="15855">
                  <c:v>264.26666666666665</c:v>
                </c:pt>
                <c:pt idx="15856">
                  <c:v>264.28333333333336</c:v>
                </c:pt>
                <c:pt idx="15857">
                  <c:v>264.3</c:v>
                </c:pt>
                <c:pt idx="15858">
                  <c:v>264.31666666666666</c:v>
                </c:pt>
                <c:pt idx="15859">
                  <c:v>264.33333333333331</c:v>
                </c:pt>
                <c:pt idx="15860">
                  <c:v>264.35000000000002</c:v>
                </c:pt>
                <c:pt idx="15861">
                  <c:v>264.36666666666667</c:v>
                </c:pt>
                <c:pt idx="15862">
                  <c:v>264.38333333333333</c:v>
                </c:pt>
                <c:pt idx="15863">
                  <c:v>264.39999999999998</c:v>
                </c:pt>
                <c:pt idx="15864">
                  <c:v>264.41666666666669</c:v>
                </c:pt>
                <c:pt idx="15865">
                  <c:v>264.43333333333334</c:v>
                </c:pt>
                <c:pt idx="15866">
                  <c:v>264.45</c:v>
                </c:pt>
                <c:pt idx="15867">
                  <c:v>264.46666666666664</c:v>
                </c:pt>
                <c:pt idx="15868">
                  <c:v>264.48333333333335</c:v>
                </c:pt>
                <c:pt idx="15869">
                  <c:v>264.5</c:v>
                </c:pt>
                <c:pt idx="15870">
                  <c:v>264.51666666666665</c:v>
                </c:pt>
                <c:pt idx="15871">
                  <c:v>264.53333333333336</c:v>
                </c:pt>
                <c:pt idx="15872">
                  <c:v>264.55</c:v>
                </c:pt>
                <c:pt idx="15873">
                  <c:v>264.56666666666666</c:v>
                </c:pt>
                <c:pt idx="15874">
                  <c:v>264.58333333333331</c:v>
                </c:pt>
                <c:pt idx="15875">
                  <c:v>264.60000000000002</c:v>
                </c:pt>
                <c:pt idx="15876">
                  <c:v>264.61666666666667</c:v>
                </c:pt>
                <c:pt idx="15877">
                  <c:v>264.63333333333333</c:v>
                </c:pt>
                <c:pt idx="15878">
                  <c:v>264.64999999999998</c:v>
                </c:pt>
                <c:pt idx="15879">
                  <c:v>264.66666666666669</c:v>
                </c:pt>
                <c:pt idx="15880">
                  <c:v>264.68333333333334</c:v>
                </c:pt>
                <c:pt idx="15881">
                  <c:v>264.7</c:v>
                </c:pt>
                <c:pt idx="15882">
                  <c:v>264.71666666666664</c:v>
                </c:pt>
                <c:pt idx="15883">
                  <c:v>264.73333333333335</c:v>
                </c:pt>
                <c:pt idx="15884">
                  <c:v>264.75</c:v>
                </c:pt>
                <c:pt idx="15885">
                  <c:v>264.76666666666665</c:v>
                </c:pt>
                <c:pt idx="15886">
                  <c:v>264.78333333333336</c:v>
                </c:pt>
                <c:pt idx="15887">
                  <c:v>264.8</c:v>
                </c:pt>
                <c:pt idx="15888">
                  <c:v>264.81666666666666</c:v>
                </c:pt>
                <c:pt idx="15889">
                  <c:v>264.83333333333331</c:v>
                </c:pt>
                <c:pt idx="15890">
                  <c:v>264.85000000000002</c:v>
                </c:pt>
                <c:pt idx="15891">
                  <c:v>264.86666666666667</c:v>
                </c:pt>
                <c:pt idx="15892">
                  <c:v>264.88333333333333</c:v>
                </c:pt>
                <c:pt idx="15893">
                  <c:v>264.89999999999998</c:v>
                </c:pt>
                <c:pt idx="15894">
                  <c:v>264.91666666666669</c:v>
                </c:pt>
                <c:pt idx="15895">
                  <c:v>264.93333333333334</c:v>
                </c:pt>
                <c:pt idx="15896">
                  <c:v>264.95</c:v>
                </c:pt>
                <c:pt idx="15897">
                  <c:v>264.96666666666664</c:v>
                </c:pt>
                <c:pt idx="15898">
                  <c:v>264.98333333333335</c:v>
                </c:pt>
                <c:pt idx="15899">
                  <c:v>265</c:v>
                </c:pt>
                <c:pt idx="15900">
                  <c:v>265.01666666666665</c:v>
                </c:pt>
                <c:pt idx="15901">
                  <c:v>265.03333333333336</c:v>
                </c:pt>
                <c:pt idx="15902">
                  <c:v>265.05</c:v>
                </c:pt>
                <c:pt idx="15903">
                  <c:v>265.06666666666666</c:v>
                </c:pt>
                <c:pt idx="15904">
                  <c:v>265.08333333333331</c:v>
                </c:pt>
                <c:pt idx="15905">
                  <c:v>265.10000000000002</c:v>
                </c:pt>
                <c:pt idx="15906">
                  <c:v>265.11666666666667</c:v>
                </c:pt>
                <c:pt idx="15907">
                  <c:v>265.13333333333333</c:v>
                </c:pt>
                <c:pt idx="15908">
                  <c:v>265.14999999999998</c:v>
                </c:pt>
                <c:pt idx="15909">
                  <c:v>265.16666666666669</c:v>
                </c:pt>
                <c:pt idx="15910">
                  <c:v>265.18333333333334</c:v>
                </c:pt>
                <c:pt idx="15911">
                  <c:v>265.2</c:v>
                </c:pt>
                <c:pt idx="15912">
                  <c:v>265.21666666666664</c:v>
                </c:pt>
                <c:pt idx="15913">
                  <c:v>265.23333333333335</c:v>
                </c:pt>
                <c:pt idx="15914">
                  <c:v>265.25</c:v>
                </c:pt>
                <c:pt idx="15915">
                  <c:v>265.26666666666665</c:v>
                </c:pt>
                <c:pt idx="15916">
                  <c:v>265.28333333333336</c:v>
                </c:pt>
                <c:pt idx="15917">
                  <c:v>265.3</c:v>
                </c:pt>
                <c:pt idx="15918">
                  <c:v>265.31666666666666</c:v>
                </c:pt>
                <c:pt idx="15919">
                  <c:v>265.33333333333331</c:v>
                </c:pt>
                <c:pt idx="15920">
                  <c:v>265.35000000000002</c:v>
                </c:pt>
                <c:pt idx="15921">
                  <c:v>265.36666666666667</c:v>
                </c:pt>
                <c:pt idx="15922">
                  <c:v>265.38333333333333</c:v>
                </c:pt>
                <c:pt idx="15923">
                  <c:v>265.39999999999998</c:v>
                </c:pt>
                <c:pt idx="15924">
                  <c:v>265.41666666666669</c:v>
                </c:pt>
                <c:pt idx="15925">
                  <c:v>265.43333333333334</c:v>
                </c:pt>
                <c:pt idx="15926">
                  <c:v>265.45</c:v>
                </c:pt>
                <c:pt idx="15927">
                  <c:v>265.46666666666664</c:v>
                </c:pt>
                <c:pt idx="15928">
                  <c:v>265.48333333333335</c:v>
                </c:pt>
                <c:pt idx="15929">
                  <c:v>265.5</c:v>
                </c:pt>
                <c:pt idx="15930">
                  <c:v>265.51666666666665</c:v>
                </c:pt>
                <c:pt idx="15931">
                  <c:v>265.53333333333336</c:v>
                </c:pt>
                <c:pt idx="15932">
                  <c:v>265.55</c:v>
                </c:pt>
                <c:pt idx="15933">
                  <c:v>265.56666666666666</c:v>
                </c:pt>
                <c:pt idx="15934">
                  <c:v>265.58333333333331</c:v>
                </c:pt>
                <c:pt idx="15935">
                  <c:v>265.60000000000002</c:v>
                </c:pt>
                <c:pt idx="15936">
                  <c:v>265.61666666666667</c:v>
                </c:pt>
                <c:pt idx="15937">
                  <c:v>265.63333333333333</c:v>
                </c:pt>
                <c:pt idx="15938">
                  <c:v>265.64999999999998</c:v>
                </c:pt>
                <c:pt idx="15939">
                  <c:v>265.66666666666669</c:v>
                </c:pt>
                <c:pt idx="15940">
                  <c:v>265.68333333333334</c:v>
                </c:pt>
                <c:pt idx="15941">
                  <c:v>265.7</c:v>
                </c:pt>
                <c:pt idx="15942">
                  <c:v>265.71666666666664</c:v>
                </c:pt>
                <c:pt idx="15943">
                  <c:v>265.73333333333335</c:v>
                </c:pt>
                <c:pt idx="15944">
                  <c:v>265.75</c:v>
                </c:pt>
                <c:pt idx="15945">
                  <c:v>265.76666666666665</c:v>
                </c:pt>
                <c:pt idx="15946">
                  <c:v>265.78333333333336</c:v>
                </c:pt>
                <c:pt idx="15947">
                  <c:v>265.8</c:v>
                </c:pt>
                <c:pt idx="15948">
                  <c:v>265.81666666666666</c:v>
                </c:pt>
                <c:pt idx="15949">
                  <c:v>265.83333333333331</c:v>
                </c:pt>
                <c:pt idx="15950">
                  <c:v>265.85000000000002</c:v>
                </c:pt>
                <c:pt idx="15951">
                  <c:v>265.86666666666667</c:v>
                </c:pt>
                <c:pt idx="15952">
                  <c:v>265.88333333333333</c:v>
                </c:pt>
                <c:pt idx="15953">
                  <c:v>265.89999999999998</c:v>
                </c:pt>
                <c:pt idx="15954">
                  <c:v>265.91666666666669</c:v>
                </c:pt>
                <c:pt idx="15955">
                  <c:v>265.93333333333334</c:v>
                </c:pt>
                <c:pt idx="15956">
                  <c:v>265.95</c:v>
                </c:pt>
                <c:pt idx="15957">
                  <c:v>265.96666666666664</c:v>
                </c:pt>
                <c:pt idx="15958">
                  <c:v>265.98333333333335</c:v>
                </c:pt>
                <c:pt idx="15959">
                  <c:v>266</c:v>
                </c:pt>
                <c:pt idx="15960">
                  <c:v>266.01666666666665</c:v>
                </c:pt>
                <c:pt idx="15961">
                  <c:v>266.03333333333336</c:v>
                </c:pt>
                <c:pt idx="15962">
                  <c:v>266.05</c:v>
                </c:pt>
                <c:pt idx="15963">
                  <c:v>266.06666666666666</c:v>
                </c:pt>
                <c:pt idx="15964">
                  <c:v>266.08333333333331</c:v>
                </c:pt>
                <c:pt idx="15965">
                  <c:v>266.10000000000002</c:v>
                </c:pt>
                <c:pt idx="15966">
                  <c:v>266.11666666666667</c:v>
                </c:pt>
                <c:pt idx="15967">
                  <c:v>266.13333333333333</c:v>
                </c:pt>
                <c:pt idx="15968">
                  <c:v>266.14999999999998</c:v>
                </c:pt>
                <c:pt idx="15969">
                  <c:v>266.16666666666669</c:v>
                </c:pt>
                <c:pt idx="15970">
                  <c:v>266.18333333333334</c:v>
                </c:pt>
                <c:pt idx="15971">
                  <c:v>266.2</c:v>
                </c:pt>
                <c:pt idx="15972">
                  <c:v>266.21666666666664</c:v>
                </c:pt>
                <c:pt idx="15973">
                  <c:v>266.23333333333335</c:v>
                </c:pt>
                <c:pt idx="15974">
                  <c:v>266.25</c:v>
                </c:pt>
                <c:pt idx="15975">
                  <c:v>266.26666666666665</c:v>
                </c:pt>
                <c:pt idx="15976">
                  <c:v>266.28333333333336</c:v>
                </c:pt>
                <c:pt idx="15977">
                  <c:v>266.3</c:v>
                </c:pt>
                <c:pt idx="15978">
                  <c:v>266.31666666666666</c:v>
                </c:pt>
                <c:pt idx="15979">
                  <c:v>266.33333333333331</c:v>
                </c:pt>
                <c:pt idx="15980">
                  <c:v>266.35000000000002</c:v>
                </c:pt>
                <c:pt idx="15981">
                  <c:v>266.36666666666667</c:v>
                </c:pt>
                <c:pt idx="15982">
                  <c:v>266.38333333333333</c:v>
                </c:pt>
                <c:pt idx="15983">
                  <c:v>266.39999999999998</c:v>
                </c:pt>
                <c:pt idx="15984">
                  <c:v>266.41666666666669</c:v>
                </c:pt>
                <c:pt idx="15985">
                  <c:v>266.43333333333334</c:v>
                </c:pt>
                <c:pt idx="15986">
                  <c:v>266.45</c:v>
                </c:pt>
                <c:pt idx="15987">
                  <c:v>266.46666666666664</c:v>
                </c:pt>
                <c:pt idx="15988">
                  <c:v>266.48333333333335</c:v>
                </c:pt>
                <c:pt idx="15989">
                  <c:v>266.5</c:v>
                </c:pt>
                <c:pt idx="15990">
                  <c:v>266.51666666666665</c:v>
                </c:pt>
                <c:pt idx="15991">
                  <c:v>266.53333333333336</c:v>
                </c:pt>
                <c:pt idx="15992">
                  <c:v>266.55</c:v>
                </c:pt>
                <c:pt idx="15993">
                  <c:v>266.56666666666666</c:v>
                </c:pt>
                <c:pt idx="15994">
                  <c:v>266.58333333333331</c:v>
                </c:pt>
                <c:pt idx="15995">
                  <c:v>266.60000000000002</c:v>
                </c:pt>
                <c:pt idx="15996">
                  <c:v>266.61666666666667</c:v>
                </c:pt>
                <c:pt idx="15997">
                  <c:v>266.63333333333333</c:v>
                </c:pt>
                <c:pt idx="15998">
                  <c:v>266.64999999999998</c:v>
                </c:pt>
                <c:pt idx="15999">
                  <c:v>266.66666666666669</c:v>
                </c:pt>
                <c:pt idx="16000">
                  <c:v>266.68333333333334</c:v>
                </c:pt>
                <c:pt idx="16001">
                  <c:v>266.7</c:v>
                </c:pt>
                <c:pt idx="16002">
                  <c:v>266.71666666666664</c:v>
                </c:pt>
                <c:pt idx="16003">
                  <c:v>266.73333333333335</c:v>
                </c:pt>
                <c:pt idx="16004">
                  <c:v>266.75</c:v>
                </c:pt>
                <c:pt idx="16005">
                  <c:v>266.76666666666665</c:v>
                </c:pt>
                <c:pt idx="16006">
                  <c:v>266.78333333333336</c:v>
                </c:pt>
                <c:pt idx="16007">
                  <c:v>266.8</c:v>
                </c:pt>
                <c:pt idx="16008">
                  <c:v>266.81666666666666</c:v>
                </c:pt>
                <c:pt idx="16009">
                  <c:v>266.83333333333331</c:v>
                </c:pt>
                <c:pt idx="16010">
                  <c:v>266.85000000000002</c:v>
                </c:pt>
                <c:pt idx="16011">
                  <c:v>266.86666666666667</c:v>
                </c:pt>
                <c:pt idx="16012">
                  <c:v>266.88333333333333</c:v>
                </c:pt>
                <c:pt idx="16013">
                  <c:v>266.89999999999998</c:v>
                </c:pt>
                <c:pt idx="16014">
                  <c:v>266.91666666666669</c:v>
                </c:pt>
                <c:pt idx="16015">
                  <c:v>266.93333333333334</c:v>
                </c:pt>
                <c:pt idx="16016">
                  <c:v>266.95</c:v>
                </c:pt>
                <c:pt idx="16017">
                  <c:v>266.96666666666664</c:v>
                </c:pt>
                <c:pt idx="16018">
                  <c:v>266.98333333333335</c:v>
                </c:pt>
                <c:pt idx="16019">
                  <c:v>267</c:v>
                </c:pt>
                <c:pt idx="16020">
                  <c:v>267.01666666666665</c:v>
                </c:pt>
                <c:pt idx="16021">
                  <c:v>267.03333333333336</c:v>
                </c:pt>
                <c:pt idx="16022">
                  <c:v>267.05</c:v>
                </c:pt>
                <c:pt idx="16023">
                  <c:v>267.06666666666666</c:v>
                </c:pt>
                <c:pt idx="16024">
                  <c:v>267.08333333333331</c:v>
                </c:pt>
                <c:pt idx="16025">
                  <c:v>267.10000000000002</c:v>
                </c:pt>
                <c:pt idx="16026">
                  <c:v>267.11666666666667</c:v>
                </c:pt>
                <c:pt idx="16027">
                  <c:v>267.13333333333333</c:v>
                </c:pt>
                <c:pt idx="16028">
                  <c:v>267.14999999999998</c:v>
                </c:pt>
                <c:pt idx="16029">
                  <c:v>267.16666666666669</c:v>
                </c:pt>
                <c:pt idx="16030">
                  <c:v>267.18333333333334</c:v>
                </c:pt>
                <c:pt idx="16031">
                  <c:v>267.2</c:v>
                </c:pt>
                <c:pt idx="16032">
                  <c:v>267.21666666666664</c:v>
                </c:pt>
                <c:pt idx="16033">
                  <c:v>267.23333333333335</c:v>
                </c:pt>
                <c:pt idx="16034">
                  <c:v>267.25</c:v>
                </c:pt>
                <c:pt idx="16035">
                  <c:v>267.26666666666665</c:v>
                </c:pt>
                <c:pt idx="16036">
                  <c:v>267.28333333333336</c:v>
                </c:pt>
                <c:pt idx="16037">
                  <c:v>267.3</c:v>
                </c:pt>
                <c:pt idx="16038">
                  <c:v>267.31666666666666</c:v>
                </c:pt>
                <c:pt idx="16039">
                  <c:v>267.33333333333331</c:v>
                </c:pt>
                <c:pt idx="16040">
                  <c:v>267.35000000000002</c:v>
                </c:pt>
                <c:pt idx="16041">
                  <c:v>267.36666666666667</c:v>
                </c:pt>
                <c:pt idx="16042">
                  <c:v>267.38333333333333</c:v>
                </c:pt>
                <c:pt idx="16043">
                  <c:v>267.39999999999998</c:v>
                </c:pt>
                <c:pt idx="16044">
                  <c:v>267.41666666666669</c:v>
                </c:pt>
                <c:pt idx="16045">
                  <c:v>267.43333333333334</c:v>
                </c:pt>
                <c:pt idx="16046">
                  <c:v>267.45</c:v>
                </c:pt>
                <c:pt idx="16047">
                  <c:v>267.46666666666664</c:v>
                </c:pt>
                <c:pt idx="16048">
                  <c:v>267.48333333333335</c:v>
                </c:pt>
                <c:pt idx="16049">
                  <c:v>267.5</c:v>
                </c:pt>
                <c:pt idx="16050">
                  <c:v>267.51666666666665</c:v>
                </c:pt>
                <c:pt idx="16051">
                  <c:v>267.53333333333336</c:v>
                </c:pt>
                <c:pt idx="16052">
                  <c:v>267.55</c:v>
                </c:pt>
                <c:pt idx="16053">
                  <c:v>267.56666666666666</c:v>
                </c:pt>
                <c:pt idx="16054">
                  <c:v>267.58333333333331</c:v>
                </c:pt>
                <c:pt idx="16055">
                  <c:v>267.60000000000002</c:v>
                </c:pt>
                <c:pt idx="16056">
                  <c:v>267.61666666666667</c:v>
                </c:pt>
                <c:pt idx="16057">
                  <c:v>267.63333333333333</c:v>
                </c:pt>
                <c:pt idx="16058">
                  <c:v>267.64999999999998</c:v>
                </c:pt>
                <c:pt idx="16059">
                  <c:v>267.66666666666669</c:v>
                </c:pt>
                <c:pt idx="16060">
                  <c:v>267.68333333333334</c:v>
                </c:pt>
                <c:pt idx="16061">
                  <c:v>267.7</c:v>
                </c:pt>
                <c:pt idx="16062">
                  <c:v>267.71666666666664</c:v>
                </c:pt>
                <c:pt idx="16063">
                  <c:v>267.73333333333335</c:v>
                </c:pt>
                <c:pt idx="16064">
                  <c:v>267.75</c:v>
                </c:pt>
                <c:pt idx="16065">
                  <c:v>267.76666666666665</c:v>
                </c:pt>
                <c:pt idx="16066">
                  <c:v>267.78333333333336</c:v>
                </c:pt>
                <c:pt idx="16067">
                  <c:v>267.8</c:v>
                </c:pt>
                <c:pt idx="16068">
                  <c:v>267.81666666666666</c:v>
                </c:pt>
                <c:pt idx="16069">
                  <c:v>267.83333333333331</c:v>
                </c:pt>
                <c:pt idx="16070">
                  <c:v>267.85000000000002</c:v>
                </c:pt>
                <c:pt idx="16071">
                  <c:v>267.86666666666667</c:v>
                </c:pt>
                <c:pt idx="16072">
                  <c:v>267.88333333333333</c:v>
                </c:pt>
                <c:pt idx="16073">
                  <c:v>267.89999999999998</c:v>
                </c:pt>
                <c:pt idx="16074">
                  <c:v>267.91666666666669</c:v>
                </c:pt>
                <c:pt idx="16075">
                  <c:v>267.93333333333334</c:v>
                </c:pt>
                <c:pt idx="16076">
                  <c:v>267.95</c:v>
                </c:pt>
                <c:pt idx="16077">
                  <c:v>267.96666666666664</c:v>
                </c:pt>
                <c:pt idx="16078">
                  <c:v>267.98333333333335</c:v>
                </c:pt>
                <c:pt idx="16079">
                  <c:v>268</c:v>
                </c:pt>
                <c:pt idx="16080">
                  <c:v>268.01666666666665</c:v>
                </c:pt>
                <c:pt idx="16081">
                  <c:v>268.03333333333336</c:v>
                </c:pt>
                <c:pt idx="16082">
                  <c:v>268.05</c:v>
                </c:pt>
                <c:pt idx="16083">
                  <c:v>268.06666666666666</c:v>
                </c:pt>
                <c:pt idx="16084">
                  <c:v>268.08333333333331</c:v>
                </c:pt>
                <c:pt idx="16085">
                  <c:v>268.10000000000002</c:v>
                </c:pt>
                <c:pt idx="16086">
                  <c:v>268.11666666666667</c:v>
                </c:pt>
                <c:pt idx="16087">
                  <c:v>268.13333333333333</c:v>
                </c:pt>
                <c:pt idx="16088">
                  <c:v>268.14999999999998</c:v>
                </c:pt>
                <c:pt idx="16089">
                  <c:v>268.16666666666669</c:v>
                </c:pt>
                <c:pt idx="16090">
                  <c:v>268.18333333333334</c:v>
                </c:pt>
                <c:pt idx="16091">
                  <c:v>268.2</c:v>
                </c:pt>
                <c:pt idx="16092">
                  <c:v>268.21666666666664</c:v>
                </c:pt>
                <c:pt idx="16093">
                  <c:v>268.23333333333335</c:v>
                </c:pt>
                <c:pt idx="16094">
                  <c:v>268.25</c:v>
                </c:pt>
                <c:pt idx="16095">
                  <c:v>268.26666666666665</c:v>
                </c:pt>
                <c:pt idx="16096">
                  <c:v>268.28333333333336</c:v>
                </c:pt>
                <c:pt idx="16097">
                  <c:v>268.3</c:v>
                </c:pt>
                <c:pt idx="16098">
                  <c:v>268.31666666666666</c:v>
                </c:pt>
                <c:pt idx="16099">
                  <c:v>268.33333333333331</c:v>
                </c:pt>
                <c:pt idx="16100">
                  <c:v>268.35000000000002</c:v>
                </c:pt>
                <c:pt idx="16101">
                  <c:v>268.36666666666667</c:v>
                </c:pt>
                <c:pt idx="16102">
                  <c:v>268.38333333333333</c:v>
                </c:pt>
                <c:pt idx="16103">
                  <c:v>268.39999999999998</c:v>
                </c:pt>
                <c:pt idx="16104">
                  <c:v>268.41666666666669</c:v>
                </c:pt>
                <c:pt idx="16105">
                  <c:v>268.43333333333334</c:v>
                </c:pt>
                <c:pt idx="16106">
                  <c:v>268.45</c:v>
                </c:pt>
                <c:pt idx="16107">
                  <c:v>268.46666666666664</c:v>
                </c:pt>
                <c:pt idx="16108">
                  <c:v>268.48333333333335</c:v>
                </c:pt>
                <c:pt idx="16109">
                  <c:v>268.5</c:v>
                </c:pt>
                <c:pt idx="16110">
                  <c:v>268.51666666666665</c:v>
                </c:pt>
                <c:pt idx="16111">
                  <c:v>268.53333333333336</c:v>
                </c:pt>
                <c:pt idx="16112">
                  <c:v>268.55</c:v>
                </c:pt>
                <c:pt idx="16113">
                  <c:v>268.56666666666666</c:v>
                </c:pt>
                <c:pt idx="16114">
                  <c:v>268.58333333333331</c:v>
                </c:pt>
                <c:pt idx="16115">
                  <c:v>268.60000000000002</c:v>
                </c:pt>
                <c:pt idx="16116">
                  <c:v>268.61666666666667</c:v>
                </c:pt>
                <c:pt idx="16117">
                  <c:v>268.63333333333333</c:v>
                </c:pt>
                <c:pt idx="16118">
                  <c:v>268.64999999999998</c:v>
                </c:pt>
                <c:pt idx="16119">
                  <c:v>268.66666666666669</c:v>
                </c:pt>
                <c:pt idx="16120">
                  <c:v>268.68333333333334</c:v>
                </c:pt>
                <c:pt idx="16121">
                  <c:v>268.7</c:v>
                </c:pt>
                <c:pt idx="16122">
                  <c:v>268.71666666666664</c:v>
                </c:pt>
                <c:pt idx="16123">
                  <c:v>268.73333333333335</c:v>
                </c:pt>
                <c:pt idx="16124">
                  <c:v>268.75</c:v>
                </c:pt>
                <c:pt idx="16125">
                  <c:v>268.76666666666665</c:v>
                </c:pt>
                <c:pt idx="16126">
                  <c:v>268.78333333333336</c:v>
                </c:pt>
                <c:pt idx="16127">
                  <c:v>268.8</c:v>
                </c:pt>
                <c:pt idx="16128">
                  <c:v>268.81666666666666</c:v>
                </c:pt>
                <c:pt idx="16129">
                  <c:v>268.83333333333331</c:v>
                </c:pt>
                <c:pt idx="16130">
                  <c:v>268.85000000000002</c:v>
                </c:pt>
                <c:pt idx="16131">
                  <c:v>268.86666666666667</c:v>
                </c:pt>
                <c:pt idx="16132">
                  <c:v>268.88333333333333</c:v>
                </c:pt>
                <c:pt idx="16133">
                  <c:v>268.89999999999998</c:v>
                </c:pt>
                <c:pt idx="16134">
                  <c:v>268.91666666666669</c:v>
                </c:pt>
                <c:pt idx="16135">
                  <c:v>268.93333333333334</c:v>
                </c:pt>
                <c:pt idx="16136">
                  <c:v>268.95</c:v>
                </c:pt>
                <c:pt idx="16137">
                  <c:v>268.96666666666664</c:v>
                </c:pt>
                <c:pt idx="16138">
                  <c:v>268.98333333333335</c:v>
                </c:pt>
                <c:pt idx="16139">
                  <c:v>269</c:v>
                </c:pt>
                <c:pt idx="16140">
                  <c:v>269.01666666666665</c:v>
                </c:pt>
                <c:pt idx="16141">
                  <c:v>269.03333333333336</c:v>
                </c:pt>
                <c:pt idx="16142">
                  <c:v>269.05</c:v>
                </c:pt>
                <c:pt idx="16143">
                  <c:v>269.06666666666666</c:v>
                </c:pt>
                <c:pt idx="16144">
                  <c:v>269.08333333333331</c:v>
                </c:pt>
                <c:pt idx="16145">
                  <c:v>269.10000000000002</c:v>
                </c:pt>
                <c:pt idx="16146">
                  <c:v>269.11666666666667</c:v>
                </c:pt>
                <c:pt idx="16147">
                  <c:v>269.13333333333333</c:v>
                </c:pt>
                <c:pt idx="16148">
                  <c:v>269.14999999999998</c:v>
                </c:pt>
                <c:pt idx="16149">
                  <c:v>269.16666666666669</c:v>
                </c:pt>
                <c:pt idx="16150">
                  <c:v>269.18333333333334</c:v>
                </c:pt>
                <c:pt idx="16151">
                  <c:v>269.2</c:v>
                </c:pt>
                <c:pt idx="16152">
                  <c:v>269.21666666666664</c:v>
                </c:pt>
                <c:pt idx="16153">
                  <c:v>269.23333333333335</c:v>
                </c:pt>
                <c:pt idx="16154">
                  <c:v>269.25</c:v>
                </c:pt>
                <c:pt idx="16155">
                  <c:v>269.26666666666665</c:v>
                </c:pt>
                <c:pt idx="16156">
                  <c:v>269.28333333333336</c:v>
                </c:pt>
                <c:pt idx="16157">
                  <c:v>269.3</c:v>
                </c:pt>
                <c:pt idx="16158">
                  <c:v>269.31666666666666</c:v>
                </c:pt>
                <c:pt idx="16159">
                  <c:v>269.33333333333331</c:v>
                </c:pt>
                <c:pt idx="16160">
                  <c:v>269.35000000000002</c:v>
                </c:pt>
                <c:pt idx="16161">
                  <c:v>269.36666666666667</c:v>
                </c:pt>
                <c:pt idx="16162">
                  <c:v>269.38333333333333</c:v>
                </c:pt>
                <c:pt idx="16163">
                  <c:v>269.39999999999998</c:v>
                </c:pt>
                <c:pt idx="16164">
                  <c:v>269.41666666666669</c:v>
                </c:pt>
                <c:pt idx="16165">
                  <c:v>269.43333333333334</c:v>
                </c:pt>
                <c:pt idx="16166">
                  <c:v>269.45</c:v>
                </c:pt>
                <c:pt idx="16167">
                  <c:v>269.46666666666664</c:v>
                </c:pt>
                <c:pt idx="16168">
                  <c:v>269.48333333333335</c:v>
                </c:pt>
                <c:pt idx="16169">
                  <c:v>269.5</c:v>
                </c:pt>
                <c:pt idx="16170">
                  <c:v>269.51666666666665</c:v>
                </c:pt>
                <c:pt idx="16171">
                  <c:v>269.53333333333336</c:v>
                </c:pt>
                <c:pt idx="16172">
                  <c:v>269.55</c:v>
                </c:pt>
                <c:pt idx="16173">
                  <c:v>269.56666666666666</c:v>
                </c:pt>
                <c:pt idx="16174">
                  <c:v>269.58333333333331</c:v>
                </c:pt>
                <c:pt idx="16175">
                  <c:v>269.60000000000002</c:v>
                </c:pt>
                <c:pt idx="16176">
                  <c:v>269.61666666666667</c:v>
                </c:pt>
                <c:pt idx="16177">
                  <c:v>269.63333333333333</c:v>
                </c:pt>
                <c:pt idx="16178">
                  <c:v>269.64999999999998</c:v>
                </c:pt>
                <c:pt idx="16179">
                  <c:v>269.66666666666669</c:v>
                </c:pt>
                <c:pt idx="16180">
                  <c:v>269.68333333333334</c:v>
                </c:pt>
                <c:pt idx="16181">
                  <c:v>269.7</c:v>
                </c:pt>
                <c:pt idx="16182">
                  <c:v>269.71666666666664</c:v>
                </c:pt>
                <c:pt idx="16183">
                  <c:v>269.73333333333335</c:v>
                </c:pt>
                <c:pt idx="16184">
                  <c:v>269.75</c:v>
                </c:pt>
                <c:pt idx="16185">
                  <c:v>269.76666666666665</c:v>
                </c:pt>
                <c:pt idx="16186">
                  <c:v>269.78333333333336</c:v>
                </c:pt>
                <c:pt idx="16187">
                  <c:v>269.8</c:v>
                </c:pt>
                <c:pt idx="16188">
                  <c:v>269.81666666666666</c:v>
                </c:pt>
                <c:pt idx="16189">
                  <c:v>269.83333333333331</c:v>
                </c:pt>
                <c:pt idx="16190">
                  <c:v>269.85000000000002</c:v>
                </c:pt>
                <c:pt idx="16191">
                  <c:v>269.86666666666667</c:v>
                </c:pt>
                <c:pt idx="16192">
                  <c:v>269.88333333333333</c:v>
                </c:pt>
                <c:pt idx="16193">
                  <c:v>269.89999999999998</c:v>
                </c:pt>
                <c:pt idx="16194">
                  <c:v>269.91666666666669</c:v>
                </c:pt>
                <c:pt idx="16195">
                  <c:v>269.93333333333334</c:v>
                </c:pt>
                <c:pt idx="16196">
                  <c:v>269.95</c:v>
                </c:pt>
                <c:pt idx="16197">
                  <c:v>269.96666666666664</c:v>
                </c:pt>
                <c:pt idx="16198">
                  <c:v>269.98333333333335</c:v>
                </c:pt>
                <c:pt idx="16199">
                  <c:v>270</c:v>
                </c:pt>
                <c:pt idx="16200">
                  <c:v>270.01666666666665</c:v>
                </c:pt>
                <c:pt idx="16201">
                  <c:v>270.03333333333336</c:v>
                </c:pt>
                <c:pt idx="16202">
                  <c:v>270.05</c:v>
                </c:pt>
                <c:pt idx="16203">
                  <c:v>270.06666666666666</c:v>
                </c:pt>
                <c:pt idx="16204">
                  <c:v>270.08333333333331</c:v>
                </c:pt>
                <c:pt idx="16205">
                  <c:v>270.10000000000002</c:v>
                </c:pt>
                <c:pt idx="16206">
                  <c:v>270.11666666666667</c:v>
                </c:pt>
                <c:pt idx="16207">
                  <c:v>270.13333333333333</c:v>
                </c:pt>
                <c:pt idx="16208">
                  <c:v>270.14999999999998</c:v>
                </c:pt>
                <c:pt idx="16209">
                  <c:v>270.16666666666669</c:v>
                </c:pt>
                <c:pt idx="16210">
                  <c:v>270.18333333333334</c:v>
                </c:pt>
                <c:pt idx="16211">
                  <c:v>270.2</c:v>
                </c:pt>
                <c:pt idx="16212">
                  <c:v>270.21666666666664</c:v>
                </c:pt>
                <c:pt idx="16213">
                  <c:v>270.23333333333335</c:v>
                </c:pt>
                <c:pt idx="16214">
                  <c:v>270.25</c:v>
                </c:pt>
                <c:pt idx="16215">
                  <c:v>270.26666666666665</c:v>
                </c:pt>
                <c:pt idx="16216">
                  <c:v>270.28333333333336</c:v>
                </c:pt>
                <c:pt idx="16217">
                  <c:v>270.3</c:v>
                </c:pt>
                <c:pt idx="16218">
                  <c:v>270.31666666666666</c:v>
                </c:pt>
                <c:pt idx="16219">
                  <c:v>270.33333333333331</c:v>
                </c:pt>
                <c:pt idx="16220">
                  <c:v>270.35000000000002</c:v>
                </c:pt>
                <c:pt idx="16221">
                  <c:v>270.36666666666667</c:v>
                </c:pt>
                <c:pt idx="16222">
                  <c:v>270.38333333333333</c:v>
                </c:pt>
                <c:pt idx="16223">
                  <c:v>270.39999999999998</c:v>
                </c:pt>
                <c:pt idx="16224">
                  <c:v>270.41666666666669</c:v>
                </c:pt>
                <c:pt idx="16225">
                  <c:v>270.43333333333334</c:v>
                </c:pt>
                <c:pt idx="16226">
                  <c:v>270.45</c:v>
                </c:pt>
                <c:pt idx="16227">
                  <c:v>270.46666666666664</c:v>
                </c:pt>
                <c:pt idx="16228">
                  <c:v>270.48333333333335</c:v>
                </c:pt>
                <c:pt idx="16229">
                  <c:v>270.5</c:v>
                </c:pt>
                <c:pt idx="16230">
                  <c:v>270.51666666666665</c:v>
                </c:pt>
                <c:pt idx="16231">
                  <c:v>270.53333333333336</c:v>
                </c:pt>
                <c:pt idx="16232">
                  <c:v>270.55</c:v>
                </c:pt>
                <c:pt idx="16233">
                  <c:v>270.56666666666666</c:v>
                </c:pt>
                <c:pt idx="16234">
                  <c:v>270.58333333333331</c:v>
                </c:pt>
                <c:pt idx="16235">
                  <c:v>270.60000000000002</c:v>
                </c:pt>
                <c:pt idx="16236">
                  <c:v>270.61666666666667</c:v>
                </c:pt>
                <c:pt idx="16237">
                  <c:v>270.63333333333333</c:v>
                </c:pt>
                <c:pt idx="16238">
                  <c:v>270.64999999999998</c:v>
                </c:pt>
                <c:pt idx="16239">
                  <c:v>270.66666666666669</c:v>
                </c:pt>
                <c:pt idx="16240">
                  <c:v>270.68333333333334</c:v>
                </c:pt>
                <c:pt idx="16241">
                  <c:v>270.7</c:v>
                </c:pt>
                <c:pt idx="16242">
                  <c:v>270.71666666666664</c:v>
                </c:pt>
                <c:pt idx="16243">
                  <c:v>270.73333333333335</c:v>
                </c:pt>
                <c:pt idx="16244">
                  <c:v>270.75</c:v>
                </c:pt>
                <c:pt idx="16245">
                  <c:v>270.76666666666665</c:v>
                </c:pt>
                <c:pt idx="16246">
                  <c:v>270.78333333333336</c:v>
                </c:pt>
                <c:pt idx="16247">
                  <c:v>270.8</c:v>
                </c:pt>
                <c:pt idx="16248">
                  <c:v>270.81666666666666</c:v>
                </c:pt>
                <c:pt idx="16249">
                  <c:v>270.83333333333331</c:v>
                </c:pt>
                <c:pt idx="16250">
                  <c:v>270.85000000000002</c:v>
                </c:pt>
                <c:pt idx="16251">
                  <c:v>270.86666666666667</c:v>
                </c:pt>
                <c:pt idx="16252">
                  <c:v>270.88333333333333</c:v>
                </c:pt>
                <c:pt idx="16253">
                  <c:v>270.89999999999998</c:v>
                </c:pt>
                <c:pt idx="16254">
                  <c:v>270.91666666666669</c:v>
                </c:pt>
                <c:pt idx="16255">
                  <c:v>270.93333333333334</c:v>
                </c:pt>
                <c:pt idx="16256">
                  <c:v>270.95</c:v>
                </c:pt>
                <c:pt idx="16257">
                  <c:v>270.96666666666664</c:v>
                </c:pt>
                <c:pt idx="16258">
                  <c:v>270.98333333333335</c:v>
                </c:pt>
                <c:pt idx="16259">
                  <c:v>271</c:v>
                </c:pt>
                <c:pt idx="16260">
                  <c:v>271.01666666666665</c:v>
                </c:pt>
                <c:pt idx="16261">
                  <c:v>271.03333333333336</c:v>
                </c:pt>
                <c:pt idx="16262">
                  <c:v>271.05</c:v>
                </c:pt>
                <c:pt idx="16263">
                  <c:v>271.06666666666666</c:v>
                </c:pt>
                <c:pt idx="16264">
                  <c:v>271.08333333333331</c:v>
                </c:pt>
                <c:pt idx="16265">
                  <c:v>271.10000000000002</c:v>
                </c:pt>
                <c:pt idx="16266">
                  <c:v>271.11666666666667</c:v>
                </c:pt>
                <c:pt idx="16267">
                  <c:v>271.13333333333333</c:v>
                </c:pt>
                <c:pt idx="16268">
                  <c:v>271.14999999999998</c:v>
                </c:pt>
                <c:pt idx="16269">
                  <c:v>271.16666666666669</c:v>
                </c:pt>
                <c:pt idx="16270">
                  <c:v>271.18333333333334</c:v>
                </c:pt>
                <c:pt idx="16271">
                  <c:v>271.2</c:v>
                </c:pt>
                <c:pt idx="16272">
                  <c:v>271.21666666666664</c:v>
                </c:pt>
                <c:pt idx="16273">
                  <c:v>271.23333333333335</c:v>
                </c:pt>
                <c:pt idx="16274">
                  <c:v>271.25</c:v>
                </c:pt>
                <c:pt idx="16275">
                  <c:v>271.26666666666665</c:v>
                </c:pt>
                <c:pt idx="16276">
                  <c:v>271.28333333333336</c:v>
                </c:pt>
                <c:pt idx="16277">
                  <c:v>271.3</c:v>
                </c:pt>
                <c:pt idx="16278">
                  <c:v>271.31666666666666</c:v>
                </c:pt>
                <c:pt idx="16279">
                  <c:v>271.33333333333331</c:v>
                </c:pt>
                <c:pt idx="16280">
                  <c:v>271.35000000000002</c:v>
                </c:pt>
                <c:pt idx="16281">
                  <c:v>271.36666666666667</c:v>
                </c:pt>
                <c:pt idx="16282">
                  <c:v>271.38333333333333</c:v>
                </c:pt>
                <c:pt idx="16283">
                  <c:v>271.39999999999998</c:v>
                </c:pt>
                <c:pt idx="16284">
                  <c:v>271.41666666666669</c:v>
                </c:pt>
                <c:pt idx="16285">
                  <c:v>271.43333333333334</c:v>
                </c:pt>
                <c:pt idx="16286">
                  <c:v>271.45</c:v>
                </c:pt>
                <c:pt idx="16287">
                  <c:v>271.46666666666664</c:v>
                </c:pt>
                <c:pt idx="16288">
                  <c:v>271.48333333333335</c:v>
                </c:pt>
                <c:pt idx="16289">
                  <c:v>271.5</c:v>
                </c:pt>
                <c:pt idx="16290">
                  <c:v>271.51666666666665</c:v>
                </c:pt>
                <c:pt idx="16291">
                  <c:v>271.53333333333336</c:v>
                </c:pt>
                <c:pt idx="16292">
                  <c:v>271.55</c:v>
                </c:pt>
                <c:pt idx="16293">
                  <c:v>271.56666666666666</c:v>
                </c:pt>
                <c:pt idx="16294">
                  <c:v>271.58333333333331</c:v>
                </c:pt>
                <c:pt idx="16295">
                  <c:v>271.60000000000002</c:v>
                </c:pt>
                <c:pt idx="16296">
                  <c:v>271.61666666666667</c:v>
                </c:pt>
                <c:pt idx="16297">
                  <c:v>271.63333333333333</c:v>
                </c:pt>
                <c:pt idx="16298">
                  <c:v>271.64999999999998</c:v>
                </c:pt>
                <c:pt idx="16299">
                  <c:v>271.66666666666669</c:v>
                </c:pt>
                <c:pt idx="16300">
                  <c:v>271.68333333333334</c:v>
                </c:pt>
                <c:pt idx="16301">
                  <c:v>271.7</c:v>
                </c:pt>
                <c:pt idx="16302">
                  <c:v>271.71666666666664</c:v>
                </c:pt>
                <c:pt idx="16303">
                  <c:v>271.73333333333335</c:v>
                </c:pt>
                <c:pt idx="16304">
                  <c:v>271.75</c:v>
                </c:pt>
                <c:pt idx="16305">
                  <c:v>271.76666666666665</c:v>
                </c:pt>
                <c:pt idx="16306">
                  <c:v>271.78333333333336</c:v>
                </c:pt>
                <c:pt idx="16307">
                  <c:v>271.8</c:v>
                </c:pt>
                <c:pt idx="16308">
                  <c:v>271.81666666666666</c:v>
                </c:pt>
                <c:pt idx="16309">
                  <c:v>271.83333333333331</c:v>
                </c:pt>
                <c:pt idx="16310">
                  <c:v>271.85000000000002</c:v>
                </c:pt>
                <c:pt idx="16311">
                  <c:v>271.86666666666667</c:v>
                </c:pt>
                <c:pt idx="16312">
                  <c:v>271.88333333333333</c:v>
                </c:pt>
                <c:pt idx="16313">
                  <c:v>271.89999999999998</c:v>
                </c:pt>
                <c:pt idx="16314">
                  <c:v>271.91666666666669</c:v>
                </c:pt>
                <c:pt idx="16315">
                  <c:v>271.93333333333334</c:v>
                </c:pt>
                <c:pt idx="16316">
                  <c:v>271.95</c:v>
                </c:pt>
                <c:pt idx="16317">
                  <c:v>271.96666666666664</c:v>
                </c:pt>
                <c:pt idx="16318">
                  <c:v>271.98333333333335</c:v>
                </c:pt>
                <c:pt idx="16319">
                  <c:v>272</c:v>
                </c:pt>
                <c:pt idx="16320">
                  <c:v>272.01666666666665</c:v>
                </c:pt>
                <c:pt idx="16321">
                  <c:v>272.03333333333336</c:v>
                </c:pt>
                <c:pt idx="16322">
                  <c:v>272.05</c:v>
                </c:pt>
                <c:pt idx="16323">
                  <c:v>272.06666666666666</c:v>
                </c:pt>
                <c:pt idx="16324">
                  <c:v>272.08333333333331</c:v>
                </c:pt>
                <c:pt idx="16325">
                  <c:v>272.10000000000002</c:v>
                </c:pt>
                <c:pt idx="16326">
                  <c:v>272.11666666666667</c:v>
                </c:pt>
                <c:pt idx="16327">
                  <c:v>272.13333333333333</c:v>
                </c:pt>
                <c:pt idx="16328">
                  <c:v>272.14999999999998</c:v>
                </c:pt>
                <c:pt idx="16329">
                  <c:v>272.16666666666669</c:v>
                </c:pt>
                <c:pt idx="16330">
                  <c:v>272.18333333333334</c:v>
                </c:pt>
                <c:pt idx="16331">
                  <c:v>272.2</c:v>
                </c:pt>
                <c:pt idx="16332">
                  <c:v>272.21666666666664</c:v>
                </c:pt>
                <c:pt idx="16333">
                  <c:v>272.23333333333335</c:v>
                </c:pt>
                <c:pt idx="16334">
                  <c:v>272.25</c:v>
                </c:pt>
                <c:pt idx="16335">
                  <c:v>272.26666666666665</c:v>
                </c:pt>
                <c:pt idx="16336">
                  <c:v>272.28333333333336</c:v>
                </c:pt>
                <c:pt idx="16337">
                  <c:v>272.3</c:v>
                </c:pt>
                <c:pt idx="16338">
                  <c:v>272.31666666666666</c:v>
                </c:pt>
                <c:pt idx="16339">
                  <c:v>272.33333333333331</c:v>
                </c:pt>
                <c:pt idx="16340">
                  <c:v>272.35000000000002</c:v>
                </c:pt>
                <c:pt idx="16341">
                  <c:v>272.36666666666667</c:v>
                </c:pt>
                <c:pt idx="16342">
                  <c:v>272.38333333333333</c:v>
                </c:pt>
                <c:pt idx="16343">
                  <c:v>272.39999999999998</c:v>
                </c:pt>
                <c:pt idx="16344">
                  <c:v>272.41666666666669</c:v>
                </c:pt>
                <c:pt idx="16345">
                  <c:v>272.43333333333334</c:v>
                </c:pt>
                <c:pt idx="16346">
                  <c:v>272.45</c:v>
                </c:pt>
                <c:pt idx="16347">
                  <c:v>272.46666666666664</c:v>
                </c:pt>
                <c:pt idx="16348">
                  <c:v>272.48333333333335</c:v>
                </c:pt>
                <c:pt idx="16349">
                  <c:v>272.5</c:v>
                </c:pt>
                <c:pt idx="16350">
                  <c:v>272.51666666666665</c:v>
                </c:pt>
                <c:pt idx="16351">
                  <c:v>272.53333333333336</c:v>
                </c:pt>
                <c:pt idx="16352">
                  <c:v>272.55</c:v>
                </c:pt>
                <c:pt idx="16353">
                  <c:v>272.56666666666666</c:v>
                </c:pt>
                <c:pt idx="16354">
                  <c:v>272.58333333333331</c:v>
                </c:pt>
                <c:pt idx="16355">
                  <c:v>272.60000000000002</c:v>
                </c:pt>
                <c:pt idx="16356">
                  <c:v>272.61666666666667</c:v>
                </c:pt>
                <c:pt idx="16357">
                  <c:v>272.63333333333333</c:v>
                </c:pt>
                <c:pt idx="16358">
                  <c:v>272.64999999999998</c:v>
                </c:pt>
                <c:pt idx="16359">
                  <c:v>272.66666666666669</c:v>
                </c:pt>
                <c:pt idx="16360">
                  <c:v>272.68333333333334</c:v>
                </c:pt>
                <c:pt idx="16361">
                  <c:v>272.7</c:v>
                </c:pt>
                <c:pt idx="16362">
                  <c:v>272.71666666666664</c:v>
                </c:pt>
                <c:pt idx="16363">
                  <c:v>272.73333333333335</c:v>
                </c:pt>
                <c:pt idx="16364">
                  <c:v>272.75</c:v>
                </c:pt>
                <c:pt idx="16365">
                  <c:v>272.76666666666665</c:v>
                </c:pt>
                <c:pt idx="16366">
                  <c:v>272.78333333333336</c:v>
                </c:pt>
                <c:pt idx="16367">
                  <c:v>272.8</c:v>
                </c:pt>
                <c:pt idx="16368">
                  <c:v>272.81666666666666</c:v>
                </c:pt>
                <c:pt idx="16369">
                  <c:v>272.83333333333331</c:v>
                </c:pt>
                <c:pt idx="16370">
                  <c:v>272.85000000000002</c:v>
                </c:pt>
                <c:pt idx="16371">
                  <c:v>272.86666666666667</c:v>
                </c:pt>
                <c:pt idx="16372">
                  <c:v>272.88333333333333</c:v>
                </c:pt>
                <c:pt idx="16373">
                  <c:v>272.89999999999998</c:v>
                </c:pt>
                <c:pt idx="16374">
                  <c:v>272.91666666666669</c:v>
                </c:pt>
                <c:pt idx="16375">
                  <c:v>272.93333333333334</c:v>
                </c:pt>
                <c:pt idx="16376">
                  <c:v>272.95</c:v>
                </c:pt>
                <c:pt idx="16377">
                  <c:v>272.96666666666664</c:v>
                </c:pt>
                <c:pt idx="16378">
                  <c:v>272.98333333333335</c:v>
                </c:pt>
                <c:pt idx="16379">
                  <c:v>273</c:v>
                </c:pt>
                <c:pt idx="16380">
                  <c:v>273.01666666666665</c:v>
                </c:pt>
                <c:pt idx="16381">
                  <c:v>273.03333333333336</c:v>
                </c:pt>
                <c:pt idx="16382">
                  <c:v>273.05</c:v>
                </c:pt>
                <c:pt idx="16383">
                  <c:v>273.06666666666666</c:v>
                </c:pt>
                <c:pt idx="16384">
                  <c:v>273.08333333333331</c:v>
                </c:pt>
                <c:pt idx="16385">
                  <c:v>273.10000000000002</c:v>
                </c:pt>
                <c:pt idx="16386">
                  <c:v>273.11666666666667</c:v>
                </c:pt>
                <c:pt idx="16387">
                  <c:v>273.13333333333333</c:v>
                </c:pt>
                <c:pt idx="16388">
                  <c:v>273.14999999999998</c:v>
                </c:pt>
                <c:pt idx="16389">
                  <c:v>273.16666666666669</c:v>
                </c:pt>
                <c:pt idx="16390">
                  <c:v>273.18333333333334</c:v>
                </c:pt>
                <c:pt idx="16391">
                  <c:v>273.2</c:v>
                </c:pt>
                <c:pt idx="16392">
                  <c:v>273.21666666666664</c:v>
                </c:pt>
                <c:pt idx="16393">
                  <c:v>273.23333333333335</c:v>
                </c:pt>
                <c:pt idx="16394">
                  <c:v>273.25</c:v>
                </c:pt>
                <c:pt idx="16395">
                  <c:v>273.26666666666665</c:v>
                </c:pt>
                <c:pt idx="16396">
                  <c:v>273.28333333333336</c:v>
                </c:pt>
                <c:pt idx="16397">
                  <c:v>273.3</c:v>
                </c:pt>
                <c:pt idx="16398">
                  <c:v>273.31666666666666</c:v>
                </c:pt>
                <c:pt idx="16399">
                  <c:v>273.33333333333331</c:v>
                </c:pt>
                <c:pt idx="16400">
                  <c:v>273.35000000000002</c:v>
                </c:pt>
                <c:pt idx="16401">
                  <c:v>273.36666666666667</c:v>
                </c:pt>
                <c:pt idx="16402">
                  <c:v>273.38333333333333</c:v>
                </c:pt>
                <c:pt idx="16403">
                  <c:v>273.39999999999998</c:v>
                </c:pt>
                <c:pt idx="16404">
                  <c:v>273.41666666666669</c:v>
                </c:pt>
                <c:pt idx="16405">
                  <c:v>273.43333333333334</c:v>
                </c:pt>
                <c:pt idx="16406">
                  <c:v>273.45</c:v>
                </c:pt>
                <c:pt idx="16407">
                  <c:v>273.46666666666664</c:v>
                </c:pt>
                <c:pt idx="16408">
                  <c:v>273.48333333333335</c:v>
                </c:pt>
                <c:pt idx="16409">
                  <c:v>273.5</c:v>
                </c:pt>
                <c:pt idx="16410">
                  <c:v>273.51666666666665</c:v>
                </c:pt>
                <c:pt idx="16411">
                  <c:v>273.53333333333336</c:v>
                </c:pt>
                <c:pt idx="16412">
                  <c:v>273.55</c:v>
                </c:pt>
                <c:pt idx="16413">
                  <c:v>273.56666666666666</c:v>
                </c:pt>
                <c:pt idx="16414">
                  <c:v>273.58333333333331</c:v>
                </c:pt>
                <c:pt idx="16415">
                  <c:v>273.60000000000002</c:v>
                </c:pt>
                <c:pt idx="16416">
                  <c:v>273.61666666666667</c:v>
                </c:pt>
                <c:pt idx="16417">
                  <c:v>273.63333333333333</c:v>
                </c:pt>
                <c:pt idx="16418">
                  <c:v>273.64999999999998</c:v>
                </c:pt>
                <c:pt idx="16419">
                  <c:v>273.66666666666669</c:v>
                </c:pt>
                <c:pt idx="16420">
                  <c:v>273.68333333333334</c:v>
                </c:pt>
                <c:pt idx="16421">
                  <c:v>273.7</c:v>
                </c:pt>
                <c:pt idx="16422">
                  <c:v>273.71666666666664</c:v>
                </c:pt>
                <c:pt idx="16423">
                  <c:v>273.73333333333335</c:v>
                </c:pt>
                <c:pt idx="16424">
                  <c:v>273.75</c:v>
                </c:pt>
                <c:pt idx="16425">
                  <c:v>273.76666666666665</c:v>
                </c:pt>
                <c:pt idx="16426">
                  <c:v>273.78333333333336</c:v>
                </c:pt>
                <c:pt idx="16427">
                  <c:v>273.8</c:v>
                </c:pt>
                <c:pt idx="16428">
                  <c:v>273.81666666666666</c:v>
                </c:pt>
                <c:pt idx="16429">
                  <c:v>273.83333333333331</c:v>
                </c:pt>
                <c:pt idx="16430">
                  <c:v>273.85000000000002</c:v>
                </c:pt>
                <c:pt idx="16431">
                  <c:v>273.86666666666667</c:v>
                </c:pt>
                <c:pt idx="16432">
                  <c:v>273.88333333333333</c:v>
                </c:pt>
                <c:pt idx="16433">
                  <c:v>273.89999999999998</c:v>
                </c:pt>
                <c:pt idx="16434">
                  <c:v>273.91666666666669</c:v>
                </c:pt>
                <c:pt idx="16435">
                  <c:v>273.93333333333334</c:v>
                </c:pt>
                <c:pt idx="16436">
                  <c:v>273.95</c:v>
                </c:pt>
                <c:pt idx="16437">
                  <c:v>273.96666666666664</c:v>
                </c:pt>
                <c:pt idx="16438">
                  <c:v>273.98333333333335</c:v>
                </c:pt>
                <c:pt idx="16439">
                  <c:v>274</c:v>
                </c:pt>
                <c:pt idx="16440">
                  <c:v>274.01666666666665</c:v>
                </c:pt>
                <c:pt idx="16441">
                  <c:v>274.03333333333336</c:v>
                </c:pt>
                <c:pt idx="16442">
                  <c:v>274.05</c:v>
                </c:pt>
                <c:pt idx="16443">
                  <c:v>274.06666666666666</c:v>
                </c:pt>
                <c:pt idx="16444">
                  <c:v>274.08333333333331</c:v>
                </c:pt>
                <c:pt idx="16445">
                  <c:v>274.10000000000002</c:v>
                </c:pt>
                <c:pt idx="16446">
                  <c:v>274.11666666666667</c:v>
                </c:pt>
                <c:pt idx="16447">
                  <c:v>274.13333333333333</c:v>
                </c:pt>
                <c:pt idx="16448">
                  <c:v>274.14999999999998</c:v>
                </c:pt>
                <c:pt idx="16449">
                  <c:v>274.16666666666669</c:v>
                </c:pt>
                <c:pt idx="16450">
                  <c:v>274.18333333333334</c:v>
                </c:pt>
                <c:pt idx="16451">
                  <c:v>274.2</c:v>
                </c:pt>
                <c:pt idx="16452">
                  <c:v>274.21666666666664</c:v>
                </c:pt>
                <c:pt idx="16453">
                  <c:v>274.23333333333335</c:v>
                </c:pt>
                <c:pt idx="16454">
                  <c:v>274.25</c:v>
                </c:pt>
                <c:pt idx="16455">
                  <c:v>274.26666666666665</c:v>
                </c:pt>
                <c:pt idx="16456">
                  <c:v>274.28333333333336</c:v>
                </c:pt>
                <c:pt idx="16457">
                  <c:v>274.3</c:v>
                </c:pt>
                <c:pt idx="16458">
                  <c:v>274.31666666666666</c:v>
                </c:pt>
                <c:pt idx="16459">
                  <c:v>274.33333333333331</c:v>
                </c:pt>
                <c:pt idx="16460">
                  <c:v>274.35000000000002</c:v>
                </c:pt>
                <c:pt idx="16461">
                  <c:v>274.36666666666667</c:v>
                </c:pt>
                <c:pt idx="16462">
                  <c:v>274.38333333333333</c:v>
                </c:pt>
                <c:pt idx="16463">
                  <c:v>274.39999999999998</c:v>
                </c:pt>
                <c:pt idx="16464">
                  <c:v>274.41666666666669</c:v>
                </c:pt>
                <c:pt idx="16465">
                  <c:v>274.43333333333334</c:v>
                </c:pt>
                <c:pt idx="16466">
                  <c:v>274.45</c:v>
                </c:pt>
                <c:pt idx="16467">
                  <c:v>274.46666666666664</c:v>
                </c:pt>
                <c:pt idx="16468">
                  <c:v>274.48333333333335</c:v>
                </c:pt>
                <c:pt idx="16469">
                  <c:v>274.5</c:v>
                </c:pt>
                <c:pt idx="16470">
                  <c:v>274.51666666666665</c:v>
                </c:pt>
                <c:pt idx="16471">
                  <c:v>274.53333333333336</c:v>
                </c:pt>
                <c:pt idx="16472">
                  <c:v>274.55</c:v>
                </c:pt>
                <c:pt idx="16473">
                  <c:v>274.56666666666666</c:v>
                </c:pt>
                <c:pt idx="16474">
                  <c:v>274.58333333333331</c:v>
                </c:pt>
                <c:pt idx="16475">
                  <c:v>274.60000000000002</c:v>
                </c:pt>
                <c:pt idx="16476">
                  <c:v>274.61666666666667</c:v>
                </c:pt>
                <c:pt idx="16477">
                  <c:v>274.63333333333333</c:v>
                </c:pt>
                <c:pt idx="16478">
                  <c:v>274.64999999999998</c:v>
                </c:pt>
                <c:pt idx="16479">
                  <c:v>274.66666666666669</c:v>
                </c:pt>
                <c:pt idx="16480">
                  <c:v>274.68333333333334</c:v>
                </c:pt>
                <c:pt idx="16481">
                  <c:v>274.7</c:v>
                </c:pt>
                <c:pt idx="16482">
                  <c:v>274.71666666666664</c:v>
                </c:pt>
                <c:pt idx="16483">
                  <c:v>274.73333333333335</c:v>
                </c:pt>
                <c:pt idx="16484">
                  <c:v>274.75</c:v>
                </c:pt>
                <c:pt idx="16485">
                  <c:v>274.76666666666665</c:v>
                </c:pt>
                <c:pt idx="16486">
                  <c:v>274.78333333333336</c:v>
                </c:pt>
                <c:pt idx="16487">
                  <c:v>274.8</c:v>
                </c:pt>
                <c:pt idx="16488">
                  <c:v>274.81666666666666</c:v>
                </c:pt>
                <c:pt idx="16489">
                  <c:v>274.83333333333331</c:v>
                </c:pt>
                <c:pt idx="16490">
                  <c:v>274.85000000000002</c:v>
                </c:pt>
                <c:pt idx="16491">
                  <c:v>274.86666666666667</c:v>
                </c:pt>
                <c:pt idx="16492">
                  <c:v>274.88333333333333</c:v>
                </c:pt>
                <c:pt idx="16493">
                  <c:v>274.89999999999998</c:v>
                </c:pt>
                <c:pt idx="16494">
                  <c:v>274.91666666666669</c:v>
                </c:pt>
                <c:pt idx="16495">
                  <c:v>274.93333333333334</c:v>
                </c:pt>
                <c:pt idx="16496">
                  <c:v>274.95</c:v>
                </c:pt>
                <c:pt idx="16497">
                  <c:v>274.96666666666664</c:v>
                </c:pt>
                <c:pt idx="16498">
                  <c:v>274.98333333333335</c:v>
                </c:pt>
                <c:pt idx="16499">
                  <c:v>275</c:v>
                </c:pt>
                <c:pt idx="16500">
                  <c:v>275.01666666666665</c:v>
                </c:pt>
                <c:pt idx="16501">
                  <c:v>275.03333333333336</c:v>
                </c:pt>
                <c:pt idx="16502">
                  <c:v>275.05</c:v>
                </c:pt>
                <c:pt idx="16503">
                  <c:v>275.06666666666666</c:v>
                </c:pt>
                <c:pt idx="16504">
                  <c:v>275.08333333333331</c:v>
                </c:pt>
                <c:pt idx="16505">
                  <c:v>275.10000000000002</c:v>
                </c:pt>
                <c:pt idx="16506">
                  <c:v>275.11666666666667</c:v>
                </c:pt>
                <c:pt idx="16507">
                  <c:v>275.13333333333333</c:v>
                </c:pt>
                <c:pt idx="16508">
                  <c:v>275.14999999999998</c:v>
                </c:pt>
                <c:pt idx="16509">
                  <c:v>275.16666666666669</c:v>
                </c:pt>
                <c:pt idx="16510">
                  <c:v>275.18333333333334</c:v>
                </c:pt>
                <c:pt idx="16511">
                  <c:v>275.2</c:v>
                </c:pt>
                <c:pt idx="16512">
                  <c:v>275.21666666666664</c:v>
                </c:pt>
                <c:pt idx="16513">
                  <c:v>275.23333333333335</c:v>
                </c:pt>
                <c:pt idx="16514">
                  <c:v>275.25</c:v>
                </c:pt>
                <c:pt idx="16515">
                  <c:v>275.26666666666665</c:v>
                </c:pt>
                <c:pt idx="16516">
                  <c:v>275.28333333333336</c:v>
                </c:pt>
                <c:pt idx="16517">
                  <c:v>275.3</c:v>
                </c:pt>
                <c:pt idx="16518">
                  <c:v>275.31666666666666</c:v>
                </c:pt>
                <c:pt idx="16519">
                  <c:v>275.33333333333331</c:v>
                </c:pt>
                <c:pt idx="16520">
                  <c:v>275.35000000000002</c:v>
                </c:pt>
                <c:pt idx="16521">
                  <c:v>275.36666666666667</c:v>
                </c:pt>
                <c:pt idx="16522">
                  <c:v>275.38333333333333</c:v>
                </c:pt>
                <c:pt idx="16523">
                  <c:v>275.39999999999998</c:v>
                </c:pt>
                <c:pt idx="16524">
                  <c:v>275.41666666666669</c:v>
                </c:pt>
                <c:pt idx="16525">
                  <c:v>275.43333333333334</c:v>
                </c:pt>
                <c:pt idx="16526">
                  <c:v>275.45</c:v>
                </c:pt>
                <c:pt idx="16527">
                  <c:v>275.46666666666664</c:v>
                </c:pt>
                <c:pt idx="16528">
                  <c:v>275.48333333333335</c:v>
                </c:pt>
                <c:pt idx="16529">
                  <c:v>275.5</c:v>
                </c:pt>
                <c:pt idx="16530">
                  <c:v>275.51666666666665</c:v>
                </c:pt>
                <c:pt idx="16531">
                  <c:v>275.53333333333336</c:v>
                </c:pt>
                <c:pt idx="16532">
                  <c:v>275.55</c:v>
                </c:pt>
                <c:pt idx="16533">
                  <c:v>275.56666666666666</c:v>
                </c:pt>
                <c:pt idx="16534">
                  <c:v>275.58333333333331</c:v>
                </c:pt>
                <c:pt idx="16535">
                  <c:v>275.60000000000002</c:v>
                </c:pt>
                <c:pt idx="16536">
                  <c:v>275.61666666666667</c:v>
                </c:pt>
                <c:pt idx="16537">
                  <c:v>275.63333333333333</c:v>
                </c:pt>
                <c:pt idx="16538">
                  <c:v>275.64999999999998</c:v>
                </c:pt>
                <c:pt idx="16539">
                  <c:v>275.66666666666669</c:v>
                </c:pt>
                <c:pt idx="16540">
                  <c:v>275.68333333333334</c:v>
                </c:pt>
                <c:pt idx="16541">
                  <c:v>275.7</c:v>
                </c:pt>
                <c:pt idx="16542">
                  <c:v>275.71666666666664</c:v>
                </c:pt>
                <c:pt idx="16543">
                  <c:v>275.73333333333335</c:v>
                </c:pt>
                <c:pt idx="16544">
                  <c:v>275.75</c:v>
                </c:pt>
                <c:pt idx="16545">
                  <c:v>275.76666666666665</c:v>
                </c:pt>
                <c:pt idx="16546">
                  <c:v>275.78333333333336</c:v>
                </c:pt>
                <c:pt idx="16547">
                  <c:v>275.8</c:v>
                </c:pt>
                <c:pt idx="16548">
                  <c:v>275.81666666666666</c:v>
                </c:pt>
                <c:pt idx="16549">
                  <c:v>275.83333333333331</c:v>
                </c:pt>
                <c:pt idx="16550">
                  <c:v>275.85000000000002</c:v>
                </c:pt>
                <c:pt idx="16551">
                  <c:v>275.86666666666667</c:v>
                </c:pt>
                <c:pt idx="16552">
                  <c:v>275.88333333333333</c:v>
                </c:pt>
                <c:pt idx="16553">
                  <c:v>275.89999999999998</c:v>
                </c:pt>
                <c:pt idx="16554">
                  <c:v>275.91666666666669</c:v>
                </c:pt>
                <c:pt idx="16555">
                  <c:v>275.93333333333334</c:v>
                </c:pt>
                <c:pt idx="16556">
                  <c:v>275.95</c:v>
                </c:pt>
                <c:pt idx="16557">
                  <c:v>275.96666666666664</c:v>
                </c:pt>
                <c:pt idx="16558">
                  <c:v>275.98333333333335</c:v>
                </c:pt>
                <c:pt idx="16559">
                  <c:v>276</c:v>
                </c:pt>
                <c:pt idx="16560">
                  <c:v>276.01666666666665</c:v>
                </c:pt>
                <c:pt idx="16561">
                  <c:v>276.03333333333336</c:v>
                </c:pt>
                <c:pt idx="16562">
                  <c:v>276.05</c:v>
                </c:pt>
                <c:pt idx="16563">
                  <c:v>276.06666666666666</c:v>
                </c:pt>
                <c:pt idx="16564">
                  <c:v>276.08333333333331</c:v>
                </c:pt>
                <c:pt idx="16565">
                  <c:v>276.10000000000002</c:v>
                </c:pt>
                <c:pt idx="16566">
                  <c:v>276.11666666666667</c:v>
                </c:pt>
                <c:pt idx="16567">
                  <c:v>276.13333333333333</c:v>
                </c:pt>
                <c:pt idx="16568">
                  <c:v>276.14999999999998</c:v>
                </c:pt>
                <c:pt idx="16569">
                  <c:v>276.16666666666669</c:v>
                </c:pt>
                <c:pt idx="16570">
                  <c:v>276.18333333333334</c:v>
                </c:pt>
                <c:pt idx="16571">
                  <c:v>276.2</c:v>
                </c:pt>
                <c:pt idx="16572">
                  <c:v>276.21666666666664</c:v>
                </c:pt>
                <c:pt idx="16573">
                  <c:v>276.23333333333335</c:v>
                </c:pt>
                <c:pt idx="16574">
                  <c:v>276.25</c:v>
                </c:pt>
                <c:pt idx="16575">
                  <c:v>276.26666666666665</c:v>
                </c:pt>
                <c:pt idx="16576">
                  <c:v>276.28333333333336</c:v>
                </c:pt>
                <c:pt idx="16577">
                  <c:v>276.3</c:v>
                </c:pt>
                <c:pt idx="16578">
                  <c:v>276.31666666666666</c:v>
                </c:pt>
                <c:pt idx="16579">
                  <c:v>276.33333333333331</c:v>
                </c:pt>
                <c:pt idx="16580">
                  <c:v>276.35000000000002</c:v>
                </c:pt>
                <c:pt idx="16581">
                  <c:v>276.36666666666667</c:v>
                </c:pt>
                <c:pt idx="16582">
                  <c:v>276.38333333333333</c:v>
                </c:pt>
                <c:pt idx="16583">
                  <c:v>276.39999999999998</c:v>
                </c:pt>
                <c:pt idx="16584">
                  <c:v>276.41666666666669</c:v>
                </c:pt>
                <c:pt idx="16585">
                  <c:v>276.43333333333334</c:v>
                </c:pt>
                <c:pt idx="16586">
                  <c:v>276.45</c:v>
                </c:pt>
                <c:pt idx="16587">
                  <c:v>276.46666666666664</c:v>
                </c:pt>
                <c:pt idx="16588">
                  <c:v>276.48333333333335</c:v>
                </c:pt>
                <c:pt idx="16589">
                  <c:v>276.5</c:v>
                </c:pt>
                <c:pt idx="16590">
                  <c:v>276.51666666666665</c:v>
                </c:pt>
                <c:pt idx="16591">
                  <c:v>276.53333333333336</c:v>
                </c:pt>
                <c:pt idx="16592">
                  <c:v>276.55</c:v>
                </c:pt>
                <c:pt idx="16593">
                  <c:v>276.56666666666666</c:v>
                </c:pt>
                <c:pt idx="16594">
                  <c:v>276.58333333333331</c:v>
                </c:pt>
                <c:pt idx="16595">
                  <c:v>276.60000000000002</c:v>
                </c:pt>
                <c:pt idx="16596">
                  <c:v>276.61666666666667</c:v>
                </c:pt>
                <c:pt idx="16597">
                  <c:v>276.63333333333333</c:v>
                </c:pt>
                <c:pt idx="16598">
                  <c:v>276.64999999999998</c:v>
                </c:pt>
                <c:pt idx="16599">
                  <c:v>276.66666666666669</c:v>
                </c:pt>
                <c:pt idx="16600">
                  <c:v>276.68333333333334</c:v>
                </c:pt>
                <c:pt idx="16601">
                  <c:v>276.7</c:v>
                </c:pt>
                <c:pt idx="16602">
                  <c:v>276.71666666666664</c:v>
                </c:pt>
                <c:pt idx="16603">
                  <c:v>276.73333333333335</c:v>
                </c:pt>
                <c:pt idx="16604">
                  <c:v>276.75</c:v>
                </c:pt>
                <c:pt idx="16605">
                  <c:v>276.76666666666665</c:v>
                </c:pt>
                <c:pt idx="16606">
                  <c:v>276.78333333333336</c:v>
                </c:pt>
                <c:pt idx="16607">
                  <c:v>276.8</c:v>
                </c:pt>
                <c:pt idx="16608">
                  <c:v>276.81666666666666</c:v>
                </c:pt>
                <c:pt idx="16609">
                  <c:v>276.83333333333331</c:v>
                </c:pt>
                <c:pt idx="16610">
                  <c:v>276.85000000000002</c:v>
                </c:pt>
                <c:pt idx="16611">
                  <c:v>276.86666666666667</c:v>
                </c:pt>
                <c:pt idx="16612">
                  <c:v>276.88333333333333</c:v>
                </c:pt>
                <c:pt idx="16613">
                  <c:v>276.89999999999998</c:v>
                </c:pt>
                <c:pt idx="16614">
                  <c:v>276.91666666666669</c:v>
                </c:pt>
                <c:pt idx="16615">
                  <c:v>276.93333333333334</c:v>
                </c:pt>
                <c:pt idx="16616">
                  <c:v>276.95</c:v>
                </c:pt>
                <c:pt idx="16617">
                  <c:v>276.96666666666664</c:v>
                </c:pt>
                <c:pt idx="16618">
                  <c:v>276.98333333333335</c:v>
                </c:pt>
                <c:pt idx="16619">
                  <c:v>277</c:v>
                </c:pt>
                <c:pt idx="16620">
                  <c:v>277.01666666666665</c:v>
                </c:pt>
                <c:pt idx="16621">
                  <c:v>277.03333333333336</c:v>
                </c:pt>
                <c:pt idx="16622">
                  <c:v>277.05</c:v>
                </c:pt>
                <c:pt idx="16623">
                  <c:v>277.06666666666666</c:v>
                </c:pt>
                <c:pt idx="16624">
                  <c:v>277.08333333333331</c:v>
                </c:pt>
                <c:pt idx="16625">
                  <c:v>277.10000000000002</c:v>
                </c:pt>
                <c:pt idx="16626">
                  <c:v>277.11666666666667</c:v>
                </c:pt>
                <c:pt idx="16627">
                  <c:v>277.13333333333333</c:v>
                </c:pt>
                <c:pt idx="16628">
                  <c:v>277.14999999999998</c:v>
                </c:pt>
                <c:pt idx="16629">
                  <c:v>277.16666666666669</c:v>
                </c:pt>
                <c:pt idx="16630">
                  <c:v>277.18333333333334</c:v>
                </c:pt>
                <c:pt idx="16631">
                  <c:v>277.2</c:v>
                </c:pt>
                <c:pt idx="16632">
                  <c:v>277.21666666666664</c:v>
                </c:pt>
                <c:pt idx="16633">
                  <c:v>277.23333333333335</c:v>
                </c:pt>
                <c:pt idx="16634">
                  <c:v>277.25</c:v>
                </c:pt>
                <c:pt idx="16635">
                  <c:v>277.26666666666665</c:v>
                </c:pt>
                <c:pt idx="16636">
                  <c:v>277.28333333333336</c:v>
                </c:pt>
                <c:pt idx="16637">
                  <c:v>277.3</c:v>
                </c:pt>
                <c:pt idx="16638">
                  <c:v>277.31666666666666</c:v>
                </c:pt>
                <c:pt idx="16639">
                  <c:v>277.33333333333331</c:v>
                </c:pt>
                <c:pt idx="16640">
                  <c:v>277.35000000000002</c:v>
                </c:pt>
                <c:pt idx="16641">
                  <c:v>277.36666666666667</c:v>
                </c:pt>
                <c:pt idx="16642">
                  <c:v>277.38333333333333</c:v>
                </c:pt>
                <c:pt idx="16643">
                  <c:v>277.39999999999998</c:v>
                </c:pt>
                <c:pt idx="16644">
                  <c:v>277.41666666666669</c:v>
                </c:pt>
                <c:pt idx="16645">
                  <c:v>277.43333333333334</c:v>
                </c:pt>
                <c:pt idx="16646">
                  <c:v>277.45</c:v>
                </c:pt>
                <c:pt idx="16647">
                  <c:v>277.46666666666664</c:v>
                </c:pt>
                <c:pt idx="16648">
                  <c:v>277.48333333333335</c:v>
                </c:pt>
                <c:pt idx="16649">
                  <c:v>277.5</c:v>
                </c:pt>
                <c:pt idx="16650">
                  <c:v>277.51666666666665</c:v>
                </c:pt>
                <c:pt idx="16651">
                  <c:v>277.53333333333336</c:v>
                </c:pt>
                <c:pt idx="16652">
                  <c:v>277.55</c:v>
                </c:pt>
                <c:pt idx="16653">
                  <c:v>277.56666666666666</c:v>
                </c:pt>
                <c:pt idx="16654">
                  <c:v>277.58333333333331</c:v>
                </c:pt>
                <c:pt idx="16655">
                  <c:v>277.60000000000002</c:v>
                </c:pt>
                <c:pt idx="16656">
                  <c:v>277.61666666666667</c:v>
                </c:pt>
                <c:pt idx="16657">
                  <c:v>277.63333333333333</c:v>
                </c:pt>
                <c:pt idx="16658">
                  <c:v>277.64999999999998</c:v>
                </c:pt>
                <c:pt idx="16659">
                  <c:v>277.66666666666669</c:v>
                </c:pt>
                <c:pt idx="16660">
                  <c:v>277.68333333333334</c:v>
                </c:pt>
                <c:pt idx="16661">
                  <c:v>277.7</c:v>
                </c:pt>
                <c:pt idx="16662">
                  <c:v>277.71666666666664</c:v>
                </c:pt>
                <c:pt idx="16663">
                  <c:v>277.73333333333335</c:v>
                </c:pt>
                <c:pt idx="16664">
                  <c:v>277.75</c:v>
                </c:pt>
                <c:pt idx="16665">
                  <c:v>277.76666666666665</c:v>
                </c:pt>
                <c:pt idx="16666">
                  <c:v>277.78333333333336</c:v>
                </c:pt>
                <c:pt idx="16667">
                  <c:v>277.8</c:v>
                </c:pt>
                <c:pt idx="16668">
                  <c:v>277.81666666666666</c:v>
                </c:pt>
                <c:pt idx="16669">
                  <c:v>277.83333333333331</c:v>
                </c:pt>
                <c:pt idx="16670">
                  <c:v>277.85000000000002</c:v>
                </c:pt>
                <c:pt idx="16671">
                  <c:v>277.86666666666667</c:v>
                </c:pt>
                <c:pt idx="16672">
                  <c:v>277.88333333333333</c:v>
                </c:pt>
                <c:pt idx="16673">
                  <c:v>277.89999999999998</c:v>
                </c:pt>
                <c:pt idx="16674">
                  <c:v>277.91666666666669</c:v>
                </c:pt>
                <c:pt idx="16675">
                  <c:v>277.93333333333334</c:v>
                </c:pt>
                <c:pt idx="16676">
                  <c:v>277.95</c:v>
                </c:pt>
                <c:pt idx="16677">
                  <c:v>277.96666666666664</c:v>
                </c:pt>
                <c:pt idx="16678">
                  <c:v>277.98333333333335</c:v>
                </c:pt>
                <c:pt idx="16679">
                  <c:v>278</c:v>
                </c:pt>
                <c:pt idx="16680">
                  <c:v>278.01666666666665</c:v>
                </c:pt>
                <c:pt idx="16681">
                  <c:v>278.03333333333336</c:v>
                </c:pt>
                <c:pt idx="16682">
                  <c:v>278.05</c:v>
                </c:pt>
                <c:pt idx="16683">
                  <c:v>278.06666666666666</c:v>
                </c:pt>
                <c:pt idx="16684">
                  <c:v>278.08333333333331</c:v>
                </c:pt>
                <c:pt idx="16685">
                  <c:v>278.10000000000002</c:v>
                </c:pt>
                <c:pt idx="16686">
                  <c:v>278.11666666666667</c:v>
                </c:pt>
                <c:pt idx="16687">
                  <c:v>278.13333333333333</c:v>
                </c:pt>
                <c:pt idx="16688">
                  <c:v>278.14999999999998</c:v>
                </c:pt>
                <c:pt idx="16689">
                  <c:v>278.16666666666669</c:v>
                </c:pt>
                <c:pt idx="16690">
                  <c:v>278.18333333333334</c:v>
                </c:pt>
                <c:pt idx="16691">
                  <c:v>278.2</c:v>
                </c:pt>
                <c:pt idx="16692">
                  <c:v>278.21666666666664</c:v>
                </c:pt>
                <c:pt idx="16693">
                  <c:v>278.23333333333335</c:v>
                </c:pt>
                <c:pt idx="16694">
                  <c:v>278.25</c:v>
                </c:pt>
                <c:pt idx="16695">
                  <c:v>278.26666666666665</c:v>
                </c:pt>
                <c:pt idx="16696">
                  <c:v>278.28333333333336</c:v>
                </c:pt>
                <c:pt idx="16697">
                  <c:v>278.3</c:v>
                </c:pt>
                <c:pt idx="16698">
                  <c:v>278.31666666666666</c:v>
                </c:pt>
                <c:pt idx="16699">
                  <c:v>278.33333333333331</c:v>
                </c:pt>
                <c:pt idx="16700">
                  <c:v>278.35000000000002</c:v>
                </c:pt>
                <c:pt idx="16701">
                  <c:v>278.36666666666667</c:v>
                </c:pt>
                <c:pt idx="16702">
                  <c:v>278.38333333333333</c:v>
                </c:pt>
                <c:pt idx="16703">
                  <c:v>278.39999999999998</c:v>
                </c:pt>
                <c:pt idx="16704">
                  <c:v>278.41666666666669</c:v>
                </c:pt>
                <c:pt idx="16705">
                  <c:v>278.43333333333334</c:v>
                </c:pt>
                <c:pt idx="16706">
                  <c:v>278.45</c:v>
                </c:pt>
                <c:pt idx="16707">
                  <c:v>278.46666666666664</c:v>
                </c:pt>
                <c:pt idx="16708">
                  <c:v>278.48333333333335</c:v>
                </c:pt>
                <c:pt idx="16709">
                  <c:v>278.5</c:v>
                </c:pt>
                <c:pt idx="16710">
                  <c:v>278.51666666666665</c:v>
                </c:pt>
                <c:pt idx="16711">
                  <c:v>278.53333333333336</c:v>
                </c:pt>
                <c:pt idx="16712">
                  <c:v>278.55</c:v>
                </c:pt>
                <c:pt idx="16713">
                  <c:v>278.56666666666666</c:v>
                </c:pt>
                <c:pt idx="16714">
                  <c:v>278.58333333333331</c:v>
                </c:pt>
                <c:pt idx="16715">
                  <c:v>278.60000000000002</c:v>
                </c:pt>
                <c:pt idx="16716">
                  <c:v>278.61666666666667</c:v>
                </c:pt>
                <c:pt idx="16717">
                  <c:v>278.63333333333333</c:v>
                </c:pt>
                <c:pt idx="16718">
                  <c:v>278.64999999999998</c:v>
                </c:pt>
                <c:pt idx="16719">
                  <c:v>278.66666666666669</c:v>
                </c:pt>
                <c:pt idx="16720">
                  <c:v>278.68333333333334</c:v>
                </c:pt>
                <c:pt idx="16721">
                  <c:v>278.7</c:v>
                </c:pt>
                <c:pt idx="16722">
                  <c:v>278.71666666666664</c:v>
                </c:pt>
                <c:pt idx="16723">
                  <c:v>278.73333333333335</c:v>
                </c:pt>
                <c:pt idx="16724">
                  <c:v>278.75</c:v>
                </c:pt>
                <c:pt idx="16725">
                  <c:v>278.76666666666665</c:v>
                </c:pt>
                <c:pt idx="16726">
                  <c:v>278.78333333333336</c:v>
                </c:pt>
                <c:pt idx="16727">
                  <c:v>278.8</c:v>
                </c:pt>
                <c:pt idx="16728">
                  <c:v>278.81666666666666</c:v>
                </c:pt>
                <c:pt idx="16729">
                  <c:v>278.83333333333331</c:v>
                </c:pt>
                <c:pt idx="16730">
                  <c:v>278.85000000000002</c:v>
                </c:pt>
                <c:pt idx="16731">
                  <c:v>278.86666666666667</c:v>
                </c:pt>
                <c:pt idx="16732">
                  <c:v>278.88333333333333</c:v>
                </c:pt>
                <c:pt idx="16733">
                  <c:v>278.89999999999998</c:v>
                </c:pt>
                <c:pt idx="16734">
                  <c:v>278.91666666666669</c:v>
                </c:pt>
                <c:pt idx="16735">
                  <c:v>278.93333333333334</c:v>
                </c:pt>
                <c:pt idx="16736">
                  <c:v>278.95</c:v>
                </c:pt>
                <c:pt idx="16737">
                  <c:v>278.96666666666664</c:v>
                </c:pt>
                <c:pt idx="16738">
                  <c:v>278.98333333333335</c:v>
                </c:pt>
                <c:pt idx="16739">
                  <c:v>279</c:v>
                </c:pt>
                <c:pt idx="16740">
                  <c:v>279.01666666666665</c:v>
                </c:pt>
                <c:pt idx="16741">
                  <c:v>279.03333333333336</c:v>
                </c:pt>
                <c:pt idx="16742">
                  <c:v>279.05</c:v>
                </c:pt>
                <c:pt idx="16743">
                  <c:v>279.06666666666666</c:v>
                </c:pt>
                <c:pt idx="16744">
                  <c:v>279.08333333333331</c:v>
                </c:pt>
                <c:pt idx="16745">
                  <c:v>279.10000000000002</c:v>
                </c:pt>
                <c:pt idx="16746">
                  <c:v>279.11666666666667</c:v>
                </c:pt>
                <c:pt idx="16747">
                  <c:v>279.13333333333333</c:v>
                </c:pt>
                <c:pt idx="16748">
                  <c:v>279.14999999999998</c:v>
                </c:pt>
                <c:pt idx="16749">
                  <c:v>279.16666666666669</c:v>
                </c:pt>
                <c:pt idx="16750">
                  <c:v>279.18333333333334</c:v>
                </c:pt>
                <c:pt idx="16751">
                  <c:v>279.2</c:v>
                </c:pt>
                <c:pt idx="16752">
                  <c:v>279.21666666666664</c:v>
                </c:pt>
                <c:pt idx="16753">
                  <c:v>279.23333333333335</c:v>
                </c:pt>
                <c:pt idx="16754">
                  <c:v>279.25</c:v>
                </c:pt>
                <c:pt idx="16755">
                  <c:v>279.26666666666665</c:v>
                </c:pt>
                <c:pt idx="16756">
                  <c:v>279.28333333333336</c:v>
                </c:pt>
                <c:pt idx="16757">
                  <c:v>279.3</c:v>
                </c:pt>
                <c:pt idx="16758">
                  <c:v>279.31666666666666</c:v>
                </c:pt>
                <c:pt idx="16759">
                  <c:v>279.33333333333331</c:v>
                </c:pt>
                <c:pt idx="16760">
                  <c:v>279.35000000000002</c:v>
                </c:pt>
                <c:pt idx="16761">
                  <c:v>279.36666666666667</c:v>
                </c:pt>
                <c:pt idx="16762">
                  <c:v>279.38333333333333</c:v>
                </c:pt>
                <c:pt idx="16763">
                  <c:v>279.39999999999998</c:v>
                </c:pt>
                <c:pt idx="16764">
                  <c:v>279.41666666666669</c:v>
                </c:pt>
                <c:pt idx="16765">
                  <c:v>279.43333333333334</c:v>
                </c:pt>
                <c:pt idx="16766">
                  <c:v>279.45</c:v>
                </c:pt>
                <c:pt idx="16767">
                  <c:v>279.46666666666664</c:v>
                </c:pt>
                <c:pt idx="16768">
                  <c:v>279.48333333333335</c:v>
                </c:pt>
                <c:pt idx="16769">
                  <c:v>279.5</c:v>
                </c:pt>
                <c:pt idx="16770">
                  <c:v>279.51666666666665</c:v>
                </c:pt>
                <c:pt idx="16771">
                  <c:v>279.53333333333336</c:v>
                </c:pt>
                <c:pt idx="16772">
                  <c:v>279.55</c:v>
                </c:pt>
                <c:pt idx="16773">
                  <c:v>279.56666666666666</c:v>
                </c:pt>
                <c:pt idx="16774">
                  <c:v>279.58333333333331</c:v>
                </c:pt>
                <c:pt idx="16775">
                  <c:v>279.60000000000002</c:v>
                </c:pt>
                <c:pt idx="16776">
                  <c:v>279.61666666666667</c:v>
                </c:pt>
                <c:pt idx="16777">
                  <c:v>279.63333333333333</c:v>
                </c:pt>
                <c:pt idx="16778">
                  <c:v>279.64999999999998</c:v>
                </c:pt>
                <c:pt idx="16779">
                  <c:v>279.66666666666669</c:v>
                </c:pt>
                <c:pt idx="16780">
                  <c:v>279.68333333333334</c:v>
                </c:pt>
                <c:pt idx="16781">
                  <c:v>279.7</c:v>
                </c:pt>
                <c:pt idx="16782">
                  <c:v>279.71666666666664</c:v>
                </c:pt>
                <c:pt idx="16783">
                  <c:v>279.73333333333335</c:v>
                </c:pt>
                <c:pt idx="16784">
                  <c:v>279.75</c:v>
                </c:pt>
                <c:pt idx="16785">
                  <c:v>279.76666666666665</c:v>
                </c:pt>
                <c:pt idx="16786">
                  <c:v>279.78333333333336</c:v>
                </c:pt>
                <c:pt idx="16787">
                  <c:v>279.8</c:v>
                </c:pt>
                <c:pt idx="16788">
                  <c:v>279.81666666666666</c:v>
                </c:pt>
                <c:pt idx="16789">
                  <c:v>279.83333333333331</c:v>
                </c:pt>
                <c:pt idx="16790">
                  <c:v>279.85000000000002</c:v>
                </c:pt>
                <c:pt idx="16791">
                  <c:v>279.86666666666667</c:v>
                </c:pt>
                <c:pt idx="16792">
                  <c:v>279.88333333333333</c:v>
                </c:pt>
                <c:pt idx="16793">
                  <c:v>279.89999999999998</c:v>
                </c:pt>
                <c:pt idx="16794">
                  <c:v>279.91666666666669</c:v>
                </c:pt>
                <c:pt idx="16795">
                  <c:v>279.93333333333334</c:v>
                </c:pt>
                <c:pt idx="16796">
                  <c:v>279.95</c:v>
                </c:pt>
                <c:pt idx="16797">
                  <c:v>279.96666666666664</c:v>
                </c:pt>
                <c:pt idx="16798">
                  <c:v>279.98333333333335</c:v>
                </c:pt>
                <c:pt idx="16799">
                  <c:v>280</c:v>
                </c:pt>
                <c:pt idx="16800">
                  <c:v>280.01666666666665</c:v>
                </c:pt>
                <c:pt idx="16801">
                  <c:v>280.03333333333336</c:v>
                </c:pt>
                <c:pt idx="16802">
                  <c:v>280.05</c:v>
                </c:pt>
                <c:pt idx="16803">
                  <c:v>280.06666666666666</c:v>
                </c:pt>
                <c:pt idx="16804">
                  <c:v>280.08333333333331</c:v>
                </c:pt>
                <c:pt idx="16805">
                  <c:v>280.10000000000002</c:v>
                </c:pt>
                <c:pt idx="16806">
                  <c:v>280.11666666666667</c:v>
                </c:pt>
                <c:pt idx="16807">
                  <c:v>280.13333333333333</c:v>
                </c:pt>
                <c:pt idx="16808">
                  <c:v>280.14999999999998</c:v>
                </c:pt>
                <c:pt idx="16809">
                  <c:v>280.16666666666669</c:v>
                </c:pt>
                <c:pt idx="16810">
                  <c:v>280.18333333333334</c:v>
                </c:pt>
                <c:pt idx="16811">
                  <c:v>280.2</c:v>
                </c:pt>
                <c:pt idx="16812">
                  <c:v>280.21666666666664</c:v>
                </c:pt>
                <c:pt idx="16813">
                  <c:v>280.23333333333335</c:v>
                </c:pt>
                <c:pt idx="16814">
                  <c:v>280.25</c:v>
                </c:pt>
                <c:pt idx="16815">
                  <c:v>280.26666666666665</c:v>
                </c:pt>
                <c:pt idx="16816">
                  <c:v>280.28333333333336</c:v>
                </c:pt>
                <c:pt idx="16817">
                  <c:v>280.3</c:v>
                </c:pt>
                <c:pt idx="16818">
                  <c:v>280.31666666666666</c:v>
                </c:pt>
                <c:pt idx="16819">
                  <c:v>280.33333333333331</c:v>
                </c:pt>
                <c:pt idx="16820">
                  <c:v>280.35000000000002</c:v>
                </c:pt>
                <c:pt idx="16821">
                  <c:v>280.36666666666667</c:v>
                </c:pt>
                <c:pt idx="16822">
                  <c:v>280.38333333333333</c:v>
                </c:pt>
                <c:pt idx="16823">
                  <c:v>280.39999999999998</c:v>
                </c:pt>
                <c:pt idx="16824">
                  <c:v>280.41666666666669</c:v>
                </c:pt>
                <c:pt idx="16825">
                  <c:v>280.43333333333334</c:v>
                </c:pt>
                <c:pt idx="16826">
                  <c:v>280.45</c:v>
                </c:pt>
                <c:pt idx="16827">
                  <c:v>280.46666666666664</c:v>
                </c:pt>
                <c:pt idx="16828">
                  <c:v>280.48333333333335</c:v>
                </c:pt>
                <c:pt idx="16829">
                  <c:v>280.5</c:v>
                </c:pt>
                <c:pt idx="16830">
                  <c:v>280.51666666666665</c:v>
                </c:pt>
                <c:pt idx="16831">
                  <c:v>280.53333333333336</c:v>
                </c:pt>
                <c:pt idx="16832">
                  <c:v>280.55</c:v>
                </c:pt>
                <c:pt idx="16833">
                  <c:v>280.56666666666666</c:v>
                </c:pt>
                <c:pt idx="16834">
                  <c:v>280.58333333333331</c:v>
                </c:pt>
                <c:pt idx="16835">
                  <c:v>280.60000000000002</c:v>
                </c:pt>
                <c:pt idx="16836">
                  <c:v>280.61666666666667</c:v>
                </c:pt>
                <c:pt idx="16837">
                  <c:v>280.63333333333333</c:v>
                </c:pt>
                <c:pt idx="16838">
                  <c:v>280.64999999999998</c:v>
                </c:pt>
                <c:pt idx="16839">
                  <c:v>280.66666666666669</c:v>
                </c:pt>
                <c:pt idx="16840">
                  <c:v>280.68333333333334</c:v>
                </c:pt>
                <c:pt idx="16841">
                  <c:v>280.7</c:v>
                </c:pt>
                <c:pt idx="16842">
                  <c:v>280.71666666666664</c:v>
                </c:pt>
                <c:pt idx="16843">
                  <c:v>280.73333333333335</c:v>
                </c:pt>
                <c:pt idx="16844">
                  <c:v>280.75</c:v>
                </c:pt>
                <c:pt idx="16845">
                  <c:v>280.76666666666665</c:v>
                </c:pt>
                <c:pt idx="16846">
                  <c:v>280.78333333333336</c:v>
                </c:pt>
                <c:pt idx="16847">
                  <c:v>280.8</c:v>
                </c:pt>
                <c:pt idx="16848">
                  <c:v>280.81666666666666</c:v>
                </c:pt>
                <c:pt idx="16849">
                  <c:v>280.83333333333331</c:v>
                </c:pt>
                <c:pt idx="16850">
                  <c:v>280.85000000000002</c:v>
                </c:pt>
                <c:pt idx="16851">
                  <c:v>280.86666666666667</c:v>
                </c:pt>
                <c:pt idx="16852">
                  <c:v>280.88333333333333</c:v>
                </c:pt>
                <c:pt idx="16853">
                  <c:v>280.89999999999998</c:v>
                </c:pt>
                <c:pt idx="16854">
                  <c:v>280.91666666666669</c:v>
                </c:pt>
                <c:pt idx="16855">
                  <c:v>280.93333333333334</c:v>
                </c:pt>
                <c:pt idx="16856">
                  <c:v>280.95</c:v>
                </c:pt>
                <c:pt idx="16857">
                  <c:v>280.96666666666664</c:v>
                </c:pt>
                <c:pt idx="16858">
                  <c:v>280.98333333333335</c:v>
                </c:pt>
                <c:pt idx="16859">
                  <c:v>281</c:v>
                </c:pt>
                <c:pt idx="16860">
                  <c:v>281.01666666666665</c:v>
                </c:pt>
                <c:pt idx="16861">
                  <c:v>281.03333333333336</c:v>
                </c:pt>
                <c:pt idx="16862">
                  <c:v>281.05</c:v>
                </c:pt>
                <c:pt idx="16863">
                  <c:v>281.06666666666666</c:v>
                </c:pt>
                <c:pt idx="16864">
                  <c:v>281.08333333333331</c:v>
                </c:pt>
                <c:pt idx="16865">
                  <c:v>281.10000000000002</c:v>
                </c:pt>
                <c:pt idx="16866">
                  <c:v>281.11666666666667</c:v>
                </c:pt>
                <c:pt idx="16867">
                  <c:v>281.13333333333333</c:v>
                </c:pt>
                <c:pt idx="16868">
                  <c:v>281.14999999999998</c:v>
                </c:pt>
                <c:pt idx="16869">
                  <c:v>281.16666666666669</c:v>
                </c:pt>
                <c:pt idx="16870">
                  <c:v>281.18333333333334</c:v>
                </c:pt>
                <c:pt idx="16871">
                  <c:v>281.2</c:v>
                </c:pt>
                <c:pt idx="16872">
                  <c:v>281.21666666666664</c:v>
                </c:pt>
                <c:pt idx="16873">
                  <c:v>281.23333333333335</c:v>
                </c:pt>
                <c:pt idx="16874">
                  <c:v>281.25</c:v>
                </c:pt>
                <c:pt idx="16875">
                  <c:v>281.26666666666665</c:v>
                </c:pt>
                <c:pt idx="16876">
                  <c:v>281.28333333333336</c:v>
                </c:pt>
                <c:pt idx="16877">
                  <c:v>281.3</c:v>
                </c:pt>
                <c:pt idx="16878">
                  <c:v>281.31666666666666</c:v>
                </c:pt>
                <c:pt idx="16879">
                  <c:v>281.33333333333331</c:v>
                </c:pt>
                <c:pt idx="16880">
                  <c:v>281.35000000000002</c:v>
                </c:pt>
                <c:pt idx="16881">
                  <c:v>281.36666666666667</c:v>
                </c:pt>
                <c:pt idx="16882">
                  <c:v>281.38333333333333</c:v>
                </c:pt>
                <c:pt idx="16883">
                  <c:v>281.39999999999998</c:v>
                </c:pt>
                <c:pt idx="16884">
                  <c:v>281.41666666666669</c:v>
                </c:pt>
                <c:pt idx="16885">
                  <c:v>281.43333333333334</c:v>
                </c:pt>
                <c:pt idx="16886">
                  <c:v>281.45</c:v>
                </c:pt>
                <c:pt idx="16887">
                  <c:v>281.46666666666664</c:v>
                </c:pt>
                <c:pt idx="16888">
                  <c:v>281.48333333333335</c:v>
                </c:pt>
                <c:pt idx="16889">
                  <c:v>281.5</c:v>
                </c:pt>
                <c:pt idx="16890">
                  <c:v>281.51666666666665</c:v>
                </c:pt>
                <c:pt idx="16891">
                  <c:v>281.53333333333336</c:v>
                </c:pt>
                <c:pt idx="16892">
                  <c:v>281.55</c:v>
                </c:pt>
                <c:pt idx="16893">
                  <c:v>281.56666666666666</c:v>
                </c:pt>
                <c:pt idx="16894">
                  <c:v>281.58333333333331</c:v>
                </c:pt>
                <c:pt idx="16895">
                  <c:v>281.60000000000002</c:v>
                </c:pt>
                <c:pt idx="16896">
                  <c:v>281.61666666666667</c:v>
                </c:pt>
                <c:pt idx="16897">
                  <c:v>281.63333333333333</c:v>
                </c:pt>
                <c:pt idx="16898">
                  <c:v>281.64999999999998</c:v>
                </c:pt>
                <c:pt idx="16899">
                  <c:v>281.66666666666669</c:v>
                </c:pt>
                <c:pt idx="16900">
                  <c:v>281.68333333333334</c:v>
                </c:pt>
                <c:pt idx="16901">
                  <c:v>281.7</c:v>
                </c:pt>
                <c:pt idx="16902">
                  <c:v>281.71666666666664</c:v>
                </c:pt>
                <c:pt idx="16903">
                  <c:v>281.73333333333335</c:v>
                </c:pt>
                <c:pt idx="16904">
                  <c:v>281.75</c:v>
                </c:pt>
                <c:pt idx="16905">
                  <c:v>281.76666666666665</c:v>
                </c:pt>
                <c:pt idx="16906">
                  <c:v>281.78333333333336</c:v>
                </c:pt>
                <c:pt idx="16907">
                  <c:v>281.8</c:v>
                </c:pt>
                <c:pt idx="16908">
                  <c:v>281.81666666666666</c:v>
                </c:pt>
                <c:pt idx="16909">
                  <c:v>281.83333333333331</c:v>
                </c:pt>
                <c:pt idx="16910">
                  <c:v>281.85000000000002</c:v>
                </c:pt>
                <c:pt idx="16911">
                  <c:v>281.86666666666667</c:v>
                </c:pt>
                <c:pt idx="16912">
                  <c:v>281.88333333333333</c:v>
                </c:pt>
                <c:pt idx="16913">
                  <c:v>281.89999999999998</c:v>
                </c:pt>
                <c:pt idx="16914">
                  <c:v>281.91666666666669</c:v>
                </c:pt>
                <c:pt idx="16915">
                  <c:v>281.93333333333334</c:v>
                </c:pt>
                <c:pt idx="16916">
                  <c:v>281.95</c:v>
                </c:pt>
                <c:pt idx="16917">
                  <c:v>281.96666666666664</c:v>
                </c:pt>
                <c:pt idx="16918">
                  <c:v>281.98333333333335</c:v>
                </c:pt>
                <c:pt idx="16919">
                  <c:v>282</c:v>
                </c:pt>
                <c:pt idx="16920">
                  <c:v>282.01666666666665</c:v>
                </c:pt>
                <c:pt idx="16921">
                  <c:v>282.03333333333336</c:v>
                </c:pt>
                <c:pt idx="16922">
                  <c:v>282.05</c:v>
                </c:pt>
                <c:pt idx="16923">
                  <c:v>282.06666666666666</c:v>
                </c:pt>
                <c:pt idx="16924">
                  <c:v>282.08333333333331</c:v>
                </c:pt>
                <c:pt idx="16925">
                  <c:v>282.10000000000002</c:v>
                </c:pt>
                <c:pt idx="16926">
                  <c:v>282.11666666666667</c:v>
                </c:pt>
                <c:pt idx="16927">
                  <c:v>282.13333333333333</c:v>
                </c:pt>
                <c:pt idx="16928">
                  <c:v>282.14999999999998</c:v>
                </c:pt>
                <c:pt idx="16929">
                  <c:v>282.16666666666669</c:v>
                </c:pt>
                <c:pt idx="16930">
                  <c:v>282.18333333333334</c:v>
                </c:pt>
                <c:pt idx="16931">
                  <c:v>282.2</c:v>
                </c:pt>
                <c:pt idx="16932">
                  <c:v>282.21666666666664</c:v>
                </c:pt>
                <c:pt idx="16933">
                  <c:v>282.23333333333335</c:v>
                </c:pt>
                <c:pt idx="16934">
                  <c:v>282.25</c:v>
                </c:pt>
                <c:pt idx="16935">
                  <c:v>282.26666666666665</c:v>
                </c:pt>
                <c:pt idx="16936">
                  <c:v>282.28333333333336</c:v>
                </c:pt>
                <c:pt idx="16937">
                  <c:v>282.3</c:v>
                </c:pt>
                <c:pt idx="16938">
                  <c:v>282.31666666666666</c:v>
                </c:pt>
                <c:pt idx="16939">
                  <c:v>282.33333333333331</c:v>
                </c:pt>
                <c:pt idx="16940">
                  <c:v>282.35000000000002</c:v>
                </c:pt>
                <c:pt idx="16941">
                  <c:v>282.36666666666667</c:v>
                </c:pt>
                <c:pt idx="16942">
                  <c:v>282.38333333333333</c:v>
                </c:pt>
                <c:pt idx="16943">
                  <c:v>282.39999999999998</c:v>
                </c:pt>
                <c:pt idx="16944">
                  <c:v>282.41666666666669</c:v>
                </c:pt>
                <c:pt idx="16945">
                  <c:v>282.43333333333334</c:v>
                </c:pt>
                <c:pt idx="16946">
                  <c:v>282.45</c:v>
                </c:pt>
                <c:pt idx="16947">
                  <c:v>282.46666666666664</c:v>
                </c:pt>
                <c:pt idx="16948">
                  <c:v>282.48333333333335</c:v>
                </c:pt>
                <c:pt idx="16949">
                  <c:v>282.5</c:v>
                </c:pt>
                <c:pt idx="16950">
                  <c:v>282.51666666666665</c:v>
                </c:pt>
                <c:pt idx="16951">
                  <c:v>282.53333333333336</c:v>
                </c:pt>
                <c:pt idx="16952">
                  <c:v>282.55</c:v>
                </c:pt>
                <c:pt idx="16953">
                  <c:v>282.56666666666666</c:v>
                </c:pt>
                <c:pt idx="16954">
                  <c:v>282.58333333333331</c:v>
                </c:pt>
                <c:pt idx="16955">
                  <c:v>282.60000000000002</c:v>
                </c:pt>
                <c:pt idx="16956">
                  <c:v>282.61666666666667</c:v>
                </c:pt>
                <c:pt idx="16957">
                  <c:v>282.63333333333333</c:v>
                </c:pt>
                <c:pt idx="16958">
                  <c:v>282.64999999999998</c:v>
                </c:pt>
                <c:pt idx="16959">
                  <c:v>282.66666666666669</c:v>
                </c:pt>
                <c:pt idx="16960">
                  <c:v>282.68333333333334</c:v>
                </c:pt>
                <c:pt idx="16961">
                  <c:v>282.7</c:v>
                </c:pt>
                <c:pt idx="16962">
                  <c:v>282.71666666666664</c:v>
                </c:pt>
                <c:pt idx="16963">
                  <c:v>282.73333333333335</c:v>
                </c:pt>
                <c:pt idx="16964">
                  <c:v>282.75</c:v>
                </c:pt>
                <c:pt idx="16965">
                  <c:v>282.76666666666665</c:v>
                </c:pt>
                <c:pt idx="16966">
                  <c:v>282.78333333333336</c:v>
                </c:pt>
                <c:pt idx="16967">
                  <c:v>282.8</c:v>
                </c:pt>
                <c:pt idx="16968">
                  <c:v>282.81666666666666</c:v>
                </c:pt>
                <c:pt idx="16969">
                  <c:v>282.83333333333331</c:v>
                </c:pt>
                <c:pt idx="16970">
                  <c:v>282.85000000000002</c:v>
                </c:pt>
                <c:pt idx="16971">
                  <c:v>282.86666666666667</c:v>
                </c:pt>
                <c:pt idx="16972">
                  <c:v>282.88333333333333</c:v>
                </c:pt>
                <c:pt idx="16973">
                  <c:v>282.89999999999998</c:v>
                </c:pt>
                <c:pt idx="16974">
                  <c:v>282.91666666666669</c:v>
                </c:pt>
                <c:pt idx="16975">
                  <c:v>282.93333333333334</c:v>
                </c:pt>
                <c:pt idx="16976">
                  <c:v>282.95</c:v>
                </c:pt>
                <c:pt idx="16977">
                  <c:v>282.96666666666664</c:v>
                </c:pt>
                <c:pt idx="16978">
                  <c:v>282.98333333333335</c:v>
                </c:pt>
                <c:pt idx="16979">
                  <c:v>283</c:v>
                </c:pt>
                <c:pt idx="16980">
                  <c:v>283.01666666666665</c:v>
                </c:pt>
                <c:pt idx="16981">
                  <c:v>283.03333333333336</c:v>
                </c:pt>
                <c:pt idx="16982">
                  <c:v>283.05</c:v>
                </c:pt>
                <c:pt idx="16983">
                  <c:v>283.06666666666666</c:v>
                </c:pt>
                <c:pt idx="16984">
                  <c:v>283.08333333333331</c:v>
                </c:pt>
                <c:pt idx="16985">
                  <c:v>283.10000000000002</c:v>
                </c:pt>
                <c:pt idx="16986">
                  <c:v>283.11666666666667</c:v>
                </c:pt>
                <c:pt idx="16987">
                  <c:v>283.13333333333333</c:v>
                </c:pt>
                <c:pt idx="16988">
                  <c:v>283.14999999999998</c:v>
                </c:pt>
                <c:pt idx="16989">
                  <c:v>283.16666666666669</c:v>
                </c:pt>
                <c:pt idx="16990">
                  <c:v>283.18333333333334</c:v>
                </c:pt>
                <c:pt idx="16991">
                  <c:v>283.2</c:v>
                </c:pt>
                <c:pt idx="16992">
                  <c:v>283.21666666666664</c:v>
                </c:pt>
                <c:pt idx="16993">
                  <c:v>283.23333333333335</c:v>
                </c:pt>
                <c:pt idx="16994">
                  <c:v>283.25</c:v>
                </c:pt>
                <c:pt idx="16995">
                  <c:v>283.26666666666665</c:v>
                </c:pt>
                <c:pt idx="16996">
                  <c:v>283.28333333333336</c:v>
                </c:pt>
                <c:pt idx="16997">
                  <c:v>283.3</c:v>
                </c:pt>
                <c:pt idx="16998">
                  <c:v>283.31666666666666</c:v>
                </c:pt>
                <c:pt idx="16999">
                  <c:v>283.33333333333331</c:v>
                </c:pt>
                <c:pt idx="17000">
                  <c:v>283.35000000000002</c:v>
                </c:pt>
                <c:pt idx="17001">
                  <c:v>283.36666666666667</c:v>
                </c:pt>
                <c:pt idx="17002">
                  <c:v>283.38333333333333</c:v>
                </c:pt>
                <c:pt idx="17003">
                  <c:v>283.39999999999998</c:v>
                </c:pt>
                <c:pt idx="17004">
                  <c:v>283.41666666666669</c:v>
                </c:pt>
                <c:pt idx="17005">
                  <c:v>283.43333333333334</c:v>
                </c:pt>
                <c:pt idx="17006">
                  <c:v>283.45</c:v>
                </c:pt>
                <c:pt idx="17007">
                  <c:v>283.46666666666664</c:v>
                </c:pt>
                <c:pt idx="17008">
                  <c:v>283.48333333333335</c:v>
                </c:pt>
                <c:pt idx="17009">
                  <c:v>283.5</c:v>
                </c:pt>
                <c:pt idx="17010">
                  <c:v>283.51666666666665</c:v>
                </c:pt>
                <c:pt idx="17011">
                  <c:v>283.53333333333336</c:v>
                </c:pt>
                <c:pt idx="17012">
                  <c:v>283.55</c:v>
                </c:pt>
                <c:pt idx="17013">
                  <c:v>283.56666666666666</c:v>
                </c:pt>
                <c:pt idx="17014">
                  <c:v>283.58333333333331</c:v>
                </c:pt>
                <c:pt idx="17015">
                  <c:v>283.60000000000002</c:v>
                </c:pt>
                <c:pt idx="17016">
                  <c:v>283.61666666666667</c:v>
                </c:pt>
                <c:pt idx="17017">
                  <c:v>283.63333333333333</c:v>
                </c:pt>
                <c:pt idx="17018">
                  <c:v>283.64999999999998</c:v>
                </c:pt>
                <c:pt idx="17019">
                  <c:v>283.66666666666669</c:v>
                </c:pt>
                <c:pt idx="17020">
                  <c:v>283.68333333333334</c:v>
                </c:pt>
                <c:pt idx="17021">
                  <c:v>283.7</c:v>
                </c:pt>
                <c:pt idx="17022">
                  <c:v>283.71666666666664</c:v>
                </c:pt>
                <c:pt idx="17023">
                  <c:v>283.73333333333335</c:v>
                </c:pt>
                <c:pt idx="17024">
                  <c:v>283.75</c:v>
                </c:pt>
                <c:pt idx="17025">
                  <c:v>283.76666666666665</c:v>
                </c:pt>
                <c:pt idx="17026">
                  <c:v>283.78333333333336</c:v>
                </c:pt>
                <c:pt idx="17027">
                  <c:v>283.8</c:v>
                </c:pt>
                <c:pt idx="17028">
                  <c:v>283.81666666666666</c:v>
                </c:pt>
                <c:pt idx="17029">
                  <c:v>283.83333333333331</c:v>
                </c:pt>
                <c:pt idx="17030">
                  <c:v>283.85000000000002</c:v>
                </c:pt>
                <c:pt idx="17031">
                  <c:v>283.86666666666667</c:v>
                </c:pt>
                <c:pt idx="17032">
                  <c:v>283.88333333333333</c:v>
                </c:pt>
                <c:pt idx="17033">
                  <c:v>283.89999999999998</c:v>
                </c:pt>
                <c:pt idx="17034">
                  <c:v>283.91666666666669</c:v>
                </c:pt>
                <c:pt idx="17035">
                  <c:v>283.93333333333334</c:v>
                </c:pt>
                <c:pt idx="17036">
                  <c:v>283.95</c:v>
                </c:pt>
                <c:pt idx="17037">
                  <c:v>283.96666666666664</c:v>
                </c:pt>
                <c:pt idx="17038">
                  <c:v>283.98333333333335</c:v>
                </c:pt>
                <c:pt idx="17039">
                  <c:v>284</c:v>
                </c:pt>
                <c:pt idx="17040">
                  <c:v>284.01666666666665</c:v>
                </c:pt>
                <c:pt idx="17041">
                  <c:v>284.03333333333336</c:v>
                </c:pt>
                <c:pt idx="17042">
                  <c:v>284.05</c:v>
                </c:pt>
                <c:pt idx="17043">
                  <c:v>284.06666666666666</c:v>
                </c:pt>
                <c:pt idx="17044">
                  <c:v>284.08333333333331</c:v>
                </c:pt>
                <c:pt idx="17045">
                  <c:v>284.10000000000002</c:v>
                </c:pt>
                <c:pt idx="17046">
                  <c:v>284.11666666666667</c:v>
                </c:pt>
                <c:pt idx="17047">
                  <c:v>284.13333333333333</c:v>
                </c:pt>
                <c:pt idx="17048">
                  <c:v>284.14999999999998</c:v>
                </c:pt>
                <c:pt idx="17049">
                  <c:v>284.16666666666669</c:v>
                </c:pt>
                <c:pt idx="17050">
                  <c:v>284.18333333333334</c:v>
                </c:pt>
                <c:pt idx="17051">
                  <c:v>284.2</c:v>
                </c:pt>
                <c:pt idx="17052">
                  <c:v>284.21666666666664</c:v>
                </c:pt>
                <c:pt idx="17053">
                  <c:v>284.23333333333335</c:v>
                </c:pt>
                <c:pt idx="17054">
                  <c:v>284.25</c:v>
                </c:pt>
                <c:pt idx="17055">
                  <c:v>284.26666666666665</c:v>
                </c:pt>
                <c:pt idx="17056">
                  <c:v>284.28333333333336</c:v>
                </c:pt>
                <c:pt idx="17057">
                  <c:v>284.3</c:v>
                </c:pt>
                <c:pt idx="17058">
                  <c:v>284.31666666666666</c:v>
                </c:pt>
                <c:pt idx="17059">
                  <c:v>284.33333333333331</c:v>
                </c:pt>
                <c:pt idx="17060">
                  <c:v>284.35000000000002</c:v>
                </c:pt>
                <c:pt idx="17061">
                  <c:v>284.36666666666667</c:v>
                </c:pt>
                <c:pt idx="17062">
                  <c:v>284.38333333333333</c:v>
                </c:pt>
                <c:pt idx="17063">
                  <c:v>284.39999999999998</c:v>
                </c:pt>
                <c:pt idx="17064">
                  <c:v>284.41666666666669</c:v>
                </c:pt>
                <c:pt idx="17065">
                  <c:v>284.43333333333334</c:v>
                </c:pt>
                <c:pt idx="17066">
                  <c:v>284.45</c:v>
                </c:pt>
                <c:pt idx="17067">
                  <c:v>284.46666666666664</c:v>
                </c:pt>
                <c:pt idx="17068">
                  <c:v>284.48333333333335</c:v>
                </c:pt>
                <c:pt idx="17069">
                  <c:v>284.5</c:v>
                </c:pt>
                <c:pt idx="17070">
                  <c:v>284.51666666666665</c:v>
                </c:pt>
                <c:pt idx="17071">
                  <c:v>284.53333333333336</c:v>
                </c:pt>
                <c:pt idx="17072">
                  <c:v>284.55</c:v>
                </c:pt>
                <c:pt idx="17073">
                  <c:v>284.56666666666666</c:v>
                </c:pt>
                <c:pt idx="17074">
                  <c:v>284.58333333333331</c:v>
                </c:pt>
                <c:pt idx="17075">
                  <c:v>284.60000000000002</c:v>
                </c:pt>
                <c:pt idx="17076">
                  <c:v>284.61666666666667</c:v>
                </c:pt>
                <c:pt idx="17077">
                  <c:v>284.63333333333333</c:v>
                </c:pt>
                <c:pt idx="17078">
                  <c:v>284.64999999999998</c:v>
                </c:pt>
                <c:pt idx="17079">
                  <c:v>284.66666666666669</c:v>
                </c:pt>
                <c:pt idx="17080">
                  <c:v>284.68333333333334</c:v>
                </c:pt>
                <c:pt idx="17081">
                  <c:v>284.7</c:v>
                </c:pt>
                <c:pt idx="17082">
                  <c:v>284.71666666666664</c:v>
                </c:pt>
                <c:pt idx="17083">
                  <c:v>284.73333333333335</c:v>
                </c:pt>
                <c:pt idx="17084">
                  <c:v>284.75</c:v>
                </c:pt>
                <c:pt idx="17085">
                  <c:v>284.76666666666665</c:v>
                </c:pt>
                <c:pt idx="17086">
                  <c:v>284.78333333333336</c:v>
                </c:pt>
                <c:pt idx="17087">
                  <c:v>284.8</c:v>
                </c:pt>
                <c:pt idx="17088">
                  <c:v>284.81666666666666</c:v>
                </c:pt>
                <c:pt idx="17089">
                  <c:v>284.83333333333331</c:v>
                </c:pt>
                <c:pt idx="17090">
                  <c:v>284.85000000000002</c:v>
                </c:pt>
                <c:pt idx="17091">
                  <c:v>284.86666666666667</c:v>
                </c:pt>
                <c:pt idx="17092">
                  <c:v>284.88333333333333</c:v>
                </c:pt>
                <c:pt idx="17093">
                  <c:v>284.89999999999998</c:v>
                </c:pt>
                <c:pt idx="17094">
                  <c:v>284.91666666666669</c:v>
                </c:pt>
                <c:pt idx="17095">
                  <c:v>284.93333333333334</c:v>
                </c:pt>
                <c:pt idx="17096">
                  <c:v>284.95</c:v>
                </c:pt>
                <c:pt idx="17097">
                  <c:v>284.96666666666664</c:v>
                </c:pt>
                <c:pt idx="17098">
                  <c:v>284.98333333333335</c:v>
                </c:pt>
                <c:pt idx="17099">
                  <c:v>285</c:v>
                </c:pt>
                <c:pt idx="17100">
                  <c:v>285.01666666666665</c:v>
                </c:pt>
                <c:pt idx="17101">
                  <c:v>285.03333333333336</c:v>
                </c:pt>
                <c:pt idx="17102">
                  <c:v>285.05</c:v>
                </c:pt>
                <c:pt idx="17103">
                  <c:v>285.06666666666666</c:v>
                </c:pt>
                <c:pt idx="17104">
                  <c:v>285.08333333333331</c:v>
                </c:pt>
                <c:pt idx="17105">
                  <c:v>285.10000000000002</c:v>
                </c:pt>
                <c:pt idx="17106">
                  <c:v>285.11666666666667</c:v>
                </c:pt>
                <c:pt idx="17107">
                  <c:v>285.13333333333333</c:v>
                </c:pt>
                <c:pt idx="17108">
                  <c:v>285.14999999999998</c:v>
                </c:pt>
                <c:pt idx="17109">
                  <c:v>285.16666666666669</c:v>
                </c:pt>
                <c:pt idx="17110">
                  <c:v>285.18333333333334</c:v>
                </c:pt>
                <c:pt idx="17111">
                  <c:v>285.2</c:v>
                </c:pt>
                <c:pt idx="17112">
                  <c:v>285.21666666666664</c:v>
                </c:pt>
                <c:pt idx="17113">
                  <c:v>285.23333333333335</c:v>
                </c:pt>
                <c:pt idx="17114">
                  <c:v>285.25</c:v>
                </c:pt>
                <c:pt idx="17115">
                  <c:v>285.26666666666665</c:v>
                </c:pt>
                <c:pt idx="17116">
                  <c:v>285.28333333333336</c:v>
                </c:pt>
                <c:pt idx="17117">
                  <c:v>285.3</c:v>
                </c:pt>
                <c:pt idx="17118">
                  <c:v>285.31666666666666</c:v>
                </c:pt>
                <c:pt idx="17119">
                  <c:v>285.33333333333331</c:v>
                </c:pt>
                <c:pt idx="17120">
                  <c:v>285.35000000000002</c:v>
                </c:pt>
                <c:pt idx="17121">
                  <c:v>285.36666666666667</c:v>
                </c:pt>
                <c:pt idx="17122">
                  <c:v>285.38333333333333</c:v>
                </c:pt>
                <c:pt idx="17123">
                  <c:v>285.39999999999998</c:v>
                </c:pt>
                <c:pt idx="17124">
                  <c:v>285.41666666666669</c:v>
                </c:pt>
                <c:pt idx="17125">
                  <c:v>285.43333333333334</c:v>
                </c:pt>
                <c:pt idx="17126">
                  <c:v>285.45</c:v>
                </c:pt>
                <c:pt idx="17127">
                  <c:v>285.46666666666664</c:v>
                </c:pt>
                <c:pt idx="17128">
                  <c:v>285.48333333333335</c:v>
                </c:pt>
                <c:pt idx="17129">
                  <c:v>285.5</c:v>
                </c:pt>
                <c:pt idx="17130">
                  <c:v>285.51666666666665</c:v>
                </c:pt>
                <c:pt idx="17131">
                  <c:v>285.53333333333336</c:v>
                </c:pt>
                <c:pt idx="17132">
                  <c:v>285.55</c:v>
                </c:pt>
                <c:pt idx="17133">
                  <c:v>285.56666666666666</c:v>
                </c:pt>
                <c:pt idx="17134">
                  <c:v>285.58333333333331</c:v>
                </c:pt>
                <c:pt idx="17135">
                  <c:v>285.60000000000002</c:v>
                </c:pt>
                <c:pt idx="17136">
                  <c:v>285.61666666666667</c:v>
                </c:pt>
                <c:pt idx="17137">
                  <c:v>285.63333333333333</c:v>
                </c:pt>
                <c:pt idx="17138">
                  <c:v>285.64999999999998</c:v>
                </c:pt>
                <c:pt idx="17139">
                  <c:v>285.66666666666669</c:v>
                </c:pt>
                <c:pt idx="17140">
                  <c:v>285.68333333333334</c:v>
                </c:pt>
                <c:pt idx="17141">
                  <c:v>285.7</c:v>
                </c:pt>
                <c:pt idx="17142">
                  <c:v>285.71666666666664</c:v>
                </c:pt>
                <c:pt idx="17143">
                  <c:v>285.73333333333335</c:v>
                </c:pt>
                <c:pt idx="17144">
                  <c:v>285.75</c:v>
                </c:pt>
                <c:pt idx="17145">
                  <c:v>285.76666666666665</c:v>
                </c:pt>
                <c:pt idx="17146">
                  <c:v>285.78333333333336</c:v>
                </c:pt>
                <c:pt idx="17147">
                  <c:v>285.8</c:v>
                </c:pt>
                <c:pt idx="17148">
                  <c:v>285.81666666666666</c:v>
                </c:pt>
                <c:pt idx="17149">
                  <c:v>285.83333333333331</c:v>
                </c:pt>
                <c:pt idx="17150">
                  <c:v>285.85000000000002</c:v>
                </c:pt>
                <c:pt idx="17151">
                  <c:v>285.86666666666667</c:v>
                </c:pt>
                <c:pt idx="17152">
                  <c:v>285.88333333333333</c:v>
                </c:pt>
                <c:pt idx="17153">
                  <c:v>285.89999999999998</c:v>
                </c:pt>
                <c:pt idx="17154">
                  <c:v>285.91666666666669</c:v>
                </c:pt>
                <c:pt idx="17155">
                  <c:v>285.93333333333334</c:v>
                </c:pt>
                <c:pt idx="17156">
                  <c:v>285.95</c:v>
                </c:pt>
                <c:pt idx="17157">
                  <c:v>285.96666666666664</c:v>
                </c:pt>
                <c:pt idx="17158">
                  <c:v>285.98333333333335</c:v>
                </c:pt>
                <c:pt idx="17159">
                  <c:v>286</c:v>
                </c:pt>
                <c:pt idx="17160">
                  <c:v>286.01666666666665</c:v>
                </c:pt>
                <c:pt idx="17161">
                  <c:v>286.03333333333336</c:v>
                </c:pt>
                <c:pt idx="17162">
                  <c:v>286.05</c:v>
                </c:pt>
                <c:pt idx="17163">
                  <c:v>286.06666666666666</c:v>
                </c:pt>
                <c:pt idx="17164">
                  <c:v>286.08333333333331</c:v>
                </c:pt>
                <c:pt idx="17165">
                  <c:v>286.10000000000002</c:v>
                </c:pt>
                <c:pt idx="17166">
                  <c:v>286.11666666666667</c:v>
                </c:pt>
                <c:pt idx="17167">
                  <c:v>286.13333333333333</c:v>
                </c:pt>
                <c:pt idx="17168">
                  <c:v>286.14999999999998</c:v>
                </c:pt>
                <c:pt idx="17169">
                  <c:v>286.16666666666669</c:v>
                </c:pt>
                <c:pt idx="17170">
                  <c:v>286.18333333333334</c:v>
                </c:pt>
                <c:pt idx="17171">
                  <c:v>286.2</c:v>
                </c:pt>
                <c:pt idx="17172">
                  <c:v>286.21666666666664</c:v>
                </c:pt>
                <c:pt idx="17173">
                  <c:v>286.23333333333335</c:v>
                </c:pt>
                <c:pt idx="17174">
                  <c:v>286.25</c:v>
                </c:pt>
                <c:pt idx="17175">
                  <c:v>286.26666666666665</c:v>
                </c:pt>
                <c:pt idx="17176">
                  <c:v>286.28333333333336</c:v>
                </c:pt>
                <c:pt idx="17177">
                  <c:v>286.3</c:v>
                </c:pt>
                <c:pt idx="17178">
                  <c:v>286.31666666666666</c:v>
                </c:pt>
                <c:pt idx="17179">
                  <c:v>286.33333333333331</c:v>
                </c:pt>
                <c:pt idx="17180">
                  <c:v>286.35000000000002</c:v>
                </c:pt>
                <c:pt idx="17181">
                  <c:v>286.36666666666667</c:v>
                </c:pt>
                <c:pt idx="17182">
                  <c:v>286.38333333333333</c:v>
                </c:pt>
                <c:pt idx="17183">
                  <c:v>286.39999999999998</c:v>
                </c:pt>
                <c:pt idx="17184">
                  <c:v>286.41666666666669</c:v>
                </c:pt>
                <c:pt idx="17185">
                  <c:v>286.43333333333334</c:v>
                </c:pt>
                <c:pt idx="17186">
                  <c:v>286.45</c:v>
                </c:pt>
                <c:pt idx="17187">
                  <c:v>286.46666666666664</c:v>
                </c:pt>
                <c:pt idx="17188">
                  <c:v>286.48333333333335</c:v>
                </c:pt>
                <c:pt idx="17189">
                  <c:v>286.5</c:v>
                </c:pt>
                <c:pt idx="17190">
                  <c:v>286.51666666666665</c:v>
                </c:pt>
                <c:pt idx="17191">
                  <c:v>286.53333333333336</c:v>
                </c:pt>
                <c:pt idx="17192">
                  <c:v>286.55</c:v>
                </c:pt>
                <c:pt idx="17193">
                  <c:v>286.56666666666666</c:v>
                </c:pt>
                <c:pt idx="17194">
                  <c:v>286.58333333333331</c:v>
                </c:pt>
                <c:pt idx="17195">
                  <c:v>286.60000000000002</c:v>
                </c:pt>
                <c:pt idx="17196">
                  <c:v>286.61666666666667</c:v>
                </c:pt>
                <c:pt idx="17197">
                  <c:v>286.63333333333333</c:v>
                </c:pt>
                <c:pt idx="17198">
                  <c:v>286.64999999999998</c:v>
                </c:pt>
                <c:pt idx="17199">
                  <c:v>286.66666666666669</c:v>
                </c:pt>
                <c:pt idx="17200">
                  <c:v>286.68333333333334</c:v>
                </c:pt>
                <c:pt idx="17201">
                  <c:v>286.7</c:v>
                </c:pt>
                <c:pt idx="17202">
                  <c:v>286.71666666666664</c:v>
                </c:pt>
                <c:pt idx="17203">
                  <c:v>286.73333333333335</c:v>
                </c:pt>
                <c:pt idx="17204">
                  <c:v>286.75</c:v>
                </c:pt>
                <c:pt idx="17205">
                  <c:v>286.76666666666665</c:v>
                </c:pt>
                <c:pt idx="17206">
                  <c:v>286.78333333333336</c:v>
                </c:pt>
                <c:pt idx="17207">
                  <c:v>286.8</c:v>
                </c:pt>
                <c:pt idx="17208">
                  <c:v>286.81666666666666</c:v>
                </c:pt>
                <c:pt idx="17209">
                  <c:v>286.83333333333331</c:v>
                </c:pt>
                <c:pt idx="17210">
                  <c:v>286.85000000000002</c:v>
                </c:pt>
                <c:pt idx="17211">
                  <c:v>286.86666666666667</c:v>
                </c:pt>
                <c:pt idx="17212">
                  <c:v>286.88333333333333</c:v>
                </c:pt>
                <c:pt idx="17213">
                  <c:v>286.89999999999998</c:v>
                </c:pt>
                <c:pt idx="17214">
                  <c:v>286.91666666666669</c:v>
                </c:pt>
                <c:pt idx="17215">
                  <c:v>286.93333333333334</c:v>
                </c:pt>
                <c:pt idx="17216">
                  <c:v>286.95</c:v>
                </c:pt>
                <c:pt idx="17217">
                  <c:v>286.96666666666664</c:v>
                </c:pt>
                <c:pt idx="17218">
                  <c:v>286.98333333333335</c:v>
                </c:pt>
                <c:pt idx="17219">
                  <c:v>287</c:v>
                </c:pt>
                <c:pt idx="17220">
                  <c:v>287.01666666666665</c:v>
                </c:pt>
                <c:pt idx="17221">
                  <c:v>287.03333333333336</c:v>
                </c:pt>
                <c:pt idx="17222">
                  <c:v>287.05</c:v>
                </c:pt>
                <c:pt idx="17223">
                  <c:v>287.06666666666666</c:v>
                </c:pt>
                <c:pt idx="17224">
                  <c:v>287.08333333333331</c:v>
                </c:pt>
                <c:pt idx="17225">
                  <c:v>287.10000000000002</c:v>
                </c:pt>
                <c:pt idx="17226">
                  <c:v>287.11666666666667</c:v>
                </c:pt>
                <c:pt idx="17227">
                  <c:v>287.13333333333333</c:v>
                </c:pt>
                <c:pt idx="17228">
                  <c:v>287.14999999999998</c:v>
                </c:pt>
                <c:pt idx="17229">
                  <c:v>287.16666666666669</c:v>
                </c:pt>
                <c:pt idx="17230">
                  <c:v>287.18333333333334</c:v>
                </c:pt>
                <c:pt idx="17231">
                  <c:v>287.2</c:v>
                </c:pt>
                <c:pt idx="17232">
                  <c:v>287.21666666666664</c:v>
                </c:pt>
                <c:pt idx="17233">
                  <c:v>287.23333333333335</c:v>
                </c:pt>
                <c:pt idx="17234">
                  <c:v>287.25</c:v>
                </c:pt>
                <c:pt idx="17235">
                  <c:v>287.26666666666665</c:v>
                </c:pt>
                <c:pt idx="17236">
                  <c:v>287.28333333333336</c:v>
                </c:pt>
                <c:pt idx="17237">
                  <c:v>287.3</c:v>
                </c:pt>
                <c:pt idx="17238">
                  <c:v>287.31666666666666</c:v>
                </c:pt>
                <c:pt idx="17239">
                  <c:v>287.33333333333331</c:v>
                </c:pt>
                <c:pt idx="17240">
                  <c:v>287.35000000000002</c:v>
                </c:pt>
                <c:pt idx="17241">
                  <c:v>287.36666666666667</c:v>
                </c:pt>
                <c:pt idx="17242">
                  <c:v>287.38333333333333</c:v>
                </c:pt>
                <c:pt idx="17243">
                  <c:v>287.39999999999998</c:v>
                </c:pt>
                <c:pt idx="17244">
                  <c:v>287.41666666666669</c:v>
                </c:pt>
                <c:pt idx="17245">
                  <c:v>287.43333333333334</c:v>
                </c:pt>
                <c:pt idx="17246">
                  <c:v>287.45</c:v>
                </c:pt>
                <c:pt idx="17247">
                  <c:v>287.46666666666664</c:v>
                </c:pt>
                <c:pt idx="17248">
                  <c:v>287.48333333333335</c:v>
                </c:pt>
                <c:pt idx="17249">
                  <c:v>287.5</c:v>
                </c:pt>
                <c:pt idx="17250">
                  <c:v>287.51666666666665</c:v>
                </c:pt>
                <c:pt idx="17251">
                  <c:v>287.53333333333336</c:v>
                </c:pt>
                <c:pt idx="17252">
                  <c:v>287.55</c:v>
                </c:pt>
                <c:pt idx="17253">
                  <c:v>287.56666666666666</c:v>
                </c:pt>
                <c:pt idx="17254">
                  <c:v>287.58333333333331</c:v>
                </c:pt>
                <c:pt idx="17255">
                  <c:v>287.60000000000002</c:v>
                </c:pt>
                <c:pt idx="17256">
                  <c:v>287.61666666666667</c:v>
                </c:pt>
                <c:pt idx="17257">
                  <c:v>287.63333333333333</c:v>
                </c:pt>
                <c:pt idx="17258">
                  <c:v>287.64999999999998</c:v>
                </c:pt>
                <c:pt idx="17259">
                  <c:v>287.66666666666669</c:v>
                </c:pt>
                <c:pt idx="17260">
                  <c:v>287.68333333333334</c:v>
                </c:pt>
                <c:pt idx="17261">
                  <c:v>287.7</c:v>
                </c:pt>
                <c:pt idx="17262">
                  <c:v>287.71666666666664</c:v>
                </c:pt>
                <c:pt idx="17263">
                  <c:v>287.73333333333335</c:v>
                </c:pt>
                <c:pt idx="17264">
                  <c:v>287.75</c:v>
                </c:pt>
                <c:pt idx="17265">
                  <c:v>287.76666666666665</c:v>
                </c:pt>
                <c:pt idx="17266">
                  <c:v>287.78333333333336</c:v>
                </c:pt>
                <c:pt idx="17267">
                  <c:v>287.8</c:v>
                </c:pt>
                <c:pt idx="17268">
                  <c:v>287.81666666666666</c:v>
                </c:pt>
                <c:pt idx="17269">
                  <c:v>287.83333333333331</c:v>
                </c:pt>
                <c:pt idx="17270">
                  <c:v>287.85000000000002</c:v>
                </c:pt>
                <c:pt idx="17271">
                  <c:v>287.86666666666667</c:v>
                </c:pt>
                <c:pt idx="17272">
                  <c:v>287.88333333333333</c:v>
                </c:pt>
                <c:pt idx="17273">
                  <c:v>287.89999999999998</c:v>
                </c:pt>
                <c:pt idx="17274">
                  <c:v>287.91666666666669</c:v>
                </c:pt>
                <c:pt idx="17275">
                  <c:v>287.93333333333334</c:v>
                </c:pt>
                <c:pt idx="17276">
                  <c:v>287.95</c:v>
                </c:pt>
                <c:pt idx="17277">
                  <c:v>287.96666666666664</c:v>
                </c:pt>
                <c:pt idx="17278">
                  <c:v>287.98333333333335</c:v>
                </c:pt>
                <c:pt idx="17279">
                  <c:v>288</c:v>
                </c:pt>
                <c:pt idx="17280">
                  <c:v>288.01666666666665</c:v>
                </c:pt>
                <c:pt idx="17281">
                  <c:v>288.03333333333336</c:v>
                </c:pt>
                <c:pt idx="17282">
                  <c:v>288.05</c:v>
                </c:pt>
                <c:pt idx="17283">
                  <c:v>288.06666666666666</c:v>
                </c:pt>
                <c:pt idx="17284">
                  <c:v>288.08333333333331</c:v>
                </c:pt>
                <c:pt idx="17285">
                  <c:v>288.10000000000002</c:v>
                </c:pt>
                <c:pt idx="17286">
                  <c:v>288.11666666666667</c:v>
                </c:pt>
                <c:pt idx="17287">
                  <c:v>288.13333333333333</c:v>
                </c:pt>
                <c:pt idx="17288">
                  <c:v>288.14999999999998</c:v>
                </c:pt>
                <c:pt idx="17289">
                  <c:v>288.16666666666669</c:v>
                </c:pt>
                <c:pt idx="17290">
                  <c:v>288.18333333333334</c:v>
                </c:pt>
                <c:pt idx="17291">
                  <c:v>288.2</c:v>
                </c:pt>
                <c:pt idx="17292">
                  <c:v>288.21666666666664</c:v>
                </c:pt>
                <c:pt idx="17293">
                  <c:v>288.23333333333335</c:v>
                </c:pt>
                <c:pt idx="17294">
                  <c:v>288.25</c:v>
                </c:pt>
                <c:pt idx="17295">
                  <c:v>288.26666666666665</c:v>
                </c:pt>
                <c:pt idx="17296">
                  <c:v>288.28333333333336</c:v>
                </c:pt>
                <c:pt idx="17297">
                  <c:v>288.3</c:v>
                </c:pt>
                <c:pt idx="17298">
                  <c:v>288.31666666666666</c:v>
                </c:pt>
                <c:pt idx="17299">
                  <c:v>288.33333333333331</c:v>
                </c:pt>
                <c:pt idx="17300">
                  <c:v>288.35000000000002</c:v>
                </c:pt>
                <c:pt idx="17301">
                  <c:v>288.36666666666667</c:v>
                </c:pt>
                <c:pt idx="17302">
                  <c:v>288.38333333333333</c:v>
                </c:pt>
                <c:pt idx="17303">
                  <c:v>288.39999999999998</c:v>
                </c:pt>
                <c:pt idx="17304">
                  <c:v>288.41666666666669</c:v>
                </c:pt>
                <c:pt idx="17305">
                  <c:v>288.43333333333334</c:v>
                </c:pt>
                <c:pt idx="17306">
                  <c:v>288.45</c:v>
                </c:pt>
                <c:pt idx="17307">
                  <c:v>288.46666666666664</c:v>
                </c:pt>
                <c:pt idx="17308">
                  <c:v>288.48333333333335</c:v>
                </c:pt>
                <c:pt idx="17309">
                  <c:v>288.5</c:v>
                </c:pt>
                <c:pt idx="17310">
                  <c:v>288.51666666666665</c:v>
                </c:pt>
                <c:pt idx="17311">
                  <c:v>288.53333333333336</c:v>
                </c:pt>
                <c:pt idx="17312">
                  <c:v>288.55</c:v>
                </c:pt>
                <c:pt idx="17313">
                  <c:v>288.56666666666666</c:v>
                </c:pt>
                <c:pt idx="17314">
                  <c:v>288.58333333333331</c:v>
                </c:pt>
                <c:pt idx="17315">
                  <c:v>288.60000000000002</c:v>
                </c:pt>
                <c:pt idx="17316">
                  <c:v>288.61666666666667</c:v>
                </c:pt>
                <c:pt idx="17317">
                  <c:v>288.63333333333333</c:v>
                </c:pt>
                <c:pt idx="17318">
                  <c:v>288.64999999999998</c:v>
                </c:pt>
                <c:pt idx="17319">
                  <c:v>288.66666666666669</c:v>
                </c:pt>
                <c:pt idx="17320">
                  <c:v>288.68333333333334</c:v>
                </c:pt>
                <c:pt idx="17321">
                  <c:v>288.7</c:v>
                </c:pt>
                <c:pt idx="17322">
                  <c:v>288.71666666666664</c:v>
                </c:pt>
                <c:pt idx="17323">
                  <c:v>288.73333333333335</c:v>
                </c:pt>
                <c:pt idx="17324">
                  <c:v>288.75</c:v>
                </c:pt>
                <c:pt idx="17325">
                  <c:v>288.76666666666665</c:v>
                </c:pt>
                <c:pt idx="17326">
                  <c:v>288.78333333333336</c:v>
                </c:pt>
                <c:pt idx="17327">
                  <c:v>288.8</c:v>
                </c:pt>
                <c:pt idx="17328">
                  <c:v>288.81666666666666</c:v>
                </c:pt>
                <c:pt idx="17329">
                  <c:v>288.83333333333331</c:v>
                </c:pt>
                <c:pt idx="17330">
                  <c:v>288.85000000000002</c:v>
                </c:pt>
                <c:pt idx="17331">
                  <c:v>288.86666666666667</c:v>
                </c:pt>
                <c:pt idx="17332">
                  <c:v>288.88333333333333</c:v>
                </c:pt>
                <c:pt idx="17333">
                  <c:v>288.89999999999998</c:v>
                </c:pt>
                <c:pt idx="17334">
                  <c:v>288.91666666666669</c:v>
                </c:pt>
                <c:pt idx="17335">
                  <c:v>288.93333333333334</c:v>
                </c:pt>
                <c:pt idx="17336">
                  <c:v>288.95</c:v>
                </c:pt>
                <c:pt idx="17337">
                  <c:v>288.96666666666664</c:v>
                </c:pt>
                <c:pt idx="17338">
                  <c:v>288.98333333333335</c:v>
                </c:pt>
                <c:pt idx="17339">
                  <c:v>289</c:v>
                </c:pt>
                <c:pt idx="17340">
                  <c:v>289.01666666666665</c:v>
                </c:pt>
                <c:pt idx="17341">
                  <c:v>289.03333333333336</c:v>
                </c:pt>
                <c:pt idx="17342">
                  <c:v>289.05</c:v>
                </c:pt>
                <c:pt idx="17343">
                  <c:v>289.06666666666666</c:v>
                </c:pt>
                <c:pt idx="17344">
                  <c:v>289.08333333333331</c:v>
                </c:pt>
                <c:pt idx="17345">
                  <c:v>289.10000000000002</c:v>
                </c:pt>
                <c:pt idx="17346">
                  <c:v>289.11666666666667</c:v>
                </c:pt>
                <c:pt idx="17347">
                  <c:v>289.13333333333333</c:v>
                </c:pt>
                <c:pt idx="17348">
                  <c:v>289.14999999999998</c:v>
                </c:pt>
                <c:pt idx="17349">
                  <c:v>289.16666666666669</c:v>
                </c:pt>
                <c:pt idx="17350">
                  <c:v>289.18333333333334</c:v>
                </c:pt>
                <c:pt idx="17351">
                  <c:v>289.2</c:v>
                </c:pt>
                <c:pt idx="17352">
                  <c:v>289.21666666666664</c:v>
                </c:pt>
                <c:pt idx="17353">
                  <c:v>289.23333333333335</c:v>
                </c:pt>
                <c:pt idx="17354">
                  <c:v>289.25</c:v>
                </c:pt>
                <c:pt idx="17355">
                  <c:v>289.26666666666665</c:v>
                </c:pt>
                <c:pt idx="17356">
                  <c:v>289.28333333333336</c:v>
                </c:pt>
                <c:pt idx="17357">
                  <c:v>289.3</c:v>
                </c:pt>
                <c:pt idx="17358">
                  <c:v>289.31666666666666</c:v>
                </c:pt>
                <c:pt idx="17359">
                  <c:v>289.33333333333331</c:v>
                </c:pt>
                <c:pt idx="17360">
                  <c:v>289.35000000000002</c:v>
                </c:pt>
                <c:pt idx="17361">
                  <c:v>289.36666666666667</c:v>
                </c:pt>
                <c:pt idx="17362">
                  <c:v>289.38333333333333</c:v>
                </c:pt>
                <c:pt idx="17363">
                  <c:v>289.39999999999998</c:v>
                </c:pt>
                <c:pt idx="17364">
                  <c:v>289.41666666666669</c:v>
                </c:pt>
                <c:pt idx="17365">
                  <c:v>289.43333333333334</c:v>
                </c:pt>
                <c:pt idx="17366">
                  <c:v>289.45</c:v>
                </c:pt>
                <c:pt idx="17367">
                  <c:v>289.46666666666664</c:v>
                </c:pt>
                <c:pt idx="17368">
                  <c:v>289.48333333333335</c:v>
                </c:pt>
                <c:pt idx="17369">
                  <c:v>289.5</c:v>
                </c:pt>
                <c:pt idx="17370">
                  <c:v>289.51666666666665</c:v>
                </c:pt>
                <c:pt idx="17371">
                  <c:v>289.53333333333336</c:v>
                </c:pt>
                <c:pt idx="17372">
                  <c:v>289.55</c:v>
                </c:pt>
                <c:pt idx="17373">
                  <c:v>289.56666666666666</c:v>
                </c:pt>
                <c:pt idx="17374">
                  <c:v>289.58333333333331</c:v>
                </c:pt>
                <c:pt idx="17375">
                  <c:v>289.60000000000002</c:v>
                </c:pt>
                <c:pt idx="17376">
                  <c:v>289.61666666666667</c:v>
                </c:pt>
                <c:pt idx="17377">
                  <c:v>289.63333333333333</c:v>
                </c:pt>
                <c:pt idx="17378">
                  <c:v>289.64999999999998</c:v>
                </c:pt>
                <c:pt idx="17379">
                  <c:v>289.66666666666669</c:v>
                </c:pt>
                <c:pt idx="17380">
                  <c:v>289.68333333333334</c:v>
                </c:pt>
                <c:pt idx="17381">
                  <c:v>289.7</c:v>
                </c:pt>
                <c:pt idx="17382">
                  <c:v>289.71666666666664</c:v>
                </c:pt>
                <c:pt idx="17383">
                  <c:v>289.73333333333335</c:v>
                </c:pt>
                <c:pt idx="17384">
                  <c:v>289.75</c:v>
                </c:pt>
                <c:pt idx="17385">
                  <c:v>289.76666666666665</c:v>
                </c:pt>
                <c:pt idx="17386">
                  <c:v>289.78333333333336</c:v>
                </c:pt>
                <c:pt idx="17387">
                  <c:v>289.8</c:v>
                </c:pt>
                <c:pt idx="17388">
                  <c:v>289.81666666666666</c:v>
                </c:pt>
                <c:pt idx="17389">
                  <c:v>289.83333333333331</c:v>
                </c:pt>
                <c:pt idx="17390">
                  <c:v>289.85000000000002</c:v>
                </c:pt>
                <c:pt idx="17391">
                  <c:v>289.86666666666667</c:v>
                </c:pt>
                <c:pt idx="17392">
                  <c:v>289.88333333333333</c:v>
                </c:pt>
                <c:pt idx="17393">
                  <c:v>289.89999999999998</c:v>
                </c:pt>
                <c:pt idx="17394">
                  <c:v>289.91666666666669</c:v>
                </c:pt>
                <c:pt idx="17395">
                  <c:v>289.93333333333334</c:v>
                </c:pt>
                <c:pt idx="17396">
                  <c:v>289.95</c:v>
                </c:pt>
                <c:pt idx="17397">
                  <c:v>289.96666666666664</c:v>
                </c:pt>
                <c:pt idx="17398">
                  <c:v>289.98333333333335</c:v>
                </c:pt>
                <c:pt idx="17399">
                  <c:v>290</c:v>
                </c:pt>
                <c:pt idx="17400">
                  <c:v>290.01666666666665</c:v>
                </c:pt>
                <c:pt idx="17401">
                  <c:v>290.03333333333336</c:v>
                </c:pt>
                <c:pt idx="17402">
                  <c:v>290.05</c:v>
                </c:pt>
                <c:pt idx="17403">
                  <c:v>290.06666666666666</c:v>
                </c:pt>
                <c:pt idx="17404">
                  <c:v>290.08333333333331</c:v>
                </c:pt>
                <c:pt idx="17405">
                  <c:v>290.10000000000002</c:v>
                </c:pt>
                <c:pt idx="17406">
                  <c:v>290.11666666666667</c:v>
                </c:pt>
                <c:pt idx="17407">
                  <c:v>290.13333333333333</c:v>
                </c:pt>
                <c:pt idx="17408">
                  <c:v>290.14999999999998</c:v>
                </c:pt>
                <c:pt idx="17409">
                  <c:v>290.16666666666669</c:v>
                </c:pt>
                <c:pt idx="17410">
                  <c:v>290.18333333333334</c:v>
                </c:pt>
                <c:pt idx="17411">
                  <c:v>290.2</c:v>
                </c:pt>
                <c:pt idx="17412">
                  <c:v>290.21666666666664</c:v>
                </c:pt>
                <c:pt idx="17413">
                  <c:v>290.23333333333335</c:v>
                </c:pt>
                <c:pt idx="17414">
                  <c:v>290.25</c:v>
                </c:pt>
                <c:pt idx="17415">
                  <c:v>290.26666666666665</c:v>
                </c:pt>
                <c:pt idx="17416">
                  <c:v>290.28333333333336</c:v>
                </c:pt>
                <c:pt idx="17417">
                  <c:v>290.3</c:v>
                </c:pt>
                <c:pt idx="17418">
                  <c:v>290.31666666666666</c:v>
                </c:pt>
                <c:pt idx="17419">
                  <c:v>290.33333333333331</c:v>
                </c:pt>
                <c:pt idx="17420">
                  <c:v>290.35000000000002</c:v>
                </c:pt>
                <c:pt idx="17421">
                  <c:v>290.36666666666667</c:v>
                </c:pt>
                <c:pt idx="17422">
                  <c:v>290.38333333333333</c:v>
                </c:pt>
                <c:pt idx="17423">
                  <c:v>290.39999999999998</c:v>
                </c:pt>
                <c:pt idx="17424">
                  <c:v>290.41666666666669</c:v>
                </c:pt>
                <c:pt idx="17425">
                  <c:v>290.43333333333334</c:v>
                </c:pt>
                <c:pt idx="17426">
                  <c:v>290.45</c:v>
                </c:pt>
                <c:pt idx="17427">
                  <c:v>290.46666666666664</c:v>
                </c:pt>
                <c:pt idx="17428">
                  <c:v>290.48333333333335</c:v>
                </c:pt>
                <c:pt idx="17429">
                  <c:v>290.5</c:v>
                </c:pt>
                <c:pt idx="17430">
                  <c:v>290.51666666666665</c:v>
                </c:pt>
                <c:pt idx="17431">
                  <c:v>290.53333333333336</c:v>
                </c:pt>
                <c:pt idx="17432">
                  <c:v>290.55</c:v>
                </c:pt>
                <c:pt idx="17433">
                  <c:v>290.56666666666666</c:v>
                </c:pt>
                <c:pt idx="17434">
                  <c:v>290.58333333333331</c:v>
                </c:pt>
                <c:pt idx="17435">
                  <c:v>290.60000000000002</c:v>
                </c:pt>
                <c:pt idx="17436">
                  <c:v>290.61666666666667</c:v>
                </c:pt>
                <c:pt idx="17437">
                  <c:v>290.63333333333333</c:v>
                </c:pt>
                <c:pt idx="17438">
                  <c:v>290.64999999999998</c:v>
                </c:pt>
                <c:pt idx="17439">
                  <c:v>290.66666666666669</c:v>
                </c:pt>
                <c:pt idx="17440">
                  <c:v>290.68333333333334</c:v>
                </c:pt>
                <c:pt idx="17441">
                  <c:v>290.7</c:v>
                </c:pt>
                <c:pt idx="17442">
                  <c:v>290.71666666666664</c:v>
                </c:pt>
                <c:pt idx="17443">
                  <c:v>290.73333333333335</c:v>
                </c:pt>
                <c:pt idx="17444">
                  <c:v>290.75</c:v>
                </c:pt>
                <c:pt idx="17445">
                  <c:v>290.76666666666665</c:v>
                </c:pt>
                <c:pt idx="17446">
                  <c:v>290.78333333333336</c:v>
                </c:pt>
                <c:pt idx="17447">
                  <c:v>290.8</c:v>
                </c:pt>
                <c:pt idx="17448">
                  <c:v>290.81666666666666</c:v>
                </c:pt>
                <c:pt idx="17449">
                  <c:v>290.83333333333331</c:v>
                </c:pt>
                <c:pt idx="17450">
                  <c:v>290.85000000000002</c:v>
                </c:pt>
                <c:pt idx="17451">
                  <c:v>290.86666666666667</c:v>
                </c:pt>
                <c:pt idx="17452">
                  <c:v>290.88333333333333</c:v>
                </c:pt>
                <c:pt idx="17453">
                  <c:v>290.89999999999998</c:v>
                </c:pt>
                <c:pt idx="17454">
                  <c:v>290.91666666666669</c:v>
                </c:pt>
                <c:pt idx="17455">
                  <c:v>290.93333333333334</c:v>
                </c:pt>
                <c:pt idx="17456">
                  <c:v>290.95</c:v>
                </c:pt>
                <c:pt idx="17457">
                  <c:v>290.96666666666664</c:v>
                </c:pt>
                <c:pt idx="17458">
                  <c:v>290.98333333333335</c:v>
                </c:pt>
                <c:pt idx="17459">
                  <c:v>291</c:v>
                </c:pt>
                <c:pt idx="17460">
                  <c:v>291.01666666666665</c:v>
                </c:pt>
                <c:pt idx="17461">
                  <c:v>291.03333333333336</c:v>
                </c:pt>
                <c:pt idx="17462">
                  <c:v>291.05</c:v>
                </c:pt>
                <c:pt idx="17463">
                  <c:v>291.06666666666666</c:v>
                </c:pt>
                <c:pt idx="17464">
                  <c:v>291.08333333333331</c:v>
                </c:pt>
                <c:pt idx="17465">
                  <c:v>291.10000000000002</c:v>
                </c:pt>
                <c:pt idx="17466">
                  <c:v>291.11666666666667</c:v>
                </c:pt>
                <c:pt idx="17467">
                  <c:v>291.13333333333333</c:v>
                </c:pt>
                <c:pt idx="17468">
                  <c:v>291.14999999999998</c:v>
                </c:pt>
                <c:pt idx="17469">
                  <c:v>291.16666666666669</c:v>
                </c:pt>
                <c:pt idx="17470">
                  <c:v>291.18333333333334</c:v>
                </c:pt>
                <c:pt idx="17471">
                  <c:v>291.2</c:v>
                </c:pt>
                <c:pt idx="17472">
                  <c:v>291.21666666666664</c:v>
                </c:pt>
                <c:pt idx="17473">
                  <c:v>291.23333333333335</c:v>
                </c:pt>
                <c:pt idx="17474">
                  <c:v>291.25</c:v>
                </c:pt>
                <c:pt idx="17475">
                  <c:v>291.26666666666665</c:v>
                </c:pt>
                <c:pt idx="17476">
                  <c:v>291.28333333333336</c:v>
                </c:pt>
                <c:pt idx="17477">
                  <c:v>291.3</c:v>
                </c:pt>
                <c:pt idx="17478">
                  <c:v>291.31666666666666</c:v>
                </c:pt>
                <c:pt idx="17479">
                  <c:v>291.33333333333331</c:v>
                </c:pt>
                <c:pt idx="17480">
                  <c:v>291.35000000000002</c:v>
                </c:pt>
                <c:pt idx="17481">
                  <c:v>291.36666666666667</c:v>
                </c:pt>
                <c:pt idx="17482">
                  <c:v>291.38333333333333</c:v>
                </c:pt>
                <c:pt idx="17483">
                  <c:v>291.39999999999998</c:v>
                </c:pt>
                <c:pt idx="17484">
                  <c:v>291.41666666666669</c:v>
                </c:pt>
                <c:pt idx="17485">
                  <c:v>291.43333333333334</c:v>
                </c:pt>
                <c:pt idx="17486">
                  <c:v>291.45</c:v>
                </c:pt>
                <c:pt idx="17487">
                  <c:v>291.46666666666664</c:v>
                </c:pt>
                <c:pt idx="17488">
                  <c:v>291.48333333333335</c:v>
                </c:pt>
                <c:pt idx="17489">
                  <c:v>291.5</c:v>
                </c:pt>
                <c:pt idx="17490">
                  <c:v>291.51666666666665</c:v>
                </c:pt>
                <c:pt idx="17491">
                  <c:v>291.53333333333336</c:v>
                </c:pt>
                <c:pt idx="17492">
                  <c:v>291.55</c:v>
                </c:pt>
                <c:pt idx="17493">
                  <c:v>291.56666666666666</c:v>
                </c:pt>
                <c:pt idx="17494">
                  <c:v>291.58333333333331</c:v>
                </c:pt>
                <c:pt idx="17495">
                  <c:v>291.60000000000002</c:v>
                </c:pt>
                <c:pt idx="17496">
                  <c:v>291.61666666666667</c:v>
                </c:pt>
                <c:pt idx="17497">
                  <c:v>291.63333333333333</c:v>
                </c:pt>
                <c:pt idx="17498">
                  <c:v>291.64999999999998</c:v>
                </c:pt>
                <c:pt idx="17499">
                  <c:v>291.66666666666669</c:v>
                </c:pt>
                <c:pt idx="17500">
                  <c:v>291.68333333333334</c:v>
                </c:pt>
                <c:pt idx="17501">
                  <c:v>291.7</c:v>
                </c:pt>
                <c:pt idx="17502">
                  <c:v>291.71666666666664</c:v>
                </c:pt>
                <c:pt idx="17503">
                  <c:v>291.73333333333335</c:v>
                </c:pt>
                <c:pt idx="17504">
                  <c:v>291.75</c:v>
                </c:pt>
                <c:pt idx="17505">
                  <c:v>291.76666666666665</c:v>
                </c:pt>
                <c:pt idx="17506">
                  <c:v>291.78333333333336</c:v>
                </c:pt>
                <c:pt idx="17507">
                  <c:v>291.8</c:v>
                </c:pt>
                <c:pt idx="17508">
                  <c:v>291.81666666666666</c:v>
                </c:pt>
                <c:pt idx="17509">
                  <c:v>291.83333333333331</c:v>
                </c:pt>
                <c:pt idx="17510">
                  <c:v>291.85000000000002</c:v>
                </c:pt>
                <c:pt idx="17511">
                  <c:v>291.86666666666667</c:v>
                </c:pt>
                <c:pt idx="17512">
                  <c:v>291.88333333333333</c:v>
                </c:pt>
                <c:pt idx="17513">
                  <c:v>291.89999999999998</c:v>
                </c:pt>
                <c:pt idx="17514">
                  <c:v>291.91666666666669</c:v>
                </c:pt>
                <c:pt idx="17515">
                  <c:v>291.93333333333334</c:v>
                </c:pt>
                <c:pt idx="17516">
                  <c:v>291.95</c:v>
                </c:pt>
                <c:pt idx="17517">
                  <c:v>291.96666666666664</c:v>
                </c:pt>
                <c:pt idx="17518">
                  <c:v>291.98333333333335</c:v>
                </c:pt>
                <c:pt idx="17519">
                  <c:v>292</c:v>
                </c:pt>
                <c:pt idx="17520">
                  <c:v>292.01666666666665</c:v>
                </c:pt>
                <c:pt idx="17521">
                  <c:v>292.03333333333336</c:v>
                </c:pt>
                <c:pt idx="17522">
                  <c:v>292.05</c:v>
                </c:pt>
                <c:pt idx="17523">
                  <c:v>292.06666666666666</c:v>
                </c:pt>
                <c:pt idx="17524">
                  <c:v>292.08333333333331</c:v>
                </c:pt>
                <c:pt idx="17525">
                  <c:v>292.10000000000002</c:v>
                </c:pt>
                <c:pt idx="17526">
                  <c:v>292.11666666666667</c:v>
                </c:pt>
                <c:pt idx="17527">
                  <c:v>292.13333333333333</c:v>
                </c:pt>
                <c:pt idx="17528">
                  <c:v>292.14999999999998</c:v>
                </c:pt>
                <c:pt idx="17529">
                  <c:v>292.16666666666669</c:v>
                </c:pt>
                <c:pt idx="17530">
                  <c:v>292.18333333333334</c:v>
                </c:pt>
                <c:pt idx="17531">
                  <c:v>292.2</c:v>
                </c:pt>
                <c:pt idx="17532">
                  <c:v>292.21666666666664</c:v>
                </c:pt>
                <c:pt idx="17533">
                  <c:v>292.23333333333335</c:v>
                </c:pt>
                <c:pt idx="17534">
                  <c:v>292.25</c:v>
                </c:pt>
                <c:pt idx="17535">
                  <c:v>292.26666666666665</c:v>
                </c:pt>
                <c:pt idx="17536">
                  <c:v>292.28333333333336</c:v>
                </c:pt>
                <c:pt idx="17537">
                  <c:v>292.3</c:v>
                </c:pt>
                <c:pt idx="17538">
                  <c:v>292.31666666666666</c:v>
                </c:pt>
                <c:pt idx="17539">
                  <c:v>292.33333333333331</c:v>
                </c:pt>
                <c:pt idx="17540">
                  <c:v>292.35000000000002</c:v>
                </c:pt>
                <c:pt idx="17541">
                  <c:v>292.36666666666667</c:v>
                </c:pt>
                <c:pt idx="17542">
                  <c:v>292.38333333333333</c:v>
                </c:pt>
                <c:pt idx="17543">
                  <c:v>292.39999999999998</c:v>
                </c:pt>
                <c:pt idx="17544">
                  <c:v>292.41666666666669</c:v>
                </c:pt>
                <c:pt idx="17545">
                  <c:v>292.43333333333334</c:v>
                </c:pt>
                <c:pt idx="17546">
                  <c:v>292.45</c:v>
                </c:pt>
                <c:pt idx="17547">
                  <c:v>292.46666666666664</c:v>
                </c:pt>
                <c:pt idx="17548">
                  <c:v>292.48333333333335</c:v>
                </c:pt>
                <c:pt idx="17549">
                  <c:v>292.5</c:v>
                </c:pt>
                <c:pt idx="17550">
                  <c:v>292.51666666666665</c:v>
                </c:pt>
                <c:pt idx="17551">
                  <c:v>292.53333333333336</c:v>
                </c:pt>
                <c:pt idx="17552">
                  <c:v>292.55</c:v>
                </c:pt>
                <c:pt idx="17553">
                  <c:v>292.56666666666666</c:v>
                </c:pt>
                <c:pt idx="17554">
                  <c:v>292.58333333333331</c:v>
                </c:pt>
                <c:pt idx="17555">
                  <c:v>292.60000000000002</c:v>
                </c:pt>
                <c:pt idx="17556">
                  <c:v>292.61666666666667</c:v>
                </c:pt>
                <c:pt idx="17557">
                  <c:v>292.63333333333333</c:v>
                </c:pt>
                <c:pt idx="17558">
                  <c:v>292.64999999999998</c:v>
                </c:pt>
                <c:pt idx="17559">
                  <c:v>292.66666666666669</c:v>
                </c:pt>
                <c:pt idx="17560">
                  <c:v>292.68333333333334</c:v>
                </c:pt>
                <c:pt idx="17561">
                  <c:v>292.7</c:v>
                </c:pt>
                <c:pt idx="17562">
                  <c:v>292.71666666666664</c:v>
                </c:pt>
                <c:pt idx="17563">
                  <c:v>292.73333333333335</c:v>
                </c:pt>
                <c:pt idx="17564">
                  <c:v>292.75</c:v>
                </c:pt>
                <c:pt idx="17565">
                  <c:v>292.76666666666665</c:v>
                </c:pt>
                <c:pt idx="17566">
                  <c:v>292.78333333333336</c:v>
                </c:pt>
                <c:pt idx="17567">
                  <c:v>292.8</c:v>
                </c:pt>
                <c:pt idx="17568">
                  <c:v>292.81666666666666</c:v>
                </c:pt>
                <c:pt idx="17569">
                  <c:v>292.83333333333331</c:v>
                </c:pt>
                <c:pt idx="17570">
                  <c:v>292.85000000000002</c:v>
                </c:pt>
                <c:pt idx="17571">
                  <c:v>292.86666666666667</c:v>
                </c:pt>
                <c:pt idx="17572">
                  <c:v>292.88333333333333</c:v>
                </c:pt>
                <c:pt idx="17573">
                  <c:v>292.89999999999998</c:v>
                </c:pt>
                <c:pt idx="17574">
                  <c:v>292.91666666666669</c:v>
                </c:pt>
                <c:pt idx="17575">
                  <c:v>292.93333333333334</c:v>
                </c:pt>
                <c:pt idx="17576">
                  <c:v>292.95</c:v>
                </c:pt>
                <c:pt idx="17577">
                  <c:v>292.96666666666664</c:v>
                </c:pt>
                <c:pt idx="17578">
                  <c:v>292.98333333333335</c:v>
                </c:pt>
                <c:pt idx="17579">
                  <c:v>293</c:v>
                </c:pt>
                <c:pt idx="17580">
                  <c:v>293.01666666666665</c:v>
                </c:pt>
                <c:pt idx="17581">
                  <c:v>293.03333333333336</c:v>
                </c:pt>
                <c:pt idx="17582">
                  <c:v>293.05</c:v>
                </c:pt>
                <c:pt idx="17583">
                  <c:v>293.06666666666666</c:v>
                </c:pt>
                <c:pt idx="17584">
                  <c:v>293.08333333333331</c:v>
                </c:pt>
                <c:pt idx="17585">
                  <c:v>293.10000000000002</c:v>
                </c:pt>
                <c:pt idx="17586">
                  <c:v>293.11666666666667</c:v>
                </c:pt>
                <c:pt idx="17587">
                  <c:v>293.13333333333333</c:v>
                </c:pt>
                <c:pt idx="17588">
                  <c:v>293.14999999999998</c:v>
                </c:pt>
                <c:pt idx="17589">
                  <c:v>293.16666666666669</c:v>
                </c:pt>
                <c:pt idx="17590">
                  <c:v>293.18333333333334</c:v>
                </c:pt>
                <c:pt idx="17591">
                  <c:v>293.2</c:v>
                </c:pt>
                <c:pt idx="17592">
                  <c:v>293.21666666666664</c:v>
                </c:pt>
                <c:pt idx="17593">
                  <c:v>293.23333333333335</c:v>
                </c:pt>
                <c:pt idx="17594">
                  <c:v>293.25</c:v>
                </c:pt>
                <c:pt idx="17595">
                  <c:v>293.26666666666665</c:v>
                </c:pt>
                <c:pt idx="17596">
                  <c:v>293.28333333333336</c:v>
                </c:pt>
                <c:pt idx="17597">
                  <c:v>293.3</c:v>
                </c:pt>
                <c:pt idx="17598">
                  <c:v>293.31666666666666</c:v>
                </c:pt>
                <c:pt idx="17599">
                  <c:v>293.33333333333331</c:v>
                </c:pt>
                <c:pt idx="17600">
                  <c:v>293.35000000000002</c:v>
                </c:pt>
                <c:pt idx="17601">
                  <c:v>293.36666666666667</c:v>
                </c:pt>
                <c:pt idx="17602">
                  <c:v>293.38333333333333</c:v>
                </c:pt>
                <c:pt idx="17603">
                  <c:v>293.39999999999998</c:v>
                </c:pt>
                <c:pt idx="17604">
                  <c:v>293.41666666666669</c:v>
                </c:pt>
                <c:pt idx="17605">
                  <c:v>293.43333333333334</c:v>
                </c:pt>
                <c:pt idx="17606">
                  <c:v>293.45</c:v>
                </c:pt>
                <c:pt idx="17607">
                  <c:v>293.46666666666664</c:v>
                </c:pt>
                <c:pt idx="17608">
                  <c:v>293.48333333333335</c:v>
                </c:pt>
                <c:pt idx="17609">
                  <c:v>293.5</c:v>
                </c:pt>
                <c:pt idx="17610">
                  <c:v>293.51666666666665</c:v>
                </c:pt>
                <c:pt idx="17611">
                  <c:v>293.53333333333336</c:v>
                </c:pt>
                <c:pt idx="17612">
                  <c:v>293.55</c:v>
                </c:pt>
                <c:pt idx="17613">
                  <c:v>293.56666666666666</c:v>
                </c:pt>
                <c:pt idx="17614">
                  <c:v>293.58333333333331</c:v>
                </c:pt>
                <c:pt idx="17615">
                  <c:v>293.60000000000002</c:v>
                </c:pt>
                <c:pt idx="17616">
                  <c:v>293.61666666666667</c:v>
                </c:pt>
                <c:pt idx="17617">
                  <c:v>293.63333333333333</c:v>
                </c:pt>
                <c:pt idx="17618">
                  <c:v>293.64999999999998</c:v>
                </c:pt>
                <c:pt idx="17619">
                  <c:v>293.66666666666669</c:v>
                </c:pt>
                <c:pt idx="17620">
                  <c:v>293.68333333333334</c:v>
                </c:pt>
                <c:pt idx="17621">
                  <c:v>293.7</c:v>
                </c:pt>
                <c:pt idx="17622">
                  <c:v>293.71666666666664</c:v>
                </c:pt>
                <c:pt idx="17623">
                  <c:v>293.73333333333335</c:v>
                </c:pt>
                <c:pt idx="17624">
                  <c:v>293.75</c:v>
                </c:pt>
                <c:pt idx="17625">
                  <c:v>293.76666666666665</c:v>
                </c:pt>
                <c:pt idx="17626">
                  <c:v>293.78333333333336</c:v>
                </c:pt>
                <c:pt idx="17627">
                  <c:v>293.8</c:v>
                </c:pt>
                <c:pt idx="17628">
                  <c:v>293.81666666666666</c:v>
                </c:pt>
                <c:pt idx="17629">
                  <c:v>293.83333333333331</c:v>
                </c:pt>
                <c:pt idx="17630">
                  <c:v>293.85000000000002</c:v>
                </c:pt>
                <c:pt idx="17631">
                  <c:v>293.86666666666667</c:v>
                </c:pt>
                <c:pt idx="17632">
                  <c:v>293.88333333333333</c:v>
                </c:pt>
                <c:pt idx="17633">
                  <c:v>293.89999999999998</c:v>
                </c:pt>
                <c:pt idx="17634">
                  <c:v>293.91666666666669</c:v>
                </c:pt>
                <c:pt idx="17635">
                  <c:v>293.93333333333334</c:v>
                </c:pt>
                <c:pt idx="17636">
                  <c:v>293.95</c:v>
                </c:pt>
                <c:pt idx="17637">
                  <c:v>293.96666666666664</c:v>
                </c:pt>
                <c:pt idx="17638">
                  <c:v>293.98333333333335</c:v>
                </c:pt>
                <c:pt idx="17639">
                  <c:v>294</c:v>
                </c:pt>
                <c:pt idx="17640">
                  <c:v>294.01666666666665</c:v>
                </c:pt>
                <c:pt idx="17641">
                  <c:v>294.03333333333336</c:v>
                </c:pt>
                <c:pt idx="17642">
                  <c:v>294.05</c:v>
                </c:pt>
                <c:pt idx="17643">
                  <c:v>294.06666666666666</c:v>
                </c:pt>
                <c:pt idx="17644">
                  <c:v>294.08333333333331</c:v>
                </c:pt>
                <c:pt idx="17645">
                  <c:v>294.10000000000002</c:v>
                </c:pt>
                <c:pt idx="17646">
                  <c:v>294.11666666666667</c:v>
                </c:pt>
                <c:pt idx="17647">
                  <c:v>294.13333333333333</c:v>
                </c:pt>
                <c:pt idx="17648">
                  <c:v>294.14999999999998</c:v>
                </c:pt>
                <c:pt idx="17649">
                  <c:v>294.16666666666669</c:v>
                </c:pt>
                <c:pt idx="17650">
                  <c:v>294.18333333333334</c:v>
                </c:pt>
                <c:pt idx="17651">
                  <c:v>294.2</c:v>
                </c:pt>
                <c:pt idx="17652">
                  <c:v>294.21666666666664</c:v>
                </c:pt>
                <c:pt idx="17653">
                  <c:v>294.23333333333335</c:v>
                </c:pt>
                <c:pt idx="17654">
                  <c:v>294.25</c:v>
                </c:pt>
                <c:pt idx="17655">
                  <c:v>294.26666666666665</c:v>
                </c:pt>
                <c:pt idx="17656">
                  <c:v>294.28333333333336</c:v>
                </c:pt>
                <c:pt idx="17657">
                  <c:v>294.3</c:v>
                </c:pt>
                <c:pt idx="17658">
                  <c:v>294.31666666666666</c:v>
                </c:pt>
                <c:pt idx="17659">
                  <c:v>294.33333333333331</c:v>
                </c:pt>
                <c:pt idx="17660">
                  <c:v>294.35000000000002</c:v>
                </c:pt>
                <c:pt idx="17661">
                  <c:v>294.36666666666667</c:v>
                </c:pt>
                <c:pt idx="17662">
                  <c:v>294.38333333333333</c:v>
                </c:pt>
                <c:pt idx="17663">
                  <c:v>294.39999999999998</c:v>
                </c:pt>
                <c:pt idx="17664">
                  <c:v>294.41666666666669</c:v>
                </c:pt>
                <c:pt idx="17665">
                  <c:v>294.43333333333334</c:v>
                </c:pt>
                <c:pt idx="17666">
                  <c:v>294.45</c:v>
                </c:pt>
                <c:pt idx="17667">
                  <c:v>294.46666666666664</c:v>
                </c:pt>
                <c:pt idx="17668">
                  <c:v>294.48333333333335</c:v>
                </c:pt>
                <c:pt idx="17669">
                  <c:v>294.5</c:v>
                </c:pt>
                <c:pt idx="17670">
                  <c:v>294.51666666666665</c:v>
                </c:pt>
                <c:pt idx="17671">
                  <c:v>294.53333333333336</c:v>
                </c:pt>
                <c:pt idx="17672">
                  <c:v>294.55</c:v>
                </c:pt>
                <c:pt idx="17673">
                  <c:v>294.56666666666666</c:v>
                </c:pt>
                <c:pt idx="17674">
                  <c:v>294.58333333333331</c:v>
                </c:pt>
                <c:pt idx="17675">
                  <c:v>294.60000000000002</c:v>
                </c:pt>
                <c:pt idx="17676">
                  <c:v>294.61666666666667</c:v>
                </c:pt>
                <c:pt idx="17677">
                  <c:v>294.63333333333333</c:v>
                </c:pt>
                <c:pt idx="17678">
                  <c:v>294.64999999999998</c:v>
                </c:pt>
                <c:pt idx="17679">
                  <c:v>294.66666666666669</c:v>
                </c:pt>
                <c:pt idx="17680">
                  <c:v>294.68333333333334</c:v>
                </c:pt>
                <c:pt idx="17681">
                  <c:v>294.7</c:v>
                </c:pt>
                <c:pt idx="17682">
                  <c:v>294.71666666666664</c:v>
                </c:pt>
                <c:pt idx="17683">
                  <c:v>294.73333333333335</c:v>
                </c:pt>
                <c:pt idx="17684">
                  <c:v>294.75</c:v>
                </c:pt>
                <c:pt idx="17685">
                  <c:v>294.76666666666665</c:v>
                </c:pt>
                <c:pt idx="17686">
                  <c:v>294.78333333333336</c:v>
                </c:pt>
                <c:pt idx="17687">
                  <c:v>294.8</c:v>
                </c:pt>
                <c:pt idx="17688">
                  <c:v>294.81666666666666</c:v>
                </c:pt>
                <c:pt idx="17689">
                  <c:v>294.83333333333331</c:v>
                </c:pt>
                <c:pt idx="17690">
                  <c:v>294.85000000000002</c:v>
                </c:pt>
                <c:pt idx="17691">
                  <c:v>294.86666666666667</c:v>
                </c:pt>
                <c:pt idx="17692">
                  <c:v>294.88333333333333</c:v>
                </c:pt>
                <c:pt idx="17693">
                  <c:v>294.89999999999998</c:v>
                </c:pt>
                <c:pt idx="17694">
                  <c:v>294.91666666666669</c:v>
                </c:pt>
                <c:pt idx="17695">
                  <c:v>294.93333333333334</c:v>
                </c:pt>
                <c:pt idx="17696">
                  <c:v>294.95</c:v>
                </c:pt>
                <c:pt idx="17697">
                  <c:v>294.96666666666664</c:v>
                </c:pt>
                <c:pt idx="17698">
                  <c:v>294.98333333333335</c:v>
                </c:pt>
                <c:pt idx="17699">
                  <c:v>295</c:v>
                </c:pt>
                <c:pt idx="17700">
                  <c:v>295.01666666666665</c:v>
                </c:pt>
                <c:pt idx="17701">
                  <c:v>295.03333333333336</c:v>
                </c:pt>
                <c:pt idx="17702">
                  <c:v>295.05</c:v>
                </c:pt>
                <c:pt idx="17703">
                  <c:v>295.06666666666666</c:v>
                </c:pt>
                <c:pt idx="17704">
                  <c:v>295.08333333333331</c:v>
                </c:pt>
                <c:pt idx="17705">
                  <c:v>295.10000000000002</c:v>
                </c:pt>
                <c:pt idx="17706">
                  <c:v>295.11666666666667</c:v>
                </c:pt>
                <c:pt idx="17707">
                  <c:v>295.13333333333333</c:v>
                </c:pt>
                <c:pt idx="17708">
                  <c:v>295.14999999999998</c:v>
                </c:pt>
                <c:pt idx="17709">
                  <c:v>295.16666666666669</c:v>
                </c:pt>
                <c:pt idx="17710">
                  <c:v>295.18333333333334</c:v>
                </c:pt>
                <c:pt idx="17711">
                  <c:v>295.2</c:v>
                </c:pt>
                <c:pt idx="17712">
                  <c:v>295.21666666666664</c:v>
                </c:pt>
                <c:pt idx="17713">
                  <c:v>295.23333333333335</c:v>
                </c:pt>
                <c:pt idx="17714">
                  <c:v>295.25</c:v>
                </c:pt>
                <c:pt idx="17715">
                  <c:v>295.26666666666665</c:v>
                </c:pt>
                <c:pt idx="17716">
                  <c:v>295.28333333333336</c:v>
                </c:pt>
                <c:pt idx="17717">
                  <c:v>295.3</c:v>
                </c:pt>
                <c:pt idx="17718">
                  <c:v>295.31666666666666</c:v>
                </c:pt>
                <c:pt idx="17719">
                  <c:v>295.33333333333331</c:v>
                </c:pt>
                <c:pt idx="17720">
                  <c:v>295.35000000000002</c:v>
                </c:pt>
                <c:pt idx="17721">
                  <c:v>295.36666666666667</c:v>
                </c:pt>
                <c:pt idx="17722">
                  <c:v>295.38333333333333</c:v>
                </c:pt>
                <c:pt idx="17723">
                  <c:v>295.39999999999998</c:v>
                </c:pt>
                <c:pt idx="17724">
                  <c:v>295.41666666666669</c:v>
                </c:pt>
                <c:pt idx="17725">
                  <c:v>295.43333333333334</c:v>
                </c:pt>
                <c:pt idx="17726">
                  <c:v>295.45</c:v>
                </c:pt>
                <c:pt idx="17727">
                  <c:v>295.46666666666664</c:v>
                </c:pt>
                <c:pt idx="17728">
                  <c:v>295.48333333333335</c:v>
                </c:pt>
                <c:pt idx="17729">
                  <c:v>295.5</c:v>
                </c:pt>
                <c:pt idx="17730">
                  <c:v>295.51666666666665</c:v>
                </c:pt>
                <c:pt idx="17731">
                  <c:v>295.53333333333336</c:v>
                </c:pt>
                <c:pt idx="17732">
                  <c:v>295.55</c:v>
                </c:pt>
                <c:pt idx="17733">
                  <c:v>295.56666666666666</c:v>
                </c:pt>
                <c:pt idx="17734">
                  <c:v>295.58333333333331</c:v>
                </c:pt>
                <c:pt idx="17735">
                  <c:v>295.60000000000002</c:v>
                </c:pt>
                <c:pt idx="17736">
                  <c:v>295.61666666666667</c:v>
                </c:pt>
                <c:pt idx="17737">
                  <c:v>295.63333333333333</c:v>
                </c:pt>
                <c:pt idx="17738">
                  <c:v>295.64999999999998</c:v>
                </c:pt>
                <c:pt idx="17739">
                  <c:v>295.66666666666669</c:v>
                </c:pt>
                <c:pt idx="17740">
                  <c:v>295.68333333333334</c:v>
                </c:pt>
                <c:pt idx="17741">
                  <c:v>295.7</c:v>
                </c:pt>
                <c:pt idx="17742">
                  <c:v>295.71666666666664</c:v>
                </c:pt>
                <c:pt idx="17743">
                  <c:v>295.73333333333335</c:v>
                </c:pt>
                <c:pt idx="17744">
                  <c:v>295.75</c:v>
                </c:pt>
                <c:pt idx="17745">
                  <c:v>295.76666666666665</c:v>
                </c:pt>
                <c:pt idx="17746">
                  <c:v>295.78333333333336</c:v>
                </c:pt>
                <c:pt idx="17747">
                  <c:v>295.8</c:v>
                </c:pt>
                <c:pt idx="17748">
                  <c:v>295.81666666666666</c:v>
                </c:pt>
                <c:pt idx="17749">
                  <c:v>295.83333333333331</c:v>
                </c:pt>
                <c:pt idx="17750">
                  <c:v>295.85000000000002</c:v>
                </c:pt>
                <c:pt idx="17751">
                  <c:v>295.86666666666667</c:v>
                </c:pt>
                <c:pt idx="17752">
                  <c:v>295.88333333333333</c:v>
                </c:pt>
                <c:pt idx="17753">
                  <c:v>295.89999999999998</c:v>
                </c:pt>
                <c:pt idx="17754">
                  <c:v>295.91666666666669</c:v>
                </c:pt>
                <c:pt idx="17755">
                  <c:v>295.93333333333334</c:v>
                </c:pt>
                <c:pt idx="17756">
                  <c:v>295.95</c:v>
                </c:pt>
                <c:pt idx="17757">
                  <c:v>295.96666666666664</c:v>
                </c:pt>
                <c:pt idx="17758">
                  <c:v>295.98333333333335</c:v>
                </c:pt>
                <c:pt idx="17759">
                  <c:v>296</c:v>
                </c:pt>
                <c:pt idx="17760">
                  <c:v>296.01666666666665</c:v>
                </c:pt>
                <c:pt idx="17761">
                  <c:v>296.03333333333336</c:v>
                </c:pt>
                <c:pt idx="17762">
                  <c:v>296.05</c:v>
                </c:pt>
                <c:pt idx="17763">
                  <c:v>296.06666666666666</c:v>
                </c:pt>
                <c:pt idx="17764">
                  <c:v>296.08333333333331</c:v>
                </c:pt>
                <c:pt idx="17765">
                  <c:v>296.10000000000002</c:v>
                </c:pt>
                <c:pt idx="17766">
                  <c:v>296.11666666666667</c:v>
                </c:pt>
                <c:pt idx="17767">
                  <c:v>296.13333333333333</c:v>
                </c:pt>
                <c:pt idx="17768">
                  <c:v>296.14999999999998</c:v>
                </c:pt>
                <c:pt idx="17769">
                  <c:v>296.16666666666669</c:v>
                </c:pt>
                <c:pt idx="17770">
                  <c:v>296.18333333333334</c:v>
                </c:pt>
                <c:pt idx="17771">
                  <c:v>296.2</c:v>
                </c:pt>
                <c:pt idx="17772">
                  <c:v>296.21666666666664</c:v>
                </c:pt>
                <c:pt idx="17773">
                  <c:v>296.23333333333335</c:v>
                </c:pt>
                <c:pt idx="17774">
                  <c:v>296.25</c:v>
                </c:pt>
                <c:pt idx="17775">
                  <c:v>296.26666666666665</c:v>
                </c:pt>
                <c:pt idx="17776">
                  <c:v>296.28333333333336</c:v>
                </c:pt>
                <c:pt idx="17777">
                  <c:v>296.3</c:v>
                </c:pt>
                <c:pt idx="17778">
                  <c:v>296.31666666666666</c:v>
                </c:pt>
                <c:pt idx="17779">
                  <c:v>296.33333333333331</c:v>
                </c:pt>
                <c:pt idx="17780">
                  <c:v>296.35000000000002</c:v>
                </c:pt>
                <c:pt idx="17781">
                  <c:v>296.36666666666667</c:v>
                </c:pt>
                <c:pt idx="17782">
                  <c:v>296.38333333333333</c:v>
                </c:pt>
                <c:pt idx="17783">
                  <c:v>296.39999999999998</c:v>
                </c:pt>
                <c:pt idx="17784">
                  <c:v>296.41666666666669</c:v>
                </c:pt>
                <c:pt idx="17785">
                  <c:v>296.43333333333334</c:v>
                </c:pt>
                <c:pt idx="17786">
                  <c:v>296.45</c:v>
                </c:pt>
                <c:pt idx="17787">
                  <c:v>296.46666666666664</c:v>
                </c:pt>
                <c:pt idx="17788">
                  <c:v>296.48333333333335</c:v>
                </c:pt>
                <c:pt idx="17789">
                  <c:v>296.5</c:v>
                </c:pt>
                <c:pt idx="17790">
                  <c:v>296.51666666666665</c:v>
                </c:pt>
                <c:pt idx="17791">
                  <c:v>296.53333333333336</c:v>
                </c:pt>
                <c:pt idx="17792">
                  <c:v>296.55</c:v>
                </c:pt>
                <c:pt idx="17793">
                  <c:v>296.56666666666666</c:v>
                </c:pt>
                <c:pt idx="17794">
                  <c:v>296.58333333333331</c:v>
                </c:pt>
                <c:pt idx="17795">
                  <c:v>296.60000000000002</c:v>
                </c:pt>
                <c:pt idx="17796">
                  <c:v>296.61666666666667</c:v>
                </c:pt>
                <c:pt idx="17797">
                  <c:v>296.63333333333333</c:v>
                </c:pt>
                <c:pt idx="17798">
                  <c:v>296.64999999999998</c:v>
                </c:pt>
                <c:pt idx="17799">
                  <c:v>296.66666666666669</c:v>
                </c:pt>
                <c:pt idx="17800">
                  <c:v>296.68333333333334</c:v>
                </c:pt>
                <c:pt idx="17801">
                  <c:v>296.7</c:v>
                </c:pt>
                <c:pt idx="17802">
                  <c:v>296.71666666666664</c:v>
                </c:pt>
                <c:pt idx="17803">
                  <c:v>296.73333333333335</c:v>
                </c:pt>
                <c:pt idx="17804">
                  <c:v>296.75</c:v>
                </c:pt>
                <c:pt idx="17805">
                  <c:v>296.76666666666665</c:v>
                </c:pt>
                <c:pt idx="17806">
                  <c:v>296.78333333333336</c:v>
                </c:pt>
                <c:pt idx="17807">
                  <c:v>296.8</c:v>
                </c:pt>
                <c:pt idx="17808">
                  <c:v>296.81666666666666</c:v>
                </c:pt>
                <c:pt idx="17809">
                  <c:v>296.83333333333331</c:v>
                </c:pt>
                <c:pt idx="17810">
                  <c:v>296.85000000000002</c:v>
                </c:pt>
                <c:pt idx="17811">
                  <c:v>296.86666666666667</c:v>
                </c:pt>
                <c:pt idx="17812">
                  <c:v>296.88333333333333</c:v>
                </c:pt>
                <c:pt idx="17813">
                  <c:v>296.89999999999998</c:v>
                </c:pt>
                <c:pt idx="17814">
                  <c:v>296.91666666666669</c:v>
                </c:pt>
                <c:pt idx="17815">
                  <c:v>296.93333333333334</c:v>
                </c:pt>
                <c:pt idx="17816">
                  <c:v>296.95</c:v>
                </c:pt>
                <c:pt idx="17817">
                  <c:v>296.96666666666664</c:v>
                </c:pt>
                <c:pt idx="17818">
                  <c:v>296.98333333333335</c:v>
                </c:pt>
                <c:pt idx="17819">
                  <c:v>297</c:v>
                </c:pt>
                <c:pt idx="17820">
                  <c:v>297.01666666666665</c:v>
                </c:pt>
                <c:pt idx="17821">
                  <c:v>297.03333333333336</c:v>
                </c:pt>
                <c:pt idx="17822">
                  <c:v>297.05</c:v>
                </c:pt>
                <c:pt idx="17823">
                  <c:v>297.06666666666666</c:v>
                </c:pt>
                <c:pt idx="17824">
                  <c:v>297.08333333333331</c:v>
                </c:pt>
                <c:pt idx="17825">
                  <c:v>297.10000000000002</c:v>
                </c:pt>
                <c:pt idx="17826">
                  <c:v>297.11666666666667</c:v>
                </c:pt>
                <c:pt idx="17827">
                  <c:v>297.13333333333333</c:v>
                </c:pt>
                <c:pt idx="17828">
                  <c:v>297.14999999999998</c:v>
                </c:pt>
                <c:pt idx="17829">
                  <c:v>297.16666666666669</c:v>
                </c:pt>
                <c:pt idx="17830">
                  <c:v>297.18333333333334</c:v>
                </c:pt>
                <c:pt idx="17831">
                  <c:v>297.2</c:v>
                </c:pt>
                <c:pt idx="17832">
                  <c:v>297.21666666666664</c:v>
                </c:pt>
                <c:pt idx="17833">
                  <c:v>297.23333333333335</c:v>
                </c:pt>
                <c:pt idx="17834">
                  <c:v>297.25</c:v>
                </c:pt>
                <c:pt idx="17835">
                  <c:v>297.26666666666665</c:v>
                </c:pt>
                <c:pt idx="17836">
                  <c:v>297.28333333333336</c:v>
                </c:pt>
                <c:pt idx="17837">
                  <c:v>297.3</c:v>
                </c:pt>
                <c:pt idx="17838">
                  <c:v>297.31666666666666</c:v>
                </c:pt>
                <c:pt idx="17839">
                  <c:v>297.33333333333331</c:v>
                </c:pt>
                <c:pt idx="17840">
                  <c:v>297.35000000000002</c:v>
                </c:pt>
                <c:pt idx="17841">
                  <c:v>297.36666666666667</c:v>
                </c:pt>
                <c:pt idx="17842">
                  <c:v>297.38333333333333</c:v>
                </c:pt>
                <c:pt idx="17843">
                  <c:v>297.39999999999998</c:v>
                </c:pt>
                <c:pt idx="17844">
                  <c:v>297.41666666666669</c:v>
                </c:pt>
                <c:pt idx="17845">
                  <c:v>297.43333333333334</c:v>
                </c:pt>
                <c:pt idx="17846">
                  <c:v>297.45</c:v>
                </c:pt>
                <c:pt idx="17847">
                  <c:v>297.46666666666664</c:v>
                </c:pt>
                <c:pt idx="17848">
                  <c:v>297.48333333333335</c:v>
                </c:pt>
                <c:pt idx="17849">
                  <c:v>297.5</c:v>
                </c:pt>
                <c:pt idx="17850">
                  <c:v>297.51666666666665</c:v>
                </c:pt>
                <c:pt idx="17851">
                  <c:v>297.53333333333336</c:v>
                </c:pt>
                <c:pt idx="17852">
                  <c:v>297.55</c:v>
                </c:pt>
                <c:pt idx="17853">
                  <c:v>297.56666666666666</c:v>
                </c:pt>
                <c:pt idx="17854">
                  <c:v>297.58333333333331</c:v>
                </c:pt>
                <c:pt idx="17855">
                  <c:v>297.60000000000002</c:v>
                </c:pt>
                <c:pt idx="17856">
                  <c:v>297.61666666666667</c:v>
                </c:pt>
                <c:pt idx="17857">
                  <c:v>297.63333333333333</c:v>
                </c:pt>
                <c:pt idx="17858">
                  <c:v>297.64999999999998</c:v>
                </c:pt>
                <c:pt idx="17859">
                  <c:v>297.66666666666669</c:v>
                </c:pt>
                <c:pt idx="17860">
                  <c:v>297.68333333333334</c:v>
                </c:pt>
                <c:pt idx="17861">
                  <c:v>297.7</c:v>
                </c:pt>
                <c:pt idx="17862">
                  <c:v>297.71666666666664</c:v>
                </c:pt>
                <c:pt idx="17863">
                  <c:v>297.73333333333335</c:v>
                </c:pt>
                <c:pt idx="17864">
                  <c:v>297.75</c:v>
                </c:pt>
                <c:pt idx="17865">
                  <c:v>297.76666666666665</c:v>
                </c:pt>
                <c:pt idx="17866">
                  <c:v>297.78333333333336</c:v>
                </c:pt>
                <c:pt idx="17867">
                  <c:v>297.8</c:v>
                </c:pt>
                <c:pt idx="17868">
                  <c:v>297.81666666666666</c:v>
                </c:pt>
                <c:pt idx="17869">
                  <c:v>297.83333333333331</c:v>
                </c:pt>
                <c:pt idx="17870">
                  <c:v>297.85000000000002</c:v>
                </c:pt>
                <c:pt idx="17871">
                  <c:v>297.86666666666667</c:v>
                </c:pt>
                <c:pt idx="17872">
                  <c:v>297.88333333333333</c:v>
                </c:pt>
                <c:pt idx="17873">
                  <c:v>297.89999999999998</c:v>
                </c:pt>
                <c:pt idx="17874">
                  <c:v>297.91666666666669</c:v>
                </c:pt>
                <c:pt idx="17875">
                  <c:v>297.93333333333334</c:v>
                </c:pt>
                <c:pt idx="17876">
                  <c:v>297.95</c:v>
                </c:pt>
                <c:pt idx="17877">
                  <c:v>297.96666666666664</c:v>
                </c:pt>
                <c:pt idx="17878">
                  <c:v>297.98333333333335</c:v>
                </c:pt>
                <c:pt idx="17879">
                  <c:v>298</c:v>
                </c:pt>
                <c:pt idx="17880">
                  <c:v>298.01666666666665</c:v>
                </c:pt>
                <c:pt idx="17881">
                  <c:v>298.03333333333336</c:v>
                </c:pt>
                <c:pt idx="17882">
                  <c:v>298.05</c:v>
                </c:pt>
                <c:pt idx="17883">
                  <c:v>298.06666666666666</c:v>
                </c:pt>
                <c:pt idx="17884">
                  <c:v>298.08333333333331</c:v>
                </c:pt>
                <c:pt idx="17885">
                  <c:v>298.10000000000002</c:v>
                </c:pt>
                <c:pt idx="17886">
                  <c:v>298.11666666666667</c:v>
                </c:pt>
                <c:pt idx="17887">
                  <c:v>298.13333333333333</c:v>
                </c:pt>
                <c:pt idx="17888">
                  <c:v>298.14999999999998</c:v>
                </c:pt>
                <c:pt idx="17889">
                  <c:v>298.16666666666669</c:v>
                </c:pt>
                <c:pt idx="17890">
                  <c:v>298.18333333333334</c:v>
                </c:pt>
                <c:pt idx="17891">
                  <c:v>298.2</c:v>
                </c:pt>
                <c:pt idx="17892">
                  <c:v>298.21666666666664</c:v>
                </c:pt>
                <c:pt idx="17893">
                  <c:v>298.23333333333335</c:v>
                </c:pt>
                <c:pt idx="17894">
                  <c:v>298.25</c:v>
                </c:pt>
                <c:pt idx="17895">
                  <c:v>298.26666666666665</c:v>
                </c:pt>
                <c:pt idx="17896">
                  <c:v>298.28333333333336</c:v>
                </c:pt>
                <c:pt idx="17897">
                  <c:v>298.3</c:v>
                </c:pt>
                <c:pt idx="17898">
                  <c:v>298.31666666666666</c:v>
                </c:pt>
                <c:pt idx="17899">
                  <c:v>298.33333333333331</c:v>
                </c:pt>
                <c:pt idx="17900">
                  <c:v>298.35000000000002</c:v>
                </c:pt>
                <c:pt idx="17901">
                  <c:v>298.36666666666667</c:v>
                </c:pt>
                <c:pt idx="17902">
                  <c:v>298.38333333333333</c:v>
                </c:pt>
                <c:pt idx="17903">
                  <c:v>298.39999999999998</c:v>
                </c:pt>
                <c:pt idx="17904">
                  <c:v>298.41666666666669</c:v>
                </c:pt>
                <c:pt idx="17905">
                  <c:v>298.43333333333334</c:v>
                </c:pt>
                <c:pt idx="17906">
                  <c:v>298.45</c:v>
                </c:pt>
                <c:pt idx="17907">
                  <c:v>298.46666666666664</c:v>
                </c:pt>
                <c:pt idx="17908">
                  <c:v>298.48333333333335</c:v>
                </c:pt>
                <c:pt idx="17909">
                  <c:v>298.5</c:v>
                </c:pt>
                <c:pt idx="17910">
                  <c:v>298.51666666666665</c:v>
                </c:pt>
                <c:pt idx="17911">
                  <c:v>298.53333333333336</c:v>
                </c:pt>
                <c:pt idx="17912">
                  <c:v>298.55</c:v>
                </c:pt>
                <c:pt idx="17913">
                  <c:v>298.56666666666666</c:v>
                </c:pt>
                <c:pt idx="17914">
                  <c:v>298.58333333333331</c:v>
                </c:pt>
                <c:pt idx="17915">
                  <c:v>298.60000000000002</c:v>
                </c:pt>
                <c:pt idx="17916">
                  <c:v>298.61666666666667</c:v>
                </c:pt>
                <c:pt idx="17917">
                  <c:v>298.63333333333333</c:v>
                </c:pt>
                <c:pt idx="17918">
                  <c:v>298.64999999999998</c:v>
                </c:pt>
                <c:pt idx="17919">
                  <c:v>298.66666666666669</c:v>
                </c:pt>
                <c:pt idx="17920">
                  <c:v>298.68333333333334</c:v>
                </c:pt>
                <c:pt idx="17921">
                  <c:v>298.7</c:v>
                </c:pt>
                <c:pt idx="17922">
                  <c:v>298.71666666666664</c:v>
                </c:pt>
                <c:pt idx="17923">
                  <c:v>298.73333333333335</c:v>
                </c:pt>
                <c:pt idx="17924">
                  <c:v>298.75</c:v>
                </c:pt>
                <c:pt idx="17925">
                  <c:v>298.76666666666665</c:v>
                </c:pt>
                <c:pt idx="17926">
                  <c:v>298.78333333333336</c:v>
                </c:pt>
                <c:pt idx="17927">
                  <c:v>298.8</c:v>
                </c:pt>
                <c:pt idx="17928">
                  <c:v>298.81666666666666</c:v>
                </c:pt>
                <c:pt idx="17929">
                  <c:v>298.83333333333331</c:v>
                </c:pt>
                <c:pt idx="17930">
                  <c:v>298.85000000000002</c:v>
                </c:pt>
                <c:pt idx="17931">
                  <c:v>298.86666666666667</c:v>
                </c:pt>
                <c:pt idx="17932">
                  <c:v>298.88333333333333</c:v>
                </c:pt>
                <c:pt idx="17933">
                  <c:v>298.89999999999998</c:v>
                </c:pt>
                <c:pt idx="17934">
                  <c:v>298.91666666666669</c:v>
                </c:pt>
                <c:pt idx="17935">
                  <c:v>298.93333333333334</c:v>
                </c:pt>
                <c:pt idx="17936">
                  <c:v>298.95</c:v>
                </c:pt>
                <c:pt idx="17937">
                  <c:v>298.96666666666664</c:v>
                </c:pt>
                <c:pt idx="17938">
                  <c:v>298.98333333333335</c:v>
                </c:pt>
                <c:pt idx="17939">
                  <c:v>299</c:v>
                </c:pt>
                <c:pt idx="17940">
                  <c:v>299.01666666666665</c:v>
                </c:pt>
                <c:pt idx="17941">
                  <c:v>299.03333333333336</c:v>
                </c:pt>
                <c:pt idx="17942">
                  <c:v>299.05</c:v>
                </c:pt>
                <c:pt idx="17943">
                  <c:v>299.06666666666666</c:v>
                </c:pt>
                <c:pt idx="17944">
                  <c:v>299.08333333333331</c:v>
                </c:pt>
                <c:pt idx="17945">
                  <c:v>299.10000000000002</c:v>
                </c:pt>
                <c:pt idx="17946">
                  <c:v>299.11666666666667</c:v>
                </c:pt>
                <c:pt idx="17947">
                  <c:v>299.13333333333333</c:v>
                </c:pt>
                <c:pt idx="17948">
                  <c:v>299.14999999999998</c:v>
                </c:pt>
                <c:pt idx="17949">
                  <c:v>299.16666666666669</c:v>
                </c:pt>
                <c:pt idx="17950">
                  <c:v>299.18333333333334</c:v>
                </c:pt>
                <c:pt idx="17951">
                  <c:v>299.2</c:v>
                </c:pt>
                <c:pt idx="17952">
                  <c:v>299.21666666666664</c:v>
                </c:pt>
                <c:pt idx="17953">
                  <c:v>299.23333333333335</c:v>
                </c:pt>
                <c:pt idx="17954">
                  <c:v>299.25</c:v>
                </c:pt>
                <c:pt idx="17955">
                  <c:v>299.26666666666665</c:v>
                </c:pt>
                <c:pt idx="17956">
                  <c:v>299.28333333333336</c:v>
                </c:pt>
                <c:pt idx="17957">
                  <c:v>299.3</c:v>
                </c:pt>
                <c:pt idx="17958">
                  <c:v>299.31666666666666</c:v>
                </c:pt>
                <c:pt idx="17959">
                  <c:v>299.33333333333331</c:v>
                </c:pt>
                <c:pt idx="17960">
                  <c:v>299.35000000000002</c:v>
                </c:pt>
                <c:pt idx="17961">
                  <c:v>299.36666666666667</c:v>
                </c:pt>
                <c:pt idx="17962">
                  <c:v>299.38333333333333</c:v>
                </c:pt>
                <c:pt idx="17963">
                  <c:v>299.39999999999998</c:v>
                </c:pt>
                <c:pt idx="17964">
                  <c:v>299.41666666666669</c:v>
                </c:pt>
                <c:pt idx="17965">
                  <c:v>299.43333333333334</c:v>
                </c:pt>
                <c:pt idx="17966">
                  <c:v>299.45</c:v>
                </c:pt>
                <c:pt idx="17967">
                  <c:v>299.46666666666664</c:v>
                </c:pt>
                <c:pt idx="17968">
                  <c:v>299.48333333333335</c:v>
                </c:pt>
                <c:pt idx="17969">
                  <c:v>299.5</c:v>
                </c:pt>
                <c:pt idx="17970">
                  <c:v>299.51666666666665</c:v>
                </c:pt>
                <c:pt idx="17971">
                  <c:v>299.53333333333336</c:v>
                </c:pt>
                <c:pt idx="17972">
                  <c:v>299.55</c:v>
                </c:pt>
                <c:pt idx="17973">
                  <c:v>299.56666666666666</c:v>
                </c:pt>
                <c:pt idx="17974">
                  <c:v>299.58333333333331</c:v>
                </c:pt>
                <c:pt idx="17975">
                  <c:v>299.60000000000002</c:v>
                </c:pt>
                <c:pt idx="17976">
                  <c:v>299.61666666666667</c:v>
                </c:pt>
                <c:pt idx="17977">
                  <c:v>299.63333333333333</c:v>
                </c:pt>
                <c:pt idx="17978">
                  <c:v>299.64999999999998</c:v>
                </c:pt>
                <c:pt idx="17979">
                  <c:v>299.66666666666669</c:v>
                </c:pt>
                <c:pt idx="17980">
                  <c:v>299.68333333333334</c:v>
                </c:pt>
                <c:pt idx="17981">
                  <c:v>299.7</c:v>
                </c:pt>
                <c:pt idx="17982">
                  <c:v>299.71666666666664</c:v>
                </c:pt>
                <c:pt idx="17983">
                  <c:v>299.73333333333335</c:v>
                </c:pt>
                <c:pt idx="17984">
                  <c:v>299.75</c:v>
                </c:pt>
                <c:pt idx="17985">
                  <c:v>299.76666666666665</c:v>
                </c:pt>
                <c:pt idx="17986">
                  <c:v>299.78333333333336</c:v>
                </c:pt>
                <c:pt idx="17987">
                  <c:v>299.8</c:v>
                </c:pt>
                <c:pt idx="17988">
                  <c:v>299.81666666666666</c:v>
                </c:pt>
                <c:pt idx="17989">
                  <c:v>299.83333333333331</c:v>
                </c:pt>
                <c:pt idx="17990">
                  <c:v>299.85000000000002</c:v>
                </c:pt>
                <c:pt idx="17991">
                  <c:v>299.86666666666667</c:v>
                </c:pt>
                <c:pt idx="17992">
                  <c:v>299.88333333333333</c:v>
                </c:pt>
                <c:pt idx="17993">
                  <c:v>299.89999999999998</c:v>
                </c:pt>
                <c:pt idx="17994">
                  <c:v>299.91666666666669</c:v>
                </c:pt>
                <c:pt idx="17995">
                  <c:v>299.93333333333334</c:v>
                </c:pt>
                <c:pt idx="17996">
                  <c:v>299.95</c:v>
                </c:pt>
                <c:pt idx="17997">
                  <c:v>299.96666666666664</c:v>
                </c:pt>
                <c:pt idx="17998">
                  <c:v>299.98333333333335</c:v>
                </c:pt>
                <c:pt idx="17999">
                  <c:v>300</c:v>
                </c:pt>
                <c:pt idx="18000">
                  <c:v>300.01666666666665</c:v>
                </c:pt>
                <c:pt idx="18001">
                  <c:v>300.03333333333336</c:v>
                </c:pt>
                <c:pt idx="18002">
                  <c:v>300.05</c:v>
                </c:pt>
                <c:pt idx="18003">
                  <c:v>300.06666666666666</c:v>
                </c:pt>
                <c:pt idx="18004">
                  <c:v>300.08333333333331</c:v>
                </c:pt>
                <c:pt idx="18005">
                  <c:v>300.10000000000002</c:v>
                </c:pt>
                <c:pt idx="18006">
                  <c:v>300.11666666666667</c:v>
                </c:pt>
                <c:pt idx="18007">
                  <c:v>300.13333333333333</c:v>
                </c:pt>
                <c:pt idx="18008">
                  <c:v>300.14999999999998</c:v>
                </c:pt>
                <c:pt idx="18009">
                  <c:v>300.16666666666669</c:v>
                </c:pt>
                <c:pt idx="18010">
                  <c:v>300.18333333333334</c:v>
                </c:pt>
                <c:pt idx="18011">
                  <c:v>300.2</c:v>
                </c:pt>
                <c:pt idx="18012">
                  <c:v>300.21666666666664</c:v>
                </c:pt>
                <c:pt idx="18013">
                  <c:v>300.23333333333335</c:v>
                </c:pt>
                <c:pt idx="18014">
                  <c:v>300.25</c:v>
                </c:pt>
                <c:pt idx="18015">
                  <c:v>300.26666666666665</c:v>
                </c:pt>
                <c:pt idx="18016">
                  <c:v>300.28333333333336</c:v>
                </c:pt>
                <c:pt idx="18017">
                  <c:v>300.3</c:v>
                </c:pt>
                <c:pt idx="18018">
                  <c:v>300.31666666666666</c:v>
                </c:pt>
                <c:pt idx="18019">
                  <c:v>300.33333333333331</c:v>
                </c:pt>
                <c:pt idx="18020">
                  <c:v>300.35000000000002</c:v>
                </c:pt>
                <c:pt idx="18021">
                  <c:v>300.36666666666667</c:v>
                </c:pt>
                <c:pt idx="18022">
                  <c:v>300.38333333333333</c:v>
                </c:pt>
                <c:pt idx="18023">
                  <c:v>300.39999999999998</c:v>
                </c:pt>
                <c:pt idx="18024">
                  <c:v>300.41666666666669</c:v>
                </c:pt>
                <c:pt idx="18025">
                  <c:v>300.43333333333334</c:v>
                </c:pt>
                <c:pt idx="18026">
                  <c:v>300.45</c:v>
                </c:pt>
                <c:pt idx="18027">
                  <c:v>300.46666666666664</c:v>
                </c:pt>
                <c:pt idx="18028">
                  <c:v>300.48333333333335</c:v>
                </c:pt>
                <c:pt idx="18029">
                  <c:v>300.5</c:v>
                </c:pt>
                <c:pt idx="18030">
                  <c:v>300.51666666666665</c:v>
                </c:pt>
                <c:pt idx="18031">
                  <c:v>300.53333333333336</c:v>
                </c:pt>
                <c:pt idx="18032">
                  <c:v>300.55</c:v>
                </c:pt>
                <c:pt idx="18033">
                  <c:v>300.56666666666666</c:v>
                </c:pt>
                <c:pt idx="18034">
                  <c:v>300.58333333333331</c:v>
                </c:pt>
                <c:pt idx="18035">
                  <c:v>300.60000000000002</c:v>
                </c:pt>
                <c:pt idx="18036">
                  <c:v>300.61666666666667</c:v>
                </c:pt>
                <c:pt idx="18037">
                  <c:v>300.63333333333333</c:v>
                </c:pt>
                <c:pt idx="18038">
                  <c:v>300.64999999999998</c:v>
                </c:pt>
                <c:pt idx="18039">
                  <c:v>300.66666666666669</c:v>
                </c:pt>
                <c:pt idx="18040">
                  <c:v>300.68333333333334</c:v>
                </c:pt>
                <c:pt idx="18041">
                  <c:v>300.7</c:v>
                </c:pt>
                <c:pt idx="18042">
                  <c:v>300.71666666666664</c:v>
                </c:pt>
                <c:pt idx="18043">
                  <c:v>300.73333333333335</c:v>
                </c:pt>
                <c:pt idx="18044">
                  <c:v>300.75</c:v>
                </c:pt>
                <c:pt idx="18045">
                  <c:v>300.76666666666665</c:v>
                </c:pt>
                <c:pt idx="18046">
                  <c:v>300.78333333333336</c:v>
                </c:pt>
                <c:pt idx="18047">
                  <c:v>300.8</c:v>
                </c:pt>
                <c:pt idx="18048">
                  <c:v>300.81666666666666</c:v>
                </c:pt>
                <c:pt idx="18049">
                  <c:v>300.83333333333331</c:v>
                </c:pt>
                <c:pt idx="18050">
                  <c:v>300.85000000000002</c:v>
                </c:pt>
                <c:pt idx="18051">
                  <c:v>300.86666666666667</c:v>
                </c:pt>
                <c:pt idx="18052">
                  <c:v>300.88333333333333</c:v>
                </c:pt>
                <c:pt idx="18053">
                  <c:v>300.89999999999998</c:v>
                </c:pt>
                <c:pt idx="18054">
                  <c:v>300.91666666666669</c:v>
                </c:pt>
                <c:pt idx="18055">
                  <c:v>300.93333333333334</c:v>
                </c:pt>
                <c:pt idx="18056">
                  <c:v>300.95</c:v>
                </c:pt>
                <c:pt idx="18057">
                  <c:v>300.96666666666664</c:v>
                </c:pt>
                <c:pt idx="18058">
                  <c:v>300.98333333333335</c:v>
                </c:pt>
                <c:pt idx="18059">
                  <c:v>301</c:v>
                </c:pt>
                <c:pt idx="18060">
                  <c:v>301.01666666666665</c:v>
                </c:pt>
                <c:pt idx="18061">
                  <c:v>301.03333333333336</c:v>
                </c:pt>
                <c:pt idx="18062">
                  <c:v>301.05</c:v>
                </c:pt>
                <c:pt idx="18063">
                  <c:v>301.06666666666666</c:v>
                </c:pt>
                <c:pt idx="18064">
                  <c:v>301.08333333333331</c:v>
                </c:pt>
                <c:pt idx="18065">
                  <c:v>301.10000000000002</c:v>
                </c:pt>
                <c:pt idx="18066">
                  <c:v>301.11666666666667</c:v>
                </c:pt>
                <c:pt idx="18067">
                  <c:v>301.13333333333333</c:v>
                </c:pt>
                <c:pt idx="18068">
                  <c:v>301.14999999999998</c:v>
                </c:pt>
                <c:pt idx="18069">
                  <c:v>301.16666666666669</c:v>
                </c:pt>
                <c:pt idx="18070">
                  <c:v>301.18333333333334</c:v>
                </c:pt>
                <c:pt idx="18071">
                  <c:v>301.2</c:v>
                </c:pt>
                <c:pt idx="18072">
                  <c:v>301.21666666666664</c:v>
                </c:pt>
                <c:pt idx="18073">
                  <c:v>301.23333333333335</c:v>
                </c:pt>
                <c:pt idx="18074">
                  <c:v>301.25</c:v>
                </c:pt>
                <c:pt idx="18075">
                  <c:v>301.26666666666665</c:v>
                </c:pt>
                <c:pt idx="18076">
                  <c:v>301.28333333333336</c:v>
                </c:pt>
                <c:pt idx="18077">
                  <c:v>301.3</c:v>
                </c:pt>
                <c:pt idx="18078">
                  <c:v>301.31666666666666</c:v>
                </c:pt>
                <c:pt idx="18079">
                  <c:v>301.33333333333331</c:v>
                </c:pt>
                <c:pt idx="18080">
                  <c:v>301.35000000000002</c:v>
                </c:pt>
                <c:pt idx="18081">
                  <c:v>301.36666666666667</c:v>
                </c:pt>
                <c:pt idx="18082">
                  <c:v>301.38333333333333</c:v>
                </c:pt>
                <c:pt idx="18083">
                  <c:v>301.39999999999998</c:v>
                </c:pt>
                <c:pt idx="18084">
                  <c:v>301.41666666666669</c:v>
                </c:pt>
                <c:pt idx="18085">
                  <c:v>301.43333333333334</c:v>
                </c:pt>
                <c:pt idx="18086">
                  <c:v>301.45</c:v>
                </c:pt>
                <c:pt idx="18087">
                  <c:v>301.46666666666664</c:v>
                </c:pt>
                <c:pt idx="18088">
                  <c:v>301.48333333333335</c:v>
                </c:pt>
                <c:pt idx="18089">
                  <c:v>301.5</c:v>
                </c:pt>
                <c:pt idx="18090">
                  <c:v>301.51666666666665</c:v>
                </c:pt>
                <c:pt idx="18091">
                  <c:v>301.53333333333336</c:v>
                </c:pt>
                <c:pt idx="18092">
                  <c:v>301.55</c:v>
                </c:pt>
                <c:pt idx="18093">
                  <c:v>301.56666666666666</c:v>
                </c:pt>
                <c:pt idx="18094">
                  <c:v>301.58333333333331</c:v>
                </c:pt>
                <c:pt idx="18095">
                  <c:v>301.60000000000002</c:v>
                </c:pt>
                <c:pt idx="18096">
                  <c:v>301.61666666666667</c:v>
                </c:pt>
                <c:pt idx="18097">
                  <c:v>301.63333333333333</c:v>
                </c:pt>
                <c:pt idx="18098">
                  <c:v>301.64999999999998</c:v>
                </c:pt>
                <c:pt idx="18099">
                  <c:v>301.66666666666669</c:v>
                </c:pt>
                <c:pt idx="18100">
                  <c:v>301.68333333333334</c:v>
                </c:pt>
                <c:pt idx="18101">
                  <c:v>301.7</c:v>
                </c:pt>
                <c:pt idx="18102">
                  <c:v>301.71666666666664</c:v>
                </c:pt>
                <c:pt idx="18103">
                  <c:v>301.73333333333335</c:v>
                </c:pt>
                <c:pt idx="18104">
                  <c:v>301.75</c:v>
                </c:pt>
                <c:pt idx="18105">
                  <c:v>301.76666666666665</c:v>
                </c:pt>
                <c:pt idx="18106">
                  <c:v>301.78333333333336</c:v>
                </c:pt>
                <c:pt idx="18107">
                  <c:v>301.8</c:v>
                </c:pt>
                <c:pt idx="18108">
                  <c:v>301.81666666666666</c:v>
                </c:pt>
                <c:pt idx="18109">
                  <c:v>301.83333333333331</c:v>
                </c:pt>
                <c:pt idx="18110">
                  <c:v>301.85000000000002</c:v>
                </c:pt>
                <c:pt idx="18111">
                  <c:v>301.86666666666667</c:v>
                </c:pt>
                <c:pt idx="18112">
                  <c:v>301.88333333333333</c:v>
                </c:pt>
                <c:pt idx="18113">
                  <c:v>301.89999999999998</c:v>
                </c:pt>
                <c:pt idx="18114">
                  <c:v>301.91666666666669</c:v>
                </c:pt>
                <c:pt idx="18115">
                  <c:v>301.93333333333334</c:v>
                </c:pt>
                <c:pt idx="18116">
                  <c:v>301.95</c:v>
                </c:pt>
                <c:pt idx="18117">
                  <c:v>301.96666666666664</c:v>
                </c:pt>
                <c:pt idx="18118">
                  <c:v>301.98333333333335</c:v>
                </c:pt>
                <c:pt idx="18119">
                  <c:v>302</c:v>
                </c:pt>
                <c:pt idx="18120">
                  <c:v>302.01666666666665</c:v>
                </c:pt>
                <c:pt idx="18121">
                  <c:v>302.03333333333336</c:v>
                </c:pt>
                <c:pt idx="18122">
                  <c:v>302.05</c:v>
                </c:pt>
                <c:pt idx="18123">
                  <c:v>302.06666666666666</c:v>
                </c:pt>
                <c:pt idx="18124">
                  <c:v>302.08333333333331</c:v>
                </c:pt>
                <c:pt idx="18125">
                  <c:v>302.10000000000002</c:v>
                </c:pt>
                <c:pt idx="18126">
                  <c:v>302.11666666666667</c:v>
                </c:pt>
                <c:pt idx="18127">
                  <c:v>302.13333333333333</c:v>
                </c:pt>
                <c:pt idx="18128">
                  <c:v>302.14999999999998</c:v>
                </c:pt>
                <c:pt idx="18129">
                  <c:v>302.16666666666669</c:v>
                </c:pt>
                <c:pt idx="18130">
                  <c:v>302.18333333333334</c:v>
                </c:pt>
                <c:pt idx="18131">
                  <c:v>302.2</c:v>
                </c:pt>
                <c:pt idx="18132">
                  <c:v>302.21666666666664</c:v>
                </c:pt>
                <c:pt idx="18133">
                  <c:v>302.23333333333335</c:v>
                </c:pt>
                <c:pt idx="18134">
                  <c:v>302.25</c:v>
                </c:pt>
                <c:pt idx="18135">
                  <c:v>302.26666666666665</c:v>
                </c:pt>
                <c:pt idx="18136">
                  <c:v>302.28333333333336</c:v>
                </c:pt>
                <c:pt idx="18137">
                  <c:v>302.3</c:v>
                </c:pt>
                <c:pt idx="18138">
                  <c:v>302.31666666666666</c:v>
                </c:pt>
                <c:pt idx="18139">
                  <c:v>302.33333333333331</c:v>
                </c:pt>
                <c:pt idx="18140">
                  <c:v>302.35000000000002</c:v>
                </c:pt>
                <c:pt idx="18141">
                  <c:v>302.36666666666667</c:v>
                </c:pt>
                <c:pt idx="18142">
                  <c:v>302.38333333333333</c:v>
                </c:pt>
                <c:pt idx="18143">
                  <c:v>302.39999999999998</c:v>
                </c:pt>
                <c:pt idx="18144">
                  <c:v>302.41666666666669</c:v>
                </c:pt>
                <c:pt idx="18145">
                  <c:v>302.43333333333334</c:v>
                </c:pt>
                <c:pt idx="18146">
                  <c:v>302.45</c:v>
                </c:pt>
                <c:pt idx="18147">
                  <c:v>302.46666666666664</c:v>
                </c:pt>
                <c:pt idx="18148">
                  <c:v>302.48333333333335</c:v>
                </c:pt>
                <c:pt idx="18149">
                  <c:v>302.5</c:v>
                </c:pt>
                <c:pt idx="18150">
                  <c:v>302.51666666666665</c:v>
                </c:pt>
                <c:pt idx="18151">
                  <c:v>302.53333333333336</c:v>
                </c:pt>
                <c:pt idx="18152">
                  <c:v>302.55</c:v>
                </c:pt>
                <c:pt idx="18153">
                  <c:v>302.56666666666666</c:v>
                </c:pt>
                <c:pt idx="18154">
                  <c:v>302.58333333333331</c:v>
                </c:pt>
                <c:pt idx="18155">
                  <c:v>302.60000000000002</c:v>
                </c:pt>
                <c:pt idx="18156">
                  <c:v>302.61666666666667</c:v>
                </c:pt>
                <c:pt idx="18157">
                  <c:v>302.63333333333333</c:v>
                </c:pt>
                <c:pt idx="18158">
                  <c:v>302.64999999999998</c:v>
                </c:pt>
                <c:pt idx="18159">
                  <c:v>302.66666666666669</c:v>
                </c:pt>
                <c:pt idx="18160">
                  <c:v>302.68333333333334</c:v>
                </c:pt>
                <c:pt idx="18161">
                  <c:v>302.7</c:v>
                </c:pt>
                <c:pt idx="18162">
                  <c:v>302.71666666666664</c:v>
                </c:pt>
                <c:pt idx="18163">
                  <c:v>302.73333333333335</c:v>
                </c:pt>
                <c:pt idx="18164">
                  <c:v>302.75</c:v>
                </c:pt>
                <c:pt idx="18165">
                  <c:v>302.76666666666665</c:v>
                </c:pt>
                <c:pt idx="18166">
                  <c:v>302.78333333333336</c:v>
                </c:pt>
                <c:pt idx="18167">
                  <c:v>302.8</c:v>
                </c:pt>
                <c:pt idx="18168">
                  <c:v>302.81666666666666</c:v>
                </c:pt>
                <c:pt idx="18169">
                  <c:v>302.83333333333331</c:v>
                </c:pt>
                <c:pt idx="18170">
                  <c:v>302.85000000000002</c:v>
                </c:pt>
                <c:pt idx="18171">
                  <c:v>302.86666666666667</c:v>
                </c:pt>
                <c:pt idx="18172">
                  <c:v>302.88333333333333</c:v>
                </c:pt>
                <c:pt idx="18173">
                  <c:v>302.89999999999998</c:v>
                </c:pt>
                <c:pt idx="18174">
                  <c:v>302.91666666666669</c:v>
                </c:pt>
                <c:pt idx="18175">
                  <c:v>302.93333333333334</c:v>
                </c:pt>
                <c:pt idx="18176">
                  <c:v>302.95</c:v>
                </c:pt>
                <c:pt idx="18177">
                  <c:v>302.96666666666664</c:v>
                </c:pt>
                <c:pt idx="18178">
                  <c:v>302.98333333333335</c:v>
                </c:pt>
                <c:pt idx="18179">
                  <c:v>303</c:v>
                </c:pt>
                <c:pt idx="18180">
                  <c:v>303.01666666666665</c:v>
                </c:pt>
                <c:pt idx="18181">
                  <c:v>303.03333333333336</c:v>
                </c:pt>
                <c:pt idx="18182">
                  <c:v>303.05</c:v>
                </c:pt>
                <c:pt idx="18183">
                  <c:v>303.06666666666666</c:v>
                </c:pt>
                <c:pt idx="18184">
                  <c:v>303.08333333333331</c:v>
                </c:pt>
                <c:pt idx="18185">
                  <c:v>303.10000000000002</c:v>
                </c:pt>
                <c:pt idx="18186">
                  <c:v>303.11666666666667</c:v>
                </c:pt>
                <c:pt idx="18187">
                  <c:v>303.13333333333333</c:v>
                </c:pt>
                <c:pt idx="18188">
                  <c:v>303.14999999999998</c:v>
                </c:pt>
                <c:pt idx="18189">
                  <c:v>303.16666666666669</c:v>
                </c:pt>
                <c:pt idx="18190">
                  <c:v>303.18333333333334</c:v>
                </c:pt>
                <c:pt idx="18191">
                  <c:v>303.2</c:v>
                </c:pt>
                <c:pt idx="18192">
                  <c:v>303.21666666666664</c:v>
                </c:pt>
                <c:pt idx="18193">
                  <c:v>303.23333333333335</c:v>
                </c:pt>
                <c:pt idx="18194">
                  <c:v>303.25</c:v>
                </c:pt>
                <c:pt idx="18195">
                  <c:v>303.26666666666665</c:v>
                </c:pt>
                <c:pt idx="18196">
                  <c:v>303.28333333333336</c:v>
                </c:pt>
                <c:pt idx="18197">
                  <c:v>303.3</c:v>
                </c:pt>
                <c:pt idx="18198">
                  <c:v>303.31666666666666</c:v>
                </c:pt>
                <c:pt idx="18199">
                  <c:v>303.33333333333331</c:v>
                </c:pt>
                <c:pt idx="18200">
                  <c:v>303.35000000000002</c:v>
                </c:pt>
                <c:pt idx="18201">
                  <c:v>303.36666666666667</c:v>
                </c:pt>
                <c:pt idx="18202">
                  <c:v>303.38333333333333</c:v>
                </c:pt>
                <c:pt idx="18203">
                  <c:v>303.39999999999998</c:v>
                </c:pt>
                <c:pt idx="18204">
                  <c:v>303.41666666666669</c:v>
                </c:pt>
                <c:pt idx="18205">
                  <c:v>303.43333333333334</c:v>
                </c:pt>
                <c:pt idx="18206">
                  <c:v>303.45</c:v>
                </c:pt>
                <c:pt idx="18207">
                  <c:v>303.46666666666664</c:v>
                </c:pt>
                <c:pt idx="18208">
                  <c:v>303.48333333333335</c:v>
                </c:pt>
                <c:pt idx="18209">
                  <c:v>303.5</c:v>
                </c:pt>
                <c:pt idx="18210">
                  <c:v>303.51666666666665</c:v>
                </c:pt>
                <c:pt idx="18211">
                  <c:v>303.53333333333336</c:v>
                </c:pt>
                <c:pt idx="18212">
                  <c:v>303.55</c:v>
                </c:pt>
                <c:pt idx="18213">
                  <c:v>303.56666666666666</c:v>
                </c:pt>
                <c:pt idx="18214">
                  <c:v>303.58333333333331</c:v>
                </c:pt>
                <c:pt idx="18215">
                  <c:v>303.60000000000002</c:v>
                </c:pt>
                <c:pt idx="18216">
                  <c:v>303.61666666666667</c:v>
                </c:pt>
                <c:pt idx="18217">
                  <c:v>303.63333333333333</c:v>
                </c:pt>
                <c:pt idx="18218">
                  <c:v>303.64999999999998</c:v>
                </c:pt>
                <c:pt idx="18219">
                  <c:v>303.66666666666669</c:v>
                </c:pt>
                <c:pt idx="18220">
                  <c:v>303.68333333333334</c:v>
                </c:pt>
                <c:pt idx="18221">
                  <c:v>303.7</c:v>
                </c:pt>
                <c:pt idx="18222">
                  <c:v>303.71666666666664</c:v>
                </c:pt>
                <c:pt idx="18223">
                  <c:v>303.73333333333335</c:v>
                </c:pt>
                <c:pt idx="18224">
                  <c:v>303.75</c:v>
                </c:pt>
                <c:pt idx="18225">
                  <c:v>303.76666666666665</c:v>
                </c:pt>
                <c:pt idx="18226">
                  <c:v>303.78333333333336</c:v>
                </c:pt>
                <c:pt idx="18227">
                  <c:v>303.8</c:v>
                </c:pt>
                <c:pt idx="18228">
                  <c:v>303.81666666666666</c:v>
                </c:pt>
                <c:pt idx="18229">
                  <c:v>303.83333333333331</c:v>
                </c:pt>
                <c:pt idx="18230">
                  <c:v>303.85000000000002</c:v>
                </c:pt>
                <c:pt idx="18231">
                  <c:v>303.86666666666667</c:v>
                </c:pt>
                <c:pt idx="18232">
                  <c:v>303.88333333333333</c:v>
                </c:pt>
                <c:pt idx="18233">
                  <c:v>303.89999999999998</c:v>
                </c:pt>
                <c:pt idx="18234">
                  <c:v>303.91666666666669</c:v>
                </c:pt>
                <c:pt idx="18235">
                  <c:v>303.93333333333334</c:v>
                </c:pt>
                <c:pt idx="18236">
                  <c:v>303.95</c:v>
                </c:pt>
                <c:pt idx="18237">
                  <c:v>303.96666666666664</c:v>
                </c:pt>
                <c:pt idx="18238">
                  <c:v>303.98333333333335</c:v>
                </c:pt>
                <c:pt idx="18239">
                  <c:v>304</c:v>
                </c:pt>
                <c:pt idx="18240">
                  <c:v>304.01666666666665</c:v>
                </c:pt>
                <c:pt idx="18241">
                  <c:v>304.03333333333336</c:v>
                </c:pt>
                <c:pt idx="18242">
                  <c:v>304.05</c:v>
                </c:pt>
                <c:pt idx="18243">
                  <c:v>304.06666666666666</c:v>
                </c:pt>
                <c:pt idx="18244">
                  <c:v>304.08333333333331</c:v>
                </c:pt>
                <c:pt idx="18245">
                  <c:v>304.10000000000002</c:v>
                </c:pt>
                <c:pt idx="18246">
                  <c:v>304.11666666666667</c:v>
                </c:pt>
                <c:pt idx="18247">
                  <c:v>304.13333333333333</c:v>
                </c:pt>
                <c:pt idx="18248">
                  <c:v>304.14999999999998</c:v>
                </c:pt>
                <c:pt idx="18249">
                  <c:v>304.16666666666669</c:v>
                </c:pt>
                <c:pt idx="18250">
                  <c:v>304.18333333333334</c:v>
                </c:pt>
                <c:pt idx="18251">
                  <c:v>304.2</c:v>
                </c:pt>
                <c:pt idx="18252">
                  <c:v>304.21666666666664</c:v>
                </c:pt>
                <c:pt idx="18253">
                  <c:v>304.23333333333335</c:v>
                </c:pt>
                <c:pt idx="18254">
                  <c:v>304.25</c:v>
                </c:pt>
                <c:pt idx="18255">
                  <c:v>304.26666666666665</c:v>
                </c:pt>
                <c:pt idx="18256">
                  <c:v>304.28333333333336</c:v>
                </c:pt>
                <c:pt idx="18257">
                  <c:v>304.3</c:v>
                </c:pt>
                <c:pt idx="18258">
                  <c:v>304.31666666666666</c:v>
                </c:pt>
                <c:pt idx="18259">
                  <c:v>304.33333333333331</c:v>
                </c:pt>
                <c:pt idx="18260">
                  <c:v>304.35000000000002</c:v>
                </c:pt>
                <c:pt idx="18261">
                  <c:v>304.36666666666667</c:v>
                </c:pt>
                <c:pt idx="18262">
                  <c:v>304.38333333333333</c:v>
                </c:pt>
                <c:pt idx="18263">
                  <c:v>304.39999999999998</c:v>
                </c:pt>
                <c:pt idx="18264">
                  <c:v>304.41666666666669</c:v>
                </c:pt>
                <c:pt idx="18265">
                  <c:v>304.43333333333334</c:v>
                </c:pt>
                <c:pt idx="18266">
                  <c:v>304.45</c:v>
                </c:pt>
                <c:pt idx="18267">
                  <c:v>304.46666666666664</c:v>
                </c:pt>
                <c:pt idx="18268">
                  <c:v>304.48333333333335</c:v>
                </c:pt>
                <c:pt idx="18269">
                  <c:v>304.5</c:v>
                </c:pt>
                <c:pt idx="18270">
                  <c:v>304.51666666666665</c:v>
                </c:pt>
                <c:pt idx="18271">
                  <c:v>304.53333333333336</c:v>
                </c:pt>
                <c:pt idx="18272">
                  <c:v>304.55</c:v>
                </c:pt>
                <c:pt idx="18273">
                  <c:v>304.56666666666666</c:v>
                </c:pt>
                <c:pt idx="18274">
                  <c:v>304.58333333333331</c:v>
                </c:pt>
                <c:pt idx="18275">
                  <c:v>304.60000000000002</c:v>
                </c:pt>
                <c:pt idx="18276">
                  <c:v>304.61666666666667</c:v>
                </c:pt>
                <c:pt idx="18277">
                  <c:v>304.63333333333333</c:v>
                </c:pt>
                <c:pt idx="18278">
                  <c:v>304.64999999999998</c:v>
                </c:pt>
                <c:pt idx="18279">
                  <c:v>304.66666666666669</c:v>
                </c:pt>
                <c:pt idx="18280">
                  <c:v>304.68333333333334</c:v>
                </c:pt>
                <c:pt idx="18281">
                  <c:v>304.7</c:v>
                </c:pt>
                <c:pt idx="18282">
                  <c:v>304.71666666666664</c:v>
                </c:pt>
                <c:pt idx="18283">
                  <c:v>304.73333333333335</c:v>
                </c:pt>
                <c:pt idx="18284">
                  <c:v>304.75</c:v>
                </c:pt>
                <c:pt idx="18285">
                  <c:v>304.76666666666665</c:v>
                </c:pt>
                <c:pt idx="18286">
                  <c:v>304.78333333333336</c:v>
                </c:pt>
                <c:pt idx="18287">
                  <c:v>304.8</c:v>
                </c:pt>
                <c:pt idx="18288">
                  <c:v>304.81666666666666</c:v>
                </c:pt>
                <c:pt idx="18289">
                  <c:v>304.83333333333331</c:v>
                </c:pt>
                <c:pt idx="18290">
                  <c:v>304.85000000000002</c:v>
                </c:pt>
                <c:pt idx="18291">
                  <c:v>304.86666666666667</c:v>
                </c:pt>
                <c:pt idx="18292">
                  <c:v>304.88333333333333</c:v>
                </c:pt>
                <c:pt idx="18293">
                  <c:v>304.89999999999998</c:v>
                </c:pt>
                <c:pt idx="18294">
                  <c:v>304.91666666666669</c:v>
                </c:pt>
                <c:pt idx="18295">
                  <c:v>304.93333333333334</c:v>
                </c:pt>
                <c:pt idx="18296">
                  <c:v>304.95</c:v>
                </c:pt>
                <c:pt idx="18297">
                  <c:v>304.96666666666664</c:v>
                </c:pt>
                <c:pt idx="18298">
                  <c:v>304.98333333333335</c:v>
                </c:pt>
                <c:pt idx="18299">
                  <c:v>305</c:v>
                </c:pt>
                <c:pt idx="18300">
                  <c:v>305.01666666666665</c:v>
                </c:pt>
                <c:pt idx="18301">
                  <c:v>305.03333333333336</c:v>
                </c:pt>
                <c:pt idx="18302">
                  <c:v>305.05</c:v>
                </c:pt>
                <c:pt idx="18303">
                  <c:v>305.06666666666666</c:v>
                </c:pt>
                <c:pt idx="18304">
                  <c:v>305.08333333333331</c:v>
                </c:pt>
                <c:pt idx="18305">
                  <c:v>305.10000000000002</c:v>
                </c:pt>
                <c:pt idx="18306">
                  <c:v>305.11666666666667</c:v>
                </c:pt>
                <c:pt idx="18307">
                  <c:v>305.13333333333333</c:v>
                </c:pt>
                <c:pt idx="18308">
                  <c:v>305.14999999999998</c:v>
                </c:pt>
                <c:pt idx="18309">
                  <c:v>305.16666666666669</c:v>
                </c:pt>
                <c:pt idx="18310">
                  <c:v>305.18333333333334</c:v>
                </c:pt>
                <c:pt idx="18311">
                  <c:v>305.2</c:v>
                </c:pt>
                <c:pt idx="18312">
                  <c:v>305.21666666666664</c:v>
                </c:pt>
                <c:pt idx="18313">
                  <c:v>305.23333333333335</c:v>
                </c:pt>
                <c:pt idx="18314">
                  <c:v>305.25</c:v>
                </c:pt>
                <c:pt idx="18315">
                  <c:v>305.26666666666665</c:v>
                </c:pt>
                <c:pt idx="18316">
                  <c:v>305.28333333333336</c:v>
                </c:pt>
                <c:pt idx="18317">
                  <c:v>305.3</c:v>
                </c:pt>
                <c:pt idx="18318">
                  <c:v>305.31666666666666</c:v>
                </c:pt>
                <c:pt idx="18319">
                  <c:v>305.33333333333331</c:v>
                </c:pt>
                <c:pt idx="18320">
                  <c:v>305.35000000000002</c:v>
                </c:pt>
                <c:pt idx="18321">
                  <c:v>305.36666666666667</c:v>
                </c:pt>
                <c:pt idx="18322">
                  <c:v>305.38333333333333</c:v>
                </c:pt>
                <c:pt idx="18323">
                  <c:v>305.39999999999998</c:v>
                </c:pt>
                <c:pt idx="18324">
                  <c:v>305.41666666666669</c:v>
                </c:pt>
                <c:pt idx="18325">
                  <c:v>305.43333333333334</c:v>
                </c:pt>
                <c:pt idx="18326">
                  <c:v>305.45</c:v>
                </c:pt>
                <c:pt idx="18327">
                  <c:v>305.46666666666664</c:v>
                </c:pt>
                <c:pt idx="18328">
                  <c:v>305.48333333333335</c:v>
                </c:pt>
                <c:pt idx="18329">
                  <c:v>305.5</c:v>
                </c:pt>
                <c:pt idx="18330">
                  <c:v>305.51666666666665</c:v>
                </c:pt>
                <c:pt idx="18331">
                  <c:v>305.53333333333336</c:v>
                </c:pt>
                <c:pt idx="18332">
                  <c:v>305.55</c:v>
                </c:pt>
                <c:pt idx="18333">
                  <c:v>305.56666666666666</c:v>
                </c:pt>
                <c:pt idx="18334">
                  <c:v>305.58333333333331</c:v>
                </c:pt>
                <c:pt idx="18335">
                  <c:v>305.60000000000002</c:v>
                </c:pt>
                <c:pt idx="18336">
                  <c:v>305.61666666666667</c:v>
                </c:pt>
                <c:pt idx="18337">
                  <c:v>305.63333333333333</c:v>
                </c:pt>
                <c:pt idx="18338">
                  <c:v>305.64999999999998</c:v>
                </c:pt>
                <c:pt idx="18339">
                  <c:v>305.66666666666669</c:v>
                </c:pt>
                <c:pt idx="18340">
                  <c:v>305.68333333333334</c:v>
                </c:pt>
                <c:pt idx="18341">
                  <c:v>305.7</c:v>
                </c:pt>
                <c:pt idx="18342">
                  <c:v>305.71666666666664</c:v>
                </c:pt>
                <c:pt idx="18343">
                  <c:v>305.73333333333335</c:v>
                </c:pt>
                <c:pt idx="18344">
                  <c:v>305.75</c:v>
                </c:pt>
                <c:pt idx="18345">
                  <c:v>305.76666666666665</c:v>
                </c:pt>
                <c:pt idx="18346">
                  <c:v>305.78333333333336</c:v>
                </c:pt>
                <c:pt idx="18347">
                  <c:v>305.8</c:v>
                </c:pt>
                <c:pt idx="18348">
                  <c:v>305.81666666666666</c:v>
                </c:pt>
                <c:pt idx="18349">
                  <c:v>305.83333333333331</c:v>
                </c:pt>
                <c:pt idx="18350">
                  <c:v>305.85000000000002</c:v>
                </c:pt>
                <c:pt idx="18351">
                  <c:v>305.86666666666667</c:v>
                </c:pt>
                <c:pt idx="18352">
                  <c:v>305.88333333333333</c:v>
                </c:pt>
                <c:pt idx="18353">
                  <c:v>305.89999999999998</c:v>
                </c:pt>
                <c:pt idx="18354">
                  <c:v>305.91666666666669</c:v>
                </c:pt>
                <c:pt idx="18355">
                  <c:v>305.93333333333334</c:v>
                </c:pt>
                <c:pt idx="18356">
                  <c:v>305.95</c:v>
                </c:pt>
                <c:pt idx="18357">
                  <c:v>305.96666666666664</c:v>
                </c:pt>
                <c:pt idx="18358">
                  <c:v>305.98333333333335</c:v>
                </c:pt>
                <c:pt idx="18359">
                  <c:v>306</c:v>
                </c:pt>
                <c:pt idx="18360">
                  <c:v>306.01666666666665</c:v>
                </c:pt>
                <c:pt idx="18361">
                  <c:v>306.03333333333336</c:v>
                </c:pt>
                <c:pt idx="18362">
                  <c:v>306.05</c:v>
                </c:pt>
                <c:pt idx="18363">
                  <c:v>306.06666666666666</c:v>
                </c:pt>
                <c:pt idx="18364">
                  <c:v>306.08333333333331</c:v>
                </c:pt>
                <c:pt idx="18365">
                  <c:v>306.10000000000002</c:v>
                </c:pt>
                <c:pt idx="18366">
                  <c:v>306.11666666666667</c:v>
                </c:pt>
                <c:pt idx="18367">
                  <c:v>306.13333333333333</c:v>
                </c:pt>
                <c:pt idx="18368">
                  <c:v>306.14999999999998</c:v>
                </c:pt>
                <c:pt idx="18369">
                  <c:v>306.16666666666669</c:v>
                </c:pt>
                <c:pt idx="18370">
                  <c:v>306.18333333333334</c:v>
                </c:pt>
                <c:pt idx="18371">
                  <c:v>306.2</c:v>
                </c:pt>
                <c:pt idx="18372">
                  <c:v>306.21666666666664</c:v>
                </c:pt>
                <c:pt idx="18373">
                  <c:v>306.23333333333335</c:v>
                </c:pt>
                <c:pt idx="18374">
                  <c:v>306.25</c:v>
                </c:pt>
                <c:pt idx="18375">
                  <c:v>306.26666666666665</c:v>
                </c:pt>
                <c:pt idx="18376">
                  <c:v>306.28333333333336</c:v>
                </c:pt>
                <c:pt idx="18377">
                  <c:v>306.3</c:v>
                </c:pt>
                <c:pt idx="18378">
                  <c:v>306.31666666666666</c:v>
                </c:pt>
                <c:pt idx="18379">
                  <c:v>306.33333333333331</c:v>
                </c:pt>
                <c:pt idx="18380">
                  <c:v>306.35000000000002</c:v>
                </c:pt>
                <c:pt idx="18381">
                  <c:v>306.36666666666667</c:v>
                </c:pt>
                <c:pt idx="18382">
                  <c:v>306.38333333333333</c:v>
                </c:pt>
                <c:pt idx="18383">
                  <c:v>306.39999999999998</c:v>
                </c:pt>
                <c:pt idx="18384">
                  <c:v>306.41666666666669</c:v>
                </c:pt>
                <c:pt idx="18385">
                  <c:v>306.43333333333334</c:v>
                </c:pt>
                <c:pt idx="18386">
                  <c:v>306.45</c:v>
                </c:pt>
                <c:pt idx="18387">
                  <c:v>306.46666666666664</c:v>
                </c:pt>
                <c:pt idx="18388">
                  <c:v>306.48333333333335</c:v>
                </c:pt>
                <c:pt idx="18389">
                  <c:v>306.5</c:v>
                </c:pt>
                <c:pt idx="18390">
                  <c:v>306.51666666666665</c:v>
                </c:pt>
                <c:pt idx="18391">
                  <c:v>306.53333333333336</c:v>
                </c:pt>
                <c:pt idx="18392">
                  <c:v>306.55</c:v>
                </c:pt>
                <c:pt idx="18393">
                  <c:v>306.56666666666666</c:v>
                </c:pt>
                <c:pt idx="18394">
                  <c:v>306.58333333333331</c:v>
                </c:pt>
                <c:pt idx="18395">
                  <c:v>306.60000000000002</c:v>
                </c:pt>
                <c:pt idx="18396">
                  <c:v>306.61666666666667</c:v>
                </c:pt>
                <c:pt idx="18397">
                  <c:v>306.63333333333333</c:v>
                </c:pt>
                <c:pt idx="18398">
                  <c:v>306.64999999999998</c:v>
                </c:pt>
                <c:pt idx="18399">
                  <c:v>306.66666666666669</c:v>
                </c:pt>
                <c:pt idx="18400">
                  <c:v>306.68333333333334</c:v>
                </c:pt>
                <c:pt idx="18401">
                  <c:v>306.7</c:v>
                </c:pt>
                <c:pt idx="18402">
                  <c:v>306.71666666666664</c:v>
                </c:pt>
                <c:pt idx="18403">
                  <c:v>306.73333333333335</c:v>
                </c:pt>
                <c:pt idx="18404">
                  <c:v>306.75</c:v>
                </c:pt>
                <c:pt idx="18405">
                  <c:v>306.76666666666665</c:v>
                </c:pt>
                <c:pt idx="18406">
                  <c:v>306.78333333333336</c:v>
                </c:pt>
                <c:pt idx="18407">
                  <c:v>306.8</c:v>
                </c:pt>
                <c:pt idx="18408">
                  <c:v>306.81666666666666</c:v>
                </c:pt>
                <c:pt idx="18409">
                  <c:v>306.83333333333331</c:v>
                </c:pt>
                <c:pt idx="18410">
                  <c:v>306.85000000000002</c:v>
                </c:pt>
                <c:pt idx="18411">
                  <c:v>306.86666666666667</c:v>
                </c:pt>
                <c:pt idx="18412">
                  <c:v>306.88333333333333</c:v>
                </c:pt>
                <c:pt idx="18413">
                  <c:v>306.89999999999998</c:v>
                </c:pt>
                <c:pt idx="18414">
                  <c:v>306.91666666666669</c:v>
                </c:pt>
                <c:pt idx="18415">
                  <c:v>306.93333333333334</c:v>
                </c:pt>
                <c:pt idx="18416">
                  <c:v>306.95</c:v>
                </c:pt>
                <c:pt idx="18417">
                  <c:v>306.96666666666664</c:v>
                </c:pt>
                <c:pt idx="18418">
                  <c:v>306.98333333333335</c:v>
                </c:pt>
                <c:pt idx="18419">
                  <c:v>307</c:v>
                </c:pt>
                <c:pt idx="18420">
                  <c:v>307.01666666666665</c:v>
                </c:pt>
                <c:pt idx="18421">
                  <c:v>307.03333333333336</c:v>
                </c:pt>
                <c:pt idx="18422">
                  <c:v>307.05</c:v>
                </c:pt>
                <c:pt idx="18423">
                  <c:v>307.06666666666666</c:v>
                </c:pt>
                <c:pt idx="18424">
                  <c:v>307.08333333333331</c:v>
                </c:pt>
                <c:pt idx="18425">
                  <c:v>307.10000000000002</c:v>
                </c:pt>
                <c:pt idx="18426">
                  <c:v>307.11666666666667</c:v>
                </c:pt>
                <c:pt idx="18427">
                  <c:v>307.13333333333333</c:v>
                </c:pt>
                <c:pt idx="18428">
                  <c:v>307.14999999999998</c:v>
                </c:pt>
                <c:pt idx="18429">
                  <c:v>307.16666666666669</c:v>
                </c:pt>
                <c:pt idx="18430">
                  <c:v>307.18333333333334</c:v>
                </c:pt>
                <c:pt idx="18431">
                  <c:v>307.2</c:v>
                </c:pt>
                <c:pt idx="18432">
                  <c:v>307.21666666666664</c:v>
                </c:pt>
                <c:pt idx="18433">
                  <c:v>307.23333333333335</c:v>
                </c:pt>
                <c:pt idx="18434">
                  <c:v>307.25</c:v>
                </c:pt>
                <c:pt idx="18435">
                  <c:v>307.26666666666665</c:v>
                </c:pt>
                <c:pt idx="18436">
                  <c:v>307.28333333333336</c:v>
                </c:pt>
                <c:pt idx="18437">
                  <c:v>307.3</c:v>
                </c:pt>
                <c:pt idx="18438">
                  <c:v>307.31666666666666</c:v>
                </c:pt>
                <c:pt idx="18439">
                  <c:v>307.33333333333331</c:v>
                </c:pt>
                <c:pt idx="18440">
                  <c:v>307.35000000000002</c:v>
                </c:pt>
                <c:pt idx="18441">
                  <c:v>307.36666666666667</c:v>
                </c:pt>
                <c:pt idx="18442">
                  <c:v>307.38333333333333</c:v>
                </c:pt>
                <c:pt idx="18443">
                  <c:v>307.39999999999998</c:v>
                </c:pt>
                <c:pt idx="18444">
                  <c:v>307.41666666666669</c:v>
                </c:pt>
                <c:pt idx="18445">
                  <c:v>307.43333333333334</c:v>
                </c:pt>
                <c:pt idx="18446">
                  <c:v>307.45</c:v>
                </c:pt>
                <c:pt idx="18447">
                  <c:v>307.46666666666664</c:v>
                </c:pt>
                <c:pt idx="18448">
                  <c:v>307.48333333333335</c:v>
                </c:pt>
                <c:pt idx="18449">
                  <c:v>307.5</c:v>
                </c:pt>
                <c:pt idx="18450">
                  <c:v>307.51666666666665</c:v>
                </c:pt>
                <c:pt idx="18451">
                  <c:v>307.53333333333336</c:v>
                </c:pt>
                <c:pt idx="18452">
                  <c:v>307.55</c:v>
                </c:pt>
                <c:pt idx="18453">
                  <c:v>307.56666666666666</c:v>
                </c:pt>
                <c:pt idx="18454">
                  <c:v>307.58333333333331</c:v>
                </c:pt>
                <c:pt idx="18455">
                  <c:v>307.60000000000002</c:v>
                </c:pt>
                <c:pt idx="18456">
                  <c:v>307.61666666666667</c:v>
                </c:pt>
                <c:pt idx="18457">
                  <c:v>307.63333333333333</c:v>
                </c:pt>
                <c:pt idx="18458">
                  <c:v>307.64999999999998</c:v>
                </c:pt>
                <c:pt idx="18459">
                  <c:v>307.66666666666669</c:v>
                </c:pt>
                <c:pt idx="18460">
                  <c:v>307.68333333333334</c:v>
                </c:pt>
                <c:pt idx="18461">
                  <c:v>307.7</c:v>
                </c:pt>
                <c:pt idx="18462">
                  <c:v>307.71666666666664</c:v>
                </c:pt>
                <c:pt idx="18463">
                  <c:v>307.73333333333335</c:v>
                </c:pt>
                <c:pt idx="18464">
                  <c:v>307.75</c:v>
                </c:pt>
                <c:pt idx="18465">
                  <c:v>307.76666666666665</c:v>
                </c:pt>
                <c:pt idx="18466">
                  <c:v>307.78333333333336</c:v>
                </c:pt>
                <c:pt idx="18467">
                  <c:v>307.8</c:v>
                </c:pt>
                <c:pt idx="18468">
                  <c:v>307.81666666666666</c:v>
                </c:pt>
                <c:pt idx="18469">
                  <c:v>307.83333333333331</c:v>
                </c:pt>
                <c:pt idx="18470">
                  <c:v>307.85000000000002</c:v>
                </c:pt>
                <c:pt idx="18471">
                  <c:v>307.86666666666667</c:v>
                </c:pt>
                <c:pt idx="18472">
                  <c:v>307.88333333333333</c:v>
                </c:pt>
                <c:pt idx="18473">
                  <c:v>307.89999999999998</c:v>
                </c:pt>
                <c:pt idx="18474">
                  <c:v>307.91666666666669</c:v>
                </c:pt>
                <c:pt idx="18475">
                  <c:v>307.93333333333334</c:v>
                </c:pt>
                <c:pt idx="18476">
                  <c:v>307.95</c:v>
                </c:pt>
                <c:pt idx="18477">
                  <c:v>307.96666666666664</c:v>
                </c:pt>
                <c:pt idx="18478">
                  <c:v>307.98333333333335</c:v>
                </c:pt>
                <c:pt idx="18479">
                  <c:v>308</c:v>
                </c:pt>
                <c:pt idx="18480">
                  <c:v>308.01666666666665</c:v>
                </c:pt>
                <c:pt idx="18481">
                  <c:v>308.03333333333336</c:v>
                </c:pt>
                <c:pt idx="18482">
                  <c:v>308.05</c:v>
                </c:pt>
                <c:pt idx="18483">
                  <c:v>308.06666666666666</c:v>
                </c:pt>
                <c:pt idx="18484">
                  <c:v>308.08333333333331</c:v>
                </c:pt>
                <c:pt idx="18485">
                  <c:v>308.10000000000002</c:v>
                </c:pt>
                <c:pt idx="18486">
                  <c:v>308.11666666666667</c:v>
                </c:pt>
                <c:pt idx="18487">
                  <c:v>308.13333333333333</c:v>
                </c:pt>
                <c:pt idx="18488">
                  <c:v>308.14999999999998</c:v>
                </c:pt>
                <c:pt idx="18489">
                  <c:v>308.16666666666669</c:v>
                </c:pt>
                <c:pt idx="18490">
                  <c:v>308.18333333333334</c:v>
                </c:pt>
                <c:pt idx="18491">
                  <c:v>308.2</c:v>
                </c:pt>
                <c:pt idx="18492">
                  <c:v>308.21666666666664</c:v>
                </c:pt>
                <c:pt idx="18493">
                  <c:v>308.23333333333335</c:v>
                </c:pt>
                <c:pt idx="18494">
                  <c:v>308.25</c:v>
                </c:pt>
                <c:pt idx="18495">
                  <c:v>308.26666666666665</c:v>
                </c:pt>
                <c:pt idx="18496">
                  <c:v>308.28333333333336</c:v>
                </c:pt>
                <c:pt idx="18497">
                  <c:v>308.3</c:v>
                </c:pt>
                <c:pt idx="18498">
                  <c:v>308.31666666666666</c:v>
                </c:pt>
                <c:pt idx="18499">
                  <c:v>308.33333333333331</c:v>
                </c:pt>
                <c:pt idx="18500">
                  <c:v>308.35000000000002</c:v>
                </c:pt>
                <c:pt idx="18501">
                  <c:v>308.36666666666667</c:v>
                </c:pt>
                <c:pt idx="18502">
                  <c:v>308.38333333333333</c:v>
                </c:pt>
                <c:pt idx="18503">
                  <c:v>308.39999999999998</c:v>
                </c:pt>
                <c:pt idx="18504">
                  <c:v>308.41666666666669</c:v>
                </c:pt>
                <c:pt idx="18505">
                  <c:v>308.43333333333334</c:v>
                </c:pt>
                <c:pt idx="18506">
                  <c:v>308.45</c:v>
                </c:pt>
                <c:pt idx="18507">
                  <c:v>308.46666666666664</c:v>
                </c:pt>
                <c:pt idx="18508">
                  <c:v>308.48333333333335</c:v>
                </c:pt>
                <c:pt idx="18509">
                  <c:v>308.5</c:v>
                </c:pt>
                <c:pt idx="18510">
                  <c:v>308.51666666666665</c:v>
                </c:pt>
                <c:pt idx="18511">
                  <c:v>308.53333333333336</c:v>
                </c:pt>
                <c:pt idx="18512">
                  <c:v>308.55</c:v>
                </c:pt>
                <c:pt idx="18513">
                  <c:v>308.56666666666666</c:v>
                </c:pt>
                <c:pt idx="18514">
                  <c:v>308.58333333333331</c:v>
                </c:pt>
                <c:pt idx="18515">
                  <c:v>308.60000000000002</c:v>
                </c:pt>
                <c:pt idx="18516">
                  <c:v>308.61666666666667</c:v>
                </c:pt>
                <c:pt idx="18517">
                  <c:v>308.63333333333333</c:v>
                </c:pt>
                <c:pt idx="18518">
                  <c:v>308.64999999999998</c:v>
                </c:pt>
                <c:pt idx="18519">
                  <c:v>308.66666666666669</c:v>
                </c:pt>
                <c:pt idx="18520">
                  <c:v>308.68333333333334</c:v>
                </c:pt>
                <c:pt idx="18521">
                  <c:v>308.7</c:v>
                </c:pt>
                <c:pt idx="18522">
                  <c:v>308.71666666666664</c:v>
                </c:pt>
                <c:pt idx="18523">
                  <c:v>308.73333333333335</c:v>
                </c:pt>
                <c:pt idx="18524">
                  <c:v>308.75</c:v>
                </c:pt>
                <c:pt idx="18525">
                  <c:v>308.76666666666665</c:v>
                </c:pt>
                <c:pt idx="18526">
                  <c:v>308.78333333333336</c:v>
                </c:pt>
                <c:pt idx="18527">
                  <c:v>308.8</c:v>
                </c:pt>
                <c:pt idx="18528">
                  <c:v>308.81666666666666</c:v>
                </c:pt>
                <c:pt idx="18529">
                  <c:v>308.83333333333331</c:v>
                </c:pt>
                <c:pt idx="18530">
                  <c:v>308.85000000000002</c:v>
                </c:pt>
                <c:pt idx="18531">
                  <c:v>308.86666666666667</c:v>
                </c:pt>
                <c:pt idx="18532">
                  <c:v>308.88333333333333</c:v>
                </c:pt>
                <c:pt idx="18533">
                  <c:v>308.89999999999998</c:v>
                </c:pt>
                <c:pt idx="18534">
                  <c:v>308.91666666666669</c:v>
                </c:pt>
                <c:pt idx="18535">
                  <c:v>308.93333333333334</c:v>
                </c:pt>
                <c:pt idx="18536">
                  <c:v>308.95</c:v>
                </c:pt>
                <c:pt idx="18537">
                  <c:v>308.96666666666664</c:v>
                </c:pt>
                <c:pt idx="18538">
                  <c:v>308.98333333333335</c:v>
                </c:pt>
                <c:pt idx="18539">
                  <c:v>309</c:v>
                </c:pt>
                <c:pt idx="18540">
                  <c:v>309.01666666666665</c:v>
                </c:pt>
                <c:pt idx="18541">
                  <c:v>309.03333333333336</c:v>
                </c:pt>
                <c:pt idx="18542">
                  <c:v>309.05</c:v>
                </c:pt>
                <c:pt idx="18543">
                  <c:v>309.06666666666666</c:v>
                </c:pt>
                <c:pt idx="18544">
                  <c:v>309.08333333333331</c:v>
                </c:pt>
                <c:pt idx="18545">
                  <c:v>309.10000000000002</c:v>
                </c:pt>
                <c:pt idx="18546">
                  <c:v>309.11666666666667</c:v>
                </c:pt>
                <c:pt idx="18547">
                  <c:v>309.13333333333333</c:v>
                </c:pt>
                <c:pt idx="18548">
                  <c:v>309.14999999999998</c:v>
                </c:pt>
                <c:pt idx="18549">
                  <c:v>309.16666666666669</c:v>
                </c:pt>
                <c:pt idx="18550">
                  <c:v>309.18333333333334</c:v>
                </c:pt>
                <c:pt idx="18551">
                  <c:v>309.2</c:v>
                </c:pt>
                <c:pt idx="18552">
                  <c:v>309.21666666666664</c:v>
                </c:pt>
                <c:pt idx="18553">
                  <c:v>309.23333333333335</c:v>
                </c:pt>
                <c:pt idx="18554">
                  <c:v>309.25</c:v>
                </c:pt>
                <c:pt idx="18555">
                  <c:v>309.26666666666665</c:v>
                </c:pt>
                <c:pt idx="18556">
                  <c:v>309.28333333333336</c:v>
                </c:pt>
                <c:pt idx="18557">
                  <c:v>309.3</c:v>
                </c:pt>
                <c:pt idx="18558">
                  <c:v>309.31666666666666</c:v>
                </c:pt>
                <c:pt idx="18559">
                  <c:v>309.33333333333331</c:v>
                </c:pt>
                <c:pt idx="18560">
                  <c:v>309.35000000000002</c:v>
                </c:pt>
                <c:pt idx="18561">
                  <c:v>309.36666666666667</c:v>
                </c:pt>
                <c:pt idx="18562">
                  <c:v>309.38333333333333</c:v>
                </c:pt>
                <c:pt idx="18563">
                  <c:v>309.39999999999998</c:v>
                </c:pt>
                <c:pt idx="18564">
                  <c:v>309.41666666666669</c:v>
                </c:pt>
                <c:pt idx="18565">
                  <c:v>309.43333333333334</c:v>
                </c:pt>
                <c:pt idx="18566">
                  <c:v>309.45</c:v>
                </c:pt>
                <c:pt idx="18567">
                  <c:v>309.46666666666664</c:v>
                </c:pt>
                <c:pt idx="18568">
                  <c:v>309.48333333333335</c:v>
                </c:pt>
                <c:pt idx="18569">
                  <c:v>309.5</c:v>
                </c:pt>
                <c:pt idx="18570">
                  <c:v>309.51666666666665</c:v>
                </c:pt>
                <c:pt idx="18571">
                  <c:v>309.53333333333336</c:v>
                </c:pt>
                <c:pt idx="18572">
                  <c:v>309.55</c:v>
                </c:pt>
                <c:pt idx="18573">
                  <c:v>309.56666666666666</c:v>
                </c:pt>
                <c:pt idx="18574">
                  <c:v>309.58333333333331</c:v>
                </c:pt>
                <c:pt idx="18575">
                  <c:v>309.60000000000002</c:v>
                </c:pt>
                <c:pt idx="18576">
                  <c:v>309.61666666666667</c:v>
                </c:pt>
                <c:pt idx="18577">
                  <c:v>309.63333333333333</c:v>
                </c:pt>
                <c:pt idx="18578">
                  <c:v>309.64999999999998</c:v>
                </c:pt>
                <c:pt idx="18579">
                  <c:v>309.66666666666669</c:v>
                </c:pt>
                <c:pt idx="18580">
                  <c:v>309.68333333333334</c:v>
                </c:pt>
                <c:pt idx="18581">
                  <c:v>309.7</c:v>
                </c:pt>
                <c:pt idx="18582">
                  <c:v>309.71666666666664</c:v>
                </c:pt>
                <c:pt idx="18583">
                  <c:v>309.73333333333335</c:v>
                </c:pt>
                <c:pt idx="18584">
                  <c:v>309.75</c:v>
                </c:pt>
                <c:pt idx="18585">
                  <c:v>309.76666666666665</c:v>
                </c:pt>
                <c:pt idx="18586">
                  <c:v>309.78333333333336</c:v>
                </c:pt>
                <c:pt idx="18587">
                  <c:v>309.8</c:v>
                </c:pt>
                <c:pt idx="18588">
                  <c:v>309.81666666666666</c:v>
                </c:pt>
                <c:pt idx="18589">
                  <c:v>309.83333333333331</c:v>
                </c:pt>
                <c:pt idx="18590">
                  <c:v>309.85000000000002</c:v>
                </c:pt>
                <c:pt idx="18591">
                  <c:v>309.86666666666667</c:v>
                </c:pt>
                <c:pt idx="18592">
                  <c:v>309.88333333333333</c:v>
                </c:pt>
                <c:pt idx="18593">
                  <c:v>309.89999999999998</c:v>
                </c:pt>
                <c:pt idx="18594">
                  <c:v>309.91666666666669</c:v>
                </c:pt>
                <c:pt idx="18595">
                  <c:v>309.93333333333334</c:v>
                </c:pt>
                <c:pt idx="18596">
                  <c:v>309.95</c:v>
                </c:pt>
                <c:pt idx="18597">
                  <c:v>309.96666666666664</c:v>
                </c:pt>
                <c:pt idx="18598">
                  <c:v>309.98333333333335</c:v>
                </c:pt>
                <c:pt idx="18599">
                  <c:v>310</c:v>
                </c:pt>
                <c:pt idx="18600">
                  <c:v>310.01666666666665</c:v>
                </c:pt>
                <c:pt idx="18601">
                  <c:v>310.03333333333336</c:v>
                </c:pt>
                <c:pt idx="18602">
                  <c:v>310.05</c:v>
                </c:pt>
                <c:pt idx="18603">
                  <c:v>310.06666666666666</c:v>
                </c:pt>
                <c:pt idx="18604">
                  <c:v>310.08333333333331</c:v>
                </c:pt>
                <c:pt idx="18605">
                  <c:v>310.10000000000002</c:v>
                </c:pt>
                <c:pt idx="18606">
                  <c:v>310.11666666666667</c:v>
                </c:pt>
                <c:pt idx="18607">
                  <c:v>310.13333333333333</c:v>
                </c:pt>
                <c:pt idx="18608">
                  <c:v>310.14999999999998</c:v>
                </c:pt>
                <c:pt idx="18609">
                  <c:v>310.16666666666669</c:v>
                </c:pt>
                <c:pt idx="18610">
                  <c:v>310.18333333333334</c:v>
                </c:pt>
                <c:pt idx="18611">
                  <c:v>310.2</c:v>
                </c:pt>
                <c:pt idx="18612">
                  <c:v>310.21666666666664</c:v>
                </c:pt>
                <c:pt idx="18613">
                  <c:v>310.23333333333335</c:v>
                </c:pt>
                <c:pt idx="18614">
                  <c:v>310.25</c:v>
                </c:pt>
                <c:pt idx="18615">
                  <c:v>310.26666666666665</c:v>
                </c:pt>
                <c:pt idx="18616">
                  <c:v>310.28333333333336</c:v>
                </c:pt>
                <c:pt idx="18617">
                  <c:v>310.3</c:v>
                </c:pt>
                <c:pt idx="18618">
                  <c:v>310.31666666666666</c:v>
                </c:pt>
                <c:pt idx="18619">
                  <c:v>310.33333333333331</c:v>
                </c:pt>
                <c:pt idx="18620">
                  <c:v>310.35000000000002</c:v>
                </c:pt>
                <c:pt idx="18621">
                  <c:v>310.36666666666667</c:v>
                </c:pt>
                <c:pt idx="18622">
                  <c:v>310.38333333333333</c:v>
                </c:pt>
                <c:pt idx="18623">
                  <c:v>310.39999999999998</c:v>
                </c:pt>
                <c:pt idx="18624">
                  <c:v>310.41666666666669</c:v>
                </c:pt>
                <c:pt idx="18625">
                  <c:v>310.43333333333334</c:v>
                </c:pt>
                <c:pt idx="18626">
                  <c:v>310.45</c:v>
                </c:pt>
                <c:pt idx="18627">
                  <c:v>310.46666666666664</c:v>
                </c:pt>
                <c:pt idx="18628">
                  <c:v>310.48333333333335</c:v>
                </c:pt>
                <c:pt idx="18629">
                  <c:v>310.5</c:v>
                </c:pt>
                <c:pt idx="18630">
                  <c:v>310.51666666666665</c:v>
                </c:pt>
                <c:pt idx="18631">
                  <c:v>310.53333333333336</c:v>
                </c:pt>
                <c:pt idx="18632">
                  <c:v>310.55</c:v>
                </c:pt>
                <c:pt idx="18633">
                  <c:v>310.56666666666666</c:v>
                </c:pt>
                <c:pt idx="18634">
                  <c:v>310.58333333333331</c:v>
                </c:pt>
                <c:pt idx="18635">
                  <c:v>310.60000000000002</c:v>
                </c:pt>
                <c:pt idx="18636">
                  <c:v>310.61666666666667</c:v>
                </c:pt>
                <c:pt idx="18637">
                  <c:v>310.63333333333333</c:v>
                </c:pt>
                <c:pt idx="18638">
                  <c:v>310.64999999999998</c:v>
                </c:pt>
                <c:pt idx="18639">
                  <c:v>310.66666666666669</c:v>
                </c:pt>
                <c:pt idx="18640">
                  <c:v>310.68333333333334</c:v>
                </c:pt>
                <c:pt idx="18641">
                  <c:v>310.7</c:v>
                </c:pt>
                <c:pt idx="18642">
                  <c:v>310.71666666666664</c:v>
                </c:pt>
                <c:pt idx="18643">
                  <c:v>310.73333333333335</c:v>
                </c:pt>
                <c:pt idx="18644">
                  <c:v>310.75</c:v>
                </c:pt>
                <c:pt idx="18645">
                  <c:v>310.76666666666665</c:v>
                </c:pt>
                <c:pt idx="18646">
                  <c:v>310.78333333333336</c:v>
                </c:pt>
                <c:pt idx="18647">
                  <c:v>310.8</c:v>
                </c:pt>
                <c:pt idx="18648">
                  <c:v>310.81666666666666</c:v>
                </c:pt>
                <c:pt idx="18649">
                  <c:v>310.83333333333331</c:v>
                </c:pt>
                <c:pt idx="18650">
                  <c:v>310.85000000000002</c:v>
                </c:pt>
                <c:pt idx="18651">
                  <c:v>310.86666666666667</c:v>
                </c:pt>
                <c:pt idx="18652">
                  <c:v>310.88333333333333</c:v>
                </c:pt>
                <c:pt idx="18653">
                  <c:v>310.89999999999998</c:v>
                </c:pt>
                <c:pt idx="18654">
                  <c:v>310.91666666666669</c:v>
                </c:pt>
                <c:pt idx="18655">
                  <c:v>310.93333333333334</c:v>
                </c:pt>
                <c:pt idx="18656">
                  <c:v>310.95</c:v>
                </c:pt>
                <c:pt idx="18657">
                  <c:v>310.96666666666664</c:v>
                </c:pt>
                <c:pt idx="18658">
                  <c:v>310.98333333333335</c:v>
                </c:pt>
                <c:pt idx="18659">
                  <c:v>311</c:v>
                </c:pt>
                <c:pt idx="18660">
                  <c:v>311.01666666666665</c:v>
                </c:pt>
                <c:pt idx="18661">
                  <c:v>311.03333333333336</c:v>
                </c:pt>
                <c:pt idx="18662">
                  <c:v>311.05</c:v>
                </c:pt>
                <c:pt idx="18663">
                  <c:v>311.06666666666666</c:v>
                </c:pt>
                <c:pt idx="18664">
                  <c:v>311.08333333333331</c:v>
                </c:pt>
                <c:pt idx="18665">
                  <c:v>311.10000000000002</c:v>
                </c:pt>
                <c:pt idx="18666">
                  <c:v>311.11666666666667</c:v>
                </c:pt>
                <c:pt idx="18667">
                  <c:v>311.13333333333333</c:v>
                </c:pt>
                <c:pt idx="18668">
                  <c:v>311.14999999999998</c:v>
                </c:pt>
                <c:pt idx="18669">
                  <c:v>311.16666666666669</c:v>
                </c:pt>
                <c:pt idx="18670">
                  <c:v>311.18333333333334</c:v>
                </c:pt>
                <c:pt idx="18671">
                  <c:v>311.2</c:v>
                </c:pt>
                <c:pt idx="18672">
                  <c:v>311.21666666666664</c:v>
                </c:pt>
                <c:pt idx="18673">
                  <c:v>311.23333333333335</c:v>
                </c:pt>
                <c:pt idx="18674">
                  <c:v>311.25</c:v>
                </c:pt>
                <c:pt idx="18675">
                  <c:v>311.26666666666665</c:v>
                </c:pt>
                <c:pt idx="18676">
                  <c:v>311.28333333333336</c:v>
                </c:pt>
                <c:pt idx="18677">
                  <c:v>311.3</c:v>
                </c:pt>
                <c:pt idx="18678">
                  <c:v>311.31666666666666</c:v>
                </c:pt>
                <c:pt idx="18679">
                  <c:v>311.33333333333331</c:v>
                </c:pt>
                <c:pt idx="18680">
                  <c:v>311.35000000000002</c:v>
                </c:pt>
                <c:pt idx="18681">
                  <c:v>311.36666666666667</c:v>
                </c:pt>
                <c:pt idx="18682">
                  <c:v>311.38333333333333</c:v>
                </c:pt>
                <c:pt idx="18683">
                  <c:v>311.39999999999998</c:v>
                </c:pt>
                <c:pt idx="18684">
                  <c:v>311.41666666666669</c:v>
                </c:pt>
                <c:pt idx="18685">
                  <c:v>311.43333333333334</c:v>
                </c:pt>
                <c:pt idx="18686">
                  <c:v>311.45</c:v>
                </c:pt>
                <c:pt idx="18687">
                  <c:v>311.46666666666664</c:v>
                </c:pt>
                <c:pt idx="18688">
                  <c:v>311.48333333333335</c:v>
                </c:pt>
                <c:pt idx="18689">
                  <c:v>311.5</c:v>
                </c:pt>
                <c:pt idx="18690">
                  <c:v>311.51666666666665</c:v>
                </c:pt>
                <c:pt idx="18691">
                  <c:v>311.53333333333336</c:v>
                </c:pt>
                <c:pt idx="18692">
                  <c:v>311.55</c:v>
                </c:pt>
                <c:pt idx="18693">
                  <c:v>311.56666666666666</c:v>
                </c:pt>
                <c:pt idx="18694">
                  <c:v>311.58333333333331</c:v>
                </c:pt>
                <c:pt idx="18695">
                  <c:v>311.60000000000002</c:v>
                </c:pt>
                <c:pt idx="18696">
                  <c:v>311.61666666666667</c:v>
                </c:pt>
                <c:pt idx="18697">
                  <c:v>311.63333333333333</c:v>
                </c:pt>
                <c:pt idx="18698">
                  <c:v>311.64999999999998</c:v>
                </c:pt>
                <c:pt idx="18699">
                  <c:v>311.66666666666669</c:v>
                </c:pt>
                <c:pt idx="18700">
                  <c:v>311.68333333333334</c:v>
                </c:pt>
                <c:pt idx="18701">
                  <c:v>311.7</c:v>
                </c:pt>
                <c:pt idx="18702">
                  <c:v>311.71666666666664</c:v>
                </c:pt>
                <c:pt idx="18703">
                  <c:v>311.73333333333335</c:v>
                </c:pt>
                <c:pt idx="18704">
                  <c:v>311.75</c:v>
                </c:pt>
                <c:pt idx="18705">
                  <c:v>311.76666666666665</c:v>
                </c:pt>
                <c:pt idx="18706">
                  <c:v>311.78333333333336</c:v>
                </c:pt>
                <c:pt idx="18707">
                  <c:v>311.8</c:v>
                </c:pt>
                <c:pt idx="18708">
                  <c:v>311.81666666666666</c:v>
                </c:pt>
                <c:pt idx="18709">
                  <c:v>311.83333333333331</c:v>
                </c:pt>
                <c:pt idx="18710">
                  <c:v>311.85000000000002</c:v>
                </c:pt>
                <c:pt idx="18711">
                  <c:v>311.86666666666667</c:v>
                </c:pt>
                <c:pt idx="18712">
                  <c:v>311.88333333333333</c:v>
                </c:pt>
                <c:pt idx="18713">
                  <c:v>311.89999999999998</c:v>
                </c:pt>
                <c:pt idx="18714">
                  <c:v>311.91666666666669</c:v>
                </c:pt>
                <c:pt idx="18715">
                  <c:v>311.93333333333334</c:v>
                </c:pt>
                <c:pt idx="18716">
                  <c:v>311.95</c:v>
                </c:pt>
                <c:pt idx="18717">
                  <c:v>311.96666666666664</c:v>
                </c:pt>
                <c:pt idx="18718">
                  <c:v>311.98333333333335</c:v>
                </c:pt>
                <c:pt idx="18719">
                  <c:v>312</c:v>
                </c:pt>
                <c:pt idx="18720">
                  <c:v>312.01666666666665</c:v>
                </c:pt>
                <c:pt idx="18721">
                  <c:v>312.03333333333336</c:v>
                </c:pt>
                <c:pt idx="18722">
                  <c:v>312.05</c:v>
                </c:pt>
                <c:pt idx="18723">
                  <c:v>312.06666666666666</c:v>
                </c:pt>
                <c:pt idx="18724">
                  <c:v>312.08333333333331</c:v>
                </c:pt>
                <c:pt idx="18725">
                  <c:v>312.10000000000002</c:v>
                </c:pt>
                <c:pt idx="18726">
                  <c:v>312.11666666666667</c:v>
                </c:pt>
                <c:pt idx="18727">
                  <c:v>312.13333333333333</c:v>
                </c:pt>
                <c:pt idx="18728">
                  <c:v>312.14999999999998</c:v>
                </c:pt>
                <c:pt idx="18729">
                  <c:v>312.16666666666669</c:v>
                </c:pt>
                <c:pt idx="18730">
                  <c:v>312.18333333333334</c:v>
                </c:pt>
                <c:pt idx="18731">
                  <c:v>312.2</c:v>
                </c:pt>
                <c:pt idx="18732">
                  <c:v>312.21666666666664</c:v>
                </c:pt>
                <c:pt idx="18733">
                  <c:v>312.23333333333335</c:v>
                </c:pt>
                <c:pt idx="18734">
                  <c:v>312.25</c:v>
                </c:pt>
                <c:pt idx="18735">
                  <c:v>312.26666666666665</c:v>
                </c:pt>
                <c:pt idx="18736">
                  <c:v>312.28333333333336</c:v>
                </c:pt>
                <c:pt idx="18737">
                  <c:v>312.3</c:v>
                </c:pt>
                <c:pt idx="18738">
                  <c:v>312.31666666666666</c:v>
                </c:pt>
                <c:pt idx="18739">
                  <c:v>312.33333333333331</c:v>
                </c:pt>
                <c:pt idx="18740">
                  <c:v>312.35000000000002</c:v>
                </c:pt>
                <c:pt idx="18741">
                  <c:v>312.36666666666667</c:v>
                </c:pt>
                <c:pt idx="18742">
                  <c:v>312.38333333333333</c:v>
                </c:pt>
                <c:pt idx="18743">
                  <c:v>312.39999999999998</c:v>
                </c:pt>
                <c:pt idx="18744">
                  <c:v>312.41666666666669</c:v>
                </c:pt>
                <c:pt idx="18745">
                  <c:v>312.43333333333334</c:v>
                </c:pt>
                <c:pt idx="18746">
                  <c:v>312.45</c:v>
                </c:pt>
                <c:pt idx="18747">
                  <c:v>312.46666666666664</c:v>
                </c:pt>
                <c:pt idx="18748">
                  <c:v>312.48333333333335</c:v>
                </c:pt>
                <c:pt idx="18749">
                  <c:v>312.5</c:v>
                </c:pt>
                <c:pt idx="18750">
                  <c:v>312.51666666666665</c:v>
                </c:pt>
                <c:pt idx="18751">
                  <c:v>312.53333333333336</c:v>
                </c:pt>
                <c:pt idx="18752">
                  <c:v>312.55</c:v>
                </c:pt>
                <c:pt idx="18753">
                  <c:v>312.56666666666666</c:v>
                </c:pt>
                <c:pt idx="18754">
                  <c:v>312.58333333333331</c:v>
                </c:pt>
                <c:pt idx="18755">
                  <c:v>312.60000000000002</c:v>
                </c:pt>
                <c:pt idx="18756">
                  <c:v>312.61666666666667</c:v>
                </c:pt>
                <c:pt idx="18757">
                  <c:v>312.63333333333333</c:v>
                </c:pt>
                <c:pt idx="18758">
                  <c:v>312.64999999999998</c:v>
                </c:pt>
                <c:pt idx="18759">
                  <c:v>312.66666666666669</c:v>
                </c:pt>
                <c:pt idx="18760">
                  <c:v>312.68333333333334</c:v>
                </c:pt>
                <c:pt idx="18761">
                  <c:v>312.7</c:v>
                </c:pt>
                <c:pt idx="18762">
                  <c:v>312.71666666666664</c:v>
                </c:pt>
                <c:pt idx="18763">
                  <c:v>312.73333333333335</c:v>
                </c:pt>
                <c:pt idx="18764">
                  <c:v>312.75</c:v>
                </c:pt>
                <c:pt idx="18765">
                  <c:v>312.76666666666665</c:v>
                </c:pt>
                <c:pt idx="18766">
                  <c:v>312.78333333333336</c:v>
                </c:pt>
                <c:pt idx="18767">
                  <c:v>312.8</c:v>
                </c:pt>
                <c:pt idx="18768">
                  <c:v>312.81666666666666</c:v>
                </c:pt>
                <c:pt idx="18769">
                  <c:v>312.83333333333331</c:v>
                </c:pt>
                <c:pt idx="18770">
                  <c:v>312.85000000000002</c:v>
                </c:pt>
                <c:pt idx="18771">
                  <c:v>312.86666666666667</c:v>
                </c:pt>
                <c:pt idx="18772">
                  <c:v>312.88333333333333</c:v>
                </c:pt>
                <c:pt idx="18773">
                  <c:v>312.89999999999998</c:v>
                </c:pt>
                <c:pt idx="18774">
                  <c:v>312.91666666666669</c:v>
                </c:pt>
                <c:pt idx="18775">
                  <c:v>312.93333333333334</c:v>
                </c:pt>
                <c:pt idx="18776">
                  <c:v>312.95</c:v>
                </c:pt>
                <c:pt idx="18777">
                  <c:v>312.96666666666664</c:v>
                </c:pt>
                <c:pt idx="18778">
                  <c:v>312.98333333333335</c:v>
                </c:pt>
                <c:pt idx="18779">
                  <c:v>313</c:v>
                </c:pt>
                <c:pt idx="18780">
                  <c:v>313.01666666666665</c:v>
                </c:pt>
                <c:pt idx="18781">
                  <c:v>313.03333333333336</c:v>
                </c:pt>
                <c:pt idx="18782">
                  <c:v>313.05</c:v>
                </c:pt>
                <c:pt idx="18783">
                  <c:v>313.06666666666666</c:v>
                </c:pt>
                <c:pt idx="18784">
                  <c:v>313.08333333333331</c:v>
                </c:pt>
                <c:pt idx="18785">
                  <c:v>313.10000000000002</c:v>
                </c:pt>
                <c:pt idx="18786">
                  <c:v>313.11666666666667</c:v>
                </c:pt>
                <c:pt idx="18787">
                  <c:v>313.13333333333333</c:v>
                </c:pt>
                <c:pt idx="18788">
                  <c:v>313.14999999999998</c:v>
                </c:pt>
                <c:pt idx="18789">
                  <c:v>313.16666666666669</c:v>
                </c:pt>
                <c:pt idx="18790">
                  <c:v>313.18333333333334</c:v>
                </c:pt>
                <c:pt idx="18791">
                  <c:v>313.2</c:v>
                </c:pt>
                <c:pt idx="18792">
                  <c:v>313.21666666666664</c:v>
                </c:pt>
                <c:pt idx="18793">
                  <c:v>313.23333333333335</c:v>
                </c:pt>
                <c:pt idx="18794">
                  <c:v>313.25</c:v>
                </c:pt>
                <c:pt idx="18795">
                  <c:v>313.26666666666665</c:v>
                </c:pt>
                <c:pt idx="18796">
                  <c:v>313.28333333333336</c:v>
                </c:pt>
                <c:pt idx="18797">
                  <c:v>313.3</c:v>
                </c:pt>
                <c:pt idx="18798">
                  <c:v>313.31666666666666</c:v>
                </c:pt>
                <c:pt idx="18799">
                  <c:v>313.33333333333331</c:v>
                </c:pt>
                <c:pt idx="18800">
                  <c:v>313.35000000000002</c:v>
                </c:pt>
                <c:pt idx="18801">
                  <c:v>313.36666666666667</c:v>
                </c:pt>
                <c:pt idx="18802">
                  <c:v>313.38333333333333</c:v>
                </c:pt>
                <c:pt idx="18803">
                  <c:v>313.39999999999998</c:v>
                </c:pt>
                <c:pt idx="18804">
                  <c:v>313.41666666666669</c:v>
                </c:pt>
                <c:pt idx="18805">
                  <c:v>313.43333333333334</c:v>
                </c:pt>
                <c:pt idx="18806">
                  <c:v>313.45</c:v>
                </c:pt>
                <c:pt idx="18807">
                  <c:v>313.46666666666664</c:v>
                </c:pt>
                <c:pt idx="18808">
                  <c:v>313.48333333333335</c:v>
                </c:pt>
                <c:pt idx="18809">
                  <c:v>313.5</c:v>
                </c:pt>
                <c:pt idx="18810">
                  <c:v>313.51666666666665</c:v>
                </c:pt>
                <c:pt idx="18811">
                  <c:v>313.53333333333336</c:v>
                </c:pt>
                <c:pt idx="18812">
                  <c:v>313.55</c:v>
                </c:pt>
                <c:pt idx="18813">
                  <c:v>313.56666666666666</c:v>
                </c:pt>
                <c:pt idx="18814">
                  <c:v>313.58333333333331</c:v>
                </c:pt>
                <c:pt idx="18815">
                  <c:v>313.60000000000002</c:v>
                </c:pt>
                <c:pt idx="18816">
                  <c:v>313.61666666666667</c:v>
                </c:pt>
                <c:pt idx="18817">
                  <c:v>313.63333333333333</c:v>
                </c:pt>
                <c:pt idx="18818">
                  <c:v>313.64999999999998</c:v>
                </c:pt>
                <c:pt idx="18819">
                  <c:v>313.66666666666669</c:v>
                </c:pt>
                <c:pt idx="18820">
                  <c:v>313.68333333333334</c:v>
                </c:pt>
                <c:pt idx="18821">
                  <c:v>313.7</c:v>
                </c:pt>
                <c:pt idx="18822">
                  <c:v>313.71666666666664</c:v>
                </c:pt>
                <c:pt idx="18823">
                  <c:v>313.73333333333335</c:v>
                </c:pt>
                <c:pt idx="18824">
                  <c:v>313.75</c:v>
                </c:pt>
                <c:pt idx="18825">
                  <c:v>313.76666666666665</c:v>
                </c:pt>
                <c:pt idx="18826">
                  <c:v>313.78333333333336</c:v>
                </c:pt>
                <c:pt idx="18827">
                  <c:v>313.8</c:v>
                </c:pt>
                <c:pt idx="18828">
                  <c:v>313.81666666666666</c:v>
                </c:pt>
                <c:pt idx="18829">
                  <c:v>313.83333333333331</c:v>
                </c:pt>
                <c:pt idx="18830">
                  <c:v>313.85000000000002</c:v>
                </c:pt>
                <c:pt idx="18831">
                  <c:v>313.86666666666667</c:v>
                </c:pt>
                <c:pt idx="18832">
                  <c:v>313.88333333333333</c:v>
                </c:pt>
                <c:pt idx="18833">
                  <c:v>313.89999999999998</c:v>
                </c:pt>
                <c:pt idx="18834">
                  <c:v>313.91666666666669</c:v>
                </c:pt>
                <c:pt idx="18835">
                  <c:v>313.93333333333334</c:v>
                </c:pt>
                <c:pt idx="18836">
                  <c:v>313.95</c:v>
                </c:pt>
                <c:pt idx="18837">
                  <c:v>313.96666666666664</c:v>
                </c:pt>
                <c:pt idx="18838">
                  <c:v>313.98333333333335</c:v>
                </c:pt>
                <c:pt idx="18839">
                  <c:v>314</c:v>
                </c:pt>
                <c:pt idx="18840">
                  <c:v>314.01666666666665</c:v>
                </c:pt>
                <c:pt idx="18841">
                  <c:v>314.03333333333336</c:v>
                </c:pt>
                <c:pt idx="18842">
                  <c:v>314.05</c:v>
                </c:pt>
                <c:pt idx="18843">
                  <c:v>314.06666666666666</c:v>
                </c:pt>
                <c:pt idx="18844">
                  <c:v>314.08333333333331</c:v>
                </c:pt>
                <c:pt idx="18845">
                  <c:v>314.10000000000002</c:v>
                </c:pt>
                <c:pt idx="18846">
                  <c:v>314.11666666666667</c:v>
                </c:pt>
                <c:pt idx="18847">
                  <c:v>314.13333333333333</c:v>
                </c:pt>
                <c:pt idx="18848">
                  <c:v>314.14999999999998</c:v>
                </c:pt>
                <c:pt idx="18849">
                  <c:v>314.16666666666669</c:v>
                </c:pt>
                <c:pt idx="18850">
                  <c:v>314.18333333333334</c:v>
                </c:pt>
                <c:pt idx="18851">
                  <c:v>314.2</c:v>
                </c:pt>
                <c:pt idx="18852">
                  <c:v>314.21666666666664</c:v>
                </c:pt>
                <c:pt idx="18853">
                  <c:v>314.23333333333335</c:v>
                </c:pt>
                <c:pt idx="18854">
                  <c:v>314.25</c:v>
                </c:pt>
                <c:pt idx="18855">
                  <c:v>314.26666666666665</c:v>
                </c:pt>
                <c:pt idx="18856">
                  <c:v>314.28333333333336</c:v>
                </c:pt>
                <c:pt idx="18857">
                  <c:v>314.3</c:v>
                </c:pt>
                <c:pt idx="18858">
                  <c:v>314.31666666666666</c:v>
                </c:pt>
                <c:pt idx="18859">
                  <c:v>314.33333333333331</c:v>
                </c:pt>
                <c:pt idx="18860">
                  <c:v>314.35000000000002</c:v>
                </c:pt>
                <c:pt idx="18861">
                  <c:v>314.36666666666667</c:v>
                </c:pt>
                <c:pt idx="18862">
                  <c:v>314.38333333333333</c:v>
                </c:pt>
                <c:pt idx="18863">
                  <c:v>314.39999999999998</c:v>
                </c:pt>
                <c:pt idx="18864">
                  <c:v>314.41666666666669</c:v>
                </c:pt>
                <c:pt idx="18865">
                  <c:v>314.43333333333334</c:v>
                </c:pt>
                <c:pt idx="18866">
                  <c:v>314.45</c:v>
                </c:pt>
                <c:pt idx="18867">
                  <c:v>314.46666666666664</c:v>
                </c:pt>
                <c:pt idx="18868">
                  <c:v>314.48333333333335</c:v>
                </c:pt>
                <c:pt idx="18869">
                  <c:v>314.5</c:v>
                </c:pt>
                <c:pt idx="18870">
                  <c:v>314.51666666666665</c:v>
                </c:pt>
                <c:pt idx="18871">
                  <c:v>314.53333333333336</c:v>
                </c:pt>
                <c:pt idx="18872">
                  <c:v>314.55</c:v>
                </c:pt>
                <c:pt idx="18873">
                  <c:v>314.56666666666666</c:v>
                </c:pt>
                <c:pt idx="18874">
                  <c:v>314.58333333333331</c:v>
                </c:pt>
                <c:pt idx="18875">
                  <c:v>314.60000000000002</c:v>
                </c:pt>
                <c:pt idx="18876">
                  <c:v>314.61666666666667</c:v>
                </c:pt>
                <c:pt idx="18877">
                  <c:v>314.63333333333333</c:v>
                </c:pt>
                <c:pt idx="18878">
                  <c:v>314.64999999999998</c:v>
                </c:pt>
                <c:pt idx="18879">
                  <c:v>314.66666666666669</c:v>
                </c:pt>
                <c:pt idx="18880">
                  <c:v>314.68333333333334</c:v>
                </c:pt>
                <c:pt idx="18881">
                  <c:v>314.7</c:v>
                </c:pt>
                <c:pt idx="18882">
                  <c:v>314.71666666666664</c:v>
                </c:pt>
                <c:pt idx="18883">
                  <c:v>314.73333333333335</c:v>
                </c:pt>
                <c:pt idx="18884">
                  <c:v>314.75</c:v>
                </c:pt>
                <c:pt idx="18885">
                  <c:v>314.76666666666665</c:v>
                </c:pt>
                <c:pt idx="18886">
                  <c:v>314.78333333333336</c:v>
                </c:pt>
                <c:pt idx="18887">
                  <c:v>314.8</c:v>
                </c:pt>
                <c:pt idx="18888">
                  <c:v>314.81666666666666</c:v>
                </c:pt>
                <c:pt idx="18889">
                  <c:v>314.83333333333331</c:v>
                </c:pt>
                <c:pt idx="18890">
                  <c:v>314.85000000000002</c:v>
                </c:pt>
                <c:pt idx="18891">
                  <c:v>314.86666666666667</c:v>
                </c:pt>
                <c:pt idx="18892">
                  <c:v>314.88333333333333</c:v>
                </c:pt>
                <c:pt idx="18893">
                  <c:v>314.89999999999998</c:v>
                </c:pt>
                <c:pt idx="18894">
                  <c:v>314.91666666666669</c:v>
                </c:pt>
                <c:pt idx="18895">
                  <c:v>314.93333333333334</c:v>
                </c:pt>
                <c:pt idx="18896">
                  <c:v>314.95</c:v>
                </c:pt>
                <c:pt idx="18897">
                  <c:v>314.96666666666664</c:v>
                </c:pt>
                <c:pt idx="18898">
                  <c:v>314.98333333333335</c:v>
                </c:pt>
                <c:pt idx="18899">
                  <c:v>315</c:v>
                </c:pt>
                <c:pt idx="18900">
                  <c:v>315.01666666666665</c:v>
                </c:pt>
                <c:pt idx="18901">
                  <c:v>315.03333333333336</c:v>
                </c:pt>
                <c:pt idx="18902">
                  <c:v>315.05</c:v>
                </c:pt>
                <c:pt idx="18903">
                  <c:v>315.06666666666666</c:v>
                </c:pt>
                <c:pt idx="18904">
                  <c:v>315.08333333333331</c:v>
                </c:pt>
                <c:pt idx="18905">
                  <c:v>315.10000000000002</c:v>
                </c:pt>
                <c:pt idx="18906">
                  <c:v>315.11666666666667</c:v>
                </c:pt>
                <c:pt idx="18907">
                  <c:v>315.13333333333333</c:v>
                </c:pt>
                <c:pt idx="18908">
                  <c:v>315.14999999999998</c:v>
                </c:pt>
                <c:pt idx="18909">
                  <c:v>315.16666666666669</c:v>
                </c:pt>
                <c:pt idx="18910">
                  <c:v>315.18333333333334</c:v>
                </c:pt>
                <c:pt idx="18911">
                  <c:v>315.2</c:v>
                </c:pt>
                <c:pt idx="18912">
                  <c:v>315.21666666666664</c:v>
                </c:pt>
                <c:pt idx="18913">
                  <c:v>315.23333333333335</c:v>
                </c:pt>
                <c:pt idx="18914">
                  <c:v>315.25</c:v>
                </c:pt>
                <c:pt idx="18915">
                  <c:v>315.26666666666665</c:v>
                </c:pt>
                <c:pt idx="18916">
                  <c:v>315.28333333333336</c:v>
                </c:pt>
                <c:pt idx="18917">
                  <c:v>315.3</c:v>
                </c:pt>
                <c:pt idx="18918">
                  <c:v>315.31666666666666</c:v>
                </c:pt>
                <c:pt idx="18919">
                  <c:v>315.33333333333331</c:v>
                </c:pt>
                <c:pt idx="18920">
                  <c:v>315.35000000000002</c:v>
                </c:pt>
                <c:pt idx="18921">
                  <c:v>315.36666666666667</c:v>
                </c:pt>
                <c:pt idx="18922">
                  <c:v>315.38333333333333</c:v>
                </c:pt>
                <c:pt idx="18923">
                  <c:v>315.39999999999998</c:v>
                </c:pt>
                <c:pt idx="18924">
                  <c:v>315.41666666666669</c:v>
                </c:pt>
                <c:pt idx="18925">
                  <c:v>315.43333333333334</c:v>
                </c:pt>
                <c:pt idx="18926">
                  <c:v>315.45</c:v>
                </c:pt>
                <c:pt idx="18927">
                  <c:v>315.46666666666664</c:v>
                </c:pt>
                <c:pt idx="18928">
                  <c:v>315.48333333333335</c:v>
                </c:pt>
                <c:pt idx="18929">
                  <c:v>315.5</c:v>
                </c:pt>
                <c:pt idx="18930">
                  <c:v>315.51666666666665</c:v>
                </c:pt>
                <c:pt idx="18931">
                  <c:v>315.53333333333336</c:v>
                </c:pt>
                <c:pt idx="18932">
                  <c:v>315.55</c:v>
                </c:pt>
                <c:pt idx="18933">
                  <c:v>315.56666666666666</c:v>
                </c:pt>
                <c:pt idx="18934">
                  <c:v>315.58333333333331</c:v>
                </c:pt>
                <c:pt idx="18935">
                  <c:v>315.60000000000002</c:v>
                </c:pt>
                <c:pt idx="18936">
                  <c:v>315.61666666666667</c:v>
                </c:pt>
                <c:pt idx="18937">
                  <c:v>315.63333333333333</c:v>
                </c:pt>
                <c:pt idx="18938">
                  <c:v>315.64999999999998</c:v>
                </c:pt>
                <c:pt idx="18939">
                  <c:v>315.66666666666669</c:v>
                </c:pt>
                <c:pt idx="18940">
                  <c:v>315.68333333333334</c:v>
                </c:pt>
                <c:pt idx="18941">
                  <c:v>315.7</c:v>
                </c:pt>
                <c:pt idx="18942">
                  <c:v>315.71666666666664</c:v>
                </c:pt>
                <c:pt idx="18943">
                  <c:v>315.73333333333335</c:v>
                </c:pt>
                <c:pt idx="18944">
                  <c:v>315.75</c:v>
                </c:pt>
                <c:pt idx="18945">
                  <c:v>315.76666666666665</c:v>
                </c:pt>
                <c:pt idx="18946">
                  <c:v>315.78333333333336</c:v>
                </c:pt>
                <c:pt idx="18947">
                  <c:v>315.8</c:v>
                </c:pt>
                <c:pt idx="18948">
                  <c:v>315.81666666666666</c:v>
                </c:pt>
                <c:pt idx="18949">
                  <c:v>315.83333333333331</c:v>
                </c:pt>
                <c:pt idx="18950">
                  <c:v>315.85000000000002</c:v>
                </c:pt>
                <c:pt idx="18951">
                  <c:v>315.86666666666667</c:v>
                </c:pt>
                <c:pt idx="18952">
                  <c:v>315.88333333333333</c:v>
                </c:pt>
                <c:pt idx="18953">
                  <c:v>315.89999999999998</c:v>
                </c:pt>
                <c:pt idx="18954">
                  <c:v>315.91666666666669</c:v>
                </c:pt>
                <c:pt idx="18955">
                  <c:v>315.93333333333334</c:v>
                </c:pt>
                <c:pt idx="18956">
                  <c:v>315.95</c:v>
                </c:pt>
                <c:pt idx="18957">
                  <c:v>315.96666666666664</c:v>
                </c:pt>
                <c:pt idx="18958">
                  <c:v>315.98333333333335</c:v>
                </c:pt>
                <c:pt idx="18959">
                  <c:v>316</c:v>
                </c:pt>
                <c:pt idx="18960">
                  <c:v>316.01666666666665</c:v>
                </c:pt>
                <c:pt idx="18961">
                  <c:v>316.03333333333336</c:v>
                </c:pt>
                <c:pt idx="18962">
                  <c:v>316.05</c:v>
                </c:pt>
                <c:pt idx="18963">
                  <c:v>316.06666666666666</c:v>
                </c:pt>
                <c:pt idx="18964">
                  <c:v>316.08333333333331</c:v>
                </c:pt>
                <c:pt idx="18965">
                  <c:v>316.10000000000002</c:v>
                </c:pt>
                <c:pt idx="18966">
                  <c:v>316.11666666666667</c:v>
                </c:pt>
                <c:pt idx="18967">
                  <c:v>316.13333333333333</c:v>
                </c:pt>
                <c:pt idx="18968">
                  <c:v>316.14999999999998</c:v>
                </c:pt>
                <c:pt idx="18969">
                  <c:v>316.16666666666669</c:v>
                </c:pt>
                <c:pt idx="18970">
                  <c:v>316.18333333333334</c:v>
                </c:pt>
                <c:pt idx="18971">
                  <c:v>316.2</c:v>
                </c:pt>
                <c:pt idx="18972">
                  <c:v>316.21666666666664</c:v>
                </c:pt>
                <c:pt idx="18973">
                  <c:v>316.23333333333335</c:v>
                </c:pt>
                <c:pt idx="18974">
                  <c:v>316.25</c:v>
                </c:pt>
                <c:pt idx="18975">
                  <c:v>316.26666666666665</c:v>
                </c:pt>
                <c:pt idx="18976">
                  <c:v>316.28333333333336</c:v>
                </c:pt>
                <c:pt idx="18977">
                  <c:v>316.3</c:v>
                </c:pt>
                <c:pt idx="18978">
                  <c:v>316.31666666666666</c:v>
                </c:pt>
                <c:pt idx="18979">
                  <c:v>316.33333333333331</c:v>
                </c:pt>
                <c:pt idx="18980">
                  <c:v>316.35000000000002</c:v>
                </c:pt>
                <c:pt idx="18981">
                  <c:v>316.36666666666667</c:v>
                </c:pt>
                <c:pt idx="18982">
                  <c:v>316.38333333333333</c:v>
                </c:pt>
                <c:pt idx="18983">
                  <c:v>316.39999999999998</c:v>
                </c:pt>
                <c:pt idx="18984">
                  <c:v>316.41666666666669</c:v>
                </c:pt>
                <c:pt idx="18985">
                  <c:v>316.43333333333334</c:v>
                </c:pt>
                <c:pt idx="18986">
                  <c:v>316.45</c:v>
                </c:pt>
                <c:pt idx="18987">
                  <c:v>316.46666666666664</c:v>
                </c:pt>
                <c:pt idx="18988">
                  <c:v>316.48333333333335</c:v>
                </c:pt>
                <c:pt idx="18989">
                  <c:v>316.5</c:v>
                </c:pt>
                <c:pt idx="18990">
                  <c:v>316.51666666666665</c:v>
                </c:pt>
                <c:pt idx="18991">
                  <c:v>316.53333333333336</c:v>
                </c:pt>
                <c:pt idx="18992">
                  <c:v>316.55</c:v>
                </c:pt>
                <c:pt idx="18993">
                  <c:v>316.56666666666666</c:v>
                </c:pt>
                <c:pt idx="18994">
                  <c:v>316.58333333333331</c:v>
                </c:pt>
                <c:pt idx="18995">
                  <c:v>316.60000000000002</c:v>
                </c:pt>
                <c:pt idx="18996">
                  <c:v>316.61666666666667</c:v>
                </c:pt>
                <c:pt idx="18997">
                  <c:v>316.63333333333333</c:v>
                </c:pt>
                <c:pt idx="18998">
                  <c:v>316.64999999999998</c:v>
                </c:pt>
                <c:pt idx="18999">
                  <c:v>316.66666666666669</c:v>
                </c:pt>
                <c:pt idx="19000">
                  <c:v>316.68333333333334</c:v>
                </c:pt>
                <c:pt idx="19001">
                  <c:v>316.7</c:v>
                </c:pt>
                <c:pt idx="19002">
                  <c:v>316.71666666666664</c:v>
                </c:pt>
                <c:pt idx="19003">
                  <c:v>316.73333333333335</c:v>
                </c:pt>
                <c:pt idx="19004">
                  <c:v>316.75</c:v>
                </c:pt>
                <c:pt idx="19005">
                  <c:v>316.76666666666665</c:v>
                </c:pt>
                <c:pt idx="19006">
                  <c:v>316.78333333333336</c:v>
                </c:pt>
                <c:pt idx="19007">
                  <c:v>316.8</c:v>
                </c:pt>
                <c:pt idx="19008">
                  <c:v>316.81666666666666</c:v>
                </c:pt>
                <c:pt idx="19009">
                  <c:v>316.83333333333331</c:v>
                </c:pt>
                <c:pt idx="19010">
                  <c:v>316.85000000000002</c:v>
                </c:pt>
                <c:pt idx="19011">
                  <c:v>316.86666666666667</c:v>
                </c:pt>
                <c:pt idx="19012">
                  <c:v>316.88333333333333</c:v>
                </c:pt>
                <c:pt idx="19013">
                  <c:v>316.89999999999998</c:v>
                </c:pt>
                <c:pt idx="19014">
                  <c:v>316.91666666666669</c:v>
                </c:pt>
                <c:pt idx="19015">
                  <c:v>316.93333333333334</c:v>
                </c:pt>
                <c:pt idx="19016">
                  <c:v>316.95</c:v>
                </c:pt>
                <c:pt idx="19017">
                  <c:v>316.96666666666664</c:v>
                </c:pt>
                <c:pt idx="19018">
                  <c:v>316.98333333333335</c:v>
                </c:pt>
                <c:pt idx="19019">
                  <c:v>317</c:v>
                </c:pt>
                <c:pt idx="19020">
                  <c:v>317.01666666666665</c:v>
                </c:pt>
                <c:pt idx="19021">
                  <c:v>317.03333333333336</c:v>
                </c:pt>
                <c:pt idx="19022">
                  <c:v>317.05</c:v>
                </c:pt>
                <c:pt idx="19023">
                  <c:v>317.06666666666666</c:v>
                </c:pt>
                <c:pt idx="19024">
                  <c:v>317.08333333333331</c:v>
                </c:pt>
                <c:pt idx="19025">
                  <c:v>317.10000000000002</c:v>
                </c:pt>
                <c:pt idx="19026">
                  <c:v>317.11666666666667</c:v>
                </c:pt>
                <c:pt idx="19027">
                  <c:v>317.13333333333333</c:v>
                </c:pt>
                <c:pt idx="19028">
                  <c:v>317.14999999999998</c:v>
                </c:pt>
                <c:pt idx="19029">
                  <c:v>317.16666666666669</c:v>
                </c:pt>
                <c:pt idx="19030">
                  <c:v>317.18333333333334</c:v>
                </c:pt>
                <c:pt idx="19031">
                  <c:v>317.2</c:v>
                </c:pt>
                <c:pt idx="19032">
                  <c:v>317.21666666666664</c:v>
                </c:pt>
                <c:pt idx="19033">
                  <c:v>317.23333333333335</c:v>
                </c:pt>
                <c:pt idx="19034">
                  <c:v>317.25</c:v>
                </c:pt>
                <c:pt idx="19035">
                  <c:v>317.26666666666665</c:v>
                </c:pt>
                <c:pt idx="19036">
                  <c:v>317.28333333333336</c:v>
                </c:pt>
                <c:pt idx="19037">
                  <c:v>317.3</c:v>
                </c:pt>
                <c:pt idx="19038">
                  <c:v>317.31666666666666</c:v>
                </c:pt>
                <c:pt idx="19039">
                  <c:v>317.33333333333331</c:v>
                </c:pt>
                <c:pt idx="19040">
                  <c:v>317.35000000000002</c:v>
                </c:pt>
                <c:pt idx="19041">
                  <c:v>317.36666666666667</c:v>
                </c:pt>
                <c:pt idx="19042">
                  <c:v>317.38333333333333</c:v>
                </c:pt>
                <c:pt idx="19043">
                  <c:v>317.39999999999998</c:v>
                </c:pt>
                <c:pt idx="19044">
                  <c:v>317.41666666666669</c:v>
                </c:pt>
                <c:pt idx="19045">
                  <c:v>317.43333333333334</c:v>
                </c:pt>
                <c:pt idx="19046">
                  <c:v>317.45</c:v>
                </c:pt>
                <c:pt idx="19047">
                  <c:v>317.46666666666664</c:v>
                </c:pt>
                <c:pt idx="19048">
                  <c:v>317.48333333333335</c:v>
                </c:pt>
                <c:pt idx="19049">
                  <c:v>317.5</c:v>
                </c:pt>
                <c:pt idx="19050">
                  <c:v>317.51666666666665</c:v>
                </c:pt>
                <c:pt idx="19051">
                  <c:v>317.53333333333336</c:v>
                </c:pt>
                <c:pt idx="19052">
                  <c:v>317.55</c:v>
                </c:pt>
                <c:pt idx="19053">
                  <c:v>317.56666666666666</c:v>
                </c:pt>
                <c:pt idx="19054">
                  <c:v>317.58333333333331</c:v>
                </c:pt>
                <c:pt idx="19055">
                  <c:v>317.60000000000002</c:v>
                </c:pt>
                <c:pt idx="19056">
                  <c:v>317.61666666666667</c:v>
                </c:pt>
                <c:pt idx="19057">
                  <c:v>317.63333333333333</c:v>
                </c:pt>
                <c:pt idx="19058">
                  <c:v>317.64999999999998</c:v>
                </c:pt>
                <c:pt idx="19059">
                  <c:v>317.66666666666669</c:v>
                </c:pt>
                <c:pt idx="19060">
                  <c:v>317.68333333333334</c:v>
                </c:pt>
                <c:pt idx="19061">
                  <c:v>317.7</c:v>
                </c:pt>
                <c:pt idx="19062">
                  <c:v>317.71666666666664</c:v>
                </c:pt>
                <c:pt idx="19063">
                  <c:v>317.73333333333335</c:v>
                </c:pt>
                <c:pt idx="19064">
                  <c:v>317.75</c:v>
                </c:pt>
                <c:pt idx="19065">
                  <c:v>317.76666666666665</c:v>
                </c:pt>
                <c:pt idx="19066">
                  <c:v>317.78333333333336</c:v>
                </c:pt>
                <c:pt idx="19067">
                  <c:v>317.8</c:v>
                </c:pt>
                <c:pt idx="19068">
                  <c:v>317.81666666666666</c:v>
                </c:pt>
                <c:pt idx="19069">
                  <c:v>317.83333333333331</c:v>
                </c:pt>
                <c:pt idx="19070">
                  <c:v>317.85000000000002</c:v>
                </c:pt>
                <c:pt idx="19071">
                  <c:v>317.86666666666667</c:v>
                </c:pt>
                <c:pt idx="19072">
                  <c:v>317.88333333333333</c:v>
                </c:pt>
                <c:pt idx="19073">
                  <c:v>317.89999999999998</c:v>
                </c:pt>
                <c:pt idx="19074">
                  <c:v>317.91666666666669</c:v>
                </c:pt>
                <c:pt idx="19075">
                  <c:v>317.93333333333334</c:v>
                </c:pt>
                <c:pt idx="19076">
                  <c:v>317.95</c:v>
                </c:pt>
                <c:pt idx="19077">
                  <c:v>317.96666666666664</c:v>
                </c:pt>
                <c:pt idx="19078">
                  <c:v>317.98333333333335</c:v>
                </c:pt>
                <c:pt idx="19079">
                  <c:v>318</c:v>
                </c:pt>
                <c:pt idx="19080">
                  <c:v>318.01666666666665</c:v>
                </c:pt>
                <c:pt idx="19081">
                  <c:v>318.03333333333336</c:v>
                </c:pt>
                <c:pt idx="19082">
                  <c:v>318.05</c:v>
                </c:pt>
                <c:pt idx="19083">
                  <c:v>318.06666666666666</c:v>
                </c:pt>
                <c:pt idx="19084">
                  <c:v>318.08333333333331</c:v>
                </c:pt>
                <c:pt idx="19085">
                  <c:v>318.10000000000002</c:v>
                </c:pt>
                <c:pt idx="19086">
                  <c:v>318.11666666666667</c:v>
                </c:pt>
                <c:pt idx="19087">
                  <c:v>318.13333333333333</c:v>
                </c:pt>
                <c:pt idx="19088">
                  <c:v>318.14999999999998</c:v>
                </c:pt>
                <c:pt idx="19089">
                  <c:v>318.16666666666669</c:v>
                </c:pt>
                <c:pt idx="19090">
                  <c:v>318.18333333333334</c:v>
                </c:pt>
                <c:pt idx="19091">
                  <c:v>318.2</c:v>
                </c:pt>
                <c:pt idx="19092">
                  <c:v>318.21666666666664</c:v>
                </c:pt>
                <c:pt idx="19093">
                  <c:v>318.23333333333335</c:v>
                </c:pt>
                <c:pt idx="19094">
                  <c:v>318.25</c:v>
                </c:pt>
                <c:pt idx="19095">
                  <c:v>318.26666666666665</c:v>
                </c:pt>
                <c:pt idx="19096">
                  <c:v>318.28333333333336</c:v>
                </c:pt>
                <c:pt idx="19097">
                  <c:v>318.3</c:v>
                </c:pt>
                <c:pt idx="19098">
                  <c:v>318.31666666666666</c:v>
                </c:pt>
                <c:pt idx="19099">
                  <c:v>318.33333333333331</c:v>
                </c:pt>
                <c:pt idx="19100">
                  <c:v>318.35000000000002</c:v>
                </c:pt>
                <c:pt idx="19101">
                  <c:v>318.36666666666667</c:v>
                </c:pt>
                <c:pt idx="19102">
                  <c:v>318.38333333333333</c:v>
                </c:pt>
                <c:pt idx="19103">
                  <c:v>318.39999999999998</c:v>
                </c:pt>
                <c:pt idx="19104">
                  <c:v>318.41666666666669</c:v>
                </c:pt>
                <c:pt idx="19105">
                  <c:v>318.43333333333334</c:v>
                </c:pt>
                <c:pt idx="19106">
                  <c:v>318.45</c:v>
                </c:pt>
                <c:pt idx="19107">
                  <c:v>318.46666666666664</c:v>
                </c:pt>
                <c:pt idx="19108">
                  <c:v>318.48333333333335</c:v>
                </c:pt>
                <c:pt idx="19109">
                  <c:v>318.5</c:v>
                </c:pt>
                <c:pt idx="19110">
                  <c:v>318.51666666666665</c:v>
                </c:pt>
                <c:pt idx="19111">
                  <c:v>318.53333333333336</c:v>
                </c:pt>
                <c:pt idx="19112">
                  <c:v>318.55</c:v>
                </c:pt>
                <c:pt idx="19113">
                  <c:v>318.56666666666666</c:v>
                </c:pt>
                <c:pt idx="19114">
                  <c:v>318.58333333333331</c:v>
                </c:pt>
                <c:pt idx="19115">
                  <c:v>318.60000000000002</c:v>
                </c:pt>
                <c:pt idx="19116">
                  <c:v>318.61666666666667</c:v>
                </c:pt>
                <c:pt idx="19117">
                  <c:v>318.63333333333333</c:v>
                </c:pt>
                <c:pt idx="19118">
                  <c:v>318.64999999999998</c:v>
                </c:pt>
                <c:pt idx="19119">
                  <c:v>318.66666666666669</c:v>
                </c:pt>
                <c:pt idx="19120">
                  <c:v>318.68333333333334</c:v>
                </c:pt>
                <c:pt idx="19121">
                  <c:v>318.7</c:v>
                </c:pt>
                <c:pt idx="19122">
                  <c:v>318.71666666666664</c:v>
                </c:pt>
                <c:pt idx="19123">
                  <c:v>318.73333333333335</c:v>
                </c:pt>
                <c:pt idx="19124">
                  <c:v>318.75</c:v>
                </c:pt>
                <c:pt idx="19125">
                  <c:v>318.76666666666665</c:v>
                </c:pt>
                <c:pt idx="19126">
                  <c:v>318.78333333333336</c:v>
                </c:pt>
                <c:pt idx="19127">
                  <c:v>318.8</c:v>
                </c:pt>
                <c:pt idx="19128">
                  <c:v>318.81666666666666</c:v>
                </c:pt>
                <c:pt idx="19129">
                  <c:v>318.83333333333331</c:v>
                </c:pt>
                <c:pt idx="19130">
                  <c:v>318.85000000000002</c:v>
                </c:pt>
                <c:pt idx="19131">
                  <c:v>318.86666666666667</c:v>
                </c:pt>
                <c:pt idx="19132">
                  <c:v>318.88333333333333</c:v>
                </c:pt>
                <c:pt idx="19133">
                  <c:v>318.89999999999998</c:v>
                </c:pt>
                <c:pt idx="19134">
                  <c:v>318.91666666666669</c:v>
                </c:pt>
                <c:pt idx="19135">
                  <c:v>318.93333333333334</c:v>
                </c:pt>
                <c:pt idx="19136">
                  <c:v>318.95</c:v>
                </c:pt>
                <c:pt idx="19137">
                  <c:v>318.96666666666664</c:v>
                </c:pt>
                <c:pt idx="19138">
                  <c:v>318.98333333333335</c:v>
                </c:pt>
                <c:pt idx="19139">
                  <c:v>319</c:v>
                </c:pt>
                <c:pt idx="19140">
                  <c:v>319.01666666666665</c:v>
                </c:pt>
                <c:pt idx="19141">
                  <c:v>319.03333333333336</c:v>
                </c:pt>
                <c:pt idx="19142">
                  <c:v>319.05</c:v>
                </c:pt>
                <c:pt idx="19143">
                  <c:v>319.06666666666666</c:v>
                </c:pt>
                <c:pt idx="19144">
                  <c:v>319.08333333333331</c:v>
                </c:pt>
                <c:pt idx="19145">
                  <c:v>319.10000000000002</c:v>
                </c:pt>
                <c:pt idx="19146">
                  <c:v>319.11666666666667</c:v>
                </c:pt>
                <c:pt idx="19147">
                  <c:v>319.13333333333333</c:v>
                </c:pt>
                <c:pt idx="19148">
                  <c:v>319.14999999999998</c:v>
                </c:pt>
                <c:pt idx="19149">
                  <c:v>319.16666666666669</c:v>
                </c:pt>
                <c:pt idx="19150">
                  <c:v>319.18333333333334</c:v>
                </c:pt>
                <c:pt idx="19151">
                  <c:v>319.2</c:v>
                </c:pt>
                <c:pt idx="19152">
                  <c:v>319.21666666666664</c:v>
                </c:pt>
                <c:pt idx="19153">
                  <c:v>319.23333333333335</c:v>
                </c:pt>
                <c:pt idx="19154">
                  <c:v>319.25</c:v>
                </c:pt>
                <c:pt idx="19155">
                  <c:v>319.26666666666665</c:v>
                </c:pt>
                <c:pt idx="19156">
                  <c:v>319.28333333333336</c:v>
                </c:pt>
                <c:pt idx="19157">
                  <c:v>319.3</c:v>
                </c:pt>
                <c:pt idx="19158">
                  <c:v>319.31666666666666</c:v>
                </c:pt>
                <c:pt idx="19159">
                  <c:v>319.33333333333331</c:v>
                </c:pt>
                <c:pt idx="19160">
                  <c:v>319.35000000000002</c:v>
                </c:pt>
                <c:pt idx="19161">
                  <c:v>319.36666666666667</c:v>
                </c:pt>
                <c:pt idx="19162">
                  <c:v>319.38333333333333</c:v>
                </c:pt>
                <c:pt idx="19163">
                  <c:v>319.39999999999998</c:v>
                </c:pt>
                <c:pt idx="19164">
                  <c:v>319.41666666666669</c:v>
                </c:pt>
                <c:pt idx="19165">
                  <c:v>319.43333333333334</c:v>
                </c:pt>
                <c:pt idx="19166">
                  <c:v>319.45</c:v>
                </c:pt>
                <c:pt idx="19167">
                  <c:v>319.46666666666664</c:v>
                </c:pt>
                <c:pt idx="19168">
                  <c:v>319.48333333333335</c:v>
                </c:pt>
                <c:pt idx="19169">
                  <c:v>319.5</c:v>
                </c:pt>
                <c:pt idx="19170">
                  <c:v>319.51666666666665</c:v>
                </c:pt>
                <c:pt idx="19171">
                  <c:v>319.53333333333336</c:v>
                </c:pt>
                <c:pt idx="19172">
                  <c:v>319.55</c:v>
                </c:pt>
                <c:pt idx="19173">
                  <c:v>319.56666666666666</c:v>
                </c:pt>
                <c:pt idx="19174">
                  <c:v>319.58333333333331</c:v>
                </c:pt>
                <c:pt idx="19175">
                  <c:v>319.60000000000002</c:v>
                </c:pt>
                <c:pt idx="19176">
                  <c:v>319.61666666666667</c:v>
                </c:pt>
                <c:pt idx="19177">
                  <c:v>319.63333333333333</c:v>
                </c:pt>
                <c:pt idx="19178">
                  <c:v>319.64999999999998</c:v>
                </c:pt>
                <c:pt idx="19179">
                  <c:v>319.66666666666669</c:v>
                </c:pt>
                <c:pt idx="19180">
                  <c:v>319.68333333333334</c:v>
                </c:pt>
                <c:pt idx="19181">
                  <c:v>319.7</c:v>
                </c:pt>
                <c:pt idx="19182">
                  <c:v>319.71666666666664</c:v>
                </c:pt>
                <c:pt idx="19183">
                  <c:v>319.73333333333335</c:v>
                </c:pt>
                <c:pt idx="19184">
                  <c:v>319.75</c:v>
                </c:pt>
                <c:pt idx="19185">
                  <c:v>319.76666666666665</c:v>
                </c:pt>
                <c:pt idx="19186">
                  <c:v>319.78333333333336</c:v>
                </c:pt>
                <c:pt idx="19187">
                  <c:v>319.8</c:v>
                </c:pt>
                <c:pt idx="19188">
                  <c:v>319.81666666666666</c:v>
                </c:pt>
                <c:pt idx="19189">
                  <c:v>319.83333333333331</c:v>
                </c:pt>
                <c:pt idx="19190">
                  <c:v>319.85000000000002</c:v>
                </c:pt>
                <c:pt idx="19191">
                  <c:v>319.86666666666667</c:v>
                </c:pt>
                <c:pt idx="19192">
                  <c:v>319.88333333333333</c:v>
                </c:pt>
                <c:pt idx="19193">
                  <c:v>319.89999999999998</c:v>
                </c:pt>
                <c:pt idx="19194">
                  <c:v>319.91666666666669</c:v>
                </c:pt>
                <c:pt idx="19195">
                  <c:v>319.93333333333334</c:v>
                </c:pt>
                <c:pt idx="19196">
                  <c:v>319.95</c:v>
                </c:pt>
                <c:pt idx="19197">
                  <c:v>319.96666666666664</c:v>
                </c:pt>
                <c:pt idx="19198">
                  <c:v>319.98333333333335</c:v>
                </c:pt>
                <c:pt idx="19199">
                  <c:v>320</c:v>
                </c:pt>
                <c:pt idx="19200">
                  <c:v>320.01666666666665</c:v>
                </c:pt>
                <c:pt idx="19201">
                  <c:v>320.03333333333336</c:v>
                </c:pt>
                <c:pt idx="19202">
                  <c:v>320.05</c:v>
                </c:pt>
                <c:pt idx="19203">
                  <c:v>320.06666666666666</c:v>
                </c:pt>
                <c:pt idx="19204">
                  <c:v>320.08333333333331</c:v>
                </c:pt>
                <c:pt idx="19205">
                  <c:v>320.10000000000002</c:v>
                </c:pt>
                <c:pt idx="19206">
                  <c:v>320.11666666666667</c:v>
                </c:pt>
                <c:pt idx="19207">
                  <c:v>320.13333333333333</c:v>
                </c:pt>
                <c:pt idx="19208">
                  <c:v>320.14999999999998</c:v>
                </c:pt>
                <c:pt idx="19209">
                  <c:v>320.16666666666669</c:v>
                </c:pt>
                <c:pt idx="19210">
                  <c:v>320.18333333333334</c:v>
                </c:pt>
                <c:pt idx="19211">
                  <c:v>320.2</c:v>
                </c:pt>
                <c:pt idx="19212">
                  <c:v>320.21666666666664</c:v>
                </c:pt>
                <c:pt idx="19213">
                  <c:v>320.23333333333335</c:v>
                </c:pt>
                <c:pt idx="19214">
                  <c:v>320.25</c:v>
                </c:pt>
                <c:pt idx="19215">
                  <c:v>320.26666666666665</c:v>
                </c:pt>
                <c:pt idx="19216">
                  <c:v>320.28333333333336</c:v>
                </c:pt>
                <c:pt idx="19217">
                  <c:v>320.3</c:v>
                </c:pt>
                <c:pt idx="19218">
                  <c:v>320.31666666666666</c:v>
                </c:pt>
                <c:pt idx="19219">
                  <c:v>320.33333333333331</c:v>
                </c:pt>
                <c:pt idx="19220">
                  <c:v>320.35000000000002</c:v>
                </c:pt>
                <c:pt idx="19221">
                  <c:v>320.36666666666667</c:v>
                </c:pt>
                <c:pt idx="19222">
                  <c:v>320.38333333333333</c:v>
                </c:pt>
                <c:pt idx="19223">
                  <c:v>320.39999999999998</c:v>
                </c:pt>
                <c:pt idx="19224">
                  <c:v>320.41666666666669</c:v>
                </c:pt>
                <c:pt idx="19225">
                  <c:v>320.43333333333334</c:v>
                </c:pt>
                <c:pt idx="19226">
                  <c:v>320.45</c:v>
                </c:pt>
                <c:pt idx="19227">
                  <c:v>320.46666666666664</c:v>
                </c:pt>
                <c:pt idx="19228">
                  <c:v>320.48333333333335</c:v>
                </c:pt>
                <c:pt idx="19229">
                  <c:v>320.5</c:v>
                </c:pt>
                <c:pt idx="19230">
                  <c:v>320.51666666666665</c:v>
                </c:pt>
                <c:pt idx="19231">
                  <c:v>320.53333333333336</c:v>
                </c:pt>
                <c:pt idx="19232">
                  <c:v>320.55</c:v>
                </c:pt>
                <c:pt idx="19233">
                  <c:v>320.56666666666666</c:v>
                </c:pt>
                <c:pt idx="19234">
                  <c:v>320.58333333333331</c:v>
                </c:pt>
                <c:pt idx="19235">
                  <c:v>320.60000000000002</c:v>
                </c:pt>
                <c:pt idx="19236">
                  <c:v>320.61666666666667</c:v>
                </c:pt>
                <c:pt idx="19237">
                  <c:v>320.63333333333333</c:v>
                </c:pt>
                <c:pt idx="19238">
                  <c:v>320.64999999999998</c:v>
                </c:pt>
                <c:pt idx="19239">
                  <c:v>320.66666666666669</c:v>
                </c:pt>
                <c:pt idx="19240">
                  <c:v>320.68333333333334</c:v>
                </c:pt>
                <c:pt idx="19241">
                  <c:v>320.7</c:v>
                </c:pt>
                <c:pt idx="19242">
                  <c:v>320.71666666666664</c:v>
                </c:pt>
                <c:pt idx="19243">
                  <c:v>320.73333333333335</c:v>
                </c:pt>
                <c:pt idx="19244">
                  <c:v>320.75</c:v>
                </c:pt>
                <c:pt idx="19245">
                  <c:v>320.76666666666665</c:v>
                </c:pt>
                <c:pt idx="19246">
                  <c:v>320.78333333333336</c:v>
                </c:pt>
                <c:pt idx="19247">
                  <c:v>320.8</c:v>
                </c:pt>
                <c:pt idx="19248">
                  <c:v>320.81666666666666</c:v>
                </c:pt>
                <c:pt idx="19249">
                  <c:v>320.83333333333331</c:v>
                </c:pt>
                <c:pt idx="19250">
                  <c:v>320.85000000000002</c:v>
                </c:pt>
                <c:pt idx="19251">
                  <c:v>320.86666666666667</c:v>
                </c:pt>
                <c:pt idx="19252">
                  <c:v>320.88333333333333</c:v>
                </c:pt>
                <c:pt idx="19253">
                  <c:v>320.89999999999998</c:v>
                </c:pt>
                <c:pt idx="19254">
                  <c:v>320.91666666666669</c:v>
                </c:pt>
                <c:pt idx="19255">
                  <c:v>320.93333333333334</c:v>
                </c:pt>
                <c:pt idx="19256">
                  <c:v>320.95</c:v>
                </c:pt>
                <c:pt idx="19257">
                  <c:v>320.96666666666664</c:v>
                </c:pt>
                <c:pt idx="19258">
                  <c:v>320.98333333333335</c:v>
                </c:pt>
                <c:pt idx="19259">
                  <c:v>321</c:v>
                </c:pt>
                <c:pt idx="19260">
                  <c:v>321.01666666666665</c:v>
                </c:pt>
                <c:pt idx="19261">
                  <c:v>321.03333333333336</c:v>
                </c:pt>
                <c:pt idx="19262">
                  <c:v>321.05</c:v>
                </c:pt>
                <c:pt idx="19263">
                  <c:v>321.06666666666666</c:v>
                </c:pt>
                <c:pt idx="19264">
                  <c:v>321.08333333333331</c:v>
                </c:pt>
                <c:pt idx="19265">
                  <c:v>321.10000000000002</c:v>
                </c:pt>
                <c:pt idx="19266">
                  <c:v>321.11666666666667</c:v>
                </c:pt>
                <c:pt idx="19267">
                  <c:v>321.13333333333333</c:v>
                </c:pt>
                <c:pt idx="19268">
                  <c:v>321.14999999999998</c:v>
                </c:pt>
                <c:pt idx="19269">
                  <c:v>321.16666666666669</c:v>
                </c:pt>
                <c:pt idx="19270">
                  <c:v>321.18333333333334</c:v>
                </c:pt>
                <c:pt idx="19271">
                  <c:v>321.2</c:v>
                </c:pt>
                <c:pt idx="19272">
                  <c:v>321.21666666666664</c:v>
                </c:pt>
                <c:pt idx="19273">
                  <c:v>321.23333333333335</c:v>
                </c:pt>
                <c:pt idx="19274">
                  <c:v>321.25</c:v>
                </c:pt>
                <c:pt idx="19275">
                  <c:v>321.26666666666665</c:v>
                </c:pt>
                <c:pt idx="19276">
                  <c:v>321.28333333333336</c:v>
                </c:pt>
                <c:pt idx="19277">
                  <c:v>321.3</c:v>
                </c:pt>
                <c:pt idx="19278">
                  <c:v>321.31666666666666</c:v>
                </c:pt>
                <c:pt idx="19279">
                  <c:v>321.33333333333331</c:v>
                </c:pt>
                <c:pt idx="19280">
                  <c:v>321.35000000000002</c:v>
                </c:pt>
                <c:pt idx="19281">
                  <c:v>321.36666666666667</c:v>
                </c:pt>
                <c:pt idx="19282">
                  <c:v>321.38333333333333</c:v>
                </c:pt>
                <c:pt idx="19283">
                  <c:v>321.39999999999998</c:v>
                </c:pt>
                <c:pt idx="19284">
                  <c:v>321.41666666666669</c:v>
                </c:pt>
                <c:pt idx="19285">
                  <c:v>321.43333333333334</c:v>
                </c:pt>
                <c:pt idx="19286">
                  <c:v>321.45</c:v>
                </c:pt>
                <c:pt idx="19287">
                  <c:v>321.46666666666664</c:v>
                </c:pt>
                <c:pt idx="19288">
                  <c:v>321.48333333333335</c:v>
                </c:pt>
                <c:pt idx="19289">
                  <c:v>321.5</c:v>
                </c:pt>
                <c:pt idx="19290">
                  <c:v>321.51666666666665</c:v>
                </c:pt>
                <c:pt idx="19291">
                  <c:v>321.53333333333336</c:v>
                </c:pt>
                <c:pt idx="19292">
                  <c:v>321.55</c:v>
                </c:pt>
                <c:pt idx="19293">
                  <c:v>321.56666666666666</c:v>
                </c:pt>
                <c:pt idx="19294">
                  <c:v>321.58333333333331</c:v>
                </c:pt>
                <c:pt idx="19295">
                  <c:v>321.60000000000002</c:v>
                </c:pt>
                <c:pt idx="19296">
                  <c:v>321.61666666666667</c:v>
                </c:pt>
                <c:pt idx="19297">
                  <c:v>321.63333333333333</c:v>
                </c:pt>
                <c:pt idx="19298">
                  <c:v>321.64999999999998</c:v>
                </c:pt>
                <c:pt idx="19299">
                  <c:v>321.66666666666669</c:v>
                </c:pt>
                <c:pt idx="19300">
                  <c:v>321.68333333333334</c:v>
                </c:pt>
                <c:pt idx="19301">
                  <c:v>321.7</c:v>
                </c:pt>
                <c:pt idx="19302">
                  <c:v>321.71666666666664</c:v>
                </c:pt>
                <c:pt idx="19303">
                  <c:v>321.73333333333335</c:v>
                </c:pt>
                <c:pt idx="19304">
                  <c:v>321.75</c:v>
                </c:pt>
                <c:pt idx="19305">
                  <c:v>321.76666666666665</c:v>
                </c:pt>
                <c:pt idx="19306">
                  <c:v>321.78333333333336</c:v>
                </c:pt>
                <c:pt idx="19307">
                  <c:v>321.8</c:v>
                </c:pt>
                <c:pt idx="19308">
                  <c:v>321.81666666666666</c:v>
                </c:pt>
                <c:pt idx="19309">
                  <c:v>321.83333333333331</c:v>
                </c:pt>
                <c:pt idx="19310">
                  <c:v>321.85000000000002</c:v>
                </c:pt>
                <c:pt idx="19311">
                  <c:v>321.86666666666667</c:v>
                </c:pt>
                <c:pt idx="19312">
                  <c:v>321.88333333333333</c:v>
                </c:pt>
                <c:pt idx="19313">
                  <c:v>321.89999999999998</c:v>
                </c:pt>
                <c:pt idx="19314">
                  <c:v>321.91666666666669</c:v>
                </c:pt>
                <c:pt idx="19315">
                  <c:v>321.93333333333334</c:v>
                </c:pt>
                <c:pt idx="19316">
                  <c:v>321.95</c:v>
                </c:pt>
                <c:pt idx="19317">
                  <c:v>321.96666666666664</c:v>
                </c:pt>
                <c:pt idx="19318">
                  <c:v>321.98333333333335</c:v>
                </c:pt>
                <c:pt idx="19319">
                  <c:v>322</c:v>
                </c:pt>
                <c:pt idx="19320">
                  <c:v>322.01666666666665</c:v>
                </c:pt>
                <c:pt idx="19321">
                  <c:v>322.03333333333336</c:v>
                </c:pt>
                <c:pt idx="19322">
                  <c:v>322.05</c:v>
                </c:pt>
                <c:pt idx="19323">
                  <c:v>322.06666666666666</c:v>
                </c:pt>
                <c:pt idx="19324">
                  <c:v>322.08333333333331</c:v>
                </c:pt>
                <c:pt idx="19325">
                  <c:v>322.10000000000002</c:v>
                </c:pt>
                <c:pt idx="19326">
                  <c:v>322.11666666666667</c:v>
                </c:pt>
                <c:pt idx="19327">
                  <c:v>322.13333333333333</c:v>
                </c:pt>
                <c:pt idx="19328">
                  <c:v>322.14999999999998</c:v>
                </c:pt>
                <c:pt idx="19329">
                  <c:v>322.16666666666669</c:v>
                </c:pt>
                <c:pt idx="19330">
                  <c:v>322.18333333333334</c:v>
                </c:pt>
                <c:pt idx="19331">
                  <c:v>322.2</c:v>
                </c:pt>
                <c:pt idx="19332">
                  <c:v>322.21666666666664</c:v>
                </c:pt>
                <c:pt idx="19333">
                  <c:v>322.23333333333335</c:v>
                </c:pt>
                <c:pt idx="19334">
                  <c:v>322.25</c:v>
                </c:pt>
                <c:pt idx="19335">
                  <c:v>322.26666666666665</c:v>
                </c:pt>
                <c:pt idx="19336">
                  <c:v>322.28333333333336</c:v>
                </c:pt>
                <c:pt idx="19337">
                  <c:v>322.3</c:v>
                </c:pt>
                <c:pt idx="19338">
                  <c:v>322.31666666666666</c:v>
                </c:pt>
                <c:pt idx="19339">
                  <c:v>322.33333333333331</c:v>
                </c:pt>
                <c:pt idx="19340">
                  <c:v>322.35000000000002</c:v>
                </c:pt>
                <c:pt idx="19341">
                  <c:v>322.36666666666667</c:v>
                </c:pt>
                <c:pt idx="19342">
                  <c:v>322.38333333333333</c:v>
                </c:pt>
                <c:pt idx="19343">
                  <c:v>322.39999999999998</c:v>
                </c:pt>
                <c:pt idx="19344">
                  <c:v>322.41666666666669</c:v>
                </c:pt>
                <c:pt idx="19345">
                  <c:v>322.43333333333334</c:v>
                </c:pt>
                <c:pt idx="19346">
                  <c:v>322.45</c:v>
                </c:pt>
                <c:pt idx="19347">
                  <c:v>322.46666666666664</c:v>
                </c:pt>
                <c:pt idx="19348">
                  <c:v>322.48333333333335</c:v>
                </c:pt>
                <c:pt idx="19349">
                  <c:v>322.5</c:v>
                </c:pt>
                <c:pt idx="19350">
                  <c:v>322.51666666666665</c:v>
                </c:pt>
                <c:pt idx="19351">
                  <c:v>322.53333333333336</c:v>
                </c:pt>
                <c:pt idx="19352">
                  <c:v>322.55</c:v>
                </c:pt>
                <c:pt idx="19353">
                  <c:v>322.56666666666666</c:v>
                </c:pt>
                <c:pt idx="19354">
                  <c:v>322.58333333333331</c:v>
                </c:pt>
                <c:pt idx="19355">
                  <c:v>322.60000000000002</c:v>
                </c:pt>
                <c:pt idx="19356">
                  <c:v>322.61666666666667</c:v>
                </c:pt>
                <c:pt idx="19357">
                  <c:v>322.63333333333333</c:v>
                </c:pt>
                <c:pt idx="19358">
                  <c:v>322.64999999999998</c:v>
                </c:pt>
                <c:pt idx="19359">
                  <c:v>322.66666666666669</c:v>
                </c:pt>
                <c:pt idx="19360">
                  <c:v>322.68333333333334</c:v>
                </c:pt>
                <c:pt idx="19361">
                  <c:v>322.7</c:v>
                </c:pt>
                <c:pt idx="19362">
                  <c:v>322.71666666666664</c:v>
                </c:pt>
                <c:pt idx="19363">
                  <c:v>322.73333333333335</c:v>
                </c:pt>
                <c:pt idx="19364">
                  <c:v>322.75</c:v>
                </c:pt>
                <c:pt idx="19365">
                  <c:v>322.76666666666665</c:v>
                </c:pt>
                <c:pt idx="19366">
                  <c:v>322.78333333333336</c:v>
                </c:pt>
                <c:pt idx="19367">
                  <c:v>322.8</c:v>
                </c:pt>
                <c:pt idx="19368">
                  <c:v>322.81666666666666</c:v>
                </c:pt>
                <c:pt idx="19369">
                  <c:v>322.83333333333331</c:v>
                </c:pt>
                <c:pt idx="19370">
                  <c:v>322.85000000000002</c:v>
                </c:pt>
                <c:pt idx="19371">
                  <c:v>322.86666666666667</c:v>
                </c:pt>
                <c:pt idx="19372">
                  <c:v>322.88333333333333</c:v>
                </c:pt>
                <c:pt idx="19373">
                  <c:v>322.89999999999998</c:v>
                </c:pt>
                <c:pt idx="19374">
                  <c:v>322.91666666666669</c:v>
                </c:pt>
                <c:pt idx="19375">
                  <c:v>322.93333333333334</c:v>
                </c:pt>
                <c:pt idx="19376">
                  <c:v>322.95</c:v>
                </c:pt>
                <c:pt idx="19377">
                  <c:v>322.96666666666664</c:v>
                </c:pt>
                <c:pt idx="19378">
                  <c:v>322.98333333333335</c:v>
                </c:pt>
                <c:pt idx="19379">
                  <c:v>323</c:v>
                </c:pt>
                <c:pt idx="19380">
                  <c:v>323.01666666666665</c:v>
                </c:pt>
                <c:pt idx="19381">
                  <c:v>323.03333333333336</c:v>
                </c:pt>
                <c:pt idx="19382">
                  <c:v>323.05</c:v>
                </c:pt>
                <c:pt idx="19383">
                  <c:v>323.06666666666666</c:v>
                </c:pt>
                <c:pt idx="19384">
                  <c:v>323.08333333333331</c:v>
                </c:pt>
                <c:pt idx="19385">
                  <c:v>323.10000000000002</c:v>
                </c:pt>
                <c:pt idx="19386">
                  <c:v>323.11666666666667</c:v>
                </c:pt>
                <c:pt idx="19387">
                  <c:v>323.13333333333333</c:v>
                </c:pt>
                <c:pt idx="19388">
                  <c:v>323.14999999999998</c:v>
                </c:pt>
                <c:pt idx="19389">
                  <c:v>323.16666666666669</c:v>
                </c:pt>
                <c:pt idx="19390">
                  <c:v>323.18333333333334</c:v>
                </c:pt>
                <c:pt idx="19391">
                  <c:v>323.2</c:v>
                </c:pt>
                <c:pt idx="19392">
                  <c:v>323.21666666666664</c:v>
                </c:pt>
                <c:pt idx="19393">
                  <c:v>323.23333333333335</c:v>
                </c:pt>
                <c:pt idx="19394">
                  <c:v>323.25</c:v>
                </c:pt>
                <c:pt idx="19395">
                  <c:v>323.26666666666665</c:v>
                </c:pt>
                <c:pt idx="19396">
                  <c:v>323.28333333333336</c:v>
                </c:pt>
                <c:pt idx="19397">
                  <c:v>323.3</c:v>
                </c:pt>
                <c:pt idx="19398">
                  <c:v>323.31666666666666</c:v>
                </c:pt>
                <c:pt idx="19399">
                  <c:v>323.33333333333331</c:v>
                </c:pt>
                <c:pt idx="19400">
                  <c:v>323.35000000000002</c:v>
                </c:pt>
                <c:pt idx="19401">
                  <c:v>323.36666666666667</c:v>
                </c:pt>
                <c:pt idx="19402">
                  <c:v>323.38333333333333</c:v>
                </c:pt>
                <c:pt idx="19403">
                  <c:v>323.39999999999998</c:v>
                </c:pt>
                <c:pt idx="19404">
                  <c:v>323.41666666666669</c:v>
                </c:pt>
                <c:pt idx="19405">
                  <c:v>323.43333333333334</c:v>
                </c:pt>
                <c:pt idx="19406">
                  <c:v>323.45</c:v>
                </c:pt>
                <c:pt idx="19407">
                  <c:v>323.46666666666664</c:v>
                </c:pt>
                <c:pt idx="19408">
                  <c:v>323.48333333333335</c:v>
                </c:pt>
                <c:pt idx="19409">
                  <c:v>323.5</c:v>
                </c:pt>
                <c:pt idx="19410">
                  <c:v>323.51666666666665</c:v>
                </c:pt>
                <c:pt idx="19411">
                  <c:v>323.53333333333336</c:v>
                </c:pt>
                <c:pt idx="19412">
                  <c:v>323.55</c:v>
                </c:pt>
                <c:pt idx="19413">
                  <c:v>323.56666666666666</c:v>
                </c:pt>
                <c:pt idx="19414">
                  <c:v>323.58333333333331</c:v>
                </c:pt>
                <c:pt idx="19415">
                  <c:v>323.60000000000002</c:v>
                </c:pt>
                <c:pt idx="19416">
                  <c:v>323.61666666666667</c:v>
                </c:pt>
                <c:pt idx="19417">
                  <c:v>323.63333333333333</c:v>
                </c:pt>
                <c:pt idx="19418">
                  <c:v>323.64999999999998</c:v>
                </c:pt>
                <c:pt idx="19419">
                  <c:v>323.66666666666669</c:v>
                </c:pt>
                <c:pt idx="19420">
                  <c:v>323.68333333333334</c:v>
                </c:pt>
                <c:pt idx="19421">
                  <c:v>323.7</c:v>
                </c:pt>
                <c:pt idx="19422">
                  <c:v>323.71666666666664</c:v>
                </c:pt>
                <c:pt idx="19423">
                  <c:v>323.73333333333335</c:v>
                </c:pt>
                <c:pt idx="19424">
                  <c:v>323.75</c:v>
                </c:pt>
                <c:pt idx="19425">
                  <c:v>323.76666666666665</c:v>
                </c:pt>
                <c:pt idx="19426">
                  <c:v>323.78333333333336</c:v>
                </c:pt>
                <c:pt idx="19427">
                  <c:v>323.8</c:v>
                </c:pt>
                <c:pt idx="19428">
                  <c:v>323.81666666666666</c:v>
                </c:pt>
                <c:pt idx="19429">
                  <c:v>323.83333333333331</c:v>
                </c:pt>
                <c:pt idx="19430">
                  <c:v>323.85000000000002</c:v>
                </c:pt>
                <c:pt idx="19431">
                  <c:v>323.86666666666667</c:v>
                </c:pt>
                <c:pt idx="19432">
                  <c:v>323.88333333333333</c:v>
                </c:pt>
                <c:pt idx="19433">
                  <c:v>323.89999999999998</c:v>
                </c:pt>
                <c:pt idx="19434">
                  <c:v>323.91666666666669</c:v>
                </c:pt>
                <c:pt idx="19435">
                  <c:v>323.93333333333334</c:v>
                </c:pt>
                <c:pt idx="19436">
                  <c:v>323.95</c:v>
                </c:pt>
                <c:pt idx="19437">
                  <c:v>323.96666666666664</c:v>
                </c:pt>
                <c:pt idx="19438">
                  <c:v>323.98333333333335</c:v>
                </c:pt>
                <c:pt idx="19439">
                  <c:v>324</c:v>
                </c:pt>
                <c:pt idx="19440">
                  <c:v>324.01666666666665</c:v>
                </c:pt>
                <c:pt idx="19441">
                  <c:v>324.03333333333336</c:v>
                </c:pt>
                <c:pt idx="19442">
                  <c:v>324.05</c:v>
                </c:pt>
                <c:pt idx="19443">
                  <c:v>324.06666666666666</c:v>
                </c:pt>
                <c:pt idx="19444">
                  <c:v>324.08333333333331</c:v>
                </c:pt>
                <c:pt idx="19445">
                  <c:v>324.10000000000002</c:v>
                </c:pt>
                <c:pt idx="19446">
                  <c:v>324.11666666666667</c:v>
                </c:pt>
                <c:pt idx="19447">
                  <c:v>324.13333333333333</c:v>
                </c:pt>
                <c:pt idx="19448">
                  <c:v>324.14999999999998</c:v>
                </c:pt>
                <c:pt idx="19449">
                  <c:v>324.16666666666669</c:v>
                </c:pt>
                <c:pt idx="19450">
                  <c:v>324.18333333333334</c:v>
                </c:pt>
                <c:pt idx="19451">
                  <c:v>324.2</c:v>
                </c:pt>
                <c:pt idx="19452">
                  <c:v>324.21666666666664</c:v>
                </c:pt>
                <c:pt idx="19453">
                  <c:v>324.23333333333335</c:v>
                </c:pt>
                <c:pt idx="19454">
                  <c:v>324.25</c:v>
                </c:pt>
                <c:pt idx="19455">
                  <c:v>324.26666666666665</c:v>
                </c:pt>
                <c:pt idx="19456">
                  <c:v>324.28333333333336</c:v>
                </c:pt>
                <c:pt idx="19457">
                  <c:v>324.3</c:v>
                </c:pt>
                <c:pt idx="19458">
                  <c:v>324.31666666666666</c:v>
                </c:pt>
                <c:pt idx="19459">
                  <c:v>324.33333333333331</c:v>
                </c:pt>
                <c:pt idx="19460">
                  <c:v>324.35000000000002</c:v>
                </c:pt>
                <c:pt idx="19461">
                  <c:v>324.36666666666667</c:v>
                </c:pt>
                <c:pt idx="19462">
                  <c:v>324.38333333333333</c:v>
                </c:pt>
                <c:pt idx="19463">
                  <c:v>324.39999999999998</c:v>
                </c:pt>
                <c:pt idx="19464">
                  <c:v>324.41666666666669</c:v>
                </c:pt>
                <c:pt idx="19465">
                  <c:v>324.43333333333334</c:v>
                </c:pt>
                <c:pt idx="19466">
                  <c:v>324.45</c:v>
                </c:pt>
                <c:pt idx="19467">
                  <c:v>324.46666666666664</c:v>
                </c:pt>
                <c:pt idx="19468">
                  <c:v>324.48333333333335</c:v>
                </c:pt>
                <c:pt idx="19469">
                  <c:v>324.5</c:v>
                </c:pt>
                <c:pt idx="19470">
                  <c:v>324.51666666666665</c:v>
                </c:pt>
                <c:pt idx="19471">
                  <c:v>324.53333333333336</c:v>
                </c:pt>
                <c:pt idx="19472">
                  <c:v>324.55</c:v>
                </c:pt>
                <c:pt idx="19473">
                  <c:v>324.56666666666666</c:v>
                </c:pt>
                <c:pt idx="19474">
                  <c:v>324.58333333333331</c:v>
                </c:pt>
                <c:pt idx="19475">
                  <c:v>324.60000000000002</c:v>
                </c:pt>
                <c:pt idx="19476">
                  <c:v>324.61666666666667</c:v>
                </c:pt>
                <c:pt idx="19477">
                  <c:v>324.63333333333333</c:v>
                </c:pt>
                <c:pt idx="19478">
                  <c:v>324.64999999999998</c:v>
                </c:pt>
                <c:pt idx="19479">
                  <c:v>324.66666666666669</c:v>
                </c:pt>
                <c:pt idx="19480">
                  <c:v>324.68333333333334</c:v>
                </c:pt>
                <c:pt idx="19481">
                  <c:v>324.7</c:v>
                </c:pt>
                <c:pt idx="19482">
                  <c:v>324.71666666666664</c:v>
                </c:pt>
                <c:pt idx="19483">
                  <c:v>324.73333333333335</c:v>
                </c:pt>
                <c:pt idx="19484">
                  <c:v>324.75</c:v>
                </c:pt>
                <c:pt idx="19485">
                  <c:v>324.76666666666665</c:v>
                </c:pt>
                <c:pt idx="19486">
                  <c:v>324.78333333333336</c:v>
                </c:pt>
                <c:pt idx="19487">
                  <c:v>324.8</c:v>
                </c:pt>
                <c:pt idx="19488">
                  <c:v>324.81666666666666</c:v>
                </c:pt>
                <c:pt idx="19489">
                  <c:v>324.83333333333331</c:v>
                </c:pt>
                <c:pt idx="19490">
                  <c:v>324.85000000000002</c:v>
                </c:pt>
                <c:pt idx="19491">
                  <c:v>324.86666666666667</c:v>
                </c:pt>
                <c:pt idx="19492">
                  <c:v>324.88333333333333</c:v>
                </c:pt>
                <c:pt idx="19493">
                  <c:v>324.89999999999998</c:v>
                </c:pt>
                <c:pt idx="19494">
                  <c:v>324.91666666666669</c:v>
                </c:pt>
                <c:pt idx="19495">
                  <c:v>324.93333333333334</c:v>
                </c:pt>
                <c:pt idx="19496">
                  <c:v>324.95</c:v>
                </c:pt>
                <c:pt idx="19497">
                  <c:v>324.96666666666664</c:v>
                </c:pt>
                <c:pt idx="19498">
                  <c:v>324.98333333333335</c:v>
                </c:pt>
                <c:pt idx="19499">
                  <c:v>325</c:v>
                </c:pt>
                <c:pt idx="19500">
                  <c:v>325.01666666666665</c:v>
                </c:pt>
                <c:pt idx="19501">
                  <c:v>325.03333333333336</c:v>
                </c:pt>
                <c:pt idx="19502">
                  <c:v>325.05</c:v>
                </c:pt>
                <c:pt idx="19503">
                  <c:v>325.06666666666666</c:v>
                </c:pt>
                <c:pt idx="19504">
                  <c:v>325.08333333333331</c:v>
                </c:pt>
                <c:pt idx="19505">
                  <c:v>325.10000000000002</c:v>
                </c:pt>
                <c:pt idx="19506">
                  <c:v>325.11666666666667</c:v>
                </c:pt>
                <c:pt idx="19507">
                  <c:v>325.13333333333333</c:v>
                </c:pt>
                <c:pt idx="19508">
                  <c:v>325.14999999999998</c:v>
                </c:pt>
                <c:pt idx="19509">
                  <c:v>325.16666666666669</c:v>
                </c:pt>
                <c:pt idx="19510">
                  <c:v>325.18333333333334</c:v>
                </c:pt>
                <c:pt idx="19511">
                  <c:v>325.2</c:v>
                </c:pt>
                <c:pt idx="19512">
                  <c:v>325.21666666666664</c:v>
                </c:pt>
                <c:pt idx="19513">
                  <c:v>325.23333333333335</c:v>
                </c:pt>
                <c:pt idx="19514">
                  <c:v>325.25</c:v>
                </c:pt>
                <c:pt idx="19515">
                  <c:v>325.26666666666665</c:v>
                </c:pt>
                <c:pt idx="19516">
                  <c:v>325.28333333333336</c:v>
                </c:pt>
                <c:pt idx="19517">
                  <c:v>325.3</c:v>
                </c:pt>
                <c:pt idx="19518">
                  <c:v>325.31666666666666</c:v>
                </c:pt>
                <c:pt idx="19519">
                  <c:v>325.33333333333331</c:v>
                </c:pt>
                <c:pt idx="19520">
                  <c:v>325.35000000000002</c:v>
                </c:pt>
                <c:pt idx="19521">
                  <c:v>325.36666666666667</c:v>
                </c:pt>
                <c:pt idx="19522">
                  <c:v>325.38333333333333</c:v>
                </c:pt>
                <c:pt idx="19523">
                  <c:v>325.39999999999998</c:v>
                </c:pt>
                <c:pt idx="19524">
                  <c:v>325.41666666666669</c:v>
                </c:pt>
                <c:pt idx="19525">
                  <c:v>325.43333333333334</c:v>
                </c:pt>
                <c:pt idx="19526">
                  <c:v>325.45</c:v>
                </c:pt>
                <c:pt idx="19527">
                  <c:v>325.46666666666664</c:v>
                </c:pt>
                <c:pt idx="19528">
                  <c:v>325.48333333333335</c:v>
                </c:pt>
                <c:pt idx="19529">
                  <c:v>325.5</c:v>
                </c:pt>
                <c:pt idx="19530">
                  <c:v>325.51666666666665</c:v>
                </c:pt>
                <c:pt idx="19531">
                  <c:v>325.53333333333336</c:v>
                </c:pt>
                <c:pt idx="19532">
                  <c:v>325.55</c:v>
                </c:pt>
                <c:pt idx="19533">
                  <c:v>325.56666666666666</c:v>
                </c:pt>
                <c:pt idx="19534">
                  <c:v>325.58333333333331</c:v>
                </c:pt>
                <c:pt idx="19535">
                  <c:v>325.60000000000002</c:v>
                </c:pt>
                <c:pt idx="19536">
                  <c:v>325.61666666666667</c:v>
                </c:pt>
                <c:pt idx="19537">
                  <c:v>325.63333333333333</c:v>
                </c:pt>
                <c:pt idx="19538">
                  <c:v>325.64999999999998</c:v>
                </c:pt>
                <c:pt idx="19539">
                  <c:v>325.66666666666669</c:v>
                </c:pt>
                <c:pt idx="19540">
                  <c:v>325.68333333333334</c:v>
                </c:pt>
                <c:pt idx="19541">
                  <c:v>325.7</c:v>
                </c:pt>
                <c:pt idx="19542">
                  <c:v>325.71666666666664</c:v>
                </c:pt>
                <c:pt idx="19543">
                  <c:v>325.73333333333335</c:v>
                </c:pt>
                <c:pt idx="19544">
                  <c:v>325.75</c:v>
                </c:pt>
                <c:pt idx="19545">
                  <c:v>325.76666666666665</c:v>
                </c:pt>
                <c:pt idx="19546">
                  <c:v>325.78333333333336</c:v>
                </c:pt>
                <c:pt idx="19547">
                  <c:v>325.8</c:v>
                </c:pt>
                <c:pt idx="19548">
                  <c:v>325.81666666666666</c:v>
                </c:pt>
                <c:pt idx="19549">
                  <c:v>325.83333333333331</c:v>
                </c:pt>
                <c:pt idx="19550">
                  <c:v>325.85000000000002</c:v>
                </c:pt>
                <c:pt idx="19551">
                  <c:v>325.86666666666667</c:v>
                </c:pt>
                <c:pt idx="19552">
                  <c:v>325.88333333333333</c:v>
                </c:pt>
                <c:pt idx="19553">
                  <c:v>325.89999999999998</c:v>
                </c:pt>
                <c:pt idx="19554">
                  <c:v>325.91666666666669</c:v>
                </c:pt>
                <c:pt idx="19555">
                  <c:v>325.93333333333334</c:v>
                </c:pt>
                <c:pt idx="19556">
                  <c:v>325.95</c:v>
                </c:pt>
                <c:pt idx="19557">
                  <c:v>325.96666666666664</c:v>
                </c:pt>
                <c:pt idx="19558">
                  <c:v>325.98333333333335</c:v>
                </c:pt>
                <c:pt idx="19559">
                  <c:v>326</c:v>
                </c:pt>
                <c:pt idx="19560">
                  <c:v>326.01666666666665</c:v>
                </c:pt>
                <c:pt idx="19561">
                  <c:v>326.03333333333336</c:v>
                </c:pt>
                <c:pt idx="19562">
                  <c:v>326.05</c:v>
                </c:pt>
                <c:pt idx="19563">
                  <c:v>326.06666666666666</c:v>
                </c:pt>
                <c:pt idx="19564">
                  <c:v>326.08333333333331</c:v>
                </c:pt>
                <c:pt idx="19565">
                  <c:v>326.10000000000002</c:v>
                </c:pt>
                <c:pt idx="19566">
                  <c:v>326.11666666666667</c:v>
                </c:pt>
                <c:pt idx="19567">
                  <c:v>326.13333333333333</c:v>
                </c:pt>
                <c:pt idx="19568">
                  <c:v>326.14999999999998</c:v>
                </c:pt>
                <c:pt idx="19569">
                  <c:v>326.16666666666669</c:v>
                </c:pt>
                <c:pt idx="19570">
                  <c:v>326.18333333333334</c:v>
                </c:pt>
                <c:pt idx="19571">
                  <c:v>326.2</c:v>
                </c:pt>
                <c:pt idx="19572">
                  <c:v>326.21666666666664</c:v>
                </c:pt>
                <c:pt idx="19573">
                  <c:v>326.23333333333335</c:v>
                </c:pt>
                <c:pt idx="19574">
                  <c:v>326.25</c:v>
                </c:pt>
                <c:pt idx="19575">
                  <c:v>326.26666666666665</c:v>
                </c:pt>
                <c:pt idx="19576">
                  <c:v>326.28333333333336</c:v>
                </c:pt>
                <c:pt idx="19577">
                  <c:v>326.3</c:v>
                </c:pt>
                <c:pt idx="19578">
                  <c:v>326.31666666666666</c:v>
                </c:pt>
                <c:pt idx="19579">
                  <c:v>326.33333333333331</c:v>
                </c:pt>
                <c:pt idx="19580">
                  <c:v>326.35000000000002</c:v>
                </c:pt>
                <c:pt idx="19581">
                  <c:v>326.36666666666667</c:v>
                </c:pt>
                <c:pt idx="19582">
                  <c:v>326.38333333333333</c:v>
                </c:pt>
                <c:pt idx="19583">
                  <c:v>326.39999999999998</c:v>
                </c:pt>
                <c:pt idx="19584">
                  <c:v>326.41666666666669</c:v>
                </c:pt>
                <c:pt idx="19585">
                  <c:v>326.43333333333334</c:v>
                </c:pt>
                <c:pt idx="19586">
                  <c:v>326.45</c:v>
                </c:pt>
                <c:pt idx="19587">
                  <c:v>326.46666666666664</c:v>
                </c:pt>
                <c:pt idx="19588">
                  <c:v>326.48333333333335</c:v>
                </c:pt>
                <c:pt idx="19589">
                  <c:v>326.5</c:v>
                </c:pt>
                <c:pt idx="19590">
                  <c:v>326.51666666666665</c:v>
                </c:pt>
                <c:pt idx="19591">
                  <c:v>326.53333333333336</c:v>
                </c:pt>
                <c:pt idx="19592">
                  <c:v>326.55</c:v>
                </c:pt>
                <c:pt idx="19593">
                  <c:v>326.56666666666666</c:v>
                </c:pt>
                <c:pt idx="19594">
                  <c:v>326.58333333333331</c:v>
                </c:pt>
                <c:pt idx="19595">
                  <c:v>326.60000000000002</c:v>
                </c:pt>
                <c:pt idx="19596">
                  <c:v>326.61666666666667</c:v>
                </c:pt>
                <c:pt idx="19597">
                  <c:v>326.63333333333333</c:v>
                </c:pt>
                <c:pt idx="19598">
                  <c:v>326.64999999999998</c:v>
                </c:pt>
                <c:pt idx="19599">
                  <c:v>326.66666666666669</c:v>
                </c:pt>
                <c:pt idx="19600">
                  <c:v>326.68333333333334</c:v>
                </c:pt>
                <c:pt idx="19601">
                  <c:v>326.7</c:v>
                </c:pt>
                <c:pt idx="19602">
                  <c:v>326.71666666666664</c:v>
                </c:pt>
                <c:pt idx="19603">
                  <c:v>326.73333333333335</c:v>
                </c:pt>
                <c:pt idx="19604">
                  <c:v>326.75</c:v>
                </c:pt>
                <c:pt idx="19605">
                  <c:v>326.76666666666665</c:v>
                </c:pt>
                <c:pt idx="19606">
                  <c:v>326.78333333333336</c:v>
                </c:pt>
                <c:pt idx="19607">
                  <c:v>326.8</c:v>
                </c:pt>
                <c:pt idx="19608">
                  <c:v>326.81666666666666</c:v>
                </c:pt>
                <c:pt idx="19609">
                  <c:v>326.83333333333331</c:v>
                </c:pt>
                <c:pt idx="19610">
                  <c:v>326.85000000000002</c:v>
                </c:pt>
                <c:pt idx="19611">
                  <c:v>326.86666666666667</c:v>
                </c:pt>
                <c:pt idx="19612">
                  <c:v>326.88333333333333</c:v>
                </c:pt>
                <c:pt idx="19613">
                  <c:v>326.89999999999998</c:v>
                </c:pt>
                <c:pt idx="19614">
                  <c:v>326.91666666666669</c:v>
                </c:pt>
                <c:pt idx="19615">
                  <c:v>326.93333333333334</c:v>
                </c:pt>
                <c:pt idx="19616">
                  <c:v>326.95</c:v>
                </c:pt>
                <c:pt idx="19617">
                  <c:v>326.96666666666664</c:v>
                </c:pt>
                <c:pt idx="19618">
                  <c:v>326.98333333333335</c:v>
                </c:pt>
                <c:pt idx="19619">
                  <c:v>327</c:v>
                </c:pt>
                <c:pt idx="19620">
                  <c:v>327.01666666666665</c:v>
                </c:pt>
                <c:pt idx="19621">
                  <c:v>327.03333333333336</c:v>
                </c:pt>
                <c:pt idx="19622">
                  <c:v>327.05</c:v>
                </c:pt>
                <c:pt idx="19623">
                  <c:v>327.06666666666666</c:v>
                </c:pt>
                <c:pt idx="19624">
                  <c:v>327.08333333333331</c:v>
                </c:pt>
                <c:pt idx="19625">
                  <c:v>327.10000000000002</c:v>
                </c:pt>
                <c:pt idx="19626">
                  <c:v>327.11666666666667</c:v>
                </c:pt>
                <c:pt idx="19627">
                  <c:v>327.13333333333333</c:v>
                </c:pt>
                <c:pt idx="19628">
                  <c:v>327.14999999999998</c:v>
                </c:pt>
                <c:pt idx="19629">
                  <c:v>327.16666666666669</c:v>
                </c:pt>
                <c:pt idx="19630">
                  <c:v>327.18333333333334</c:v>
                </c:pt>
                <c:pt idx="19631">
                  <c:v>327.2</c:v>
                </c:pt>
                <c:pt idx="19632">
                  <c:v>327.21666666666664</c:v>
                </c:pt>
                <c:pt idx="19633">
                  <c:v>327.23333333333335</c:v>
                </c:pt>
                <c:pt idx="19634">
                  <c:v>327.25</c:v>
                </c:pt>
                <c:pt idx="19635">
                  <c:v>327.26666666666665</c:v>
                </c:pt>
                <c:pt idx="19636">
                  <c:v>327.28333333333336</c:v>
                </c:pt>
                <c:pt idx="19637">
                  <c:v>327.3</c:v>
                </c:pt>
                <c:pt idx="19638">
                  <c:v>327.31666666666666</c:v>
                </c:pt>
                <c:pt idx="19639">
                  <c:v>327.33333333333331</c:v>
                </c:pt>
                <c:pt idx="19640">
                  <c:v>327.35000000000002</c:v>
                </c:pt>
                <c:pt idx="19641">
                  <c:v>327.36666666666667</c:v>
                </c:pt>
                <c:pt idx="19642">
                  <c:v>327.38333333333333</c:v>
                </c:pt>
                <c:pt idx="19643">
                  <c:v>327.39999999999998</c:v>
                </c:pt>
                <c:pt idx="19644">
                  <c:v>327.41666666666669</c:v>
                </c:pt>
                <c:pt idx="19645">
                  <c:v>327.43333333333334</c:v>
                </c:pt>
                <c:pt idx="19646">
                  <c:v>327.45</c:v>
                </c:pt>
                <c:pt idx="19647">
                  <c:v>327.46666666666664</c:v>
                </c:pt>
                <c:pt idx="19648">
                  <c:v>327.48333333333335</c:v>
                </c:pt>
                <c:pt idx="19649">
                  <c:v>327.5</c:v>
                </c:pt>
                <c:pt idx="19650">
                  <c:v>327.51666666666665</c:v>
                </c:pt>
                <c:pt idx="19651">
                  <c:v>327.53333333333336</c:v>
                </c:pt>
                <c:pt idx="19652">
                  <c:v>327.55</c:v>
                </c:pt>
                <c:pt idx="19653">
                  <c:v>327.56666666666666</c:v>
                </c:pt>
                <c:pt idx="19654">
                  <c:v>327.58333333333331</c:v>
                </c:pt>
                <c:pt idx="19655">
                  <c:v>327.60000000000002</c:v>
                </c:pt>
                <c:pt idx="19656">
                  <c:v>327.61666666666667</c:v>
                </c:pt>
                <c:pt idx="19657">
                  <c:v>327.63333333333333</c:v>
                </c:pt>
                <c:pt idx="19658">
                  <c:v>327.64999999999998</c:v>
                </c:pt>
                <c:pt idx="19659">
                  <c:v>327.66666666666669</c:v>
                </c:pt>
                <c:pt idx="19660">
                  <c:v>327.68333333333334</c:v>
                </c:pt>
                <c:pt idx="19661">
                  <c:v>327.7</c:v>
                </c:pt>
                <c:pt idx="19662">
                  <c:v>327.71666666666664</c:v>
                </c:pt>
                <c:pt idx="19663">
                  <c:v>327.73333333333335</c:v>
                </c:pt>
                <c:pt idx="19664">
                  <c:v>327.75</c:v>
                </c:pt>
                <c:pt idx="19665">
                  <c:v>327.76666666666665</c:v>
                </c:pt>
                <c:pt idx="19666">
                  <c:v>327.78333333333336</c:v>
                </c:pt>
                <c:pt idx="19667">
                  <c:v>327.8</c:v>
                </c:pt>
                <c:pt idx="19668">
                  <c:v>327.81666666666666</c:v>
                </c:pt>
                <c:pt idx="19669">
                  <c:v>327.83333333333331</c:v>
                </c:pt>
                <c:pt idx="19670">
                  <c:v>327.85</c:v>
                </c:pt>
                <c:pt idx="19671">
                  <c:v>327.86666666666667</c:v>
                </c:pt>
                <c:pt idx="19672">
                  <c:v>327.88333333333333</c:v>
                </c:pt>
                <c:pt idx="19673">
                  <c:v>327.9</c:v>
                </c:pt>
                <c:pt idx="19674">
                  <c:v>327.91666666666669</c:v>
                </c:pt>
                <c:pt idx="19675">
                  <c:v>327.93333333333334</c:v>
                </c:pt>
                <c:pt idx="19676">
                  <c:v>327.95</c:v>
                </c:pt>
                <c:pt idx="19677">
                  <c:v>327.96666666666664</c:v>
                </c:pt>
                <c:pt idx="19678">
                  <c:v>327.98333333333335</c:v>
                </c:pt>
                <c:pt idx="19679">
                  <c:v>328</c:v>
                </c:pt>
                <c:pt idx="19680">
                  <c:v>328.01666666666665</c:v>
                </c:pt>
                <c:pt idx="19681">
                  <c:v>328.03333333333336</c:v>
                </c:pt>
                <c:pt idx="19682">
                  <c:v>328.05</c:v>
                </c:pt>
                <c:pt idx="19683">
                  <c:v>328.06666666666666</c:v>
                </c:pt>
                <c:pt idx="19684">
                  <c:v>328.08333333333331</c:v>
                </c:pt>
                <c:pt idx="19685">
                  <c:v>328.1</c:v>
                </c:pt>
                <c:pt idx="19686">
                  <c:v>328.11666666666667</c:v>
                </c:pt>
                <c:pt idx="19687">
                  <c:v>328.13333333333333</c:v>
                </c:pt>
                <c:pt idx="19688">
                  <c:v>328.15</c:v>
                </c:pt>
                <c:pt idx="19689">
                  <c:v>328.16666666666669</c:v>
                </c:pt>
                <c:pt idx="19690">
                  <c:v>328.18333333333334</c:v>
                </c:pt>
                <c:pt idx="19691">
                  <c:v>328.2</c:v>
                </c:pt>
                <c:pt idx="19692">
                  <c:v>328.21666666666664</c:v>
                </c:pt>
                <c:pt idx="19693">
                  <c:v>328.23333333333335</c:v>
                </c:pt>
                <c:pt idx="19694">
                  <c:v>328.25</c:v>
                </c:pt>
                <c:pt idx="19695">
                  <c:v>328.26666666666665</c:v>
                </c:pt>
                <c:pt idx="19696">
                  <c:v>328.28333333333336</c:v>
                </c:pt>
                <c:pt idx="19697">
                  <c:v>328.3</c:v>
                </c:pt>
                <c:pt idx="19698">
                  <c:v>328.31666666666666</c:v>
                </c:pt>
                <c:pt idx="19699">
                  <c:v>328.33333333333331</c:v>
                </c:pt>
                <c:pt idx="19700">
                  <c:v>328.35</c:v>
                </c:pt>
                <c:pt idx="19701">
                  <c:v>328.36666666666667</c:v>
                </c:pt>
                <c:pt idx="19702">
                  <c:v>328.38333333333333</c:v>
                </c:pt>
                <c:pt idx="19703">
                  <c:v>328.4</c:v>
                </c:pt>
                <c:pt idx="19704">
                  <c:v>328.41666666666669</c:v>
                </c:pt>
                <c:pt idx="19705">
                  <c:v>328.43333333333334</c:v>
                </c:pt>
                <c:pt idx="19706">
                  <c:v>328.45</c:v>
                </c:pt>
                <c:pt idx="19707">
                  <c:v>328.46666666666664</c:v>
                </c:pt>
                <c:pt idx="19708">
                  <c:v>328.48333333333335</c:v>
                </c:pt>
                <c:pt idx="19709">
                  <c:v>328.5</c:v>
                </c:pt>
                <c:pt idx="19710">
                  <c:v>328.51666666666665</c:v>
                </c:pt>
                <c:pt idx="19711">
                  <c:v>328.53333333333336</c:v>
                </c:pt>
                <c:pt idx="19712">
                  <c:v>328.55</c:v>
                </c:pt>
                <c:pt idx="19713">
                  <c:v>328.56666666666666</c:v>
                </c:pt>
                <c:pt idx="19714">
                  <c:v>328.58333333333331</c:v>
                </c:pt>
                <c:pt idx="19715">
                  <c:v>328.6</c:v>
                </c:pt>
                <c:pt idx="19716">
                  <c:v>328.61666666666667</c:v>
                </c:pt>
                <c:pt idx="19717">
                  <c:v>328.63333333333333</c:v>
                </c:pt>
                <c:pt idx="19718">
                  <c:v>328.65</c:v>
                </c:pt>
                <c:pt idx="19719">
                  <c:v>328.66666666666669</c:v>
                </c:pt>
                <c:pt idx="19720">
                  <c:v>328.68333333333334</c:v>
                </c:pt>
                <c:pt idx="19721">
                  <c:v>328.7</c:v>
                </c:pt>
                <c:pt idx="19722">
                  <c:v>328.71666666666664</c:v>
                </c:pt>
                <c:pt idx="19723">
                  <c:v>328.73333333333335</c:v>
                </c:pt>
                <c:pt idx="19724">
                  <c:v>328.75</c:v>
                </c:pt>
                <c:pt idx="19725">
                  <c:v>328.76666666666665</c:v>
                </c:pt>
                <c:pt idx="19726">
                  <c:v>328.78333333333336</c:v>
                </c:pt>
                <c:pt idx="19727">
                  <c:v>328.8</c:v>
                </c:pt>
                <c:pt idx="19728">
                  <c:v>328.81666666666666</c:v>
                </c:pt>
                <c:pt idx="19729">
                  <c:v>328.83333333333331</c:v>
                </c:pt>
                <c:pt idx="19730">
                  <c:v>328.85</c:v>
                </c:pt>
                <c:pt idx="19731">
                  <c:v>328.86666666666667</c:v>
                </c:pt>
                <c:pt idx="19732">
                  <c:v>328.88333333333333</c:v>
                </c:pt>
                <c:pt idx="19733">
                  <c:v>328.9</c:v>
                </c:pt>
                <c:pt idx="19734">
                  <c:v>328.91666666666669</c:v>
                </c:pt>
                <c:pt idx="19735">
                  <c:v>328.93333333333334</c:v>
                </c:pt>
                <c:pt idx="19736">
                  <c:v>328.95</c:v>
                </c:pt>
                <c:pt idx="19737">
                  <c:v>328.96666666666664</c:v>
                </c:pt>
                <c:pt idx="19738">
                  <c:v>328.98333333333335</c:v>
                </c:pt>
                <c:pt idx="19739">
                  <c:v>329</c:v>
                </c:pt>
                <c:pt idx="19740">
                  <c:v>329.01666666666665</c:v>
                </c:pt>
                <c:pt idx="19741">
                  <c:v>329.03333333333336</c:v>
                </c:pt>
                <c:pt idx="19742">
                  <c:v>329.05</c:v>
                </c:pt>
                <c:pt idx="19743">
                  <c:v>329.06666666666666</c:v>
                </c:pt>
                <c:pt idx="19744">
                  <c:v>329.08333333333331</c:v>
                </c:pt>
                <c:pt idx="19745">
                  <c:v>329.1</c:v>
                </c:pt>
                <c:pt idx="19746">
                  <c:v>329.11666666666667</c:v>
                </c:pt>
                <c:pt idx="19747">
                  <c:v>329.13333333333333</c:v>
                </c:pt>
                <c:pt idx="19748">
                  <c:v>329.15</c:v>
                </c:pt>
                <c:pt idx="19749">
                  <c:v>329.16666666666669</c:v>
                </c:pt>
                <c:pt idx="19750">
                  <c:v>329.18333333333334</c:v>
                </c:pt>
                <c:pt idx="19751">
                  <c:v>329.2</c:v>
                </c:pt>
                <c:pt idx="19752">
                  <c:v>329.21666666666664</c:v>
                </c:pt>
                <c:pt idx="19753">
                  <c:v>329.23333333333335</c:v>
                </c:pt>
                <c:pt idx="19754">
                  <c:v>329.25</c:v>
                </c:pt>
                <c:pt idx="19755">
                  <c:v>329.26666666666665</c:v>
                </c:pt>
                <c:pt idx="19756">
                  <c:v>329.28333333333336</c:v>
                </c:pt>
                <c:pt idx="19757">
                  <c:v>329.3</c:v>
                </c:pt>
                <c:pt idx="19758">
                  <c:v>329.31666666666666</c:v>
                </c:pt>
                <c:pt idx="19759">
                  <c:v>329.33333333333331</c:v>
                </c:pt>
                <c:pt idx="19760">
                  <c:v>329.35</c:v>
                </c:pt>
                <c:pt idx="19761">
                  <c:v>329.36666666666667</c:v>
                </c:pt>
                <c:pt idx="19762">
                  <c:v>329.38333333333333</c:v>
                </c:pt>
                <c:pt idx="19763">
                  <c:v>329.4</c:v>
                </c:pt>
                <c:pt idx="19764">
                  <c:v>329.41666666666669</c:v>
                </c:pt>
                <c:pt idx="19765">
                  <c:v>329.43333333333334</c:v>
                </c:pt>
                <c:pt idx="19766">
                  <c:v>329.45</c:v>
                </c:pt>
                <c:pt idx="19767">
                  <c:v>329.46666666666664</c:v>
                </c:pt>
                <c:pt idx="19768">
                  <c:v>329.48333333333335</c:v>
                </c:pt>
                <c:pt idx="19769">
                  <c:v>329.5</c:v>
                </c:pt>
                <c:pt idx="19770">
                  <c:v>329.51666666666665</c:v>
                </c:pt>
                <c:pt idx="19771">
                  <c:v>329.53333333333336</c:v>
                </c:pt>
                <c:pt idx="19772">
                  <c:v>329.55</c:v>
                </c:pt>
                <c:pt idx="19773">
                  <c:v>329.56666666666666</c:v>
                </c:pt>
                <c:pt idx="19774">
                  <c:v>329.58333333333331</c:v>
                </c:pt>
                <c:pt idx="19775">
                  <c:v>329.6</c:v>
                </c:pt>
                <c:pt idx="19776">
                  <c:v>329.61666666666667</c:v>
                </c:pt>
                <c:pt idx="19777">
                  <c:v>329.63333333333333</c:v>
                </c:pt>
                <c:pt idx="19778">
                  <c:v>329.65</c:v>
                </c:pt>
                <c:pt idx="19779">
                  <c:v>329.66666666666669</c:v>
                </c:pt>
                <c:pt idx="19780">
                  <c:v>329.68333333333334</c:v>
                </c:pt>
                <c:pt idx="19781">
                  <c:v>329.7</c:v>
                </c:pt>
                <c:pt idx="19782">
                  <c:v>329.71666666666664</c:v>
                </c:pt>
                <c:pt idx="19783">
                  <c:v>329.73333333333335</c:v>
                </c:pt>
                <c:pt idx="19784">
                  <c:v>329.75</c:v>
                </c:pt>
                <c:pt idx="19785">
                  <c:v>329.76666666666665</c:v>
                </c:pt>
                <c:pt idx="19786">
                  <c:v>329.78333333333336</c:v>
                </c:pt>
                <c:pt idx="19787">
                  <c:v>329.8</c:v>
                </c:pt>
                <c:pt idx="19788">
                  <c:v>329.81666666666666</c:v>
                </c:pt>
                <c:pt idx="19789">
                  <c:v>329.83333333333331</c:v>
                </c:pt>
                <c:pt idx="19790">
                  <c:v>329.85</c:v>
                </c:pt>
                <c:pt idx="19791">
                  <c:v>329.86666666666667</c:v>
                </c:pt>
                <c:pt idx="19792">
                  <c:v>329.88333333333333</c:v>
                </c:pt>
                <c:pt idx="19793">
                  <c:v>329.9</c:v>
                </c:pt>
                <c:pt idx="19794">
                  <c:v>329.91666666666669</c:v>
                </c:pt>
                <c:pt idx="19795">
                  <c:v>329.93333333333334</c:v>
                </c:pt>
                <c:pt idx="19796">
                  <c:v>329.95</c:v>
                </c:pt>
                <c:pt idx="19797">
                  <c:v>329.96666666666664</c:v>
                </c:pt>
                <c:pt idx="19798">
                  <c:v>329.98333333333335</c:v>
                </c:pt>
                <c:pt idx="19799">
                  <c:v>330</c:v>
                </c:pt>
                <c:pt idx="19800">
                  <c:v>330.01666666666665</c:v>
                </c:pt>
                <c:pt idx="19801">
                  <c:v>330.03333333333336</c:v>
                </c:pt>
                <c:pt idx="19802">
                  <c:v>330.05</c:v>
                </c:pt>
                <c:pt idx="19803">
                  <c:v>330.06666666666666</c:v>
                </c:pt>
                <c:pt idx="19804">
                  <c:v>330.08333333333331</c:v>
                </c:pt>
                <c:pt idx="19805">
                  <c:v>330.1</c:v>
                </c:pt>
                <c:pt idx="19806">
                  <c:v>330.11666666666667</c:v>
                </c:pt>
                <c:pt idx="19807">
                  <c:v>330.13333333333333</c:v>
                </c:pt>
                <c:pt idx="19808">
                  <c:v>330.15</c:v>
                </c:pt>
                <c:pt idx="19809">
                  <c:v>330.16666666666669</c:v>
                </c:pt>
                <c:pt idx="19810">
                  <c:v>330.18333333333334</c:v>
                </c:pt>
                <c:pt idx="19811">
                  <c:v>330.2</c:v>
                </c:pt>
                <c:pt idx="19812">
                  <c:v>330.21666666666664</c:v>
                </c:pt>
                <c:pt idx="19813">
                  <c:v>330.23333333333335</c:v>
                </c:pt>
                <c:pt idx="19814">
                  <c:v>330.25</c:v>
                </c:pt>
                <c:pt idx="19815">
                  <c:v>330.26666666666665</c:v>
                </c:pt>
                <c:pt idx="19816">
                  <c:v>330.28333333333336</c:v>
                </c:pt>
                <c:pt idx="19817">
                  <c:v>330.3</c:v>
                </c:pt>
                <c:pt idx="19818">
                  <c:v>330.31666666666666</c:v>
                </c:pt>
                <c:pt idx="19819">
                  <c:v>330.33333333333331</c:v>
                </c:pt>
                <c:pt idx="19820">
                  <c:v>330.35</c:v>
                </c:pt>
                <c:pt idx="19821">
                  <c:v>330.36666666666667</c:v>
                </c:pt>
                <c:pt idx="19822">
                  <c:v>330.38333333333333</c:v>
                </c:pt>
                <c:pt idx="19823">
                  <c:v>330.4</c:v>
                </c:pt>
                <c:pt idx="19824">
                  <c:v>330.41666666666669</c:v>
                </c:pt>
                <c:pt idx="19825">
                  <c:v>330.43333333333334</c:v>
                </c:pt>
                <c:pt idx="19826">
                  <c:v>330.45</c:v>
                </c:pt>
                <c:pt idx="19827">
                  <c:v>330.46666666666664</c:v>
                </c:pt>
                <c:pt idx="19828">
                  <c:v>330.48333333333335</c:v>
                </c:pt>
                <c:pt idx="19829">
                  <c:v>330.5</c:v>
                </c:pt>
                <c:pt idx="19830">
                  <c:v>330.51666666666665</c:v>
                </c:pt>
                <c:pt idx="19831">
                  <c:v>330.53333333333336</c:v>
                </c:pt>
                <c:pt idx="19832">
                  <c:v>330.55</c:v>
                </c:pt>
                <c:pt idx="19833">
                  <c:v>330.56666666666666</c:v>
                </c:pt>
                <c:pt idx="19834">
                  <c:v>330.58333333333331</c:v>
                </c:pt>
                <c:pt idx="19835">
                  <c:v>330.6</c:v>
                </c:pt>
                <c:pt idx="19836">
                  <c:v>330.61666666666667</c:v>
                </c:pt>
                <c:pt idx="19837">
                  <c:v>330.63333333333333</c:v>
                </c:pt>
                <c:pt idx="19838">
                  <c:v>330.65</c:v>
                </c:pt>
                <c:pt idx="19839">
                  <c:v>330.66666666666669</c:v>
                </c:pt>
                <c:pt idx="19840">
                  <c:v>330.68333333333334</c:v>
                </c:pt>
                <c:pt idx="19841">
                  <c:v>330.7</c:v>
                </c:pt>
                <c:pt idx="19842">
                  <c:v>330.71666666666664</c:v>
                </c:pt>
                <c:pt idx="19843">
                  <c:v>330.73333333333335</c:v>
                </c:pt>
                <c:pt idx="19844">
                  <c:v>330.75</c:v>
                </c:pt>
                <c:pt idx="19845">
                  <c:v>330.76666666666665</c:v>
                </c:pt>
                <c:pt idx="19846">
                  <c:v>330.78333333333336</c:v>
                </c:pt>
                <c:pt idx="19847">
                  <c:v>330.8</c:v>
                </c:pt>
                <c:pt idx="19848">
                  <c:v>330.81666666666666</c:v>
                </c:pt>
                <c:pt idx="19849">
                  <c:v>330.83333333333331</c:v>
                </c:pt>
                <c:pt idx="19850">
                  <c:v>330.85</c:v>
                </c:pt>
                <c:pt idx="19851">
                  <c:v>330.86666666666667</c:v>
                </c:pt>
                <c:pt idx="19852">
                  <c:v>330.88333333333333</c:v>
                </c:pt>
                <c:pt idx="19853">
                  <c:v>330.9</c:v>
                </c:pt>
                <c:pt idx="19854">
                  <c:v>330.91666666666669</c:v>
                </c:pt>
                <c:pt idx="19855">
                  <c:v>330.93333333333334</c:v>
                </c:pt>
                <c:pt idx="19856">
                  <c:v>330.95</c:v>
                </c:pt>
                <c:pt idx="19857">
                  <c:v>330.96666666666664</c:v>
                </c:pt>
                <c:pt idx="19858">
                  <c:v>330.98333333333335</c:v>
                </c:pt>
                <c:pt idx="19859">
                  <c:v>331</c:v>
                </c:pt>
                <c:pt idx="19860">
                  <c:v>331.01666666666665</c:v>
                </c:pt>
                <c:pt idx="19861">
                  <c:v>331.03333333333336</c:v>
                </c:pt>
                <c:pt idx="19862">
                  <c:v>331.05</c:v>
                </c:pt>
                <c:pt idx="19863">
                  <c:v>331.06666666666666</c:v>
                </c:pt>
                <c:pt idx="19864">
                  <c:v>331.08333333333331</c:v>
                </c:pt>
                <c:pt idx="19865">
                  <c:v>331.1</c:v>
                </c:pt>
                <c:pt idx="19866">
                  <c:v>331.11666666666667</c:v>
                </c:pt>
                <c:pt idx="19867">
                  <c:v>331.13333333333333</c:v>
                </c:pt>
                <c:pt idx="19868">
                  <c:v>331.15</c:v>
                </c:pt>
                <c:pt idx="19869">
                  <c:v>331.16666666666669</c:v>
                </c:pt>
                <c:pt idx="19870">
                  <c:v>331.18333333333334</c:v>
                </c:pt>
                <c:pt idx="19871">
                  <c:v>331.2</c:v>
                </c:pt>
                <c:pt idx="19872">
                  <c:v>331.21666666666664</c:v>
                </c:pt>
                <c:pt idx="19873">
                  <c:v>331.23333333333335</c:v>
                </c:pt>
                <c:pt idx="19874">
                  <c:v>331.25</c:v>
                </c:pt>
                <c:pt idx="19875">
                  <c:v>331.26666666666665</c:v>
                </c:pt>
                <c:pt idx="19876">
                  <c:v>331.28333333333336</c:v>
                </c:pt>
                <c:pt idx="19877">
                  <c:v>331.3</c:v>
                </c:pt>
                <c:pt idx="19878">
                  <c:v>331.31666666666666</c:v>
                </c:pt>
                <c:pt idx="19879">
                  <c:v>331.33333333333331</c:v>
                </c:pt>
                <c:pt idx="19880">
                  <c:v>331.35</c:v>
                </c:pt>
                <c:pt idx="19881">
                  <c:v>331.36666666666667</c:v>
                </c:pt>
                <c:pt idx="19882">
                  <c:v>331.38333333333333</c:v>
                </c:pt>
                <c:pt idx="19883">
                  <c:v>331.4</c:v>
                </c:pt>
                <c:pt idx="19884">
                  <c:v>331.41666666666669</c:v>
                </c:pt>
                <c:pt idx="19885">
                  <c:v>331.43333333333334</c:v>
                </c:pt>
                <c:pt idx="19886">
                  <c:v>331.45</c:v>
                </c:pt>
                <c:pt idx="19887">
                  <c:v>331.46666666666664</c:v>
                </c:pt>
                <c:pt idx="19888">
                  <c:v>331.48333333333335</c:v>
                </c:pt>
                <c:pt idx="19889">
                  <c:v>331.5</c:v>
                </c:pt>
                <c:pt idx="19890">
                  <c:v>331.51666666666665</c:v>
                </c:pt>
                <c:pt idx="19891">
                  <c:v>331.53333333333336</c:v>
                </c:pt>
                <c:pt idx="19892">
                  <c:v>331.55</c:v>
                </c:pt>
                <c:pt idx="19893">
                  <c:v>331.56666666666666</c:v>
                </c:pt>
                <c:pt idx="19894">
                  <c:v>331.58333333333331</c:v>
                </c:pt>
                <c:pt idx="19895">
                  <c:v>331.6</c:v>
                </c:pt>
                <c:pt idx="19896">
                  <c:v>331.61666666666667</c:v>
                </c:pt>
                <c:pt idx="19897">
                  <c:v>331.63333333333333</c:v>
                </c:pt>
                <c:pt idx="19898">
                  <c:v>331.65</c:v>
                </c:pt>
                <c:pt idx="19899">
                  <c:v>331.66666666666669</c:v>
                </c:pt>
                <c:pt idx="19900">
                  <c:v>331.68333333333334</c:v>
                </c:pt>
                <c:pt idx="19901">
                  <c:v>331.7</c:v>
                </c:pt>
                <c:pt idx="19902">
                  <c:v>331.71666666666664</c:v>
                </c:pt>
                <c:pt idx="19903">
                  <c:v>331.73333333333335</c:v>
                </c:pt>
                <c:pt idx="19904">
                  <c:v>331.75</c:v>
                </c:pt>
                <c:pt idx="19905">
                  <c:v>331.76666666666665</c:v>
                </c:pt>
                <c:pt idx="19906">
                  <c:v>331.78333333333336</c:v>
                </c:pt>
                <c:pt idx="19907">
                  <c:v>331.8</c:v>
                </c:pt>
                <c:pt idx="19908">
                  <c:v>331.81666666666666</c:v>
                </c:pt>
                <c:pt idx="19909">
                  <c:v>331.83333333333331</c:v>
                </c:pt>
                <c:pt idx="19910">
                  <c:v>331.85</c:v>
                </c:pt>
                <c:pt idx="19911">
                  <c:v>331.86666666666667</c:v>
                </c:pt>
                <c:pt idx="19912">
                  <c:v>331.88333333333333</c:v>
                </c:pt>
                <c:pt idx="19913">
                  <c:v>331.9</c:v>
                </c:pt>
                <c:pt idx="19914">
                  <c:v>331.91666666666669</c:v>
                </c:pt>
                <c:pt idx="19915">
                  <c:v>331.93333333333334</c:v>
                </c:pt>
                <c:pt idx="19916">
                  <c:v>331.95</c:v>
                </c:pt>
                <c:pt idx="19917">
                  <c:v>331.96666666666664</c:v>
                </c:pt>
                <c:pt idx="19918">
                  <c:v>331.98333333333335</c:v>
                </c:pt>
                <c:pt idx="19919">
                  <c:v>332</c:v>
                </c:pt>
                <c:pt idx="19920">
                  <c:v>332.01666666666665</c:v>
                </c:pt>
                <c:pt idx="19921">
                  <c:v>332.03333333333336</c:v>
                </c:pt>
                <c:pt idx="19922">
                  <c:v>332.05</c:v>
                </c:pt>
                <c:pt idx="19923">
                  <c:v>332.06666666666666</c:v>
                </c:pt>
                <c:pt idx="19924">
                  <c:v>332.08333333333331</c:v>
                </c:pt>
                <c:pt idx="19925">
                  <c:v>332.1</c:v>
                </c:pt>
                <c:pt idx="19926">
                  <c:v>332.11666666666667</c:v>
                </c:pt>
                <c:pt idx="19927">
                  <c:v>332.13333333333333</c:v>
                </c:pt>
                <c:pt idx="19928">
                  <c:v>332.15</c:v>
                </c:pt>
                <c:pt idx="19929">
                  <c:v>332.16666666666669</c:v>
                </c:pt>
                <c:pt idx="19930">
                  <c:v>332.18333333333334</c:v>
                </c:pt>
                <c:pt idx="19931">
                  <c:v>332.2</c:v>
                </c:pt>
                <c:pt idx="19932">
                  <c:v>332.21666666666664</c:v>
                </c:pt>
                <c:pt idx="19933">
                  <c:v>332.23333333333335</c:v>
                </c:pt>
                <c:pt idx="19934">
                  <c:v>332.25</c:v>
                </c:pt>
                <c:pt idx="19935">
                  <c:v>332.26666666666665</c:v>
                </c:pt>
                <c:pt idx="19936">
                  <c:v>332.28333333333336</c:v>
                </c:pt>
                <c:pt idx="19937">
                  <c:v>332.3</c:v>
                </c:pt>
                <c:pt idx="19938">
                  <c:v>332.31666666666666</c:v>
                </c:pt>
                <c:pt idx="19939">
                  <c:v>332.33333333333331</c:v>
                </c:pt>
                <c:pt idx="19940">
                  <c:v>332.35</c:v>
                </c:pt>
                <c:pt idx="19941">
                  <c:v>332.36666666666667</c:v>
                </c:pt>
                <c:pt idx="19942">
                  <c:v>332.38333333333333</c:v>
                </c:pt>
                <c:pt idx="19943">
                  <c:v>332.4</c:v>
                </c:pt>
                <c:pt idx="19944">
                  <c:v>332.41666666666669</c:v>
                </c:pt>
                <c:pt idx="19945">
                  <c:v>332.43333333333334</c:v>
                </c:pt>
                <c:pt idx="19946">
                  <c:v>332.45</c:v>
                </c:pt>
                <c:pt idx="19947">
                  <c:v>332.46666666666664</c:v>
                </c:pt>
                <c:pt idx="19948">
                  <c:v>332.48333333333335</c:v>
                </c:pt>
                <c:pt idx="19949">
                  <c:v>332.5</c:v>
                </c:pt>
                <c:pt idx="19950">
                  <c:v>332.51666666666665</c:v>
                </c:pt>
                <c:pt idx="19951">
                  <c:v>332.53333333333336</c:v>
                </c:pt>
                <c:pt idx="19952">
                  <c:v>332.55</c:v>
                </c:pt>
                <c:pt idx="19953">
                  <c:v>332.56666666666666</c:v>
                </c:pt>
                <c:pt idx="19954">
                  <c:v>332.58333333333331</c:v>
                </c:pt>
                <c:pt idx="19955">
                  <c:v>332.6</c:v>
                </c:pt>
                <c:pt idx="19956">
                  <c:v>332.61666666666667</c:v>
                </c:pt>
                <c:pt idx="19957">
                  <c:v>332.63333333333333</c:v>
                </c:pt>
                <c:pt idx="19958">
                  <c:v>332.65</c:v>
                </c:pt>
                <c:pt idx="19959">
                  <c:v>332.66666666666669</c:v>
                </c:pt>
                <c:pt idx="19960">
                  <c:v>332.68333333333334</c:v>
                </c:pt>
                <c:pt idx="19961">
                  <c:v>332.7</c:v>
                </c:pt>
                <c:pt idx="19962">
                  <c:v>332.71666666666664</c:v>
                </c:pt>
                <c:pt idx="19963">
                  <c:v>332.73333333333335</c:v>
                </c:pt>
                <c:pt idx="19964">
                  <c:v>332.75</c:v>
                </c:pt>
                <c:pt idx="19965">
                  <c:v>332.76666666666665</c:v>
                </c:pt>
                <c:pt idx="19966">
                  <c:v>332.78333333333336</c:v>
                </c:pt>
                <c:pt idx="19967">
                  <c:v>332.8</c:v>
                </c:pt>
                <c:pt idx="19968">
                  <c:v>332.81666666666666</c:v>
                </c:pt>
                <c:pt idx="19969">
                  <c:v>332.83333333333331</c:v>
                </c:pt>
                <c:pt idx="19970">
                  <c:v>332.85</c:v>
                </c:pt>
                <c:pt idx="19971">
                  <c:v>332.86666666666667</c:v>
                </c:pt>
                <c:pt idx="19972">
                  <c:v>332.88333333333333</c:v>
                </c:pt>
                <c:pt idx="19973">
                  <c:v>332.9</c:v>
                </c:pt>
                <c:pt idx="19974">
                  <c:v>332.91666666666669</c:v>
                </c:pt>
                <c:pt idx="19975">
                  <c:v>332.93333333333334</c:v>
                </c:pt>
                <c:pt idx="19976">
                  <c:v>332.95</c:v>
                </c:pt>
                <c:pt idx="19977">
                  <c:v>332.96666666666664</c:v>
                </c:pt>
                <c:pt idx="19978">
                  <c:v>332.98333333333335</c:v>
                </c:pt>
                <c:pt idx="19979">
                  <c:v>333</c:v>
                </c:pt>
                <c:pt idx="19980">
                  <c:v>333.01666666666665</c:v>
                </c:pt>
                <c:pt idx="19981">
                  <c:v>333.03333333333336</c:v>
                </c:pt>
                <c:pt idx="19982">
                  <c:v>333.05</c:v>
                </c:pt>
                <c:pt idx="19983">
                  <c:v>333.06666666666666</c:v>
                </c:pt>
                <c:pt idx="19984">
                  <c:v>333.08333333333331</c:v>
                </c:pt>
                <c:pt idx="19985">
                  <c:v>333.1</c:v>
                </c:pt>
                <c:pt idx="19986">
                  <c:v>333.11666666666667</c:v>
                </c:pt>
                <c:pt idx="19987">
                  <c:v>333.13333333333333</c:v>
                </c:pt>
                <c:pt idx="19988">
                  <c:v>333.15</c:v>
                </c:pt>
                <c:pt idx="19989">
                  <c:v>333.16666666666669</c:v>
                </c:pt>
                <c:pt idx="19990">
                  <c:v>333.18333333333334</c:v>
                </c:pt>
                <c:pt idx="19991">
                  <c:v>333.2</c:v>
                </c:pt>
                <c:pt idx="19992">
                  <c:v>333.21666666666664</c:v>
                </c:pt>
                <c:pt idx="19993">
                  <c:v>333.23333333333335</c:v>
                </c:pt>
                <c:pt idx="19994">
                  <c:v>333.25</c:v>
                </c:pt>
                <c:pt idx="19995">
                  <c:v>333.26666666666665</c:v>
                </c:pt>
                <c:pt idx="19996">
                  <c:v>333.28333333333336</c:v>
                </c:pt>
                <c:pt idx="19997">
                  <c:v>333.3</c:v>
                </c:pt>
                <c:pt idx="19998">
                  <c:v>333.31666666666666</c:v>
                </c:pt>
                <c:pt idx="19999">
                  <c:v>333.33333333333331</c:v>
                </c:pt>
                <c:pt idx="20000">
                  <c:v>333.35</c:v>
                </c:pt>
                <c:pt idx="20001">
                  <c:v>333.36666666666667</c:v>
                </c:pt>
                <c:pt idx="20002">
                  <c:v>333.38333333333333</c:v>
                </c:pt>
                <c:pt idx="20003">
                  <c:v>333.4</c:v>
                </c:pt>
                <c:pt idx="20004">
                  <c:v>333.41666666666669</c:v>
                </c:pt>
                <c:pt idx="20005">
                  <c:v>333.43333333333334</c:v>
                </c:pt>
                <c:pt idx="20006">
                  <c:v>333.45</c:v>
                </c:pt>
                <c:pt idx="20007">
                  <c:v>333.46666666666664</c:v>
                </c:pt>
                <c:pt idx="20008">
                  <c:v>333.48333333333335</c:v>
                </c:pt>
                <c:pt idx="20009">
                  <c:v>333.5</c:v>
                </c:pt>
                <c:pt idx="20010">
                  <c:v>333.51666666666665</c:v>
                </c:pt>
                <c:pt idx="20011">
                  <c:v>333.53333333333336</c:v>
                </c:pt>
                <c:pt idx="20012">
                  <c:v>333.55</c:v>
                </c:pt>
                <c:pt idx="20013">
                  <c:v>333.56666666666666</c:v>
                </c:pt>
                <c:pt idx="20014">
                  <c:v>333.58333333333331</c:v>
                </c:pt>
                <c:pt idx="20015">
                  <c:v>333.6</c:v>
                </c:pt>
                <c:pt idx="20016">
                  <c:v>333.61666666666667</c:v>
                </c:pt>
                <c:pt idx="20017">
                  <c:v>333.63333333333333</c:v>
                </c:pt>
                <c:pt idx="20018">
                  <c:v>333.65</c:v>
                </c:pt>
                <c:pt idx="20019">
                  <c:v>333.66666666666669</c:v>
                </c:pt>
                <c:pt idx="20020">
                  <c:v>333.68333333333334</c:v>
                </c:pt>
                <c:pt idx="20021">
                  <c:v>333.7</c:v>
                </c:pt>
                <c:pt idx="20022">
                  <c:v>333.71666666666664</c:v>
                </c:pt>
                <c:pt idx="20023">
                  <c:v>333.73333333333335</c:v>
                </c:pt>
                <c:pt idx="20024">
                  <c:v>333.75</c:v>
                </c:pt>
                <c:pt idx="20025">
                  <c:v>333.76666666666665</c:v>
                </c:pt>
                <c:pt idx="20026">
                  <c:v>333.78333333333336</c:v>
                </c:pt>
                <c:pt idx="20027">
                  <c:v>333.8</c:v>
                </c:pt>
                <c:pt idx="20028">
                  <c:v>333.81666666666666</c:v>
                </c:pt>
                <c:pt idx="20029">
                  <c:v>333.83333333333331</c:v>
                </c:pt>
                <c:pt idx="20030">
                  <c:v>333.85</c:v>
                </c:pt>
                <c:pt idx="20031">
                  <c:v>333.86666666666667</c:v>
                </c:pt>
                <c:pt idx="20032">
                  <c:v>333.88333333333333</c:v>
                </c:pt>
                <c:pt idx="20033">
                  <c:v>333.9</c:v>
                </c:pt>
                <c:pt idx="20034">
                  <c:v>333.91666666666669</c:v>
                </c:pt>
                <c:pt idx="20035">
                  <c:v>333.93333333333334</c:v>
                </c:pt>
                <c:pt idx="20036">
                  <c:v>333.95</c:v>
                </c:pt>
                <c:pt idx="20037">
                  <c:v>333.96666666666664</c:v>
                </c:pt>
                <c:pt idx="20038">
                  <c:v>333.98333333333335</c:v>
                </c:pt>
                <c:pt idx="20039">
                  <c:v>334</c:v>
                </c:pt>
                <c:pt idx="20040">
                  <c:v>334.01666666666665</c:v>
                </c:pt>
                <c:pt idx="20041">
                  <c:v>334.03333333333336</c:v>
                </c:pt>
                <c:pt idx="20042">
                  <c:v>334.05</c:v>
                </c:pt>
                <c:pt idx="20043">
                  <c:v>334.06666666666666</c:v>
                </c:pt>
                <c:pt idx="20044">
                  <c:v>334.08333333333331</c:v>
                </c:pt>
                <c:pt idx="20045">
                  <c:v>334.1</c:v>
                </c:pt>
                <c:pt idx="20046">
                  <c:v>334.11666666666667</c:v>
                </c:pt>
                <c:pt idx="20047">
                  <c:v>334.13333333333333</c:v>
                </c:pt>
                <c:pt idx="20048">
                  <c:v>334.15</c:v>
                </c:pt>
                <c:pt idx="20049">
                  <c:v>334.16666666666669</c:v>
                </c:pt>
                <c:pt idx="20050">
                  <c:v>334.18333333333334</c:v>
                </c:pt>
                <c:pt idx="20051">
                  <c:v>334.2</c:v>
                </c:pt>
                <c:pt idx="20052">
                  <c:v>334.21666666666664</c:v>
                </c:pt>
                <c:pt idx="20053">
                  <c:v>334.23333333333335</c:v>
                </c:pt>
                <c:pt idx="20054">
                  <c:v>334.25</c:v>
                </c:pt>
                <c:pt idx="20055">
                  <c:v>334.26666666666665</c:v>
                </c:pt>
                <c:pt idx="20056">
                  <c:v>334.28333333333336</c:v>
                </c:pt>
                <c:pt idx="20057">
                  <c:v>334.3</c:v>
                </c:pt>
                <c:pt idx="20058">
                  <c:v>334.31666666666666</c:v>
                </c:pt>
                <c:pt idx="20059">
                  <c:v>334.33333333333331</c:v>
                </c:pt>
                <c:pt idx="20060">
                  <c:v>334.35</c:v>
                </c:pt>
                <c:pt idx="20061">
                  <c:v>334.36666666666667</c:v>
                </c:pt>
                <c:pt idx="20062">
                  <c:v>334.38333333333333</c:v>
                </c:pt>
                <c:pt idx="20063">
                  <c:v>334.4</c:v>
                </c:pt>
                <c:pt idx="20064">
                  <c:v>334.41666666666669</c:v>
                </c:pt>
                <c:pt idx="20065">
                  <c:v>334.43333333333334</c:v>
                </c:pt>
                <c:pt idx="20066">
                  <c:v>334.45</c:v>
                </c:pt>
                <c:pt idx="20067">
                  <c:v>334.46666666666664</c:v>
                </c:pt>
                <c:pt idx="20068">
                  <c:v>334.48333333333335</c:v>
                </c:pt>
                <c:pt idx="20069">
                  <c:v>334.5</c:v>
                </c:pt>
                <c:pt idx="20070">
                  <c:v>334.51666666666665</c:v>
                </c:pt>
                <c:pt idx="20071">
                  <c:v>334.53333333333336</c:v>
                </c:pt>
                <c:pt idx="20072">
                  <c:v>334.55</c:v>
                </c:pt>
                <c:pt idx="20073">
                  <c:v>334.56666666666666</c:v>
                </c:pt>
                <c:pt idx="20074">
                  <c:v>334.58333333333331</c:v>
                </c:pt>
                <c:pt idx="20075">
                  <c:v>334.6</c:v>
                </c:pt>
                <c:pt idx="20076">
                  <c:v>334.61666666666667</c:v>
                </c:pt>
                <c:pt idx="20077">
                  <c:v>334.63333333333333</c:v>
                </c:pt>
                <c:pt idx="20078">
                  <c:v>334.65</c:v>
                </c:pt>
                <c:pt idx="20079">
                  <c:v>334.66666666666669</c:v>
                </c:pt>
                <c:pt idx="20080">
                  <c:v>334.68333333333334</c:v>
                </c:pt>
                <c:pt idx="20081">
                  <c:v>334.7</c:v>
                </c:pt>
                <c:pt idx="20082">
                  <c:v>334.71666666666664</c:v>
                </c:pt>
                <c:pt idx="20083">
                  <c:v>334.73333333333335</c:v>
                </c:pt>
                <c:pt idx="20084">
                  <c:v>334.75</c:v>
                </c:pt>
                <c:pt idx="20085">
                  <c:v>334.76666666666665</c:v>
                </c:pt>
                <c:pt idx="20086">
                  <c:v>334.78333333333336</c:v>
                </c:pt>
                <c:pt idx="20087">
                  <c:v>334.8</c:v>
                </c:pt>
                <c:pt idx="20088">
                  <c:v>334.81666666666666</c:v>
                </c:pt>
                <c:pt idx="20089">
                  <c:v>334.83333333333331</c:v>
                </c:pt>
                <c:pt idx="20090">
                  <c:v>334.85</c:v>
                </c:pt>
                <c:pt idx="20091">
                  <c:v>334.86666666666667</c:v>
                </c:pt>
                <c:pt idx="20092">
                  <c:v>334.88333333333333</c:v>
                </c:pt>
                <c:pt idx="20093">
                  <c:v>334.9</c:v>
                </c:pt>
                <c:pt idx="20094">
                  <c:v>334.91666666666669</c:v>
                </c:pt>
                <c:pt idx="20095">
                  <c:v>334.93333333333334</c:v>
                </c:pt>
                <c:pt idx="20096">
                  <c:v>334.95</c:v>
                </c:pt>
                <c:pt idx="20097">
                  <c:v>334.96666666666664</c:v>
                </c:pt>
                <c:pt idx="20098">
                  <c:v>334.98333333333335</c:v>
                </c:pt>
                <c:pt idx="20099">
                  <c:v>335</c:v>
                </c:pt>
                <c:pt idx="20100">
                  <c:v>335.01666666666665</c:v>
                </c:pt>
                <c:pt idx="20101">
                  <c:v>335.03333333333336</c:v>
                </c:pt>
                <c:pt idx="20102">
                  <c:v>335.05</c:v>
                </c:pt>
                <c:pt idx="20103">
                  <c:v>335.06666666666666</c:v>
                </c:pt>
                <c:pt idx="20104">
                  <c:v>335.08333333333331</c:v>
                </c:pt>
                <c:pt idx="20105">
                  <c:v>335.1</c:v>
                </c:pt>
                <c:pt idx="20106">
                  <c:v>335.11666666666667</c:v>
                </c:pt>
                <c:pt idx="20107">
                  <c:v>335.13333333333333</c:v>
                </c:pt>
                <c:pt idx="20108">
                  <c:v>335.15</c:v>
                </c:pt>
                <c:pt idx="20109">
                  <c:v>335.16666666666669</c:v>
                </c:pt>
                <c:pt idx="20110">
                  <c:v>335.18333333333334</c:v>
                </c:pt>
                <c:pt idx="20111">
                  <c:v>335.2</c:v>
                </c:pt>
                <c:pt idx="20112">
                  <c:v>335.21666666666664</c:v>
                </c:pt>
                <c:pt idx="20113">
                  <c:v>335.23333333333335</c:v>
                </c:pt>
                <c:pt idx="20114">
                  <c:v>335.25</c:v>
                </c:pt>
                <c:pt idx="20115">
                  <c:v>335.26666666666665</c:v>
                </c:pt>
                <c:pt idx="20116">
                  <c:v>335.28333333333336</c:v>
                </c:pt>
                <c:pt idx="20117">
                  <c:v>335.3</c:v>
                </c:pt>
                <c:pt idx="20118">
                  <c:v>335.31666666666666</c:v>
                </c:pt>
                <c:pt idx="20119">
                  <c:v>335.33333333333331</c:v>
                </c:pt>
                <c:pt idx="20120">
                  <c:v>335.35</c:v>
                </c:pt>
                <c:pt idx="20121">
                  <c:v>335.36666666666667</c:v>
                </c:pt>
                <c:pt idx="20122">
                  <c:v>335.38333333333333</c:v>
                </c:pt>
                <c:pt idx="20123">
                  <c:v>335.4</c:v>
                </c:pt>
                <c:pt idx="20124">
                  <c:v>335.41666666666669</c:v>
                </c:pt>
                <c:pt idx="20125">
                  <c:v>335.43333333333334</c:v>
                </c:pt>
                <c:pt idx="20126">
                  <c:v>335.45</c:v>
                </c:pt>
                <c:pt idx="20127">
                  <c:v>335.46666666666664</c:v>
                </c:pt>
                <c:pt idx="20128">
                  <c:v>335.48333333333335</c:v>
                </c:pt>
                <c:pt idx="20129">
                  <c:v>335.5</c:v>
                </c:pt>
                <c:pt idx="20130">
                  <c:v>335.51666666666665</c:v>
                </c:pt>
                <c:pt idx="20131">
                  <c:v>335.53333333333336</c:v>
                </c:pt>
                <c:pt idx="20132">
                  <c:v>335.55</c:v>
                </c:pt>
                <c:pt idx="20133">
                  <c:v>335.56666666666666</c:v>
                </c:pt>
                <c:pt idx="20134">
                  <c:v>335.58333333333331</c:v>
                </c:pt>
                <c:pt idx="20135">
                  <c:v>335.6</c:v>
                </c:pt>
                <c:pt idx="20136">
                  <c:v>335.61666666666667</c:v>
                </c:pt>
                <c:pt idx="20137">
                  <c:v>335.63333333333333</c:v>
                </c:pt>
                <c:pt idx="20138">
                  <c:v>335.65</c:v>
                </c:pt>
                <c:pt idx="20139">
                  <c:v>335.66666666666669</c:v>
                </c:pt>
                <c:pt idx="20140">
                  <c:v>335.68333333333334</c:v>
                </c:pt>
                <c:pt idx="20141">
                  <c:v>335.7</c:v>
                </c:pt>
                <c:pt idx="20142">
                  <c:v>335.71666666666664</c:v>
                </c:pt>
                <c:pt idx="20143">
                  <c:v>335.73333333333335</c:v>
                </c:pt>
                <c:pt idx="20144">
                  <c:v>335.75</c:v>
                </c:pt>
                <c:pt idx="20145">
                  <c:v>335.76666666666665</c:v>
                </c:pt>
                <c:pt idx="20146">
                  <c:v>335.78333333333336</c:v>
                </c:pt>
                <c:pt idx="20147">
                  <c:v>335.8</c:v>
                </c:pt>
                <c:pt idx="20148">
                  <c:v>335.81666666666666</c:v>
                </c:pt>
                <c:pt idx="20149">
                  <c:v>335.83333333333331</c:v>
                </c:pt>
                <c:pt idx="20150">
                  <c:v>335.85</c:v>
                </c:pt>
                <c:pt idx="20151">
                  <c:v>335.86666666666667</c:v>
                </c:pt>
                <c:pt idx="20152">
                  <c:v>335.88333333333333</c:v>
                </c:pt>
                <c:pt idx="20153">
                  <c:v>335.9</c:v>
                </c:pt>
                <c:pt idx="20154">
                  <c:v>335.91666666666669</c:v>
                </c:pt>
                <c:pt idx="20155">
                  <c:v>335.93333333333334</c:v>
                </c:pt>
                <c:pt idx="20156">
                  <c:v>335.95</c:v>
                </c:pt>
                <c:pt idx="20157">
                  <c:v>335.96666666666664</c:v>
                </c:pt>
                <c:pt idx="20158">
                  <c:v>335.98333333333335</c:v>
                </c:pt>
                <c:pt idx="20159">
                  <c:v>336</c:v>
                </c:pt>
                <c:pt idx="20160">
                  <c:v>336.01666666666665</c:v>
                </c:pt>
                <c:pt idx="20161">
                  <c:v>336.03333333333336</c:v>
                </c:pt>
                <c:pt idx="20162">
                  <c:v>336.05</c:v>
                </c:pt>
                <c:pt idx="20163">
                  <c:v>336.06666666666666</c:v>
                </c:pt>
                <c:pt idx="20164">
                  <c:v>336.08333333333331</c:v>
                </c:pt>
                <c:pt idx="20165">
                  <c:v>336.1</c:v>
                </c:pt>
                <c:pt idx="20166">
                  <c:v>336.11666666666667</c:v>
                </c:pt>
                <c:pt idx="20167">
                  <c:v>336.13333333333333</c:v>
                </c:pt>
                <c:pt idx="20168">
                  <c:v>336.15</c:v>
                </c:pt>
                <c:pt idx="20169">
                  <c:v>336.16666666666669</c:v>
                </c:pt>
                <c:pt idx="20170">
                  <c:v>336.18333333333334</c:v>
                </c:pt>
                <c:pt idx="20171">
                  <c:v>336.2</c:v>
                </c:pt>
                <c:pt idx="20172">
                  <c:v>336.21666666666664</c:v>
                </c:pt>
                <c:pt idx="20173">
                  <c:v>336.23333333333335</c:v>
                </c:pt>
                <c:pt idx="20174">
                  <c:v>336.25</c:v>
                </c:pt>
                <c:pt idx="20175">
                  <c:v>336.26666666666665</c:v>
                </c:pt>
                <c:pt idx="20176">
                  <c:v>336.28333333333336</c:v>
                </c:pt>
                <c:pt idx="20177">
                  <c:v>336.3</c:v>
                </c:pt>
                <c:pt idx="20178">
                  <c:v>336.31666666666666</c:v>
                </c:pt>
                <c:pt idx="20179">
                  <c:v>336.33333333333331</c:v>
                </c:pt>
                <c:pt idx="20180">
                  <c:v>336.35</c:v>
                </c:pt>
                <c:pt idx="20181">
                  <c:v>336.36666666666667</c:v>
                </c:pt>
                <c:pt idx="20182">
                  <c:v>336.38333333333333</c:v>
                </c:pt>
                <c:pt idx="20183">
                  <c:v>336.4</c:v>
                </c:pt>
                <c:pt idx="20184">
                  <c:v>336.41666666666669</c:v>
                </c:pt>
                <c:pt idx="20185">
                  <c:v>336.43333333333334</c:v>
                </c:pt>
                <c:pt idx="20186">
                  <c:v>336.45</c:v>
                </c:pt>
                <c:pt idx="20187">
                  <c:v>336.46666666666664</c:v>
                </c:pt>
                <c:pt idx="20188">
                  <c:v>336.48333333333335</c:v>
                </c:pt>
                <c:pt idx="20189">
                  <c:v>336.5</c:v>
                </c:pt>
                <c:pt idx="20190">
                  <c:v>336.51666666666665</c:v>
                </c:pt>
                <c:pt idx="20191">
                  <c:v>336.53333333333336</c:v>
                </c:pt>
                <c:pt idx="20192">
                  <c:v>336.55</c:v>
                </c:pt>
                <c:pt idx="20193">
                  <c:v>336.56666666666666</c:v>
                </c:pt>
                <c:pt idx="20194">
                  <c:v>336.58333333333331</c:v>
                </c:pt>
                <c:pt idx="20195">
                  <c:v>336.6</c:v>
                </c:pt>
                <c:pt idx="20196">
                  <c:v>336.61666666666667</c:v>
                </c:pt>
                <c:pt idx="20197">
                  <c:v>336.63333333333333</c:v>
                </c:pt>
                <c:pt idx="20198">
                  <c:v>336.65</c:v>
                </c:pt>
                <c:pt idx="20199">
                  <c:v>336.66666666666669</c:v>
                </c:pt>
                <c:pt idx="20200">
                  <c:v>336.68333333333334</c:v>
                </c:pt>
                <c:pt idx="20201">
                  <c:v>336.7</c:v>
                </c:pt>
                <c:pt idx="20202">
                  <c:v>336.71666666666664</c:v>
                </c:pt>
                <c:pt idx="20203">
                  <c:v>336.73333333333335</c:v>
                </c:pt>
                <c:pt idx="20204">
                  <c:v>336.75</c:v>
                </c:pt>
                <c:pt idx="20205">
                  <c:v>336.76666666666665</c:v>
                </c:pt>
                <c:pt idx="20206">
                  <c:v>336.78333333333336</c:v>
                </c:pt>
                <c:pt idx="20207">
                  <c:v>336.8</c:v>
                </c:pt>
                <c:pt idx="20208">
                  <c:v>336.81666666666666</c:v>
                </c:pt>
                <c:pt idx="20209">
                  <c:v>336.83333333333331</c:v>
                </c:pt>
                <c:pt idx="20210">
                  <c:v>336.85</c:v>
                </c:pt>
                <c:pt idx="20211">
                  <c:v>336.86666666666667</c:v>
                </c:pt>
                <c:pt idx="20212">
                  <c:v>336.88333333333333</c:v>
                </c:pt>
                <c:pt idx="20213">
                  <c:v>336.9</c:v>
                </c:pt>
                <c:pt idx="20214">
                  <c:v>336.91666666666669</c:v>
                </c:pt>
                <c:pt idx="20215">
                  <c:v>336.93333333333334</c:v>
                </c:pt>
                <c:pt idx="20216">
                  <c:v>336.95</c:v>
                </c:pt>
                <c:pt idx="20217">
                  <c:v>336.96666666666664</c:v>
                </c:pt>
                <c:pt idx="20218">
                  <c:v>336.98333333333335</c:v>
                </c:pt>
                <c:pt idx="20219">
                  <c:v>337</c:v>
                </c:pt>
                <c:pt idx="20220">
                  <c:v>337.01666666666665</c:v>
                </c:pt>
                <c:pt idx="20221">
                  <c:v>337.03333333333336</c:v>
                </c:pt>
                <c:pt idx="20222">
                  <c:v>337.05</c:v>
                </c:pt>
                <c:pt idx="20223">
                  <c:v>337.06666666666666</c:v>
                </c:pt>
                <c:pt idx="20224">
                  <c:v>337.08333333333331</c:v>
                </c:pt>
                <c:pt idx="20225">
                  <c:v>337.1</c:v>
                </c:pt>
                <c:pt idx="20226">
                  <c:v>337.11666666666667</c:v>
                </c:pt>
                <c:pt idx="20227">
                  <c:v>337.13333333333333</c:v>
                </c:pt>
                <c:pt idx="20228">
                  <c:v>337.15</c:v>
                </c:pt>
                <c:pt idx="20229">
                  <c:v>337.16666666666669</c:v>
                </c:pt>
                <c:pt idx="20230">
                  <c:v>337.18333333333334</c:v>
                </c:pt>
                <c:pt idx="20231">
                  <c:v>337.2</c:v>
                </c:pt>
                <c:pt idx="20232">
                  <c:v>337.21666666666664</c:v>
                </c:pt>
                <c:pt idx="20233">
                  <c:v>337.23333333333335</c:v>
                </c:pt>
                <c:pt idx="20234">
                  <c:v>337.25</c:v>
                </c:pt>
                <c:pt idx="20235">
                  <c:v>337.26666666666665</c:v>
                </c:pt>
                <c:pt idx="20236">
                  <c:v>337.28333333333336</c:v>
                </c:pt>
                <c:pt idx="20237">
                  <c:v>337.3</c:v>
                </c:pt>
                <c:pt idx="20238">
                  <c:v>337.31666666666666</c:v>
                </c:pt>
                <c:pt idx="20239">
                  <c:v>337.33333333333331</c:v>
                </c:pt>
                <c:pt idx="20240">
                  <c:v>337.35</c:v>
                </c:pt>
                <c:pt idx="20241">
                  <c:v>337.36666666666667</c:v>
                </c:pt>
                <c:pt idx="20242">
                  <c:v>337.38333333333333</c:v>
                </c:pt>
                <c:pt idx="20243">
                  <c:v>337.4</c:v>
                </c:pt>
                <c:pt idx="20244">
                  <c:v>337.41666666666669</c:v>
                </c:pt>
                <c:pt idx="20245">
                  <c:v>337.43333333333334</c:v>
                </c:pt>
                <c:pt idx="20246">
                  <c:v>337.45</c:v>
                </c:pt>
                <c:pt idx="20247">
                  <c:v>337.46666666666664</c:v>
                </c:pt>
                <c:pt idx="20248">
                  <c:v>337.48333333333335</c:v>
                </c:pt>
                <c:pt idx="20249">
                  <c:v>337.5</c:v>
                </c:pt>
                <c:pt idx="20250">
                  <c:v>337.51666666666665</c:v>
                </c:pt>
                <c:pt idx="20251">
                  <c:v>337.53333333333336</c:v>
                </c:pt>
                <c:pt idx="20252">
                  <c:v>337.55</c:v>
                </c:pt>
                <c:pt idx="20253">
                  <c:v>337.56666666666666</c:v>
                </c:pt>
                <c:pt idx="20254">
                  <c:v>337.58333333333331</c:v>
                </c:pt>
                <c:pt idx="20255">
                  <c:v>337.6</c:v>
                </c:pt>
                <c:pt idx="20256">
                  <c:v>337.61666666666667</c:v>
                </c:pt>
                <c:pt idx="20257">
                  <c:v>337.63333333333333</c:v>
                </c:pt>
                <c:pt idx="20258">
                  <c:v>337.65</c:v>
                </c:pt>
                <c:pt idx="20259">
                  <c:v>337.66666666666669</c:v>
                </c:pt>
                <c:pt idx="20260">
                  <c:v>337.68333333333334</c:v>
                </c:pt>
                <c:pt idx="20261">
                  <c:v>337.7</c:v>
                </c:pt>
                <c:pt idx="20262">
                  <c:v>337.71666666666664</c:v>
                </c:pt>
                <c:pt idx="20263">
                  <c:v>337.73333333333335</c:v>
                </c:pt>
                <c:pt idx="20264">
                  <c:v>337.75</c:v>
                </c:pt>
                <c:pt idx="20265">
                  <c:v>337.76666666666665</c:v>
                </c:pt>
                <c:pt idx="20266">
                  <c:v>337.78333333333336</c:v>
                </c:pt>
                <c:pt idx="20267">
                  <c:v>337.8</c:v>
                </c:pt>
                <c:pt idx="20268">
                  <c:v>337.81666666666666</c:v>
                </c:pt>
                <c:pt idx="20269">
                  <c:v>337.83333333333331</c:v>
                </c:pt>
                <c:pt idx="20270">
                  <c:v>337.85</c:v>
                </c:pt>
                <c:pt idx="20271">
                  <c:v>337.86666666666667</c:v>
                </c:pt>
                <c:pt idx="20272">
                  <c:v>337.88333333333333</c:v>
                </c:pt>
                <c:pt idx="20273">
                  <c:v>337.9</c:v>
                </c:pt>
                <c:pt idx="20274">
                  <c:v>337.91666666666669</c:v>
                </c:pt>
                <c:pt idx="20275">
                  <c:v>337.93333333333334</c:v>
                </c:pt>
                <c:pt idx="20276">
                  <c:v>337.95</c:v>
                </c:pt>
                <c:pt idx="20277">
                  <c:v>337.96666666666664</c:v>
                </c:pt>
                <c:pt idx="20278">
                  <c:v>337.98333333333335</c:v>
                </c:pt>
                <c:pt idx="20279">
                  <c:v>338</c:v>
                </c:pt>
                <c:pt idx="20280">
                  <c:v>338.01666666666665</c:v>
                </c:pt>
                <c:pt idx="20281">
                  <c:v>338.03333333333336</c:v>
                </c:pt>
                <c:pt idx="20282">
                  <c:v>338.05</c:v>
                </c:pt>
                <c:pt idx="20283">
                  <c:v>338.06666666666666</c:v>
                </c:pt>
                <c:pt idx="20284">
                  <c:v>338.08333333333331</c:v>
                </c:pt>
                <c:pt idx="20285">
                  <c:v>338.1</c:v>
                </c:pt>
                <c:pt idx="20286">
                  <c:v>338.11666666666667</c:v>
                </c:pt>
                <c:pt idx="20287">
                  <c:v>338.13333333333333</c:v>
                </c:pt>
                <c:pt idx="20288">
                  <c:v>338.15</c:v>
                </c:pt>
                <c:pt idx="20289">
                  <c:v>338.16666666666669</c:v>
                </c:pt>
                <c:pt idx="20290">
                  <c:v>338.18333333333334</c:v>
                </c:pt>
                <c:pt idx="20291">
                  <c:v>338.2</c:v>
                </c:pt>
                <c:pt idx="20292">
                  <c:v>338.21666666666664</c:v>
                </c:pt>
                <c:pt idx="20293">
                  <c:v>338.23333333333335</c:v>
                </c:pt>
                <c:pt idx="20294">
                  <c:v>338.25</c:v>
                </c:pt>
                <c:pt idx="20295">
                  <c:v>338.26666666666665</c:v>
                </c:pt>
                <c:pt idx="20296">
                  <c:v>338.28333333333336</c:v>
                </c:pt>
                <c:pt idx="20297">
                  <c:v>338.3</c:v>
                </c:pt>
                <c:pt idx="20298">
                  <c:v>338.31666666666666</c:v>
                </c:pt>
                <c:pt idx="20299">
                  <c:v>338.33333333333331</c:v>
                </c:pt>
                <c:pt idx="20300">
                  <c:v>338.35</c:v>
                </c:pt>
                <c:pt idx="20301">
                  <c:v>338.36666666666667</c:v>
                </c:pt>
                <c:pt idx="20302">
                  <c:v>338.38333333333333</c:v>
                </c:pt>
                <c:pt idx="20303">
                  <c:v>338.4</c:v>
                </c:pt>
                <c:pt idx="20304">
                  <c:v>338.41666666666669</c:v>
                </c:pt>
                <c:pt idx="20305">
                  <c:v>338.43333333333334</c:v>
                </c:pt>
                <c:pt idx="20306">
                  <c:v>338.45</c:v>
                </c:pt>
                <c:pt idx="20307">
                  <c:v>338.46666666666664</c:v>
                </c:pt>
                <c:pt idx="20308">
                  <c:v>338.48333333333335</c:v>
                </c:pt>
                <c:pt idx="20309">
                  <c:v>338.5</c:v>
                </c:pt>
                <c:pt idx="20310">
                  <c:v>338.51666666666665</c:v>
                </c:pt>
                <c:pt idx="20311">
                  <c:v>338.53333333333336</c:v>
                </c:pt>
                <c:pt idx="20312">
                  <c:v>338.55</c:v>
                </c:pt>
                <c:pt idx="20313">
                  <c:v>338.56666666666666</c:v>
                </c:pt>
                <c:pt idx="20314">
                  <c:v>338.58333333333331</c:v>
                </c:pt>
                <c:pt idx="20315">
                  <c:v>338.6</c:v>
                </c:pt>
                <c:pt idx="20316">
                  <c:v>338.61666666666667</c:v>
                </c:pt>
                <c:pt idx="20317">
                  <c:v>338.63333333333333</c:v>
                </c:pt>
                <c:pt idx="20318">
                  <c:v>338.65</c:v>
                </c:pt>
                <c:pt idx="20319">
                  <c:v>338.66666666666669</c:v>
                </c:pt>
                <c:pt idx="20320">
                  <c:v>338.68333333333334</c:v>
                </c:pt>
                <c:pt idx="20321">
                  <c:v>338.7</c:v>
                </c:pt>
                <c:pt idx="20322">
                  <c:v>338.71666666666664</c:v>
                </c:pt>
                <c:pt idx="20323">
                  <c:v>338.73333333333335</c:v>
                </c:pt>
                <c:pt idx="20324">
                  <c:v>338.75</c:v>
                </c:pt>
                <c:pt idx="20325">
                  <c:v>338.76666666666665</c:v>
                </c:pt>
                <c:pt idx="20326">
                  <c:v>338.78333333333336</c:v>
                </c:pt>
                <c:pt idx="20327">
                  <c:v>338.8</c:v>
                </c:pt>
                <c:pt idx="20328">
                  <c:v>338.81666666666666</c:v>
                </c:pt>
                <c:pt idx="20329">
                  <c:v>338.83333333333331</c:v>
                </c:pt>
                <c:pt idx="20330">
                  <c:v>338.85</c:v>
                </c:pt>
                <c:pt idx="20331">
                  <c:v>338.86666666666667</c:v>
                </c:pt>
                <c:pt idx="20332">
                  <c:v>338.88333333333333</c:v>
                </c:pt>
                <c:pt idx="20333">
                  <c:v>338.9</c:v>
                </c:pt>
                <c:pt idx="20334">
                  <c:v>338.91666666666669</c:v>
                </c:pt>
                <c:pt idx="20335">
                  <c:v>338.93333333333334</c:v>
                </c:pt>
                <c:pt idx="20336">
                  <c:v>338.95</c:v>
                </c:pt>
                <c:pt idx="20337">
                  <c:v>338.96666666666664</c:v>
                </c:pt>
                <c:pt idx="20338">
                  <c:v>338.98333333333335</c:v>
                </c:pt>
                <c:pt idx="20339">
                  <c:v>339</c:v>
                </c:pt>
                <c:pt idx="20340">
                  <c:v>339.01666666666665</c:v>
                </c:pt>
                <c:pt idx="20341">
                  <c:v>339.03333333333336</c:v>
                </c:pt>
                <c:pt idx="20342">
                  <c:v>339.05</c:v>
                </c:pt>
                <c:pt idx="20343">
                  <c:v>339.06666666666666</c:v>
                </c:pt>
                <c:pt idx="20344">
                  <c:v>339.08333333333331</c:v>
                </c:pt>
                <c:pt idx="20345">
                  <c:v>339.1</c:v>
                </c:pt>
                <c:pt idx="20346">
                  <c:v>339.11666666666667</c:v>
                </c:pt>
                <c:pt idx="20347">
                  <c:v>339.13333333333333</c:v>
                </c:pt>
                <c:pt idx="20348">
                  <c:v>339.15</c:v>
                </c:pt>
                <c:pt idx="20349">
                  <c:v>339.16666666666669</c:v>
                </c:pt>
                <c:pt idx="20350">
                  <c:v>339.18333333333334</c:v>
                </c:pt>
                <c:pt idx="20351">
                  <c:v>339.2</c:v>
                </c:pt>
                <c:pt idx="20352">
                  <c:v>339.21666666666664</c:v>
                </c:pt>
                <c:pt idx="20353">
                  <c:v>339.23333333333335</c:v>
                </c:pt>
                <c:pt idx="20354">
                  <c:v>339.25</c:v>
                </c:pt>
                <c:pt idx="20355">
                  <c:v>339.26666666666665</c:v>
                </c:pt>
                <c:pt idx="20356">
                  <c:v>339.28333333333336</c:v>
                </c:pt>
                <c:pt idx="20357">
                  <c:v>339.3</c:v>
                </c:pt>
                <c:pt idx="20358">
                  <c:v>339.31666666666666</c:v>
                </c:pt>
                <c:pt idx="20359">
                  <c:v>339.33333333333331</c:v>
                </c:pt>
                <c:pt idx="20360">
                  <c:v>339.35</c:v>
                </c:pt>
                <c:pt idx="20361">
                  <c:v>339.36666666666667</c:v>
                </c:pt>
                <c:pt idx="20362">
                  <c:v>339.38333333333333</c:v>
                </c:pt>
                <c:pt idx="20363">
                  <c:v>339.4</c:v>
                </c:pt>
                <c:pt idx="20364">
                  <c:v>339.41666666666669</c:v>
                </c:pt>
                <c:pt idx="20365">
                  <c:v>339.43333333333334</c:v>
                </c:pt>
                <c:pt idx="20366">
                  <c:v>339.45</c:v>
                </c:pt>
                <c:pt idx="20367">
                  <c:v>339.46666666666664</c:v>
                </c:pt>
                <c:pt idx="20368">
                  <c:v>339.48333333333335</c:v>
                </c:pt>
                <c:pt idx="20369">
                  <c:v>339.5</c:v>
                </c:pt>
                <c:pt idx="20370">
                  <c:v>339.51666666666665</c:v>
                </c:pt>
                <c:pt idx="20371">
                  <c:v>339.53333333333336</c:v>
                </c:pt>
                <c:pt idx="20372">
                  <c:v>339.55</c:v>
                </c:pt>
                <c:pt idx="20373">
                  <c:v>339.56666666666666</c:v>
                </c:pt>
                <c:pt idx="20374">
                  <c:v>339.58333333333331</c:v>
                </c:pt>
                <c:pt idx="20375">
                  <c:v>339.6</c:v>
                </c:pt>
                <c:pt idx="20376">
                  <c:v>339.61666666666667</c:v>
                </c:pt>
                <c:pt idx="20377">
                  <c:v>339.63333333333333</c:v>
                </c:pt>
                <c:pt idx="20378">
                  <c:v>339.65</c:v>
                </c:pt>
                <c:pt idx="20379">
                  <c:v>339.66666666666669</c:v>
                </c:pt>
                <c:pt idx="20380">
                  <c:v>339.68333333333334</c:v>
                </c:pt>
                <c:pt idx="20381">
                  <c:v>339.7</c:v>
                </c:pt>
                <c:pt idx="20382">
                  <c:v>339.71666666666664</c:v>
                </c:pt>
                <c:pt idx="20383">
                  <c:v>339.73333333333335</c:v>
                </c:pt>
                <c:pt idx="20384">
                  <c:v>339.75</c:v>
                </c:pt>
                <c:pt idx="20385">
                  <c:v>339.76666666666665</c:v>
                </c:pt>
                <c:pt idx="20386">
                  <c:v>339.78333333333336</c:v>
                </c:pt>
                <c:pt idx="20387">
                  <c:v>339.8</c:v>
                </c:pt>
                <c:pt idx="20388">
                  <c:v>339.81666666666666</c:v>
                </c:pt>
                <c:pt idx="20389">
                  <c:v>339.83333333333331</c:v>
                </c:pt>
                <c:pt idx="20390">
                  <c:v>339.85</c:v>
                </c:pt>
                <c:pt idx="20391">
                  <c:v>339.86666666666667</c:v>
                </c:pt>
                <c:pt idx="20392">
                  <c:v>339.88333333333333</c:v>
                </c:pt>
                <c:pt idx="20393">
                  <c:v>339.9</c:v>
                </c:pt>
                <c:pt idx="20394">
                  <c:v>339.91666666666669</c:v>
                </c:pt>
                <c:pt idx="20395">
                  <c:v>339.93333333333334</c:v>
                </c:pt>
                <c:pt idx="20396">
                  <c:v>339.95</c:v>
                </c:pt>
                <c:pt idx="20397">
                  <c:v>339.96666666666664</c:v>
                </c:pt>
                <c:pt idx="20398">
                  <c:v>339.98333333333335</c:v>
                </c:pt>
                <c:pt idx="20399">
                  <c:v>340</c:v>
                </c:pt>
                <c:pt idx="20400">
                  <c:v>340.01666666666665</c:v>
                </c:pt>
                <c:pt idx="20401">
                  <c:v>340.03333333333336</c:v>
                </c:pt>
                <c:pt idx="20402">
                  <c:v>340.05</c:v>
                </c:pt>
                <c:pt idx="20403">
                  <c:v>340.06666666666666</c:v>
                </c:pt>
                <c:pt idx="20404">
                  <c:v>340.08333333333331</c:v>
                </c:pt>
                <c:pt idx="20405">
                  <c:v>340.1</c:v>
                </c:pt>
                <c:pt idx="20406">
                  <c:v>340.11666666666667</c:v>
                </c:pt>
                <c:pt idx="20407">
                  <c:v>340.13333333333333</c:v>
                </c:pt>
                <c:pt idx="20408">
                  <c:v>340.15</c:v>
                </c:pt>
                <c:pt idx="20409">
                  <c:v>340.16666666666669</c:v>
                </c:pt>
                <c:pt idx="20410">
                  <c:v>340.18333333333334</c:v>
                </c:pt>
                <c:pt idx="20411">
                  <c:v>340.2</c:v>
                </c:pt>
                <c:pt idx="20412">
                  <c:v>340.21666666666664</c:v>
                </c:pt>
                <c:pt idx="20413">
                  <c:v>340.23333333333335</c:v>
                </c:pt>
                <c:pt idx="20414">
                  <c:v>340.25</c:v>
                </c:pt>
                <c:pt idx="20415">
                  <c:v>340.26666666666665</c:v>
                </c:pt>
                <c:pt idx="20416">
                  <c:v>340.28333333333336</c:v>
                </c:pt>
                <c:pt idx="20417">
                  <c:v>340.3</c:v>
                </c:pt>
                <c:pt idx="20418">
                  <c:v>340.31666666666666</c:v>
                </c:pt>
                <c:pt idx="20419">
                  <c:v>340.33333333333331</c:v>
                </c:pt>
                <c:pt idx="20420">
                  <c:v>340.35</c:v>
                </c:pt>
                <c:pt idx="20421">
                  <c:v>340.36666666666667</c:v>
                </c:pt>
                <c:pt idx="20422">
                  <c:v>340.38333333333333</c:v>
                </c:pt>
                <c:pt idx="20423">
                  <c:v>340.4</c:v>
                </c:pt>
                <c:pt idx="20424">
                  <c:v>340.41666666666669</c:v>
                </c:pt>
                <c:pt idx="20425">
                  <c:v>340.43333333333334</c:v>
                </c:pt>
                <c:pt idx="20426">
                  <c:v>340.45</c:v>
                </c:pt>
                <c:pt idx="20427">
                  <c:v>340.46666666666664</c:v>
                </c:pt>
                <c:pt idx="20428">
                  <c:v>340.48333333333335</c:v>
                </c:pt>
                <c:pt idx="20429">
                  <c:v>340.5</c:v>
                </c:pt>
                <c:pt idx="20430">
                  <c:v>340.51666666666665</c:v>
                </c:pt>
                <c:pt idx="20431">
                  <c:v>340.53333333333336</c:v>
                </c:pt>
                <c:pt idx="20432">
                  <c:v>340.55</c:v>
                </c:pt>
                <c:pt idx="20433">
                  <c:v>340.56666666666666</c:v>
                </c:pt>
                <c:pt idx="20434">
                  <c:v>340.58333333333331</c:v>
                </c:pt>
                <c:pt idx="20435">
                  <c:v>340.6</c:v>
                </c:pt>
                <c:pt idx="20436">
                  <c:v>340.61666666666667</c:v>
                </c:pt>
                <c:pt idx="20437">
                  <c:v>340.63333333333333</c:v>
                </c:pt>
                <c:pt idx="20438">
                  <c:v>340.65</c:v>
                </c:pt>
                <c:pt idx="20439">
                  <c:v>340.66666666666669</c:v>
                </c:pt>
                <c:pt idx="20440">
                  <c:v>340.68333333333334</c:v>
                </c:pt>
                <c:pt idx="20441">
                  <c:v>340.7</c:v>
                </c:pt>
                <c:pt idx="20442">
                  <c:v>340.71666666666664</c:v>
                </c:pt>
                <c:pt idx="20443">
                  <c:v>340.73333333333335</c:v>
                </c:pt>
                <c:pt idx="20444">
                  <c:v>340.75</c:v>
                </c:pt>
                <c:pt idx="20445">
                  <c:v>340.76666666666665</c:v>
                </c:pt>
                <c:pt idx="20446">
                  <c:v>340.78333333333336</c:v>
                </c:pt>
                <c:pt idx="20447">
                  <c:v>340.8</c:v>
                </c:pt>
                <c:pt idx="20448">
                  <c:v>340.81666666666666</c:v>
                </c:pt>
                <c:pt idx="20449">
                  <c:v>340.83333333333331</c:v>
                </c:pt>
                <c:pt idx="20450">
                  <c:v>340.85</c:v>
                </c:pt>
                <c:pt idx="20451">
                  <c:v>340.86666666666667</c:v>
                </c:pt>
                <c:pt idx="20452">
                  <c:v>340.88333333333333</c:v>
                </c:pt>
                <c:pt idx="20453">
                  <c:v>340.9</c:v>
                </c:pt>
                <c:pt idx="20454">
                  <c:v>340.91666666666669</c:v>
                </c:pt>
                <c:pt idx="20455">
                  <c:v>340.93333333333334</c:v>
                </c:pt>
                <c:pt idx="20456">
                  <c:v>340.95</c:v>
                </c:pt>
                <c:pt idx="20457">
                  <c:v>340.96666666666664</c:v>
                </c:pt>
                <c:pt idx="20458">
                  <c:v>340.98333333333335</c:v>
                </c:pt>
                <c:pt idx="20459">
                  <c:v>341</c:v>
                </c:pt>
                <c:pt idx="20460">
                  <c:v>341.01666666666665</c:v>
                </c:pt>
                <c:pt idx="20461">
                  <c:v>341.03333333333336</c:v>
                </c:pt>
                <c:pt idx="20462">
                  <c:v>341.05</c:v>
                </c:pt>
                <c:pt idx="20463">
                  <c:v>341.06666666666666</c:v>
                </c:pt>
                <c:pt idx="20464">
                  <c:v>341.08333333333331</c:v>
                </c:pt>
                <c:pt idx="20465">
                  <c:v>341.1</c:v>
                </c:pt>
                <c:pt idx="20466">
                  <c:v>341.11666666666667</c:v>
                </c:pt>
                <c:pt idx="20467">
                  <c:v>341.13333333333333</c:v>
                </c:pt>
                <c:pt idx="20468">
                  <c:v>341.15</c:v>
                </c:pt>
                <c:pt idx="20469">
                  <c:v>341.16666666666669</c:v>
                </c:pt>
                <c:pt idx="20470">
                  <c:v>341.18333333333334</c:v>
                </c:pt>
                <c:pt idx="20471">
                  <c:v>341.2</c:v>
                </c:pt>
                <c:pt idx="20472">
                  <c:v>341.21666666666664</c:v>
                </c:pt>
                <c:pt idx="20473">
                  <c:v>341.23333333333335</c:v>
                </c:pt>
                <c:pt idx="20474">
                  <c:v>341.25</c:v>
                </c:pt>
                <c:pt idx="20475">
                  <c:v>341.26666666666665</c:v>
                </c:pt>
                <c:pt idx="20476">
                  <c:v>341.28333333333336</c:v>
                </c:pt>
                <c:pt idx="20477">
                  <c:v>341.3</c:v>
                </c:pt>
                <c:pt idx="20478">
                  <c:v>341.31666666666666</c:v>
                </c:pt>
                <c:pt idx="20479">
                  <c:v>341.33333333333331</c:v>
                </c:pt>
                <c:pt idx="20480">
                  <c:v>341.35</c:v>
                </c:pt>
                <c:pt idx="20481">
                  <c:v>341.36666666666667</c:v>
                </c:pt>
                <c:pt idx="20482">
                  <c:v>341.38333333333333</c:v>
                </c:pt>
                <c:pt idx="20483">
                  <c:v>341.4</c:v>
                </c:pt>
                <c:pt idx="20484">
                  <c:v>341.41666666666669</c:v>
                </c:pt>
                <c:pt idx="20485">
                  <c:v>341.43333333333334</c:v>
                </c:pt>
                <c:pt idx="20486">
                  <c:v>341.45</c:v>
                </c:pt>
                <c:pt idx="20487">
                  <c:v>341.46666666666664</c:v>
                </c:pt>
                <c:pt idx="20488">
                  <c:v>341.48333333333335</c:v>
                </c:pt>
                <c:pt idx="20489">
                  <c:v>341.5</c:v>
                </c:pt>
                <c:pt idx="20490">
                  <c:v>341.51666666666665</c:v>
                </c:pt>
                <c:pt idx="20491">
                  <c:v>341.53333333333336</c:v>
                </c:pt>
                <c:pt idx="20492">
                  <c:v>341.55</c:v>
                </c:pt>
                <c:pt idx="20493">
                  <c:v>341.56666666666666</c:v>
                </c:pt>
                <c:pt idx="20494">
                  <c:v>341.58333333333331</c:v>
                </c:pt>
                <c:pt idx="20495">
                  <c:v>341.6</c:v>
                </c:pt>
                <c:pt idx="20496">
                  <c:v>341.61666666666667</c:v>
                </c:pt>
                <c:pt idx="20497">
                  <c:v>341.63333333333333</c:v>
                </c:pt>
                <c:pt idx="20498">
                  <c:v>341.65</c:v>
                </c:pt>
                <c:pt idx="20499">
                  <c:v>341.66666666666669</c:v>
                </c:pt>
                <c:pt idx="20500">
                  <c:v>341.68333333333334</c:v>
                </c:pt>
                <c:pt idx="20501">
                  <c:v>341.7</c:v>
                </c:pt>
                <c:pt idx="20502">
                  <c:v>341.71666666666664</c:v>
                </c:pt>
                <c:pt idx="20503">
                  <c:v>341.73333333333335</c:v>
                </c:pt>
                <c:pt idx="20504">
                  <c:v>341.75</c:v>
                </c:pt>
                <c:pt idx="20505">
                  <c:v>341.76666666666665</c:v>
                </c:pt>
                <c:pt idx="20506">
                  <c:v>341.78333333333336</c:v>
                </c:pt>
                <c:pt idx="20507">
                  <c:v>341.8</c:v>
                </c:pt>
                <c:pt idx="20508">
                  <c:v>341.81666666666666</c:v>
                </c:pt>
                <c:pt idx="20509">
                  <c:v>341.83333333333331</c:v>
                </c:pt>
                <c:pt idx="20510">
                  <c:v>341.85</c:v>
                </c:pt>
                <c:pt idx="20511">
                  <c:v>341.86666666666667</c:v>
                </c:pt>
                <c:pt idx="20512">
                  <c:v>341.88333333333333</c:v>
                </c:pt>
                <c:pt idx="20513">
                  <c:v>341.9</c:v>
                </c:pt>
                <c:pt idx="20514">
                  <c:v>341.91666666666669</c:v>
                </c:pt>
                <c:pt idx="20515">
                  <c:v>341.93333333333334</c:v>
                </c:pt>
                <c:pt idx="20516">
                  <c:v>341.95</c:v>
                </c:pt>
                <c:pt idx="20517">
                  <c:v>341.96666666666664</c:v>
                </c:pt>
                <c:pt idx="20518">
                  <c:v>341.98333333333335</c:v>
                </c:pt>
                <c:pt idx="20519">
                  <c:v>342</c:v>
                </c:pt>
                <c:pt idx="20520">
                  <c:v>342.01666666666665</c:v>
                </c:pt>
                <c:pt idx="20521">
                  <c:v>342.03333333333336</c:v>
                </c:pt>
                <c:pt idx="20522">
                  <c:v>342.05</c:v>
                </c:pt>
                <c:pt idx="20523">
                  <c:v>342.06666666666666</c:v>
                </c:pt>
                <c:pt idx="20524">
                  <c:v>342.08333333333331</c:v>
                </c:pt>
                <c:pt idx="20525">
                  <c:v>342.1</c:v>
                </c:pt>
                <c:pt idx="20526">
                  <c:v>342.11666666666667</c:v>
                </c:pt>
                <c:pt idx="20527">
                  <c:v>342.13333333333333</c:v>
                </c:pt>
                <c:pt idx="20528">
                  <c:v>342.15</c:v>
                </c:pt>
                <c:pt idx="20529">
                  <c:v>342.16666666666669</c:v>
                </c:pt>
                <c:pt idx="20530">
                  <c:v>342.18333333333334</c:v>
                </c:pt>
                <c:pt idx="20531">
                  <c:v>342.2</c:v>
                </c:pt>
                <c:pt idx="20532">
                  <c:v>342.21666666666664</c:v>
                </c:pt>
                <c:pt idx="20533">
                  <c:v>342.23333333333335</c:v>
                </c:pt>
                <c:pt idx="20534">
                  <c:v>342.25</c:v>
                </c:pt>
                <c:pt idx="20535">
                  <c:v>342.26666666666665</c:v>
                </c:pt>
                <c:pt idx="20536">
                  <c:v>342.28333333333336</c:v>
                </c:pt>
                <c:pt idx="20537">
                  <c:v>342.3</c:v>
                </c:pt>
                <c:pt idx="20538">
                  <c:v>342.31666666666666</c:v>
                </c:pt>
                <c:pt idx="20539">
                  <c:v>342.33333333333331</c:v>
                </c:pt>
                <c:pt idx="20540">
                  <c:v>342.35</c:v>
                </c:pt>
                <c:pt idx="20541">
                  <c:v>342.36666666666667</c:v>
                </c:pt>
                <c:pt idx="20542">
                  <c:v>342.38333333333333</c:v>
                </c:pt>
                <c:pt idx="20543">
                  <c:v>342.4</c:v>
                </c:pt>
                <c:pt idx="20544">
                  <c:v>342.41666666666669</c:v>
                </c:pt>
                <c:pt idx="20545">
                  <c:v>342.43333333333334</c:v>
                </c:pt>
                <c:pt idx="20546">
                  <c:v>342.45</c:v>
                </c:pt>
                <c:pt idx="20547">
                  <c:v>342.46666666666664</c:v>
                </c:pt>
                <c:pt idx="20548">
                  <c:v>342.48333333333335</c:v>
                </c:pt>
                <c:pt idx="20549">
                  <c:v>342.5</c:v>
                </c:pt>
                <c:pt idx="20550">
                  <c:v>342.51666666666665</c:v>
                </c:pt>
                <c:pt idx="20551">
                  <c:v>342.53333333333336</c:v>
                </c:pt>
                <c:pt idx="20552">
                  <c:v>342.55</c:v>
                </c:pt>
                <c:pt idx="20553">
                  <c:v>342.56666666666666</c:v>
                </c:pt>
                <c:pt idx="20554">
                  <c:v>342.58333333333331</c:v>
                </c:pt>
                <c:pt idx="20555">
                  <c:v>342.6</c:v>
                </c:pt>
                <c:pt idx="20556">
                  <c:v>342.61666666666667</c:v>
                </c:pt>
                <c:pt idx="20557">
                  <c:v>342.63333333333333</c:v>
                </c:pt>
                <c:pt idx="20558">
                  <c:v>342.65</c:v>
                </c:pt>
                <c:pt idx="20559">
                  <c:v>342.66666666666669</c:v>
                </c:pt>
                <c:pt idx="20560">
                  <c:v>342.68333333333334</c:v>
                </c:pt>
                <c:pt idx="20561">
                  <c:v>342.7</c:v>
                </c:pt>
                <c:pt idx="20562">
                  <c:v>342.71666666666664</c:v>
                </c:pt>
                <c:pt idx="20563">
                  <c:v>342.73333333333335</c:v>
                </c:pt>
                <c:pt idx="20564">
                  <c:v>342.75</c:v>
                </c:pt>
                <c:pt idx="20565">
                  <c:v>342.76666666666665</c:v>
                </c:pt>
                <c:pt idx="20566">
                  <c:v>342.78333333333336</c:v>
                </c:pt>
                <c:pt idx="20567">
                  <c:v>342.8</c:v>
                </c:pt>
                <c:pt idx="20568">
                  <c:v>342.81666666666666</c:v>
                </c:pt>
                <c:pt idx="20569">
                  <c:v>342.83333333333331</c:v>
                </c:pt>
                <c:pt idx="20570">
                  <c:v>342.85</c:v>
                </c:pt>
                <c:pt idx="20571">
                  <c:v>342.86666666666667</c:v>
                </c:pt>
                <c:pt idx="20572">
                  <c:v>342.88333333333333</c:v>
                </c:pt>
                <c:pt idx="20573">
                  <c:v>342.9</c:v>
                </c:pt>
                <c:pt idx="20574">
                  <c:v>342.91666666666669</c:v>
                </c:pt>
                <c:pt idx="20575">
                  <c:v>342.93333333333334</c:v>
                </c:pt>
                <c:pt idx="20576">
                  <c:v>342.95</c:v>
                </c:pt>
                <c:pt idx="20577">
                  <c:v>342.96666666666664</c:v>
                </c:pt>
                <c:pt idx="20578">
                  <c:v>342.98333333333335</c:v>
                </c:pt>
                <c:pt idx="20579">
                  <c:v>343</c:v>
                </c:pt>
                <c:pt idx="20580">
                  <c:v>343.01666666666665</c:v>
                </c:pt>
                <c:pt idx="20581">
                  <c:v>343.03333333333336</c:v>
                </c:pt>
                <c:pt idx="20582">
                  <c:v>343.05</c:v>
                </c:pt>
                <c:pt idx="20583">
                  <c:v>343.06666666666666</c:v>
                </c:pt>
                <c:pt idx="20584">
                  <c:v>343.08333333333331</c:v>
                </c:pt>
                <c:pt idx="20585">
                  <c:v>343.1</c:v>
                </c:pt>
                <c:pt idx="20586">
                  <c:v>343.11666666666667</c:v>
                </c:pt>
                <c:pt idx="20587">
                  <c:v>343.13333333333333</c:v>
                </c:pt>
                <c:pt idx="20588">
                  <c:v>343.15</c:v>
                </c:pt>
                <c:pt idx="20589">
                  <c:v>343.16666666666669</c:v>
                </c:pt>
                <c:pt idx="20590">
                  <c:v>343.18333333333334</c:v>
                </c:pt>
                <c:pt idx="20591">
                  <c:v>343.2</c:v>
                </c:pt>
                <c:pt idx="20592">
                  <c:v>343.21666666666664</c:v>
                </c:pt>
                <c:pt idx="20593">
                  <c:v>343.23333333333335</c:v>
                </c:pt>
                <c:pt idx="20594">
                  <c:v>343.25</c:v>
                </c:pt>
                <c:pt idx="20595">
                  <c:v>343.26666666666665</c:v>
                </c:pt>
                <c:pt idx="20596">
                  <c:v>343.28333333333336</c:v>
                </c:pt>
                <c:pt idx="20597">
                  <c:v>343.3</c:v>
                </c:pt>
                <c:pt idx="20598">
                  <c:v>343.31666666666666</c:v>
                </c:pt>
                <c:pt idx="20599">
                  <c:v>343.33333333333331</c:v>
                </c:pt>
                <c:pt idx="20600">
                  <c:v>343.35</c:v>
                </c:pt>
                <c:pt idx="20601">
                  <c:v>343.36666666666667</c:v>
                </c:pt>
                <c:pt idx="20602">
                  <c:v>343.38333333333333</c:v>
                </c:pt>
                <c:pt idx="20603">
                  <c:v>343.4</c:v>
                </c:pt>
                <c:pt idx="20604">
                  <c:v>343.41666666666669</c:v>
                </c:pt>
                <c:pt idx="20605">
                  <c:v>343.43333333333334</c:v>
                </c:pt>
                <c:pt idx="20606">
                  <c:v>343.45</c:v>
                </c:pt>
                <c:pt idx="20607">
                  <c:v>343.46666666666664</c:v>
                </c:pt>
                <c:pt idx="20608">
                  <c:v>343.48333333333335</c:v>
                </c:pt>
                <c:pt idx="20609">
                  <c:v>343.5</c:v>
                </c:pt>
                <c:pt idx="20610">
                  <c:v>343.51666666666665</c:v>
                </c:pt>
                <c:pt idx="20611">
                  <c:v>343.53333333333336</c:v>
                </c:pt>
                <c:pt idx="20612">
                  <c:v>343.55</c:v>
                </c:pt>
                <c:pt idx="20613">
                  <c:v>343.56666666666666</c:v>
                </c:pt>
                <c:pt idx="20614">
                  <c:v>343.58333333333331</c:v>
                </c:pt>
                <c:pt idx="20615">
                  <c:v>343.6</c:v>
                </c:pt>
                <c:pt idx="20616">
                  <c:v>343.61666666666667</c:v>
                </c:pt>
                <c:pt idx="20617">
                  <c:v>343.63333333333333</c:v>
                </c:pt>
                <c:pt idx="20618">
                  <c:v>343.65</c:v>
                </c:pt>
                <c:pt idx="20619">
                  <c:v>343.66666666666669</c:v>
                </c:pt>
                <c:pt idx="20620">
                  <c:v>343.68333333333334</c:v>
                </c:pt>
                <c:pt idx="20621">
                  <c:v>343.7</c:v>
                </c:pt>
                <c:pt idx="20622">
                  <c:v>343.71666666666664</c:v>
                </c:pt>
                <c:pt idx="20623">
                  <c:v>343.73333333333335</c:v>
                </c:pt>
                <c:pt idx="20624">
                  <c:v>343.75</c:v>
                </c:pt>
                <c:pt idx="20625">
                  <c:v>343.76666666666665</c:v>
                </c:pt>
                <c:pt idx="20626">
                  <c:v>343.78333333333336</c:v>
                </c:pt>
                <c:pt idx="20627">
                  <c:v>343.8</c:v>
                </c:pt>
                <c:pt idx="20628">
                  <c:v>343.81666666666666</c:v>
                </c:pt>
                <c:pt idx="20629">
                  <c:v>343.83333333333331</c:v>
                </c:pt>
                <c:pt idx="20630">
                  <c:v>343.85</c:v>
                </c:pt>
                <c:pt idx="20631">
                  <c:v>343.86666666666667</c:v>
                </c:pt>
                <c:pt idx="20632">
                  <c:v>343.88333333333333</c:v>
                </c:pt>
                <c:pt idx="20633">
                  <c:v>343.9</c:v>
                </c:pt>
                <c:pt idx="20634">
                  <c:v>343.91666666666669</c:v>
                </c:pt>
                <c:pt idx="20635">
                  <c:v>343.93333333333334</c:v>
                </c:pt>
                <c:pt idx="20636">
                  <c:v>343.95</c:v>
                </c:pt>
                <c:pt idx="20637">
                  <c:v>343.96666666666664</c:v>
                </c:pt>
                <c:pt idx="20638">
                  <c:v>343.98333333333335</c:v>
                </c:pt>
                <c:pt idx="20639">
                  <c:v>344</c:v>
                </c:pt>
                <c:pt idx="20640">
                  <c:v>344.01666666666665</c:v>
                </c:pt>
                <c:pt idx="20641">
                  <c:v>344.03333333333336</c:v>
                </c:pt>
                <c:pt idx="20642">
                  <c:v>344.05</c:v>
                </c:pt>
                <c:pt idx="20643">
                  <c:v>344.06666666666666</c:v>
                </c:pt>
                <c:pt idx="20644">
                  <c:v>344.08333333333331</c:v>
                </c:pt>
                <c:pt idx="20645">
                  <c:v>344.1</c:v>
                </c:pt>
                <c:pt idx="20646">
                  <c:v>344.11666666666667</c:v>
                </c:pt>
                <c:pt idx="20647">
                  <c:v>344.13333333333333</c:v>
                </c:pt>
                <c:pt idx="20648">
                  <c:v>344.15</c:v>
                </c:pt>
                <c:pt idx="20649">
                  <c:v>344.16666666666669</c:v>
                </c:pt>
                <c:pt idx="20650">
                  <c:v>344.18333333333334</c:v>
                </c:pt>
                <c:pt idx="20651">
                  <c:v>344.2</c:v>
                </c:pt>
                <c:pt idx="20652">
                  <c:v>344.21666666666664</c:v>
                </c:pt>
                <c:pt idx="20653">
                  <c:v>344.23333333333335</c:v>
                </c:pt>
                <c:pt idx="20654">
                  <c:v>344.25</c:v>
                </c:pt>
                <c:pt idx="20655">
                  <c:v>344.26666666666665</c:v>
                </c:pt>
                <c:pt idx="20656">
                  <c:v>344.28333333333336</c:v>
                </c:pt>
                <c:pt idx="20657">
                  <c:v>344.3</c:v>
                </c:pt>
                <c:pt idx="20658">
                  <c:v>344.31666666666666</c:v>
                </c:pt>
                <c:pt idx="20659">
                  <c:v>344.33333333333331</c:v>
                </c:pt>
                <c:pt idx="20660">
                  <c:v>344.35</c:v>
                </c:pt>
                <c:pt idx="20661">
                  <c:v>344.36666666666667</c:v>
                </c:pt>
                <c:pt idx="20662">
                  <c:v>344.38333333333333</c:v>
                </c:pt>
                <c:pt idx="20663">
                  <c:v>344.4</c:v>
                </c:pt>
                <c:pt idx="20664">
                  <c:v>344.41666666666669</c:v>
                </c:pt>
                <c:pt idx="20665">
                  <c:v>344.43333333333334</c:v>
                </c:pt>
                <c:pt idx="20666">
                  <c:v>344.45</c:v>
                </c:pt>
                <c:pt idx="20667">
                  <c:v>344.46666666666664</c:v>
                </c:pt>
                <c:pt idx="20668">
                  <c:v>344.48333333333335</c:v>
                </c:pt>
                <c:pt idx="20669">
                  <c:v>344.5</c:v>
                </c:pt>
                <c:pt idx="20670">
                  <c:v>344.51666666666665</c:v>
                </c:pt>
                <c:pt idx="20671">
                  <c:v>344.53333333333336</c:v>
                </c:pt>
                <c:pt idx="20672">
                  <c:v>344.55</c:v>
                </c:pt>
                <c:pt idx="20673">
                  <c:v>344.56666666666666</c:v>
                </c:pt>
                <c:pt idx="20674">
                  <c:v>344.58333333333331</c:v>
                </c:pt>
                <c:pt idx="20675">
                  <c:v>344.6</c:v>
                </c:pt>
                <c:pt idx="20676">
                  <c:v>344.61666666666667</c:v>
                </c:pt>
                <c:pt idx="20677">
                  <c:v>344.63333333333333</c:v>
                </c:pt>
                <c:pt idx="20678">
                  <c:v>344.65</c:v>
                </c:pt>
                <c:pt idx="20679">
                  <c:v>344.66666666666669</c:v>
                </c:pt>
                <c:pt idx="20680">
                  <c:v>344.68333333333334</c:v>
                </c:pt>
                <c:pt idx="20681">
                  <c:v>344.7</c:v>
                </c:pt>
                <c:pt idx="20682">
                  <c:v>344.71666666666664</c:v>
                </c:pt>
                <c:pt idx="20683">
                  <c:v>344.73333333333335</c:v>
                </c:pt>
                <c:pt idx="20684">
                  <c:v>344.75</c:v>
                </c:pt>
                <c:pt idx="20685">
                  <c:v>344.76666666666665</c:v>
                </c:pt>
                <c:pt idx="20686">
                  <c:v>344.78333333333336</c:v>
                </c:pt>
                <c:pt idx="20687">
                  <c:v>344.8</c:v>
                </c:pt>
                <c:pt idx="20688">
                  <c:v>344.81666666666666</c:v>
                </c:pt>
                <c:pt idx="20689">
                  <c:v>344.83333333333331</c:v>
                </c:pt>
                <c:pt idx="20690">
                  <c:v>344.85</c:v>
                </c:pt>
                <c:pt idx="20691">
                  <c:v>344.86666666666667</c:v>
                </c:pt>
                <c:pt idx="20692">
                  <c:v>344.88333333333333</c:v>
                </c:pt>
                <c:pt idx="20693">
                  <c:v>344.9</c:v>
                </c:pt>
                <c:pt idx="20694">
                  <c:v>344.91666666666669</c:v>
                </c:pt>
                <c:pt idx="20695">
                  <c:v>344.93333333333334</c:v>
                </c:pt>
                <c:pt idx="20696">
                  <c:v>344.95</c:v>
                </c:pt>
                <c:pt idx="20697">
                  <c:v>344.96666666666664</c:v>
                </c:pt>
                <c:pt idx="20698">
                  <c:v>344.98333333333335</c:v>
                </c:pt>
                <c:pt idx="20699">
                  <c:v>345</c:v>
                </c:pt>
                <c:pt idx="20700">
                  <c:v>345.01666666666665</c:v>
                </c:pt>
                <c:pt idx="20701">
                  <c:v>345.03333333333336</c:v>
                </c:pt>
                <c:pt idx="20702">
                  <c:v>345.05</c:v>
                </c:pt>
                <c:pt idx="20703">
                  <c:v>345.06666666666666</c:v>
                </c:pt>
                <c:pt idx="20704">
                  <c:v>345.08333333333331</c:v>
                </c:pt>
                <c:pt idx="20705">
                  <c:v>345.1</c:v>
                </c:pt>
                <c:pt idx="20706">
                  <c:v>345.11666666666667</c:v>
                </c:pt>
                <c:pt idx="20707">
                  <c:v>345.13333333333333</c:v>
                </c:pt>
                <c:pt idx="20708">
                  <c:v>345.15</c:v>
                </c:pt>
                <c:pt idx="20709">
                  <c:v>345.16666666666669</c:v>
                </c:pt>
                <c:pt idx="20710">
                  <c:v>345.18333333333334</c:v>
                </c:pt>
                <c:pt idx="20711">
                  <c:v>345.2</c:v>
                </c:pt>
                <c:pt idx="20712">
                  <c:v>345.21666666666664</c:v>
                </c:pt>
                <c:pt idx="20713">
                  <c:v>345.23333333333335</c:v>
                </c:pt>
                <c:pt idx="20714">
                  <c:v>345.25</c:v>
                </c:pt>
                <c:pt idx="20715">
                  <c:v>345.26666666666665</c:v>
                </c:pt>
                <c:pt idx="20716">
                  <c:v>345.28333333333336</c:v>
                </c:pt>
                <c:pt idx="20717">
                  <c:v>345.3</c:v>
                </c:pt>
                <c:pt idx="20718">
                  <c:v>345.31666666666666</c:v>
                </c:pt>
                <c:pt idx="20719">
                  <c:v>345.33333333333331</c:v>
                </c:pt>
                <c:pt idx="20720">
                  <c:v>345.35</c:v>
                </c:pt>
                <c:pt idx="20721">
                  <c:v>345.36666666666667</c:v>
                </c:pt>
                <c:pt idx="20722">
                  <c:v>345.38333333333333</c:v>
                </c:pt>
                <c:pt idx="20723">
                  <c:v>345.4</c:v>
                </c:pt>
                <c:pt idx="20724">
                  <c:v>345.41666666666669</c:v>
                </c:pt>
                <c:pt idx="20725">
                  <c:v>345.43333333333334</c:v>
                </c:pt>
                <c:pt idx="20726">
                  <c:v>345.45</c:v>
                </c:pt>
                <c:pt idx="20727">
                  <c:v>345.46666666666664</c:v>
                </c:pt>
                <c:pt idx="20728">
                  <c:v>345.48333333333335</c:v>
                </c:pt>
                <c:pt idx="20729">
                  <c:v>345.5</c:v>
                </c:pt>
                <c:pt idx="20730">
                  <c:v>345.51666666666665</c:v>
                </c:pt>
                <c:pt idx="20731">
                  <c:v>345.53333333333336</c:v>
                </c:pt>
                <c:pt idx="20732">
                  <c:v>345.55</c:v>
                </c:pt>
                <c:pt idx="20733">
                  <c:v>345.56666666666666</c:v>
                </c:pt>
                <c:pt idx="20734">
                  <c:v>345.58333333333331</c:v>
                </c:pt>
                <c:pt idx="20735">
                  <c:v>345.6</c:v>
                </c:pt>
                <c:pt idx="20736">
                  <c:v>345.61666666666667</c:v>
                </c:pt>
                <c:pt idx="20737">
                  <c:v>345.63333333333333</c:v>
                </c:pt>
                <c:pt idx="20738">
                  <c:v>345.65</c:v>
                </c:pt>
                <c:pt idx="20739">
                  <c:v>345.66666666666669</c:v>
                </c:pt>
                <c:pt idx="20740">
                  <c:v>345.68333333333334</c:v>
                </c:pt>
                <c:pt idx="20741">
                  <c:v>345.7</c:v>
                </c:pt>
                <c:pt idx="20742">
                  <c:v>345.71666666666664</c:v>
                </c:pt>
                <c:pt idx="20743">
                  <c:v>345.73333333333335</c:v>
                </c:pt>
                <c:pt idx="20744">
                  <c:v>345.75</c:v>
                </c:pt>
                <c:pt idx="20745">
                  <c:v>345.76666666666665</c:v>
                </c:pt>
                <c:pt idx="20746">
                  <c:v>345.78333333333336</c:v>
                </c:pt>
                <c:pt idx="20747">
                  <c:v>345.8</c:v>
                </c:pt>
                <c:pt idx="20748">
                  <c:v>345.81666666666666</c:v>
                </c:pt>
                <c:pt idx="20749">
                  <c:v>345.83333333333331</c:v>
                </c:pt>
                <c:pt idx="20750">
                  <c:v>345.85</c:v>
                </c:pt>
                <c:pt idx="20751">
                  <c:v>345.86666666666667</c:v>
                </c:pt>
                <c:pt idx="20752">
                  <c:v>345.88333333333333</c:v>
                </c:pt>
                <c:pt idx="20753">
                  <c:v>345.9</c:v>
                </c:pt>
                <c:pt idx="20754">
                  <c:v>345.91666666666669</c:v>
                </c:pt>
                <c:pt idx="20755">
                  <c:v>345.93333333333334</c:v>
                </c:pt>
                <c:pt idx="20756">
                  <c:v>345.95</c:v>
                </c:pt>
                <c:pt idx="20757">
                  <c:v>345.96666666666664</c:v>
                </c:pt>
                <c:pt idx="20758">
                  <c:v>345.98333333333335</c:v>
                </c:pt>
                <c:pt idx="20759">
                  <c:v>346</c:v>
                </c:pt>
                <c:pt idx="20760">
                  <c:v>346.01666666666665</c:v>
                </c:pt>
                <c:pt idx="20761">
                  <c:v>346.03333333333336</c:v>
                </c:pt>
                <c:pt idx="20762">
                  <c:v>346.05</c:v>
                </c:pt>
                <c:pt idx="20763">
                  <c:v>346.06666666666666</c:v>
                </c:pt>
                <c:pt idx="20764">
                  <c:v>346.08333333333331</c:v>
                </c:pt>
                <c:pt idx="20765">
                  <c:v>346.1</c:v>
                </c:pt>
                <c:pt idx="20766">
                  <c:v>346.11666666666667</c:v>
                </c:pt>
                <c:pt idx="20767">
                  <c:v>346.13333333333333</c:v>
                </c:pt>
                <c:pt idx="20768">
                  <c:v>346.15</c:v>
                </c:pt>
                <c:pt idx="20769">
                  <c:v>346.16666666666669</c:v>
                </c:pt>
                <c:pt idx="20770">
                  <c:v>346.18333333333334</c:v>
                </c:pt>
                <c:pt idx="20771">
                  <c:v>346.2</c:v>
                </c:pt>
                <c:pt idx="20772">
                  <c:v>346.21666666666664</c:v>
                </c:pt>
                <c:pt idx="20773">
                  <c:v>346.23333333333335</c:v>
                </c:pt>
                <c:pt idx="20774">
                  <c:v>346.25</c:v>
                </c:pt>
                <c:pt idx="20775">
                  <c:v>346.26666666666665</c:v>
                </c:pt>
                <c:pt idx="20776">
                  <c:v>346.28333333333336</c:v>
                </c:pt>
                <c:pt idx="20777">
                  <c:v>346.3</c:v>
                </c:pt>
                <c:pt idx="20778">
                  <c:v>346.31666666666666</c:v>
                </c:pt>
                <c:pt idx="20779">
                  <c:v>346.33333333333331</c:v>
                </c:pt>
                <c:pt idx="20780">
                  <c:v>346.35</c:v>
                </c:pt>
                <c:pt idx="20781">
                  <c:v>346.36666666666667</c:v>
                </c:pt>
                <c:pt idx="20782">
                  <c:v>346.38333333333333</c:v>
                </c:pt>
                <c:pt idx="20783">
                  <c:v>346.4</c:v>
                </c:pt>
                <c:pt idx="20784">
                  <c:v>346.41666666666669</c:v>
                </c:pt>
                <c:pt idx="20785">
                  <c:v>346.43333333333334</c:v>
                </c:pt>
                <c:pt idx="20786">
                  <c:v>346.45</c:v>
                </c:pt>
                <c:pt idx="20787">
                  <c:v>346.46666666666664</c:v>
                </c:pt>
                <c:pt idx="20788">
                  <c:v>346.48333333333335</c:v>
                </c:pt>
                <c:pt idx="20789">
                  <c:v>346.5</c:v>
                </c:pt>
                <c:pt idx="20790">
                  <c:v>346.51666666666665</c:v>
                </c:pt>
                <c:pt idx="20791">
                  <c:v>346.53333333333336</c:v>
                </c:pt>
                <c:pt idx="20792">
                  <c:v>346.55</c:v>
                </c:pt>
                <c:pt idx="20793">
                  <c:v>346.56666666666666</c:v>
                </c:pt>
                <c:pt idx="20794">
                  <c:v>346.58333333333331</c:v>
                </c:pt>
                <c:pt idx="20795">
                  <c:v>346.6</c:v>
                </c:pt>
                <c:pt idx="20796">
                  <c:v>346.61666666666667</c:v>
                </c:pt>
                <c:pt idx="20797">
                  <c:v>346.63333333333333</c:v>
                </c:pt>
                <c:pt idx="20798">
                  <c:v>346.65</c:v>
                </c:pt>
                <c:pt idx="20799">
                  <c:v>346.66666666666669</c:v>
                </c:pt>
                <c:pt idx="20800">
                  <c:v>346.68333333333334</c:v>
                </c:pt>
                <c:pt idx="20801">
                  <c:v>346.7</c:v>
                </c:pt>
                <c:pt idx="20802">
                  <c:v>346.71666666666664</c:v>
                </c:pt>
                <c:pt idx="20803">
                  <c:v>346.73333333333335</c:v>
                </c:pt>
                <c:pt idx="20804">
                  <c:v>346.75</c:v>
                </c:pt>
                <c:pt idx="20805">
                  <c:v>346.76666666666665</c:v>
                </c:pt>
                <c:pt idx="20806">
                  <c:v>346.78333333333336</c:v>
                </c:pt>
                <c:pt idx="20807">
                  <c:v>346.8</c:v>
                </c:pt>
                <c:pt idx="20808">
                  <c:v>346.81666666666666</c:v>
                </c:pt>
                <c:pt idx="20809">
                  <c:v>346.83333333333331</c:v>
                </c:pt>
                <c:pt idx="20810">
                  <c:v>346.85</c:v>
                </c:pt>
                <c:pt idx="20811">
                  <c:v>346.86666666666667</c:v>
                </c:pt>
                <c:pt idx="20812">
                  <c:v>346.88333333333333</c:v>
                </c:pt>
                <c:pt idx="20813">
                  <c:v>346.9</c:v>
                </c:pt>
                <c:pt idx="20814">
                  <c:v>346.91666666666669</c:v>
                </c:pt>
                <c:pt idx="20815">
                  <c:v>346.93333333333334</c:v>
                </c:pt>
                <c:pt idx="20816">
                  <c:v>346.95</c:v>
                </c:pt>
                <c:pt idx="20817">
                  <c:v>346.96666666666664</c:v>
                </c:pt>
                <c:pt idx="20818">
                  <c:v>346.98333333333335</c:v>
                </c:pt>
                <c:pt idx="20819">
                  <c:v>347</c:v>
                </c:pt>
                <c:pt idx="20820">
                  <c:v>347.01666666666665</c:v>
                </c:pt>
                <c:pt idx="20821">
                  <c:v>347.03333333333336</c:v>
                </c:pt>
                <c:pt idx="20822">
                  <c:v>347.05</c:v>
                </c:pt>
                <c:pt idx="20823">
                  <c:v>347.06666666666666</c:v>
                </c:pt>
                <c:pt idx="20824">
                  <c:v>347.08333333333331</c:v>
                </c:pt>
                <c:pt idx="20825">
                  <c:v>347.1</c:v>
                </c:pt>
                <c:pt idx="20826">
                  <c:v>347.11666666666667</c:v>
                </c:pt>
                <c:pt idx="20827">
                  <c:v>347.13333333333333</c:v>
                </c:pt>
                <c:pt idx="20828">
                  <c:v>347.15</c:v>
                </c:pt>
                <c:pt idx="20829">
                  <c:v>347.16666666666669</c:v>
                </c:pt>
                <c:pt idx="20830">
                  <c:v>347.18333333333334</c:v>
                </c:pt>
                <c:pt idx="20831">
                  <c:v>347.2</c:v>
                </c:pt>
                <c:pt idx="20832">
                  <c:v>347.21666666666664</c:v>
                </c:pt>
                <c:pt idx="20833">
                  <c:v>347.23333333333335</c:v>
                </c:pt>
                <c:pt idx="20834">
                  <c:v>347.25</c:v>
                </c:pt>
                <c:pt idx="20835">
                  <c:v>347.26666666666665</c:v>
                </c:pt>
                <c:pt idx="20836">
                  <c:v>347.28333333333336</c:v>
                </c:pt>
                <c:pt idx="20837">
                  <c:v>347.3</c:v>
                </c:pt>
                <c:pt idx="20838">
                  <c:v>347.31666666666666</c:v>
                </c:pt>
                <c:pt idx="20839">
                  <c:v>347.33333333333331</c:v>
                </c:pt>
                <c:pt idx="20840">
                  <c:v>347.35</c:v>
                </c:pt>
                <c:pt idx="20841">
                  <c:v>347.36666666666667</c:v>
                </c:pt>
                <c:pt idx="20842">
                  <c:v>347.38333333333333</c:v>
                </c:pt>
                <c:pt idx="20843">
                  <c:v>347.4</c:v>
                </c:pt>
                <c:pt idx="20844">
                  <c:v>347.41666666666669</c:v>
                </c:pt>
                <c:pt idx="20845">
                  <c:v>347.43333333333334</c:v>
                </c:pt>
                <c:pt idx="20846">
                  <c:v>347.45</c:v>
                </c:pt>
                <c:pt idx="20847">
                  <c:v>347.46666666666664</c:v>
                </c:pt>
                <c:pt idx="20848">
                  <c:v>347.48333333333335</c:v>
                </c:pt>
                <c:pt idx="20849">
                  <c:v>347.5</c:v>
                </c:pt>
                <c:pt idx="20850">
                  <c:v>347.51666666666665</c:v>
                </c:pt>
                <c:pt idx="20851">
                  <c:v>347.53333333333336</c:v>
                </c:pt>
                <c:pt idx="20852">
                  <c:v>347.55</c:v>
                </c:pt>
                <c:pt idx="20853">
                  <c:v>347.56666666666666</c:v>
                </c:pt>
                <c:pt idx="20854">
                  <c:v>347.58333333333331</c:v>
                </c:pt>
                <c:pt idx="20855">
                  <c:v>347.6</c:v>
                </c:pt>
                <c:pt idx="20856">
                  <c:v>347.61666666666667</c:v>
                </c:pt>
                <c:pt idx="20857">
                  <c:v>347.63333333333333</c:v>
                </c:pt>
                <c:pt idx="20858">
                  <c:v>347.65</c:v>
                </c:pt>
                <c:pt idx="20859">
                  <c:v>347.66666666666669</c:v>
                </c:pt>
                <c:pt idx="20860">
                  <c:v>347.68333333333334</c:v>
                </c:pt>
                <c:pt idx="20861">
                  <c:v>347.7</c:v>
                </c:pt>
                <c:pt idx="20862">
                  <c:v>347.71666666666664</c:v>
                </c:pt>
                <c:pt idx="20863">
                  <c:v>347.73333333333335</c:v>
                </c:pt>
                <c:pt idx="20864">
                  <c:v>347.75</c:v>
                </c:pt>
                <c:pt idx="20865">
                  <c:v>347.76666666666665</c:v>
                </c:pt>
                <c:pt idx="20866">
                  <c:v>347.78333333333336</c:v>
                </c:pt>
                <c:pt idx="20867">
                  <c:v>347.8</c:v>
                </c:pt>
                <c:pt idx="20868">
                  <c:v>347.81666666666666</c:v>
                </c:pt>
                <c:pt idx="20869">
                  <c:v>347.83333333333331</c:v>
                </c:pt>
                <c:pt idx="20870">
                  <c:v>347.85</c:v>
                </c:pt>
                <c:pt idx="20871">
                  <c:v>347.86666666666667</c:v>
                </c:pt>
                <c:pt idx="20872">
                  <c:v>347.88333333333333</c:v>
                </c:pt>
                <c:pt idx="20873">
                  <c:v>347.9</c:v>
                </c:pt>
                <c:pt idx="20874">
                  <c:v>347.91666666666669</c:v>
                </c:pt>
                <c:pt idx="20875">
                  <c:v>347.93333333333334</c:v>
                </c:pt>
                <c:pt idx="20876">
                  <c:v>347.95</c:v>
                </c:pt>
                <c:pt idx="20877">
                  <c:v>347.96666666666664</c:v>
                </c:pt>
                <c:pt idx="20878">
                  <c:v>347.98333333333335</c:v>
                </c:pt>
                <c:pt idx="20879">
                  <c:v>348</c:v>
                </c:pt>
                <c:pt idx="20880">
                  <c:v>348.01666666666665</c:v>
                </c:pt>
                <c:pt idx="20881">
                  <c:v>348.03333333333336</c:v>
                </c:pt>
              </c:numCache>
            </c:numRef>
          </c:cat>
          <c:val>
            <c:numRef>
              <c:f>TestResults!$H$4:$H$20885</c:f>
              <c:numCache>
                <c:formatCode>General</c:formatCode>
                <c:ptCount val="20882"/>
                <c:pt idx="0">
                  <c:v>19.229999542236328</c:v>
                </c:pt>
                <c:pt idx="1">
                  <c:v>18.459999084472656</c:v>
                </c:pt>
                <c:pt idx="2">
                  <c:v>19.059999465942383</c:v>
                </c:pt>
                <c:pt idx="3">
                  <c:v>18.469999313354492</c:v>
                </c:pt>
                <c:pt idx="4">
                  <c:v>18.579999923706055</c:v>
                </c:pt>
                <c:pt idx="5">
                  <c:v>18.940000534057617</c:v>
                </c:pt>
                <c:pt idx="6">
                  <c:v>18.659999847412109</c:v>
                </c:pt>
                <c:pt idx="7">
                  <c:v>18.809999465942383</c:v>
                </c:pt>
                <c:pt idx="8">
                  <c:v>19.010000228881836</c:v>
                </c:pt>
                <c:pt idx="9">
                  <c:v>18.770000457763672</c:v>
                </c:pt>
                <c:pt idx="10">
                  <c:v>18.860000610351563</c:v>
                </c:pt>
                <c:pt idx="11">
                  <c:v>18.520000457763672</c:v>
                </c:pt>
                <c:pt idx="12">
                  <c:v>19.239999771118164</c:v>
                </c:pt>
                <c:pt idx="13">
                  <c:v>18.450000762939453</c:v>
                </c:pt>
                <c:pt idx="14">
                  <c:v>19.229999542236328</c:v>
                </c:pt>
                <c:pt idx="15">
                  <c:v>18.510000228881836</c:v>
                </c:pt>
                <c:pt idx="16">
                  <c:v>18.379999160766602</c:v>
                </c:pt>
                <c:pt idx="17">
                  <c:v>18.579999923706055</c:v>
                </c:pt>
                <c:pt idx="18">
                  <c:v>18.440000534057617</c:v>
                </c:pt>
                <c:pt idx="19">
                  <c:v>19.110000610351563</c:v>
                </c:pt>
                <c:pt idx="20">
                  <c:v>18.360000610351563</c:v>
                </c:pt>
                <c:pt idx="21">
                  <c:v>19.180000305175781</c:v>
                </c:pt>
                <c:pt idx="22">
                  <c:v>18.700000762939453</c:v>
                </c:pt>
                <c:pt idx="23">
                  <c:v>18.979999542236328</c:v>
                </c:pt>
                <c:pt idx="24">
                  <c:v>18.770000457763672</c:v>
                </c:pt>
                <c:pt idx="25">
                  <c:v>18.780000686645508</c:v>
                </c:pt>
                <c:pt idx="26">
                  <c:v>18.989999771118164</c:v>
                </c:pt>
                <c:pt idx="27">
                  <c:v>18.860000610351563</c:v>
                </c:pt>
                <c:pt idx="28">
                  <c:v>19.139999389648438</c:v>
                </c:pt>
                <c:pt idx="29">
                  <c:v>19.020000457763672</c:v>
                </c:pt>
                <c:pt idx="30">
                  <c:v>18.770000457763672</c:v>
                </c:pt>
                <c:pt idx="31">
                  <c:v>18.979999542236328</c:v>
                </c:pt>
                <c:pt idx="32">
                  <c:v>18.579999923706055</c:v>
                </c:pt>
                <c:pt idx="33">
                  <c:v>19.219999313354492</c:v>
                </c:pt>
                <c:pt idx="34">
                  <c:v>18.489999771118164</c:v>
                </c:pt>
                <c:pt idx="35">
                  <c:v>19.149999618530273</c:v>
                </c:pt>
                <c:pt idx="36">
                  <c:v>19.090000152587891</c:v>
                </c:pt>
                <c:pt idx="37">
                  <c:v>19.190000534057617</c:v>
                </c:pt>
                <c:pt idx="38">
                  <c:v>18.530000686645508</c:v>
                </c:pt>
                <c:pt idx="39">
                  <c:v>19.040000915527344</c:v>
                </c:pt>
                <c:pt idx="40">
                  <c:v>18.719999313354492</c:v>
                </c:pt>
                <c:pt idx="41">
                  <c:v>18.860000610351563</c:v>
                </c:pt>
                <c:pt idx="42">
                  <c:v>18.809999465942383</c:v>
                </c:pt>
                <c:pt idx="43">
                  <c:v>18.840000152587891</c:v>
                </c:pt>
                <c:pt idx="44">
                  <c:v>18.819999694824219</c:v>
                </c:pt>
                <c:pt idx="45">
                  <c:v>18.670000076293945</c:v>
                </c:pt>
                <c:pt idx="46">
                  <c:v>18.629999160766602</c:v>
                </c:pt>
                <c:pt idx="47">
                  <c:v>19.25</c:v>
                </c:pt>
                <c:pt idx="48">
                  <c:v>18.479999542236328</c:v>
                </c:pt>
                <c:pt idx="49">
                  <c:v>18.530000686645508</c:v>
                </c:pt>
                <c:pt idx="50">
                  <c:v>18.520000457763672</c:v>
                </c:pt>
                <c:pt idx="51">
                  <c:v>18.600000381469727</c:v>
                </c:pt>
                <c:pt idx="52">
                  <c:v>18.729999542236328</c:v>
                </c:pt>
                <c:pt idx="53">
                  <c:v>18.889999389648438</c:v>
                </c:pt>
                <c:pt idx="54">
                  <c:v>18.760000228881836</c:v>
                </c:pt>
                <c:pt idx="55">
                  <c:v>18.620000839233398</c:v>
                </c:pt>
                <c:pt idx="56">
                  <c:v>18.729999542236328</c:v>
                </c:pt>
                <c:pt idx="57">
                  <c:v>19.079999923706055</c:v>
                </c:pt>
                <c:pt idx="58">
                  <c:v>18.709999084472656</c:v>
                </c:pt>
                <c:pt idx="59">
                  <c:v>19.079999923706055</c:v>
                </c:pt>
                <c:pt idx="60">
                  <c:v>18.760000228881836</c:v>
                </c:pt>
                <c:pt idx="61">
                  <c:v>18.770000457763672</c:v>
                </c:pt>
                <c:pt idx="62">
                  <c:v>18.899999618530273</c:v>
                </c:pt>
                <c:pt idx="63">
                  <c:v>18.670000076293945</c:v>
                </c:pt>
                <c:pt idx="64">
                  <c:v>19.020000457763672</c:v>
                </c:pt>
                <c:pt idx="65">
                  <c:v>18.430000305175781</c:v>
                </c:pt>
                <c:pt idx="66">
                  <c:v>19.090000152587891</c:v>
                </c:pt>
                <c:pt idx="67">
                  <c:v>18.370000839233398</c:v>
                </c:pt>
                <c:pt idx="68">
                  <c:v>19.129999160766602</c:v>
                </c:pt>
                <c:pt idx="69">
                  <c:v>18.430000305175781</c:v>
                </c:pt>
                <c:pt idx="70">
                  <c:v>19.030000686645508</c:v>
                </c:pt>
                <c:pt idx="71">
                  <c:v>18.450000762939453</c:v>
                </c:pt>
                <c:pt idx="72">
                  <c:v>18.989999771118164</c:v>
                </c:pt>
                <c:pt idx="73">
                  <c:v>18.389999389648438</c:v>
                </c:pt>
                <c:pt idx="74">
                  <c:v>18.739999771118164</c:v>
                </c:pt>
                <c:pt idx="75">
                  <c:v>18.670000076293945</c:v>
                </c:pt>
                <c:pt idx="76">
                  <c:v>18.770000457763672</c:v>
                </c:pt>
                <c:pt idx="77">
                  <c:v>18.639999389648438</c:v>
                </c:pt>
                <c:pt idx="78">
                  <c:v>18.549999237060547</c:v>
                </c:pt>
                <c:pt idx="79">
                  <c:v>18.700000762939453</c:v>
                </c:pt>
                <c:pt idx="80">
                  <c:v>18.450000762939453</c:v>
                </c:pt>
                <c:pt idx="81">
                  <c:v>18.680000305175781</c:v>
                </c:pt>
                <c:pt idx="82">
                  <c:v>18.649999618530273</c:v>
                </c:pt>
                <c:pt idx="83">
                  <c:v>18.559999465942383</c:v>
                </c:pt>
                <c:pt idx="84">
                  <c:v>18.729999542236328</c:v>
                </c:pt>
                <c:pt idx="85">
                  <c:v>18.450000762939453</c:v>
                </c:pt>
                <c:pt idx="86">
                  <c:v>18.75</c:v>
                </c:pt>
                <c:pt idx="87">
                  <c:v>18.649999618530273</c:v>
                </c:pt>
                <c:pt idx="88">
                  <c:v>18.590000152587891</c:v>
                </c:pt>
                <c:pt idx="89">
                  <c:v>18.610000610351563</c:v>
                </c:pt>
                <c:pt idx="90">
                  <c:v>18.590000152587891</c:v>
                </c:pt>
                <c:pt idx="91">
                  <c:v>18.309999465942383</c:v>
                </c:pt>
                <c:pt idx="92">
                  <c:v>18.719999313354492</c:v>
                </c:pt>
                <c:pt idx="93">
                  <c:v>18.459999084472656</c:v>
                </c:pt>
                <c:pt idx="94">
                  <c:v>18.719999313354492</c:v>
                </c:pt>
                <c:pt idx="95">
                  <c:v>18.360000610351563</c:v>
                </c:pt>
                <c:pt idx="96">
                  <c:v>18.540000915527344</c:v>
                </c:pt>
                <c:pt idx="97">
                  <c:v>18.440000534057617</c:v>
                </c:pt>
                <c:pt idx="98">
                  <c:v>18.329999923706055</c:v>
                </c:pt>
                <c:pt idx="99">
                  <c:v>18.690000534057617</c:v>
                </c:pt>
                <c:pt idx="100">
                  <c:v>18.399999618530273</c:v>
                </c:pt>
                <c:pt idx="101">
                  <c:v>18.629999160766602</c:v>
                </c:pt>
                <c:pt idx="102">
                  <c:v>18.350000381469727</c:v>
                </c:pt>
                <c:pt idx="103">
                  <c:v>18.850000381469727</c:v>
                </c:pt>
                <c:pt idx="104">
                  <c:v>18.409999847412109</c:v>
                </c:pt>
                <c:pt idx="105">
                  <c:v>18.889999389648438</c:v>
                </c:pt>
                <c:pt idx="106">
                  <c:v>18.350000381469727</c:v>
                </c:pt>
                <c:pt idx="107">
                  <c:v>18.950000762939453</c:v>
                </c:pt>
                <c:pt idx="108">
                  <c:v>18.319999694824219</c:v>
                </c:pt>
                <c:pt idx="109">
                  <c:v>18.909999847412109</c:v>
                </c:pt>
                <c:pt idx="110">
                  <c:v>18.690000534057617</c:v>
                </c:pt>
                <c:pt idx="111">
                  <c:v>18.469999313354492</c:v>
                </c:pt>
                <c:pt idx="112">
                  <c:v>18.75</c:v>
                </c:pt>
                <c:pt idx="113">
                  <c:v>18.370000839233398</c:v>
                </c:pt>
                <c:pt idx="114">
                  <c:v>18.889999389648438</c:v>
                </c:pt>
                <c:pt idx="115">
                  <c:v>18.520000457763672</c:v>
                </c:pt>
                <c:pt idx="116">
                  <c:v>18.889999389648438</c:v>
                </c:pt>
                <c:pt idx="117">
                  <c:v>18.540000915527344</c:v>
                </c:pt>
                <c:pt idx="118">
                  <c:v>18.780000686645508</c:v>
                </c:pt>
                <c:pt idx="119">
                  <c:v>18.379999160766602</c:v>
                </c:pt>
                <c:pt idx="120">
                  <c:v>18.920000076293945</c:v>
                </c:pt>
                <c:pt idx="121">
                  <c:v>18.409999847412109</c:v>
                </c:pt>
                <c:pt idx="122">
                  <c:v>18.620000839233398</c:v>
                </c:pt>
                <c:pt idx="123">
                  <c:v>18.620000839233398</c:v>
                </c:pt>
                <c:pt idx="124">
                  <c:v>18.719999313354492</c:v>
                </c:pt>
                <c:pt idx="125">
                  <c:v>18.350000381469727</c:v>
                </c:pt>
                <c:pt idx="126">
                  <c:v>18.790000915527344</c:v>
                </c:pt>
                <c:pt idx="127">
                  <c:v>18.489999771118164</c:v>
                </c:pt>
                <c:pt idx="128">
                  <c:v>19.129999160766602</c:v>
                </c:pt>
                <c:pt idx="129">
                  <c:v>18.889999389648438</c:v>
                </c:pt>
                <c:pt idx="130">
                  <c:v>18.540000915527344</c:v>
                </c:pt>
                <c:pt idx="131">
                  <c:v>18.879999160766602</c:v>
                </c:pt>
                <c:pt idx="132">
                  <c:v>18.639999389648438</c:v>
                </c:pt>
                <c:pt idx="133">
                  <c:v>18.909999847412109</c:v>
                </c:pt>
                <c:pt idx="134">
                  <c:v>18.649999618530273</c:v>
                </c:pt>
                <c:pt idx="135">
                  <c:v>18.909999847412109</c:v>
                </c:pt>
                <c:pt idx="136">
                  <c:v>18.700000762939453</c:v>
                </c:pt>
                <c:pt idx="137">
                  <c:v>19</c:v>
                </c:pt>
                <c:pt idx="138">
                  <c:v>18.819999694824219</c:v>
                </c:pt>
                <c:pt idx="139">
                  <c:v>18.940000534057617</c:v>
                </c:pt>
                <c:pt idx="140">
                  <c:v>18.799999237060547</c:v>
                </c:pt>
                <c:pt idx="141">
                  <c:v>19.069999694824219</c:v>
                </c:pt>
                <c:pt idx="142">
                  <c:v>18.870000839233398</c:v>
                </c:pt>
                <c:pt idx="143">
                  <c:v>18.760000228881836</c:v>
                </c:pt>
                <c:pt idx="144">
                  <c:v>19.010000228881836</c:v>
                </c:pt>
                <c:pt idx="145">
                  <c:v>19.180000305175781</c:v>
                </c:pt>
                <c:pt idx="146">
                  <c:v>19.020000457763672</c:v>
                </c:pt>
                <c:pt idx="147">
                  <c:v>19.110000610351563</c:v>
                </c:pt>
                <c:pt idx="148">
                  <c:v>18.959999084472656</c:v>
                </c:pt>
                <c:pt idx="149">
                  <c:v>19.190000534057617</c:v>
                </c:pt>
                <c:pt idx="150">
                  <c:v>19.149999618530273</c:v>
                </c:pt>
                <c:pt idx="151">
                  <c:v>19.239999771118164</c:v>
                </c:pt>
                <c:pt idx="152">
                  <c:v>19.239999771118164</c:v>
                </c:pt>
                <c:pt idx="153">
                  <c:v>19.340000152587891</c:v>
                </c:pt>
                <c:pt idx="154">
                  <c:v>19.190000534057617</c:v>
                </c:pt>
                <c:pt idx="155">
                  <c:v>19.319999694824219</c:v>
                </c:pt>
                <c:pt idx="156">
                  <c:v>19.290000915527344</c:v>
                </c:pt>
                <c:pt idx="157">
                  <c:v>19.329999923706055</c:v>
                </c:pt>
                <c:pt idx="158">
                  <c:v>19.190000534057617</c:v>
                </c:pt>
                <c:pt idx="159">
                  <c:v>19.340000152587891</c:v>
                </c:pt>
                <c:pt idx="160">
                  <c:v>19.219999313354492</c:v>
                </c:pt>
                <c:pt idx="161">
                  <c:v>19.590000152587891</c:v>
                </c:pt>
                <c:pt idx="162">
                  <c:v>19.290000915527344</c:v>
                </c:pt>
                <c:pt idx="163">
                  <c:v>19.639999389648438</c:v>
                </c:pt>
                <c:pt idx="164">
                  <c:v>19.260000228881836</c:v>
                </c:pt>
                <c:pt idx="165">
                  <c:v>19.75</c:v>
                </c:pt>
                <c:pt idx="166">
                  <c:v>19.340000152587891</c:v>
                </c:pt>
                <c:pt idx="167">
                  <c:v>19.299999237060547</c:v>
                </c:pt>
                <c:pt idx="168">
                  <c:v>19.889999389648438</c:v>
                </c:pt>
                <c:pt idx="169">
                  <c:v>19.340000152587891</c:v>
                </c:pt>
                <c:pt idx="170">
                  <c:v>19.989999771118164</c:v>
                </c:pt>
                <c:pt idx="171">
                  <c:v>19.399999618530273</c:v>
                </c:pt>
                <c:pt idx="172">
                  <c:v>20.059999465942383</c:v>
                </c:pt>
                <c:pt idx="173">
                  <c:v>19.530000686645508</c:v>
                </c:pt>
                <c:pt idx="174">
                  <c:v>20.030000686645508</c:v>
                </c:pt>
                <c:pt idx="175">
                  <c:v>19.549999237060547</c:v>
                </c:pt>
                <c:pt idx="176">
                  <c:v>20.079999923706055</c:v>
                </c:pt>
                <c:pt idx="177">
                  <c:v>19.680000305175781</c:v>
                </c:pt>
                <c:pt idx="178">
                  <c:v>19.680000305175781</c:v>
                </c:pt>
                <c:pt idx="179">
                  <c:v>20.270000457763672</c:v>
                </c:pt>
                <c:pt idx="180">
                  <c:v>19.649999618530273</c:v>
                </c:pt>
                <c:pt idx="181">
                  <c:v>20.290000915527344</c:v>
                </c:pt>
                <c:pt idx="182">
                  <c:v>19.719999313354492</c:v>
                </c:pt>
                <c:pt idx="183">
                  <c:v>19.899999618530273</c:v>
                </c:pt>
                <c:pt idx="184">
                  <c:v>20.280000686645508</c:v>
                </c:pt>
                <c:pt idx="185">
                  <c:v>19.850000381469727</c:v>
                </c:pt>
                <c:pt idx="186">
                  <c:v>20.270000457763672</c:v>
                </c:pt>
                <c:pt idx="187">
                  <c:v>20.100000381469727</c:v>
                </c:pt>
                <c:pt idx="188">
                  <c:v>20.120000839233398</c:v>
                </c:pt>
                <c:pt idx="189">
                  <c:v>20.110000610351563</c:v>
                </c:pt>
                <c:pt idx="190">
                  <c:v>20.399999618530273</c:v>
                </c:pt>
                <c:pt idx="191">
                  <c:v>20.129999160766602</c:v>
                </c:pt>
                <c:pt idx="192">
                  <c:v>20.430000305175781</c:v>
                </c:pt>
                <c:pt idx="193">
                  <c:v>20.120000839233398</c:v>
                </c:pt>
                <c:pt idx="194">
                  <c:v>20.530000686645508</c:v>
                </c:pt>
                <c:pt idx="195">
                  <c:v>20.25</c:v>
                </c:pt>
                <c:pt idx="196">
                  <c:v>20.629999160766602</c:v>
                </c:pt>
                <c:pt idx="197">
                  <c:v>20.149999618530273</c:v>
                </c:pt>
                <c:pt idx="198">
                  <c:v>20.739999771118164</c:v>
                </c:pt>
                <c:pt idx="199">
                  <c:v>20.309999465942383</c:v>
                </c:pt>
                <c:pt idx="200">
                  <c:v>20.190000534057617</c:v>
                </c:pt>
                <c:pt idx="201">
                  <c:v>20.840000152587891</c:v>
                </c:pt>
                <c:pt idx="202">
                  <c:v>20.290000915527344</c:v>
                </c:pt>
                <c:pt idx="203">
                  <c:v>20.889999389648438</c:v>
                </c:pt>
                <c:pt idx="204">
                  <c:v>20.319999694824219</c:v>
                </c:pt>
                <c:pt idx="205">
                  <c:v>20.829999923706055</c:v>
                </c:pt>
                <c:pt idx="206">
                  <c:v>20.459999084472656</c:v>
                </c:pt>
                <c:pt idx="207">
                  <c:v>20.899999618530273</c:v>
                </c:pt>
                <c:pt idx="208">
                  <c:v>20.549999237060547</c:v>
                </c:pt>
                <c:pt idx="209">
                  <c:v>20.870000839233398</c:v>
                </c:pt>
                <c:pt idx="210">
                  <c:v>20.659999847412109</c:v>
                </c:pt>
                <c:pt idx="211">
                  <c:v>20.920000076293945</c:v>
                </c:pt>
                <c:pt idx="212">
                  <c:v>20.590000152587891</c:v>
                </c:pt>
                <c:pt idx="213">
                  <c:v>21.069999694824219</c:v>
                </c:pt>
                <c:pt idx="214">
                  <c:v>20.620000839233398</c:v>
                </c:pt>
                <c:pt idx="215">
                  <c:v>20.559999465942383</c:v>
                </c:pt>
                <c:pt idx="216">
                  <c:v>20.629999160766602</c:v>
                </c:pt>
                <c:pt idx="217">
                  <c:v>21.149999618530273</c:v>
                </c:pt>
                <c:pt idx="218">
                  <c:v>20.639999389648438</c:v>
                </c:pt>
                <c:pt idx="219">
                  <c:v>20.729999542236328</c:v>
                </c:pt>
                <c:pt idx="220">
                  <c:v>20.739999771118164</c:v>
                </c:pt>
                <c:pt idx="221">
                  <c:v>21.370000839233398</c:v>
                </c:pt>
                <c:pt idx="222">
                  <c:v>20.790000915527344</c:v>
                </c:pt>
                <c:pt idx="223">
                  <c:v>20.829999923706055</c:v>
                </c:pt>
                <c:pt idx="224">
                  <c:v>21.25</c:v>
                </c:pt>
                <c:pt idx="225">
                  <c:v>20.989999771118164</c:v>
                </c:pt>
                <c:pt idx="226">
                  <c:v>21.379999160766602</c:v>
                </c:pt>
                <c:pt idx="227">
                  <c:v>21.129999160766602</c:v>
                </c:pt>
                <c:pt idx="228">
                  <c:v>21.25</c:v>
                </c:pt>
                <c:pt idx="229">
                  <c:v>21.139999389648438</c:v>
                </c:pt>
                <c:pt idx="230">
                  <c:v>21.149999618530273</c:v>
                </c:pt>
                <c:pt idx="231">
                  <c:v>21.559999465942383</c:v>
                </c:pt>
                <c:pt idx="232">
                  <c:v>21.399999618530273</c:v>
                </c:pt>
                <c:pt idx="233">
                  <c:v>21.389999389648438</c:v>
                </c:pt>
                <c:pt idx="234">
                  <c:v>21.420000076293945</c:v>
                </c:pt>
                <c:pt idx="235">
                  <c:v>21.270000457763672</c:v>
                </c:pt>
                <c:pt idx="236">
                  <c:v>21.709999084472656</c:v>
                </c:pt>
                <c:pt idx="237">
                  <c:v>21.370000839233398</c:v>
                </c:pt>
                <c:pt idx="238">
                  <c:v>21.879999160766602</c:v>
                </c:pt>
                <c:pt idx="239">
                  <c:v>21.420000076293945</c:v>
                </c:pt>
                <c:pt idx="240">
                  <c:v>21.409999847412109</c:v>
                </c:pt>
                <c:pt idx="241">
                  <c:v>21.979999542236328</c:v>
                </c:pt>
                <c:pt idx="242">
                  <c:v>21.620000839233398</c:v>
                </c:pt>
                <c:pt idx="243">
                  <c:v>21.909999847412109</c:v>
                </c:pt>
                <c:pt idx="244">
                  <c:v>21.739999771118164</c:v>
                </c:pt>
                <c:pt idx="245">
                  <c:v>21.870000839233398</c:v>
                </c:pt>
                <c:pt idx="246">
                  <c:v>21.969999313354492</c:v>
                </c:pt>
                <c:pt idx="247">
                  <c:v>22.239999771118164</c:v>
                </c:pt>
                <c:pt idx="248">
                  <c:v>22.170000076293945</c:v>
                </c:pt>
                <c:pt idx="249">
                  <c:v>21.799999237060547</c:v>
                </c:pt>
                <c:pt idx="250">
                  <c:v>22.239999771118164</c:v>
                </c:pt>
                <c:pt idx="251">
                  <c:v>21.610000610351563</c:v>
                </c:pt>
                <c:pt idx="252">
                  <c:v>21.860000610351563</c:v>
                </c:pt>
                <c:pt idx="253">
                  <c:v>22.200000762939453</c:v>
                </c:pt>
                <c:pt idx="254">
                  <c:v>21.950000762939453</c:v>
                </c:pt>
                <c:pt idx="255">
                  <c:v>22.120000839233398</c:v>
                </c:pt>
                <c:pt idx="256">
                  <c:v>22.180000305175781</c:v>
                </c:pt>
                <c:pt idx="257">
                  <c:v>22.059999465942383</c:v>
                </c:pt>
                <c:pt idx="258">
                  <c:v>22.319999694824219</c:v>
                </c:pt>
                <c:pt idx="259">
                  <c:v>22.030000686645508</c:v>
                </c:pt>
                <c:pt idx="260">
                  <c:v>22.479999542236328</c:v>
                </c:pt>
                <c:pt idx="261">
                  <c:v>22.469999313354492</c:v>
                </c:pt>
                <c:pt idx="262">
                  <c:v>22.350000381469727</c:v>
                </c:pt>
                <c:pt idx="263">
                  <c:v>22.590000152587891</c:v>
                </c:pt>
                <c:pt idx="264">
                  <c:v>22.459999084472656</c:v>
                </c:pt>
                <c:pt idx="265">
                  <c:v>22.569999694824219</c:v>
                </c:pt>
                <c:pt idx="266">
                  <c:v>22.729999542236328</c:v>
                </c:pt>
                <c:pt idx="267">
                  <c:v>22.5</c:v>
                </c:pt>
                <c:pt idx="268">
                  <c:v>22.329999923706055</c:v>
                </c:pt>
                <c:pt idx="269">
                  <c:v>22.350000381469727</c:v>
                </c:pt>
                <c:pt idx="270">
                  <c:v>22.440000534057617</c:v>
                </c:pt>
                <c:pt idx="271">
                  <c:v>23.030000686645508</c:v>
                </c:pt>
                <c:pt idx="272">
                  <c:v>22.709999084472656</c:v>
                </c:pt>
                <c:pt idx="273">
                  <c:v>22.920000076293945</c:v>
                </c:pt>
                <c:pt idx="274">
                  <c:v>22.940000534057617</c:v>
                </c:pt>
                <c:pt idx="275">
                  <c:v>22.780000686645508</c:v>
                </c:pt>
                <c:pt idx="276">
                  <c:v>23.079999923706055</c:v>
                </c:pt>
                <c:pt idx="277">
                  <c:v>22.719999313354492</c:v>
                </c:pt>
                <c:pt idx="278">
                  <c:v>23.260000228881836</c:v>
                </c:pt>
                <c:pt idx="279">
                  <c:v>22.790000915527344</c:v>
                </c:pt>
                <c:pt idx="280">
                  <c:v>22.860000610351563</c:v>
                </c:pt>
                <c:pt idx="281">
                  <c:v>23.239999771118164</c:v>
                </c:pt>
                <c:pt idx="282">
                  <c:v>23.049999237060547</c:v>
                </c:pt>
                <c:pt idx="283">
                  <c:v>23.159999847412109</c:v>
                </c:pt>
                <c:pt idx="284">
                  <c:v>23.270000457763672</c:v>
                </c:pt>
                <c:pt idx="285">
                  <c:v>23.120000839233398</c:v>
                </c:pt>
                <c:pt idx="286">
                  <c:v>23.549999237060547</c:v>
                </c:pt>
                <c:pt idx="287">
                  <c:v>23.389999389648438</c:v>
                </c:pt>
                <c:pt idx="288">
                  <c:v>23.680000305175781</c:v>
                </c:pt>
                <c:pt idx="289">
                  <c:v>23.229999542236328</c:v>
                </c:pt>
                <c:pt idx="290">
                  <c:v>23.739999771118164</c:v>
                </c:pt>
                <c:pt idx="291">
                  <c:v>23.190000534057617</c:v>
                </c:pt>
                <c:pt idx="292">
                  <c:v>23.739999771118164</c:v>
                </c:pt>
                <c:pt idx="293">
                  <c:v>23.319999694824219</c:v>
                </c:pt>
                <c:pt idx="294">
                  <c:v>23.729999542236328</c:v>
                </c:pt>
                <c:pt idx="295">
                  <c:v>23.620000839233398</c:v>
                </c:pt>
                <c:pt idx="296">
                  <c:v>23.600000381469727</c:v>
                </c:pt>
                <c:pt idx="297">
                  <c:v>23.770000457763672</c:v>
                </c:pt>
                <c:pt idx="298">
                  <c:v>23.639999389648438</c:v>
                </c:pt>
                <c:pt idx="299">
                  <c:v>23.959999084472656</c:v>
                </c:pt>
                <c:pt idx="300">
                  <c:v>23.690000534057617</c:v>
                </c:pt>
                <c:pt idx="301">
                  <c:v>24.159999847412109</c:v>
                </c:pt>
                <c:pt idx="302">
                  <c:v>24.030000686645508</c:v>
                </c:pt>
                <c:pt idx="303">
                  <c:v>24.139999389648438</c:v>
                </c:pt>
                <c:pt idx="304">
                  <c:v>24.209999084472656</c:v>
                </c:pt>
                <c:pt idx="305">
                  <c:v>23.870000839233398</c:v>
                </c:pt>
                <c:pt idx="306">
                  <c:v>24.25</c:v>
                </c:pt>
                <c:pt idx="307">
                  <c:v>24.110000610351563</c:v>
                </c:pt>
                <c:pt idx="308">
                  <c:v>24.409999847412109</c:v>
                </c:pt>
                <c:pt idx="309">
                  <c:v>24.079999923706055</c:v>
                </c:pt>
                <c:pt idx="310">
                  <c:v>24.549999237060547</c:v>
                </c:pt>
                <c:pt idx="311">
                  <c:v>24.350000381469727</c:v>
                </c:pt>
                <c:pt idx="312">
                  <c:v>24.670000076293945</c:v>
                </c:pt>
                <c:pt idx="313">
                  <c:v>24.569999694824219</c:v>
                </c:pt>
                <c:pt idx="314">
                  <c:v>24.149999618530273</c:v>
                </c:pt>
                <c:pt idx="315">
                  <c:v>24.209999084472656</c:v>
                </c:pt>
                <c:pt idx="316">
                  <c:v>24.75</c:v>
                </c:pt>
                <c:pt idx="317">
                  <c:v>24.389999389648438</c:v>
                </c:pt>
                <c:pt idx="318">
                  <c:v>24.680000305175781</c:v>
                </c:pt>
                <c:pt idx="319">
                  <c:v>24.420000076293945</c:v>
                </c:pt>
                <c:pt idx="320">
                  <c:v>24.799999237060547</c:v>
                </c:pt>
                <c:pt idx="321">
                  <c:v>24.639999389648438</c:v>
                </c:pt>
                <c:pt idx="322">
                  <c:v>24.729999542236328</c:v>
                </c:pt>
                <c:pt idx="323">
                  <c:v>24.850000381469727</c:v>
                </c:pt>
                <c:pt idx="324">
                  <c:v>24.790000915527344</c:v>
                </c:pt>
                <c:pt idx="325">
                  <c:v>25.069999694824219</c:v>
                </c:pt>
                <c:pt idx="326">
                  <c:v>24.780000686645508</c:v>
                </c:pt>
                <c:pt idx="327">
                  <c:v>24.680000305175781</c:v>
                </c:pt>
                <c:pt idx="328">
                  <c:v>25.319999694824219</c:v>
                </c:pt>
                <c:pt idx="329">
                  <c:v>24.709999084472656</c:v>
                </c:pt>
                <c:pt idx="330">
                  <c:v>25.270000457763672</c:v>
                </c:pt>
                <c:pt idx="331">
                  <c:v>24.790000915527344</c:v>
                </c:pt>
                <c:pt idx="332">
                  <c:v>25.469999313354492</c:v>
                </c:pt>
                <c:pt idx="333">
                  <c:v>24.969999313354492</c:v>
                </c:pt>
                <c:pt idx="334">
                  <c:v>25.430000305175781</c:v>
                </c:pt>
                <c:pt idx="335">
                  <c:v>25.120000839233398</c:v>
                </c:pt>
                <c:pt idx="336">
                  <c:v>25.459999084472656</c:v>
                </c:pt>
                <c:pt idx="337">
                  <c:v>25.420000076293945</c:v>
                </c:pt>
                <c:pt idx="338">
                  <c:v>25.440000534057617</c:v>
                </c:pt>
                <c:pt idx="339">
                  <c:v>25.569999694824219</c:v>
                </c:pt>
                <c:pt idx="340">
                  <c:v>25.430000305175781</c:v>
                </c:pt>
                <c:pt idx="341">
                  <c:v>25.639999389648438</c:v>
                </c:pt>
                <c:pt idx="342">
                  <c:v>25.780000686645508</c:v>
                </c:pt>
                <c:pt idx="343">
                  <c:v>25.290000915527344</c:v>
                </c:pt>
                <c:pt idx="344">
                  <c:v>25.959999084472656</c:v>
                </c:pt>
                <c:pt idx="345">
                  <c:v>25.370000839233398</c:v>
                </c:pt>
                <c:pt idx="346">
                  <c:v>25.930000305175781</c:v>
                </c:pt>
                <c:pt idx="347">
                  <c:v>25.479999542236328</c:v>
                </c:pt>
                <c:pt idx="348">
                  <c:v>26</c:v>
                </c:pt>
                <c:pt idx="349">
                  <c:v>25.590000152587891</c:v>
                </c:pt>
                <c:pt idx="350">
                  <c:v>26.030000686645508</c:v>
                </c:pt>
                <c:pt idx="351">
                  <c:v>25.840000152587891</c:v>
                </c:pt>
                <c:pt idx="352">
                  <c:v>26.149999618530273</c:v>
                </c:pt>
                <c:pt idx="353">
                  <c:v>25.719999313354492</c:v>
                </c:pt>
                <c:pt idx="354">
                  <c:v>26.389999389648438</c:v>
                </c:pt>
                <c:pt idx="355">
                  <c:v>25.840000152587891</c:v>
                </c:pt>
                <c:pt idx="356">
                  <c:v>26.139999389648438</c:v>
                </c:pt>
                <c:pt idx="357">
                  <c:v>26.030000686645508</c:v>
                </c:pt>
                <c:pt idx="358">
                  <c:v>26.280000686645508</c:v>
                </c:pt>
                <c:pt idx="359">
                  <c:v>26.319999694824219</c:v>
                </c:pt>
                <c:pt idx="360">
                  <c:v>26.379999160766602</c:v>
                </c:pt>
                <c:pt idx="361">
                  <c:v>26.229999542236328</c:v>
                </c:pt>
                <c:pt idx="362">
                  <c:v>26.659999847412109</c:v>
                </c:pt>
                <c:pt idx="363">
                  <c:v>26.299999237060547</c:v>
                </c:pt>
                <c:pt idx="364">
                  <c:v>26.780000686645508</c:v>
                </c:pt>
                <c:pt idx="365">
                  <c:v>26.25</c:v>
                </c:pt>
                <c:pt idx="366">
                  <c:v>26.920000076293945</c:v>
                </c:pt>
                <c:pt idx="367">
                  <c:v>26.350000381469727</c:v>
                </c:pt>
                <c:pt idx="368">
                  <c:v>26.969999313354492</c:v>
                </c:pt>
                <c:pt idx="369">
                  <c:v>26.430000305175781</c:v>
                </c:pt>
                <c:pt idx="370">
                  <c:v>27.059999465942383</c:v>
                </c:pt>
                <c:pt idx="371">
                  <c:v>26.729999542236328</c:v>
                </c:pt>
                <c:pt idx="372">
                  <c:v>26.909999847412109</c:v>
                </c:pt>
                <c:pt idx="373">
                  <c:v>27.350000381469727</c:v>
                </c:pt>
                <c:pt idx="374">
                  <c:v>27</c:v>
                </c:pt>
                <c:pt idx="375">
                  <c:v>27.430000305175781</c:v>
                </c:pt>
                <c:pt idx="376">
                  <c:v>27.010000228881836</c:v>
                </c:pt>
                <c:pt idx="377">
                  <c:v>27.510000228881836</c:v>
                </c:pt>
                <c:pt idx="378">
                  <c:v>27.020000457763672</c:v>
                </c:pt>
                <c:pt idx="379">
                  <c:v>27.700000762939453</c:v>
                </c:pt>
                <c:pt idx="380">
                  <c:v>27.120000839233398</c:v>
                </c:pt>
                <c:pt idx="381">
                  <c:v>27.670000076293945</c:v>
                </c:pt>
                <c:pt idx="382">
                  <c:v>27.639999389648438</c:v>
                </c:pt>
                <c:pt idx="383">
                  <c:v>27.389999389648438</c:v>
                </c:pt>
                <c:pt idx="384">
                  <c:v>27.799999237060547</c:v>
                </c:pt>
                <c:pt idx="385">
                  <c:v>27.379999160766602</c:v>
                </c:pt>
                <c:pt idx="386">
                  <c:v>27.690000534057617</c:v>
                </c:pt>
                <c:pt idx="387">
                  <c:v>27.870000839233398</c:v>
                </c:pt>
                <c:pt idx="388">
                  <c:v>27.719999313354492</c:v>
                </c:pt>
                <c:pt idx="389">
                  <c:v>28.079999923706055</c:v>
                </c:pt>
                <c:pt idx="390">
                  <c:v>27.549999237060547</c:v>
                </c:pt>
                <c:pt idx="391">
                  <c:v>28.110000610351563</c:v>
                </c:pt>
                <c:pt idx="392">
                  <c:v>27.780000686645508</c:v>
                </c:pt>
                <c:pt idx="393">
                  <c:v>28.379999160766602</c:v>
                </c:pt>
                <c:pt idx="394">
                  <c:v>27.719999313354492</c:v>
                </c:pt>
                <c:pt idx="395">
                  <c:v>28.409999847412109</c:v>
                </c:pt>
                <c:pt idx="396">
                  <c:v>27.860000610351563</c:v>
                </c:pt>
                <c:pt idx="397">
                  <c:v>28.530000686645508</c:v>
                </c:pt>
                <c:pt idx="398">
                  <c:v>27.909999847412109</c:v>
                </c:pt>
                <c:pt idx="399">
                  <c:v>28.520000457763672</c:v>
                </c:pt>
                <c:pt idx="400">
                  <c:v>28.010000228881836</c:v>
                </c:pt>
                <c:pt idx="401">
                  <c:v>28.579999923706055</c:v>
                </c:pt>
                <c:pt idx="402">
                  <c:v>28.319999694824219</c:v>
                </c:pt>
                <c:pt idx="403">
                  <c:v>28.489999771118164</c:v>
                </c:pt>
                <c:pt idx="404">
                  <c:v>28.5</c:v>
                </c:pt>
                <c:pt idx="405">
                  <c:v>28.569999694824219</c:v>
                </c:pt>
                <c:pt idx="406">
                  <c:v>28.680000305175781</c:v>
                </c:pt>
                <c:pt idx="407">
                  <c:v>28.670000076293945</c:v>
                </c:pt>
                <c:pt idx="408">
                  <c:v>28.950000762939453</c:v>
                </c:pt>
                <c:pt idx="409">
                  <c:v>28.510000228881836</c:v>
                </c:pt>
                <c:pt idx="410">
                  <c:v>29.049999237060547</c:v>
                </c:pt>
                <c:pt idx="411">
                  <c:v>29.010000228881836</c:v>
                </c:pt>
                <c:pt idx="412">
                  <c:v>28.639999389648438</c:v>
                </c:pt>
                <c:pt idx="413">
                  <c:v>29.200000762939453</c:v>
                </c:pt>
                <c:pt idx="414">
                  <c:v>28.690000534057617</c:v>
                </c:pt>
                <c:pt idx="415">
                  <c:v>29.229999542236328</c:v>
                </c:pt>
                <c:pt idx="416">
                  <c:v>28.799999237060547</c:v>
                </c:pt>
                <c:pt idx="417">
                  <c:v>29.319999694824219</c:v>
                </c:pt>
                <c:pt idx="418">
                  <c:v>28.860000610351563</c:v>
                </c:pt>
                <c:pt idx="419">
                  <c:v>29.290000915527344</c:v>
                </c:pt>
                <c:pt idx="420">
                  <c:v>29.440000534057617</c:v>
                </c:pt>
                <c:pt idx="421">
                  <c:v>29.520000457763672</c:v>
                </c:pt>
                <c:pt idx="422">
                  <c:v>29.079999923706055</c:v>
                </c:pt>
                <c:pt idx="423">
                  <c:v>29.440000534057617</c:v>
                </c:pt>
                <c:pt idx="424">
                  <c:v>29.319999694824219</c:v>
                </c:pt>
                <c:pt idx="425">
                  <c:v>29.370000839233398</c:v>
                </c:pt>
                <c:pt idx="426">
                  <c:v>29.520000457763672</c:v>
                </c:pt>
                <c:pt idx="427">
                  <c:v>29.309999465942383</c:v>
                </c:pt>
                <c:pt idx="428">
                  <c:v>29.840000152587891</c:v>
                </c:pt>
                <c:pt idx="429">
                  <c:v>29.299999237060547</c:v>
                </c:pt>
                <c:pt idx="430">
                  <c:v>29.909999847412109</c:v>
                </c:pt>
                <c:pt idx="431">
                  <c:v>29.5</c:v>
                </c:pt>
                <c:pt idx="432">
                  <c:v>29.819999694824219</c:v>
                </c:pt>
                <c:pt idx="433">
                  <c:v>29.719999313354492</c:v>
                </c:pt>
                <c:pt idx="434">
                  <c:v>29.659999847412109</c:v>
                </c:pt>
                <c:pt idx="435">
                  <c:v>29.860000610351563</c:v>
                </c:pt>
                <c:pt idx="436">
                  <c:v>29.989999771118164</c:v>
                </c:pt>
                <c:pt idx="437">
                  <c:v>29.780000686645508</c:v>
                </c:pt>
                <c:pt idx="438">
                  <c:v>29.700000762939453</c:v>
                </c:pt>
                <c:pt idx="439">
                  <c:v>30.370000839233398</c:v>
                </c:pt>
                <c:pt idx="440">
                  <c:v>29.809999465942383</c:v>
                </c:pt>
                <c:pt idx="441">
                  <c:v>30.260000228881836</c:v>
                </c:pt>
                <c:pt idx="442">
                  <c:v>30.090000152587891</c:v>
                </c:pt>
                <c:pt idx="443">
                  <c:v>30.159999847412109</c:v>
                </c:pt>
                <c:pt idx="444">
                  <c:v>30.350000381469727</c:v>
                </c:pt>
                <c:pt idx="445">
                  <c:v>30.100000381469727</c:v>
                </c:pt>
                <c:pt idx="446">
                  <c:v>30.5</c:v>
                </c:pt>
                <c:pt idx="447">
                  <c:v>30.510000228881836</c:v>
                </c:pt>
                <c:pt idx="448">
                  <c:v>30.059999465942383</c:v>
                </c:pt>
                <c:pt idx="449">
                  <c:v>30.629999160766602</c:v>
                </c:pt>
                <c:pt idx="450">
                  <c:v>30.120000839233398</c:v>
                </c:pt>
                <c:pt idx="451">
                  <c:v>30.629999160766602</c:v>
                </c:pt>
                <c:pt idx="452">
                  <c:v>30.909999847412109</c:v>
                </c:pt>
                <c:pt idx="453">
                  <c:v>30.879999160766602</c:v>
                </c:pt>
                <c:pt idx="454">
                  <c:v>30.469999313354492</c:v>
                </c:pt>
                <c:pt idx="455">
                  <c:v>31.049999237060547</c:v>
                </c:pt>
                <c:pt idx="456">
                  <c:v>30.600000381469727</c:v>
                </c:pt>
                <c:pt idx="457">
                  <c:v>31</c:v>
                </c:pt>
                <c:pt idx="458">
                  <c:v>31.079999923706055</c:v>
                </c:pt>
                <c:pt idx="459">
                  <c:v>31.110000610351563</c:v>
                </c:pt>
                <c:pt idx="460">
                  <c:v>30.899999618530273</c:v>
                </c:pt>
                <c:pt idx="461">
                  <c:v>30.819999694824219</c:v>
                </c:pt>
                <c:pt idx="462">
                  <c:v>31.139999389648438</c:v>
                </c:pt>
                <c:pt idx="463">
                  <c:v>31.139999389648438</c:v>
                </c:pt>
                <c:pt idx="464">
                  <c:v>31.399999618530273</c:v>
                </c:pt>
                <c:pt idx="465">
                  <c:v>31.049999237060547</c:v>
                </c:pt>
                <c:pt idx="466">
                  <c:v>31.059999465942383</c:v>
                </c:pt>
                <c:pt idx="467">
                  <c:v>31.430000305175781</c:v>
                </c:pt>
                <c:pt idx="468">
                  <c:v>31.600000381469727</c:v>
                </c:pt>
                <c:pt idx="469">
                  <c:v>31.329999923706055</c:v>
                </c:pt>
                <c:pt idx="470">
                  <c:v>31.569999694824219</c:v>
                </c:pt>
                <c:pt idx="471">
                  <c:v>31.680000305175781</c:v>
                </c:pt>
                <c:pt idx="472">
                  <c:v>31.520000457763672</c:v>
                </c:pt>
                <c:pt idx="473">
                  <c:v>31.879999160766602</c:v>
                </c:pt>
                <c:pt idx="474">
                  <c:v>31.590000152587891</c:v>
                </c:pt>
                <c:pt idx="475">
                  <c:v>32.150001525878906</c:v>
                </c:pt>
                <c:pt idx="476">
                  <c:v>31.620000839233398</c:v>
                </c:pt>
                <c:pt idx="477">
                  <c:v>32.270000457763672</c:v>
                </c:pt>
                <c:pt idx="478">
                  <c:v>31.739999771118164</c:v>
                </c:pt>
                <c:pt idx="479">
                  <c:v>32.189998626708984</c:v>
                </c:pt>
                <c:pt idx="480">
                  <c:v>32.340000152587891</c:v>
                </c:pt>
                <c:pt idx="481">
                  <c:v>32</c:v>
                </c:pt>
                <c:pt idx="482">
                  <c:v>32.310001373291016</c:v>
                </c:pt>
                <c:pt idx="483">
                  <c:v>32.220001220703125</c:v>
                </c:pt>
                <c:pt idx="484">
                  <c:v>32.290000915527344</c:v>
                </c:pt>
                <c:pt idx="485">
                  <c:v>32.459999084472656</c:v>
                </c:pt>
                <c:pt idx="486">
                  <c:v>32.240001678466797</c:v>
                </c:pt>
                <c:pt idx="487">
                  <c:v>32.709999084472656</c:v>
                </c:pt>
                <c:pt idx="488">
                  <c:v>32.229999542236328</c:v>
                </c:pt>
                <c:pt idx="489">
                  <c:v>32.290000915527344</c:v>
                </c:pt>
                <c:pt idx="490">
                  <c:v>32.849998474121094</c:v>
                </c:pt>
                <c:pt idx="491">
                  <c:v>32.470001220703125</c:v>
                </c:pt>
                <c:pt idx="492">
                  <c:v>32.819999694824219</c:v>
                </c:pt>
                <c:pt idx="493">
                  <c:v>32.729999542236328</c:v>
                </c:pt>
                <c:pt idx="494">
                  <c:v>32.75</c:v>
                </c:pt>
                <c:pt idx="495">
                  <c:v>33.080001831054688</c:v>
                </c:pt>
                <c:pt idx="496">
                  <c:v>32.740001678466797</c:v>
                </c:pt>
                <c:pt idx="497">
                  <c:v>33.25</c:v>
                </c:pt>
                <c:pt idx="498">
                  <c:v>32.810001373291016</c:v>
                </c:pt>
                <c:pt idx="499">
                  <c:v>33.369998931884766</c:v>
                </c:pt>
                <c:pt idx="500">
                  <c:v>33.419998168945313</c:v>
                </c:pt>
                <c:pt idx="501">
                  <c:v>33.020000457763672</c:v>
                </c:pt>
                <c:pt idx="502">
                  <c:v>33.599998474121094</c:v>
                </c:pt>
                <c:pt idx="503">
                  <c:v>33.049999237060547</c:v>
                </c:pt>
                <c:pt idx="504">
                  <c:v>33.680000305175781</c:v>
                </c:pt>
                <c:pt idx="505">
                  <c:v>33.259998321533203</c:v>
                </c:pt>
                <c:pt idx="506">
                  <c:v>33.349998474121094</c:v>
                </c:pt>
                <c:pt idx="507">
                  <c:v>33.479999542236328</c:v>
                </c:pt>
                <c:pt idx="508">
                  <c:v>33.490001678466797</c:v>
                </c:pt>
                <c:pt idx="509">
                  <c:v>33.459999084472656</c:v>
                </c:pt>
                <c:pt idx="510">
                  <c:v>33.759998321533203</c:v>
                </c:pt>
                <c:pt idx="511">
                  <c:v>33.479999542236328</c:v>
                </c:pt>
                <c:pt idx="512">
                  <c:v>33.939998626708984</c:v>
                </c:pt>
                <c:pt idx="513">
                  <c:v>33.569999694824219</c:v>
                </c:pt>
                <c:pt idx="514">
                  <c:v>34.060001373291016</c:v>
                </c:pt>
                <c:pt idx="515">
                  <c:v>33.689998626708984</c:v>
                </c:pt>
                <c:pt idx="516">
                  <c:v>34.299999237060547</c:v>
                </c:pt>
                <c:pt idx="517">
                  <c:v>33.689998626708984</c:v>
                </c:pt>
                <c:pt idx="518">
                  <c:v>34.259998321533203</c:v>
                </c:pt>
                <c:pt idx="519">
                  <c:v>33.930000305175781</c:v>
                </c:pt>
                <c:pt idx="520">
                  <c:v>34.479999542236328</c:v>
                </c:pt>
                <c:pt idx="521">
                  <c:v>34.069999694824219</c:v>
                </c:pt>
                <c:pt idx="522">
                  <c:v>34.529998779296875</c:v>
                </c:pt>
                <c:pt idx="523">
                  <c:v>34.119998931884766</c:v>
                </c:pt>
                <c:pt idx="524">
                  <c:v>34.619998931884766</c:v>
                </c:pt>
                <c:pt idx="525">
                  <c:v>34.369998931884766</c:v>
                </c:pt>
                <c:pt idx="526">
                  <c:v>34.569999694824219</c:v>
                </c:pt>
                <c:pt idx="527">
                  <c:v>34.419998168945313</c:v>
                </c:pt>
                <c:pt idx="528">
                  <c:v>34.819999694824219</c:v>
                </c:pt>
                <c:pt idx="529">
                  <c:v>34.509998321533203</c:v>
                </c:pt>
                <c:pt idx="530">
                  <c:v>34.919998168945313</c:v>
                </c:pt>
                <c:pt idx="531">
                  <c:v>35.119998931884766</c:v>
                </c:pt>
                <c:pt idx="532">
                  <c:v>34.580001831054688</c:v>
                </c:pt>
                <c:pt idx="533">
                  <c:v>35.119998931884766</c:v>
                </c:pt>
                <c:pt idx="534">
                  <c:v>34.659999847412109</c:v>
                </c:pt>
                <c:pt idx="535">
                  <c:v>35.189998626708984</c:v>
                </c:pt>
                <c:pt idx="536">
                  <c:v>34.75</c:v>
                </c:pt>
                <c:pt idx="537">
                  <c:v>35.110000610351563</c:v>
                </c:pt>
                <c:pt idx="538">
                  <c:v>34.849998474121094</c:v>
                </c:pt>
                <c:pt idx="539">
                  <c:v>35.279998779296875</c:v>
                </c:pt>
                <c:pt idx="540">
                  <c:v>34.979999542236328</c:v>
                </c:pt>
                <c:pt idx="541">
                  <c:v>35.389999389648438</c:v>
                </c:pt>
                <c:pt idx="542">
                  <c:v>35.040000915527344</c:v>
                </c:pt>
                <c:pt idx="543">
                  <c:v>35.619998931884766</c:v>
                </c:pt>
                <c:pt idx="544">
                  <c:v>35.119998931884766</c:v>
                </c:pt>
                <c:pt idx="545">
                  <c:v>35.740001678466797</c:v>
                </c:pt>
                <c:pt idx="546">
                  <c:v>35.189998626708984</c:v>
                </c:pt>
                <c:pt idx="547">
                  <c:v>35.709999084472656</c:v>
                </c:pt>
                <c:pt idx="548">
                  <c:v>35.290000915527344</c:v>
                </c:pt>
                <c:pt idx="549">
                  <c:v>35.479999542236328</c:v>
                </c:pt>
                <c:pt idx="550">
                  <c:v>35.75</c:v>
                </c:pt>
                <c:pt idx="551">
                  <c:v>35.650001525878906</c:v>
                </c:pt>
                <c:pt idx="552">
                  <c:v>35.799999237060547</c:v>
                </c:pt>
                <c:pt idx="553">
                  <c:v>35.840000152587891</c:v>
                </c:pt>
                <c:pt idx="554">
                  <c:v>35.860000610351563</c:v>
                </c:pt>
                <c:pt idx="555">
                  <c:v>35.919998168945313</c:v>
                </c:pt>
                <c:pt idx="556">
                  <c:v>35.950000762939453</c:v>
                </c:pt>
                <c:pt idx="557">
                  <c:v>36.110000610351563</c:v>
                </c:pt>
                <c:pt idx="558">
                  <c:v>35.979999542236328</c:v>
                </c:pt>
                <c:pt idx="559">
                  <c:v>36.169998168945313</c:v>
                </c:pt>
                <c:pt idx="560">
                  <c:v>36.119998931884766</c:v>
                </c:pt>
                <c:pt idx="561">
                  <c:v>36.450000762939453</c:v>
                </c:pt>
                <c:pt idx="562">
                  <c:v>36.319999694824219</c:v>
                </c:pt>
                <c:pt idx="563">
                  <c:v>36.540000915527344</c:v>
                </c:pt>
                <c:pt idx="564">
                  <c:v>36.150001525878906</c:v>
                </c:pt>
                <c:pt idx="565">
                  <c:v>36.680000305175781</c:v>
                </c:pt>
                <c:pt idx="566">
                  <c:v>36.189998626708984</c:v>
                </c:pt>
                <c:pt idx="567">
                  <c:v>36.810001373291016</c:v>
                </c:pt>
                <c:pt idx="568">
                  <c:v>36.310001373291016</c:v>
                </c:pt>
                <c:pt idx="569">
                  <c:v>36.889999389648438</c:v>
                </c:pt>
                <c:pt idx="570">
                  <c:v>36.459999084472656</c:v>
                </c:pt>
                <c:pt idx="571">
                  <c:v>36.930000305175781</c:v>
                </c:pt>
                <c:pt idx="572">
                  <c:v>36.770000457763672</c:v>
                </c:pt>
                <c:pt idx="573">
                  <c:v>37.049999237060547</c:v>
                </c:pt>
                <c:pt idx="574">
                  <c:v>36.810001373291016</c:v>
                </c:pt>
                <c:pt idx="575">
                  <c:v>36.979999542236328</c:v>
                </c:pt>
                <c:pt idx="576">
                  <c:v>36.869998931884766</c:v>
                </c:pt>
                <c:pt idx="577">
                  <c:v>37.130001068115234</c:v>
                </c:pt>
                <c:pt idx="578">
                  <c:v>36.819999694824219</c:v>
                </c:pt>
                <c:pt idx="579">
                  <c:v>37.290000915527344</c:v>
                </c:pt>
                <c:pt idx="580">
                  <c:v>36.810001373291016</c:v>
                </c:pt>
                <c:pt idx="581">
                  <c:v>37.400001525878906</c:v>
                </c:pt>
                <c:pt idx="582">
                  <c:v>36.939998626708984</c:v>
                </c:pt>
                <c:pt idx="583">
                  <c:v>36.970001220703125</c:v>
                </c:pt>
                <c:pt idx="584">
                  <c:v>37.560001373291016</c:v>
                </c:pt>
                <c:pt idx="585">
                  <c:v>37.279998779296875</c:v>
                </c:pt>
                <c:pt idx="586">
                  <c:v>37.669998168945313</c:v>
                </c:pt>
                <c:pt idx="587">
                  <c:v>37.319999694824219</c:v>
                </c:pt>
                <c:pt idx="588">
                  <c:v>37.610000610351563</c:v>
                </c:pt>
                <c:pt idx="589">
                  <c:v>37.450000762939453</c:v>
                </c:pt>
                <c:pt idx="590">
                  <c:v>37.639999389648438</c:v>
                </c:pt>
                <c:pt idx="591">
                  <c:v>37.439998626708984</c:v>
                </c:pt>
                <c:pt idx="592">
                  <c:v>37.770000457763672</c:v>
                </c:pt>
                <c:pt idx="593">
                  <c:v>37.799999237060547</c:v>
                </c:pt>
                <c:pt idx="594">
                  <c:v>38.040000915527344</c:v>
                </c:pt>
                <c:pt idx="595">
                  <c:v>37.619998931884766</c:v>
                </c:pt>
                <c:pt idx="596">
                  <c:v>38.090000152587891</c:v>
                </c:pt>
                <c:pt idx="597">
                  <c:v>37.700000762939453</c:v>
                </c:pt>
                <c:pt idx="598">
                  <c:v>38.240001678466797</c:v>
                </c:pt>
                <c:pt idx="599">
                  <c:v>37.700000762939453</c:v>
                </c:pt>
                <c:pt idx="600">
                  <c:v>38.389999389648438</c:v>
                </c:pt>
                <c:pt idx="601">
                  <c:v>37.799999237060547</c:v>
                </c:pt>
                <c:pt idx="602">
                  <c:v>38.529998779296875</c:v>
                </c:pt>
                <c:pt idx="603">
                  <c:v>38.549999237060547</c:v>
                </c:pt>
                <c:pt idx="604">
                  <c:v>38.619998931884766</c:v>
                </c:pt>
                <c:pt idx="605">
                  <c:v>38.419998168945313</c:v>
                </c:pt>
                <c:pt idx="606">
                  <c:v>38.689998626708984</c:v>
                </c:pt>
                <c:pt idx="607">
                  <c:v>38.439998626708984</c:v>
                </c:pt>
                <c:pt idx="608">
                  <c:v>38.880001068115234</c:v>
                </c:pt>
                <c:pt idx="609">
                  <c:v>38.619998931884766</c:v>
                </c:pt>
                <c:pt idx="610">
                  <c:v>39.060001373291016</c:v>
                </c:pt>
                <c:pt idx="611">
                  <c:v>38.790000915527344</c:v>
                </c:pt>
                <c:pt idx="612">
                  <c:v>38.919998168945313</c:v>
                </c:pt>
                <c:pt idx="613">
                  <c:v>39.110000610351563</c:v>
                </c:pt>
                <c:pt idx="614">
                  <c:v>38.979999542236328</c:v>
                </c:pt>
                <c:pt idx="615">
                  <c:v>39.270000457763672</c:v>
                </c:pt>
                <c:pt idx="616">
                  <c:v>39.040000915527344</c:v>
                </c:pt>
                <c:pt idx="617">
                  <c:v>39.380001068115234</c:v>
                </c:pt>
                <c:pt idx="618">
                  <c:v>39.189998626708984</c:v>
                </c:pt>
                <c:pt idx="619">
                  <c:v>38.970001220703125</c:v>
                </c:pt>
                <c:pt idx="620">
                  <c:v>39.569999694824219</c:v>
                </c:pt>
                <c:pt idx="621">
                  <c:v>39.139999389648438</c:v>
                </c:pt>
                <c:pt idx="622">
                  <c:v>39.75</c:v>
                </c:pt>
                <c:pt idx="623">
                  <c:v>39.240001678466797</c:v>
                </c:pt>
                <c:pt idx="624">
                  <c:v>39.349998474121094</c:v>
                </c:pt>
                <c:pt idx="625">
                  <c:v>39.299999237060547</c:v>
                </c:pt>
                <c:pt idx="626">
                  <c:v>39.959999084472656</c:v>
                </c:pt>
                <c:pt idx="627">
                  <c:v>39.419998168945313</c:v>
                </c:pt>
                <c:pt idx="628">
                  <c:v>40.040000915527344</c:v>
                </c:pt>
                <c:pt idx="629">
                  <c:v>39.509998321533203</c:v>
                </c:pt>
                <c:pt idx="630">
                  <c:v>40.090000152587891</c:v>
                </c:pt>
                <c:pt idx="631">
                  <c:v>39.599998474121094</c:v>
                </c:pt>
                <c:pt idx="632">
                  <c:v>40.139999389648438</c:v>
                </c:pt>
                <c:pt idx="633">
                  <c:v>39.700000762939453</c:v>
                </c:pt>
                <c:pt idx="634">
                  <c:v>40.200000762939453</c:v>
                </c:pt>
                <c:pt idx="635">
                  <c:v>39.880001068115234</c:v>
                </c:pt>
                <c:pt idx="636">
                  <c:v>39.869998931884766</c:v>
                </c:pt>
                <c:pt idx="637">
                  <c:v>40.470001220703125</c:v>
                </c:pt>
                <c:pt idx="638">
                  <c:v>39.959999084472656</c:v>
                </c:pt>
                <c:pt idx="639">
                  <c:v>39.939998626708984</c:v>
                </c:pt>
                <c:pt idx="640">
                  <c:v>40.279998779296875</c:v>
                </c:pt>
                <c:pt idx="641">
                  <c:v>40.229999542236328</c:v>
                </c:pt>
                <c:pt idx="642">
                  <c:v>40.340000152587891</c:v>
                </c:pt>
                <c:pt idx="643">
                  <c:v>40.340000152587891</c:v>
                </c:pt>
                <c:pt idx="644">
                  <c:v>40.369998931884766</c:v>
                </c:pt>
                <c:pt idx="645">
                  <c:v>40.529998779296875</c:v>
                </c:pt>
                <c:pt idx="646">
                  <c:v>40.389999389648438</c:v>
                </c:pt>
                <c:pt idx="647">
                  <c:v>40.689998626708984</c:v>
                </c:pt>
                <c:pt idx="648">
                  <c:v>40.470001220703125</c:v>
                </c:pt>
                <c:pt idx="649">
                  <c:v>40.349998474121094</c:v>
                </c:pt>
                <c:pt idx="650">
                  <c:v>40.909999847412109</c:v>
                </c:pt>
                <c:pt idx="651">
                  <c:v>40.310001373291016</c:v>
                </c:pt>
                <c:pt idx="652">
                  <c:v>40.939998626708984</c:v>
                </c:pt>
                <c:pt idx="653">
                  <c:v>40.439998626708984</c:v>
                </c:pt>
                <c:pt idx="654">
                  <c:v>40.610000610351563</c:v>
                </c:pt>
                <c:pt idx="655">
                  <c:v>40.689998626708984</c:v>
                </c:pt>
                <c:pt idx="656">
                  <c:v>41.220001220703125</c:v>
                </c:pt>
                <c:pt idx="657">
                  <c:v>40.810001373291016</c:v>
                </c:pt>
                <c:pt idx="658">
                  <c:v>41.319999694824219</c:v>
                </c:pt>
                <c:pt idx="659">
                  <c:v>40.939998626708984</c:v>
                </c:pt>
                <c:pt idx="660">
                  <c:v>41.290000915527344</c:v>
                </c:pt>
                <c:pt idx="661">
                  <c:v>41.040000915527344</c:v>
                </c:pt>
                <c:pt idx="662">
                  <c:v>41.229999542236328</c:v>
                </c:pt>
                <c:pt idx="663">
                  <c:v>41.209999084472656</c:v>
                </c:pt>
                <c:pt idx="664">
                  <c:v>41.439998626708984</c:v>
                </c:pt>
                <c:pt idx="665">
                  <c:v>40.990001678466797</c:v>
                </c:pt>
                <c:pt idx="666">
                  <c:v>41.189998626708984</c:v>
                </c:pt>
                <c:pt idx="667">
                  <c:v>41.599998474121094</c:v>
                </c:pt>
                <c:pt idx="668">
                  <c:v>41.25</c:v>
                </c:pt>
                <c:pt idx="669">
                  <c:v>41.819999694824219</c:v>
                </c:pt>
                <c:pt idx="670">
                  <c:v>41.299999237060547</c:v>
                </c:pt>
                <c:pt idx="671">
                  <c:v>41.799999237060547</c:v>
                </c:pt>
                <c:pt idx="672">
                  <c:v>41.430000305175781</c:v>
                </c:pt>
                <c:pt idx="673">
                  <c:v>41.599998474121094</c:v>
                </c:pt>
                <c:pt idx="674">
                  <c:v>41.880001068115234</c:v>
                </c:pt>
                <c:pt idx="675">
                  <c:v>41.439998626708984</c:v>
                </c:pt>
                <c:pt idx="676">
                  <c:v>42.209999084472656</c:v>
                </c:pt>
                <c:pt idx="677">
                  <c:v>41.970001220703125</c:v>
                </c:pt>
                <c:pt idx="678">
                  <c:v>41.860000610351563</c:v>
                </c:pt>
                <c:pt idx="679">
                  <c:v>42.020000457763672</c:v>
                </c:pt>
                <c:pt idx="680">
                  <c:v>42.150001525878906</c:v>
                </c:pt>
                <c:pt idx="681">
                  <c:v>41.939998626708984</c:v>
                </c:pt>
                <c:pt idx="682">
                  <c:v>42.349998474121094</c:v>
                </c:pt>
                <c:pt idx="683">
                  <c:v>42.25</c:v>
                </c:pt>
                <c:pt idx="684">
                  <c:v>42.479999542236328</c:v>
                </c:pt>
                <c:pt idx="685">
                  <c:v>41.979999542236328</c:v>
                </c:pt>
                <c:pt idx="686">
                  <c:v>42.700000762939453</c:v>
                </c:pt>
                <c:pt idx="687">
                  <c:v>42.060001373291016</c:v>
                </c:pt>
                <c:pt idx="688">
                  <c:v>42.75</c:v>
                </c:pt>
                <c:pt idx="689">
                  <c:v>42.110000610351563</c:v>
                </c:pt>
                <c:pt idx="690">
                  <c:v>42.590000152587891</c:v>
                </c:pt>
                <c:pt idx="691">
                  <c:v>42.279998779296875</c:v>
                </c:pt>
                <c:pt idx="692">
                  <c:v>42.319999694824219</c:v>
                </c:pt>
                <c:pt idx="693">
                  <c:v>42.689998626708984</c:v>
                </c:pt>
                <c:pt idx="694">
                  <c:v>42.509998321533203</c:v>
                </c:pt>
                <c:pt idx="695">
                  <c:v>42.979999542236328</c:v>
                </c:pt>
                <c:pt idx="696">
                  <c:v>42.619998931884766</c:v>
                </c:pt>
                <c:pt idx="697">
                  <c:v>43.090000152587891</c:v>
                </c:pt>
                <c:pt idx="698">
                  <c:v>42.709999084472656</c:v>
                </c:pt>
                <c:pt idx="699">
                  <c:v>43.310001373291016</c:v>
                </c:pt>
                <c:pt idx="700">
                  <c:v>42.779998779296875</c:v>
                </c:pt>
                <c:pt idx="701">
                  <c:v>43.150001525878906</c:v>
                </c:pt>
                <c:pt idx="702">
                  <c:v>42.979999542236328</c:v>
                </c:pt>
                <c:pt idx="703">
                  <c:v>43.069999694824219</c:v>
                </c:pt>
                <c:pt idx="704">
                  <c:v>42.909999847412109</c:v>
                </c:pt>
                <c:pt idx="705">
                  <c:v>43.459999084472656</c:v>
                </c:pt>
                <c:pt idx="706">
                  <c:v>42.970001220703125</c:v>
                </c:pt>
                <c:pt idx="707">
                  <c:v>43.659999847412109</c:v>
                </c:pt>
                <c:pt idx="708">
                  <c:v>43.060001373291016</c:v>
                </c:pt>
                <c:pt idx="709">
                  <c:v>43.560001373291016</c:v>
                </c:pt>
                <c:pt idx="710">
                  <c:v>43.169998168945313</c:v>
                </c:pt>
                <c:pt idx="711">
                  <c:v>43.409999847412109</c:v>
                </c:pt>
                <c:pt idx="712">
                  <c:v>43.520000457763672</c:v>
                </c:pt>
                <c:pt idx="713">
                  <c:v>43.610000610351563</c:v>
                </c:pt>
                <c:pt idx="714">
                  <c:v>43.479999542236328</c:v>
                </c:pt>
                <c:pt idx="715">
                  <c:v>43.819999694824219</c:v>
                </c:pt>
                <c:pt idx="716">
                  <c:v>43.509998321533203</c:v>
                </c:pt>
                <c:pt idx="717">
                  <c:v>43.939998626708984</c:v>
                </c:pt>
                <c:pt idx="718">
                  <c:v>44.009998321533203</c:v>
                </c:pt>
                <c:pt idx="719">
                  <c:v>43.470001220703125</c:v>
                </c:pt>
                <c:pt idx="720">
                  <c:v>44.099998474121094</c:v>
                </c:pt>
                <c:pt idx="721">
                  <c:v>43.650001525878906</c:v>
                </c:pt>
                <c:pt idx="722">
                  <c:v>44.119998931884766</c:v>
                </c:pt>
                <c:pt idx="723">
                  <c:v>43.880001068115234</c:v>
                </c:pt>
                <c:pt idx="724">
                  <c:v>44.119998931884766</c:v>
                </c:pt>
                <c:pt idx="725">
                  <c:v>43.869998931884766</c:v>
                </c:pt>
                <c:pt idx="726">
                  <c:v>44.110000610351563</c:v>
                </c:pt>
                <c:pt idx="727">
                  <c:v>44.299999237060547</c:v>
                </c:pt>
                <c:pt idx="728">
                  <c:v>44.080001831054688</c:v>
                </c:pt>
                <c:pt idx="729">
                  <c:v>44.529998779296875</c:v>
                </c:pt>
                <c:pt idx="730">
                  <c:v>44.139999389648438</c:v>
                </c:pt>
                <c:pt idx="731">
                  <c:v>44.189998626708984</c:v>
                </c:pt>
                <c:pt idx="732">
                  <c:v>44.689998626708984</c:v>
                </c:pt>
                <c:pt idx="733">
                  <c:v>44.389999389648438</c:v>
                </c:pt>
                <c:pt idx="734">
                  <c:v>44.709999084472656</c:v>
                </c:pt>
                <c:pt idx="735">
                  <c:v>44.529998779296875</c:v>
                </c:pt>
                <c:pt idx="736">
                  <c:v>44.729999542236328</c:v>
                </c:pt>
                <c:pt idx="737">
                  <c:v>44.380001068115234</c:v>
                </c:pt>
                <c:pt idx="738">
                  <c:v>44.849998474121094</c:v>
                </c:pt>
                <c:pt idx="739">
                  <c:v>44.459999084472656</c:v>
                </c:pt>
                <c:pt idx="740">
                  <c:v>45</c:v>
                </c:pt>
                <c:pt idx="741">
                  <c:v>44.560001373291016</c:v>
                </c:pt>
                <c:pt idx="742">
                  <c:v>45.090000152587891</c:v>
                </c:pt>
                <c:pt idx="743">
                  <c:v>44.959999084472656</c:v>
                </c:pt>
                <c:pt idx="744">
                  <c:v>44.930000305175781</c:v>
                </c:pt>
                <c:pt idx="745">
                  <c:v>44.919998168945313</c:v>
                </c:pt>
                <c:pt idx="746">
                  <c:v>45.150001525878906</c:v>
                </c:pt>
                <c:pt idx="747">
                  <c:v>44.919998168945313</c:v>
                </c:pt>
                <c:pt idx="748">
                  <c:v>44.840000152587891</c:v>
                </c:pt>
                <c:pt idx="749">
                  <c:v>45.409999847412109</c:v>
                </c:pt>
                <c:pt idx="750">
                  <c:v>44.880001068115234</c:v>
                </c:pt>
                <c:pt idx="751">
                  <c:v>45.509998321533203</c:v>
                </c:pt>
                <c:pt idx="752">
                  <c:v>45.069999694824219</c:v>
                </c:pt>
                <c:pt idx="753">
                  <c:v>45.580001831054688</c:v>
                </c:pt>
                <c:pt idx="754">
                  <c:v>45.229999542236328</c:v>
                </c:pt>
                <c:pt idx="755">
                  <c:v>45.580001831054688</c:v>
                </c:pt>
                <c:pt idx="756">
                  <c:v>45.380001068115234</c:v>
                </c:pt>
                <c:pt idx="757">
                  <c:v>45.430000305175781</c:v>
                </c:pt>
                <c:pt idx="758">
                  <c:v>45.529998779296875</c:v>
                </c:pt>
                <c:pt idx="759">
                  <c:v>45.779998779296875</c:v>
                </c:pt>
                <c:pt idx="760">
                  <c:v>45.290000915527344</c:v>
                </c:pt>
                <c:pt idx="761">
                  <c:v>45.959999084472656</c:v>
                </c:pt>
                <c:pt idx="762">
                  <c:v>45.369998931884766</c:v>
                </c:pt>
                <c:pt idx="763">
                  <c:v>45.610000610351563</c:v>
                </c:pt>
                <c:pt idx="764">
                  <c:v>45.930000305175781</c:v>
                </c:pt>
                <c:pt idx="765">
                  <c:v>45.759998321533203</c:v>
                </c:pt>
                <c:pt idx="766">
                  <c:v>45.779998779296875</c:v>
                </c:pt>
                <c:pt idx="767">
                  <c:v>45.959999084472656</c:v>
                </c:pt>
                <c:pt idx="768">
                  <c:v>45.900001525878906</c:v>
                </c:pt>
                <c:pt idx="769">
                  <c:v>46.009998321533203</c:v>
                </c:pt>
                <c:pt idx="770">
                  <c:v>46.169998168945313</c:v>
                </c:pt>
                <c:pt idx="771">
                  <c:v>46</c:v>
                </c:pt>
                <c:pt idx="772">
                  <c:v>46.340000152587891</c:v>
                </c:pt>
                <c:pt idx="773">
                  <c:v>46.520000457763672</c:v>
                </c:pt>
                <c:pt idx="774">
                  <c:v>46</c:v>
                </c:pt>
                <c:pt idx="775">
                  <c:v>46.490001678466797</c:v>
                </c:pt>
                <c:pt idx="776">
                  <c:v>46.189998626708984</c:v>
                </c:pt>
                <c:pt idx="777">
                  <c:v>46.430000305175781</c:v>
                </c:pt>
                <c:pt idx="778">
                  <c:v>46.409999847412109</c:v>
                </c:pt>
                <c:pt idx="779">
                  <c:v>46.700000762939453</c:v>
                </c:pt>
                <c:pt idx="780">
                  <c:v>46.270000457763672</c:v>
                </c:pt>
                <c:pt idx="781">
                  <c:v>46.799999237060547</c:v>
                </c:pt>
                <c:pt idx="782">
                  <c:v>46.279998779296875</c:v>
                </c:pt>
                <c:pt idx="783">
                  <c:v>46.959999084472656</c:v>
                </c:pt>
                <c:pt idx="784">
                  <c:v>46.700000762939453</c:v>
                </c:pt>
                <c:pt idx="785">
                  <c:v>46.659999847412109</c:v>
                </c:pt>
                <c:pt idx="786">
                  <c:v>46.639999389648438</c:v>
                </c:pt>
                <c:pt idx="787">
                  <c:v>46.869998931884766</c:v>
                </c:pt>
                <c:pt idx="788">
                  <c:v>46.529998779296875</c:v>
                </c:pt>
                <c:pt idx="789">
                  <c:v>47.069999694824219</c:v>
                </c:pt>
                <c:pt idx="790">
                  <c:v>46.599998474121094</c:v>
                </c:pt>
                <c:pt idx="791">
                  <c:v>46.740001678466797</c:v>
                </c:pt>
                <c:pt idx="792">
                  <c:v>47.099998474121094</c:v>
                </c:pt>
                <c:pt idx="793">
                  <c:v>46.939998626708984</c:v>
                </c:pt>
                <c:pt idx="794">
                  <c:v>47.069999694824219</c:v>
                </c:pt>
                <c:pt idx="795">
                  <c:v>47.169998168945313</c:v>
                </c:pt>
                <c:pt idx="796">
                  <c:v>47.060001373291016</c:v>
                </c:pt>
                <c:pt idx="797">
                  <c:v>46.909999847412109</c:v>
                </c:pt>
                <c:pt idx="798">
                  <c:v>47.119998931884766</c:v>
                </c:pt>
                <c:pt idx="799">
                  <c:v>47.560001373291016</c:v>
                </c:pt>
                <c:pt idx="800">
                  <c:v>47.630001068115234</c:v>
                </c:pt>
                <c:pt idx="801">
                  <c:v>47.590000152587891</c:v>
                </c:pt>
                <c:pt idx="802">
                  <c:v>47.680000305175781</c:v>
                </c:pt>
                <c:pt idx="803">
                  <c:v>47.279998779296875</c:v>
                </c:pt>
                <c:pt idx="804">
                  <c:v>47.599998474121094</c:v>
                </c:pt>
                <c:pt idx="805">
                  <c:v>47.450000762939453</c:v>
                </c:pt>
                <c:pt idx="806">
                  <c:v>47.549999237060547</c:v>
                </c:pt>
                <c:pt idx="807">
                  <c:v>47.400001525878906</c:v>
                </c:pt>
                <c:pt idx="808">
                  <c:v>47.970001220703125</c:v>
                </c:pt>
                <c:pt idx="809">
                  <c:v>47.400001525878906</c:v>
                </c:pt>
                <c:pt idx="810">
                  <c:v>48</c:v>
                </c:pt>
                <c:pt idx="811">
                  <c:v>47.919998168945313</c:v>
                </c:pt>
                <c:pt idx="812">
                  <c:v>48.069999694824219</c:v>
                </c:pt>
                <c:pt idx="813">
                  <c:v>47.599998474121094</c:v>
                </c:pt>
                <c:pt idx="814">
                  <c:v>47.830001831054688</c:v>
                </c:pt>
                <c:pt idx="815">
                  <c:v>47.990001678466797</c:v>
                </c:pt>
                <c:pt idx="816">
                  <c:v>48.090000152587891</c:v>
                </c:pt>
                <c:pt idx="817">
                  <c:v>47.979999542236328</c:v>
                </c:pt>
                <c:pt idx="818">
                  <c:v>48.240001678466797</c:v>
                </c:pt>
                <c:pt idx="819">
                  <c:v>48.409999847412109</c:v>
                </c:pt>
                <c:pt idx="820">
                  <c:v>47.840000152587891</c:v>
                </c:pt>
                <c:pt idx="821">
                  <c:v>48.400001525878906</c:v>
                </c:pt>
                <c:pt idx="822">
                  <c:v>48.080001831054688</c:v>
                </c:pt>
                <c:pt idx="823">
                  <c:v>48.569999694824219</c:v>
                </c:pt>
                <c:pt idx="824">
                  <c:v>48.180000305175781</c:v>
                </c:pt>
                <c:pt idx="825">
                  <c:v>48.450000762939453</c:v>
                </c:pt>
                <c:pt idx="826">
                  <c:v>48.409999847412109</c:v>
                </c:pt>
                <c:pt idx="827">
                  <c:v>48.419998168945313</c:v>
                </c:pt>
                <c:pt idx="828">
                  <c:v>48.279998779296875</c:v>
                </c:pt>
                <c:pt idx="829">
                  <c:v>48.700000762939453</c:v>
                </c:pt>
                <c:pt idx="830">
                  <c:v>48.240001678466797</c:v>
                </c:pt>
                <c:pt idx="831">
                  <c:v>48.819999694824219</c:v>
                </c:pt>
                <c:pt idx="832">
                  <c:v>48.220001220703125</c:v>
                </c:pt>
                <c:pt idx="833">
                  <c:v>48.490001678466797</c:v>
                </c:pt>
                <c:pt idx="834">
                  <c:v>48.819999694824219</c:v>
                </c:pt>
                <c:pt idx="835">
                  <c:v>48.840000152587891</c:v>
                </c:pt>
                <c:pt idx="836">
                  <c:v>48.830001831054688</c:v>
                </c:pt>
                <c:pt idx="837">
                  <c:v>49.090000152587891</c:v>
                </c:pt>
                <c:pt idx="838">
                  <c:v>48.770000457763672</c:v>
                </c:pt>
                <c:pt idx="839">
                  <c:v>48.740001678466797</c:v>
                </c:pt>
                <c:pt idx="840">
                  <c:v>49.380001068115234</c:v>
                </c:pt>
                <c:pt idx="841">
                  <c:v>48.919998168945313</c:v>
                </c:pt>
                <c:pt idx="842">
                  <c:v>49.389999389648438</c:v>
                </c:pt>
                <c:pt idx="843">
                  <c:v>49.069999694824219</c:v>
                </c:pt>
                <c:pt idx="844">
                  <c:v>49.380001068115234</c:v>
                </c:pt>
                <c:pt idx="845">
                  <c:v>49.090000152587891</c:v>
                </c:pt>
                <c:pt idx="846">
                  <c:v>49.610000610351563</c:v>
                </c:pt>
                <c:pt idx="847">
                  <c:v>49.090000152587891</c:v>
                </c:pt>
                <c:pt idx="848">
                  <c:v>49.599998474121094</c:v>
                </c:pt>
                <c:pt idx="849">
                  <c:v>49.119998931884766</c:v>
                </c:pt>
                <c:pt idx="850">
                  <c:v>49.689998626708984</c:v>
                </c:pt>
                <c:pt idx="851">
                  <c:v>49.279998779296875</c:v>
                </c:pt>
                <c:pt idx="852">
                  <c:v>49.659999847412109</c:v>
                </c:pt>
                <c:pt idx="853">
                  <c:v>49.490001678466797</c:v>
                </c:pt>
                <c:pt idx="854">
                  <c:v>49.400001525878906</c:v>
                </c:pt>
                <c:pt idx="855">
                  <c:v>49.759998321533203</c:v>
                </c:pt>
                <c:pt idx="856">
                  <c:v>49.430000305175781</c:v>
                </c:pt>
                <c:pt idx="857">
                  <c:v>49.970001220703125</c:v>
                </c:pt>
                <c:pt idx="858">
                  <c:v>49.459999084472656</c:v>
                </c:pt>
                <c:pt idx="859">
                  <c:v>49.959999084472656</c:v>
                </c:pt>
                <c:pt idx="860">
                  <c:v>49.650001525878906</c:v>
                </c:pt>
                <c:pt idx="861">
                  <c:v>50.069999694824219</c:v>
                </c:pt>
                <c:pt idx="862">
                  <c:v>49.819999694824219</c:v>
                </c:pt>
                <c:pt idx="863">
                  <c:v>49.970001220703125</c:v>
                </c:pt>
                <c:pt idx="864">
                  <c:v>49.790000915527344</c:v>
                </c:pt>
                <c:pt idx="865">
                  <c:v>50.360000610351563</c:v>
                </c:pt>
                <c:pt idx="866">
                  <c:v>49.860000610351563</c:v>
                </c:pt>
                <c:pt idx="867">
                  <c:v>50.349998474121094</c:v>
                </c:pt>
                <c:pt idx="868">
                  <c:v>50.069999694824219</c:v>
                </c:pt>
                <c:pt idx="869">
                  <c:v>50.259998321533203</c:v>
                </c:pt>
                <c:pt idx="870">
                  <c:v>49.990001678466797</c:v>
                </c:pt>
                <c:pt idx="871">
                  <c:v>50.509998321533203</c:v>
                </c:pt>
                <c:pt idx="872">
                  <c:v>49.979999542236328</c:v>
                </c:pt>
                <c:pt idx="873">
                  <c:v>50.630001068115234</c:v>
                </c:pt>
                <c:pt idx="874">
                  <c:v>50.139999389648438</c:v>
                </c:pt>
                <c:pt idx="875">
                  <c:v>50.459999084472656</c:v>
                </c:pt>
                <c:pt idx="876">
                  <c:v>50.270000457763672</c:v>
                </c:pt>
                <c:pt idx="877">
                  <c:v>50.659999847412109</c:v>
                </c:pt>
                <c:pt idx="878">
                  <c:v>50.270000457763672</c:v>
                </c:pt>
                <c:pt idx="879">
                  <c:v>50.840000152587891</c:v>
                </c:pt>
                <c:pt idx="880">
                  <c:v>50.419998168945313</c:v>
                </c:pt>
                <c:pt idx="881">
                  <c:v>50.889999389648438</c:v>
                </c:pt>
                <c:pt idx="882">
                  <c:v>50.599998474121094</c:v>
                </c:pt>
                <c:pt idx="883">
                  <c:v>50.860000610351563</c:v>
                </c:pt>
                <c:pt idx="884">
                  <c:v>50.490001678466797</c:v>
                </c:pt>
                <c:pt idx="885">
                  <c:v>51.110000610351563</c:v>
                </c:pt>
                <c:pt idx="886">
                  <c:v>50.529998779296875</c:v>
                </c:pt>
                <c:pt idx="887">
                  <c:v>50.819999694824219</c:v>
                </c:pt>
                <c:pt idx="888">
                  <c:v>51</c:v>
                </c:pt>
                <c:pt idx="889">
                  <c:v>51.049999237060547</c:v>
                </c:pt>
                <c:pt idx="890">
                  <c:v>50.990001678466797</c:v>
                </c:pt>
                <c:pt idx="891">
                  <c:v>51.200000762939453</c:v>
                </c:pt>
                <c:pt idx="892">
                  <c:v>50.860000610351563</c:v>
                </c:pt>
                <c:pt idx="893">
                  <c:v>50.990001678466797</c:v>
                </c:pt>
                <c:pt idx="894">
                  <c:v>51.369998931884766</c:v>
                </c:pt>
                <c:pt idx="895">
                  <c:v>51.240001678466797</c:v>
                </c:pt>
                <c:pt idx="896">
                  <c:v>51.389999389648438</c:v>
                </c:pt>
                <c:pt idx="897">
                  <c:v>51.380001068115234</c:v>
                </c:pt>
                <c:pt idx="898">
                  <c:v>51.279998779296875</c:v>
                </c:pt>
                <c:pt idx="899">
                  <c:v>51.540000915527344</c:v>
                </c:pt>
                <c:pt idx="900">
                  <c:v>51.279998779296875</c:v>
                </c:pt>
                <c:pt idx="901">
                  <c:v>51.830001831054688</c:v>
                </c:pt>
                <c:pt idx="902">
                  <c:v>51.259998321533203</c:v>
                </c:pt>
                <c:pt idx="903">
                  <c:v>51.849998474121094</c:v>
                </c:pt>
                <c:pt idx="904">
                  <c:v>51.299999237060547</c:v>
                </c:pt>
                <c:pt idx="905">
                  <c:v>51.959999084472656</c:v>
                </c:pt>
                <c:pt idx="906">
                  <c:v>51.759998321533203</c:v>
                </c:pt>
                <c:pt idx="907">
                  <c:v>51.75</c:v>
                </c:pt>
                <c:pt idx="908">
                  <c:v>51.669998168945313</c:v>
                </c:pt>
                <c:pt idx="909">
                  <c:v>51.990001678466797</c:v>
                </c:pt>
                <c:pt idx="910">
                  <c:v>51.650001525878906</c:v>
                </c:pt>
                <c:pt idx="911">
                  <c:v>52.150001525878906</c:v>
                </c:pt>
                <c:pt idx="912">
                  <c:v>51.680000305175781</c:v>
                </c:pt>
                <c:pt idx="913">
                  <c:v>52.270000457763672</c:v>
                </c:pt>
                <c:pt idx="914">
                  <c:v>52.330001831054688</c:v>
                </c:pt>
                <c:pt idx="915">
                  <c:v>52.409999847412109</c:v>
                </c:pt>
                <c:pt idx="916">
                  <c:v>52.330001831054688</c:v>
                </c:pt>
                <c:pt idx="917">
                  <c:v>52.060001373291016</c:v>
                </c:pt>
                <c:pt idx="918">
                  <c:v>52.360000610351563</c:v>
                </c:pt>
                <c:pt idx="919">
                  <c:v>52.229999542236328</c:v>
                </c:pt>
                <c:pt idx="920">
                  <c:v>52.299999237060547</c:v>
                </c:pt>
                <c:pt idx="921">
                  <c:v>52.349998474121094</c:v>
                </c:pt>
                <c:pt idx="922">
                  <c:v>52.369998931884766</c:v>
                </c:pt>
                <c:pt idx="923">
                  <c:v>52.360000610351563</c:v>
                </c:pt>
                <c:pt idx="924">
                  <c:v>52.25</c:v>
                </c:pt>
                <c:pt idx="925">
                  <c:v>52.549999237060547</c:v>
                </c:pt>
                <c:pt idx="926">
                  <c:v>52.689998626708984</c:v>
                </c:pt>
                <c:pt idx="927">
                  <c:v>52.080001831054688</c:v>
                </c:pt>
                <c:pt idx="928">
                  <c:v>52.669998168945313</c:v>
                </c:pt>
                <c:pt idx="929">
                  <c:v>52.810001373291016</c:v>
                </c:pt>
                <c:pt idx="930">
                  <c:v>52.709999084472656</c:v>
                </c:pt>
                <c:pt idx="931">
                  <c:v>52.279998779296875</c:v>
                </c:pt>
                <c:pt idx="932">
                  <c:v>52.759998321533203</c:v>
                </c:pt>
                <c:pt idx="933">
                  <c:v>52.470001220703125</c:v>
                </c:pt>
                <c:pt idx="934">
                  <c:v>53.130001068115234</c:v>
                </c:pt>
                <c:pt idx="935">
                  <c:v>52.689998626708984</c:v>
                </c:pt>
                <c:pt idx="936">
                  <c:v>53.220001220703125</c:v>
                </c:pt>
                <c:pt idx="937">
                  <c:v>52.849998474121094</c:v>
                </c:pt>
                <c:pt idx="938">
                  <c:v>53.349998474121094</c:v>
                </c:pt>
                <c:pt idx="939">
                  <c:v>53.279998779296875</c:v>
                </c:pt>
                <c:pt idx="940">
                  <c:v>52.919998168945313</c:v>
                </c:pt>
                <c:pt idx="941">
                  <c:v>53.310001373291016</c:v>
                </c:pt>
                <c:pt idx="942">
                  <c:v>53.009998321533203</c:v>
                </c:pt>
                <c:pt idx="943">
                  <c:v>53.310001373291016</c:v>
                </c:pt>
                <c:pt idx="944">
                  <c:v>53.25</c:v>
                </c:pt>
                <c:pt idx="945">
                  <c:v>53.459999084472656</c:v>
                </c:pt>
                <c:pt idx="946">
                  <c:v>53.180000305175781</c:v>
                </c:pt>
                <c:pt idx="947">
                  <c:v>53.650001525878906</c:v>
                </c:pt>
                <c:pt idx="948">
                  <c:v>53.259998321533203</c:v>
                </c:pt>
                <c:pt idx="949">
                  <c:v>53.729999542236328</c:v>
                </c:pt>
                <c:pt idx="950">
                  <c:v>53.310001373291016</c:v>
                </c:pt>
                <c:pt idx="951">
                  <c:v>53.849998474121094</c:v>
                </c:pt>
                <c:pt idx="952">
                  <c:v>53.700000762939453</c:v>
                </c:pt>
                <c:pt idx="953">
                  <c:v>53.490001678466797</c:v>
                </c:pt>
                <c:pt idx="954">
                  <c:v>53.819999694824219</c:v>
                </c:pt>
                <c:pt idx="955">
                  <c:v>53.650001525878906</c:v>
                </c:pt>
                <c:pt idx="956">
                  <c:v>53.970001220703125</c:v>
                </c:pt>
                <c:pt idx="957">
                  <c:v>53.759998321533203</c:v>
                </c:pt>
                <c:pt idx="958">
                  <c:v>54</c:v>
                </c:pt>
                <c:pt idx="959">
                  <c:v>53.830001831054688</c:v>
                </c:pt>
                <c:pt idx="960">
                  <c:v>54.119998931884766</c:v>
                </c:pt>
                <c:pt idx="961">
                  <c:v>53.799999237060547</c:v>
                </c:pt>
                <c:pt idx="962">
                  <c:v>54.240001678466797</c:v>
                </c:pt>
                <c:pt idx="963">
                  <c:v>53.849998474121094</c:v>
                </c:pt>
                <c:pt idx="964">
                  <c:v>54.259998321533203</c:v>
                </c:pt>
                <c:pt idx="965">
                  <c:v>53.840000152587891</c:v>
                </c:pt>
                <c:pt idx="966">
                  <c:v>53.869998931884766</c:v>
                </c:pt>
                <c:pt idx="967">
                  <c:v>54.389999389648438</c:v>
                </c:pt>
                <c:pt idx="968">
                  <c:v>54.529998779296875</c:v>
                </c:pt>
                <c:pt idx="969">
                  <c:v>53.950000762939453</c:v>
                </c:pt>
                <c:pt idx="970">
                  <c:v>54.490001678466797</c:v>
                </c:pt>
                <c:pt idx="971">
                  <c:v>53.970001220703125</c:v>
                </c:pt>
                <c:pt idx="972">
                  <c:v>54.169998168945313</c:v>
                </c:pt>
                <c:pt idx="973">
                  <c:v>54.720001220703125</c:v>
                </c:pt>
                <c:pt idx="974">
                  <c:v>54.299999237060547</c:v>
                </c:pt>
                <c:pt idx="975">
                  <c:v>54.840000152587891</c:v>
                </c:pt>
                <c:pt idx="976">
                  <c:v>54.400001525878906</c:v>
                </c:pt>
                <c:pt idx="977">
                  <c:v>54.909999847412109</c:v>
                </c:pt>
                <c:pt idx="978">
                  <c:v>54.409999847412109</c:v>
                </c:pt>
                <c:pt idx="979">
                  <c:v>55.090000152587891</c:v>
                </c:pt>
                <c:pt idx="980">
                  <c:v>54.540000915527344</c:v>
                </c:pt>
                <c:pt idx="981">
                  <c:v>55.189998626708984</c:v>
                </c:pt>
                <c:pt idx="982">
                  <c:v>54.610000610351563</c:v>
                </c:pt>
                <c:pt idx="983">
                  <c:v>54.669998168945313</c:v>
                </c:pt>
                <c:pt idx="984">
                  <c:v>55.240001678466797</c:v>
                </c:pt>
                <c:pt idx="985">
                  <c:v>54.849998474121094</c:v>
                </c:pt>
                <c:pt idx="986">
                  <c:v>55.330001831054688</c:v>
                </c:pt>
                <c:pt idx="987">
                  <c:v>54.919998168945313</c:v>
                </c:pt>
                <c:pt idx="988">
                  <c:v>55.220001220703125</c:v>
                </c:pt>
                <c:pt idx="989">
                  <c:v>54.930000305175781</c:v>
                </c:pt>
                <c:pt idx="990">
                  <c:v>55.470001220703125</c:v>
                </c:pt>
                <c:pt idx="991">
                  <c:v>54.889999389648438</c:v>
                </c:pt>
                <c:pt idx="992">
                  <c:v>55.450000762939453</c:v>
                </c:pt>
                <c:pt idx="993">
                  <c:v>55.069999694824219</c:v>
                </c:pt>
                <c:pt idx="994">
                  <c:v>55.220001220703125</c:v>
                </c:pt>
                <c:pt idx="995">
                  <c:v>55.709999084472656</c:v>
                </c:pt>
                <c:pt idx="996">
                  <c:v>55.169998168945313</c:v>
                </c:pt>
                <c:pt idx="997">
                  <c:v>55.580001831054688</c:v>
                </c:pt>
                <c:pt idx="998">
                  <c:v>55.119998931884766</c:v>
                </c:pt>
                <c:pt idx="999">
                  <c:v>55.689998626708984</c:v>
                </c:pt>
                <c:pt idx="1000">
                  <c:v>55.299999237060547</c:v>
                </c:pt>
                <c:pt idx="1001">
                  <c:v>55.819999694824219</c:v>
                </c:pt>
                <c:pt idx="1002">
                  <c:v>55.369998931884766</c:v>
                </c:pt>
                <c:pt idx="1003">
                  <c:v>55.959999084472656</c:v>
                </c:pt>
                <c:pt idx="1004">
                  <c:v>55.389999389648438</c:v>
                </c:pt>
                <c:pt idx="1005">
                  <c:v>56.090000152587891</c:v>
                </c:pt>
                <c:pt idx="1006">
                  <c:v>55.569999694824219</c:v>
                </c:pt>
                <c:pt idx="1007">
                  <c:v>56.180000305175781</c:v>
                </c:pt>
                <c:pt idx="1008">
                  <c:v>55.759998321533203</c:v>
                </c:pt>
                <c:pt idx="1009">
                  <c:v>56.270000457763672</c:v>
                </c:pt>
                <c:pt idx="1010">
                  <c:v>55.759998321533203</c:v>
                </c:pt>
                <c:pt idx="1011">
                  <c:v>56.369998931884766</c:v>
                </c:pt>
                <c:pt idx="1012">
                  <c:v>55.830001831054688</c:v>
                </c:pt>
                <c:pt idx="1013">
                  <c:v>56.310001373291016</c:v>
                </c:pt>
                <c:pt idx="1014">
                  <c:v>56</c:v>
                </c:pt>
                <c:pt idx="1015">
                  <c:v>55.909999847412109</c:v>
                </c:pt>
                <c:pt idx="1016">
                  <c:v>56.360000610351563</c:v>
                </c:pt>
                <c:pt idx="1017">
                  <c:v>56.029998779296875</c:v>
                </c:pt>
                <c:pt idx="1018">
                  <c:v>56.439998626708984</c:v>
                </c:pt>
                <c:pt idx="1019">
                  <c:v>56.279998779296875</c:v>
                </c:pt>
                <c:pt idx="1020">
                  <c:v>56.549999237060547</c:v>
                </c:pt>
                <c:pt idx="1021">
                  <c:v>56.349998474121094</c:v>
                </c:pt>
                <c:pt idx="1022">
                  <c:v>56.610000610351563</c:v>
                </c:pt>
                <c:pt idx="1023">
                  <c:v>56.389999389648438</c:v>
                </c:pt>
                <c:pt idx="1024">
                  <c:v>56.689998626708984</c:v>
                </c:pt>
                <c:pt idx="1025">
                  <c:v>56.540000915527344</c:v>
                </c:pt>
                <c:pt idx="1026">
                  <c:v>56.720001220703125</c:v>
                </c:pt>
                <c:pt idx="1027">
                  <c:v>56.520000457763672</c:v>
                </c:pt>
                <c:pt idx="1028">
                  <c:v>56.779998779296875</c:v>
                </c:pt>
                <c:pt idx="1029">
                  <c:v>56.630001068115234</c:v>
                </c:pt>
                <c:pt idx="1030">
                  <c:v>56.830001831054688</c:v>
                </c:pt>
                <c:pt idx="1031">
                  <c:v>56.840000152587891</c:v>
                </c:pt>
                <c:pt idx="1032">
                  <c:v>56.970001220703125</c:v>
                </c:pt>
                <c:pt idx="1033">
                  <c:v>56.909999847412109</c:v>
                </c:pt>
                <c:pt idx="1034">
                  <c:v>56.919998168945313</c:v>
                </c:pt>
                <c:pt idx="1035">
                  <c:v>57.069999694824219</c:v>
                </c:pt>
                <c:pt idx="1036">
                  <c:v>56.959999084472656</c:v>
                </c:pt>
                <c:pt idx="1037">
                  <c:v>56.75</c:v>
                </c:pt>
                <c:pt idx="1038">
                  <c:v>57.189998626708984</c:v>
                </c:pt>
                <c:pt idx="1039">
                  <c:v>56.880001068115234</c:v>
                </c:pt>
                <c:pt idx="1040">
                  <c:v>57.439998626708984</c:v>
                </c:pt>
                <c:pt idx="1041">
                  <c:v>56.909999847412109</c:v>
                </c:pt>
                <c:pt idx="1042">
                  <c:v>57.430000305175781</c:v>
                </c:pt>
                <c:pt idx="1043">
                  <c:v>57.020000457763672</c:v>
                </c:pt>
                <c:pt idx="1044">
                  <c:v>57.569999694824219</c:v>
                </c:pt>
                <c:pt idx="1045">
                  <c:v>57.520000457763672</c:v>
                </c:pt>
                <c:pt idx="1046">
                  <c:v>57.119998931884766</c:v>
                </c:pt>
                <c:pt idx="1047">
                  <c:v>57.610000610351563</c:v>
                </c:pt>
                <c:pt idx="1048">
                  <c:v>57.689998626708984</c:v>
                </c:pt>
                <c:pt idx="1049">
                  <c:v>57.240001678466797</c:v>
                </c:pt>
                <c:pt idx="1050">
                  <c:v>57.840000152587891</c:v>
                </c:pt>
                <c:pt idx="1051">
                  <c:v>57.840000152587891</c:v>
                </c:pt>
                <c:pt idx="1052">
                  <c:v>57.310001373291016</c:v>
                </c:pt>
                <c:pt idx="1053">
                  <c:v>57.409999847412109</c:v>
                </c:pt>
                <c:pt idx="1054">
                  <c:v>57.490001678466797</c:v>
                </c:pt>
                <c:pt idx="1055">
                  <c:v>57.549999237060547</c:v>
                </c:pt>
                <c:pt idx="1056">
                  <c:v>57.680000305175781</c:v>
                </c:pt>
                <c:pt idx="1057">
                  <c:v>57.900001525878906</c:v>
                </c:pt>
                <c:pt idx="1058">
                  <c:v>57.790000915527344</c:v>
                </c:pt>
                <c:pt idx="1059">
                  <c:v>58.130001068115234</c:v>
                </c:pt>
                <c:pt idx="1060">
                  <c:v>58.200000762939453</c:v>
                </c:pt>
                <c:pt idx="1061">
                  <c:v>58.049999237060547</c:v>
                </c:pt>
                <c:pt idx="1062">
                  <c:v>58.130001068115234</c:v>
                </c:pt>
                <c:pt idx="1063">
                  <c:v>58.029998779296875</c:v>
                </c:pt>
                <c:pt idx="1064">
                  <c:v>58.209999084472656</c:v>
                </c:pt>
                <c:pt idx="1065">
                  <c:v>58.130001068115234</c:v>
                </c:pt>
                <c:pt idx="1066">
                  <c:v>58.340000152587891</c:v>
                </c:pt>
                <c:pt idx="1067">
                  <c:v>58.099998474121094</c:v>
                </c:pt>
                <c:pt idx="1068">
                  <c:v>58.479999542236328</c:v>
                </c:pt>
                <c:pt idx="1069">
                  <c:v>58.229999542236328</c:v>
                </c:pt>
                <c:pt idx="1070">
                  <c:v>58.669998168945313</c:v>
                </c:pt>
                <c:pt idx="1071">
                  <c:v>58.209999084472656</c:v>
                </c:pt>
                <c:pt idx="1072">
                  <c:v>58.830001831054688</c:v>
                </c:pt>
                <c:pt idx="1073">
                  <c:v>58.259998321533203</c:v>
                </c:pt>
                <c:pt idx="1074">
                  <c:v>58.799999237060547</c:v>
                </c:pt>
                <c:pt idx="1075">
                  <c:v>58.290000915527344</c:v>
                </c:pt>
                <c:pt idx="1076">
                  <c:v>58.880001068115234</c:v>
                </c:pt>
                <c:pt idx="1077">
                  <c:v>58.409999847412109</c:v>
                </c:pt>
                <c:pt idx="1078">
                  <c:v>58.919998168945313</c:v>
                </c:pt>
                <c:pt idx="1079">
                  <c:v>58.479999542236328</c:v>
                </c:pt>
                <c:pt idx="1080">
                  <c:v>58.909999847412109</c:v>
                </c:pt>
                <c:pt idx="1081">
                  <c:v>58.599998474121094</c:v>
                </c:pt>
                <c:pt idx="1082">
                  <c:v>58.970001220703125</c:v>
                </c:pt>
                <c:pt idx="1083">
                  <c:v>58.729999542236328</c:v>
                </c:pt>
                <c:pt idx="1084">
                  <c:v>59.099998474121094</c:v>
                </c:pt>
                <c:pt idx="1085">
                  <c:v>58.919998168945313</c:v>
                </c:pt>
                <c:pt idx="1086">
                  <c:v>58.950000762939453</c:v>
                </c:pt>
                <c:pt idx="1087">
                  <c:v>58.810001373291016</c:v>
                </c:pt>
                <c:pt idx="1088">
                  <c:v>59.240001678466797</c:v>
                </c:pt>
                <c:pt idx="1089">
                  <c:v>58.869998931884766</c:v>
                </c:pt>
                <c:pt idx="1090">
                  <c:v>59.490001678466797</c:v>
                </c:pt>
                <c:pt idx="1091">
                  <c:v>58.919998168945313</c:v>
                </c:pt>
                <c:pt idx="1092">
                  <c:v>59.509998321533203</c:v>
                </c:pt>
                <c:pt idx="1093">
                  <c:v>58.979999542236328</c:v>
                </c:pt>
                <c:pt idx="1094">
                  <c:v>59.590000152587891</c:v>
                </c:pt>
                <c:pt idx="1095">
                  <c:v>59.450000762939453</c:v>
                </c:pt>
                <c:pt idx="1096">
                  <c:v>59.139999389648438</c:v>
                </c:pt>
                <c:pt idx="1097">
                  <c:v>59.159999847412109</c:v>
                </c:pt>
                <c:pt idx="1098">
                  <c:v>59.790000915527344</c:v>
                </c:pt>
                <c:pt idx="1099">
                  <c:v>59.279998779296875</c:v>
                </c:pt>
                <c:pt idx="1100">
                  <c:v>59.770000457763672</c:v>
                </c:pt>
                <c:pt idx="1101">
                  <c:v>59.25</c:v>
                </c:pt>
                <c:pt idx="1102">
                  <c:v>59.819999694824219</c:v>
                </c:pt>
                <c:pt idx="1103">
                  <c:v>59.360000610351563</c:v>
                </c:pt>
                <c:pt idx="1104">
                  <c:v>59.869998931884766</c:v>
                </c:pt>
                <c:pt idx="1105">
                  <c:v>59.430000305175781</c:v>
                </c:pt>
                <c:pt idx="1106">
                  <c:v>59.930000305175781</c:v>
                </c:pt>
                <c:pt idx="1107">
                  <c:v>59.569999694824219</c:v>
                </c:pt>
                <c:pt idx="1108">
                  <c:v>60.040000915527344</c:v>
                </c:pt>
                <c:pt idx="1109">
                  <c:v>59.740001678466797</c:v>
                </c:pt>
                <c:pt idx="1110">
                  <c:v>60.229999542236328</c:v>
                </c:pt>
                <c:pt idx="1111">
                  <c:v>59.75</c:v>
                </c:pt>
                <c:pt idx="1112">
                  <c:v>60.259998321533203</c:v>
                </c:pt>
                <c:pt idx="1113">
                  <c:v>59.900001525878906</c:v>
                </c:pt>
                <c:pt idx="1114">
                  <c:v>60.069999694824219</c:v>
                </c:pt>
                <c:pt idx="1115">
                  <c:v>60.119998931884766</c:v>
                </c:pt>
                <c:pt idx="1116">
                  <c:v>60.119998931884766</c:v>
                </c:pt>
                <c:pt idx="1117">
                  <c:v>60.110000610351563</c:v>
                </c:pt>
                <c:pt idx="1118">
                  <c:v>60.310001373291016</c:v>
                </c:pt>
                <c:pt idx="1119">
                  <c:v>60.259998321533203</c:v>
                </c:pt>
                <c:pt idx="1120">
                  <c:v>60.360000610351563</c:v>
                </c:pt>
                <c:pt idx="1121">
                  <c:v>60.259998321533203</c:v>
                </c:pt>
                <c:pt idx="1122">
                  <c:v>60.099998474121094</c:v>
                </c:pt>
                <c:pt idx="1123">
                  <c:v>60.639999389648438</c:v>
                </c:pt>
                <c:pt idx="1124">
                  <c:v>60.569999694824219</c:v>
                </c:pt>
                <c:pt idx="1125">
                  <c:v>60.360000610351563</c:v>
                </c:pt>
                <c:pt idx="1126">
                  <c:v>60.599998474121094</c:v>
                </c:pt>
                <c:pt idx="1127">
                  <c:v>60.450000762939453</c:v>
                </c:pt>
                <c:pt idx="1128">
                  <c:v>60.509998321533203</c:v>
                </c:pt>
                <c:pt idx="1129">
                  <c:v>61.020000457763672</c:v>
                </c:pt>
                <c:pt idx="1130">
                  <c:v>60.549999237060547</c:v>
                </c:pt>
                <c:pt idx="1131">
                  <c:v>60.680000305175781</c:v>
                </c:pt>
                <c:pt idx="1132">
                  <c:v>60.650001525878906</c:v>
                </c:pt>
                <c:pt idx="1133">
                  <c:v>61.169998168945313</c:v>
                </c:pt>
                <c:pt idx="1134">
                  <c:v>60.650001525878906</c:v>
                </c:pt>
                <c:pt idx="1135">
                  <c:v>61.169998168945313</c:v>
                </c:pt>
                <c:pt idx="1136">
                  <c:v>60.720001220703125</c:v>
                </c:pt>
                <c:pt idx="1137">
                  <c:v>61.049999237060547</c:v>
                </c:pt>
                <c:pt idx="1138">
                  <c:v>61.200000762939453</c:v>
                </c:pt>
                <c:pt idx="1139">
                  <c:v>61.029998779296875</c:v>
                </c:pt>
                <c:pt idx="1140">
                  <c:v>61.259998321533203</c:v>
                </c:pt>
                <c:pt idx="1141">
                  <c:v>61.159999847412109</c:v>
                </c:pt>
                <c:pt idx="1142">
                  <c:v>61.330001831054688</c:v>
                </c:pt>
                <c:pt idx="1143">
                  <c:v>61.200000762939453</c:v>
                </c:pt>
                <c:pt idx="1144">
                  <c:v>61.409999847412109</c:v>
                </c:pt>
                <c:pt idx="1145">
                  <c:v>61.349998474121094</c:v>
                </c:pt>
                <c:pt idx="1146">
                  <c:v>61.400001525878906</c:v>
                </c:pt>
                <c:pt idx="1147">
                  <c:v>61.290000915527344</c:v>
                </c:pt>
                <c:pt idx="1148">
                  <c:v>61.700000762939453</c:v>
                </c:pt>
                <c:pt idx="1149">
                  <c:v>61.279998779296875</c:v>
                </c:pt>
                <c:pt idx="1150">
                  <c:v>61.529998779296875</c:v>
                </c:pt>
                <c:pt idx="1151">
                  <c:v>61.380001068115234</c:v>
                </c:pt>
                <c:pt idx="1152">
                  <c:v>61.630001068115234</c:v>
                </c:pt>
                <c:pt idx="1153">
                  <c:v>61.779998779296875</c:v>
                </c:pt>
                <c:pt idx="1154">
                  <c:v>61.709999084472656</c:v>
                </c:pt>
                <c:pt idx="1155">
                  <c:v>61.599998474121094</c:v>
                </c:pt>
                <c:pt idx="1156">
                  <c:v>62.029998779296875</c:v>
                </c:pt>
                <c:pt idx="1157">
                  <c:v>61.610000610351563</c:v>
                </c:pt>
                <c:pt idx="1158">
                  <c:v>62.139999389648438</c:v>
                </c:pt>
                <c:pt idx="1159">
                  <c:v>61.659999847412109</c:v>
                </c:pt>
                <c:pt idx="1160">
                  <c:v>62.229999542236328</c:v>
                </c:pt>
                <c:pt idx="1161">
                  <c:v>61.779998779296875</c:v>
                </c:pt>
                <c:pt idx="1162">
                  <c:v>62.349998474121094</c:v>
                </c:pt>
                <c:pt idx="1163">
                  <c:v>61.790000915527344</c:v>
                </c:pt>
                <c:pt idx="1164">
                  <c:v>62.389999389648438</c:v>
                </c:pt>
                <c:pt idx="1165">
                  <c:v>61.909999847412109</c:v>
                </c:pt>
                <c:pt idx="1166">
                  <c:v>62.549999237060547</c:v>
                </c:pt>
                <c:pt idx="1167">
                  <c:v>62.490001678466797</c:v>
                </c:pt>
                <c:pt idx="1168">
                  <c:v>62.630001068115234</c:v>
                </c:pt>
                <c:pt idx="1169">
                  <c:v>62.049999237060547</c:v>
                </c:pt>
                <c:pt idx="1170">
                  <c:v>62.680000305175781</c:v>
                </c:pt>
                <c:pt idx="1171">
                  <c:v>62.599998474121094</c:v>
                </c:pt>
                <c:pt idx="1172">
                  <c:v>62.330001831054688</c:v>
                </c:pt>
                <c:pt idx="1173">
                  <c:v>62.619998931884766</c:v>
                </c:pt>
                <c:pt idx="1174">
                  <c:v>62.349998474121094</c:v>
                </c:pt>
                <c:pt idx="1175">
                  <c:v>62.700000762939453</c:v>
                </c:pt>
                <c:pt idx="1176">
                  <c:v>62.520000457763672</c:v>
                </c:pt>
                <c:pt idx="1177">
                  <c:v>62.779998779296875</c:v>
                </c:pt>
                <c:pt idx="1178">
                  <c:v>63.009998321533203</c:v>
                </c:pt>
                <c:pt idx="1179">
                  <c:v>62.509998321533203</c:v>
                </c:pt>
                <c:pt idx="1180">
                  <c:v>63.040000915527344</c:v>
                </c:pt>
                <c:pt idx="1181">
                  <c:v>62.819999694824219</c:v>
                </c:pt>
                <c:pt idx="1182">
                  <c:v>62.900001525878906</c:v>
                </c:pt>
                <c:pt idx="1183">
                  <c:v>62.849998474121094</c:v>
                </c:pt>
                <c:pt idx="1184">
                  <c:v>63.090000152587891</c:v>
                </c:pt>
                <c:pt idx="1185">
                  <c:v>62.860000610351563</c:v>
                </c:pt>
                <c:pt idx="1186">
                  <c:v>63.180000305175781</c:v>
                </c:pt>
                <c:pt idx="1187">
                  <c:v>62.959999084472656</c:v>
                </c:pt>
                <c:pt idx="1188">
                  <c:v>63.299999237060547</c:v>
                </c:pt>
                <c:pt idx="1189">
                  <c:v>62.930000305175781</c:v>
                </c:pt>
                <c:pt idx="1190">
                  <c:v>63.520000457763672</c:v>
                </c:pt>
                <c:pt idx="1191">
                  <c:v>63</c:v>
                </c:pt>
                <c:pt idx="1192">
                  <c:v>63.610000610351563</c:v>
                </c:pt>
                <c:pt idx="1193">
                  <c:v>63</c:v>
                </c:pt>
                <c:pt idx="1194">
                  <c:v>63.509998321533203</c:v>
                </c:pt>
                <c:pt idx="1195">
                  <c:v>63.279998779296875</c:v>
                </c:pt>
                <c:pt idx="1196">
                  <c:v>63.700000762939453</c:v>
                </c:pt>
                <c:pt idx="1197">
                  <c:v>63.569999694824219</c:v>
                </c:pt>
                <c:pt idx="1198">
                  <c:v>63.529998779296875</c:v>
                </c:pt>
                <c:pt idx="1199">
                  <c:v>63.5</c:v>
                </c:pt>
                <c:pt idx="1200">
                  <c:v>63.819999694824219</c:v>
                </c:pt>
                <c:pt idx="1201">
                  <c:v>63.459999084472656</c:v>
                </c:pt>
                <c:pt idx="1202">
                  <c:v>64</c:v>
                </c:pt>
                <c:pt idx="1203">
                  <c:v>63.540000915527344</c:v>
                </c:pt>
                <c:pt idx="1204">
                  <c:v>64.080001831054688</c:v>
                </c:pt>
                <c:pt idx="1205">
                  <c:v>63.599998474121094</c:v>
                </c:pt>
                <c:pt idx="1206">
                  <c:v>64.230003356933594</c:v>
                </c:pt>
                <c:pt idx="1207">
                  <c:v>63.689998626708984</c:v>
                </c:pt>
                <c:pt idx="1208">
                  <c:v>63.869998931884766</c:v>
                </c:pt>
                <c:pt idx="1209">
                  <c:v>63.970001220703125</c:v>
                </c:pt>
                <c:pt idx="1210">
                  <c:v>64</c:v>
                </c:pt>
                <c:pt idx="1211">
                  <c:v>64.029998779296875</c:v>
                </c:pt>
                <c:pt idx="1212">
                  <c:v>64.209999084472656</c:v>
                </c:pt>
                <c:pt idx="1213">
                  <c:v>64</c:v>
                </c:pt>
                <c:pt idx="1214">
                  <c:v>64.290000915527344</c:v>
                </c:pt>
                <c:pt idx="1215">
                  <c:v>64.040000915527344</c:v>
                </c:pt>
                <c:pt idx="1216">
                  <c:v>64.489997863769531</c:v>
                </c:pt>
                <c:pt idx="1217">
                  <c:v>64.489997863769531</c:v>
                </c:pt>
                <c:pt idx="1218">
                  <c:v>64.110000610351563</c:v>
                </c:pt>
                <c:pt idx="1219">
                  <c:v>64.660003662109375</c:v>
                </c:pt>
                <c:pt idx="1220">
                  <c:v>64.269996643066406</c:v>
                </c:pt>
                <c:pt idx="1221">
                  <c:v>64.739997863769531</c:v>
                </c:pt>
                <c:pt idx="1222">
                  <c:v>64.459999084472656</c:v>
                </c:pt>
                <c:pt idx="1223">
                  <c:v>64.779998779296875</c:v>
                </c:pt>
                <c:pt idx="1224">
                  <c:v>64.5</c:v>
                </c:pt>
                <c:pt idx="1225">
                  <c:v>64.779998779296875</c:v>
                </c:pt>
                <c:pt idx="1226">
                  <c:v>64.680000305175781</c:v>
                </c:pt>
                <c:pt idx="1227">
                  <c:v>64.769996643066406</c:v>
                </c:pt>
                <c:pt idx="1228">
                  <c:v>64.75</c:v>
                </c:pt>
                <c:pt idx="1229">
                  <c:v>64.819999694824219</c:v>
                </c:pt>
                <c:pt idx="1230">
                  <c:v>64.569999694824219</c:v>
                </c:pt>
                <c:pt idx="1231">
                  <c:v>65.110000610351563</c:v>
                </c:pt>
                <c:pt idx="1232">
                  <c:v>64.739997863769531</c:v>
                </c:pt>
                <c:pt idx="1233">
                  <c:v>65.209999084472656</c:v>
                </c:pt>
                <c:pt idx="1234">
                  <c:v>64.790000915527344</c:v>
                </c:pt>
                <c:pt idx="1235">
                  <c:v>65.239997863769531</c:v>
                </c:pt>
                <c:pt idx="1236">
                  <c:v>64.839996337890625</c:v>
                </c:pt>
                <c:pt idx="1237">
                  <c:v>65.279998779296875</c:v>
                </c:pt>
                <c:pt idx="1238">
                  <c:v>64.870002746582031</c:v>
                </c:pt>
                <c:pt idx="1239">
                  <c:v>65.410003662109375</c:v>
                </c:pt>
                <c:pt idx="1240">
                  <c:v>65.480003356933594</c:v>
                </c:pt>
                <c:pt idx="1241">
                  <c:v>65.519996643066406</c:v>
                </c:pt>
                <c:pt idx="1242">
                  <c:v>65.5</c:v>
                </c:pt>
                <c:pt idx="1243">
                  <c:v>65.169998168945313</c:v>
                </c:pt>
                <c:pt idx="1244">
                  <c:v>65.519996643066406</c:v>
                </c:pt>
                <c:pt idx="1245">
                  <c:v>65.379997253417969</c:v>
                </c:pt>
                <c:pt idx="1246">
                  <c:v>65.370002746582031</c:v>
                </c:pt>
                <c:pt idx="1247">
                  <c:v>65.349998474121094</c:v>
                </c:pt>
                <c:pt idx="1248">
                  <c:v>65.75</c:v>
                </c:pt>
                <c:pt idx="1249">
                  <c:v>65.660003662109375</c:v>
                </c:pt>
                <c:pt idx="1250">
                  <c:v>65.449996948242188</c:v>
                </c:pt>
                <c:pt idx="1251">
                  <c:v>66.010002136230469</c:v>
                </c:pt>
                <c:pt idx="1252">
                  <c:v>66.040000915527344</c:v>
                </c:pt>
                <c:pt idx="1253">
                  <c:v>65.660003662109375</c:v>
                </c:pt>
                <c:pt idx="1254">
                  <c:v>65.699996948242188</c:v>
                </c:pt>
                <c:pt idx="1255">
                  <c:v>66.239997863769531</c:v>
                </c:pt>
                <c:pt idx="1256">
                  <c:v>65.69000244140625</c:v>
                </c:pt>
                <c:pt idx="1257">
                  <c:v>66.25</c:v>
                </c:pt>
                <c:pt idx="1258">
                  <c:v>65.860000610351563</c:v>
                </c:pt>
                <c:pt idx="1259">
                  <c:v>66.269996643066406</c:v>
                </c:pt>
                <c:pt idx="1260">
                  <c:v>66.099998474121094</c:v>
                </c:pt>
                <c:pt idx="1261">
                  <c:v>66.389999389648438</c:v>
                </c:pt>
                <c:pt idx="1262">
                  <c:v>66.129997253417969</c:v>
                </c:pt>
                <c:pt idx="1263">
                  <c:v>66.370002746582031</c:v>
                </c:pt>
                <c:pt idx="1264">
                  <c:v>66.120002746582031</c:v>
                </c:pt>
                <c:pt idx="1265">
                  <c:v>66.589996337890625</c:v>
                </c:pt>
                <c:pt idx="1266">
                  <c:v>66.209999084472656</c:v>
                </c:pt>
                <c:pt idx="1267">
                  <c:v>66.709999084472656</c:v>
                </c:pt>
                <c:pt idx="1268">
                  <c:v>66.180000305175781</c:v>
                </c:pt>
                <c:pt idx="1269">
                  <c:v>66.819999694824219</c:v>
                </c:pt>
                <c:pt idx="1270">
                  <c:v>66.819999694824219</c:v>
                </c:pt>
                <c:pt idx="1271">
                  <c:v>66.949996948242188</c:v>
                </c:pt>
                <c:pt idx="1272">
                  <c:v>66.790000915527344</c:v>
                </c:pt>
                <c:pt idx="1273">
                  <c:v>66.55999755859375</c:v>
                </c:pt>
                <c:pt idx="1274">
                  <c:v>66.720001220703125</c:v>
                </c:pt>
                <c:pt idx="1275">
                  <c:v>66.730003356933594</c:v>
                </c:pt>
                <c:pt idx="1276">
                  <c:v>66.760002136230469</c:v>
                </c:pt>
                <c:pt idx="1277">
                  <c:v>66.830001831054688</c:v>
                </c:pt>
                <c:pt idx="1278">
                  <c:v>66.760002136230469</c:v>
                </c:pt>
                <c:pt idx="1279">
                  <c:v>66.610000610351563</c:v>
                </c:pt>
                <c:pt idx="1280">
                  <c:v>67.110000610351563</c:v>
                </c:pt>
                <c:pt idx="1281">
                  <c:v>66.739997863769531</c:v>
                </c:pt>
                <c:pt idx="1282">
                  <c:v>67.160003662109375</c:v>
                </c:pt>
                <c:pt idx="1283">
                  <c:v>66.779998779296875</c:v>
                </c:pt>
                <c:pt idx="1284">
                  <c:v>67.19000244140625</c:v>
                </c:pt>
                <c:pt idx="1285">
                  <c:v>66.800003051757813</c:v>
                </c:pt>
                <c:pt idx="1286">
                  <c:v>67.25</c:v>
                </c:pt>
                <c:pt idx="1287">
                  <c:v>67.040000915527344</c:v>
                </c:pt>
                <c:pt idx="1288">
                  <c:v>67.379997253417969</c:v>
                </c:pt>
                <c:pt idx="1289">
                  <c:v>67.150001525878906</c:v>
                </c:pt>
                <c:pt idx="1290">
                  <c:v>67.360000610351563</c:v>
                </c:pt>
                <c:pt idx="1291">
                  <c:v>67.25</c:v>
                </c:pt>
                <c:pt idx="1292">
                  <c:v>67.489997863769531</c:v>
                </c:pt>
                <c:pt idx="1293">
                  <c:v>67.290000915527344</c:v>
                </c:pt>
                <c:pt idx="1294">
                  <c:v>67.610000610351563</c:v>
                </c:pt>
                <c:pt idx="1295">
                  <c:v>67.330001831054688</c:v>
                </c:pt>
                <c:pt idx="1296">
                  <c:v>67.739997863769531</c:v>
                </c:pt>
                <c:pt idx="1297">
                  <c:v>67.379997253417969</c:v>
                </c:pt>
                <c:pt idx="1298">
                  <c:v>67.279998779296875</c:v>
                </c:pt>
                <c:pt idx="1299">
                  <c:v>67.900001525878906</c:v>
                </c:pt>
                <c:pt idx="1300">
                  <c:v>67.44000244140625</c:v>
                </c:pt>
                <c:pt idx="1301">
                  <c:v>67.980003356933594</c:v>
                </c:pt>
                <c:pt idx="1302">
                  <c:v>67.510002136230469</c:v>
                </c:pt>
                <c:pt idx="1303">
                  <c:v>68.129997253417969</c:v>
                </c:pt>
                <c:pt idx="1304">
                  <c:v>67.629997253417969</c:v>
                </c:pt>
                <c:pt idx="1305">
                  <c:v>68.029998779296875</c:v>
                </c:pt>
                <c:pt idx="1306">
                  <c:v>67.839996337890625</c:v>
                </c:pt>
                <c:pt idx="1307">
                  <c:v>68.150001525878906</c:v>
                </c:pt>
                <c:pt idx="1308">
                  <c:v>67.959999084472656</c:v>
                </c:pt>
                <c:pt idx="1309">
                  <c:v>68.230003356933594</c:v>
                </c:pt>
                <c:pt idx="1310">
                  <c:v>67.930000305175781</c:v>
                </c:pt>
                <c:pt idx="1311">
                  <c:v>68.300003051757813</c:v>
                </c:pt>
                <c:pt idx="1312">
                  <c:v>68.010002136230469</c:v>
                </c:pt>
                <c:pt idx="1313">
                  <c:v>68.510002136230469</c:v>
                </c:pt>
                <c:pt idx="1314">
                  <c:v>68.040000915527344</c:v>
                </c:pt>
                <c:pt idx="1315">
                  <c:v>68.580001831054688</c:v>
                </c:pt>
                <c:pt idx="1316">
                  <c:v>68.139999389648438</c:v>
                </c:pt>
                <c:pt idx="1317">
                  <c:v>68.709999084472656</c:v>
                </c:pt>
                <c:pt idx="1318">
                  <c:v>68.290000915527344</c:v>
                </c:pt>
                <c:pt idx="1319">
                  <c:v>68.779998779296875</c:v>
                </c:pt>
                <c:pt idx="1320">
                  <c:v>68.269996643066406</c:v>
                </c:pt>
                <c:pt idx="1321">
                  <c:v>68.769996643066406</c:v>
                </c:pt>
                <c:pt idx="1322">
                  <c:v>68.449996948242188</c:v>
                </c:pt>
                <c:pt idx="1323">
                  <c:v>68.769996643066406</c:v>
                </c:pt>
                <c:pt idx="1324">
                  <c:v>68.55999755859375</c:v>
                </c:pt>
                <c:pt idx="1325">
                  <c:v>68.779998779296875</c:v>
                </c:pt>
                <c:pt idx="1326">
                  <c:v>68.709999084472656</c:v>
                </c:pt>
                <c:pt idx="1327">
                  <c:v>68.839996337890625</c:v>
                </c:pt>
                <c:pt idx="1328">
                  <c:v>68.879997253417969</c:v>
                </c:pt>
                <c:pt idx="1329">
                  <c:v>68.900001525878906</c:v>
                </c:pt>
                <c:pt idx="1330">
                  <c:v>69.120002746582031</c:v>
                </c:pt>
                <c:pt idx="1331">
                  <c:v>68.879997253417969</c:v>
                </c:pt>
                <c:pt idx="1332">
                  <c:v>68.819999694824219</c:v>
                </c:pt>
                <c:pt idx="1333">
                  <c:v>69.489997863769531</c:v>
                </c:pt>
                <c:pt idx="1334">
                  <c:v>68.900001525878906</c:v>
                </c:pt>
                <c:pt idx="1335">
                  <c:v>69.44000244140625</c:v>
                </c:pt>
                <c:pt idx="1336">
                  <c:v>68.949996948242188</c:v>
                </c:pt>
                <c:pt idx="1337">
                  <c:v>69.540000915527344</c:v>
                </c:pt>
                <c:pt idx="1338">
                  <c:v>69.25</c:v>
                </c:pt>
                <c:pt idx="1339">
                  <c:v>69.480003356933594</c:v>
                </c:pt>
                <c:pt idx="1340">
                  <c:v>69.360000610351563</c:v>
                </c:pt>
                <c:pt idx="1341">
                  <c:v>69.529998779296875</c:v>
                </c:pt>
                <c:pt idx="1342">
                  <c:v>69.519996643066406</c:v>
                </c:pt>
                <c:pt idx="1343">
                  <c:v>69.849998474121094</c:v>
                </c:pt>
                <c:pt idx="1344">
                  <c:v>69.30999755859375</c:v>
                </c:pt>
                <c:pt idx="1345">
                  <c:v>69.94000244140625</c:v>
                </c:pt>
                <c:pt idx="1346">
                  <c:v>69.410003662109375</c:v>
                </c:pt>
                <c:pt idx="1347">
                  <c:v>70.069999694824219</c:v>
                </c:pt>
                <c:pt idx="1348">
                  <c:v>69.459999084472656</c:v>
                </c:pt>
                <c:pt idx="1349">
                  <c:v>70.050003051757813</c:v>
                </c:pt>
                <c:pt idx="1350">
                  <c:v>69.610000610351563</c:v>
                </c:pt>
                <c:pt idx="1351">
                  <c:v>70.099998474121094</c:v>
                </c:pt>
                <c:pt idx="1352">
                  <c:v>69.800003051757813</c:v>
                </c:pt>
                <c:pt idx="1353">
                  <c:v>70.169998168945313</c:v>
                </c:pt>
                <c:pt idx="1354">
                  <c:v>70.040000915527344</c:v>
                </c:pt>
                <c:pt idx="1355">
                  <c:v>69.989997863769531</c:v>
                </c:pt>
                <c:pt idx="1356">
                  <c:v>70.30999755859375</c:v>
                </c:pt>
                <c:pt idx="1357">
                  <c:v>70.239997863769531</c:v>
                </c:pt>
                <c:pt idx="1358">
                  <c:v>70.279998779296875</c:v>
                </c:pt>
                <c:pt idx="1359">
                  <c:v>70.400001525878906</c:v>
                </c:pt>
                <c:pt idx="1360">
                  <c:v>70.209999084472656</c:v>
                </c:pt>
                <c:pt idx="1361">
                  <c:v>70.510002136230469</c:v>
                </c:pt>
                <c:pt idx="1362">
                  <c:v>70.209999084472656</c:v>
                </c:pt>
                <c:pt idx="1363">
                  <c:v>70.650001525878906</c:v>
                </c:pt>
                <c:pt idx="1364">
                  <c:v>70.290000915527344</c:v>
                </c:pt>
                <c:pt idx="1365">
                  <c:v>70.830001831054688</c:v>
                </c:pt>
                <c:pt idx="1366">
                  <c:v>70.44000244140625</c:v>
                </c:pt>
                <c:pt idx="1367">
                  <c:v>70.910003662109375</c:v>
                </c:pt>
                <c:pt idx="1368">
                  <c:v>70.550003051757813</c:v>
                </c:pt>
                <c:pt idx="1369">
                  <c:v>71.050003051757813</c:v>
                </c:pt>
                <c:pt idx="1370">
                  <c:v>70.980003356933594</c:v>
                </c:pt>
                <c:pt idx="1371">
                  <c:v>71.180000305175781</c:v>
                </c:pt>
                <c:pt idx="1372">
                  <c:v>70.989997863769531</c:v>
                </c:pt>
                <c:pt idx="1373">
                  <c:v>70.930000305175781</c:v>
                </c:pt>
                <c:pt idx="1374">
                  <c:v>70.889999389648438</c:v>
                </c:pt>
                <c:pt idx="1375">
                  <c:v>71.099998474121094</c:v>
                </c:pt>
                <c:pt idx="1376">
                  <c:v>70.970001220703125</c:v>
                </c:pt>
                <c:pt idx="1377">
                  <c:v>71.260002136230469</c:v>
                </c:pt>
                <c:pt idx="1378">
                  <c:v>70.94000244140625</c:v>
                </c:pt>
                <c:pt idx="1379">
                  <c:v>71.419998168945313</c:v>
                </c:pt>
                <c:pt idx="1380">
                  <c:v>71.050003051757813</c:v>
                </c:pt>
                <c:pt idx="1381">
                  <c:v>71.459999084472656</c:v>
                </c:pt>
                <c:pt idx="1382">
                  <c:v>70.949996948242188</c:v>
                </c:pt>
                <c:pt idx="1383">
                  <c:v>71.540000915527344</c:v>
                </c:pt>
                <c:pt idx="1384">
                  <c:v>71.120002746582031</c:v>
                </c:pt>
                <c:pt idx="1385">
                  <c:v>71.730003356933594</c:v>
                </c:pt>
                <c:pt idx="1386">
                  <c:v>71.629997253417969</c:v>
                </c:pt>
                <c:pt idx="1387">
                  <c:v>71.449996948242188</c:v>
                </c:pt>
                <c:pt idx="1388">
                  <c:v>71.660003662109375</c:v>
                </c:pt>
                <c:pt idx="1389">
                  <c:v>71.55999755859375</c:v>
                </c:pt>
                <c:pt idx="1390">
                  <c:v>71.550003051757813</c:v>
                </c:pt>
                <c:pt idx="1391">
                  <c:v>71.669998168945313</c:v>
                </c:pt>
                <c:pt idx="1392">
                  <c:v>71.55999755859375</c:v>
                </c:pt>
                <c:pt idx="1393">
                  <c:v>71.900001525878906</c:v>
                </c:pt>
                <c:pt idx="1394">
                  <c:v>72.160003662109375</c:v>
                </c:pt>
                <c:pt idx="1395">
                  <c:v>71.620002746582031</c:v>
                </c:pt>
                <c:pt idx="1396">
                  <c:v>72.180000305175781</c:v>
                </c:pt>
                <c:pt idx="1397">
                  <c:v>71.730003356933594</c:v>
                </c:pt>
                <c:pt idx="1398">
                  <c:v>72.389999389648438</c:v>
                </c:pt>
                <c:pt idx="1399">
                  <c:v>71.739997863769531</c:v>
                </c:pt>
                <c:pt idx="1400">
                  <c:v>72.300003051757813</c:v>
                </c:pt>
                <c:pt idx="1401">
                  <c:v>71.879997253417969</c:v>
                </c:pt>
                <c:pt idx="1402">
                  <c:v>72.389999389648438</c:v>
                </c:pt>
                <c:pt idx="1403">
                  <c:v>72.050003051757813</c:v>
                </c:pt>
                <c:pt idx="1404">
                  <c:v>72.389999389648438</c:v>
                </c:pt>
                <c:pt idx="1405">
                  <c:v>72.150001525878906</c:v>
                </c:pt>
                <c:pt idx="1406">
                  <c:v>72.459999084472656</c:v>
                </c:pt>
                <c:pt idx="1407">
                  <c:v>72.430000305175781</c:v>
                </c:pt>
                <c:pt idx="1408">
                  <c:v>72.410003662109375</c:v>
                </c:pt>
                <c:pt idx="1409">
                  <c:v>72.510002136230469</c:v>
                </c:pt>
                <c:pt idx="1410">
                  <c:v>72.760002136230469</c:v>
                </c:pt>
                <c:pt idx="1411">
                  <c:v>72.360000610351563</c:v>
                </c:pt>
                <c:pt idx="1412">
                  <c:v>72.94000244140625</c:v>
                </c:pt>
                <c:pt idx="1413">
                  <c:v>72.419998168945313</c:v>
                </c:pt>
                <c:pt idx="1414">
                  <c:v>73.080001831054688</c:v>
                </c:pt>
                <c:pt idx="1415">
                  <c:v>72.519996643066406</c:v>
                </c:pt>
                <c:pt idx="1416">
                  <c:v>72.589996337890625</c:v>
                </c:pt>
                <c:pt idx="1417">
                  <c:v>72.699996948242188</c:v>
                </c:pt>
                <c:pt idx="1418">
                  <c:v>72.779998779296875</c:v>
                </c:pt>
                <c:pt idx="1419">
                  <c:v>72.879997253417969</c:v>
                </c:pt>
                <c:pt idx="1420">
                  <c:v>72.910003662109375</c:v>
                </c:pt>
                <c:pt idx="1421">
                  <c:v>72.949996948242188</c:v>
                </c:pt>
                <c:pt idx="1422">
                  <c:v>73.139999389648438</c:v>
                </c:pt>
                <c:pt idx="1423">
                  <c:v>72.959999084472656</c:v>
                </c:pt>
                <c:pt idx="1424">
                  <c:v>73.239997863769531</c:v>
                </c:pt>
                <c:pt idx="1425">
                  <c:v>72.989997863769531</c:v>
                </c:pt>
                <c:pt idx="1426">
                  <c:v>73.209999084472656</c:v>
                </c:pt>
                <c:pt idx="1427">
                  <c:v>73.069999694824219</c:v>
                </c:pt>
                <c:pt idx="1428">
                  <c:v>72.980003356933594</c:v>
                </c:pt>
                <c:pt idx="1429">
                  <c:v>73.55999755859375</c:v>
                </c:pt>
                <c:pt idx="1430">
                  <c:v>73.139999389648438</c:v>
                </c:pt>
                <c:pt idx="1431">
                  <c:v>73.650001525878906</c:v>
                </c:pt>
                <c:pt idx="1432">
                  <c:v>73.239997863769531</c:v>
                </c:pt>
                <c:pt idx="1433">
                  <c:v>73.699996948242188</c:v>
                </c:pt>
                <c:pt idx="1434">
                  <c:v>73.169998168945313</c:v>
                </c:pt>
                <c:pt idx="1435">
                  <c:v>73.699996948242188</c:v>
                </c:pt>
                <c:pt idx="1436">
                  <c:v>73.230003356933594</c:v>
                </c:pt>
                <c:pt idx="1437">
                  <c:v>73.720001220703125</c:v>
                </c:pt>
                <c:pt idx="1438">
                  <c:v>73.30999755859375</c:v>
                </c:pt>
                <c:pt idx="1439">
                  <c:v>73.5</c:v>
                </c:pt>
                <c:pt idx="1440">
                  <c:v>73.709999084472656</c:v>
                </c:pt>
                <c:pt idx="1441">
                  <c:v>73.75</c:v>
                </c:pt>
                <c:pt idx="1442">
                  <c:v>73.720001220703125</c:v>
                </c:pt>
                <c:pt idx="1443">
                  <c:v>73.889999389648438</c:v>
                </c:pt>
                <c:pt idx="1444">
                  <c:v>73.830001831054688</c:v>
                </c:pt>
                <c:pt idx="1445">
                  <c:v>73.959999084472656</c:v>
                </c:pt>
                <c:pt idx="1446">
                  <c:v>73.769996643066406</c:v>
                </c:pt>
                <c:pt idx="1447">
                  <c:v>74.19000244140625</c:v>
                </c:pt>
                <c:pt idx="1448">
                  <c:v>73.849998474121094</c:v>
                </c:pt>
                <c:pt idx="1449">
                  <c:v>74.339996337890625</c:v>
                </c:pt>
                <c:pt idx="1450">
                  <c:v>73.860000610351563</c:v>
                </c:pt>
                <c:pt idx="1451">
                  <c:v>74.319999694824219</c:v>
                </c:pt>
                <c:pt idx="1452">
                  <c:v>74.430000305175781</c:v>
                </c:pt>
                <c:pt idx="1453">
                  <c:v>73.980003356933594</c:v>
                </c:pt>
                <c:pt idx="1454">
                  <c:v>74.55999755859375</c:v>
                </c:pt>
                <c:pt idx="1455">
                  <c:v>74.019996643066406</c:v>
                </c:pt>
                <c:pt idx="1456">
                  <c:v>74.540000915527344</c:v>
                </c:pt>
                <c:pt idx="1457">
                  <c:v>73.989997863769531</c:v>
                </c:pt>
                <c:pt idx="1458">
                  <c:v>74.620002746582031</c:v>
                </c:pt>
                <c:pt idx="1459">
                  <c:v>74.050003051757813</c:v>
                </c:pt>
                <c:pt idx="1460">
                  <c:v>74.370002746582031</c:v>
                </c:pt>
                <c:pt idx="1461">
                  <c:v>74.669998168945313</c:v>
                </c:pt>
                <c:pt idx="1462">
                  <c:v>74.459999084472656</c:v>
                </c:pt>
                <c:pt idx="1463">
                  <c:v>74.699996948242188</c:v>
                </c:pt>
                <c:pt idx="1464">
                  <c:v>74.610000610351563</c:v>
                </c:pt>
                <c:pt idx="1465">
                  <c:v>74.819999694824219</c:v>
                </c:pt>
                <c:pt idx="1466">
                  <c:v>74.790000915527344</c:v>
                </c:pt>
                <c:pt idx="1467">
                  <c:v>75.05999755859375</c:v>
                </c:pt>
                <c:pt idx="1468">
                  <c:v>74.569999694824219</c:v>
                </c:pt>
                <c:pt idx="1469">
                  <c:v>75.169998168945313</c:v>
                </c:pt>
                <c:pt idx="1470">
                  <c:v>74.620002746582031</c:v>
                </c:pt>
                <c:pt idx="1471">
                  <c:v>75.25</c:v>
                </c:pt>
                <c:pt idx="1472">
                  <c:v>74.730003356933594</c:v>
                </c:pt>
                <c:pt idx="1473">
                  <c:v>74.779998779296875</c:v>
                </c:pt>
                <c:pt idx="1474">
                  <c:v>75.220001220703125</c:v>
                </c:pt>
                <c:pt idx="1475">
                  <c:v>74.930000305175781</c:v>
                </c:pt>
                <c:pt idx="1476">
                  <c:v>75.19000244140625</c:v>
                </c:pt>
                <c:pt idx="1477">
                  <c:v>75.099998474121094</c:v>
                </c:pt>
                <c:pt idx="1478">
                  <c:v>75.129997253417969</c:v>
                </c:pt>
                <c:pt idx="1479">
                  <c:v>75.19000244140625</c:v>
                </c:pt>
                <c:pt idx="1480">
                  <c:v>75.230003356933594</c:v>
                </c:pt>
                <c:pt idx="1481">
                  <c:v>75.370002746582031</c:v>
                </c:pt>
                <c:pt idx="1482">
                  <c:v>75.110000610351563</c:v>
                </c:pt>
                <c:pt idx="1483">
                  <c:v>75.660003662109375</c:v>
                </c:pt>
                <c:pt idx="1484">
                  <c:v>75.199996948242188</c:v>
                </c:pt>
                <c:pt idx="1485">
                  <c:v>75.739997863769531</c:v>
                </c:pt>
                <c:pt idx="1486">
                  <c:v>75.300003051757813</c:v>
                </c:pt>
                <c:pt idx="1487">
                  <c:v>75.830001831054688</c:v>
                </c:pt>
                <c:pt idx="1488">
                  <c:v>75.360000610351563</c:v>
                </c:pt>
                <c:pt idx="1489">
                  <c:v>75.889999389648438</c:v>
                </c:pt>
                <c:pt idx="1490">
                  <c:v>75.419998168945313</c:v>
                </c:pt>
                <c:pt idx="1491">
                  <c:v>75.569999694824219</c:v>
                </c:pt>
                <c:pt idx="1492">
                  <c:v>75.589996337890625</c:v>
                </c:pt>
                <c:pt idx="1493">
                  <c:v>75.760002136230469</c:v>
                </c:pt>
                <c:pt idx="1494">
                  <c:v>75.760002136230469</c:v>
                </c:pt>
                <c:pt idx="1495">
                  <c:v>75.900001525878906</c:v>
                </c:pt>
                <c:pt idx="1496">
                  <c:v>75.790000915527344</c:v>
                </c:pt>
                <c:pt idx="1497">
                  <c:v>76.050003051757813</c:v>
                </c:pt>
                <c:pt idx="1498">
                  <c:v>75.75</c:v>
                </c:pt>
                <c:pt idx="1499">
                  <c:v>76.099998474121094</c:v>
                </c:pt>
                <c:pt idx="1500">
                  <c:v>76.25</c:v>
                </c:pt>
                <c:pt idx="1501">
                  <c:v>75.870002746582031</c:v>
                </c:pt>
                <c:pt idx="1502">
                  <c:v>76.330001831054688</c:v>
                </c:pt>
                <c:pt idx="1503">
                  <c:v>76</c:v>
                </c:pt>
                <c:pt idx="1504">
                  <c:v>76.410003662109375</c:v>
                </c:pt>
                <c:pt idx="1505">
                  <c:v>76.050003051757813</c:v>
                </c:pt>
                <c:pt idx="1506">
                  <c:v>76.220001220703125</c:v>
                </c:pt>
                <c:pt idx="1507">
                  <c:v>76.199996948242188</c:v>
                </c:pt>
                <c:pt idx="1508">
                  <c:v>76.25</c:v>
                </c:pt>
                <c:pt idx="1509">
                  <c:v>76.370002746582031</c:v>
                </c:pt>
                <c:pt idx="1510">
                  <c:v>76.160003662109375</c:v>
                </c:pt>
                <c:pt idx="1511">
                  <c:v>76.040000915527344</c:v>
                </c:pt>
                <c:pt idx="1512">
                  <c:v>76.610000610351563</c:v>
                </c:pt>
                <c:pt idx="1513">
                  <c:v>76.150001525878906</c:v>
                </c:pt>
                <c:pt idx="1514">
                  <c:v>76.699996948242188</c:v>
                </c:pt>
                <c:pt idx="1515">
                  <c:v>76.489997863769531</c:v>
                </c:pt>
                <c:pt idx="1516">
                  <c:v>76.830001831054688</c:v>
                </c:pt>
                <c:pt idx="1517">
                  <c:v>76.720001220703125</c:v>
                </c:pt>
                <c:pt idx="1518">
                  <c:v>76.760002136230469</c:v>
                </c:pt>
                <c:pt idx="1519">
                  <c:v>76.760002136230469</c:v>
                </c:pt>
                <c:pt idx="1520">
                  <c:v>77.050003051757813</c:v>
                </c:pt>
                <c:pt idx="1521">
                  <c:v>76.480003356933594</c:v>
                </c:pt>
                <c:pt idx="1522">
                  <c:v>77.099998474121094</c:v>
                </c:pt>
                <c:pt idx="1523">
                  <c:v>76.650001525878906</c:v>
                </c:pt>
                <c:pt idx="1524">
                  <c:v>77.099998474121094</c:v>
                </c:pt>
                <c:pt idx="1525">
                  <c:v>76.709999084472656</c:v>
                </c:pt>
                <c:pt idx="1526">
                  <c:v>77.05999755859375</c:v>
                </c:pt>
                <c:pt idx="1527">
                  <c:v>76.80999755859375</c:v>
                </c:pt>
                <c:pt idx="1528">
                  <c:v>76.860000610351563</c:v>
                </c:pt>
                <c:pt idx="1529">
                  <c:v>77.010002136230469</c:v>
                </c:pt>
                <c:pt idx="1530">
                  <c:v>76.959999084472656</c:v>
                </c:pt>
                <c:pt idx="1531">
                  <c:v>77.120002746582031</c:v>
                </c:pt>
                <c:pt idx="1532">
                  <c:v>77.069999694824219</c:v>
                </c:pt>
                <c:pt idx="1533">
                  <c:v>77.050003051757813</c:v>
                </c:pt>
                <c:pt idx="1534">
                  <c:v>77.360000610351563</c:v>
                </c:pt>
                <c:pt idx="1535">
                  <c:v>77.089996337890625</c:v>
                </c:pt>
                <c:pt idx="1536">
                  <c:v>77.510002136230469</c:v>
                </c:pt>
                <c:pt idx="1537">
                  <c:v>77.419998168945313</c:v>
                </c:pt>
                <c:pt idx="1538">
                  <c:v>77.080001831054688</c:v>
                </c:pt>
                <c:pt idx="1539">
                  <c:v>77.410003662109375</c:v>
                </c:pt>
                <c:pt idx="1540">
                  <c:v>77.169998168945313</c:v>
                </c:pt>
                <c:pt idx="1541">
                  <c:v>77.330001831054688</c:v>
                </c:pt>
                <c:pt idx="1542">
                  <c:v>77.459999084472656</c:v>
                </c:pt>
                <c:pt idx="1543">
                  <c:v>77.360000610351563</c:v>
                </c:pt>
                <c:pt idx="1544">
                  <c:v>77.639999389648438</c:v>
                </c:pt>
                <c:pt idx="1545">
                  <c:v>77.260002136230469</c:v>
                </c:pt>
                <c:pt idx="1546">
                  <c:v>77.839996337890625</c:v>
                </c:pt>
                <c:pt idx="1547">
                  <c:v>77.269996643066406</c:v>
                </c:pt>
                <c:pt idx="1548">
                  <c:v>77.849998474121094</c:v>
                </c:pt>
                <c:pt idx="1549">
                  <c:v>77.30999755859375</c:v>
                </c:pt>
                <c:pt idx="1550">
                  <c:v>77.739997863769531</c:v>
                </c:pt>
                <c:pt idx="1551">
                  <c:v>77.529998779296875</c:v>
                </c:pt>
                <c:pt idx="1552">
                  <c:v>77.739997863769531</c:v>
                </c:pt>
                <c:pt idx="1553">
                  <c:v>77.510002136230469</c:v>
                </c:pt>
                <c:pt idx="1554">
                  <c:v>78.139999389648438</c:v>
                </c:pt>
                <c:pt idx="1555">
                  <c:v>77.529998779296875</c:v>
                </c:pt>
                <c:pt idx="1556">
                  <c:v>78</c:v>
                </c:pt>
                <c:pt idx="1557">
                  <c:v>77.620002746582031</c:v>
                </c:pt>
                <c:pt idx="1558">
                  <c:v>78.129997253417969</c:v>
                </c:pt>
                <c:pt idx="1559">
                  <c:v>77.730003356933594</c:v>
                </c:pt>
                <c:pt idx="1560">
                  <c:v>78.080001831054688</c:v>
                </c:pt>
                <c:pt idx="1561">
                  <c:v>77.860000610351563</c:v>
                </c:pt>
                <c:pt idx="1562">
                  <c:v>77.739997863769531</c:v>
                </c:pt>
                <c:pt idx="1563">
                  <c:v>78.040000915527344</c:v>
                </c:pt>
                <c:pt idx="1564">
                  <c:v>78</c:v>
                </c:pt>
                <c:pt idx="1565">
                  <c:v>78.129997253417969</c:v>
                </c:pt>
                <c:pt idx="1566">
                  <c:v>77.879997253417969</c:v>
                </c:pt>
                <c:pt idx="1567">
                  <c:v>78.330001831054688</c:v>
                </c:pt>
                <c:pt idx="1568">
                  <c:v>78</c:v>
                </c:pt>
                <c:pt idx="1569">
                  <c:v>78.199996948242188</c:v>
                </c:pt>
                <c:pt idx="1570">
                  <c:v>78.019996643066406</c:v>
                </c:pt>
                <c:pt idx="1571">
                  <c:v>78.080001831054688</c:v>
                </c:pt>
                <c:pt idx="1572">
                  <c:v>78.610000610351563</c:v>
                </c:pt>
                <c:pt idx="1573">
                  <c:v>78.230003356933594</c:v>
                </c:pt>
                <c:pt idx="1574">
                  <c:v>78.589996337890625</c:v>
                </c:pt>
                <c:pt idx="1575">
                  <c:v>78.610000610351563</c:v>
                </c:pt>
                <c:pt idx="1576">
                  <c:v>78.629997253417969</c:v>
                </c:pt>
                <c:pt idx="1577">
                  <c:v>78.580001831054688</c:v>
                </c:pt>
                <c:pt idx="1578">
                  <c:v>78.639999389648438</c:v>
                </c:pt>
                <c:pt idx="1579">
                  <c:v>78.269996643066406</c:v>
                </c:pt>
                <c:pt idx="1580">
                  <c:v>78.699996948242188</c:v>
                </c:pt>
                <c:pt idx="1581">
                  <c:v>78.569999694824219</c:v>
                </c:pt>
                <c:pt idx="1582">
                  <c:v>78.720001220703125</c:v>
                </c:pt>
                <c:pt idx="1583">
                  <c:v>78.730003356933594</c:v>
                </c:pt>
                <c:pt idx="1584">
                  <c:v>79.029998779296875</c:v>
                </c:pt>
                <c:pt idx="1585">
                  <c:v>78.610000610351563</c:v>
                </c:pt>
                <c:pt idx="1586">
                  <c:v>79.040000915527344</c:v>
                </c:pt>
                <c:pt idx="1587">
                  <c:v>78.669998168945313</c:v>
                </c:pt>
                <c:pt idx="1588">
                  <c:v>79.169998168945313</c:v>
                </c:pt>
                <c:pt idx="1589">
                  <c:v>78.610000610351563</c:v>
                </c:pt>
                <c:pt idx="1590">
                  <c:v>79.239997863769531</c:v>
                </c:pt>
                <c:pt idx="1591">
                  <c:v>79.139999389648438</c:v>
                </c:pt>
                <c:pt idx="1592">
                  <c:v>78.720001220703125</c:v>
                </c:pt>
                <c:pt idx="1593">
                  <c:v>79.290000915527344</c:v>
                </c:pt>
                <c:pt idx="1594">
                  <c:v>78.800003051757813</c:v>
                </c:pt>
                <c:pt idx="1595">
                  <c:v>79.370002746582031</c:v>
                </c:pt>
                <c:pt idx="1596">
                  <c:v>78.860000610351563</c:v>
                </c:pt>
                <c:pt idx="1597">
                  <c:v>79.419998168945313</c:v>
                </c:pt>
                <c:pt idx="1598">
                  <c:v>78.949996948242188</c:v>
                </c:pt>
                <c:pt idx="1599">
                  <c:v>79.419998168945313</c:v>
                </c:pt>
                <c:pt idx="1600">
                  <c:v>78.949996948242188</c:v>
                </c:pt>
                <c:pt idx="1601">
                  <c:v>79.19000244140625</c:v>
                </c:pt>
                <c:pt idx="1602">
                  <c:v>79.360000610351563</c:v>
                </c:pt>
                <c:pt idx="1603">
                  <c:v>79.580001831054688</c:v>
                </c:pt>
                <c:pt idx="1604">
                  <c:v>79.199996948242188</c:v>
                </c:pt>
                <c:pt idx="1605">
                  <c:v>79.459999084472656</c:v>
                </c:pt>
                <c:pt idx="1606">
                  <c:v>79.370002746582031</c:v>
                </c:pt>
                <c:pt idx="1607">
                  <c:v>79.620002746582031</c:v>
                </c:pt>
                <c:pt idx="1608">
                  <c:v>79.410003662109375</c:v>
                </c:pt>
                <c:pt idx="1609">
                  <c:v>79.569999694824219</c:v>
                </c:pt>
                <c:pt idx="1610">
                  <c:v>79.480003356933594</c:v>
                </c:pt>
                <c:pt idx="1611">
                  <c:v>79.639999389648438</c:v>
                </c:pt>
                <c:pt idx="1612">
                  <c:v>79.669998168945313</c:v>
                </c:pt>
                <c:pt idx="1613">
                  <c:v>79.580001831054688</c:v>
                </c:pt>
                <c:pt idx="1614">
                  <c:v>79.879997253417969</c:v>
                </c:pt>
                <c:pt idx="1615">
                  <c:v>79.699996948242188</c:v>
                </c:pt>
                <c:pt idx="1616">
                  <c:v>80.029998779296875</c:v>
                </c:pt>
                <c:pt idx="1617">
                  <c:v>79.699996948242188</c:v>
                </c:pt>
                <c:pt idx="1618">
                  <c:v>80.010002136230469</c:v>
                </c:pt>
                <c:pt idx="1619">
                  <c:v>79.730003356933594</c:v>
                </c:pt>
                <c:pt idx="1620">
                  <c:v>80.269996643066406</c:v>
                </c:pt>
                <c:pt idx="1621">
                  <c:v>79.819999694824219</c:v>
                </c:pt>
                <c:pt idx="1622">
                  <c:v>80.349998474121094</c:v>
                </c:pt>
                <c:pt idx="1623">
                  <c:v>79.910003662109375</c:v>
                </c:pt>
                <c:pt idx="1624">
                  <c:v>80.410003662109375</c:v>
                </c:pt>
                <c:pt idx="1625">
                  <c:v>79.959999084472656</c:v>
                </c:pt>
                <c:pt idx="1626">
                  <c:v>80.580001831054688</c:v>
                </c:pt>
                <c:pt idx="1627">
                  <c:v>80.05999755859375</c:v>
                </c:pt>
                <c:pt idx="1628">
                  <c:v>80.269996643066406</c:v>
                </c:pt>
                <c:pt idx="1629">
                  <c:v>80.25</c:v>
                </c:pt>
                <c:pt idx="1630">
                  <c:v>80.370002746582031</c:v>
                </c:pt>
                <c:pt idx="1631">
                  <c:v>80.239997863769531</c:v>
                </c:pt>
                <c:pt idx="1632">
                  <c:v>80.540000915527344</c:v>
                </c:pt>
                <c:pt idx="1633">
                  <c:v>80.480003356933594</c:v>
                </c:pt>
                <c:pt idx="1634">
                  <c:v>80.669998168945313</c:v>
                </c:pt>
                <c:pt idx="1635">
                  <c:v>80.230003356933594</c:v>
                </c:pt>
                <c:pt idx="1636">
                  <c:v>80.69000244140625</c:v>
                </c:pt>
                <c:pt idx="1637">
                  <c:v>80.319999694824219</c:v>
                </c:pt>
                <c:pt idx="1638">
                  <c:v>80.849998474121094</c:v>
                </c:pt>
                <c:pt idx="1639">
                  <c:v>80.360000610351563</c:v>
                </c:pt>
                <c:pt idx="1640">
                  <c:v>80.830001831054688</c:v>
                </c:pt>
                <c:pt idx="1641">
                  <c:v>80.55999755859375</c:v>
                </c:pt>
                <c:pt idx="1642">
                  <c:v>80.910003662109375</c:v>
                </c:pt>
                <c:pt idx="1643">
                  <c:v>80.610000610351563</c:v>
                </c:pt>
                <c:pt idx="1644">
                  <c:v>81.139999389648438</c:v>
                </c:pt>
                <c:pt idx="1645">
                  <c:v>80.720001220703125</c:v>
                </c:pt>
                <c:pt idx="1646">
                  <c:v>81.260002136230469</c:v>
                </c:pt>
                <c:pt idx="1647">
                  <c:v>80.669998168945313</c:v>
                </c:pt>
                <c:pt idx="1648">
                  <c:v>81.239997863769531</c:v>
                </c:pt>
                <c:pt idx="1649">
                  <c:v>80.709999084472656</c:v>
                </c:pt>
                <c:pt idx="1650">
                  <c:v>81.279998779296875</c:v>
                </c:pt>
                <c:pt idx="1651">
                  <c:v>80.860000610351563</c:v>
                </c:pt>
                <c:pt idx="1652">
                  <c:v>81.410003662109375</c:v>
                </c:pt>
                <c:pt idx="1653">
                  <c:v>81.040000915527344</c:v>
                </c:pt>
                <c:pt idx="1654">
                  <c:v>81.470001220703125</c:v>
                </c:pt>
                <c:pt idx="1655">
                  <c:v>81.160003662109375</c:v>
                </c:pt>
                <c:pt idx="1656">
                  <c:v>81.349998474121094</c:v>
                </c:pt>
                <c:pt idx="1657">
                  <c:v>81.370002746582031</c:v>
                </c:pt>
                <c:pt idx="1658">
                  <c:v>81.489997863769531</c:v>
                </c:pt>
                <c:pt idx="1659">
                  <c:v>81.379997253417969</c:v>
                </c:pt>
                <c:pt idx="1660">
                  <c:v>81.519996643066406</c:v>
                </c:pt>
                <c:pt idx="1661">
                  <c:v>81.410003662109375</c:v>
                </c:pt>
                <c:pt idx="1662">
                  <c:v>81.569999694824219</c:v>
                </c:pt>
                <c:pt idx="1663">
                  <c:v>81.529998779296875</c:v>
                </c:pt>
                <c:pt idx="1664">
                  <c:v>81.779998779296875</c:v>
                </c:pt>
                <c:pt idx="1665">
                  <c:v>81.569999694824219</c:v>
                </c:pt>
                <c:pt idx="1666">
                  <c:v>81.379997253417969</c:v>
                </c:pt>
                <c:pt idx="1667">
                  <c:v>81.94000244140625</c:v>
                </c:pt>
                <c:pt idx="1668">
                  <c:v>81.5</c:v>
                </c:pt>
                <c:pt idx="1669">
                  <c:v>82</c:v>
                </c:pt>
                <c:pt idx="1670">
                  <c:v>81.480003356933594</c:v>
                </c:pt>
                <c:pt idx="1671">
                  <c:v>81.669998168945313</c:v>
                </c:pt>
                <c:pt idx="1672">
                  <c:v>82.139999389648438</c:v>
                </c:pt>
                <c:pt idx="1673">
                  <c:v>81.819999694824219</c:v>
                </c:pt>
                <c:pt idx="1674">
                  <c:v>82.279998779296875</c:v>
                </c:pt>
                <c:pt idx="1675">
                  <c:v>81.870002746582031</c:v>
                </c:pt>
                <c:pt idx="1676">
                  <c:v>82.290000915527344</c:v>
                </c:pt>
                <c:pt idx="1677">
                  <c:v>81.94000244140625</c:v>
                </c:pt>
                <c:pt idx="1678">
                  <c:v>82.25</c:v>
                </c:pt>
                <c:pt idx="1679">
                  <c:v>82.180000305175781</c:v>
                </c:pt>
                <c:pt idx="1680">
                  <c:v>82.279998779296875</c:v>
                </c:pt>
                <c:pt idx="1681">
                  <c:v>82.089996337890625</c:v>
                </c:pt>
                <c:pt idx="1682">
                  <c:v>82.639999389648438</c:v>
                </c:pt>
                <c:pt idx="1683">
                  <c:v>82.239997863769531</c:v>
                </c:pt>
                <c:pt idx="1684">
                  <c:v>82.760002136230469</c:v>
                </c:pt>
                <c:pt idx="1685">
                  <c:v>82.519996643066406</c:v>
                </c:pt>
                <c:pt idx="1686">
                  <c:v>82.730003356933594</c:v>
                </c:pt>
                <c:pt idx="1687">
                  <c:v>82.879997253417969</c:v>
                </c:pt>
                <c:pt idx="1688">
                  <c:v>82.400001525878906</c:v>
                </c:pt>
                <c:pt idx="1689">
                  <c:v>82.989997863769531</c:v>
                </c:pt>
                <c:pt idx="1690">
                  <c:v>82.610000610351563</c:v>
                </c:pt>
                <c:pt idx="1691">
                  <c:v>82.680000305175781</c:v>
                </c:pt>
                <c:pt idx="1692">
                  <c:v>82.620002746582031</c:v>
                </c:pt>
                <c:pt idx="1693">
                  <c:v>82.839996337890625</c:v>
                </c:pt>
                <c:pt idx="1694">
                  <c:v>82.699996948242188</c:v>
                </c:pt>
                <c:pt idx="1695">
                  <c:v>82.970001220703125</c:v>
                </c:pt>
                <c:pt idx="1696">
                  <c:v>82.849998474121094</c:v>
                </c:pt>
                <c:pt idx="1697">
                  <c:v>82.94000244140625</c:v>
                </c:pt>
                <c:pt idx="1698">
                  <c:v>83.089996337890625</c:v>
                </c:pt>
                <c:pt idx="1699">
                  <c:v>82.819999694824219</c:v>
                </c:pt>
                <c:pt idx="1700">
                  <c:v>83.269996643066406</c:v>
                </c:pt>
                <c:pt idx="1701">
                  <c:v>82.949996948242188</c:v>
                </c:pt>
                <c:pt idx="1702">
                  <c:v>83.459999084472656</c:v>
                </c:pt>
                <c:pt idx="1703">
                  <c:v>82.949996948242188</c:v>
                </c:pt>
                <c:pt idx="1704">
                  <c:v>83.589996337890625</c:v>
                </c:pt>
                <c:pt idx="1705">
                  <c:v>83.05999755859375</c:v>
                </c:pt>
                <c:pt idx="1706">
                  <c:v>83.519996643066406</c:v>
                </c:pt>
                <c:pt idx="1707">
                  <c:v>83.419998168945313</c:v>
                </c:pt>
                <c:pt idx="1708">
                  <c:v>83.370002746582031</c:v>
                </c:pt>
                <c:pt idx="1709">
                  <c:v>83.379997253417969</c:v>
                </c:pt>
                <c:pt idx="1710">
                  <c:v>83.519996643066406</c:v>
                </c:pt>
                <c:pt idx="1711">
                  <c:v>83.400001525878906</c:v>
                </c:pt>
                <c:pt idx="1712">
                  <c:v>83.569999694824219</c:v>
                </c:pt>
                <c:pt idx="1713">
                  <c:v>83.55999755859375</c:v>
                </c:pt>
                <c:pt idx="1714">
                  <c:v>83.349998474121094</c:v>
                </c:pt>
                <c:pt idx="1715">
                  <c:v>83.730003356933594</c:v>
                </c:pt>
                <c:pt idx="1716">
                  <c:v>83.55999755859375</c:v>
                </c:pt>
                <c:pt idx="1717">
                  <c:v>83.760002136230469</c:v>
                </c:pt>
                <c:pt idx="1718">
                  <c:v>83.550003051757813</c:v>
                </c:pt>
                <c:pt idx="1719">
                  <c:v>83.599998474121094</c:v>
                </c:pt>
                <c:pt idx="1720">
                  <c:v>83.989997863769531</c:v>
                </c:pt>
                <c:pt idx="1721">
                  <c:v>84.650001525878906</c:v>
                </c:pt>
                <c:pt idx="1722">
                  <c:v>84.849998474121094</c:v>
                </c:pt>
                <c:pt idx="1723">
                  <c:v>84.839996337890625</c:v>
                </c:pt>
                <c:pt idx="1724">
                  <c:v>84.879997253417969</c:v>
                </c:pt>
                <c:pt idx="1725">
                  <c:v>85.089996337890625</c:v>
                </c:pt>
                <c:pt idx="1726">
                  <c:v>84.80999755859375</c:v>
                </c:pt>
                <c:pt idx="1727">
                  <c:v>85.209999084472656</c:v>
                </c:pt>
                <c:pt idx="1728">
                  <c:v>84.959999084472656</c:v>
                </c:pt>
                <c:pt idx="1729">
                  <c:v>85.25</c:v>
                </c:pt>
                <c:pt idx="1730">
                  <c:v>84.980003356933594</c:v>
                </c:pt>
                <c:pt idx="1731">
                  <c:v>85.319999694824219</c:v>
                </c:pt>
                <c:pt idx="1732">
                  <c:v>85</c:v>
                </c:pt>
                <c:pt idx="1733">
                  <c:v>85.349998474121094</c:v>
                </c:pt>
                <c:pt idx="1734">
                  <c:v>85.30999755859375</c:v>
                </c:pt>
                <c:pt idx="1735">
                  <c:v>85.489997863769531</c:v>
                </c:pt>
                <c:pt idx="1736">
                  <c:v>85.25</c:v>
                </c:pt>
                <c:pt idx="1737">
                  <c:v>85.730003356933594</c:v>
                </c:pt>
                <c:pt idx="1738">
                  <c:v>85.230003356933594</c:v>
                </c:pt>
                <c:pt idx="1739">
                  <c:v>85.769996643066406</c:v>
                </c:pt>
                <c:pt idx="1740">
                  <c:v>85.290000915527344</c:v>
                </c:pt>
                <c:pt idx="1741">
                  <c:v>85.919998168945313</c:v>
                </c:pt>
                <c:pt idx="1742">
                  <c:v>85.709999084472656</c:v>
                </c:pt>
                <c:pt idx="1743">
                  <c:v>86.069999694824219</c:v>
                </c:pt>
                <c:pt idx="1744">
                  <c:v>85.580001831054688</c:v>
                </c:pt>
                <c:pt idx="1745">
                  <c:v>86.040000915527344</c:v>
                </c:pt>
                <c:pt idx="1746">
                  <c:v>85.660003662109375</c:v>
                </c:pt>
                <c:pt idx="1747">
                  <c:v>85.980003356933594</c:v>
                </c:pt>
                <c:pt idx="1748">
                  <c:v>85.839996337890625</c:v>
                </c:pt>
                <c:pt idx="1749">
                  <c:v>86.050003051757813</c:v>
                </c:pt>
                <c:pt idx="1750">
                  <c:v>86.019996643066406</c:v>
                </c:pt>
                <c:pt idx="1751">
                  <c:v>86</c:v>
                </c:pt>
                <c:pt idx="1752">
                  <c:v>86.269996643066406</c:v>
                </c:pt>
                <c:pt idx="1753">
                  <c:v>86.05999755859375</c:v>
                </c:pt>
                <c:pt idx="1754">
                  <c:v>86.419998168945313</c:v>
                </c:pt>
                <c:pt idx="1755">
                  <c:v>85.930000305175781</c:v>
                </c:pt>
                <c:pt idx="1756">
                  <c:v>85.879997253417969</c:v>
                </c:pt>
                <c:pt idx="1757">
                  <c:v>86.300003051757813</c:v>
                </c:pt>
                <c:pt idx="1758">
                  <c:v>86.029998779296875</c:v>
                </c:pt>
                <c:pt idx="1759">
                  <c:v>86.540000915527344</c:v>
                </c:pt>
                <c:pt idx="1760">
                  <c:v>86.120002746582031</c:v>
                </c:pt>
                <c:pt idx="1761">
                  <c:v>86.180000305175781</c:v>
                </c:pt>
                <c:pt idx="1762">
                  <c:v>86.669998168945313</c:v>
                </c:pt>
                <c:pt idx="1763">
                  <c:v>86.269996643066406</c:v>
                </c:pt>
                <c:pt idx="1764">
                  <c:v>86.669998168945313</c:v>
                </c:pt>
                <c:pt idx="1765">
                  <c:v>86.550003051757813</c:v>
                </c:pt>
                <c:pt idx="1766">
                  <c:v>86.790000915527344</c:v>
                </c:pt>
                <c:pt idx="1767">
                  <c:v>86.400001525878906</c:v>
                </c:pt>
                <c:pt idx="1768">
                  <c:v>86.80999755859375</c:v>
                </c:pt>
                <c:pt idx="1769">
                  <c:v>86.349998474121094</c:v>
                </c:pt>
                <c:pt idx="1770">
                  <c:v>86.959999084472656</c:v>
                </c:pt>
                <c:pt idx="1771">
                  <c:v>86.5</c:v>
                </c:pt>
                <c:pt idx="1772">
                  <c:v>87.199996948242188</c:v>
                </c:pt>
                <c:pt idx="1773">
                  <c:v>86.620002746582031</c:v>
                </c:pt>
                <c:pt idx="1774">
                  <c:v>87.099998474121094</c:v>
                </c:pt>
                <c:pt idx="1775">
                  <c:v>86.75</c:v>
                </c:pt>
                <c:pt idx="1776">
                  <c:v>86.94000244140625</c:v>
                </c:pt>
                <c:pt idx="1777">
                  <c:v>86.94000244140625</c:v>
                </c:pt>
                <c:pt idx="1778">
                  <c:v>87.19000244140625</c:v>
                </c:pt>
                <c:pt idx="1779">
                  <c:v>86.970001220703125</c:v>
                </c:pt>
                <c:pt idx="1780">
                  <c:v>87.410003662109375</c:v>
                </c:pt>
                <c:pt idx="1781">
                  <c:v>86.949996948242188</c:v>
                </c:pt>
                <c:pt idx="1782">
                  <c:v>87.569999694824219</c:v>
                </c:pt>
                <c:pt idx="1783">
                  <c:v>87.089996337890625</c:v>
                </c:pt>
                <c:pt idx="1784">
                  <c:v>87.080001831054688</c:v>
                </c:pt>
                <c:pt idx="1785">
                  <c:v>87.349998474121094</c:v>
                </c:pt>
                <c:pt idx="1786">
                  <c:v>87.55999755859375</c:v>
                </c:pt>
                <c:pt idx="1787">
                  <c:v>87.120002746582031</c:v>
                </c:pt>
                <c:pt idx="1788">
                  <c:v>87.370002746582031</c:v>
                </c:pt>
                <c:pt idx="1789">
                  <c:v>87.459999084472656</c:v>
                </c:pt>
                <c:pt idx="1790">
                  <c:v>87.379997253417969</c:v>
                </c:pt>
                <c:pt idx="1791">
                  <c:v>87.25</c:v>
                </c:pt>
                <c:pt idx="1792">
                  <c:v>87.430000305175781</c:v>
                </c:pt>
                <c:pt idx="1793">
                  <c:v>87.300003051757813</c:v>
                </c:pt>
                <c:pt idx="1794">
                  <c:v>87.919998168945313</c:v>
                </c:pt>
                <c:pt idx="1795">
                  <c:v>87.389999389648438</c:v>
                </c:pt>
                <c:pt idx="1796">
                  <c:v>87.949996948242188</c:v>
                </c:pt>
                <c:pt idx="1797">
                  <c:v>87.650001525878906</c:v>
                </c:pt>
                <c:pt idx="1798">
                  <c:v>87.599998474121094</c:v>
                </c:pt>
                <c:pt idx="1799">
                  <c:v>87.629997253417969</c:v>
                </c:pt>
                <c:pt idx="1800">
                  <c:v>87.949996948242188</c:v>
                </c:pt>
                <c:pt idx="1801">
                  <c:v>87.900001525878906</c:v>
                </c:pt>
                <c:pt idx="1802">
                  <c:v>87.819999694824219</c:v>
                </c:pt>
                <c:pt idx="1803">
                  <c:v>88.029998779296875</c:v>
                </c:pt>
                <c:pt idx="1804">
                  <c:v>88.040000915527344</c:v>
                </c:pt>
                <c:pt idx="1805">
                  <c:v>88.199996948242188</c:v>
                </c:pt>
                <c:pt idx="1806">
                  <c:v>88.160003662109375</c:v>
                </c:pt>
                <c:pt idx="1807">
                  <c:v>88.069999694824219</c:v>
                </c:pt>
                <c:pt idx="1808">
                  <c:v>88.300003051757813</c:v>
                </c:pt>
                <c:pt idx="1809">
                  <c:v>88.05999755859375</c:v>
                </c:pt>
                <c:pt idx="1810">
                  <c:v>88.529998779296875</c:v>
                </c:pt>
                <c:pt idx="1811">
                  <c:v>88.050003051757813</c:v>
                </c:pt>
                <c:pt idx="1812">
                  <c:v>88.629997253417969</c:v>
                </c:pt>
                <c:pt idx="1813">
                  <c:v>88.120002746582031</c:v>
                </c:pt>
                <c:pt idx="1814">
                  <c:v>88.629997253417969</c:v>
                </c:pt>
                <c:pt idx="1815">
                  <c:v>88.25</c:v>
                </c:pt>
                <c:pt idx="1816">
                  <c:v>88.699996948242188</c:v>
                </c:pt>
                <c:pt idx="1817">
                  <c:v>88.300003051757813</c:v>
                </c:pt>
                <c:pt idx="1818">
                  <c:v>88.620002746582031</c:v>
                </c:pt>
                <c:pt idx="1819">
                  <c:v>88.459999084472656</c:v>
                </c:pt>
                <c:pt idx="1820">
                  <c:v>88.730003356933594</c:v>
                </c:pt>
                <c:pt idx="1821">
                  <c:v>88.470001220703125</c:v>
                </c:pt>
                <c:pt idx="1822">
                  <c:v>88.980003356933594</c:v>
                </c:pt>
                <c:pt idx="1823">
                  <c:v>88.389999389648438</c:v>
                </c:pt>
                <c:pt idx="1824">
                  <c:v>89.160003662109375</c:v>
                </c:pt>
                <c:pt idx="1825">
                  <c:v>88.449996948242188</c:v>
                </c:pt>
                <c:pt idx="1826">
                  <c:v>89.069999694824219</c:v>
                </c:pt>
                <c:pt idx="1827">
                  <c:v>88.80999755859375</c:v>
                </c:pt>
                <c:pt idx="1828">
                  <c:v>89.160003662109375</c:v>
                </c:pt>
                <c:pt idx="1829">
                  <c:v>89.050003051757813</c:v>
                </c:pt>
                <c:pt idx="1830">
                  <c:v>89.010002136230469</c:v>
                </c:pt>
                <c:pt idx="1831">
                  <c:v>88.860000610351563</c:v>
                </c:pt>
                <c:pt idx="1832">
                  <c:v>89.370002746582031</c:v>
                </c:pt>
                <c:pt idx="1833">
                  <c:v>89.300003051757813</c:v>
                </c:pt>
                <c:pt idx="1834">
                  <c:v>89.519996643066406</c:v>
                </c:pt>
                <c:pt idx="1835">
                  <c:v>88.849998474121094</c:v>
                </c:pt>
                <c:pt idx="1836">
                  <c:v>89.550003051757813</c:v>
                </c:pt>
                <c:pt idx="1837">
                  <c:v>89.139999389648438</c:v>
                </c:pt>
                <c:pt idx="1838">
                  <c:v>89.260002136230469</c:v>
                </c:pt>
                <c:pt idx="1839">
                  <c:v>89.349998474121094</c:v>
                </c:pt>
                <c:pt idx="1840">
                  <c:v>89.260002136230469</c:v>
                </c:pt>
                <c:pt idx="1841">
                  <c:v>89.69000244140625</c:v>
                </c:pt>
                <c:pt idx="1842">
                  <c:v>89.129997253417969</c:v>
                </c:pt>
                <c:pt idx="1843">
                  <c:v>89.760002136230469</c:v>
                </c:pt>
                <c:pt idx="1844">
                  <c:v>89.209999084472656</c:v>
                </c:pt>
                <c:pt idx="1845">
                  <c:v>89.660003662109375</c:v>
                </c:pt>
                <c:pt idx="1846">
                  <c:v>89.459999084472656</c:v>
                </c:pt>
                <c:pt idx="1847">
                  <c:v>89.769996643066406</c:v>
                </c:pt>
                <c:pt idx="1848">
                  <c:v>89.639999389648438</c:v>
                </c:pt>
                <c:pt idx="1849">
                  <c:v>89.449996948242188</c:v>
                </c:pt>
                <c:pt idx="1850">
                  <c:v>89.919998168945313</c:v>
                </c:pt>
                <c:pt idx="1851">
                  <c:v>89.540000915527344</c:v>
                </c:pt>
                <c:pt idx="1852">
                  <c:v>89.900001525878906</c:v>
                </c:pt>
                <c:pt idx="1853">
                  <c:v>89.720001220703125</c:v>
                </c:pt>
                <c:pt idx="1854">
                  <c:v>89.790000915527344</c:v>
                </c:pt>
                <c:pt idx="1855">
                  <c:v>89.669998168945313</c:v>
                </c:pt>
                <c:pt idx="1856">
                  <c:v>89.989997863769531</c:v>
                </c:pt>
                <c:pt idx="1857">
                  <c:v>89.610000610351563</c:v>
                </c:pt>
                <c:pt idx="1858">
                  <c:v>90.30999755859375</c:v>
                </c:pt>
                <c:pt idx="1859">
                  <c:v>89.680000305175781</c:v>
                </c:pt>
                <c:pt idx="1860">
                  <c:v>90.25</c:v>
                </c:pt>
                <c:pt idx="1861">
                  <c:v>89.830001831054688</c:v>
                </c:pt>
                <c:pt idx="1862">
                  <c:v>90.169998168945313</c:v>
                </c:pt>
                <c:pt idx="1863">
                  <c:v>90.230003356933594</c:v>
                </c:pt>
                <c:pt idx="1864">
                  <c:v>89.919998168945313</c:v>
                </c:pt>
                <c:pt idx="1865">
                  <c:v>90.419998168945313</c:v>
                </c:pt>
                <c:pt idx="1866">
                  <c:v>90.5</c:v>
                </c:pt>
                <c:pt idx="1867">
                  <c:v>89.989997863769531</c:v>
                </c:pt>
                <c:pt idx="1868">
                  <c:v>90.30999755859375</c:v>
                </c:pt>
                <c:pt idx="1869">
                  <c:v>90.319999694824219</c:v>
                </c:pt>
                <c:pt idx="1870">
                  <c:v>90.349998474121094</c:v>
                </c:pt>
                <c:pt idx="1871">
                  <c:v>90.589996337890625</c:v>
                </c:pt>
                <c:pt idx="1872">
                  <c:v>90.180000305175781</c:v>
                </c:pt>
                <c:pt idx="1873">
                  <c:v>90.139999389648438</c:v>
                </c:pt>
                <c:pt idx="1874">
                  <c:v>90.569999694824219</c:v>
                </c:pt>
                <c:pt idx="1875">
                  <c:v>90.410003662109375</c:v>
                </c:pt>
                <c:pt idx="1876">
                  <c:v>90.569999694824219</c:v>
                </c:pt>
                <c:pt idx="1877">
                  <c:v>90.550003051757813</c:v>
                </c:pt>
                <c:pt idx="1878">
                  <c:v>90.300003051757813</c:v>
                </c:pt>
                <c:pt idx="1879">
                  <c:v>90.75</c:v>
                </c:pt>
                <c:pt idx="1880">
                  <c:v>90.480003356933594</c:v>
                </c:pt>
                <c:pt idx="1881">
                  <c:v>90.930000305175781</c:v>
                </c:pt>
                <c:pt idx="1882">
                  <c:v>90.449996948242188</c:v>
                </c:pt>
                <c:pt idx="1883">
                  <c:v>90.989997863769531</c:v>
                </c:pt>
                <c:pt idx="1884">
                  <c:v>90.860000610351563</c:v>
                </c:pt>
                <c:pt idx="1885">
                  <c:v>90.849998474121094</c:v>
                </c:pt>
                <c:pt idx="1886">
                  <c:v>90.980003356933594</c:v>
                </c:pt>
                <c:pt idx="1887">
                  <c:v>90.669998168945313</c:v>
                </c:pt>
                <c:pt idx="1888">
                  <c:v>91.19000244140625</c:v>
                </c:pt>
                <c:pt idx="1889">
                  <c:v>90.760002136230469</c:v>
                </c:pt>
                <c:pt idx="1890">
                  <c:v>91.360000610351563</c:v>
                </c:pt>
                <c:pt idx="1891">
                  <c:v>91.230003356933594</c:v>
                </c:pt>
                <c:pt idx="1892">
                  <c:v>91.040000915527344</c:v>
                </c:pt>
                <c:pt idx="1893">
                  <c:v>91.150001525878906</c:v>
                </c:pt>
                <c:pt idx="1894">
                  <c:v>91.150001525878906</c:v>
                </c:pt>
                <c:pt idx="1895">
                  <c:v>91</c:v>
                </c:pt>
                <c:pt idx="1896">
                  <c:v>91.349998474121094</c:v>
                </c:pt>
                <c:pt idx="1897">
                  <c:v>91.040000915527344</c:v>
                </c:pt>
                <c:pt idx="1898">
                  <c:v>91.05999755859375</c:v>
                </c:pt>
                <c:pt idx="1899">
                  <c:v>91.580001831054688</c:v>
                </c:pt>
                <c:pt idx="1900">
                  <c:v>91.209999084472656</c:v>
                </c:pt>
                <c:pt idx="1901">
                  <c:v>91.379997253417969</c:v>
                </c:pt>
                <c:pt idx="1902">
                  <c:v>91.199996948242188</c:v>
                </c:pt>
                <c:pt idx="1903">
                  <c:v>91.279998779296875</c:v>
                </c:pt>
                <c:pt idx="1904">
                  <c:v>91.519996643066406</c:v>
                </c:pt>
                <c:pt idx="1905">
                  <c:v>91.709999084472656</c:v>
                </c:pt>
                <c:pt idx="1906">
                  <c:v>91.709999084472656</c:v>
                </c:pt>
                <c:pt idx="1907">
                  <c:v>91.139999389648438</c:v>
                </c:pt>
                <c:pt idx="1908">
                  <c:v>91.790000915527344</c:v>
                </c:pt>
                <c:pt idx="1909">
                  <c:v>91.180000305175781</c:v>
                </c:pt>
                <c:pt idx="1910">
                  <c:v>91.529998779296875</c:v>
                </c:pt>
                <c:pt idx="1911">
                  <c:v>91.669998168945313</c:v>
                </c:pt>
                <c:pt idx="1912">
                  <c:v>91.550003051757813</c:v>
                </c:pt>
                <c:pt idx="1913">
                  <c:v>91.599998474121094</c:v>
                </c:pt>
                <c:pt idx="1914">
                  <c:v>91.660003662109375</c:v>
                </c:pt>
                <c:pt idx="1915">
                  <c:v>92.029998779296875</c:v>
                </c:pt>
                <c:pt idx="1916">
                  <c:v>91.80999755859375</c:v>
                </c:pt>
                <c:pt idx="1917">
                  <c:v>91.480003356933594</c:v>
                </c:pt>
                <c:pt idx="1918">
                  <c:v>91.529998779296875</c:v>
                </c:pt>
                <c:pt idx="1919">
                  <c:v>92.050003051757813</c:v>
                </c:pt>
                <c:pt idx="1920">
                  <c:v>91.75</c:v>
                </c:pt>
                <c:pt idx="1921">
                  <c:v>92.010002136230469</c:v>
                </c:pt>
                <c:pt idx="1922">
                  <c:v>91.819999694824219</c:v>
                </c:pt>
                <c:pt idx="1923">
                  <c:v>91.94000244140625</c:v>
                </c:pt>
                <c:pt idx="1924">
                  <c:v>91.769996643066406</c:v>
                </c:pt>
                <c:pt idx="1925">
                  <c:v>92.360000610351563</c:v>
                </c:pt>
                <c:pt idx="1926">
                  <c:v>91.69000244140625</c:v>
                </c:pt>
                <c:pt idx="1927">
                  <c:v>92.199996948242188</c:v>
                </c:pt>
                <c:pt idx="1928">
                  <c:v>91.790000915527344</c:v>
                </c:pt>
                <c:pt idx="1929">
                  <c:v>91.930000305175781</c:v>
                </c:pt>
                <c:pt idx="1930">
                  <c:v>92.290000915527344</c:v>
                </c:pt>
                <c:pt idx="1931">
                  <c:v>91.769996643066406</c:v>
                </c:pt>
                <c:pt idx="1932">
                  <c:v>92.150001525878906</c:v>
                </c:pt>
                <c:pt idx="1933">
                  <c:v>92.089996337890625</c:v>
                </c:pt>
                <c:pt idx="1934">
                  <c:v>92.419998168945313</c:v>
                </c:pt>
                <c:pt idx="1935">
                  <c:v>92.040000915527344</c:v>
                </c:pt>
                <c:pt idx="1936">
                  <c:v>92.510002136230469</c:v>
                </c:pt>
                <c:pt idx="1937">
                  <c:v>92.010002136230469</c:v>
                </c:pt>
                <c:pt idx="1938">
                  <c:v>92.120002746582031</c:v>
                </c:pt>
                <c:pt idx="1939">
                  <c:v>92.610000610351563</c:v>
                </c:pt>
                <c:pt idx="1940">
                  <c:v>92.260002136230469</c:v>
                </c:pt>
                <c:pt idx="1941">
                  <c:v>92.5</c:v>
                </c:pt>
                <c:pt idx="1942">
                  <c:v>92.260002136230469</c:v>
                </c:pt>
                <c:pt idx="1943">
                  <c:v>92.410003662109375</c:v>
                </c:pt>
                <c:pt idx="1944">
                  <c:v>92.550003051757813</c:v>
                </c:pt>
                <c:pt idx="1945">
                  <c:v>92.639999389648438</c:v>
                </c:pt>
                <c:pt idx="1946">
                  <c:v>92.339996337890625</c:v>
                </c:pt>
                <c:pt idx="1947">
                  <c:v>92.699996948242188</c:v>
                </c:pt>
                <c:pt idx="1948">
                  <c:v>92.260002136230469</c:v>
                </c:pt>
                <c:pt idx="1949">
                  <c:v>92.910003662109375</c:v>
                </c:pt>
                <c:pt idx="1950">
                  <c:v>92.25</c:v>
                </c:pt>
                <c:pt idx="1951">
                  <c:v>92.919998168945313</c:v>
                </c:pt>
                <c:pt idx="1952">
                  <c:v>92.360000610351563</c:v>
                </c:pt>
                <c:pt idx="1953">
                  <c:v>92.919998168945313</c:v>
                </c:pt>
                <c:pt idx="1954">
                  <c:v>92.970001220703125</c:v>
                </c:pt>
                <c:pt idx="1955">
                  <c:v>92.529998779296875</c:v>
                </c:pt>
                <c:pt idx="1956">
                  <c:v>92.910003662109375</c:v>
                </c:pt>
                <c:pt idx="1957">
                  <c:v>92.669998168945313</c:v>
                </c:pt>
                <c:pt idx="1958">
                  <c:v>93</c:v>
                </c:pt>
                <c:pt idx="1959">
                  <c:v>92.730003356933594</c:v>
                </c:pt>
                <c:pt idx="1960">
                  <c:v>93.129997253417969</c:v>
                </c:pt>
                <c:pt idx="1961">
                  <c:v>92.879997253417969</c:v>
                </c:pt>
                <c:pt idx="1962">
                  <c:v>92.959999084472656</c:v>
                </c:pt>
                <c:pt idx="1963">
                  <c:v>92.889999389648438</c:v>
                </c:pt>
                <c:pt idx="1964">
                  <c:v>92.989997863769531</c:v>
                </c:pt>
                <c:pt idx="1965">
                  <c:v>93.169998168945313</c:v>
                </c:pt>
                <c:pt idx="1966">
                  <c:v>92.660003662109375</c:v>
                </c:pt>
                <c:pt idx="1967">
                  <c:v>93.169998168945313</c:v>
                </c:pt>
                <c:pt idx="1968">
                  <c:v>92.870002746582031</c:v>
                </c:pt>
                <c:pt idx="1969">
                  <c:v>92.69000244140625</c:v>
                </c:pt>
                <c:pt idx="1970">
                  <c:v>93.430000305175781</c:v>
                </c:pt>
                <c:pt idx="1971">
                  <c:v>92.94000244140625</c:v>
                </c:pt>
                <c:pt idx="1972">
                  <c:v>93.470001220703125</c:v>
                </c:pt>
                <c:pt idx="1973">
                  <c:v>92.779998779296875</c:v>
                </c:pt>
                <c:pt idx="1974">
                  <c:v>93.029998779296875</c:v>
                </c:pt>
                <c:pt idx="1975">
                  <c:v>93.050003051757813</c:v>
                </c:pt>
                <c:pt idx="1976">
                  <c:v>93.25</c:v>
                </c:pt>
                <c:pt idx="1977">
                  <c:v>93.75</c:v>
                </c:pt>
                <c:pt idx="1978">
                  <c:v>93.160003662109375</c:v>
                </c:pt>
                <c:pt idx="1979">
                  <c:v>93.660003662109375</c:v>
                </c:pt>
                <c:pt idx="1980">
                  <c:v>93.379997253417969</c:v>
                </c:pt>
                <c:pt idx="1981">
                  <c:v>93.980003356933594</c:v>
                </c:pt>
                <c:pt idx="1982">
                  <c:v>93.19000244140625</c:v>
                </c:pt>
                <c:pt idx="1983">
                  <c:v>93.819999694824219</c:v>
                </c:pt>
                <c:pt idx="1984">
                  <c:v>93.239997863769531</c:v>
                </c:pt>
                <c:pt idx="1985">
                  <c:v>93.580001831054688</c:v>
                </c:pt>
                <c:pt idx="1986">
                  <c:v>93.459999084472656</c:v>
                </c:pt>
                <c:pt idx="1987">
                  <c:v>93.720001220703125</c:v>
                </c:pt>
                <c:pt idx="1988">
                  <c:v>93.279998779296875</c:v>
                </c:pt>
                <c:pt idx="1989">
                  <c:v>93.730003356933594</c:v>
                </c:pt>
                <c:pt idx="1990">
                  <c:v>93.400001525878906</c:v>
                </c:pt>
                <c:pt idx="1991">
                  <c:v>94.080001831054688</c:v>
                </c:pt>
                <c:pt idx="1992">
                  <c:v>93.459999084472656</c:v>
                </c:pt>
                <c:pt idx="1993">
                  <c:v>93.779998779296875</c:v>
                </c:pt>
                <c:pt idx="1994">
                  <c:v>94.25</c:v>
                </c:pt>
                <c:pt idx="1995">
                  <c:v>93.669998168945313</c:v>
                </c:pt>
                <c:pt idx="1996">
                  <c:v>94.199996948242188</c:v>
                </c:pt>
                <c:pt idx="1997">
                  <c:v>93.569999694824219</c:v>
                </c:pt>
                <c:pt idx="1998">
                  <c:v>93.849998474121094</c:v>
                </c:pt>
                <c:pt idx="1999">
                  <c:v>94.199996948242188</c:v>
                </c:pt>
                <c:pt idx="2000">
                  <c:v>93.930000305175781</c:v>
                </c:pt>
                <c:pt idx="2001">
                  <c:v>94.30999755859375</c:v>
                </c:pt>
                <c:pt idx="2002">
                  <c:v>93.889999389648438</c:v>
                </c:pt>
                <c:pt idx="2003">
                  <c:v>94.470001220703125</c:v>
                </c:pt>
                <c:pt idx="2004">
                  <c:v>94.040000915527344</c:v>
                </c:pt>
                <c:pt idx="2005">
                  <c:v>94.089996337890625</c:v>
                </c:pt>
                <c:pt idx="2006">
                  <c:v>93.800003051757813</c:v>
                </c:pt>
                <c:pt idx="2007">
                  <c:v>93.980003356933594</c:v>
                </c:pt>
                <c:pt idx="2008">
                  <c:v>94.19000244140625</c:v>
                </c:pt>
                <c:pt idx="2009">
                  <c:v>93.970001220703125</c:v>
                </c:pt>
                <c:pt idx="2010">
                  <c:v>94.459999084472656</c:v>
                </c:pt>
                <c:pt idx="2011">
                  <c:v>93.879997253417969</c:v>
                </c:pt>
                <c:pt idx="2012">
                  <c:v>94.519996643066406</c:v>
                </c:pt>
                <c:pt idx="2013">
                  <c:v>93.849998474121094</c:v>
                </c:pt>
                <c:pt idx="2014">
                  <c:v>94.599998474121094</c:v>
                </c:pt>
                <c:pt idx="2015">
                  <c:v>94.080001831054688</c:v>
                </c:pt>
                <c:pt idx="2016">
                  <c:v>94.69000244140625</c:v>
                </c:pt>
                <c:pt idx="2017">
                  <c:v>94.089996337890625</c:v>
                </c:pt>
                <c:pt idx="2018">
                  <c:v>94.129997253417969</c:v>
                </c:pt>
                <c:pt idx="2019">
                  <c:v>94.300003051757813</c:v>
                </c:pt>
                <c:pt idx="2020">
                  <c:v>94.349998474121094</c:v>
                </c:pt>
                <c:pt idx="2021">
                  <c:v>94.400001525878906</c:v>
                </c:pt>
                <c:pt idx="2022">
                  <c:v>94.180000305175781</c:v>
                </c:pt>
                <c:pt idx="2023">
                  <c:v>94.489997863769531</c:v>
                </c:pt>
                <c:pt idx="2024">
                  <c:v>94.510002136230469</c:v>
                </c:pt>
                <c:pt idx="2025">
                  <c:v>94.569999694824219</c:v>
                </c:pt>
                <c:pt idx="2026">
                  <c:v>94.169998168945313</c:v>
                </c:pt>
                <c:pt idx="2027">
                  <c:v>94.5</c:v>
                </c:pt>
                <c:pt idx="2028">
                  <c:v>94.25</c:v>
                </c:pt>
                <c:pt idx="2029">
                  <c:v>94.75</c:v>
                </c:pt>
                <c:pt idx="2030">
                  <c:v>94.410003662109375</c:v>
                </c:pt>
                <c:pt idx="2031">
                  <c:v>94.529998779296875</c:v>
                </c:pt>
                <c:pt idx="2032">
                  <c:v>94.339996337890625</c:v>
                </c:pt>
                <c:pt idx="2033">
                  <c:v>94.580001831054688</c:v>
                </c:pt>
                <c:pt idx="2034">
                  <c:v>93.970001220703125</c:v>
                </c:pt>
                <c:pt idx="2035">
                  <c:v>94.580001831054688</c:v>
                </c:pt>
                <c:pt idx="2036">
                  <c:v>94.180000305175781</c:v>
                </c:pt>
                <c:pt idx="2037">
                  <c:v>94.589996337890625</c:v>
                </c:pt>
                <c:pt idx="2038">
                  <c:v>94.209999084472656</c:v>
                </c:pt>
                <c:pt idx="2039">
                  <c:v>94.720001220703125</c:v>
                </c:pt>
                <c:pt idx="2040">
                  <c:v>94.279998779296875</c:v>
                </c:pt>
                <c:pt idx="2041">
                  <c:v>95.050003051757813</c:v>
                </c:pt>
                <c:pt idx="2042">
                  <c:v>94.169998168945313</c:v>
                </c:pt>
                <c:pt idx="2043">
                  <c:v>95.150001525878906</c:v>
                </c:pt>
                <c:pt idx="2044">
                  <c:v>94.599998474121094</c:v>
                </c:pt>
                <c:pt idx="2045">
                  <c:v>95.300003051757813</c:v>
                </c:pt>
                <c:pt idx="2046">
                  <c:v>94.989997863769531</c:v>
                </c:pt>
                <c:pt idx="2047">
                  <c:v>94.55999755859375</c:v>
                </c:pt>
                <c:pt idx="2048">
                  <c:v>94.980003356933594</c:v>
                </c:pt>
                <c:pt idx="2049">
                  <c:v>94.620002746582031</c:v>
                </c:pt>
                <c:pt idx="2050">
                  <c:v>94.870002746582031</c:v>
                </c:pt>
                <c:pt idx="2051">
                  <c:v>94.569999694824219</c:v>
                </c:pt>
                <c:pt idx="2052">
                  <c:v>94.879997253417969</c:v>
                </c:pt>
                <c:pt idx="2053">
                  <c:v>94.709999084472656</c:v>
                </c:pt>
                <c:pt idx="2054">
                  <c:v>94.44000244140625</c:v>
                </c:pt>
                <c:pt idx="2055">
                  <c:v>94.889999389648438</c:v>
                </c:pt>
                <c:pt idx="2056">
                  <c:v>95.260002136230469</c:v>
                </c:pt>
                <c:pt idx="2057">
                  <c:v>94.889999389648438</c:v>
                </c:pt>
                <c:pt idx="2058">
                  <c:v>95.290000915527344</c:v>
                </c:pt>
                <c:pt idx="2059">
                  <c:v>94.989997863769531</c:v>
                </c:pt>
                <c:pt idx="2060">
                  <c:v>95.540000915527344</c:v>
                </c:pt>
                <c:pt idx="2061">
                  <c:v>95</c:v>
                </c:pt>
                <c:pt idx="2062">
                  <c:v>95.150001525878906</c:v>
                </c:pt>
                <c:pt idx="2063">
                  <c:v>95.089996337890625</c:v>
                </c:pt>
                <c:pt idx="2064">
                  <c:v>95.269996643066406</c:v>
                </c:pt>
                <c:pt idx="2065">
                  <c:v>95.160003662109375</c:v>
                </c:pt>
                <c:pt idx="2066">
                  <c:v>95.19000244140625</c:v>
                </c:pt>
                <c:pt idx="2067">
                  <c:v>95.25</c:v>
                </c:pt>
                <c:pt idx="2068">
                  <c:v>95.010002136230469</c:v>
                </c:pt>
                <c:pt idx="2069">
                  <c:v>95.389999389648438</c:v>
                </c:pt>
                <c:pt idx="2070">
                  <c:v>94.889999389648438</c:v>
                </c:pt>
                <c:pt idx="2071">
                  <c:v>95.550003051757813</c:v>
                </c:pt>
                <c:pt idx="2072">
                  <c:v>95.279998779296875</c:v>
                </c:pt>
                <c:pt idx="2073">
                  <c:v>95.75</c:v>
                </c:pt>
                <c:pt idx="2074">
                  <c:v>95.269996643066406</c:v>
                </c:pt>
                <c:pt idx="2075">
                  <c:v>95.769996643066406</c:v>
                </c:pt>
                <c:pt idx="2076">
                  <c:v>95.5</c:v>
                </c:pt>
                <c:pt idx="2077">
                  <c:v>95.010002136230469</c:v>
                </c:pt>
                <c:pt idx="2078">
                  <c:v>95.739997863769531</c:v>
                </c:pt>
                <c:pt idx="2079">
                  <c:v>95.150001525878906</c:v>
                </c:pt>
                <c:pt idx="2080">
                  <c:v>95.720001220703125</c:v>
                </c:pt>
                <c:pt idx="2081">
                  <c:v>95.80999755859375</c:v>
                </c:pt>
                <c:pt idx="2082">
                  <c:v>95.5</c:v>
                </c:pt>
                <c:pt idx="2083">
                  <c:v>95.959999084472656</c:v>
                </c:pt>
                <c:pt idx="2084">
                  <c:v>95.419998168945313</c:v>
                </c:pt>
                <c:pt idx="2085">
                  <c:v>95.669998168945313</c:v>
                </c:pt>
                <c:pt idx="2086">
                  <c:v>95.459999084472656</c:v>
                </c:pt>
                <c:pt idx="2087">
                  <c:v>95.699996948242188</c:v>
                </c:pt>
                <c:pt idx="2088">
                  <c:v>95.580001831054688</c:v>
                </c:pt>
                <c:pt idx="2089">
                  <c:v>95.930000305175781</c:v>
                </c:pt>
                <c:pt idx="2090">
                  <c:v>96.160003662109375</c:v>
                </c:pt>
                <c:pt idx="2091">
                  <c:v>95.470001220703125</c:v>
                </c:pt>
                <c:pt idx="2092">
                  <c:v>96.279998779296875</c:v>
                </c:pt>
                <c:pt idx="2093">
                  <c:v>95.589996337890625</c:v>
                </c:pt>
                <c:pt idx="2094">
                  <c:v>95.389999389648438</c:v>
                </c:pt>
                <c:pt idx="2095">
                  <c:v>95.970001220703125</c:v>
                </c:pt>
                <c:pt idx="2096">
                  <c:v>95.519996643066406</c:v>
                </c:pt>
                <c:pt idx="2097">
                  <c:v>95.910003662109375</c:v>
                </c:pt>
                <c:pt idx="2098">
                  <c:v>95.650001525878906</c:v>
                </c:pt>
                <c:pt idx="2099">
                  <c:v>96</c:v>
                </c:pt>
                <c:pt idx="2100">
                  <c:v>95.889999389648438</c:v>
                </c:pt>
                <c:pt idx="2101">
                  <c:v>96.169998168945313</c:v>
                </c:pt>
                <c:pt idx="2102">
                  <c:v>95.819999694824219</c:v>
                </c:pt>
                <c:pt idx="2103">
                  <c:v>96.220001220703125</c:v>
                </c:pt>
                <c:pt idx="2104">
                  <c:v>95.779998779296875</c:v>
                </c:pt>
                <c:pt idx="2105">
                  <c:v>95.889999389648438</c:v>
                </c:pt>
                <c:pt idx="2106">
                  <c:v>96.510002136230469</c:v>
                </c:pt>
                <c:pt idx="2107">
                  <c:v>95.69000244140625</c:v>
                </c:pt>
                <c:pt idx="2108">
                  <c:v>96.199996948242188</c:v>
                </c:pt>
                <c:pt idx="2109">
                  <c:v>95.760002136230469</c:v>
                </c:pt>
                <c:pt idx="2110">
                  <c:v>96.010002136230469</c:v>
                </c:pt>
                <c:pt idx="2111">
                  <c:v>96.30999755859375</c:v>
                </c:pt>
                <c:pt idx="2112">
                  <c:v>96.019996643066406</c:v>
                </c:pt>
                <c:pt idx="2113">
                  <c:v>96.290000915527344</c:v>
                </c:pt>
                <c:pt idx="2114">
                  <c:v>95.919998168945313</c:v>
                </c:pt>
                <c:pt idx="2115">
                  <c:v>96.370002746582031</c:v>
                </c:pt>
                <c:pt idx="2116">
                  <c:v>96.010002136230469</c:v>
                </c:pt>
                <c:pt idx="2117">
                  <c:v>96.639999389648438</c:v>
                </c:pt>
                <c:pt idx="2118">
                  <c:v>95.930000305175781</c:v>
                </c:pt>
                <c:pt idx="2119">
                  <c:v>95.860000610351563</c:v>
                </c:pt>
                <c:pt idx="2120">
                  <c:v>96.44000244140625</c:v>
                </c:pt>
                <c:pt idx="2121">
                  <c:v>95.870002746582031</c:v>
                </c:pt>
                <c:pt idx="2122">
                  <c:v>96.319999694824219</c:v>
                </c:pt>
                <c:pt idx="2123">
                  <c:v>96.279998779296875</c:v>
                </c:pt>
                <c:pt idx="2124">
                  <c:v>96.470001220703125</c:v>
                </c:pt>
                <c:pt idx="2125">
                  <c:v>96.360000610351563</c:v>
                </c:pt>
                <c:pt idx="2126">
                  <c:v>96.209999084472656</c:v>
                </c:pt>
                <c:pt idx="2127">
                  <c:v>96.800003051757813</c:v>
                </c:pt>
                <c:pt idx="2128">
                  <c:v>96.239997863769531</c:v>
                </c:pt>
                <c:pt idx="2129">
                  <c:v>96.639999389648438</c:v>
                </c:pt>
                <c:pt idx="2130">
                  <c:v>96.30999755859375</c:v>
                </c:pt>
                <c:pt idx="2131">
                  <c:v>96.760002136230469</c:v>
                </c:pt>
                <c:pt idx="2132">
                  <c:v>96.510002136230469</c:v>
                </c:pt>
                <c:pt idx="2133">
                  <c:v>96.620002746582031</c:v>
                </c:pt>
                <c:pt idx="2134">
                  <c:v>96.569999694824219</c:v>
                </c:pt>
                <c:pt idx="2135">
                  <c:v>96.80999755859375</c:v>
                </c:pt>
                <c:pt idx="2136">
                  <c:v>96.389999389648438</c:v>
                </c:pt>
                <c:pt idx="2137">
                  <c:v>96.44000244140625</c:v>
                </c:pt>
                <c:pt idx="2138">
                  <c:v>97.220001220703125</c:v>
                </c:pt>
                <c:pt idx="2139">
                  <c:v>96.519996643066406</c:v>
                </c:pt>
                <c:pt idx="2140">
                  <c:v>97.05999755859375</c:v>
                </c:pt>
                <c:pt idx="2141">
                  <c:v>96.790000915527344</c:v>
                </c:pt>
                <c:pt idx="2142">
                  <c:v>97.080001831054688</c:v>
                </c:pt>
                <c:pt idx="2143">
                  <c:v>96.970001220703125</c:v>
                </c:pt>
                <c:pt idx="2144">
                  <c:v>97.05999755859375</c:v>
                </c:pt>
                <c:pt idx="2145">
                  <c:v>97</c:v>
                </c:pt>
                <c:pt idx="2146">
                  <c:v>97.300003051757813</c:v>
                </c:pt>
                <c:pt idx="2147">
                  <c:v>96.790000915527344</c:v>
                </c:pt>
                <c:pt idx="2148">
                  <c:v>97.199996948242188</c:v>
                </c:pt>
                <c:pt idx="2149">
                  <c:v>96.760002136230469</c:v>
                </c:pt>
                <c:pt idx="2150">
                  <c:v>97.029998779296875</c:v>
                </c:pt>
                <c:pt idx="2151">
                  <c:v>96.639999389648438</c:v>
                </c:pt>
                <c:pt idx="2152">
                  <c:v>97.269996643066406</c:v>
                </c:pt>
                <c:pt idx="2153">
                  <c:v>96.589996337890625</c:v>
                </c:pt>
                <c:pt idx="2154">
                  <c:v>97.239997863769531</c:v>
                </c:pt>
                <c:pt idx="2155">
                  <c:v>96.660003662109375</c:v>
                </c:pt>
                <c:pt idx="2156">
                  <c:v>97.239997863769531</c:v>
                </c:pt>
                <c:pt idx="2157">
                  <c:v>96.639999389648438</c:v>
                </c:pt>
                <c:pt idx="2158">
                  <c:v>97.199996948242188</c:v>
                </c:pt>
                <c:pt idx="2159">
                  <c:v>96.790000915527344</c:v>
                </c:pt>
                <c:pt idx="2160">
                  <c:v>97.360000610351563</c:v>
                </c:pt>
                <c:pt idx="2161">
                  <c:v>96.819999694824219</c:v>
                </c:pt>
                <c:pt idx="2162">
                  <c:v>97.339996337890625</c:v>
                </c:pt>
                <c:pt idx="2163">
                  <c:v>96.75</c:v>
                </c:pt>
                <c:pt idx="2164">
                  <c:v>97.599998474121094</c:v>
                </c:pt>
                <c:pt idx="2165">
                  <c:v>97.180000305175781</c:v>
                </c:pt>
                <c:pt idx="2166">
                  <c:v>97.629997253417969</c:v>
                </c:pt>
                <c:pt idx="2167">
                  <c:v>97.120002746582031</c:v>
                </c:pt>
                <c:pt idx="2168">
                  <c:v>97.19000244140625</c:v>
                </c:pt>
                <c:pt idx="2169">
                  <c:v>97.019996643066406</c:v>
                </c:pt>
                <c:pt idx="2170">
                  <c:v>97.569999694824219</c:v>
                </c:pt>
                <c:pt idx="2171">
                  <c:v>96.989997863769531</c:v>
                </c:pt>
                <c:pt idx="2172">
                  <c:v>97.680000305175781</c:v>
                </c:pt>
                <c:pt idx="2173">
                  <c:v>97.870002746582031</c:v>
                </c:pt>
                <c:pt idx="2174">
                  <c:v>97.019996643066406</c:v>
                </c:pt>
                <c:pt idx="2175">
                  <c:v>97.860000610351563</c:v>
                </c:pt>
                <c:pt idx="2176">
                  <c:v>97.330001831054688</c:v>
                </c:pt>
                <c:pt idx="2177">
                  <c:v>97.769996643066406</c:v>
                </c:pt>
                <c:pt idx="2178">
                  <c:v>97.430000305175781</c:v>
                </c:pt>
                <c:pt idx="2179">
                  <c:v>97.720001220703125</c:v>
                </c:pt>
                <c:pt idx="2180">
                  <c:v>97.80999755859375</c:v>
                </c:pt>
                <c:pt idx="2181">
                  <c:v>97.519996643066406</c:v>
                </c:pt>
                <c:pt idx="2182">
                  <c:v>97.419998168945313</c:v>
                </c:pt>
                <c:pt idx="2183">
                  <c:v>98.110000610351563</c:v>
                </c:pt>
                <c:pt idx="2184">
                  <c:v>97.639999389648438</c:v>
                </c:pt>
                <c:pt idx="2185">
                  <c:v>98.019996643066406</c:v>
                </c:pt>
                <c:pt idx="2186">
                  <c:v>97.459999084472656</c:v>
                </c:pt>
                <c:pt idx="2187">
                  <c:v>98.050003051757813</c:v>
                </c:pt>
                <c:pt idx="2188">
                  <c:v>97.419998168945313</c:v>
                </c:pt>
                <c:pt idx="2189">
                  <c:v>97.970001220703125</c:v>
                </c:pt>
                <c:pt idx="2190">
                  <c:v>97.419998168945313</c:v>
                </c:pt>
                <c:pt idx="2191">
                  <c:v>97.970001220703125</c:v>
                </c:pt>
                <c:pt idx="2192">
                  <c:v>97.910003662109375</c:v>
                </c:pt>
                <c:pt idx="2193">
                  <c:v>97.870002746582031</c:v>
                </c:pt>
                <c:pt idx="2194">
                  <c:v>97.80999755859375</c:v>
                </c:pt>
                <c:pt idx="2195">
                  <c:v>98.019996643066406</c:v>
                </c:pt>
                <c:pt idx="2196">
                  <c:v>97.589996337890625</c:v>
                </c:pt>
                <c:pt idx="2197">
                  <c:v>98</c:v>
                </c:pt>
                <c:pt idx="2198">
                  <c:v>98.400001525878906</c:v>
                </c:pt>
                <c:pt idx="2199">
                  <c:v>97.699996948242188</c:v>
                </c:pt>
                <c:pt idx="2200">
                  <c:v>98.169998168945313</c:v>
                </c:pt>
                <c:pt idx="2201">
                  <c:v>97.800003051757813</c:v>
                </c:pt>
                <c:pt idx="2202">
                  <c:v>98.069999694824219</c:v>
                </c:pt>
                <c:pt idx="2203">
                  <c:v>98.089996337890625</c:v>
                </c:pt>
                <c:pt idx="2204">
                  <c:v>98.029998779296875</c:v>
                </c:pt>
                <c:pt idx="2205">
                  <c:v>97.870002746582031</c:v>
                </c:pt>
                <c:pt idx="2206">
                  <c:v>97.709999084472656</c:v>
                </c:pt>
                <c:pt idx="2207">
                  <c:v>97.669998168945313</c:v>
                </c:pt>
                <c:pt idx="2208">
                  <c:v>98.290000915527344</c:v>
                </c:pt>
                <c:pt idx="2209">
                  <c:v>97.720001220703125</c:v>
                </c:pt>
                <c:pt idx="2210">
                  <c:v>98.010002136230469</c:v>
                </c:pt>
                <c:pt idx="2211">
                  <c:v>98.589996337890625</c:v>
                </c:pt>
                <c:pt idx="2212">
                  <c:v>98.230003356933594</c:v>
                </c:pt>
                <c:pt idx="2213">
                  <c:v>98.269996643066406</c:v>
                </c:pt>
                <c:pt idx="2214">
                  <c:v>98.19000244140625</c:v>
                </c:pt>
                <c:pt idx="2215">
                  <c:v>98.459999084472656</c:v>
                </c:pt>
                <c:pt idx="2216">
                  <c:v>98.080001831054688</c:v>
                </c:pt>
                <c:pt idx="2217">
                  <c:v>98.720001220703125</c:v>
                </c:pt>
                <c:pt idx="2218">
                  <c:v>98.110000610351563</c:v>
                </c:pt>
                <c:pt idx="2219">
                  <c:v>98.800003051757813</c:v>
                </c:pt>
                <c:pt idx="2220">
                  <c:v>98.739997863769531</c:v>
                </c:pt>
                <c:pt idx="2221">
                  <c:v>98.160003662109375</c:v>
                </c:pt>
                <c:pt idx="2222">
                  <c:v>98.699996948242188</c:v>
                </c:pt>
                <c:pt idx="2223">
                  <c:v>98.519996643066406</c:v>
                </c:pt>
                <c:pt idx="2224">
                  <c:v>98.599998474121094</c:v>
                </c:pt>
                <c:pt idx="2225">
                  <c:v>98.660003662109375</c:v>
                </c:pt>
                <c:pt idx="2226">
                  <c:v>98.919998168945313</c:v>
                </c:pt>
                <c:pt idx="2227">
                  <c:v>98.339996337890625</c:v>
                </c:pt>
                <c:pt idx="2228">
                  <c:v>98.889999389648438</c:v>
                </c:pt>
                <c:pt idx="2229">
                  <c:v>98.330001831054688</c:v>
                </c:pt>
                <c:pt idx="2230">
                  <c:v>98.660003662109375</c:v>
                </c:pt>
                <c:pt idx="2231">
                  <c:v>98.5</c:v>
                </c:pt>
                <c:pt idx="2232">
                  <c:v>98.470001220703125</c:v>
                </c:pt>
                <c:pt idx="2233">
                  <c:v>98.610000610351563</c:v>
                </c:pt>
                <c:pt idx="2234">
                  <c:v>98.849998474121094</c:v>
                </c:pt>
                <c:pt idx="2235">
                  <c:v>98.779998779296875</c:v>
                </c:pt>
                <c:pt idx="2236">
                  <c:v>98.610000610351563</c:v>
                </c:pt>
                <c:pt idx="2237">
                  <c:v>99.150001525878906</c:v>
                </c:pt>
                <c:pt idx="2238">
                  <c:v>98.589996337890625</c:v>
                </c:pt>
                <c:pt idx="2239">
                  <c:v>99.230003356933594</c:v>
                </c:pt>
                <c:pt idx="2240">
                  <c:v>98.660003662109375</c:v>
                </c:pt>
                <c:pt idx="2241">
                  <c:v>98.519996643066406</c:v>
                </c:pt>
                <c:pt idx="2242">
                  <c:v>98.769996643066406</c:v>
                </c:pt>
                <c:pt idx="2243">
                  <c:v>99.050003051757813</c:v>
                </c:pt>
                <c:pt idx="2244">
                  <c:v>98.620002746582031</c:v>
                </c:pt>
                <c:pt idx="2245">
                  <c:v>98.519996643066406</c:v>
                </c:pt>
                <c:pt idx="2246">
                  <c:v>98.589996337890625</c:v>
                </c:pt>
                <c:pt idx="2247">
                  <c:v>98.849998474121094</c:v>
                </c:pt>
                <c:pt idx="2248">
                  <c:v>98.540000915527344</c:v>
                </c:pt>
                <c:pt idx="2249">
                  <c:v>98.80999755859375</c:v>
                </c:pt>
                <c:pt idx="2250">
                  <c:v>98.849998474121094</c:v>
                </c:pt>
                <c:pt idx="2251">
                  <c:v>98.220001220703125</c:v>
                </c:pt>
                <c:pt idx="2252">
                  <c:v>99.220001220703125</c:v>
                </c:pt>
                <c:pt idx="2253">
                  <c:v>98.30999755859375</c:v>
                </c:pt>
                <c:pt idx="2254">
                  <c:v>98.989997863769531</c:v>
                </c:pt>
                <c:pt idx="2255">
                  <c:v>98.580001831054688</c:v>
                </c:pt>
                <c:pt idx="2256">
                  <c:v>98.669998168945313</c:v>
                </c:pt>
                <c:pt idx="2257">
                  <c:v>98.610000610351563</c:v>
                </c:pt>
                <c:pt idx="2258">
                  <c:v>98.839996337890625</c:v>
                </c:pt>
                <c:pt idx="2259">
                  <c:v>98.029998779296875</c:v>
                </c:pt>
                <c:pt idx="2260">
                  <c:v>98.629997253417969</c:v>
                </c:pt>
                <c:pt idx="2261">
                  <c:v>98.75</c:v>
                </c:pt>
                <c:pt idx="2262">
                  <c:v>98.650001525878906</c:v>
                </c:pt>
                <c:pt idx="2263">
                  <c:v>98.650001525878906</c:v>
                </c:pt>
                <c:pt idx="2264">
                  <c:v>98.55999755859375</c:v>
                </c:pt>
                <c:pt idx="2265">
                  <c:v>98.569999694824219</c:v>
                </c:pt>
                <c:pt idx="2266">
                  <c:v>98.550003051757813</c:v>
                </c:pt>
                <c:pt idx="2267">
                  <c:v>98.279998779296875</c:v>
                </c:pt>
                <c:pt idx="2268">
                  <c:v>98.620002746582031</c:v>
                </c:pt>
                <c:pt idx="2269">
                  <c:v>98.69000244140625</c:v>
                </c:pt>
                <c:pt idx="2270">
                  <c:v>98.220001220703125</c:v>
                </c:pt>
                <c:pt idx="2271">
                  <c:v>98.550003051757813</c:v>
                </c:pt>
                <c:pt idx="2272">
                  <c:v>98.180000305175781</c:v>
                </c:pt>
                <c:pt idx="2273">
                  <c:v>98.379997253417969</c:v>
                </c:pt>
                <c:pt idx="2274">
                  <c:v>98.169998168945313</c:v>
                </c:pt>
                <c:pt idx="2275">
                  <c:v>98.099998474121094</c:v>
                </c:pt>
                <c:pt idx="2276">
                  <c:v>97.989997863769531</c:v>
                </c:pt>
                <c:pt idx="2277">
                  <c:v>97.949996948242188</c:v>
                </c:pt>
                <c:pt idx="2278">
                  <c:v>97.709999084472656</c:v>
                </c:pt>
                <c:pt idx="2279">
                  <c:v>97.949996948242188</c:v>
                </c:pt>
                <c:pt idx="2280">
                  <c:v>97.629997253417969</c:v>
                </c:pt>
                <c:pt idx="2281">
                  <c:v>98.040000915527344</c:v>
                </c:pt>
                <c:pt idx="2282">
                  <c:v>97.589996337890625</c:v>
                </c:pt>
                <c:pt idx="2283">
                  <c:v>97.459999084472656</c:v>
                </c:pt>
                <c:pt idx="2284">
                  <c:v>98.290000915527344</c:v>
                </c:pt>
                <c:pt idx="2285">
                  <c:v>97.849998474121094</c:v>
                </c:pt>
                <c:pt idx="2286">
                  <c:v>98.269996643066406</c:v>
                </c:pt>
                <c:pt idx="2287">
                  <c:v>97.629997253417969</c:v>
                </c:pt>
                <c:pt idx="2288">
                  <c:v>97.959999084472656</c:v>
                </c:pt>
                <c:pt idx="2289">
                  <c:v>97.580001831054688</c:v>
                </c:pt>
                <c:pt idx="2290">
                  <c:v>97.919998168945313</c:v>
                </c:pt>
                <c:pt idx="2291">
                  <c:v>97.650001525878906</c:v>
                </c:pt>
                <c:pt idx="2292">
                  <c:v>97.80999755859375</c:v>
                </c:pt>
                <c:pt idx="2293">
                  <c:v>97.44000244140625</c:v>
                </c:pt>
                <c:pt idx="2294">
                  <c:v>97.830001831054688</c:v>
                </c:pt>
                <c:pt idx="2295">
                  <c:v>98.199996948242188</c:v>
                </c:pt>
                <c:pt idx="2296">
                  <c:v>97.44000244140625</c:v>
                </c:pt>
                <c:pt idx="2297">
                  <c:v>98.160003662109375</c:v>
                </c:pt>
                <c:pt idx="2298">
                  <c:v>97.540000915527344</c:v>
                </c:pt>
                <c:pt idx="2299">
                  <c:v>97.489997863769531</c:v>
                </c:pt>
                <c:pt idx="2300">
                  <c:v>97.790000915527344</c:v>
                </c:pt>
                <c:pt idx="2301">
                  <c:v>97.529998779296875</c:v>
                </c:pt>
                <c:pt idx="2302">
                  <c:v>97.800003051757813</c:v>
                </c:pt>
                <c:pt idx="2303">
                  <c:v>97.660003662109375</c:v>
                </c:pt>
                <c:pt idx="2304">
                  <c:v>98.029998779296875</c:v>
                </c:pt>
                <c:pt idx="2305">
                  <c:v>97.69000244140625</c:v>
                </c:pt>
                <c:pt idx="2306">
                  <c:v>97.860000610351563</c:v>
                </c:pt>
                <c:pt idx="2307">
                  <c:v>97.610000610351563</c:v>
                </c:pt>
                <c:pt idx="2308">
                  <c:v>98.05999755859375</c:v>
                </c:pt>
                <c:pt idx="2309">
                  <c:v>98.360000610351563</c:v>
                </c:pt>
                <c:pt idx="2310">
                  <c:v>97.410003662109375</c:v>
                </c:pt>
                <c:pt idx="2311">
                  <c:v>97.959999084472656</c:v>
                </c:pt>
                <c:pt idx="2312">
                  <c:v>97.410003662109375</c:v>
                </c:pt>
                <c:pt idx="2313">
                  <c:v>97.989997863769531</c:v>
                </c:pt>
                <c:pt idx="2314">
                  <c:v>98.069999694824219</c:v>
                </c:pt>
                <c:pt idx="2315">
                  <c:v>97.879997253417969</c:v>
                </c:pt>
                <c:pt idx="2316">
                  <c:v>97.959999084472656</c:v>
                </c:pt>
                <c:pt idx="2317">
                  <c:v>97.900001525878906</c:v>
                </c:pt>
                <c:pt idx="2318">
                  <c:v>97.860000610351563</c:v>
                </c:pt>
                <c:pt idx="2319">
                  <c:v>97.629997253417969</c:v>
                </c:pt>
                <c:pt idx="2320">
                  <c:v>98.279998779296875</c:v>
                </c:pt>
                <c:pt idx="2321">
                  <c:v>97.569999694824219</c:v>
                </c:pt>
                <c:pt idx="2322">
                  <c:v>98.370002746582031</c:v>
                </c:pt>
                <c:pt idx="2323">
                  <c:v>97.669998168945313</c:v>
                </c:pt>
                <c:pt idx="2324">
                  <c:v>97.529998779296875</c:v>
                </c:pt>
                <c:pt idx="2325">
                  <c:v>98.040000915527344</c:v>
                </c:pt>
                <c:pt idx="2326">
                  <c:v>97.669998168945313</c:v>
                </c:pt>
                <c:pt idx="2327">
                  <c:v>97.989997863769531</c:v>
                </c:pt>
                <c:pt idx="2328">
                  <c:v>97.830001831054688</c:v>
                </c:pt>
                <c:pt idx="2329">
                  <c:v>98.040000915527344</c:v>
                </c:pt>
                <c:pt idx="2330">
                  <c:v>97.730003356933594</c:v>
                </c:pt>
                <c:pt idx="2331">
                  <c:v>98.160003662109375</c:v>
                </c:pt>
                <c:pt idx="2332">
                  <c:v>98.400001525878906</c:v>
                </c:pt>
                <c:pt idx="2333">
                  <c:v>97.5</c:v>
                </c:pt>
                <c:pt idx="2334">
                  <c:v>98.069999694824219</c:v>
                </c:pt>
                <c:pt idx="2335">
                  <c:v>97.580001831054688</c:v>
                </c:pt>
                <c:pt idx="2336">
                  <c:v>97.989997863769531</c:v>
                </c:pt>
                <c:pt idx="2337">
                  <c:v>97.919998168945313</c:v>
                </c:pt>
                <c:pt idx="2338">
                  <c:v>98.069999694824219</c:v>
                </c:pt>
                <c:pt idx="2339">
                  <c:v>97.55999755859375</c:v>
                </c:pt>
                <c:pt idx="2340">
                  <c:v>98.080001831054688</c:v>
                </c:pt>
                <c:pt idx="2341">
                  <c:v>98.209999084472656</c:v>
                </c:pt>
                <c:pt idx="2342">
                  <c:v>97.769996643066406</c:v>
                </c:pt>
                <c:pt idx="2343">
                  <c:v>98.30999755859375</c:v>
                </c:pt>
                <c:pt idx="2344">
                  <c:v>97.790000915527344</c:v>
                </c:pt>
                <c:pt idx="2345">
                  <c:v>98.339996337890625</c:v>
                </c:pt>
                <c:pt idx="2346">
                  <c:v>97.959999084472656</c:v>
                </c:pt>
                <c:pt idx="2347">
                  <c:v>98.199996948242188</c:v>
                </c:pt>
                <c:pt idx="2348">
                  <c:v>97.790000915527344</c:v>
                </c:pt>
                <c:pt idx="2349">
                  <c:v>98.30999755859375</c:v>
                </c:pt>
                <c:pt idx="2350">
                  <c:v>97.69000244140625</c:v>
                </c:pt>
                <c:pt idx="2351">
                  <c:v>98.349998474121094</c:v>
                </c:pt>
                <c:pt idx="2352">
                  <c:v>98.029998779296875</c:v>
                </c:pt>
                <c:pt idx="2353">
                  <c:v>97.870002746582031</c:v>
                </c:pt>
                <c:pt idx="2354">
                  <c:v>98.220001220703125</c:v>
                </c:pt>
                <c:pt idx="2355">
                  <c:v>98.260002136230469</c:v>
                </c:pt>
                <c:pt idx="2356">
                  <c:v>97.949996948242188</c:v>
                </c:pt>
                <c:pt idx="2357">
                  <c:v>97.629997253417969</c:v>
                </c:pt>
                <c:pt idx="2358">
                  <c:v>98.540000915527344</c:v>
                </c:pt>
                <c:pt idx="2359">
                  <c:v>97.860000610351563</c:v>
                </c:pt>
                <c:pt idx="2360">
                  <c:v>98.639999389648438</c:v>
                </c:pt>
                <c:pt idx="2361">
                  <c:v>98.080001831054688</c:v>
                </c:pt>
                <c:pt idx="2362">
                  <c:v>98.419998168945313</c:v>
                </c:pt>
                <c:pt idx="2363">
                  <c:v>98.379997253417969</c:v>
                </c:pt>
                <c:pt idx="2364">
                  <c:v>98.739997863769531</c:v>
                </c:pt>
                <c:pt idx="2365">
                  <c:v>98.239997863769531</c:v>
                </c:pt>
                <c:pt idx="2366">
                  <c:v>98.779998779296875</c:v>
                </c:pt>
                <c:pt idx="2367">
                  <c:v>98.269996643066406</c:v>
                </c:pt>
                <c:pt idx="2368">
                  <c:v>98.230003356933594</c:v>
                </c:pt>
                <c:pt idx="2369">
                  <c:v>98.489997863769531</c:v>
                </c:pt>
                <c:pt idx="2370">
                  <c:v>98.730003356933594</c:v>
                </c:pt>
                <c:pt idx="2371">
                  <c:v>98.449996948242188</c:v>
                </c:pt>
                <c:pt idx="2372">
                  <c:v>98.879997253417969</c:v>
                </c:pt>
                <c:pt idx="2373">
                  <c:v>98.480003356933594</c:v>
                </c:pt>
                <c:pt idx="2374">
                  <c:v>99.150001525878906</c:v>
                </c:pt>
                <c:pt idx="2375">
                  <c:v>99.05999755859375</c:v>
                </c:pt>
                <c:pt idx="2376">
                  <c:v>98.589996337890625</c:v>
                </c:pt>
                <c:pt idx="2377">
                  <c:v>98.94000244140625</c:v>
                </c:pt>
                <c:pt idx="2378">
                  <c:v>98.910003662109375</c:v>
                </c:pt>
                <c:pt idx="2379">
                  <c:v>99.029998779296875</c:v>
                </c:pt>
                <c:pt idx="2380">
                  <c:v>98.800003051757813</c:v>
                </c:pt>
                <c:pt idx="2381">
                  <c:v>99.569999694824219</c:v>
                </c:pt>
                <c:pt idx="2382">
                  <c:v>98.970001220703125</c:v>
                </c:pt>
                <c:pt idx="2383">
                  <c:v>99.010002136230469</c:v>
                </c:pt>
                <c:pt idx="2384">
                  <c:v>99.269996643066406</c:v>
                </c:pt>
                <c:pt idx="2385">
                  <c:v>99.349998474121094</c:v>
                </c:pt>
                <c:pt idx="2386">
                  <c:v>99.30999755859375</c:v>
                </c:pt>
                <c:pt idx="2387">
                  <c:v>99.650001525878906</c:v>
                </c:pt>
                <c:pt idx="2388">
                  <c:v>99.430000305175781</c:v>
                </c:pt>
                <c:pt idx="2389">
                  <c:v>99.930000305175781</c:v>
                </c:pt>
                <c:pt idx="2390">
                  <c:v>99.75</c:v>
                </c:pt>
                <c:pt idx="2391">
                  <c:v>99.330001831054688</c:v>
                </c:pt>
                <c:pt idx="2392">
                  <c:v>99.959999084472656</c:v>
                </c:pt>
                <c:pt idx="2393">
                  <c:v>99.55999755859375</c:v>
                </c:pt>
                <c:pt idx="2394">
                  <c:v>99.919998168945313</c:v>
                </c:pt>
                <c:pt idx="2395">
                  <c:v>99.419998168945313</c:v>
                </c:pt>
                <c:pt idx="2396">
                  <c:v>100.04000091552734</c:v>
                </c:pt>
                <c:pt idx="2397">
                  <c:v>99.5</c:v>
                </c:pt>
                <c:pt idx="2398">
                  <c:v>100.34999847412109</c:v>
                </c:pt>
                <c:pt idx="2399">
                  <c:v>99.709999084472656</c:v>
                </c:pt>
                <c:pt idx="2400">
                  <c:v>99.819999694824219</c:v>
                </c:pt>
                <c:pt idx="2401">
                  <c:v>99.650001525878906</c:v>
                </c:pt>
                <c:pt idx="2402">
                  <c:v>100.08999633789063</c:v>
                </c:pt>
                <c:pt idx="2403">
                  <c:v>99.55999755859375</c:v>
                </c:pt>
                <c:pt idx="2404">
                  <c:v>100.29000091552734</c:v>
                </c:pt>
                <c:pt idx="2405">
                  <c:v>99.599998474121094</c:v>
                </c:pt>
                <c:pt idx="2406">
                  <c:v>100.02999877929688</c:v>
                </c:pt>
                <c:pt idx="2407">
                  <c:v>99.849998474121094</c:v>
                </c:pt>
                <c:pt idx="2408">
                  <c:v>99.769996643066406</c:v>
                </c:pt>
                <c:pt idx="2409">
                  <c:v>99.639999389648438</c:v>
                </c:pt>
                <c:pt idx="2410">
                  <c:v>100.12999725341797</c:v>
                </c:pt>
                <c:pt idx="2411">
                  <c:v>100.12000274658203</c:v>
                </c:pt>
                <c:pt idx="2412">
                  <c:v>99.790000915527344</c:v>
                </c:pt>
                <c:pt idx="2413">
                  <c:v>100.29000091552734</c:v>
                </c:pt>
                <c:pt idx="2414">
                  <c:v>99.819999694824219</c:v>
                </c:pt>
                <c:pt idx="2415">
                  <c:v>100.20999908447266</c:v>
                </c:pt>
                <c:pt idx="2416">
                  <c:v>99.739997863769531</c:v>
                </c:pt>
                <c:pt idx="2417">
                  <c:v>100.25</c:v>
                </c:pt>
                <c:pt idx="2418">
                  <c:v>99.720001220703125</c:v>
                </c:pt>
                <c:pt idx="2419">
                  <c:v>100.36000061035156</c:v>
                </c:pt>
                <c:pt idx="2420">
                  <c:v>99.709999084472656</c:v>
                </c:pt>
                <c:pt idx="2421">
                  <c:v>99.589996337890625</c:v>
                </c:pt>
                <c:pt idx="2422">
                  <c:v>99.980003356933594</c:v>
                </c:pt>
                <c:pt idx="2423">
                  <c:v>99.709999084472656</c:v>
                </c:pt>
                <c:pt idx="2424">
                  <c:v>99.800003051757813</c:v>
                </c:pt>
                <c:pt idx="2425">
                  <c:v>99.970001220703125</c:v>
                </c:pt>
                <c:pt idx="2426">
                  <c:v>99.830001831054688</c:v>
                </c:pt>
                <c:pt idx="2427">
                  <c:v>99.489997863769531</c:v>
                </c:pt>
                <c:pt idx="2428">
                  <c:v>99.55999755859375</c:v>
                </c:pt>
                <c:pt idx="2429">
                  <c:v>100.13999938964844</c:v>
                </c:pt>
                <c:pt idx="2430">
                  <c:v>99.720001220703125</c:v>
                </c:pt>
                <c:pt idx="2431">
                  <c:v>99.910003662109375</c:v>
                </c:pt>
                <c:pt idx="2432">
                  <c:v>99.800003051757813</c:v>
                </c:pt>
                <c:pt idx="2433">
                  <c:v>100.01999664306641</c:v>
                </c:pt>
                <c:pt idx="2434">
                  <c:v>99.849998474121094</c:v>
                </c:pt>
                <c:pt idx="2435">
                  <c:v>100.13999938964844</c:v>
                </c:pt>
                <c:pt idx="2436">
                  <c:v>99.739997863769531</c:v>
                </c:pt>
                <c:pt idx="2437">
                  <c:v>99.660003662109375</c:v>
                </c:pt>
                <c:pt idx="2438">
                  <c:v>100.15000152587891</c:v>
                </c:pt>
                <c:pt idx="2439">
                  <c:v>99.5</c:v>
                </c:pt>
                <c:pt idx="2440">
                  <c:v>100.22000122070313</c:v>
                </c:pt>
                <c:pt idx="2441">
                  <c:v>99.980003356933594</c:v>
                </c:pt>
                <c:pt idx="2442">
                  <c:v>100.26999664306641</c:v>
                </c:pt>
                <c:pt idx="2443">
                  <c:v>99.930000305175781</c:v>
                </c:pt>
                <c:pt idx="2444">
                  <c:v>100.26999664306641</c:v>
                </c:pt>
                <c:pt idx="2445">
                  <c:v>99.730003356933594</c:v>
                </c:pt>
                <c:pt idx="2446">
                  <c:v>99.870002746582031</c:v>
                </c:pt>
                <c:pt idx="2447">
                  <c:v>99.739997863769531</c:v>
                </c:pt>
                <c:pt idx="2448">
                  <c:v>99.529998779296875</c:v>
                </c:pt>
                <c:pt idx="2449">
                  <c:v>100.11000061035156</c:v>
                </c:pt>
                <c:pt idx="2450">
                  <c:v>99.580001831054688</c:v>
                </c:pt>
                <c:pt idx="2451">
                  <c:v>99.629997253417969</c:v>
                </c:pt>
                <c:pt idx="2452">
                  <c:v>99.69000244140625</c:v>
                </c:pt>
                <c:pt idx="2453">
                  <c:v>99.830001831054688</c:v>
                </c:pt>
                <c:pt idx="2454">
                  <c:v>99.669998168945313</c:v>
                </c:pt>
                <c:pt idx="2455">
                  <c:v>99.5</c:v>
                </c:pt>
                <c:pt idx="2456">
                  <c:v>100.08999633789063</c:v>
                </c:pt>
                <c:pt idx="2457">
                  <c:v>99.540000915527344</c:v>
                </c:pt>
                <c:pt idx="2458">
                  <c:v>100.01999664306641</c:v>
                </c:pt>
                <c:pt idx="2459">
                  <c:v>99.510002136230469</c:v>
                </c:pt>
                <c:pt idx="2460">
                  <c:v>100.08000183105469</c:v>
                </c:pt>
                <c:pt idx="2461">
                  <c:v>100.11000061035156</c:v>
                </c:pt>
                <c:pt idx="2462">
                  <c:v>100.09999847412109</c:v>
                </c:pt>
                <c:pt idx="2463">
                  <c:v>99.580001831054688</c:v>
                </c:pt>
                <c:pt idx="2464">
                  <c:v>100.09999847412109</c:v>
                </c:pt>
                <c:pt idx="2465">
                  <c:v>100.04000091552734</c:v>
                </c:pt>
                <c:pt idx="2466">
                  <c:v>100</c:v>
                </c:pt>
                <c:pt idx="2467">
                  <c:v>99.760002136230469</c:v>
                </c:pt>
                <c:pt idx="2468">
                  <c:v>99.660003662109375</c:v>
                </c:pt>
                <c:pt idx="2469">
                  <c:v>100.33999633789063</c:v>
                </c:pt>
                <c:pt idx="2470">
                  <c:v>99.680000305175781</c:v>
                </c:pt>
                <c:pt idx="2471">
                  <c:v>100.40000152587891</c:v>
                </c:pt>
                <c:pt idx="2472">
                  <c:v>99.639999389648438</c:v>
                </c:pt>
                <c:pt idx="2473">
                  <c:v>100.37000274658203</c:v>
                </c:pt>
                <c:pt idx="2474">
                  <c:v>100.16000366210938</c:v>
                </c:pt>
                <c:pt idx="2475">
                  <c:v>100.16999816894531</c:v>
                </c:pt>
                <c:pt idx="2476">
                  <c:v>100.09999847412109</c:v>
                </c:pt>
                <c:pt idx="2477">
                  <c:v>100.08000183105469</c:v>
                </c:pt>
                <c:pt idx="2478">
                  <c:v>99.769996643066406</c:v>
                </c:pt>
                <c:pt idx="2479">
                  <c:v>99.919998168945313</c:v>
                </c:pt>
                <c:pt idx="2480">
                  <c:v>99.760002136230469</c:v>
                </c:pt>
                <c:pt idx="2481">
                  <c:v>100.01000213623047</c:v>
                </c:pt>
                <c:pt idx="2482">
                  <c:v>99.410003662109375</c:v>
                </c:pt>
                <c:pt idx="2483">
                  <c:v>99.779998779296875</c:v>
                </c:pt>
                <c:pt idx="2484">
                  <c:v>99.339996337890625</c:v>
                </c:pt>
                <c:pt idx="2485">
                  <c:v>99.5</c:v>
                </c:pt>
                <c:pt idx="2486">
                  <c:v>100</c:v>
                </c:pt>
                <c:pt idx="2487">
                  <c:v>99.319999694824219</c:v>
                </c:pt>
                <c:pt idx="2488">
                  <c:v>99.819999694824219</c:v>
                </c:pt>
                <c:pt idx="2489">
                  <c:v>99.25</c:v>
                </c:pt>
                <c:pt idx="2490">
                  <c:v>99.580001831054688</c:v>
                </c:pt>
                <c:pt idx="2491">
                  <c:v>99.800003051757813</c:v>
                </c:pt>
                <c:pt idx="2492">
                  <c:v>99.769996643066406</c:v>
                </c:pt>
                <c:pt idx="2493">
                  <c:v>99.80999755859375</c:v>
                </c:pt>
                <c:pt idx="2494">
                  <c:v>99.69000244140625</c:v>
                </c:pt>
                <c:pt idx="2495">
                  <c:v>99.639999389648438</c:v>
                </c:pt>
                <c:pt idx="2496">
                  <c:v>99.900001525878906</c:v>
                </c:pt>
                <c:pt idx="2497">
                  <c:v>99.550003051757813</c:v>
                </c:pt>
                <c:pt idx="2498">
                  <c:v>99.449996948242188</c:v>
                </c:pt>
                <c:pt idx="2499">
                  <c:v>100.08000183105469</c:v>
                </c:pt>
                <c:pt idx="2500">
                  <c:v>99.569999694824219</c:v>
                </c:pt>
                <c:pt idx="2501">
                  <c:v>100.02999877929688</c:v>
                </c:pt>
                <c:pt idx="2502">
                  <c:v>99.389999389648438</c:v>
                </c:pt>
                <c:pt idx="2503">
                  <c:v>99.919998168945313</c:v>
                </c:pt>
                <c:pt idx="2504">
                  <c:v>99.819999694824219</c:v>
                </c:pt>
                <c:pt idx="2505">
                  <c:v>99.739997863769531</c:v>
                </c:pt>
                <c:pt idx="2506">
                  <c:v>99.970001220703125</c:v>
                </c:pt>
                <c:pt idx="2507">
                  <c:v>99.790000915527344</c:v>
                </c:pt>
                <c:pt idx="2508">
                  <c:v>99.739997863769531</c:v>
                </c:pt>
                <c:pt idx="2509">
                  <c:v>99.660003662109375</c:v>
                </c:pt>
                <c:pt idx="2510">
                  <c:v>99.639999389648438</c:v>
                </c:pt>
                <c:pt idx="2511">
                  <c:v>99.569999694824219</c:v>
                </c:pt>
                <c:pt idx="2512">
                  <c:v>100.12000274658203</c:v>
                </c:pt>
                <c:pt idx="2513">
                  <c:v>99.589996337890625</c:v>
                </c:pt>
                <c:pt idx="2514">
                  <c:v>100.08000183105469</c:v>
                </c:pt>
                <c:pt idx="2515">
                  <c:v>99.510002136230469</c:v>
                </c:pt>
                <c:pt idx="2516">
                  <c:v>100.01000213623047</c:v>
                </c:pt>
                <c:pt idx="2517">
                  <c:v>99.419998168945313</c:v>
                </c:pt>
                <c:pt idx="2518">
                  <c:v>99.930000305175781</c:v>
                </c:pt>
                <c:pt idx="2519">
                  <c:v>99.449996948242188</c:v>
                </c:pt>
                <c:pt idx="2520">
                  <c:v>99.94000244140625</c:v>
                </c:pt>
                <c:pt idx="2521">
                  <c:v>99.449996948242188</c:v>
                </c:pt>
                <c:pt idx="2522">
                  <c:v>99.800003051757813</c:v>
                </c:pt>
                <c:pt idx="2523">
                  <c:v>100.02999877929688</c:v>
                </c:pt>
                <c:pt idx="2524">
                  <c:v>99.629997253417969</c:v>
                </c:pt>
                <c:pt idx="2525">
                  <c:v>99.870002746582031</c:v>
                </c:pt>
                <c:pt idx="2526">
                  <c:v>99.80999755859375</c:v>
                </c:pt>
                <c:pt idx="2527">
                  <c:v>99.699996948242188</c:v>
                </c:pt>
                <c:pt idx="2528">
                  <c:v>99.830001831054688</c:v>
                </c:pt>
                <c:pt idx="2529">
                  <c:v>99.540000915527344</c:v>
                </c:pt>
                <c:pt idx="2530">
                  <c:v>99.44000244140625</c:v>
                </c:pt>
                <c:pt idx="2531">
                  <c:v>100.09999847412109</c:v>
                </c:pt>
                <c:pt idx="2532">
                  <c:v>99.430000305175781</c:v>
                </c:pt>
                <c:pt idx="2533">
                  <c:v>100.12000274658203</c:v>
                </c:pt>
                <c:pt idx="2534">
                  <c:v>99.589996337890625</c:v>
                </c:pt>
                <c:pt idx="2535">
                  <c:v>99.949996948242188</c:v>
                </c:pt>
                <c:pt idx="2536">
                  <c:v>99.55999755859375</c:v>
                </c:pt>
                <c:pt idx="2537">
                  <c:v>99.889999389648438</c:v>
                </c:pt>
                <c:pt idx="2538">
                  <c:v>99.360000610351563</c:v>
                </c:pt>
                <c:pt idx="2539">
                  <c:v>99.910003662109375</c:v>
                </c:pt>
                <c:pt idx="2540">
                  <c:v>99.19000244140625</c:v>
                </c:pt>
                <c:pt idx="2541">
                  <c:v>99.860000610351563</c:v>
                </c:pt>
                <c:pt idx="2542">
                  <c:v>98.919998168945313</c:v>
                </c:pt>
                <c:pt idx="2543">
                  <c:v>99.459999084472656</c:v>
                </c:pt>
                <c:pt idx="2544">
                  <c:v>99.610000610351563</c:v>
                </c:pt>
                <c:pt idx="2545">
                  <c:v>99.5</c:v>
                </c:pt>
                <c:pt idx="2546">
                  <c:v>99.480003356933594</c:v>
                </c:pt>
                <c:pt idx="2547">
                  <c:v>99.489997863769531</c:v>
                </c:pt>
                <c:pt idx="2548">
                  <c:v>99.230003356933594</c:v>
                </c:pt>
                <c:pt idx="2549">
                  <c:v>99.470001220703125</c:v>
                </c:pt>
                <c:pt idx="2550">
                  <c:v>99.660003662109375</c:v>
                </c:pt>
                <c:pt idx="2551">
                  <c:v>99.050003051757813</c:v>
                </c:pt>
                <c:pt idx="2552">
                  <c:v>99.709999084472656</c:v>
                </c:pt>
                <c:pt idx="2553">
                  <c:v>98.769996643066406</c:v>
                </c:pt>
                <c:pt idx="2554">
                  <c:v>99.400001525878906</c:v>
                </c:pt>
                <c:pt idx="2555">
                  <c:v>98.760002136230469</c:v>
                </c:pt>
                <c:pt idx="2556">
                  <c:v>99.120002746582031</c:v>
                </c:pt>
                <c:pt idx="2557">
                  <c:v>98.980003356933594</c:v>
                </c:pt>
                <c:pt idx="2558">
                  <c:v>99.080001831054688</c:v>
                </c:pt>
                <c:pt idx="2559">
                  <c:v>99.080001831054688</c:v>
                </c:pt>
                <c:pt idx="2560">
                  <c:v>99.360000610351563</c:v>
                </c:pt>
                <c:pt idx="2561">
                  <c:v>98.870002746582031</c:v>
                </c:pt>
                <c:pt idx="2562">
                  <c:v>99.419998168945313</c:v>
                </c:pt>
                <c:pt idx="2563">
                  <c:v>98.910003662109375</c:v>
                </c:pt>
                <c:pt idx="2564">
                  <c:v>98.980003356933594</c:v>
                </c:pt>
                <c:pt idx="2565">
                  <c:v>99.569999694824219</c:v>
                </c:pt>
                <c:pt idx="2566">
                  <c:v>99.069999694824219</c:v>
                </c:pt>
                <c:pt idx="2567">
                  <c:v>99.790000915527344</c:v>
                </c:pt>
                <c:pt idx="2568">
                  <c:v>99.360000610351563</c:v>
                </c:pt>
                <c:pt idx="2569">
                  <c:v>99.910003662109375</c:v>
                </c:pt>
                <c:pt idx="2570">
                  <c:v>99.489997863769531</c:v>
                </c:pt>
                <c:pt idx="2571">
                  <c:v>99.889999389648438</c:v>
                </c:pt>
                <c:pt idx="2572">
                  <c:v>99.769996643066406</c:v>
                </c:pt>
                <c:pt idx="2573">
                  <c:v>100.16999816894531</c:v>
                </c:pt>
                <c:pt idx="2574">
                  <c:v>99.879997253417969</c:v>
                </c:pt>
                <c:pt idx="2575">
                  <c:v>100.41000366210938</c:v>
                </c:pt>
                <c:pt idx="2576">
                  <c:v>100</c:v>
                </c:pt>
                <c:pt idx="2577">
                  <c:v>100.12999725341797</c:v>
                </c:pt>
                <c:pt idx="2578">
                  <c:v>100.87000274658203</c:v>
                </c:pt>
                <c:pt idx="2579">
                  <c:v>100.88999938964844</c:v>
                </c:pt>
                <c:pt idx="2580">
                  <c:v>100.37000274658203</c:v>
                </c:pt>
                <c:pt idx="2581">
                  <c:v>100.19000244140625</c:v>
                </c:pt>
                <c:pt idx="2582">
                  <c:v>100.43000030517578</c:v>
                </c:pt>
                <c:pt idx="2583">
                  <c:v>100.5</c:v>
                </c:pt>
                <c:pt idx="2584">
                  <c:v>100.27999877929688</c:v>
                </c:pt>
                <c:pt idx="2585">
                  <c:v>99.879997253417969</c:v>
                </c:pt>
                <c:pt idx="2586">
                  <c:v>100</c:v>
                </c:pt>
                <c:pt idx="2587">
                  <c:v>99.870002746582031</c:v>
                </c:pt>
                <c:pt idx="2588">
                  <c:v>100.40000152587891</c:v>
                </c:pt>
                <c:pt idx="2589">
                  <c:v>99.870002746582031</c:v>
                </c:pt>
                <c:pt idx="2590">
                  <c:v>100.44999694824219</c:v>
                </c:pt>
                <c:pt idx="2591">
                  <c:v>100.15000152587891</c:v>
                </c:pt>
                <c:pt idx="2592">
                  <c:v>100.43000030517578</c:v>
                </c:pt>
                <c:pt idx="2593">
                  <c:v>100.08999633789063</c:v>
                </c:pt>
                <c:pt idx="2594">
                  <c:v>100.69999694824219</c:v>
                </c:pt>
                <c:pt idx="2595">
                  <c:v>100.25</c:v>
                </c:pt>
                <c:pt idx="2596">
                  <c:v>100.22000122070313</c:v>
                </c:pt>
                <c:pt idx="2597">
                  <c:v>100.59999847412109</c:v>
                </c:pt>
                <c:pt idx="2598">
                  <c:v>100.51000213623047</c:v>
                </c:pt>
                <c:pt idx="2599">
                  <c:v>100.59999847412109</c:v>
                </c:pt>
                <c:pt idx="2600">
                  <c:v>101.05999755859375</c:v>
                </c:pt>
                <c:pt idx="2601">
                  <c:v>101.30000305175781</c:v>
                </c:pt>
                <c:pt idx="2602">
                  <c:v>100.91000366210938</c:v>
                </c:pt>
                <c:pt idx="2603">
                  <c:v>100.79000091552734</c:v>
                </c:pt>
                <c:pt idx="2604">
                  <c:v>101.44000244140625</c:v>
                </c:pt>
                <c:pt idx="2605">
                  <c:v>101.23999786376953</c:v>
                </c:pt>
                <c:pt idx="2606">
                  <c:v>101.51000213623047</c:v>
                </c:pt>
                <c:pt idx="2607">
                  <c:v>101.51999664306641</c:v>
                </c:pt>
                <c:pt idx="2608">
                  <c:v>101.30000305175781</c:v>
                </c:pt>
                <c:pt idx="2609">
                  <c:v>101.70999908447266</c:v>
                </c:pt>
                <c:pt idx="2610">
                  <c:v>101.30999755859375</c:v>
                </c:pt>
                <c:pt idx="2611">
                  <c:v>101.76999664306641</c:v>
                </c:pt>
                <c:pt idx="2612">
                  <c:v>101.61000061035156</c:v>
                </c:pt>
                <c:pt idx="2613">
                  <c:v>101.05999755859375</c:v>
                </c:pt>
                <c:pt idx="2614">
                  <c:v>101.56999969482422</c:v>
                </c:pt>
                <c:pt idx="2615">
                  <c:v>101.31999969482422</c:v>
                </c:pt>
                <c:pt idx="2616">
                  <c:v>101.38999938964844</c:v>
                </c:pt>
                <c:pt idx="2617">
                  <c:v>101.58000183105469</c:v>
                </c:pt>
                <c:pt idx="2618">
                  <c:v>101.30999755859375</c:v>
                </c:pt>
                <c:pt idx="2619">
                  <c:v>101.58999633789063</c:v>
                </c:pt>
                <c:pt idx="2620">
                  <c:v>101.05000305175781</c:v>
                </c:pt>
                <c:pt idx="2621">
                  <c:v>101.70999908447266</c:v>
                </c:pt>
                <c:pt idx="2622">
                  <c:v>101.18000030517578</c:v>
                </c:pt>
                <c:pt idx="2623">
                  <c:v>101.44999694824219</c:v>
                </c:pt>
                <c:pt idx="2624">
                  <c:v>101.58999633789063</c:v>
                </c:pt>
                <c:pt idx="2625">
                  <c:v>101.59999847412109</c:v>
                </c:pt>
                <c:pt idx="2626">
                  <c:v>101.44000244140625</c:v>
                </c:pt>
                <c:pt idx="2627">
                  <c:v>101.40000152587891</c:v>
                </c:pt>
                <c:pt idx="2628">
                  <c:v>101.63999938964844</c:v>
                </c:pt>
                <c:pt idx="2629">
                  <c:v>101.20999908447266</c:v>
                </c:pt>
                <c:pt idx="2630">
                  <c:v>101.83000183105469</c:v>
                </c:pt>
                <c:pt idx="2631">
                  <c:v>101.25</c:v>
                </c:pt>
                <c:pt idx="2632">
                  <c:v>101.84999847412109</c:v>
                </c:pt>
                <c:pt idx="2633">
                  <c:v>101.75</c:v>
                </c:pt>
                <c:pt idx="2634">
                  <c:v>101.68000030517578</c:v>
                </c:pt>
                <c:pt idx="2635">
                  <c:v>101.48000335693359</c:v>
                </c:pt>
                <c:pt idx="2636">
                  <c:v>101.73999786376953</c:v>
                </c:pt>
                <c:pt idx="2637">
                  <c:v>101.22000122070313</c:v>
                </c:pt>
                <c:pt idx="2638">
                  <c:v>101.83999633789063</c:v>
                </c:pt>
                <c:pt idx="2639">
                  <c:v>102</c:v>
                </c:pt>
                <c:pt idx="2640">
                  <c:v>101.48000335693359</c:v>
                </c:pt>
                <c:pt idx="2641">
                  <c:v>101.73000335693359</c:v>
                </c:pt>
                <c:pt idx="2642">
                  <c:v>101.54000091552734</c:v>
                </c:pt>
                <c:pt idx="2643">
                  <c:v>101.29000091552734</c:v>
                </c:pt>
                <c:pt idx="2644">
                  <c:v>101.08999633789063</c:v>
                </c:pt>
                <c:pt idx="2645">
                  <c:v>101.66999816894531</c:v>
                </c:pt>
                <c:pt idx="2646">
                  <c:v>101.12000274658203</c:v>
                </c:pt>
                <c:pt idx="2647">
                  <c:v>101.23999786376953</c:v>
                </c:pt>
                <c:pt idx="2648">
                  <c:v>101.73000335693359</c:v>
                </c:pt>
                <c:pt idx="2649">
                  <c:v>101.19999694824219</c:v>
                </c:pt>
                <c:pt idx="2650">
                  <c:v>101.33999633789063</c:v>
                </c:pt>
                <c:pt idx="2651">
                  <c:v>101.04000091552734</c:v>
                </c:pt>
                <c:pt idx="2652">
                  <c:v>101.11000061035156</c:v>
                </c:pt>
                <c:pt idx="2653">
                  <c:v>101.02999877929688</c:v>
                </c:pt>
                <c:pt idx="2654">
                  <c:v>100.87999725341797</c:v>
                </c:pt>
                <c:pt idx="2655">
                  <c:v>101.05000305175781</c:v>
                </c:pt>
                <c:pt idx="2656">
                  <c:v>100.76999664306641</c:v>
                </c:pt>
                <c:pt idx="2657">
                  <c:v>100.37999725341797</c:v>
                </c:pt>
                <c:pt idx="2658">
                  <c:v>100.83999633789063</c:v>
                </c:pt>
                <c:pt idx="2659">
                  <c:v>100.25</c:v>
                </c:pt>
                <c:pt idx="2660">
                  <c:v>100.70999908447266</c:v>
                </c:pt>
                <c:pt idx="2661">
                  <c:v>100.23000335693359</c:v>
                </c:pt>
                <c:pt idx="2662">
                  <c:v>100.58999633789063</c:v>
                </c:pt>
                <c:pt idx="2663">
                  <c:v>100.43000030517578</c:v>
                </c:pt>
                <c:pt idx="2664">
                  <c:v>100.5</c:v>
                </c:pt>
                <c:pt idx="2665">
                  <c:v>100.15000152587891</c:v>
                </c:pt>
                <c:pt idx="2666">
                  <c:v>100.63999938964844</c:v>
                </c:pt>
                <c:pt idx="2667">
                  <c:v>100.08999633789063</c:v>
                </c:pt>
                <c:pt idx="2668">
                  <c:v>100.68000030517578</c:v>
                </c:pt>
                <c:pt idx="2669">
                  <c:v>100.43000030517578</c:v>
                </c:pt>
                <c:pt idx="2670">
                  <c:v>99.529998779296875</c:v>
                </c:pt>
                <c:pt idx="2671">
                  <c:v>100.27999877929688</c:v>
                </c:pt>
                <c:pt idx="2672">
                  <c:v>100.11000061035156</c:v>
                </c:pt>
                <c:pt idx="2673">
                  <c:v>100.16000366210938</c:v>
                </c:pt>
                <c:pt idx="2674">
                  <c:v>99.839996337890625</c:v>
                </c:pt>
                <c:pt idx="2675">
                  <c:v>100.11000061035156</c:v>
                </c:pt>
                <c:pt idx="2676">
                  <c:v>100</c:v>
                </c:pt>
                <c:pt idx="2677">
                  <c:v>100.33999633789063</c:v>
                </c:pt>
                <c:pt idx="2678">
                  <c:v>99.680000305175781</c:v>
                </c:pt>
                <c:pt idx="2679">
                  <c:v>100.30000305175781</c:v>
                </c:pt>
                <c:pt idx="2680">
                  <c:v>99.69000244140625</c:v>
                </c:pt>
                <c:pt idx="2681">
                  <c:v>100.16999816894531</c:v>
                </c:pt>
                <c:pt idx="2682">
                  <c:v>99.669998168945313</c:v>
                </c:pt>
                <c:pt idx="2683">
                  <c:v>99.910003662109375</c:v>
                </c:pt>
                <c:pt idx="2684">
                  <c:v>99.800003051757813</c:v>
                </c:pt>
                <c:pt idx="2685">
                  <c:v>99.639999389648438</c:v>
                </c:pt>
                <c:pt idx="2686">
                  <c:v>99.430000305175781</c:v>
                </c:pt>
                <c:pt idx="2687">
                  <c:v>99.660003662109375</c:v>
                </c:pt>
                <c:pt idx="2688">
                  <c:v>100.18000030517578</c:v>
                </c:pt>
                <c:pt idx="2689">
                  <c:v>99.419998168945313</c:v>
                </c:pt>
                <c:pt idx="2690">
                  <c:v>100.08999633789063</c:v>
                </c:pt>
                <c:pt idx="2691">
                  <c:v>99.449996948242188</c:v>
                </c:pt>
                <c:pt idx="2692">
                  <c:v>100.08000183105469</c:v>
                </c:pt>
                <c:pt idx="2693">
                  <c:v>99.230003356933594</c:v>
                </c:pt>
                <c:pt idx="2694">
                  <c:v>99.370002746582031</c:v>
                </c:pt>
                <c:pt idx="2695">
                  <c:v>99.230003356933594</c:v>
                </c:pt>
                <c:pt idx="2696">
                  <c:v>99.129997253417969</c:v>
                </c:pt>
                <c:pt idx="2697">
                  <c:v>99.290000915527344</c:v>
                </c:pt>
                <c:pt idx="2698">
                  <c:v>99.389999389648438</c:v>
                </c:pt>
                <c:pt idx="2699">
                  <c:v>99.44000244140625</c:v>
                </c:pt>
                <c:pt idx="2700">
                  <c:v>99.260002136230469</c:v>
                </c:pt>
                <c:pt idx="2701">
                  <c:v>98.94000244140625</c:v>
                </c:pt>
                <c:pt idx="2702">
                  <c:v>99.180000305175781</c:v>
                </c:pt>
                <c:pt idx="2703">
                  <c:v>98.959999084472656</c:v>
                </c:pt>
                <c:pt idx="2704">
                  <c:v>98.980003356933594</c:v>
                </c:pt>
                <c:pt idx="2705">
                  <c:v>98.680000305175781</c:v>
                </c:pt>
                <c:pt idx="2706">
                  <c:v>99.139999389648438</c:v>
                </c:pt>
                <c:pt idx="2707">
                  <c:v>98.580001831054688</c:v>
                </c:pt>
                <c:pt idx="2708">
                  <c:v>99.489997863769531</c:v>
                </c:pt>
                <c:pt idx="2709">
                  <c:v>98.529998779296875</c:v>
                </c:pt>
                <c:pt idx="2710">
                  <c:v>99.260002136230469</c:v>
                </c:pt>
                <c:pt idx="2711">
                  <c:v>98.819999694824219</c:v>
                </c:pt>
                <c:pt idx="2712">
                  <c:v>99.209999084472656</c:v>
                </c:pt>
                <c:pt idx="2713">
                  <c:v>99</c:v>
                </c:pt>
                <c:pt idx="2714">
                  <c:v>98.80999755859375</c:v>
                </c:pt>
                <c:pt idx="2715">
                  <c:v>99.019996643066406</c:v>
                </c:pt>
                <c:pt idx="2716">
                  <c:v>99.150001525878906</c:v>
                </c:pt>
                <c:pt idx="2717">
                  <c:v>99.199996948242188</c:v>
                </c:pt>
                <c:pt idx="2718">
                  <c:v>98.610000610351563</c:v>
                </c:pt>
                <c:pt idx="2719">
                  <c:v>99.419998168945313</c:v>
                </c:pt>
                <c:pt idx="2720">
                  <c:v>99.230003356933594</c:v>
                </c:pt>
                <c:pt idx="2721">
                  <c:v>98.589996337890625</c:v>
                </c:pt>
                <c:pt idx="2722">
                  <c:v>99.150001525878906</c:v>
                </c:pt>
                <c:pt idx="2723">
                  <c:v>99.089996337890625</c:v>
                </c:pt>
                <c:pt idx="2724">
                  <c:v>99.050003051757813</c:v>
                </c:pt>
                <c:pt idx="2725">
                  <c:v>98.910003662109375</c:v>
                </c:pt>
                <c:pt idx="2726">
                  <c:v>99.099998474121094</c:v>
                </c:pt>
                <c:pt idx="2727">
                  <c:v>98.610000610351563</c:v>
                </c:pt>
                <c:pt idx="2728">
                  <c:v>99.300003051757813</c:v>
                </c:pt>
                <c:pt idx="2729">
                  <c:v>98.629997253417969</c:v>
                </c:pt>
                <c:pt idx="2730">
                  <c:v>99.339996337890625</c:v>
                </c:pt>
                <c:pt idx="2731">
                  <c:v>98.569999694824219</c:v>
                </c:pt>
                <c:pt idx="2732">
                  <c:v>98.870002746582031</c:v>
                </c:pt>
                <c:pt idx="2733">
                  <c:v>98.580001831054688</c:v>
                </c:pt>
                <c:pt idx="2734">
                  <c:v>98.919998168945313</c:v>
                </c:pt>
                <c:pt idx="2735">
                  <c:v>98.569999694824219</c:v>
                </c:pt>
                <c:pt idx="2736">
                  <c:v>99.089996337890625</c:v>
                </c:pt>
                <c:pt idx="2737">
                  <c:v>98.410003662109375</c:v>
                </c:pt>
                <c:pt idx="2738">
                  <c:v>98.900001525878906</c:v>
                </c:pt>
                <c:pt idx="2739">
                  <c:v>98.580001831054688</c:v>
                </c:pt>
                <c:pt idx="2740">
                  <c:v>98.160003662109375</c:v>
                </c:pt>
                <c:pt idx="2741">
                  <c:v>98.129997253417969</c:v>
                </c:pt>
                <c:pt idx="2742">
                  <c:v>98.620002746582031</c:v>
                </c:pt>
                <c:pt idx="2743">
                  <c:v>98.010002136230469</c:v>
                </c:pt>
                <c:pt idx="2744">
                  <c:v>98.260002136230469</c:v>
                </c:pt>
                <c:pt idx="2745">
                  <c:v>98.169998168945313</c:v>
                </c:pt>
                <c:pt idx="2746">
                  <c:v>98.69000244140625</c:v>
                </c:pt>
                <c:pt idx="2747">
                  <c:v>98.089996337890625</c:v>
                </c:pt>
                <c:pt idx="2748">
                  <c:v>98.55999755859375</c:v>
                </c:pt>
                <c:pt idx="2749">
                  <c:v>98.150001525878906</c:v>
                </c:pt>
                <c:pt idx="2750">
                  <c:v>98.639999389648438</c:v>
                </c:pt>
                <c:pt idx="2751">
                  <c:v>98.050003051757813</c:v>
                </c:pt>
                <c:pt idx="2752">
                  <c:v>98.779998779296875</c:v>
                </c:pt>
                <c:pt idx="2753">
                  <c:v>98.550003051757813</c:v>
                </c:pt>
                <c:pt idx="2754">
                  <c:v>98.080001831054688</c:v>
                </c:pt>
                <c:pt idx="2755">
                  <c:v>98.470001220703125</c:v>
                </c:pt>
                <c:pt idx="2756">
                  <c:v>98.160003662109375</c:v>
                </c:pt>
                <c:pt idx="2757">
                  <c:v>98.349998474121094</c:v>
                </c:pt>
                <c:pt idx="2758">
                  <c:v>98.279998779296875</c:v>
                </c:pt>
                <c:pt idx="2759">
                  <c:v>98.319999694824219</c:v>
                </c:pt>
                <c:pt idx="2760">
                  <c:v>98.360000610351563</c:v>
                </c:pt>
                <c:pt idx="2761">
                  <c:v>98.209999084472656</c:v>
                </c:pt>
                <c:pt idx="2762">
                  <c:v>98.419998168945313</c:v>
                </c:pt>
                <c:pt idx="2763">
                  <c:v>97.989997863769531</c:v>
                </c:pt>
                <c:pt idx="2764">
                  <c:v>98.360000610351563</c:v>
                </c:pt>
                <c:pt idx="2765">
                  <c:v>97.949996948242188</c:v>
                </c:pt>
                <c:pt idx="2766">
                  <c:v>98.319999694824219</c:v>
                </c:pt>
                <c:pt idx="2767">
                  <c:v>97.930000305175781</c:v>
                </c:pt>
                <c:pt idx="2768">
                  <c:v>98.150001525878906</c:v>
                </c:pt>
                <c:pt idx="2769">
                  <c:v>98.650001525878906</c:v>
                </c:pt>
                <c:pt idx="2770">
                  <c:v>98.660003662109375</c:v>
                </c:pt>
                <c:pt idx="2771">
                  <c:v>97.80999755859375</c:v>
                </c:pt>
                <c:pt idx="2772">
                  <c:v>98.699996948242188</c:v>
                </c:pt>
                <c:pt idx="2773">
                  <c:v>98.019996643066406</c:v>
                </c:pt>
                <c:pt idx="2774">
                  <c:v>98.599998474121094</c:v>
                </c:pt>
                <c:pt idx="2775">
                  <c:v>98.010002136230469</c:v>
                </c:pt>
                <c:pt idx="2776">
                  <c:v>98.599998474121094</c:v>
                </c:pt>
                <c:pt idx="2777">
                  <c:v>98.599998474121094</c:v>
                </c:pt>
                <c:pt idx="2778">
                  <c:v>98.319999694824219</c:v>
                </c:pt>
                <c:pt idx="2779">
                  <c:v>98.550003051757813</c:v>
                </c:pt>
                <c:pt idx="2780">
                  <c:v>98.209999084472656</c:v>
                </c:pt>
                <c:pt idx="2781">
                  <c:v>98.389999389648438</c:v>
                </c:pt>
                <c:pt idx="2782">
                  <c:v>98.370002746582031</c:v>
                </c:pt>
                <c:pt idx="2783">
                  <c:v>98.470001220703125</c:v>
                </c:pt>
                <c:pt idx="2784">
                  <c:v>98.610000610351563</c:v>
                </c:pt>
                <c:pt idx="2785">
                  <c:v>98.290000915527344</c:v>
                </c:pt>
                <c:pt idx="2786">
                  <c:v>98.239997863769531</c:v>
                </c:pt>
                <c:pt idx="2787">
                  <c:v>98.919998168945313</c:v>
                </c:pt>
                <c:pt idx="2788">
                  <c:v>98.44000244140625</c:v>
                </c:pt>
                <c:pt idx="2789">
                  <c:v>99.050003051757813</c:v>
                </c:pt>
                <c:pt idx="2790">
                  <c:v>98.739997863769531</c:v>
                </c:pt>
                <c:pt idx="2791">
                  <c:v>98.849998474121094</c:v>
                </c:pt>
                <c:pt idx="2792">
                  <c:v>98.470001220703125</c:v>
                </c:pt>
                <c:pt idx="2793">
                  <c:v>98.949996948242188</c:v>
                </c:pt>
                <c:pt idx="2794">
                  <c:v>98.489997863769531</c:v>
                </c:pt>
                <c:pt idx="2795">
                  <c:v>99.029998779296875</c:v>
                </c:pt>
                <c:pt idx="2796">
                  <c:v>98.769996643066406</c:v>
                </c:pt>
                <c:pt idx="2797">
                  <c:v>99.120002746582031</c:v>
                </c:pt>
                <c:pt idx="2798">
                  <c:v>98.790000915527344</c:v>
                </c:pt>
                <c:pt idx="2799">
                  <c:v>99.05999755859375</c:v>
                </c:pt>
                <c:pt idx="2800">
                  <c:v>98.830001831054688</c:v>
                </c:pt>
                <c:pt idx="2801">
                  <c:v>99.379997253417969</c:v>
                </c:pt>
                <c:pt idx="2802">
                  <c:v>98.900001525878906</c:v>
                </c:pt>
                <c:pt idx="2803">
                  <c:v>99.599998474121094</c:v>
                </c:pt>
                <c:pt idx="2804">
                  <c:v>99.089996337890625</c:v>
                </c:pt>
                <c:pt idx="2805">
                  <c:v>99</c:v>
                </c:pt>
                <c:pt idx="2806">
                  <c:v>99.389999389648438</c:v>
                </c:pt>
                <c:pt idx="2807">
                  <c:v>98.949996948242188</c:v>
                </c:pt>
                <c:pt idx="2808">
                  <c:v>99.300003051757813</c:v>
                </c:pt>
                <c:pt idx="2809">
                  <c:v>98.970001220703125</c:v>
                </c:pt>
                <c:pt idx="2810">
                  <c:v>99.199996948242188</c:v>
                </c:pt>
                <c:pt idx="2811">
                  <c:v>99.279998779296875</c:v>
                </c:pt>
                <c:pt idx="2812">
                  <c:v>99.800003051757813</c:v>
                </c:pt>
                <c:pt idx="2813">
                  <c:v>99.269996643066406</c:v>
                </c:pt>
                <c:pt idx="2814">
                  <c:v>99.669998168945313</c:v>
                </c:pt>
                <c:pt idx="2815">
                  <c:v>99.30999755859375</c:v>
                </c:pt>
                <c:pt idx="2816">
                  <c:v>99.580001831054688</c:v>
                </c:pt>
                <c:pt idx="2817">
                  <c:v>99.199996948242188</c:v>
                </c:pt>
                <c:pt idx="2818">
                  <c:v>99.680000305175781</c:v>
                </c:pt>
                <c:pt idx="2819">
                  <c:v>99.230003356933594</c:v>
                </c:pt>
                <c:pt idx="2820">
                  <c:v>99.629997253417969</c:v>
                </c:pt>
                <c:pt idx="2821">
                  <c:v>99.589996337890625</c:v>
                </c:pt>
                <c:pt idx="2822">
                  <c:v>99.349998474121094</c:v>
                </c:pt>
                <c:pt idx="2823">
                  <c:v>99.80999755859375</c:v>
                </c:pt>
                <c:pt idx="2824">
                  <c:v>99.480003356933594</c:v>
                </c:pt>
                <c:pt idx="2825">
                  <c:v>99.569999694824219</c:v>
                </c:pt>
                <c:pt idx="2826">
                  <c:v>99.519996643066406</c:v>
                </c:pt>
                <c:pt idx="2827">
                  <c:v>99.239997863769531</c:v>
                </c:pt>
                <c:pt idx="2828">
                  <c:v>99.55999755859375</c:v>
                </c:pt>
                <c:pt idx="2829">
                  <c:v>99.319999694824219</c:v>
                </c:pt>
                <c:pt idx="2830">
                  <c:v>99.529998779296875</c:v>
                </c:pt>
                <c:pt idx="2831">
                  <c:v>99.610000610351563</c:v>
                </c:pt>
                <c:pt idx="2832">
                  <c:v>99.540000915527344</c:v>
                </c:pt>
                <c:pt idx="2833">
                  <c:v>99.629997253417969</c:v>
                </c:pt>
                <c:pt idx="2834">
                  <c:v>99.639999389648438</c:v>
                </c:pt>
                <c:pt idx="2835">
                  <c:v>99.580001831054688</c:v>
                </c:pt>
                <c:pt idx="2836">
                  <c:v>99.699996948242188</c:v>
                </c:pt>
                <c:pt idx="2837">
                  <c:v>99.529998779296875</c:v>
                </c:pt>
                <c:pt idx="2838">
                  <c:v>99.349998474121094</c:v>
                </c:pt>
                <c:pt idx="2839">
                  <c:v>99.629997253417969</c:v>
                </c:pt>
                <c:pt idx="2840">
                  <c:v>99.510002136230469</c:v>
                </c:pt>
                <c:pt idx="2841">
                  <c:v>99.830001831054688</c:v>
                </c:pt>
                <c:pt idx="2842">
                  <c:v>99.55999755859375</c:v>
                </c:pt>
                <c:pt idx="2843">
                  <c:v>99.330001831054688</c:v>
                </c:pt>
                <c:pt idx="2844">
                  <c:v>99.629997253417969</c:v>
                </c:pt>
                <c:pt idx="2845">
                  <c:v>99.129997253417969</c:v>
                </c:pt>
                <c:pt idx="2846">
                  <c:v>99.919998168945313</c:v>
                </c:pt>
                <c:pt idx="2847">
                  <c:v>99.279998779296875</c:v>
                </c:pt>
                <c:pt idx="2848">
                  <c:v>99.949996948242188</c:v>
                </c:pt>
                <c:pt idx="2849">
                  <c:v>99.830001831054688</c:v>
                </c:pt>
                <c:pt idx="2850">
                  <c:v>99.510002136230469</c:v>
                </c:pt>
                <c:pt idx="2851">
                  <c:v>99.839996337890625</c:v>
                </c:pt>
                <c:pt idx="2852">
                  <c:v>99.389999389648438</c:v>
                </c:pt>
                <c:pt idx="2853">
                  <c:v>99.819999694824219</c:v>
                </c:pt>
                <c:pt idx="2854">
                  <c:v>99.199996948242188</c:v>
                </c:pt>
                <c:pt idx="2855">
                  <c:v>99.830001831054688</c:v>
                </c:pt>
                <c:pt idx="2856">
                  <c:v>100.05999755859375</c:v>
                </c:pt>
                <c:pt idx="2857">
                  <c:v>99.80999755859375</c:v>
                </c:pt>
                <c:pt idx="2858">
                  <c:v>99.980003356933594</c:v>
                </c:pt>
                <c:pt idx="2859">
                  <c:v>99.330001831054688</c:v>
                </c:pt>
                <c:pt idx="2860">
                  <c:v>99.970001220703125</c:v>
                </c:pt>
                <c:pt idx="2861">
                  <c:v>99.480003356933594</c:v>
                </c:pt>
                <c:pt idx="2862">
                  <c:v>99.819999694824219</c:v>
                </c:pt>
                <c:pt idx="2863">
                  <c:v>100.23999786376953</c:v>
                </c:pt>
                <c:pt idx="2864">
                  <c:v>99.930000305175781</c:v>
                </c:pt>
                <c:pt idx="2865">
                  <c:v>100.29000091552734</c:v>
                </c:pt>
                <c:pt idx="2866">
                  <c:v>99.69000244140625</c:v>
                </c:pt>
                <c:pt idx="2867">
                  <c:v>100.23999786376953</c:v>
                </c:pt>
                <c:pt idx="2868">
                  <c:v>99.819999694824219</c:v>
                </c:pt>
                <c:pt idx="2869">
                  <c:v>100.30999755859375</c:v>
                </c:pt>
                <c:pt idx="2870">
                  <c:v>99.739997863769531</c:v>
                </c:pt>
                <c:pt idx="2871">
                  <c:v>100.29000091552734</c:v>
                </c:pt>
                <c:pt idx="2872">
                  <c:v>100.06999969482422</c:v>
                </c:pt>
                <c:pt idx="2873">
                  <c:v>100.41000366210938</c:v>
                </c:pt>
                <c:pt idx="2874">
                  <c:v>100.15000152587891</c:v>
                </c:pt>
                <c:pt idx="2875">
                  <c:v>100.38999938964844</c:v>
                </c:pt>
                <c:pt idx="2876">
                  <c:v>100.08000183105469</c:v>
                </c:pt>
                <c:pt idx="2877">
                  <c:v>100.47000122070313</c:v>
                </c:pt>
                <c:pt idx="2878">
                  <c:v>100.22000122070313</c:v>
                </c:pt>
                <c:pt idx="2879">
                  <c:v>100.55000305175781</c:v>
                </c:pt>
                <c:pt idx="2880">
                  <c:v>100.66999816894531</c:v>
                </c:pt>
                <c:pt idx="2881">
                  <c:v>100.98000335693359</c:v>
                </c:pt>
                <c:pt idx="2882">
                  <c:v>100.33000183105469</c:v>
                </c:pt>
                <c:pt idx="2883">
                  <c:v>100.68000030517578</c:v>
                </c:pt>
                <c:pt idx="2884">
                  <c:v>100.70999908447266</c:v>
                </c:pt>
                <c:pt idx="2885">
                  <c:v>100.73999786376953</c:v>
                </c:pt>
                <c:pt idx="2886">
                  <c:v>100.76999664306641</c:v>
                </c:pt>
                <c:pt idx="2887">
                  <c:v>100.70999908447266</c:v>
                </c:pt>
                <c:pt idx="2888">
                  <c:v>100.54000091552734</c:v>
                </c:pt>
                <c:pt idx="2889">
                  <c:v>100.73000335693359</c:v>
                </c:pt>
                <c:pt idx="2890">
                  <c:v>100.83999633789063</c:v>
                </c:pt>
                <c:pt idx="2891">
                  <c:v>100.91999816894531</c:v>
                </c:pt>
                <c:pt idx="2892">
                  <c:v>100.73999786376953</c:v>
                </c:pt>
                <c:pt idx="2893">
                  <c:v>100.98000335693359</c:v>
                </c:pt>
                <c:pt idx="2894">
                  <c:v>100.80000305175781</c:v>
                </c:pt>
                <c:pt idx="2895">
                  <c:v>101.26000213623047</c:v>
                </c:pt>
                <c:pt idx="2896">
                  <c:v>100.83000183105469</c:v>
                </c:pt>
                <c:pt idx="2897">
                  <c:v>100.81999969482422</c:v>
                </c:pt>
                <c:pt idx="2898">
                  <c:v>101.31999969482422</c:v>
                </c:pt>
                <c:pt idx="2899">
                  <c:v>100.88999938964844</c:v>
                </c:pt>
                <c:pt idx="2900">
                  <c:v>101.01000213623047</c:v>
                </c:pt>
                <c:pt idx="2901">
                  <c:v>101.29000091552734</c:v>
                </c:pt>
                <c:pt idx="2902">
                  <c:v>100.83999633789063</c:v>
                </c:pt>
                <c:pt idx="2903">
                  <c:v>101.34999847412109</c:v>
                </c:pt>
                <c:pt idx="2904">
                  <c:v>101.37000274658203</c:v>
                </c:pt>
                <c:pt idx="2905">
                  <c:v>100.81999969482422</c:v>
                </c:pt>
                <c:pt idx="2906">
                  <c:v>100.94000244140625</c:v>
                </c:pt>
                <c:pt idx="2907">
                  <c:v>100.83000183105469</c:v>
                </c:pt>
                <c:pt idx="2908">
                  <c:v>100.79000091552734</c:v>
                </c:pt>
                <c:pt idx="2909">
                  <c:v>101.11000061035156</c:v>
                </c:pt>
                <c:pt idx="2910">
                  <c:v>101.20999908447266</c:v>
                </c:pt>
                <c:pt idx="2911">
                  <c:v>100.87999725341797</c:v>
                </c:pt>
                <c:pt idx="2912">
                  <c:v>100.86000061035156</c:v>
                </c:pt>
                <c:pt idx="2913">
                  <c:v>101.48999786376953</c:v>
                </c:pt>
                <c:pt idx="2914">
                  <c:v>101.23000335693359</c:v>
                </c:pt>
                <c:pt idx="2915">
                  <c:v>101.25</c:v>
                </c:pt>
                <c:pt idx="2916">
                  <c:v>101.43000030517578</c:v>
                </c:pt>
                <c:pt idx="2917">
                  <c:v>101.16999816894531</c:v>
                </c:pt>
                <c:pt idx="2918">
                  <c:v>101.11000061035156</c:v>
                </c:pt>
                <c:pt idx="2919">
                  <c:v>101.25</c:v>
                </c:pt>
                <c:pt idx="2920">
                  <c:v>101.33000183105469</c:v>
                </c:pt>
                <c:pt idx="2921">
                  <c:v>100.83999633789063</c:v>
                </c:pt>
                <c:pt idx="2922">
                  <c:v>101.37999725341797</c:v>
                </c:pt>
                <c:pt idx="2923">
                  <c:v>101.02999877929688</c:v>
                </c:pt>
                <c:pt idx="2924">
                  <c:v>101.36000061035156</c:v>
                </c:pt>
                <c:pt idx="2925">
                  <c:v>101.08000183105469</c:v>
                </c:pt>
                <c:pt idx="2926">
                  <c:v>101.38999938964844</c:v>
                </c:pt>
                <c:pt idx="2927">
                  <c:v>101.55999755859375</c:v>
                </c:pt>
                <c:pt idx="2928">
                  <c:v>101.09999847412109</c:v>
                </c:pt>
                <c:pt idx="2929">
                  <c:v>100.97000122070313</c:v>
                </c:pt>
                <c:pt idx="2930">
                  <c:v>101.23000335693359</c:v>
                </c:pt>
                <c:pt idx="2931">
                  <c:v>101.16999816894531</c:v>
                </c:pt>
                <c:pt idx="2932">
                  <c:v>101.29000091552734</c:v>
                </c:pt>
                <c:pt idx="2933">
                  <c:v>100.77999877929688</c:v>
                </c:pt>
                <c:pt idx="2934">
                  <c:v>101.12000274658203</c:v>
                </c:pt>
                <c:pt idx="2935">
                  <c:v>100.79000091552734</c:v>
                </c:pt>
                <c:pt idx="2936">
                  <c:v>101.38999938964844</c:v>
                </c:pt>
                <c:pt idx="2937">
                  <c:v>100.90000152587891</c:v>
                </c:pt>
                <c:pt idx="2938">
                  <c:v>101.25</c:v>
                </c:pt>
                <c:pt idx="2939">
                  <c:v>100.95999908447266</c:v>
                </c:pt>
                <c:pt idx="2940">
                  <c:v>100.95999908447266</c:v>
                </c:pt>
                <c:pt idx="2941">
                  <c:v>101.16999816894531</c:v>
                </c:pt>
                <c:pt idx="2942">
                  <c:v>100.87000274658203</c:v>
                </c:pt>
                <c:pt idx="2943">
                  <c:v>101.40000152587891</c:v>
                </c:pt>
                <c:pt idx="2944">
                  <c:v>100.81999969482422</c:v>
                </c:pt>
                <c:pt idx="2945">
                  <c:v>100.91000366210938</c:v>
                </c:pt>
                <c:pt idx="2946">
                  <c:v>100.76999664306641</c:v>
                </c:pt>
                <c:pt idx="2947">
                  <c:v>101.66000366210938</c:v>
                </c:pt>
                <c:pt idx="2948">
                  <c:v>100.86000061035156</c:v>
                </c:pt>
                <c:pt idx="2949">
                  <c:v>100.81999969482422</c:v>
                </c:pt>
                <c:pt idx="2950">
                  <c:v>101.36000061035156</c:v>
                </c:pt>
                <c:pt idx="2951">
                  <c:v>100.98000335693359</c:v>
                </c:pt>
                <c:pt idx="2952">
                  <c:v>100.91000366210938</c:v>
                </c:pt>
                <c:pt idx="2953">
                  <c:v>101.25</c:v>
                </c:pt>
                <c:pt idx="2954">
                  <c:v>101.48000335693359</c:v>
                </c:pt>
                <c:pt idx="2955">
                  <c:v>101.38999938964844</c:v>
                </c:pt>
                <c:pt idx="2956">
                  <c:v>101.26999664306641</c:v>
                </c:pt>
                <c:pt idx="2957">
                  <c:v>101.48000335693359</c:v>
                </c:pt>
                <c:pt idx="2958">
                  <c:v>101.05999755859375</c:v>
                </c:pt>
                <c:pt idx="2959">
                  <c:v>101.41999816894531</c:v>
                </c:pt>
                <c:pt idx="2960">
                  <c:v>100.94000244140625</c:v>
                </c:pt>
                <c:pt idx="2961">
                  <c:v>101.58999633789063</c:v>
                </c:pt>
                <c:pt idx="2962">
                  <c:v>100.91999816894531</c:v>
                </c:pt>
                <c:pt idx="2963">
                  <c:v>101.79000091552734</c:v>
                </c:pt>
                <c:pt idx="2964">
                  <c:v>101.41000366210938</c:v>
                </c:pt>
                <c:pt idx="2965">
                  <c:v>101.87999725341797</c:v>
                </c:pt>
                <c:pt idx="2966">
                  <c:v>101.45999908447266</c:v>
                </c:pt>
                <c:pt idx="2967">
                  <c:v>101.62000274658203</c:v>
                </c:pt>
                <c:pt idx="2968">
                  <c:v>101.26999664306641</c:v>
                </c:pt>
                <c:pt idx="2969">
                  <c:v>101.76999664306641</c:v>
                </c:pt>
                <c:pt idx="2970">
                  <c:v>101.33000183105469</c:v>
                </c:pt>
                <c:pt idx="2971">
                  <c:v>101.84999847412109</c:v>
                </c:pt>
                <c:pt idx="2972">
                  <c:v>101.26000213623047</c:v>
                </c:pt>
                <c:pt idx="2973">
                  <c:v>101.70999908447266</c:v>
                </c:pt>
                <c:pt idx="2974">
                  <c:v>101.37000274658203</c:v>
                </c:pt>
                <c:pt idx="2975">
                  <c:v>101.63999938964844</c:v>
                </c:pt>
                <c:pt idx="2976">
                  <c:v>101.45999908447266</c:v>
                </c:pt>
                <c:pt idx="2977">
                  <c:v>101.80999755859375</c:v>
                </c:pt>
                <c:pt idx="2978">
                  <c:v>101.33999633789063</c:v>
                </c:pt>
                <c:pt idx="2979">
                  <c:v>101.45999908447266</c:v>
                </c:pt>
                <c:pt idx="2980">
                  <c:v>102.02999877929688</c:v>
                </c:pt>
                <c:pt idx="2981">
                  <c:v>101.44000244140625</c:v>
                </c:pt>
                <c:pt idx="2982">
                  <c:v>101.94000244140625</c:v>
                </c:pt>
                <c:pt idx="2983">
                  <c:v>101.44000244140625</c:v>
                </c:pt>
                <c:pt idx="2984">
                  <c:v>101.76000213623047</c:v>
                </c:pt>
                <c:pt idx="2985">
                  <c:v>101.34999847412109</c:v>
                </c:pt>
                <c:pt idx="2986">
                  <c:v>101.79000091552734</c:v>
                </c:pt>
                <c:pt idx="2987">
                  <c:v>101.38999938964844</c:v>
                </c:pt>
                <c:pt idx="2988">
                  <c:v>101.90000152587891</c:v>
                </c:pt>
                <c:pt idx="2989">
                  <c:v>101.69000244140625</c:v>
                </c:pt>
                <c:pt idx="2990">
                  <c:v>101.98000335693359</c:v>
                </c:pt>
                <c:pt idx="2991">
                  <c:v>101.30000305175781</c:v>
                </c:pt>
                <c:pt idx="2992">
                  <c:v>101.68000030517578</c:v>
                </c:pt>
                <c:pt idx="2993">
                  <c:v>101.30999755859375</c:v>
                </c:pt>
                <c:pt idx="2994">
                  <c:v>101.62999725341797</c:v>
                </c:pt>
                <c:pt idx="2995">
                  <c:v>101.55999755859375</c:v>
                </c:pt>
                <c:pt idx="2996">
                  <c:v>101.56999969482422</c:v>
                </c:pt>
                <c:pt idx="2997">
                  <c:v>101.41999816894531</c:v>
                </c:pt>
                <c:pt idx="2998">
                  <c:v>101.87000274658203</c:v>
                </c:pt>
                <c:pt idx="2999">
                  <c:v>102.16000366210938</c:v>
                </c:pt>
                <c:pt idx="3000">
                  <c:v>101.48999786376953</c:v>
                </c:pt>
                <c:pt idx="3001">
                  <c:v>102.12000274658203</c:v>
                </c:pt>
                <c:pt idx="3002">
                  <c:v>101.61000061035156</c:v>
                </c:pt>
                <c:pt idx="3003">
                  <c:v>101.94999694824219</c:v>
                </c:pt>
                <c:pt idx="3004">
                  <c:v>101.73000335693359</c:v>
                </c:pt>
                <c:pt idx="3005">
                  <c:v>101.90000152587891</c:v>
                </c:pt>
                <c:pt idx="3006">
                  <c:v>101.41999816894531</c:v>
                </c:pt>
                <c:pt idx="3007">
                  <c:v>101.48999786376953</c:v>
                </c:pt>
                <c:pt idx="3008">
                  <c:v>101.54000091552734</c:v>
                </c:pt>
                <c:pt idx="3009">
                  <c:v>102.25</c:v>
                </c:pt>
                <c:pt idx="3010">
                  <c:v>101.41000366210938</c:v>
                </c:pt>
                <c:pt idx="3011">
                  <c:v>102.08000183105469</c:v>
                </c:pt>
                <c:pt idx="3012">
                  <c:v>101.37999725341797</c:v>
                </c:pt>
                <c:pt idx="3013">
                  <c:v>101.75</c:v>
                </c:pt>
                <c:pt idx="3014">
                  <c:v>101.68000030517578</c:v>
                </c:pt>
                <c:pt idx="3015">
                  <c:v>101.91999816894531</c:v>
                </c:pt>
                <c:pt idx="3016">
                  <c:v>102.08000183105469</c:v>
                </c:pt>
                <c:pt idx="3017">
                  <c:v>101.5</c:v>
                </c:pt>
                <c:pt idx="3018">
                  <c:v>102.26000213623047</c:v>
                </c:pt>
                <c:pt idx="3019">
                  <c:v>101.59999847412109</c:v>
                </c:pt>
                <c:pt idx="3020">
                  <c:v>102.04000091552734</c:v>
                </c:pt>
                <c:pt idx="3021">
                  <c:v>101.56999969482422</c:v>
                </c:pt>
                <c:pt idx="3022">
                  <c:v>102.06999969482422</c:v>
                </c:pt>
                <c:pt idx="3023">
                  <c:v>101.5</c:v>
                </c:pt>
                <c:pt idx="3024">
                  <c:v>102.06999969482422</c:v>
                </c:pt>
                <c:pt idx="3025">
                  <c:v>101.80999755859375</c:v>
                </c:pt>
                <c:pt idx="3026">
                  <c:v>101.44999694824219</c:v>
                </c:pt>
                <c:pt idx="3027">
                  <c:v>101.80999755859375</c:v>
                </c:pt>
                <c:pt idx="3028">
                  <c:v>101.65000152587891</c:v>
                </c:pt>
                <c:pt idx="3029">
                  <c:v>101.87000274658203</c:v>
                </c:pt>
                <c:pt idx="3030">
                  <c:v>101.86000061035156</c:v>
                </c:pt>
                <c:pt idx="3031">
                  <c:v>101.51999664306641</c:v>
                </c:pt>
                <c:pt idx="3032">
                  <c:v>101.88999938964844</c:v>
                </c:pt>
                <c:pt idx="3033">
                  <c:v>101.26999664306641</c:v>
                </c:pt>
                <c:pt idx="3034">
                  <c:v>101.90000152587891</c:v>
                </c:pt>
                <c:pt idx="3035">
                  <c:v>102.02999877929688</c:v>
                </c:pt>
                <c:pt idx="3036">
                  <c:v>101.69000244140625</c:v>
                </c:pt>
                <c:pt idx="3037">
                  <c:v>101.98999786376953</c:v>
                </c:pt>
                <c:pt idx="3038">
                  <c:v>101.73000335693359</c:v>
                </c:pt>
                <c:pt idx="3039">
                  <c:v>102</c:v>
                </c:pt>
                <c:pt idx="3040">
                  <c:v>101.83999633789063</c:v>
                </c:pt>
                <c:pt idx="3041">
                  <c:v>101.93000030517578</c:v>
                </c:pt>
                <c:pt idx="3042">
                  <c:v>101.47000122070313</c:v>
                </c:pt>
                <c:pt idx="3043">
                  <c:v>102.09999847412109</c:v>
                </c:pt>
                <c:pt idx="3044">
                  <c:v>101.5</c:v>
                </c:pt>
                <c:pt idx="3045">
                  <c:v>101.41999816894531</c:v>
                </c:pt>
                <c:pt idx="3046">
                  <c:v>101.70999908447266</c:v>
                </c:pt>
                <c:pt idx="3047">
                  <c:v>101.73999786376953</c:v>
                </c:pt>
                <c:pt idx="3048">
                  <c:v>101.73000335693359</c:v>
                </c:pt>
                <c:pt idx="3049">
                  <c:v>101.29000091552734</c:v>
                </c:pt>
                <c:pt idx="3050">
                  <c:v>101.56999969482422</c:v>
                </c:pt>
                <c:pt idx="3051">
                  <c:v>101.34999847412109</c:v>
                </c:pt>
                <c:pt idx="3052">
                  <c:v>102.05000305175781</c:v>
                </c:pt>
                <c:pt idx="3053">
                  <c:v>101.41000366210938</c:v>
                </c:pt>
                <c:pt idx="3054">
                  <c:v>102.19999694824219</c:v>
                </c:pt>
                <c:pt idx="3055">
                  <c:v>101.73000335693359</c:v>
                </c:pt>
                <c:pt idx="3056">
                  <c:v>101.55999755859375</c:v>
                </c:pt>
                <c:pt idx="3057">
                  <c:v>101.75</c:v>
                </c:pt>
                <c:pt idx="3058">
                  <c:v>101.69000244140625</c:v>
                </c:pt>
                <c:pt idx="3059">
                  <c:v>102.01000213623047</c:v>
                </c:pt>
                <c:pt idx="3060">
                  <c:v>101.44999694824219</c:v>
                </c:pt>
                <c:pt idx="3061">
                  <c:v>101.97000122070313</c:v>
                </c:pt>
                <c:pt idx="3062">
                  <c:v>101.41999816894531</c:v>
                </c:pt>
                <c:pt idx="3063">
                  <c:v>101.88999938964844</c:v>
                </c:pt>
                <c:pt idx="3064">
                  <c:v>102.15000152587891</c:v>
                </c:pt>
                <c:pt idx="3065">
                  <c:v>101.62999725341797</c:v>
                </c:pt>
                <c:pt idx="3066">
                  <c:v>101.90000152587891</c:v>
                </c:pt>
                <c:pt idx="3067">
                  <c:v>101.73000335693359</c:v>
                </c:pt>
                <c:pt idx="3068">
                  <c:v>101.76999664306641</c:v>
                </c:pt>
                <c:pt idx="3069">
                  <c:v>101.65000152587891</c:v>
                </c:pt>
                <c:pt idx="3070">
                  <c:v>101.81999969482422</c:v>
                </c:pt>
                <c:pt idx="3071">
                  <c:v>101.58000183105469</c:v>
                </c:pt>
                <c:pt idx="3072">
                  <c:v>101.83999633789063</c:v>
                </c:pt>
                <c:pt idx="3073">
                  <c:v>101.62999725341797</c:v>
                </c:pt>
                <c:pt idx="3074">
                  <c:v>101.95999908447266</c:v>
                </c:pt>
                <c:pt idx="3075">
                  <c:v>102.16999816894531</c:v>
                </c:pt>
                <c:pt idx="3076">
                  <c:v>101.94999694824219</c:v>
                </c:pt>
                <c:pt idx="3077">
                  <c:v>101.48000335693359</c:v>
                </c:pt>
                <c:pt idx="3078">
                  <c:v>101.55999755859375</c:v>
                </c:pt>
                <c:pt idx="3079">
                  <c:v>102.13999938964844</c:v>
                </c:pt>
                <c:pt idx="3080">
                  <c:v>101.65000152587891</c:v>
                </c:pt>
                <c:pt idx="3081">
                  <c:v>102.16999816894531</c:v>
                </c:pt>
                <c:pt idx="3082">
                  <c:v>101.77999877929688</c:v>
                </c:pt>
                <c:pt idx="3083">
                  <c:v>101.59999847412109</c:v>
                </c:pt>
                <c:pt idx="3084">
                  <c:v>101.80999755859375</c:v>
                </c:pt>
                <c:pt idx="3085">
                  <c:v>101.90000152587891</c:v>
                </c:pt>
                <c:pt idx="3086">
                  <c:v>101.80000305175781</c:v>
                </c:pt>
                <c:pt idx="3087">
                  <c:v>101.69000244140625</c:v>
                </c:pt>
                <c:pt idx="3088">
                  <c:v>102.02999877929688</c:v>
                </c:pt>
                <c:pt idx="3089">
                  <c:v>101.59999847412109</c:v>
                </c:pt>
                <c:pt idx="3090">
                  <c:v>102.12000274658203</c:v>
                </c:pt>
                <c:pt idx="3091">
                  <c:v>102.27999877929688</c:v>
                </c:pt>
                <c:pt idx="3092">
                  <c:v>101.44999694824219</c:v>
                </c:pt>
                <c:pt idx="3093">
                  <c:v>101.91999816894531</c:v>
                </c:pt>
                <c:pt idx="3094">
                  <c:v>101.56999969482422</c:v>
                </c:pt>
                <c:pt idx="3095">
                  <c:v>102.01000213623047</c:v>
                </c:pt>
                <c:pt idx="3096">
                  <c:v>101.81999969482422</c:v>
                </c:pt>
                <c:pt idx="3097">
                  <c:v>101.87999725341797</c:v>
                </c:pt>
                <c:pt idx="3098">
                  <c:v>101.73999786376953</c:v>
                </c:pt>
                <c:pt idx="3099">
                  <c:v>102.13999938964844</c:v>
                </c:pt>
                <c:pt idx="3100">
                  <c:v>101.62000274658203</c:v>
                </c:pt>
                <c:pt idx="3101">
                  <c:v>102.16000366210938</c:v>
                </c:pt>
                <c:pt idx="3102">
                  <c:v>101.69999694824219</c:v>
                </c:pt>
                <c:pt idx="3103">
                  <c:v>102.16000366210938</c:v>
                </c:pt>
                <c:pt idx="3104">
                  <c:v>101.75</c:v>
                </c:pt>
                <c:pt idx="3105">
                  <c:v>102.37000274658203</c:v>
                </c:pt>
                <c:pt idx="3106">
                  <c:v>101.90000152587891</c:v>
                </c:pt>
                <c:pt idx="3107">
                  <c:v>101.98999786376953</c:v>
                </c:pt>
                <c:pt idx="3108">
                  <c:v>101.84999847412109</c:v>
                </c:pt>
                <c:pt idx="3109">
                  <c:v>102.22000122070313</c:v>
                </c:pt>
                <c:pt idx="3110">
                  <c:v>101.72000122070313</c:v>
                </c:pt>
                <c:pt idx="3111">
                  <c:v>101.51999664306641</c:v>
                </c:pt>
                <c:pt idx="3112">
                  <c:v>101.93000030517578</c:v>
                </c:pt>
                <c:pt idx="3113">
                  <c:v>101.55999755859375</c:v>
                </c:pt>
                <c:pt idx="3114">
                  <c:v>102.13999938964844</c:v>
                </c:pt>
                <c:pt idx="3115">
                  <c:v>102.08000183105469</c:v>
                </c:pt>
                <c:pt idx="3116">
                  <c:v>102.16999816894531</c:v>
                </c:pt>
                <c:pt idx="3117">
                  <c:v>101.88999938964844</c:v>
                </c:pt>
                <c:pt idx="3118">
                  <c:v>102.13999938964844</c:v>
                </c:pt>
                <c:pt idx="3119">
                  <c:v>101.79000091552734</c:v>
                </c:pt>
                <c:pt idx="3120">
                  <c:v>102.16999816894531</c:v>
                </c:pt>
                <c:pt idx="3121">
                  <c:v>102.38999938964844</c:v>
                </c:pt>
                <c:pt idx="3122">
                  <c:v>101.80000305175781</c:v>
                </c:pt>
                <c:pt idx="3123">
                  <c:v>102.45999908447266</c:v>
                </c:pt>
                <c:pt idx="3124">
                  <c:v>101.93000030517578</c:v>
                </c:pt>
                <c:pt idx="3125">
                  <c:v>102.44999694824219</c:v>
                </c:pt>
                <c:pt idx="3126">
                  <c:v>101.98999786376953</c:v>
                </c:pt>
                <c:pt idx="3127">
                  <c:v>102.01000213623047</c:v>
                </c:pt>
                <c:pt idx="3128">
                  <c:v>102.05999755859375</c:v>
                </c:pt>
                <c:pt idx="3129">
                  <c:v>101.76000213623047</c:v>
                </c:pt>
                <c:pt idx="3130">
                  <c:v>102.34999847412109</c:v>
                </c:pt>
                <c:pt idx="3131">
                  <c:v>101.76000213623047</c:v>
                </c:pt>
                <c:pt idx="3132">
                  <c:v>102.5</c:v>
                </c:pt>
                <c:pt idx="3133">
                  <c:v>101.98999786376953</c:v>
                </c:pt>
                <c:pt idx="3134">
                  <c:v>102.01999664306641</c:v>
                </c:pt>
                <c:pt idx="3135">
                  <c:v>102.43000030517578</c:v>
                </c:pt>
                <c:pt idx="3136">
                  <c:v>102.05000305175781</c:v>
                </c:pt>
                <c:pt idx="3137">
                  <c:v>102.51999664306641</c:v>
                </c:pt>
                <c:pt idx="3138">
                  <c:v>102.13999938964844</c:v>
                </c:pt>
                <c:pt idx="3139">
                  <c:v>102.65000152587891</c:v>
                </c:pt>
                <c:pt idx="3140">
                  <c:v>102.19999694824219</c:v>
                </c:pt>
                <c:pt idx="3141">
                  <c:v>102.48999786376953</c:v>
                </c:pt>
                <c:pt idx="3142">
                  <c:v>102.37999725341797</c:v>
                </c:pt>
                <c:pt idx="3143">
                  <c:v>102.63999938964844</c:v>
                </c:pt>
                <c:pt idx="3144">
                  <c:v>102.31999969482422</c:v>
                </c:pt>
                <c:pt idx="3145">
                  <c:v>102.47000122070313</c:v>
                </c:pt>
                <c:pt idx="3146">
                  <c:v>102.33999633789063</c:v>
                </c:pt>
                <c:pt idx="3147">
                  <c:v>102.25</c:v>
                </c:pt>
                <c:pt idx="3148">
                  <c:v>102.68000030517578</c:v>
                </c:pt>
                <c:pt idx="3149">
                  <c:v>102.12999725341797</c:v>
                </c:pt>
                <c:pt idx="3150">
                  <c:v>102.70999908447266</c:v>
                </c:pt>
                <c:pt idx="3151">
                  <c:v>102.88999938964844</c:v>
                </c:pt>
                <c:pt idx="3152">
                  <c:v>102.66999816894531</c:v>
                </c:pt>
                <c:pt idx="3153">
                  <c:v>102.94000244140625</c:v>
                </c:pt>
                <c:pt idx="3154">
                  <c:v>102.30999755859375</c:v>
                </c:pt>
                <c:pt idx="3155">
                  <c:v>102.98000335693359</c:v>
                </c:pt>
                <c:pt idx="3156">
                  <c:v>102.36000061035156</c:v>
                </c:pt>
                <c:pt idx="3157">
                  <c:v>102.95999908447266</c:v>
                </c:pt>
                <c:pt idx="3158">
                  <c:v>102.62000274658203</c:v>
                </c:pt>
                <c:pt idx="3159">
                  <c:v>102.12999725341797</c:v>
                </c:pt>
                <c:pt idx="3160">
                  <c:v>102.66999816894531</c:v>
                </c:pt>
                <c:pt idx="3161">
                  <c:v>102.86000061035156</c:v>
                </c:pt>
                <c:pt idx="3162">
                  <c:v>102.55999755859375</c:v>
                </c:pt>
                <c:pt idx="3163">
                  <c:v>102.76000213623047</c:v>
                </c:pt>
                <c:pt idx="3164">
                  <c:v>102.51999664306641</c:v>
                </c:pt>
                <c:pt idx="3165">
                  <c:v>102.73000335693359</c:v>
                </c:pt>
                <c:pt idx="3166">
                  <c:v>102.40000152587891</c:v>
                </c:pt>
                <c:pt idx="3167">
                  <c:v>102.55999755859375</c:v>
                </c:pt>
                <c:pt idx="3168">
                  <c:v>102.40000152587891</c:v>
                </c:pt>
                <c:pt idx="3169">
                  <c:v>102.40000152587891</c:v>
                </c:pt>
                <c:pt idx="3170">
                  <c:v>102.43000030517578</c:v>
                </c:pt>
                <c:pt idx="3171">
                  <c:v>102.52999877929688</c:v>
                </c:pt>
                <c:pt idx="3172">
                  <c:v>102.44000244140625</c:v>
                </c:pt>
                <c:pt idx="3173">
                  <c:v>102.43000030517578</c:v>
                </c:pt>
                <c:pt idx="3174">
                  <c:v>102.80000305175781</c:v>
                </c:pt>
                <c:pt idx="3175">
                  <c:v>102.23000335693359</c:v>
                </c:pt>
                <c:pt idx="3176">
                  <c:v>102.69000244140625</c:v>
                </c:pt>
                <c:pt idx="3177">
                  <c:v>102.26999664306641</c:v>
                </c:pt>
                <c:pt idx="3178">
                  <c:v>102.05999755859375</c:v>
                </c:pt>
                <c:pt idx="3179">
                  <c:v>102.59999847412109</c:v>
                </c:pt>
                <c:pt idx="3180">
                  <c:v>102</c:v>
                </c:pt>
                <c:pt idx="3181">
                  <c:v>102.73000335693359</c:v>
                </c:pt>
                <c:pt idx="3182">
                  <c:v>102.18000030517578</c:v>
                </c:pt>
                <c:pt idx="3183">
                  <c:v>102.36000061035156</c:v>
                </c:pt>
                <c:pt idx="3184">
                  <c:v>102.66999816894531</c:v>
                </c:pt>
                <c:pt idx="3185">
                  <c:v>102.48000335693359</c:v>
                </c:pt>
                <c:pt idx="3186">
                  <c:v>102.70999908447266</c:v>
                </c:pt>
                <c:pt idx="3187">
                  <c:v>102.23000335693359</c:v>
                </c:pt>
                <c:pt idx="3188">
                  <c:v>102.30000305175781</c:v>
                </c:pt>
                <c:pt idx="3189">
                  <c:v>102.87000274658203</c:v>
                </c:pt>
                <c:pt idx="3190">
                  <c:v>102.48999786376953</c:v>
                </c:pt>
                <c:pt idx="3191">
                  <c:v>102.93000030517578</c:v>
                </c:pt>
                <c:pt idx="3192">
                  <c:v>103.08999633789063</c:v>
                </c:pt>
                <c:pt idx="3193">
                  <c:v>103</c:v>
                </c:pt>
                <c:pt idx="3194">
                  <c:v>102.61000061035156</c:v>
                </c:pt>
                <c:pt idx="3195">
                  <c:v>103.01000213623047</c:v>
                </c:pt>
                <c:pt idx="3196">
                  <c:v>102.51999664306641</c:v>
                </c:pt>
                <c:pt idx="3197">
                  <c:v>103.34999847412109</c:v>
                </c:pt>
                <c:pt idx="3198">
                  <c:v>102.88999938964844</c:v>
                </c:pt>
                <c:pt idx="3199">
                  <c:v>102.83999633789063</c:v>
                </c:pt>
                <c:pt idx="3200">
                  <c:v>102.98999786376953</c:v>
                </c:pt>
                <c:pt idx="3201">
                  <c:v>102.79000091552734</c:v>
                </c:pt>
                <c:pt idx="3202">
                  <c:v>103.25</c:v>
                </c:pt>
                <c:pt idx="3203">
                  <c:v>102.91999816894531</c:v>
                </c:pt>
                <c:pt idx="3204">
                  <c:v>103.23999786376953</c:v>
                </c:pt>
                <c:pt idx="3205">
                  <c:v>102.93000030517578</c:v>
                </c:pt>
                <c:pt idx="3206">
                  <c:v>102.83000183105469</c:v>
                </c:pt>
                <c:pt idx="3207">
                  <c:v>103.69000244140625</c:v>
                </c:pt>
                <c:pt idx="3208">
                  <c:v>103.01000213623047</c:v>
                </c:pt>
                <c:pt idx="3209">
                  <c:v>103.66000366210938</c:v>
                </c:pt>
                <c:pt idx="3210">
                  <c:v>103.36000061035156</c:v>
                </c:pt>
                <c:pt idx="3211">
                  <c:v>102.93000030517578</c:v>
                </c:pt>
                <c:pt idx="3212">
                  <c:v>103.34999847412109</c:v>
                </c:pt>
                <c:pt idx="3213">
                  <c:v>103.01999664306641</c:v>
                </c:pt>
                <c:pt idx="3214">
                  <c:v>103.38999938964844</c:v>
                </c:pt>
                <c:pt idx="3215">
                  <c:v>103.30999755859375</c:v>
                </c:pt>
                <c:pt idx="3216">
                  <c:v>103.52999877929688</c:v>
                </c:pt>
                <c:pt idx="3217">
                  <c:v>103.13999938964844</c:v>
                </c:pt>
                <c:pt idx="3218">
                  <c:v>103.55000305175781</c:v>
                </c:pt>
                <c:pt idx="3219">
                  <c:v>103.13999938964844</c:v>
                </c:pt>
                <c:pt idx="3220">
                  <c:v>103.54000091552734</c:v>
                </c:pt>
                <c:pt idx="3221">
                  <c:v>102.98000335693359</c:v>
                </c:pt>
                <c:pt idx="3222">
                  <c:v>103.59999847412109</c:v>
                </c:pt>
                <c:pt idx="3223">
                  <c:v>103.05000305175781</c:v>
                </c:pt>
                <c:pt idx="3224">
                  <c:v>103.5</c:v>
                </c:pt>
                <c:pt idx="3225">
                  <c:v>103.01999664306641</c:v>
                </c:pt>
                <c:pt idx="3226">
                  <c:v>102.73000335693359</c:v>
                </c:pt>
                <c:pt idx="3227">
                  <c:v>103.33000183105469</c:v>
                </c:pt>
                <c:pt idx="3228">
                  <c:v>102.80999755859375</c:v>
                </c:pt>
                <c:pt idx="3229">
                  <c:v>103.38999938964844</c:v>
                </c:pt>
                <c:pt idx="3230">
                  <c:v>103.34999847412109</c:v>
                </c:pt>
                <c:pt idx="3231">
                  <c:v>103.36000061035156</c:v>
                </c:pt>
                <c:pt idx="3232">
                  <c:v>103.05000305175781</c:v>
                </c:pt>
                <c:pt idx="3233">
                  <c:v>103.38999938964844</c:v>
                </c:pt>
                <c:pt idx="3234">
                  <c:v>103.09999847412109</c:v>
                </c:pt>
                <c:pt idx="3235">
                  <c:v>103.04000091552734</c:v>
                </c:pt>
                <c:pt idx="3236">
                  <c:v>103.69000244140625</c:v>
                </c:pt>
                <c:pt idx="3237">
                  <c:v>102.94999694824219</c:v>
                </c:pt>
                <c:pt idx="3238">
                  <c:v>103.51000213623047</c:v>
                </c:pt>
                <c:pt idx="3239">
                  <c:v>102.83000183105469</c:v>
                </c:pt>
                <c:pt idx="3240">
                  <c:v>103.19999694824219</c:v>
                </c:pt>
                <c:pt idx="3241">
                  <c:v>103.37999725341797</c:v>
                </c:pt>
                <c:pt idx="3242">
                  <c:v>103.37000274658203</c:v>
                </c:pt>
                <c:pt idx="3243">
                  <c:v>103.22000122070313</c:v>
                </c:pt>
                <c:pt idx="3244">
                  <c:v>102.93000030517578</c:v>
                </c:pt>
                <c:pt idx="3245">
                  <c:v>103.76000213623047</c:v>
                </c:pt>
                <c:pt idx="3246">
                  <c:v>103.04000091552734</c:v>
                </c:pt>
                <c:pt idx="3247">
                  <c:v>103.72000122070313</c:v>
                </c:pt>
                <c:pt idx="3248">
                  <c:v>103.34999847412109</c:v>
                </c:pt>
                <c:pt idx="3249">
                  <c:v>103.01999664306641</c:v>
                </c:pt>
                <c:pt idx="3250">
                  <c:v>103.33999633789063</c:v>
                </c:pt>
                <c:pt idx="3251">
                  <c:v>103.15000152587891</c:v>
                </c:pt>
                <c:pt idx="3252">
                  <c:v>103.26999664306641</c:v>
                </c:pt>
                <c:pt idx="3253">
                  <c:v>103.23999786376953</c:v>
                </c:pt>
                <c:pt idx="3254">
                  <c:v>103.51999664306641</c:v>
                </c:pt>
                <c:pt idx="3255">
                  <c:v>103.33999633789063</c:v>
                </c:pt>
                <c:pt idx="3256">
                  <c:v>103.23000335693359</c:v>
                </c:pt>
                <c:pt idx="3257">
                  <c:v>103.08000183105469</c:v>
                </c:pt>
                <c:pt idx="3258">
                  <c:v>103.56999969482422</c:v>
                </c:pt>
                <c:pt idx="3259">
                  <c:v>103</c:v>
                </c:pt>
                <c:pt idx="3260">
                  <c:v>103.66999816894531</c:v>
                </c:pt>
                <c:pt idx="3261">
                  <c:v>103.69000244140625</c:v>
                </c:pt>
                <c:pt idx="3262">
                  <c:v>102.95999908447266</c:v>
                </c:pt>
                <c:pt idx="3263">
                  <c:v>103.69000244140625</c:v>
                </c:pt>
                <c:pt idx="3264">
                  <c:v>103.01000213623047</c:v>
                </c:pt>
                <c:pt idx="3265">
                  <c:v>103.52999877929688</c:v>
                </c:pt>
                <c:pt idx="3266">
                  <c:v>103.81999969482422</c:v>
                </c:pt>
                <c:pt idx="3267">
                  <c:v>103.37000274658203</c:v>
                </c:pt>
                <c:pt idx="3268">
                  <c:v>103.77999877929688</c:v>
                </c:pt>
                <c:pt idx="3269">
                  <c:v>103.48999786376953</c:v>
                </c:pt>
                <c:pt idx="3270">
                  <c:v>103.62999725341797</c:v>
                </c:pt>
                <c:pt idx="3271">
                  <c:v>103.31999969482422</c:v>
                </c:pt>
                <c:pt idx="3272">
                  <c:v>103.55999755859375</c:v>
                </c:pt>
                <c:pt idx="3273">
                  <c:v>103.51000213623047</c:v>
                </c:pt>
                <c:pt idx="3274">
                  <c:v>103.37000274658203</c:v>
                </c:pt>
                <c:pt idx="3275">
                  <c:v>103.77999877929688</c:v>
                </c:pt>
                <c:pt idx="3276">
                  <c:v>103.41000366210938</c:v>
                </c:pt>
                <c:pt idx="3277">
                  <c:v>103.70999908447266</c:v>
                </c:pt>
                <c:pt idx="3278">
                  <c:v>103.98000335693359</c:v>
                </c:pt>
                <c:pt idx="3279">
                  <c:v>103.38999938964844</c:v>
                </c:pt>
                <c:pt idx="3280">
                  <c:v>103.69000244140625</c:v>
                </c:pt>
                <c:pt idx="3281">
                  <c:v>103.29000091552734</c:v>
                </c:pt>
                <c:pt idx="3282">
                  <c:v>103.62999725341797</c:v>
                </c:pt>
                <c:pt idx="3283">
                  <c:v>103.98999786376953</c:v>
                </c:pt>
                <c:pt idx="3284">
                  <c:v>103.25</c:v>
                </c:pt>
                <c:pt idx="3285">
                  <c:v>103.84999847412109</c:v>
                </c:pt>
                <c:pt idx="3286">
                  <c:v>103.65000152587891</c:v>
                </c:pt>
                <c:pt idx="3287">
                  <c:v>103.12000274658203</c:v>
                </c:pt>
                <c:pt idx="3288">
                  <c:v>103.48999786376953</c:v>
                </c:pt>
                <c:pt idx="3289">
                  <c:v>103.08000183105469</c:v>
                </c:pt>
                <c:pt idx="3290">
                  <c:v>103.43000030517578</c:v>
                </c:pt>
                <c:pt idx="3291">
                  <c:v>103.51000213623047</c:v>
                </c:pt>
                <c:pt idx="3292">
                  <c:v>103.38999938964844</c:v>
                </c:pt>
                <c:pt idx="3293">
                  <c:v>103.55000305175781</c:v>
                </c:pt>
                <c:pt idx="3294">
                  <c:v>103.48999786376953</c:v>
                </c:pt>
                <c:pt idx="3295">
                  <c:v>103.62000274658203</c:v>
                </c:pt>
                <c:pt idx="3296">
                  <c:v>103.48000335693359</c:v>
                </c:pt>
                <c:pt idx="3297">
                  <c:v>103.75</c:v>
                </c:pt>
                <c:pt idx="3298">
                  <c:v>103.19999694824219</c:v>
                </c:pt>
                <c:pt idx="3299">
                  <c:v>103.48999786376953</c:v>
                </c:pt>
                <c:pt idx="3300">
                  <c:v>103.40000152587891</c:v>
                </c:pt>
                <c:pt idx="3301">
                  <c:v>103.56999969482422</c:v>
                </c:pt>
                <c:pt idx="3302">
                  <c:v>103.62999725341797</c:v>
                </c:pt>
                <c:pt idx="3303">
                  <c:v>103.19999694824219</c:v>
                </c:pt>
                <c:pt idx="3304">
                  <c:v>103.65000152587891</c:v>
                </c:pt>
                <c:pt idx="3305">
                  <c:v>103.20999908447266</c:v>
                </c:pt>
                <c:pt idx="3306">
                  <c:v>103.63999938964844</c:v>
                </c:pt>
                <c:pt idx="3307">
                  <c:v>103.73999786376953</c:v>
                </c:pt>
                <c:pt idx="3308">
                  <c:v>103.23000335693359</c:v>
                </c:pt>
                <c:pt idx="3309">
                  <c:v>103.68000030517578</c:v>
                </c:pt>
                <c:pt idx="3310">
                  <c:v>103.16999816894531</c:v>
                </c:pt>
                <c:pt idx="3311">
                  <c:v>103.23999786376953</c:v>
                </c:pt>
                <c:pt idx="3312">
                  <c:v>103.98999786376953</c:v>
                </c:pt>
                <c:pt idx="3313">
                  <c:v>103.31999969482422</c:v>
                </c:pt>
                <c:pt idx="3314">
                  <c:v>103.80999755859375</c:v>
                </c:pt>
                <c:pt idx="3315">
                  <c:v>103.75</c:v>
                </c:pt>
                <c:pt idx="3316">
                  <c:v>103.44000244140625</c:v>
                </c:pt>
                <c:pt idx="3317">
                  <c:v>103.69000244140625</c:v>
                </c:pt>
                <c:pt idx="3318">
                  <c:v>103.40000152587891</c:v>
                </c:pt>
                <c:pt idx="3319">
                  <c:v>103.73999786376953</c:v>
                </c:pt>
                <c:pt idx="3320">
                  <c:v>103.76999664306641</c:v>
                </c:pt>
                <c:pt idx="3321">
                  <c:v>103.55999755859375</c:v>
                </c:pt>
                <c:pt idx="3322">
                  <c:v>103.72000122070313</c:v>
                </c:pt>
                <c:pt idx="3323">
                  <c:v>103.37999725341797</c:v>
                </c:pt>
                <c:pt idx="3324">
                  <c:v>103.83999633789063</c:v>
                </c:pt>
                <c:pt idx="3325">
                  <c:v>103.44999694824219</c:v>
                </c:pt>
                <c:pt idx="3326">
                  <c:v>103.83999633789063</c:v>
                </c:pt>
                <c:pt idx="3327">
                  <c:v>103.56999969482422</c:v>
                </c:pt>
                <c:pt idx="3328">
                  <c:v>103.52999877929688</c:v>
                </c:pt>
                <c:pt idx="3329">
                  <c:v>103.90000152587891</c:v>
                </c:pt>
                <c:pt idx="3330">
                  <c:v>103.31999969482422</c:v>
                </c:pt>
                <c:pt idx="3331">
                  <c:v>103.90000152587891</c:v>
                </c:pt>
                <c:pt idx="3332">
                  <c:v>103.48000335693359</c:v>
                </c:pt>
                <c:pt idx="3333">
                  <c:v>103.88999938964844</c:v>
                </c:pt>
                <c:pt idx="3334">
                  <c:v>103.34999847412109</c:v>
                </c:pt>
                <c:pt idx="3335">
                  <c:v>103.66000366210938</c:v>
                </c:pt>
                <c:pt idx="3336">
                  <c:v>103.41999816894531</c:v>
                </c:pt>
                <c:pt idx="3337">
                  <c:v>103.76999664306641</c:v>
                </c:pt>
                <c:pt idx="3338">
                  <c:v>103.87999725341797</c:v>
                </c:pt>
                <c:pt idx="3339">
                  <c:v>103.40000152587891</c:v>
                </c:pt>
                <c:pt idx="3340">
                  <c:v>103.83999633789063</c:v>
                </c:pt>
                <c:pt idx="3341">
                  <c:v>103.84999847412109</c:v>
                </c:pt>
                <c:pt idx="3342">
                  <c:v>103.55000305175781</c:v>
                </c:pt>
                <c:pt idx="3343">
                  <c:v>103.91000366210938</c:v>
                </c:pt>
                <c:pt idx="3344">
                  <c:v>103.56999969482422</c:v>
                </c:pt>
                <c:pt idx="3345">
                  <c:v>103.90000152587891</c:v>
                </c:pt>
                <c:pt idx="3346">
                  <c:v>103.43000030517578</c:v>
                </c:pt>
                <c:pt idx="3347">
                  <c:v>103.75</c:v>
                </c:pt>
                <c:pt idx="3348">
                  <c:v>104.02999877929688</c:v>
                </c:pt>
                <c:pt idx="3349">
                  <c:v>103.66000366210938</c:v>
                </c:pt>
                <c:pt idx="3350">
                  <c:v>103.80000305175781</c:v>
                </c:pt>
                <c:pt idx="3351">
                  <c:v>103.66999816894531</c:v>
                </c:pt>
                <c:pt idx="3352">
                  <c:v>103.75</c:v>
                </c:pt>
                <c:pt idx="3353">
                  <c:v>104.12999725341797</c:v>
                </c:pt>
                <c:pt idx="3354">
                  <c:v>103.61000061035156</c:v>
                </c:pt>
                <c:pt idx="3355">
                  <c:v>104.12000274658203</c:v>
                </c:pt>
                <c:pt idx="3356">
                  <c:v>103.56999969482422</c:v>
                </c:pt>
                <c:pt idx="3357">
                  <c:v>103.45999908447266</c:v>
                </c:pt>
                <c:pt idx="3358">
                  <c:v>104.38999938964844</c:v>
                </c:pt>
                <c:pt idx="3359">
                  <c:v>103.77999877929688</c:v>
                </c:pt>
                <c:pt idx="3360">
                  <c:v>104.37000274658203</c:v>
                </c:pt>
                <c:pt idx="3361">
                  <c:v>103.75</c:v>
                </c:pt>
                <c:pt idx="3362">
                  <c:v>103.88999938964844</c:v>
                </c:pt>
                <c:pt idx="3363">
                  <c:v>103.95999908447266</c:v>
                </c:pt>
                <c:pt idx="3364">
                  <c:v>104.02999877929688</c:v>
                </c:pt>
                <c:pt idx="3365">
                  <c:v>104.16000366210938</c:v>
                </c:pt>
                <c:pt idx="3366">
                  <c:v>103.66999816894531</c:v>
                </c:pt>
                <c:pt idx="3367">
                  <c:v>104.11000061035156</c:v>
                </c:pt>
                <c:pt idx="3368">
                  <c:v>103.62000274658203</c:v>
                </c:pt>
                <c:pt idx="3369">
                  <c:v>103.69000244140625</c:v>
                </c:pt>
                <c:pt idx="3370">
                  <c:v>104.30999755859375</c:v>
                </c:pt>
                <c:pt idx="3371">
                  <c:v>103.73000335693359</c:v>
                </c:pt>
                <c:pt idx="3372">
                  <c:v>104.33000183105469</c:v>
                </c:pt>
                <c:pt idx="3373">
                  <c:v>103.91999816894531</c:v>
                </c:pt>
                <c:pt idx="3374">
                  <c:v>103.55000305175781</c:v>
                </c:pt>
                <c:pt idx="3375">
                  <c:v>103.97000122070313</c:v>
                </c:pt>
                <c:pt idx="3376">
                  <c:v>103.91999816894531</c:v>
                </c:pt>
                <c:pt idx="3377">
                  <c:v>103.98999786376953</c:v>
                </c:pt>
                <c:pt idx="3378">
                  <c:v>103.59999847412109</c:v>
                </c:pt>
                <c:pt idx="3379">
                  <c:v>104.02999877929688</c:v>
                </c:pt>
                <c:pt idx="3380">
                  <c:v>103.51999664306641</c:v>
                </c:pt>
                <c:pt idx="3381">
                  <c:v>103.27999877929688</c:v>
                </c:pt>
                <c:pt idx="3382">
                  <c:v>104</c:v>
                </c:pt>
                <c:pt idx="3383">
                  <c:v>103.41999816894531</c:v>
                </c:pt>
                <c:pt idx="3384">
                  <c:v>104.04000091552734</c:v>
                </c:pt>
                <c:pt idx="3385">
                  <c:v>104.13999938964844</c:v>
                </c:pt>
                <c:pt idx="3386">
                  <c:v>103.75</c:v>
                </c:pt>
                <c:pt idx="3387">
                  <c:v>104.16000366210938</c:v>
                </c:pt>
                <c:pt idx="3388">
                  <c:v>103.65000152587891</c:v>
                </c:pt>
                <c:pt idx="3389">
                  <c:v>103.94000244140625</c:v>
                </c:pt>
                <c:pt idx="3390">
                  <c:v>103.70999908447266</c:v>
                </c:pt>
                <c:pt idx="3391">
                  <c:v>103.97000122070313</c:v>
                </c:pt>
                <c:pt idx="3392">
                  <c:v>103.66000366210938</c:v>
                </c:pt>
                <c:pt idx="3393">
                  <c:v>103.33000183105469</c:v>
                </c:pt>
                <c:pt idx="3394">
                  <c:v>104.06999969482422</c:v>
                </c:pt>
                <c:pt idx="3395">
                  <c:v>103.54000091552734</c:v>
                </c:pt>
                <c:pt idx="3396">
                  <c:v>104</c:v>
                </c:pt>
                <c:pt idx="3397">
                  <c:v>104.15000152587891</c:v>
                </c:pt>
                <c:pt idx="3398">
                  <c:v>103.68000030517578</c:v>
                </c:pt>
                <c:pt idx="3399">
                  <c:v>103.81999969482422</c:v>
                </c:pt>
                <c:pt idx="3400">
                  <c:v>103.61000061035156</c:v>
                </c:pt>
                <c:pt idx="3401">
                  <c:v>103.95999908447266</c:v>
                </c:pt>
                <c:pt idx="3402">
                  <c:v>103.47000122070313</c:v>
                </c:pt>
                <c:pt idx="3403">
                  <c:v>103.94000244140625</c:v>
                </c:pt>
                <c:pt idx="3404">
                  <c:v>103.94999694824219</c:v>
                </c:pt>
                <c:pt idx="3405">
                  <c:v>103.43000030517578</c:v>
                </c:pt>
                <c:pt idx="3406">
                  <c:v>103.91000366210938</c:v>
                </c:pt>
                <c:pt idx="3407">
                  <c:v>103.62000274658203</c:v>
                </c:pt>
                <c:pt idx="3408">
                  <c:v>104.15000152587891</c:v>
                </c:pt>
                <c:pt idx="3409">
                  <c:v>103.80999755859375</c:v>
                </c:pt>
                <c:pt idx="3410">
                  <c:v>103.51000213623047</c:v>
                </c:pt>
                <c:pt idx="3411">
                  <c:v>103.69999694824219</c:v>
                </c:pt>
                <c:pt idx="3412">
                  <c:v>103.69000244140625</c:v>
                </c:pt>
                <c:pt idx="3413">
                  <c:v>104.01999664306641</c:v>
                </c:pt>
                <c:pt idx="3414">
                  <c:v>103.55000305175781</c:v>
                </c:pt>
                <c:pt idx="3415">
                  <c:v>103.97000122070313</c:v>
                </c:pt>
                <c:pt idx="3416">
                  <c:v>103.5</c:v>
                </c:pt>
                <c:pt idx="3417">
                  <c:v>103.55999755859375</c:v>
                </c:pt>
                <c:pt idx="3418">
                  <c:v>104.30999755859375</c:v>
                </c:pt>
                <c:pt idx="3419">
                  <c:v>103.61000061035156</c:v>
                </c:pt>
                <c:pt idx="3420">
                  <c:v>104.19999694824219</c:v>
                </c:pt>
                <c:pt idx="3421">
                  <c:v>103.62999725341797</c:v>
                </c:pt>
                <c:pt idx="3422">
                  <c:v>103.63999938964844</c:v>
                </c:pt>
                <c:pt idx="3423">
                  <c:v>103.70999908447266</c:v>
                </c:pt>
                <c:pt idx="3424">
                  <c:v>103.79000091552734</c:v>
                </c:pt>
                <c:pt idx="3425">
                  <c:v>103.97000122070313</c:v>
                </c:pt>
                <c:pt idx="3426">
                  <c:v>103.44999694824219</c:v>
                </c:pt>
                <c:pt idx="3427">
                  <c:v>103.94000244140625</c:v>
                </c:pt>
                <c:pt idx="3428">
                  <c:v>103.48999786376953</c:v>
                </c:pt>
                <c:pt idx="3429">
                  <c:v>103.69000244140625</c:v>
                </c:pt>
                <c:pt idx="3430">
                  <c:v>104.16999816894531</c:v>
                </c:pt>
                <c:pt idx="3431">
                  <c:v>103.73000335693359</c:v>
                </c:pt>
                <c:pt idx="3432">
                  <c:v>103.87000274658203</c:v>
                </c:pt>
                <c:pt idx="3433">
                  <c:v>103.59999847412109</c:v>
                </c:pt>
                <c:pt idx="3434">
                  <c:v>104</c:v>
                </c:pt>
                <c:pt idx="3435">
                  <c:v>103.59999847412109</c:v>
                </c:pt>
                <c:pt idx="3436">
                  <c:v>103.97000122070313</c:v>
                </c:pt>
                <c:pt idx="3437">
                  <c:v>104.02999877929688</c:v>
                </c:pt>
                <c:pt idx="3438">
                  <c:v>103.59999847412109</c:v>
                </c:pt>
                <c:pt idx="3439">
                  <c:v>104.23999786376953</c:v>
                </c:pt>
                <c:pt idx="3440">
                  <c:v>103.79000091552734</c:v>
                </c:pt>
                <c:pt idx="3441">
                  <c:v>104.12999725341797</c:v>
                </c:pt>
                <c:pt idx="3442">
                  <c:v>104.01000213623047</c:v>
                </c:pt>
                <c:pt idx="3443">
                  <c:v>103.94000244140625</c:v>
                </c:pt>
                <c:pt idx="3444">
                  <c:v>104.01999664306641</c:v>
                </c:pt>
                <c:pt idx="3445">
                  <c:v>103.86000061035156</c:v>
                </c:pt>
                <c:pt idx="3446">
                  <c:v>103.56999969482422</c:v>
                </c:pt>
                <c:pt idx="3447">
                  <c:v>104.23999786376953</c:v>
                </c:pt>
                <c:pt idx="3448">
                  <c:v>103.55999755859375</c:v>
                </c:pt>
                <c:pt idx="3449">
                  <c:v>104.36000061035156</c:v>
                </c:pt>
                <c:pt idx="3450">
                  <c:v>103.72000122070313</c:v>
                </c:pt>
                <c:pt idx="3451">
                  <c:v>103.80999755859375</c:v>
                </c:pt>
                <c:pt idx="3452">
                  <c:v>103.76000213623047</c:v>
                </c:pt>
                <c:pt idx="3453">
                  <c:v>103.94999694824219</c:v>
                </c:pt>
                <c:pt idx="3454">
                  <c:v>103.80000305175781</c:v>
                </c:pt>
                <c:pt idx="3455">
                  <c:v>103.81999969482422</c:v>
                </c:pt>
                <c:pt idx="3456">
                  <c:v>104.09999847412109</c:v>
                </c:pt>
                <c:pt idx="3457">
                  <c:v>103.76000213623047</c:v>
                </c:pt>
                <c:pt idx="3458">
                  <c:v>103.95999908447266</c:v>
                </c:pt>
                <c:pt idx="3459">
                  <c:v>103.81999969482422</c:v>
                </c:pt>
                <c:pt idx="3460">
                  <c:v>104.05999755859375</c:v>
                </c:pt>
                <c:pt idx="3461">
                  <c:v>104.05999755859375</c:v>
                </c:pt>
                <c:pt idx="3462">
                  <c:v>104.11000061035156</c:v>
                </c:pt>
                <c:pt idx="3463">
                  <c:v>103.87999725341797</c:v>
                </c:pt>
                <c:pt idx="3464">
                  <c:v>104.29000091552734</c:v>
                </c:pt>
                <c:pt idx="3465">
                  <c:v>104.47000122070313</c:v>
                </c:pt>
                <c:pt idx="3466">
                  <c:v>103.87999725341797</c:v>
                </c:pt>
                <c:pt idx="3467">
                  <c:v>104.55999755859375</c:v>
                </c:pt>
                <c:pt idx="3468">
                  <c:v>103.88999938964844</c:v>
                </c:pt>
                <c:pt idx="3469">
                  <c:v>104.33000183105469</c:v>
                </c:pt>
                <c:pt idx="3470">
                  <c:v>104.44999694824219</c:v>
                </c:pt>
                <c:pt idx="3471">
                  <c:v>103.84999847412109</c:v>
                </c:pt>
                <c:pt idx="3472">
                  <c:v>104.69999694824219</c:v>
                </c:pt>
                <c:pt idx="3473">
                  <c:v>104.12999725341797</c:v>
                </c:pt>
                <c:pt idx="3474">
                  <c:v>104.69999694824219</c:v>
                </c:pt>
                <c:pt idx="3475">
                  <c:v>104.44000244140625</c:v>
                </c:pt>
                <c:pt idx="3476">
                  <c:v>104.73000335693359</c:v>
                </c:pt>
                <c:pt idx="3477">
                  <c:v>104.08999633789063</c:v>
                </c:pt>
                <c:pt idx="3478">
                  <c:v>104.58000183105469</c:v>
                </c:pt>
                <c:pt idx="3479">
                  <c:v>104.13999938964844</c:v>
                </c:pt>
                <c:pt idx="3480">
                  <c:v>104.55999755859375</c:v>
                </c:pt>
                <c:pt idx="3481">
                  <c:v>103.93000030517578</c:v>
                </c:pt>
                <c:pt idx="3482">
                  <c:v>104.65000152587891</c:v>
                </c:pt>
                <c:pt idx="3483">
                  <c:v>104.63999938964844</c:v>
                </c:pt>
                <c:pt idx="3484">
                  <c:v>103.95999908447266</c:v>
                </c:pt>
                <c:pt idx="3485">
                  <c:v>104.72000122070313</c:v>
                </c:pt>
                <c:pt idx="3486">
                  <c:v>104.45999908447266</c:v>
                </c:pt>
                <c:pt idx="3487">
                  <c:v>104.15000152587891</c:v>
                </c:pt>
                <c:pt idx="3488">
                  <c:v>104.30999755859375</c:v>
                </c:pt>
                <c:pt idx="3489">
                  <c:v>104.76999664306641</c:v>
                </c:pt>
                <c:pt idx="3490">
                  <c:v>104.27999877929688</c:v>
                </c:pt>
                <c:pt idx="3491">
                  <c:v>104.31999969482422</c:v>
                </c:pt>
                <c:pt idx="3492">
                  <c:v>104.36000061035156</c:v>
                </c:pt>
                <c:pt idx="3493">
                  <c:v>104.44999694824219</c:v>
                </c:pt>
                <c:pt idx="3494">
                  <c:v>104.66999816894531</c:v>
                </c:pt>
                <c:pt idx="3495">
                  <c:v>104.25</c:v>
                </c:pt>
                <c:pt idx="3496">
                  <c:v>104.76999664306641</c:v>
                </c:pt>
                <c:pt idx="3497">
                  <c:v>104.30000305175781</c:v>
                </c:pt>
                <c:pt idx="3498">
                  <c:v>104.87999725341797</c:v>
                </c:pt>
                <c:pt idx="3499">
                  <c:v>104.33999633789063</c:v>
                </c:pt>
                <c:pt idx="3500">
                  <c:v>104.58999633789063</c:v>
                </c:pt>
                <c:pt idx="3501">
                  <c:v>104.68000030517578</c:v>
                </c:pt>
                <c:pt idx="3502">
                  <c:v>104.38999938964844</c:v>
                </c:pt>
                <c:pt idx="3503">
                  <c:v>104.66999816894531</c:v>
                </c:pt>
                <c:pt idx="3504">
                  <c:v>104.70999908447266</c:v>
                </c:pt>
                <c:pt idx="3505">
                  <c:v>104.51999664306641</c:v>
                </c:pt>
                <c:pt idx="3506">
                  <c:v>104.55999755859375</c:v>
                </c:pt>
                <c:pt idx="3507">
                  <c:v>104.34999847412109</c:v>
                </c:pt>
                <c:pt idx="3508">
                  <c:v>104.86000061035156</c:v>
                </c:pt>
                <c:pt idx="3509">
                  <c:v>104.70999908447266</c:v>
                </c:pt>
                <c:pt idx="3510">
                  <c:v>104.55000305175781</c:v>
                </c:pt>
                <c:pt idx="3511">
                  <c:v>104.37999725341797</c:v>
                </c:pt>
                <c:pt idx="3512">
                  <c:v>104.95999908447266</c:v>
                </c:pt>
                <c:pt idx="3513">
                  <c:v>104.40000152587891</c:v>
                </c:pt>
                <c:pt idx="3514">
                  <c:v>104.98000335693359</c:v>
                </c:pt>
                <c:pt idx="3515">
                  <c:v>104.33000183105469</c:v>
                </c:pt>
                <c:pt idx="3516">
                  <c:v>104.41999816894531</c:v>
                </c:pt>
                <c:pt idx="3517">
                  <c:v>104.98000335693359</c:v>
                </c:pt>
                <c:pt idx="3518">
                  <c:v>104.75</c:v>
                </c:pt>
                <c:pt idx="3519">
                  <c:v>104.40000152587891</c:v>
                </c:pt>
                <c:pt idx="3520">
                  <c:v>104.33000183105469</c:v>
                </c:pt>
                <c:pt idx="3521">
                  <c:v>104.72000122070313</c:v>
                </c:pt>
                <c:pt idx="3522">
                  <c:v>104.43000030517578</c:v>
                </c:pt>
                <c:pt idx="3523">
                  <c:v>104.77999877929688</c:v>
                </c:pt>
                <c:pt idx="3524">
                  <c:v>104.69999694824219</c:v>
                </c:pt>
                <c:pt idx="3525">
                  <c:v>104.61000061035156</c:v>
                </c:pt>
                <c:pt idx="3526">
                  <c:v>104.70999908447266</c:v>
                </c:pt>
                <c:pt idx="3527">
                  <c:v>104.61000061035156</c:v>
                </c:pt>
                <c:pt idx="3528">
                  <c:v>104.76000213623047</c:v>
                </c:pt>
                <c:pt idx="3529">
                  <c:v>104.81999969482422</c:v>
                </c:pt>
                <c:pt idx="3530">
                  <c:v>105.02999877929688</c:v>
                </c:pt>
                <c:pt idx="3531">
                  <c:v>104.37999725341797</c:v>
                </c:pt>
                <c:pt idx="3532">
                  <c:v>105.18000030517578</c:v>
                </c:pt>
                <c:pt idx="3533">
                  <c:v>104.48999786376953</c:v>
                </c:pt>
                <c:pt idx="3534">
                  <c:v>104.33999633789063</c:v>
                </c:pt>
                <c:pt idx="3535">
                  <c:v>104.62000274658203</c:v>
                </c:pt>
                <c:pt idx="3536">
                  <c:v>104.43000030517578</c:v>
                </c:pt>
                <c:pt idx="3537">
                  <c:v>104.41999816894531</c:v>
                </c:pt>
                <c:pt idx="3538">
                  <c:v>104.45999908447266</c:v>
                </c:pt>
                <c:pt idx="3539">
                  <c:v>104.26999664306641</c:v>
                </c:pt>
                <c:pt idx="3540">
                  <c:v>104.70999908447266</c:v>
                </c:pt>
                <c:pt idx="3541">
                  <c:v>104.41000366210938</c:v>
                </c:pt>
                <c:pt idx="3542">
                  <c:v>104.88999938964844</c:v>
                </c:pt>
                <c:pt idx="3543">
                  <c:v>104.30999755859375</c:v>
                </c:pt>
                <c:pt idx="3544">
                  <c:v>104.73999786376953</c:v>
                </c:pt>
                <c:pt idx="3545">
                  <c:v>104.25</c:v>
                </c:pt>
                <c:pt idx="3546">
                  <c:v>104.90000152587891</c:v>
                </c:pt>
                <c:pt idx="3547">
                  <c:v>104.95999908447266</c:v>
                </c:pt>
                <c:pt idx="3548">
                  <c:v>104.61000061035156</c:v>
                </c:pt>
                <c:pt idx="3549">
                  <c:v>104.80999755859375</c:v>
                </c:pt>
                <c:pt idx="3550">
                  <c:v>104.66999816894531</c:v>
                </c:pt>
                <c:pt idx="3551">
                  <c:v>104.84999847412109</c:v>
                </c:pt>
                <c:pt idx="3552">
                  <c:v>104.51000213623047</c:v>
                </c:pt>
                <c:pt idx="3553">
                  <c:v>104.84999847412109</c:v>
                </c:pt>
                <c:pt idx="3554">
                  <c:v>104.44000244140625</c:v>
                </c:pt>
                <c:pt idx="3555">
                  <c:v>104.48999786376953</c:v>
                </c:pt>
                <c:pt idx="3556">
                  <c:v>104.59999847412109</c:v>
                </c:pt>
                <c:pt idx="3557">
                  <c:v>104.91000366210938</c:v>
                </c:pt>
                <c:pt idx="3558">
                  <c:v>105.13999938964844</c:v>
                </c:pt>
                <c:pt idx="3559">
                  <c:v>104.44000244140625</c:v>
                </c:pt>
                <c:pt idx="3560">
                  <c:v>105.22000122070313</c:v>
                </c:pt>
                <c:pt idx="3561">
                  <c:v>105</c:v>
                </c:pt>
                <c:pt idx="3562">
                  <c:v>105.29000091552734</c:v>
                </c:pt>
                <c:pt idx="3563">
                  <c:v>104.62999725341797</c:v>
                </c:pt>
                <c:pt idx="3564">
                  <c:v>105.12000274658203</c:v>
                </c:pt>
                <c:pt idx="3565">
                  <c:v>104.80999755859375</c:v>
                </c:pt>
                <c:pt idx="3566">
                  <c:v>104.65000152587891</c:v>
                </c:pt>
                <c:pt idx="3567">
                  <c:v>104.83000183105469</c:v>
                </c:pt>
                <c:pt idx="3568">
                  <c:v>104.84999847412109</c:v>
                </c:pt>
                <c:pt idx="3569">
                  <c:v>104.86000061035156</c:v>
                </c:pt>
                <c:pt idx="3570">
                  <c:v>104.97000122070313</c:v>
                </c:pt>
                <c:pt idx="3571">
                  <c:v>104.90000152587891</c:v>
                </c:pt>
                <c:pt idx="3572">
                  <c:v>104.70999908447266</c:v>
                </c:pt>
                <c:pt idx="3573">
                  <c:v>104.80999755859375</c:v>
                </c:pt>
                <c:pt idx="3574">
                  <c:v>104.76999664306641</c:v>
                </c:pt>
                <c:pt idx="3575">
                  <c:v>105.41999816894531</c:v>
                </c:pt>
                <c:pt idx="3576">
                  <c:v>104.80000305175781</c:v>
                </c:pt>
                <c:pt idx="3577">
                  <c:v>105.55999755859375</c:v>
                </c:pt>
                <c:pt idx="3578">
                  <c:v>104.87999725341797</c:v>
                </c:pt>
                <c:pt idx="3579">
                  <c:v>104.86000061035156</c:v>
                </c:pt>
                <c:pt idx="3580">
                  <c:v>105.05999755859375</c:v>
                </c:pt>
                <c:pt idx="3581">
                  <c:v>105.05000305175781</c:v>
                </c:pt>
                <c:pt idx="3582">
                  <c:v>105.13999938964844</c:v>
                </c:pt>
                <c:pt idx="3583">
                  <c:v>105.06999969482422</c:v>
                </c:pt>
                <c:pt idx="3584">
                  <c:v>105.34999847412109</c:v>
                </c:pt>
                <c:pt idx="3585">
                  <c:v>104.93000030517578</c:v>
                </c:pt>
                <c:pt idx="3586">
                  <c:v>105.41000366210938</c:v>
                </c:pt>
                <c:pt idx="3587">
                  <c:v>104.76000213623047</c:v>
                </c:pt>
                <c:pt idx="3588">
                  <c:v>104.98000335693359</c:v>
                </c:pt>
                <c:pt idx="3589">
                  <c:v>104.80999755859375</c:v>
                </c:pt>
                <c:pt idx="3590">
                  <c:v>105.56999969482422</c:v>
                </c:pt>
                <c:pt idx="3591">
                  <c:v>105.26000213623047</c:v>
                </c:pt>
                <c:pt idx="3592">
                  <c:v>104.97000122070313</c:v>
                </c:pt>
                <c:pt idx="3593">
                  <c:v>105.25</c:v>
                </c:pt>
                <c:pt idx="3594">
                  <c:v>105.11000061035156</c:v>
                </c:pt>
                <c:pt idx="3595">
                  <c:v>105.30999755859375</c:v>
                </c:pt>
                <c:pt idx="3596">
                  <c:v>105.20999908447266</c:v>
                </c:pt>
                <c:pt idx="3597">
                  <c:v>105.55999755859375</c:v>
                </c:pt>
                <c:pt idx="3598">
                  <c:v>105.08999633789063</c:v>
                </c:pt>
                <c:pt idx="3599">
                  <c:v>105.58000183105469</c:v>
                </c:pt>
                <c:pt idx="3600">
                  <c:v>105.01000213623047</c:v>
                </c:pt>
                <c:pt idx="3601">
                  <c:v>105.62000274658203</c:v>
                </c:pt>
                <c:pt idx="3602">
                  <c:v>105.05000305175781</c:v>
                </c:pt>
                <c:pt idx="3603">
                  <c:v>105.26999664306641</c:v>
                </c:pt>
                <c:pt idx="3604">
                  <c:v>105.73999786376953</c:v>
                </c:pt>
                <c:pt idx="3605">
                  <c:v>105.30999755859375</c:v>
                </c:pt>
                <c:pt idx="3606">
                  <c:v>105.43000030517578</c:v>
                </c:pt>
                <c:pt idx="3607">
                  <c:v>105.27999877929688</c:v>
                </c:pt>
                <c:pt idx="3608">
                  <c:v>105.30999755859375</c:v>
                </c:pt>
                <c:pt idx="3609">
                  <c:v>105.36000061035156</c:v>
                </c:pt>
                <c:pt idx="3610">
                  <c:v>105.33000183105469</c:v>
                </c:pt>
                <c:pt idx="3611">
                  <c:v>105.55999755859375</c:v>
                </c:pt>
                <c:pt idx="3612">
                  <c:v>105.26999664306641</c:v>
                </c:pt>
                <c:pt idx="3613">
                  <c:v>105.59999847412109</c:v>
                </c:pt>
                <c:pt idx="3614">
                  <c:v>105.34999847412109</c:v>
                </c:pt>
                <c:pt idx="3615">
                  <c:v>105.70999908447266</c:v>
                </c:pt>
                <c:pt idx="3616">
                  <c:v>105.80000305175781</c:v>
                </c:pt>
                <c:pt idx="3617">
                  <c:v>105.27999877929688</c:v>
                </c:pt>
                <c:pt idx="3618">
                  <c:v>105.83999633789063</c:v>
                </c:pt>
                <c:pt idx="3619">
                  <c:v>105.41999816894531</c:v>
                </c:pt>
                <c:pt idx="3620">
                  <c:v>106.01999664306641</c:v>
                </c:pt>
                <c:pt idx="3621">
                  <c:v>105.47000122070313</c:v>
                </c:pt>
                <c:pt idx="3622">
                  <c:v>105.33000183105469</c:v>
                </c:pt>
                <c:pt idx="3623">
                  <c:v>105.5</c:v>
                </c:pt>
                <c:pt idx="3624">
                  <c:v>106.19999694824219</c:v>
                </c:pt>
                <c:pt idx="3625">
                  <c:v>105.56999969482422</c:v>
                </c:pt>
                <c:pt idx="3626">
                  <c:v>106.19999694824219</c:v>
                </c:pt>
                <c:pt idx="3627">
                  <c:v>105.70999908447266</c:v>
                </c:pt>
                <c:pt idx="3628">
                  <c:v>105.59999847412109</c:v>
                </c:pt>
                <c:pt idx="3629">
                  <c:v>105.58000183105469</c:v>
                </c:pt>
                <c:pt idx="3630">
                  <c:v>105.65000152587891</c:v>
                </c:pt>
                <c:pt idx="3631">
                  <c:v>106.01999664306641</c:v>
                </c:pt>
                <c:pt idx="3632">
                  <c:v>105.84999847412109</c:v>
                </c:pt>
                <c:pt idx="3633">
                  <c:v>105.41000366210938</c:v>
                </c:pt>
                <c:pt idx="3634">
                  <c:v>105.83999633789063</c:v>
                </c:pt>
                <c:pt idx="3635">
                  <c:v>105.66000366210938</c:v>
                </c:pt>
                <c:pt idx="3636">
                  <c:v>105.94000244140625</c:v>
                </c:pt>
                <c:pt idx="3637">
                  <c:v>105.70999908447266</c:v>
                </c:pt>
                <c:pt idx="3638">
                  <c:v>105.97000122070313</c:v>
                </c:pt>
                <c:pt idx="3639">
                  <c:v>105.70999908447266</c:v>
                </c:pt>
                <c:pt idx="3640">
                  <c:v>106.01999664306641</c:v>
                </c:pt>
                <c:pt idx="3641">
                  <c:v>106.08999633789063</c:v>
                </c:pt>
                <c:pt idx="3642">
                  <c:v>105.51000213623047</c:v>
                </c:pt>
                <c:pt idx="3643">
                  <c:v>106.08999633789063</c:v>
                </c:pt>
                <c:pt idx="3644">
                  <c:v>106.26999664306641</c:v>
                </c:pt>
                <c:pt idx="3645">
                  <c:v>105.84999847412109</c:v>
                </c:pt>
                <c:pt idx="3646">
                  <c:v>106.09999847412109</c:v>
                </c:pt>
                <c:pt idx="3647">
                  <c:v>105.81999969482422</c:v>
                </c:pt>
                <c:pt idx="3648">
                  <c:v>105.75</c:v>
                </c:pt>
                <c:pt idx="3649">
                  <c:v>106.44000244140625</c:v>
                </c:pt>
                <c:pt idx="3650">
                  <c:v>106.01000213623047</c:v>
                </c:pt>
                <c:pt idx="3651">
                  <c:v>106.41000366210938</c:v>
                </c:pt>
                <c:pt idx="3652">
                  <c:v>105.87000274658203</c:v>
                </c:pt>
                <c:pt idx="3653">
                  <c:v>106.48999786376953</c:v>
                </c:pt>
                <c:pt idx="3654">
                  <c:v>105.80999755859375</c:v>
                </c:pt>
                <c:pt idx="3655">
                  <c:v>105.79000091552734</c:v>
                </c:pt>
                <c:pt idx="3656">
                  <c:v>106.34999847412109</c:v>
                </c:pt>
                <c:pt idx="3657">
                  <c:v>106.27999877929688</c:v>
                </c:pt>
                <c:pt idx="3658">
                  <c:v>105.68000030517578</c:v>
                </c:pt>
                <c:pt idx="3659">
                  <c:v>106.37000274658203</c:v>
                </c:pt>
                <c:pt idx="3660">
                  <c:v>105.72000122070313</c:v>
                </c:pt>
                <c:pt idx="3661">
                  <c:v>106.12000274658203</c:v>
                </c:pt>
                <c:pt idx="3662">
                  <c:v>106.54000091552734</c:v>
                </c:pt>
                <c:pt idx="3663">
                  <c:v>106.31999969482422</c:v>
                </c:pt>
                <c:pt idx="3664">
                  <c:v>106.19000244140625</c:v>
                </c:pt>
                <c:pt idx="3665">
                  <c:v>106.26999664306641</c:v>
                </c:pt>
                <c:pt idx="3666">
                  <c:v>106.25</c:v>
                </c:pt>
                <c:pt idx="3667">
                  <c:v>106.09999847412109</c:v>
                </c:pt>
                <c:pt idx="3668">
                  <c:v>106.52999877929688</c:v>
                </c:pt>
                <c:pt idx="3669">
                  <c:v>106.16000366210938</c:v>
                </c:pt>
                <c:pt idx="3670">
                  <c:v>106.01999664306641</c:v>
                </c:pt>
                <c:pt idx="3671">
                  <c:v>106.47000122070313</c:v>
                </c:pt>
                <c:pt idx="3672">
                  <c:v>106.23000335693359</c:v>
                </c:pt>
                <c:pt idx="3673">
                  <c:v>106.55999755859375</c:v>
                </c:pt>
                <c:pt idx="3674">
                  <c:v>106.02999877929688</c:v>
                </c:pt>
                <c:pt idx="3675">
                  <c:v>106.29000091552734</c:v>
                </c:pt>
                <c:pt idx="3676">
                  <c:v>105.95999908447266</c:v>
                </c:pt>
                <c:pt idx="3677">
                  <c:v>105.83999633789063</c:v>
                </c:pt>
                <c:pt idx="3678">
                  <c:v>106.37999725341797</c:v>
                </c:pt>
                <c:pt idx="3679">
                  <c:v>105.56999969482422</c:v>
                </c:pt>
                <c:pt idx="3680">
                  <c:v>105.81999969482422</c:v>
                </c:pt>
                <c:pt idx="3681">
                  <c:v>105.94000244140625</c:v>
                </c:pt>
                <c:pt idx="3682">
                  <c:v>105.87000274658203</c:v>
                </c:pt>
                <c:pt idx="3683">
                  <c:v>105.94999694824219</c:v>
                </c:pt>
                <c:pt idx="3684">
                  <c:v>105.87000274658203</c:v>
                </c:pt>
                <c:pt idx="3685">
                  <c:v>106.08999633789063</c:v>
                </c:pt>
                <c:pt idx="3686">
                  <c:v>105.51999664306641</c:v>
                </c:pt>
                <c:pt idx="3687">
                  <c:v>106.12000274658203</c:v>
                </c:pt>
                <c:pt idx="3688">
                  <c:v>105.41999816894531</c:v>
                </c:pt>
                <c:pt idx="3689">
                  <c:v>105.18000030517578</c:v>
                </c:pt>
                <c:pt idx="3690">
                  <c:v>105.69000244140625</c:v>
                </c:pt>
                <c:pt idx="3691">
                  <c:v>105.40000152587891</c:v>
                </c:pt>
                <c:pt idx="3692">
                  <c:v>105.87000274658203</c:v>
                </c:pt>
                <c:pt idx="3693">
                  <c:v>105.25</c:v>
                </c:pt>
                <c:pt idx="3694">
                  <c:v>105.81999969482422</c:v>
                </c:pt>
                <c:pt idx="3695">
                  <c:v>105.16999816894531</c:v>
                </c:pt>
                <c:pt idx="3696">
                  <c:v>105.13999938964844</c:v>
                </c:pt>
                <c:pt idx="3697">
                  <c:v>105.22000122070313</c:v>
                </c:pt>
                <c:pt idx="3698">
                  <c:v>105.23999786376953</c:v>
                </c:pt>
                <c:pt idx="3699">
                  <c:v>104.98000335693359</c:v>
                </c:pt>
                <c:pt idx="3700">
                  <c:v>104.83999633789063</c:v>
                </c:pt>
                <c:pt idx="3701">
                  <c:v>105.33000183105469</c:v>
                </c:pt>
                <c:pt idx="3702">
                  <c:v>104.69999694824219</c:v>
                </c:pt>
                <c:pt idx="3703">
                  <c:v>105.19000244140625</c:v>
                </c:pt>
                <c:pt idx="3704">
                  <c:v>105.40000152587891</c:v>
                </c:pt>
                <c:pt idx="3705">
                  <c:v>104.91999816894531</c:v>
                </c:pt>
                <c:pt idx="3706">
                  <c:v>104.58999633789063</c:v>
                </c:pt>
                <c:pt idx="3707">
                  <c:v>105.23000335693359</c:v>
                </c:pt>
                <c:pt idx="3708">
                  <c:v>104.76000213623047</c:v>
                </c:pt>
                <c:pt idx="3709">
                  <c:v>105.05000305175781</c:v>
                </c:pt>
                <c:pt idx="3710">
                  <c:v>104.66000366210938</c:v>
                </c:pt>
                <c:pt idx="3711">
                  <c:v>104.59999847412109</c:v>
                </c:pt>
                <c:pt idx="3712">
                  <c:v>104.55000305175781</c:v>
                </c:pt>
                <c:pt idx="3713">
                  <c:v>104.48000335693359</c:v>
                </c:pt>
                <c:pt idx="3714">
                  <c:v>105.04000091552734</c:v>
                </c:pt>
                <c:pt idx="3715">
                  <c:v>104.5</c:v>
                </c:pt>
                <c:pt idx="3716">
                  <c:v>104.91000366210938</c:v>
                </c:pt>
                <c:pt idx="3717">
                  <c:v>104.51999664306641</c:v>
                </c:pt>
                <c:pt idx="3718">
                  <c:v>104.88999938964844</c:v>
                </c:pt>
                <c:pt idx="3719">
                  <c:v>104.69000244140625</c:v>
                </c:pt>
                <c:pt idx="3720">
                  <c:v>104.91999816894531</c:v>
                </c:pt>
                <c:pt idx="3721">
                  <c:v>105.13999938964844</c:v>
                </c:pt>
                <c:pt idx="3722">
                  <c:v>104.43000030517578</c:v>
                </c:pt>
                <c:pt idx="3723">
                  <c:v>105.13999938964844</c:v>
                </c:pt>
                <c:pt idx="3724">
                  <c:v>104.48000335693359</c:v>
                </c:pt>
                <c:pt idx="3725">
                  <c:v>104.45999908447266</c:v>
                </c:pt>
                <c:pt idx="3726">
                  <c:v>104.69000244140625</c:v>
                </c:pt>
                <c:pt idx="3727">
                  <c:v>104.37000274658203</c:v>
                </c:pt>
                <c:pt idx="3728">
                  <c:v>105.01999664306641</c:v>
                </c:pt>
                <c:pt idx="3729">
                  <c:v>104.12000274658203</c:v>
                </c:pt>
                <c:pt idx="3730">
                  <c:v>104.84999847412109</c:v>
                </c:pt>
                <c:pt idx="3731">
                  <c:v>104.34999847412109</c:v>
                </c:pt>
                <c:pt idx="3732">
                  <c:v>104.23000335693359</c:v>
                </c:pt>
                <c:pt idx="3733">
                  <c:v>104.01999664306641</c:v>
                </c:pt>
                <c:pt idx="3734">
                  <c:v>103.90000152587891</c:v>
                </c:pt>
                <c:pt idx="3735">
                  <c:v>104.43000030517578</c:v>
                </c:pt>
                <c:pt idx="3736">
                  <c:v>103.83999633789063</c:v>
                </c:pt>
                <c:pt idx="3737">
                  <c:v>104.33000183105469</c:v>
                </c:pt>
                <c:pt idx="3738">
                  <c:v>104.45999908447266</c:v>
                </c:pt>
                <c:pt idx="3739">
                  <c:v>104.37000274658203</c:v>
                </c:pt>
                <c:pt idx="3740">
                  <c:v>104.01000213623047</c:v>
                </c:pt>
                <c:pt idx="3741">
                  <c:v>104.04000091552734</c:v>
                </c:pt>
                <c:pt idx="3742">
                  <c:v>104.69999694824219</c:v>
                </c:pt>
                <c:pt idx="3743">
                  <c:v>104.33999633789063</c:v>
                </c:pt>
                <c:pt idx="3744">
                  <c:v>104.59999847412109</c:v>
                </c:pt>
                <c:pt idx="3745">
                  <c:v>104.45999908447266</c:v>
                </c:pt>
                <c:pt idx="3746">
                  <c:v>103.84999847412109</c:v>
                </c:pt>
                <c:pt idx="3747">
                  <c:v>104.47000122070313</c:v>
                </c:pt>
                <c:pt idx="3748">
                  <c:v>104.26000213623047</c:v>
                </c:pt>
                <c:pt idx="3749">
                  <c:v>104.44999694824219</c:v>
                </c:pt>
                <c:pt idx="3750">
                  <c:v>103.90000152587891</c:v>
                </c:pt>
                <c:pt idx="3751">
                  <c:v>104.45999908447266</c:v>
                </c:pt>
                <c:pt idx="3752">
                  <c:v>103.83999633789063</c:v>
                </c:pt>
                <c:pt idx="3753">
                  <c:v>104.06999969482422</c:v>
                </c:pt>
                <c:pt idx="3754">
                  <c:v>103.94999694824219</c:v>
                </c:pt>
                <c:pt idx="3755">
                  <c:v>104.05999755859375</c:v>
                </c:pt>
                <c:pt idx="3756">
                  <c:v>103.83000183105469</c:v>
                </c:pt>
                <c:pt idx="3757">
                  <c:v>103.61000061035156</c:v>
                </c:pt>
                <c:pt idx="3758">
                  <c:v>104.23000335693359</c:v>
                </c:pt>
                <c:pt idx="3759">
                  <c:v>103.66000366210938</c:v>
                </c:pt>
                <c:pt idx="3760">
                  <c:v>103.70999908447266</c:v>
                </c:pt>
                <c:pt idx="3761">
                  <c:v>103.87999725341797</c:v>
                </c:pt>
                <c:pt idx="3762">
                  <c:v>103.69000244140625</c:v>
                </c:pt>
                <c:pt idx="3763">
                  <c:v>103.63999938964844</c:v>
                </c:pt>
                <c:pt idx="3764">
                  <c:v>104.33000183105469</c:v>
                </c:pt>
                <c:pt idx="3765">
                  <c:v>103.80999755859375</c:v>
                </c:pt>
                <c:pt idx="3766">
                  <c:v>103.70999908447266</c:v>
                </c:pt>
                <c:pt idx="3767">
                  <c:v>103.66999816894531</c:v>
                </c:pt>
                <c:pt idx="3768">
                  <c:v>103.90000152587891</c:v>
                </c:pt>
                <c:pt idx="3769">
                  <c:v>104.04000091552734</c:v>
                </c:pt>
                <c:pt idx="3770">
                  <c:v>103.65000152587891</c:v>
                </c:pt>
                <c:pt idx="3771">
                  <c:v>104.27999877929688</c:v>
                </c:pt>
                <c:pt idx="3772">
                  <c:v>103.66999816894531</c:v>
                </c:pt>
                <c:pt idx="3773">
                  <c:v>103.43000030517578</c:v>
                </c:pt>
                <c:pt idx="3774">
                  <c:v>104.08000183105469</c:v>
                </c:pt>
                <c:pt idx="3775">
                  <c:v>103.61000061035156</c:v>
                </c:pt>
                <c:pt idx="3776">
                  <c:v>104.06999969482422</c:v>
                </c:pt>
                <c:pt idx="3777">
                  <c:v>103.58000183105469</c:v>
                </c:pt>
                <c:pt idx="3778">
                  <c:v>104.26000213623047</c:v>
                </c:pt>
                <c:pt idx="3779">
                  <c:v>103.62000274658203</c:v>
                </c:pt>
                <c:pt idx="3780">
                  <c:v>103.41999816894531</c:v>
                </c:pt>
                <c:pt idx="3781">
                  <c:v>103.87000274658203</c:v>
                </c:pt>
                <c:pt idx="3782">
                  <c:v>103.40000152587891</c:v>
                </c:pt>
                <c:pt idx="3783">
                  <c:v>103.55000305175781</c:v>
                </c:pt>
                <c:pt idx="3784">
                  <c:v>103.38999938964844</c:v>
                </c:pt>
                <c:pt idx="3785">
                  <c:v>103.95999908447266</c:v>
                </c:pt>
                <c:pt idx="3786">
                  <c:v>103.98000335693359</c:v>
                </c:pt>
                <c:pt idx="3787">
                  <c:v>103.33999633789063</c:v>
                </c:pt>
                <c:pt idx="3788">
                  <c:v>103.37000274658203</c:v>
                </c:pt>
                <c:pt idx="3789">
                  <c:v>104.09999847412109</c:v>
                </c:pt>
                <c:pt idx="3790">
                  <c:v>103.83000183105469</c:v>
                </c:pt>
                <c:pt idx="3791">
                  <c:v>104.01999664306641</c:v>
                </c:pt>
                <c:pt idx="3792">
                  <c:v>103.69000244140625</c:v>
                </c:pt>
                <c:pt idx="3793">
                  <c:v>104.12000274658203</c:v>
                </c:pt>
                <c:pt idx="3794">
                  <c:v>103.91000366210938</c:v>
                </c:pt>
                <c:pt idx="3795">
                  <c:v>104.08000183105469</c:v>
                </c:pt>
                <c:pt idx="3796">
                  <c:v>103.69000244140625</c:v>
                </c:pt>
                <c:pt idx="3797">
                  <c:v>104.04000091552734</c:v>
                </c:pt>
                <c:pt idx="3798">
                  <c:v>103.54000091552734</c:v>
                </c:pt>
                <c:pt idx="3799">
                  <c:v>103.27999877929688</c:v>
                </c:pt>
                <c:pt idx="3800">
                  <c:v>103.91000366210938</c:v>
                </c:pt>
                <c:pt idx="3801">
                  <c:v>103.51000213623047</c:v>
                </c:pt>
                <c:pt idx="3802">
                  <c:v>103.69999694824219</c:v>
                </c:pt>
                <c:pt idx="3803">
                  <c:v>103.62000274658203</c:v>
                </c:pt>
                <c:pt idx="3804">
                  <c:v>103.73000335693359</c:v>
                </c:pt>
                <c:pt idx="3805">
                  <c:v>103.73999786376953</c:v>
                </c:pt>
                <c:pt idx="3806">
                  <c:v>103.73999786376953</c:v>
                </c:pt>
                <c:pt idx="3807">
                  <c:v>103.66000366210938</c:v>
                </c:pt>
                <c:pt idx="3808">
                  <c:v>103.61000061035156</c:v>
                </c:pt>
                <c:pt idx="3809">
                  <c:v>104</c:v>
                </c:pt>
                <c:pt idx="3810">
                  <c:v>103.45999908447266</c:v>
                </c:pt>
                <c:pt idx="3811">
                  <c:v>103.48000335693359</c:v>
                </c:pt>
                <c:pt idx="3812">
                  <c:v>104.13999938964844</c:v>
                </c:pt>
                <c:pt idx="3813">
                  <c:v>103.56999969482422</c:v>
                </c:pt>
                <c:pt idx="3814">
                  <c:v>104.19000244140625</c:v>
                </c:pt>
                <c:pt idx="3815">
                  <c:v>103.80999755859375</c:v>
                </c:pt>
                <c:pt idx="3816">
                  <c:v>103.65000152587891</c:v>
                </c:pt>
                <c:pt idx="3817">
                  <c:v>103.69000244140625</c:v>
                </c:pt>
                <c:pt idx="3818">
                  <c:v>103.58000183105469</c:v>
                </c:pt>
                <c:pt idx="3819">
                  <c:v>103.90000152587891</c:v>
                </c:pt>
                <c:pt idx="3820">
                  <c:v>103.45999908447266</c:v>
                </c:pt>
                <c:pt idx="3821">
                  <c:v>103.91000366210938</c:v>
                </c:pt>
                <c:pt idx="3822">
                  <c:v>104.29000091552734</c:v>
                </c:pt>
                <c:pt idx="3823">
                  <c:v>103.87999725341797</c:v>
                </c:pt>
                <c:pt idx="3824">
                  <c:v>103.95999908447266</c:v>
                </c:pt>
                <c:pt idx="3825">
                  <c:v>103.55999755859375</c:v>
                </c:pt>
                <c:pt idx="3826">
                  <c:v>104.12000274658203</c:v>
                </c:pt>
                <c:pt idx="3827">
                  <c:v>103.65000152587891</c:v>
                </c:pt>
                <c:pt idx="3828">
                  <c:v>103.58000183105469</c:v>
                </c:pt>
                <c:pt idx="3829">
                  <c:v>103.69000244140625</c:v>
                </c:pt>
                <c:pt idx="3830">
                  <c:v>103.58999633789063</c:v>
                </c:pt>
                <c:pt idx="3831">
                  <c:v>103.91000366210938</c:v>
                </c:pt>
                <c:pt idx="3832">
                  <c:v>103.47000122070313</c:v>
                </c:pt>
                <c:pt idx="3833">
                  <c:v>103.80000305175781</c:v>
                </c:pt>
                <c:pt idx="3834">
                  <c:v>103.87999725341797</c:v>
                </c:pt>
                <c:pt idx="3835">
                  <c:v>103.47000122070313</c:v>
                </c:pt>
                <c:pt idx="3836">
                  <c:v>103.66999816894531</c:v>
                </c:pt>
                <c:pt idx="3837">
                  <c:v>103.30000305175781</c:v>
                </c:pt>
                <c:pt idx="3838">
                  <c:v>103.86000061035156</c:v>
                </c:pt>
                <c:pt idx="3839">
                  <c:v>103.94000244140625</c:v>
                </c:pt>
                <c:pt idx="3840">
                  <c:v>103.58999633789063</c:v>
                </c:pt>
                <c:pt idx="3841">
                  <c:v>103.94000244140625</c:v>
                </c:pt>
                <c:pt idx="3842">
                  <c:v>103.61000061035156</c:v>
                </c:pt>
                <c:pt idx="3843">
                  <c:v>103.84999847412109</c:v>
                </c:pt>
                <c:pt idx="3844">
                  <c:v>103.43000030517578</c:v>
                </c:pt>
                <c:pt idx="3845">
                  <c:v>103.87000274658203</c:v>
                </c:pt>
                <c:pt idx="3846">
                  <c:v>103.55999755859375</c:v>
                </c:pt>
                <c:pt idx="3847">
                  <c:v>103.93000030517578</c:v>
                </c:pt>
                <c:pt idx="3848">
                  <c:v>103.65000152587891</c:v>
                </c:pt>
                <c:pt idx="3849">
                  <c:v>103.69000244140625</c:v>
                </c:pt>
                <c:pt idx="3850">
                  <c:v>103.94999694824219</c:v>
                </c:pt>
                <c:pt idx="3851">
                  <c:v>103.43000030517578</c:v>
                </c:pt>
                <c:pt idx="3852">
                  <c:v>103.86000061035156</c:v>
                </c:pt>
                <c:pt idx="3853">
                  <c:v>104.15000152587891</c:v>
                </c:pt>
                <c:pt idx="3854">
                  <c:v>103.45999908447266</c:v>
                </c:pt>
                <c:pt idx="3855">
                  <c:v>104.12000274658203</c:v>
                </c:pt>
                <c:pt idx="3856">
                  <c:v>103.68000030517578</c:v>
                </c:pt>
                <c:pt idx="3857">
                  <c:v>103.41999816894531</c:v>
                </c:pt>
                <c:pt idx="3858">
                  <c:v>103.62000274658203</c:v>
                </c:pt>
                <c:pt idx="3859">
                  <c:v>103.37000274658203</c:v>
                </c:pt>
                <c:pt idx="3860">
                  <c:v>103.80000305175781</c:v>
                </c:pt>
                <c:pt idx="3861">
                  <c:v>103.63999938964844</c:v>
                </c:pt>
                <c:pt idx="3862">
                  <c:v>103.80000305175781</c:v>
                </c:pt>
                <c:pt idx="3863">
                  <c:v>103.44999694824219</c:v>
                </c:pt>
                <c:pt idx="3864">
                  <c:v>103.26999664306641</c:v>
                </c:pt>
                <c:pt idx="3865">
                  <c:v>103.70999908447266</c:v>
                </c:pt>
                <c:pt idx="3866">
                  <c:v>103.37999725341797</c:v>
                </c:pt>
                <c:pt idx="3867">
                  <c:v>103.77999877929688</c:v>
                </c:pt>
                <c:pt idx="3868">
                  <c:v>103.23999786376953</c:v>
                </c:pt>
                <c:pt idx="3869">
                  <c:v>103.73999786376953</c:v>
                </c:pt>
                <c:pt idx="3870">
                  <c:v>103.94000244140625</c:v>
                </c:pt>
                <c:pt idx="3871">
                  <c:v>103.38999938964844</c:v>
                </c:pt>
                <c:pt idx="3872">
                  <c:v>103.91999816894531</c:v>
                </c:pt>
                <c:pt idx="3873">
                  <c:v>103.37999725341797</c:v>
                </c:pt>
                <c:pt idx="3874">
                  <c:v>103.51000213623047</c:v>
                </c:pt>
                <c:pt idx="3875">
                  <c:v>103.34999847412109</c:v>
                </c:pt>
                <c:pt idx="3876">
                  <c:v>103.68000030517578</c:v>
                </c:pt>
                <c:pt idx="3877">
                  <c:v>103.69999694824219</c:v>
                </c:pt>
                <c:pt idx="3878">
                  <c:v>103.09999847412109</c:v>
                </c:pt>
                <c:pt idx="3879">
                  <c:v>103.76999664306641</c:v>
                </c:pt>
                <c:pt idx="3880">
                  <c:v>103.06999969482422</c:v>
                </c:pt>
                <c:pt idx="3881">
                  <c:v>103.76000213623047</c:v>
                </c:pt>
                <c:pt idx="3882">
                  <c:v>103.81999969482422</c:v>
                </c:pt>
                <c:pt idx="3883">
                  <c:v>103.36000061035156</c:v>
                </c:pt>
                <c:pt idx="3884">
                  <c:v>103.80000305175781</c:v>
                </c:pt>
                <c:pt idx="3885">
                  <c:v>103.86000061035156</c:v>
                </c:pt>
                <c:pt idx="3886">
                  <c:v>103.56999969482422</c:v>
                </c:pt>
                <c:pt idx="3887">
                  <c:v>103.08999633789063</c:v>
                </c:pt>
                <c:pt idx="3888">
                  <c:v>103.40000152587891</c:v>
                </c:pt>
                <c:pt idx="3889">
                  <c:v>103.36000061035156</c:v>
                </c:pt>
                <c:pt idx="3890">
                  <c:v>103.48000335693359</c:v>
                </c:pt>
                <c:pt idx="3891">
                  <c:v>103.38999938964844</c:v>
                </c:pt>
                <c:pt idx="3892">
                  <c:v>103.34999847412109</c:v>
                </c:pt>
                <c:pt idx="3893">
                  <c:v>103.25</c:v>
                </c:pt>
                <c:pt idx="3894">
                  <c:v>103.11000061035156</c:v>
                </c:pt>
                <c:pt idx="3895">
                  <c:v>103.76999664306641</c:v>
                </c:pt>
                <c:pt idx="3896">
                  <c:v>102.87000274658203</c:v>
                </c:pt>
                <c:pt idx="3897">
                  <c:v>103.43000030517578</c:v>
                </c:pt>
                <c:pt idx="3898">
                  <c:v>102.94000244140625</c:v>
                </c:pt>
                <c:pt idx="3899">
                  <c:v>103.41999816894531</c:v>
                </c:pt>
                <c:pt idx="3900">
                  <c:v>103.37999725341797</c:v>
                </c:pt>
                <c:pt idx="3901">
                  <c:v>103.30999755859375</c:v>
                </c:pt>
                <c:pt idx="3902">
                  <c:v>103.30999755859375</c:v>
                </c:pt>
                <c:pt idx="3903">
                  <c:v>103.13999938964844</c:v>
                </c:pt>
                <c:pt idx="3904">
                  <c:v>103.36000061035156</c:v>
                </c:pt>
                <c:pt idx="3905">
                  <c:v>103.05999755859375</c:v>
                </c:pt>
                <c:pt idx="3906">
                  <c:v>103.70999908447266</c:v>
                </c:pt>
                <c:pt idx="3907">
                  <c:v>103.41999816894531</c:v>
                </c:pt>
                <c:pt idx="3908">
                  <c:v>102.84999847412109</c:v>
                </c:pt>
                <c:pt idx="3909">
                  <c:v>103.33999633789063</c:v>
                </c:pt>
                <c:pt idx="3910">
                  <c:v>103.02999877929688</c:v>
                </c:pt>
                <c:pt idx="3911">
                  <c:v>103.41000366210938</c:v>
                </c:pt>
                <c:pt idx="3912">
                  <c:v>103.01000213623047</c:v>
                </c:pt>
                <c:pt idx="3913">
                  <c:v>103.45999908447266</c:v>
                </c:pt>
                <c:pt idx="3914">
                  <c:v>103.11000061035156</c:v>
                </c:pt>
                <c:pt idx="3915">
                  <c:v>103.12000274658203</c:v>
                </c:pt>
                <c:pt idx="3916">
                  <c:v>103.37999725341797</c:v>
                </c:pt>
                <c:pt idx="3917">
                  <c:v>102.86000061035156</c:v>
                </c:pt>
                <c:pt idx="3918">
                  <c:v>102.98999786376953</c:v>
                </c:pt>
                <c:pt idx="3919">
                  <c:v>103.37999725341797</c:v>
                </c:pt>
                <c:pt idx="3920">
                  <c:v>103.31999969482422</c:v>
                </c:pt>
                <c:pt idx="3921">
                  <c:v>102.95999908447266</c:v>
                </c:pt>
                <c:pt idx="3922">
                  <c:v>103.37999725341797</c:v>
                </c:pt>
                <c:pt idx="3923">
                  <c:v>103.13999938964844</c:v>
                </c:pt>
                <c:pt idx="3924">
                  <c:v>103.38999938964844</c:v>
                </c:pt>
                <c:pt idx="3925">
                  <c:v>103.16999816894531</c:v>
                </c:pt>
                <c:pt idx="3926">
                  <c:v>103.54000091552734</c:v>
                </c:pt>
                <c:pt idx="3927">
                  <c:v>102.95999908447266</c:v>
                </c:pt>
                <c:pt idx="3928">
                  <c:v>103.12000274658203</c:v>
                </c:pt>
                <c:pt idx="3929">
                  <c:v>103.69000244140625</c:v>
                </c:pt>
                <c:pt idx="3930">
                  <c:v>102.98000335693359</c:v>
                </c:pt>
                <c:pt idx="3931">
                  <c:v>103.37999725341797</c:v>
                </c:pt>
                <c:pt idx="3932">
                  <c:v>103</c:v>
                </c:pt>
                <c:pt idx="3933">
                  <c:v>103.33000183105469</c:v>
                </c:pt>
                <c:pt idx="3934">
                  <c:v>103.29000091552734</c:v>
                </c:pt>
                <c:pt idx="3935">
                  <c:v>103.34999847412109</c:v>
                </c:pt>
                <c:pt idx="3936">
                  <c:v>103.16999816894531</c:v>
                </c:pt>
                <c:pt idx="3937">
                  <c:v>102.84999847412109</c:v>
                </c:pt>
                <c:pt idx="3938">
                  <c:v>103.04000091552734</c:v>
                </c:pt>
                <c:pt idx="3939">
                  <c:v>103.36000061035156</c:v>
                </c:pt>
                <c:pt idx="3940">
                  <c:v>102.93000030517578</c:v>
                </c:pt>
                <c:pt idx="3941">
                  <c:v>103.01999664306641</c:v>
                </c:pt>
                <c:pt idx="3942">
                  <c:v>103.16999816894531</c:v>
                </c:pt>
                <c:pt idx="3943">
                  <c:v>103.29000091552734</c:v>
                </c:pt>
                <c:pt idx="3944">
                  <c:v>103.20999908447266</c:v>
                </c:pt>
                <c:pt idx="3945">
                  <c:v>103.37999725341797</c:v>
                </c:pt>
                <c:pt idx="3946">
                  <c:v>103.05000305175781</c:v>
                </c:pt>
                <c:pt idx="3947">
                  <c:v>103.41999816894531</c:v>
                </c:pt>
                <c:pt idx="3948">
                  <c:v>103.45999908447266</c:v>
                </c:pt>
                <c:pt idx="3949">
                  <c:v>102.76000213623047</c:v>
                </c:pt>
                <c:pt idx="3950">
                  <c:v>103.5</c:v>
                </c:pt>
                <c:pt idx="3951">
                  <c:v>102.93000030517578</c:v>
                </c:pt>
                <c:pt idx="3952">
                  <c:v>103.68000030517578</c:v>
                </c:pt>
                <c:pt idx="3953">
                  <c:v>103.23000335693359</c:v>
                </c:pt>
                <c:pt idx="3954">
                  <c:v>103.02999877929688</c:v>
                </c:pt>
                <c:pt idx="3955">
                  <c:v>103.06999969482422</c:v>
                </c:pt>
                <c:pt idx="3956">
                  <c:v>102.94000244140625</c:v>
                </c:pt>
                <c:pt idx="3957">
                  <c:v>103.23000335693359</c:v>
                </c:pt>
                <c:pt idx="3958">
                  <c:v>102.88999938964844</c:v>
                </c:pt>
                <c:pt idx="3959">
                  <c:v>103.51999664306641</c:v>
                </c:pt>
                <c:pt idx="3960">
                  <c:v>102.70999908447266</c:v>
                </c:pt>
                <c:pt idx="3961">
                  <c:v>102.95999908447266</c:v>
                </c:pt>
                <c:pt idx="3962">
                  <c:v>103.48000335693359</c:v>
                </c:pt>
                <c:pt idx="3963">
                  <c:v>102.91999816894531</c:v>
                </c:pt>
                <c:pt idx="3964">
                  <c:v>103.43000030517578</c:v>
                </c:pt>
                <c:pt idx="3965">
                  <c:v>102.97000122070313</c:v>
                </c:pt>
                <c:pt idx="3966">
                  <c:v>103.23000335693359</c:v>
                </c:pt>
                <c:pt idx="3967">
                  <c:v>102.97000122070313</c:v>
                </c:pt>
                <c:pt idx="3968">
                  <c:v>103.37000274658203</c:v>
                </c:pt>
                <c:pt idx="3969">
                  <c:v>103.34999847412109</c:v>
                </c:pt>
                <c:pt idx="3970">
                  <c:v>102.76999664306641</c:v>
                </c:pt>
                <c:pt idx="3971">
                  <c:v>103.26999664306641</c:v>
                </c:pt>
                <c:pt idx="3972">
                  <c:v>102.80999755859375</c:v>
                </c:pt>
                <c:pt idx="3973">
                  <c:v>103.29000091552734</c:v>
                </c:pt>
                <c:pt idx="3974">
                  <c:v>103.34999847412109</c:v>
                </c:pt>
                <c:pt idx="3975">
                  <c:v>103.30999755859375</c:v>
                </c:pt>
                <c:pt idx="3976">
                  <c:v>103.02999877929688</c:v>
                </c:pt>
                <c:pt idx="3977">
                  <c:v>103.08999633789063</c:v>
                </c:pt>
                <c:pt idx="3978">
                  <c:v>103.54000091552734</c:v>
                </c:pt>
                <c:pt idx="3979">
                  <c:v>103.08999633789063</c:v>
                </c:pt>
                <c:pt idx="3980">
                  <c:v>103.72000122070313</c:v>
                </c:pt>
                <c:pt idx="3981">
                  <c:v>103.27999877929688</c:v>
                </c:pt>
                <c:pt idx="3982">
                  <c:v>103.30999755859375</c:v>
                </c:pt>
                <c:pt idx="3983">
                  <c:v>103.44999694824219</c:v>
                </c:pt>
                <c:pt idx="3984">
                  <c:v>103.18000030517578</c:v>
                </c:pt>
                <c:pt idx="3985">
                  <c:v>103.33999633789063</c:v>
                </c:pt>
                <c:pt idx="3986">
                  <c:v>102.95999908447266</c:v>
                </c:pt>
                <c:pt idx="3987">
                  <c:v>103.56999969482422</c:v>
                </c:pt>
                <c:pt idx="3988">
                  <c:v>103.04000091552734</c:v>
                </c:pt>
                <c:pt idx="3989">
                  <c:v>102.94000244140625</c:v>
                </c:pt>
                <c:pt idx="3990">
                  <c:v>103.38999938964844</c:v>
                </c:pt>
                <c:pt idx="3991">
                  <c:v>102.83000183105469</c:v>
                </c:pt>
                <c:pt idx="3992">
                  <c:v>103.30000305175781</c:v>
                </c:pt>
                <c:pt idx="3993">
                  <c:v>103.26999664306641</c:v>
                </c:pt>
                <c:pt idx="3994">
                  <c:v>103.37000274658203</c:v>
                </c:pt>
                <c:pt idx="3995">
                  <c:v>103.16999816894531</c:v>
                </c:pt>
                <c:pt idx="3996">
                  <c:v>102.90000152587891</c:v>
                </c:pt>
                <c:pt idx="3997">
                  <c:v>103.55000305175781</c:v>
                </c:pt>
                <c:pt idx="3998">
                  <c:v>102.97000122070313</c:v>
                </c:pt>
                <c:pt idx="3999">
                  <c:v>103.62000274658203</c:v>
                </c:pt>
                <c:pt idx="4000">
                  <c:v>103.33999633789063</c:v>
                </c:pt>
                <c:pt idx="4001">
                  <c:v>102.94999694824219</c:v>
                </c:pt>
                <c:pt idx="4002">
                  <c:v>103.36000061035156</c:v>
                </c:pt>
                <c:pt idx="4003">
                  <c:v>103.09999847412109</c:v>
                </c:pt>
                <c:pt idx="4004">
                  <c:v>103.31999969482422</c:v>
                </c:pt>
                <c:pt idx="4005">
                  <c:v>103.29000091552734</c:v>
                </c:pt>
                <c:pt idx="4006">
                  <c:v>103.36000061035156</c:v>
                </c:pt>
                <c:pt idx="4007">
                  <c:v>103.43000030517578</c:v>
                </c:pt>
                <c:pt idx="4008">
                  <c:v>102.94000244140625</c:v>
                </c:pt>
                <c:pt idx="4009">
                  <c:v>103.48999786376953</c:v>
                </c:pt>
                <c:pt idx="4010">
                  <c:v>103.37999725341797</c:v>
                </c:pt>
                <c:pt idx="4011">
                  <c:v>102.98999786376953</c:v>
                </c:pt>
                <c:pt idx="4012">
                  <c:v>103.44000244140625</c:v>
                </c:pt>
                <c:pt idx="4013">
                  <c:v>103.11000061035156</c:v>
                </c:pt>
                <c:pt idx="4014">
                  <c:v>103.54000091552734</c:v>
                </c:pt>
                <c:pt idx="4015">
                  <c:v>103.19999694824219</c:v>
                </c:pt>
                <c:pt idx="4016">
                  <c:v>103.40000152587891</c:v>
                </c:pt>
                <c:pt idx="4017">
                  <c:v>103.02999877929688</c:v>
                </c:pt>
                <c:pt idx="4018">
                  <c:v>103</c:v>
                </c:pt>
                <c:pt idx="4019">
                  <c:v>103.33000183105469</c:v>
                </c:pt>
                <c:pt idx="4020">
                  <c:v>102.83000183105469</c:v>
                </c:pt>
                <c:pt idx="4021">
                  <c:v>103.43000030517578</c:v>
                </c:pt>
                <c:pt idx="4022">
                  <c:v>103.48999786376953</c:v>
                </c:pt>
                <c:pt idx="4023">
                  <c:v>103.11000061035156</c:v>
                </c:pt>
                <c:pt idx="4024">
                  <c:v>103.31999969482422</c:v>
                </c:pt>
                <c:pt idx="4025">
                  <c:v>103.36000061035156</c:v>
                </c:pt>
                <c:pt idx="4026">
                  <c:v>103.55999755859375</c:v>
                </c:pt>
                <c:pt idx="4027">
                  <c:v>103.04000091552734</c:v>
                </c:pt>
                <c:pt idx="4028">
                  <c:v>103.73999786376953</c:v>
                </c:pt>
                <c:pt idx="4029">
                  <c:v>103.19000244140625</c:v>
                </c:pt>
                <c:pt idx="4030">
                  <c:v>102.94000244140625</c:v>
                </c:pt>
                <c:pt idx="4031">
                  <c:v>103.33000183105469</c:v>
                </c:pt>
                <c:pt idx="4032">
                  <c:v>103.15000152587891</c:v>
                </c:pt>
                <c:pt idx="4033">
                  <c:v>103.48999786376953</c:v>
                </c:pt>
                <c:pt idx="4034">
                  <c:v>103.06999969482422</c:v>
                </c:pt>
                <c:pt idx="4035">
                  <c:v>103.5</c:v>
                </c:pt>
                <c:pt idx="4036">
                  <c:v>103</c:v>
                </c:pt>
                <c:pt idx="4037">
                  <c:v>103.12999725341797</c:v>
                </c:pt>
                <c:pt idx="4038">
                  <c:v>103.58999633789063</c:v>
                </c:pt>
                <c:pt idx="4039">
                  <c:v>103.12999725341797</c:v>
                </c:pt>
                <c:pt idx="4040">
                  <c:v>103.40000152587891</c:v>
                </c:pt>
                <c:pt idx="4041">
                  <c:v>103.26999664306641</c:v>
                </c:pt>
                <c:pt idx="4042">
                  <c:v>103.38999938964844</c:v>
                </c:pt>
                <c:pt idx="4043">
                  <c:v>103.05000305175781</c:v>
                </c:pt>
                <c:pt idx="4044">
                  <c:v>103.37000274658203</c:v>
                </c:pt>
                <c:pt idx="4045">
                  <c:v>103.08999633789063</c:v>
                </c:pt>
                <c:pt idx="4046">
                  <c:v>102.83999633789063</c:v>
                </c:pt>
                <c:pt idx="4047">
                  <c:v>103.33000183105469</c:v>
                </c:pt>
                <c:pt idx="4048">
                  <c:v>103.08999633789063</c:v>
                </c:pt>
                <c:pt idx="4049">
                  <c:v>103.36000061035156</c:v>
                </c:pt>
                <c:pt idx="4050">
                  <c:v>103.12000274658203</c:v>
                </c:pt>
                <c:pt idx="4051">
                  <c:v>103.27999877929688</c:v>
                </c:pt>
                <c:pt idx="4052">
                  <c:v>103.09999847412109</c:v>
                </c:pt>
                <c:pt idx="4053">
                  <c:v>102.79000091552734</c:v>
                </c:pt>
                <c:pt idx="4054">
                  <c:v>103.48000335693359</c:v>
                </c:pt>
                <c:pt idx="4055">
                  <c:v>102.88999938964844</c:v>
                </c:pt>
                <c:pt idx="4056">
                  <c:v>103.33000183105469</c:v>
                </c:pt>
                <c:pt idx="4057">
                  <c:v>103.51999664306641</c:v>
                </c:pt>
                <c:pt idx="4058">
                  <c:v>103.04000091552734</c:v>
                </c:pt>
                <c:pt idx="4059">
                  <c:v>103.48999786376953</c:v>
                </c:pt>
                <c:pt idx="4060">
                  <c:v>103.19999694824219</c:v>
                </c:pt>
                <c:pt idx="4061">
                  <c:v>103.33000183105469</c:v>
                </c:pt>
                <c:pt idx="4062">
                  <c:v>103.04000091552734</c:v>
                </c:pt>
                <c:pt idx="4063">
                  <c:v>103.38999938964844</c:v>
                </c:pt>
                <c:pt idx="4064">
                  <c:v>103.11000061035156</c:v>
                </c:pt>
                <c:pt idx="4065">
                  <c:v>102.76000213623047</c:v>
                </c:pt>
                <c:pt idx="4066">
                  <c:v>103.40000152587891</c:v>
                </c:pt>
                <c:pt idx="4067">
                  <c:v>102.86000061035156</c:v>
                </c:pt>
                <c:pt idx="4068">
                  <c:v>103.12999725341797</c:v>
                </c:pt>
                <c:pt idx="4069">
                  <c:v>103.68000030517578</c:v>
                </c:pt>
                <c:pt idx="4070">
                  <c:v>103.22000122070313</c:v>
                </c:pt>
                <c:pt idx="4071">
                  <c:v>103.51999664306641</c:v>
                </c:pt>
                <c:pt idx="4072">
                  <c:v>103.29000091552734</c:v>
                </c:pt>
                <c:pt idx="4073">
                  <c:v>103.41000366210938</c:v>
                </c:pt>
                <c:pt idx="4074">
                  <c:v>103.25</c:v>
                </c:pt>
                <c:pt idx="4075">
                  <c:v>103.30999755859375</c:v>
                </c:pt>
                <c:pt idx="4076">
                  <c:v>103.48999786376953</c:v>
                </c:pt>
                <c:pt idx="4077">
                  <c:v>102.95999908447266</c:v>
                </c:pt>
                <c:pt idx="4078">
                  <c:v>103.47000122070313</c:v>
                </c:pt>
                <c:pt idx="4079">
                  <c:v>102.87999725341797</c:v>
                </c:pt>
                <c:pt idx="4080">
                  <c:v>103.5</c:v>
                </c:pt>
                <c:pt idx="4081">
                  <c:v>103.62000274658203</c:v>
                </c:pt>
                <c:pt idx="4082">
                  <c:v>103.01999664306641</c:v>
                </c:pt>
                <c:pt idx="4083">
                  <c:v>103.47000122070313</c:v>
                </c:pt>
                <c:pt idx="4084">
                  <c:v>103.44000244140625</c:v>
                </c:pt>
                <c:pt idx="4085">
                  <c:v>103.12000274658203</c:v>
                </c:pt>
                <c:pt idx="4086">
                  <c:v>103.51000213623047</c:v>
                </c:pt>
                <c:pt idx="4087">
                  <c:v>103.12000274658203</c:v>
                </c:pt>
                <c:pt idx="4088">
                  <c:v>103.30000305175781</c:v>
                </c:pt>
                <c:pt idx="4089">
                  <c:v>103.13999938964844</c:v>
                </c:pt>
                <c:pt idx="4090">
                  <c:v>103.27999877929688</c:v>
                </c:pt>
                <c:pt idx="4091">
                  <c:v>103.15000152587891</c:v>
                </c:pt>
                <c:pt idx="4092">
                  <c:v>103.04000091552734</c:v>
                </c:pt>
                <c:pt idx="4093">
                  <c:v>103.48999786376953</c:v>
                </c:pt>
                <c:pt idx="4094">
                  <c:v>103.04000091552734</c:v>
                </c:pt>
                <c:pt idx="4095">
                  <c:v>103.16000366210938</c:v>
                </c:pt>
                <c:pt idx="4096">
                  <c:v>103.02999877929688</c:v>
                </c:pt>
                <c:pt idx="4097">
                  <c:v>103.51999664306641</c:v>
                </c:pt>
                <c:pt idx="4098">
                  <c:v>103.04000091552734</c:v>
                </c:pt>
                <c:pt idx="4099">
                  <c:v>103.08999633789063</c:v>
                </c:pt>
                <c:pt idx="4100">
                  <c:v>103.66000366210938</c:v>
                </c:pt>
                <c:pt idx="4101">
                  <c:v>103.19000244140625</c:v>
                </c:pt>
                <c:pt idx="4102">
                  <c:v>103.13999938964844</c:v>
                </c:pt>
                <c:pt idx="4103">
                  <c:v>103.56999969482422</c:v>
                </c:pt>
                <c:pt idx="4104">
                  <c:v>103.18000030517578</c:v>
                </c:pt>
                <c:pt idx="4105">
                  <c:v>103.80000305175781</c:v>
                </c:pt>
                <c:pt idx="4106">
                  <c:v>103.26000213623047</c:v>
                </c:pt>
                <c:pt idx="4107">
                  <c:v>103.34999847412109</c:v>
                </c:pt>
                <c:pt idx="4108">
                  <c:v>103.19999694824219</c:v>
                </c:pt>
                <c:pt idx="4109">
                  <c:v>103.29000091552734</c:v>
                </c:pt>
                <c:pt idx="4110">
                  <c:v>103.48000335693359</c:v>
                </c:pt>
                <c:pt idx="4111">
                  <c:v>103.08000183105469</c:v>
                </c:pt>
                <c:pt idx="4112">
                  <c:v>103.56999969482422</c:v>
                </c:pt>
                <c:pt idx="4113">
                  <c:v>103.23000335693359</c:v>
                </c:pt>
                <c:pt idx="4114">
                  <c:v>103.11000061035156</c:v>
                </c:pt>
                <c:pt idx="4115">
                  <c:v>103.76000213623047</c:v>
                </c:pt>
                <c:pt idx="4116">
                  <c:v>103.20999908447266</c:v>
                </c:pt>
                <c:pt idx="4117">
                  <c:v>103.79000091552734</c:v>
                </c:pt>
                <c:pt idx="4118">
                  <c:v>103.44999694824219</c:v>
                </c:pt>
                <c:pt idx="4119">
                  <c:v>102.95999908447266</c:v>
                </c:pt>
                <c:pt idx="4120">
                  <c:v>103.48000335693359</c:v>
                </c:pt>
                <c:pt idx="4121">
                  <c:v>103.45999908447266</c:v>
                </c:pt>
                <c:pt idx="4122">
                  <c:v>103.45999908447266</c:v>
                </c:pt>
                <c:pt idx="4123">
                  <c:v>103.5</c:v>
                </c:pt>
                <c:pt idx="4124">
                  <c:v>103.54000091552734</c:v>
                </c:pt>
                <c:pt idx="4125">
                  <c:v>103.69000244140625</c:v>
                </c:pt>
                <c:pt idx="4126">
                  <c:v>103.18000030517578</c:v>
                </c:pt>
                <c:pt idx="4127">
                  <c:v>103.56999969482422</c:v>
                </c:pt>
                <c:pt idx="4128">
                  <c:v>103.58000183105469</c:v>
                </c:pt>
                <c:pt idx="4129">
                  <c:v>102.94999694824219</c:v>
                </c:pt>
                <c:pt idx="4130">
                  <c:v>103.62999725341797</c:v>
                </c:pt>
                <c:pt idx="4131">
                  <c:v>103.26000213623047</c:v>
                </c:pt>
                <c:pt idx="4132">
                  <c:v>103.33999633789063</c:v>
                </c:pt>
                <c:pt idx="4133">
                  <c:v>103.41000366210938</c:v>
                </c:pt>
                <c:pt idx="4134">
                  <c:v>103.44000244140625</c:v>
                </c:pt>
                <c:pt idx="4135">
                  <c:v>103.37999725341797</c:v>
                </c:pt>
                <c:pt idx="4136">
                  <c:v>103.58999633789063</c:v>
                </c:pt>
                <c:pt idx="4137">
                  <c:v>103.26999664306641</c:v>
                </c:pt>
                <c:pt idx="4138">
                  <c:v>103.12999725341797</c:v>
                </c:pt>
                <c:pt idx="4139">
                  <c:v>103.61000061035156</c:v>
                </c:pt>
                <c:pt idx="4140">
                  <c:v>103</c:v>
                </c:pt>
                <c:pt idx="4141">
                  <c:v>103.23999786376953</c:v>
                </c:pt>
                <c:pt idx="4142">
                  <c:v>103.69999694824219</c:v>
                </c:pt>
                <c:pt idx="4143">
                  <c:v>103.41000366210938</c:v>
                </c:pt>
                <c:pt idx="4144">
                  <c:v>103.69999694824219</c:v>
                </c:pt>
                <c:pt idx="4145">
                  <c:v>103.27999877929688</c:v>
                </c:pt>
                <c:pt idx="4146">
                  <c:v>103.62000274658203</c:v>
                </c:pt>
                <c:pt idx="4147">
                  <c:v>103.22000122070313</c:v>
                </c:pt>
                <c:pt idx="4148">
                  <c:v>103.08999633789063</c:v>
                </c:pt>
                <c:pt idx="4149">
                  <c:v>103.72000122070313</c:v>
                </c:pt>
                <c:pt idx="4150">
                  <c:v>103.11000061035156</c:v>
                </c:pt>
                <c:pt idx="4151">
                  <c:v>103.77999877929688</c:v>
                </c:pt>
                <c:pt idx="4152">
                  <c:v>103.12000274658203</c:v>
                </c:pt>
                <c:pt idx="4153">
                  <c:v>103.61000061035156</c:v>
                </c:pt>
                <c:pt idx="4154">
                  <c:v>103.73000335693359</c:v>
                </c:pt>
                <c:pt idx="4155">
                  <c:v>103.51999664306641</c:v>
                </c:pt>
                <c:pt idx="4156">
                  <c:v>103.54000091552734</c:v>
                </c:pt>
                <c:pt idx="4157">
                  <c:v>103.70999908447266</c:v>
                </c:pt>
                <c:pt idx="4158">
                  <c:v>103.83999633789063</c:v>
                </c:pt>
                <c:pt idx="4159">
                  <c:v>103.26999664306641</c:v>
                </c:pt>
                <c:pt idx="4160">
                  <c:v>103.91000366210938</c:v>
                </c:pt>
                <c:pt idx="4161">
                  <c:v>103.76000213623047</c:v>
                </c:pt>
                <c:pt idx="4162">
                  <c:v>103.16999816894531</c:v>
                </c:pt>
                <c:pt idx="4163">
                  <c:v>103.52999877929688</c:v>
                </c:pt>
                <c:pt idx="4164">
                  <c:v>103.23000335693359</c:v>
                </c:pt>
                <c:pt idx="4165">
                  <c:v>103.61000061035156</c:v>
                </c:pt>
                <c:pt idx="4166">
                  <c:v>103.48000335693359</c:v>
                </c:pt>
                <c:pt idx="4167">
                  <c:v>103.79000091552734</c:v>
                </c:pt>
                <c:pt idx="4168">
                  <c:v>103.43000030517578</c:v>
                </c:pt>
                <c:pt idx="4169">
                  <c:v>103.80000305175781</c:v>
                </c:pt>
                <c:pt idx="4170">
                  <c:v>103.40000152587891</c:v>
                </c:pt>
                <c:pt idx="4171">
                  <c:v>103.98000335693359</c:v>
                </c:pt>
                <c:pt idx="4172">
                  <c:v>103.87999725341797</c:v>
                </c:pt>
                <c:pt idx="4173">
                  <c:v>103.26999664306641</c:v>
                </c:pt>
                <c:pt idx="4174">
                  <c:v>103.73999786376953</c:v>
                </c:pt>
                <c:pt idx="4175">
                  <c:v>103.80000305175781</c:v>
                </c:pt>
                <c:pt idx="4176">
                  <c:v>103.68000030517578</c:v>
                </c:pt>
                <c:pt idx="4177">
                  <c:v>103.73000335693359</c:v>
                </c:pt>
                <c:pt idx="4178">
                  <c:v>103.73999786376953</c:v>
                </c:pt>
                <c:pt idx="4179">
                  <c:v>103.94000244140625</c:v>
                </c:pt>
                <c:pt idx="4180">
                  <c:v>103.27999877929688</c:v>
                </c:pt>
                <c:pt idx="4181">
                  <c:v>103.86000061035156</c:v>
                </c:pt>
                <c:pt idx="4182">
                  <c:v>103.76999664306641</c:v>
                </c:pt>
                <c:pt idx="4183">
                  <c:v>103.12999725341797</c:v>
                </c:pt>
                <c:pt idx="4184">
                  <c:v>103.68000030517578</c:v>
                </c:pt>
                <c:pt idx="4185">
                  <c:v>103.25</c:v>
                </c:pt>
                <c:pt idx="4186">
                  <c:v>103.65000152587891</c:v>
                </c:pt>
                <c:pt idx="4187">
                  <c:v>103.55999755859375</c:v>
                </c:pt>
                <c:pt idx="4188">
                  <c:v>103.70999908447266</c:v>
                </c:pt>
                <c:pt idx="4189">
                  <c:v>103.94999694824219</c:v>
                </c:pt>
                <c:pt idx="4190">
                  <c:v>103.27999877929688</c:v>
                </c:pt>
                <c:pt idx="4191">
                  <c:v>103.72000122070313</c:v>
                </c:pt>
                <c:pt idx="4192">
                  <c:v>103.58999633789063</c:v>
                </c:pt>
                <c:pt idx="4193">
                  <c:v>103.45999908447266</c:v>
                </c:pt>
                <c:pt idx="4194">
                  <c:v>103.55999755859375</c:v>
                </c:pt>
                <c:pt idx="4195">
                  <c:v>103.51000213623047</c:v>
                </c:pt>
                <c:pt idx="4196">
                  <c:v>103.5</c:v>
                </c:pt>
                <c:pt idx="4197">
                  <c:v>103.29000091552734</c:v>
                </c:pt>
                <c:pt idx="4198">
                  <c:v>103.75</c:v>
                </c:pt>
                <c:pt idx="4199">
                  <c:v>103.37999725341797</c:v>
                </c:pt>
                <c:pt idx="4200">
                  <c:v>103.30999755859375</c:v>
                </c:pt>
                <c:pt idx="4201">
                  <c:v>103.72000122070313</c:v>
                </c:pt>
                <c:pt idx="4202">
                  <c:v>103.18000030517578</c:v>
                </c:pt>
                <c:pt idx="4203">
                  <c:v>103.80999755859375</c:v>
                </c:pt>
                <c:pt idx="4204">
                  <c:v>103.59999847412109</c:v>
                </c:pt>
                <c:pt idx="4205">
                  <c:v>103.52999877929688</c:v>
                </c:pt>
                <c:pt idx="4206">
                  <c:v>103.65000152587891</c:v>
                </c:pt>
                <c:pt idx="4207">
                  <c:v>103.69000244140625</c:v>
                </c:pt>
                <c:pt idx="4208">
                  <c:v>103.86000061035156</c:v>
                </c:pt>
                <c:pt idx="4209">
                  <c:v>103.34999847412109</c:v>
                </c:pt>
                <c:pt idx="4210">
                  <c:v>103.91999816894531</c:v>
                </c:pt>
                <c:pt idx="4211">
                  <c:v>103.26999664306641</c:v>
                </c:pt>
                <c:pt idx="4212">
                  <c:v>103.29000091552734</c:v>
                </c:pt>
                <c:pt idx="4213">
                  <c:v>103.37999725341797</c:v>
                </c:pt>
                <c:pt idx="4214">
                  <c:v>103.87999725341797</c:v>
                </c:pt>
                <c:pt idx="4215">
                  <c:v>103.56999969482422</c:v>
                </c:pt>
                <c:pt idx="4216">
                  <c:v>103.08999633789063</c:v>
                </c:pt>
                <c:pt idx="4217">
                  <c:v>103.52999877929688</c:v>
                </c:pt>
                <c:pt idx="4218">
                  <c:v>103.44999694824219</c:v>
                </c:pt>
                <c:pt idx="4219">
                  <c:v>103.5</c:v>
                </c:pt>
                <c:pt idx="4220">
                  <c:v>103.51000213623047</c:v>
                </c:pt>
                <c:pt idx="4221">
                  <c:v>103.23000335693359</c:v>
                </c:pt>
                <c:pt idx="4222">
                  <c:v>103.94999694824219</c:v>
                </c:pt>
                <c:pt idx="4223">
                  <c:v>103.23999786376953</c:v>
                </c:pt>
                <c:pt idx="4224">
                  <c:v>103.95999908447266</c:v>
                </c:pt>
                <c:pt idx="4225">
                  <c:v>103.76999664306641</c:v>
                </c:pt>
                <c:pt idx="4226">
                  <c:v>103.37999725341797</c:v>
                </c:pt>
                <c:pt idx="4227">
                  <c:v>103.66999816894531</c:v>
                </c:pt>
                <c:pt idx="4228">
                  <c:v>103.47000122070313</c:v>
                </c:pt>
                <c:pt idx="4229">
                  <c:v>103.62000274658203</c:v>
                </c:pt>
                <c:pt idx="4230">
                  <c:v>103.45999908447266</c:v>
                </c:pt>
                <c:pt idx="4231">
                  <c:v>103.62999725341797</c:v>
                </c:pt>
                <c:pt idx="4232">
                  <c:v>103.84999847412109</c:v>
                </c:pt>
                <c:pt idx="4233">
                  <c:v>103.26000213623047</c:v>
                </c:pt>
                <c:pt idx="4234">
                  <c:v>103.69000244140625</c:v>
                </c:pt>
                <c:pt idx="4235">
                  <c:v>103.12000274658203</c:v>
                </c:pt>
                <c:pt idx="4236">
                  <c:v>103.34999847412109</c:v>
                </c:pt>
                <c:pt idx="4237">
                  <c:v>103.66999816894531</c:v>
                </c:pt>
                <c:pt idx="4238">
                  <c:v>103.52999877929688</c:v>
                </c:pt>
                <c:pt idx="4239">
                  <c:v>103.72000122070313</c:v>
                </c:pt>
                <c:pt idx="4240">
                  <c:v>103.16000366210938</c:v>
                </c:pt>
                <c:pt idx="4241">
                  <c:v>103.76999664306641</c:v>
                </c:pt>
                <c:pt idx="4242">
                  <c:v>103.30999755859375</c:v>
                </c:pt>
                <c:pt idx="4243">
                  <c:v>103.16000366210938</c:v>
                </c:pt>
                <c:pt idx="4244">
                  <c:v>103.59999847412109</c:v>
                </c:pt>
                <c:pt idx="4245">
                  <c:v>103.18000030517578</c:v>
                </c:pt>
                <c:pt idx="4246">
                  <c:v>103.48999786376953</c:v>
                </c:pt>
                <c:pt idx="4247">
                  <c:v>103.29000091552734</c:v>
                </c:pt>
                <c:pt idx="4248">
                  <c:v>103.66999816894531</c:v>
                </c:pt>
                <c:pt idx="4249">
                  <c:v>103.20999908447266</c:v>
                </c:pt>
                <c:pt idx="4250">
                  <c:v>103.76999664306641</c:v>
                </c:pt>
                <c:pt idx="4251">
                  <c:v>103.94999694824219</c:v>
                </c:pt>
                <c:pt idx="4252">
                  <c:v>103.31999969482422</c:v>
                </c:pt>
                <c:pt idx="4253">
                  <c:v>103.69999694824219</c:v>
                </c:pt>
                <c:pt idx="4254">
                  <c:v>103.36000061035156</c:v>
                </c:pt>
                <c:pt idx="4255">
                  <c:v>103.55000305175781</c:v>
                </c:pt>
                <c:pt idx="4256">
                  <c:v>103.34999847412109</c:v>
                </c:pt>
                <c:pt idx="4257">
                  <c:v>103.54000091552734</c:v>
                </c:pt>
                <c:pt idx="4258">
                  <c:v>103.30999755859375</c:v>
                </c:pt>
                <c:pt idx="4259">
                  <c:v>103.09999847412109</c:v>
                </c:pt>
                <c:pt idx="4260">
                  <c:v>103.62999725341797</c:v>
                </c:pt>
                <c:pt idx="4261">
                  <c:v>103.37000274658203</c:v>
                </c:pt>
                <c:pt idx="4262">
                  <c:v>103.54000091552734</c:v>
                </c:pt>
                <c:pt idx="4263">
                  <c:v>103.40000152587891</c:v>
                </c:pt>
                <c:pt idx="4264">
                  <c:v>103.76000213623047</c:v>
                </c:pt>
                <c:pt idx="4265">
                  <c:v>103.62000274658203</c:v>
                </c:pt>
                <c:pt idx="4266">
                  <c:v>103.48999786376953</c:v>
                </c:pt>
                <c:pt idx="4267">
                  <c:v>103.56999969482422</c:v>
                </c:pt>
                <c:pt idx="4268">
                  <c:v>103.94000244140625</c:v>
                </c:pt>
                <c:pt idx="4269">
                  <c:v>103.30999755859375</c:v>
                </c:pt>
                <c:pt idx="4270">
                  <c:v>103.95999908447266</c:v>
                </c:pt>
                <c:pt idx="4271">
                  <c:v>103.40000152587891</c:v>
                </c:pt>
                <c:pt idx="4272">
                  <c:v>103.58000183105469</c:v>
                </c:pt>
                <c:pt idx="4273">
                  <c:v>103.23999786376953</c:v>
                </c:pt>
                <c:pt idx="4274">
                  <c:v>103.62999725341797</c:v>
                </c:pt>
                <c:pt idx="4275">
                  <c:v>103.16000366210938</c:v>
                </c:pt>
                <c:pt idx="4276">
                  <c:v>102.98999786376953</c:v>
                </c:pt>
                <c:pt idx="4277">
                  <c:v>103.44000244140625</c:v>
                </c:pt>
                <c:pt idx="4278">
                  <c:v>103.29000091552734</c:v>
                </c:pt>
                <c:pt idx="4279">
                  <c:v>103.41999816894531</c:v>
                </c:pt>
                <c:pt idx="4280">
                  <c:v>103.27999877929688</c:v>
                </c:pt>
                <c:pt idx="4281">
                  <c:v>103.5</c:v>
                </c:pt>
                <c:pt idx="4282">
                  <c:v>103.05999755859375</c:v>
                </c:pt>
                <c:pt idx="4283">
                  <c:v>103.16000366210938</c:v>
                </c:pt>
                <c:pt idx="4284">
                  <c:v>103.51000213623047</c:v>
                </c:pt>
                <c:pt idx="4285">
                  <c:v>103.30000305175781</c:v>
                </c:pt>
                <c:pt idx="4286">
                  <c:v>103.45999908447266</c:v>
                </c:pt>
                <c:pt idx="4287">
                  <c:v>103.25</c:v>
                </c:pt>
                <c:pt idx="4288">
                  <c:v>103.76999664306641</c:v>
                </c:pt>
                <c:pt idx="4289">
                  <c:v>103.12999725341797</c:v>
                </c:pt>
                <c:pt idx="4290">
                  <c:v>103.58000183105469</c:v>
                </c:pt>
                <c:pt idx="4291">
                  <c:v>103.02999877929688</c:v>
                </c:pt>
                <c:pt idx="4292">
                  <c:v>103.27999877929688</c:v>
                </c:pt>
                <c:pt idx="4293">
                  <c:v>103.45999908447266</c:v>
                </c:pt>
                <c:pt idx="4294">
                  <c:v>103.56999969482422</c:v>
                </c:pt>
                <c:pt idx="4295">
                  <c:v>103.23000335693359</c:v>
                </c:pt>
                <c:pt idx="4296">
                  <c:v>103.63999938964844</c:v>
                </c:pt>
                <c:pt idx="4297">
                  <c:v>103.22000122070313</c:v>
                </c:pt>
                <c:pt idx="4298">
                  <c:v>103.81999969482422</c:v>
                </c:pt>
                <c:pt idx="4299">
                  <c:v>103.29000091552734</c:v>
                </c:pt>
                <c:pt idx="4300">
                  <c:v>103.05999755859375</c:v>
                </c:pt>
                <c:pt idx="4301">
                  <c:v>103.61000061035156</c:v>
                </c:pt>
                <c:pt idx="4302">
                  <c:v>103.25</c:v>
                </c:pt>
                <c:pt idx="4303">
                  <c:v>103.44000244140625</c:v>
                </c:pt>
                <c:pt idx="4304">
                  <c:v>103.31999969482422</c:v>
                </c:pt>
                <c:pt idx="4305">
                  <c:v>103.69000244140625</c:v>
                </c:pt>
                <c:pt idx="4306">
                  <c:v>103.13999938964844</c:v>
                </c:pt>
                <c:pt idx="4307">
                  <c:v>103.69999694824219</c:v>
                </c:pt>
                <c:pt idx="4308">
                  <c:v>103.91999816894531</c:v>
                </c:pt>
                <c:pt idx="4309">
                  <c:v>103.38999938964844</c:v>
                </c:pt>
                <c:pt idx="4310">
                  <c:v>103.51000213623047</c:v>
                </c:pt>
                <c:pt idx="4311">
                  <c:v>103.26999664306641</c:v>
                </c:pt>
                <c:pt idx="4312">
                  <c:v>103.66999816894531</c:v>
                </c:pt>
                <c:pt idx="4313">
                  <c:v>103.34999847412109</c:v>
                </c:pt>
                <c:pt idx="4314">
                  <c:v>103.66999816894531</c:v>
                </c:pt>
                <c:pt idx="4315">
                  <c:v>103.66999816894531</c:v>
                </c:pt>
                <c:pt idx="4316">
                  <c:v>103.59999847412109</c:v>
                </c:pt>
                <c:pt idx="4317">
                  <c:v>103.80000305175781</c:v>
                </c:pt>
                <c:pt idx="4318">
                  <c:v>103.37999725341797</c:v>
                </c:pt>
                <c:pt idx="4319">
                  <c:v>103.72000122070313</c:v>
                </c:pt>
                <c:pt idx="4320">
                  <c:v>103.45999908447266</c:v>
                </c:pt>
                <c:pt idx="4321">
                  <c:v>103.58999633789063</c:v>
                </c:pt>
                <c:pt idx="4322">
                  <c:v>103.19000244140625</c:v>
                </c:pt>
                <c:pt idx="4323">
                  <c:v>103.76000213623047</c:v>
                </c:pt>
                <c:pt idx="4324">
                  <c:v>103.29000091552734</c:v>
                </c:pt>
                <c:pt idx="4325">
                  <c:v>103.45999908447266</c:v>
                </c:pt>
                <c:pt idx="4326">
                  <c:v>103.58000183105469</c:v>
                </c:pt>
                <c:pt idx="4327">
                  <c:v>103.5</c:v>
                </c:pt>
                <c:pt idx="4328">
                  <c:v>103.76000213623047</c:v>
                </c:pt>
                <c:pt idx="4329">
                  <c:v>103.48999786376953</c:v>
                </c:pt>
                <c:pt idx="4330">
                  <c:v>103.76000213623047</c:v>
                </c:pt>
                <c:pt idx="4331">
                  <c:v>104.11000061035156</c:v>
                </c:pt>
                <c:pt idx="4332">
                  <c:v>103.48000335693359</c:v>
                </c:pt>
                <c:pt idx="4333">
                  <c:v>103.94000244140625</c:v>
                </c:pt>
                <c:pt idx="4334">
                  <c:v>103.56999969482422</c:v>
                </c:pt>
                <c:pt idx="4335">
                  <c:v>103.80999755859375</c:v>
                </c:pt>
                <c:pt idx="4336">
                  <c:v>103.48999786376953</c:v>
                </c:pt>
                <c:pt idx="4337">
                  <c:v>103.93000030517578</c:v>
                </c:pt>
                <c:pt idx="4338">
                  <c:v>103.45999908447266</c:v>
                </c:pt>
                <c:pt idx="4339">
                  <c:v>103.15000152587891</c:v>
                </c:pt>
                <c:pt idx="4340">
                  <c:v>103.77999877929688</c:v>
                </c:pt>
                <c:pt idx="4341">
                  <c:v>103.52999877929688</c:v>
                </c:pt>
                <c:pt idx="4342">
                  <c:v>103.76000213623047</c:v>
                </c:pt>
                <c:pt idx="4343">
                  <c:v>103.55000305175781</c:v>
                </c:pt>
                <c:pt idx="4344">
                  <c:v>103.81999969482422</c:v>
                </c:pt>
                <c:pt idx="4345">
                  <c:v>103.41000366210938</c:v>
                </c:pt>
                <c:pt idx="4346">
                  <c:v>103.48000335693359</c:v>
                </c:pt>
                <c:pt idx="4347">
                  <c:v>104.11000061035156</c:v>
                </c:pt>
                <c:pt idx="4348">
                  <c:v>103.37000274658203</c:v>
                </c:pt>
                <c:pt idx="4349">
                  <c:v>103.56999969482422</c:v>
                </c:pt>
                <c:pt idx="4350">
                  <c:v>103.72000122070313</c:v>
                </c:pt>
                <c:pt idx="4351">
                  <c:v>103.75</c:v>
                </c:pt>
                <c:pt idx="4352">
                  <c:v>103.62999725341797</c:v>
                </c:pt>
                <c:pt idx="4353">
                  <c:v>103.47000122070313</c:v>
                </c:pt>
                <c:pt idx="4354">
                  <c:v>104.08000183105469</c:v>
                </c:pt>
                <c:pt idx="4355">
                  <c:v>103.55000305175781</c:v>
                </c:pt>
                <c:pt idx="4356">
                  <c:v>104.25</c:v>
                </c:pt>
                <c:pt idx="4357">
                  <c:v>103.84999847412109</c:v>
                </c:pt>
                <c:pt idx="4358">
                  <c:v>103.70999908447266</c:v>
                </c:pt>
                <c:pt idx="4359">
                  <c:v>103.68000030517578</c:v>
                </c:pt>
                <c:pt idx="4360">
                  <c:v>103.51999664306641</c:v>
                </c:pt>
                <c:pt idx="4361">
                  <c:v>103.94000244140625</c:v>
                </c:pt>
                <c:pt idx="4362">
                  <c:v>103.37999725341797</c:v>
                </c:pt>
                <c:pt idx="4363">
                  <c:v>103.98000335693359</c:v>
                </c:pt>
                <c:pt idx="4364">
                  <c:v>104.11000061035156</c:v>
                </c:pt>
                <c:pt idx="4365">
                  <c:v>103.69000244140625</c:v>
                </c:pt>
                <c:pt idx="4366">
                  <c:v>103.98000335693359</c:v>
                </c:pt>
                <c:pt idx="4367">
                  <c:v>103.56999969482422</c:v>
                </c:pt>
                <c:pt idx="4368">
                  <c:v>104.09999847412109</c:v>
                </c:pt>
                <c:pt idx="4369">
                  <c:v>103.55000305175781</c:v>
                </c:pt>
                <c:pt idx="4370">
                  <c:v>104.20999908447266</c:v>
                </c:pt>
                <c:pt idx="4371">
                  <c:v>103.62999725341797</c:v>
                </c:pt>
                <c:pt idx="4372">
                  <c:v>103.54000091552734</c:v>
                </c:pt>
                <c:pt idx="4373">
                  <c:v>103.87000274658203</c:v>
                </c:pt>
                <c:pt idx="4374">
                  <c:v>103.79000091552734</c:v>
                </c:pt>
                <c:pt idx="4375">
                  <c:v>104.04000091552734</c:v>
                </c:pt>
                <c:pt idx="4376">
                  <c:v>103.68000030517578</c:v>
                </c:pt>
                <c:pt idx="4377">
                  <c:v>104.08999633789063</c:v>
                </c:pt>
                <c:pt idx="4378">
                  <c:v>104.08999633789063</c:v>
                </c:pt>
                <c:pt idx="4379">
                  <c:v>103.87000274658203</c:v>
                </c:pt>
                <c:pt idx="4380">
                  <c:v>104.09999847412109</c:v>
                </c:pt>
                <c:pt idx="4381">
                  <c:v>103.62999725341797</c:v>
                </c:pt>
                <c:pt idx="4382">
                  <c:v>103.76000213623047</c:v>
                </c:pt>
                <c:pt idx="4383">
                  <c:v>104</c:v>
                </c:pt>
                <c:pt idx="4384">
                  <c:v>104.19000244140625</c:v>
                </c:pt>
                <c:pt idx="4385">
                  <c:v>103.54000091552734</c:v>
                </c:pt>
                <c:pt idx="4386">
                  <c:v>104.06999969482422</c:v>
                </c:pt>
                <c:pt idx="4387">
                  <c:v>104.16999816894531</c:v>
                </c:pt>
                <c:pt idx="4388">
                  <c:v>103.83000183105469</c:v>
                </c:pt>
                <c:pt idx="4389">
                  <c:v>104.08000183105469</c:v>
                </c:pt>
                <c:pt idx="4390">
                  <c:v>103.76000213623047</c:v>
                </c:pt>
                <c:pt idx="4391">
                  <c:v>104.19000244140625</c:v>
                </c:pt>
                <c:pt idx="4392">
                  <c:v>103.69999694824219</c:v>
                </c:pt>
                <c:pt idx="4393">
                  <c:v>103.72000122070313</c:v>
                </c:pt>
                <c:pt idx="4394">
                  <c:v>104.06999969482422</c:v>
                </c:pt>
                <c:pt idx="4395">
                  <c:v>103.51999664306641</c:v>
                </c:pt>
                <c:pt idx="4396">
                  <c:v>104.01000213623047</c:v>
                </c:pt>
                <c:pt idx="4397">
                  <c:v>104.01000213623047</c:v>
                </c:pt>
                <c:pt idx="4398">
                  <c:v>104.08999633789063</c:v>
                </c:pt>
                <c:pt idx="4399">
                  <c:v>103.83000183105469</c:v>
                </c:pt>
                <c:pt idx="4400">
                  <c:v>103.72000122070313</c:v>
                </c:pt>
                <c:pt idx="4401">
                  <c:v>104.47000122070313</c:v>
                </c:pt>
                <c:pt idx="4402">
                  <c:v>103.86000061035156</c:v>
                </c:pt>
                <c:pt idx="4403">
                  <c:v>104.55000305175781</c:v>
                </c:pt>
                <c:pt idx="4404">
                  <c:v>104.09999847412109</c:v>
                </c:pt>
                <c:pt idx="4405">
                  <c:v>103.95999908447266</c:v>
                </c:pt>
                <c:pt idx="4406">
                  <c:v>103.93000030517578</c:v>
                </c:pt>
                <c:pt idx="4407">
                  <c:v>103.66999816894531</c:v>
                </c:pt>
                <c:pt idx="4408">
                  <c:v>104.33000183105469</c:v>
                </c:pt>
                <c:pt idx="4409">
                  <c:v>103.72000122070313</c:v>
                </c:pt>
                <c:pt idx="4410">
                  <c:v>104.36000061035156</c:v>
                </c:pt>
                <c:pt idx="4411">
                  <c:v>103.69999694824219</c:v>
                </c:pt>
                <c:pt idx="4412">
                  <c:v>104.20999908447266</c:v>
                </c:pt>
                <c:pt idx="4413">
                  <c:v>104.23000335693359</c:v>
                </c:pt>
                <c:pt idx="4414">
                  <c:v>104.31999969482422</c:v>
                </c:pt>
                <c:pt idx="4415">
                  <c:v>103.90000152587891</c:v>
                </c:pt>
                <c:pt idx="4416">
                  <c:v>103.98000335693359</c:v>
                </c:pt>
                <c:pt idx="4417">
                  <c:v>104.40000152587891</c:v>
                </c:pt>
                <c:pt idx="4418">
                  <c:v>103.86000061035156</c:v>
                </c:pt>
                <c:pt idx="4419">
                  <c:v>104.18000030517578</c:v>
                </c:pt>
                <c:pt idx="4420">
                  <c:v>104.08000183105469</c:v>
                </c:pt>
                <c:pt idx="4421">
                  <c:v>104.44000244140625</c:v>
                </c:pt>
                <c:pt idx="4422">
                  <c:v>104.09999847412109</c:v>
                </c:pt>
                <c:pt idx="4423">
                  <c:v>103.87999725341797</c:v>
                </c:pt>
                <c:pt idx="4424">
                  <c:v>104.59999847412109</c:v>
                </c:pt>
                <c:pt idx="4425">
                  <c:v>104.25</c:v>
                </c:pt>
                <c:pt idx="4426">
                  <c:v>104.41000366210938</c:v>
                </c:pt>
                <c:pt idx="4427">
                  <c:v>104.15000152587891</c:v>
                </c:pt>
                <c:pt idx="4428">
                  <c:v>104.68000030517578</c:v>
                </c:pt>
                <c:pt idx="4429">
                  <c:v>104.5</c:v>
                </c:pt>
                <c:pt idx="4430">
                  <c:v>104.12000274658203</c:v>
                </c:pt>
                <c:pt idx="4431">
                  <c:v>104.37999725341797</c:v>
                </c:pt>
                <c:pt idx="4432">
                  <c:v>104.19000244140625</c:v>
                </c:pt>
                <c:pt idx="4433">
                  <c:v>104.29000091552734</c:v>
                </c:pt>
                <c:pt idx="4434">
                  <c:v>104.12000274658203</c:v>
                </c:pt>
                <c:pt idx="4435">
                  <c:v>104.56999969482422</c:v>
                </c:pt>
                <c:pt idx="4436">
                  <c:v>104</c:v>
                </c:pt>
                <c:pt idx="4437">
                  <c:v>104.5</c:v>
                </c:pt>
                <c:pt idx="4438">
                  <c:v>104.62999725341797</c:v>
                </c:pt>
                <c:pt idx="4439">
                  <c:v>104.62000274658203</c:v>
                </c:pt>
                <c:pt idx="4440">
                  <c:v>104.22000122070313</c:v>
                </c:pt>
                <c:pt idx="4441">
                  <c:v>104.66999816894531</c:v>
                </c:pt>
                <c:pt idx="4442">
                  <c:v>105.02999877929688</c:v>
                </c:pt>
                <c:pt idx="4443">
                  <c:v>104.54000091552734</c:v>
                </c:pt>
                <c:pt idx="4444">
                  <c:v>104.52999877929688</c:v>
                </c:pt>
                <c:pt idx="4445">
                  <c:v>104.36000061035156</c:v>
                </c:pt>
                <c:pt idx="4446">
                  <c:v>104.83000183105469</c:v>
                </c:pt>
                <c:pt idx="4447">
                  <c:v>104.33999633789063</c:v>
                </c:pt>
                <c:pt idx="4448">
                  <c:v>104.20999908447266</c:v>
                </c:pt>
                <c:pt idx="4449">
                  <c:v>104.73000335693359</c:v>
                </c:pt>
                <c:pt idx="4450">
                  <c:v>104.45999908447266</c:v>
                </c:pt>
                <c:pt idx="4451">
                  <c:v>104.51999664306641</c:v>
                </c:pt>
                <c:pt idx="4452">
                  <c:v>104.23999786376953</c:v>
                </c:pt>
                <c:pt idx="4453">
                  <c:v>104.83000183105469</c:v>
                </c:pt>
                <c:pt idx="4454">
                  <c:v>104.41999816894531</c:v>
                </c:pt>
                <c:pt idx="4455">
                  <c:v>105.01000213623047</c:v>
                </c:pt>
                <c:pt idx="4456">
                  <c:v>104.55000305175781</c:v>
                </c:pt>
                <c:pt idx="4457">
                  <c:v>104.61000061035156</c:v>
                </c:pt>
                <c:pt idx="4458">
                  <c:v>104.43000030517578</c:v>
                </c:pt>
                <c:pt idx="4459">
                  <c:v>104.34999847412109</c:v>
                </c:pt>
                <c:pt idx="4460">
                  <c:v>104.94000244140625</c:v>
                </c:pt>
                <c:pt idx="4461">
                  <c:v>104.22000122070313</c:v>
                </c:pt>
                <c:pt idx="4462">
                  <c:v>105</c:v>
                </c:pt>
                <c:pt idx="4463">
                  <c:v>104.83999633789063</c:v>
                </c:pt>
                <c:pt idx="4464">
                  <c:v>104.55000305175781</c:v>
                </c:pt>
                <c:pt idx="4465">
                  <c:v>104.62999725341797</c:v>
                </c:pt>
                <c:pt idx="4466">
                  <c:v>104.58999633789063</c:v>
                </c:pt>
                <c:pt idx="4467">
                  <c:v>104.72000122070313</c:v>
                </c:pt>
                <c:pt idx="4468">
                  <c:v>104.33000183105469</c:v>
                </c:pt>
                <c:pt idx="4469">
                  <c:v>105.08999633789063</c:v>
                </c:pt>
                <c:pt idx="4470">
                  <c:v>104.41999816894531</c:v>
                </c:pt>
                <c:pt idx="4471">
                  <c:v>104.55000305175781</c:v>
                </c:pt>
                <c:pt idx="4472">
                  <c:v>104.62000274658203</c:v>
                </c:pt>
                <c:pt idx="4473">
                  <c:v>104.79000091552734</c:v>
                </c:pt>
                <c:pt idx="4474">
                  <c:v>104.19000244140625</c:v>
                </c:pt>
                <c:pt idx="4475">
                  <c:v>104.77999877929688</c:v>
                </c:pt>
                <c:pt idx="4476">
                  <c:v>104.90000152587891</c:v>
                </c:pt>
                <c:pt idx="4477">
                  <c:v>104.55999755859375</c:v>
                </c:pt>
                <c:pt idx="4478">
                  <c:v>104.86000061035156</c:v>
                </c:pt>
                <c:pt idx="4479">
                  <c:v>104.33000183105469</c:v>
                </c:pt>
                <c:pt idx="4480">
                  <c:v>104.51999664306641</c:v>
                </c:pt>
                <c:pt idx="4481">
                  <c:v>104.37999725341797</c:v>
                </c:pt>
                <c:pt idx="4482">
                  <c:v>105.02999877929688</c:v>
                </c:pt>
                <c:pt idx="4483">
                  <c:v>104.33999633789063</c:v>
                </c:pt>
                <c:pt idx="4484">
                  <c:v>104.23999786376953</c:v>
                </c:pt>
                <c:pt idx="4485">
                  <c:v>104.73000335693359</c:v>
                </c:pt>
                <c:pt idx="4486">
                  <c:v>104.48000335693359</c:v>
                </c:pt>
                <c:pt idx="4487">
                  <c:v>104.83000183105469</c:v>
                </c:pt>
                <c:pt idx="4488">
                  <c:v>104.51000213623047</c:v>
                </c:pt>
                <c:pt idx="4489">
                  <c:v>104.81999969482422</c:v>
                </c:pt>
                <c:pt idx="4490">
                  <c:v>104.36000061035156</c:v>
                </c:pt>
                <c:pt idx="4491">
                  <c:v>104.52999877929688</c:v>
                </c:pt>
                <c:pt idx="4492">
                  <c:v>104.80000305175781</c:v>
                </c:pt>
                <c:pt idx="4493">
                  <c:v>104.37000274658203</c:v>
                </c:pt>
                <c:pt idx="4494">
                  <c:v>104.70999908447266</c:v>
                </c:pt>
                <c:pt idx="4495">
                  <c:v>104.40000152587891</c:v>
                </c:pt>
                <c:pt idx="4496">
                  <c:v>104.90000152587891</c:v>
                </c:pt>
                <c:pt idx="4497">
                  <c:v>104.47000122070313</c:v>
                </c:pt>
                <c:pt idx="4498">
                  <c:v>104.33999633789063</c:v>
                </c:pt>
                <c:pt idx="4499">
                  <c:v>105.16000366210938</c:v>
                </c:pt>
                <c:pt idx="4500">
                  <c:v>104.56999969482422</c:v>
                </c:pt>
                <c:pt idx="4501">
                  <c:v>105.05999755859375</c:v>
                </c:pt>
                <c:pt idx="4502">
                  <c:v>104.62000274658203</c:v>
                </c:pt>
                <c:pt idx="4503">
                  <c:v>104.87000274658203</c:v>
                </c:pt>
                <c:pt idx="4504">
                  <c:v>104.52999877929688</c:v>
                </c:pt>
                <c:pt idx="4505">
                  <c:v>105</c:v>
                </c:pt>
                <c:pt idx="4506">
                  <c:v>104.79000091552734</c:v>
                </c:pt>
                <c:pt idx="4507">
                  <c:v>104.33999633789063</c:v>
                </c:pt>
                <c:pt idx="4508">
                  <c:v>104.91000366210938</c:v>
                </c:pt>
                <c:pt idx="4509">
                  <c:v>104.34999847412109</c:v>
                </c:pt>
                <c:pt idx="4510">
                  <c:v>104.77999877929688</c:v>
                </c:pt>
                <c:pt idx="4511">
                  <c:v>104.84999847412109</c:v>
                </c:pt>
                <c:pt idx="4512">
                  <c:v>104.83999633789063</c:v>
                </c:pt>
                <c:pt idx="4513">
                  <c:v>105.01999664306641</c:v>
                </c:pt>
                <c:pt idx="4514">
                  <c:v>104.45999908447266</c:v>
                </c:pt>
                <c:pt idx="4515">
                  <c:v>105.06999969482422</c:v>
                </c:pt>
                <c:pt idx="4516">
                  <c:v>104.41999816894531</c:v>
                </c:pt>
                <c:pt idx="4517">
                  <c:v>104.34999847412109</c:v>
                </c:pt>
                <c:pt idx="4518">
                  <c:v>104.87999725341797</c:v>
                </c:pt>
                <c:pt idx="4519">
                  <c:v>104.56999969482422</c:v>
                </c:pt>
                <c:pt idx="4520">
                  <c:v>104.72000122070313</c:v>
                </c:pt>
                <c:pt idx="4521">
                  <c:v>104.69999694824219</c:v>
                </c:pt>
                <c:pt idx="4522">
                  <c:v>104.77999877929688</c:v>
                </c:pt>
                <c:pt idx="4523">
                  <c:v>104.45999908447266</c:v>
                </c:pt>
                <c:pt idx="4524">
                  <c:v>104.5</c:v>
                </c:pt>
                <c:pt idx="4525">
                  <c:v>104.81999969482422</c:v>
                </c:pt>
                <c:pt idx="4526">
                  <c:v>104.44999694824219</c:v>
                </c:pt>
                <c:pt idx="4527">
                  <c:v>104.43000030517578</c:v>
                </c:pt>
                <c:pt idx="4528">
                  <c:v>104.81999969482422</c:v>
                </c:pt>
                <c:pt idx="4529">
                  <c:v>104.51999664306641</c:v>
                </c:pt>
                <c:pt idx="4530">
                  <c:v>104.69999694824219</c:v>
                </c:pt>
                <c:pt idx="4531">
                  <c:v>104.70999908447266</c:v>
                </c:pt>
                <c:pt idx="4532">
                  <c:v>104.69000244140625</c:v>
                </c:pt>
                <c:pt idx="4533">
                  <c:v>104.36000061035156</c:v>
                </c:pt>
                <c:pt idx="4534">
                  <c:v>104.73999786376953</c:v>
                </c:pt>
                <c:pt idx="4535">
                  <c:v>104.88999938964844</c:v>
                </c:pt>
                <c:pt idx="4536">
                  <c:v>104.22000122070313</c:v>
                </c:pt>
                <c:pt idx="4537">
                  <c:v>104.77999877929688</c:v>
                </c:pt>
                <c:pt idx="4538">
                  <c:v>104.30000305175781</c:v>
                </c:pt>
                <c:pt idx="4539">
                  <c:v>104.36000061035156</c:v>
                </c:pt>
                <c:pt idx="4540">
                  <c:v>105.01000213623047</c:v>
                </c:pt>
                <c:pt idx="4541">
                  <c:v>104.47000122070313</c:v>
                </c:pt>
                <c:pt idx="4542">
                  <c:v>105.12000274658203</c:v>
                </c:pt>
                <c:pt idx="4543">
                  <c:v>104.62999725341797</c:v>
                </c:pt>
                <c:pt idx="4544">
                  <c:v>104.58999633789063</c:v>
                </c:pt>
                <c:pt idx="4545">
                  <c:v>104.62999725341797</c:v>
                </c:pt>
                <c:pt idx="4546">
                  <c:v>104.54000091552734</c:v>
                </c:pt>
                <c:pt idx="4547">
                  <c:v>104.94000244140625</c:v>
                </c:pt>
                <c:pt idx="4548">
                  <c:v>104.44999694824219</c:v>
                </c:pt>
                <c:pt idx="4549">
                  <c:v>105</c:v>
                </c:pt>
                <c:pt idx="4550">
                  <c:v>104.44999694824219</c:v>
                </c:pt>
                <c:pt idx="4551">
                  <c:v>104.91999816894531</c:v>
                </c:pt>
                <c:pt idx="4552">
                  <c:v>104.41999816894531</c:v>
                </c:pt>
                <c:pt idx="4553">
                  <c:v>104.55000305175781</c:v>
                </c:pt>
                <c:pt idx="4554">
                  <c:v>105.13999938964844</c:v>
                </c:pt>
                <c:pt idx="4555">
                  <c:v>104.44999694824219</c:v>
                </c:pt>
                <c:pt idx="4556">
                  <c:v>104.30999755859375</c:v>
                </c:pt>
                <c:pt idx="4557">
                  <c:v>104.72000122070313</c:v>
                </c:pt>
                <c:pt idx="4558">
                  <c:v>104.58000183105469</c:v>
                </c:pt>
                <c:pt idx="4559">
                  <c:v>104.83999633789063</c:v>
                </c:pt>
                <c:pt idx="4560">
                  <c:v>104.61000061035156</c:v>
                </c:pt>
                <c:pt idx="4561">
                  <c:v>104.88999938964844</c:v>
                </c:pt>
                <c:pt idx="4562">
                  <c:v>104.44000244140625</c:v>
                </c:pt>
                <c:pt idx="4563">
                  <c:v>104.5</c:v>
                </c:pt>
                <c:pt idx="4564">
                  <c:v>105.16999816894531</c:v>
                </c:pt>
                <c:pt idx="4565">
                  <c:v>104.41999816894531</c:v>
                </c:pt>
                <c:pt idx="4566">
                  <c:v>104.66999816894531</c:v>
                </c:pt>
                <c:pt idx="4567">
                  <c:v>104.93000030517578</c:v>
                </c:pt>
                <c:pt idx="4568">
                  <c:v>104.86000061035156</c:v>
                </c:pt>
                <c:pt idx="4569">
                  <c:v>104.84999847412109</c:v>
                </c:pt>
                <c:pt idx="4570">
                  <c:v>104.94000244140625</c:v>
                </c:pt>
                <c:pt idx="4571">
                  <c:v>104.65000152587891</c:v>
                </c:pt>
                <c:pt idx="4572">
                  <c:v>104.51000213623047</c:v>
                </c:pt>
                <c:pt idx="4573">
                  <c:v>105.22000122070313</c:v>
                </c:pt>
                <c:pt idx="4574">
                  <c:v>104.62000274658203</c:v>
                </c:pt>
                <c:pt idx="4575">
                  <c:v>104.5</c:v>
                </c:pt>
                <c:pt idx="4576">
                  <c:v>104.77999877929688</c:v>
                </c:pt>
                <c:pt idx="4577">
                  <c:v>104.86000061035156</c:v>
                </c:pt>
                <c:pt idx="4578">
                  <c:v>105.01999664306641</c:v>
                </c:pt>
                <c:pt idx="4579">
                  <c:v>104.58999633789063</c:v>
                </c:pt>
                <c:pt idx="4580">
                  <c:v>105.01999664306641</c:v>
                </c:pt>
                <c:pt idx="4581">
                  <c:v>104.51000213623047</c:v>
                </c:pt>
                <c:pt idx="4582">
                  <c:v>104.80999755859375</c:v>
                </c:pt>
                <c:pt idx="4583">
                  <c:v>105.18000030517578</c:v>
                </c:pt>
                <c:pt idx="4584">
                  <c:v>104.88999938964844</c:v>
                </c:pt>
                <c:pt idx="4585">
                  <c:v>105.19000244140625</c:v>
                </c:pt>
                <c:pt idx="4586">
                  <c:v>104.66999816894531</c:v>
                </c:pt>
                <c:pt idx="4587">
                  <c:v>105.26000213623047</c:v>
                </c:pt>
                <c:pt idx="4588">
                  <c:v>105.15000152587891</c:v>
                </c:pt>
                <c:pt idx="4589">
                  <c:v>104.63999938964844</c:v>
                </c:pt>
                <c:pt idx="4590">
                  <c:v>105.16999816894531</c:v>
                </c:pt>
                <c:pt idx="4591">
                  <c:v>105.12000274658203</c:v>
                </c:pt>
                <c:pt idx="4592">
                  <c:v>105.11000061035156</c:v>
                </c:pt>
                <c:pt idx="4593">
                  <c:v>104.93000030517578</c:v>
                </c:pt>
                <c:pt idx="4594">
                  <c:v>105.19999694824219</c:v>
                </c:pt>
                <c:pt idx="4595">
                  <c:v>104.76999664306641</c:v>
                </c:pt>
                <c:pt idx="4596">
                  <c:v>104.73000335693359</c:v>
                </c:pt>
                <c:pt idx="4597">
                  <c:v>105.44000244140625</c:v>
                </c:pt>
                <c:pt idx="4598">
                  <c:v>104.65000152587891</c:v>
                </c:pt>
                <c:pt idx="4599">
                  <c:v>105.01999664306641</c:v>
                </c:pt>
                <c:pt idx="4600">
                  <c:v>104.94999694824219</c:v>
                </c:pt>
                <c:pt idx="4601">
                  <c:v>105.12000274658203</c:v>
                </c:pt>
                <c:pt idx="4602">
                  <c:v>105.19999694824219</c:v>
                </c:pt>
                <c:pt idx="4603">
                  <c:v>104.73000335693359</c:v>
                </c:pt>
                <c:pt idx="4604">
                  <c:v>105.33999633789063</c:v>
                </c:pt>
                <c:pt idx="4605">
                  <c:v>104.76999664306641</c:v>
                </c:pt>
                <c:pt idx="4606">
                  <c:v>104.63999938964844</c:v>
                </c:pt>
                <c:pt idx="4607">
                  <c:v>105</c:v>
                </c:pt>
                <c:pt idx="4608">
                  <c:v>105</c:v>
                </c:pt>
                <c:pt idx="4609">
                  <c:v>105.01999664306641</c:v>
                </c:pt>
                <c:pt idx="4610">
                  <c:v>105.15000152587891</c:v>
                </c:pt>
                <c:pt idx="4611">
                  <c:v>104.80999755859375</c:v>
                </c:pt>
                <c:pt idx="4612">
                  <c:v>105.26999664306641</c:v>
                </c:pt>
                <c:pt idx="4613">
                  <c:v>104.83000183105469</c:v>
                </c:pt>
                <c:pt idx="4614">
                  <c:v>104.56999969482422</c:v>
                </c:pt>
                <c:pt idx="4615">
                  <c:v>105.19000244140625</c:v>
                </c:pt>
                <c:pt idx="4616">
                  <c:v>104.90000152587891</c:v>
                </c:pt>
                <c:pt idx="4617">
                  <c:v>105.18000030517578</c:v>
                </c:pt>
                <c:pt idx="4618">
                  <c:v>104.98000335693359</c:v>
                </c:pt>
                <c:pt idx="4619">
                  <c:v>105.36000061035156</c:v>
                </c:pt>
                <c:pt idx="4620">
                  <c:v>104.98999786376953</c:v>
                </c:pt>
                <c:pt idx="4621">
                  <c:v>105.47000122070313</c:v>
                </c:pt>
                <c:pt idx="4622">
                  <c:v>105.44000244140625</c:v>
                </c:pt>
                <c:pt idx="4623">
                  <c:v>105.15000152587891</c:v>
                </c:pt>
                <c:pt idx="4624">
                  <c:v>105.33999633789063</c:v>
                </c:pt>
                <c:pt idx="4625">
                  <c:v>105.13999938964844</c:v>
                </c:pt>
                <c:pt idx="4626">
                  <c:v>105.25</c:v>
                </c:pt>
                <c:pt idx="4627">
                  <c:v>105.23000335693359</c:v>
                </c:pt>
                <c:pt idx="4628">
                  <c:v>105.20999908447266</c:v>
                </c:pt>
                <c:pt idx="4629">
                  <c:v>105.38999938964844</c:v>
                </c:pt>
                <c:pt idx="4630">
                  <c:v>105.19000244140625</c:v>
                </c:pt>
                <c:pt idx="4631">
                  <c:v>105.51999664306641</c:v>
                </c:pt>
                <c:pt idx="4632">
                  <c:v>105.15000152587891</c:v>
                </c:pt>
                <c:pt idx="4633">
                  <c:v>105.08999633789063</c:v>
                </c:pt>
                <c:pt idx="4634">
                  <c:v>105.58000183105469</c:v>
                </c:pt>
                <c:pt idx="4635">
                  <c:v>105.18000030517578</c:v>
                </c:pt>
                <c:pt idx="4636">
                  <c:v>105.38999938964844</c:v>
                </c:pt>
                <c:pt idx="4637">
                  <c:v>105.44999694824219</c:v>
                </c:pt>
                <c:pt idx="4638">
                  <c:v>105.59999847412109</c:v>
                </c:pt>
                <c:pt idx="4639">
                  <c:v>105.62999725341797</c:v>
                </c:pt>
                <c:pt idx="4640">
                  <c:v>105.26000213623047</c:v>
                </c:pt>
                <c:pt idx="4641">
                  <c:v>105.73999786376953</c:v>
                </c:pt>
                <c:pt idx="4642">
                  <c:v>105.25</c:v>
                </c:pt>
                <c:pt idx="4643">
                  <c:v>105.33999633789063</c:v>
                </c:pt>
                <c:pt idx="4644">
                  <c:v>105.63999938964844</c:v>
                </c:pt>
                <c:pt idx="4645">
                  <c:v>105.56999969482422</c:v>
                </c:pt>
                <c:pt idx="4646">
                  <c:v>105.70999908447266</c:v>
                </c:pt>
                <c:pt idx="4647">
                  <c:v>105.37999725341797</c:v>
                </c:pt>
                <c:pt idx="4648">
                  <c:v>105.91000366210938</c:v>
                </c:pt>
                <c:pt idx="4649">
                  <c:v>105.41999816894531</c:v>
                </c:pt>
                <c:pt idx="4650">
                  <c:v>105.98999786376953</c:v>
                </c:pt>
                <c:pt idx="4651">
                  <c:v>105.45999908447266</c:v>
                </c:pt>
                <c:pt idx="4652">
                  <c:v>106.11000061035156</c:v>
                </c:pt>
                <c:pt idx="4653">
                  <c:v>105.43000030517578</c:v>
                </c:pt>
                <c:pt idx="4654">
                  <c:v>106.08999633789063</c:v>
                </c:pt>
                <c:pt idx="4655">
                  <c:v>105.91999816894531</c:v>
                </c:pt>
                <c:pt idx="4656">
                  <c:v>105.34999847412109</c:v>
                </c:pt>
                <c:pt idx="4657">
                  <c:v>105.84999847412109</c:v>
                </c:pt>
                <c:pt idx="4658">
                  <c:v>105.65000152587891</c:v>
                </c:pt>
                <c:pt idx="4659">
                  <c:v>105.80999755859375</c:v>
                </c:pt>
                <c:pt idx="4660">
                  <c:v>105.66999816894531</c:v>
                </c:pt>
                <c:pt idx="4661">
                  <c:v>105.48999786376953</c:v>
                </c:pt>
                <c:pt idx="4662">
                  <c:v>106.08000183105469</c:v>
                </c:pt>
                <c:pt idx="4663">
                  <c:v>105.51000213623047</c:v>
                </c:pt>
                <c:pt idx="4664">
                  <c:v>105.51000213623047</c:v>
                </c:pt>
                <c:pt idx="4665">
                  <c:v>105.62000274658203</c:v>
                </c:pt>
                <c:pt idx="4666">
                  <c:v>105.77999877929688</c:v>
                </c:pt>
                <c:pt idx="4667">
                  <c:v>105.91999816894531</c:v>
                </c:pt>
                <c:pt idx="4668">
                  <c:v>105.93000030517578</c:v>
                </c:pt>
                <c:pt idx="4669">
                  <c:v>105.41999816894531</c:v>
                </c:pt>
                <c:pt idx="4670">
                  <c:v>105.48999786376953</c:v>
                </c:pt>
                <c:pt idx="4671">
                  <c:v>106</c:v>
                </c:pt>
                <c:pt idx="4672">
                  <c:v>105.56999969482422</c:v>
                </c:pt>
                <c:pt idx="4673">
                  <c:v>105.87999725341797</c:v>
                </c:pt>
                <c:pt idx="4674">
                  <c:v>105.62000274658203</c:v>
                </c:pt>
                <c:pt idx="4675">
                  <c:v>105.97000122070313</c:v>
                </c:pt>
                <c:pt idx="4676">
                  <c:v>105.55000305175781</c:v>
                </c:pt>
                <c:pt idx="4677">
                  <c:v>105.33999633789063</c:v>
                </c:pt>
                <c:pt idx="4678">
                  <c:v>105.95999908447266</c:v>
                </c:pt>
                <c:pt idx="4679">
                  <c:v>105.43000030517578</c:v>
                </c:pt>
                <c:pt idx="4680">
                  <c:v>105.97000122070313</c:v>
                </c:pt>
                <c:pt idx="4681">
                  <c:v>105.77999877929688</c:v>
                </c:pt>
                <c:pt idx="4682">
                  <c:v>106.05999755859375</c:v>
                </c:pt>
                <c:pt idx="4683">
                  <c:v>106.26999664306641</c:v>
                </c:pt>
                <c:pt idx="4684">
                  <c:v>105.75</c:v>
                </c:pt>
                <c:pt idx="4685">
                  <c:v>106.36000061035156</c:v>
                </c:pt>
                <c:pt idx="4686">
                  <c:v>105.84999847412109</c:v>
                </c:pt>
                <c:pt idx="4687">
                  <c:v>105.98999786376953</c:v>
                </c:pt>
                <c:pt idx="4688">
                  <c:v>106.06999969482422</c:v>
                </c:pt>
                <c:pt idx="4689">
                  <c:v>105.80999755859375</c:v>
                </c:pt>
                <c:pt idx="4690">
                  <c:v>106.12000274658203</c:v>
                </c:pt>
                <c:pt idx="4691">
                  <c:v>105.75</c:v>
                </c:pt>
                <c:pt idx="4692">
                  <c:v>106.15000152587891</c:v>
                </c:pt>
                <c:pt idx="4693">
                  <c:v>106.08000183105469</c:v>
                </c:pt>
                <c:pt idx="4694">
                  <c:v>105.47000122070313</c:v>
                </c:pt>
                <c:pt idx="4695">
                  <c:v>106.04000091552734</c:v>
                </c:pt>
                <c:pt idx="4696">
                  <c:v>105.84999847412109</c:v>
                </c:pt>
                <c:pt idx="4697">
                  <c:v>106.09999847412109</c:v>
                </c:pt>
                <c:pt idx="4698">
                  <c:v>105.77999877929688</c:v>
                </c:pt>
                <c:pt idx="4699">
                  <c:v>105.80999755859375</c:v>
                </c:pt>
                <c:pt idx="4700">
                  <c:v>106.47000122070313</c:v>
                </c:pt>
                <c:pt idx="4701">
                  <c:v>105.79000091552734</c:v>
                </c:pt>
                <c:pt idx="4702">
                  <c:v>105.93000030517578</c:v>
                </c:pt>
                <c:pt idx="4703">
                  <c:v>106.02999877929688</c:v>
                </c:pt>
                <c:pt idx="4704">
                  <c:v>106.27999877929688</c:v>
                </c:pt>
                <c:pt idx="4705">
                  <c:v>105.97000122070313</c:v>
                </c:pt>
                <c:pt idx="4706">
                  <c:v>105.81999969482422</c:v>
                </c:pt>
                <c:pt idx="4707">
                  <c:v>106.47000122070313</c:v>
                </c:pt>
                <c:pt idx="4708">
                  <c:v>106.26999664306641</c:v>
                </c:pt>
                <c:pt idx="4709">
                  <c:v>105.80999755859375</c:v>
                </c:pt>
                <c:pt idx="4710">
                  <c:v>106.26999664306641</c:v>
                </c:pt>
                <c:pt idx="4711">
                  <c:v>105.84999847412109</c:v>
                </c:pt>
                <c:pt idx="4712">
                  <c:v>106.25</c:v>
                </c:pt>
                <c:pt idx="4713">
                  <c:v>106.61000061035156</c:v>
                </c:pt>
                <c:pt idx="4714">
                  <c:v>105.84999847412109</c:v>
                </c:pt>
                <c:pt idx="4715">
                  <c:v>106.36000061035156</c:v>
                </c:pt>
                <c:pt idx="4716">
                  <c:v>105.94000244140625</c:v>
                </c:pt>
                <c:pt idx="4717">
                  <c:v>106.15000152587891</c:v>
                </c:pt>
                <c:pt idx="4718">
                  <c:v>105.93000030517578</c:v>
                </c:pt>
                <c:pt idx="4719">
                  <c:v>106.33000183105469</c:v>
                </c:pt>
                <c:pt idx="4720">
                  <c:v>106.26000213623047</c:v>
                </c:pt>
                <c:pt idx="4721">
                  <c:v>105.70999908447266</c:v>
                </c:pt>
                <c:pt idx="4722">
                  <c:v>106.33999633789063</c:v>
                </c:pt>
                <c:pt idx="4723">
                  <c:v>106.26999664306641</c:v>
                </c:pt>
                <c:pt idx="4724">
                  <c:v>106.41999816894531</c:v>
                </c:pt>
                <c:pt idx="4725">
                  <c:v>106.09999847412109</c:v>
                </c:pt>
                <c:pt idx="4726">
                  <c:v>106.01999664306641</c:v>
                </c:pt>
                <c:pt idx="4727">
                  <c:v>106.51999664306641</c:v>
                </c:pt>
                <c:pt idx="4728">
                  <c:v>105.93000030517578</c:v>
                </c:pt>
                <c:pt idx="4729">
                  <c:v>106.29000091552734</c:v>
                </c:pt>
                <c:pt idx="4730">
                  <c:v>106.16999816894531</c:v>
                </c:pt>
                <c:pt idx="4731">
                  <c:v>106.16999816894531</c:v>
                </c:pt>
                <c:pt idx="4732">
                  <c:v>106.04000091552734</c:v>
                </c:pt>
                <c:pt idx="4733">
                  <c:v>105.81999969482422</c:v>
                </c:pt>
                <c:pt idx="4734">
                  <c:v>106.40000152587891</c:v>
                </c:pt>
                <c:pt idx="4735">
                  <c:v>105.86000061035156</c:v>
                </c:pt>
                <c:pt idx="4736">
                  <c:v>106.58000183105469</c:v>
                </c:pt>
                <c:pt idx="4737">
                  <c:v>106.19999694824219</c:v>
                </c:pt>
                <c:pt idx="4738">
                  <c:v>106.01000213623047</c:v>
                </c:pt>
                <c:pt idx="4739">
                  <c:v>106.12999725341797</c:v>
                </c:pt>
                <c:pt idx="4740">
                  <c:v>105.93000030517578</c:v>
                </c:pt>
                <c:pt idx="4741">
                  <c:v>106.37000274658203</c:v>
                </c:pt>
                <c:pt idx="4742">
                  <c:v>105.87000274658203</c:v>
                </c:pt>
                <c:pt idx="4743">
                  <c:v>106.16000366210938</c:v>
                </c:pt>
                <c:pt idx="4744">
                  <c:v>106.52999877929688</c:v>
                </c:pt>
                <c:pt idx="4745">
                  <c:v>106.08000183105469</c:v>
                </c:pt>
                <c:pt idx="4746">
                  <c:v>106.30000305175781</c:v>
                </c:pt>
                <c:pt idx="4747">
                  <c:v>106.01000213623047</c:v>
                </c:pt>
                <c:pt idx="4748">
                  <c:v>106.38999938964844</c:v>
                </c:pt>
                <c:pt idx="4749">
                  <c:v>106.08000183105469</c:v>
                </c:pt>
                <c:pt idx="4750">
                  <c:v>106.16999816894531</c:v>
                </c:pt>
                <c:pt idx="4751">
                  <c:v>106.01999664306641</c:v>
                </c:pt>
                <c:pt idx="4752">
                  <c:v>106.37999725341797</c:v>
                </c:pt>
                <c:pt idx="4753">
                  <c:v>105.94999694824219</c:v>
                </c:pt>
                <c:pt idx="4754">
                  <c:v>105.84999847412109</c:v>
                </c:pt>
                <c:pt idx="4755">
                  <c:v>106.29000091552734</c:v>
                </c:pt>
                <c:pt idx="4756">
                  <c:v>106.01000213623047</c:v>
                </c:pt>
                <c:pt idx="4757">
                  <c:v>106.16000366210938</c:v>
                </c:pt>
                <c:pt idx="4758">
                  <c:v>106.08000183105469</c:v>
                </c:pt>
                <c:pt idx="4759">
                  <c:v>106.37000274658203</c:v>
                </c:pt>
                <c:pt idx="4760">
                  <c:v>106</c:v>
                </c:pt>
                <c:pt idx="4761">
                  <c:v>106.02999877929688</c:v>
                </c:pt>
                <c:pt idx="4762">
                  <c:v>106.52999877929688</c:v>
                </c:pt>
                <c:pt idx="4763">
                  <c:v>106.25</c:v>
                </c:pt>
                <c:pt idx="4764">
                  <c:v>106.30000305175781</c:v>
                </c:pt>
                <c:pt idx="4765">
                  <c:v>106.08999633789063</c:v>
                </c:pt>
                <c:pt idx="4766">
                  <c:v>106.48000335693359</c:v>
                </c:pt>
                <c:pt idx="4767">
                  <c:v>106</c:v>
                </c:pt>
                <c:pt idx="4768">
                  <c:v>106.06999969482422</c:v>
                </c:pt>
                <c:pt idx="4769">
                  <c:v>106.55999755859375</c:v>
                </c:pt>
                <c:pt idx="4770">
                  <c:v>106.16000366210938</c:v>
                </c:pt>
                <c:pt idx="4771">
                  <c:v>106.62999725341797</c:v>
                </c:pt>
                <c:pt idx="4772">
                  <c:v>106.58999633789063</c:v>
                </c:pt>
                <c:pt idx="4773">
                  <c:v>106.22000122070313</c:v>
                </c:pt>
                <c:pt idx="4774">
                  <c:v>106.69999694824219</c:v>
                </c:pt>
                <c:pt idx="4775">
                  <c:v>106.41000366210938</c:v>
                </c:pt>
                <c:pt idx="4776">
                  <c:v>106.77999877929688</c:v>
                </c:pt>
                <c:pt idx="4777">
                  <c:v>106.30999755859375</c:v>
                </c:pt>
                <c:pt idx="4778">
                  <c:v>106.66000366210938</c:v>
                </c:pt>
                <c:pt idx="4779">
                  <c:v>106.80000305175781</c:v>
                </c:pt>
                <c:pt idx="4780">
                  <c:v>106.12999725341797</c:v>
                </c:pt>
                <c:pt idx="4781">
                  <c:v>106.15000152587891</c:v>
                </c:pt>
                <c:pt idx="4782">
                  <c:v>106.01000213623047</c:v>
                </c:pt>
                <c:pt idx="4783">
                  <c:v>106.37999725341797</c:v>
                </c:pt>
                <c:pt idx="4784">
                  <c:v>105.88999938964844</c:v>
                </c:pt>
                <c:pt idx="4785">
                  <c:v>106.44000244140625</c:v>
                </c:pt>
                <c:pt idx="4786">
                  <c:v>106.44999694824219</c:v>
                </c:pt>
                <c:pt idx="4787">
                  <c:v>106.31999969482422</c:v>
                </c:pt>
                <c:pt idx="4788">
                  <c:v>106.54000091552734</c:v>
                </c:pt>
                <c:pt idx="4789">
                  <c:v>106.52999877929688</c:v>
                </c:pt>
                <c:pt idx="4790">
                  <c:v>106.80000305175781</c:v>
                </c:pt>
                <c:pt idx="4791">
                  <c:v>106.25</c:v>
                </c:pt>
                <c:pt idx="4792">
                  <c:v>106.79000091552734</c:v>
                </c:pt>
                <c:pt idx="4793">
                  <c:v>106.52999877929688</c:v>
                </c:pt>
                <c:pt idx="4794">
                  <c:v>106.23000335693359</c:v>
                </c:pt>
                <c:pt idx="4795">
                  <c:v>106.37999725341797</c:v>
                </c:pt>
                <c:pt idx="4796">
                  <c:v>106.30000305175781</c:v>
                </c:pt>
                <c:pt idx="4797">
                  <c:v>106.37000274658203</c:v>
                </c:pt>
                <c:pt idx="4798">
                  <c:v>106</c:v>
                </c:pt>
                <c:pt idx="4799">
                  <c:v>106.56999969482422</c:v>
                </c:pt>
                <c:pt idx="4800">
                  <c:v>106.68000030517578</c:v>
                </c:pt>
                <c:pt idx="4801">
                  <c:v>106.36000061035156</c:v>
                </c:pt>
                <c:pt idx="4802">
                  <c:v>106.54000091552734</c:v>
                </c:pt>
                <c:pt idx="4803">
                  <c:v>106.16999816894531</c:v>
                </c:pt>
                <c:pt idx="4804">
                  <c:v>106.72000122070313</c:v>
                </c:pt>
                <c:pt idx="4805">
                  <c:v>106.02999877929688</c:v>
                </c:pt>
                <c:pt idx="4806">
                  <c:v>106</c:v>
                </c:pt>
                <c:pt idx="4807">
                  <c:v>106.41000366210938</c:v>
                </c:pt>
                <c:pt idx="4808">
                  <c:v>106.19000244140625</c:v>
                </c:pt>
                <c:pt idx="4809">
                  <c:v>106.33999633789063</c:v>
                </c:pt>
                <c:pt idx="4810">
                  <c:v>106.5</c:v>
                </c:pt>
                <c:pt idx="4811">
                  <c:v>106.26999664306641</c:v>
                </c:pt>
                <c:pt idx="4812">
                  <c:v>106.55000305175781</c:v>
                </c:pt>
                <c:pt idx="4813">
                  <c:v>106.22000122070313</c:v>
                </c:pt>
                <c:pt idx="4814">
                  <c:v>106.51000213623047</c:v>
                </c:pt>
                <c:pt idx="4815">
                  <c:v>106.5</c:v>
                </c:pt>
                <c:pt idx="4816">
                  <c:v>106.09999847412109</c:v>
                </c:pt>
                <c:pt idx="4817">
                  <c:v>106.51999664306641</c:v>
                </c:pt>
                <c:pt idx="4818">
                  <c:v>106.51000213623047</c:v>
                </c:pt>
                <c:pt idx="4819">
                  <c:v>105.91000366210938</c:v>
                </c:pt>
                <c:pt idx="4820">
                  <c:v>106.38999938964844</c:v>
                </c:pt>
                <c:pt idx="4821">
                  <c:v>106.23000335693359</c:v>
                </c:pt>
                <c:pt idx="4822">
                  <c:v>106.47000122070313</c:v>
                </c:pt>
                <c:pt idx="4823">
                  <c:v>106.13999938964844</c:v>
                </c:pt>
                <c:pt idx="4824">
                  <c:v>106.5</c:v>
                </c:pt>
                <c:pt idx="4825">
                  <c:v>106.73999786376953</c:v>
                </c:pt>
                <c:pt idx="4826">
                  <c:v>106.08000183105469</c:v>
                </c:pt>
                <c:pt idx="4827">
                  <c:v>106.05000305175781</c:v>
                </c:pt>
                <c:pt idx="4828">
                  <c:v>106.48999786376953</c:v>
                </c:pt>
                <c:pt idx="4829">
                  <c:v>105.83000183105469</c:v>
                </c:pt>
                <c:pt idx="4830">
                  <c:v>106.40000152587891</c:v>
                </c:pt>
                <c:pt idx="4831">
                  <c:v>106.20999908447266</c:v>
                </c:pt>
                <c:pt idx="4832">
                  <c:v>106.56999969482422</c:v>
                </c:pt>
                <c:pt idx="4833">
                  <c:v>106.08999633789063</c:v>
                </c:pt>
                <c:pt idx="4834">
                  <c:v>106.44000244140625</c:v>
                </c:pt>
                <c:pt idx="4835">
                  <c:v>105.98000335693359</c:v>
                </c:pt>
                <c:pt idx="4836">
                  <c:v>106.54000091552734</c:v>
                </c:pt>
                <c:pt idx="4837">
                  <c:v>106.48000335693359</c:v>
                </c:pt>
                <c:pt idx="4838">
                  <c:v>105.84999847412109</c:v>
                </c:pt>
                <c:pt idx="4839">
                  <c:v>106.12999725341797</c:v>
                </c:pt>
                <c:pt idx="4840">
                  <c:v>105.97000122070313</c:v>
                </c:pt>
                <c:pt idx="4841">
                  <c:v>106.29000091552734</c:v>
                </c:pt>
                <c:pt idx="4842">
                  <c:v>105.80000305175781</c:v>
                </c:pt>
                <c:pt idx="4843">
                  <c:v>106.01999664306641</c:v>
                </c:pt>
                <c:pt idx="4844">
                  <c:v>106.45999908447266</c:v>
                </c:pt>
                <c:pt idx="4845">
                  <c:v>106.26999664306641</c:v>
                </c:pt>
                <c:pt idx="4846">
                  <c:v>106.06999969482422</c:v>
                </c:pt>
                <c:pt idx="4847">
                  <c:v>106.27999877929688</c:v>
                </c:pt>
                <c:pt idx="4848">
                  <c:v>105.95999908447266</c:v>
                </c:pt>
                <c:pt idx="4849">
                  <c:v>106.34999847412109</c:v>
                </c:pt>
                <c:pt idx="4850">
                  <c:v>106.33999633789063</c:v>
                </c:pt>
                <c:pt idx="4851">
                  <c:v>106.05999755859375</c:v>
                </c:pt>
                <c:pt idx="4852">
                  <c:v>106.43000030517578</c:v>
                </c:pt>
                <c:pt idx="4853">
                  <c:v>105.88999938964844</c:v>
                </c:pt>
                <c:pt idx="4854">
                  <c:v>106.25</c:v>
                </c:pt>
                <c:pt idx="4855">
                  <c:v>105.80000305175781</c:v>
                </c:pt>
                <c:pt idx="4856">
                  <c:v>105.86000061035156</c:v>
                </c:pt>
                <c:pt idx="4857">
                  <c:v>106.30999755859375</c:v>
                </c:pt>
                <c:pt idx="4858">
                  <c:v>105.73000335693359</c:v>
                </c:pt>
                <c:pt idx="4859">
                  <c:v>106.05000305175781</c:v>
                </c:pt>
                <c:pt idx="4860">
                  <c:v>105.94999694824219</c:v>
                </c:pt>
                <c:pt idx="4861">
                  <c:v>106.22000122070313</c:v>
                </c:pt>
                <c:pt idx="4862">
                  <c:v>105.76999664306641</c:v>
                </c:pt>
                <c:pt idx="4863">
                  <c:v>105.83000183105469</c:v>
                </c:pt>
                <c:pt idx="4864">
                  <c:v>106.38999938964844</c:v>
                </c:pt>
                <c:pt idx="4865">
                  <c:v>106.01999664306641</c:v>
                </c:pt>
                <c:pt idx="4866">
                  <c:v>106.13999938964844</c:v>
                </c:pt>
                <c:pt idx="4867">
                  <c:v>105.86000061035156</c:v>
                </c:pt>
                <c:pt idx="4868">
                  <c:v>106.33000183105469</c:v>
                </c:pt>
                <c:pt idx="4869">
                  <c:v>106.16999816894531</c:v>
                </c:pt>
                <c:pt idx="4870">
                  <c:v>105.65000152587891</c:v>
                </c:pt>
                <c:pt idx="4871">
                  <c:v>106.23999786376953</c:v>
                </c:pt>
                <c:pt idx="4872">
                  <c:v>106.13999938964844</c:v>
                </c:pt>
                <c:pt idx="4873">
                  <c:v>106.11000061035156</c:v>
                </c:pt>
                <c:pt idx="4874">
                  <c:v>105.88999938964844</c:v>
                </c:pt>
                <c:pt idx="4875">
                  <c:v>105.66000366210938</c:v>
                </c:pt>
                <c:pt idx="4876">
                  <c:v>106.47000122070313</c:v>
                </c:pt>
                <c:pt idx="4877">
                  <c:v>105.80000305175781</c:v>
                </c:pt>
                <c:pt idx="4878">
                  <c:v>105.83999633789063</c:v>
                </c:pt>
                <c:pt idx="4879">
                  <c:v>105.97000122070313</c:v>
                </c:pt>
                <c:pt idx="4880">
                  <c:v>106.09999847412109</c:v>
                </c:pt>
                <c:pt idx="4881">
                  <c:v>105.94999694824219</c:v>
                </c:pt>
                <c:pt idx="4882">
                  <c:v>105.63999938964844</c:v>
                </c:pt>
                <c:pt idx="4883">
                  <c:v>106.12000274658203</c:v>
                </c:pt>
                <c:pt idx="4884">
                  <c:v>105.62000274658203</c:v>
                </c:pt>
                <c:pt idx="4885">
                  <c:v>106.08999633789063</c:v>
                </c:pt>
                <c:pt idx="4886">
                  <c:v>106.37999725341797</c:v>
                </c:pt>
                <c:pt idx="4887">
                  <c:v>106.08999633789063</c:v>
                </c:pt>
                <c:pt idx="4888">
                  <c:v>106.30000305175781</c:v>
                </c:pt>
                <c:pt idx="4889">
                  <c:v>105.75</c:v>
                </c:pt>
                <c:pt idx="4890">
                  <c:v>106.15000152587891</c:v>
                </c:pt>
                <c:pt idx="4891">
                  <c:v>106.12999725341797</c:v>
                </c:pt>
                <c:pt idx="4892">
                  <c:v>105.98999786376953</c:v>
                </c:pt>
                <c:pt idx="4893">
                  <c:v>106.01000213623047</c:v>
                </c:pt>
                <c:pt idx="4894">
                  <c:v>105.91999816894531</c:v>
                </c:pt>
                <c:pt idx="4895">
                  <c:v>106.16000366210938</c:v>
                </c:pt>
                <c:pt idx="4896">
                  <c:v>105.70999908447266</c:v>
                </c:pt>
                <c:pt idx="4897">
                  <c:v>106.26999664306641</c:v>
                </c:pt>
                <c:pt idx="4898">
                  <c:v>106.41999816894531</c:v>
                </c:pt>
                <c:pt idx="4899">
                  <c:v>105.73000335693359</c:v>
                </c:pt>
                <c:pt idx="4900">
                  <c:v>106.05999755859375</c:v>
                </c:pt>
                <c:pt idx="4901">
                  <c:v>105.97000122070313</c:v>
                </c:pt>
                <c:pt idx="4902">
                  <c:v>105.94000244140625</c:v>
                </c:pt>
                <c:pt idx="4903">
                  <c:v>105.81999969482422</c:v>
                </c:pt>
                <c:pt idx="4904">
                  <c:v>105.58000183105469</c:v>
                </c:pt>
                <c:pt idx="4905">
                  <c:v>105.86000061035156</c:v>
                </c:pt>
                <c:pt idx="4906">
                  <c:v>105.62999725341797</c:v>
                </c:pt>
                <c:pt idx="4907">
                  <c:v>106.36000061035156</c:v>
                </c:pt>
                <c:pt idx="4908">
                  <c:v>105.73999786376953</c:v>
                </c:pt>
                <c:pt idx="4909">
                  <c:v>105.95999908447266</c:v>
                </c:pt>
                <c:pt idx="4910">
                  <c:v>106.16000366210938</c:v>
                </c:pt>
                <c:pt idx="4911">
                  <c:v>106.12999725341797</c:v>
                </c:pt>
                <c:pt idx="4912">
                  <c:v>106.08000183105469</c:v>
                </c:pt>
                <c:pt idx="4913">
                  <c:v>105.91999816894531</c:v>
                </c:pt>
                <c:pt idx="4914">
                  <c:v>106.36000061035156</c:v>
                </c:pt>
                <c:pt idx="4915">
                  <c:v>105.69999694824219</c:v>
                </c:pt>
                <c:pt idx="4916">
                  <c:v>106.04000091552734</c:v>
                </c:pt>
                <c:pt idx="4917">
                  <c:v>106.29000091552734</c:v>
                </c:pt>
                <c:pt idx="4918">
                  <c:v>106.22000122070313</c:v>
                </c:pt>
                <c:pt idx="4919">
                  <c:v>106.43000030517578</c:v>
                </c:pt>
                <c:pt idx="4920">
                  <c:v>105.88999938964844</c:v>
                </c:pt>
                <c:pt idx="4921">
                  <c:v>106.55000305175781</c:v>
                </c:pt>
                <c:pt idx="4922">
                  <c:v>105.94999694824219</c:v>
                </c:pt>
                <c:pt idx="4923">
                  <c:v>105.94000244140625</c:v>
                </c:pt>
                <c:pt idx="4924">
                  <c:v>106.05999755859375</c:v>
                </c:pt>
                <c:pt idx="4925">
                  <c:v>106.06999969482422</c:v>
                </c:pt>
                <c:pt idx="4926">
                  <c:v>105.83000183105469</c:v>
                </c:pt>
                <c:pt idx="4927">
                  <c:v>105.65000152587891</c:v>
                </c:pt>
                <c:pt idx="4928">
                  <c:v>106.37000274658203</c:v>
                </c:pt>
                <c:pt idx="4929">
                  <c:v>105.94000244140625</c:v>
                </c:pt>
                <c:pt idx="4930">
                  <c:v>106.38999938964844</c:v>
                </c:pt>
                <c:pt idx="4931">
                  <c:v>105.94000244140625</c:v>
                </c:pt>
                <c:pt idx="4932">
                  <c:v>106.19999694824219</c:v>
                </c:pt>
                <c:pt idx="4933">
                  <c:v>106.20999908447266</c:v>
                </c:pt>
                <c:pt idx="4934">
                  <c:v>106.37999725341797</c:v>
                </c:pt>
                <c:pt idx="4935">
                  <c:v>106.62000274658203</c:v>
                </c:pt>
                <c:pt idx="4936">
                  <c:v>105.98000335693359</c:v>
                </c:pt>
                <c:pt idx="4937">
                  <c:v>106.37000274658203</c:v>
                </c:pt>
                <c:pt idx="4938">
                  <c:v>105.72000122070313</c:v>
                </c:pt>
                <c:pt idx="4939">
                  <c:v>106.34999847412109</c:v>
                </c:pt>
                <c:pt idx="4940">
                  <c:v>106</c:v>
                </c:pt>
                <c:pt idx="4941">
                  <c:v>106.44000244140625</c:v>
                </c:pt>
                <c:pt idx="4942">
                  <c:v>106.37000274658203</c:v>
                </c:pt>
                <c:pt idx="4943">
                  <c:v>106.01999664306641</c:v>
                </c:pt>
                <c:pt idx="4944">
                  <c:v>106.51999664306641</c:v>
                </c:pt>
                <c:pt idx="4945">
                  <c:v>106.09999847412109</c:v>
                </c:pt>
                <c:pt idx="4946">
                  <c:v>106.40000152587891</c:v>
                </c:pt>
                <c:pt idx="4947">
                  <c:v>105.84999847412109</c:v>
                </c:pt>
                <c:pt idx="4948">
                  <c:v>106.41999816894531</c:v>
                </c:pt>
                <c:pt idx="4949">
                  <c:v>105.79000091552734</c:v>
                </c:pt>
                <c:pt idx="4950">
                  <c:v>105.77999877929688</c:v>
                </c:pt>
                <c:pt idx="4951">
                  <c:v>106.19000244140625</c:v>
                </c:pt>
                <c:pt idx="4952">
                  <c:v>105.90000152587891</c:v>
                </c:pt>
                <c:pt idx="4953">
                  <c:v>106.33000183105469</c:v>
                </c:pt>
                <c:pt idx="4954">
                  <c:v>105.80000305175781</c:v>
                </c:pt>
                <c:pt idx="4955">
                  <c:v>106.26999664306641</c:v>
                </c:pt>
                <c:pt idx="4956">
                  <c:v>106.48999786376953</c:v>
                </c:pt>
                <c:pt idx="4957">
                  <c:v>106.01999664306641</c:v>
                </c:pt>
                <c:pt idx="4958">
                  <c:v>106.36000061035156</c:v>
                </c:pt>
                <c:pt idx="4959">
                  <c:v>106.16000366210938</c:v>
                </c:pt>
                <c:pt idx="4960">
                  <c:v>106.44999694824219</c:v>
                </c:pt>
                <c:pt idx="4961">
                  <c:v>105.94000244140625</c:v>
                </c:pt>
                <c:pt idx="4962">
                  <c:v>106.48999786376953</c:v>
                </c:pt>
                <c:pt idx="4963">
                  <c:v>106.20999908447266</c:v>
                </c:pt>
                <c:pt idx="4964">
                  <c:v>105.94000244140625</c:v>
                </c:pt>
                <c:pt idx="4965">
                  <c:v>106.08000183105469</c:v>
                </c:pt>
                <c:pt idx="4966">
                  <c:v>105.79000091552734</c:v>
                </c:pt>
                <c:pt idx="4967">
                  <c:v>106.23000335693359</c:v>
                </c:pt>
                <c:pt idx="4968">
                  <c:v>105.80000305175781</c:v>
                </c:pt>
                <c:pt idx="4969">
                  <c:v>106.33000183105469</c:v>
                </c:pt>
                <c:pt idx="4970">
                  <c:v>106.38999938964844</c:v>
                </c:pt>
                <c:pt idx="4971">
                  <c:v>106.20999908447266</c:v>
                </c:pt>
                <c:pt idx="4972">
                  <c:v>106.22000122070313</c:v>
                </c:pt>
                <c:pt idx="4973">
                  <c:v>105.94000244140625</c:v>
                </c:pt>
                <c:pt idx="4974">
                  <c:v>106.55000305175781</c:v>
                </c:pt>
                <c:pt idx="4975">
                  <c:v>105.94999694824219</c:v>
                </c:pt>
                <c:pt idx="4976">
                  <c:v>105.87999725341797</c:v>
                </c:pt>
                <c:pt idx="4977">
                  <c:v>106.15000152587891</c:v>
                </c:pt>
                <c:pt idx="4978">
                  <c:v>106.18000030517578</c:v>
                </c:pt>
                <c:pt idx="4979">
                  <c:v>106.37999725341797</c:v>
                </c:pt>
                <c:pt idx="4980">
                  <c:v>105.98000335693359</c:v>
                </c:pt>
                <c:pt idx="4981">
                  <c:v>106.44000244140625</c:v>
                </c:pt>
                <c:pt idx="4982">
                  <c:v>106.25</c:v>
                </c:pt>
                <c:pt idx="4983">
                  <c:v>106.13999938964844</c:v>
                </c:pt>
                <c:pt idx="4984">
                  <c:v>106.23999786376953</c:v>
                </c:pt>
                <c:pt idx="4985">
                  <c:v>106.33000183105469</c:v>
                </c:pt>
                <c:pt idx="4986">
                  <c:v>106.52999877929688</c:v>
                </c:pt>
                <c:pt idx="4987">
                  <c:v>106.05999755859375</c:v>
                </c:pt>
                <c:pt idx="4988">
                  <c:v>106.37999725341797</c:v>
                </c:pt>
                <c:pt idx="4989">
                  <c:v>105.81999969482422</c:v>
                </c:pt>
                <c:pt idx="4990">
                  <c:v>105.94999694824219</c:v>
                </c:pt>
                <c:pt idx="4991">
                  <c:v>106.18000030517578</c:v>
                </c:pt>
                <c:pt idx="4992">
                  <c:v>106.31999969482422</c:v>
                </c:pt>
                <c:pt idx="4993">
                  <c:v>106.51000213623047</c:v>
                </c:pt>
                <c:pt idx="4994">
                  <c:v>106.05000305175781</c:v>
                </c:pt>
                <c:pt idx="4995">
                  <c:v>106.56999969482422</c:v>
                </c:pt>
                <c:pt idx="4996">
                  <c:v>106.26000213623047</c:v>
                </c:pt>
                <c:pt idx="4997">
                  <c:v>106.25</c:v>
                </c:pt>
                <c:pt idx="4998">
                  <c:v>106.12999725341797</c:v>
                </c:pt>
                <c:pt idx="4999">
                  <c:v>106.62000274658203</c:v>
                </c:pt>
                <c:pt idx="5000">
                  <c:v>106.47000122070313</c:v>
                </c:pt>
                <c:pt idx="5001">
                  <c:v>105.91999816894531</c:v>
                </c:pt>
                <c:pt idx="5002">
                  <c:v>106.48000335693359</c:v>
                </c:pt>
                <c:pt idx="5003">
                  <c:v>106.40000152587891</c:v>
                </c:pt>
                <c:pt idx="5004">
                  <c:v>106.43000030517578</c:v>
                </c:pt>
                <c:pt idx="5005">
                  <c:v>106.08000183105469</c:v>
                </c:pt>
                <c:pt idx="5006">
                  <c:v>106.48000335693359</c:v>
                </c:pt>
                <c:pt idx="5007">
                  <c:v>105.88999938964844</c:v>
                </c:pt>
                <c:pt idx="5008">
                  <c:v>106.18000030517578</c:v>
                </c:pt>
                <c:pt idx="5009">
                  <c:v>106.66999816894531</c:v>
                </c:pt>
                <c:pt idx="5010">
                  <c:v>106.29000091552734</c:v>
                </c:pt>
                <c:pt idx="5011">
                  <c:v>106.54000091552734</c:v>
                </c:pt>
                <c:pt idx="5012">
                  <c:v>106.05999755859375</c:v>
                </c:pt>
                <c:pt idx="5013">
                  <c:v>106.65000152587891</c:v>
                </c:pt>
                <c:pt idx="5014">
                  <c:v>106.51000213623047</c:v>
                </c:pt>
                <c:pt idx="5015">
                  <c:v>106</c:v>
                </c:pt>
                <c:pt idx="5016">
                  <c:v>106.33000183105469</c:v>
                </c:pt>
                <c:pt idx="5017">
                  <c:v>106.16000366210938</c:v>
                </c:pt>
                <c:pt idx="5018">
                  <c:v>106.51000213623047</c:v>
                </c:pt>
                <c:pt idx="5019">
                  <c:v>106.01000213623047</c:v>
                </c:pt>
                <c:pt idx="5020">
                  <c:v>106.55999755859375</c:v>
                </c:pt>
                <c:pt idx="5021">
                  <c:v>106.62000274658203</c:v>
                </c:pt>
                <c:pt idx="5022">
                  <c:v>106.34999847412109</c:v>
                </c:pt>
                <c:pt idx="5023">
                  <c:v>106.26000213623047</c:v>
                </c:pt>
                <c:pt idx="5024">
                  <c:v>106.01999664306641</c:v>
                </c:pt>
                <c:pt idx="5025">
                  <c:v>106.63999938964844</c:v>
                </c:pt>
                <c:pt idx="5026">
                  <c:v>106.08999633789063</c:v>
                </c:pt>
                <c:pt idx="5027">
                  <c:v>106.37999725341797</c:v>
                </c:pt>
                <c:pt idx="5028">
                  <c:v>106.18000030517578</c:v>
                </c:pt>
                <c:pt idx="5029">
                  <c:v>106.41999816894531</c:v>
                </c:pt>
                <c:pt idx="5030">
                  <c:v>106.06999969482422</c:v>
                </c:pt>
                <c:pt idx="5031">
                  <c:v>106.44000244140625</c:v>
                </c:pt>
                <c:pt idx="5032">
                  <c:v>106.43000030517578</c:v>
                </c:pt>
                <c:pt idx="5033">
                  <c:v>106.01000213623047</c:v>
                </c:pt>
                <c:pt idx="5034">
                  <c:v>106.54000091552734</c:v>
                </c:pt>
                <c:pt idx="5035">
                  <c:v>105.94000244140625</c:v>
                </c:pt>
                <c:pt idx="5036">
                  <c:v>106.33999633789063</c:v>
                </c:pt>
                <c:pt idx="5037">
                  <c:v>105.90000152587891</c:v>
                </c:pt>
                <c:pt idx="5038">
                  <c:v>106.62999725341797</c:v>
                </c:pt>
                <c:pt idx="5039">
                  <c:v>106.44000244140625</c:v>
                </c:pt>
                <c:pt idx="5040">
                  <c:v>105.97000122070313</c:v>
                </c:pt>
                <c:pt idx="5041">
                  <c:v>106.16999816894531</c:v>
                </c:pt>
                <c:pt idx="5042">
                  <c:v>106.19000244140625</c:v>
                </c:pt>
                <c:pt idx="5043">
                  <c:v>106.51999664306641</c:v>
                </c:pt>
                <c:pt idx="5044">
                  <c:v>105.83000183105469</c:v>
                </c:pt>
                <c:pt idx="5045">
                  <c:v>106.48999786376953</c:v>
                </c:pt>
                <c:pt idx="5046">
                  <c:v>105.79000091552734</c:v>
                </c:pt>
                <c:pt idx="5047">
                  <c:v>106.25</c:v>
                </c:pt>
                <c:pt idx="5048">
                  <c:v>106.47000122070313</c:v>
                </c:pt>
                <c:pt idx="5049">
                  <c:v>106.45999908447266</c:v>
                </c:pt>
                <c:pt idx="5050">
                  <c:v>106.72000122070313</c:v>
                </c:pt>
                <c:pt idx="5051">
                  <c:v>106.01999664306641</c:v>
                </c:pt>
                <c:pt idx="5052">
                  <c:v>106.68000030517578</c:v>
                </c:pt>
                <c:pt idx="5053">
                  <c:v>106.01999664306641</c:v>
                </c:pt>
                <c:pt idx="5054">
                  <c:v>106.12000274658203</c:v>
                </c:pt>
                <c:pt idx="5055">
                  <c:v>106.09999847412109</c:v>
                </c:pt>
                <c:pt idx="5056">
                  <c:v>106.33999633789063</c:v>
                </c:pt>
                <c:pt idx="5057">
                  <c:v>106.45999908447266</c:v>
                </c:pt>
                <c:pt idx="5058">
                  <c:v>105.73999786376953</c:v>
                </c:pt>
                <c:pt idx="5059">
                  <c:v>106.30999755859375</c:v>
                </c:pt>
                <c:pt idx="5060">
                  <c:v>106.47000122070313</c:v>
                </c:pt>
                <c:pt idx="5061">
                  <c:v>106.23999786376953</c:v>
                </c:pt>
                <c:pt idx="5062">
                  <c:v>106.19999694824219</c:v>
                </c:pt>
                <c:pt idx="5063">
                  <c:v>105.98999786376953</c:v>
                </c:pt>
                <c:pt idx="5064">
                  <c:v>106.51000213623047</c:v>
                </c:pt>
                <c:pt idx="5065">
                  <c:v>105.98000335693359</c:v>
                </c:pt>
                <c:pt idx="5066">
                  <c:v>105.98999786376953</c:v>
                </c:pt>
                <c:pt idx="5067">
                  <c:v>106.30999755859375</c:v>
                </c:pt>
                <c:pt idx="5068">
                  <c:v>106.38999938964844</c:v>
                </c:pt>
                <c:pt idx="5069">
                  <c:v>106.18000030517578</c:v>
                </c:pt>
                <c:pt idx="5070">
                  <c:v>106.12000274658203</c:v>
                </c:pt>
                <c:pt idx="5071">
                  <c:v>106.52999877929688</c:v>
                </c:pt>
                <c:pt idx="5072">
                  <c:v>106.13999938964844</c:v>
                </c:pt>
                <c:pt idx="5073">
                  <c:v>106.34999847412109</c:v>
                </c:pt>
                <c:pt idx="5074">
                  <c:v>106.33999633789063</c:v>
                </c:pt>
                <c:pt idx="5075">
                  <c:v>106.58999633789063</c:v>
                </c:pt>
                <c:pt idx="5076">
                  <c:v>106.69000244140625</c:v>
                </c:pt>
                <c:pt idx="5077">
                  <c:v>106.22000122070313</c:v>
                </c:pt>
                <c:pt idx="5078">
                  <c:v>106.62999725341797</c:v>
                </c:pt>
                <c:pt idx="5079">
                  <c:v>106.51999664306641</c:v>
                </c:pt>
                <c:pt idx="5080">
                  <c:v>106.51000213623047</c:v>
                </c:pt>
                <c:pt idx="5081">
                  <c:v>106.75</c:v>
                </c:pt>
                <c:pt idx="5082">
                  <c:v>106.37000274658203</c:v>
                </c:pt>
                <c:pt idx="5083">
                  <c:v>106.81999969482422</c:v>
                </c:pt>
                <c:pt idx="5084">
                  <c:v>106.26999664306641</c:v>
                </c:pt>
                <c:pt idx="5085">
                  <c:v>106.97000122070313</c:v>
                </c:pt>
                <c:pt idx="5086">
                  <c:v>106.56999969482422</c:v>
                </c:pt>
                <c:pt idx="5087">
                  <c:v>106.33999633789063</c:v>
                </c:pt>
                <c:pt idx="5088">
                  <c:v>106.36000061035156</c:v>
                </c:pt>
                <c:pt idx="5089">
                  <c:v>106.16999816894531</c:v>
                </c:pt>
                <c:pt idx="5090">
                  <c:v>106.61000061035156</c:v>
                </c:pt>
                <c:pt idx="5091">
                  <c:v>106.13999938964844</c:v>
                </c:pt>
                <c:pt idx="5092">
                  <c:v>106.66999816894531</c:v>
                </c:pt>
                <c:pt idx="5093">
                  <c:v>106.81999969482422</c:v>
                </c:pt>
                <c:pt idx="5094">
                  <c:v>106.45999908447266</c:v>
                </c:pt>
                <c:pt idx="5095">
                  <c:v>106.72000122070313</c:v>
                </c:pt>
                <c:pt idx="5096">
                  <c:v>106.26999664306641</c:v>
                </c:pt>
                <c:pt idx="5097">
                  <c:v>106.93000030517578</c:v>
                </c:pt>
                <c:pt idx="5098">
                  <c:v>106.26999664306641</c:v>
                </c:pt>
                <c:pt idx="5099">
                  <c:v>106.13999938964844</c:v>
                </c:pt>
                <c:pt idx="5100">
                  <c:v>106.56999969482422</c:v>
                </c:pt>
                <c:pt idx="5101">
                  <c:v>106.26000213623047</c:v>
                </c:pt>
                <c:pt idx="5102">
                  <c:v>106.47000122070313</c:v>
                </c:pt>
                <c:pt idx="5103">
                  <c:v>106.29000091552734</c:v>
                </c:pt>
                <c:pt idx="5104">
                  <c:v>106.59999847412109</c:v>
                </c:pt>
                <c:pt idx="5105">
                  <c:v>106.08000183105469</c:v>
                </c:pt>
                <c:pt idx="5106">
                  <c:v>106.69999694824219</c:v>
                </c:pt>
                <c:pt idx="5107">
                  <c:v>106.02999877929688</c:v>
                </c:pt>
                <c:pt idx="5108">
                  <c:v>106.52999877929688</c:v>
                </c:pt>
                <c:pt idx="5109">
                  <c:v>106.68000030517578</c:v>
                </c:pt>
                <c:pt idx="5110">
                  <c:v>106.54000091552734</c:v>
                </c:pt>
                <c:pt idx="5111">
                  <c:v>106.80000305175781</c:v>
                </c:pt>
                <c:pt idx="5112">
                  <c:v>106.29000091552734</c:v>
                </c:pt>
                <c:pt idx="5113">
                  <c:v>106.68000030517578</c:v>
                </c:pt>
                <c:pt idx="5114">
                  <c:v>106.33999633789063</c:v>
                </c:pt>
                <c:pt idx="5115">
                  <c:v>106.30000305175781</c:v>
                </c:pt>
                <c:pt idx="5116">
                  <c:v>106.52999877929688</c:v>
                </c:pt>
                <c:pt idx="5117">
                  <c:v>106.59999847412109</c:v>
                </c:pt>
                <c:pt idx="5118">
                  <c:v>106.69000244140625</c:v>
                </c:pt>
                <c:pt idx="5119">
                  <c:v>106.29000091552734</c:v>
                </c:pt>
                <c:pt idx="5120">
                  <c:v>106.84999847412109</c:v>
                </c:pt>
                <c:pt idx="5121">
                  <c:v>106.73000335693359</c:v>
                </c:pt>
                <c:pt idx="5122">
                  <c:v>106.44000244140625</c:v>
                </c:pt>
                <c:pt idx="5123">
                  <c:v>106.55999755859375</c:v>
                </c:pt>
                <c:pt idx="5124">
                  <c:v>106.37000274658203</c:v>
                </c:pt>
                <c:pt idx="5125">
                  <c:v>106.41999816894531</c:v>
                </c:pt>
                <c:pt idx="5126">
                  <c:v>106.27999877929688</c:v>
                </c:pt>
                <c:pt idx="5127">
                  <c:v>106.68000030517578</c:v>
                </c:pt>
                <c:pt idx="5128">
                  <c:v>106.30000305175781</c:v>
                </c:pt>
                <c:pt idx="5129">
                  <c:v>106.33000183105469</c:v>
                </c:pt>
                <c:pt idx="5130">
                  <c:v>106.94999694824219</c:v>
                </c:pt>
                <c:pt idx="5131">
                  <c:v>106.44999694824219</c:v>
                </c:pt>
                <c:pt idx="5132">
                  <c:v>106.59999847412109</c:v>
                </c:pt>
                <c:pt idx="5133">
                  <c:v>106.29000091552734</c:v>
                </c:pt>
                <c:pt idx="5134">
                  <c:v>106.66999816894531</c:v>
                </c:pt>
                <c:pt idx="5135">
                  <c:v>106.33999633789063</c:v>
                </c:pt>
                <c:pt idx="5136">
                  <c:v>106.25</c:v>
                </c:pt>
                <c:pt idx="5137">
                  <c:v>106.83000183105469</c:v>
                </c:pt>
                <c:pt idx="5138">
                  <c:v>106.41999816894531</c:v>
                </c:pt>
                <c:pt idx="5139">
                  <c:v>106.55000305175781</c:v>
                </c:pt>
                <c:pt idx="5140">
                  <c:v>106.79000091552734</c:v>
                </c:pt>
                <c:pt idx="5141">
                  <c:v>106.66000366210938</c:v>
                </c:pt>
                <c:pt idx="5142">
                  <c:v>106.98000335693359</c:v>
                </c:pt>
                <c:pt idx="5143">
                  <c:v>106.43000030517578</c:v>
                </c:pt>
                <c:pt idx="5144">
                  <c:v>107.22000122070313</c:v>
                </c:pt>
                <c:pt idx="5145">
                  <c:v>106.51000213623047</c:v>
                </c:pt>
                <c:pt idx="5146">
                  <c:v>106.40000152587891</c:v>
                </c:pt>
                <c:pt idx="5147">
                  <c:v>106.66000366210938</c:v>
                </c:pt>
                <c:pt idx="5148">
                  <c:v>106.44999694824219</c:v>
                </c:pt>
                <c:pt idx="5149">
                  <c:v>106.84999847412109</c:v>
                </c:pt>
                <c:pt idx="5150">
                  <c:v>106.41999816894531</c:v>
                </c:pt>
                <c:pt idx="5151">
                  <c:v>106.76000213623047</c:v>
                </c:pt>
                <c:pt idx="5152">
                  <c:v>106.18000030517578</c:v>
                </c:pt>
                <c:pt idx="5153">
                  <c:v>106.47000122070313</c:v>
                </c:pt>
                <c:pt idx="5154">
                  <c:v>106.79000091552734</c:v>
                </c:pt>
                <c:pt idx="5155">
                  <c:v>106.5</c:v>
                </c:pt>
                <c:pt idx="5156">
                  <c:v>106.56999969482422</c:v>
                </c:pt>
                <c:pt idx="5157">
                  <c:v>106.37999725341797</c:v>
                </c:pt>
                <c:pt idx="5158">
                  <c:v>106.76999664306641</c:v>
                </c:pt>
                <c:pt idx="5159">
                  <c:v>106.83000183105469</c:v>
                </c:pt>
                <c:pt idx="5160">
                  <c:v>106.25</c:v>
                </c:pt>
                <c:pt idx="5161">
                  <c:v>106.95999908447266</c:v>
                </c:pt>
                <c:pt idx="5162">
                  <c:v>107.08000183105469</c:v>
                </c:pt>
                <c:pt idx="5163">
                  <c:v>106.63999938964844</c:v>
                </c:pt>
                <c:pt idx="5164">
                  <c:v>106.62999725341797</c:v>
                </c:pt>
                <c:pt idx="5165">
                  <c:v>106.37000274658203</c:v>
                </c:pt>
                <c:pt idx="5166">
                  <c:v>106.86000061035156</c:v>
                </c:pt>
                <c:pt idx="5167">
                  <c:v>106.54000091552734</c:v>
                </c:pt>
                <c:pt idx="5168">
                  <c:v>106.95999908447266</c:v>
                </c:pt>
                <c:pt idx="5169">
                  <c:v>106.55000305175781</c:v>
                </c:pt>
                <c:pt idx="5170">
                  <c:v>106.44999694824219</c:v>
                </c:pt>
                <c:pt idx="5171">
                  <c:v>107.23999786376953</c:v>
                </c:pt>
                <c:pt idx="5172">
                  <c:v>106.86000061035156</c:v>
                </c:pt>
                <c:pt idx="5173">
                  <c:v>106.79000091552734</c:v>
                </c:pt>
                <c:pt idx="5174">
                  <c:v>106.69000244140625</c:v>
                </c:pt>
                <c:pt idx="5175">
                  <c:v>106.73000335693359</c:v>
                </c:pt>
                <c:pt idx="5176">
                  <c:v>107</c:v>
                </c:pt>
                <c:pt idx="5177">
                  <c:v>106.59999847412109</c:v>
                </c:pt>
                <c:pt idx="5178">
                  <c:v>106.90000152587891</c:v>
                </c:pt>
                <c:pt idx="5179">
                  <c:v>107.15000152587891</c:v>
                </c:pt>
                <c:pt idx="5180">
                  <c:v>106.59999847412109</c:v>
                </c:pt>
                <c:pt idx="5181">
                  <c:v>107.08999633789063</c:v>
                </c:pt>
                <c:pt idx="5182">
                  <c:v>107.01999664306641</c:v>
                </c:pt>
                <c:pt idx="5183">
                  <c:v>107.19999694824219</c:v>
                </c:pt>
                <c:pt idx="5184">
                  <c:v>106.70999908447266</c:v>
                </c:pt>
                <c:pt idx="5185">
                  <c:v>106.51000213623047</c:v>
                </c:pt>
                <c:pt idx="5186">
                  <c:v>106.72000122070313</c:v>
                </c:pt>
                <c:pt idx="5187">
                  <c:v>106.58000183105469</c:v>
                </c:pt>
                <c:pt idx="5188">
                  <c:v>106.97000122070313</c:v>
                </c:pt>
                <c:pt idx="5189">
                  <c:v>106.41000366210938</c:v>
                </c:pt>
                <c:pt idx="5190">
                  <c:v>107.01999664306641</c:v>
                </c:pt>
                <c:pt idx="5191">
                  <c:v>107.26000213623047</c:v>
                </c:pt>
                <c:pt idx="5192">
                  <c:v>106.58000183105469</c:v>
                </c:pt>
                <c:pt idx="5193">
                  <c:v>107.12000274658203</c:v>
                </c:pt>
                <c:pt idx="5194">
                  <c:v>106.72000122070313</c:v>
                </c:pt>
                <c:pt idx="5195">
                  <c:v>106.79000091552734</c:v>
                </c:pt>
                <c:pt idx="5196">
                  <c:v>106.68000030517578</c:v>
                </c:pt>
                <c:pt idx="5197">
                  <c:v>106.88999938964844</c:v>
                </c:pt>
                <c:pt idx="5198">
                  <c:v>107.08000183105469</c:v>
                </c:pt>
                <c:pt idx="5199">
                  <c:v>106.62000274658203</c:v>
                </c:pt>
                <c:pt idx="5200">
                  <c:v>107.25</c:v>
                </c:pt>
                <c:pt idx="5201">
                  <c:v>107.41999816894531</c:v>
                </c:pt>
                <c:pt idx="5202">
                  <c:v>106.73999786376953</c:v>
                </c:pt>
                <c:pt idx="5203">
                  <c:v>107.16999816894531</c:v>
                </c:pt>
                <c:pt idx="5204">
                  <c:v>106.84999847412109</c:v>
                </c:pt>
                <c:pt idx="5205">
                  <c:v>106.86000061035156</c:v>
                </c:pt>
                <c:pt idx="5206">
                  <c:v>106.90000152587891</c:v>
                </c:pt>
                <c:pt idx="5207">
                  <c:v>106.87000274658203</c:v>
                </c:pt>
                <c:pt idx="5208">
                  <c:v>107.04000091552734</c:v>
                </c:pt>
                <c:pt idx="5209">
                  <c:v>106.90000152587891</c:v>
                </c:pt>
                <c:pt idx="5210">
                  <c:v>107.16000366210938</c:v>
                </c:pt>
                <c:pt idx="5211">
                  <c:v>106.70999908447266</c:v>
                </c:pt>
                <c:pt idx="5212">
                  <c:v>107.09999847412109</c:v>
                </c:pt>
                <c:pt idx="5213">
                  <c:v>106.66999816894531</c:v>
                </c:pt>
                <c:pt idx="5214">
                  <c:v>106.48999786376953</c:v>
                </c:pt>
                <c:pt idx="5215">
                  <c:v>107.02999877929688</c:v>
                </c:pt>
                <c:pt idx="5216">
                  <c:v>106.44000244140625</c:v>
                </c:pt>
                <c:pt idx="5217">
                  <c:v>106.73000335693359</c:v>
                </c:pt>
                <c:pt idx="5218">
                  <c:v>107.13999938964844</c:v>
                </c:pt>
                <c:pt idx="5219">
                  <c:v>106.77999877929688</c:v>
                </c:pt>
                <c:pt idx="5220">
                  <c:v>106.94999694824219</c:v>
                </c:pt>
                <c:pt idx="5221">
                  <c:v>106.72000122070313</c:v>
                </c:pt>
                <c:pt idx="5222">
                  <c:v>106.91000366210938</c:v>
                </c:pt>
                <c:pt idx="5223">
                  <c:v>106.69000244140625</c:v>
                </c:pt>
                <c:pt idx="5224">
                  <c:v>106.55999755859375</c:v>
                </c:pt>
                <c:pt idx="5225">
                  <c:v>106.69000244140625</c:v>
                </c:pt>
                <c:pt idx="5226">
                  <c:v>106.52999877929688</c:v>
                </c:pt>
                <c:pt idx="5227">
                  <c:v>107.19999694824219</c:v>
                </c:pt>
                <c:pt idx="5228">
                  <c:v>106.69000244140625</c:v>
                </c:pt>
                <c:pt idx="5229">
                  <c:v>107.18000030517578</c:v>
                </c:pt>
                <c:pt idx="5230">
                  <c:v>107.20999908447266</c:v>
                </c:pt>
                <c:pt idx="5231">
                  <c:v>106.80999755859375</c:v>
                </c:pt>
                <c:pt idx="5232">
                  <c:v>106.75</c:v>
                </c:pt>
                <c:pt idx="5233">
                  <c:v>106.83000183105469</c:v>
                </c:pt>
                <c:pt idx="5234">
                  <c:v>107.23000335693359</c:v>
                </c:pt>
                <c:pt idx="5235">
                  <c:v>106.84999847412109</c:v>
                </c:pt>
                <c:pt idx="5236">
                  <c:v>107.20999908447266</c:v>
                </c:pt>
                <c:pt idx="5237">
                  <c:v>107.29000091552734</c:v>
                </c:pt>
                <c:pt idx="5238">
                  <c:v>107.01000213623047</c:v>
                </c:pt>
                <c:pt idx="5239">
                  <c:v>107.34999847412109</c:v>
                </c:pt>
                <c:pt idx="5240">
                  <c:v>107.11000061035156</c:v>
                </c:pt>
                <c:pt idx="5241">
                  <c:v>107.36000061035156</c:v>
                </c:pt>
                <c:pt idx="5242">
                  <c:v>107.05999755859375</c:v>
                </c:pt>
                <c:pt idx="5243">
                  <c:v>107.51999664306641</c:v>
                </c:pt>
                <c:pt idx="5244">
                  <c:v>107.18000030517578</c:v>
                </c:pt>
                <c:pt idx="5245">
                  <c:v>106.91000366210938</c:v>
                </c:pt>
                <c:pt idx="5246">
                  <c:v>107.54000091552734</c:v>
                </c:pt>
                <c:pt idx="5247">
                  <c:v>106.87999725341797</c:v>
                </c:pt>
                <c:pt idx="5248">
                  <c:v>107.16000366210938</c:v>
                </c:pt>
                <c:pt idx="5249">
                  <c:v>107.77999877929688</c:v>
                </c:pt>
                <c:pt idx="5250">
                  <c:v>107.11000061035156</c:v>
                </c:pt>
                <c:pt idx="5251">
                  <c:v>107.65000152587891</c:v>
                </c:pt>
                <c:pt idx="5252">
                  <c:v>107.19000244140625</c:v>
                </c:pt>
                <c:pt idx="5253">
                  <c:v>106.98000335693359</c:v>
                </c:pt>
                <c:pt idx="5254">
                  <c:v>107.19999694824219</c:v>
                </c:pt>
                <c:pt idx="5255">
                  <c:v>107.05000305175781</c:v>
                </c:pt>
                <c:pt idx="5256">
                  <c:v>107.19999694824219</c:v>
                </c:pt>
                <c:pt idx="5257">
                  <c:v>106.91999816894531</c:v>
                </c:pt>
                <c:pt idx="5258">
                  <c:v>106.83000183105469</c:v>
                </c:pt>
                <c:pt idx="5259">
                  <c:v>107.30999755859375</c:v>
                </c:pt>
                <c:pt idx="5260">
                  <c:v>106.73999786376953</c:v>
                </c:pt>
                <c:pt idx="5261">
                  <c:v>107.23000335693359</c:v>
                </c:pt>
                <c:pt idx="5262">
                  <c:v>107.27999877929688</c:v>
                </c:pt>
                <c:pt idx="5263">
                  <c:v>107.30000305175781</c:v>
                </c:pt>
                <c:pt idx="5264">
                  <c:v>107.19999694824219</c:v>
                </c:pt>
                <c:pt idx="5265">
                  <c:v>106.84999847412109</c:v>
                </c:pt>
                <c:pt idx="5266">
                  <c:v>107.47000122070313</c:v>
                </c:pt>
                <c:pt idx="5267">
                  <c:v>107.22000122070313</c:v>
                </c:pt>
                <c:pt idx="5268">
                  <c:v>107.48000335693359</c:v>
                </c:pt>
                <c:pt idx="5269">
                  <c:v>107.16000366210938</c:v>
                </c:pt>
                <c:pt idx="5270">
                  <c:v>106.65000152587891</c:v>
                </c:pt>
                <c:pt idx="5271">
                  <c:v>107.23999786376953</c:v>
                </c:pt>
                <c:pt idx="5272">
                  <c:v>107.26000213623047</c:v>
                </c:pt>
                <c:pt idx="5273">
                  <c:v>107.02999877929688</c:v>
                </c:pt>
                <c:pt idx="5274">
                  <c:v>107.27999877929688</c:v>
                </c:pt>
                <c:pt idx="5275">
                  <c:v>106.83999633789063</c:v>
                </c:pt>
                <c:pt idx="5276">
                  <c:v>107.18000030517578</c:v>
                </c:pt>
                <c:pt idx="5277">
                  <c:v>106.83999633789063</c:v>
                </c:pt>
                <c:pt idx="5278">
                  <c:v>107</c:v>
                </c:pt>
                <c:pt idx="5279">
                  <c:v>107.27999877929688</c:v>
                </c:pt>
                <c:pt idx="5280">
                  <c:v>106.76000213623047</c:v>
                </c:pt>
                <c:pt idx="5281">
                  <c:v>107.34999847412109</c:v>
                </c:pt>
                <c:pt idx="5282">
                  <c:v>107.51999664306641</c:v>
                </c:pt>
                <c:pt idx="5283">
                  <c:v>106.94000244140625</c:v>
                </c:pt>
                <c:pt idx="5284">
                  <c:v>107.62000274658203</c:v>
                </c:pt>
                <c:pt idx="5285">
                  <c:v>107</c:v>
                </c:pt>
                <c:pt idx="5286">
                  <c:v>107.37000274658203</c:v>
                </c:pt>
                <c:pt idx="5287">
                  <c:v>107.5</c:v>
                </c:pt>
                <c:pt idx="5288">
                  <c:v>107.16999816894531</c:v>
                </c:pt>
                <c:pt idx="5289">
                  <c:v>107.45999908447266</c:v>
                </c:pt>
                <c:pt idx="5290">
                  <c:v>107.54000091552734</c:v>
                </c:pt>
                <c:pt idx="5291">
                  <c:v>107.23000335693359</c:v>
                </c:pt>
                <c:pt idx="5292">
                  <c:v>107.48000335693359</c:v>
                </c:pt>
                <c:pt idx="5293">
                  <c:v>106.95999908447266</c:v>
                </c:pt>
                <c:pt idx="5294">
                  <c:v>107.29000091552734</c:v>
                </c:pt>
                <c:pt idx="5295">
                  <c:v>106.98000335693359</c:v>
                </c:pt>
                <c:pt idx="5296">
                  <c:v>107.23999786376953</c:v>
                </c:pt>
                <c:pt idx="5297">
                  <c:v>107.19999694824219</c:v>
                </c:pt>
                <c:pt idx="5298">
                  <c:v>106.83999633789063</c:v>
                </c:pt>
                <c:pt idx="5299">
                  <c:v>107.48999786376953</c:v>
                </c:pt>
                <c:pt idx="5300">
                  <c:v>106.80000305175781</c:v>
                </c:pt>
                <c:pt idx="5301">
                  <c:v>107.41000366210938</c:v>
                </c:pt>
                <c:pt idx="5302">
                  <c:v>107.27999877929688</c:v>
                </c:pt>
                <c:pt idx="5303">
                  <c:v>106.75</c:v>
                </c:pt>
                <c:pt idx="5304">
                  <c:v>107.30000305175781</c:v>
                </c:pt>
                <c:pt idx="5305">
                  <c:v>106.70999908447266</c:v>
                </c:pt>
                <c:pt idx="5306">
                  <c:v>107.16000366210938</c:v>
                </c:pt>
                <c:pt idx="5307">
                  <c:v>107.44000244140625</c:v>
                </c:pt>
                <c:pt idx="5308">
                  <c:v>107.25</c:v>
                </c:pt>
                <c:pt idx="5309">
                  <c:v>107.33999633789063</c:v>
                </c:pt>
                <c:pt idx="5310">
                  <c:v>107</c:v>
                </c:pt>
                <c:pt idx="5311">
                  <c:v>107.61000061035156</c:v>
                </c:pt>
                <c:pt idx="5312">
                  <c:v>107.20999908447266</c:v>
                </c:pt>
                <c:pt idx="5313">
                  <c:v>107</c:v>
                </c:pt>
                <c:pt idx="5314">
                  <c:v>107.68000030517578</c:v>
                </c:pt>
                <c:pt idx="5315">
                  <c:v>107.08000183105469</c:v>
                </c:pt>
                <c:pt idx="5316">
                  <c:v>107.69000244140625</c:v>
                </c:pt>
                <c:pt idx="5317">
                  <c:v>107.95999908447266</c:v>
                </c:pt>
                <c:pt idx="5318">
                  <c:v>107.61000061035156</c:v>
                </c:pt>
                <c:pt idx="5319">
                  <c:v>108.26999664306641</c:v>
                </c:pt>
                <c:pt idx="5320">
                  <c:v>107.91000366210938</c:v>
                </c:pt>
                <c:pt idx="5321">
                  <c:v>108.18000030517578</c:v>
                </c:pt>
                <c:pt idx="5322">
                  <c:v>108.09999847412109</c:v>
                </c:pt>
                <c:pt idx="5323">
                  <c:v>108.45999908447266</c:v>
                </c:pt>
                <c:pt idx="5324">
                  <c:v>108.65000152587891</c:v>
                </c:pt>
                <c:pt idx="5325">
                  <c:v>108.27999877929688</c:v>
                </c:pt>
                <c:pt idx="5326">
                  <c:v>108.59999847412109</c:v>
                </c:pt>
                <c:pt idx="5327">
                  <c:v>108.87000274658203</c:v>
                </c:pt>
                <c:pt idx="5328">
                  <c:v>108.23999786376953</c:v>
                </c:pt>
                <c:pt idx="5329">
                  <c:v>108.77999877929688</c:v>
                </c:pt>
                <c:pt idx="5330">
                  <c:v>108.56999969482422</c:v>
                </c:pt>
                <c:pt idx="5331">
                  <c:v>108.56999969482422</c:v>
                </c:pt>
                <c:pt idx="5332">
                  <c:v>108.83999633789063</c:v>
                </c:pt>
                <c:pt idx="5333">
                  <c:v>108.93000030517578</c:v>
                </c:pt>
                <c:pt idx="5334">
                  <c:v>109.31999969482422</c:v>
                </c:pt>
                <c:pt idx="5335">
                  <c:v>109.11000061035156</c:v>
                </c:pt>
                <c:pt idx="5336">
                  <c:v>109.59999847412109</c:v>
                </c:pt>
                <c:pt idx="5337">
                  <c:v>109.33999633789063</c:v>
                </c:pt>
                <c:pt idx="5338">
                  <c:v>109.19000244140625</c:v>
                </c:pt>
                <c:pt idx="5339">
                  <c:v>109.84999847412109</c:v>
                </c:pt>
                <c:pt idx="5340">
                  <c:v>109.41000366210938</c:v>
                </c:pt>
                <c:pt idx="5341">
                  <c:v>109.77999877929688</c:v>
                </c:pt>
                <c:pt idx="5342">
                  <c:v>110.01000213623047</c:v>
                </c:pt>
                <c:pt idx="5343">
                  <c:v>109.76000213623047</c:v>
                </c:pt>
                <c:pt idx="5344">
                  <c:v>110.05000305175781</c:v>
                </c:pt>
                <c:pt idx="5345">
                  <c:v>109.80000305175781</c:v>
                </c:pt>
                <c:pt idx="5346">
                  <c:v>110.20999908447266</c:v>
                </c:pt>
                <c:pt idx="5347">
                  <c:v>109.72000122070313</c:v>
                </c:pt>
                <c:pt idx="5348">
                  <c:v>109.65000152587891</c:v>
                </c:pt>
                <c:pt idx="5349">
                  <c:v>110.19999694824219</c:v>
                </c:pt>
                <c:pt idx="5350">
                  <c:v>109.48000335693359</c:v>
                </c:pt>
                <c:pt idx="5351">
                  <c:v>109.84999847412109</c:v>
                </c:pt>
                <c:pt idx="5352">
                  <c:v>109.79000091552734</c:v>
                </c:pt>
                <c:pt idx="5353">
                  <c:v>109.83000183105469</c:v>
                </c:pt>
                <c:pt idx="5354">
                  <c:v>110.15000152587891</c:v>
                </c:pt>
                <c:pt idx="5355">
                  <c:v>109.62999725341797</c:v>
                </c:pt>
                <c:pt idx="5356">
                  <c:v>110.51999664306641</c:v>
                </c:pt>
                <c:pt idx="5357">
                  <c:v>110.27999877929688</c:v>
                </c:pt>
                <c:pt idx="5358">
                  <c:v>109.91999816894531</c:v>
                </c:pt>
                <c:pt idx="5359">
                  <c:v>110.26999664306641</c:v>
                </c:pt>
                <c:pt idx="5360">
                  <c:v>110.22000122070313</c:v>
                </c:pt>
                <c:pt idx="5361">
                  <c:v>110.68000030517578</c:v>
                </c:pt>
                <c:pt idx="5362">
                  <c:v>110.23999786376953</c:v>
                </c:pt>
                <c:pt idx="5363">
                  <c:v>111.01000213623047</c:v>
                </c:pt>
                <c:pt idx="5364">
                  <c:v>111.31999969482422</c:v>
                </c:pt>
                <c:pt idx="5365">
                  <c:v>110.80999755859375</c:v>
                </c:pt>
                <c:pt idx="5366">
                  <c:v>111.19999694824219</c:v>
                </c:pt>
                <c:pt idx="5367">
                  <c:v>110.61000061035156</c:v>
                </c:pt>
                <c:pt idx="5368">
                  <c:v>111.08000183105469</c:v>
                </c:pt>
                <c:pt idx="5369">
                  <c:v>110.62999725341797</c:v>
                </c:pt>
                <c:pt idx="5370">
                  <c:v>111.16999816894531</c:v>
                </c:pt>
                <c:pt idx="5371">
                  <c:v>111.20999908447266</c:v>
                </c:pt>
                <c:pt idx="5372">
                  <c:v>110.80999755859375</c:v>
                </c:pt>
                <c:pt idx="5373">
                  <c:v>111.26000213623047</c:v>
                </c:pt>
                <c:pt idx="5374">
                  <c:v>111.13999938964844</c:v>
                </c:pt>
                <c:pt idx="5375">
                  <c:v>111.38999938964844</c:v>
                </c:pt>
                <c:pt idx="5376">
                  <c:v>110.88999938964844</c:v>
                </c:pt>
                <c:pt idx="5377">
                  <c:v>111.51999664306641</c:v>
                </c:pt>
                <c:pt idx="5378">
                  <c:v>111.45999908447266</c:v>
                </c:pt>
                <c:pt idx="5379">
                  <c:v>111.20999908447266</c:v>
                </c:pt>
                <c:pt idx="5380">
                  <c:v>111.27999877929688</c:v>
                </c:pt>
                <c:pt idx="5381">
                  <c:v>111.23000335693359</c:v>
                </c:pt>
                <c:pt idx="5382">
                  <c:v>111.58999633789063</c:v>
                </c:pt>
                <c:pt idx="5383">
                  <c:v>110.87999725341797</c:v>
                </c:pt>
                <c:pt idx="5384">
                  <c:v>111.36000061035156</c:v>
                </c:pt>
                <c:pt idx="5385">
                  <c:v>110.76000213623047</c:v>
                </c:pt>
                <c:pt idx="5386">
                  <c:v>111.05000305175781</c:v>
                </c:pt>
                <c:pt idx="5387">
                  <c:v>111.23000335693359</c:v>
                </c:pt>
                <c:pt idx="5388">
                  <c:v>111.15000152587891</c:v>
                </c:pt>
                <c:pt idx="5389">
                  <c:v>111.44000244140625</c:v>
                </c:pt>
                <c:pt idx="5390">
                  <c:v>111.04000091552734</c:v>
                </c:pt>
                <c:pt idx="5391">
                  <c:v>111.88999938964844</c:v>
                </c:pt>
                <c:pt idx="5392">
                  <c:v>111.33000183105469</c:v>
                </c:pt>
                <c:pt idx="5393">
                  <c:v>111.19999694824219</c:v>
                </c:pt>
                <c:pt idx="5394">
                  <c:v>111.19000244140625</c:v>
                </c:pt>
                <c:pt idx="5395">
                  <c:v>111.11000061035156</c:v>
                </c:pt>
                <c:pt idx="5396">
                  <c:v>111.41000366210938</c:v>
                </c:pt>
                <c:pt idx="5397">
                  <c:v>111.54000091552734</c:v>
                </c:pt>
                <c:pt idx="5398">
                  <c:v>111.05999755859375</c:v>
                </c:pt>
                <c:pt idx="5399">
                  <c:v>110.83999633789063</c:v>
                </c:pt>
                <c:pt idx="5400">
                  <c:v>111.59999847412109</c:v>
                </c:pt>
                <c:pt idx="5401">
                  <c:v>111.41999816894531</c:v>
                </c:pt>
                <c:pt idx="5402">
                  <c:v>111.91000366210938</c:v>
                </c:pt>
                <c:pt idx="5403">
                  <c:v>111.91999816894531</c:v>
                </c:pt>
                <c:pt idx="5404">
                  <c:v>112.08999633789063</c:v>
                </c:pt>
                <c:pt idx="5405">
                  <c:v>111.87000274658203</c:v>
                </c:pt>
                <c:pt idx="5406">
                  <c:v>111.63999938964844</c:v>
                </c:pt>
                <c:pt idx="5407">
                  <c:v>112.26999664306641</c:v>
                </c:pt>
                <c:pt idx="5408">
                  <c:v>111.52999877929688</c:v>
                </c:pt>
                <c:pt idx="5409">
                  <c:v>111.66999816894531</c:v>
                </c:pt>
                <c:pt idx="5410">
                  <c:v>111.54000091552734</c:v>
                </c:pt>
                <c:pt idx="5411">
                  <c:v>111.66000366210938</c:v>
                </c:pt>
                <c:pt idx="5412">
                  <c:v>111.69999694824219</c:v>
                </c:pt>
                <c:pt idx="5413">
                  <c:v>111.51999664306641</c:v>
                </c:pt>
                <c:pt idx="5414">
                  <c:v>112.08999633789063</c:v>
                </c:pt>
                <c:pt idx="5415">
                  <c:v>111.86000061035156</c:v>
                </c:pt>
                <c:pt idx="5416">
                  <c:v>112.01999664306641</c:v>
                </c:pt>
                <c:pt idx="5417">
                  <c:v>112.23999786376953</c:v>
                </c:pt>
                <c:pt idx="5418">
                  <c:v>111.66999816894531</c:v>
                </c:pt>
                <c:pt idx="5419">
                  <c:v>111.87000274658203</c:v>
                </c:pt>
                <c:pt idx="5420">
                  <c:v>111.55999755859375</c:v>
                </c:pt>
                <c:pt idx="5421">
                  <c:v>111.69999694824219</c:v>
                </c:pt>
                <c:pt idx="5422">
                  <c:v>111.83999633789063</c:v>
                </c:pt>
                <c:pt idx="5423">
                  <c:v>111.20999908447266</c:v>
                </c:pt>
                <c:pt idx="5424">
                  <c:v>112.05999755859375</c:v>
                </c:pt>
                <c:pt idx="5425">
                  <c:v>111.52999877929688</c:v>
                </c:pt>
                <c:pt idx="5426">
                  <c:v>111.68000030517578</c:v>
                </c:pt>
                <c:pt idx="5427">
                  <c:v>111.69999694824219</c:v>
                </c:pt>
                <c:pt idx="5428">
                  <c:v>111.80000305175781</c:v>
                </c:pt>
                <c:pt idx="5429">
                  <c:v>111.90000152587891</c:v>
                </c:pt>
                <c:pt idx="5430">
                  <c:v>111.62999725341797</c:v>
                </c:pt>
                <c:pt idx="5431">
                  <c:v>112.33000183105469</c:v>
                </c:pt>
                <c:pt idx="5432">
                  <c:v>111.88999938964844</c:v>
                </c:pt>
                <c:pt idx="5433">
                  <c:v>112.23999786376953</c:v>
                </c:pt>
                <c:pt idx="5434">
                  <c:v>112.83000183105469</c:v>
                </c:pt>
                <c:pt idx="5435">
                  <c:v>112.52999877929688</c:v>
                </c:pt>
                <c:pt idx="5436">
                  <c:v>112.98000335693359</c:v>
                </c:pt>
                <c:pt idx="5437">
                  <c:v>112.48999786376953</c:v>
                </c:pt>
                <c:pt idx="5438">
                  <c:v>112.83000183105469</c:v>
                </c:pt>
                <c:pt idx="5439">
                  <c:v>112.44999694824219</c:v>
                </c:pt>
                <c:pt idx="5440">
                  <c:v>112.90000152587891</c:v>
                </c:pt>
                <c:pt idx="5441">
                  <c:v>112.79000091552734</c:v>
                </c:pt>
                <c:pt idx="5442">
                  <c:v>112.44999694824219</c:v>
                </c:pt>
                <c:pt idx="5443">
                  <c:v>112.95999908447266</c:v>
                </c:pt>
                <c:pt idx="5444">
                  <c:v>113.08999633789063</c:v>
                </c:pt>
                <c:pt idx="5445">
                  <c:v>112.90000152587891</c:v>
                </c:pt>
                <c:pt idx="5446">
                  <c:v>113.11000061035156</c:v>
                </c:pt>
                <c:pt idx="5447">
                  <c:v>113.11000061035156</c:v>
                </c:pt>
                <c:pt idx="5448">
                  <c:v>113.55999755859375</c:v>
                </c:pt>
                <c:pt idx="5449">
                  <c:v>113.19999694824219</c:v>
                </c:pt>
                <c:pt idx="5450">
                  <c:v>113.22000122070313</c:v>
                </c:pt>
                <c:pt idx="5451">
                  <c:v>113.94000244140625</c:v>
                </c:pt>
                <c:pt idx="5452">
                  <c:v>113.38999938964844</c:v>
                </c:pt>
                <c:pt idx="5453">
                  <c:v>114.01000213623047</c:v>
                </c:pt>
                <c:pt idx="5454">
                  <c:v>113.94000244140625</c:v>
                </c:pt>
                <c:pt idx="5455">
                  <c:v>113.80999755859375</c:v>
                </c:pt>
                <c:pt idx="5456">
                  <c:v>113.27999877929688</c:v>
                </c:pt>
                <c:pt idx="5457">
                  <c:v>113.08999633789063</c:v>
                </c:pt>
                <c:pt idx="5458">
                  <c:v>113.27999877929688</c:v>
                </c:pt>
                <c:pt idx="5459">
                  <c:v>112.58000183105469</c:v>
                </c:pt>
                <c:pt idx="5460">
                  <c:v>112.87999725341797</c:v>
                </c:pt>
                <c:pt idx="5461">
                  <c:v>112.66999816894531</c:v>
                </c:pt>
                <c:pt idx="5462">
                  <c:v>112.18000030517578</c:v>
                </c:pt>
                <c:pt idx="5463">
                  <c:v>112.44000244140625</c:v>
                </c:pt>
                <c:pt idx="5464">
                  <c:v>111.83000183105469</c:v>
                </c:pt>
                <c:pt idx="5465">
                  <c:v>111.79000091552734</c:v>
                </c:pt>
                <c:pt idx="5466">
                  <c:v>111.41000366210938</c:v>
                </c:pt>
                <c:pt idx="5467">
                  <c:v>111.69000244140625</c:v>
                </c:pt>
                <c:pt idx="5468">
                  <c:v>111.62999725341797</c:v>
                </c:pt>
                <c:pt idx="5469">
                  <c:v>111.01999664306641</c:v>
                </c:pt>
                <c:pt idx="5470">
                  <c:v>111.51999664306641</c:v>
                </c:pt>
                <c:pt idx="5471">
                  <c:v>110.83999633789063</c:v>
                </c:pt>
                <c:pt idx="5472">
                  <c:v>111.30000305175781</c:v>
                </c:pt>
                <c:pt idx="5473">
                  <c:v>111.55000305175781</c:v>
                </c:pt>
                <c:pt idx="5474">
                  <c:v>111.56999969482422</c:v>
                </c:pt>
                <c:pt idx="5475">
                  <c:v>111.23000335693359</c:v>
                </c:pt>
                <c:pt idx="5476">
                  <c:v>111.43000030517578</c:v>
                </c:pt>
                <c:pt idx="5477">
                  <c:v>110.98999786376953</c:v>
                </c:pt>
                <c:pt idx="5478">
                  <c:v>110.88999938964844</c:v>
                </c:pt>
                <c:pt idx="5479">
                  <c:v>111.37999725341797</c:v>
                </c:pt>
                <c:pt idx="5480">
                  <c:v>110.80000305175781</c:v>
                </c:pt>
                <c:pt idx="5481">
                  <c:v>110.76000213623047</c:v>
                </c:pt>
                <c:pt idx="5482">
                  <c:v>110.91999816894531</c:v>
                </c:pt>
                <c:pt idx="5483">
                  <c:v>110.91000366210938</c:v>
                </c:pt>
                <c:pt idx="5484">
                  <c:v>110.94000244140625</c:v>
                </c:pt>
                <c:pt idx="5485">
                  <c:v>110.83999633789063</c:v>
                </c:pt>
                <c:pt idx="5486">
                  <c:v>111.43000030517578</c:v>
                </c:pt>
                <c:pt idx="5487">
                  <c:v>110.98000335693359</c:v>
                </c:pt>
                <c:pt idx="5488">
                  <c:v>111.22000122070313</c:v>
                </c:pt>
                <c:pt idx="5489">
                  <c:v>111.66000366210938</c:v>
                </c:pt>
                <c:pt idx="5490">
                  <c:v>111.41000366210938</c:v>
                </c:pt>
                <c:pt idx="5491">
                  <c:v>111.5</c:v>
                </c:pt>
                <c:pt idx="5492">
                  <c:v>111.05999755859375</c:v>
                </c:pt>
                <c:pt idx="5493">
                  <c:v>111.58999633789063</c:v>
                </c:pt>
                <c:pt idx="5494">
                  <c:v>111.55000305175781</c:v>
                </c:pt>
                <c:pt idx="5495">
                  <c:v>110.76000213623047</c:v>
                </c:pt>
                <c:pt idx="5496">
                  <c:v>111.08999633789063</c:v>
                </c:pt>
                <c:pt idx="5497">
                  <c:v>110.93000030517578</c:v>
                </c:pt>
                <c:pt idx="5498">
                  <c:v>110.91999816894531</c:v>
                </c:pt>
                <c:pt idx="5499">
                  <c:v>110.47000122070313</c:v>
                </c:pt>
                <c:pt idx="5500">
                  <c:v>111.08999633789063</c:v>
                </c:pt>
                <c:pt idx="5501">
                  <c:v>110.68000030517578</c:v>
                </c:pt>
                <c:pt idx="5502">
                  <c:v>110.81999969482422</c:v>
                </c:pt>
                <c:pt idx="5503">
                  <c:v>111.23999786376953</c:v>
                </c:pt>
                <c:pt idx="5504">
                  <c:v>111.05000305175781</c:v>
                </c:pt>
                <c:pt idx="5505">
                  <c:v>111.51999664306641</c:v>
                </c:pt>
                <c:pt idx="5506">
                  <c:v>111.22000122070313</c:v>
                </c:pt>
                <c:pt idx="5507">
                  <c:v>111.80000305175781</c:v>
                </c:pt>
                <c:pt idx="5508">
                  <c:v>111.23999786376953</c:v>
                </c:pt>
                <c:pt idx="5509">
                  <c:v>111.51999664306641</c:v>
                </c:pt>
                <c:pt idx="5510">
                  <c:v>112.19999694824219</c:v>
                </c:pt>
                <c:pt idx="5511">
                  <c:v>111.76000213623047</c:v>
                </c:pt>
                <c:pt idx="5512">
                  <c:v>112.12000274658203</c:v>
                </c:pt>
                <c:pt idx="5513">
                  <c:v>111.75</c:v>
                </c:pt>
                <c:pt idx="5514">
                  <c:v>112.30000305175781</c:v>
                </c:pt>
                <c:pt idx="5515">
                  <c:v>111.76000213623047</c:v>
                </c:pt>
                <c:pt idx="5516">
                  <c:v>111.56999969482422</c:v>
                </c:pt>
                <c:pt idx="5517">
                  <c:v>112.18000030517578</c:v>
                </c:pt>
                <c:pt idx="5518">
                  <c:v>111.80000305175781</c:v>
                </c:pt>
                <c:pt idx="5519">
                  <c:v>112.27999877929688</c:v>
                </c:pt>
                <c:pt idx="5520">
                  <c:v>111.87000274658203</c:v>
                </c:pt>
                <c:pt idx="5521">
                  <c:v>112.33999633789063</c:v>
                </c:pt>
                <c:pt idx="5522">
                  <c:v>111.69000244140625</c:v>
                </c:pt>
                <c:pt idx="5523">
                  <c:v>111.81999969482422</c:v>
                </c:pt>
                <c:pt idx="5524">
                  <c:v>112.44999694824219</c:v>
                </c:pt>
                <c:pt idx="5525">
                  <c:v>111.84999847412109</c:v>
                </c:pt>
                <c:pt idx="5526">
                  <c:v>112</c:v>
                </c:pt>
                <c:pt idx="5527">
                  <c:v>111.83000183105469</c:v>
                </c:pt>
                <c:pt idx="5528">
                  <c:v>112.13999938964844</c:v>
                </c:pt>
                <c:pt idx="5529">
                  <c:v>111.80999755859375</c:v>
                </c:pt>
                <c:pt idx="5530">
                  <c:v>111.69999694824219</c:v>
                </c:pt>
                <c:pt idx="5531">
                  <c:v>112.26000213623047</c:v>
                </c:pt>
                <c:pt idx="5532">
                  <c:v>111.83000183105469</c:v>
                </c:pt>
                <c:pt idx="5533">
                  <c:v>112.15000152587891</c:v>
                </c:pt>
                <c:pt idx="5534">
                  <c:v>112.01999664306641</c:v>
                </c:pt>
                <c:pt idx="5535">
                  <c:v>112.12999725341797</c:v>
                </c:pt>
                <c:pt idx="5536">
                  <c:v>111.81999969482422</c:v>
                </c:pt>
                <c:pt idx="5537">
                  <c:v>112.12000274658203</c:v>
                </c:pt>
                <c:pt idx="5538">
                  <c:v>112.12999725341797</c:v>
                </c:pt>
                <c:pt idx="5539">
                  <c:v>111.63999938964844</c:v>
                </c:pt>
                <c:pt idx="5540">
                  <c:v>112.33000183105469</c:v>
                </c:pt>
                <c:pt idx="5541">
                  <c:v>111.69000244140625</c:v>
                </c:pt>
                <c:pt idx="5542">
                  <c:v>112.08999633789063</c:v>
                </c:pt>
                <c:pt idx="5543">
                  <c:v>112.47000122070313</c:v>
                </c:pt>
                <c:pt idx="5544">
                  <c:v>112.13999938964844</c:v>
                </c:pt>
                <c:pt idx="5545">
                  <c:v>112.30999755859375</c:v>
                </c:pt>
                <c:pt idx="5546">
                  <c:v>112</c:v>
                </c:pt>
                <c:pt idx="5547">
                  <c:v>112.51999664306641</c:v>
                </c:pt>
                <c:pt idx="5548">
                  <c:v>112.05999755859375</c:v>
                </c:pt>
                <c:pt idx="5549">
                  <c:v>111.91000366210938</c:v>
                </c:pt>
                <c:pt idx="5550">
                  <c:v>112.48999786376953</c:v>
                </c:pt>
                <c:pt idx="5551">
                  <c:v>111.93000030517578</c:v>
                </c:pt>
                <c:pt idx="5552">
                  <c:v>112.52999877929688</c:v>
                </c:pt>
                <c:pt idx="5553">
                  <c:v>112.44000244140625</c:v>
                </c:pt>
                <c:pt idx="5554">
                  <c:v>112.65000152587891</c:v>
                </c:pt>
                <c:pt idx="5555">
                  <c:v>112.56999969482422</c:v>
                </c:pt>
                <c:pt idx="5556">
                  <c:v>112.37999725341797</c:v>
                </c:pt>
                <c:pt idx="5557">
                  <c:v>112.75</c:v>
                </c:pt>
                <c:pt idx="5558">
                  <c:v>111.88999938964844</c:v>
                </c:pt>
                <c:pt idx="5559">
                  <c:v>112.26000213623047</c:v>
                </c:pt>
                <c:pt idx="5560">
                  <c:v>111.91000366210938</c:v>
                </c:pt>
                <c:pt idx="5561">
                  <c:v>111.97000122070313</c:v>
                </c:pt>
                <c:pt idx="5562">
                  <c:v>111.93000030517578</c:v>
                </c:pt>
                <c:pt idx="5563">
                  <c:v>111.80999755859375</c:v>
                </c:pt>
                <c:pt idx="5564">
                  <c:v>112.12000274658203</c:v>
                </c:pt>
                <c:pt idx="5565">
                  <c:v>111.66000366210938</c:v>
                </c:pt>
                <c:pt idx="5566">
                  <c:v>112.12000274658203</c:v>
                </c:pt>
                <c:pt idx="5567">
                  <c:v>112.25</c:v>
                </c:pt>
                <c:pt idx="5568">
                  <c:v>111.69000244140625</c:v>
                </c:pt>
                <c:pt idx="5569">
                  <c:v>112.31999969482422</c:v>
                </c:pt>
                <c:pt idx="5570">
                  <c:v>111.79000091552734</c:v>
                </c:pt>
                <c:pt idx="5571">
                  <c:v>111.83999633789063</c:v>
                </c:pt>
                <c:pt idx="5572">
                  <c:v>111.88999938964844</c:v>
                </c:pt>
                <c:pt idx="5573">
                  <c:v>111.77999877929688</c:v>
                </c:pt>
                <c:pt idx="5574">
                  <c:v>112.23000335693359</c:v>
                </c:pt>
                <c:pt idx="5575">
                  <c:v>111.76000213623047</c:v>
                </c:pt>
                <c:pt idx="5576">
                  <c:v>111.88999938964844</c:v>
                </c:pt>
                <c:pt idx="5577">
                  <c:v>112.12999725341797</c:v>
                </c:pt>
                <c:pt idx="5578">
                  <c:v>111.75</c:v>
                </c:pt>
                <c:pt idx="5579">
                  <c:v>112.11000061035156</c:v>
                </c:pt>
                <c:pt idx="5580">
                  <c:v>112.09999847412109</c:v>
                </c:pt>
                <c:pt idx="5581">
                  <c:v>112.26000213623047</c:v>
                </c:pt>
                <c:pt idx="5582">
                  <c:v>112.09999847412109</c:v>
                </c:pt>
                <c:pt idx="5583">
                  <c:v>112.51999664306641</c:v>
                </c:pt>
                <c:pt idx="5584">
                  <c:v>112.87000274658203</c:v>
                </c:pt>
                <c:pt idx="5585">
                  <c:v>112.23999786376953</c:v>
                </c:pt>
                <c:pt idx="5586">
                  <c:v>112.88999938964844</c:v>
                </c:pt>
                <c:pt idx="5587">
                  <c:v>112.47000122070313</c:v>
                </c:pt>
                <c:pt idx="5588">
                  <c:v>112.18000030517578</c:v>
                </c:pt>
                <c:pt idx="5589">
                  <c:v>112.44999694824219</c:v>
                </c:pt>
                <c:pt idx="5590">
                  <c:v>112.08000183105469</c:v>
                </c:pt>
                <c:pt idx="5591">
                  <c:v>112.41000366210938</c:v>
                </c:pt>
                <c:pt idx="5592">
                  <c:v>112.19000244140625</c:v>
                </c:pt>
                <c:pt idx="5593">
                  <c:v>112.30999755859375</c:v>
                </c:pt>
                <c:pt idx="5594">
                  <c:v>112.02999877929688</c:v>
                </c:pt>
                <c:pt idx="5595">
                  <c:v>111.81999969482422</c:v>
                </c:pt>
                <c:pt idx="5596">
                  <c:v>112.44999694824219</c:v>
                </c:pt>
                <c:pt idx="5597">
                  <c:v>111.86000061035156</c:v>
                </c:pt>
                <c:pt idx="5598">
                  <c:v>111.68000030517578</c:v>
                </c:pt>
                <c:pt idx="5599">
                  <c:v>112.36000061035156</c:v>
                </c:pt>
                <c:pt idx="5600">
                  <c:v>112.05000305175781</c:v>
                </c:pt>
                <c:pt idx="5601">
                  <c:v>112.29000091552734</c:v>
                </c:pt>
                <c:pt idx="5602">
                  <c:v>112.26999664306641</c:v>
                </c:pt>
                <c:pt idx="5603">
                  <c:v>111.93000030517578</c:v>
                </c:pt>
                <c:pt idx="5604">
                  <c:v>112.08999633789063</c:v>
                </c:pt>
                <c:pt idx="5605">
                  <c:v>112.02999877929688</c:v>
                </c:pt>
                <c:pt idx="5606">
                  <c:v>112.16000366210938</c:v>
                </c:pt>
                <c:pt idx="5607">
                  <c:v>111.76999664306641</c:v>
                </c:pt>
                <c:pt idx="5608">
                  <c:v>112.31999969482422</c:v>
                </c:pt>
                <c:pt idx="5609">
                  <c:v>112.44999694824219</c:v>
                </c:pt>
                <c:pt idx="5610">
                  <c:v>112.15000152587891</c:v>
                </c:pt>
                <c:pt idx="5611">
                  <c:v>112.68000030517578</c:v>
                </c:pt>
                <c:pt idx="5612">
                  <c:v>112.56999969482422</c:v>
                </c:pt>
                <c:pt idx="5613">
                  <c:v>112.37000274658203</c:v>
                </c:pt>
                <c:pt idx="5614">
                  <c:v>112.51000213623047</c:v>
                </c:pt>
                <c:pt idx="5615">
                  <c:v>112.22000122070313</c:v>
                </c:pt>
                <c:pt idx="5616">
                  <c:v>112.45999908447266</c:v>
                </c:pt>
                <c:pt idx="5617">
                  <c:v>112.59999847412109</c:v>
                </c:pt>
                <c:pt idx="5618">
                  <c:v>112.76000213623047</c:v>
                </c:pt>
                <c:pt idx="5619">
                  <c:v>112.91999816894531</c:v>
                </c:pt>
                <c:pt idx="5620">
                  <c:v>112.48999786376953</c:v>
                </c:pt>
                <c:pt idx="5621">
                  <c:v>113.01999664306641</c:v>
                </c:pt>
                <c:pt idx="5622">
                  <c:v>112.26000213623047</c:v>
                </c:pt>
                <c:pt idx="5623">
                  <c:v>113.05999755859375</c:v>
                </c:pt>
                <c:pt idx="5624">
                  <c:v>112.91999816894531</c:v>
                </c:pt>
                <c:pt idx="5625">
                  <c:v>112.22000122070313</c:v>
                </c:pt>
                <c:pt idx="5626">
                  <c:v>112.54000091552734</c:v>
                </c:pt>
                <c:pt idx="5627">
                  <c:v>112.30000305175781</c:v>
                </c:pt>
                <c:pt idx="5628">
                  <c:v>112.61000061035156</c:v>
                </c:pt>
                <c:pt idx="5629">
                  <c:v>112.19000244140625</c:v>
                </c:pt>
                <c:pt idx="5630">
                  <c:v>112.30999755859375</c:v>
                </c:pt>
                <c:pt idx="5631">
                  <c:v>113.08000183105469</c:v>
                </c:pt>
                <c:pt idx="5632">
                  <c:v>112.58000183105469</c:v>
                </c:pt>
                <c:pt idx="5633">
                  <c:v>113.11000061035156</c:v>
                </c:pt>
                <c:pt idx="5634">
                  <c:v>112.66000366210938</c:v>
                </c:pt>
                <c:pt idx="5635">
                  <c:v>112.86000061035156</c:v>
                </c:pt>
                <c:pt idx="5636">
                  <c:v>112.76999664306641</c:v>
                </c:pt>
                <c:pt idx="5637">
                  <c:v>112.44000244140625</c:v>
                </c:pt>
                <c:pt idx="5638">
                  <c:v>113.12000274658203</c:v>
                </c:pt>
                <c:pt idx="5639">
                  <c:v>112.69000244140625</c:v>
                </c:pt>
                <c:pt idx="5640">
                  <c:v>113.08000183105469</c:v>
                </c:pt>
                <c:pt idx="5641">
                  <c:v>113.06999969482422</c:v>
                </c:pt>
                <c:pt idx="5642">
                  <c:v>112.94000244140625</c:v>
                </c:pt>
                <c:pt idx="5643">
                  <c:v>112.70999908447266</c:v>
                </c:pt>
                <c:pt idx="5644">
                  <c:v>112.54000091552734</c:v>
                </c:pt>
                <c:pt idx="5645">
                  <c:v>113.01000213623047</c:v>
                </c:pt>
                <c:pt idx="5646">
                  <c:v>112.48000335693359</c:v>
                </c:pt>
                <c:pt idx="5647">
                  <c:v>112.52999877929688</c:v>
                </c:pt>
                <c:pt idx="5648">
                  <c:v>112.66000366210938</c:v>
                </c:pt>
                <c:pt idx="5649">
                  <c:v>112.73000335693359</c:v>
                </c:pt>
                <c:pt idx="5650">
                  <c:v>112.58999633789063</c:v>
                </c:pt>
                <c:pt idx="5651">
                  <c:v>112.47000122070313</c:v>
                </c:pt>
                <c:pt idx="5652">
                  <c:v>112.88999938964844</c:v>
                </c:pt>
                <c:pt idx="5653">
                  <c:v>112.51000213623047</c:v>
                </c:pt>
                <c:pt idx="5654">
                  <c:v>112.66999816894531</c:v>
                </c:pt>
                <c:pt idx="5655">
                  <c:v>112.55000305175781</c:v>
                </c:pt>
                <c:pt idx="5656">
                  <c:v>112.58000183105469</c:v>
                </c:pt>
                <c:pt idx="5657">
                  <c:v>112.23000335693359</c:v>
                </c:pt>
                <c:pt idx="5658">
                  <c:v>112</c:v>
                </c:pt>
                <c:pt idx="5659">
                  <c:v>112.41999816894531</c:v>
                </c:pt>
                <c:pt idx="5660">
                  <c:v>111.70999908447266</c:v>
                </c:pt>
                <c:pt idx="5661">
                  <c:v>112.08999633789063</c:v>
                </c:pt>
                <c:pt idx="5662">
                  <c:v>111.94999694824219</c:v>
                </c:pt>
                <c:pt idx="5663">
                  <c:v>111.87999725341797</c:v>
                </c:pt>
                <c:pt idx="5664">
                  <c:v>111.59999847412109</c:v>
                </c:pt>
                <c:pt idx="5665">
                  <c:v>111.18000030517578</c:v>
                </c:pt>
                <c:pt idx="5666">
                  <c:v>111.98999786376953</c:v>
                </c:pt>
                <c:pt idx="5667">
                  <c:v>111.41000366210938</c:v>
                </c:pt>
                <c:pt idx="5668">
                  <c:v>111.51000213623047</c:v>
                </c:pt>
                <c:pt idx="5669">
                  <c:v>111.36000061035156</c:v>
                </c:pt>
                <c:pt idx="5670">
                  <c:v>111.76000213623047</c:v>
                </c:pt>
                <c:pt idx="5671">
                  <c:v>111.58999633789063</c:v>
                </c:pt>
                <c:pt idx="5672">
                  <c:v>111.15000152587891</c:v>
                </c:pt>
                <c:pt idx="5673">
                  <c:v>111.51999664306641</c:v>
                </c:pt>
                <c:pt idx="5674">
                  <c:v>111.40000152587891</c:v>
                </c:pt>
                <c:pt idx="5675">
                  <c:v>111.58000183105469</c:v>
                </c:pt>
                <c:pt idx="5676">
                  <c:v>111.19999694824219</c:v>
                </c:pt>
                <c:pt idx="5677">
                  <c:v>111.63999938964844</c:v>
                </c:pt>
                <c:pt idx="5678">
                  <c:v>111.04000091552734</c:v>
                </c:pt>
                <c:pt idx="5679">
                  <c:v>111.59999847412109</c:v>
                </c:pt>
                <c:pt idx="5680">
                  <c:v>111.70999908447266</c:v>
                </c:pt>
                <c:pt idx="5681">
                  <c:v>111.31999969482422</c:v>
                </c:pt>
                <c:pt idx="5682">
                  <c:v>111.23999786376953</c:v>
                </c:pt>
                <c:pt idx="5683">
                  <c:v>110.98000335693359</c:v>
                </c:pt>
                <c:pt idx="5684">
                  <c:v>111.59999847412109</c:v>
                </c:pt>
                <c:pt idx="5685">
                  <c:v>110.98000335693359</c:v>
                </c:pt>
                <c:pt idx="5686">
                  <c:v>111.05000305175781</c:v>
                </c:pt>
                <c:pt idx="5687">
                  <c:v>111.02999877929688</c:v>
                </c:pt>
                <c:pt idx="5688">
                  <c:v>111.20999908447266</c:v>
                </c:pt>
                <c:pt idx="5689">
                  <c:v>110.87999725341797</c:v>
                </c:pt>
                <c:pt idx="5690">
                  <c:v>110.81999969482422</c:v>
                </c:pt>
                <c:pt idx="5691">
                  <c:v>111.27999877929688</c:v>
                </c:pt>
                <c:pt idx="5692">
                  <c:v>110.83000183105469</c:v>
                </c:pt>
                <c:pt idx="5693">
                  <c:v>111.18000030517578</c:v>
                </c:pt>
                <c:pt idx="5694">
                  <c:v>110.90000152587891</c:v>
                </c:pt>
                <c:pt idx="5695">
                  <c:v>111.19000244140625</c:v>
                </c:pt>
                <c:pt idx="5696">
                  <c:v>111.18000030517578</c:v>
                </c:pt>
                <c:pt idx="5697">
                  <c:v>110.76000213623047</c:v>
                </c:pt>
                <c:pt idx="5698">
                  <c:v>110.65000152587891</c:v>
                </c:pt>
                <c:pt idx="5699">
                  <c:v>110.73999786376953</c:v>
                </c:pt>
                <c:pt idx="5700">
                  <c:v>110.81999969482422</c:v>
                </c:pt>
                <c:pt idx="5701">
                  <c:v>110.83999633789063</c:v>
                </c:pt>
                <c:pt idx="5702">
                  <c:v>110.83000183105469</c:v>
                </c:pt>
                <c:pt idx="5703">
                  <c:v>110.63999938964844</c:v>
                </c:pt>
                <c:pt idx="5704">
                  <c:v>111.19000244140625</c:v>
                </c:pt>
                <c:pt idx="5705">
                  <c:v>110.59999847412109</c:v>
                </c:pt>
                <c:pt idx="5706">
                  <c:v>110.83000183105469</c:v>
                </c:pt>
                <c:pt idx="5707">
                  <c:v>111.23000335693359</c:v>
                </c:pt>
                <c:pt idx="5708">
                  <c:v>110.90000152587891</c:v>
                </c:pt>
                <c:pt idx="5709">
                  <c:v>111.11000061035156</c:v>
                </c:pt>
                <c:pt idx="5710">
                  <c:v>110.73999786376953</c:v>
                </c:pt>
                <c:pt idx="5711">
                  <c:v>111.40000152587891</c:v>
                </c:pt>
                <c:pt idx="5712">
                  <c:v>110.80000305175781</c:v>
                </c:pt>
                <c:pt idx="5713">
                  <c:v>110.66000366210938</c:v>
                </c:pt>
                <c:pt idx="5714">
                  <c:v>111.16999816894531</c:v>
                </c:pt>
                <c:pt idx="5715">
                  <c:v>110.76999664306641</c:v>
                </c:pt>
                <c:pt idx="5716">
                  <c:v>111.19000244140625</c:v>
                </c:pt>
                <c:pt idx="5717">
                  <c:v>110.81999969482422</c:v>
                </c:pt>
                <c:pt idx="5718">
                  <c:v>111.33000183105469</c:v>
                </c:pt>
                <c:pt idx="5719">
                  <c:v>110.79000091552734</c:v>
                </c:pt>
                <c:pt idx="5720">
                  <c:v>110.90000152587891</c:v>
                </c:pt>
                <c:pt idx="5721">
                  <c:v>111.69999694824219</c:v>
                </c:pt>
                <c:pt idx="5722">
                  <c:v>111.15000152587891</c:v>
                </c:pt>
                <c:pt idx="5723">
                  <c:v>111.55000305175781</c:v>
                </c:pt>
                <c:pt idx="5724">
                  <c:v>111.06999969482422</c:v>
                </c:pt>
                <c:pt idx="5725">
                  <c:v>111.41999816894531</c:v>
                </c:pt>
                <c:pt idx="5726">
                  <c:v>111.08999633789063</c:v>
                </c:pt>
                <c:pt idx="5727">
                  <c:v>110.77999877929688</c:v>
                </c:pt>
                <c:pt idx="5728">
                  <c:v>111.33000183105469</c:v>
                </c:pt>
                <c:pt idx="5729">
                  <c:v>110.76000213623047</c:v>
                </c:pt>
                <c:pt idx="5730">
                  <c:v>111.29000091552734</c:v>
                </c:pt>
                <c:pt idx="5731">
                  <c:v>111.25</c:v>
                </c:pt>
                <c:pt idx="5732">
                  <c:v>110.84999847412109</c:v>
                </c:pt>
                <c:pt idx="5733">
                  <c:v>110.87000274658203</c:v>
                </c:pt>
                <c:pt idx="5734">
                  <c:v>110.70999908447266</c:v>
                </c:pt>
                <c:pt idx="5735">
                  <c:v>111.01000213623047</c:v>
                </c:pt>
                <c:pt idx="5736">
                  <c:v>110.62000274658203</c:v>
                </c:pt>
                <c:pt idx="5737">
                  <c:v>110.55999755859375</c:v>
                </c:pt>
                <c:pt idx="5738">
                  <c:v>111.13999938964844</c:v>
                </c:pt>
                <c:pt idx="5739">
                  <c:v>110.44000244140625</c:v>
                </c:pt>
                <c:pt idx="5740">
                  <c:v>111.01999664306641</c:v>
                </c:pt>
                <c:pt idx="5741">
                  <c:v>110.62999725341797</c:v>
                </c:pt>
                <c:pt idx="5742">
                  <c:v>110.23000335693359</c:v>
                </c:pt>
                <c:pt idx="5743">
                  <c:v>110.55000305175781</c:v>
                </c:pt>
                <c:pt idx="5744">
                  <c:v>110.55000305175781</c:v>
                </c:pt>
                <c:pt idx="5745">
                  <c:v>110.61000061035156</c:v>
                </c:pt>
                <c:pt idx="5746">
                  <c:v>110.59999847412109</c:v>
                </c:pt>
                <c:pt idx="5747">
                  <c:v>110.76000213623047</c:v>
                </c:pt>
                <c:pt idx="5748">
                  <c:v>110.98000335693359</c:v>
                </c:pt>
                <c:pt idx="5749">
                  <c:v>110.55000305175781</c:v>
                </c:pt>
                <c:pt idx="5750">
                  <c:v>110.45999908447266</c:v>
                </c:pt>
                <c:pt idx="5751">
                  <c:v>110.97000122070313</c:v>
                </c:pt>
                <c:pt idx="5752">
                  <c:v>110.41000366210938</c:v>
                </c:pt>
                <c:pt idx="5753">
                  <c:v>111.02999877929688</c:v>
                </c:pt>
                <c:pt idx="5754">
                  <c:v>111.23999786376953</c:v>
                </c:pt>
                <c:pt idx="5755">
                  <c:v>110.68000030517578</c:v>
                </c:pt>
                <c:pt idx="5756">
                  <c:v>111.48000335693359</c:v>
                </c:pt>
                <c:pt idx="5757">
                  <c:v>110.86000061035156</c:v>
                </c:pt>
                <c:pt idx="5758">
                  <c:v>111.61000061035156</c:v>
                </c:pt>
                <c:pt idx="5759">
                  <c:v>111.26999664306641</c:v>
                </c:pt>
                <c:pt idx="5760">
                  <c:v>110.98000335693359</c:v>
                </c:pt>
                <c:pt idx="5761">
                  <c:v>111.54000091552734</c:v>
                </c:pt>
                <c:pt idx="5762">
                  <c:v>111.02999877929688</c:v>
                </c:pt>
                <c:pt idx="5763">
                  <c:v>111.47000122070313</c:v>
                </c:pt>
                <c:pt idx="5764">
                  <c:v>111.81999969482422</c:v>
                </c:pt>
                <c:pt idx="5765">
                  <c:v>111.55999755859375</c:v>
                </c:pt>
                <c:pt idx="5766">
                  <c:v>111.48999786376953</c:v>
                </c:pt>
                <c:pt idx="5767">
                  <c:v>111.40000152587891</c:v>
                </c:pt>
                <c:pt idx="5768">
                  <c:v>111.68000030517578</c:v>
                </c:pt>
                <c:pt idx="5769">
                  <c:v>111.83999633789063</c:v>
                </c:pt>
                <c:pt idx="5770">
                  <c:v>111.44999694824219</c:v>
                </c:pt>
                <c:pt idx="5771">
                  <c:v>111.84999847412109</c:v>
                </c:pt>
                <c:pt idx="5772">
                  <c:v>111.5</c:v>
                </c:pt>
                <c:pt idx="5773">
                  <c:v>111.30999755859375</c:v>
                </c:pt>
                <c:pt idx="5774">
                  <c:v>111.80999755859375</c:v>
                </c:pt>
                <c:pt idx="5775">
                  <c:v>111.44000244140625</c:v>
                </c:pt>
                <c:pt idx="5776">
                  <c:v>111.44999694824219</c:v>
                </c:pt>
                <c:pt idx="5777">
                  <c:v>111.94999694824219</c:v>
                </c:pt>
                <c:pt idx="5778">
                  <c:v>111.56999969482422</c:v>
                </c:pt>
                <c:pt idx="5779">
                  <c:v>112.19000244140625</c:v>
                </c:pt>
                <c:pt idx="5780">
                  <c:v>111.91000366210938</c:v>
                </c:pt>
                <c:pt idx="5781">
                  <c:v>111.41999816894531</c:v>
                </c:pt>
                <c:pt idx="5782">
                  <c:v>111.98000335693359</c:v>
                </c:pt>
                <c:pt idx="5783">
                  <c:v>111.41999816894531</c:v>
                </c:pt>
                <c:pt idx="5784">
                  <c:v>111.86000061035156</c:v>
                </c:pt>
                <c:pt idx="5785">
                  <c:v>112.05999755859375</c:v>
                </c:pt>
                <c:pt idx="5786">
                  <c:v>111.83000183105469</c:v>
                </c:pt>
                <c:pt idx="5787">
                  <c:v>112.19000244140625</c:v>
                </c:pt>
                <c:pt idx="5788">
                  <c:v>111.73000335693359</c:v>
                </c:pt>
                <c:pt idx="5789">
                  <c:v>111.86000061035156</c:v>
                </c:pt>
                <c:pt idx="5790">
                  <c:v>111.76000213623047</c:v>
                </c:pt>
                <c:pt idx="5791">
                  <c:v>111.66000366210938</c:v>
                </c:pt>
                <c:pt idx="5792">
                  <c:v>112.06999969482422</c:v>
                </c:pt>
                <c:pt idx="5793">
                  <c:v>111.69000244140625</c:v>
                </c:pt>
                <c:pt idx="5794">
                  <c:v>111.65000152587891</c:v>
                </c:pt>
                <c:pt idx="5795">
                  <c:v>112.33000183105469</c:v>
                </c:pt>
                <c:pt idx="5796">
                  <c:v>111.73999786376953</c:v>
                </c:pt>
                <c:pt idx="5797">
                  <c:v>111.52999877929688</c:v>
                </c:pt>
                <c:pt idx="5798">
                  <c:v>112.11000061035156</c:v>
                </c:pt>
                <c:pt idx="5799">
                  <c:v>111.55999755859375</c:v>
                </c:pt>
                <c:pt idx="5800">
                  <c:v>112.26999664306641</c:v>
                </c:pt>
                <c:pt idx="5801">
                  <c:v>112.51999664306641</c:v>
                </c:pt>
                <c:pt idx="5802">
                  <c:v>111.90000152587891</c:v>
                </c:pt>
                <c:pt idx="5803">
                  <c:v>112.26999664306641</c:v>
                </c:pt>
                <c:pt idx="5804">
                  <c:v>112.20999908447266</c:v>
                </c:pt>
                <c:pt idx="5805">
                  <c:v>111.75</c:v>
                </c:pt>
                <c:pt idx="5806">
                  <c:v>112.26999664306641</c:v>
                </c:pt>
                <c:pt idx="5807">
                  <c:v>112.16999816894531</c:v>
                </c:pt>
                <c:pt idx="5808">
                  <c:v>112.16000366210938</c:v>
                </c:pt>
                <c:pt idx="5809">
                  <c:v>112.20999908447266</c:v>
                </c:pt>
                <c:pt idx="5810">
                  <c:v>112.05999755859375</c:v>
                </c:pt>
                <c:pt idx="5811">
                  <c:v>112.29000091552734</c:v>
                </c:pt>
                <c:pt idx="5812">
                  <c:v>112.08000183105469</c:v>
                </c:pt>
                <c:pt idx="5813">
                  <c:v>112.23999786376953</c:v>
                </c:pt>
                <c:pt idx="5814">
                  <c:v>112.47000122070313</c:v>
                </c:pt>
                <c:pt idx="5815">
                  <c:v>112.19000244140625</c:v>
                </c:pt>
                <c:pt idx="5816">
                  <c:v>112.43000030517578</c:v>
                </c:pt>
                <c:pt idx="5817">
                  <c:v>112.12999725341797</c:v>
                </c:pt>
                <c:pt idx="5818">
                  <c:v>112.30999755859375</c:v>
                </c:pt>
                <c:pt idx="5819">
                  <c:v>112.52999877929688</c:v>
                </c:pt>
                <c:pt idx="5820">
                  <c:v>112.06999969482422</c:v>
                </c:pt>
                <c:pt idx="5821">
                  <c:v>112.48999786376953</c:v>
                </c:pt>
                <c:pt idx="5822">
                  <c:v>112.19999694824219</c:v>
                </c:pt>
                <c:pt idx="5823">
                  <c:v>112.13999938964844</c:v>
                </c:pt>
                <c:pt idx="5824">
                  <c:v>112.73999786376953</c:v>
                </c:pt>
                <c:pt idx="5825">
                  <c:v>112.11000061035156</c:v>
                </c:pt>
                <c:pt idx="5826">
                  <c:v>112.04000091552734</c:v>
                </c:pt>
                <c:pt idx="5827">
                  <c:v>112.62000274658203</c:v>
                </c:pt>
                <c:pt idx="5828">
                  <c:v>112</c:v>
                </c:pt>
                <c:pt idx="5829">
                  <c:v>112.31999969482422</c:v>
                </c:pt>
                <c:pt idx="5830">
                  <c:v>112.80000305175781</c:v>
                </c:pt>
                <c:pt idx="5831">
                  <c:v>112.29000091552734</c:v>
                </c:pt>
                <c:pt idx="5832">
                  <c:v>113</c:v>
                </c:pt>
                <c:pt idx="5833">
                  <c:v>112.55000305175781</c:v>
                </c:pt>
                <c:pt idx="5834">
                  <c:v>112.19999694824219</c:v>
                </c:pt>
                <c:pt idx="5835">
                  <c:v>112.48000335693359</c:v>
                </c:pt>
                <c:pt idx="5836">
                  <c:v>112.45999908447266</c:v>
                </c:pt>
                <c:pt idx="5837">
                  <c:v>112.68000030517578</c:v>
                </c:pt>
                <c:pt idx="5838">
                  <c:v>112.63999938964844</c:v>
                </c:pt>
                <c:pt idx="5839">
                  <c:v>112.59999847412109</c:v>
                </c:pt>
                <c:pt idx="5840">
                  <c:v>112.69000244140625</c:v>
                </c:pt>
                <c:pt idx="5841">
                  <c:v>112.45999908447266</c:v>
                </c:pt>
                <c:pt idx="5842">
                  <c:v>112.59999847412109</c:v>
                </c:pt>
                <c:pt idx="5843">
                  <c:v>112.41999816894531</c:v>
                </c:pt>
                <c:pt idx="5844">
                  <c:v>112.58000183105469</c:v>
                </c:pt>
                <c:pt idx="5845">
                  <c:v>112.73999786376953</c:v>
                </c:pt>
                <c:pt idx="5846">
                  <c:v>112.23999786376953</c:v>
                </c:pt>
                <c:pt idx="5847">
                  <c:v>112.70999908447266</c:v>
                </c:pt>
                <c:pt idx="5848">
                  <c:v>112.94999694824219</c:v>
                </c:pt>
                <c:pt idx="5849">
                  <c:v>112.40000152587891</c:v>
                </c:pt>
                <c:pt idx="5850">
                  <c:v>112.91999816894531</c:v>
                </c:pt>
                <c:pt idx="5851">
                  <c:v>112.30999755859375</c:v>
                </c:pt>
                <c:pt idx="5852">
                  <c:v>112.29000091552734</c:v>
                </c:pt>
                <c:pt idx="5853">
                  <c:v>112.91000366210938</c:v>
                </c:pt>
                <c:pt idx="5854">
                  <c:v>112.43000030517578</c:v>
                </c:pt>
                <c:pt idx="5855">
                  <c:v>112.54000091552734</c:v>
                </c:pt>
                <c:pt idx="5856">
                  <c:v>112.47000122070313</c:v>
                </c:pt>
                <c:pt idx="5857">
                  <c:v>112.34999847412109</c:v>
                </c:pt>
                <c:pt idx="5858">
                  <c:v>112.83000183105469</c:v>
                </c:pt>
                <c:pt idx="5859">
                  <c:v>112.23000335693359</c:v>
                </c:pt>
                <c:pt idx="5860">
                  <c:v>112.83000183105469</c:v>
                </c:pt>
                <c:pt idx="5861">
                  <c:v>113.01000213623047</c:v>
                </c:pt>
                <c:pt idx="5862">
                  <c:v>112.58999633789063</c:v>
                </c:pt>
                <c:pt idx="5863">
                  <c:v>113.16999816894531</c:v>
                </c:pt>
                <c:pt idx="5864">
                  <c:v>112.77999877929688</c:v>
                </c:pt>
                <c:pt idx="5865">
                  <c:v>112.61000061035156</c:v>
                </c:pt>
                <c:pt idx="5866">
                  <c:v>112.73999786376953</c:v>
                </c:pt>
                <c:pt idx="5867">
                  <c:v>112.58999633789063</c:v>
                </c:pt>
                <c:pt idx="5868">
                  <c:v>112.87999725341797</c:v>
                </c:pt>
                <c:pt idx="5869">
                  <c:v>112.58999633789063</c:v>
                </c:pt>
                <c:pt idx="5870">
                  <c:v>112.73999786376953</c:v>
                </c:pt>
                <c:pt idx="5871">
                  <c:v>112.55000305175781</c:v>
                </c:pt>
                <c:pt idx="5872">
                  <c:v>112.51999664306641</c:v>
                </c:pt>
                <c:pt idx="5873">
                  <c:v>112.91999816894531</c:v>
                </c:pt>
                <c:pt idx="5874">
                  <c:v>112.48000335693359</c:v>
                </c:pt>
                <c:pt idx="5875">
                  <c:v>112.36000061035156</c:v>
                </c:pt>
                <c:pt idx="5876">
                  <c:v>113</c:v>
                </c:pt>
                <c:pt idx="5877">
                  <c:v>112.47000122070313</c:v>
                </c:pt>
                <c:pt idx="5878">
                  <c:v>113.02999877929688</c:v>
                </c:pt>
                <c:pt idx="5879">
                  <c:v>113.26999664306641</c:v>
                </c:pt>
                <c:pt idx="5880">
                  <c:v>112.61000061035156</c:v>
                </c:pt>
                <c:pt idx="5881">
                  <c:v>113.12999725341797</c:v>
                </c:pt>
                <c:pt idx="5882">
                  <c:v>112.84999847412109</c:v>
                </c:pt>
                <c:pt idx="5883">
                  <c:v>112.62000274658203</c:v>
                </c:pt>
                <c:pt idx="5884">
                  <c:v>112.44000244140625</c:v>
                </c:pt>
                <c:pt idx="5885">
                  <c:v>113.11000061035156</c:v>
                </c:pt>
                <c:pt idx="5886">
                  <c:v>112.51000213623047</c:v>
                </c:pt>
                <c:pt idx="5887">
                  <c:v>113.25</c:v>
                </c:pt>
                <c:pt idx="5888">
                  <c:v>113.54000091552734</c:v>
                </c:pt>
                <c:pt idx="5889">
                  <c:v>112.93000030517578</c:v>
                </c:pt>
                <c:pt idx="5890">
                  <c:v>113.52999877929688</c:v>
                </c:pt>
                <c:pt idx="5891">
                  <c:v>113.19000244140625</c:v>
                </c:pt>
                <c:pt idx="5892">
                  <c:v>112.83999633789063</c:v>
                </c:pt>
                <c:pt idx="5893">
                  <c:v>113.26999664306641</c:v>
                </c:pt>
                <c:pt idx="5894">
                  <c:v>113.08999633789063</c:v>
                </c:pt>
                <c:pt idx="5895">
                  <c:v>113.26999664306641</c:v>
                </c:pt>
                <c:pt idx="5896">
                  <c:v>113.26000213623047</c:v>
                </c:pt>
                <c:pt idx="5897">
                  <c:v>113.25</c:v>
                </c:pt>
                <c:pt idx="5898">
                  <c:v>113.55999755859375</c:v>
                </c:pt>
                <c:pt idx="5899">
                  <c:v>113.16999816894531</c:v>
                </c:pt>
                <c:pt idx="5900">
                  <c:v>113.58000183105469</c:v>
                </c:pt>
                <c:pt idx="5901">
                  <c:v>113.56999969482422</c:v>
                </c:pt>
                <c:pt idx="5902">
                  <c:v>112.97000122070313</c:v>
                </c:pt>
                <c:pt idx="5903">
                  <c:v>113.55999755859375</c:v>
                </c:pt>
                <c:pt idx="5904">
                  <c:v>113.77999877929688</c:v>
                </c:pt>
                <c:pt idx="5905">
                  <c:v>113.18000030517578</c:v>
                </c:pt>
                <c:pt idx="5906">
                  <c:v>113.73999786376953</c:v>
                </c:pt>
                <c:pt idx="5907">
                  <c:v>113.22000122070313</c:v>
                </c:pt>
                <c:pt idx="5908">
                  <c:v>113.22000122070313</c:v>
                </c:pt>
                <c:pt idx="5909">
                  <c:v>113.48999786376953</c:v>
                </c:pt>
                <c:pt idx="5910">
                  <c:v>113.58000183105469</c:v>
                </c:pt>
                <c:pt idx="5911">
                  <c:v>113.62000274658203</c:v>
                </c:pt>
                <c:pt idx="5912">
                  <c:v>113.40000152587891</c:v>
                </c:pt>
                <c:pt idx="5913">
                  <c:v>113.76000213623047</c:v>
                </c:pt>
                <c:pt idx="5914">
                  <c:v>113.83999633789063</c:v>
                </c:pt>
                <c:pt idx="5915">
                  <c:v>113.34999847412109</c:v>
                </c:pt>
                <c:pt idx="5916">
                  <c:v>113.76999664306641</c:v>
                </c:pt>
                <c:pt idx="5917">
                  <c:v>113.23000335693359</c:v>
                </c:pt>
                <c:pt idx="5918">
                  <c:v>113.75</c:v>
                </c:pt>
                <c:pt idx="5919">
                  <c:v>113.63999938964844</c:v>
                </c:pt>
                <c:pt idx="5920">
                  <c:v>113.30000305175781</c:v>
                </c:pt>
                <c:pt idx="5921">
                  <c:v>113.83000183105469</c:v>
                </c:pt>
                <c:pt idx="5922">
                  <c:v>113.33000183105469</c:v>
                </c:pt>
                <c:pt idx="5923">
                  <c:v>113.27999877929688</c:v>
                </c:pt>
                <c:pt idx="5924">
                  <c:v>113.29000091552734</c:v>
                </c:pt>
                <c:pt idx="5925">
                  <c:v>113.23000335693359</c:v>
                </c:pt>
                <c:pt idx="5926">
                  <c:v>113.48999786376953</c:v>
                </c:pt>
                <c:pt idx="5927">
                  <c:v>113.12000274658203</c:v>
                </c:pt>
                <c:pt idx="5928">
                  <c:v>112.95999908447266</c:v>
                </c:pt>
                <c:pt idx="5929">
                  <c:v>113.69000244140625</c:v>
                </c:pt>
                <c:pt idx="5930">
                  <c:v>113.02999877929688</c:v>
                </c:pt>
                <c:pt idx="5931">
                  <c:v>113.65000152587891</c:v>
                </c:pt>
                <c:pt idx="5932">
                  <c:v>113.52999877929688</c:v>
                </c:pt>
                <c:pt idx="5933">
                  <c:v>113.12000274658203</c:v>
                </c:pt>
                <c:pt idx="5934">
                  <c:v>113.62999725341797</c:v>
                </c:pt>
                <c:pt idx="5935">
                  <c:v>113.59999847412109</c:v>
                </c:pt>
                <c:pt idx="5936">
                  <c:v>113.77999877929688</c:v>
                </c:pt>
                <c:pt idx="5937">
                  <c:v>113.70999908447266</c:v>
                </c:pt>
                <c:pt idx="5938">
                  <c:v>113.51999664306641</c:v>
                </c:pt>
                <c:pt idx="5939">
                  <c:v>114.13999938964844</c:v>
                </c:pt>
                <c:pt idx="5940">
                  <c:v>113.51000213623047</c:v>
                </c:pt>
                <c:pt idx="5941">
                  <c:v>114.09999847412109</c:v>
                </c:pt>
                <c:pt idx="5942">
                  <c:v>114.08999633789063</c:v>
                </c:pt>
                <c:pt idx="5943">
                  <c:v>113.36000061035156</c:v>
                </c:pt>
                <c:pt idx="5944">
                  <c:v>114.01000213623047</c:v>
                </c:pt>
                <c:pt idx="5945">
                  <c:v>113.94000244140625</c:v>
                </c:pt>
                <c:pt idx="5946">
                  <c:v>113.83000183105469</c:v>
                </c:pt>
                <c:pt idx="5947">
                  <c:v>113.87000274658203</c:v>
                </c:pt>
                <c:pt idx="5948">
                  <c:v>113.55999755859375</c:v>
                </c:pt>
                <c:pt idx="5949">
                  <c:v>114.12999725341797</c:v>
                </c:pt>
                <c:pt idx="5950">
                  <c:v>113.56999969482422</c:v>
                </c:pt>
                <c:pt idx="5951">
                  <c:v>113.70999908447266</c:v>
                </c:pt>
                <c:pt idx="5952">
                  <c:v>114.15000152587891</c:v>
                </c:pt>
                <c:pt idx="5953">
                  <c:v>113.73999786376953</c:v>
                </c:pt>
                <c:pt idx="5954">
                  <c:v>114.12000274658203</c:v>
                </c:pt>
                <c:pt idx="5955">
                  <c:v>114.05999755859375</c:v>
                </c:pt>
                <c:pt idx="5956">
                  <c:v>114.20999908447266</c:v>
                </c:pt>
                <c:pt idx="5957">
                  <c:v>114.38999938964844</c:v>
                </c:pt>
                <c:pt idx="5958">
                  <c:v>113.87999725341797</c:v>
                </c:pt>
                <c:pt idx="5959">
                  <c:v>114.62000274658203</c:v>
                </c:pt>
                <c:pt idx="5960">
                  <c:v>114.23000335693359</c:v>
                </c:pt>
                <c:pt idx="5961">
                  <c:v>114.25</c:v>
                </c:pt>
                <c:pt idx="5962">
                  <c:v>114.29000091552734</c:v>
                </c:pt>
                <c:pt idx="5963">
                  <c:v>114.41999816894531</c:v>
                </c:pt>
                <c:pt idx="5964">
                  <c:v>114.51000213623047</c:v>
                </c:pt>
                <c:pt idx="5965">
                  <c:v>114.12000274658203</c:v>
                </c:pt>
                <c:pt idx="5966">
                  <c:v>114.55000305175781</c:v>
                </c:pt>
                <c:pt idx="5967">
                  <c:v>114.27999877929688</c:v>
                </c:pt>
                <c:pt idx="5968">
                  <c:v>114.12999725341797</c:v>
                </c:pt>
                <c:pt idx="5969">
                  <c:v>114.33999633789063</c:v>
                </c:pt>
                <c:pt idx="5970">
                  <c:v>114.20999908447266</c:v>
                </c:pt>
                <c:pt idx="5971">
                  <c:v>114.51000213623047</c:v>
                </c:pt>
                <c:pt idx="5972">
                  <c:v>114.06999969482422</c:v>
                </c:pt>
                <c:pt idx="5973">
                  <c:v>114.56999969482422</c:v>
                </c:pt>
                <c:pt idx="5974">
                  <c:v>114.55000305175781</c:v>
                </c:pt>
                <c:pt idx="5975">
                  <c:v>114.12000274658203</c:v>
                </c:pt>
                <c:pt idx="5976">
                  <c:v>114.68000030517578</c:v>
                </c:pt>
                <c:pt idx="5977">
                  <c:v>114.25</c:v>
                </c:pt>
                <c:pt idx="5978">
                  <c:v>114.52999877929688</c:v>
                </c:pt>
                <c:pt idx="5979">
                  <c:v>114.06999969482422</c:v>
                </c:pt>
                <c:pt idx="5980">
                  <c:v>114.56999969482422</c:v>
                </c:pt>
                <c:pt idx="5981">
                  <c:v>113.94999694824219</c:v>
                </c:pt>
                <c:pt idx="5982">
                  <c:v>113.87999725341797</c:v>
                </c:pt>
                <c:pt idx="5983">
                  <c:v>114.48000335693359</c:v>
                </c:pt>
                <c:pt idx="5984">
                  <c:v>113.84999847412109</c:v>
                </c:pt>
                <c:pt idx="5985">
                  <c:v>114.36000061035156</c:v>
                </c:pt>
                <c:pt idx="5986">
                  <c:v>114.33999633789063</c:v>
                </c:pt>
                <c:pt idx="5987">
                  <c:v>114.45999908447266</c:v>
                </c:pt>
                <c:pt idx="5988">
                  <c:v>114.23000335693359</c:v>
                </c:pt>
                <c:pt idx="5989">
                  <c:v>114.12999725341797</c:v>
                </c:pt>
                <c:pt idx="5990">
                  <c:v>114.97000122070313</c:v>
                </c:pt>
                <c:pt idx="5991">
                  <c:v>114.26000213623047</c:v>
                </c:pt>
                <c:pt idx="5992">
                  <c:v>114.36000061035156</c:v>
                </c:pt>
                <c:pt idx="5993">
                  <c:v>114.61000061035156</c:v>
                </c:pt>
                <c:pt idx="5994">
                  <c:v>114.73999786376953</c:v>
                </c:pt>
                <c:pt idx="5995">
                  <c:v>114.55000305175781</c:v>
                </c:pt>
                <c:pt idx="5996">
                  <c:v>114.34999847412109</c:v>
                </c:pt>
                <c:pt idx="5997">
                  <c:v>114.98999786376953</c:v>
                </c:pt>
                <c:pt idx="5998">
                  <c:v>114.41999816894531</c:v>
                </c:pt>
                <c:pt idx="5999">
                  <c:v>115.08000183105469</c:v>
                </c:pt>
                <c:pt idx="6000">
                  <c:v>114.75</c:v>
                </c:pt>
                <c:pt idx="6001">
                  <c:v>114.69999694824219</c:v>
                </c:pt>
                <c:pt idx="6002">
                  <c:v>114.54000091552734</c:v>
                </c:pt>
                <c:pt idx="6003">
                  <c:v>114.48999786376953</c:v>
                </c:pt>
                <c:pt idx="6004">
                  <c:v>115.16999816894531</c:v>
                </c:pt>
                <c:pt idx="6005">
                  <c:v>114.58000183105469</c:v>
                </c:pt>
                <c:pt idx="6006">
                  <c:v>114.65000152587891</c:v>
                </c:pt>
                <c:pt idx="6007">
                  <c:v>114.66000366210938</c:v>
                </c:pt>
                <c:pt idx="6008">
                  <c:v>114.93000030517578</c:v>
                </c:pt>
                <c:pt idx="6009">
                  <c:v>114.66999816894531</c:v>
                </c:pt>
                <c:pt idx="6010">
                  <c:v>114.80000305175781</c:v>
                </c:pt>
                <c:pt idx="6011">
                  <c:v>115.20999908447266</c:v>
                </c:pt>
                <c:pt idx="6012">
                  <c:v>114.69999694824219</c:v>
                </c:pt>
                <c:pt idx="6013">
                  <c:v>115.01000213623047</c:v>
                </c:pt>
                <c:pt idx="6014">
                  <c:v>114.80999755859375</c:v>
                </c:pt>
                <c:pt idx="6015">
                  <c:v>115.12000274658203</c:v>
                </c:pt>
                <c:pt idx="6016">
                  <c:v>114.76999664306641</c:v>
                </c:pt>
                <c:pt idx="6017">
                  <c:v>114.54000091552734</c:v>
                </c:pt>
                <c:pt idx="6018">
                  <c:v>115.16000366210938</c:v>
                </c:pt>
                <c:pt idx="6019">
                  <c:v>114.83000183105469</c:v>
                </c:pt>
                <c:pt idx="6020">
                  <c:v>115.20999908447266</c:v>
                </c:pt>
                <c:pt idx="6021">
                  <c:v>114.98000335693359</c:v>
                </c:pt>
                <c:pt idx="6022">
                  <c:v>115.38999938964844</c:v>
                </c:pt>
                <c:pt idx="6023">
                  <c:v>115.59999847412109</c:v>
                </c:pt>
                <c:pt idx="6024">
                  <c:v>115.18000030517578</c:v>
                </c:pt>
                <c:pt idx="6025">
                  <c:v>115.56999969482422</c:v>
                </c:pt>
                <c:pt idx="6026">
                  <c:v>115.40000152587891</c:v>
                </c:pt>
                <c:pt idx="6027">
                  <c:v>115.65000152587891</c:v>
                </c:pt>
                <c:pt idx="6028">
                  <c:v>115.12999725341797</c:v>
                </c:pt>
                <c:pt idx="6029">
                  <c:v>115.76999664306641</c:v>
                </c:pt>
                <c:pt idx="6030">
                  <c:v>115.27999877929688</c:v>
                </c:pt>
                <c:pt idx="6031">
                  <c:v>115.02999877929688</c:v>
                </c:pt>
                <c:pt idx="6032">
                  <c:v>115.16000366210938</c:v>
                </c:pt>
                <c:pt idx="6033">
                  <c:v>115.08999633789063</c:v>
                </c:pt>
                <c:pt idx="6034">
                  <c:v>115.5</c:v>
                </c:pt>
                <c:pt idx="6035">
                  <c:v>115.51000213623047</c:v>
                </c:pt>
                <c:pt idx="6036">
                  <c:v>115.16999816894531</c:v>
                </c:pt>
                <c:pt idx="6037">
                  <c:v>114.98999786376953</c:v>
                </c:pt>
                <c:pt idx="6038">
                  <c:v>115.44999694824219</c:v>
                </c:pt>
                <c:pt idx="6039">
                  <c:v>115.37000274658203</c:v>
                </c:pt>
                <c:pt idx="6040">
                  <c:v>115.41000366210938</c:v>
                </c:pt>
                <c:pt idx="6041">
                  <c:v>115.26000213623047</c:v>
                </c:pt>
                <c:pt idx="6042">
                  <c:v>115.76999664306641</c:v>
                </c:pt>
                <c:pt idx="6043">
                  <c:v>115.27999877929688</c:v>
                </c:pt>
                <c:pt idx="6044">
                  <c:v>115.91999816894531</c:v>
                </c:pt>
                <c:pt idx="6045">
                  <c:v>115.56999969482422</c:v>
                </c:pt>
                <c:pt idx="6046">
                  <c:v>115.51999664306641</c:v>
                </c:pt>
                <c:pt idx="6047">
                  <c:v>115.55000305175781</c:v>
                </c:pt>
                <c:pt idx="6048">
                  <c:v>115.51999664306641</c:v>
                </c:pt>
                <c:pt idx="6049">
                  <c:v>115.94000244140625</c:v>
                </c:pt>
                <c:pt idx="6050">
                  <c:v>115.43000030517578</c:v>
                </c:pt>
                <c:pt idx="6051">
                  <c:v>115.66000366210938</c:v>
                </c:pt>
                <c:pt idx="6052">
                  <c:v>115.91000366210938</c:v>
                </c:pt>
                <c:pt idx="6053">
                  <c:v>115.73999786376953</c:v>
                </c:pt>
                <c:pt idx="6054">
                  <c:v>115.97000122070313</c:v>
                </c:pt>
                <c:pt idx="6055">
                  <c:v>115.58000183105469</c:v>
                </c:pt>
                <c:pt idx="6056">
                  <c:v>116.22000122070313</c:v>
                </c:pt>
                <c:pt idx="6057">
                  <c:v>115.61000061035156</c:v>
                </c:pt>
                <c:pt idx="6058">
                  <c:v>115.55000305175781</c:v>
                </c:pt>
                <c:pt idx="6059">
                  <c:v>115.87999725341797</c:v>
                </c:pt>
                <c:pt idx="6060">
                  <c:v>115.73000335693359</c:v>
                </c:pt>
                <c:pt idx="6061">
                  <c:v>116.12000274658203</c:v>
                </c:pt>
                <c:pt idx="6062">
                  <c:v>115.54000091552734</c:v>
                </c:pt>
                <c:pt idx="6063">
                  <c:v>116.02999877929688</c:v>
                </c:pt>
                <c:pt idx="6064">
                  <c:v>115.43000030517578</c:v>
                </c:pt>
                <c:pt idx="6065">
                  <c:v>115.80000305175781</c:v>
                </c:pt>
                <c:pt idx="6066">
                  <c:v>116.09999847412109</c:v>
                </c:pt>
                <c:pt idx="6067">
                  <c:v>115.84999847412109</c:v>
                </c:pt>
                <c:pt idx="6068">
                  <c:v>116.12999725341797</c:v>
                </c:pt>
                <c:pt idx="6069">
                  <c:v>115.83999633789063</c:v>
                </c:pt>
                <c:pt idx="6070">
                  <c:v>116.23999786376953</c:v>
                </c:pt>
                <c:pt idx="6071">
                  <c:v>115.87000274658203</c:v>
                </c:pt>
                <c:pt idx="6072">
                  <c:v>116.18000030517578</c:v>
                </c:pt>
                <c:pt idx="6073">
                  <c:v>116.55000305175781</c:v>
                </c:pt>
                <c:pt idx="6074">
                  <c:v>116.22000122070313</c:v>
                </c:pt>
                <c:pt idx="6075">
                  <c:v>116.25</c:v>
                </c:pt>
                <c:pt idx="6076">
                  <c:v>116.43000030517578</c:v>
                </c:pt>
                <c:pt idx="6077">
                  <c:v>116.59999847412109</c:v>
                </c:pt>
                <c:pt idx="6078">
                  <c:v>116.25</c:v>
                </c:pt>
                <c:pt idx="6079">
                  <c:v>116.36000061035156</c:v>
                </c:pt>
                <c:pt idx="6080">
                  <c:v>115.58000183105469</c:v>
                </c:pt>
                <c:pt idx="6081">
                  <c:v>115.41000366210938</c:v>
                </c:pt>
                <c:pt idx="6082">
                  <c:v>115.37000274658203</c:v>
                </c:pt>
                <c:pt idx="6083">
                  <c:v>114.69999694824219</c:v>
                </c:pt>
                <c:pt idx="6084">
                  <c:v>114.72000122070313</c:v>
                </c:pt>
                <c:pt idx="6085">
                  <c:v>114.5</c:v>
                </c:pt>
                <c:pt idx="6086">
                  <c:v>114.76000213623047</c:v>
                </c:pt>
                <c:pt idx="6087">
                  <c:v>114.93000030517578</c:v>
                </c:pt>
                <c:pt idx="6088">
                  <c:v>114.44000244140625</c:v>
                </c:pt>
                <c:pt idx="6089">
                  <c:v>114.83999633789063</c:v>
                </c:pt>
                <c:pt idx="6090">
                  <c:v>114.51000213623047</c:v>
                </c:pt>
                <c:pt idx="6091">
                  <c:v>113.77999877929688</c:v>
                </c:pt>
                <c:pt idx="6092">
                  <c:v>114.26000213623047</c:v>
                </c:pt>
                <c:pt idx="6093">
                  <c:v>113.73999786376953</c:v>
                </c:pt>
                <c:pt idx="6094">
                  <c:v>114.04000091552734</c:v>
                </c:pt>
                <c:pt idx="6095">
                  <c:v>113.69000244140625</c:v>
                </c:pt>
                <c:pt idx="6096">
                  <c:v>113.73000335693359</c:v>
                </c:pt>
                <c:pt idx="6097">
                  <c:v>113.80999755859375</c:v>
                </c:pt>
                <c:pt idx="6098">
                  <c:v>113.19000244140625</c:v>
                </c:pt>
                <c:pt idx="6099">
                  <c:v>113.84999847412109</c:v>
                </c:pt>
                <c:pt idx="6100">
                  <c:v>113.58000183105469</c:v>
                </c:pt>
                <c:pt idx="6101">
                  <c:v>113.11000061035156</c:v>
                </c:pt>
                <c:pt idx="6102">
                  <c:v>113.61000061035156</c:v>
                </c:pt>
                <c:pt idx="6103">
                  <c:v>113</c:v>
                </c:pt>
                <c:pt idx="6104">
                  <c:v>113.48999786376953</c:v>
                </c:pt>
                <c:pt idx="6105">
                  <c:v>112.98999786376953</c:v>
                </c:pt>
                <c:pt idx="6106">
                  <c:v>113.45999908447266</c:v>
                </c:pt>
                <c:pt idx="6107">
                  <c:v>113.55000305175781</c:v>
                </c:pt>
                <c:pt idx="6108">
                  <c:v>113.48000335693359</c:v>
                </c:pt>
                <c:pt idx="6109">
                  <c:v>113.51999664306641</c:v>
                </c:pt>
                <c:pt idx="6110">
                  <c:v>113.16999816894531</c:v>
                </c:pt>
                <c:pt idx="6111">
                  <c:v>113.40000152587891</c:v>
                </c:pt>
                <c:pt idx="6112">
                  <c:v>113.01999664306641</c:v>
                </c:pt>
                <c:pt idx="6113">
                  <c:v>112.98000335693359</c:v>
                </c:pt>
                <c:pt idx="6114">
                  <c:v>113.43000030517578</c:v>
                </c:pt>
                <c:pt idx="6115">
                  <c:v>113.12000274658203</c:v>
                </c:pt>
                <c:pt idx="6116">
                  <c:v>113.70999908447266</c:v>
                </c:pt>
                <c:pt idx="6117">
                  <c:v>113.77999877929688</c:v>
                </c:pt>
                <c:pt idx="6118">
                  <c:v>113.75</c:v>
                </c:pt>
                <c:pt idx="6119">
                  <c:v>113.91999816894531</c:v>
                </c:pt>
                <c:pt idx="6120">
                  <c:v>113.58999633789063</c:v>
                </c:pt>
                <c:pt idx="6121">
                  <c:v>113.80000305175781</c:v>
                </c:pt>
                <c:pt idx="6122">
                  <c:v>113.66999816894531</c:v>
                </c:pt>
                <c:pt idx="6123">
                  <c:v>114.12000274658203</c:v>
                </c:pt>
                <c:pt idx="6124">
                  <c:v>114.23999786376953</c:v>
                </c:pt>
                <c:pt idx="6125">
                  <c:v>114.54000091552734</c:v>
                </c:pt>
                <c:pt idx="6126">
                  <c:v>115.33000183105469</c:v>
                </c:pt>
                <c:pt idx="6127">
                  <c:v>114.91999816894531</c:v>
                </c:pt>
                <c:pt idx="6128">
                  <c:v>114.98000335693359</c:v>
                </c:pt>
                <c:pt idx="6129">
                  <c:v>115.63999938964844</c:v>
                </c:pt>
                <c:pt idx="6130">
                  <c:v>115.16999816894531</c:v>
                </c:pt>
                <c:pt idx="6131">
                  <c:v>115.62999725341797</c:v>
                </c:pt>
                <c:pt idx="6132">
                  <c:v>115.77999877929688</c:v>
                </c:pt>
                <c:pt idx="6133">
                  <c:v>115.91999816894531</c:v>
                </c:pt>
                <c:pt idx="6134">
                  <c:v>116.30000305175781</c:v>
                </c:pt>
                <c:pt idx="6135">
                  <c:v>115.87000274658203</c:v>
                </c:pt>
                <c:pt idx="6136">
                  <c:v>116.65000152587891</c:v>
                </c:pt>
                <c:pt idx="6137">
                  <c:v>116.04000091552734</c:v>
                </c:pt>
                <c:pt idx="6138">
                  <c:v>116.16999816894531</c:v>
                </c:pt>
                <c:pt idx="6139">
                  <c:v>116.48999786376953</c:v>
                </c:pt>
                <c:pt idx="6140">
                  <c:v>116.41000366210938</c:v>
                </c:pt>
                <c:pt idx="6141">
                  <c:v>116.93000030517578</c:v>
                </c:pt>
                <c:pt idx="6142">
                  <c:v>116.59999847412109</c:v>
                </c:pt>
                <c:pt idx="6143">
                  <c:v>117.12999725341797</c:v>
                </c:pt>
                <c:pt idx="6144">
                  <c:v>116.87000274658203</c:v>
                </c:pt>
                <c:pt idx="6145">
                  <c:v>117.33999633789063</c:v>
                </c:pt>
                <c:pt idx="6146">
                  <c:v>117.62000274658203</c:v>
                </c:pt>
                <c:pt idx="6147">
                  <c:v>117.04000091552734</c:v>
                </c:pt>
                <c:pt idx="6148">
                  <c:v>117.18000030517578</c:v>
                </c:pt>
                <c:pt idx="6149">
                  <c:v>116.93000030517578</c:v>
                </c:pt>
                <c:pt idx="6150">
                  <c:v>117.13999938964844</c:v>
                </c:pt>
                <c:pt idx="6151">
                  <c:v>116.76000213623047</c:v>
                </c:pt>
                <c:pt idx="6152">
                  <c:v>116.97000122070313</c:v>
                </c:pt>
                <c:pt idx="6153">
                  <c:v>116.51000213623047</c:v>
                </c:pt>
                <c:pt idx="6154">
                  <c:v>116.38999938964844</c:v>
                </c:pt>
                <c:pt idx="6155">
                  <c:v>116.88999938964844</c:v>
                </c:pt>
                <c:pt idx="6156">
                  <c:v>116.38999938964844</c:v>
                </c:pt>
                <c:pt idx="6157">
                  <c:v>116.48000335693359</c:v>
                </c:pt>
                <c:pt idx="6158">
                  <c:v>116.41999816894531</c:v>
                </c:pt>
                <c:pt idx="6159">
                  <c:v>116.18000030517578</c:v>
                </c:pt>
                <c:pt idx="6160">
                  <c:v>116.56999969482422</c:v>
                </c:pt>
                <c:pt idx="6161">
                  <c:v>116.26000213623047</c:v>
                </c:pt>
                <c:pt idx="6162">
                  <c:v>116.72000122070313</c:v>
                </c:pt>
                <c:pt idx="6163">
                  <c:v>116.12999725341797</c:v>
                </c:pt>
                <c:pt idx="6164">
                  <c:v>116.80000305175781</c:v>
                </c:pt>
                <c:pt idx="6165">
                  <c:v>117.01000213623047</c:v>
                </c:pt>
                <c:pt idx="6166">
                  <c:v>116.63999938964844</c:v>
                </c:pt>
                <c:pt idx="6167">
                  <c:v>117.05000305175781</c:v>
                </c:pt>
                <c:pt idx="6168">
                  <c:v>116.80000305175781</c:v>
                </c:pt>
                <c:pt idx="6169">
                  <c:v>116.72000122070313</c:v>
                </c:pt>
                <c:pt idx="6170">
                  <c:v>116.47000122070313</c:v>
                </c:pt>
                <c:pt idx="6171">
                  <c:v>117.18000030517578</c:v>
                </c:pt>
                <c:pt idx="6172">
                  <c:v>116.75</c:v>
                </c:pt>
                <c:pt idx="6173">
                  <c:v>117.26000213623047</c:v>
                </c:pt>
                <c:pt idx="6174">
                  <c:v>117.11000061035156</c:v>
                </c:pt>
                <c:pt idx="6175">
                  <c:v>117.33999633789063</c:v>
                </c:pt>
                <c:pt idx="6176">
                  <c:v>117.29000091552734</c:v>
                </c:pt>
                <c:pt idx="6177">
                  <c:v>117.61000061035156</c:v>
                </c:pt>
                <c:pt idx="6178">
                  <c:v>117.69000244140625</c:v>
                </c:pt>
                <c:pt idx="6179">
                  <c:v>117.23999786376953</c:v>
                </c:pt>
                <c:pt idx="6180">
                  <c:v>117.31999969482422</c:v>
                </c:pt>
                <c:pt idx="6181">
                  <c:v>117.13999938964844</c:v>
                </c:pt>
                <c:pt idx="6182">
                  <c:v>117.06999969482422</c:v>
                </c:pt>
                <c:pt idx="6183">
                  <c:v>116.51999664306641</c:v>
                </c:pt>
                <c:pt idx="6184">
                  <c:v>116.25</c:v>
                </c:pt>
                <c:pt idx="6185">
                  <c:v>116.33999633789063</c:v>
                </c:pt>
                <c:pt idx="6186">
                  <c:v>115.81999969482422</c:v>
                </c:pt>
                <c:pt idx="6187">
                  <c:v>115.91000366210938</c:v>
                </c:pt>
                <c:pt idx="6188">
                  <c:v>115.55000305175781</c:v>
                </c:pt>
                <c:pt idx="6189">
                  <c:v>115.73999786376953</c:v>
                </c:pt>
                <c:pt idx="6190">
                  <c:v>115.08999633789063</c:v>
                </c:pt>
                <c:pt idx="6191">
                  <c:v>114.83999633789063</c:v>
                </c:pt>
                <c:pt idx="6192">
                  <c:v>115.37999725341797</c:v>
                </c:pt>
                <c:pt idx="6193">
                  <c:v>114.68000030517578</c:v>
                </c:pt>
                <c:pt idx="6194">
                  <c:v>115.23999786376953</c:v>
                </c:pt>
                <c:pt idx="6195">
                  <c:v>114.80000305175781</c:v>
                </c:pt>
                <c:pt idx="6196">
                  <c:v>115.09999847412109</c:v>
                </c:pt>
                <c:pt idx="6197">
                  <c:v>114.65000152587891</c:v>
                </c:pt>
                <c:pt idx="6198">
                  <c:v>114.77999877929688</c:v>
                </c:pt>
                <c:pt idx="6199">
                  <c:v>115.09999847412109</c:v>
                </c:pt>
                <c:pt idx="6200">
                  <c:v>114.73000335693359</c:v>
                </c:pt>
                <c:pt idx="6201">
                  <c:v>114.98000335693359</c:v>
                </c:pt>
                <c:pt idx="6202">
                  <c:v>114.79000091552734</c:v>
                </c:pt>
                <c:pt idx="6203">
                  <c:v>115.16999816894531</c:v>
                </c:pt>
                <c:pt idx="6204">
                  <c:v>114.72000122070313</c:v>
                </c:pt>
                <c:pt idx="6205">
                  <c:v>114.98000335693359</c:v>
                </c:pt>
                <c:pt idx="6206">
                  <c:v>115.75</c:v>
                </c:pt>
                <c:pt idx="6207">
                  <c:v>115.59999847412109</c:v>
                </c:pt>
                <c:pt idx="6208">
                  <c:v>116.05999755859375</c:v>
                </c:pt>
                <c:pt idx="6209">
                  <c:v>115.91999816894531</c:v>
                </c:pt>
                <c:pt idx="6210">
                  <c:v>116.77999877929688</c:v>
                </c:pt>
                <c:pt idx="6211">
                  <c:v>116.79000091552734</c:v>
                </c:pt>
                <c:pt idx="6212">
                  <c:v>116.38999938964844</c:v>
                </c:pt>
                <c:pt idx="6213">
                  <c:v>116.80000305175781</c:v>
                </c:pt>
                <c:pt idx="6214">
                  <c:v>116.61000061035156</c:v>
                </c:pt>
                <c:pt idx="6215">
                  <c:v>116.94000244140625</c:v>
                </c:pt>
                <c:pt idx="6216">
                  <c:v>116.27999877929688</c:v>
                </c:pt>
                <c:pt idx="6217">
                  <c:v>116.79000091552734</c:v>
                </c:pt>
                <c:pt idx="6218">
                  <c:v>116.05000305175781</c:v>
                </c:pt>
                <c:pt idx="6219">
                  <c:v>116.40000152587891</c:v>
                </c:pt>
                <c:pt idx="6220">
                  <c:v>116.40000152587891</c:v>
                </c:pt>
                <c:pt idx="6221">
                  <c:v>116.44000244140625</c:v>
                </c:pt>
                <c:pt idx="6222">
                  <c:v>116.63999938964844</c:v>
                </c:pt>
                <c:pt idx="6223">
                  <c:v>116.05999755859375</c:v>
                </c:pt>
                <c:pt idx="6224">
                  <c:v>116.38999938964844</c:v>
                </c:pt>
                <c:pt idx="6225">
                  <c:v>115.98000335693359</c:v>
                </c:pt>
                <c:pt idx="6226">
                  <c:v>115.91999816894531</c:v>
                </c:pt>
                <c:pt idx="6227">
                  <c:v>115.73000335693359</c:v>
                </c:pt>
                <c:pt idx="6228">
                  <c:v>116.01000213623047</c:v>
                </c:pt>
                <c:pt idx="6229">
                  <c:v>115.95999908447266</c:v>
                </c:pt>
                <c:pt idx="6230">
                  <c:v>115.16999816894531</c:v>
                </c:pt>
                <c:pt idx="6231">
                  <c:v>115.62999725341797</c:v>
                </c:pt>
                <c:pt idx="6232">
                  <c:v>115.58999633789063</c:v>
                </c:pt>
                <c:pt idx="6233">
                  <c:v>115.56999969482422</c:v>
                </c:pt>
                <c:pt idx="6234">
                  <c:v>115.08000183105469</c:v>
                </c:pt>
                <c:pt idx="6235">
                  <c:v>115.76000213623047</c:v>
                </c:pt>
                <c:pt idx="6236">
                  <c:v>115.63999938964844</c:v>
                </c:pt>
                <c:pt idx="6237">
                  <c:v>115.26999664306641</c:v>
                </c:pt>
                <c:pt idx="6238">
                  <c:v>115.48000335693359</c:v>
                </c:pt>
                <c:pt idx="6239">
                  <c:v>115.37999725341797</c:v>
                </c:pt>
                <c:pt idx="6240">
                  <c:v>115.73999786376953</c:v>
                </c:pt>
                <c:pt idx="6241">
                  <c:v>115.19000244140625</c:v>
                </c:pt>
                <c:pt idx="6242">
                  <c:v>115.66999816894531</c:v>
                </c:pt>
                <c:pt idx="6243">
                  <c:v>115.04000091552734</c:v>
                </c:pt>
                <c:pt idx="6244">
                  <c:v>115.44000244140625</c:v>
                </c:pt>
                <c:pt idx="6245">
                  <c:v>115.66000366210938</c:v>
                </c:pt>
                <c:pt idx="6246">
                  <c:v>115.65000152587891</c:v>
                </c:pt>
                <c:pt idx="6247">
                  <c:v>116.08000183105469</c:v>
                </c:pt>
                <c:pt idx="6248">
                  <c:v>115.58999633789063</c:v>
                </c:pt>
                <c:pt idx="6249">
                  <c:v>116.26999664306641</c:v>
                </c:pt>
                <c:pt idx="6250">
                  <c:v>115.87999725341797</c:v>
                </c:pt>
                <c:pt idx="6251">
                  <c:v>115.62000274658203</c:v>
                </c:pt>
                <c:pt idx="6252">
                  <c:v>115.72000122070313</c:v>
                </c:pt>
                <c:pt idx="6253">
                  <c:v>115.94999694824219</c:v>
                </c:pt>
                <c:pt idx="6254">
                  <c:v>116.08999633789063</c:v>
                </c:pt>
                <c:pt idx="6255">
                  <c:v>115.54000091552734</c:v>
                </c:pt>
                <c:pt idx="6256">
                  <c:v>116.16000366210938</c:v>
                </c:pt>
                <c:pt idx="6257">
                  <c:v>116.23000335693359</c:v>
                </c:pt>
                <c:pt idx="6258">
                  <c:v>115.98000335693359</c:v>
                </c:pt>
                <c:pt idx="6259">
                  <c:v>115.76000213623047</c:v>
                </c:pt>
                <c:pt idx="6260">
                  <c:v>115.66999816894531</c:v>
                </c:pt>
                <c:pt idx="6261">
                  <c:v>116.30000305175781</c:v>
                </c:pt>
                <c:pt idx="6262">
                  <c:v>115.65000152587891</c:v>
                </c:pt>
                <c:pt idx="6263">
                  <c:v>116.11000061035156</c:v>
                </c:pt>
                <c:pt idx="6264">
                  <c:v>115.86000061035156</c:v>
                </c:pt>
                <c:pt idx="6265">
                  <c:v>116.12000274658203</c:v>
                </c:pt>
                <c:pt idx="6266">
                  <c:v>115.94999694824219</c:v>
                </c:pt>
                <c:pt idx="6267">
                  <c:v>116.26000213623047</c:v>
                </c:pt>
                <c:pt idx="6268">
                  <c:v>115.83000183105469</c:v>
                </c:pt>
                <c:pt idx="6269">
                  <c:v>116.29000091552734</c:v>
                </c:pt>
                <c:pt idx="6270">
                  <c:v>116.18000030517578</c:v>
                </c:pt>
                <c:pt idx="6271">
                  <c:v>115.80000305175781</c:v>
                </c:pt>
                <c:pt idx="6272">
                  <c:v>115.94000244140625</c:v>
                </c:pt>
                <c:pt idx="6273">
                  <c:v>116.62000274658203</c:v>
                </c:pt>
                <c:pt idx="6274">
                  <c:v>116.41000366210938</c:v>
                </c:pt>
                <c:pt idx="6275">
                  <c:v>116.05000305175781</c:v>
                </c:pt>
                <c:pt idx="6276">
                  <c:v>116.40000152587891</c:v>
                </c:pt>
                <c:pt idx="6277">
                  <c:v>116.73999786376953</c:v>
                </c:pt>
                <c:pt idx="6278">
                  <c:v>116.19999694824219</c:v>
                </c:pt>
                <c:pt idx="6279">
                  <c:v>116.77999877929688</c:v>
                </c:pt>
                <c:pt idx="6280">
                  <c:v>116.54000091552734</c:v>
                </c:pt>
                <c:pt idx="6281">
                  <c:v>116.25</c:v>
                </c:pt>
                <c:pt idx="6282">
                  <c:v>116.79000091552734</c:v>
                </c:pt>
                <c:pt idx="6283">
                  <c:v>116.54000091552734</c:v>
                </c:pt>
                <c:pt idx="6284">
                  <c:v>116.84999847412109</c:v>
                </c:pt>
                <c:pt idx="6285">
                  <c:v>117.08999633789063</c:v>
                </c:pt>
                <c:pt idx="6286">
                  <c:v>117.20999908447266</c:v>
                </c:pt>
                <c:pt idx="6287">
                  <c:v>117.08999633789063</c:v>
                </c:pt>
                <c:pt idx="6288">
                  <c:v>117.04000091552734</c:v>
                </c:pt>
                <c:pt idx="6289">
                  <c:v>117.75</c:v>
                </c:pt>
                <c:pt idx="6290">
                  <c:v>117.27999877929688</c:v>
                </c:pt>
                <c:pt idx="6291">
                  <c:v>117.26999664306641</c:v>
                </c:pt>
                <c:pt idx="6292">
                  <c:v>117.62000274658203</c:v>
                </c:pt>
                <c:pt idx="6293">
                  <c:v>117.80999755859375</c:v>
                </c:pt>
                <c:pt idx="6294">
                  <c:v>117.79000091552734</c:v>
                </c:pt>
                <c:pt idx="6295">
                  <c:v>117.69000244140625</c:v>
                </c:pt>
                <c:pt idx="6296">
                  <c:v>118.33999633789063</c:v>
                </c:pt>
                <c:pt idx="6297">
                  <c:v>118.09999847412109</c:v>
                </c:pt>
                <c:pt idx="6298">
                  <c:v>118.83000183105469</c:v>
                </c:pt>
                <c:pt idx="6299">
                  <c:v>118.41999816894531</c:v>
                </c:pt>
                <c:pt idx="6300">
                  <c:v>118.48999786376953</c:v>
                </c:pt>
                <c:pt idx="6301">
                  <c:v>118.5</c:v>
                </c:pt>
                <c:pt idx="6302">
                  <c:v>118.55000305175781</c:v>
                </c:pt>
                <c:pt idx="6303">
                  <c:v>118.69999694824219</c:v>
                </c:pt>
                <c:pt idx="6304">
                  <c:v>118.63999938964844</c:v>
                </c:pt>
                <c:pt idx="6305">
                  <c:v>119.20999908447266</c:v>
                </c:pt>
                <c:pt idx="6306">
                  <c:v>118.62000274658203</c:v>
                </c:pt>
                <c:pt idx="6307">
                  <c:v>119.05999755859375</c:v>
                </c:pt>
                <c:pt idx="6308">
                  <c:v>119</c:v>
                </c:pt>
                <c:pt idx="6309">
                  <c:v>119.04000091552734</c:v>
                </c:pt>
                <c:pt idx="6310">
                  <c:v>118.52999877929688</c:v>
                </c:pt>
                <c:pt idx="6311">
                  <c:v>118.34999847412109</c:v>
                </c:pt>
                <c:pt idx="6312">
                  <c:v>118.91999816894531</c:v>
                </c:pt>
                <c:pt idx="6313">
                  <c:v>117.94999694824219</c:v>
                </c:pt>
                <c:pt idx="6314">
                  <c:v>117.86000061035156</c:v>
                </c:pt>
                <c:pt idx="6315">
                  <c:v>117.30000305175781</c:v>
                </c:pt>
                <c:pt idx="6316">
                  <c:v>117.43000030517578</c:v>
                </c:pt>
                <c:pt idx="6317">
                  <c:v>116.69000244140625</c:v>
                </c:pt>
                <c:pt idx="6318">
                  <c:v>116.38999938964844</c:v>
                </c:pt>
                <c:pt idx="6319">
                  <c:v>116.66000366210938</c:v>
                </c:pt>
                <c:pt idx="6320">
                  <c:v>116.11000061035156</c:v>
                </c:pt>
                <c:pt idx="6321">
                  <c:v>116.51000213623047</c:v>
                </c:pt>
                <c:pt idx="6322">
                  <c:v>115.83999633789063</c:v>
                </c:pt>
                <c:pt idx="6323">
                  <c:v>116</c:v>
                </c:pt>
                <c:pt idx="6324">
                  <c:v>116.12000274658203</c:v>
                </c:pt>
                <c:pt idx="6325">
                  <c:v>115.5</c:v>
                </c:pt>
                <c:pt idx="6326">
                  <c:v>115.83000183105469</c:v>
                </c:pt>
                <c:pt idx="6327">
                  <c:v>115.84999847412109</c:v>
                </c:pt>
                <c:pt idx="6328">
                  <c:v>115.94999694824219</c:v>
                </c:pt>
                <c:pt idx="6329">
                  <c:v>115.54000091552734</c:v>
                </c:pt>
                <c:pt idx="6330">
                  <c:v>115.86000061035156</c:v>
                </c:pt>
                <c:pt idx="6331">
                  <c:v>115.80999755859375</c:v>
                </c:pt>
                <c:pt idx="6332">
                  <c:v>115.59999847412109</c:v>
                </c:pt>
                <c:pt idx="6333">
                  <c:v>115.83000183105469</c:v>
                </c:pt>
                <c:pt idx="6334">
                  <c:v>115.59999847412109</c:v>
                </c:pt>
                <c:pt idx="6335">
                  <c:v>115.98999786376953</c:v>
                </c:pt>
                <c:pt idx="6336">
                  <c:v>115.72000122070313</c:v>
                </c:pt>
                <c:pt idx="6337">
                  <c:v>116.41000366210938</c:v>
                </c:pt>
                <c:pt idx="6338">
                  <c:v>116.72000122070313</c:v>
                </c:pt>
                <c:pt idx="6339">
                  <c:v>116.41999816894531</c:v>
                </c:pt>
                <c:pt idx="6340">
                  <c:v>116.88999938964844</c:v>
                </c:pt>
                <c:pt idx="6341">
                  <c:v>116.88999938964844</c:v>
                </c:pt>
                <c:pt idx="6342">
                  <c:v>117.61000061035156</c:v>
                </c:pt>
                <c:pt idx="6343">
                  <c:v>117.40000152587891</c:v>
                </c:pt>
                <c:pt idx="6344">
                  <c:v>118.12000274658203</c:v>
                </c:pt>
                <c:pt idx="6345">
                  <c:v>118.27999877929688</c:v>
                </c:pt>
                <c:pt idx="6346">
                  <c:v>117.90000152587891</c:v>
                </c:pt>
                <c:pt idx="6347">
                  <c:v>118.51000213623047</c:v>
                </c:pt>
                <c:pt idx="6348">
                  <c:v>118.19999694824219</c:v>
                </c:pt>
                <c:pt idx="6349">
                  <c:v>118.63999938964844</c:v>
                </c:pt>
                <c:pt idx="6350">
                  <c:v>118.45999908447266</c:v>
                </c:pt>
                <c:pt idx="6351">
                  <c:v>118.44999694824219</c:v>
                </c:pt>
                <c:pt idx="6352">
                  <c:v>118.59999847412109</c:v>
                </c:pt>
                <c:pt idx="6353">
                  <c:v>117.23000335693359</c:v>
                </c:pt>
                <c:pt idx="6354">
                  <c:v>117.44999694824219</c:v>
                </c:pt>
                <c:pt idx="6355">
                  <c:v>116.52999877929688</c:v>
                </c:pt>
                <c:pt idx="6356">
                  <c:v>116.97000122070313</c:v>
                </c:pt>
                <c:pt idx="6357">
                  <c:v>116.81999969482422</c:v>
                </c:pt>
                <c:pt idx="6358">
                  <c:v>116.58000183105469</c:v>
                </c:pt>
                <c:pt idx="6359">
                  <c:v>116.55999755859375</c:v>
                </c:pt>
                <c:pt idx="6360">
                  <c:v>115.48999786376953</c:v>
                </c:pt>
                <c:pt idx="6361">
                  <c:v>115.69999694824219</c:v>
                </c:pt>
                <c:pt idx="6362">
                  <c:v>115.55000305175781</c:v>
                </c:pt>
                <c:pt idx="6363">
                  <c:v>115.44000244140625</c:v>
                </c:pt>
                <c:pt idx="6364">
                  <c:v>115.59999847412109</c:v>
                </c:pt>
                <c:pt idx="6365">
                  <c:v>115.97000122070313</c:v>
                </c:pt>
                <c:pt idx="6366">
                  <c:v>116.08999633789063</c:v>
                </c:pt>
                <c:pt idx="6367">
                  <c:v>115.68000030517578</c:v>
                </c:pt>
                <c:pt idx="6368">
                  <c:v>116.12999725341797</c:v>
                </c:pt>
                <c:pt idx="6369">
                  <c:v>115.59999847412109</c:v>
                </c:pt>
                <c:pt idx="6370">
                  <c:v>115.73000335693359</c:v>
                </c:pt>
                <c:pt idx="6371">
                  <c:v>115.86000061035156</c:v>
                </c:pt>
                <c:pt idx="6372">
                  <c:v>115.5</c:v>
                </c:pt>
                <c:pt idx="6373">
                  <c:v>115.54000091552734</c:v>
                </c:pt>
                <c:pt idx="6374">
                  <c:v>114.93000030517578</c:v>
                </c:pt>
                <c:pt idx="6375">
                  <c:v>115.11000061035156</c:v>
                </c:pt>
                <c:pt idx="6376">
                  <c:v>114.56999969482422</c:v>
                </c:pt>
                <c:pt idx="6377">
                  <c:v>114.47000122070313</c:v>
                </c:pt>
                <c:pt idx="6378">
                  <c:v>114.73999786376953</c:v>
                </c:pt>
                <c:pt idx="6379">
                  <c:v>114.70999908447266</c:v>
                </c:pt>
                <c:pt idx="6380">
                  <c:v>114.62000274658203</c:v>
                </c:pt>
                <c:pt idx="6381">
                  <c:v>114.41000366210938</c:v>
                </c:pt>
                <c:pt idx="6382">
                  <c:v>115.38999938964844</c:v>
                </c:pt>
                <c:pt idx="6383">
                  <c:v>114.68000030517578</c:v>
                </c:pt>
                <c:pt idx="6384">
                  <c:v>115.02999877929688</c:v>
                </c:pt>
                <c:pt idx="6385">
                  <c:v>114.69000244140625</c:v>
                </c:pt>
                <c:pt idx="6386">
                  <c:v>114.87999725341797</c:v>
                </c:pt>
                <c:pt idx="6387">
                  <c:v>114.37000274658203</c:v>
                </c:pt>
                <c:pt idx="6388">
                  <c:v>114.13999938964844</c:v>
                </c:pt>
                <c:pt idx="6389">
                  <c:v>114.62000274658203</c:v>
                </c:pt>
                <c:pt idx="6390">
                  <c:v>113.94000244140625</c:v>
                </c:pt>
                <c:pt idx="6391">
                  <c:v>114.27999877929688</c:v>
                </c:pt>
                <c:pt idx="6392">
                  <c:v>114.05000305175781</c:v>
                </c:pt>
                <c:pt idx="6393">
                  <c:v>114.30000305175781</c:v>
                </c:pt>
                <c:pt idx="6394">
                  <c:v>113.94000244140625</c:v>
                </c:pt>
                <c:pt idx="6395">
                  <c:v>113.98999786376953</c:v>
                </c:pt>
                <c:pt idx="6396">
                  <c:v>114.62000274658203</c:v>
                </c:pt>
                <c:pt idx="6397">
                  <c:v>113.94000244140625</c:v>
                </c:pt>
                <c:pt idx="6398">
                  <c:v>114.02999877929688</c:v>
                </c:pt>
                <c:pt idx="6399">
                  <c:v>113.91000366210938</c:v>
                </c:pt>
                <c:pt idx="6400">
                  <c:v>114.23000335693359</c:v>
                </c:pt>
                <c:pt idx="6401">
                  <c:v>114.30999755859375</c:v>
                </c:pt>
                <c:pt idx="6402">
                  <c:v>113.69000244140625</c:v>
                </c:pt>
                <c:pt idx="6403">
                  <c:v>114.34999847412109</c:v>
                </c:pt>
                <c:pt idx="6404">
                  <c:v>113.73000335693359</c:v>
                </c:pt>
                <c:pt idx="6405">
                  <c:v>114.13999938964844</c:v>
                </c:pt>
                <c:pt idx="6406">
                  <c:v>114.05000305175781</c:v>
                </c:pt>
                <c:pt idx="6407">
                  <c:v>114.26000213623047</c:v>
                </c:pt>
                <c:pt idx="6408">
                  <c:v>114.43000030517578</c:v>
                </c:pt>
                <c:pt idx="6409">
                  <c:v>113.87000274658203</c:v>
                </c:pt>
                <c:pt idx="6410">
                  <c:v>114.27999877929688</c:v>
                </c:pt>
                <c:pt idx="6411">
                  <c:v>113.87000274658203</c:v>
                </c:pt>
                <c:pt idx="6412">
                  <c:v>114.05000305175781</c:v>
                </c:pt>
                <c:pt idx="6413">
                  <c:v>114.05000305175781</c:v>
                </c:pt>
                <c:pt idx="6414">
                  <c:v>114.20999908447266</c:v>
                </c:pt>
                <c:pt idx="6415">
                  <c:v>114.43000030517578</c:v>
                </c:pt>
                <c:pt idx="6416">
                  <c:v>114.44000244140625</c:v>
                </c:pt>
                <c:pt idx="6417">
                  <c:v>114.37999725341797</c:v>
                </c:pt>
                <c:pt idx="6418">
                  <c:v>114.05000305175781</c:v>
                </c:pt>
                <c:pt idx="6419">
                  <c:v>114.48999786376953</c:v>
                </c:pt>
                <c:pt idx="6420">
                  <c:v>114.06999969482422</c:v>
                </c:pt>
                <c:pt idx="6421">
                  <c:v>114.19999694824219</c:v>
                </c:pt>
                <c:pt idx="6422">
                  <c:v>113.69999694824219</c:v>
                </c:pt>
                <c:pt idx="6423">
                  <c:v>113.66999816894531</c:v>
                </c:pt>
                <c:pt idx="6424">
                  <c:v>114.01000213623047</c:v>
                </c:pt>
                <c:pt idx="6425">
                  <c:v>113.41999816894531</c:v>
                </c:pt>
                <c:pt idx="6426">
                  <c:v>113.79000091552734</c:v>
                </c:pt>
                <c:pt idx="6427">
                  <c:v>113.55999755859375</c:v>
                </c:pt>
                <c:pt idx="6428">
                  <c:v>113.73999786376953</c:v>
                </c:pt>
                <c:pt idx="6429">
                  <c:v>113.34999847412109</c:v>
                </c:pt>
                <c:pt idx="6430">
                  <c:v>113.37999725341797</c:v>
                </c:pt>
                <c:pt idx="6431">
                  <c:v>113.83999633789063</c:v>
                </c:pt>
                <c:pt idx="6432">
                  <c:v>113.30999755859375</c:v>
                </c:pt>
                <c:pt idx="6433">
                  <c:v>113.68000030517578</c:v>
                </c:pt>
                <c:pt idx="6434">
                  <c:v>113.11000061035156</c:v>
                </c:pt>
                <c:pt idx="6435">
                  <c:v>113.43000030517578</c:v>
                </c:pt>
                <c:pt idx="6436">
                  <c:v>112.88999938964844</c:v>
                </c:pt>
                <c:pt idx="6437">
                  <c:v>112.73000335693359</c:v>
                </c:pt>
                <c:pt idx="6438">
                  <c:v>113.33999633789063</c:v>
                </c:pt>
                <c:pt idx="6439">
                  <c:v>112.86000061035156</c:v>
                </c:pt>
                <c:pt idx="6440">
                  <c:v>113.41000366210938</c:v>
                </c:pt>
                <c:pt idx="6441">
                  <c:v>113.13999938964844</c:v>
                </c:pt>
                <c:pt idx="6442">
                  <c:v>113.40000152587891</c:v>
                </c:pt>
                <c:pt idx="6443">
                  <c:v>113.77999877929688</c:v>
                </c:pt>
                <c:pt idx="6444">
                  <c:v>113.12999725341797</c:v>
                </c:pt>
                <c:pt idx="6445">
                  <c:v>113.76000213623047</c:v>
                </c:pt>
                <c:pt idx="6446">
                  <c:v>113.19999694824219</c:v>
                </c:pt>
                <c:pt idx="6447">
                  <c:v>113.26999664306641</c:v>
                </c:pt>
                <c:pt idx="6448">
                  <c:v>113.12999725341797</c:v>
                </c:pt>
                <c:pt idx="6449">
                  <c:v>113.36000061035156</c:v>
                </c:pt>
                <c:pt idx="6450">
                  <c:v>113.33999633789063</c:v>
                </c:pt>
                <c:pt idx="6451">
                  <c:v>112.68000030517578</c:v>
                </c:pt>
                <c:pt idx="6452">
                  <c:v>113.38999938964844</c:v>
                </c:pt>
                <c:pt idx="6453">
                  <c:v>113.47000122070313</c:v>
                </c:pt>
                <c:pt idx="6454">
                  <c:v>113.01999664306641</c:v>
                </c:pt>
                <c:pt idx="6455">
                  <c:v>113.09999847412109</c:v>
                </c:pt>
                <c:pt idx="6456">
                  <c:v>112.83999633789063</c:v>
                </c:pt>
                <c:pt idx="6457">
                  <c:v>113.22000122070313</c:v>
                </c:pt>
                <c:pt idx="6458">
                  <c:v>112.88999938964844</c:v>
                </c:pt>
                <c:pt idx="6459">
                  <c:v>113.26000213623047</c:v>
                </c:pt>
                <c:pt idx="6460">
                  <c:v>113.27999877929688</c:v>
                </c:pt>
                <c:pt idx="6461">
                  <c:v>112.69999694824219</c:v>
                </c:pt>
                <c:pt idx="6462">
                  <c:v>113.25</c:v>
                </c:pt>
                <c:pt idx="6463">
                  <c:v>113.25</c:v>
                </c:pt>
                <c:pt idx="6464">
                  <c:v>113.09999847412109</c:v>
                </c:pt>
                <c:pt idx="6465">
                  <c:v>113.16999816894531</c:v>
                </c:pt>
                <c:pt idx="6466">
                  <c:v>113.02999877929688</c:v>
                </c:pt>
                <c:pt idx="6467">
                  <c:v>113.01999664306641</c:v>
                </c:pt>
                <c:pt idx="6468">
                  <c:v>112.93000030517578</c:v>
                </c:pt>
                <c:pt idx="6469">
                  <c:v>113.20999908447266</c:v>
                </c:pt>
                <c:pt idx="6470">
                  <c:v>112.75</c:v>
                </c:pt>
                <c:pt idx="6471">
                  <c:v>113.26999664306641</c:v>
                </c:pt>
                <c:pt idx="6472">
                  <c:v>113.55000305175781</c:v>
                </c:pt>
                <c:pt idx="6473">
                  <c:v>113.01000213623047</c:v>
                </c:pt>
                <c:pt idx="6474">
                  <c:v>113.61000061035156</c:v>
                </c:pt>
                <c:pt idx="6475">
                  <c:v>113.01999664306641</c:v>
                </c:pt>
                <c:pt idx="6476">
                  <c:v>113.11000061035156</c:v>
                </c:pt>
                <c:pt idx="6477">
                  <c:v>113.16000366210938</c:v>
                </c:pt>
                <c:pt idx="6478">
                  <c:v>113.18000030517578</c:v>
                </c:pt>
                <c:pt idx="6479">
                  <c:v>113.58000183105469</c:v>
                </c:pt>
                <c:pt idx="6480">
                  <c:v>113.12999725341797</c:v>
                </c:pt>
                <c:pt idx="6481">
                  <c:v>113.47000122070313</c:v>
                </c:pt>
                <c:pt idx="6482">
                  <c:v>113.69000244140625</c:v>
                </c:pt>
                <c:pt idx="6483">
                  <c:v>113.08999633789063</c:v>
                </c:pt>
                <c:pt idx="6484">
                  <c:v>113.91999816894531</c:v>
                </c:pt>
                <c:pt idx="6485">
                  <c:v>113.15000152587891</c:v>
                </c:pt>
                <c:pt idx="6486">
                  <c:v>113.06999969482422</c:v>
                </c:pt>
                <c:pt idx="6487">
                  <c:v>113.37999725341797</c:v>
                </c:pt>
                <c:pt idx="6488">
                  <c:v>113.01999664306641</c:v>
                </c:pt>
                <c:pt idx="6489">
                  <c:v>113.43000030517578</c:v>
                </c:pt>
                <c:pt idx="6490">
                  <c:v>113.38999938964844</c:v>
                </c:pt>
                <c:pt idx="6491">
                  <c:v>113.51000213623047</c:v>
                </c:pt>
                <c:pt idx="6492">
                  <c:v>113.20999908447266</c:v>
                </c:pt>
                <c:pt idx="6493">
                  <c:v>113.43000030517578</c:v>
                </c:pt>
                <c:pt idx="6494">
                  <c:v>113.52999877929688</c:v>
                </c:pt>
                <c:pt idx="6495">
                  <c:v>113.02999877929688</c:v>
                </c:pt>
                <c:pt idx="6496">
                  <c:v>113.45999908447266</c:v>
                </c:pt>
                <c:pt idx="6497">
                  <c:v>113</c:v>
                </c:pt>
                <c:pt idx="6498">
                  <c:v>113.26000213623047</c:v>
                </c:pt>
                <c:pt idx="6499">
                  <c:v>113.23000335693359</c:v>
                </c:pt>
                <c:pt idx="6500">
                  <c:v>112.79000091552734</c:v>
                </c:pt>
                <c:pt idx="6501">
                  <c:v>113.43000030517578</c:v>
                </c:pt>
                <c:pt idx="6502">
                  <c:v>113</c:v>
                </c:pt>
                <c:pt idx="6503">
                  <c:v>112.91000366210938</c:v>
                </c:pt>
                <c:pt idx="6504">
                  <c:v>112.80999755859375</c:v>
                </c:pt>
                <c:pt idx="6505">
                  <c:v>112.66000366210938</c:v>
                </c:pt>
                <c:pt idx="6506">
                  <c:v>112.91999816894531</c:v>
                </c:pt>
                <c:pt idx="6507">
                  <c:v>112.44000244140625</c:v>
                </c:pt>
                <c:pt idx="6508">
                  <c:v>112.55000305175781</c:v>
                </c:pt>
                <c:pt idx="6509">
                  <c:v>113.08999633789063</c:v>
                </c:pt>
                <c:pt idx="6510">
                  <c:v>112.51000213623047</c:v>
                </c:pt>
                <c:pt idx="6511">
                  <c:v>112.19999694824219</c:v>
                </c:pt>
                <c:pt idx="6512">
                  <c:v>112.48999786376953</c:v>
                </c:pt>
                <c:pt idx="6513">
                  <c:v>112.91000366210938</c:v>
                </c:pt>
                <c:pt idx="6514">
                  <c:v>112.45999908447266</c:v>
                </c:pt>
                <c:pt idx="6515">
                  <c:v>112.70999908447266</c:v>
                </c:pt>
                <c:pt idx="6516">
                  <c:v>112.26000213623047</c:v>
                </c:pt>
                <c:pt idx="6517">
                  <c:v>112.73999786376953</c:v>
                </c:pt>
                <c:pt idx="6518">
                  <c:v>112.45999908447266</c:v>
                </c:pt>
                <c:pt idx="6519">
                  <c:v>111.93000030517578</c:v>
                </c:pt>
                <c:pt idx="6520">
                  <c:v>112.51000213623047</c:v>
                </c:pt>
                <c:pt idx="6521">
                  <c:v>112.19999694824219</c:v>
                </c:pt>
                <c:pt idx="6522">
                  <c:v>112.61000061035156</c:v>
                </c:pt>
                <c:pt idx="6523">
                  <c:v>112.22000122070313</c:v>
                </c:pt>
                <c:pt idx="6524">
                  <c:v>112.69000244140625</c:v>
                </c:pt>
                <c:pt idx="6525">
                  <c:v>112.27999877929688</c:v>
                </c:pt>
                <c:pt idx="6526">
                  <c:v>112.41000366210938</c:v>
                </c:pt>
                <c:pt idx="6527">
                  <c:v>112.97000122070313</c:v>
                </c:pt>
                <c:pt idx="6528">
                  <c:v>112.69000244140625</c:v>
                </c:pt>
                <c:pt idx="6529">
                  <c:v>112.70999908447266</c:v>
                </c:pt>
                <c:pt idx="6530">
                  <c:v>112.62999725341797</c:v>
                </c:pt>
                <c:pt idx="6531">
                  <c:v>113.16999816894531</c:v>
                </c:pt>
                <c:pt idx="6532">
                  <c:v>112.70999908447266</c:v>
                </c:pt>
                <c:pt idx="6533">
                  <c:v>113.33000183105469</c:v>
                </c:pt>
                <c:pt idx="6534">
                  <c:v>112.83999633789063</c:v>
                </c:pt>
                <c:pt idx="6535">
                  <c:v>113.19999694824219</c:v>
                </c:pt>
                <c:pt idx="6536">
                  <c:v>113.41999816894531</c:v>
                </c:pt>
                <c:pt idx="6537">
                  <c:v>113.47000122070313</c:v>
                </c:pt>
                <c:pt idx="6538">
                  <c:v>113.66000366210938</c:v>
                </c:pt>
                <c:pt idx="6539">
                  <c:v>113.19000244140625</c:v>
                </c:pt>
                <c:pt idx="6540">
                  <c:v>113.91000366210938</c:v>
                </c:pt>
                <c:pt idx="6541">
                  <c:v>113.56999969482422</c:v>
                </c:pt>
                <c:pt idx="6542">
                  <c:v>113.48999786376953</c:v>
                </c:pt>
                <c:pt idx="6543">
                  <c:v>113.59999847412109</c:v>
                </c:pt>
                <c:pt idx="6544">
                  <c:v>113.40000152587891</c:v>
                </c:pt>
                <c:pt idx="6545">
                  <c:v>113.98000335693359</c:v>
                </c:pt>
                <c:pt idx="6546">
                  <c:v>113.48000335693359</c:v>
                </c:pt>
                <c:pt idx="6547">
                  <c:v>114.04000091552734</c:v>
                </c:pt>
                <c:pt idx="6548">
                  <c:v>114.05000305175781</c:v>
                </c:pt>
                <c:pt idx="6549">
                  <c:v>113.90000152587891</c:v>
                </c:pt>
                <c:pt idx="6550">
                  <c:v>113.66000366210938</c:v>
                </c:pt>
                <c:pt idx="6551">
                  <c:v>114.09999847412109</c:v>
                </c:pt>
                <c:pt idx="6552">
                  <c:v>114.38999938964844</c:v>
                </c:pt>
                <c:pt idx="6553">
                  <c:v>113.72000122070313</c:v>
                </c:pt>
                <c:pt idx="6554">
                  <c:v>114.37000274658203</c:v>
                </c:pt>
                <c:pt idx="6555">
                  <c:v>113.87999725341797</c:v>
                </c:pt>
                <c:pt idx="6556">
                  <c:v>114.06999969482422</c:v>
                </c:pt>
                <c:pt idx="6557">
                  <c:v>113.91999816894531</c:v>
                </c:pt>
                <c:pt idx="6558">
                  <c:v>114.37000274658203</c:v>
                </c:pt>
                <c:pt idx="6559">
                  <c:v>114.33999633789063</c:v>
                </c:pt>
                <c:pt idx="6560">
                  <c:v>113.80999755859375</c:v>
                </c:pt>
                <c:pt idx="6561">
                  <c:v>114.37000274658203</c:v>
                </c:pt>
                <c:pt idx="6562">
                  <c:v>114</c:v>
                </c:pt>
                <c:pt idx="6563">
                  <c:v>114.44000244140625</c:v>
                </c:pt>
                <c:pt idx="6564">
                  <c:v>113.93000030517578</c:v>
                </c:pt>
                <c:pt idx="6565">
                  <c:v>114.33999633789063</c:v>
                </c:pt>
                <c:pt idx="6566">
                  <c:v>114.44999694824219</c:v>
                </c:pt>
                <c:pt idx="6567">
                  <c:v>114.02999877929688</c:v>
                </c:pt>
                <c:pt idx="6568">
                  <c:v>114.16000366210938</c:v>
                </c:pt>
                <c:pt idx="6569">
                  <c:v>114.09999847412109</c:v>
                </c:pt>
                <c:pt idx="6570">
                  <c:v>114.34999847412109</c:v>
                </c:pt>
                <c:pt idx="6571">
                  <c:v>113.87999725341797</c:v>
                </c:pt>
                <c:pt idx="6572">
                  <c:v>114.45999908447266</c:v>
                </c:pt>
                <c:pt idx="6573">
                  <c:v>113.98999786376953</c:v>
                </c:pt>
                <c:pt idx="6574">
                  <c:v>114.37000274658203</c:v>
                </c:pt>
                <c:pt idx="6575">
                  <c:v>114.45999908447266</c:v>
                </c:pt>
                <c:pt idx="6576">
                  <c:v>114.5</c:v>
                </c:pt>
                <c:pt idx="6577">
                  <c:v>114.26000213623047</c:v>
                </c:pt>
                <c:pt idx="6578">
                  <c:v>114.22000122070313</c:v>
                </c:pt>
                <c:pt idx="6579">
                  <c:v>114.87999725341797</c:v>
                </c:pt>
                <c:pt idx="6580">
                  <c:v>114.23999786376953</c:v>
                </c:pt>
                <c:pt idx="6581">
                  <c:v>114.33000183105469</c:v>
                </c:pt>
                <c:pt idx="6582">
                  <c:v>114.18000030517578</c:v>
                </c:pt>
                <c:pt idx="6583">
                  <c:v>114.61000061035156</c:v>
                </c:pt>
                <c:pt idx="6584">
                  <c:v>114.5</c:v>
                </c:pt>
                <c:pt idx="6585">
                  <c:v>114.41000366210938</c:v>
                </c:pt>
                <c:pt idx="6586">
                  <c:v>114.30000305175781</c:v>
                </c:pt>
                <c:pt idx="6587">
                  <c:v>114.06999969482422</c:v>
                </c:pt>
                <c:pt idx="6588">
                  <c:v>114.79000091552734</c:v>
                </c:pt>
                <c:pt idx="6589">
                  <c:v>114.13999938964844</c:v>
                </c:pt>
                <c:pt idx="6590">
                  <c:v>114.26999664306641</c:v>
                </c:pt>
                <c:pt idx="6591">
                  <c:v>114.26999664306641</c:v>
                </c:pt>
                <c:pt idx="6592">
                  <c:v>114.45999908447266</c:v>
                </c:pt>
                <c:pt idx="6593">
                  <c:v>114.16999816894531</c:v>
                </c:pt>
                <c:pt idx="6594">
                  <c:v>114.69999694824219</c:v>
                </c:pt>
                <c:pt idx="6595">
                  <c:v>114.18000030517578</c:v>
                </c:pt>
                <c:pt idx="6596">
                  <c:v>114.68000030517578</c:v>
                </c:pt>
                <c:pt idx="6597">
                  <c:v>114.44000244140625</c:v>
                </c:pt>
                <c:pt idx="6598">
                  <c:v>114.38999938964844</c:v>
                </c:pt>
                <c:pt idx="6599">
                  <c:v>114.30999755859375</c:v>
                </c:pt>
                <c:pt idx="6600">
                  <c:v>114.20999908447266</c:v>
                </c:pt>
                <c:pt idx="6601">
                  <c:v>114.63999938964844</c:v>
                </c:pt>
                <c:pt idx="6602">
                  <c:v>114.11000061035156</c:v>
                </c:pt>
                <c:pt idx="6603">
                  <c:v>114.47000122070313</c:v>
                </c:pt>
                <c:pt idx="6604">
                  <c:v>114.31999969482422</c:v>
                </c:pt>
                <c:pt idx="6605">
                  <c:v>114.51000213623047</c:v>
                </c:pt>
                <c:pt idx="6606">
                  <c:v>114.33000183105469</c:v>
                </c:pt>
                <c:pt idx="6607">
                  <c:v>114.58000183105469</c:v>
                </c:pt>
                <c:pt idx="6608">
                  <c:v>114.66000366210938</c:v>
                </c:pt>
                <c:pt idx="6609">
                  <c:v>114.33999633789063</c:v>
                </c:pt>
                <c:pt idx="6610">
                  <c:v>114.68000030517578</c:v>
                </c:pt>
                <c:pt idx="6611">
                  <c:v>114.08999633789063</c:v>
                </c:pt>
                <c:pt idx="6612">
                  <c:v>114.56999969482422</c:v>
                </c:pt>
                <c:pt idx="6613">
                  <c:v>114.54000091552734</c:v>
                </c:pt>
                <c:pt idx="6614">
                  <c:v>114.59999847412109</c:v>
                </c:pt>
                <c:pt idx="6615">
                  <c:v>114.34999847412109</c:v>
                </c:pt>
                <c:pt idx="6616">
                  <c:v>114.12999725341797</c:v>
                </c:pt>
                <c:pt idx="6617">
                  <c:v>115</c:v>
                </c:pt>
                <c:pt idx="6618">
                  <c:v>114.30999755859375</c:v>
                </c:pt>
                <c:pt idx="6619">
                  <c:v>114.51000213623047</c:v>
                </c:pt>
                <c:pt idx="6620">
                  <c:v>114.54000091552734</c:v>
                </c:pt>
                <c:pt idx="6621">
                  <c:v>114.76999664306641</c:v>
                </c:pt>
                <c:pt idx="6622">
                  <c:v>114.51999664306641</c:v>
                </c:pt>
                <c:pt idx="6623">
                  <c:v>114.29000091552734</c:v>
                </c:pt>
                <c:pt idx="6624">
                  <c:v>114.98999786376953</c:v>
                </c:pt>
                <c:pt idx="6625">
                  <c:v>114.54000091552734</c:v>
                </c:pt>
                <c:pt idx="6626">
                  <c:v>114.73000335693359</c:v>
                </c:pt>
                <c:pt idx="6627">
                  <c:v>114.94999694824219</c:v>
                </c:pt>
                <c:pt idx="6628">
                  <c:v>114.80999755859375</c:v>
                </c:pt>
                <c:pt idx="6629">
                  <c:v>114.76000213623047</c:v>
                </c:pt>
                <c:pt idx="6630">
                  <c:v>114.44999694824219</c:v>
                </c:pt>
                <c:pt idx="6631">
                  <c:v>115.05000305175781</c:v>
                </c:pt>
                <c:pt idx="6632">
                  <c:v>114.34999847412109</c:v>
                </c:pt>
                <c:pt idx="6633">
                  <c:v>114.95999908447266</c:v>
                </c:pt>
                <c:pt idx="6634">
                  <c:v>114.70999908447266</c:v>
                </c:pt>
                <c:pt idx="6635">
                  <c:v>114.36000061035156</c:v>
                </c:pt>
                <c:pt idx="6636">
                  <c:v>114.80999755859375</c:v>
                </c:pt>
                <c:pt idx="6637">
                  <c:v>115.26999664306641</c:v>
                </c:pt>
                <c:pt idx="6638">
                  <c:v>114.95999908447266</c:v>
                </c:pt>
                <c:pt idx="6639">
                  <c:v>115</c:v>
                </c:pt>
                <c:pt idx="6640">
                  <c:v>115.51999664306641</c:v>
                </c:pt>
                <c:pt idx="6641">
                  <c:v>115.16000366210938</c:v>
                </c:pt>
                <c:pt idx="6642">
                  <c:v>115.34999847412109</c:v>
                </c:pt>
                <c:pt idx="6643">
                  <c:v>115.13999938964844</c:v>
                </c:pt>
                <c:pt idx="6644">
                  <c:v>115.40000152587891</c:v>
                </c:pt>
                <c:pt idx="6645">
                  <c:v>115.01999664306641</c:v>
                </c:pt>
                <c:pt idx="6646">
                  <c:v>115.41000366210938</c:v>
                </c:pt>
                <c:pt idx="6647">
                  <c:v>115.48000335693359</c:v>
                </c:pt>
                <c:pt idx="6648">
                  <c:v>115.06999969482422</c:v>
                </c:pt>
                <c:pt idx="6649">
                  <c:v>115.69999694824219</c:v>
                </c:pt>
                <c:pt idx="6650">
                  <c:v>115.29000091552734</c:v>
                </c:pt>
                <c:pt idx="6651">
                  <c:v>115.12999725341797</c:v>
                </c:pt>
                <c:pt idx="6652">
                  <c:v>115.19999694824219</c:v>
                </c:pt>
                <c:pt idx="6653">
                  <c:v>115.26000213623047</c:v>
                </c:pt>
                <c:pt idx="6654">
                  <c:v>115.51000213623047</c:v>
                </c:pt>
                <c:pt idx="6655">
                  <c:v>114.97000122070313</c:v>
                </c:pt>
                <c:pt idx="6656">
                  <c:v>115.38999938964844</c:v>
                </c:pt>
                <c:pt idx="6657">
                  <c:v>115.59999847412109</c:v>
                </c:pt>
                <c:pt idx="6658">
                  <c:v>114.97000122070313</c:v>
                </c:pt>
                <c:pt idx="6659">
                  <c:v>115.63999938964844</c:v>
                </c:pt>
                <c:pt idx="6660">
                  <c:v>115.04000091552734</c:v>
                </c:pt>
                <c:pt idx="6661">
                  <c:v>115.06999969482422</c:v>
                </c:pt>
                <c:pt idx="6662">
                  <c:v>114.98000335693359</c:v>
                </c:pt>
                <c:pt idx="6663">
                  <c:v>115.16000366210938</c:v>
                </c:pt>
                <c:pt idx="6664">
                  <c:v>115.30999755859375</c:v>
                </c:pt>
                <c:pt idx="6665">
                  <c:v>114.83000183105469</c:v>
                </c:pt>
                <c:pt idx="6666">
                  <c:v>115.40000152587891</c:v>
                </c:pt>
                <c:pt idx="6667">
                  <c:v>114.80999755859375</c:v>
                </c:pt>
                <c:pt idx="6668">
                  <c:v>115.01999664306641</c:v>
                </c:pt>
                <c:pt idx="6669">
                  <c:v>115.58000183105469</c:v>
                </c:pt>
                <c:pt idx="6670">
                  <c:v>115.02999877929688</c:v>
                </c:pt>
                <c:pt idx="6671">
                  <c:v>115.16999816894531</c:v>
                </c:pt>
                <c:pt idx="6672">
                  <c:v>114.94999694824219</c:v>
                </c:pt>
                <c:pt idx="6673">
                  <c:v>115.22000122070313</c:v>
                </c:pt>
                <c:pt idx="6674">
                  <c:v>114.94000244140625</c:v>
                </c:pt>
                <c:pt idx="6675">
                  <c:v>114.75</c:v>
                </c:pt>
                <c:pt idx="6676">
                  <c:v>115.34999847412109</c:v>
                </c:pt>
                <c:pt idx="6677">
                  <c:v>114.76000213623047</c:v>
                </c:pt>
                <c:pt idx="6678">
                  <c:v>115.12999725341797</c:v>
                </c:pt>
                <c:pt idx="6679">
                  <c:v>115.30999755859375</c:v>
                </c:pt>
                <c:pt idx="6680">
                  <c:v>115.22000122070313</c:v>
                </c:pt>
                <c:pt idx="6681">
                  <c:v>115.29000091552734</c:v>
                </c:pt>
                <c:pt idx="6682">
                  <c:v>115.08999633789063</c:v>
                </c:pt>
                <c:pt idx="6683">
                  <c:v>115.41000366210938</c:v>
                </c:pt>
                <c:pt idx="6684">
                  <c:v>115.54000091552734</c:v>
                </c:pt>
                <c:pt idx="6685">
                  <c:v>114.95999908447266</c:v>
                </c:pt>
                <c:pt idx="6686">
                  <c:v>115.54000091552734</c:v>
                </c:pt>
                <c:pt idx="6687">
                  <c:v>115.04000091552734</c:v>
                </c:pt>
                <c:pt idx="6688">
                  <c:v>115.26000213623047</c:v>
                </c:pt>
                <c:pt idx="6689">
                  <c:v>115.43000030517578</c:v>
                </c:pt>
                <c:pt idx="6690">
                  <c:v>115.02999877929688</c:v>
                </c:pt>
                <c:pt idx="6691">
                  <c:v>115.48999786376953</c:v>
                </c:pt>
                <c:pt idx="6692">
                  <c:v>115.12999725341797</c:v>
                </c:pt>
                <c:pt idx="6693">
                  <c:v>115.5</c:v>
                </c:pt>
                <c:pt idx="6694">
                  <c:v>115.20999908447266</c:v>
                </c:pt>
                <c:pt idx="6695">
                  <c:v>115.54000091552734</c:v>
                </c:pt>
                <c:pt idx="6696">
                  <c:v>115.73000335693359</c:v>
                </c:pt>
                <c:pt idx="6697">
                  <c:v>115.02999877929688</c:v>
                </c:pt>
                <c:pt idx="6698">
                  <c:v>115.66999816894531</c:v>
                </c:pt>
                <c:pt idx="6699">
                  <c:v>114.87999725341797</c:v>
                </c:pt>
                <c:pt idx="6700">
                  <c:v>114.91999816894531</c:v>
                </c:pt>
                <c:pt idx="6701">
                  <c:v>115.06999969482422</c:v>
                </c:pt>
                <c:pt idx="6702">
                  <c:v>114.98000335693359</c:v>
                </c:pt>
                <c:pt idx="6703">
                  <c:v>115.31999969482422</c:v>
                </c:pt>
                <c:pt idx="6704">
                  <c:v>114.76999664306641</c:v>
                </c:pt>
                <c:pt idx="6705">
                  <c:v>115.30999755859375</c:v>
                </c:pt>
                <c:pt idx="6706">
                  <c:v>114.80000305175781</c:v>
                </c:pt>
                <c:pt idx="6707">
                  <c:v>114.94000244140625</c:v>
                </c:pt>
                <c:pt idx="6708">
                  <c:v>115.36000061035156</c:v>
                </c:pt>
                <c:pt idx="6709">
                  <c:v>115.05000305175781</c:v>
                </c:pt>
                <c:pt idx="6710">
                  <c:v>115.23999786376953</c:v>
                </c:pt>
                <c:pt idx="6711">
                  <c:v>115.23000335693359</c:v>
                </c:pt>
                <c:pt idx="6712">
                  <c:v>115.30999755859375</c:v>
                </c:pt>
                <c:pt idx="6713">
                  <c:v>115.01000213623047</c:v>
                </c:pt>
                <c:pt idx="6714">
                  <c:v>115.33000183105469</c:v>
                </c:pt>
                <c:pt idx="6715">
                  <c:v>115.01999664306641</c:v>
                </c:pt>
                <c:pt idx="6716">
                  <c:v>114.98999786376953</c:v>
                </c:pt>
                <c:pt idx="6717">
                  <c:v>115.41000366210938</c:v>
                </c:pt>
                <c:pt idx="6718">
                  <c:v>115.41000366210938</c:v>
                </c:pt>
                <c:pt idx="6719">
                  <c:v>115.40000152587891</c:v>
                </c:pt>
                <c:pt idx="6720">
                  <c:v>115.09999847412109</c:v>
                </c:pt>
                <c:pt idx="6721">
                  <c:v>115.40000152587891</c:v>
                </c:pt>
                <c:pt idx="6722">
                  <c:v>114.98999786376953</c:v>
                </c:pt>
                <c:pt idx="6723">
                  <c:v>115.08000183105469</c:v>
                </c:pt>
                <c:pt idx="6724">
                  <c:v>115.70999908447266</c:v>
                </c:pt>
                <c:pt idx="6725">
                  <c:v>114.87000274658203</c:v>
                </c:pt>
                <c:pt idx="6726">
                  <c:v>115.08000183105469</c:v>
                </c:pt>
                <c:pt idx="6727">
                  <c:v>115.31999969482422</c:v>
                </c:pt>
                <c:pt idx="6728">
                  <c:v>115.33000183105469</c:v>
                </c:pt>
                <c:pt idx="6729">
                  <c:v>115.13999938964844</c:v>
                </c:pt>
                <c:pt idx="6730">
                  <c:v>114.79000091552734</c:v>
                </c:pt>
                <c:pt idx="6731">
                  <c:v>115.61000061035156</c:v>
                </c:pt>
                <c:pt idx="6732">
                  <c:v>114.77999877929688</c:v>
                </c:pt>
                <c:pt idx="6733">
                  <c:v>115.06999969482422</c:v>
                </c:pt>
                <c:pt idx="6734">
                  <c:v>115.33000183105469</c:v>
                </c:pt>
                <c:pt idx="6735">
                  <c:v>115.18000030517578</c:v>
                </c:pt>
                <c:pt idx="6736">
                  <c:v>115.66999816894531</c:v>
                </c:pt>
                <c:pt idx="6737">
                  <c:v>115.11000061035156</c:v>
                </c:pt>
                <c:pt idx="6738">
                  <c:v>115.77999877929688</c:v>
                </c:pt>
                <c:pt idx="6739">
                  <c:v>115.84999847412109</c:v>
                </c:pt>
                <c:pt idx="6740">
                  <c:v>115.25</c:v>
                </c:pt>
                <c:pt idx="6741">
                  <c:v>115.81999969482422</c:v>
                </c:pt>
                <c:pt idx="6742">
                  <c:v>115.40000152587891</c:v>
                </c:pt>
                <c:pt idx="6743">
                  <c:v>115.55999755859375</c:v>
                </c:pt>
                <c:pt idx="6744">
                  <c:v>115.19999694824219</c:v>
                </c:pt>
                <c:pt idx="6745">
                  <c:v>115.58000183105469</c:v>
                </c:pt>
                <c:pt idx="6746">
                  <c:v>115.61000061035156</c:v>
                </c:pt>
                <c:pt idx="6747">
                  <c:v>114.91000366210938</c:v>
                </c:pt>
                <c:pt idx="6748">
                  <c:v>115.44999694824219</c:v>
                </c:pt>
                <c:pt idx="6749">
                  <c:v>115.13999938964844</c:v>
                </c:pt>
                <c:pt idx="6750">
                  <c:v>115.37000274658203</c:v>
                </c:pt>
                <c:pt idx="6751">
                  <c:v>115.26999664306641</c:v>
                </c:pt>
                <c:pt idx="6752">
                  <c:v>115.44000244140625</c:v>
                </c:pt>
                <c:pt idx="6753">
                  <c:v>115.08000183105469</c:v>
                </c:pt>
                <c:pt idx="6754">
                  <c:v>115.02999877929688</c:v>
                </c:pt>
                <c:pt idx="6755">
                  <c:v>115.43000030517578</c:v>
                </c:pt>
                <c:pt idx="6756">
                  <c:v>115.05000305175781</c:v>
                </c:pt>
                <c:pt idx="6757">
                  <c:v>115.16999816894531</c:v>
                </c:pt>
                <c:pt idx="6758">
                  <c:v>115.30999755859375</c:v>
                </c:pt>
                <c:pt idx="6759">
                  <c:v>115.08000183105469</c:v>
                </c:pt>
                <c:pt idx="6760">
                  <c:v>115.41000366210938</c:v>
                </c:pt>
                <c:pt idx="6761">
                  <c:v>115.15000152587891</c:v>
                </c:pt>
                <c:pt idx="6762">
                  <c:v>115.44000244140625</c:v>
                </c:pt>
                <c:pt idx="6763">
                  <c:v>114.95999908447266</c:v>
                </c:pt>
                <c:pt idx="6764">
                  <c:v>115.01000213623047</c:v>
                </c:pt>
                <c:pt idx="6765">
                  <c:v>115.59999847412109</c:v>
                </c:pt>
                <c:pt idx="6766">
                  <c:v>115.08000183105469</c:v>
                </c:pt>
                <c:pt idx="6767">
                  <c:v>115.19000244140625</c:v>
                </c:pt>
                <c:pt idx="6768">
                  <c:v>115.38999938964844</c:v>
                </c:pt>
                <c:pt idx="6769">
                  <c:v>115.23000335693359</c:v>
                </c:pt>
                <c:pt idx="6770">
                  <c:v>115.66999816894531</c:v>
                </c:pt>
                <c:pt idx="6771">
                  <c:v>115.30999755859375</c:v>
                </c:pt>
                <c:pt idx="6772">
                  <c:v>115.73999786376953</c:v>
                </c:pt>
                <c:pt idx="6773">
                  <c:v>115.30999755859375</c:v>
                </c:pt>
                <c:pt idx="6774">
                  <c:v>115.69999694824219</c:v>
                </c:pt>
                <c:pt idx="6775">
                  <c:v>115.38999938964844</c:v>
                </c:pt>
                <c:pt idx="6776">
                  <c:v>115.23000335693359</c:v>
                </c:pt>
                <c:pt idx="6777">
                  <c:v>115.76999664306641</c:v>
                </c:pt>
                <c:pt idx="6778">
                  <c:v>115.11000061035156</c:v>
                </c:pt>
                <c:pt idx="6779">
                  <c:v>115.76999664306641</c:v>
                </c:pt>
                <c:pt idx="6780">
                  <c:v>116.06999969482422</c:v>
                </c:pt>
                <c:pt idx="6781">
                  <c:v>115.38999938964844</c:v>
                </c:pt>
                <c:pt idx="6782">
                  <c:v>116.08000183105469</c:v>
                </c:pt>
                <c:pt idx="6783">
                  <c:v>115.51000213623047</c:v>
                </c:pt>
                <c:pt idx="6784">
                  <c:v>115.40000152587891</c:v>
                </c:pt>
                <c:pt idx="6785">
                  <c:v>115.62999725341797</c:v>
                </c:pt>
                <c:pt idx="6786">
                  <c:v>115.56999969482422</c:v>
                </c:pt>
                <c:pt idx="6787">
                  <c:v>115.87000274658203</c:v>
                </c:pt>
                <c:pt idx="6788">
                  <c:v>115.55000305175781</c:v>
                </c:pt>
                <c:pt idx="6789">
                  <c:v>115.90000152587891</c:v>
                </c:pt>
                <c:pt idx="6790">
                  <c:v>116.12000274658203</c:v>
                </c:pt>
                <c:pt idx="6791">
                  <c:v>115.55999755859375</c:v>
                </c:pt>
                <c:pt idx="6792">
                  <c:v>116</c:v>
                </c:pt>
                <c:pt idx="6793">
                  <c:v>115.94999694824219</c:v>
                </c:pt>
                <c:pt idx="6794">
                  <c:v>115.5</c:v>
                </c:pt>
                <c:pt idx="6795">
                  <c:v>115.98000335693359</c:v>
                </c:pt>
                <c:pt idx="6796">
                  <c:v>115.61000061035156</c:v>
                </c:pt>
                <c:pt idx="6797">
                  <c:v>115.79000091552734</c:v>
                </c:pt>
                <c:pt idx="6798">
                  <c:v>115.98000335693359</c:v>
                </c:pt>
                <c:pt idx="6799">
                  <c:v>115.80999755859375</c:v>
                </c:pt>
                <c:pt idx="6800">
                  <c:v>115.95999908447266</c:v>
                </c:pt>
                <c:pt idx="6801">
                  <c:v>115.56999969482422</c:v>
                </c:pt>
                <c:pt idx="6802">
                  <c:v>116.01000213623047</c:v>
                </c:pt>
                <c:pt idx="6803">
                  <c:v>115.90000152587891</c:v>
                </c:pt>
                <c:pt idx="6804">
                  <c:v>115.91000366210938</c:v>
                </c:pt>
                <c:pt idx="6805">
                  <c:v>115.91999816894531</c:v>
                </c:pt>
                <c:pt idx="6806">
                  <c:v>115.55999755859375</c:v>
                </c:pt>
                <c:pt idx="6807">
                  <c:v>116.29000091552734</c:v>
                </c:pt>
                <c:pt idx="6808">
                  <c:v>115.63999938964844</c:v>
                </c:pt>
                <c:pt idx="6809">
                  <c:v>116.48000335693359</c:v>
                </c:pt>
                <c:pt idx="6810">
                  <c:v>115.94000244140625</c:v>
                </c:pt>
                <c:pt idx="6811">
                  <c:v>116.09999847412109</c:v>
                </c:pt>
                <c:pt idx="6812">
                  <c:v>116.26000213623047</c:v>
                </c:pt>
                <c:pt idx="6813">
                  <c:v>116.20999908447266</c:v>
                </c:pt>
                <c:pt idx="6814">
                  <c:v>116.40000152587891</c:v>
                </c:pt>
                <c:pt idx="6815">
                  <c:v>116.11000061035156</c:v>
                </c:pt>
                <c:pt idx="6816">
                  <c:v>116.52999877929688</c:v>
                </c:pt>
                <c:pt idx="6817">
                  <c:v>116.12000274658203</c:v>
                </c:pt>
                <c:pt idx="6818">
                  <c:v>116.08999633789063</c:v>
                </c:pt>
                <c:pt idx="6819">
                  <c:v>116.80999755859375</c:v>
                </c:pt>
                <c:pt idx="6820">
                  <c:v>116.16999816894531</c:v>
                </c:pt>
                <c:pt idx="6821">
                  <c:v>116.12999725341797</c:v>
                </c:pt>
                <c:pt idx="6822">
                  <c:v>116.38999938964844</c:v>
                </c:pt>
                <c:pt idx="6823">
                  <c:v>116.5</c:v>
                </c:pt>
                <c:pt idx="6824">
                  <c:v>116.37000274658203</c:v>
                </c:pt>
                <c:pt idx="6825">
                  <c:v>116.19000244140625</c:v>
                </c:pt>
                <c:pt idx="6826">
                  <c:v>116.58999633789063</c:v>
                </c:pt>
                <c:pt idx="6827">
                  <c:v>116.18000030517578</c:v>
                </c:pt>
                <c:pt idx="6828">
                  <c:v>116.76000213623047</c:v>
                </c:pt>
                <c:pt idx="6829">
                  <c:v>116.65000152587891</c:v>
                </c:pt>
                <c:pt idx="6830">
                  <c:v>116.27999877929688</c:v>
                </c:pt>
                <c:pt idx="6831">
                  <c:v>116.73000335693359</c:v>
                </c:pt>
                <c:pt idx="6832">
                  <c:v>116.08000183105469</c:v>
                </c:pt>
                <c:pt idx="6833">
                  <c:v>116.51999664306641</c:v>
                </c:pt>
                <c:pt idx="6834">
                  <c:v>116.43000030517578</c:v>
                </c:pt>
                <c:pt idx="6835">
                  <c:v>116.38999938964844</c:v>
                </c:pt>
                <c:pt idx="6836">
                  <c:v>116.55999755859375</c:v>
                </c:pt>
                <c:pt idx="6837">
                  <c:v>116.19999694824219</c:v>
                </c:pt>
                <c:pt idx="6838">
                  <c:v>116.62999725341797</c:v>
                </c:pt>
                <c:pt idx="6839">
                  <c:v>116.23999786376953</c:v>
                </c:pt>
                <c:pt idx="6840">
                  <c:v>116.63999938964844</c:v>
                </c:pt>
                <c:pt idx="6841">
                  <c:v>116.52999877929688</c:v>
                </c:pt>
                <c:pt idx="6842">
                  <c:v>115.98999786376953</c:v>
                </c:pt>
                <c:pt idx="6843">
                  <c:v>116.55000305175781</c:v>
                </c:pt>
                <c:pt idx="6844">
                  <c:v>116.66000366210938</c:v>
                </c:pt>
                <c:pt idx="6845">
                  <c:v>116.19999694824219</c:v>
                </c:pt>
                <c:pt idx="6846">
                  <c:v>116.73000335693359</c:v>
                </c:pt>
                <c:pt idx="6847">
                  <c:v>116.15000152587891</c:v>
                </c:pt>
                <c:pt idx="6848">
                  <c:v>116.09999847412109</c:v>
                </c:pt>
                <c:pt idx="6849">
                  <c:v>116.05000305175781</c:v>
                </c:pt>
                <c:pt idx="6850">
                  <c:v>116.04000091552734</c:v>
                </c:pt>
                <c:pt idx="6851">
                  <c:v>116.31999969482422</c:v>
                </c:pt>
                <c:pt idx="6852">
                  <c:v>115.83999633789063</c:v>
                </c:pt>
                <c:pt idx="6853">
                  <c:v>116.38999938964844</c:v>
                </c:pt>
                <c:pt idx="6854">
                  <c:v>115.87999725341797</c:v>
                </c:pt>
                <c:pt idx="6855">
                  <c:v>115.81999969482422</c:v>
                </c:pt>
                <c:pt idx="6856">
                  <c:v>116.23999786376953</c:v>
                </c:pt>
                <c:pt idx="6857">
                  <c:v>115.83000183105469</c:v>
                </c:pt>
                <c:pt idx="6858">
                  <c:v>115.87000274658203</c:v>
                </c:pt>
                <c:pt idx="6859">
                  <c:v>116.19000244140625</c:v>
                </c:pt>
                <c:pt idx="6860">
                  <c:v>115.69000244140625</c:v>
                </c:pt>
                <c:pt idx="6861">
                  <c:v>116.20999908447266</c:v>
                </c:pt>
                <c:pt idx="6862">
                  <c:v>116.12999725341797</c:v>
                </c:pt>
                <c:pt idx="6863">
                  <c:v>116.02999877929688</c:v>
                </c:pt>
                <c:pt idx="6864">
                  <c:v>116.19000244140625</c:v>
                </c:pt>
                <c:pt idx="6865">
                  <c:v>116.05000305175781</c:v>
                </c:pt>
                <c:pt idx="6866">
                  <c:v>116.04000091552734</c:v>
                </c:pt>
                <c:pt idx="6867">
                  <c:v>116.01000213623047</c:v>
                </c:pt>
                <c:pt idx="6868">
                  <c:v>116.16000366210938</c:v>
                </c:pt>
                <c:pt idx="6869">
                  <c:v>116.31999969482422</c:v>
                </c:pt>
                <c:pt idx="6870">
                  <c:v>116.09999847412109</c:v>
                </c:pt>
                <c:pt idx="6871">
                  <c:v>116.44000244140625</c:v>
                </c:pt>
                <c:pt idx="6872">
                  <c:v>116.13999938964844</c:v>
                </c:pt>
                <c:pt idx="6873">
                  <c:v>116.16000366210938</c:v>
                </c:pt>
                <c:pt idx="6874">
                  <c:v>116.72000122070313</c:v>
                </c:pt>
                <c:pt idx="6875">
                  <c:v>116.19999694824219</c:v>
                </c:pt>
                <c:pt idx="6876">
                  <c:v>116.15000152587891</c:v>
                </c:pt>
                <c:pt idx="6877">
                  <c:v>116.91000366210938</c:v>
                </c:pt>
                <c:pt idx="6878">
                  <c:v>116.19999694824219</c:v>
                </c:pt>
                <c:pt idx="6879">
                  <c:v>116.37999725341797</c:v>
                </c:pt>
                <c:pt idx="6880">
                  <c:v>116.54000091552734</c:v>
                </c:pt>
                <c:pt idx="6881">
                  <c:v>116.19999694824219</c:v>
                </c:pt>
                <c:pt idx="6882">
                  <c:v>116.38999938964844</c:v>
                </c:pt>
                <c:pt idx="6883">
                  <c:v>116.31999969482422</c:v>
                </c:pt>
                <c:pt idx="6884">
                  <c:v>116.43000030517578</c:v>
                </c:pt>
                <c:pt idx="6885">
                  <c:v>116.26999664306641</c:v>
                </c:pt>
                <c:pt idx="6886">
                  <c:v>116.08000183105469</c:v>
                </c:pt>
                <c:pt idx="6887">
                  <c:v>116.58000183105469</c:v>
                </c:pt>
                <c:pt idx="6888">
                  <c:v>116</c:v>
                </c:pt>
                <c:pt idx="6889">
                  <c:v>115.86000061035156</c:v>
                </c:pt>
                <c:pt idx="6890">
                  <c:v>116.37000274658203</c:v>
                </c:pt>
                <c:pt idx="6891">
                  <c:v>115.83000183105469</c:v>
                </c:pt>
                <c:pt idx="6892">
                  <c:v>116.05000305175781</c:v>
                </c:pt>
                <c:pt idx="6893">
                  <c:v>115.76999664306641</c:v>
                </c:pt>
                <c:pt idx="6894">
                  <c:v>116.37999725341797</c:v>
                </c:pt>
                <c:pt idx="6895">
                  <c:v>116.61000061035156</c:v>
                </c:pt>
                <c:pt idx="6896">
                  <c:v>116.05999755859375</c:v>
                </c:pt>
                <c:pt idx="6897">
                  <c:v>116.61000061035156</c:v>
                </c:pt>
                <c:pt idx="6898">
                  <c:v>116.15000152587891</c:v>
                </c:pt>
                <c:pt idx="6899">
                  <c:v>116.08999633789063</c:v>
                </c:pt>
                <c:pt idx="6900">
                  <c:v>116.26000213623047</c:v>
                </c:pt>
                <c:pt idx="6901">
                  <c:v>116.26000213623047</c:v>
                </c:pt>
                <c:pt idx="6902">
                  <c:v>116.48000335693359</c:v>
                </c:pt>
                <c:pt idx="6903">
                  <c:v>116.23000335693359</c:v>
                </c:pt>
                <c:pt idx="6904">
                  <c:v>116.40000152587891</c:v>
                </c:pt>
                <c:pt idx="6905">
                  <c:v>116.55999755859375</c:v>
                </c:pt>
                <c:pt idx="6906">
                  <c:v>116.02999877929688</c:v>
                </c:pt>
                <c:pt idx="6907">
                  <c:v>116.38999938964844</c:v>
                </c:pt>
                <c:pt idx="6908">
                  <c:v>116.33999633789063</c:v>
                </c:pt>
                <c:pt idx="6909">
                  <c:v>116.01999664306641</c:v>
                </c:pt>
                <c:pt idx="6910">
                  <c:v>116.40000152587891</c:v>
                </c:pt>
                <c:pt idx="6911">
                  <c:v>115.65000152587891</c:v>
                </c:pt>
                <c:pt idx="6912">
                  <c:v>116.09999847412109</c:v>
                </c:pt>
                <c:pt idx="6913">
                  <c:v>116.20999908447266</c:v>
                </c:pt>
                <c:pt idx="6914">
                  <c:v>115.93000030517578</c:v>
                </c:pt>
                <c:pt idx="6915">
                  <c:v>116.41999816894531</c:v>
                </c:pt>
                <c:pt idx="6916">
                  <c:v>116.41000366210938</c:v>
                </c:pt>
                <c:pt idx="6917">
                  <c:v>116.37000274658203</c:v>
                </c:pt>
                <c:pt idx="6918">
                  <c:v>116.34999847412109</c:v>
                </c:pt>
                <c:pt idx="6919">
                  <c:v>116.08999633789063</c:v>
                </c:pt>
                <c:pt idx="6920">
                  <c:v>116.56999969482422</c:v>
                </c:pt>
                <c:pt idx="6921">
                  <c:v>116.04000091552734</c:v>
                </c:pt>
                <c:pt idx="6922">
                  <c:v>116.51000213623047</c:v>
                </c:pt>
                <c:pt idx="6923">
                  <c:v>116.11000061035156</c:v>
                </c:pt>
                <c:pt idx="6924">
                  <c:v>115.90000152587891</c:v>
                </c:pt>
                <c:pt idx="6925">
                  <c:v>116.5</c:v>
                </c:pt>
                <c:pt idx="6926">
                  <c:v>115.81999969482422</c:v>
                </c:pt>
                <c:pt idx="6927">
                  <c:v>116.16999816894531</c:v>
                </c:pt>
                <c:pt idx="6928">
                  <c:v>116.80000305175781</c:v>
                </c:pt>
                <c:pt idx="6929">
                  <c:v>116.05999755859375</c:v>
                </c:pt>
                <c:pt idx="6930">
                  <c:v>116.76000213623047</c:v>
                </c:pt>
                <c:pt idx="6931">
                  <c:v>116.23999786376953</c:v>
                </c:pt>
                <c:pt idx="6932">
                  <c:v>116</c:v>
                </c:pt>
                <c:pt idx="6933">
                  <c:v>116.30999755859375</c:v>
                </c:pt>
                <c:pt idx="6934">
                  <c:v>116.08999633789063</c:v>
                </c:pt>
                <c:pt idx="6935">
                  <c:v>116.48000335693359</c:v>
                </c:pt>
                <c:pt idx="6936">
                  <c:v>116.47000122070313</c:v>
                </c:pt>
                <c:pt idx="6937">
                  <c:v>116.63999938964844</c:v>
                </c:pt>
                <c:pt idx="6938">
                  <c:v>117.02999877929688</c:v>
                </c:pt>
                <c:pt idx="6939">
                  <c:v>116.55999755859375</c:v>
                </c:pt>
                <c:pt idx="6940">
                  <c:v>117.08999633789063</c:v>
                </c:pt>
                <c:pt idx="6941">
                  <c:v>117.05999755859375</c:v>
                </c:pt>
                <c:pt idx="6942">
                  <c:v>116.59999847412109</c:v>
                </c:pt>
                <c:pt idx="6943">
                  <c:v>117</c:v>
                </c:pt>
                <c:pt idx="6944">
                  <c:v>116.40000152587891</c:v>
                </c:pt>
                <c:pt idx="6945">
                  <c:v>116.98999786376953</c:v>
                </c:pt>
                <c:pt idx="6946">
                  <c:v>116.70999908447266</c:v>
                </c:pt>
                <c:pt idx="6947">
                  <c:v>116.55000305175781</c:v>
                </c:pt>
                <c:pt idx="6948">
                  <c:v>116.63999938964844</c:v>
                </c:pt>
                <c:pt idx="6949">
                  <c:v>116.43000030517578</c:v>
                </c:pt>
                <c:pt idx="6950">
                  <c:v>116.66999816894531</c:v>
                </c:pt>
                <c:pt idx="6951">
                  <c:v>116.51000213623047</c:v>
                </c:pt>
                <c:pt idx="6952">
                  <c:v>116.73000335693359</c:v>
                </c:pt>
                <c:pt idx="6953">
                  <c:v>116.94000244140625</c:v>
                </c:pt>
                <c:pt idx="6954">
                  <c:v>116.30999755859375</c:v>
                </c:pt>
                <c:pt idx="6955">
                  <c:v>116.98000335693359</c:v>
                </c:pt>
                <c:pt idx="6956">
                  <c:v>116.83000183105469</c:v>
                </c:pt>
                <c:pt idx="6957">
                  <c:v>116.29000091552734</c:v>
                </c:pt>
                <c:pt idx="6958">
                  <c:v>116.86000061035156</c:v>
                </c:pt>
                <c:pt idx="6959">
                  <c:v>116.83999633789063</c:v>
                </c:pt>
                <c:pt idx="6960">
                  <c:v>116.43000030517578</c:v>
                </c:pt>
                <c:pt idx="6961">
                  <c:v>116.73000335693359</c:v>
                </c:pt>
                <c:pt idx="6962">
                  <c:v>116.63999938964844</c:v>
                </c:pt>
                <c:pt idx="6963">
                  <c:v>116.61000061035156</c:v>
                </c:pt>
                <c:pt idx="6964">
                  <c:v>116.31999969482422</c:v>
                </c:pt>
                <c:pt idx="6965">
                  <c:v>116.80999755859375</c:v>
                </c:pt>
                <c:pt idx="6966">
                  <c:v>116.81999969482422</c:v>
                </c:pt>
                <c:pt idx="6967">
                  <c:v>116.12999725341797</c:v>
                </c:pt>
                <c:pt idx="6968">
                  <c:v>116.81999969482422</c:v>
                </c:pt>
                <c:pt idx="6969">
                  <c:v>116.91000366210938</c:v>
                </c:pt>
                <c:pt idx="6970">
                  <c:v>116.65000152587891</c:v>
                </c:pt>
                <c:pt idx="6971">
                  <c:v>116.94000244140625</c:v>
                </c:pt>
                <c:pt idx="6972">
                  <c:v>116.65000152587891</c:v>
                </c:pt>
                <c:pt idx="6973">
                  <c:v>117.16999816894531</c:v>
                </c:pt>
                <c:pt idx="6974">
                  <c:v>116.51999664306641</c:v>
                </c:pt>
                <c:pt idx="6975">
                  <c:v>117.04000091552734</c:v>
                </c:pt>
                <c:pt idx="6976">
                  <c:v>116.98999786376953</c:v>
                </c:pt>
                <c:pt idx="6977">
                  <c:v>116.23999786376953</c:v>
                </c:pt>
                <c:pt idx="6978">
                  <c:v>116.91000366210938</c:v>
                </c:pt>
                <c:pt idx="6979">
                  <c:v>116.93000030517578</c:v>
                </c:pt>
                <c:pt idx="6980">
                  <c:v>116.95999908447266</c:v>
                </c:pt>
                <c:pt idx="6981">
                  <c:v>116.84999847412109</c:v>
                </c:pt>
                <c:pt idx="6982">
                  <c:v>116.65000152587891</c:v>
                </c:pt>
                <c:pt idx="6983">
                  <c:v>116.62999725341797</c:v>
                </c:pt>
                <c:pt idx="6984">
                  <c:v>116.58999633789063</c:v>
                </c:pt>
                <c:pt idx="6985">
                  <c:v>117.18000030517578</c:v>
                </c:pt>
                <c:pt idx="6986">
                  <c:v>116.48000335693359</c:v>
                </c:pt>
                <c:pt idx="6987">
                  <c:v>116.62000274658203</c:v>
                </c:pt>
                <c:pt idx="6988">
                  <c:v>116.69999694824219</c:v>
                </c:pt>
                <c:pt idx="6989">
                  <c:v>116.83999633789063</c:v>
                </c:pt>
                <c:pt idx="6990">
                  <c:v>116.72000122070313</c:v>
                </c:pt>
                <c:pt idx="6991">
                  <c:v>116.52999877929688</c:v>
                </c:pt>
                <c:pt idx="6992">
                  <c:v>116.94999694824219</c:v>
                </c:pt>
                <c:pt idx="6993">
                  <c:v>116.41000366210938</c:v>
                </c:pt>
                <c:pt idx="6994">
                  <c:v>116.54000091552734</c:v>
                </c:pt>
                <c:pt idx="6995">
                  <c:v>116.58999633789063</c:v>
                </c:pt>
                <c:pt idx="6996">
                  <c:v>116.51999664306641</c:v>
                </c:pt>
                <c:pt idx="6997">
                  <c:v>116.34999847412109</c:v>
                </c:pt>
                <c:pt idx="6998">
                  <c:v>116.25</c:v>
                </c:pt>
                <c:pt idx="6999">
                  <c:v>116.72000122070313</c:v>
                </c:pt>
                <c:pt idx="7000">
                  <c:v>116.12999725341797</c:v>
                </c:pt>
                <c:pt idx="7001">
                  <c:v>116.43000030517578</c:v>
                </c:pt>
                <c:pt idx="7002">
                  <c:v>116.59999847412109</c:v>
                </c:pt>
                <c:pt idx="7003">
                  <c:v>116.48000335693359</c:v>
                </c:pt>
                <c:pt idx="7004">
                  <c:v>116.37000274658203</c:v>
                </c:pt>
                <c:pt idx="7005">
                  <c:v>116.54000091552734</c:v>
                </c:pt>
                <c:pt idx="7006">
                  <c:v>116.86000061035156</c:v>
                </c:pt>
                <c:pt idx="7007">
                  <c:v>116.16999816894531</c:v>
                </c:pt>
                <c:pt idx="7008">
                  <c:v>116.87999725341797</c:v>
                </c:pt>
                <c:pt idx="7009">
                  <c:v>116.31999969482422</c:v>
                </c:pt>
                <c:pt idx="7010">
                  <c:v>116.38999938964844</c:v>
                </c:pt>
                <c:pt idx="7011">
                  <c:v>116.30999755859375</c:v>
                </c:pt>
                <c:pt idx="7012">
                  <c:v>115.91999816894531</c:v>
                </c:pt>
                <c:pt idx="7013">
                  <c:v>116.54000091552734</c:v>
                </c:pt>
                <c:pt idx="7014">
                  <c:v>116.27999877929688</c:v>
                </c:pt>
                <c:pt idx="7015">
                  <c:v>116.62000274658203</c:v>
                </c:pt>
                <c:pt idx="7016">
                  <c:v>116.56999969482422</c:v>
                </c:pt>
                <c:pt idx="7017">
                  <c:v>116.59999847412109</c:v>
                </c:pt>
                <c:pt idx="7018">
                  <c:v>116.48000335693359</c:v>
                </c:pt>
                <c:pt idx="7019">
                  <c:v>116.30999755859375</c:v>
                </c:pt>
                <c:pt idx="7020">
                  <c:v>116.75</c:v>
                </c:pt>
                <c:pt idx="7021">
                  <c:v>116.51999664306641</c:v>
                </c:pt>
                <c:pt idx="7022">
                  <c:v>116.86000061035156</c:v>
                </c:pt>
                <c:pt idx="7023">
                  <c:v>116.58999633789063</c:v>
                </c:pt>
                <c:pt idx="7024">
                  <c:v>116.81999969482422</c:v>
                </c:pt>
                <c:pt idx="7025">
                  <c:v>116.41000366210938</c:v>
                </c:pt>
                <c:pt idx="7026">
                  <c:v>116.83000183105469</c:v>
                </c:pt>
                <c:pt idx="7027">
                  <c:v>116.95999908447266</c:v>
                </c:pt>
                <c:pt idx="7028">
                  <c:v>116.73999786376953</c:v>
                </c:pt>
                <c:pt idx="7029">
                  <c:v>117.18000030517578</c:v>
                </c:pt>
                <c:pt idx="7030">
                  <c:v>116.59999847412109</c:v>
                </c:pt>
                <c:pt idx="7031">
                  <c:v>116.63999938964844</c:v>
                </c:pt>
                <c:pt idx="7032">
                  <c:v>116.73999786376953</c:v>
                </c:pt>
                <c:pt idx="7033">
                  <c:v>116.98999786376953</c:v>
                </c:pt>
                <c:pt idx="7034">
                  <c:v>116.59999847412109</c:v>
                </c:pt>
                <c:pt idx="7035">
                  <c:v>116.94000244140625</c:v>
                </c:pt>
                <c:pt idx="7036">
                  <c:v>116.51999664306641</c:v>
                </c:pt>
                <c:pt idx="7037">
                  <c:v>117.12000274658203</c:v>
                </c:pt>
                <c:pt idx="7038">
                  <c:v>116.41000366210938</c:v>
                </c:pt>
                <c:pt idx="7039">
                  <c:v>116.63999938964844</c:v>
                </c:pt>
                <c:pt idx="7040">
                  <c:v>117.05999755859375</c:v>
                </c:pt>
                <c:pt idx="7041">
                  <c:v>116.87999725341797</c:v>
                </c:pt>
                <c:pt idx="7042">
                  <c:v>117.19000244140625</c:v>
                </c:pt>
                <c:pt idx="7043">
                  <c:v>116.70999908447266</c:v>
                </c:pt>
                <c:pt idx="7044">
                  <c:v>117.36000061035156</c:v>
                </c:pt>
                <c:pt idx="7045">
                  <c:v>116.79000091552734</c:v>
                </c:pt>
                <c:pt idx="7046">
                  <c:v>116.84999847412109</c:v>
                </c:pt>
                <c:pt idx="7047">
                  <c:v>117.05000305175781</c:v>
                </c:pt>
                <c:pt idx="7048">
                  <c:v>117.15000152587891</c:v>
                </c:pt>
                <c:pt idx="7049">
                  <c:v>116.88999938964844</c:v>
                </c:pt>
                <c:pt idx="7050">
                  <c:v>116.61000061035156</c:v>
                </c:pt>
                <c:pt idx="7051">
                  <c:v>117.18000030517578</c:v>
                </c:pt>
                <c:pt idx="7052">
                  <c:v>116.55000305175781</c:v>
                </c:pt>
                <c:pt idx="7053">
                  <c:v>116.91999816894531</c:v>
                </c:pt>
                <c:pt idx="7054">
                  <c:v>116.91999816894531</c:v>
                </c:pt>
                <c:pt idx="7055">
                  <c:v>117.09999847412109</c:v>
                </c:pt>
                <c:pt idx="7056">
                  <c:v>117.30000305175781</c:v>
                </c:pt>
                <c:pt idx="7057">
                  <c:v>116.73000335693359</c:v>
                </c:pt>
                <c:pt idx="7058">
                  <c:v>117.41000366210938</c:v>
                </c:pt>
                <c:pt idx="7059">
                  <c:v>116.86000061035156</c:v>
                </c:pt>
                <c:pt idx="7060">
                  <c:v>117.16999816894531</c:v>
                </c:pt>
                <c:pt idx="7061">
                  <c:v>116.98000335693359</c:v>
                </c:pt>
                <c:pt idx="7062">
                  <c:v>117.12000274658203</c:v>
                </c:pt>
                <c:pt idx="7063">
                  <c:v>116.88999938964844</c:v>
                </c:pt>
                <c:pt idx="7064">
                  <c:v>117.23999786376953</c:v>
                </c:pt>
                <c:pt idx="7065">
                  <c:v>117.30999755859375</c:v>
                </c:pt>
                <c:pt idx="7066">
                  <c:v>116.83000183105469</c:v>
                </c:pt>
                <c:pt idx="7067">
                  <c:v>117.19999694824219</c:v>
                </c:pt>
                <c:pt idx="7068">
                  <c:v>117.12000274658203</c:v>
                </c:pt>
                <c:pt idx="7069">
                  <c:v>117.08999633789063</c:v>
                </c:pt>
                <c:pt idx="7070">
                  <c:v>116.87000274658203</c:v>
                </c:pt>
                <c:pt idx="7071">
                  <c:v>117.11000061035156</c:v>
                </c:pt>
                <c:pt idx="7072">
                  <c:v>116.80000305175781</c:v>
                </c:pt>
                <c:pt idx="7073">
                  <c:v>116.66000366210938</c:v>
                </c:pt>
                <c:pt idx="7074">
                  <c:v>117.26999664306641</c:v>
                </c:pt>
                <c:pt idx="7075">
                  <c:v>116.69999694824219</c:v>
                </c:pt>
                <c:pt idx="7076">
                  <c:v>117.19999694824219</c:v>
                </c:pt>
                <c:pt idx="7077">
                  <c:v>117.08999633789063</c:v>
                </c:pt>
                <c:pt idx="7078">
                  <c:v>117.22000122070313</c:v>
                </c:pt>
                <c:pt idx="7079">
                  <c:v>116.94000244140625</c:v>
                </c:pt>
                <c:pt idx="7080">
                  <c:v>116.62999725341797</c:v>
                </c:pt>
                <c:pt idx="7081">
                  <c:v>117.62000274658203</c:v>
                </c:pt>
                <c:pt idx="7082">
                  <c:v>117.01999664306641</c:v>
                </c:pt>
                <c:pt idx="7083">
                  <c:v>117.55999755859375</c:v>
                </c:pt>
                <c:pt idx="7084">
                  <c:v>117.05000305175781</c:v>
                </c:pt>
                <c:pt idx="7085">
                  <c:v>117.31999969482422</c:v>
                </c:pt>
                <c:pt idx="7086">
                  <c:v>116.98000335693359</c:v>
                </c:pt>
                <c:pt idx="7087">
                  <c:v>116.66000366210938</c:v>
                </c:pt>
                <c:pt idx="7088">
                  <c:v>117.34999847412109</c:v>
                </c:pt>
                <c:pt idx="7089">
                  <c:v>117.01999664306641</c:v>
                </c:pt>
                <c:pt idx="7090">
                  <c:v>117.44000244140625</c:v>
                </c:pt>
                <c:pt idx="7091">
                  <c:v>117.33000183105469</c:v>
                </c:pt>
                <c:pt idx="7092">
                  <c:v>117.37000274658203</c:v>
                </c:pt>
                <c:pt idx="7093">
                  <c:v>117.12999725341797</c:v>
                </c:pt>
                <c:pt idx="7094">
                  <c:v>116.94999694824219</c:v>
                </c:pt>
                <c:pt idx="7095">
                  <c:v>117.52999877929688</c:v>
                </c:pt>
                <c:pt idx="7096">
                  <c:v>116.91999816894531</c:v>
                </c:pt>
                <c:pt idx="7097">
                  <c:v>117.30999755859375</c:v>
                </c:pt>
                <c:pt idx="7098">
                  <c:v>117.02999877929688</c:v>
                </c:pt>
                <c:pt idx="7099">
                  <c:v>117.01000213623047</c:v>
                </c:pt>
                <c:pt idx="7100">
                  <c:v>116.84999847412109</c:v>
                </c:pt>
                <c:pt idx="7101">
                  <c:v>116.73999786376953</c:v>
                </c:pt>
                <c:pt idx="7102">
                  <c:v>117.22000122070313</c:v>
                </c:pt>
                <c:pt idx="7103">
                  <c:v>116.66999816894531</c:v>
                </c:pt>
                <c:pt idx="7104">
                  <c:v>117.16999816894531</c:v>
                </c:pt>
                <c:pt idx="7105">
                  <c:v>116.98999786376953</c:v>
                </c:pt>
                <c:pt idx="7106">
                  <c:v>117.08000183105469</c:v>
                </c:pt>
                <c:pt idx="7107">
                  <c:v>116.79000091552734</c:v>
                </c:pt>
                <c:pt idx="7108">
                  <c:v>116.76000213623047</c:v>
                </c:pt>
                <c:pt idx="7109">
                  <c:v>117.12999725341797</c:v>
                </c:pt>
                <c:pt idx="7110">
                  <c:v>116.66000366210938</c:v>
                </c:pt>
                <c:pt idx="7111">
                  <c:v>117.12999725341797</c:v>
                </c:pt>
                <c:pt idx="7112">
                  <c:v>116.88999938964844</c:v>
                </c:pt>
                <c:pt idx="7113">
                  <c:v>117.16000366210938</c:v>
                </c:pt>
                <c:pt idx="7114">
                  <c:v>116.93000030517578</c:v>
                </c:pt>
                <c:pt idx="7115">
                  <c:v>117.30999755859375</c:v>
                </c:pt>
                <c:pt idx="7116">
                  <c:v>117.55999755859375</c:v>
                </c:pt>
                <c:pt idx="7117">
                  <c:v>116.93000030517578</c:v>
                </c:pt>
                <c:pt idx="7118">
                  <c:v>117.56999969482422</c:v>
                </c:pt>
                <c:pt idx="7119">
                  <c:v>117</c:v>
                </c:pt>
                <c:pt idx="7120">
                  <c:v>117.19000244140625</c:v>
                </c:pt>
                <c:pt idx="7121">
                  <c:v>117</c:v>
                </c:pt>
                <c:pt idx="7122">
                  <c:v>116.88999938964844</c:v>
                </c:pt>
                <c:pt idx="7123">
                  <c:v>117.44000244140625</c:v>
                </c:pt>
                <c:pt idx="7124">
                  <c:v>116.84999847412109</c:v>
                </c:pt>
                <c:pt idx="7125">
                  <c:v>117.40000152587891</c:v>
                </c:pt>
                <c:pt idx="7126">
                  <c:v>117.33999633789063</c:v>
                </c:pt>
                <c:pt idx="7127">
                  <c:v>117.55999755859375</c:v>
                </c:pt>
                <c:pt idx="7128">
                  <c:v>117.09999847412109</c:v>
                </c:pt>
                <c:pt idx="7129">
                  <c:v>117.15000152587891</c:v>
                </c:pt>
                <c:pt idx="7130">
                  <c:v>117.81999969482422</c:v>
                </c:pt>
                <c:pt idx="7131">
                  <c:v>117.15000152587891</c:v>
                </c:pt>
                <c:pt idx="7132">
                  <c:v>117.25</c:v>
                </c:pt>
                <c:pt idx="7133">
                  <c:v>117.08000183105469</c:v>
                </c:pt>
                <c:pt idx="7134">
                  <c:v>117.47000122070313</c:v>
                </c:pt>
                <c:pt idx="7135">
                  <c:v>117.05000305175781</c:v>
                </c:pt>
                <c:pt idx="7136">
                  <c:v>116.87999725341797</c:v>
                </c:pt>
                <c:pt idx="7137">
                  <c:v>117.47000122070313</c:v>
                </c:pt>
                <c:pt idx="7138">
                  <c:v>117.06999969482422</c:v>
                </c:pt>
                <c:pt idx="7139">
                  <c:v>117.37999725341797</c:v>
                </c:pt>
                <c:pt idx="7140">
                  <c:v>117.11000061035156</c:v>
                </c:pt>
                <c:pt idx="7141">
                  <c:v>117.51999664306641</c:v>
                </c:pt>
                <c:pt idx="7142">
                  <c:v>117.06999969482422</c:v>
                </c:pt>
                <c:pt idx="7143">
                  <c:v>117.12999725341797</c:v>
                </c:pt>
                <c:pt idx="7144">
                  <c:v>117.56999969482422</c:v>
                </c:pt>
                <c:pt idx="7145">
                  <c:v>117.30999755859375</c:v>
                </c:pt>
                <c:pt idx="7146">
                  <c:v>117.26000213623047</c:v>
                </c:pt>
                <c:pt idx="7147">
                  <c:v>117.26999664306641</c:v>
                </c:pt>
                <c:pt idx="7148">
                  <c:v>117.61000061035156</c:v>
                </c:pt>
                <c:pt idx="7149">
                  <c:v>117.06999969482422</c:v>
                </c:pt>
                <c:pt idx="7150">
                  <c:v>117.66000366210938</c:v>
                </c:pt>
                <c:pt idx="7151">
                  <c:v>117.16999816894531</c:v>
                </c:pt>
                <c:pt idx="7152">
                  <c:v>117.68000030517578</c:v>
                </c:pt>
                <c:pt idx="7153">
                  <c:v>117.73000335693359</c:v>
                </c:pt>
                <c:pt idx="7154">
                  <c:v>117.58999633789063</c:v>
                </c:pt>
                <c:pt idx="7155">
                  <c:v>117.54000091552734</c:v>
                </c:pt>
                <c:pt idx="7156">
                  <c:v>117.61000061035156</c:v>
                </c:pt>
                <c:pt idx="7157">
                  <c:v>117.83000183105469</c:v>
                </c:pt>
                <c:pt idx="7158">
                  <c:v>117.18000030517578</c:v>
                </c:pt>
                <c:pt idx="7159">
                  <c:v>117.98999786376953</c:v>
                </c:pt>
                <c:pt idx="7160">
                  <c:v>117.58000183105469</c:v>
                </c:pt>
                <c:pt idx="7161">
                  <c:v>117.16999816894531</c:v>
                </c:pt>
                <c:pt idx="7162">
                  <c:v>117.44000244140625</c:v>
                </c:pt>
                <c:pt idx="7163">
                  <c:v>117.51999664306641</c:v>
                </c:pt>
                <c:pt idx="7164">
                  <c:v>117.70999908447266</c:v>
                </c:pt>
                <c:pt idx="7165">
                  <c:v>117.16999816894531</c:v>
                </c:pt>
                <c:pt idx="7166">
                  <c:v>117.59999847412109</c:v>
                </c:pt>
                <c:pt idx="7167">
                  <c:v>117.76999664306641</c:v>
                </c:pt>
                <c:pt idx="7168">
                  <c:v>117.19000244140625</c:v>
                </c:pt>
                <c:pt idx="7169">
                  <c:v>117.55000305175781</c:v>
                </c:pt>
                <c:pt idx="7170">
                  <c:v>117.08999633789063</c:v>
                </c:pt>
                <c:pt idx="7171">
                  <c:v>117.48000335693359</c:v>
                </c:pt>
                <c:pt idx="7172">
                  <c:v>116.97000122070313</c:v>
                </c:pt>
                <c:pt idx="7173">
                  <c:v>117.62000274658203</c:v>
                </c:pt>
                <c:pt idx="7174">
                  <c:v>117.61000061035156</c:v>
                </c:pt>
                <c:pt idx="7175">
                  <c:v>117.25</c:v>
                </c:pt>
                <c:pt idx="7176">
                  <c:v>117.62000274658203</c:v>
                </c:pt>
                <c:pt idx="7177">
                  <c:v>117.55999755859375</c:v>
                </c:pt>
                <c:pt idx="7178">
                  <c:v>117.95999908447266</c:v>
                </c:pt>
                <c:pt idx="7179">
                  <c:v>117.73999786376953</c:v>
                </c:pt>
                <c:pt idx="7180">
                  <c:v>118.77999877929688</c:v>
                </c:pt>
                <c:pt idx="7181">
                  <c:v>119.25</c:v>
                </c:pt>
                <c:pt idx="7182">
                  <c:v>119.16000366210938</c:v>
                </c:pt>
                <c:pt idx="7183">
                  <c:v>119.76000213623047</c:v>
                </c:pt>
                <c:pt idx="7184">
                  <c:v>119.65000152587891</c:v>
                </c:pt>
                <c:pt idx="7185">
                  <c:v>120.02999877929688</c:v>
                </c:pt>
                <c:pt idx="7186">
                  <c:v>120.23999786376953</c:v>
                </c:pt>
                <c:pt idx="7187">
                  <c:v>120.77999877929688</c:v>
                </c:pt>
                <c:pt idx="7188">
                  <c:v>121.04000091552734</c:v>
                </c:pt>
                <c:pt idx="7189">
                  <c:v>120.76999664306641</c:v>
                </c:pt>
                <c:pt idx="7190">
                  <c:v>121.63999938964844</c:v>
                </c:pt>
                <c:pt idx="7191">
                  <c:v>120.73999786376953</c:v>
                </c:pt>
                <c:pt idx="7192">
                  <c:v>120.73000335693359</c:v>
                </c:pt>
                <c:pt idx="7193">
                  <c:v>120.94999694824219</c:v>
                </c:pt>
                <c:pt idx="7194">
                  <c:v>120.73000335693359</c:v>
                </c:pt>
                <c:pt idx="7195">
                  <c:v>120.62999725341797</c:v>
                </c:pt>
                <c:pt idx="7196">
                  <c:v>120.43000030517578</c:v>
                </c:pt>
                <c:pt idx="7197">
                  <c:v>120.76999664306641</c:v>
                </c:pt>
                <c:pt idx="7198">
                  <c:v>120.22000122070313</c:v>
                </c:pt>
                <c:pt idx="7199">
                  <c:v>120.76999664306641</c:v>
                </c:pt>
                <c:pt idx="7200">
                  <c:v>120.91000366210938</c:v>
                </c:pt>
                <c:pt idx="7201">
                  <c:v>120.22000122070313</c:v>
                </c:pt>
                <c:pt idx="7202">
                  <c:v>120.56999969482422</c:v>
                </c:pt>
                <c:pt idx="7203">
                  <c:v>120.37000274658203</c:v>
                </c:pt>
                <c:pt idx="7204">
                  <c:v>120.30000305175781</c:v>
                </c:pt>
                <c:pt idx="7205">
                  <c:v>120.26999664306641</c:v>
                </c:pt>
                <c:pt idx="7206">
                  <c:v>120.09999847412109</c:v>
                </c:pt>
                <c:pt idx="7207">
                  <c:v>120.30999755859375</c:v>
                </c:pt>
                <c:pt idx="7208">
                  <c:v>119.87000274658203</c:v>
                </c:pt>
                <c:pt idx="7209">
                  <c:v>120.26999664306641</c:v>
                </c:pt>
                <c:pt idx="7210">
                  <c:v>120.44999694824219</c:v>
                </c:pt>
                <c:pt idx="7211">
                  <c:v>119.69999694824219</c:v>
                </c:pt>
                <c:pt idx="7212">
                  <c:v>120.30999755859375</c:v>
                </c:pt>
                <c:pt idx="7213">
                  <c:v>119.59999847412109</c:v>
                </c:pt>
                <c:pt idx="7214">
                  <c:v>119.55999755859375</c:v>
                </c:pt>
                <c:pt idx="7215">
                  <c:v>120</c:v>
                </c:pt>
                <c:pt idx="7216">
                  <c:v>119.33999633789063</c:v>
                </c:pt>
                <c:pt idx="7217">
                  <c:v>119.63999938964844</c:v>
                </c:pt>
                <c:pt idx="7218">
                  <c:v>119.77999877929688</c:v>
                </c:pt>
                <c:pt idx="7219">
                  <c:v>119.69000244140625</c:v>
                </c:pt>
                <c:pt idx="7220">
                  <c:v>119.73999786376953</c:v>
                </c:pt>
                <c:pt idx="7221">
                  <c:v>119.33999633789063</c:v>
                </c:pt>
                <c:pt idx="7222">
                  <c:v>119.62999725341797</c:v>
                </c:pt>
                <c:pt idx="7223">
                  <c:v>119.58000183105469</c:v>
                </c:pt>
                <c:pt idx="7224">
                  <c:v>119.23000335693359</c:v>
                </c:pt>
                <c:pt idx="7225">
                  <c:v>119.62000274658203</c:v>
                </c:pt>
                <c:pt idx="7226">
                  <c:v>119.30000305175781</c:v>
                </c:pt>
                <c:pt idx="7227">
                  <c:v>119.44999694824219</c:v>
                </c:pt>
                <c:pt idx="7228">
                  <c:v>119.61000061035156</c:v>
                </c:pt>
                <c:pt idx="7229">
                  <c:v>119.27999877929688</c:v>
                </c:pt>
                <c:pt idx="7230">
                  <c:v>119.54000091552734</c:v>
                </c:pt>
                <c:pt idx="7231">
                  <c:v>119.48000335693359</c:v>
                </c:pt>
                <c:pt idx="7232">
                  <c:v>119.72000122070313</c:v>
                </c:pt>
                <c:pt idx="7233">
                  <c:v>119.84999847412109</c:v>
                </c:pt>
                <c:pt idx="7234">
                  <c:v>119.41999816894531</c:v>
                </c:pt>
                <c:pt idx="7235">
                  <c:v>120.05000305175781</c:v>
                </c:pt>
                <c:pt idx="7236">
                  <c:v>119.77999877929688</c:v>
                </c:pt>
                <c:pt idx="7237">
                  <c:v>119.38999938964844</c:v>
                </c:pt>
                <c:pt idx="7238">
                  <c:v>119.73999786376953</c:v>
                </c:pt>
                <c:pt idx="7239">
                  <c:v>119.34999847412109</c:v>
                </c:pt>
                <c:pt idx="7240">
                  <c:v>119.86000061035156</c:v>
                </c:pt>
                <c:pt idx="7241">
                  <c:v>120.12000274658203</c:v>
                </c:pt>
                <c:pt idx="7242">
                  <c:v>119.5</c:v>
                </c:pt>
                <c:pt idx="7243">
                  <c:v>119.94000244140625</c:v>
                </c:pt>
                <c:pt idx="7244">
                  <c:v>119.37000274658203</c:v>
                </c:pt>
                <c:pt idx="7245">
                  <c:v>119.93000030517578</c:v>
                </c:pt>
                <c:pt idx="7246">
                  <c:v>119.70999908447266</c:v>
                </c:pt>
                <c:pt idx="7247">
                  <c:v>119.73000335693359</c:v>
                </c:pt>
                <c:pt idx="7248">
                  <c:v>119.73999786376953</c:v>
                </c:pt>
                <c:pt idx="7249">
                  <c:v>119.73999786376953</c:v>
                </c:pt>
                <c:pt idx="7250">
                  <c:v>120.05000305175781</c:v>
                </c:pt>
                <c:pt idx="7251">
                  <c:v>119.45999908447266</c:v>
                </c:pt>
                <c:pt idx="7252">
                  <c:v>120.15000152587891</c:v>
                </c:pt>
                <c:pt idx="7253">
                  <c:v>119.51999664306641</c:v>
                </c:pt>
                <c:pt idx="7254">
                  <c:v>119.38999938964844</c:v>
                </c:pt>
                <c:pt idx="7255">
                  <c:v>119.79000091552734</c:v>
                </c:pt>
                <c:pt idx="7256">
                  <c:v>119.58000183105469</c:v>
                </c:pt>
                <c:pt idx="7257">
                  <c:v>120.01000213623047</c:v>
                </c:pt>
                <c:pt idx="7258">
                  <c:v>119.62000274658203</c:v>
                </c:pt>
                <c:pt idx="7259">
                  <c:v>119.98000335693359</c:v>
                </c:pt>
                <c:pt idx="7260">
                  <c:v>120.37000274658203</c:v>
                </c:pt>
                <c:pt idx="7261">
                  <c:v>119.69000244140625</c:v>
                </c:pt>
                <c:pt idx="7262">
                  <c:v>120.04000091552734</c:v>
                </c:pt>
                <c:pt idx="7263">
                  <c:v>119.73999786376953</c:v>
                </c:pt>
                <c:pt idx="7264">
                  <c:v>119.87000274658203</c:v>
                </c:pt>
                <c:pt idx="7265">
                  <c:v>119.62999725341797</c:v>
                </c:pt>
                <c:pt idx="7266">
                  <c:v>120.09999847412109</c:v>
                </c:pt>
                <c:pt idx="7267">
                  <c:v>119.69999694824219</c:v>
                </c:pt>
                <c:pt idx="7268">
                  <c:v>119.54000091552734</c:v>
                </c:pt>
                <c:pt idx="7269">
                  <c:v>120.18000030517578</c:v>
                </c:pt>
                <c:pt idx="7270">
                  <c:v>119.68000030517578</c:v>
                </c:pt>
                <c:pt idx="7271">
                  <c:v>120.02999877929688</c:v>
                </c:pt>
                <c:pt idx="7272">
                  <c:v>120.02999877929688</c:v>
                </c:pt>
                <c:pt idx="7273">
                  <c:v>120.15000152587891</c:v>
                </c:pt>
                <c:pt idx="7274">
                  <c:v>119.93000030517578</c:v>
                </c:pt>
                <c:pt idx="7275">
                  <c:v>119.80999755859375</c:v>
                </c:pt>
                <c:pt idx="7276">
                  <c:v>120.44999694824219</c:v>
                </c:pt>
                <c:pt idx="7277">
                  <c:v>119.88999938964844</c:v>
                </c:pt>
                <c:pt idx="7278">
                  <c:v>119.62999725341797</c:v>
                </c:pt>
                <c:pt idx="7279">
                  <c:v>120.23999786376953</c:v>
                </c:pt>
                <c:pt idx="7280">
                  <c:v>119.70999908447266</c:v>
                </c:pt>
                <c:pt idx="7281">
                  <c:v>120.13999938964844</c:v>
                </c:pt>
                <c:pt idx="7282">
                  <c:v>120.15000152587891</c:v>
                </c:pt>
                <c:pt idx="7283">
                  <c:v>120.04000091552734</c:v>
                </c:pt>
                <c:pt idx="7284">
                  <c:v>120.05000305175781</c:v>
                </c:pt>
                <c:pt idx="7285">
                  <c:v>119.94000244140625</c:v>
                </c:pt>
                <c:pt idx="7286">
                  <c:v>120.41000366210938</c:v>
                </c:pt>
                <c:pt idx="7287">
                  <c:v>119.95999908447266</c:v>
                </c:pt>
                <c:pt idx="7288">
                  <c:v>120.38999938964844</c:v>
                </c:pt>
                <c:pt idx="7289">
                  <c:v>120.62999725341797</c:v>
                </c:pt>
                <c:pt idx="7290">
                  <c:v>120.05000305175781</c:v>
                </c:pt>
                <c:pt idx="7291">
                  <c:v>120.68000030517578</c:v>
                </c:pt>
                <c:pt idx="7292">
                  <c:v>120.23000335693359</c:v>
                </c:pt>
                <c:pt idx="7293">
                  <c:v>120.22000122070313</c:v>
                </c:pt>
                <c:pt idx="7294">
                  <c:v>120.16999816894531</c:v>
                </c:pt>
                <c:pt idx="7295">
                  <c:v>120.06999969482422</c:v>
                </c:pt>
                <c:pt idx="7296">
                  <c:v>120.48000335693359</c:v>
                </c:pt>
                <c:pt idx="7297">
                  <c:v>119.95999908447266</c:v>
                </c:pt>
                <c:pt idx="7298">
                  <c:v>120.04000091552734</c:v>
                </c:pt>
                <c:pt idx="7299">
                  <c:v>120.75</c:v>
                </c:pt>
                <c:pt idx="7300">
                  <c:v>119.97000122070313</c:v>
                </c:pt>
                <c:pt idx="7301">
                  <c:v>120.66999816894531</c:v>
                </c:pt>
                <c:pt idx="7302">
                  <c:v>120.33999633789063</c:v>
                </c:pt>
                <c:pt idx="7303">
                  <c:v>119.93000030517578</c:v>
                </c:pt>
                <c:pt idx="7304">
                  <c:v>120.33000183105469</c:v>
                </c:pt>
                <c:pt idx="7305">
                  <c:v>120.25</c:v>
                </c:pt>
                <c:pt idx="7306">
                  <c:v>120.30999755859375</c:v>
                </c:pt>
                <c:pt idx="7307">
                  <c:v>120.37000274658203</c:v>
                </c:pt>
                <c:pt idx="7308">
                  <c:v>120.51000213623047</c:v>
                </c:pt>
                <c:pt idx="7309">
                  <c:v>120.30000305175781</c:v>
                </c:pt>
                <c:pt idx="7310">
                  <c:v>120.16000366210938</c:v>
                </c:pt>
                <c:pt idx="7311">
                  <c:v>120.58999633789063</c:v>
                </c:pt>
                <c:pt idx="7312">
                  <c:v>120.22000122070313</c:v>
                </c:pt>
                <c:pt idx="7313">
                  <c:v>120.01999664306641</c:v>
                </c:pt>
                <c:pt idx="7314">
                  <c:v>120.63999938964844</c:v>
                </c:pt>
                <c:pt idx="7315">
                  <c:v>120.23999786376953</c:v>
                </c:pt>
                <c:pt idx="7316">
                  <c:v>120.62999725341797</c:v>
                </c:pt>
                <c:pt idx="7317">
                  <c:v>120.55999755859375</c:v>
                </c:pt>
                <c:pt idx="7318">
                  <c:v>120.45999908447266</c:v>
                </c:pt>
                <c:pt idx="7319">
                  <c:v>120.48999786376953</c:v>
                </c:pt>
                <c:pt idx="7320">
                  <c:v>120.36000061035156</c:v>
                </c:pt>
                <c:pt idx="7321">
                  <c:v>120.70999908447266</c:v>
                </c:pt>
                <c:pt idx="7322">
                  <c:v>120.29000091552734</c:v>
                </c:pt>
                <c:pt idx="7323">
                  <c:v>120.26999664306641</c:v>
                </c:pt>
                <c:pt idx="7324">
                  <c:v>120.73999786376953</c:v>
                </c:pt>
                <c:pt idx="7325">
                  <c:v>120.36000061035156</c:v>
                </c:pt>
                <c:pt idx="7326">
                  <c:v>120.98999786376953</c:v>
                </c:pt>
                <c:pt idx="7327">
                  <c:v>120.41000366210938</c:v>
                </c:pt>
                <c:pt idx="7328">
                  <c:v>120.25</c:v>
                </c:pt>
                <c:pt idx="7329">
                  <c:v>120.79000091552734</c:v>
                </c:pt>
                <c:pt idx="7330">
                  <c:v>120.26999664306641</c:v>
                </c:pt>
                <c:pt idx="7331">
                  <c:v>120.70999908447266</c:v>
                </c:pt>
                <c:pt idx="7332">
                  <c:v>120.90000152587891</c:v>
                </c:pt>
                <c:pt idx="7333">
                  <c:v>120.80999755859375</c:v>
                </c:pt>
                <c:pt idx="7334">
                  <c:v>120.97000122070313</c:v>
                </c:pt>
                <c:pt idx="7335">
                  <c:v>120.51000213623047</c:v>
                </c:pt>
                <c:pt idx="7336">
                  <c:v>121.05999755859375</c:v>
                </c:pt>
                <c:pt idx="7337">
                  <c:v>120.48999786376953</c:v>
                </c:pt>
                <c:pt idx="7338">
                  <c:v>120.41000366210938</c:v>
                </c:pt>
                <c:pt idx="7339">
                  <c:v>121.33999633789063</c:v>
                </c:pt>
                <c:pt idx="7340">
                  <c:v>120.41999816894531</c:v>
                </c:pt>
                <c:pt idx="7341">
                  <c:v>120.51999664306641</c:v>
                </c:pt>
                <c:pt idx="7342">
                  <c:v>121.33000183105469</c:v>
                </c:pt>
                <c:pt idx="7343">
                  <c:v>120.79000091552734</c:v>
                </c:pt>
                <c:pt idx="7344">
                  <c:v>120.90000152587891</c:v>
                </c:pt>
                <c:pt idx="7345">
                  <c:v>120.87000274658203</c:v>
                </c:pt>
                <c:pt idx="7346">
                  <c:v>120.87000274658203</c:v>
                </c:pt>
                <c:pt idx="7347">
                  <c:v>121.19000244140625</c:v>
                </c:pt>
                <c:pt idx="7348">
                  <c:v>120.77999877929688</c:v>
                </c:pt>
                <c:pt idx="7349">
                  <c:v>121.25</c:v>
                </c:pt>
                <c:pt idx="7350">
                  <c:v>121.5</c:v>
                </c:pt>
                <c:pt idx="7351">
                  <c:v>120.65000152587891</c:v>
                </c:pt>
                <c:pt idx="7352">
                  <c:v>121.18000030517578</c:v>
                </c:pt>
                <c:pt idx="7353">
                  <c:v>121.05999755859375</c:v>
                </c:pt>
                <c:pt idx="7354">
                  <c:v>120.77999877929688</c:v>
                </c:pt>
                <c:pt idx="7355">
                  <c:v>121.09999847412109</c:v>
                </c:pt>
                <c:pt idx="7356">
                  <c:v>120.76000213623047</c:v>
                </c:pt>
                <c:pt idx="7357">
                  <c:v>121.01000213623047</c:v>
                </c:pt>
                <c:pt idx="7358">
                  <c:v>121.12000274658203</c:v>
                </c:pt>
                <c:pt idx="7359">
                  <c:v>120.98999786376953</c:v>
                </c:pt>
                <c:pt idx="7360">
                  <c:v>121.18000030517578</c:v>
                </c:pt>
                <c:pt idx="7361">
                  <c:v>120.77999877929688</c:v>
                </c:pt>
                <c:pt idx="7362">
                  <c:v>121.22000122070313</c:v>
                </c:pt>
                <c:pt idx="7363">
                  <c:v>120.80999755859375</c:v>
                </c:pt>
                <c:pt idx="7364">
                  <c:v>120.66999816894531</c:v>
                </c:pt>
                <c:pt idx="7365">
                  <c:v>121.33000183105469</c:v>
                </c:pt>
                <c:pt idx="7366">
                  <c:v>120.79000091552734</c:v>
                </c:pt>
                <c:pt idx="7367">
                  <c:v>121.40000152587891</c:v>
                </c:pt>
                <c:pt idx="7368">
                  <c:v>120.87999725341797</c:v>
                </c:pt>
                <c:pt idx="7369">
                  <c:v>121.06999969482422</c:v>
                </c:pt>
                <c:pt idx="7370">
                  <c:v>121.02999877929688</c:v>
                </c:pt>
                <c:pt idx="7371">
                  <c:v>120.94000244140625</c:v>
                </c:pt>
                <c:pt idx="7372">
                  <c:v>121.33999633789063</c:v>
                </c:pt>
                <c:pt idx="7373">
                  <c:v>120.88999938964844</c:v>
                </c:pt>
                <c:pt idx="7374">
                  <c:v>121.30000305175781</c:v>
                </c:pt>
                <c:pt idx="7375">
                  <c:v>120.80000305175781</c:v>
                </c:pt>
                <c:pt idx="7376">
                  <c:v>120.93000030517578</c:v>
                </c:pt>
                <c:pt idx="7377">
                  <c:v>121.61000061035156</c:v>
                </c:pt>
                <c:pt idx="7378">
                  <c:v>120.94000244140625</c:v>
                </c:pt>
                <c:pt idx="7379">
                  <c:v>121.12999725341797</c:v>
                </c:pt>
                <c:pt idx="7380">
                  <c:v>121.15000152587891</c:v>
                </c:pt>
                <c:pt idx="7381">
                  <c:v>121.19000244140625</c:v>
                </c:pt>
                <c:pt idx="7382">
                  <c:v>121.44999694824219</c:v>
                </c:pt>
                <c:pt idx="7383">
                  <c:v>121.02999877929688</c:v>
                </c:pt>
                <c:pt idx="7384">
                  <c:v>121.66000366210938</c:v>
                </c:pt>
                <c:pt idx="7385">
                  <c:v>121.02999877929688</c:v>
                </c:pt>
                <c:pt idx="7386">
                  <c:v>121.59999847412109</c:v>
                </c:pt>
                <c:pt idx="7387">
                  <c:v>121.86000061035156</c:v>
                </c:pt>
                <c:pt idx="7388">
                  <c:v>121.30000305175781</c:v>
                </c:pt>
                <c:pt idx="7389">
                  <c:v>121.73000335693359</c:v>
                </c:pt>
                <c:pt idx="7390">
                  <c:v>121.19999694824219</c:v>
                </c:pt>
                <c:pt idx="7391">
                  <c:v>121.59999847412109</c:v>
                </c:pt>
                <c:pt idx="7392">
                  <c:v>121.15000152587891</c:v>
                </c:pt>
                <c:pt idx="7393">
                  <c:v>121.59999847412109</c:v>
                </c:pt>
                <c:pt idx="7394">
                  <c:v>121.58999633789063</c:v>
                </c:pt>
                <c:pt idx="7395">
                  <c:v>121.52999877929688</c:v>
                </c:pt>
                <c:pt idx="7396">
                  <c:v>121.70999908447266</c:v>
                </c:pt>
                <c:pt idx="7397">
                  <c:v>121.29000091552734</c:v>
                </c:pt>
                <c:pt idx="7398">
                  <c:v>121.33999633789063</c:v>
                </c:pt>
                <c:pt idx="7399">
                  <c:v>120.87000274658203</c:v>
                </c:pt>
                <c:pt idx="7400">
                  <c:v>120.77999877929688</c:v>
                </c:pt>
                <c:pt idx="7401">
                  <c:v>121.44000244140625</c:v>
                </c:pt>
                <c:pt idx="7402">
                  <c:v>121.13999938964844</c:v>
                </c:pt>
                <c:pt idx="7403">
                  <c:v>121.48999786376953</c:v>
                </c:pt>
                <c:pt idx="7404">
                  <c:v>121.18000030517578</c:v>
                </c:pt>
                <c:pt idx="7405">
                  <c:v>121.36000061035156</c:v>
                </c:pt>
                <c:pt idx="7406">
                  <c:v>120.83000183105469</c:v>
                </c:pt>
                <c:pt idx="7407">
                  <c:v>121.01999664306641</c:v>
                </c:pt>
                <c:pt idx="7408">
                  <c:v>120.34999847412109</c:v>
                </c:pt>
                <c:pt idx="7409">
                  <c:v>120.65000152587891</c:v>
                </c:pt>
                <c:pt idx="7410">
                  <c:v>120.98000335693359</c:v>
                </c:pt>
                <c:pt idx="7411">
                  <c:v>120.88999938964844</c:v>
                </c:pt>
                <c:pt idx="7412">
                  <c:v>121.08000183105469</c:v>
                </c:pt>
                <c:pt idx="7413">
                  <c:v>120.66000366210938</c:v>
                </c:pt>
                <c:pt idx="7414">
                  <c:v>121.43000030517578</c:v>
                </c:pt>
                <c:pt idx="7415">
                  <c:v>120.87000274658203</c:v>
                </c:pt>
                <c:pt idx="7416">
                  <c:v>120.91999816894531</c:v>
                </c:pt>
                <c:pt idx="7417">
                  <c:v>121.19000244140625</c:v>
                </c:pt>
                <c:pt idx="7418">
                  <c:v>121.11000061035156</c:v>
                </c:pt>
                <c:pt idx="7419">
                  <c:v>121.52999877929688</c:v>
                </c:pt>
                <c:pt idx="7420">
                  <c:v>121.04000091552734</c:v>
                </c:pt>
                <c:pt idx="7421">
                  <c:v>121.86000061035156</c:v>
                </c:pt>
                <c:pt idx="7422">
                  <c:v>121.06999969482422</c:v>
                </c:pt>
                <c:pt idx="7423">
                  <c:v>121.48000335693359</c:v>
                </c:pt>
                <c:pt idx="7424">
                  <c:v>121.70999908447266</c:v>
                </c:pt>
                <c:pt idx="7425">
                  <c:v>121.61000061035156</c:v>
                </c:pt>
                <c:pt idx="7426">
                  <c:v>121.5</c:v>
                </c:pt>
                <c:pt idx="7427">
                  <c:v>121.38999938964844</c:v>
                </c:pt>
                <c:pt idx="7428">
                  <c:v>121.98999786376953</c:v>
                </c:pt>
                <c:pt idx="7429">
                  <c:v>121.51999664306641</c:v>
                </c:pt>
                <c:pt idx="7430">
                  <c:v>121.70999908447266</c:v>
                </c:pt>
                <c:pt idx="7431">
                  <c:v>121.54000091552734</c:v>
                </c:pt>
                <c:pt idx="7432">
                  <c:v>121.84999847412109</c:v>
                </c:pt>
                <c:pt idx="7433">
                  <c:v>121.80999755859375</c:v>
                </c:pt>
                <c:pt idx="7434">
                  <c:v>121.37000274658203</c:v>
                </c:pt>
                <c:pt idx="7435">
                  <c:v>121.94000244140625</c:v>
                </c:pt>
                <c:pt idx="7436">
                  <c:v>121.59999847412109</c:v>
                </c:pt>
                <c:pt idx="7437">
                  <c:v>122.08999633789063</c:v>
                </c:pt>
                <c:pt idx="7438">
                  <c:v>121.5</c:v>
                </c:pt>
                <c:pt idx="7439">
                  <c:v>121.98999786376953</c:v>
                </c:pt>
                <c:pt idx="7440">
                  <c:v>122.18000030517578</c:v>
                </c:pt>
                <c:pt idx="7441">
                  <c:v>121.79000091552734</c:v>
                </c:pt>
                <c:pt idx="7442">
                  <c:v>121.83000183105469</c:v>
                </c:pt>
                <c:pt idx="7443">
                  <c:v>121.72000122070313</c:v>
                </c:pt>
                <c:pt idx="7444">
                  <c:v>122.13999938964844</c:v>
                </c:pt>
                <c:pt idx="7445">
                  <c:v>121.76000213623047</c:v>
                </c:pt>
                <c:pt idx="7446">
                  <c:v>122.11000061035156</c:v>
                </c:pt>
                <c:pt idx="7447">
                  <c:v>121.80999755859375</c:v>
                </c:pt>
                <c:pt idx="7448">
                  <c:v>121.94000244140625</c:v>
                </c:pt>
                <c:pt idx="7449">
                  <c:v>121.51000213623047</c:v>
                </c:pt>
                <c:pt idx="7450">
                  <c:v>121.90000152587891</c:v>
                </c:pt>
                <c:pt idx="7451">
                  <c:v>122.18000030517578</c:v>
                </c:pt>
                <c:pt idx="7452">
                  <c:v>122.30999755859375</c:v>
                </c:pt>
                <c:pt idx="7453">
                  <c:v>121.55000305175781</c:v>
                </c:pt>
                <c:pt idx="7454">
                  <c:v>121.87999725341797</c:v>
                </c:pt>
                <c:pt idx="7455">
                  <c:v>121.26000213623047</c:v>
                </c:pt>
                <c:pt idx="7456">
                  <c:v>121.79000091552734</c:v>
                </c:pt>
                <c:pt idx="7457">
                  <c:v>121.59999847412109</c:v>
                </c:pt>
                <c:pt idx="7458">
                  <c:v>121.70999908447266</c:v>
                </c:pt>
                <c:pt idx="7459">
                  <c:v>120.80000305175781</c:v>
                </c:pt>
                <c:pt idx="7460">
                  <c:v>120.76000213623047</c:v>
                </c:pt>
                <c:pt idx="7461">
                  <c:v>121.05000305175781</c:v>
                </c:pt>
                <c:pt idx="7462">
                  <c:v>120.65000152587891</c:v>
                </c:pt>
                <c:pt idx="7463">
                  <c:v>120.94999694824219</c:v>
                </c:pt>
                <c:pt idx="7464">
                  <c:v>120.66999816894531</c:v>
                </c:pt>
                <c:pt idx="7465">
                  <c:v>121.47000122070313</c:v>
                </c:pt>
                <c:pt idx="7466">
                  <c:v>121.33999633789063</c:v>
                </c:pt>
                <c:pt idx="7467">
                  <c:v>121.51999664306641</c:v>
                </c:pt>
                <c:pt idx="7468">
                  <c:v>121.84999847412109</c:v>
                </c:pt>
                <c:pt idx="7469">
                  <c:v>122.16000366210938</c:v>
                </c:pt>
                <c:pt idx="7470">
                  <c:v>121.91000366210938</c:v>
                </c:pt>
                <c:pt idx="7471">
                  <c:v>121.91000366210938</c:v>
                </c:pt>
                <c:pt idx="7472">
                  <c:v>122.37000274658203</c:v>
                </c:pt>
                <c:pt idx="7473">
                  <c:v>122.08999633789063</c:v>
                </c:pt>
                <c:pt idx="7474">
                  <c:v>122.38999938964844</c:v>
                </c:pt>
                <c:pt idx="7475">
                  <c:v>122.13999938964844</c:v>
                </c:pt>
                <c:pt idx="7476">
                  <c:v>122.56999969482422</c:v>
                </c:pt>
                <c:pt idx="7477">
                  <c:v>122.55999755859375</c:v>
                </c:pt>
                <c:pt idx="7478">
                  <c:v>122.22000122070313</c:v>
                </c:pt>
                <c:pt idx="7479">
                  <c:v>122.48999786376953</c:v>
                </c:pt>
                <c:pt idx="7480">
                  <c:v>122.34999847412109</c:v>
                </c:pt>
                <c:pt idx="7481">
                  <c:v>122.61000061035156</c:v>
                </c:pt>
                <c:pt idx="7482">
                  <c:v>122.23999786376953</c:v>
                </c:pt>
                <c:pt idx="7483">
                  <c:v>122.62999725341797</c:v>
                </c:pt>
                <c:pt idx="7484">
                  <c:v>122.58000183105469</c:v>
                </c:pt>
                <c:pt idx="7485">
                  <c:v>122.26000213623047</c:v>
                </c:pt>
                <c:pt idx="7486">
                  <c:v>122.63999938964844</c:v>
                </c:pt>
                <c:pt idx="7487">
                  <c:v>122.06999969482422</c:v>
                </c:pt>
                <c:pt idx="7488">
                  <c:v>122.48999786376953</c:v>
                </c:pt>
                <c:pt idx="7489">
                  <c:v>122.15000152587891</c:v>
                </c:pt>
                <c:pt idx="7490">
                  <c:v>122.62999725341797</c:v>
                </c:pt>
                <c:pt idx="7491">
                  <c:v>122.55000305175781</c:v>
                </c:pt>
                <c:pt idx="7492">
                  <c:v>122.16000366210938</c:v>
                </c:pt>
                <c:pt idx="7493">
                  <c:v>122.51999664306641</c:v>
                </c:pt>
                <c:pt idx="7494">
                  <c:v>122.34999847412109</c:v>
                </c:pt>
                <c:pt idx="7495">
                  <c:v>122.54000091552734</c:v>
                </c:pt>
                <c:pt idx="7496">
                  <c:v>122.19999694824219</c:v>
                </c:pt>
                <c:pt idx="7497">
                  <c:v>122.09999847412109</c:v>
                </c:pt>
                <c:pt idx="7498">
                  <c:v>122.80000305175781</c:v>
                </c:pt>
                <c:pt idx="7499">
                  <c:v>122.16999816894531</c:v>
                </c:pt>
                <c:pt idx="7500">
                  <c:v>122.59999847412109</c:v>
                </c:pt>
                <c:pt idx="7501">
                  <c:v>122.01000213623047</c:v>
                </c:pt>
                <c:pt idx="7502">
                  <c:v>122.19000244140625</c:v>
                </c:pt>
                <c:pt idx="7503">
                  <c:v>122</c:v>
                </c:pt>
                <c:pt idx="7504">
                  <c:v>121.93000030517578</c:v>
                </c:pt>
                <c:pt idx="7505">
                  <c:v>122.41999816894531</c:v>
                </c:pt>
                <c:pt idx="7506">
                  <c:v>121.81999969482422</c:v>
                </c:pt>
                <c:pt idx="7507">
                  <c:v>122.33999633789063</c:v>
                </c:pt>
                <c:pt idx="7508">
                  <c:v>122.33000183105469</c:v>
                </c:pt>
                <c:pt idx="7509">
                  <c:v>122.41000366210938</c:v>
                </c:pt>
                <c:pt idx="7510">
                  <c:v>122.19999694824219</c:v>
                </c:pt>
                <c:pt idx="7511">
                  <c:v>122.12000274658203</c:v>
                </c:pt>
                <c:pt idx="7512">
                  <c:v>122.47000122070313</c:v>
                </c:pt>
                <c:pt idx="7513">
                  <c:v>122.09999847412109</c:v>
                </c:pt>
                <c:pt idx="7514">
                  <c:v>122.18000030517578</c:v>
                </c:pt>
                <c:pt idx="7515">
                  <c:v>122.36000061035156</c:v>
                </c:pt>
                <c:pt idx="7516">
                  <c:v>122.20999908447266</c:v>
                </c:pt>
                <c:pt idx="7517">
                  <c:v>122.41999816894531</c:v>
                </c:pt>
                <c:pt idx="7518">
                  <c:v>122.19999694824219</c:v>
                </c:pt>
                <c:pt idx="7519">
                  <c:v>122.33000183105469</c:v>
                </c:pt>
                <c:pt idx="7520">
                  <c:v>122.05000305175781</c:v>
                </c:pt>
                <c:pt idx="7521">
                  <c:v>122.41999816894531</c:v>
                </c:pt>
                <c:pt idx="7522">
                  <c:v>122.65000152587891</c:v>
                </c:pt>
                <c:pt idx="7523">
                  <c:v>122.05000305175781</c:v>
                </c:pt>
                <c:pt idx="7524">
                  <c:v>122.63999938964844</c:v>
                </c:pt>
                <c:pt idx="7525">
                  <c:v>121.88999938964844</c:v>
                </c:pt>
                <c:pt idx="7526">
                  <c:v>121.97000122070313</c:v>
                </c:pt>
                <c:pt idx="7527">
                  <c:v>122.05999755859375</c:v>
                </c:pt>
                <c:pt idx="7528">
                  <c:v>122.12000274658203</c:v>
                </c:pt>
                <c:pt idx="7529">
                  <c:v>122.22000122070313</c:v>
                </c:pt>
                <c:pt idx="7530">
                  <c:v>121.73000335693359</c:v>
                </c:pt>
                <c:pt idx="7531">
                  <c:v>122.30000305175781</c:v>
                </c:pt>
                <c:pt idx="7532">
                  <c:v>121.87999725341797</c:v>
                </c:pt>
                <c:pt idx="7533">
                  <c:v>121.83000183105469</c:v>
                </c:pt>
                <c:pt idx="7534">
                  <c:v>122.15000152587891</c:v>
                </c:pt>
                <c:pt idx="7535">
                  <c:v>121.81999969482422</c:v>
                </c:pt>
                <c:pt idx="7536">
                  <c:v>121.87999725341797</c:v>
                </c:pt>
                <c:pt idx="7537">
                  <c:v>122.56999969482422</c:v>
                </c:pt>
                <c:pt idx="7538">
                  <c:v>121.90000152587891</c:v>
                </c:pt>
                <c:pt idx="7539">
                  <c:v>122.55999755859375</c:v>
                </c:pt>
                <c:pt idx="7540">
                  <c:v>121.97000122070313</c:v>
                </c:pt>
                <c:pt idx="7541">
                  <c:v>122.08000183105469</c:v>
                </c:pt>
                <c:pt idx="7542">
                  <c:v>122.15000152587891</c:v>
                </c:pt>
                <c:pt idx="7543">
                  <c:v>122.30000305175781</c:v>
                </c:pt>
                <c:pt idx="7544">
                  <c:v>122.47000122070313</c:v>
                </c:pt>
                <c:pt idx="7545">
                  <c:v>122.08000183105469</c:v>
                </c:pt>
                <c:pt idx="7546">
                  <c:v>122.51000213623047</c:v>
                </c:pt>
                <c:pt idx="7547">
                  <c:v>122.36000061035156</c:v>
                </c:pt>
                <c:pt idx="7548">
                  <c:v>122.13999938964844</c:v>
                </c:pt>
                <c:pt idx="7549">
                  <c:v>122.30000305175781</c:v>
                </c:pt>
                <c:pt idx="7550">
                  <c:v>122</c:v>
                </c:pt>
                <c:pt idx="7551">
                  <c:v>122.51999664306641</c:v>
                </c:pt>
                <c:pt idx="7552">
                  <c:v>122.12000274658203</c:v>
                </c:pt>
                <c:pt idx="7553">
                  <c:v>122.37000274658203</c:v>
                </c:pt>
                <c:pt idx="7554">
                  <c:v>122.36000061035156</c:v>
                </c:pt>
                <c:pt idx="7555">
                  <c:v>121.55000305175781</c:v>
                </c:pt>
                <c:pt idx="7556">
                  <c:v>121.86000061035156</c:v>
                </c:pt>
                <c:pt idx="7557">
                  <c:v>121</c:v>
                </c:pt>
                <c:pt idx="7558">
                  <c:v>121.01999664306641</c:v>
                </c:pt>
                <c:pt idx="7559">
                  <c:v>120.58000183105469</c:v>
                </c:pt>
                <c:pt idx="7560">
                  <c:v>120.91000366210938</c:v>
                </c:pt>
                <c:pt idx="7561">
                  <c:v>121.13999938964844</c:v>
                </c:pt>
                <c:pt idx="7562">
                  <c:v>120.48999786376953</c:v>
                </c:pt>
                <c:pt idx="7563">
                  <c:v>121.44000244140625</c:v>
                </c:pt>
                <c:pt idx="7564">
                  <c:v>121.30000305175781</c:v>
                </c:pt>
                <c:pt idx="7565">
                  <c:v>121.66000366210938</c:v>
                </c:pt>
                <c:pt idx="7566">
                  <c:v>121.13999938964844</c:v>
                </c:pt>
                <c:pt idx="7567">
                  <c:v>121.16000366210938</c:v>
                </c:pt>
                <c:pt idx="7568">
                  <c:v>121.47000122070313</c:v>
                </c:pt>
                <c:pt idx="7569">
                  <c:v>120.88999938964844</c:v>
                </c:pt>
                <c:pt idx="7570">
                  <c:v>121.55999755859375</c:v>
                </c:pt>
                <c:pt idx="7571">
                  <c:v>121.72000122070313</c:v>
                </c:pt>
                <c:pt idx="7572">
                  <c:v>122.25</c:v>
                </c:pt>
                <c:pt idx="7573">
                  <c:v>122.16999816894531</c:v>
                </c:pt>
                <c:pt idx="7574">
                  <c:v>122.65000152587891</c:v>
                </c:pt>
                <c:pt idx="7575">
                  <c:v>122.76999664306641</c:v>
                </c:pt>
                <c:pt idx="7576">
                  <c:v>122.37000274658203</c:v>
                </c:pt>
                <c:pt idx="7577">
                  <c:v>122.66999816894531</c:v>
                </c:pt>
                <c:pt idx="7578">
                  <c:v>122.58999633789063</c:v>
                </c:pt>
                <c:pt idx="7579">
                  <c:v>122.31999969482422</c:v>
                </c:pt>
                <c:pt idx="7580">
                  <c:v>122.11000061035156</c:v>
                </c:pt>
                <c:pt idx="7581">
                  <c:v>122.11000061035156</c:v>
                </c:pt>
                <c:pt idx="7582">
                  <c:v>122.38999938964844</c:v>
                </c:pt>
                <c:pt idx="7583">
                  <c:v>121.69999694824219</c:v>
                </c:pt>
                <c:pt idx="7584">
                  <c:v>122.08999633789063</c:v>
                </c:pt>
                <c:pt idx="7585">
                  <c:v>121.58000183105469</c:v>
                </c:pt>
                <c:pt idx="7586">
                  <c:v>121.98999786376953</c:v>
                </c:pt>
                <c:pt idx="7587">
                  <c:v>121.95999908447266</c:v>
                </c:pt>
                <c:pt idx="7588">
                  <c:v>122.20999908447266</c:v>
                </c:pt>
                <c:pt idx="7589">
                  <c:v>122.37000274658203</c:v>
                </c:pt>
                <c:pt idx="7590">
                  <c:v>122.11000061035156</c:v>
                </c:pt>
                <c:pt idx="7591">
                  <c:v>122.79000091552734</c:v>
                </c:pt>
                <c:pt idx="7592">
                  <c:v>122.08999633789063</c:v>
                </c:pt>
                <c:pt idx="7593">
                  <c:v>122.34999847412109</c:v>
                </c:pt>
                <c:pt idx="7594">
                  <c:v>122.48000335693359</c:v>
                </c:pt>
                <c:pt idx="7595">
                  <c:v>122.36000061035156</c:v>
                </c:pt>
                <c:pt idx="7596">
                  <c:v>122.30000305175781</c:v>
                </c:pt>
                <c:pt idx="7597">
                  <c:v>122.11000061035156</c:v>
                </c:pt>
                <c:pt idx="7598">
                  <c:v>122.55000305175781</c:v>
                </c:pt>
                <c:pt idx="7599">
                  <c:v>122</c:v>
                </c:pt>
                <c:pt idx="7600">
                  <c:v>122.69000244140625</c:v>
                </c:pt>
                <c:pt idx="7601">
                  <c:v>122.93000030517578</c:v>
                </c:pt>
                <c:pt idx="7602">
                  <c:v>122.33999633789063</c:v>
                </c:pt>
                <c:pt idx="7603">
                  <c:v>122.91000366210938</c:v>
                </c:pt>
                <c:pt idx="7604">
                  <c:v>122.31999969482422</c:v>
                </c:pt>
                <c:pt idx="7605">
                  <c:v>122.54000091552734</c:v>
                </c:pt>
                <c:pt idx="7606">
                  <c:v>122.26000213623047</c:v>
                </c:pt>
                <c:pt idx="7607">
                  <c:v>122.59999847412109</c:v>
                </c:pt>
                <c:pt idx="7608">
                  <c:v>122.73999786376953</c:v>
                </c:pt>
                <c:pt idx="7609">
                  <c:v>121.98000335693359</c:v>
                </c:pt>
                <c:pt idx="7610">
                  <c:v>122.62000274658203</c:v>
                </c:pt>
                <c:pt idx="7611">
                  <c:v>122.91000366210938</c:v>
                </c:pt>
                <c:pt idx="7612">
                  <c:v>122.44000244140625</c:v>
                </c:pt>
                <c:pt idx="7613">
                  <c:v>122.77999877929688</c:v>
                </c:pt>
                <c:pt idx="7614">
                  <c:v>122.37999725341797</c:v>
                </c:pt>
                <c:pt idx="7615">
                  <c:v>122.36000061035156</c:v>
                </c:pt>
                <c:pt idx="7616">
                  <c:v>121.86000061035156</c:v>
                </c:pt>
                <c:pt idx="7617">
                  <c:v>122.19000244140625</c:v>
                </c:pt>
                <c:pt idx="7618">
                  <c:v>122.26999664306641</c:v>
                </c:pt>
                <c:pt idx="7619">
                  <c:v>121.95999908447266</c:v>
                </c:pt>
                <c:pt idx="7620">
                  <c:v>122.44999694824219</c:v>
                </c:pt>
                <c:pt idx="7621">
                  <c:v>122.08000183105469</c:v>
                </c:pt>
                <c:pt idx="7622">
                  <c:v>122.41999816894531</c:v>
                </c:pt>
                <c:pt idx="7623">
                  <c:v>122.37000274658203</c:v>
                </c:pt>
                <c:pt idx="7624">
                  <c:v>122.41999816894531</c:v>
                </c:pt>
                <c:pt idx="7625">
                  <c:v>122.30000305175781</c:v>
                </c:pt>
                <c:pt idx="7626">
                  <c:v>121.69999694824219</c:v>
                </c:pt>
                <c:pt idx="7627">
                  <c:v>122.04000091552734</c:v>
                </c:pt>
                <c:pt idx="7628">
                  <c:v>122.20999908447266</c:v>
                </c:pt>
                <c:pt idx="7629">
                  <c:v>121.91999816894531</c:v>
                </c:pt>
                <c:pt idx="7630">
                  <c:v>122.69999694824219</c:v>
                </c:pt>
                <c:pt idx="7631">
                  <c:v>122.58000183105469</c:v>
                </c:pt>
                <c:pt idx="7632">
                  <c:v>122.54000091552734</c:v>
                </c:pt>
                <c:pt idx="7633">
                  <c:v>122.73999786376953</c:v>
                </c:pt>
                <c:pt idx="7634">
                  <c:v>122.30000305175781</c:v>
                </c:pt>
                <c:pt idx="7635">
                  <c:v>122.72000122070313</c:v>
                </c:pt>
                <c:pt idx="7636">
                  <c:v>122.76000213623047</c:v>
                </c:pt>
                <c:pt idx="7637">
                  <c:v>122.83999633789063</c:v>
                </c:pt>
                <c:pt idx="7638">
                  <c:v>123.09999847412109</c:v>
                </c:pt>
                <c:pt idx="7639">
                  <c:v>122.48000335693359</c:v>
                </c:pt>
                <c:pt idx="7640">
                  <c:v>123</c:v>
                </c:pt>
                <c:pt idx="7641">
                  <c:v>123.01000213623047</c:v>
                </c:pt>
                <c:pt idx="7642">
                  <c:v>122.59999847412109</c:v>
                </c:pt>
                <c:pt idx="7643">
                  <c:v>123.09999847412109</c:v>
                </c:pt>
                <c:pt idx="7644">
                  <c:v>122.41999816894531</c:v>
                </c:pt>
                <c:pt idx="7645">
                  <c:v>122.75</c:v>
                </c:pt>
                <c:pt idx="7646">
                  <c:v>123.41000366210938</c:v>
                </c:pt>
                <c:pt idx="7647">
                  <c:v>122.75</c:v>
                </c:pt>
                <c:pt idx="7648">
                  <c:v>122.76999664306641</c:v>
                </c:pt>
                <c:pt idx="7649">
                  <c:v>122.95999908447266</c:v>
                </c:pt>
                <c:pt idx="7650">
                  <c:v>122.80999755859375</c:v>
                </c:pt>
                <c:pt idx="7651">
                  <c:v>123.02999877929688</c:v>
                </c:pt>
                <c:pt idx="7652">
                  <c:v>122.76000213623047</c:v>
                </c:pt>
                <c:pt idx="7653">
                  <c:v>123.13999938964844</c:v>
                </c:pt>
                <c:pt idx="7654">
                  <c:v>122.75</c:v>
                </c:pt>
                <c:pt idx="7655">
                  <c:v>122.72000122070313</c:v>
                </c:pt>
                <c:pt idx="7656">
                  <c:v>123.23000335693359</c:v>
                </c:pt>
                <c:pt idx="7657">
                  <c:v>122.80000305175781</c:v>
                </c:pt>
                <c:pt idx="7658">
                  <c:v>122.69000244140625</c:v>
                </c:pt>
                <c:pt idx="7659">
                  <c:v>122.97000122070313</c:v>
                </c:pt>
                <c:pt idx="7660">
                  <c:v>122.70999908447266</c:v>
                </c:pt>
                <c:pt idx="7661">
                  <c:v>123.05999755859375</c:v>
                </c:pt>
                <c:pt idx="7662">
                  <c:v>122.91000366210938</c:v>
                </c:pt>
                <c:pt idx="7663">
                  <c:v>123.13999938964844</c:v>
                </c:pt>
                <c:pt idx="7664">
                  <c:v>122.80999755859375</c:v>
                </c:pt>
                <c:pt idx="7665">
                  <c:v>123.16999816894531</c:v>
                </c:pt>
                <c:pt idx="7666">
                  <c:v>123.31999969482422</c:v>
                </c:pt>
                <c:pt idx="7667">
                  <c:v>122.83999633789063</c:v>
                </c:pt>
                <c:pt idx="7668">
                  <c:v>123.34999847412109</c:v>
                </c:pt>
                <c:pt idx="7669">
                  <c:v>123.26000213623047</c:v>
                </c:pt>
                <c:pt idx="7670">
                  <c:v>122.86000061035156</c:v>
                </c:pt>
                <c:pt idx="7671">
                  <c:v>123.20999908447266</c:v>
                </c:pt>
                <c:pt idx="7672">
                  <c:v>123.06999969482422</c:v>
                </c:pt>
                <c:pt idx="7673">
                  <c:v>123.16000366210938</c:v>
                </c:pt>
                <c:pt idx="7674">
                  <c:v>122.95999908447266</c:v>
                </c:pt>
                <c:pt idx="7675">
                  <c:v>123.04000091552734</c:v>
                </c:pt>
                <c:pt idx="7676">
                  <c:v>123.40000152587891</c:v>
                </c:pt>
                <c:pt idx="7677">
                  <c:v>122.91999816894531</c:v>
                </c:pt>
                <c:pt idx="7678">
                  <c:v>123.36000061035156</c:v>
                </c:pt>
                <c:pt idx="7679">
                  <c:v>122.76999664306641</c:v>
                </c:pt>
                <c:pt idx="7680">
                  <c:v>123.06999969482422</c:v>
                </c:pt>
                <c:pt idx="7681">
                  <c:v>123.41000366210938</c:v>
                </c:pt>
                <c:pt idx="7682">
                  <c:v>123.13999938964844</c:v>
                </c:pt>
                <c:pt idx="7683">
                  <c:v>123.30999755859375</c:v>
                </c:pt>
                <c:pt idx="7684">
                  <c:v>122.94999694824219</c:v>
                </c:pt>
                <c:pt idx="7685">
                  <c:v>123.37999725341797</c:v>
                </c:pt>
                <c:pt idx="7686">
                  <c:v>122.94000244140625</c:v>
                </c:pt>
                <c:pt idx="7687">
                  <c:v>123.30000305175781</c:v>
                </c:pt>
                <c:pt idx="7688">
                  <c:v>123.15000152587891</c:v>
                </c:pt>
                <c:pt idx="7689">
                  <c:v>123.33999633789063</c:v>
                </c:pt>
                <c:pt idx="7690">
                  <c:v>123.44999694824219</c:v>
                </c:pt>
                <c:pt idx="7691">
                  <c:v>122.91999816894531</c:v>
                </c:pt>
                <c:pt idx="7692">
                  <c:v>123.36000061035156</c:v>
                </c:pt>
                <c:pt idx="7693">
                  <c:v>122.81999969482422</c:v>
                </c:pt>
                <c:pt idx="7694">
                  <c:v>123</c:v>
                </c:pt>
                <c:pt idx="7695">
                  <c:v>123.62999725341797</c:v>
                </c:pt>
                <c:pt idx="7696">
                  <c:v>123.15000152587891</c:v>
                </c:pt>
                <c:pt idx="7697">
                  <c:v>123.73000335693359</c:v>
                </c:pt>
                <c:pt idx="7698">
                  <c:v>123.18000030517578</c:v>
                </c:pt>
                <c:pt idx="7699">
                  <c:v>123.16999816894531</c:v>
                </c:pt>
                <c:pt idx="7700">
                  <c:v>123.01999664306641</c:v>
                </c:pt>
                <c:pt idx="7701">
                  <c:v>123.22000122070313</c:v>
                </c:pt>
                <c:pt idx="7702">
                  <c:v>123.27999877929688</c:v>
                </c:pt>
                <c:pt idx="7703">
                  <c:v>122.77999877929688</c:v>
                </c:pt>
                <c:pt idx="7704">
                  <c:v>123.38999938964844</c:v>
                </c:pt>
                <c:pt idx="7705">
                  <c:v>123.68000030517578</c:v>
                </c:pt>
                <c:pt idx="7706">
                  <c:v>123.02999877929688</c:v>
                </c:pt>
                <c:pt idx="7707">
                  <c:v>123.68000030517578</c:v>
                </c:pt>
                <c:pt idx="7708">
                  <c:v>123.5</c:v>
                </c:pt>
                <c:pt idx="7709">
                  <c:v>122.80999755859375</c:v>
                </c:pt>
                <c:pt idx="7710">
                  <c:v>123.45999908447266</c:v>
                </c:pt>
                <c:pt idx="7711">
                  <c:v>123.72000122070313</c:v>
                </c:pt>
                <c:pt idx="7712">
                  <c:v>123.11000061035156</c:v>
                </c:pt>
                <c:pt idx="7713">
                  <c:v>123.5</c:v>
                </c:pt>
                <c:pt idx="7714">
                  <c:v>123.22000122070313</c:v>
                </c:pt>
                <c:pt idx="7715">
                  <c:v>123.33999633789063</c:v>
                </c:pt>
                <c:pt idx="7716">
                  <c:v>123.22000122070313</c:v>
                </c:pt>
                <c:pt idx="7717">
                  <c:v>123.37000274658203</c:v>
                </c:pt>
                <c:pt idx="7718">
                  <c:v>123.18000030517578</c:v>
                </c:pt>
                <c:pt idx="7719">
                  <c:v>123.06999969482422</c:v>
                </c:pt>
                <c:pt idx="7720">
                  <c:v>123.56999969482422</c:v>
                </c:pt>
                <c:pt idx="7721">
                  <c:v>123.12999725341797</c:v>
                </c:pt>
                <c:pt idx="7722">
                  <c:v>123.26000213623047</c:v>
                </c:pt>
                <c:pt idx="7723">
                  <c:v>123.63999938964844</c:v>
                </c:pt>
                <c:pt idx="7724">
                  <c:v>123.26000213623047</c:v>
                </c:pt>
                <c:pt idx="7725">
                  <c:v>123.08000183105469</c:v>
                </c:pt>
                <c:pt idx="7726">
                  <c:v>123.38999938964844</c:v>
                </c:pt>
                <c:pt idx="7727">
                  <c:v>123.37999725341797</c:v>
                </c:pt>
                <c:pt idx="7728">
                  <c:v>123.73999786376953</c:v>
                </c:pt>
                <c:pt idx="7729">
                  <c:v>123.23999786376953</c:v>
                </c:pt>
                <c:pt idx="7730">
                  <c:v>123.52999877929688</c:v>
                </c:pt>
                <c:pt idx="7731">
                  <c:v>123.33000183105469</c:v>
                </c:pt>
                <c:pt idx="7732">
                  <c:v>123.33000183105469</c:v>
                </c:pt>
                <c:pt idx="7733">
                  <c:v>123.55000305175781</c:v>
                </c:pt>
                <c:pt idx="7734">
                  <c:v>123.05000305175781</c:v>
                </c:pt>
                <c:pt idx="7735">
                  <c:v>123.54000091552734</c:v>
                </c:pt>
                <c:pt idx="7736">
                  <c:v>123.80999755859375</c:v>
                </c:pt>
                <c:pt idx="7737">
                  <c:v>123.19999694824219</c:v>
                </c:pt>
                <c:pt idx="7738">
                  <c:v>123.88999938964844</c:v>
                </c:pt>
                <c:pt idx="7739">
                  <c:v>123.19999694824219</c:v>
                </c:pt>
                <c:pt idx="7740">
                  <c:v>123.91999816894531</c:v>
                </c:pt>
                <c:pt idx="7741">
                  <c:v>123.59999847412109</c:v>
                </c:pt>
                <c:pt idx="7742">
                  <c:v>122.98999786376953</c:v>
                </c:pt>
                <c:pt idx="7743">
                  <c:v>123.52999877929688</c:v>
                </c:pt>
                <c:pt idx="7744">
                  <c:v>123.45999908447266</c:v>
                </c:pt>
                <c:pt idx="7745">
                  <c:v>123.09999847412109</c:v>
                </c:pt>
                <c:pt idx="7746">
                  <c:v>123.41999816894531</c:v>
                </c:pt>
                <c:pt idx="7747">
                  <c:v>123.04000091552734</c:v>
                </c:pt>
                <c:pt idx="7748">
                  <c:v>123.33999633789063</c:v>
                </c:pt>
                <c:pt idx="7749">
                  <c:v>122.81999969482422</c:v>
                </c:pt>
                <c:pt idx="7750">
                  <c:v>122.51000213623047</c:v>
                </c:pt>
                <c:pt idx="7751">
                  <c:v>123.30000305175781</c:v>
                </c:pt>
                <c:pt idx="7752">
                  <c:v>122.91999816894531</c:v>
                </c:pt>
                <c:pt idx="7753">
                  <c:v>123.15000152587891</c:v>
                </c:pt>
                <c:pt idx="7754">
                  <c:v>123.41999816894531</c:v>
                </c:pt>
                <c:pt idx="7755">
                  <c:v>123.25</c:v>
                </c:pt>
                <c:pt idx="7756">
                  <c:v>123.15000152587891</c:v>
                </c:pt>
                <c:pt idx="7757">
                  <c:v>122.79000091552734</c:v>
                </c:pt>
                <c:pt idx="7758">
                  <c:v>123.08999633789063</c:v>
                </c:pt>
                <c:pt idx="7759">
                  <c:v>122.88999938964844</c:v>
                </c:pt>
                <c:pt idx="7760">
                  <c:v>123.09999847412109</c:v>
                </c:pt>
                <c:pt idx="7761">
                  <c:v>123.08000183105469</c:v>
                </c:pt>
                <c:pt idx="7762">
                  <c:v>123.26000213623047</c:v>
                </c:pt>
                <c:pt idx="7763">
                  <c:v>123.41999816894531</c:v>
                </c:pt>
                <c:pt idx="7764">
                  <c:v>123.04000091552734</c:v>
                </c:pt>
                <c:pt idx="7765">
                  <c:v>123.51999664306641</c:v>
                </c:pt>
                <c:pt idx="7766">
                  <c:v>123.47000122070313</c:v>
                </c:pt>
                <c:pt idx="7767">
                  <c:v>122.93000030517578</c:v>
                </c:pt>
                <c:pt idx="7768">
                  <c:v>123.44000244140625</c:v>
                </c:pt>
                <c:pt idx="7769">
                  <c:v>123.29000091552734</c:v>
                </c:pt>
                <c:pt idx="7770">
                  <c:v>123.12999725341797</c:v>
                </c:pt>
                <c:pt idx="7771">
                  <c:v>123.5</c:v>
                </c:pt>
                <c:pt idx="7772">
                  <c:v>123.09999847412109</c:v>
                </c:pt>
                <c:pt idx="7773">
                  <c:v>123.30999755859375</c:v>
                </c:pt>
                <c:pt idx="7774">
                  <c:v>122.94000244140625</c:v>
                </c:pt>
                <c:pt idx="7775">
                  <c:v>123.36000061035156</c:v>
                </c:pt>
                <c:pt idx="7776">
                  <c:v>123.34999847412109</c:v>
                </c:pt>
                <c:pt idx="7777">
                  <c:v>122.68000030517578</c:v>
                </c:pt>
                <c:pt idx="7778">
                  <c:v>123.30999755859375</c:v>
                </c:pt>
                <c:pt idx="7779">
                  <c:v>122.66999816894531</c:v>
                </c:pt>
                <c:pt idx="7780">
                  <c:v>122.76999664306641</c:v>
                </c:pt>
                <c:pt idx="7781">
                  <c:v>122.94999694824219</c:v>
                </c:pt>
                <c:pt idx="7782">
                  <c:v>122.59999847412109</c:v>
                </c:pt>
                <c:pt idx="7783">
                  <c:v>122.62000274658203</c:v>
                </c:pt>
                <c:pt idx="7784">
                  <c:v>122.41999816894531</c:v>
                </c:pt>
                <c:pt idx="7785">
                  <c:v>122.51999664306641</c:v>
                </c:pt>
                <c:pt idx="7786">
                  <c:v>122.48999786376953</c:v>
                </c:pt>
                <c:pt idx="7787">
                  <c:v>121.77999877929688</c:v>
                </c:pt>
                <c:pt idx="7788">
                  <c:v>122.34999847412109</c:v>
                </c:pt>
                <c:pt idx="7789">
                  <c:v>121.75</c:v>
                </c:pt>
                <c:pt idx="7790">
                  <c:v>121.98000335693359</c:v>
                </c:pt>
                <c:pt idx="7791">
                  <c:v>121.26999664306641</c:v>
                </c:pt>
                <c:pt idx="7792">
                  <c:v>121.16999816894531</c:v>
                </c:pt>
                <c:pt idx="7793">
                  <c:v>121.26999664306641</c:v>
                </c:pt>
                <c:pt idx="7794">
                  <c:v>121.40000152587891</c:v>
                </c:pt>
                <c:pt idx="7795">
                  <c:v>121.51999664306641</c:v>
                </c:pt>
                <c:pt idx="7796">
                  <c:v>121.30000305175781</c:v>
                </c:pt>
                <c:pt idx="7797">
                  <c:v>121.55999755859375</c:v>
                </c:pt>
                <c:pt idx="7798">
                  <c:v>121.13999938964844</c:v>
                </c:pt>
                <c:pt idx="7799">
                  <c:v>121.58999633789063</c:v>
                </c:pt>
                <c:pt idx="7800">
                  <c:v>120.94000244140625</c:v>
                </c:pt>
                <c:pt idx="7801">
                  <c:v>121.23999786376953</c:v>
                </c:pt>
                <c:pt idx="7802">
                  <c:v>120.61000061035156</c:v>
                </c:pt>
                <c:pt idx="7803">
                  <c:v>121.19999694824219</c:v>
                </c:pt>
                <c:pt idx="7804">
                  <c:v>121.37000274658203</c:v>
                </c:pt>
                <c:pt idx="7805">
                  <c:v>120.56999969482422</c:v>
                </c:pt>
                <c:pt idx="7806">
                  <c:v>120.84999847412109</c:v>
                </c:pt>
                <c:pt idx="7807">
                  <c:v>120.66000366210938</c:v>
                </c:pt>
                <c:pt idx="7808">
                  <c:v>120.22000122070313</c:v>
                </c:pt>
                <c:pt idx="7809">
                  <c:v>120.37999725341797</c:v>
                </c:pt>
                <c:pt idx="7810">
                  <c:v>120.37000274658203</c:v>
                </c:pt>
                <c:pt idx="7811">
                  <c:v>120.48999786376953</c:v>
                </c:pt>
                <c:pt idx="7812">
                  <c:v>120.05999755859375</c:v>
                </c:pt>
                <c:pt idx="7813">
                  <c:v>120.69000244140625</c:v>
                </c:pt>
                <c:pt idx="7814">
                  <c:v>121.04000091552734</c:v>
                </c:pt>
                <c:pt idx="7815">
                  <c:v>120.27999877929688</c:v>
                </c:pt>
                <c:pt idx="7816">
                  <c:v>120.86000061035156</c:v>
                </c:pt>
                <c:pt idx="7817">
                  <c:v>120.58999633789063</c:v>
                </c:pt>
                <c:pt idx="7818">
                  <c:v>120.93000030517578</c:v>
                </c:pt>
                <c:pt idx="7819">
                  <c:v>120.73000335693359</c:v>
                </c:pt>
                <c:pt idx="7820">
                  <c:v>120.70999908447266</c:v>
                </c:pt>
                <c:pt idx="7821">
                  <c:v>120.54000091552734</c:v>
                </c:pt>
                <c:pt idx="7822">
                  <c:v>120.44999694824219</c:v>
                </c:pt>
                <c:pt idx="7823">
                  <c:v>120.69000244140625</c:v>
                </c:pt>
                <c:pt idx="7824">
                  <c:v>120.12999725341797</c:v>
                </c:pt>
                <c:pt idx="7825">
                  <c:v>120.45999908447266</c:v>
                </c:pt>
                <c:pt idx="7826">
                  <c:v>120.12999725341797</c:v>
                </c:pt>
                <c:pt idx="7827">
                  <c:v>119.48999786376953</c:v>
                </c:pt>
                <c:pt idx="7828">
                  <c:v>119.91000366210938</c:v>
                </c:pt>
                <c:pt idx="7829">
                  <c:v>119.55000305175781</c:v>
                </c:pt>
                <c:pt idx="7830">
                  <c:v>119.73999786376953</c:v>
                </c:pt>
                <c:pt idx="7831">
                  <c:v>119.81999969482422</c:v>
                </c:pt>
                <c:pt idx="7832">
                  <c:v>119.40000152587891</c:v>
                </c:pt>
                <c:pt idx="7833">
                  <c:v>119.77999877929688</c:v>
                </c:pt>
                <c:pt idx="7834">
                  <c:v>119.18000030517578</c:v>
                </c:pt>
                <c:pt idx="7835">
                  <c:v>118.93000030517578</c:v>
                </c:pt>
                <c:pt idx="7836">
                  <c:v>119.26999664306641</c:v>
                </c:pt>
                <c:pt idx="7837">
                  <c:v>118.58999633789063</c:v>
                </c:pt>
                <c:pt idx="7838">
                  <c:v>119.04000091552734</c:v>
                </c:pt>
                <c:pt idx="7839">
                  <c:v>119.06999969482422</c:v>
                </c:pt>
                <c:pt idx="7840">
                  <c:v>118.62000274658203</c:v>
                </c:pt>
                <c:pt idx="7841">
                  <c:v>118.87000274658203</c:v>
                </c:pt>
                <c:pt idx="7842">
                  <c:v>118.45999908447266</c:v>
                </c:pt>
                <c:pt idx="7843">
                  <c:v>118.47000122070313</c:v>
                </c:pt>
                <c:pt idx="7844">
                  <c:v>118.13999938964844</c:v>
                </c:pt>
                <c:pt idx="7845">
                  <c:v>118.30000305175781</c:v>
                </c:pt>
                <c:pt idx="7846">
                  <c:v>118.38999938964844</c:v>
                </c:pt>
                <c:pt idx="7847">
                  <c:v>117.61000061035156</c:v>
                </c:pt>
                <c:pt idx="7848">
                  <c:v>118.09999847412109</c:v>
                </c:pt>
                <c:pt idx="7849">
                  <c:v>117.44000244140625</c:v>
                </c:pt>
                <c:pt idx="7850">
                  <c:v>117.55000305175781</c:v>
                </c:pt>
                <c:pt idx="7851">
                  <c:v>118.09999847412109</c:v>
                </c:pt>
                <c:pt idx="7852">
                  <c:v>117.47000122070313</c:v>
                </c:pt>
                <c:pt idx="7853">
                  <c:v>117.79000091552734</c:v>
                </c:pt>
                <c:pt idx="7854">
                  <c:v>117.58999633789063</c:v>
                </c:pt>
                <c:pt idx="7855">
                  <c:v>117.58000183105469</c:v>
                </c:pt>
                <c:pt idx="7856">
                  <c:v>117.45999908447266</c:v>
                </c:pt>
                <c:pt idx="7857">
                  <c:v>117.63999938964844</c:v>
                </c:pt>
                <c:pt idx="7858">
                  <c:v>117.52999877929688</c:v>
                </c:pt>
                <c:pt idx="7859">
                  <c:v>117.43000030517578</c:v>
                </c:pt>
                <c:pt idx="7860">
                  <c:v>117.59999847412109</c:v>
                </c:pt>
                <c:pt idx="7861">
                  <c:v>117.5</c:v>
                </c:pt>
                <c:pt idx="7862">
                  <c:v>117.69000244140625</c:v>
                </c:pt>
                <c:pt idx="7863">
                  <c:v>117.01000213623047</c:v>
                </c:pt>
                <c:pt idx="7864">
                  <c:v>117.65000152587891</c:v>
                </c:pt>
                <c:pt idx="7865">
                  <c:v>117.41000366210938</c:v>
                </c:pt>
                <c:pt idx="7866">
                  <c:v>116.77999877929688</c:v>
                </c:pt>
                <c:pt idx="7867">
                  <c:v>117.26999664306641</c:v>
                </c:pt>
                <c:pt idx="7868">
                  <c:v>116.75</c:v>
                </c:pt>
                <c:pt idx="7869">
                  <c:v>117.19000244140625</c:v>
                </c:pt>
                <c:pt idx="7870">
                  <c:v>117.18000030517578</c:v>
                </c:pt>
                <c:pt idx="7871">
                  <c:v>117.13999938964844</c:v>
                </c:pt>
                <c:pt idx="7872">
                  <c:v>117.37999725341797</c:v>
                </c:pt>
                <c:pt idx="7873">
                  <c:v>116.79000091552734</c:v>
                </c:pt>
                <c:pt idx="7874">
                  <c:v>117.31999969482422</c:v>
                </c:pt>
                <c:pt idx="7875">
                  <c:v>117.12999725341797</c:v>
                </c:pt>
                <c:pt idx="7876">
                  <c:v>116.58000183105469</c:v>
                </c:pt>
                <c:pt idx="7877">
                  <c:v>117.08000183105469</c:v>
                </c:pt>
                <c:pt idx="7878">
                  <c:v>116.69000244140625</c:v>
                </c:pt>
                <c:pt idx="7879">
                  <c:v>117.06999969482422</c:v>
                </c:pt>
                <c:pt idx="7880">
                  <c:v>116.94000244140625</c:v>
                </c:pt>
                <c:pt idx="7881">
                  <c:v>117.11000061035156</c:v>
                </c:pt>
                <c:pt idx="7882">
                  <c:v>117.34999847412109</c:v>
                </c:pt>
                <c:pt idx="7883">
                  <c:v>116.79000091552734</c:v>
                </c:pt>
                <c:pt idx="7884">
                  <c:v>117.34999847412109</c:v>
                </c:pt>
                <c:pt idx="7885">
                  <c:v>116.73000335693359</c:v>
                </c:pt>
                <c:pt idx="7886">
                  <c:v>116.63999938964844</c:v>
                </c:pt>
                <c:pt idx="7887">
                  <c:v>117.02999877929688</c:v>
                </c:pt>
                <c:pt idx="7888">
                  <c:v>116.79000091552734</c:v>
                </c:pt>
                <c:pt idx="7889">
                  <c:v>117.16000366210938</c:v>
                </c:pt>
                <c:pt idx="7890">
                  <c:v>116.75</c:v>
                </c:pt>
                <c:pt idx="7891">
                  <c:v>117.09999847412109</c:v>
                </c:pt>
                <c:pt idx="7892">
                  <c:v>116.73999786376953</c:v>
                </c:pt>
                <c:pt idx="7893">
                  <c:v>117.30000305175781</c:v>
                </c:pt>
                <c:pt idx="7894">
                  <c:v>116.83000183105469</c:v>
                </c:pt>
                <c:pt idx="7895">
                  <c:v>116.73000335693359</c:v>
                </c:pt>
                <c:pt idx="7896">
                  <c:v>117.38999938964844</c:v>
                </c:pt>
                <c:pt idx="7897">
                  <c:v>117.01999664306641</c:v>
                </c:pt>
                <c:pt idx="7898">
                  <c:v>117.41999816894531</c:v>
                </c:pt>
                <c:pt idx="7899">
                  <c:v>117.38999938964844</c:v>
                </c:pt>
                <c:pt idx="7900">
                  <c:v>117.56999969482422</c:v>
                </c:pt>
                <c:pt idx="7901">
                  <c:v>117.33999633789063</c:v>
                </c:pt>
                <c:pt idx="7902">
                  <c:v>117.18000030517578</c:v>
                </c:pt>
                <c:pt idx="7903">
                  <c:v>117.83000183105469</c:v>
                </c:pt>
                <c:pt idx="7904">
                  <c:v>117.08999633789063</c:v>
                </c:pt>
                <c:pt idx="7905">
                  <c:v>117.12000274658203</c:v>
                </c:pt>
                <c:pt idx="7906">
                  <c:v>117.33999633789063</c:v>
                </c:pt>
                <c:pt idx="7907">
                  <c:v>117.12999725341797</c:v>
                </c:pt>
                <c:pt idx="7908">
                  <c:v>117.55000305175781</c:v>
                </c:pt>
                <c:pt idx="7909">
                  <c:v>117.36000061035156</c:v>
                </c:pt>
                <c:pt idx="7910">
                  <c:v>117.5</c:v>
                </c:pt>
                <c:pt idx="7911">
                  <c:v>117.12000274658203</c:v>
                </c:pt>
                <c:pt idx="7912">
                  <c:v>117.51000213623047</c:v>
                </c:pt>
                <c:pt idx="7913">
                  <c:v>117.76999664306641</c:v>
                </c:pt>
                <c:pt idx="7914">
                  <c:v>117.08999633789063</c:v>
                </c:pt>
                <c:pt idx="7915">
                  <c:v>117.44999694824219</c:v>
                </c:pt>
                <c:pt idx="7916">
                  <c:v>117.25</c:v>
                </c:pt>
                <c:pt idx="7917">
                  <c:v>117.06999969482422</c:v>
                </c:pt>
                <c:pt idx="7918">
                  <c:v>117.26000213623047</c:v>
                </c:pt>
                <c:pt idx="7919">
                  <c:v>117.26000213623047</c:v>
                </c:pt>
                <c:pt idx="7920">
                  <c:v>117.44000244140625</c:v>
                </c:pt>
                <c:pt idx="7921">
                  <c:v>117.05000305175781</c:v>
                </c:pt>
                <c:pt idx="7922">
                  <c:v>117.48999786376953</c:v>
                </c:pt>
                <c:pt idx="7923">
                  <c:v>117.05000305175781</c:v>
                </c:pt>
                <c:pt idx="7924">
                  <c:v>117.41000366210938</c:v>
                </c:pt>
                <c:pt idx="7925">
                  <c:v>116.94999694824219</c:v>
                </c:pt>
                <c:pt idx="7926">
                  <c:v>116.73000335693359</c:v>
                </c:pt>
                <c:pt idx="7927">
                  <c:v>117.34999847412109</c:v>
                </c:pt>
                <c:pt idx="7928">
                  <c:v>116.81999969482422</c:v>
                </c:pt>
                <c:pt idx="7929">
                  <c:v>117.33000183105469</c:v>
                </c:pt>
                <c:pt idx="7930">
                  <c:v>117.31999969482422</c:v>
                </c:pt>
                <c:pt idx="7931">
                  <c:v>117.02999877929688</c:v>
                </c:pt>
                <c:pt idx="7932">
                  <c:v>117.45999908447266</c:v>
                </c:pt>
                <c:pt idx="7933">
                  <c:v>117.43000030517578</c:v>
                </c:pt>
                <c:pt idx="7934">
                  <c:v>117.02999877929688</c:v>
                </c:pt>
                <c:pt idx="7935">
                  <c:v>117.44000244140625</c:v>
                </c:pt>
                <c:pt idx="7936">
                  <c:v>117.06999969482422</c:v>
                </c:pt>
                <c:pt idx="7937">
                  <c:v>117.62999725341797</c:v>
                </c:pt>
                <c:pt idx="7938">
                  <c:v>117.65000152587891</c:v>
                </c:pt>
                <c:pt idx="7939">
                  <c:v>116.95999908447266</c:v>
                </c:pt>
                <c:pt idx="7940">
                  <c:v>117.34999847412109</c:v>
                </c:pt>
                <c:pt idx="7941">
                  <c:v>117.20999908447266</c:v>
                </c:pt>
                <c:pt idx="7942">
                  <c:v>117.33999633789063</c:v>
                </c:pt>
                <c:pt idx="7943">
                  <c:v>117.44999694824219</c:v>
                </c:pt>
                <c:pt idx="7944">
                  <c:v>117.02999877929688</c:v>
                </c:pt>
                <c:pt idx="7945">
                  <c:v>117.52999877929688</c:v>
                </c:pt>
                <c:pt idx="7946">
                  <c:v>117.08999633789063</c:v>
                </c:pt>
                <c:pt idx="7947">
                  <c:v>117.01999664306641</c:v>
                </c:pt>
                <c:pt idx="7948">
                  <c:v>117.54000091552734</c:v>
                </c:pt>
                <c:pt idx="7949">
                  <c:v>116.98000335693359</c:v>
                </c:pt>
                <c:pt idx="7950">
                  <c:v>117.5</c:v>
                </c:pt>
                <c:pt idx="7951">
                  <c:v>117.61000061035156</c:v>
                </c:pt>
                <c:pt idx="7952">
                  <c:v>117.08999633789063</c:v>
                </c:pt>
                <c:pt idx="7953">
                  <c:v>117.69999694824219</c:v>
                </c:pt>
                <c:pt idx="7954">
                  <c:v>117.09999847412109</c:v>
                </c:pt>
                <c:pt idx="7955">
                  <c:v>117.18000030517578</c:v>
                </c:pt>
                <c:pt idx="7956">
                  <c:v>117.04000091552734</c:v>
                </c:pt>
                <c:pt idx="7957">
                  <c:v>117.18000030517578</c:v>
                </c:pt>
                <c:pt idx="7958">
                  <c:v>117.33000183105469</c:v>
                </c:pt>
                <c:pt idx="7959">
                  <c:v>116.80999755859375</c:v>
                </c:pt>
                <c:pt idx="7960">
                  <c:v>117.33000183105469</c:v>
                </c:pt>
                <c:pt idx="7961">
                  <c:v>116.80999755859375</c:v>
                </c:pt>
                <c:pt idx="7962">
                  <c:v>116.91999816894531</c:v>
                </c:pt>
                <c:pt idx="7963">
                  <c:v>117.58000183105469</c:v>
                </c:pt>
                <c:pt idx="7964">
                  <c:v>116.93000030517578</c:v>
                </c:pt>
                <c:pt idx="7965">
                  <c:v>116.94999694824219</c:v>
                </c:pt>
                <c:pt idx="7966">
                  <c:v>117.11000061035156</c:v>
                </c:pt>
                <c:pt idx="7967">
                  <c:v>117.04000091552734</c:v>
                </c:pt>
                <c:pt idx="7968">
                  <c:v>117.12000274658203</c:v>
                </c:pt>
                <c:pt idx="7969">
                  <c:v>117.08000183105469</c:v>
                </c:pt>
                <c:pt idx="7970">
                  <c:v>117.54000091552734</c:v>
                </c:pt>
                <c:pt idx="7971">
                  <c:v>117.01000213623047</c:v>
                </c:pt>
                <c:pt idx="7972">
                  <c:v>117.43000030517578</c:v>
                </c:pt>
                <c:pt idx="7973">
                  <c:v>117.79000091552734</c:v>
                </c:pt>
                <c:pt idx="7974">
                  <c:v>117.34999847412109</c:v>
                </c:pt>
                <c:pt idx="7975">
                  <c:v>117.43000030517578</c:v>
                </c:pt>
                <c:pt idx="7976">
                  <c:v>117.33999633789063</c:v>
                </c:pt>
                <c:pt idx="7977">
                  <c:v>117.63999938964844</c:v>
                </c:pt>
                <c:pt idx="7978">
                  <c:v>117.33000183105469</c:v>
                </c:pt>
                <c:pt idx="7979">
                  <c:v>117.62999725341797</c:v>
                </c:pt>
                <c:pt idx="7980">
                  <c:v>117.65000152587891</c:v>
                </c:pt>
                <c:pt idx="7981">
                  <c:v>117.33000183105469</c:v>
                </c:pt>
                <c:pt idx="7982">
                  <c:v>117.88999938964844</c:v>
                </c:pt>
                <c:pt idx="7983">
                  <c:v>117.38999938964844</c:v>
                </c:pt>
                <c:pt idx="7984">
                  <c:v>117.76000213623047</c:v>
                </c:pt>
                <c:pt idx="7985">
                  <c:v>117.38999938964844</c:v>
                </c:pt>
                <c:pt idx="7986">
                  <c:v>117.37999725341797</c:v>
                </c:pt>
                <c:pt idx="7987">
                  <c:v>117.73000335693359</c:v>
                </c:pt>
                <c:pt idx="7988">
                  <c:v>117.40000152587891</c:v>
                </c:pt>
                <c:pt idx="7989">
                  <c:v>117.68000030517578</c:v>
                </c:pt>
                <c:pt idx="7990">
                  <c:v>117.59999847412109</c:v>
                </c:pt>
                <c:pt idx="7991">
                  <c:v>117.94999694824219</c:v>
                </c:pt>
                <c:pt idx="7992">
                  <c:v>117.45999908447266</c:v>
                </c:pt>
                <c:pt idx="7993">
                  <c:v>117.65000152587891</c:v>
                </c:pt>
                <c:pt idx="7994">
                  <c:v>118.11000061035156</c:v>
                </c:pt>
                <c:pt idx="7995">
                  <c:v>117.73000335693359</c:v>
                </c:pt>
                <c:pt idx="7996">
                  <c:v>118</c:v>
                </c:pt>
                <c:pt idx="7997">
                  <c:v>117.51000213623047</c:v>
                </c:pt>
                <c:pt idx="7998">
                  <c:v>118.05000305175781</c:v>
                </c:pt>
                <c:pt idx="7999">
                  <c:v>117.51000213623047</c:v>
                </c:pt>
                <c:pt idx="8000">
                  <c:v>117.30999755859375</c:v>
                </c:pt>
                <c:pt idx="8001">
                  <c:v>117.77999877929688</c:v>
                </c:pt>
                <c:pt idx="8002">
                  <c:v>117.66999816894531</c:v>
                </c:pt>
                <c:pt idx="8003">
                  <c:v>117.83999633789063</c:v>
                </c:pt>
                <c:pt idx="8004">
                  <c:v>117.41999816894531</c:v>
                </c:pt>
                <c:pt idx="8005">
                  <c:v>117.91000366210938</c:v>
                </c:pt>
                <c:pt idx="8006">
                  <c:v>118.20999908447266</c:v>
                </c:pt>
                <c:pt idx="8007">
                  <c:v>117.56999969482422</c:v>
                </c:pt>
                <c:pt idx="8008">
                  <c:v>117.70999908447266</c:v>
                </c:pt>
                <c:pt idx="8009">
                  <c:v>117.48000335693359</c:v>
                </c:pt>
                <c:pt idx="8010">
                  <c:v>117.98000335693359</c:v>
                </c:pt>
                <c:pt idx="8011">
                  <c:v>117.43000030517578</c:v>
                </c:pt>
                <c:pt idx="8012">
                  <c:v>117.87999725341797</c:v>
                </c:pt>
                <c:pt idx="8013">
                  <c:v>117.48999786376953</c:v>
                </c:pt>
                <c:pt idx="8014">
                  <c:v>117.30999755859375</c:v>
                </c:pt>
                <c:pt idx="8015">
                  <c:v>117.66000366210938</c:v>
                </c:pt>
                <c:pt idx="8016">
                  <c:v>117.52999877929688</c:v>
                </c:pt>
                <c:pt idx="8017">
                  <c:v>117.62000274658203</c:v>
                </c:pt>
                <c:pt idx="8018">
                  <c:v>117.37999725341797</c:v>
                </c:pt>
                <c:pt idx="8019">
                  <c:v>117.93000030517578</c:v>
                </c:pt>
                <c:pt idx="8020">
                  <c:v>117.30999755859375</c:v>
                </c:pt>
                <c:pt idx="8021">
                  <c:v>117.72000122070313</c:v>
                </c:pt>
                <c:pt idx="8022">
                  <c:v>117.76999664306641</c:v>
                </c:pt>
                <c:pt idx="8023">
                  <c:v>117.69999694824219</c:v>
                </c:pt>
                <c:pt idx="8024">
                  <c:v>118.05999755859375</c:v>
                </c:pt>
                <c:pt idx="8025">
                  <c:v>117.65000152587891</c:v>
                </c:pt>
                <c:pt idx="8026">
                  <c:v>118.09999847412109</c:v>
                </c:pt>
                <c:pt idx="8027">
                  <c:v>117.54000091552734</c:v>
                </c:pt>
                <c:pt idx="8028">
                  <c:v>118.01000213623047</c:v>
                </c:pt>
                <c:pt idx="8029">
                  <c:v>118.08999633789063</c:v>
                </c:pt>
                <c:pt idx="8030">
                  <c:v>118.05000305175781</c:v>
                </c:pt>
                <c:pt idx="8031">
                  <c:v>118.05999755859375</c:v>
                </c:pt>
                <c:pt idx="8032">
                  <c:v>117.75</c:v>
                </c:pt>
                <c:pt idx="8033">
                  <c:v>118.38999938964844</c:v>
                </c:pt>
                <c:pt idx="8034">
                  <c:v>117.80999755859375</c:v>
                </c:pt>
                <c:pt idx="8035">
                  <c:v>117.73000335693359</c:v>
                </c:pt>
                <c:pt idx="8036">
                  <c:v>117.98999786376953</c:v>
                </c:pt>
                <c:pt idx="8037">
                  <c:v>117.83999633789063</c:v>
                </c:pt>
                <c:pt idx="8038">
                  <c:v>118.18000030517578</c:v>
                </c:pt>
                <c:pt idx="8039">
                  <c:v>117.66000366210938</c:v>
                </c:pt>
                <c:pt idx="8040">
                  <c:v>118.20999908447266</c:v>
                </c:pt>
                <c:pt idx="8041">
                  <c:v>117.62999725341797</c:v>
                </c:pt>
                <c:pt idx="8042">
                  <c:v>117.86000061035156</c:v>
                </c:pt>
                <c:pt idx="8043">
                  <c:v>118.47000122070313</c:v>
                </c:pt>
                <c:pt idx="8044">
                  <c:v>117.94999694824219</c:v>
                </c:pt>
                <c:pt idx="8045">
                  <c:v>118.09999847412109</c:v>
                </c:pt>
                <c:pt idx="8046">
                  <c:v>117.77999877929688</c:v>
                </c:pt>
                <c:pt idx="8047">
                  <c:v>118.16999816894531</c:v>
                </c:pt>
                <c:pt idx="8048">
                  <c:v>118.15000152587891</c:v>
                </c:pt>
                <c:pt idx="8049">
                  <c:v>117.54000091552734</c:v>
                </c:pt>
                <c:pt idx="8050">
                  <c:v>118.19000244140625</c:v>
                </c:pt>
                <c:pt idx="8051">
                  <c:v>117.65000152587891</c:v>
                </c:pt>
                <c:pt idx="8052">
                  <c:v>118.02999877929688</c:v>
                </c:pt>
                <c:pt idx="8053">
                  <c:v>118.37000274658203</c:v>
                </c:pt>
                <c:pt idx="8054">
                  <c:v>118.13999938964844</c:v>
                </c:pt>
                <c:pt idx="8055">
                  <c:v>118.41999816894531</c:v>
                </c:pt>
                <c:pt idx="8056">
                  <c:v>117.87999725341797</c:v>
                </c:pt>
                <c:pt idx="8057">
                  <c:v>118.33999633789063</c:v>
                </c:pt>
                <c:pt idx="8058">
                  <c:v>118.05999755859375</c:v>
                </c:pt>
                <c:pt idx="8059">
                  <c:v>118.05000305175781</c:v>
                </c:pt>
                <c:pt idx="8060">
                  <c:v>118.48000335693359</c:v>
                </c:pt>
                <c:pt idx="8061">
                  <c:v>118.20999908447266</c:v>
                </c:pt>
                <c:pt idx="8062">
                  <c:v>118.43000030517578</c:v>
                </c:pt>
                <c:pt idx="8063">
                  <c:v>118.34999847412109</c:v>
                </c:pt>
                <c:pt idx="8064">
                  <c:v>118.62999725341797</c:v>
                </c:pt>
                <c:pt idx="8065">
                  <c:v>118.87999725341797</c:v>
                </c:pt>
                <c:pt idx="8066">
                  <c:v>118.30000305175781</c:v>
                </c:pt>
                <c:pt idx="8067">
                  <c:v>119.02999877929688</c:v>
                </c:pt>
                <c:pt idx="8068">
                  <c:v>118.16999816894531</c:v>
                </c:pt>
                <c:pt idx="8069">
                  <c:v>118.76999664306641</c:v>
                </c:pt>
                <c:pt idx="8070">
                  <c:v>118.20999908447266</c:v>
                </c:pt>
                <c:pt idx="8071">
                  <c:v>118.58000183105469</c:v>
                </c:pt>
                <c:pt idx="8072">
                  <c:v>118.80999755859375</c:v>
                </c:pt>
                <c:pt idx="8073">
                  <c:v>118.55999755859375</c:v>
                </c:pt>
                <c:pt idx="8074">
                  <c:v>118.79000091552734</c:v>
                </c:pt>
                <c:pt idx="8075">
                  <c:v>118.37000274658203</c:v>
                </c:pt>
                <c:pt idx="8076">
                  <c:v>118.84999847412109</c:v>
                </c:pt>
                <c:pt idx="8077">
                  <c:v>118.29000091552734</c:v>
                </c:pt>
                <c:pt idx="8078">
                  <c:v>118.29000091552734</c:v>
                </c:pt>
                <c:pt idx="8079">
                  <c:v>118.90000152587891</c:v>
                </c:pt>
                <c:pt idx="8080">
                  <c:v>118.12999725341797</c:v>
                </c:pt>
                <c:pt idx="8081">
                  <c:v>118.68000030517578</c:v>
                </c:pt>
                <c:pt idx="8082">
                  <c:v>119.01999664306641</c:v>
                </c:pt>
                <c:pt idx="8083">
                  <c:v>118.65000152587891</c:v>
                </c:pt>
                <c:pt idx="8084">
                  <c:v>118.80999755859375</c:v>
                </c:pt>
                <c:pt idx="8085">
                  <c:v>118.5</c:v>
                </c:pt>
                <c:pt idx="8086">
                  <c:v>118.76999664306641</c:v>
                </c:pt>
                <c:pt idx="8087">
                  <c:v>118.88999938964844</c:v>
                </c:pt>
                <c:pt idx="8088">
                  <c:v>118.19000244140625</c:v>
                </c:pt>
                <c:pt idx="8089">
                  <c:v>118.90000152587891</c:v>
                </c:pt>
                <c:pt idx="8090">
                  <c:v>119.18000030517578</c:v>
                </c:pt>
                <c:pt idx="8091">
                  <c:v>118.54000091552734</c:v>
                </c:pt>
                <c:pt idx="8092">
                  <c:v>119.11000061035156</c:v>
                </c:pt>
                <c:pt idx="8093">
                  <c:v>118.59999847412109</c:v>
                </c:pt>
                <c:pt idx="8094">
                  <c:v>118.54000091552734</c:v>
                </c:pt>
                <c:pt idx="8095">
                  <c:v>118.63999938964844</c:v>
                </c:pt>
                <c:pt idx="8096">
                  <c:v>118.5</c:v>
                </c:pt>
                <c:pt idx="8097">
                  <c:v>118.87000274658203</c:v>
                </c:pt>
                <c:pt idx="8098">
                  <c:v>118.63999938964844</c:v>
                </c:pt>
                <c:pt idx="8099">
                  <c:v>118.88999938964844</c:v>
                </c:pt>
                <c:pt idx="8100">
                  <c:v>119.16999816894531</c:v>
                </c:pt>
                <c:pt idx="8101">
                  <c:v>118.5</c:v>
                </c:pt>
                <c:pt idx="8102">
                  <c:v>118.91000366210938</c:v>
                </c:pt>
                <c:pt idx="8103">
                  <c:v>118.93000030517578</c:v>
                </c:pt>
                <c:pt idx="8104">
                  <c:v>118.51999664306641</c:v>
                </c:pt>
                <c:pt idx="8105">
                  <c:v>118.90000152587891</c:v>
                </c:pt>
                <c:pt idx="8106">
                  <c:v>118.72000122070313</c:v>
                </c:pt>
                <c:pt idx="8107">
                  <c:v>118.80999755859375</c:v>
                </c:pt>
                <c:pt idx="8108">
                  <c:v>118.63999938964844</c:v>
                </c:pt>
                <c:pt idx="8109">
                  <c:v>118.81999969482422</c:v>
                </c:pt>
                <c:pt idx="8110">
                  <c:v>118.91999816894531</c:v>
                </c:pt>
                <c:pt idx="8111">
                  <c:v>118.58000183105469</c:v>
                </c:pt>
                <c:pt idx="8112">
                  <c:v>118.95999908447266</c:v>
                </c:pt>
                <c:pt idx="8113">
                  <c:v>118.44000244140625</c:v>
                </c:pt>
                <c:pt idx="8114">
                  <c:v>118.30999755859375</c:v>
                </c:pt>
                <c:pt idx="8115">
                  <c:v>118.86000061035156</c:v>
                </c:pt>
                <c:pt idx="8116">
                  <c:v>118.45999908447266</c:v>
                </c:pt>
                <c:pt idx="8117">
                  <c:v>118.79000091552734</c:v>
                </c:pt>
                <c:pt idx="8118">
                  <c:v>118.75</c:v>
                </c:pt>
                <c:pt idx="8119">
                  <c:v>118.65000152587891</c:v>
                </c:pt>
                <c:pt idx="8120">
                  <c:v>118.87999725341797</c:v>
                </c:pt>
                <c:pt idx="8121">
                  <c:v>118.68000030517578</c:v>
                </c:pt>
                <c:pt idx="8122">
                  <c:v>119.05000305175781</c:v>
                </c:pt>
                <c:pt idx="8123">
                  <c:v>119.01999664306641</c:v>
                </c:pt>
                <c:pt idx="8124">
                  <c:v>118.58000183105469</c:v>
                </c:pt>
                <c:pt idx="8125">
                  <c:v>119.19999694824219</c:v>
                </c:pt>
                <c:pt idx="8126">
                  <c:v>118.62999725341797</c:v>
                </c:pt>
                <c:pt idx="8127">
                  <c:v>118.61000061035156</c:v>
                </c:pt>
                <c:pt idx="8128">
                  <c:v>118.88999938964844</c:v>
                </c:pt>
                <c:pt idx="8129">
                  <c:v>118.68000030517578</c:v>
                </c:pt>
                <c:pt idx="8130">
                  <c:v>118.83999633789063</c:v>
                </c:pt>
                <c:pt idx="8131">
                  <c:v>118.76999664306641</c:v>
                </c:pt>
                <c:pt idx="8132">
                  <c:v>118.90000152587891</c:v>
                </c:pt>
                <c:pt idx="8133">
                  <c:v>118.58000183105469</c:v>
                </c:pt>
                <c:pt idx="8134">
                  <c:v>119.05999755859375</c:v>
                </c:pt>
                <c:pt idx="8135">
                  <c:v>118.5</c:v>
                </c:pt>
                <c:pt idx="8136">
                  <c:v>118.63999938964844</c:v>
                </c:pt>
                <c:pt idx="8137">
                  <c:v>119.29000091552734</c:v>
                </c:pt>
                <c:pt idx="8138">
                  <c:v>118.61000061035156</c:v>
                </c:pt>
                <c:pt idx="8139">
                  <c:v>119.29000091552734</c:v>
                </c:pt>
                <c:pt idx="8140">
                  <c:v>118.72000122070313</c:v>
                </c:pt>
                <c:pt idx="8141">
                  <c:v>118.83000183105469</c:v>
                </c:pt>
                <c:pt idx="8142">
                  <c:v>118.86000061035156</c:v>
                </c:pt>
                <c:pt idx="8143">
                  <c:v>118.62000274658203</c:v>
                </c:pt>
                <c:pt idx="8144">
                  <c:v>119.22000122070313</c:v>
                </c:pt>
                <c:pt idx="8145">
                  <c:v>118.83000183105469</c:v>
                </c:pt>
                <c:pt idx="8146">
                  <c:v>118.75</c:v>
                </c:pt>
                <c:pt idx="8147">
                  <c:v>119.12000274658203</c:v>
                </c:pt>
                <c:pt idx="8148">
                  <c:v>118.94999694824219</c:v>
                </c:pt>
                <c:pt idx="8149">
                  <c:v>119.26000213623047</c:v>
                </c:pt>
                <c:pt idx="8150">
                  <c:v>119.01999664306641</c:v>
                </c:pt>
                <c:pt idx="8151">
                  <c:v>119.19999694824219</c:v>
                </c:pt>
                <c:pt idx="8152">
                  <c:v>119.25</c:v>
                </c:pt>
                <c:pt idx="8153">
                  <c:v>118.98000335693359</c:v>
                </c:pt>
                <c:pt idx="8154">
                  <c:v>119.48999786376953</c:v>
                </c:pt>
                <c:pt idx="8155">
                  <c:v>119.16000366210938</c:v>
                </c:pt>
                <c:pt idx="8156">
                  <c:v>119.77999877929688</c:v>
                </c:pt>
                <c:pt idx="8157">
                  <c:v>119.41000366210938</c:v>
                </c:pt>
                <c:pt idx="8158">
                  <c:v>119.12000274658203</c:v>
                </c:pt>
                <c:pt idx="8159">
                  <c:v>119.45999908447266</c:v>
                </c:pt>
                <c:pt idx="8160">
                  <c:v>119.27999877929688</c:v>
                </c:pt>
                <c:pt idx="8161">
                  <c:v>119.68000030517578</c:v>
                </c:pt>
                <c:pt idx="8162">
                  <c:v>119.27999877929688</c:v>
                </c:pt>
                <c:pt idx="8163">
                  <c:v>119.30999755859375</c:v>
                </c:pt>
                <c:pt idx="8164">
                  <c:v>119.93000030517578</c:v>
                </c:pt>
                <c:pt idx="8165">
                  <c:v>119.36000061035156</c:v>
                </c:pt>
                <c:pt idx="8166">
                  <c:v>119.47000122070313</c:v>
                </c:pt>
                <c:pt idx="8167">
                  <c:v>119.40000152587891</c:v>
                </c:pt>
                <c:pt idx="8168">
                  <c:v>119.61000061035156</c:v>
                </c:pt>
                <c:pt idx="8169">
                  <c:v>119.68000030517578</c:v>
                </c:pt>
                <c:pt idx="8170">
                  <c:v>119.12000274658203</c:v>
                </c:pt>
                <c:pt idx="8171">
                  <c:v>119.72000122070313</c:v>
                </c:pt>
                <c:pt idx="8172">
                  <c:v>119.15000152587891</c:v>
                </c:pt>
                <c:pt idx="8173">
                  <c:v>119.66000366210938</c:v>
                </c:pt>
                <c:pt idx="8174">
                  <c:v>119.58000183105469</c:v>
                </c:pt>
                <c:pt idx="8175">
                  <c:v>119.76999664306641</c:v>
                </c:pt>
                <c:pt idx="8176">
                  <c:v>119.30000305175781</c:v>
                </c:pt>
                <c:pt idx="8177">
                  <c:v>119.37999725341797</c:v>
                </c:pt>
                <c:pt idx="8178">
                  <c:v>120.08000183105469</c:v>
                </c:pt>
                <c:pt idx="8179">
                  <c:v>119.52999877929688</c:v>
                </c:pt>
                <c:pt idx="8180">
                  <c:v>119.80999755859375</c:v>
                </c:pt>
                <c:pt idx="8181">
                  <c:v>119.31999969482422</c:v>
                </c:pt>
                <c:pt idx="8182">
                  <c:v>119.87000274658203</c:v>
                </c:pt>
                <c:pt idx="8183">
                  <c:v>119.37999725341797</c:v>
                </c:pt>
                <c:pt idx="8184">
                  <c:v>120.13999938964844</c:v>
                </c:pt>
                <c:pt idx="8185">
                  <c:v>119.73000335693359</c:v>
                </c:pt>
                <c:pt idx="8186">
                  <c:v>119.47000122070313</c:v>
                </c:pt>
                <c:pt idx="8187">
                  <c:v>119.55999755859375</c:v>
                </c:pt>
                <c:pt idx="8188">
                  <c:v>119.41000366210938</c:v>
                </c:pt>
                <c:pt idx="8189">
                  <c:v>119.91000366210938</c:v>
                </c:pt>
                <c:pt idx="8190">
                  <c:v>119.87999725341797</c:v>
                </c:pt>
                <c:pt idx="8191">
                  <c:v>119.66999816894531</c:v>
                </c:pt>
                <c:pt idx="8192">
                  <c:v>120.15000152587891</c:v>
                </c:pt>
                <c:pt idx="8193">
                  <c:v>119.73000335693359</c:v>
                </c:pt>
                <c:pt idx="8194">
                  <c:v>119.62999725341797</c:v>
                </c:pt>
                <c:pt idx="8195">
                  <c:v>120.13999938964844</c:v>
                </c:pt>
                <c:pt idx="8196">
                  <c:v>120.11000061035156</c:v>
                </c:pt>
                <c:pt idx="8197">
                  <c:v>120.31999969482422</c:v>
                </c:pt>
                <c:pt idx="8198">
                  <c:v>119.98999786376953</c:v>
                </c:pt>
                <c:pt idx="8199">
                  <c:v>120.34999847412109</c:v>
                </c:pt>
                <c:pt idx="8200">
                  <c:v>120.36000061035156</c:v>
                </c:pt>
                <c:pt idx="8201">
                  <c:v>120.09999847412109</c:v>
                </c:pt>
                <c:pt idx="8202">
                  <c:v>120.08999633789063</c:v>
                </c:pt>
                <c:pt idx="8203">
                  <c:v>119.90000152587891</c:v>
                </c:pt>
                <c:pt idx="8204">
                  <c:v>120.29000091552734</c:v>
                </c:pt>
                <c:pt idx="8205">
                  <c:v>119.90000152587891</c:v>
                </c:pt>
                <c:pt idx="8206">
                  <c:v>119.90000152587891</c:v>
                </c:pt>
                <c:pt idx="8207">
                  <c:v>120.15000152587891</c:v>
                </c:pt>
                <c:pt idx="8208">
                  <c:v>120.02999877929688</c:v>
                </c:pt>
                <c:pt idx="8209">
                  <c:v>120.22000122070313</c:v>
                </c:pt>
                <c:pt idx="8210">
                  <c:v>119.84999847412109</c:v>
                </c:pt>
                <c:pt idx="8211">
                  <c:v>120.59999847412109</c:v>
                </c:pt>
                <c:pt idx="8212">
                  <c:v>120.01999664306641</c:v>
                </c:pt>
                <c:pt idx="8213">
                  <c:v>120.13999938964844</c:v>
                </c:pt>
                <c:pt idx="8214">
                  <c:v>120.34999847412109</c:v>
                </c:pt>
                <c:pt idx="8215">
                  <c:v>120.19999694824219</c:v>
                </c:pt>
                <c:pt idx="8216">
                  <c:v>120.48000335693359</c:v>
                </c:pt>
                <c:pt idx="8217">
                  <c:v>120.23000335693359</c:v>
                </c:pt>
                <c:pt idx="8218">
                  <c:v>120.79000091552734</c:v>
                </c:pt>
                <c:pt idx="8219">
                  <c:v>120.80999755859375</c:v>
                </c:pt>
                <c:pt idx="8220">
                  <c:v>120.5</c:v>
                </c:pt>
                <c:pt idx="8221">
                  <c:v>121.12999725341797</c:v>
                </c:pt>
                <c:pt idx="8222">
                  <c:v>120.80000305175781</c:v>
                </c:pt>
                <c:pt idx="8223">
                  <c:v>120.90000152587891</c:v>
                </c:pt>
                <c:pt idx="8224">
                  <c:v>120.68000030517578</c:v>
                </c:pt>
                <c:pt idx="8225">
                  <c:v>121.16000366210938</c:v>
                </c:pt>
                <c:pt idx="8226">
                  <c:v>121.16999816894531</c:v>
                </c:pt>
                <c:pt idx="8227">
                  <c:v>120.5</c:v>
                </c:pt>
                <c:pt idx="8228">
                  <c:v>121.16000366210938</c:v>
                </c:pt>
                <c:pt idx="8229">
                  <c:v>120.54000091552734</c:v>
                </c:pt>
                <c:pt idx="8230">
                  <c:v>121.08000183105469</c:v>
                </c:pt>
                <c:pt idx="8231">
                  <c:v>121.06999969482422</c:v>
                </c:pt>
                <c:pt idx="8232">
                  <c:v>121.29000091552734</c:v>
                </c:pt>
                <c:pt idx="8233">
                  <c:v>121.65000152587891</c:v>
                </c:pt>
                <c:pt idx="8234">
                  <c:v>121.12000274658203</c:v>
                </c:pt>
                <c:pt idx="8235">
                  <c:v>121.87000274658203</c:v>
                </c:pt>
                <c:pt idx="8236">
                  <c:v>121.31999969482422</c:v>
                </c:pt>
                <c:pt idx="8237">
                  <c:v>121.38999938964844</c:v>
                </c:pt>
                <c:pt idx="8238">
                  <c:v>121.30999755859375</c:v>
                </c:pt>
                <c:pt idx="8239">
                  <c:v>121.15000152587891</c:v>
                </c:pt>
                <c:pt idx="8240">
                  <c:v>121.91000366210938</c:v>
                </c:pt>
                <c:pt idx="8241">
                  <c:v>121.61000061035156</c:v>
                </c:pt>
                <c:pt idx="8242">
                  <c:v>122.13999938964844</c:v>
                </c:pt>
                <c:pt idx="8243">
                  <c:v>121.90000152587891</c:v>
                </c:pt>
                <c:pt idx="8244">
                  <c:v>122.23999786376953</c:v>
                </c:pt>
                <c:pt idx="8245">
                  <c:v>121.97000122070313</c:v>
                </c:pt>
                <c:pt idx="8246">
                  <c:v>122.59999847412109</c:v>
                </c:pt>
                <c:pt idx="8247">
                  <c:v>122.83999633789063</c:v>
                </c:pt>
                <c:pt idx="8248">
                  <c:v>122.36000061035156</c:v>
                </c:pt>
                <c:pt idx="8249">
                  <c:v>122.94999694824219</c:v>
                </c:pt>
                <c:pt idx="8250">
                  <c:v>122.72000122070313</c:v>
                </c:pt>
                <c:pt idx="8251">
                  <c:v>122.86000061035156</c:v>
                </c:pt>
                <c:pt idx="8252">
                  <c:v>122.81999969482422</c:v>
                </c:pt>
                <c:pt idx="8253">
                  <c:v>123.44999694824219</c:v>
                </c:pt>
                <c:pt idx="8254">
                  <c:v>122.87000274658203</c:v>
                </c:pt>
                <c:pt idx="8255">
                  <c:v>123.19000244140625</c:v>
                </c:pt>
                <c:pt idx="8256">
                  <c:v>123.66999816894531</c:v>
                </c:pt>
                <c:pt idx="8257">
                  <c:v>123.75</c:v>
                </c:pt>
                <c:pt idx="8258">
                  <c:v>124.11000061035156</c:v>
                </c:pt>
                <c:pt idx="8259">
                  <c:v>123.76000213623047</c:v>
                </c:pt>
                <c:pt idx="8260">
                  <c:v>124.69999694824219</c:v>
                </c:pt>
                <c:pt idx="8261">
                  <c:v>124.15000152587891</c:v>
                </c:pt>
                <c:pt idx="8262">
                  <c:v>124.16999816894531</c:v>
                </c:pt>
                <c:pt idx="8263">
                  <c:v>124.48999786376953</c:v>
                </c:pt>
                <c:pt idx="8264">
                  <c:v>124.41999816894531</c:v>
                </c:pt>
                <c:pt idx="8265">
                  <c:v>124.75</c:v>
                </c:pt>
                <c:pt idx="8266">
                  <c:v>124.37999725341797</c:v>
                </c:pt>
                <c:pt idx="8267">
                  <c:v>125.02999877929688</c:v>
                </c:pt>
                <c:pt idx="8268">
                  <c:v>125.20999908447266</c:v>
                </c:pt>
                <c:pt idx="8269">
                  <c:v>124.97000122070313</c:v>
                </c:pt>
                <c:pt idx="8270">
                  <c:v>125.09999847412109</c:v>
                </c:pt>
                <c:pt idx="8271">
                  <c:v>124.86000061035156</c:v>
                </c:pt>
                <c:pt idx="8272">
                  <c:v>124.76000213623047</c:v>
                </c:pt>
                <c:pt idx="8273">
                  <c:v>124.65000152587891</c:v>
                </c:pt>
                <c:pt idx="8274">
                  <c:v>125.23000335693359</c:v>
                </c:pt>
                <c:pt idx="8275">
                  <c:v>125.23000335693359</c:v>
                </c:pt>
                <c:pt idx="8276">
                  <c:v>124.94000244140625</c:v>
                </c:pt>
                <c:pt idx="8277">
                  <c:v>125.34999847412109</c:v>
                </c:pt>
                <c:pt idx="8278">
                  <c:v>125.08000183105469</c:v>
                </c:pt>
                <c:pt idx="8279">
                  <c:v>125.44999694824219</c:v>
                </c:pt>
                <c:pt idx="8280">
                  <c:v>125.25</c:v>
                </c:pt>
                <c:pt idx="8281">
                  <c:v>125.18000030517578</c:v>
                </c:pt>
                <c:pt idx="8282">
                  <c:v>124.97000122070313</c:v>
                </c:pt>
                <c:pt idx="8283">
                  <c:v>125.58999633789063</c:v>
                </c:pt>
                <c:pt idx="8284">
                  <c:v>125.08999633789063</c:v>
                </c:pt>
                <c:pt idx="8285">
                  <c:v>125.34999847412109</c:v>
                </c:pt>
                <c:pt idx="8286">
                  <c:v>125.33999633789063</c:v>
                </c:pt>
                <c:pt idx="8287">
                  <c:v>125.51999664306641</c:v>
                </c:pt>
                <c:pt idx="8288">
                  <c:v>125.70999908447266</c:v>
                </c:pt>
                <c:pt idx="8289">
                  <c:v>125.62000274658203</c:v>
                </c:pt>
                <c:pt idx="8290">
                  <c:v>125.94999694824219</c:v>
                </c:pt>
                <c:pt idx="8291">
                  <c:v>125.30000305175781</c:v>
                </c:pt>
                <c:pt idx="8292">
                  <c:v>125.73999786376953</c:v>
                </c:pt>
                <c:pt idx="8293">
                  <c:v>125.61000061035156</c:v>
                </c:pt>
                <c:pt idx="8294">
                  <c:v>125.52999877929688</c:v>
                </c:pt>
                <c:pt idx="8295">
                  <c:v>125.52999877929688</c:v>
                </c:pt>
                <c:pt idx="8296">
                  <c:v>125.61000061035156</c:v>
                </c:pt>
                <c:pt idx="8297">
                  <c:v>125.86000061035156</c:v>
                </c:pt>
                <c:pt idx="8298">
                  <c:v>125.37000274658203</c:v>
                </c:pt>
                <c:pt idx="8299">
                  <c:v>125.91999816894531</c:v>
                </c:pt>
                <c:pt idx="8300">
                  <c:v>126.08999633789063</c:v>
                </c:pt>
                <c:pt idx="8301">
                  <c:v>125.41999816894531</c:v>
                </c:pt>
                <c:pt idx="8302">
                  <c:v>125.77999877929688</c:v>
                </c:pt>
                <c:pt idx="8303">
                  <c:v>125.69999694824219</c:v>
                </c:pt>
                <c:pt idx="8304">
                  <c:v>125.76999664306641</c:v>
                </c:pt>
                <c:pt idx="8305">
                  <c:v>125.51000213623047</c:v>
                </c:pt>
                <c:pt idx="8306">
                  <c:v>125.90000152587891</c:v>
                </c:pt>
                <c:pt idx="8307">
                  <c:v>125.91999816894531</c:v>
                </c:pt>
                <c:pt idx="8308">
                  <c:v>125.48000335693359</c:v>
                </c:pt>
                <c:pt idx="8309">
                  <c:v>125.91000366210938</c:v>
                </c:pt>
                <c:pt idx="8310">
                  <c:v>125.69000244140625</c:v>
                </c:pt>
                <c:pt idx="8311">
                  <c:v>126.23000335693359</c:v>
                </c:pt>
                <c:pt idx="8312">
                  <c:v>125.73000335693359</c:v>
                </c:pt>
                <c:pt idx="8313">
                  <c:v>125.97000122070313</c:v>
                </c:pt>
                <c:pt idx="8314">
                  <c:v>125.62999725341797</c:v>
                </c:pt>
                <c:pt idx="8315">
                  <c:v>125.51999664306641</c:v>
                </c:pt>
                <c:pt idx="8316">
                  <c:v>125.98999786376953</c:v>
                </c:pt>
                <c:pt idx="8317">
                  <c:v>125.45999908447266</c:v>
                </c:pt>
                <c:pt idx="8318">
                  <c:v>125.95999908447266</c:v>
                </c:pt>
                <c:pt idx="8319">
                  <c:v>126.01000213623047</c:v>
                </c:pt>
                <c:pt idx="8320">
                  <c:v>125.93000030517578</c:v>
                </c:pt>
                <c:pt idx="8321">
                  <c:v>125.86000061035156</c:v>
                </c:pt>
                <c:pt idx="8322">
                  <c:v>125.61000061035156</c:v>
                </c:pt>
                <c:pt idx="8323">
                  <c:v>126.23999786376953</c:v>
                </c:pt>
                <c:pt idx="8324">
                  <c:v>125.63999938964844</c:v>
                </c:pt>
                <c:pt idx="8325">
                  <c:v>125.54000091552734</c:v>
                </c:pt>
                <c:pt idx="8326">
                  <c:v>126.08999633789063</c:v>
                </c:pt>
                <c:pt idx="8327">
                  <c:v>125.58999633789063</c:v>
                </c:pt>
                <c:pt idx="8328">
                  <c:v>126.06999969482422</c:v>
                </c:pt>
                <c:pt idx="8329">
                  <c:v>125.68000030517578</c:v>
                </c:pt>
                <c:pt idx="8330">
                  <c:v>126.08999633789063</c:v>
                </c:pt>
                <c:pt idx="8331">
                  <c:v>125.75</c:v>
                </c:pt>
                <c:pt idx="8332">
                  <c:v>126.20999908447266</c:v>
                </c:pt>
                <c:pt idx="8333">
                  <c:v>125.83999633789063</c:v>
                </c:pt>
                <c:pt idx="8334">
                  <c:v>125.87999725341797</c:v>
                </c:pt>
                <c:pt idx="8335">
                  <c:v>126.25</c:v>
                </c:pt>
                <c:pt idx="8336">
                  <c:v>125.90000152587891</c:v>
                </c:pt>
                <c:pt idx="8337">
                  <c:v>125.91999816894531</c:v>
                </c:pt>
                <c:pt idx="8338">
                  <c:v>126.01000213623047</c:v>
                </c:pt>
                <c:pt idx="8339">
                  <c:v>126.02999877929688</c:v>
                </c:pt>
                <c:pt idx="8340">
                  <c:v>125.93000030517578</c:v>
                </c:pt>
                <c:pt idx="8341">
                  <c:v>125.83000183105469</c:v>
                </c:pt>
                <c:pt idx="8342">
                  <c:v>126.26000213623047</c:v>
                </c:pt>
                <c:pt idx="8343">
                  <c:v>125.69000244140625</c:v>
                </c:pt>
                <c:pt idx="8344">
                  <c:v>125.97000122070313</c:v>
                </c:pt>
                <c:pt idx="8345">
                  <c:v>126.58000183105469</c:v>
                </c:pt>
                <c:pt idx="8346">
                  <c:v>125.94000244140625</c:v>
                </c:pt>
                <c:pt idx="8347">
                  <c:v>126.16999816894531</c:v>
                </c:pt>
                <c:pt idx="8348">
                  <c:v>125.95999908447266</c:v>
                </c:pt>
                <c:pt idx="8349">
                  <c:v>126.33999633789063</c:v>
                </c:pt>
                <c:pt idx="8350">
                  <c:v>125.84999847412109</c:v>
                </c:pt>
                <c:pt idx="8351">
                  <c:v>126.19000244140625</c:v>
                </c:pt>
                <c:pt idx="8352">
                  <c:v>126.52999877929688</c:v>
                </c:pt>
                <c:pt idx="8353">
                  <c:v>125.75</c:v>
                </c:pt>
                <c:pt idx="8354">
                  <c:v>126.55999755859375</c:v>
                </c:pt>
                <c:pt idx="8355">
                  <c:v>125.95999908447266</c:v>
                </c:pt>
                <c:pt idx="8356">
                  <c:v>126.01000213623047</c:v>
                </c:pt>
                <c:pt idx="8357">
                  <c:v>126.13999938964844</c:v>
                </c:pt>
                <c:pt idx="8358">
                  <c:v>125.97000122070313</c:v>
                </c:pt>
                <c:pt idx="8359">
                  <c:v>126.37000274658203</c:v>
                </c:pt>
                <c:pt idx="8360">
                  <c:v>125.98000335693359</c:v>
                </c:pt>
                <c:pt idx="8361">
                  <c:v>126.43000030517578</c:v>
                </c:pt>
                <c:pt idx="8362">
                  <c:v>125.91999816894531</c:v>
                </c:pt>
                <c:pt idx="8363">
                  <c:v>126.48000335693359</c:v>
                </c:pt>
                <c:pt idx="8364">
                  <c:v>126.73999786376953</c:v>
                </c:pt>
                <c:pt idx="8365">
                  <c:v>126.05000305175781</c:v>
                </c:pt>
                <c:pt idx="8366">
                  <c:v>126.76000213623047</c:v>
                </c:pt>
                <c:pt idx="8367">
                  <c:v>126.18000030517578</c:v>
                </c:pt>
                <c:pt idx="8368">
                  <c:v>126.13999938964844</c:v>
                </c:pt>
                <c:pt idx="8369">
                  <c:v>126.19999694824219</c:v>
                </c:pt>
                <c:pt idx="8370">
                  <c:v>125.98000335693359</c:v>
                </c:pt>
                <c:pt idx="8371">
                  <c:v>126.51000213623047</c:v>
                </c:pt>
                <c:pt idx="8372">
                  <c:v>126</c:v>
                </c:pt>
                <c:pt idx="8373">
                  <c:v>126.48000335693359</c:v>
                </c:pt>
                <c:pt idx="8374">
                  <c:v>126.08999633789063</c:v>
                </c:pt>
                <c:pt idx="8375">
                  <c:v>126.15000152587891</c:v>
                </c:pt>
                <c:pt idx="8376">
                  <c:v>126.37999725341797</c:v>
                </c:pt>
                <c:pt idx="8377">
                  <c:v>126.20999908447266</c:v>
                </c:pt>
                <c:pt idx="8378">
                  <c:v>126.27999877929688</c:v>
                </c:pt>
                <c:pt idx="8379">
                  <c:v>126.20999908447266</c:v>
                </c:pt>
                <c:pt idx="8380">
                  <c:v>126.44999694824219</c:v>
                </c:pt>
                <c:pt idx="8381">
                  <c:v>126.51999664306641</c:v>
                </c:pt>
                <c:pt idx="8382">
                  <c:v>126.02999877929688</c:v>
                </c:pt>
                <c:pt idx="8383">
                  <c:v>126.62000274658203</c:v>
                </c:pt>
                <c:pt idx="8384">
                  <c:v>126.51000213623047</c:v>
                </c:pt>
                <c:pt idx="8385">
                  <c:v>126.16999816894531</c:v>
                </c:pt>
                <c:pt idx="8386">
                  <c:v>126.51000213623047</c:v>
                </c:pt>
                <c:pt idx="8387">
                  <c:v>125.94000244140625</c:v>
                </c:pt>
                <c:pt idx="8388">
                  <c:v>126.33000183105469</c:v>
                </c:pt>
                <c:pt idx="8389">
                  <c:v>126.51999664306641</c:v>
                </c:pt>
                <c:pt idx="8390">
                  <c:v>126.30999755859375</c:v>
                </c:pt>
                <c:pt idx="8391">
                  <c:v>126.51999664306641</c:v>
                </c:pt>
                <c:pt idx="8392">
                  <c:v>126.04000091552734</c:v>
                </c:pt>
                <c:pt idx="8393">
                  <c:v>126.58000183105469</c:v>
                </c:pt>
                <c:pt idx="8394">
                  <c:v>126.80999755859375</c:v>
                </c:pt>
                <c:pt idx="8395">
                  <c:v>126.01000213623047</c:v>
                </c:pt>
                <c:pt idx="8396">
                  <c:v>126.62000274658203</c:v>
                </c:pt>
                <c:pt idx="8397">
                  <c:v>126</c:v>
                </c:pt>
                <c:pt idx="8398">
                  <c:v>126.30000305175781</c:v>
                </c:pt>
                <c:pt idx="8399">
                  <c:v>126.76999664306641</c:v>
                </c:pt>
                <c:pt idx="8400">
                  <c:v>126.25</c:v>
                </c:pt>
                <c:pt idx="8401">
                  <c:v>126.45999908447266</c:v>
                </c:pt>
                <c:pt idx="8402">
                  <c:v>126.37999725341797</c:v>
                </c:pt>
                <c:pt idx="8403">
                  <c:v>126.48000335693359</c:v>
                </c:pt>
                <c:pt idx="8404">
                  <c:v>126.62999725341797</c:v>
                </c:pt>
                <c:pt idx="8405">
                  <c:v>126.19000244140625</c:v>
                </c:pt>
                <c:pt idx="8406">
                  <c:v>126.66000366210938</c:v>
                </c:pt>
                <c:pt idx="8407">
                  <c:v>126.86000061035156</c:v>
                </c:pt>
                <c:pt idx="8408">
                  <c:v>126.19000244140625</c:v>
                </c:pt>
                <c:pt idx="8409">
                  <c:v>126.90000152587891</c:v>
                </c:pt>
                <c:pt idx="8410">
                  <c:v>126.20999908447266</c:v>
                </c:pt>
                <c:pt idx="8411">
                  <c:v>126.88999938964844</c:v>
                </c:pt>
                <c:pt idx="8412">
                  <c:v>126.63999938964844</c:v>
                </c:pt>
                <c:pt idx="8413">
                  <c:v>126.06999969482422</c:v>
                </c:pt>
                <c:pt idx="8414">
                  <c:v>126.76999664306641</c:v>
                </c:pt>
                <c:pt idx="8415">
                  <c:v>126.83999633789063</c:v>
                </c:pt>
                <c:pt idx="8416">
                  <c:v>126.52999877929688</c:v>
                </c:pt>
                <c:pt idx="8417">
                  <c:v>126.54000091552734</c:v>
                </c:pt>
                <c:pt idx="8418">
                  <c:v>126.33000183105469</c:v>
                </c:pt>
                <c:pt idx="8419">
                  <c:v>126.51999664306641</c:v>
                </c:pt>
                <c:pt idx="8420">
                  <c:v>126.44999694824219</c:v>
                </c:pt>
                <c:pt idx="8421">
                  <c:v>126.62999725341797</c:v>
                </c:pt>
                <c:pt idx="8422">
                  <c:v>126.76999664306641</c:v>
                </c:pt>
                <c:pt idx="8423">
                  <c:v>126.37000274658203</c:v>
                </c:pt>
                <c:pt idx="8424">
                  <c:v>126.79000091552734</c:v>
                </c:pt>
                <c:pt idx="8425">
                  <c:v>126.83999633789063</c:v>
                </c:pt>
                <c:pt idx="8426">
                  <c:v>126.34999847412109</c:v>
                </c:pt>
                <c:pt idx="8427">
                  <c:v>126.94999694824219</c:v>
                </c:pt>
                <c:pt idx="8428">
                  <c:v>126.68000030517578</c:v>
                </c:pt>
                <c:pt idx="8429">
                  <c:v>126.73999786376953</c:v>
                </c:pt>
                <c:pt idx="8430">
                  <c:v>126.76000213623047</c:v>
                </c:pt>
                <c:pt idx="8431">
                  <c:v>126.47000122070313</c:v>
                </c:pt>
                <c:pt idx="8432">
                  <c:v>127.02999877929688</c:v>
                </c:pt>
                <c:pt idx="8433">
                  <c:v>126.59999847412109</c:v>
                </c:pt>
                <c:pt idx="8434">
                  <c:v>126.31999969482422</c:v>
                </c:pt>
                <c:pt idx="8435">
                  <c:v>126.72000122070313</c:v>
                </c:pt>
                <c:pt idx="8436">
                  <c:v>126.43000030517578</c:v>
                </c:pt>
                <c:pt idx="8437">
                  <c:v>126.70999908447266</c:v>
                </c:pt>
                <c:pt idx="8438">
                  <c:v>126.73999786376953</c:v>
                </c:pt>
                <c:pt idx="8439">
                  <c:v>126.62999725341797</c:v>
                </c:pt>
                <c:pt idx="8440">
                  <c:v>126.73999786376953</c:v>
                </c:pt>
                <c:pt idx="8441">
                  <c:v>126.62000274658203</c:v>
                </c:pt>
                <c:pt idx="8442">
                  <c:v>126.84999847412109</c:v>
                </c:pt>
                <c:pt idx="8443">
                  <c:v>126.51999664306641</c:v>
                </c:pt>
                <c:pt idx="8444">
                  <c:v>126.86000061035156</c:v>
                </c:pt>
                <c:pt idx="8445">
                  <c:v>126.83000183105469</c:v>
                </c:pt>
                <c:pt idx="8446">
                  <c:v>126.75</c:v>
                </c:pt>
                <c:pt idx="8447">
                  <c:v>126.91000366210938</c:v>
                </c:pt>
                <c:pt idx="8448">
                  <c:v>126.33999633789063</c:v>
                </c:pt>
                <c:pt idx="8449">
                  <c:v>126.94999694824219</c:v>
                </c:pt>
                <c:pt idx="8450">
                  <c:v>127.18000030517578</c:v>
                </c:pt>
                <c:pt idx="8451">
                  <c:v>126.55000305175781</c:v>
                </c:pt>
                <c:pt idx="8452">
                  <c:v>126.93000030517578</c:v>
                </c:pt>
                <c:pt idx="8453">
                  <c:v>126.69000244140625</c:v>
                </c:pt>
                <c:pt idx="8454">
                  <c:v>126.48000335693359</c:v>
                </c:pt>
                <c:pt idx="8455">
                  <c:v>126.68000030517578</c:v>
                </c:pt>
                <c:pt idx="8456">
                  <c:v>126.58999633789063</c:v>
                </c:pt>
                <c:pt idx="8457">
                  <c:v>126.77999877929688</c:v>
                </c:pt>
                <c:pt idx="8458">
                  <c:v>126.59999847412109</c:v>
                </c:pt>
                <c:pt idx="8459">
                  <c:v>126.79000091552734</c:v>
                </c:pt>
                <c:pt idx="8460">
                  <c:v>126.43000030517578</c:v>
                </c:pt>
                <c:pt idx="8461">
                  <c:v>126.40000152587891</c:v>
                </c:pt>
                <c:pt idx="8462">
                  <c:v>126.97000122070313</c:v>
                </c:pt>
                <c:pt idx="8463">
                  <c:v>126.44999694824219</c:v>
                </c:pt>
                <c:pt idx="8464">
                  <c:v>126.55999755859375</c:v>
                </c:pt>
                <c:pt idx="8465">
                  <c:v>127.26000213623047</c:v>
                </c:pt>
                <c:pt idx="8466">
                  <c:v>126.52999877929688</c:v>
                </c:pt>
                <c:pt idx="8467">
                  <c:v>127.18000030517578</c:v>
                </c:pt>
                <c:pt idx="8468">
                  <c:v>126.73999786376953</c:v>
                </c:pt>
                <c:pt idx="8469">
                  <c:v>126.48999786376953</c:v>
                </c:pt>
                <c:pt idx="8470">
                  <c:v>126.76999664306641</c:v>
                </c:pt>
                <c:pt idx="8471">
                  <c:v>126.80000305175781</c:v>
                </c:pt>
                <c:pt idx="8472">
                  <c:v>126.86000061035156</c:v>
                </c:pt>
                <c:pt idx="8473">
                  <c:v>126.80000305175781</c:v>
                </c:pt>
                <c:pt idx="8474">
                  <c:v>126.56999969482422</c:v>
                </c:pt>
                <c:pt idx="8475">
                  <c:v>127.09999847412109</c:v>
                </c:pt>
                <c:pt idx="8476">
                  <c:v>126.47000122070313</c:v>
                </c:pt>
                <c:pt idx="8477">
                  <c:v>127.12999725341797</c:v>
                </c:pt>
                <c:pt idx="8478">
                  <c:v>126.58000183105469</c:v>
                </c:pt>
                <c:pt idx="8479">
                  <c:v>127.16999816894531</c:v>
                </c:pt>
                <c:pt idx="8480">
                  <c:v>126.61000061035156</c:v>
                </c:pt>
                <c:pt idx="8481">
                  <c:v>126.36000061035156</c:v>
                </c:pt>
                <c:pt idx="8482">
                  <c:v>127.01999664306641</c:v>
                </c:pt>
                <c:pt idx="8483">
                  <c:v>126.55000305175781</c:v>
                </c:pt>
                <c:pt idx="8484">
                  <c:v>127.02999877929688</c:v>
                </c:pt>
                <c:pt idx="8485">
                  <c:v>126.87000274658203</c:v>
                </c:pt>
                <c:pt idx="8486">
                  <c:v>126.91999816894531</c:v>
                </c:pt>
                <c:pt idx="8487">
                  <c:v>126.83000183105469</c:v>
                </c:pt>
                <c:pt idx="8488">
                  <c:v>126.70999908447266</c:v>
                </c:pt>
                <c:pt idx="8489">
                  <c:v>127.15000152587891</c:v>
                </c:pt>
                <c:pt idx="8490">
                  <c:v>126.72000122070313</c:v>
                </c:pt>
                <c:pt idx="8491">
                  <c:v>126.58999633789063</c:v>
                </c:pt>
                <c:pt idx="8492">
                  <c:v>127.09999847412109</c:v>
                </c:pt>
                <c:pt idx="8493">
                  <c:v>126.63999938964844</c:v>
                </c:pt>
                <c:pt idx="8494">
                  <c:v>126.80999755859375</c:v>
                </c:pt>
                <c:pt idx="8495">
                  <c:v>126.95999908447266</c:v>
                </c:pt>
                <c:pt idx="8496">
                  <c:v>126.69000244140625</c:v>
                </c:pt>
                <c:pt idx="8497">
                  <c:v>126.77999877929688</c:v>
                </c:pt>
                <c:pt idx="8498">
                  <c:v>126.58000183105469</c:v>
                </c:pt>
                <c:pt idx="8499">
                  <c:v>127</c:v>
                </c:pt>
                <c:pt idx="8500">
                  <c:v>126.73999786376953</c:v>
                </c:pt>
                <c:pt idx="8501">
                  <c:v>127.16999816894531</c:v>
                </c:pt>
                <c:pt idx="8502">
                  <c:v>127.31999969482422</c:v>
                </c:pt>
                <c:pt idx="8503">
                  <c:v>127.01999664306641</c:v>
                </c:pt>
                <c:pt idx="8504">
                  <c:v>127.38999938964844</c:v>
                </c:pt>
                <c:pt idx="8505">
                  <c:v>126.81999969482422</c:v>
                </c:pt>
                <c:pt idx="8506">
                  <c:v>127.37000274658203</c:v>
                </c:pt>
                <c:pt idx="8507">
                  <c:v>126.86000061035156</c:v>
                </c:pt>
                <c:pt idx="8508">
                  <c:v>127</c:v>
                </c:pt>
                <c:pt idx="8509">
                  <c:v>126.77999877929688</c:v>
                </c:pt>
                <c:pt idx="8510">
                  <c:v>127.08000183105469</c:v>
                </c:pt>
                <c:pt idx="8511">
                  <c:v>127.06999969482422</c:v>
                </c:pt>
                <c:pt idx="8512">
                  <c:v>126.62000274658203</c:v>
                </c:pt>
                <c:pt idx="8513">
                  <c:v>127.08999633789063</c:v>
                </c:pt>
                <c:pt idx="8514">
                  <c:v>126.62000274658203</c:v>
                </c:pt>
                <c:pt idx="8515">
                  <c:v>126.75</c:v>
                </c:pt>
                <c:pt idx="8516">
                  <c:v>127.18000030517578</c:v>
                </c:pt>
                <c:pt idx="8517">
                  <c:v>126.97000122070313</c:v>
                </c:pt>
                <c:pt idx="8518">
                  <c:v>127.18000030517578</c:v>
                </c:pt>
                <c:pt idx="8519">
                  <c:v>126.73000335693359</c:v>
                </c:pt>
                <c:pt idx="8520">
                  <c:v>127.29000091552734</c:v>
                </c:pt>
                <c:pt idx="8521">
                  <c:v>127.25</c:v>
                </c:pt>
                <c:pt idx="8522">
                  <c:v>126.59999847412109</c:v>
                </c:pt>
                <c:pt idx="8523">
                  <c:v>127.16000366210938</c:v>
                </c:pt>
                <c:pt idx="8524">
                  <c:v>126.95999908447266</c:v>
                </c:pt>
                <c:pt idx="8525">
                  <c:v>127.19999694824219</c:v>
                </c:pt>
                <c:pt idx="8526">
                  <c:v>126.75</c:v>
                </c:pt>
                <c:pt idx="8527">
                  <c:v>127.25</c:v>
                </c:pt>
                <c:pt idx="8528">
                  <c:v>127.13999938964844</c:v>
                </c:pt>
                <c:pt idx="8529">
                  <c:v>126.87999725341797</c:v>
                </c:pt>
                <c:pt idx="8530">
                  <c:v>127.12000274658203</c:v>
                </c:pt>
                <c:pt idx="8531">
                  <c:v>126.66999816894531</c:v>
                </c:pt>
                <c:pt idx="8532">
                  <c:v>127.01000213623047</c:v>
                </c:pt>
                <c:pt idx="8533">
                  <c:v>126.90000152587891</c:v>
                </c:pt>
                <c:pt idx="8534">
                  <c:v>127.26000213623047</c:v>
                </c:pt>
                <c:pt idx="8535">
                  <c:v>126.83000183105469</c:v>
                </c:pt>
                <c:pt idx="8536">
                  <c:v>126.91000366210938</c:v>
                </c:pt>
                <c:pt idx="8537">
                  <c:v>127.56999969482422</c:v>
                </c:pt>
                <c:pt idx="8538">
                  <c:v>126.97000122070313</c:v>
                </c:pt>
                <c:pt idx="8539">
                  <c:v>127.36000061035156</c:v>
                </c:pt>
                <c:pt idx="8540">
                  <c:v>127.12000274658203</c:v>
                </c:pt>
                <c:pt idx="8541">
                  <c:v>127.12000274658203</c:v>
                </c:pt>
                <c:pt idx="8542">
                  <c:v>126.95999908447266</c:v>
                </c:pt>
                <c:pt idx="8543">
                  <c:v>127.36000061035156</c:v>
                </c:pt>
                <c:pt idx="8544">
                  <c:v>127.30999755859375</c:v>
                </c:pt>
                <c:pt idx="8545">
                  <c:v>126.69999694824219</c:v>
                </c:pt>
                <c:pt idx="8546">
                  <c:v>127.38999938964844</c:v>
                </c:pt>
                <c:pt idx="8547">
                  <c:v>127.5</c:v>
                </c:pt>
                <c:pt idx="8548">
                  <c:v>127.18000030517578</c:v>
                </c:pt>
                <c:pt idx="8549">
                  <c:v>127.51999664306641</c:v>
                </c:pt>
                <c:pt idx="8550">
                  <c:v>127</c:v>
                </c:pt>
                <c:pt idx="8551">
                  <c:v>127.41999816894531</c:v>
                </c:pt>
                <c:pt idx="8552">
                  <c:v>127.01999664306641</c:v>
                </c:pt>
                <c:pt idx="8553">
                  <c:v>127.5</c:v>
                </c:pt>
                <c:pt idx="8554">
                  <c:v>127.41999816894531</c:v>
                </c:pt>
                <c:pt idx="8555">
                  <c:v>126.62999725341797</c:v>
                </c:pt>
                <c:pt idx="8556">
                  <c:v>127.33000183105469</c:v>
                </c:pt>
                <c:pt idx="8557">
                  <c:v>127.56999969482422</c:v>
                </c:pt>
                <c:pt idx="8558">
                  <c:v>127.19999694824219</c:v>
                </c:pt>
                <c:pt idx="8559">
                  <c:v>127.20999908447266</c:v>
                </c:pt>
                <c:pt idx="8560">
                  <c:v>127.26000213623047</c:v>
                </c:pt>
                <c:pt idx="8561">
                  <c:v>127.41000366210938</c:v>
                </c:pt>
                <c:pt idx="8562">
                  <c:v>127.02999877929688</c:v>
                </c:pt>
                <c:pt idx="8563">
                  <c:v>127.44999694824219</c:v>
                </c:pt>
                <c:pt idx="8564">
                  <c:v>127.05999755859375</c:v>
                </c:pt>
                <c:pt idx="8565">
                  <c:v>127.54000091552734</c:v>
                </c:pt>
                <c:pt idx="8566">
                  <c:v>126.91000366210938</c:v>
                </c:pt>
                <c:pt idx="8567">
                  <c:v>127.12999725341797</c:v>
                </c:pt>
                <c:pt idx="8568">
                  <c:v>127.59999847412109</c:v>
                </c:pt>
                <c:pt idx="8569">
                  <c:v>127.23000335693359</c:v>
                </c:pt>
                <c:pt idx="8570">
                  <c:v>127.37000274658203</c:v>
                </c:pt>
                <c:pt idx="8571">
                  <c:v>127.12000274658203</c:v>
                </c:pt>
                <c:pt idx="8572">
                  <c:v>127.62000274658203</c:v>
                </c:pt>
                <c:pt idx="8573">
                  <c:v>127.02999877929688</c:v>
                </c:pt>
                <c:pt idx="8574">
                  <c:v>126.94000244140625</c:v>
                </c:pt>
                <c:pt idx="8575">
                  <c:v>127.37999725341797</c:v>
                </c:pt>
                <c:pt idx="8576">
                  <c:v>127.01999664306641</c:v>
                </c:pt>
                <c:pt idx="8577">
                  <c:v>127.40000152587891</c:v>
                </c:pt>
                <c:pt idx="8578">
                  <c:v>127.26000213623047</c:v>
                </c:pt>
                <c:pt idx="8579">
                  <c:v>127.61000061035156</c:v>
                </c:pt>
                <c:pt idx="8580">
                  <c:v>127.79000091552734</c:v>
                </c:pt>
                <c:pt idx="8581">
                  <c:v>127.16999816894531</c:v>
                </c:pt>
                <c:pt idx="8582">
                  <c:v>127.59999847412109</c:v>
                </c:pt>
                <c:pt idx="8583">
                  <c:v>127.29000091552734</c:v>
                </c:pt>
                <c:pt idx="8584">
                  <c:v>127.55999755859375</c:v>
                </c:pt>
                <c:pt idx="8585">
                  <c:v>127.36000061035156</c:v>
                </c:pt>
                <c:pt idx="8586">
                  <c:v>127.48000335693359</c:v>
                </c:pt>
                <c:pt idx="8587">
                  <c:v>127.20999908447266</c:v>
                </c:pt>
                <c:pt idx="8588">
                  <c:v>126.86000061035156</c:v>
                </c:pt>
                <c:pt idx="8589">
                  <c:v>127.62000274658203</c:v>
                </c:pt>
                <c:pt idx="8590">
                  <c:v>126.98999786376953</c:v>
                </c:pt>
                <c:pt idx="8591">
                  <c:v>127.43000030517578</c:v>
                </c:pt>
                <c:pt idx="8592">
                  <c:v>127.62000274658203</c:v>
                </c:pt>
                <c:pt idx="8593">
                  <c:v>127.5</c:v>
                </c:pt>
                <c:pt idx="8594">
                  <c:v>127.36000061035156</c:v>
                </c:pt>
                <c:pt idx="8595">
                  <c:v>127.23999786376953</c:v>
                </c:pt>
                <c:pt idx="8596">
                  <c:v>127.62000274658203</c:v>
                </c:pt>
                <c:pt idx="8597">
                  <c:v>127.30000305175781</c:v>
                </c:pt>
                <c:pt idx="8598">
                  <c:v>127.37000274658203</c:v>
                </c:pt>
                <c:pt idx="8599">
                  <c:v>127.47000122070313</c:v>
                </c:pt>
                <c:pt idx="8600">
                  <c:v>127.56999969482422</c:v>
                </c:pt>
                <c:pt idx="8601">
                  <c:v>127.73000335693359</c:v>
                </c:pt>
                <c:pt idx="8602">
                  <c:v>127.34999847412109</c:v>
                </c:pt>
                <c:pt idx="8603">
                  <c:v>127.73000335693359</c:v>
                </c:pt>
                <c:pt idx="8604">
                  <c:v>127.26999664306641</c:v>
                </c:pt>
                <c:pt idx="8605">
                  <c:v>127.98000335693359</c:v>
                </c:pt>
                <c:pt idx="8606">
                  <c:v>127.51999664306641</c:v>
                </c:pt>
                <c:pt idx="8607">
                  <c:v>127.47000122070313</c:v>
                </c:pt>
                <c:pt idx="8608">
                  <c:v>127.34999847412109</c:v>
                </c:pt>
                <c:pt idx="8609">
                  <c:v>127.13999938964844</c:v>
                </c:pt>
                <c:pt idx="8610">
                  <c:v>127.61000061035156</c:v>
                </c:pt>
                <c:pt idx="8611">
                  <c:v>127.08999633789063</c:v>
                </c:pt>
                <c:pt idx="8612">
                  <c:v>127.75</c:v>
                </c:pt>
                <c:pt idx="8613">
                  <c:v>127.83000183105469</c:v>
                </c:pt>
                <c:pt idx="8614">
                  <c:v>127.44999694824219</c:v>
                </c:pt>
                <c:pt idx="8615">
                  <c:v>127.80999755859375</c:v>
                </c:pt>
                <c:pt idx="8616">
                  <c:v>127.22000122070313</c:v>
                </c:pt>
                <c:pt idx="8617">
                  <c:v>127.66000366210938</c:v>
                </c:pt>
                <c:pt idx="8618">
                  <c:v>127.26999664306641</c:v>
                </c:pt>
                <c:pt idx="8619">
                  <c:v>127.83999633789063</c:v>
                </c:pt>
                <c:pt idx="8620">
                  <c:v>127.75</c:v>
                </c:pt>
                <c:pt idx="8621">
                  <c:v>127.15000152587891</c:v>
                </c:pt>
                <c:pt idx="8622">
                  <c:v>127.72000122070313</c:v>
                </c:pt>
                <c:pt idx="8623">
                  <c:v>127.72000122070313</c:v>
                </c:pt>
                <c:pt idx="8624">
                  <c:v>127.70999908447266</c:v>
                </c:pt>
                <c:pt idx="8625">
                  <c:v>127.73999786376953</c:v>
                </c:pt>
                <c:pt idx="8626">
                  <c:v>127.63999938964844</c:v>
                </c:pt>
                <c:pt idx="8627">
                  <c:v>127.76000213623047</c:v>
                </c:pt>
                <c:pt idx="8628">
                  <c:v>127.73000335693359</c:v>
                </c:pt>
                <c:pt idx="8629">
                  <c:v>127.37000274658203</c:v>
                </c:pt>
                <c:pt idx="8630">
                  <c:v>127.83000183105469</c:v>
                </c:pt>
                <c:pt idx="8631">
                  <c:v>127.73999786376953</c:v>
                </c:pt>
                <c:pt idx="8632">
                  <c:v>127.48999786376953</c:v>
                </c:pt>
                <c:pt idx="8633">
                  <c:v>127.68000030517578</c:v>
                </c:pt>
                <c:pt idx="8634">
                  <c:v>127.55999755859375</c:v>
                </c:pt>
                <c:pt idx="8635">
                  <c:v>127.81999969482422</c:v>
                </c:pt>
                <c:pt idx="8636">
                  <c:v>127.37999725341797</c:v>
                </c:pt>
                <c:pt idx="8637">
                  <c:v>127.95999908447266</c:v>
                </c:pt>
                <c:pt idx="8638">
                  <c:v>127.87999725341797</c:v>
                </c:pt>
                <c:pt idx="8639">
                  <c:v>127.44999694824219</c:v>
                </c:pt>
                <c:pt idx="8640">
                  <c:v>127.76999664306641</c:v>
                </c:pt>
                <c:pt idx="8641">
                  <c:v>127.62000274658203</c:v>
                </c:pt>
                <c:pt idx="8642">
                  <c:v>127.58000183105469</c:v>
                </c:pt>
                <c:pt idx="8643">
                  <c:v>127.72000122070313</c:v>
                </c:pt>
                <c:pt idx="8644">
                  <c:v>127.58000183105469</c:v>
                </c:pt>
                <c:pt idx="8645">
                  <c:v>127.88999938964844</c:v>
                </c:pt>
                <c:pt idx="8646">
                  <c:v>127.33999633789063</c:v>
                </c:pt>
                <c:pt idx="8647">
                  <c:v>127.91000366210938</c:v>
                </c:pt>
                <c:pt idx="8648">
                  <c:v>127.83000183105469</c:v>
                </c:pt>
                <c:pt idx="8649">
                  <c:v>127.26999664306641</c:v>
                </c:pt>
                <c:pt idx="8650">
                  <c:v>127.80000305175781</c:v>
                </c:pt>
                <c:pt idx="8651">
                  <c:v>127.83000183105469</c:v>
                </c:pt>
                <c:pt idx="8652">
                  <c:v>127.66000366210938</c:v>
                </c:pt>
                <c:pt idx="8653">
                  <c:v>127.86000061035156</c:v>
                </c:pt>
                <c:pt idx="8654">
                  <c:v>127.76999664306641</c:v>
                </c:pt>
                <c:pt idx="8655">
                  <c:v>128.02999877929688</c:v>
                </c:pt>
                <c:pt idx="8656">
                  <c:v>127.41000366210938</c:v>
                </c:pt>
                <c:pt idx="8657">
                  <c:v>128.05000305175781</c:v>
                </c:pt>
                <c:pt idx="8658">
                  <c:v>127.88999938964844</c:v>
                </c:pt>
                <c:pt idx="8659">
                  <c:v>127.23999786376953</c:v>
                </c:pt>
                <c:pt idx="8660">
                  <c:v>127.98999786376953</c:v>
                </c:pt>
                <c:pt idx="8661">
                  <c:v>127.94000244140625</c:v>
                </c:pt>
                <c:pt idx="8662">
                  <c:v>127.66000366210938</c:v>
                </c:pt>
                <c:pt idx="8663">
                  <c:v>128.03999328613281</c:v>
                </c:pt>
                <c:pt idx="8664">
                  <c:v>127.93000030517578</c:v>
                </c:pt>
                <c:pt idx="8665">
                  <c:v>128.19999694824219</c:v>
                </c:pt>
                <c:pt idx="8666">
                  <c:v>127.66000366210938</c:v>
                </c:pt>
                <c:pt idx="8667">
                  <c:v>128.08000183105469</c:v>
                </c:pt>
                <c:pt idx="8668">
                  <c:v>127.66000366210938</c:v>
                </c:pt>
                <c:pt idx="8669">
                  <c:v>127.43000030517578</c:v>
                </c:pt>
                <c:pt idx="8670">
                  <c:v>127.98000335693359</c:v>
                </c:pt>
                <c:pt idx="8671">
                  <c:v>127.76000213623047</c:v>
                </c:pt>
                <c:pt idx="8672">
                  <c:v>127.87000274658203</c:v>
                </c:pt>
                <c:pt idx="8673">
                  <c:v>127.97000122070313</c:v>
                </c:pt>
                <c:pt idx="8674">
                  <c:v>127.84999847412109</c:v>
                </c:pt>
                <c:pt idx="8675">
                  <c:v>127.95999908447266</c:v>
                </c:pt>
                <c:pt idx="8676">
                  <c:v>127.76000213623047</c:v>
                </c:pt>
                <c:pt idx="8677">
                  <c:v>128</c:v>
                </c:pt>
                <c:pt idx="8678">
                  <c:v>127.79000091552734</c:v>
                </c:pt>
                <c:pt idx="8679">
                  <c:v>127.56999969482422</c:v>
                </c:pt>
                <c:pt idx="8680">
                  <c:v>128.08999633789063</c:v>
                </c:pt>
                <c:pt idx="8681">
                  <c:v>127.62999725341797</c:v>
                </c:pt>
                <c:pt idx="8682">
                  <c:v>127.72000122070313</c:v>
                </c:pt>
                <c:pt idx="8683">
                  <c:v>128.07000732421875</c:v>
                </c:pt>
                <c:pt idx="8684">
                  <c:v>127.79000091552734</c:v>
                </c:pt>
                <c:pt idx="8685">
                  <c:v>128.02999877929688</c:v>
                </c:pt>
                <c:pt idx="8686">
                  <c:v>127.65000152587891</c:v>
                </c:pt>
                <c:pt idx="8687">
                  <c:v>128.05999755859375</c:v>
                </c:pt>
                <c:pt idx="8688">
                  <c:v>128.08999633789063</c:v>
                </c:pt>
                <c:pt idx="8689">
                  <c:v>128.05000305175781</c:v>
                </c:pt>
                <c:pt idx="8690">
                  <c:v>128.32000732421875</c:v>
                </c:pt>
                <c:pt idx="8691">
                  <c:v>127.72000122070313</c:v>
                </c:pt>
                <c:pt idx="8692">
                  <c:v>128.25999450683594</c:v>
                </c:pt>
                <c:pt idx="8693">
                  <c:v>127.58999633789063</c:v>
                </c:pt>
                <c:pt idx="8694">
                  <c:v>127.52999877929688</c:v>
                </c:pt>
                <c:pt idx="8695">
                  <c:v>128.14999389648438</c:v>
                </c:pt>
                <c:pt idx="8696">
                  <c:v>127.48000335693359</c:v>
                </c:pt>
                <c:pt idx="8697">
                  <c:v>127.94000244140625</c:v>
                </c:pt>
                <c:pt idx="8698">
                  <c:v>128.27000427246094</c:v>
                </c:pt>
                <c:pt idx="8699">
                  <c:v>127.95999908447266</c:v>
                </c:pt>
                <c:pt idx="8700">
                  <c:v>128.17999267578125</c:v>
                </c:pt>
                <c:pt idx="8701">
                  <c:v>127.80000305175781</c:v>
                </c:pt>
                <c:pt idx="8702">
                  <c:v>128.19999694824219</c:v>
                </c:pt>
                <c:pt idx="8703">
                  <c:v>128.16000366210938</c:v>
                </c:pt>
                <c:pt idx="8704">
                  <c:v>127.88999938964844</c:v>
                </c:pt>
                <c:pt idx="8705">
                  <c:v>127.79000091552734</c:v>
                </c:pt>
                <c:pt idx="8706">
                  <c:v>128.27999877929688</c:v>
                </c:pt>
                <c:pt idx="8707">
                  <c:v>127.69000244140625</c:v>
                </c:pt>
                <c:pt idx="8708">
                  <c:v>127.75</c:v>
                </c:pt>
                <c:pt idx="8709">
                  <c:v>128.14999389648438</c:v>
                </c:pt>
                <c:pt idx="8710">
                  <c:v>127.77999877929688</c:v>
                </c:pt>
                <c:pt idx="8711">
                  <c:v>127.91000366210938</c:v>
                </c:pt>
                <c:pt idx="8712">
                  <c:v>127.94999694824219</c:v>
                </c:pt>
                <c:pt idx="8713">
                  <c:v>127.68000030517578</c:v>
                </c:pt>
                <c:pt idx="8714">
                  <c:v>127.97000122070313</c:v>
                </c:pt>
                <c:pt idx="8715">
                  <c:v>127.84999847412109</c:v>
                </c:pt>
                <c:pt idx="8716">
                  <c:v>128.22999572753906</c:v>
                </c:pt>
                <c:pt idx="8717">
                  <c:v>127.83000183105469</c:v>
                </c:pt>
                <c:pt idx="8718">
                  <c:v>127.91000366210938</c:v>
                </c:pt>
                <c:pt idx="8719">
                  <c:v>128.58999633789063</c:v>
                </c:pt>
                <c:pt idx="8720">
                  <c:v>127.93000030517578</c:v>
                </c:pt>
                <c:pt idx="8721">
                  <c:v>128.05999755859375</c:v>
                </c:pt>
                <c:pt idx="8722">
                  <c:v>128</c:v>
                </c:pt>
                <c:pt idx="8723">
                  <c:v>128.11000061035156</c:v>
                </c:pt>
                <c:pt idx="8724">
                  <c:v>128.28999328613281</c:v>
                </c:pt>
                <c:pt idx="8725">
                  <c:v>127.88999938964844</c:v>
                </c:pt>
                <c:pt idx="8726">
                  <c:v>128.32000732421875</c:v>
                </c:pt>
                <c:pt idx="8727">
                  <c:v>127.70999908447266</c:v>
                </c:pt>
                <c:pt idx="8728">
                  <c:v>128</c:v>
                </c:pt>
                <c:pt idx="8729">
                  <c:v>128.53999328613281</c:v>
                </c:pt>
                <c:pt idx="8730">
                  <c:v>128.05000305175781</c:v>
                </c:pt>
                <c:pt idx="8731">
                  <c:v>128.47999572753906</c:v>
                </c:pt>
                <c:pt idx="8732">
                  <c:v>127.94999694824219</c:v>
                </c:pt>
                <c:pt idx="8733">
                  <c:v>128.25999450683594</c:v>
                </c:pt>
                <c:pt idx="8734">
                  <c:v>127.87000274658203</c:v>
                </c:pt>
                <c:pt idx="8735">
                  <c:v>128.30999755859375</c:v>
                </c:pt>
                <c:pt idx="8736">
                  <c:v>128.42999267578125</c:v>
                </c:pt>
                <c:pt idx="8737">
                  <c:v>127.80999755859375</c:v>
                </c:pt>
                <c:pt idx="8738">
                  <c:v>128.3699951171875</c:v>
                </c:pt>
                <c:pt idx="8739">
                  <c:v>128.58000183105469</c:v>
                </c:pt>
                <c:pt idx="8740">
                  <c:v>128.16999816894531</c:v>
                </c:pt>
                <c:pt idx="8741">
                  <c:v>128.27999877929688</c:v>
                </c:pt>
                <c:pt idx="8742">
                  <c:v>128.02999877929688</c:v>
                </c:pt>
                <c:pt idx="8743">
                  <c:v>128.47000122070313</c:v>
                </c:pt>
                <c:pt idx="8744">
                  <c:v>128.07000732421875</c:v>
                </c:pt>
                <c:pt idx="8745">
                  <c:v>128.46000671386719</c:v>
                </c:pt>
                <c:pt idx="8746">
                  <c:v>128.50999450683594</c:v>
                </c:pt>
                <c:pt idx="8747">
                  <c:v>128.03999328613281</c:v>
                </c:pt>
                <c:pt idx="8748">
                  <c:v>128.41999816894531</c:v>
                </c:pt>
                <c:pt idx="8749">
                  <c:v>128.47000122070313</c:v>
                </c:pt>
                <c:pt idx="8750">
                  <c:v>128.25</c:v>
                </c:pt>
                <c:pt idx="8751">
                  <c:v>128.30999755859375</c:v>
                </c:pt>
                <c:pt idx="8752">
                  <c:v>128.11000061035156</c:v>
                </c:pt>
                <c:pt idx="8753">
                  <c:v>128.41999816894531</c:v>
                </c:pt>
                <c:pt idx="8754">
                  <c:v>128.14999389648438</c:v>
                </c:pt>
                <c:pt idx="8755">
                  <c:v>128.14999389648438</c:v>
                </c:pt>
                <c:pt idx="8756">
                  <c:v>128.52000427246094</c:v>
                </c:pt>
                <c:pt idx="8757">
                  <c:v>128.08999633789063</c:v>
                </c:pt>
                <c:pt idx="8758">
                  <c:v>128.24000549316406</c:v>
                </c:pt>
                <c:pt idx="8759">
                  <c:v>128.39999389648438</c:v>
                </c:pt>
                <c:pt idx="8760">
                  <c:v>128.24000549316406</c:v>
                </c:pt>
                <c:pt idx="8761">
                  <c:v>128.41999816894531</c:v>
                </c:pt>
                <c:pt idx="8762">
                  <c:v>128.07000732421875</c:v>
                </c:pt>
                <c:pt idx="8763">
                  <c:v>128.44000244140625</c:v>
                </c:pt>
                <c:pt idx="8764">
                  <c:v>128.30999755859375</c:v>
                </c:pt>
                <c:pt idx="8765">
                  <c:v>128.53999328613281</c:v>
                </c:pt>
                <c:pt idx="8766">
                  <c:v>128.58000183105469</c:v>
                </c:pt>
                <c:pt idx="8767">
                  <c:v>128.19999694824219</c:v>
                </c:pt>
                <c:pt idx="8768">
                  <c:v>128.69999694824219</c:v>
                </c:pt>
                <c:pt idx="8769">
                  <c:v>128.16999816894531</c:v>
                </c:pt>
                <c:pt idx="8770">
                  <c:v>128.03999328613281</c:v>
                </c:pt>
                <c:pt idx="8771">
                  <c:v>128.66000366210938</c:v>
                </c:pt>
                <c:pt idx="8772">
                  <c:v>127.95999908447266</c:v>
                </c:pt>
                <c:pt idx="8773">
                  <c:v>128.44000244140625</c:v>
                </c:pt>
                <c:pt idx="8774">
                  <c:v>128.67999267578125</c:v>
                </c:pt>
                <c:pt idx="8775">
                  <c:v>128.46000671386719</c:v>
                </c:pt>
                <c:pt idx="8776">
                  <c:v>128.60000610351563</c:v>
                </c:pt>
                <c:pt idx="8777">
                  <c:v>128.25</c:v>
                </c:pt>
                <c:pt idx="8778">
                  <c:v>128.66999816894531</c:v>
                </c:pt>
                <c:pt idx="8779">
                  <c:v>128.22999572753906</c:v>
                </c:pt>
                <c:pt idx="8780">
                  <c:v>128.66999816894531</c:v>
                </c:pt>
                <c:pt idx="8781">
                  <c:v>128.27000427246094</c:v>
                </c:pt>
                <c:pt idx="8782">
                  <c:v>128.58999633789063</c:v>
                </c:pt>
                <c:pt idx="8783">
                  <c:v>128.25999450683594</c:v>
                </c:pt>
                <c:pt idx="8784">
                  <c:v>128.22999572753906</c:v>
                </c:pt>
                <c:pt idx="8785">
                  <c:v>128.6300048828125</c:v>
                </c:pt>
                <c:pt idx="8786">
                  <c:v>128.44999694824219</c:v>
                </c:pt>
                <c:pt idx="8787">
                  <c:v>128.88999938964844</c:v>
                </c:pt>
                <c:pt idx="8788">
                  <c:v>128.35000610351563</c:v>
                </c:pt>
                <c:pt idx="8789">
                  <c:v>128.74000549316406</c:v>
                </c:pt>
                <c:pt idx="8790">
                  <c:v>128.30000305175781</c:v>
                </c:pt>
                <c:pt idx="8791">
                  <c:v>128.3699951171875</c:v>
                </c:pt>
                <c:pt idx="8792">
                  <c:v>128.83999633789063</c:v>
                </c:pt>
                <c:pt idx="8793">
                  <c:v>128.22000122070313</c:v>
                </c:pt>
                <c:pt idx="8794">
                  <c:v>128.44999694824219</c:v>
                </c:pt>
                <c:pt idx="8795">
                  <c:v>128.63999938964844</c:v>
                </c:pt>
                <c:pt idx="8796">
                  <c:v>128.61000061035156</c:v>
                </c:pt>
                <c:pt idx="8797">
                  <c:v>128.78999328613281</c:v>
                </c:pt>
                <c:pt idx="8798">
                  <c:v>128.27999877929688</c:v>
                </c:pt>
                <c:pt idx="8799">
                  <c:v>128.96000671386719</c:v>
                </c:pt>
                <c:pt idx="8800">
                  <c:v>128.41999816894531</c:v>
                </c:pt>
                <c:pt idx="8801">
                  <c:v>129.05000305175781</c:v>
                </c:pt>
                <c:pt idx="8802">
                  <c:v>128.53999328613281</c:v>
                </c:pt>
                <c:pt idx="8803">
                  <c:v>128.46000671386719</c:v>
                </c:pt>
                <c:pt idx="8804">
                  <c:v>128.49000549316406</c:v>
                </c:pt>
                <c:pt idx="8805">
                  <c:v>128.24000549316406</c:v>
                </c:pt>
                <c:pt idx="8806">
                  <c:v>128.85000610351563</c:v>
                </c:pt>
                <c:pt idx="8807">
                  <c:v>128.19000244140625</c:v>
                </c:pt>
                <c:pt idx="8808">
                  <c:v>128.44000244140625</c:v>
                </c:pt>
                <c:pt idx="8809">
                  <c:v>128.92999267578125</c:v>
                </c:pt>
                <c:pt idx="8810">
                  <c:v>128.53999328613281</c:v>
                </c:pt>
                <c:pt idx="8811">
                  <c:v>128.64999389648438</c:v>
                </c:pt>
                <c:pt idx="8812">
                  <c:v>128.44999694824219</c:v>
                </c:pt>
                <c:pt idx="8813">
                  <c:v>128.80999755859375</c:v>
                </c:pt>
                <c:pt idx="8814">
                  <c:v>128.39999389648438</c:v>
                </c:pt>
                <c:pt idx="8815">
                  <c:v>128.30999755859375</c:v>
                </c:pt>
                <c:pt idx="8816">
                  <c:v>128.75999450683594</c:v>
                </c:pt>
                <c:pt idx="8817">
                  <c:v>128.52000427246094</c:v>
                </c:pt>
                <c:pt idx="8818">
                  <c:v>128.69000244140625</c:v>
                </c:pt>
                <c:pt idx="8819">
                  <c:v>128.47999572753906</c:v>
                </c:pt>
                <c:pt idx="8820">
                  <c:v>128.63999938964844</c:v>
                </c:pt>
                <c:pt idx="8821">
                  <c:v>128.44999694824219</c:v>
                </c:pt>
                <c:pt idx="8822">
                  <c:v>128.44999694824219</c:v>
                </c:pt>
                <c:pt idx="8823">
                  <c:v>128.8699951171875</c:v>
                </c:pt>
                <c:pt idx="8824">
                  <c:v>128.38999938964844</c:v>
                </c:pt>
                <c:pt idx="8825">
                  <c:v>128.77999877929688</c:v>
                </c:pt>
                <c:pt idx="8826">
                  <c:v>128.6300048828125</c:v>
                </c:pt>
                <c:pt idx="8827">
                  <c:v>128.61000061035156</c:v>
                </c:pt>
                <c:pt idx="8828">
                  <c:v>128.58999633789063</c:v>
                </c:pt>
                <c:pt idx="8829">
                  <c:v>128.46000671386719</c:v>
                </c:pt>
                <c:pt idx="8830">
                  <c:v>128.74000549316406</c:v>
                </c:pt>
                <c:pt idx="8831">
                  <c:v>128.36000061035156</c:v>
                </c:pt>
                <c:pt idx="8832">
                  <c:v>128.42999267578125</c:v>
                </c:pt>
                <c:pt idx="8833">
                  <c:v>128.80000305175781</c:v>
                </c:pt>
                <c:pt idx="8834">
                  <c:v>128.46000671386719</c:v>
                </c:pt>
                <c:pt idx="8835">
                  <c:v>128.69999694824219</c:v>
                </c:pt>
                <c:pt idx="8836">
                  <c:v>128.52999877929688</c:v>
                </c:pt>
                <c:pt idx="8837">
                  <c:v>128.83000183105469</c:v>
                </c:pt>
                <c:pt idx="8838">
                  <c:v>128.63999938964844</c:v>
                </c:pt>
                <c:pt idx="8839">
                  <c:v>128.50999450683594</c:v>
                </c:pt>
                <c:pt idx="8840">
                  <c:v>129.13999938964844</c:v>
                </c:pt>
                <c:pt idx="8841">
                  <c:v>128.49000549316406</c:v>
                </c:pt>
                <c:pt idx="8842">
                  <c:v>128.72999572753906</c:v>
                </c:pt>
                <c:pt idx="8843">
                  <c:v>128.6199951171875</c:v>
                </c:pt>
                <c:pt idx="8844">
                  <c:v>128.71000671386719</c:v>
                </c:pt>
                <c:pt idx="8845">
                  <c:v>128.39999389648438</c:v>
                </c:pt>
                <c:pt idx="8846">
                  <c:v>128.25999450683594</c:v>
                </c:pt>
                <c:pt idx="8847">
                  <c:v>128.80999755859375</c:v>
                </c:pt>
                <c:pt idx="8848">
                  <c:v>128.27999877929688</c:v>
                </c:pt>
                <c:pt idx="8849">
                  <c:v>128.6300048828125</c:v>
                </c:pt>
                <c:pt idx="8850">
                  <c:v>128.91000366210938</c:v>
                </c:pt>
                <c:pt idx="8851">
                  <c:v>128.71000671386719</c:v>
                </c:pt>
                <c:pt idx="8852">
                  <c:v>129</c:v>
                </c:pt>
                <c:pt idx="8853">
                  <c:v>128.50999450683594</c:v>
                </c:pt>
                <c:pt idx="8854">
                  <c:v>129.14999389648438</c:v>
                </c:pt>
                <c:pt idx="8855">
                  <c:v>128.92999267578125</c:v>
                </c:pt>
                <c:pt idx="8856">
                  <c:v>128.3800048828125</c:v>
                </c:pt>
                <c:pt idx="8857">
                  <c:v>128.82000732421875</c:v>
                </c:pt>
                <c:pt idx="8858">
                  <c:v>128.64999389648438</c:v>
                </c:pt>
                <c:pt idx="8859">
                  <c:v>128.99000549316406</c:v>
                </c:pt>
                <c:pt idx="8860">
                  <c:v>128.38999938964844</c:v>
                </c:pt>
                <c:pt idx="8861">
                  <c:v>128.55000305175781</c:v>
                </c:pt>
                <c:pt idx="8862">
                  <c:v>128.5</c:v>
                </c:pt>
                <c:pt idx="8863">
                  <c:v>128.83999633789063</c:v>
                </c:pt>
                <c:pt idx="8864">
                  <c:v>128.6199951171875</c:v>
                </c:pt>
                <c:pt idx="8865">
                  <c:v>128.86000061035156</c:v>
                </c:pt>
                <c:pt idx="8866">
                  <c:v>128.53999328613281</c:v>
                </c:pt>
                <c:pt idx="8867">
                  <c:v>129.03999328613281</c:v>
                </c:pt>
                <c:pt idx="8868">
                  <c:v>128.47999572753906</c:v>
                </c:pt>
                <c:pt idx="8869">
                  <c:v>128.5</c:v>
                </c:pt>
                <c:pt idx="8870">
                  <c:v>128.8800048828125</c:v>
                </c:pt>
                <c:pt idx="8871">
                  <c:v>128.64999389648438</c:v>
                </c:pt>
                <c:pt idx="8872">
                  <c:v>128.83000183105469</c:v>
                </c:pt>
                <c:pt idx="8873">
                  <c:v>128.72999572753906</c:v>
                </c:pt>
                <c:pt idx="8874">
                  <c:v>128.96000671386719</c:v>
                </c:pt>
                <c:pt idx="8875">
                  <c:v>128.60000610351563</c:v>
                </c:pt>
                <c:pt idx="8876">
                  <c:v>128.6199951171875</c:v>
                </c:pt>
                <c:pt idx="8877">
                  <c:v>128.99000549316406</c:v>
                </c:pt>
                <c:pt idx="8878">
                  <c:v>128.55000305175781</c:v>
                </c:pt>
                <c:pt idx="8879">
                  <c:v>128.91999816894531</c:v>
                </c:pt>
                <c:pt idx="8880">
                  <c:v>128.8800048828125</c:v>
                </c:pt>
                <c:pt idx="8881">
                  <c:v>128.96000671386719</c:v>
                </c:pt>
                <c:pt idx="8882">
                  <c:v>128.83000183105469</c:v>
                </c:pt>
                <c:pt idx="8883">
                  <c:v>128.72000122070313</c:v>
                </c:pt>
                <c:pt idx="8884">
                  <c:v>129.36000061035156</c:v>
                </c:pt>
                <c:pt idx="8885">
                  <c:v>128.74000549316406</c:v>
                </c:pt>
                <c:pt idx="8886">
                  <c:v>129.52999877929688</c:v>
                </c:pt>
                <c:pt idx="8887">
                  <c:v>128.91999816894531</c:v>
                </c:pt>
                <c:pt idx="8888">
                  <c:v>128.75</c:v>
                </c:pt>
                <c:pt idx="8889">
                  <c:v>128.80999755859375</c:v>
                </c:pt>
                <c:pt idx="8890">
                  <c:v>128.80999755859375</c:v>
                </c:pt>
                <c:pt idx="8891">
                  <c:v>129.02999877929688</c:v>
                </c:pt>
                <c:pt idx="8892">
                  <c:v>128.52999877929688</c:v>
                </c:pt>
                <c:pt idx="8893">
                  <c:v>129.16000366210938</c:v>
                </c:pt>
                <c:pt idx="8894">
                  <c:v>129.21000671386719</c:v>
                </c:pt>
                <c:pt idx="8895">
                  <c:v>128.71000671386719</c:v>
                </c:pt>
                <c:pt idx="8896">
                  <c:v>129.11000061035156</c:v>
                </c:pt>
                <c:pt idx="8897">
                  <c:v>128.77999877929688</c:v>
                </c:pt>
                <c:pt idx="8898">
                  <c:v>128.88999938964844</c:v>
                </c:pt>
                <c:pt idx="8899">
                  <c:v>128.69000244140625</c:v>
                </c:pt>
                <c:pt idx="8900">
                  <c:v>128.92999267578125</c:v>
                </c:pt>
                <c:pt idx="8901">
                  <c:v>128.77000427246094</c:v>
                </c:pt>
                <c:pt idx="8902">
                  <c:v>129</c:v>
                </c:pt>
                <c:pt idx="8903">
                  <c:v>129.1300048828125</c:v>
                </c:pt>
                <c:pt idx="8904">
                  <c:v>128.47999572753906</c:v>
                </c:pt>
                <c:pt idx="8905">
                  <c:v>129.1300048828125</c:v>
                </c:pt>
                <c:pt idx="8906">
                  <c:v>129.25999450683594</c:v>
                </c:pt>
                <c:pt idx="8907">
                  <c:v>128.94999694824219</c:v>
                </c:pt>
                <c:pt idx="8908">
                  <c:v>128.94999694824219</c:v>
                </c:pt>
                <c:pt idx="8909">
                  <c:v>129.03999328613281</c:v>
                </c:pt>
                <c:pt idx="8910">
                  <c:v>129.14999389648438</c:v>
                </c:pt>
                <c:pt idx="8911">
                  <c:v>128.77999877929688</c:v>
                </c:pt>
                <c:pt idx="8912">
                  <c:v>129.16999816894531</c:v>
                </c:pt>
                <c:pt idx="8913">
                  <c:v>129.17999267578125</c:v>
                </c:pt>
                <c:pt idx="8914">
                  <c:v>128.82000732421875</c:v>
                </c:pt>
                <c:pt idx="8915">
                  <c:v>129.44999694824219</c:v>
                </c:pt>
                <c:pt idx="8916">
                  <c:v>129.08000183105469</c:v>
                </c:pt>
                <c:pt idx="8917">
                  <c:v>128.97999572753906</c:v>
                </c:pt>
                <c:pt idx="8918">
                  <c:v>129.13999938964844</c:v>
                </c:pt>
                <c:pt idx="8919">
                  <c:v>128.94999694824219</c:v>
                </c:pt>
                <c:pt idx="8920">
                  <c:v>129.24000549316406</c:v>
                </c:pt>
                <c:pt idx="8921">
                  <c:v>129.08999633789063</c:v>
                </c:pt>
                <c:pt idx="8922">
                  <c:v>129.17999267578125</c:v>
                </c:pt>
                <c:pt idx="8923">
                  <c:v>129.27000427246094</c:v>
                </c:pt>
                <c:pt idx="8924">
                  <c:v>128.85000610351563</c:v>
                </c:pt>
                <c:pt idx="8925">
                  <c:v>129.35000610351563</c:v>
                </c:pt>
                <c:pt idx="8926">
                  <c:v>129.33000183105469</c:v>
                </c:pt>
                <c:pt idx="8927">
                  <c:v>128.6199951171875</c:v>
                </c:pt>
                <c:pt idx="8928">
                  <c:v>129.27000427246094</c:v>
                </c:pt>
                <c:pt idx="8929">
                  <c:v>129.36000061035156</c:v>
                </c:pt>
                <c:pt idx="8930">
                  <c:v>128.91000366210938</c:v>
                </c:pt>
                <c:pt idx="8931">
                  <c:v>129.25999450683594</c:v>
                </c:pt>
                <c:pt idx="8932">
                  <c:v>129.05999755859375</c:v>
                </c:pt>
                <c:pt idx="8933">
                  <c:v>129.25</c:v>
                </c:pt>
                <c:pt idx="8934">
                  <c:v>128.94000244140625</c:v>
                </c:pt>
                <c:pt idx="8935">
                  <c:v>129.36000061035156</c:v>
                </c:pt>
                <c:pt idx="8936">
                  <c:v>129.30000305175781</c:v>
                </c:pt>
                <c:pt idx="8937">
                  <c:v>128.63999938964844</c:v>
                </c:pt>
                <c:pt idx="8938">
                  <c:v>129.30000305175781</c:v>
                </c:pt>
                <c:pt idx="8939">
                  <c:v>129.61000061035156</c:v>
                </c:pt>
                <c:pt idx="8940">
                  <c:v>129.03999328613281</c:v>
                </c:pt>
                <c:pt idx="8941">
                  <c:v>129.46000671386719</c:v>
                </c:pt>
                <c:pt idx="8942">
                  <c:v>129.03999328613281</c:v>
                </c:pt>
                <c:pt idx="8943">
                  <c:v>129.27999877929688</c:v>
                </c:pt>
                <c:pt idx="8944">
                  <c:v>129.02999877929688</c:v>
                </c:pt>
                <c:pt idx="8945">
                  <c:v>129.22000122070313</c:v>
                </c:pt>
                <c:pt idx="8946">
                  <c:v>128.94000244140625</c:v>
                </c:pt>
                <c:pt idx="8947">
                  <c:v>128.72000122070313</c:v>
                </c:pt>
                <c:pt idx="8948">
                  <c:v>129.36000061035156</c:v>
                </c:pt>
                <c:pt idx="8949">
                  <c:v>128.99000549316406</c:v>
                </c:pt>
                <c:pt idx="8950">
                  <c:v>129.3699951171875</c:v>
                </c:pt>
                <c:pt idx="8951">
                  <c:v>129.47000122070313</c:v>
                </c:pt>
                <c:pt idx="8952">
                  <c:v>129.1199951171875</c:v>
                </c:pt>
                <c:pt idx="8953">
                  <c:v>129.17999267578125</c:v>
                </c:pt>
                <c:pt idx="8954">
                  <c:v>128.99000549316406</c:v>
                </c:pt>
                <c:pt idx="8955">
                  <c:v>129.33000183105469</c:v>
                </c:pt>
                <c:pt idx="8956">
                  <c:v>128.96000671386719</c:v>
                </c:pt>
                <c:pt idx="8957">
                  <c:v>129.36000061035156</c:v>
                </c:pt>
                <c:pt idx="8958">
                  <c:v>128.8699951171875</c:v>
                </c:pt>
                <c:pt idx="8959">
                  <c:v>129.02999877929688</c:v>
                </c:pt>
                <c:pt idx="8960">
                  <c:v>129.6300048828125</c:v>
                </c:pt>
                <c:pt idx="8961">
                  <c:v>129.13999938964844</c:v>
                </c:pt>
                <c:pt idx="8962">
                  <c:v>129.41999816894531</c:v>
                </c:pt>
                <c:pt idx="8963">
                  <c:v>129.00999450683594</c:v>
                </c:pt>
                <c:pt idx="8964">
                  <c:v>129.41000366210938</c:v>
                </c:pt>
                <c:pt idx="8965">
                  <c:v>128.97000122070313</c:v>
                </c:pt>
                <c:pt idx="8966">
                  <c:v>128.83999633789063</c:v>
                </c:pt>
                <c:pt idx="8967">
                  <c:v>129.42999267578125</c:v>
                </c:pt>
                <c:pt idx="8968">
                  <c:v>128.75999450683594</c:v>
                </c:pt>
                <c:pt idx="8969">
                  <c:v>129.24000549316406</c:v>
                </c:pt>
                <c:pt idx="8970">
                  <c:v>129.27999877929688</c:v>
                </c:pt>
                <c:pt idx="8971">
                  <c:v>129.35000610351563</c:v>
                </c:pt>
                <c:pt idx="8972">
                  <c:v>129.16000366210938</c:v>
                </c:pt>
                <c:pt idx="8973">
                  <c:v>128.99000549316406</c:v>
                </c:pt>
                <c:pt idx="8974">
                  <c:v>129.72999572753906</c:v>
                </c:pt>
                <c:pt idx="8975">
                  <c:v>128.96000671386719</c:v>
                </c:pt>
                <c:pt idx="8976">
                  <c:v>128.97000122070313</c:v>
                </c:pt>
                <c:pt idx="8977">
                  <c:v>129.25</c:v>
                </c:pt>
                <c:pt idx="8978">
                  <c:v>129.08000183105469</c:v>
                </c:pt>
                <c:pt idx="8979">
                  <c:v>129.22000122070313</c:v>
                </c:pt>
                <c:pt idx="8980">
                  <c:v>128.96000671386719</c:v>
                </c:pt>
                <c:pt idx="8981">
                  <c:v>129.50999450683594</c:v>
                </c:pt>
                <c:pt idx="8982">
                  <c:v>129</c:v>
                </c:pt>
                <c:pt idx="8983">
                  <c:v>129.03999328613281</c:v>
                </c:pt>
                <c:pt idx="8984">
                  <c:v>129.6199951171875</c:v>
                </c:pt>
                <c:pt idx="8985">
                  <c:v>129.08999633789063</c:v>
                </c:pt>
                <c:pt idx="8986">
                  <c:v>129.14999389648438</c:v>
                </c:pt>
                <c:pt idx="8987">
                  <c:v>129.19999694824219</c:v>
                </c:pt>
                <c:pt idx="8988">
                  <c:v>129.35000610351563</c:v>
                </c:pt>
                <c:pt idx="8989">
                  <c:v>129.55000305175781</c:v>
                </c:pt>
                <c:pt idx="8990">
                  <c:v>128.94000244140625</c:v>
                </c:pt>
                <c:pt idx="8991">
                  <c:v>129.55000305175781</c:v>
                </c:pt>
                <c:pt idx="8992">
                  <c:v>129.6199951171875</c:v>
                </c:pt>
                <c:pt idx="8993">
                  <c:v>129.16000366210938</c:v>
                </c:pt>
                <c:pt idx="8994">
                  <c:v>129.44999694824219</c:v>
                </c:pt>
                <c:pt idx="8995">
                  <c:v>129.24000549316406</c:v>
                </c:pt>
                <c:pt idx="8996">
                  <c:v>129.28999328613281</c:v>
                </c:pt>
                <c:pt idx="8997">
                  <c:v>129.08999633789063</c:v>
                </c:pt>
                <c:pt idx="8998">
                  <c:v>129.46000671386719</c:v>
                </c:pt>
                <c:pt idx="8999">
                  <c:v>129.49000549316406</c:v>
                </c:pt>
                <c:pt idx="9000">
                  <c:v>129.1300048828125</c:v>
                </c:pt>
                <c:pt idx="9001">
                  <c:v>129.53999328613281</c:v>
                </c:pt>
                <c:pt idx="9002">
                  <c:v>129.10000610351563</c:v>
                </c:pt>
                <c:pt idx="9003">
                  <c:v>129.30000305175781</c:v>
                </c:pt>
                <c:pt idx="9004">
                  <c:v>129.24000549316406</c:v>
                </c:pt>
                <c:pt idx="9005">
                  <c:v>129.30999755859375</c:v>
                </c:pt>
                <c:pt idx="9006">
                  <c:v>129.22000122070313</c:v>
                </c:pt>
                <c:pt idx="9007">
                  <c:v>129.11000061035156</c:v>
                </c:pt>
                <c:pt idx="9008">
                  <c:v>129.58000183105469</c:v>
                </c:pt>
                <c:pt idx="9009">
                  <c:v>128.97999572753906</c:v>
                </c:pt>
                <c:pt idx="9010">
                  <c:v>129.17999267578125</c:v>
                </c:pt>
                <c:pt idx="9011">
                  <c:v>129.74000549316406</c:v>
                </c:pt>
                <c:pt idx="9012">
                  <c:v>129.28999328613281</c:v>
                </c:pt>
                <c:pt idx="9013">
                  <c:v>129.3800048828125</c:v>
                </c:pt>
                <c:pt idx="9014">
                  <c:v>129.14999389648438</c:v>
                </c:pt>
                <c:pt idx="9015">
                  <c:v>129.42999267578125</c:v>
                </c:pt>
                <c:pt idx="9016">
                  <c:v>129.30999755859375</c:v>
                </c:pt>
                <c:pt idx="9017">
                  <c:v>129.13999938964844</c:v>
                </c:pt>
                <c:pt idx="9018">
                  <c:v>129.17999267578125</c:v>
                </c:pt>
                <c:pt idx="9019">
                  <c:v>129.77999877929688</c:v>
                </c:pt>
                <c:pt idx="9020">
                  <c:v>129.13999938964844</c:v>
                </c:pt>
                <c:pt idx="9021">
                  <c:v>129.64999389648438</c:v>
                </c:pt>
                <c:pt idx="9022">
                  <c:v>129.44999694824219</c:v>
                </c:pt>
                <c:pt idx="9023">
                  <c:v>129.3699951171875</c:v>
                </c:pt>
                <c:pt idx="9024">
                  <c:v>129.38999938964844</c:v>
                </c:pt>
                <c:pt idx="9025">
                  <c:v>129.22000122070313</c:v>
                </c:pt>
                <c:pt idx="9026">
                  <c:v>129.61000061035156</c:v>
                </c:pt>
                <c:pt idx="9027">
                  <c:v>129.19999694824219</c:v>
                </c:pt>
                <c:pt idx="9028">
                  <c:v>129.25</c:v>
                </c:pt>
                <c:pt idx="9029">
                  <c:v>129.55999755859375</c:v>
                </c:pt>
                <c:pt idx="9030">
                  <c:v>129.32000732421875</c:v>
                </c:pt>
                <c:pt idx="9031">
                  <c:v>129.55000305175781</c:v>
                </c:pt>
                <c:pt idx="9032">
                  <c:v>129.22000122070313</c:v>
                </c:pt>
                <c:pt idx="9033">
                  <c:v>129.63999938964844</c:v>
                </c:pt>
                <c:pt idx="9034">
                  <c:v>129.16000366210938</c:v>
                </c:pt>
                <c:pt idx="9035">
                  <c:v>129.17999267578125</c:v>
                </c:pt>
                <c:pt idx="9036">
                  <c:v>129.69000244140625</c:v>
                </c:pt>
                <c:pt idx="9037">
                  <c:v>129.22000122070313</c:v>
                </c:pt>
                <c:pt idx="9038">
                  <c:v>129.66999816894531</c:v>
                </c:pt>
                <c:pt idx="9039">
                  <c:v>129.25</c:v>
                </c:pt>
                <c:pt idx="9040">
                  <c:v>129.69999694824219</c:v>
                </c:pt>
                <c:pt idx="9041">
                  <c:v>129.16999816894531</c:v>
                </c:pt>
                <c:pt idx="9042">
                  <c:v>129.02000427246094</c:v>
                </c:pt>
                <c:pt idx="9043">
                  <c:v>129.63999938964844</c:v>
                </c:pt>
                <c:pt idx="9044">
                  <c:v>129.08999633789063</c:v>
                </c:pt>
                <c:pt idx="9045">
                  <c:v>129.55000305175781</c:v>
                </c:pt>
                <c:pt idx="9046">
                  <c:v>129.49000549316406</c:v>
                </c:pt>
                <c:pt idx="9047">
                  <c:v>129.58999633789063</c:v>
                </c:pt>
                <c:pt idx="9048">
                  <c:v>129.25</c:v>
                </c:pt>
                <c:pt idx="9049">
                  <c:v>129.24000549316406</c:v>
                </c:pt>
                <c:pt idx="9050">
                  <c:v>129.94000244140625</c:v>
                </c:pt>
                <c:pt idx="9051">
                  <c:v>129.32000732421875</c:v>
                </c:pt>
                <c:pt idx="9052">
                  <c:v>129.74000549316406</c:v>
                </c:pt>
                <c:pt idx="9053">
                  <c:v>129.22000122070313</c:v>
                </c:pt>
                <c:pt idx="9054">
                  <c:v>129.58999633789063</c:v>
                </c:pt>
                <c:pt idx="9055">
                  <c:v>129.16999816894531</c:v>
                </c:pt>
                <c:pt idx="9056">
                  <c:v>129.60000610351563</c:v>
                </c:pt>
                <c:pt idx="9057">
                  <c:v>129.57000732421875</c:v>
                </c:pt>
                <c:pt idx="9058">
                  <c:v>129.36000061035156</c:v>
                </c:pt>
                <c:pt idx="9059">
                  <c:v>129.46000671386719</c:v>
                </c:pt>
                <c:pt idx="9060">
                  <c:v>129.33999633789063</c:v>
                </c:pt>
                <c:pt idx="9061">
                  <c:v>129.57000732421875</c:v>
                </c:pt>
                <c:pt idx="9062">
                  <c:v>129.19000244140625</c:v>
                </c:pt>
                <c:pt idx="9063">
                  <c:v>129.6300048828125</c:v>
                </c:pt>
                <c:pt idx="9064">
                  <c:v>129.94999694824219</c:v>
                </c:pt>
                <c:pt idx="9065">
                  <c:v>129.33999633789063</c:v>
                </c:pt>
                <c:pt idx="9066">
                  <c:v>129.78999328613281</c:v>
                </c:pt>
                <c:pt idx="9067">
                  <c:v>129.30999755859375</c:v>
                </c:pt>
                <c:pt idx="9068">
                  <c:v>129.64999389648438</c:v>
                </c:pt>
                <c:pt idx="9069">
                  <c:v>129.30999755859375</c:v>
                </c:pt>
                <c:pt idx="9070">
                  <c:v>129.36000061035156</c:v>
                </c:pt>
                <c:pt idx="9071">
                  <c:v>129.71000671386719</c:v>
                </c:pt>
                <c:pt idx="9072">
                  <c:v>129.50999450683594</c:v>
                </c:pt>
                <c:pt idx="9073">
                  <c:v>129.66999816894531</c:v>
                </c:pt>
                <c:pt idx="9074">
                  <c:v>129.32000732421875</c:v>
                </c:pt>
                <c:pt idx="9075">
                  <c:v>129.75</c:v>
                </c:pt>
                <c:pt idx="9076">
                  <c:v>129.38999938964844</c:v>
                </c:pt>
                <c:pt idx="9077">
                  <c:v>129.91999816894531</c:v>
                </c:pt>
                <c:pt idx="9078">
                  <c:v>129.66999816894531</c:v>
                </c:pt>
                <c:pt idx="9079">
                  <c:v>129.25</c:v>
                </c:pt>
                <c:pt idx="9080">
                  <c:v>129.58000183105469</c:v>
                </c:pt>
                <c:pt idx="9081">
                  <c:v>129.35000610351563</c:v>
                </c:pt>
                <c:pt idx="9082">
                  <c:v>129.69999694824219</c:v>
                </c:pt>
                <c:pt idx="9083">
                  <c:v>129.30999755859375</c:v>
                </c:pt>
                <c:pt idx="9084">
                  <c:v>129.75999450683594</c:v>
                </c:pt>
                <c:pt idx="9085">
                  <c:v>129.10000610351563</c:v>
                </c:pt>
                <c:pt idx="9086">
                  <c:v>129.44000244140625</c:v>
                </c:pt>
                <c:pt idx="9087">
                  <c:v>130</c:v>
                </c:pt>
                <c:pt idx="9088">
                  <c:v>129.60000610351563</c:v>
                </c:pt>
                <c:pt idx="9089">
                  <c:v>129.80999755859375</c:v>
                </c:pt>
                <c:pt idx="9090">
                  <c:v>129.30999755859375</c:v>
                </c:pt>
                <c:pt idx="9091">
                  <c:v>129.96000671386719</c:v>
                </c:pt>
                <c:pt idx="9092">
                  <c:v>129.38999938964844</c:v>
                </c:pt>
                <c:pt idx="9093">
                  <c:v>129.17999267578125</c:v>
                </c:pt>
                <c:pt idx="9094">
                  <c:v>129.61000061035156</c:v>
                </c:pt>
                <c:pt idx="9095">
                  <c:v>129.3800048828125</c:v>
                </c:pt>
                <c:pt idx="9096">
                  <c:v>129.74000549316406</c:v>
                </c:pt>
                <c:pt idx="9097">
                  <c:v>129.35000610351563</c:v>
                </c:pt>
                <c:pt idx="9098">
                  <c:v>129.80000305175781</c:v>
                </c:pt>
                <c:pt idx="9099">
                  <c:v>129.30999755859375</c:v>
                </c:pt>
                <c:pt idx="9100">
                  <c:v>129.47999572753906</c:v>
                </c:pt>
                <c:pt idx="9101">
                  <c:v>129.67999267578125</c:v>
                </c:pt>
                <c:pt idx="9102">
                  <c:v>129.6199951171875</c:v>
                </c:pt>
                <c:pt idx="9103">
                  <c:v>129.83999633789063</c:v>
                </c:pt>
                <c:pt idx="9104">
                  <c:v>129.35000610351563</c:v>
                </c:pt>
                <c:pt idx="9105">
                  <c:v>129.8800048828125</c:v>
                </c:pt>
                <c:pt idx="9106">
                  <c:v>129.80999755859375</c:v>
                </c:pt>
                <c:pt idx="9107">
                  <c:v>129.58000183105469</c:v>
                </c:pt>
                <c:pt idx="9108">
                  <c:v>129.60000610351563</c:v>
                </c:pt>
                <c:pt idx="9109">
                  <c:v>129.36000061035156</c:v>
                </c:pt>
                <c:pt idx="9110">
                  <c:v>129.82000732421875</c:v>
                </c:pt>
                <c:pt idx="9111">
                  <c:v>129.24000549316406</c:v>
                </c:pt>
                <c:pt idx="9112">
                  <c:v>129.97000122070313</c:v>
                </c:pt>
                <c:pt idx="9113">
                  <c:v>129.88999938964844</c:v>
                </c:pt>
                <c:pt idx="9114">
                  <c:v>129.47000122070313</c:v>
                </c:pt>
                <c:pt idx="9115">
                  <c:v>129.6199951171875</c:v>
                </c:pt>
                <c:pt idx="9116">
                  <c:v>129.41000366210938</c:v>
                </c:pt>
                <c:pt idx="9117">
                  <c:v>129.72999572753906</c:v>
                </c:pt>
                <c:pt idx="9118">
                  <c:v>129.27000427246094</c:v>
                </c:pt>
                <c:pt idx="9119">
                  <c:v>129.75999450683594</c:v>
                </c:pt>
                <c:pt idx="9120">
                  <c:v>129.30000305175781</c:v>
                </c:pt>
                <c:pt idx="9121">
                  <c:v>129.33999633789063</c:v>
                </c:pt>
                <c:pt idx="9122">
                  <c:v>129.96000671386719</c:v>
                </c:pt>
                <c:pt idx="9123">
                  <c:v>129.5</c:v>
                </c:pt>
                <c:pt idx="9124">
                  <c:v>129.64999389648438</c:v>
                </c:pt>
                <c:pt idx="9125">
                  <c:v>129.46000671386719</c:v>
                </c:pt>
                <c:pt idx="9126">
                  <c:v>129.86000061035156</c:v>
                </c:pt>
                <c:pt idx="9127">
                  <c:v>129.50999450683594</c:v>
                </c:pt>
                <c:pt idx="9128">
                  <c:v>129.35000610351563</c:v>
                </c:pt>
                <c:pt idx="9129">
                  <c:v>129.82000732421875</c:v>
                </c:pt>
                <c:pt idx="9130">
                  <c:v>129.28999328613281</c:v>
                </c:pt>
                <c:pt idx="9131">
                  <c:v>129.69000244140625</c:v>
                </c:pt>
                <c:pt idx="9132">
                  <c:v>129.8800048828125</c:v>
                </c:pt>
                <c:pt idx="9133">
                  <c:v>129.69000244140625</c:v>
                </c:pt>
                <c:pt idx="9134">
                  <c:v>129.91000366210938</c:v>
                </c:pt>
                <c:pt idx="9135">
                  <c:v>129.75999450683594</c:v>
                </c:pt>
                <c:pt idx="9136">
                  <c:v>130.00999450683594</c:v>
                </c:pt>
                <c:pt idx="9137">
                  <c:v>129.47000122070313</c:v>
                </c:pt>
                <c:pt idx="9138">
                  <c:v>129.91000366210938</c:v>
                </c:pt>
                <c:pt idx="9139">
                  <c:v>129.85000610351563</c:v>
                </c:pt>
                <c:pt idx="9140">
                  <c:v>129.32000732421875</c:v>
                </c:pt>
                <c:pt idx="9141">
                  <c:v>129.83000183105469</c:v>
                </c:pt>
                <c:pt idx="9142">
                  <c:v>129.6199951171875</c:v>
                </c:pt>
                <c:pt idx="9143">
                  <c:v>129.58000183105469</c:v>
                </c:pt>
                <c:pt idx="9144">
                  <c:v>129.64999389648438</c:v>
                </c:pt>
                <c:pt idx="9145">
                  <c:v>129.44000244140625</c:v>
                </c:pt>
                <c:pt idx="9146">
                  <c:v>129.85000610351563</c:v>
                </c:pt>
                <c:pt idx="9147">
                  <c:v>129.49000549316406</c:v>
                </c:pt>
                <c:pt idx="9148">
                  <c:v>129.88999938964844</c:v>
                </c:pt>
                <c:pt idx="9149">
                  <c:v>129.49000549316406</c:v>
                </c:pt>
                <c:pt idx="9150">
                  <c:v>129.41000366210938</c:v>
                </c:pt>
                <c:pt idx="9151">
                  <c:v>129.86000061035156</c:v>
                </c:pt>
                <c:pt idx="9152">
                  <c:v>129.55000305175781</c:v>
                </c:pt>
                <c:pt idx="9153">
                  <c:v>129.77000427246094</c:v>
                </c:pt>
                <c:pt idx="9154">
                  <c:v>129.77000427246094</c:v>
                </c:pt>
                <c:pt idx="9155">
                  <c:v>129.64999389648438</c:v>
                </c:pt>
                <c:pt idx="9156">
                  <c:v>129.75</c:v>
                </c:pt>
                <c:pt idx="9157">
                  <c:v>129.80000305175781</c:v>
                </c:pt>
                <c:pt idx="9158">
                  <c:v>129.91999816894531</c:v>
                </c:pt>
                <c:pt idx="9159">
                  <c:v>129.44999694824219</c:v>
                </c:pt>
                <c:pt idx="9160">
                  <c:v>130</c:v>
                </c:pt>
                <c:pt idx="9161">
                  <c:v>129.39999389648438</c:v>
                </c:pt>
                <c:pt idx="9162">
                  <c:v>129.58000183105469</c:v>
                </c:pt>
                <c:pt idx="9163">
                  <c:v>130.30000305175781</c:v>
                </c:pt>
                <c:pt idx="9164">
                  <c:v>129.60000610351563</c:v>
                </c:pt>
                <c:pt idx="9165">
                  <c:v>130.19000244140625</c:v>
                </c:pt>
                <c:pt idx="9166">
                  <c:v>129.75999450683594</c:v>
                </c:pt>
                <c:pt idx="9167">
                  <c:v>129.6300048828125</c:v>
                </c:pt>
                <c:pt idx="9168">
                  <c:v>129.69999694824219</c:v>
                </c:pt>
                <c:pt idx="9169">
                  <c:v>129.52999877929688</c:v>
                </c:pt>
                <c:pt idx="9170">
                  <c:v>129.97999572753906</c:v>
                </c:pt>
                <c:pt idx="9171">
                  <c:v>129.6300048828125</c:v>
                </c:pt>
                <c:pt idx="9172">
                  <c:v>129.61000061035156</c:v>
                </c:pt>
                <c:pt idx="9173">
                  <c:v>130.08999633789063</c:v>
                </c:pt>
                <c:pt idx="9174">
                  <c:v>129.6300048828125</c:v>
                </c:pt>
                <c:pt idx="9175">
                  <c:v>129.99000549316406</c:v>
                </c:pt>
                <c:pt idx="9176">
                  <c:v>129.78999328613281</c:v>
                </c:pt>
                <c:pt idx="9177">
                  <c:v>129.77999877929688</c:v>
                </c:pt>
                <c:pt idx="9178">
                  <c:v>129.74000549316406</c:v>
                </c:pt>
                <c:pt idx="9179">
                  <c:v>129.50999450683594</c:v>
                </c:pt>
                <c:pt idx="9180">
                  <c:v>130.02999877929688</c:v>
                </c:pt>
                <c:pt idx="9181">
                  <c:v>129.42999267578125</c:v>
                </c:pt>
                <c:pt idx="9182">
                  <c:v>129.97999572753906</c:v>
                </c:pt>
                <c:pt idx="9183">
                  <c:v>129.50999450683594</c:v>
                </c:pt>
                <c:pt idx="9184">
                  <c:v>129.69999694824219</c:v>
                </c:pt>
                <c:pt idx="9185">
                  <c:v>129.80000305175781</c:v>
                </c:pt>
                <c:pt idx="9186">
                  <c:v>129.46000671386719</c:v>
                </c:pt>
                <c:pt idx="9187">
                  <c:v>129.78999328613281</c:v>
                </c:pt>
                <c:pt idx="9188">
                  <c:v>129.5</c:v>
                </c:pt>
                <c:pt idx="9189">
                  <c:v>129.88999938964844</c:v>
                </c:pt>
                <c:pt idx="9190">
                  <c:v>129.89999389648438</c:v>
                </c:pt>
                <c:pt idx="9191">
                  <c:v>129.35000610351563</c:v>
                </c:pt>
                <c:pt idx="9192">
                  <c:v>130.07000732421875</c:v>
                </c:pt>
                <c:pt idx="9193">
                  <c:v>129.67999267578125</c:v>
                </c:pt>
                <c:pt idx="9194">
                  <c:v>129.44000244140625</c:v>
                </c:pt>
                <c:pt idx="9195">
                  <c:v>129.58000183105469</c:v>
                </c:pt>
                <c:pt idx="9196">
                  <c:v>129.75999450683594</c:v>
                </c:pt>
                <c:pt idx="9197">
                  <c:v>129.58999633789063</c:v>
                </c:pt>
                <c:pt idx="9198">
                  <c:v>129.53999328613281</c:v>
                </c:pt>
                <c:pt idx="9199">
                  <c:v>129.94999694824219</c:v>
                </c:pt>
                <c:pt idx="9200">
                  <c:v>129.39999389648438</c:v>
                </c:pt>
                <c:pt idx="9201">
                  <c:v>129.99000549316406</c:v>
                </c:pt>
                <c:pt idx="9202">
                  <c:v>130.07000732421875</c:v>
                </c:pt>
                <c:pt idx="9203">
                  <c:v>129.92999267578125</c:v>
                </c:pt>
                <c:pt idx="9204">
                  <c:v>129.8699951171875</c:v>
                </c:pt>
                <c:pt idx="9205">
                  <c:v>129.60000610351563</c:v>
                </c:pt>
                <c:pt idx="9206">
                  <c:v>130.32000732421875</c:v>
                </c:pt>
                <c:pt idx="9207">
                  <c:v>129.64999389648438</c:v>
                </c:pt>
                <c:pt idx="9208">
                  <c:v>129.57000732421875</c:v>
                </c:pt>
                <c:pt idx="9209">
                  <c:v>129.77000427246094</c:v>
                </c:pt>
                <c:pt idx="9210">
                  <c:v>129.75</c:v>
                </c:pt>
                <c:pt idx="9211">
                  <c:v>130.00999450683594</c:v>
                </c:pt>
                <c:pt idx="9212">
                  <c:v>129.44999694824219</c:v>
                </c:pt>
                <c:pt idx="9213">
                  <c:v>130</c:v>
                </c:pt>
                <c:pt idx="9214">
                  <c:v>129.46000671386719</c:v>
                </c:pt>
                <c:pt idx="9215">
                  <c:v>130.08999633789063</c:v>
                </c:pt>
                <c:pt idx="9216">
                  <c:v>129.82000732421875</c:v>
                </c:pt>
                <c:pt idx="9217">
                  <c:v>129.94000244140625</c:v>
                </c:pt>
                <c:pt idx="9218">
                  <c:v>129.74000549316406</c:v>
                </c:pt>
                <c:pt idx="9219">
                  <c:v>129.71000671386719</c:v>
                </c:pt>
                <c:pt idx="9220">
                  <c:v>130.07000732421875</c:v>
                </c:pt>
                <c:pt idx="9221">
                  <c:v>129.72999572753906</c:v>
                </c:pt>
                <c:pt idx="9222">
                  <c:v>129.82000732421875</c:v>
                </c:pt>
                <c:pt idx="9223">
                  <c:v>129.80000305175781</c:v>
                </c:pt>
                <c:pt idx="9224">
                  <c:v>130.02999877929688</c:v>
                </c:pt>
                <c:pt idx="9225">
                  <c:v>129.88999938964844</c:v>
                </c:pt>
                <c:pt idx="9226">
                  <c:v>129.6199951171875</c:v>
                </c:pt>
                <c:pt idx="9227">
                  <c:v>130.13999938964844</c:v>
                </c:pt>
                <c:pt idx="9228">
                  <c:v>129.75999450683594</c:v>
                </c:pt>
                <c:pt idx="9229">
                  <c:v>129.94000244140625</c:v>
                </c:pt>
                <c:pt idx="9230">
                  <c:v>129.77999877929688</c:v>
                </c:pt>
                <c:pt idx="9231">
                  <c:v>130.02000427246094</c:v>
                </c:pt>
                <c:pt idx="9232">
                  <c:v>130.19000244140625</c:v>
                </c:pt>
                <c:pt idx="9233">
                  <c:v>130.13999938964844</c:v>
                </c:pt>
                <c:pt idx="9234">
                  <c:v>130.1199951171875</c:v>
                </c:pt>
                <c:pt idx="9235">
                  <c:v>129.99000549316406</c:v>
                </c:pt>
                <c:pt idx="9236">
                  <c:v>129.80999755859375</c:v>
                </c:pt>
                <c:pt idx="9237">
                  <c:v>130.3800048828125</c:v>
                </c:pt>
                <c:pt idx="9238">
                  <c:v>129.66000366210938</c:v>
                </c:pt>
                <c:pt idx="9239">
                  <c:v>129.80999755859375</c:v>
                </c:pt>
                <c:pt idx="9240">
                  <c:v>129.96000671386719</c:v>
                </c:pt>
                <c:pt idx="9241">
                  <c:v>130.10000610351563</c:v>
                </c:pt>
                <c:pt idx="9242">
                  <c:v>130.24000549316406</c:v>
                </c:pt>
                <c:pt idx="9243">
                  <c:v>129.69000244140625</c:v>
                </c:pt>
                <c:pt idx="9244">
                  <c:v>130.21000671386719</c:v>
                </c:pt>
                <c:pt idx="9245">
                  <c:v>129.89999389648438</c:v>
                </c:pt>
                <c:pt idx="9246">
                  <c:v>130.35000610351563</c:v>
                </c:pt>
                <c:pt idx="9247">
                  <c:v>129.99000549316406</c:v>
                </c:pt>
                <c:pt idx="9248">
                  <c:v>130.25</c:v>
                </c:pt>
                <c:pt idx="9249">
                  <c:v>129.83000183105469</c:v>
                </c:pt>
                <c:pt idx="9250">
                  <c:v>129.8699951171875</c:v>
                </c:pt>
                <c:pt idx="9251">
                  <c:v>130.17999267578125</c:v>
                </c:pt>
                <c:pt idx="9252">
                  <c:v>129.83999633789063</c:v>
                </c:pt>
                <c:pt idx="9253">
                  <c:v>130.05000305175781</c:v>
                </c:pt>
                <c:pt idx="9254">
                  <c:v>129.89999389648438</c:v>
                </c:pt>
                <c:pt idx="9255">
                  <c:v>130.27000427246094</c:v>
                </c:pt>
                <c:pt idx="9256">
                  <c:v>129.78999328613281</c:v>
                </c:pt>
                <c:pt idx="9257">
                  <c:v>130.33000183105469</c:v>
                </c:pt>
                <c:pt idx="9258">
                  <c:v>130.28999328613281</c:v>
                </c:pt>
                <c:pt idx="9259">
                  <c:v>130.16000366210938</c:v>
                </c:pt>
                <c:pt idx="9260">
                  <c:v>130.02999877929688</c:v>
                </c:pt>
                <c:pt idx="9261">
                  <c:v>129.80999755859375</c:v>
                </c:pt>
                <c:pt idx="9262">
                  <c:v>130.52000427246094</c:v>
                </c:pt>
                <c:pt idx="9263">
                  <c:v>130.02999877929688</c:v>
                </c:pt>
                <c:pt idx="9264">
                  <c:v>130.10000610351563</c:v>
                </c:pt>
                <c:pt idx="9265">
                  <c:v>129.94999694824219</c:v>
                </c:pt>
                <c:pt idx="9266">
                  <c:v>130.36000061035156</c:v>
                </c:pt>
                <c:pt idx="9267">
                  <c:v>130.41000366210938</c:v>
                </c:pt>
                <c:pt idx="9268">
                  <c:v>129.69999694824219</c:v>
                </c:pt>
                <c:pt idx="9269">
                  <c:v>130.30000305175781</c:v>
                </c:pt>
                <c:pt idx="9270">
                  <c:v>129.75</c:v>
                </c:pt>
                <c:pt idx="9271">
                  <c:v>130.27999877929688</c:v>
                </c:pt>
                <c:pt idx="9272">
                  <c:v>130.02000427246094</c:v>
                </c:pt>
                <c:pt idx="9273">
                  <c:v>130.32000732421875</c:v>
                </c:pt>
                <c:pt idx="9274">
                  <c:v>129.80999755859375</c:v>
                </c:pt>
                <c:pt idx="9275">
                  <c:v>130.44000244140625</c:v>
                </c:pt>
                <c:pt idx="9276">
                  <c:v>130.66999816894531</c:v>
                </c:pt>
                <c:pt idx="9277">
                  <c:v>130.19999694824219</c:v>
                </c:pt>
                <c:pt idx="9278">
                  <c:v>130.24000549316406</c:v>
                </c:pt>
                <c:pt idx="9279">
                  <c:v>129.99000549316406</c:v>
                </c:pt>
                <c:pt idx="9280">
                  <c:v>130.47000122070313</c:v>
                </c:pt>
                <c:pt idx="9281">
                  <c:v>129.94999694824219</c:v>
                </c:pt>
                <c:pt idx="9282">
                  <c:v>129.75999450683594</c:v>
                </c:pt>
                <c:pt idx="9283">
                  <c:v>130.25</c:v>
                </c:pt>
                <c:pt idx="9284">
                  <c:v>130.1199951171875</c:v>
                </c:pt>
                <c:pt idx="9285">
                  <c:v>130.33000183105469</c:v>
                </c:pt>
                <c:pt idx="9286">
                  <c:v>129.96000671386719</c:v>
                </c:pt>
                <c:pt idx="9287">
                  <c:v>130.35000610351563</c:v>
                </c:pt>
                <c:pt idx="9288">
                  <c:v>129.89999389648438</c:v>
                </c:pt>
                <c:pt idx="9289">
                  <c:v>129.92999267578125</c:v>
                </c:pt>
                <c:pt idx="9290">
                  <c:v>130.11000061035156</c:v>
                </c:pt>
                <c:pt idx="9291">
                  <c:v>129.83000183105469</c:v>
                </c:pt>
                <c:pt idx="9292">
                  <c:v>130</c:v>
                </c:pt>
                <c:pt idx="9293">
                  <c:v>129.75</c:v>
                </c:pt>
                <c:pt idx="9294">
                  <c:v>130.25999450683594</c:v>
                </c:pt>
                <c:pt idx="9295">
                  <c:v>129.75999450683594</c:v>
                </c:pt>
                <c:pt idx="9296">
                  <c:v>129.8800048828125</c:v>
                </c:pt>
                <c:pt idx="9297">
                  <c:v>130.47000122070313</c:v>
                </c:pt>
                <c:pt idx="9298">
                  <c:v>129.72999572753906</c:v>
                </c:pt>
                <c:pt idx="9299">
                  <c:v>129.89999389648438</c:v>
                </c:pt>
                <c:pt idx="9300">
                  <c:v>129.75</c:v>
                </c:pt>
                <c:pt idx="9301">
                  <c:v>130.10000610351563</c:v>
                </c:pt>
                <c:pt idx="9302">
                  <c:v>129.66999816894531</c:v>
                </c:pt>
                <c:pt idx="9303">
                  <c:v>129.66000366210938</c:v>
                </c:pt>
                <c:pt idx="9304">
                  <c:v>130.17999267578125</c:v>
                </c:pt>
                <c:pt idx="9305">
                  <c:v>129.60000610351563</c:v>
                </c:pt>
                <c:pt idx="9306">
                  <c:v>130.08999633789063</c:v>
                </c:pt>
                <c:pt idx="9307">
                  <c:v>130.21000671386719</c:v>
                </c:pt>
                <c:pt idx="9308">
                  <c:v>130.11000061035156</c:v>
                </c:pt>
                <c:pt idx="9309">
                  <c:v>130.33999633789063</c:v>
                </c:pt>
                <c:pt idx="9310">
                  <c:v>129.77000427246094</c:v>
                </c:pt>
                <c:pt idx="9311">
                  <c:v>130.38999938964844</c:v>
                </c:pt>
                <c:pt idx="9312">
                  <c:v>130.13999938964844</c:v>
                </c:pt>
                <c:pt idx="9313">
                  <c:v>129.61000061035156</c:v>
                </c:pt>
                <c:pt idx="9314">
                  <c:v>130.24000549316406</c:v>
                </c:pt>
                <c:pt idx="9315">
                  <c:v>129.77000427246094</c:v>
                </c:pt>
                <c:pt idx="9316">
                  <c:v>130.22999572753906</c:v>
                </c:pt>
                <c:pt idx="9317">
                  <c:v>130.14999389648438</c:v>
                </c:pt>
                <c:pt idx="9318">
                  <c:v>130.25999450683594</c:v>
                </c:pt>
                <c:pt idx="9319">
                  <c:v>130</c:v>
                </c:pt>
                <c:pt idx="9320">
                  <c:v>129.83999633789063</c:v>
                </c:pt>
                <c:pt idx="9321">
                  <c:v>130.36000061035156</c:v>
                </c:pt>
                <c:pt idx="9322">
                  <c:v>129.88999938964844</c:v>
                </c:pt>
                <c:pt idx="9323">
                  <c:v>129.91999816894531</c:v>
                </c:pt>
                <c:pt idx="9324">
                  <c:v>130.35000610351563</c:v>
                </c:pt>
                <c:pt idx="9325">
                  <c:v>130</c:v>
                </c:pt>
                <c:pt idx="9326">
                  <c:v>130.41000366210938</c:v>
                </c:pt>
                <c:pt idx="9327">
                  <c:v>130.3800048828125</c:v>
                </c:pt>
                <c:pt idx="9328">
                  <c:v>130.22000122070313</c:v>
                </c:pt>
                <c:pt idx="9329">
                  <c:v>130.00999450683594</c:v>
                </c:pt>
                <c:pt idx="9330">
                  <c:v>130.00999450683594</c:v>
                </c:pt>
                <c:pt idx="9331">
                  <c:v>130.33999633789063</c:v>
                </c:pt>
                <c:pt idx="9332">
                  <c:v>129.96000671386719</c:v>
                </c:pt>
                <c:pt idx="9333">
                  <c:v>130.42999267578125</c:v>
                </c:pt>
                <c:pt idx="9334">
                  <c:v>130.39999389648438</c:v>
                </c:pt>
                <c:pt idx="9335">
                  <c:v>129.89999389648438</c:v>
                </c:pt>
                <c:pt idx="9336">
                  <c:v>130.55999755859375</c:v>
                </c:pt>
                <c:pt idx="9337">
                  <c:v>129.96000671386719</c:v>
                </c:pt>
                <c:pt idx="9338">
                  <c:v>129.72000122070313</c:v>
                </c:pt>
                <c:pt idx="9339">
                  <c:v>130.17999267578125</c:v>
                </c:pt>
                <c:pt idx="9340">
                  <c:v>129.78999328613281</c:v>
                </c:pt>
                <c:pt idx="9341">
                  <c:v>130.22999572753906</c:v>
                </c:pt>
                <c:pt idx="9342">
                  <c:v>130.30000305175781</c:v>
                </c:pt>
                <c:pt idx="9343">
                  <c:v>130.28999328613281</c:v>
                </c:pt>
                <c:pt idx="9344">
                  <c:v>130.52000427246094</c:v>
                </c:pt>
                <c:pt idx="9345">
                  <c:v>130.27000427246094</c:v>
                </c:pt>
                <c:pt idx="9346">
                  <c:v>130.30000305175781</c:v>
                </c:pt>
                <c:pt idx="9347">
                  <c:v>130.24000549316406</c:v>
                </c:pt>
                <c:pt idx="9348">
                  <c:v>130.52000427246094</c:v>
                </c:pt>
                <c:pt idx="9349">
                  <c:v>130.08999633789063</c:v>
                </c:pt>
                <c:pt idx="9350">
                  <c:v>130.52999877929688</c:v>
                </c:pt>
                <c:pt idx="9351">
                  <c:v>130.53999328613281</c:v>
                </c:pt>
                <c:pt idx="9352">
                  <c:v>129.91999816894531</c:v>
                </c:pt>
                <c:pt idx="9353">
                  <c:v>130.55000305175781</c:v>
                </c:pt>
                <c:pt idx="9354">
                  <c:v>130.16999816894531</c:v>
                </c:pt>
                <c:pt idx="9355">
                  <c:v>130.52000427246094</c:v>
                </c:pt>
                <c:pt idx="9356">
                  <c:v>130.27000427246094</c:v>
                </c:pt>
                <c:pt idx="9357">
                  <c:v>130.25</c:v>
                </c:pt>
                <c:pt idx="9358">
                  <c:v>130.19000244140625</c:v>
                </c:pt>
                <c:pt idx="9359">
                  <c:v>130.13999938964844</c:v>
                </c:pt>
                <c:pt idx="9360">
                  <c:v>130.46000671386719</c:v>
                </c:pt>
                <c:pt idx="9361">
                  <c:v>130.08999633789063</c:v>
                </c:pt>
                <c:pt idx="9362">
                  <c:v>130.52000427246094</c:v>
                </c:pt>
                <c:pt idx="9363">
                  <c:v>130.52999877929688</c:v>
                </c:pt>
                <c:pt idx="9364">
                  <c:v>130.1300048828125</c:v>
                </c:pt>
                <c:pt idx="9365">
                  <c:v>130.83000183105469</c:v>
                </c:pt>
                <c:pt idx="9366">
                  <c:v>130.55999755859375</c:v>
                </c:pt>
                <c:pt idx="9367">
                  <c:v>130.1199951171875</c:v>
                </c:pt>
                <c:pt idx="9368">
                  <c:v>130.38999938964844</c:v>
                </c:pt>
                <c:pt idx="9369">
                  <c:v>130.08000183105469</c:v>
                </c:pt>
                <c:pt idx="9370">
                  <c:v>130.52000427246094</c:v>
                </c:pt>
                <c:pt idx="9371">
                  <c:v>130.05999755859375</c:v>
                </c:pt>
                <c:pt idx="9372">
                  <c:v>130.05000305175781</c:v>
                </c:pt>
                <c:pt idx="9373">
                  <c:v>130.77999877929688</c:v>
                </c:pt>
                <c:pt idx="9374">
                  <c:v>130.21000671386719</c:v>
                </c:pt>
                <c:pt idx="9375">
                  <c:v>130.44000244140625</c:v>
                </c:pt>
                <c:pt idx="9376">
                  <c:v>130.22999572753906</c:v>
                </c:pt>
                <c:pt idx="9377">
                  <c:v>130.41999816894531</c:v>
                </c:pt>
                <c:pt idx="9378">
                  <c:v>130.46000671386719</c:v>
                </c:pt>
                <c:pt idx="9379">
                  <c:v>129.82000732421875</c:v>
                </c:pt>
                <c:pt idx="9380">
                  <c:v>130.50999450683594</c:v>
                </c:pt>
                <c:pt idx="9381">
                  <c:v>130.80000305175781</c:v>
                </c:pt>
                <c:pt idx="9382">
                  <c:v>130.30000305175781</c:v>
                </c:pt>
                <c:pt idx="9383">
                  <c:v>130.72000122070313</c:v>
                </c:pt>
                <c:pt idx="9384">
                  <c:v>130.3699951171875</c:v>
                </c:pt>
                <c:pt idx="9385">
                  <c:v>130.6199951171875</c:v>
                </c:pt>
                <c:pt idx="9386">
                  <c:v>130.14999389648438</c:v>
                </c:pt>
                <c:pt idx="9387">
                  <c:v>130.61000061035156</c:v>
                </c:pt>
                <c:pt idx="9388">
                  <c:v>130.14999389648438</c:v>
                </c:pt>
                <c:pt idx="9389">
                  <c:v>129.96000671386719</c:v>
                </c:pt>
                <c:pt idx="9390">
                  <c:v>130.49000549316406</c:v>
                </c:pt>
                <c:pt idx="9391">
                  <c:v>130.02999877929688</c:v>
                </c:pt>
                <c:pt idx="9392">
                  <c:v>130.42999267578125</c:v>
                </c:pt>
                <c:pt idx="9393">
                  <c:v>130.24000549316406</c:v>
                </c:pt>
                <c:pt idx="9394">
                  <c:v>130.66999816894531</c:v>
                </c:pt>
                <c:pt idx="9395">
                  <c:v>130.27000427246094</c:v>
                </c:pt>
                <c:pt idx="9396">
                  <c:v>130.25</c:v>
                </c:pt>
                <c:pt idx="9397">
                  <c:v>130.58000183105469</c:v>
                </c:pt>
                <c:pt idx="9398">
                  <c:v>130.19999694824219</c:v>
                </c:pt>
                <c:pt idx="9399">
                  <c:v>130.35000610351563</c:v>
                </c:pt>
                <c:pt idx="9400">
                  <c:v>130.3800048828125</c:v>
                </c:pt>
                <c:pt idx="9401">
                  <c:v>130.52999877929688</c:v>
                </c:pt>
                <c:pt idx="9402">
                  <c:v>130.66999816894531</c:v>
                </c:pt>
                <c:pt idx="9403">
                  <c:v>130.30000305175781</c:v>
                </c:pt>
                <c:pt idx="9404">
                  <c:v>130.74000549316406</c:v>
                </c:pt>
                <c:pt idx="9405">
                  <c:v>130.21000671386719</c:v>
                </c:pt>
                <c:pt idx="9406">
                  <c:v>130.52000427246094</c:v>
                </c:pt>
                <c:pt idx="9407">
                  <c:v>130.3800048828125</c:v>
                </c:pt>
                <c:pt idx="9408">
                  <c:v>130.47000122070313</c:v>
                </c:pt>
                <c:pt idx="9409">
                  <c:v>130.66000366210938</c:v>
                </c:pt>
                <c:pt idx="9410">
                  <c:v>130.16999816894531</c:v>
                </c:pt>
                <c:pt idx="9411">
                  <c:v>130.72999572753906</c:v>
                </c:pt>
                <c:pt idx="9412">
                  <c:v>130.55000305175781</c:v>
                </c:pt>
                <c:pt idx="9413">
                  <c:v>130.50999450683594</c:v>
                </c:pt>
                <c:pt idx="9414">
                  <c:v>130.55000305175781</c:v>
                </c:pt>
                <c:pt idx="9415">
                  <c:v>130.63999938964844</c:v>
                </c:pt>
                <c:pt idx="9416">
                  <c:v>130.88999938964844</c:v>
                </c:pt>
                <c:pt idx="9417">
                  <c:v>130.16000366210938</c:v>
                </c:pt>
                <c:pt idx="9418">
                  <c:v>130.96000671386719</c:v>
                </c:pt>
                <c:pt idx="9419">
                  <c:v>130.33999633789063</c:v>
                </c:pt>
                <c:pt idx="9420">
                  <c:v>130.46000671386719</c:v>
                </c:pt>
                <c:pt idx="9421">
                  <c:v>130.50999450683594</c:v>
                </c:pt>
                <c:pt idx="9422">
                  <c:v>130.67999267578125</c:v>
                </c:pt>
                <c:pt idx="9423">
                  <c:v>130.77000427246094</c:v>
                </c:pt>
                <c:pt idx="9424">
                  <c:v>130.08000183105469</c:v>
                </c:pt>
                <c:pt idx="9425">
                  <c:v>130.71000671386719</c:v>
                </c:pt>
                <c:pt idx="9426">
                  <c:v>130.72000122070313</c:v>
                </c:pt>
                <c:pt idx="9427">
                  <c:v>130.58999633789063</c:v>
                </c:pt>
                <c:pt idx="9428">
                  <c:v>130.50999450683594</c:v>
                </c:pt>
                <c:pt idx="9429">
                  <c:v>130.27000427246094</c:v>
                </c:pt>
                <c:pt idx="9430">
                  <c:v>130.99000549316406</c:v>
                </c:pt>
                <c:pt idx="9431">
                  <c:v>130.3800048828125</c:v>
                </c:pt>
                <c:pt idx="9432">
                  <c:v>130.8699951171875</c:v>
                </c:pt>
                <c:pt idx="9433">
                  <c:v>130.57000732421875</c:v>
                </c:pt>
                <c:pt idx="9434">
                  <c:v>130.66000366210938</c:v>
                </c:pt>
                <c:pt idx="9435">
                  <c:v>130.52999877929688</c:v>
                </c:pt>
                <c:pt idx="9436">
                  <c:v>130.78999328613281</c:v>
                </c:pt>
                <c:pt idx="9437">
                  <c:v>130.82000732421875</c:v>
                </c:pt>
                <c:pt idx="9438">
                  <c:v>130.08999633789063</c:v>
                </c:pt>
                <c:pt idx="9439">
                  <c:v>130.80999755859375</c:v>
                </c:pt>
                <c:pt idx="9440">
                  <c:v>130.75999450683594</c:v>
                </c:pt>
                <c:pt idx="9441">
                  <c:v>130.69000244140625</c:v>
                </c:pt>
                <c:pt idx="9442">
                  <c:v>130.47000122070313</c:v>
                </c:pt>
                <c:pt idx="9443">
                  <c:v>130.80000305175781</c:v>
                </c:pt>
                <c:pt idx="9444">
                  <c:v>130.78999328613281</c:v>
                </c:pt>
                <c:pt idx="9445">
                  <c:v>131.11000061035156</c:v>
                </c:pt>
                <c:pt idx="9446">
                  <c:v>130.33000183105469</c:v>
                </c:pt>
                <c:pt idx="9447">
                  <c:v>131.11000061035156</c:v>
                </c:pt>
                <c:pt idx="9448">
                  <c:v>130.46000671386719</c:v>
                </c:pt>
                <c:pt idx="9449">
                  <c:v>130.55999755859375</c:v>
                </c:pt>
                <c:pt idx="9450">
                  <c:v>130.52000427246094</c:v>
                </c:pt>
                <c:pt idx="9451">
                  <c:v>130.75</c:v>
                </c:pt>
                <c:pt idx="9452">
                  <c:v>130.83999633789063</c:v>
                </c:pt>
                <c:pt idx="9453">
                  <c:v>130.19999694824219</c:v>
                </c:pt>
                <c:pt idx="9454">
                  <c:v>130.72000122070313</c:v>
                </c:pt>
                <c:pt idx="9455">
                  <c:v>130.1300048828125</c:v>
                </c:pt>
                <c:pt idx="9456">
                  <c:v>130.58000183105469</c:v>
                </c:pt>
                <c:pt idx="9457">
                  <c:v>130.44000244140625</c:v>
                </c:pt>
                <c:pt idx="9458">
                  <c:v>130.80000305175781</c:v>
                </c:pt>
                <c:pt idx="9459">
                  <c:v>131.05000305175781</c:v>
                </c:pt>
                <c:pt idx="9460">
                  <c:v>130.33999633789063</c:v>
                </c:pt>
                <c:pt idx="9461">
                  <c:v>130.69999694824219</c:v>
                </c:pt>
                <c:pt idx="9462">
                  <c:v>130.46000671386719</c:v>
                </c:pt>
                <c:pt idx="9463">
                  <c:v>130.6199951171875</c:v>
                </c:pt>
                <c:pt idx="9464">
                  <c:v>130.44999694824219</c:v>
                </c:pt>
                <c:pt idx="9465">
                  <c:v>130.78999328613281</c:v>
                </c:pt>
                <c:pt idx="9466">
                  <c:v>130.82000732421875</c:v>
                </c:pt>
                <c:pt idx="9467">
                  <c:v>130.33999633789063</c:v>
                </c:pt>
                <c:pt idx="9468">
                  <c:v>130.80999755859375</c:v>
                </c:pt>
                <c:pt idx="9469">
                  <c:v>130.71000671386719</c:v>
                </c:pt>
                <c:pt idx="9470">
                  <c:v>130.75999450683594</c:v>
                </c:pt>
                <c:pt idx="9471">
                  <c:v>130.72999572753906</c:v>
                </c:pt>
                <c:pt idx="9472">
                  <c:v>130.91000366210938</c:v>
                </c:pt>
                <c:pt idx="9473">
                  <c:v>130.41999816894531</c:v>
                </c:pt>
                <c:pt idx="9474">
                  <c:v>130.97000122070313</c:v>
                </c:pt>
                <c:pt idx="9475">
                  <c:v>130.47999572753906</c:v>
                </c:pt>
                <c:pt idx="9476">
                  <c:v>130.49000549316406</c:v>
                </c:pt>
                <c:pt idx="9477">
                  <c:v>130.63999938964844</c:v>
                </c:pt>
                <c:pt idx="9478">
                  <c:v>130.69000244140625</c:v>
                </c:pt>
                <c:pt idx="9479">
                  <c:v>130.80999755859375</c:v>
                </c:pt>
                <c:pt idx="9480">
                  <c:v>130.32000732421875</c:v>
                </c:pt>
                <c:pt idx="9481">
                  <c:v>130.94000244140625</c:v>
                </c:pt>
                <c:pt idx="9482">
                  <c:v>131.03999328613281</c:v>
                </c:pt>
                <c:pt idx="9483">
                  <c:v>130.57000732421875</c:v>
                </c:pt>
                <c:pt idx="9484">
                  <c:v>130.85000610351563</c:v>
                </c:pt>
                <c:pt idx="9485">
                  <c:v>130.6300048828125</c:v>
                </c:pt>
                <c:pt idx="9486">
                  <c:v>130.97999572753906</c:v>
                </c:pt>
                <c:pt idx="9487">
                  <c:v>130.39999389648438</c:v>
                </c:pt>
                <c:pt idx="9488">
                  <c:v>130.97999572753906</c:v>
                </c:pt>
                <c:pt idx="9489">
                  <c:v>130.44000244140625</c:v>
                </c:pt>
                <c:pt idx="9490">
                  <c:v>130.47000122070313</c:v>
                </c:pt>
                <c:pt idx="9491">
                  <c:v>130.77000427246094</c:v>
                </c:pt>
                <c:pt idx="9492">
                  <c:v>130.33000183105469</c:v>
                </c:pt>
                <c:pt idx="9493">
                  <c:v>130.75</c:v>
                </c:pt>
                <c:pt idx="9494">
                  <c:v>130.61000061035156</c:v>
                </c:pt>
                <c:pt idx="9495">
                  <c:v>130.86000061035156</c:v>
                </c:pt>
                <c:pt idx="9496">
                  <c:v>131.25</c:v>
                </c:pt>
                <c:pt idx="9497">
                  <c:v>130.60000610351563</c:v>
                </c:pt>
                <c:pt idx="9498">
                  <c:v>130.91000366210938</c:v>
                </c:pt>
                <c:pt idx="9499">
                  <c:v>130.69000244140625</c:v>
                </c:pt>
                <c:pt idx="9500">
                  <c:v>131.02999877929688</c:v>
                </c:pt>
                <c:pt idx="9501">
                  <c:v>130.69000244140625</c:v>
                </c:pt>
                <c:pt idx="9502">
                  <c:v>130.83999633789063</c:v>
                </c:pt>
                <c:pt idx="9503">
                  <c:v>130.61000061035156</c:v>
                </c:pt>
                <c:pt idx="9504">
                  <c:v>130.41000366210938</c:v>
                </c:pt>
                <c:pt idx="9505">
                  <c:v>130.8800048828125</c:v>
                </c:pt>
                <c:pt idx="9506">
                  <c:v>130.52999877929688</c:v>
                </c:pt>
                <c:pt idx="9507">
                  <c:v>130.99000549316406</c:v>
                </c:pt>
                <c:pt idx="9508">
                  <c:v>130.55000305175781</c:v>
                </c:pt>
                <c:pt idx="9509">
                  <c:v>130.6300048828125</c:v>
                </c:pt>
                <c:pt idx="9510">
                  <c:v>131.30999755859375</c:v>
                </c:pt>
                <c:pt idx="9511">
                  <c:v>130.55999755859375</c:v>
                </c:pt>
                <c:pt idx="9512">
                  <c:v>130.94999694824219</c:v>
                </c:pt>
                <c:pt idx="9513">
                  <c:v>130.80999755859375</c:v>
                </c:pt>
                <c:pt idx="9514">
                  <c:v>130.74000549316406</c:v>
                </c:pt>
                <c:pt idx="9515">
                  <c:v>130.66000366210938</c:v>
                </c:pt>
                <c:pt idx="9516">
                  <c:v>130.75</c:v>
                </c:pt>
                <c:pt idx="9517">
                  <c:v>130.91000366210938</c:v>
                </c:pt>
                <c:pt idx="9518">
                  <c:v>130.55000305175781</c:v>
                </c:pt>
                <c:pt idx="9519">
                  <c:v>130.94000244140625</c:v>
                </c:pt>
                <c:pt idx="9520">
                  <c:v>130.97000122070313</c:v>
                </c:pt>
                <c:pt idx="9521">
                  <c:v>130.52000427246094</c:v>
                </c:pt>
                <c:pt idx="9522">
                  <c:v>131.05000305175781</c:v>
                </c:pt>
                <c:pt idx="9523">
                  <c:v>130.94000244140625</c:v>
                </c:pt>
                <c:pt idx="9524">
                  <c:v>130.55000305175781</c:v>
                </c:pt>
                <c:pt idx="9525">
                  <c:v>131.02999877929688</c:v>
                </c:pt>
                <c:pt idx="9526">
                  <c:v>130.86000061035156</c:v>
                </c:pt>
                <c:pt idx="9527">
                  <c:v>131.28999328613281</c:v>
                </c:pt>
                <c:pt idx="9528">
                  <c:v>130.89999389648438</c:v>
                </c:pt>
                <c:pt idx="9529">
                  <c:v>130.61000061035156</c:v>
                </c:pt>
                <c:pt idx="9530">
                  <c:v>130.86000061035156</c:v>
                </c:pt>
                <c:pt idx="9531">
                  <c:v>130.58000183105469</c:v>
                </c:pt>
                <c:pt idx="9532">
                  <c:v>130.94999694824219</c:v>
                </c:pt>
                <c:pt idx="9533">
                  <c:v>130.8800048828125</c:v>
                </c:pt>
                <c:pt idx="9534">
                  <c:v>130.8800048828125</c:v>
                </c:pt>
                <c:pt idx="9535">
                  <c:v>131.02999877929688</c:v>
                </c:pt>
                <c:pt idx="9536">
                  <c:v>130.91999816894531</c:v>
                </c:pt>
                <c:pt idx="9537">
                  <c:v>131.08000183105469</c:v>
                </c:pt>
                <c:pt idx="9538">
                  <c:v>130.5</c:v>
                </c:pt>
                <c:pt idx="9539">
                  <c:v>131.11000061035156</c:v>
                </c:pt>
                <c:pt idx="9540">
                  <c:v>131.00999450683594</c:v>
                </c:pt>
                <c:pt idx="9541">
                  <c:v>130.33000183105469</c:v>
                </c:pt>
                <c:pt idx="9542">
                  <c:v>130.97000122070313</c:v>
                </c:pt>
                <c:pt idx="9543">
                  <c:v>131.10000610351563</c:v>
                </c:pt>
                <c:pt idx="9544">
                  <c:v>130.69000244140625</c:v>
                </c:pt>
                <c:pt idx="9545">
                  <c:v>130.83999633789063</c:v>
                </c:pt>
                <c:pt idx="9546">
                  <c:v>130.74000549316406</c:v>
                </c:pt>
                <c:pt idx="9547">
                  <c:v>130.55999755859375</c:v>
                </c:pt>
                <c:pt idx="9548">
                  <c:v>131.13999938964844</c:v>
                </c:pt>
                <c:pt idx="9549">
                  <c:v>130.57000732421875</c:v>
                </c:pt>
                <c:pt idx="9550">
                  <c:v>131.16999816894531</c:v>
                </c:pt>
                <c:pt idx="9551">
                  <c:v>130.55000305175781</c:v>
                </c:pt>
                <c:pt idx="9552">
                  <c:v>130.6199951171875</c:v>
                </c:pt>
                <c:pt idx="9553">
                  <c:v>130.64999389648438</c:v>
                </c:pt>
                <c:pt idx="9554">
                  <c:v>130.6199951171875</c:v>
                </c:pt>
                <c:pt idx="9555">
                  <c:v>130.6199951171875</c:v>
                </c:pt>
                <c:pt idx="9556">
                  <c:v>130.91999816894531</c:v>
                </c:pt>
                <c:pt idx="9557">
                  <c:v>130.75</c:v>
                </c:pt>
                <c:pt idx="9558">
                  <c:v>130.80999755859375</c:v>
                </c:pt>
                <c:pt idx="9559">
                  <c:v>131.03999328613281</c:v>
                </c:pt>
                <c:pt idx="9560">
                  <c:v>130.44999694824219</c:v>
                </c:pt>
                <c:pt idx="9561">
                  <c:v>131.08000183105469</c:v>
                </c:pt>
                <c:pt idx="9562">
                  <c:v>130.55999755859375</c:v>
                </c:pt>
                <c:pt idx="9563">
                  <c:v>130.64999389648438</c:v>
                </c:pt>
                <c:pt idx="9564">
                  <c:v>130.97999572753906</c:v>
                </c:pt>
                <c:pt idx="9565">
                  <c:v>130.47000122070313</c:v>
                </c:pt>
                <c:pt idx="9566">
                  <c:v>130.8800048828125</c:v>
                </c:pt>
                <c:pt idx="9567">
                  <c:v>130.91000366210938</c:v>
                </c:pt>
                <c:pt idx="9568">
                  <c:v>130.94999694824219</c:v>
                </c:pt>
                <c:pt idx="9569">
                  <c:v>131.05999755859375</c:v>
                </c:pt>
                <c:pt idx="9570">
                  <c:v>130.58999633789063</c:v>
                </c:pt>
                <c:pt idx="9571">
                  <c:v>131.16000366210938</c:v>
                </c:pt>
                <c:pt idx="9572">
                  <c:v>131.08000183105469</c:v>
                </c:pt>
                <c:pt idx="9573">
                  <c:v>130.44000244140625</c:v>
                </c:pt>
                <c:pt idx="9574">
                  <c:v>131.08000183105469</c:v>
                </c:pt>
                <c:pt idx="9575">
                  <c:v>130.52000427246094</c:v>
                </c:pt>
                <c:pt idx="9576">
                  <c:v>130.72000122070313</c:v>
                </c:pt>
                <c:pt idx="9577">
                  <c:v>130.97999572753906</c:v>
                </c:pt>
                <c:pt idx="9578">
                  <c:v>130.91999816894531</c:v>
                </c:pt>
                <c:pt idx="9579">
                  <c:v>131.16000366210938</c:v>
                </c:pt>
                <c:pt idx="9580">
                  <c:v>130.55000305175781</c:v>
                </c:pt>
                <c:pt idx="9581">
                  <c:v>131.25999450683594</c:v>
                </c:pt>
                <c:pt idx="9582">
                  <c:v>130.88999938964844</c:v>
                </c:pt>
                <c:pt idx="9583">
                  <c:v>130.5</c:v>
                </c:pt>
                <c:pt idx="9584">
                  <c:v>130.86000061035156</c:v>
                </c:pt>
                <c:pt idx="9585">
                  <c:v>130.69000244140625</c:v>
                </c:pt>
                <c:pt idx="9586">
                  <c:v>131.00999450683594</c:v>
                </c:pt>
                <c:pt idx="9587">
                  <c:v>130.52999877929688</c:v>
                </c:pt>
                <c:pt idx="9588">
                  <c:v>131.00999450683594</c:v>
                </c:pt>
                <c:pt idx="9589">
                  <c:v>131.3800048828125</c:v>
                </c:pt>
                <c:pt idx="9590">
                  <c:v>130.74000549316406</c:v>
                </c:pt>
                <c:pt idx="9591">
                  <c:v>131.28999328613281</c:v>
                </c:pt>
                <c:pt idx="9592">
                  <c:v>130.75999450683594</c:v>
                </c:pt>
                <c:pt idx="9593">
                  <c:v>130.94999694824219</c:v>
                </c:pt>
                <c:pt idx="9594">
                  <c:v>130.74000549316406</c:v>
                </c:pt>
                <c:pt idx="9595">
                  <c:v>130.39999389648438</c:v>
                </c:pt>
                <c:pt idx="9596">
                  <c:v>131.05999755859375</c:v>
                </c:pt>
                <c:pt idx="9597">
                  <c:v>130.41999816894531</c:v>
                </c:pt>
                <c:pt idx="9598">
                  <c:v>130.80999755859375</c:v>
                </c:pt>
                <c:pt idx="9599">
                  <c:v>130.83000183105469</c:v>
                </c:pt>
                <c:pt idx="9600">
                  <c:v>130.8699951171875</c:v>
                </c:pt>
                <c:pt idx="9601">
                  <c:v>131.14999389648438</c:v>
                </c:pt>
                <c:pt idx="9602">
                  <c:v>130.64999389648438</c:v>
                </c:pt>
                <c:pt idx="9603">
                  <c:v>131.17999267578125</c:v>
                </c:pt>
                <c:pt idx="9604">
                  <c:v>130.78999328613281</c:v>
                </c:pt>
                <c:pt idx="9605">
                  <c:v>130.63999938964844</c:v>
                </c:pt>
                <c:pt idx="9606">
                  <c:v>130.97999572753906</c:v>
                </c:pt>
                <c:pt idx="9607">
                  <c:v>131</c:v>
                </c:pt>
                <c:pt idx="9608">
                  <c:v>130.85000610351563</c:v>
                </c:pt>
                <c:pt idx="9609">
                  <c:v>131.00999450683594</c:v>
                </c:pt>
                <c:pt idx="9610">
                  <c:v>130.71000671386719</c:v>
                </c:pt>
                <c:pt idx="9611">
                  <c:v>130.52000427246094</c:v>
                </c:pt>
                <c:pt idx="9612">
                  <c:v>131.1199951171875</c:v>
                </c:pt>
                <c:pt idx="9613">
                  <c:v>130.69000244140625</c:v>
                </c:pt>
                <c:pt idx="9614">
                  <c:v>130.72999572753906</c:v>
                </c:pt>
                <c:pt idx="9615">
                  <c:v>131.1199951171875</c:v>
                </c:pt>
                <c:pt idx="9616">
                  <c:v>130.74000549316406</c:v>
                </c:pt>
                <c:pt idx="9617">
                  <c:v>131.02999877929688</c:v>
                </c:pt>
                <c:pt idx="9618">
                  <c:v>130.50999450683594</c:v>
                </c:pt>
                <c:pt idx="9619">
                  <c:v>131.02000427246094</c:v>
                </c:pt>
                <c:pt idx="9620">
                  <c:v>130.53999328613281</c:v>
                </c:pt>
                <c:pt idx="9621">
                  <c:v>130.33000183105469</c:v>
                </c:pt>
                <c:pt idx="9622">
                  <c:v>130.86000061035156</c:v>
                </c:pt>
                <c:pt idx="9623">
                  <c:v>130.67999267578125</c:v>
                </c:pt>
                <c:pt idx="9624">
                  <c:v>130.86000061035156</c:v>
                </c:pt>
                <c:pt idx="9625">
                  <c:v>130.58999633789063</c:v>
                </c:pt>
                <c:pt idx="9626">
                  <c:v>130.94999694824219</c:v>
                </c:pt>
                <c:pt idx="9627">
                  <c:v>130.5</c:v>
                </c:pt>
                <c:pt idx="9628">
                  <c:v>130.86000061035156</c:v>
                </c:pt>
                <c:pt idx="9629">
                  <c:v>130.91000366210938</c:v>
                </c:pt>
                <c:pt idx="9630">
                  <c:v>130.58999633789063</c:v>
                </c:pt>
                <c:pt idx="9631">
                  <c:v>130.67999267578125</c:v>
                </c:pt>
                <c:pt idx="9632">
                  <c:v>130.55000305175781</c:v>
                </c:pt>
                <c:pt idx="9633">
                  <c:v>130.69000244140625</c:v>
                </c:pt>
                <c:pt idx="9634">
                  <c:v>130.50999450683594</c:v>
                </c:pt>
                <c:pt idx="9635">
                  <c:v>130.72999572753906</c:v>
                </c:pt>
                <c:pt idx="9636">
                  <c:v>130.30999755859375</c:v>
                </c:pt>
                <c:pt idx="9637">
                  <c:v>130.33999633789063</c:v>
                </c:pt>
                <c:pt idx="9638">
                  <c:v>131.14999389648438</c:v>
                </c:pt>
                <c:pt idx="9639">
                  <c:v>130.52000427246094</c:v>
                </c:pt>
                <c:pt idx="9640">
                  <c:v>131.16999816894531</c:v>
                </c:pt>
                <c:pt idx="9641">
                  <c:v>130.63999938964844</c:v>
                </c:pt>
                <c:pt idx="9642">
                  <c:v>130.67999267578125</c:v>
                </c:pt>
                <c:pt idx="9643">
                  <c:v>130.53999328613281</c:v>
                </c:pt>
                <c:pt idx="9644">
                  <c:v>130.32000732421875</c:v>
                </c:pt>
                <c:pt idx="9645">
                  <c:v>130.91000366210938</c:v>
                </c:pt>
                <c:pt idx="9646">
                  <c:v>130.25</c:v>
                </c:pt>
                <c:pt idx="9647">
                  <c:v>130.83999633789063</c:v>
                </c:pt>
                <c:pt idx="9648">
                  <c:v>130.21000671386719</c:v>
                </c:pt>
                <c:pt idx="9649">
                  <c:v>130.6300048828125</c:v>
                </c:pt>
                <c:pt idx="9650">
                  <c:v>130.97000122070313</c:v>
                </c:pt>
                <c:pt idx="9651">
                  <c:v>130.5</c:v>
                </c:pt>
                <c:pt idx="9652">
                  <c:v>130.63999938964844</c:v>
                </c:pt>
                <c:pt idx="9653">
                  <c:v>130.44000244140625</c:v>
                </c:pt>
                <c:pt idx="9654">
                  <c:v>130.6300048828125</c:v>
                </c:pt>
                <c:pt idx="9655">
                  <c:v>130.36000061035156</c:v>
                </c:pt>
                <c:pt idx="9656">
                  <c:v>130.11000061035156</c:v>
                </c:pt>
                <c:pt idx="9657">
                  <c:v>130.72000122070313</c:v>
                </c:pt>
                <c:pt idx="9658">
                  <c:v>130.08000183105469</c:v>
                </c:pt>
                <c:pt idx="9659">
                  <c:v>130.38999938964844</c:v>
                </c:pt>
                <c:pt idx="9660">
                  <c:v>130.58999633789063</c:v>
                </c:pt>
                <c:pt idx="9661">
                  <c:v>130.3800048828125</c:v>
                </c:pt>
                <c:pt idx="9662">
                  <c:v>130.6199951171875</c:v>
                </c:pt>
                <c:pt idx="9663">
                  <c:v>130.39999389648438</c:v>
                </c:pt>
                <c:pt idx="9664">
                  <c:v>130.44000244140625</c:v>
                </c:pt>
                <c:pt idx="9665">
                  <c:v>130.41000366210938</c:v>
                </c:pt>
                <c:pt idx="9666">
                  <c:v>130.55999755859375</c:v>
                </c:pt>
                <c:pt idx="9667">
                  <c:v>130.75</c:v>
                </c:pt>
                <c:pt idx="9668">
                  <c:v>130.67999267578125</c:v>
                </c:pt>
                <c:pt idx="9669">
                  <c:v>130.67999267578125</c:v>
                </c:pt>
                <c:pt idx="9670">
                  <c:v>130.50999450683594</c:v>
                </c:pt>
                <c:pt idx="9671">
                  <c:v>130.16999816894531</c:v>
                </c:pt>
                <c:pt idx="9672">
                  <c:v>130.69999694824219</c:v>
                </c:pt>
                <c:pt idx="9673">
                  <c:v>130.83000183105469</c:v>
                </c:pt>
                <c:pt idx="9674">
                  <c:v>130.5</c:v>
                </c:pt>
                <c:pt idx="9675">
                  <c:v>130.80999755859375</c:v>
                </c:pt>
                <c:pt idx="9676">
                  <c:v>130.33999633789063</c:v>
                </c:pt>
                <c:pt idx="9677">
                  <c:v>130.64999389648438</c:v>
                </c:pt>
                <c:pt idx="9678">
                  <c:v>130.30000305175781</c:v>
                </c:pt>
                <c:pt idx="9679">
                  <c:v>130.53999328613281</c:v>
                </c:pt>
                <c:pt idx="9680">
                  <c:v>130.63999938964844</c:v>
                </c:pt>
                <c:pt idx="9681">
                  <c:v>130.07000732421875</c:v>
                </c:pt>
                <c:pt idx="9682">
                  <c:v>130.61000061035156</c:v>
                </c:pt>
                <c:pt idx="9683">
                  <c:v>130.89999389648438</c:v>
                </c:pt>
                <c:pt idx="9684">
                  <c:v>130.22000122070313</c:v>
                </c:pt>
                <c:pt idx="9685">
                  <c:v>130.83999633789063</c:v>
                </c:pt>
                <c:pt idx="9686">
                  <c:v>130.35000610351563</c:v>
                </c:pt>
                <c:pt idx="9687">
                  <c:v>130.27000427246094</c:v>
                </c:pt>
                <c:pt idx="9688">
                  <c:v>130.44000244140625</c:v>
                </c:pt>
                <c:pt idx="9689">
                  <c:v>130.39999389648438</c:v>
                </c:pt>
                <c:pt idx="9690">
                  <c:v>130.64999389648438</c:v>
                </c:pt>
                <c:pt idx="9691">
                  <c:v>130.05999755859375</c:v>
                </c:pt>
                <c:pt idx="9692">
                  <c:v>130.67999267578125</c:v>
                </c:pt>
                <c:pt idx="9693">
                  <c:v>130.82000732421875</c:v>
                </c:pt>
                <c:pt idx="9694">
                  <c:v>130.33000183105469</c:v>
                </c:pt>
                <c:pt idx="9695">
                  <c:v>130.74000549316406</c:v>
                </c:pt>
                <c:pt idx="9696">
                  <c:v>130.41999816894531</c:v>
                </c:pt>
                <c:pt idx="9697">
                  <c:v>130.36000061035156</c:v>
                </c:pt>
                <c:pt idx="9698">
                  <c:v>130.24000549316406</c:v>
                </c:pt>
                <c:pt idx="9699">
                  <c:v>130.50999450683594</c:v>
                </c:pt>
                <c:pt idx="9700">
                  <c:v>130.53999328613281</c:v>
                </c:pt>
                <c:pt idx="9701">
                  <c:v>130.08999633789063</c:v>
                </c:pt>
                <c:pt idx="9702">
                  <c:v>130.55000305175781</c:v>
                </c:pt>
                <c:pt idx="9703">
                  <c:v>130.52999877929688</c:v>
                </c:pt>
                <c:pt idx="9704">
                  <c:v>130.25999450683594</c:v>
                </c:pt>
                <c:pt idx="9705">
                  <c:v>130.50999450683594</c:v>
                </c:pt>
                <c:pt idx="9706">
                  <c:v>130.22999572753906</c:v>
                </c:pt>
                <c:pt idx="9707">
                  <c:v>130.6300048828125</c:v>
                </c:pt>
                <c:pt idx="9708">
                  <c:v>130.30000305175781</c:v>
                </c:pt>
                <c:pt idx="9709">
                  <c:v>130.72000122070313</c:v>
                </c:pt>
                <c:pt idx="9710">
                  <c:v>130.82000732421875</c:v>
                </c:pt>
                <c:pt idx="9711">
                  <c:v>130.27999877929688</c:v>
                </c:pt>
                <c:pt idx="9712">
                  <c:v>130.91999816894531</c:v>
                </c:pt>
                <c:pt idx="9713">
                  <c:v>130.58000183105469</c:v>
                </c:pt>
                <c:pt idx="9714">
                  <c:v>130.17999267578125</c:v>
                </c:pt>
                <c:pt idx="9715">
                  <c:v>130.66000366210938</c:v>
                </c:pt>
                <c:pt idx="9716">
                  <c:v>130.44999694824219</c:v>
                </c:pt>
                <c:pt idx="9717">
                  <c:v>130.72000122070313</c:v>
                </c:pt>
                <c:pt idx="9718">
                  <c:v>130.33999633789063</c:v>
                </c:pt>
                <c:pt idx="9719">
                  <c:v>130.22999572753906</c:v>
                </c:pt>
                <c:pt idx="9720">
                  <c:v>130.99000549316406</c:v>
                </c:pt>
                <c:pt idx="9721">
                  <c:v>130.32000732421875</c:v>
                </c:pt>
                <c:pt idx="9722">
                  <c:v>130.44000244140625</c:v>
                </c:pt>
                <c:pt idx="9723">
                  <c:v>130.55000305175781</c:v>
                </c:pt>
                <c:pt idx="9724">
                  <c:v>130.38999938964844</c:v>
                </c:pt>
                <c:pt idx="9725">
                  <c:v>130.80000305175781</c:v>
                </c:pt>
                <c:pt idx="9726">
                  <c:v>130.27999877929688</c:v>
                </c:pt>
                <c:pt idx="9727">
                  <c:v>130.55000305175781</c:v>
                </c:pt>
                <c:pt idx="9728">
                  <c:v>130.88999938964844</c:v>
                </c:pt>
                <c:pt idx="9729">
                  <c:v>130.35000610351563</c:v>
                </c:pt>
                <c:pt idx="9730">
                  <c:v>130.89999389648438</c:v>
                </c:pt>
                <c:pt idx="9731">
                  <c:v>130.39999389648438</c:v>
                </c:pt>
                <c:pt idx="9732">
                  <c:v>130.63999938964844</c:v>
                </c:pt>
                <c:pt idx="9733">
                  <c:v>130.30000305175781</c:v>
                </c:pt>
                <c:pt idx="9734">
                  <c:v>130.19000244140625</c:v>
                </c:pt>
                <c:pt idx="9735">
                  <c:v>130.60000610351563</c:v>
                </c:pt>
                <c:pt idx="9736">
                  <c:v>130.02999877929688</c:v>
                </c:pt>
                <c:pt idx="9737">
                  <c:v>130.47000122070313</c:v>
                </c:pt>
                <c:pt idx="9738">
                  <c:v>130.41000366210938</c:v>
                </c:pt>
                <c:pt idx="9739">
                  <c:v>130.64999389648438</c:v>
                </c:pt>
                <c:pt idx="9740">
                  <c:v>130.30999755859375</c:v>
                </c:pt>
                <c:pt idx="9741">
                  <c:v>130.30999755859375</c:v>
                </c:pt>
                <c:pt idx="9742">
                  <c:v>131.07000732421875</c:v>
                </c:pt>
                <c:pt idx="9743">
                  <c:v>130.30000305175781</c:v>
                </c:pt>
                <c:pt idx="9744">
                  <c:v>130.30000305175781</c:v>
                </c:pt>
                <c:pt idx="9745">
                  <c:v>130.5</c:v>
                </c:pt>
                <c:pt idx="9746">
                  <c:v>130.58000183105469</c:v>
                </c:pt>
                <c:pt idx="9747">
                  <c:v>130.80999755859375</c:v>
                </c:pt>
                <c:pt idx="9748">
                  <c:v>130.33000183105469</c:v>
                </c:pt>
                <c:pt idx="9749">
                  <c:v>130.86000061035156</c:v>
                </c:pt>
                <c:pt idx="9750">
                  <c:v>131.03999328613281</c:v>
                </c:pt>
                <c:pt idx="9751">
                  <c:v>130.66999816894531</c:v>
                </c:pt>
                <c:pt idx="9752">
                  <c:v>130.88999938964844</c:v>
                </c:pt>
                <c:pt idx="9753">
                  <c:v>130.44000244140625</c:v>
                </c:pt>
                <c:pt idx="9754">
                  <c:v>130.97999572753906</c:v>
                </c:pt>
                <c:pt idx="9755">
                  <c:v>130.44999694824219</c:v>
                </c:pt>
                <c:pt idx="9756">
                  <c:v>130.8699951171875</c:v>
                </c:pt>
                <c:pt idx="9757">
                  <c:v>130.78999328613281</c:v>
                </c:pt>
                <c:pt idx="9758">
                  <c:v>130.53999328613281</c:v>
                </c:pt>
                <c:pt idx="9759">
                  <c:v>130.63999938964844</c:v>
                </c:pt>
                <c:pt idx="9760">
                  <c:v>130.47999572753906</c:v>
                </c:pt>
                <c:pt idx="9761">
                  <c:v>130.83999633789063</c:v>
                </c:pt>
                <c:pt idx="9762">
                  <c:v>130.44999694824219</c:v>
                </c:pt>
                <c:pt idx="9763">
                  <c:v>130.88999938964844</c:v>
                </c:pt>
                <c:pt idx="9764">
                  <c:v>130.86000061035156</c:v>
                </c:pt>
                <c:pt idx="9765">
                  <c:v>130.55999755859375</c:v>
                </c:pt>
                <c:pt idx="9766">
                  <c:v>130.80000305175781</c:v>
                </c:pt>
                <c:pt idx="9767">
                  <c:v>130.58999633789063</c:v>
                </c:pt>
                <c:pt idx="9768">
                  <c:v>130.86000061035156</c:v>
                </c:pt>
                <c:pt idx="9769">
                  <c:v>130.58999633789063</c:v>
                </c:pt>
                <c:pt idx="9770">
                  <c:v>130.88999938964844</c:v>
                </c:pt>
                <c:pt idx="9771">
                  <c:v>130.99000549316406</c:v>
                </c:pt>
                <c:pt idx="9772">
                  <c:v>130.55000305175781</c:v>
                </c:pt>
                <c:pt idx="9773">
                  <c:v>131.28999328613281</c:v>
                </c:pt>
                <c:pt idx="9774">
                  <c:v>130.71000671386719</c:v>
                </c:pt>
                <c:pt idx="9775">
                  <c:v>130.8699951171875</c:v>
                </c:pt>
                <c:pt idx="9776">
                  <c:v>130.74000549316406</c:v>
                </c:pt>
                <c:pt idx="9777">
                  <c:v>130.66000366210938</c:v>
                </c:pt>
                <c:pt idx="9778">
                  <c:v>131.02999877929688</c:v>
                </c:pt>
                <c:pt idx="9779">
                  <c:v>130.57000732421875</c:v>
                </c:pt>
                <c:pt idx="9780">
                  <c:v>130.83000183105469</c:v>
                </c:pt>
                <c:pt idx="9781">
                  <c:v>131.21000671386719</c:v>
                </c:pt>
                <c:pt idx="9782">
                  <c:v>130.83999633789063</c:v>
                </c:pt>
                <c:pt idx="9783">
                  <c:v>130.97000122070313</c:v>
                </c:pt>
                <c:pt idx="9784">
                  <c:v>130.85000610351563</c:v>
                </c:pt>
                <c:pt idx="9785">
                  <c:v>131.1199951171875</c:v>
                </c:pt>
                <c:pt idx="9786">
                  <c:v>131.38999938964844</c:v>
                </c:pt>
                <c:pt idx="9787">
                  <c:v>130.61000061035156</c:v>
                </c:pt>
                <c:pt idx="9788">
                  <c:v>131.24000549316406</c:v>
                </c:pt>
                <c:pt idx="9789">
                  <c:v>131.41999816894531</c:v>
                </c:pt>
                <c:pt idx="9790">
                  <c:v>130.94999694824219</c:v>
                </c:pt>
                <c:pt idx="9791">
                  <c:v>131.38999938964844</c:v>
                </c:pt>
                <c:pt idx="9792">
                  <c:v>131.03999328613281</c:v>
                </c:pt>
                <c:pt idx="9793">
                  <c:v>131.22000122070313</c:v>
                </c:pt>
                <c:pt idx="9794">
                  <c:v>130.94000244140625</c:v>
                </c:pt>
                <c:pt idx="9795">
                  <c:v>131.28999328613281</c:v>
                </c:pt>
                <c:pt idx="9796">
                  <c:v>131.41000366210938</c:v>
                </c:pt>
                <c:pt idx="9797">
                  <c:v>130.75999450683594</c:v>
                </c:pt>
                <c:pt idx="9798">
                  <c:v>131.30000305175781</c:v>
                </c:pt>
                <c:pt idx="9799">
                  <c:v>131.47000122070313</c:v>
                </c:pt>
                <c:pt idx="9800">
                  <c:v>131.07000732421875</c:v>
                </c:pt>
                <c:pt idx="9801">
                  <c:v>131.58999633789063</c:v>
                </c:pt>
                <c:pt idx="9802">
                  <c:v>130.97000122070313</c:v>
                </c:pt>
                <c:pt idx="9803">
                  <c:v>131.08999633789063</c:v>
                </c:pt>
                <c:pt idx="9804">
                  <c:v>130.97999572753906</c:v>
                </c:pt>
                <c:pt idx="9805">
                  <c:v>131.17999267578125</c:v>
                </c:pt>
                <c:pt idx="9806">
                  <c:v>131.25999450683594</c:v>
                </c:pt>
                <c:pt idx="9807">
                  <c:v>130.66999816894531</c:v>
                </c:pt>
                <c:pt idx="9808">
                  <c:v>131.22999572753906</c:v>
                </c:pt>
                <c:pt idx="9809">
                  <c:v>130.63999938964844</c:v>
                </c:pt>
                <c:pt idx="9810">
                  <c:v>131.02000427246094</c:v>
                </c:pt>
                <c:pt idx="9811">
                  <c:v>131.50999450683594</c:v>
                </c:pt>
                <c:pt idx="9812">
                  <c:v>131.05999755859375</c:v>
                </c:pt>
                <c:pt idx="9813">
                  <c:v>130.97999572753906</c:v>
                </c:pt>
                <c:pt idx="9814">
                  <c:v>131.3699951171875</c:v>
                </c:pt>
                <c:pt idx="9815">
                  <c:v>131.14999389648438</c:v>
                </c:pt>
                <c:pt idx="9816">
                  <c:v>131.05000305175781</c:v>
                </c:pt>
                <c:pt idx="9817">
                  <c:v>131.41000366210938</c:v>
                </c:pt>
                <c:pt idx="9818">
                  <c:v>131.05000305175781</c:v>
                </c:pt>
                <c:pt idx="9819">
                  <c:v>131.47000122070313</c:v>
                </c:pt>
                <c:pt idx="9820">
                  <c:v>131.80000305175781</c:v>
                </c:pt>
                <c:pt idx="9821">
                  <c:v>131.11000061035156</c:v>
                </c:pt>
                <c:pt idx="9822">
                  <c:v>131.80000305175781</c:v>
                </c:pt>
                <c:pt idx="9823">
                  <c:v>131.25999450683594</c:v>
                </c:pt>
                <c:pt idx="9824">
                  <c:v>131.28999328613281</c:v>
                </c:pt>
                <c:pt idx="9825">
                  <c:v>131.19000244140625</c:v>
                </c:pt>
                <c:pt idx="9826">
                  <c:v>131.3800048828125</c:v>
                </c:pt>
                <c:pt idx="9827">
                  <c:v>131.57000732421875</c:v>
                </c:pt>
                <c:pt idx="9828">
                  <c:v>130.94000244140625</c:v>
                </c:pt>
                <c:pt idx="9829">
                  <c:v>131.58000183105469</c:v>
                </c:pt>
                <c:pt idx="9830">
                  <c:v>131.72000122070313</c:v>
                </c:pt>
                <c:pt idx="9831">
                  <c:v>131.22999572753906</c:v>
                </c:pt>
                <c:pt idx="9832">
                  <c:v>131.74000549316406</c:v>
                </c:pt>
                <c:pt idx="9833">
                  <c:v>131.32000732421875</c:v>
                </c:pt>
                <c:pt idx="9834">
                  <c:v>131.5</c:v>
                </c:pt>
                <c:pt idx="9835">
                  <c:v>131.16999816894531</c:v>
                </c:pt>
                <c:pt idx="9836">
                  <c:v>131.47000122070313</c:v>
                </c:pt>
                <c:pt idx="9837">
                  <c:v>131.60000610351563</c:v>
                </c:pt>
                <c:pt idx="9838">
                  <c:v>131.35000610351563</c:v>
                </c:pt>
                <c:pt idx="9839">
                  <c:v>131.58999633789063</c:v>
                </c:pt>
                <c:pt idx="9840">
                  <c:v>131.8699951171875</c:v>
                </c:pt>
                <c:pt idx="9841">
                  <c:v>131.1199951171875</c:v>
                </c:pt>
                <c:pt idx="9842">
                  <c:v>131.66000366210938</c:v>
                </c:pt>
                <c:pt idx="9843">
                  <c:v>131.64999389648438</c:v>
                </c:pt>
                <c:pt idx="9844">
                  <c:v>131.38999938964844</c:v>
                </c:pt>
                <c:pt idx="9845">
                  <c:v>131.69999694824219</c:v>
                </c:pt>
                <c:pt idx="9846">
                  <c:v>131.57000732421875</c:v>
                </c:pt>
                <c:pt idx="9847">
                  <c:v>131.72999572753906</c:v>
                </c:pt>
                <c:pt idx="9848">
                  <c:v>131.35000610351563</c:v>
                </c:pt>
                <c:pt idx="9849">
                  <c:v>131.97000122070313</c:v>
                </c:pt>
                <c:pt idx="9850">
                  <c:v>131.80000305175781</c:v>
                </c:pt>
                <c:pt idx="9851">
                  <c:v>131.32000732421875</c:v>
                </c:pt>
                <c:pt idx="9852">
                  <c:v>131.74000549316406</c:v>
                </c:pt>
                <c:pt idx="9853">
                  <c:v>131.66000366210938</c:v>
                </c:pt>
                <c:pt idx="9854">
                  <c:v>131.64999389648438</c:v>
                </c:pt>
                <c:pt idx="9855">
                  <c:v>131.55999755859375</c:v>
                </c:pt>
                <c:pt idx="9856">
                  <c:v>131.75999450683594</c:v>
                </c:pt>
                <c:pt idx="9857">
                  <c:v>131.41000366210938</c:v>
                </c:pt>
                <c:pt idx="9858">
                  <c:v>131.27999877929688</c:v>
                </c:pt>
                <c:pt idx="9859">
                  <c:v>132.10000610351563</c:v>
                </c:pt>
                <c:pt idx="9860">
                  <c:v>131.3800048828125</c:v>
                </c:pt>
                <c:pt idx="9861">
                  <c:v>132.08000183105469</c:v>
                </c:pt>
                <c:pt idx="9862">
                  <c:v>131.55999755859375</c:v>
                </c:pt>
                <c:pt idx="9863">
                  <c:v>131.38999938964844</c:v>
                </c:pt>
                <c:pt idx="9864">
                  <c:v>131.42999267578125</c:v>
                </c:pt>
                <c:pt idx="9865">
                  <c:v>131.52999877929688</c:v>
                </c:pt>
                <c:pt idx="9866">
                  <c:v>131.46000671386719</c:v>
                </c:pt>
                <c:pt idx="9867">
                  <c:v>131.32000732421875</c:v>
                </c:pt>
                <c:pt idx="9868">
                  <c:v>131.83000183105469</c:v>
                </c:pt>
                <c:pt idx="9869">
                  <c:v>131.3699951171875</c:v>
                </c:pt>
                <c:pt idx="9870">
                  <c:v>131.46000671386719</c:v>
                </c:pt>
                <c:pt idx="9871">
                  <c:v>131.63999938964844</c:v>
                </c:pt>
                <c:pt idx="9872">
                  <c:v>131.30000305175781</c:v>
                </c:pt>
                <c:pt idx="9873">
                  <c:v>131.55999755859375</c:v>
                </c:pt>
                <c:pt idx="9874">
                  <c:v>131.36000061035156</c:v>
                </c:pt>
                <c:pt idx="9875">
                  <c:v>131.58999633789063</c:v>
                </c:pt>
                <c:pt idx="9876">
                  <c:v>131.47999572753906</c:v>
                </c:pt>
                <c:pt idx="9877">
                  <c:v>131.74000549316406</c:v>
                </c:pt>
                <c:pt idx="9878">
                  <c:v>131.91000366210938</c:v>
                </c:pt>
                <c:pt idx="9879">
                  <c:v>131.30999755859375</c:v>
                </c:pt>
                <c:pt idx="9880">
                  <c:v>131.94000244140625</c:v>
                </c:pt>
                <c:pt idx="9881">
                  <c:v>131.53999328613281</c:v>
                </c:pt>
                <c:pt idx="9882">
                  <c:v>131.19000244140625</c:v>
                </c:pt>
                <c:pt idx="9883">
                  <c:v>131.67999267578125</c:v>
                </c:pt>
                <c:pt idx="9884">
                  <c:v>131.66000366210938</c:v>
                </c:pt>
                <c:pt idx="9885">
                  <c:v>131.58999633789063</c:v>
                </c:pt>
                <c:pt idx="9886">
                  <c:v>131.5</c:v>
                </c:pt>
                <c:pt idx="9887">
                  <c:v>131.69000244140625</c:v>
                </c:pt>
                <c:pt idx="9888">
                  <c:v>131.94999694824219</c:v>
                </c:pt>
                <c:pt idx="9889">
                  <c:v>131.33000183105469</c:v>
                </c:pt>
                <c:pt idx="9890">
                  <c:v>131.97999572753906</c:v>
                </c:pt>
                <c:pt idx="9891">
                  <c:v>131.35000610351563</c:v>
                </c:pt>
                <c:pt idx="9892">
                  <c:v>131.22000122070313</c:v>
                </c:pt>
                <c:pt idx="9893">
                  <c:v>131.66999816894531</c:v>
                </c:pt>
                <c:pt idx="9894">
                  <c:v>131.72000122070313</c:v>
                </c:pt>
                <c:pt idx="9895">
                  <c:v>131.10000610351563</c:v>
                </c:pt>
                <c:pt idx="9896">
                  <c:v>131.66000366210938</c:v>
                </c:pt>
                <c:pt idx="9897">
                  <c:v>131.61000061035156</c:v>
                </c:pt>
                <c:pt idx="9898">
                  <c:v>131.6300048828125</c:v>
                </c:pt>
                <c:pt idx="9899">
                  <c:v>131.72999572753906</c:v>
                </c:pt>
                <c:pt idx="9900">
                  <c:v>131.33000183105469</c:v>
                </c:pt>
                <c:pt idx="9901">
                  <c:v>131.83000183105469</c:v>
                </c:pt>
                <c:pt idx="9902">
                  <c:v>131.3699951171875</c:v>
                </c:pt>
                <c:pt idx="9903">
                  <c:v>131.46000671386719</c:v>
                </c:pt>
                <c:pt idx="9904">
                  <c:v>131.71000671386719</c:v>
                </c:pt>
                <c:pt idx="9905">
                  <c:v>131.32000732421875</c:v>
                </c:pt>
                <c:pt idx="9906">
                  <c:v>131.64999389648438</c:v>
                </c:pt>
                <c:pt idx="9907">
                  <c:v>131.66000366210938</c:v>
                </c:pt>
                <c:pt idx="9908">
                  <c:v>131.75</c:v>
                </c:pt>
                <c:pt idx="9909">
                  <c:v>131.53999328613281</c:v>
                </c:pt>
                <c:pt idx="9910">
                  <c:v>131.38999938964844</c:v>
                </c:pt>
                <c:pt idx="9911">
                  <c:v>131.92999267578125</c:v>
                </c:pt>
                <c:pt idx="9912">
                  <c:v>131.28999328613281</c:v>
                </c:pt>
                <c:pt idx="9913">
                  <c:v>131.88999938964844</c:v>
                </c:pt>
                <c:pt idx="9914">
                  <c:v>131.30000305175781</c:v>
                </c:pt>
                <c:pt idx="9915">
                  <c:v>131.25</c:v>
                </c:pt>
                <c:pt idx="9916">
                  <c:v>131.33999633789063</c:v>
                </c:pt>
                <c:pt idx="9917">
                  <c:v>131.72000122070313</c:v>
                </c:pt>
                <c:pt idx="9918">
                  <c:v>131.41999816894531</c:v>
                </c:pt>
                <c:pt idx="9919">
                  <c:v>131.5</c:v>
                </c:pt>
                <c:pt idx="9920">
                  <c:v>131.35000610351563</c:v>
                </c:pt>
                <c:pt idx="9921">
                  <c:v>131.6300048828125</c:v>
                </c:pt>
                <c:pt idx="9922">
                  <c:v>131.47999572753906</c:v>
                </c:pt>
                <c:pt idx="9923">
                  <c:v>131.25999450683594</c:v>
                </c:pt>
                <c:pt idx="9924">
                  <c:v>131.22000122070313</c:v>
                </c:pt>
                <c:pt idx="9925">
                  <c:v>131.69000244140625</c:v>
                </c:pt>
                <c:pt idx="9926">
                  <c:v>131.86000061035156</c:v>
                </c:pt>
                <c:pt idx="9927">
                  <c:v>131.21000671386719</c:v>
                </c:pt>
                <c:pt idx="9928">
                  <c:v>131.91000366210938</c:v>
                </c:pt>
                <c:pt idx="9929">
                  <c:v>131.27000427246094</c:v>
                </c:pt>
                <c:pt idx="9930">
                  <c:v>131.19999694824219</c:v>
                </c:pt>
                <c:pt idx="9931">
                  <c:v>131.33999633789063</c:v>
                </c:pt>
                <c:pt idx="9932">
                  <c:v>131.50999450683594</c:v>
                </c:pt>
                <c:pt idx="9933">
                  <c:v>131.61000061035156</c:v>
                </c:pt>
                <c:pt idx="9934">
                  <c:v>131.08999633789063</c:v>
                </c:pt>
                <c:pt idx="9935">
                  <c:v>131.58999633789063</c:v>
                </c:pt>
                <c:pt idx="9936">
                  <c:v>131.91000366210938</c:v>
                </c:pt>
                <c:pt idx="9937">
                  <c:v>131.27999877929688</c:v>
                </c:pt>
                <c:pt idx="9938">
                  <c:v>131.69999694824219</c:v>
                </c:pt>
                <c:pt idx="9939">
                  <c:v>131.28999328613281</c:v>
                </c:pt>
                <c:pt idx="9940">
                  <c:v>131.41999816894531</c:v>
                </c:pt>
                <c:pt idx="9941">
                  <c:v>131.14999389648438</c:v>
                </c:pt>
                <c:pt idx="9942">
                  <c:v>131.42999267578125</c:v>
                </c:pt>
                <c:pt idx="9943">
                  <c:v>131.44999694824219</c:v>
                </c:pt>
                <c:pt idx="9944">
                  <c:v>131.02999877929688</c:v>
                </c:pt>
                <c:pt idx="9945">
                  <c:v>131.44000244140625</c:v>
                </c:pt>
                <c:pt idx="9946">
                  <c:v>131.32000732421875</c:v>
                </c:pt>
                <c:pt idx="9947">
                  <c:v>131.1199951171875</c:v>
                </c:pt>
                <c:pt idx="9948">
                  <c:v>131.17999267578125</c:v>
                </c:pt>
                <c:pt idx="9949">
                  <c:v>131.07000732421875</c:v>
                </c:pt>
                <c:pt idx="9950">
                  <c:v>131.21000671386719</c:v>
                </c:pt>
                <c:pt idx="9951">
                  <c:v>131.02999877929688</c:v>
                </c:pt>
                <c:pt idx="9952">
                  <c:v>130.86000061035156</c:v>
                </c:pt>
                <c:pt idx="9953">
                  <c:v>131.32000732421875</c:v>
                </c:pt>
                <c:pt idx="9954">
                  <c:v>130.88999938964844</c:v>
                </c:pt>
                <c:pt idx="9955">
                  <c:v>131.25</c:v>
                </c:pt>
                <c:pt idx="9956">
                  <c:v>131.16000366210938</c:v>
                </c:pt>
                <c:pt idx="9957">
                  <c:v>130.75999450683594</c:v>
                </c:pt>
                <c:pt idx="9958">
                  <c:v>131.19999694824219</c:v>
                </c:pt>
                <c:pt idx="9959">
                  <c:v>131.1199951171875</c:v>
                </c:pt>
                <c:pt idx="9960">
                  <c:v>130.96000671386719</c:v>
                </c:pt>
                <c:pt idx="9961">
                  <c:v>131.42999267578125</c:v>
                </c:pt>
                <c:pt idx="9962">
                  <c:v>130.97000122070313</c:v>
                </c:pt>
                <c:pt idx="9963">
                  <c:v>131.05000305175781</c:v>
                </c:pt>
                <c:pt idx="9964">
                  <c:v>130.92999267578125</c:v>
                </c:pt>
                <c:pt idx="9965">
                  <c:v>130.82000732421875</c:v>
                </c:pt>
                <c:pt idx="9966">
                  <c:v>131.16000366210938</c:v>
                </c:pt>
                <c:pt idx="9967">
                  <c:v>130.74000549316406</c:v>
                </c:pt>
                <c:pt idx="9968">
                  <c:v>131.05999755859375</c:v>
                </c:pt>
                <c:pt idx="9969">
                  <c:v>130.66000366210938</c:v>
                </c:pt>
                <c:pt idx="9970">
                  <c:v>131.08000183105469</c:v>
                </c:pt>
                <c:pt idx="9971">
                  <c:v>131.07000732421875</c:v>
                </c:pt>
                <c:pt idx="9972">
                  <c:v>131.02999877929688</c:v>
                </c:pt>
                <c:pt idx="9973">
                  <c:v>131.22999572753906</c:v>
                </c:pt>
                <c:pt idx="9974">
                  <c:v>130.72999572753906</c:v>
                </c:pt>
                <c:pt idx="9975">
                  <c:v>131.14999389648438</c:v>
                </c:pt>
                <c:pt idx="9976">
                  <c:v>130.80000305175781</c:v>
                </c:pt>
                <c:pt idx="9977">
                  <c:v>130.72000122070313</c:v>
                </c:pt>
                <c:pt idx="9978">
                  <c:v>131.1199951171875</c:v>
                </c:pt>
                <c:pt idx="9979">
                  <c:v>130.71000671386719</c:v>
                </c:pt>
                <c:pt idx="9980">
                  <c:v>130.72999572753906</c:v>
                </c:pt>
                <c:pt idx="9981">
                  <c:v>131.14999389648438</c:v>
                </c:pt>
                <c:pt idx="9982">
                  <c:v>130.77999877929688</c:v>
                </c:pt>
                <c:pt idx="9983">
                  <c:v>130.78999328613281</c:v>
                </c:pt>
                <c:pt idx="9984">
                  <c:v>131.22000122070313</c:v>
                </c:pt>
                <c:pt idx="9985">
                  <c:v>130.83999633789063</c:v>
                </c:pt>
                <c:pt idx="9986">
                  <c:v>130.97000122070313</c:v>
                </c:pt>
                <c:pt idx="9987">
                  <c:v>131.00999450683594</c:v>
                </c:pt>
                <c:pt idx="9988">
                  <c:v>130.8699951171875</c:v>
                </c:pt>
                <c:pt idx="9989">
                  <c:v>131</c:v>
                </c:pt>
                <c:pt idx="9990">
                  <c:v>130.86000061035156</c:v>
                </c:pt>
                <c:pt idx="9991">
                  <c:v>130.89999389648438</c:v>
                </c:pt>
                <c:pt idx="9992">
                  <c:v>131.11000061035156</c:v>
                </c:pt>
                <c:pt idx="9993">
                  <c:v>130.72999572753906</c:v>
                </c:pt>
                <c:pt idx="9994">
                  <c:v>131.08999633789063</c:v>
                </c:pt>
                <c:pt idx="9995">
                  <c:v>130.80999755859375</c:v>
                </c:pt>
                <c:pt idx="9996">
                  <c:v>130.69000244140625</c:v>
                </c:pt>
                <c:pt idx="9997">
                  <c:v>131.05999755859375</c:v>
                </c:pt>
                <c:pt idx="9998">
                  <c:v>130.67999267578125</c:v>
                </c:pt>
                <c:pt idx="9999">
                  <c:v>131.10000610351563</c:v>
                </c:pt>
                <c:pt idx="10000">
                  <c:v>131.19000244140625</c:v>
                </c:pt>
                <c:pt idx="10001">
                  <c:v>130.71000671386719</c:v>
                </c:pt>
                <c:pt idx="10002">
                  <c:v>131.21000671386719</c:v>
                </c:pt>
                <c:pt idx="10003">
                  <c:v>131.05999755859375</c:v>
                </c:pt>
                <c:pt idx="10004">
                  <c:v>130.52999877929688</c:v>
                </c:pt>
                <c:pt idx="10005">
                  <c:v>131.17999267578125</c:v>
                </c:pt>
                <c:pt idx="10006">
                  <c:v>131.46000671386719</c:v>
                </c:pt>
                <c:pt idx="10007">
                  <c:v>130.8699951171875</c:v>
                </c:pt>
                <c:pt idx="10008">
                  <c:v>131.41999816894531</c:v>
                </c:pt>
                <c:pt idx="10009">
                  <c:v>130.80999755859375</c:v>
                </c:pt>
                <c:pt idx="10010">
                  <c:v>130.75999450683594</c:v>
                </c:pt>
                <c:pt idx="10011">
                  <c:v>131.03999328613281</c:v>
                </c:pt>
                <c:pt idx="10012">
                  <c:v>130.58999633789063</c:v>
                </c:pt>
                <c:pt idx="10013">
                  <c:v>131.02000427246094</c:v>
                </c:pt>
                <c:pt idx="10014">
                  <c:v>131.05999755859375</c:v>
                </c:pt>
                <c:pt idx="10015">
                  <c:v>130.99000549316406</c:v>
                </c:pt>
                <c:pt idx="10016">
                  <c:v>131.08999633789063</c:v>
                </c:pt>
                <c:pt idx="10017">
                  <c:v>130.69000244140625</c:v>
                </c:pt>
                <c:pt idx="10018">
                  <c:v>131.14999389648438</c:v>
                </c:pt>
                <c:pt idx="10019">
                  <c:v>130.75</c:v>
                </c:pt>
                <c:pt idx="10020">
                  <c:v>130.58000183105469</c:v>
                </c:pt>
                <c:pt idx="10021">
                  <c:v>131.21000671386719</c:v>
                </c:pt>
                <c:pt idx="10022">
                  <c:v>130.72000122070313</c:v>
                </c:pt>
                <c:pt idx="10023">
                  <c:v>131.24000549316406</c:v>
                </c:pt>
                <c:pt idx="10024">
                  <c:v>131.39999389648438</c:v>
                </c:pt>
                <c:pt idx="10025">
                  <c:v>130.83999633789063</c:v>
                </c:pt>
                <c:pt idx="10026">
                  <c:v>131.3699951171875</c:v>
                </c:pt>
                <c:pt idx="10027">
                  <c:v>130.8699951171875</c:v>
                </c:pt>
                <c:pt idx="10028">
                  <c:v>130.74000549316406</c:v>
                </c:pt>
                <c:pt idx="10029">
                  <c:v>131.16999816894531</c:v>
                </c:pt>
                <c:pt idx="10030">
                  <c:v>130.66999816894531</c:v>
                </c:pt>
                <c:pt idx="10031">
                  <c:v>131.1300048828125</c:v>
                </c:pt>
                <c:pt idx="10032">
                  <c:v>131.11000061035156</c:v>
                </c:pt>
                <c:pt idx="10033">
                  <c:v>131.25999450683594</c:v>
                </c:pt>
                <c:pt idx="10034">
                  <c:v>131.30000305175781</c:v>
                </c:pt>
                <c:pt idx="10035">
                  <c:v>131.02999877929688</c:v>
                </c:pt>
                <c:pt idx="10036">
                  <c:v>131.32000732421875</c:v>
                </c:pt>
                <c:pt idx="10037">
                  <c:v>130.97999572753906</c:v>
                </c:pt>
                <c:pt idx="10038">
                  <c:v>130.8699951171875</c:v>
                </c:pt>
                <c:pt idx="10039">
                  <c:v>131.42999267578125</c:v>
                </c:pt>
                <c:pt idx="10040">
                  <c:v>131.00999450683594</c:v>
                </c:pt>
                <c:pt idx="10041">
                  <c:v>131.02999877929688</c:v>
                </c:pt>
                <c:pt idx="10042">
                  <c:v>131.33000183105469</c:v>
                </c:pt>
                <c:pt idx="10043">
                  <c:v>130.94000244140625</c:v>
                </c:pt>
                <c:pt idx="10044">
                  <c:v>131.22000122070313</c:v>
                </c:pt>
                <c:pt idx="10045">
                  <c:v>131.60000610351563</c:v>
                </c:pt>
                <c:pt idx="10046">
                  <c:v>131.17999267578125</c:v>
                </c:pt>
                <c:pt idx="10047">
                  <c:v>131.44999694824219</c:v>
                </c:pt>
                <c:pt idx="10048">
                  <c:v>131.19000244140625</c:v>
                </c:pt>
                <c:pt idx="10049">
                  <c:v>131.33000183105469</c:v>
                </c:pt>
                <c:pt idx="10050">
                  <c:v>131.50999450683594</c:v>
                </c:pt>
                <c:pt idx="10051">
                  <c:v>131.11000061035156</c:v>
                </c:pt>
                <c:pt idx="10052">
                  <c:v>131.05999755859375</c:v>
                </c:pt>
                <c:pt idx="10053">
                  <c:v>131.78999328613281</c:v>
                </c:pt>
                <c:pt idx="10054">
                  <c:v>131.14999389648438</c:v>
                </c:pt>
                <c:pt idx="10055">
                  <c:v>131.75</c:v>
                </c:pt>
                <c:pt idx="10056">
                  <c:v>131.44999694824219</c:v>
                </c:pt>
                <c:pt idx="10057">
                  <c:v>131.08000183105469</c:v>
                </c:pt>
                <c:pt idx="10058">
                  <c:v>131.55999755859375</c:v>
                </c:pt>
                <c:pt idx="10059">
                  <c:v>131.66000366210938</c:v>
                </c:pt>
                <c:pt idx="10060">
                  <c:v>131.22000122070313</c:v>
                </c:pt>
                <c:pt idx="10061">
                  <c:v>131.67999267578125</c:v>
                </c:pt>
                <c:pt idx="10062">
                  <c:v>131.33000183105469</c:v>
                </c:pt>
                <c:pt idx="10063">
                  <c:v>131.3699951171875</c:v>
                </c:pt>
                <c:pt idx="10064">
                  <c:v>131.42999267578125</c:v>
                </c:pt>
                <c:pt idx="10065">
                  <c:v>131.35000610351563</c:v>
                </c:pt>
                <c:pt idx="10066">
                  <c:v>131.47000122070313</c:v>
                </c:pt>
                <c:pt idx="10067">
                  <c:v>131.41999816894531</c:v>
                </c:pt>
                <c:pt idx="10068">
                  <c:v>131.71000671386719</c:v>
                </c:pt>
                <c:pt idx="10069">
                  <c:v>131.24000549316406</c:v>
                </c:pt>
                <c:pt idx="10070">
                  <c:v>131.74000549316406</c:v>
                </c:pt>
                <c:pt idx="10071">
                  <c:v>132.02000427246094</c:v>
                </c:pt>
                <c:pt idx="10072">
                  <c:v>131.33000183105469</c:v>
                </c:pt>
                <c:pt idx="10073">
                  <c:v>131.77000427246094</c:v>
                </c:pt>
                <c:pt idx="10074">
                  <c:v>131.3800048828125</c:v>
                </c:pt>
                <c:pt idx="10075">
                  <c:v>131.27000427246094</c:v>
                </c:pt>
                <c:pt idx="10076">
                  <c:v>131.69000244140625</c:v>
                </c:pt>
                <c:pt idx="10077">
                  <c:v>131.46000671386719</c:v>
                </c:pt>
                <c:pt idx="10078">
                  <c:v>131.72999572753906</c:v>
                </c:pt>
                <c:pt idx="10079">
                  <c:v>131.47000122070313</c:v>
                </c:pt>
                <c:pt idx="10080">
                  <c:v>131.80000305175781</c:v>
                </c:pt>
                <c:pt idx="10081">
                  <c:v>131.47999572753906</c:v>
                </c:pt>
                <c:pt idx="10082">
                  <c:v>131.3800048828125</c:v>
                </c:pt>
                <c:pt idx="10083">
                  <c:v>131.80000305175781</c:v>
                </c:pt>
                <c:pt idx="10084">
                  <c:v>131.35000610351563</c:v>
                </c:pt>
                <c:pt idx="10085">
                  <c:v>131.47999572753906</c:v>
                </c:pt>
                <c:pt idx="10086">
                  <c:v>131.77000427246094</c:v>
                </c:pt>
                <c:pt idx="10087">
                  <c:v>131.57000732421875</c:v>
                </c:pt>
                <c:pt idx="10088">
                  <c:v>131.97999572753906</c:v>
                </c:pt>
                <c:pt idx="10089">
                  <c:v>131.55000305175781</c:v>
                </c:pt>
                <c:pt idx="10090">
                  <c:v>131.66999816894531</c:v>
                </c:pt>
                <c:pt idx="10091">
                  <c:v>131.49000549316406</c:v>
                </c:pt>
                <c:pt idx="10092">
                  <c:v>131.41000366210938</c:v>
                </c:pt>
                <c:pt idx="10093">
                  <c:v>131.83999633789063</c:v>
                </c:pt>
                <c:pt idx="10094">
                  <c:v>131.25999450683594</c:v>
                </c:pt>
                <c:pt idx="10095">
                  <c:v>131.49000549316406</c:v>
                </c:pt>
                <c:pt idx="10096">
                  <c:v>131.92999267578125</c:v>
                </c:pt>
                <c:pt idx="10097">
                  <c:v>131.55000305175781</c:v>
                </c:pt>
                <c:pt idx="10098">
                  <c:v>131.94000244140625</c:v>
                </c:pt>
                <c:pt idx="10099">
                  <c:v>131.49000549316406</c:v>
                </c:pt>
                <c:pt idx="10100">
                  <c:v>131.88999938964844</c:v>
                </c:pt>
                <c:pt idx="10101">
                  <c:v>131.46000671386719</c:v>
                </c:pt>
                <c:pt idx="10102">
                  <c:v>131.33999633789063</c:v>
                </c:pt>
                <c:pt idx="10103">
                  <c:v>131.91999816894531</c:v>
                </c:pt>
                <c:pt idx="10104">
                  <c:v>131.27000427246094</c:v>
                </c:pt>
                <c:pt idx="10105">
                  <c:v>131.8800048828125</c:v>
                </c:pt>
                <c:pt idx="10106">
                  <c:v>132.05000305175781</c:v>
                </c:pt>
                <c:pt idx="10107">
                  <c:v>131.69000244140625</c:v>
                </c:pt>
                <c:pt idx="10108">
                  <c:v>131.69999694824219</c:v>
                </c:pt>
                <c:pt idx="10109">
                  <c:v>131.5</c:v>
                </c:pt>
                <c:pt idx="10110">
                  <c:v>132.00999450683594</c:v>
                </c:pt>
                <c:pt idx="10111">
                  <c:v>131.55000305175781</c:v>
                </c:pt>
                <c:pt idx="10112">
                  <c:v>131.25</c:v>
                </c:pt>
                <c:pt idx="10113">
                  <c:v>131.91999816894531</c:v>
                </c:pt>
                <c:pt idx="10114">
                  <c:v>131.46000671386719</c:v>
                </c:pt>
                <c:pt idx="10115">
                  <c:v>131.80000305175781</c:v>
                </c:pt>
                <c:pt idx="10116">
                  <c:v>131.78999328613281</c:v>
                </c:pt>
                <c:pt idx="10117">
                  <c:v>131.89999389648438</c:v>
                </c:pt>
                <c:pt idx="10118">
                  <c:v>131.78999328613281</c:v>
                </c:pt>
                <c:pt idx="10119">
                  <c:v>132.00999450683594</c:v>
                </c:pt>
                <c:pt idx="10120">
                  <c:v>131.72999572753906</c:v>
                </c:pt>
                <c:pt idx="10121">
                  <c:v>131.69000244140625</c:v>
                </c:pt>
                <c:pt idx="10122">
                  <c:v>132.07000732421875</c:v>
                </c:pt>
                <c:pt idx="10123">
                  <c:v>131.69999694824219</c:v>
                </c:pt>
                <c:pt idx="10124">
                  <c:v>131.77999877929688</c:v>
                </c:pt>
                <c:pt idx="10125">
                  <c:v>131.94000244140625</c:v>
                </c:pt>
                <c:pt idx="10126">
                  <c:v>131.78999328613281</c:v>
                </c:pt>
                <c:pt idx="10127">
                  <c:v>132.11000061035156</c:v>
                </c:pt>
                <c:pt idx="10128">
                  <c:v>131.80000305175781</c:v>
                </c:pt>
                <c:pt idx="10129">
                  <c:v>132.05000305175781</c:v>
                </c:pt>
                <c:pt idx="10130">
                  <c:v>131.60000610351563</c:v>
                </c:pt>
                <c:pt idx="10131">
                  <c:v>131.72999572753906</c:v>
                </c:pt>
                <c:pt idx="10132">
                  <c:v>132.21000671386719</c:v>
                </c:pt>
                <c:pt idx="10133">
                  <c:v>131.63999938964844</c:v>
                </c:pt>
                <c:pt idx="10134">
                  <c:v>131.94000244140625</c:v>
                </c:pt>
                <c:pt idx="10135">
                  <c:v>132.14999389648438</c:v>
                </c:pt>
                <c:pt idx="10136">
                  <c:v>131.96000671386719</c:v>
                </c:pt>
                <c:pt idx="10137">
                  <c:v>132.08999633789063</c:v>
                </c:pt>
                <c:pt idx="10138">
                  <c:v>131.75999450683594</c:v>
                </c:pt>
                <c:pt idx="10139">
                  <c:v>132.22000122070313</c:v>
                </c:pt>
                <c:pt idx="10140">
                  <c:v>131.52000427246094</c:v>
                </c:pt>
                <c:pt idx="10141">
                  <c:v>131.86000061035156</c:v>
                </c:pt>
                <c:pt idx="10142">
                  <c:v>132.1199951171875</c:v>
                </c:pt>
                <c:pt idx="10143">
                  <c:v>131.91999816894531</c:v>
                </c:pt>
                <c:pt idx="10144">
                  <c:v>132.00999450683594</c:v>
                </c:pt>
                <c:pt idx="10145">
                  <c:v>131.72000122070313</c:v>
                </c:pt>
                <c:pt idx="10146">
                  <c:v>132.1300048828125</c:v>
                </c:pt>
                <c:pt idx="10147">
                  <c:v>131.77000427246094</c:v>
                </c:pt>
                <c:pt idx="10148">
                  <c:v>131.52999877929688</c:v>
                </c:pt>
                <c:pt idx="10149">
                  <c:v>132.1199951171875</c:v>
                </c:pt>
                <c:pt idx="10150">
                  <c:v>131.44000244140625</c:v>
                </c:pt>
                <c:pt idx="10151">
                  <c:v>132.10000610351563</c:v>
                </c:pt>
                <c:pt idx="10152">
                  <c:v>132.07000732421875</c:v>
                </c:pt>
                <c:pt idx="10153">
                  <c:v>131.99000549316406</c:v>
                </c:pt>
                <c:pt idx="10154">
                  <c:v>131.75</c:v>
                </c:pt>
                <c:pt idx="10155">
                  <c:v>131.72000122070313</c:v>
                </c:pt>
                <c:pt idx="10156">
                  <c:v>132.27000427246094</c:v>
                </c:pt>
                <c:pt idx="10157">
                  <c:v>131.64999389648438</c:v>
                </c:pt>
                <c:pt idx="10158">
                  <c:v>131.42999267578125</c:v>
                </c:pt>
                <c:pt idx="10159">
                  <c:v>132.13999938964844</c:v>
                </c:pt>
                <c:pt idx="10160">
                  <c:v>131.60000610351563</c:v>
                </c:pt>
                <c:pt idx="10161">
                  <c:v>132.05999755859375</c:v>
                </c:pt>
                <c:pt idx="10162">
                  <c:v>131.94999694824219</c:v>
                </c:pt>
                <c:pt idx="10163">
                  <c:v>131.96000671386719</c:v>
                </c:pt>
                <c:pt idx="10164">
                  <c:v>132.30999755859375</c:v>
                </c:pt>
                <c:pt idx="10165">
                  <c:v>131.63999938964844</c:v>
                </c:pt>
                <c:pt idx="10166">
                  <c:v>132.08999633789063</c:v>
                </c:pt>
                <c:pt idx="10167">
                  <c:v>132.19999694824219</c:v>
                </c:pt>
                <c:pt idx="10168">
                  <c:v>131.80999755859375</c:v>
                </c:pt>
                <c:pt idx="10169">
                  <c:v>132.47000122070313</c:v>
                </c:pt>
                <c:pt idx="10170">
                  <c:v>132.08999633789063</c:v>
                </c:pt>
                <c:pt idx="10171">
                  <c:v>131.88999938964844</c:v>
                </c:pt>
                <c:pt idx="10172">
                  <c:v>131.91999816894531</c:v>
                </c:pt>
                <c:pt idx="10173">
                  <c:v>131.75999450683594</c:v>
                </c:pt>
                <c:pt idx="10174">
                  <c:v>132.1199951171875</c:v>
                </c:pt>
                <c:pt idx="10175">
                  <c:v>131.60000610351563</c:v>
                </c:pt>
                <c:pt idx="10176">
                  <c:v>132.13999938964844</c:v>
                </c:pt>
                <c:pt idx="10177">
                  <c:v>132.08999633789063</c:v>
                </c:pt>
                <c:pt idx="10178">
                  <c:v>131.97999572753906</c:v>
                </c:pt>
                <c:pt idx="10179">
                  <c:v>131.91000366210938</c:v>
                </c:pt>
                <c:pt idx="10180">
                  <c:v>131.71000671386719</c:v>
                </c:pt>
                <c:pt idx="10181">
                  <c:v>132.28999328613281</c:v>
                </c:pt>
                <c:pt idx="10182">
                  <c:v>131.69999694824219</c:v>
                </c:pt>
                <c:pt idx="10183">
                  <c:v>132.33000183105469</c:v>
                </c:pt>
                <c:pt idx="10184">
                  <c:v>131.75</c:v>
                </c:pt>
                <c:pt idx="10185">
                  <c:v>131.96000671386719</c:v>
                </c:pt>
                <c:pt idx="10186">
                  <c:v>131.69000244140625</c:v>
                </c:pt>
                <c:pt idx="10187">
                  <c:v>131.41000366210938</c:v>
                </c:pt>
                <c:pt idx="10188">
                  <c:v>132.10000610351563</c:v>
                </c:pt>
                <c:pt idx="10189">
                  <c:v>131.46000671386719</c:v>
                </c:pt>
                <c:pt idx="10190">
                  <c:v>132</c:v>
                </c:pt>
                <c:pt idx="10191">
                  <c:v>131.88999938964844</c:v>
                </c:pt>
                <c:pt idx="10192">
                  <c:v>132.08999633789063</c:v>
                </c:pt>
                <c:pt idx="10193">
                  <c:v>131.67999267578125</c:v>
                </c:pt>
                <c:pt idx="10194">
                  <c:v>132</c:v>
                </c:pt>
                <c:pt idx="10195">
                  <c:v>132.30999755859375</c:v>
                </c:pt>
                <c:pt idx="10196">
                  <c:v>131.66999816894531</c:v>
                </c:pt>
                <c:pt idx="10197">
                  <c:v>131.72999572753906</c:v>
                </c:pt>
                <c:pt idx="10198">
                  <c:v>131.55000305175781</c:v>
                </c:pt>
                <c:pt idx="10199">
                  <c:v>131.89999389648438</c:v>
                </c:pt>
                <c:pt idx="10200">
                  <c:v>131.44000244140625</c:v>
                </c:pt>
                <c:pt idx="10201">
                  <c:v>131.88999938964844</c:v>
                </c:pt>
                <c:pt idx="10202">
                  <c:v>131.83999633789063</c:v>
                </c:pt>
                <c:pt idx="10203">
                  <c:v>131.66999816894531</c:v>
                </c:pt>
                <c:pt idx="10204">
                  <c:v>131.66000366210938</c:v>
                </c:pt>
                <c:pt idx="10205">
                  <c:v>131.47999572753906</c:v>
                </c:pt>
                <c:pt idx="10206">
                  <c:v>131.91000366210938</c:v>
                </c:pt>
                <c:pt idx="10207">
                  <c:v>131.47999572753906</c:v>
                </c:pt>
                <c:pt idx="10208">
                  <c:v>131.55000305175781</c:v>
                </c:pt>
                <c:pt idx="10209">
                  <c:v>131.80000305175781</c:v>
                </c:pt>
                <c:pt idx="10210">
                  <c:v>131.55000305175781</c:v>
                </c:pt>
                <c:pt idx="10211">
                  <c:v>131.85000610351563</c:v>
                </c:pt>
                <c:pt idx="10212">
                  <c:v>131.50999450683594</c:v>
                </c:pt>
                <c:pt idx="10213">
                  <c:v>131.8800048828125</c:v>
                </c:pt>
                <c:pt idx="10214">
                  <c:v>131.27000427246094</c:v>
                </c:pt>
                <c:pt idx="10215">
                  <c:v>131.49000549316406</c:v>
                </c:pt>
                <c:pt idx="10216">
                  <c:v>131.97000122070313</c:v>
                </c:pt>
                <c:pt idx="10217">
                  <c:v>131.67999267578125</c:v>
                </c:pt>
                <c:pt idx="10218">
                  <c:v>131.71000671386719</c:v>
                </c:pt>
                <c:pt idx="10219">
                  <c:v>131.41000366210938</c:v>
                </c:pt>
                <c:pt idx="10220">
                  <c:v>132.02999877929688</c:v>
                </c:pt>
                <c:pt idx="10221">
                  <c:v>131.39999389648438</c:v>
                </c:pt>
                <c:pt idx="10222">
                  <c:v>131.33000183105469</c:v>
                </c:pt>
                <c:pt idx="10223">
                  <c:v>131.58999633789063</c:v>
                </c:pt>
                <c:pt idx="10224">
                  <c:v>131.52999877929688</c:v>
                </c:pt>
                <c:pt idx="10225">
                  <c:v>131.83000183105469</c:v>
                </c:pt>
                <c:pt idx="10226">
                  <c:v>131.24000549316406</c:v>
                </c:pt>
                <c:pt idx="10227">
                  <c:v>131.75</c:v>
                </c:pt>
                <c:pt idx="10228">
                  <c:v>131.8800048828125</c:v>
                </c:pt>
                <c:pt idx="10229">
                  <c:v>131.52000427246094</c:v>
                </c:pt>
                <c:pt idx="10230">
                  <c:v>131.86000061035156</c:v>
                </c:pt>
                <c:pt idx="10231">
                  <c:v>131.3800048828125</c:v>
                </c:pt>
                <c:pt idx="10232">
                  <c:v>131.85000610351563</c:v>
                </c:pt>
                <c:pt idx="10233">
                  <c:v>131.30999755859375</c:v>
                </c:pt>
                <c:pt idx="10234">
                  <c:v>131.11000061035156</c:v>
                </c:pt>
                <c:pt idx="10235">
                  <c:v>131.64999389648438</c:v>
                </c:pt>
                <c:pt idx="10236">
                  <c:v>131.24000549316406</c:v>
                </c:pt>
                <c:pt idx="10237">
                  <c:v>131.64999389648438</c:v>
                </c:pt>
                <c:pt idx="10238">
                  <c:v>131.36000061035156</c:v>
                </c:pt>
                <c:pt idx="10239">
                  <c:v>131.77999877929688</c:v>
                </c:pt>
                <c:pt idx="10240">
                  <c:v>132.03999328613281</c:v>
                </c:pt>
                <c:pt idx="10241">
                  <c:v>131.35000610351563</c:v>
                </c:pt>
                <c:pt idx="10242">
                  <c:v>131.82000732421875</c:v>
                </c:pt>
                <c:pt idx="10243">
                  <c:v>131.5</c:v>
                </c:pt>
                <c:pt idx="10244">
                  <c:v>131.71000671386719</c:v>
                </c:pt>
                <c:pt idx="10245">
                  <c:v>131.25999450683594</c:v>
                </c:pt>
                <c:pt idx="10246">
                  <c:v>130.94000244140625</c:v>
                </c:pt>
                <c:pt idx="10247">
                  <c:v>131.61000061035156</c:v>
                </c:pt>
                <c:pt idx="10248">
                  <c:v>131.36000061035156</c:v>
                </c:pt>
                <c:pt idx="10249">
                  <c:v>131.69000244140625</c:v>
                </c:pt>
                <c:pt idx="10250">
                  <c:v>131.6300048828125</c:v>
                </c:pt>
                <c:pt idx="10251">
                  <c:v>131.82000732421875</c:v>
                </c:pt>
                <c:pt idx="10252">
                  <c:v>132.08999633789063</c:v>
                </c:pt>
                <c:pt idx="10253">
                  <c:v>131.46000671386719</c:v>
                </c:pt>
                <c:pt idx="10254">
                  <c:v>132.08999633789063</c:v>
                </c:pt>
                <c:pt idx="10255">
                  <c:v>131.67999267578125</c:v>
                </c:pt>
                <c:pt idx="10256">
                  <c:v>131.60000610351563</c:v>
                </c:pt>
                <c:pt idx="10257">
                  <c:v>131.60000610351563</c:v>
                </c:pt>
                <c:pt idx="10258">
                  <c:v>131.38999938964844</c:v>
                </c:pt>
                <c:pt idx="10259">
                  <c:v>131.82000732421875</c:v>
                </c:pt>
                <c:pt idx="10260">
                  <c:v>131.27000427246094</c:v>
                </c:pt>
                <c:pt idx="10261">
                  <c:v>131.82000732421875</c:v>
                </c:pt>
                <c:pt idx="10262">
                  <c:v>131.89999389648438</c:v>
                </c:pt>
                <c:pt idx="10263">
                  <c:v>131.83000183105469</c:v>
                </c:pt>
                <c:pt idx="10264">
                  <c:v>131.50999450683594</c:v>
                </c:pt>
                <c:pt idx="10265">
                  <c:v>131.44999694824219</c:v>
                </c:pt>
                <c:pt idx="10266">
                  <c:v>131.91999816894531</c:v>
                </c:pt>
                <c:pt idx="10267">
                  <c:v>131.49000549316406</c:v>
                </c:pt>
                <c:pt idx="10268">
                  <c:v>131.71000671386719</c:v>
                </c:pt>
                <c:pt idx="10269">
                  <c:v>131.66000366210938</c:v>
                </c:pt>
                <c:pt idx="10270">
                  <c:v>131.8699951171875</c:v>
                </c:pt>
                <c:pt idx="10271">
                  <c:v>131.71000671386719</c:v>
                </c:pt>
                <c:pt idx="10272">
                  <c:v>131.42999267578125</c:v>
                </c:pt>
                <c:pt idx="10273">
                  <c:v>131.89999389648438</c:v>
                </c:pt>
                <c:pt idx="10274">
                  <c:v>131.72999572753906</c:v>
                </c:pt>
                <c:pt idx="10275">
                  <c:v>131.72000122070313</c:v>
                </c:pt>
                <c:pt idx="10276">
                  <c:v>131.72000122070313</c:v>
                </c:pt>
                <c:pt idx="10277">
                  <c:v>131.89999389648438</c:v>
                </c:pt>
                <c:pt idx="10278">
                  <c:v>131.97000122070313</c:v>
                </c:pt>
                <c:pt idx="10279">
                  <c:v>131.33999633789063</c:v>
                </c:pt>
                <c:pt idx="10280">
                  <c:v>131.69999694824219</c:v>
                </c:pt>
                <c:pt idx="10281">
                  <c:v>131.69999694824219</c:v>
                </c:pt>
                <c:pt idx="10282">
                  <c:v>131.80999755859375</c:v>
                </c:pt>
                <c:pt idx="10283">
                  <c:v>131.69999694824219</c:v>
                </c:pt>
                <c:pt idx="10284">
                  <c:v>131.52999877929688</c:v>
                </c:pt>
                <c:pt idx="10285">
                  <c:v>132.07000732421875</c:v>
                </c:pt>
                <c:pt idx="10286">
                  <c:v>131.5</c:v>
                </c:pt>
                <c:pt idx="10287">
                  <c:v>131.44000244140625</c:v>
                </c:pt>
                <c:pt idx="10288">
                  <c:v>131.66000366210938</c:v>
                </c:pt>
                <c:pt idx="10289">
                  <c:v>131.85000610351563</c:v>
                </c:pt>
                <c:pt idx="10290">
                  <c:v>131.88999938964844</c:v>
                </c:pt>
                <c:pt idx="10291">
                  <c:v>131.44999694824219</c:v>
                </c:pt>
                <c:pt idx="10292">
                  <c:v>131.97000122070313</c:v>
                </c:pt>
                <c:pt idx="10293">
                  <c:v>132.14999389648438</c:v>
                </c:pt>
                <c:pt idx="10294">
                  <c:v>131.89999389648438</c:v>
                </c:pt>
                <c:pt idx="10295">
                  <c:v>131.83000183105469</c:v>
                </c:pt>
                <c:pt idx="10296">
                  <c:v>131.64999389648438</c:v>
                </c:pt>
                <c:pt idx="10297">
                  <c:v>132.27999877929688</c:v>
                </c:pt>
                <c:pt idx="10298">
                  <c:v>131.66000366210938</c:v>
                </c:pt>
                <c:pt idx="10299">
                  <c:v>132.3699951171875</c:v>
                </c:pt>
                <c:pt idx="10300">
                  <c:v>131.83999633789063</c:v>
                </c:pt>
                <c:pt idx="10301">
                  <c:v>131.86000061035156</c:v>
                </c:pt>
                <c:pt idx="10302">
                  <c:v>131.72000122070313</c:v>
                </c:pt>
                <c:pt idx="10303">
                  <c:v>131.50999450683594</c:v>
                </c:pt>
                <c:pt idx="10304">
                  <c:v>132.03999328613281</c:v>
                </c:pt>
                <c:pt idx="10305">
                  <c:v>131.6199951171875</c:v>
                </c:pt>
                <c:pt idx="10306">
                  <c:v>131.91000366210938</c:v>
                </c:pt>
                <c:pt idx="10307">
                  <c:v>131.92999267578125</c:v>
                </c:pt>
                <c:pt idx="10308">
                  <c:v>131.99000549316406</c:v>
                </c:pt>
                <c:pt idx="10309">
                  <c:v>132.41999816894531</c:v>
                </c:pt>
                <c:pt idx="10310">
                  <c:v>131.66000366210938</c:v>
                </c:pt>
                <c:pt idx="10311">
                  <c:v>132.3699951171875</c:v>
                </c:pt>
                <c:pt idx="10312">
                  <c:v>131.77000427246094</c:v>
                </c:pt>
                <c:pt idx="10313">
                  <c:v>131.85000610351563</c:v>
                </c:pt>
                <c:pt idx="10314">
                  <c:v>131.77999877929688</c:v>
                </c:pt>
                <c:pt idx="10315">
                  <c:v>132.11000061035156</c:v>
                </c:pt>
                <c:pt idx="10316">
                  <c:v>132.16000366210938</c:v>
                </c:pt>
                <c:pt idx="10317">
                  <c:v>131.74000549316406</c:v>
                </c:pt>
                <c:pt idx="10318">
                  <c:v>132.07000732421875</c:v>
                </c:pt>
                <c:pt idx="10319">
                  <c:v>131.77000427246094</c:v>
                </c:pt>
                <c:pt idx="10320">
                  <c:v>132.00999450683594</c:v>
                </c:pt>
                <c:pt idx="10321">
                  <c:v>131.8800048828125</c:v>
                </c:pt>
                <c:pt idx="10322">
                  <c:v>131.91999816894531</c:v>
                </c:pt>
                <c:pt idx="10323">
                  <c:v>132.24000549316406</c:v>
                </c:pt>
                <c:pt idx="10324">
                  <c:v>131.63999938964844</c:v>
                </c:pt>
                <c:pt idx="10325">
                  <c:v>132.28999328613281</c:v>
                </c:pt>
                <c:pt idx="10326">
                  <c:v>131.64999389648438</c:v>
                </c:pt>
                <c:pt idx="10327">
                  <c:v>131.6199951171875</c:v>
                </c:pt>
                <c:pt idx="10328">
                  <c:v>131.80000305175781</c:v>
                </c:pt>
                <c:pt idx="10329">
                  <c:v>131.63999938964844</c:v>
                </c:pt>
                <c:pt idx="10330">
                  <c:v>131.96000671386719</c:v>
                </c:pt>
                <c:pt idx="10331">
                  <c:v>131.49000549316406</c:v>
                </c:pt>
                <c:pt idx="10332">
                  <c:v>132.35000610351563</c:v>
                </c:pt>
                <c:pt idx="10333">
                  <c:v>132.16000366210938</c:v>
                </c:pt>
                <c:pt idx="10334">
                  <c:v>131.83000183105469</c:v>
                </c:pt>
                <c:pt idx="10335">
                  <c:v>131.97000122070313</c:v>
                </c:pt>
                <c:pt idx="10336">
                  <c:v>131.6300048828125</c:v>
                </c:pt>
                <c:pt idx="10337">
                  <c:v>132.02000427246094</c:v>
                </c:pt>
                <c:pt idx="10338">
                  <c:v>131.83000183105469</c:v>
                </c:pt>
                <c:pt idx="10339">
                  <c:v>132.00999450683594</c:v>
                </c:pt>
                <c:pt idx="10340">
                  <c:v>132.17999267578125</c:v>
                </c:pt>
                <c:pt idx="10341">
                  <c:v>131.61000061035156</c:v>
                </c:pt>
                <c:pt idx="10342">
                  <c:v>132.22000122070313</c:v>
                </c:pt>
                <c:pt idx="10343">
                  <c:v>131.66999816894531</c:v>
                </c:pt>
                <c:pt idx="10344">
                  <c:v>132.36000061035156</c:v>
                </c:pt>
                <c:pt idx="10345">
                  <c:v>131.83999633789063</c:v>
                </c:pt>
                <c:pt idx="10346">
                  <c:v>131.64999389648438</c:v>
                </c:pt>
                <c:pt idx="10347">
                  <c:v>131.83999633789063</c:v>
                </c:pt>
                <c:pt idx="10348">
                  <c:v>131.60000610351563</c:v>
                </c:pt>
                <c:pt idx="10349">
                  <c:v>132.07000732421875</c:v>
                </c:pt>
                <c:pt idx="10350">
                  <c:v>131.50999450683594</c:v>
                </c:pt>
                <c:pt idx="10351">
                  <c:v>132.1199951171875</c:v>
                </c:pt>
                <c:pt idx="10352">
                  <c:v>132.38999938964844</c:v>
                </c:pt>
                <c:pt idx="10353">
                  <c:v>131.74000549316406</c:v>
                </c:pt>
                <c:pt idx="10354">
                  <c:v>132.02999877929688</c:v>
                </c:pt>
                <c:pt idx="10355">
                  <c:v>131.85000610351563</c:v>
                </c:pt>
                <c:pt idx="10356">
                  <c:v>132.08999633789063</c:v>
                </c:pt>
                <c:pt idx="10357">
                  <c:v>131.75999450683594</c:v>
                </c:pt>
                <c:pt idx="10358">
                  <c:v>131.58999633789063</c:v>
                </c:pt>
                <c:pt idx="10359">
                  <c:v>132.13999938964844</c:v>
                </c:pt>
                <c:pt idx="10360">
                  <c:v>131.74000549316406</c:v>
                </c:pt>
                <c:pt idx="10361">
                  <c:v>131.74000549316406</c:v>
                </c:pt>
                <c:pt idx="10362">
                  <c:v>132.3699951171875</c:v>
                </c:pt>
                <c:pt idx="10363">
                  <c:v>131.78999328613281</c:v>
                </c:pt>
                <c:pt idx="10364">
                  <c:v>132.25999450683594</c:v>
                </c:pt>
                <c:pt idx="10365">
                  <c:v>131.77999877929688</c:v>
                </c:pt>
                <c:pt idx="10366">
                  <c:v>132.07000732421875</c:v>
                </c:pt>
                <c:pt idx="10367">
                  <c:v>131.85000610351563</c:v>
                </c:pt>
                <c:pt idx="10368">
                  <c:v>131.58000183105469</c:v>
                </c:pt>
                <c:pt idx="10369">
                  <c:v>132.22000122070313</c:v>
                </c:pt>
                <c:pt idx="10370">
                  <c:v>131.71000671386719</c:v>
                </c:pt>
                <c:pt idx="10371">
                  <c:v>131.94000244140625</c:v>
                </c:pt>
                <c:pt idx="10372">
                  <c:v>131.99000549316406</c:v>
                </c:pt>
                <c:pt idx="10373">
                  <c:v>131.89999389648438</c:v>
                </c:pt>
                <c:pt idx="10374">
                  <c:v>132</c:v>
                </c:pt>
                <c:pt idx="10375">
                  <c:v>131.75</c:v>
                </c:pt>
                <c:pt idx="10376">
                  <c:v>132.05000305175781</c:v>
                </c:pt>
                <c:pt idx="10377">
                  <c:v>131.74000549316406</c:v>
                </c:pt>
                <c:pt idx="10378">
                  <c:v>131.58000183105469</c:v>
                </c:pt>
                <c:pt idx="10379">
                  <c:v>132.07000732421875</c:v>
                </c:pt>
                <c:pt idx="10380">
                  <c:v>131.72999572753906</c:v>
                </c:pt>
                <c:pt idx="10381">
                  <c:v>131.86000061035156</c:v>
                </c:pt>
                <c:pt idx="10382">
                  <c:v>132.02999877929688</c:v>
                </c:pt>
                <c:pt idx="10383">
                  <c:v>131.80999755859375</c:v>
                </c:pt>
                <c:pt idx="10384">
                  <c:v>132.07000732421875</c:v>
                </c:pt>
                <c:pt idx="10385">
                  <c:v>132.03999328613281</c:v>
                </c:pt>
                <c:pt idx="10386">
                  <c:v>132.19999694824219</c:v>
                </c:pt>
                <c:pt idx="10387">
                  <c:v>132.00999450683594</c:v>
                </c:pt>
                <c:pt idx="10388">
                  <c:v>132.16000366210938</c:v>
                </c:pt>
                <c:pt idx="10389">
                  <c:v>132.33999633789063</c:v>
                </c:pt>
                <c:pt idx="10390">
                  <c:v>131.75999450683594</c:v>
                </c:pt>
                <c:pt idx="10391">
                  <c:v>132.41000366210938</c:v>
                </c:pt>
                <c:pt idx="10392">
                  <c:v>132.13999938964844</c:v>
                </c:pt>
                <c:pt idx="10393">
                  <c:v>131.5</c:v>
                </c:pt>
                <c:pt idx="10394">
                  <c:v>132.1199951171875</c:v>
                </c:pt>
                <c:pt idx="10395">
                  <c:v>132.30999755859375</c:v>
                </c:pt>
                <c:pt idx="10396">
                  <c:v>131.94999694824219</c:v>
                </c:pt>
                <c:pt idx="10397">
                  <c:v>132.33999633789063</c:v>
                </c:pt>
                <c:pt idx="10398">
                  <c:v>131.82000732421875</c:v>
                </c:pt>
                <c:pt idx="10399">
                  <c:v>132.14999389648438</c:v>
                </c:pt>
                <c:pt idx="10400">
                  <c:v>131.89999389648438</c:v>
                </c:pt>
                <c:pt idx="10401">
                  <c:v>131.72999572753906</c:v>
                </c:pt>
                <c:pt idx="10402">
                  <c:v>132.22999572753906</c:v>
                </c:pt>
                <c:pt idx="10403">
                  <c:v>131.66999816894531</c:v>
                </c:pt>
                <c:pt idx="10404">
                  <c:v>131.91000366210938</c:v>
                </c:pt>
                <c:pt idx="10405">
                  <c:v>132.60000610351563</c:v>
                </c:pt>
                <c:pt idx="10406">
                  <c:v>131.88999938964844</c:v>
                </c:pt>
                <c:pt idx="10407">
                  <c:v>131.94999694824219</c:v>
                </c:pt>
                <c:pt idx="10408">
                  <c:v>131.96000671386719</c:v>
                </c:pt>
                <c:pt idx="10409">
                  <c:v>132.16999816894531</c:v>
                </c:pt>
                <c:pt idx="10410">
                  <c:v>131.89999389648438</c:v>
                </c:pt>
                <c:pt idx="10411">
                  <c:v>131.66000366210938</c:v>
                </c:pt>
                <c:pt idx="10412">
                  <c:v>132.19999694824219</c:v>
                </c:pt>
                <c:pt idx="10413">
                  <c:v>131.69999694824219</c:v>
                </c:pt>
                <c:pt idx="10414">
                  <c:v>131.8699951171875</c:v>
                </c:pt>
                <c:pt idx="10415">
                  <c:v>132.47000122070313</c:v>
                </c:pt>
                <c:pt idx="10416">
                  <c:v>131.91000366210938</c:v>
                </c:pt>
                <c:pt idx="10417">
                  <c:v>131.91000366210938</c:v>
                </c:pt>
                <c:pt idx="10418">
                  <c:v>131.92999267578125</c:v>
                </c:pt>
                <c:pt idx="10419">
                  <c:v>131.82000732421875</c:v>
                </c:pt>
                <c:pt idx="10420">
                  <c:v>132.10000610351563</c:v>
                </c:pt>
                <c:pt idx="10421">
                  <c:v>131.58999633789063</c:v>
                </c:pt>
                <c:pt idx="10422">
                  <c:v>132.11000061035156</c:v>
                </c:pt>
                <c:pt idx="10423">
                  <c:v>132.39999389648438</c:v>
                </c:pt>
                <c:pt idx="10424">
                  <c:v>131.74000549316406</c:v>
                </c:pt>
                <c:pt idx="10425">
                  <c:v>132.32000732421875</c:v>
                </c:pt>
                <c:pt idx="10426">
                  <c:v>131.91999816894531</c:v>
                </c:pt>
                <c:pt idx="10427">
                  <c:v>131.91999816894531</c:v>
                </c:pt>
                <c:pt idx="10428">
                  <c:v>131.94999694824219</c:v>
                </c:pt>
                <c:pt idx="10429">
                  <c:v>131.97999572753906</c:v>
                </c:pt>
                <c:pt idx="10430">
                  <c:v>132.1300048828125</c:v>
                </c:pt>
                <c:pt idx="10431">
                  <c:v>131.71000671386719</c:v>
                </c:pt>
                <c:pt idx="10432">
                  <c:v>132.16999816894531</c:v>
                </c:pt>
                <c:pt idx="10433">
                  <c:v>132.1300048828125</c:v>
                </c:pt>
                <c:pt idx="10434">
                  <c:v>131.77000427246094</c:v>
                </c:pt>
                <c:pt idx="10435">
                  <c:v>131.99000549316406</c:v>
                </c:pt>
                <c:pt idx="10436">
                  <c:v>131.78999328613281</c:v>
                </c:pt>
                <c:pt idx="10437">
                  <c:v>131.96000671386719</c:v>
                </c:pt>
                <c:pt idx="10438">
                  <c:v>131.85000610351563</c:v>
                </c:pt>
                <c:pt idx="10439">
                  <c:v>131.69000244140625</c:v>
                </c:pt>
                <c:pt idx="10440">
                  <c:v>132.1199951171875</c:v>
                </c:pt>
                <c:pt idx="10441">
                  <c:v>131.71000671386719</c:v>
                </c:pt>
                <c:pt idx="10442">
                  <c:v>132.27000427246094</c:v>
                </c:pt>
                <c:pt idx="10443">
                  <c:v>131.91000366210938</c:v>
                </c:pt>
                <c:pt idx="10444">
                  <c:v>131.67999267578125</c:v>
                </c:pt>
                <c:pt idx="10445">
                  <c:v>132.02000427246094</c:v>
                </c:pt>
                <c:pt idx="10446">
                  <c:v>131.89999389648438</c:v>
                </c:pt>
                <c:pt idx="10447">
                  <c:v>132.08999633789063</c:v>
                </c:pt>
                <c:pt idx="10448">
                  <c:v>131.83999633789063</c:v>
                </c:pt>
                <c:pt idx="10449">
                  <c:v>132.24000549316406</c:v>
                </c:pt>
                <c:pt idx="10450">
                  <c:v>132.3699951171875</c:v>
                </c:pt>
                <c:pt idx="10451">
                  <c:v>131.77000427246094</c:v>
                </c:pt>
                <c:pt idx="10452">
                  <c:v>132.5</c:v>
                </c:pt>
                <c:pt idx="10453">
                  <c:v>132.10000610351563</c:v>
                </c:pt>
                <c:pt idx="10454">
                  <c:v>132</c:v>
                </c:pt>
                <c:pt idx="10455">
                  <c:v>131.96000671386719</c:v>
                </c:pt>
                <c:pt idx="10456">
                  <c:v>131.80999755859375</c:v>
                </c:pt>
                <c:pt idx="10457">
                  <c:v>132.28999328613281</c:v>
                </c:pt>
                <c:pt idx="10458">
                  <c:v>131.58999633789063</c:v>
                </c:pt>
                <c:pt idx="10459">
                  <c:v>132.11000061035156</c:v>
                </c:pt>
                <c:pt idx="10460">
                  <c:v>132.47000122070313</c:v>
                </c:pt>
                <c:pt idx="10461">
                  <c:v>131.99000549316406</c:v>
                </c:pt>
                <c:pt idx="10462">
                  <c:v>132.41999816894531</c:v>
                </c:pt>
                <c:pt idx="10463">
                  <c:v>132.05999755859375</c:v>
                </c:pt>
                <c:pt idx="10464">
                  <c:v>132.22999572753906</c:v>
                </c:pt>
                <c:pt idx="10465">
                  <c:v>131.69999694824219</c:v>
                </c:pt>
                <c:pt idx="10466">
                  <c:v>132.27999877929688</c:v>
                </c:pt>
                <c:pt idx="10467">
                  <c:v>132.24000549316406</c:v>
                </c:pt>
                <c:pt idx="10468">
                  <c:v>131.80999755859375</c:v>
                </c:pt>
                <c:pt idx="10469">
                  <c:v>132.21000671386719</c:v>
                </c:pt>
                <c:pt idx="10470">
                  <c:v>131.92999267578125</c:v>
                </c:pt>
                <c:pt idx="10471">
                  <c:v>132.17999267578125</c:v>
                </c:pt>
                <c:pt idx="10472">
                  <c:v>131.82000732421875</c:v>
                </c:pt>
                <c:pt idx="10473">
                  <c:v>132.19000244140625</c:v>
                </c:pt>
                <c:pt idx="10474">
                  <c:v>132.1199951171875</c:v>
                </c:pt>
                <c:pt idx="10475">
                  <c:v>131.80999755859375</c:v>
                </c:pt>
                <c:pt idx="10476">
                  <c:v>132.36000061035156</c:v>
                </c:pt>
                <c:pt idx="10477">
                  <c:v>131.97000122070313</c:v>
                </c:pt>
                <c:pt idx="10478">
                  <c:v>131.94999694824219</c:v>
                </c:pt>
                <c:pt idx="10479">
                  <c:v>131.88999938964844</c:v>
                </c:pt>
                <c:pt idx="10480">
                  <c:v>131.69000244140625</c:v>
                </c:pt>
                <c:pt idx="10481">
                  <c:v>132.25999450683594</c:v>
                </c:pt>
                <c:pt idx="10482">
                  <c:v>131.55000305175781</c:v>
                </c:pt>
                <c:pt idx="10483">
                  <c:v>132.44999694824219</c:v>
                </c:pt>
                <c:pt idx="10484">
                  <c:v>132.14999389648438</c:v>
                </c:pt>
                <c:pt idx="10485">
                  <c:v>132.14999389648438</c:v>
                </c:pt>
                <c:pt idx="10486">
                  <c:v>132.08999633789063</c:v>
                </c:pt>
                <c:pt idx="10487">
                  <c:v>131.96000671386719</c:v>
                </c:pt>
                <c:pt idx="10488">
                  <c:v>132.35000610351563</c:v>
                </c:pt>
                <c:pt idx="10489">
                  <c:v>131.77999877929688</c:v>
                </c:pt>
                <c:pt idx="10490">
                  <c:v>131.94999694824219</c:v>
                </c:pt>
                <c:pt idx="10491">
                  <c:v>132.42999267578125</c:v>
                </c:pt>
                <c:pt idx="10492">
                  <c:v>132.03999328613281</c:v>
                </c:pt>
                <c:pt idx="10493">
                  <c:v>132.24000549316406</c:v>
                </c:pt>
                <c:pt idx="10494">
                  <c:v>131.83000183105469</c:v>
                </c:pt>
                <c:pt idx="10495">
                  <c:v>132.25999450683594</c:v>
                </c:pt>
                <c:pt idx="10496">
                  <c:v>131.78999328613281</c:v>
                </c:pt>
                <c:pt idx="10497">
                  <c:v>132.44999694824219</c:v>
                </c:pt>
                <c:pt idx="10498">
                  <c:v>132.16999816894531</c:v>
                </c:pt>
                <c:pt idx="10499">
                  <c:v>131.69999694824219</c:v>
                </c:pt>
                <c:pt idx="10500">
                  <c:v>132.21000671386719</c:v>
                </c:pt>
                <c:pt idx="10501">
                  <c:v>131.94999694824219</c:v>
                </c:pt>
                <c:pt idx="10502">
                  <c:v>132.25</c:v>
                </c:pt>
                <c:pt idx="10503">
                  <c:v>131.88999938964844</c:v>
                </c:pt>
                <c:pt idx="10504">
                  <c:v>131.78999328613281</c:v>
                </c:pt>
                <c:pt idx="10505">
                  <c:v>132.27000427246094</c:v>
                </c:pt>
                <c:pt idx="10506">
                  <c:v>131.88999938964844</c:v>
                </c:pt>
                <c:pt idx="10507">
                  <c:v>132.30000305175781</c:v>
                </c:pt>
                <c:pt idx="10508">
                  <c:v>132.05000305175781</c:v>
                </c:pt>
                <c:pt idx="10509">
                  <c:v>132.16999816894531</c:v>
                </c:pt>
                <c:pt idx="10510">
                  <c:v>131.88999938964844</c:v>
                </c:pt>
                <c:pt idx="10511">
                  <c:v>131.66000366210938</c:v>
                </c:pt>
                <c:pt idx="10512">
                  <c:v>132.27999877929688</c:v>
                </c:pt>
                <c:pt idx="10513">
                  <c:v>131.67999267578125</c:v>
                </c:pt>
                <c:pt idx="10514">
                  <c:v>132.30000305175781</c:v>
                </c:pt>
                <c:pt idx="10515">
                  <c:v>132.27000427246094</c:v>
                </c:pt>
                <c:pt idx="10516">
                  <c:v>132.13999938964844</c:v>
                </c:pt>
                <c:pt idx="10517">
                  <c:v>132</c:v>
                </c:pt>
                <c:pt idx="10518">
                  <c:v>131.86000061035156</c:v>
                </c:pt>
                <c:pt idx="10519">
                  <c:v>132.3699951171875</c:v>
                </c:pt>
                <c:pt idx="10520">
                  <c:v>131.77000427246094</c:v>
                </c:pt>
                <c:pt idx="10521">
                  <c:v>131.60000610351563</c:v>
                </c:pt>
                <c:pt idx="10522">
                  <c:v>132.22000122070313</c:v>
                </c:pt>
                <c:pt idx="10523">
                  <c:v>131.85000610351563</c:v>
                </c:pt>
                <c:pt idx="10524">
                  <c:v>132.17999267578125</c:v>
                </c:pt>
                <c:pt idx="10525">
                  <c:v>131.91999816894531</c:v>
                </c:pt>
                <c:pt idx="10526">
                  <c:v>132.13999938964844</c:v>
                </c:pt>
                <c:pt idx="10527">
                  <c:v>131.8800048828125</c:v>
                </c:pt>
                <c:pt idx="10528">
                  <c:v>131.78999328613281</c:v>
                </c:pt>
                <c:pt idx="10529">
                  <c:v>132.28999328613281</c:v>
                </c:pt>
                <c:pt idx="10530">
                  <c:v>131.80999755859375</c:v>
                </c:pt>
                <c:pt idx="10531">
                  <c:v>131.89999389648438</c:v>
                </c:pt>
                <c:pt idx="10532">
                  <c:v>132.21000671386719</c:v>
                </c:pt>
                <c:pt idx="10533">
                  <c:v>131.99000549316406</c:v>
                </c:pt>
                <c:pt idx="10534">
                  <c:v>132.49000549316406</c:v>
                </c:pt>
                <c:pt idx="10535">
                  <c:v>131.91000366210938</c:v>
                </c:pt>
                <c:pt idx="10536">
                  <c:v>132.17999267578125</c:v>
                </c:pt>
                <c:pt idx="10537">
                  <c:v>131.92999267578125</c:v>
                </c:pt>
                <c:pt idx="10538">
                  <c:v>131.88999938964844</c:v>
                </c:pt>
                <c:pt idx="10539">
                  <c:v>132.1300048828125</c:v>
                </c:pt>
                <c:pt idx="10540">
                  <c:v>131.58000183105469</c:v>
                </c:pt>
                <c:pt idx="10541">
                  <c:v>131.97000122070313</c:v>
                </c:pt>
                <c:pt idx="10542">
                  <c:v>132.13999938964844</c:v>
                </c:pt>
                <c:pt idx="10543">
                  <c:v>132.00999450683594</c:v>
                </c:pt>
                <c:pt idx="10544">
                  <c:v>132.16000366210938</c:v>
                </c:pt>
                <c:pt idx="10545">
                  <c:v>131.83999633789063</c:v>
                </c:pt>
                <c:pt idx="10546">
                  <c:v>132.39999389648438</c:v>
                </c:pt>
                <c:pt idx="10547">
                  <c:v>131.74000549316406</c:v>
                </c:pt>
                <c:pt idx="10548">
                  <c:v>131.67999267578125</c:v>
                </c:pt>
                <c:pt idx="10549">
                  <c:v>132.1300048828125</c:v>
                </c:pt>
                <c:pt idx="10550">
                  <c:v>131.75999450683594</c:v>
                </c:pt>
                <c:pt idx="10551">
                  <c:v>132.14999389648438</c:v>
                </c:pt>
                <c:pt idx="10552">
                  <c:v>131.91999816894531</c:v>
                </c:pt>
                <c:pt idx="10553">
                  <c:v>132.22999572753906</c:v>
                </c:pt>
                <c:pt idx="10554">
                  <c:v>132.49000549316406</c:v>
                </c:pt>
                <c:pt idx="10555">
                  <c:v>132</c:v>
                </c:pt>
                <c:pt idx="10556">
                  <c:v>132.66000366210938</c:v>
                </c:pt>
                <c:pt idx="10557">
                  <c:v>132.16000366210938</c:v>
                </c:pt>
                <c:pt idx="10558">
                  <c:v>131.91999816894531</c:v>
                </c:pt>
                <c:pt idx="10559">
                  <c:v>131.96000671386719</c:v>
                </c:pt>
                <c:pt idx="10560">
                  <c:v>132.05000305175781</c:v>
                </c:pt>
                <c:pt idx="10561">
                  <c:v>132.27999877929688</c:v>
                </c:pt>
                <c:pt idx="10562">
                  <c:v>131.75</c:v>
                </c:pt>
                <c:pt idx="10563">
                  <c:v>132.30000305175781</c:v>
                </c:pt>
                <c:pt idx="10564">
                  <c:v>132.69999694824219</c:v>
                </c:pt>
                <c:pt idx="10565">
                  <c:v>131.97999572753906</c:v>
                </c:pt>
                <c:pt idx="10566">
                  <c:v>132.27000427246094</c:v>
                </c:pt>
                <c:pt idx="10567">
                  <c:v>132.16000366210938</c:v>
                </c:pt>
                <c:pt idx="10568">
                  <c:v>132.22999572753906</c:v>
                </c:pt>
                <c:pt idx="10569">
                  <c:v>132.08000183105469</c:v>
                </c:pt>
                <c:pt idx="10570">
                  <c:v>132.25999450683594</c:v>
                </c:pt>
                <c:pt idx="10571">
                  <c:v>132.41999816894531</c:v>
                </c:pt>
                <c:pt idx="10572">
                  <c:v>131.96000671386719</c:v>
                </c:pt>
                <c:pt idx="10573">
                  <c:v>132.38999938964844</c:v>
                </c:pt>
                <c:pt idx="10574">
                  <c:v>132.44999694824219</c:v>
                </c:pt>
                <c:pt idx="10575">
                  <c:v>132.07000732421875</c:v>
                </c:pt>
                <c:pt idx="10576">
                  <c:v>132.33000183105469</c:v>
                </c:pt>
                <c:pt idx="10577">
                  <c:v>132.22000122070313</c:v>
                </c:pt>
                <c:pt idx="10578">
                  <c:v>132.1199951171875</c:v>
                </c:pt>
                <c:pt idx="10579">
                  <c:v>132.27999877929688</c:v>
                </c:pt>
                <c:pt idx="10580">
                  <c:v>132.11000061035156</c:v>
                </c:pt>
                <c:pt idx="10581">
                  <c:v>132.50999450683594</c:v>
                </c:pt>
                <c:pt idx="10582">
                  <c:v>132.1300048828125</c:v>
                </c:pt>
                <c:pt idx="10583">
                  <c:v>132.53999328613281</c:v>
                </c:pt>
                <c:pt idx="10584">
                  <c:v>132.52999877929688</c:v>
                </c:pt>
                <c:pt idx="10585">
                  <c:v>132.08000183105469</c:v>
                </c:pt>
                <c:pt idx="10586">
                  <c:v>132.55000305175781</c:v>
                </c:pt>
                <c:pt idx="10587">
                  <c:v>132.55000305175781</c:v>
                </c:pt>
                <c:pt idx="10588">
                  <c:v>132.24000549316406</c:v>
                </c:pt>
                <c:pt idx="10589">
                  <c:v>132.85000610351563</c:v>
                </c:pt>
                <c:pt idx="10590">
                  <c:v>132.24000549316406</c:v>
                </c:pt>
                <c:pt idx="10591">
                  <c:v>132.44999694824219</c:v>
                </c:pt>
                <c:pt idx="10592">
                  <c:v>132.46000671386719</c:v>
                </c:pt>
                <c:pt idx="10593">
                  <c:v>132.21000671386719</c:v>
                </c:pt>
                <c:pt idx="10594">
                  <c:v>132.41999816894531</c:v>
                </c:pt>
                <c:pt idx="10595">
                  <c:v>132.33000183105469</c:v>
                </c:pt>
                <c:pt idx="10596">
                  <c:v>132.58999633789063</c:v>
                </c:pt>
                <c:pt idx="10597">
                  <c:v>132.36000061035156</c:v>
                </c:pt>
                <c:pt idx="10598">
                  <c:v>132.08999633789063</c:v>
                </c:pt>
                <c:pt idx="10599">
                  <c:v>132.75</c:v>
                </c:pt>
                <c:pt idx="10600">
                  <c:v>132.14999389648438</c:v>
                </c:pt>
                <c:pt idx="10601">
                  <c:v>132.10000610351563</c:v>
                </c:pt>
                <c:pt idx="10602">
                  <c:v>132.6199951171875</c:v>
                </c:pt>
                <c:pt idx="10603">
                  <c:v>131.8800048828125</c:v>
                </c:pt>
                <c:pt idx="10604">
                  <c:v>132.44000244140625</c:v>
                </c:pt>
                <c:pt idx="10605">
                  <c:v>132.6300048828125</c:v>
                </c:pt>
                <c:pt idx="10606">
                  <c:v>132.44999694824219</c:v>
                </c:pt>
                <c:pt idx="10607">
                  <c:v>132.61000061035156</c:v>
                </c:pt>
                <c:pt idx="10608">
                  <c:v>132.21000671386719</c:v>
                </c:pt>
                <c:pt idx="10609">
                  <c:v>132.86000061035156</c:v>
                </c:pt>
                <c:pt idx="10610">
                  <c:v>132.32000732421875</c:v>
                </c:pt>
                <c:pt idx="10611">
                  <c:v>132.1300048828125</c:v>
                </c:pt>
                <c:pt idx="10612">
                  <c:v>132.75999450683594</c:v>
                </c:pt>
                <c:pt idx="10613">
                  <c:v>132.07000732421875</c:v>
                </c:pt>
                <c:pt idx="10614">
                  <c:v>132.71000671386719</c:v>
                </c:pt>
                <c:pt idx="10615">
                  <c:v>132.88999938964844</c:v>
                </c:pt>
                <c:pt idx="10616">
                  <c:v>132.49000549316406</c:v>
                </c:pt>
                <c:pt idx="10617">
                  <c:v>132.72000122070313</c:v>
                </c:pt>
                <c:pt idx="10618">
                  <c:v>132.57000732421875</c:v>
                </c:pt>
                <c:pt idx="10619">
                  <c:v>132.6199951171875</c:v>
                </c:pt>
                <c:pt idx="10620">
                  <c:v>132.42999267578125</c:v>
                </c:pt>
                <c:pt idx="10621">
                  <c:v>132.69000244140625</c:v>
                </c:pt>
                <c:pt idx="10622">
                  <c:v>132.80999755859375</c:v>
                </c:pt>
                <c:pt idx="10623">
                  <c:v>132.39999389648438</c:v>
                </c:pt>
                <c:pt idx="10624">
                  <c:v>132.78999328613281</c:v>
                </c:pt>
                <c:pt idx="10625">
                  <c:v>132.8699951171875</c:v>
                </c:pt>
                <c:pt idx="10626">
                  <c:v>132.41000366210938</c:v>
                </c:pt>
                <c:pt idx="10627">
                  <c:v>132.75999450683594</c:v>
                </c:pt>
                <c:pt idx="10628">
                  <c:v>132.52000427246094</c:v>
                </c:pt>
                <c:pt idx="10629">
                  <c:v>132.55000305175781</c:v>
                </c:pt>
                <c:pt idx="10630">
                  <c:v>132.5</c:v>
                </c:pt>
                <c:pt idx="10631">
                  <c:v>132.63999938964844</c:v>
                </c:pt>
                <c:pt idx="10632">
                  <c:v>132.80000305175781</c:v>
                </c:pt>
                <c:pt idx="10633">
                  <c:v>132.35000610351563</c:v>
                </c:pt>
                <c:pt idx="10634">
                  <c:v>132.83999633789063</c:v>
                </c:pt>
                <c:pt idx="10635">
                  <c:v>132.30999755859375</c:v>
                </c:pt>
                <c:pt idx="10636">
                  <c:v>132.13999938964844</c:v>
                </c:pt>
                <c:pt idx="10637">
                  <c:v>132.63999938964844</c:v>
                </c:pt>
                <c:pt idx="10638">
                  <c:v>132.27999877929688</c:v>
                </c:pt>
                <c:pt idx="10639">
                  <c:v>132.6300048828125</c:v>
                </c:pt>
                <c:pt idx="10640">
                  <c:v>132.50999450683594</c:v>
                </c:pt>
                <c:pt idx="10641">
                  <c:v>132.72999572753906</c:v>
                </c:pt>
                <c:pt idx="10642">
                  <c:v>132.8800048828125</c:v>
                </c:pt>
                <c:pt idx="10643">
                  <c:v>132.35000610351563</c:v>
                </c:pt>
                <c:pt idx="10644">
                  <c:v>132.8699951171875</c:v>
                </c:pt>
                <c:pt idx="10645">
                  <c:v>132.58999633789063</c:v>
                </c:pt>
                <c:pt idx="10646">
                  <c:v>132.33000183105469</c:v>
                </c:pt>
                <c:pt idx="10647">
                  <c:v>132.58000183105469</c:v>
                </c:pt>
                <c:pt idx="10648">
                  <c:v>132.33000183105469</c:v>
                </c:pt>
                <c:pt idx="10649">
                  <c:v>132.72999572753906</c:v>
                </c:pt>
                <c:pt idx="10650">
                  <c:v>132.32000732421875</c:v>
                </c:pt>
                <c:pt idx="10651">
                  <c:v>132.71000671386719</c:v>
                </c:pt>
                <c:pt idx="10652">
                  <c:v>132.94000244140625</c:v>
                </c:pt>
                <c:pt idx="10653">
                  <c:v>132.30999755859375</c:v>
                </c:pt>
                <c:pt idx="10654">
                  <c:v>133.02999877929688</c:v>
                </c:pt>
                <c:pt idx="10655">
                  <c:v>132.64999389648438</c:v>
                </c:pt>
                <c:pt idx="10656">
                  <c:v>132.16000366210938</c:v>
                </c:pt>
                <c:pt idx="10657">
                  <c:v>132.6300048828125</c:v>
                </c:pt>
                <c:pt idx="10658">
                  <c:v>132.66000366210938</c:v>
                </c:pt>
                <c:pt idx="10659">
                  <c:v>132.55000305175781</c:v>
                </c:pt>
                <c:pt idx="10660">
                  <c:v>132.64999389648438</c:v>
                </c:pt>
                <c:pt idx="10661">
                  <c:v>132.58000183105469</c:v>
                </c:pt>
                <c:pt idx="10662">
                  <c:v>132.71000671386719</c:v>
                </c:pt>
                <c:pt idx="10663">
                  <c:v>132.30999755859375</c:v>
                </c:pt>
                <c:pt idx="10664">
                  <c:v>132.61000061035156</c:v>
                </c:pt>
                <c:pt idx="10665">
                  <c:v>132.66999816894531</c:v>
                </c:pt>
                <c:pt idx="10666">
                  <c:v>132.07000732421875</c:v>
                </c:pt>
                <c:pt idx="10667">
                  <c:v>132.30000305175781</c:v>
                </c:pt>
                <c:pt idx="10668">
                  <c:v>132.27000427246094</c:v>
                </c:pt>
                <c:pt idx="10669">
                  <c:v>132.6199951171875</c:v>
                </c:pt>
                <c:pt idx="10670">
                  <c:v>132.3699951171875</c:v>
                </c:pt>
                <c:pt idx="10671">
                  <c:v>132.52999877929688</c:v>
                </c:pt>
                <c:pt idx="10672">
                  <c:v>132.53999328613281</c:v>
                </c:pt>
                <c:pt idx="10673">
                  <c:v>132.42999267578125</c:v>
                </c:pt>
                <c:pt idx="10674">
                  <c:v>132.58999633789063</c:v>
                </c:pt>
                <c:pt idx="10675">
                  <c:v>132.3699951171875</c:v>
                </c:pt>
                <c:pt idx="10676">
                  <c:v>132.69999694824219</c:v>
                </c:pt>
                <c:pt idx="10677">
                  <c:v>132.30000305175781</c:v>
                </c:pt>
                <c:pt idx="10678">
                  <c:v>132.35000610351563</c:v>
                </c:pt>
                <c:pt idx="10679">
                  <c:v>132.97000122070313</c:v>
                </c:pt>
                <c:pt idx="10680">
                  <c:v>132.30000305175781</c:v>
                </c:pt>
                <c:pt idx="10681">
                  <c:v>132.30999755859375</c:v>
                </c:pt>
                <c:pt idx="10682">
                  <c:v>132.55000305175781</c:v>
                </c:pt>
                <c:pt idx="10683">
                  <c:v>132.22999572753906</c:v>
                </c:pt>
                <c:pt idx="10684">
                  <c:v>132.58999633789063</c:v>
                </c:pt>
                <c:pt idx="10685">
                  <c:v>132.52999877929688</c:v>
                </c:pt>
                <c:pt idx="10686">
                  <c:v>132.66999816894531</c:v>
                </c:pt>
                <c:pt idx="10687">
                  <c:v>132.57000732421875</c:v>
                </c:pt>
                <c:pt idx="10688">
                  <c:v>132.30999755859375</c:v>
                </c:pt>
                <c:pt idx="10689">
                  <c:v>132.94000244140625</c:v>
                </c:pt>
                <c:pt idx="10690">
                  <c:v>132.33999633789063</c:v>
                </c:pt>
                <c:pt idx="10691">
                  <c:v>132.8699951171875</c:v>
                </c:pt>
                <c:pt idx="10692">
                  <c:v>132.72999572753906</c:v>
                </c:pt>
                <c:pt idx="10693">
                  <c:v>131.91000366210938</c:v>
                </c:pt>
                <c:pt idx="10694">
                  <c:v>132.55999755859375</c:v>
                </c:pt>
                <c:pt idx="10695">
                  <c:v>132.75999450683594</c:v>
                </c:pt>
                <c:pt idx="10696">
                  <c:v>132.22999572753906</c:v>
                </c:pt>
                <c:pt idx="10697">
                  <c:v>132.57000732421875</c:v>
                </c:pt>
                <c:pt idx="10698">
                  <c:v>132.30000305175781</c:v>
                </c:pt>
                <c:pt idx="10699">
                  <c:v>132.66000366210938</c:v>
                </c:pt>
                <c:pt idx="10700">
                  <c:v>132.25999450683594</c:v>
                </c:pt>
                <c:pt idx="10701">
                  <c:v>131.97999572753906</c:v>
                </c:pt>
                <c:pt idx="10702">
                  <c:v>132.6300048828125</c:v>
                </c:pt>
                <c:pt idx="10703">
                  <c:v>132.02999877929688</c:v>
                </c:pt>
                <c:pt idx="10704">
                  <c:v>132.53999328613281</c:v>
                </c:pt>
                <c:pt idx="10705">
                  <c:v>132.83999633789063</c:v>
                </c:pt>
                <c:pt idx="10706">
                  <c:v>132.24000549316406</c:v>
                </c:pt>
                <c:pt idx="10707">
                  <c:v>132.60000610351563</c:v>
                </c:pt>
                <c:pt idx="10708">
                  <c:v>132.3800048828125</c:v>
                </c:pt>
                <c:pt idx="10709">
                  <c:v>132.27000427246094</c:v>
                </c:pt>
                <c:pt idx="10710">
                  <c:v>132.33999633789063</c:v>
                </c:pt>
                <c:pt idx="10711">
                  <c:v>132.3800048828125</c:v>
                </c:pt>
                <c:pt idx="10712">
                  <c:v>132.57000732421875</c:v>
                </c:pt>
                <c:pt idx="10713">
                  <c:v>132.05999755859375</c:v>
                </c:pt>
                <c:pt idx="10714">
                  <c:v>132.47999572753906</c:v>
                </c:pt>
                <c:pt idx="10715">
                  <c:v>132.75999450683594</c:v>
                </c:pt>
                <c:pt idx="10716">
                  <c:v>132.11000061035156</c:v>
                </c:pt>
                <c:pt idx="10717">
                  <c:v>132.42999267578125</c:v>
                </c:pt>
                <c:pt idx="10718">
                  <c:v>131.8699951171875</c:v>
                </c:pt>
                <c:pt idx="10719">
                  <c:v>132.41999816894531</c:v>
                </c:pt>
                <c:pt idx="10720">
                  <c:v>131.92999267578125</c:v>
                </c:pt>
                <c:pt idx="10721">
                  <c:v>132.36000061035156</c:v>
                </c:pt>
                <c:pt idx="10722">
                  <c:v>132.47999572753906</c:v>
                </c:pt>
                <c:pt idx="10723">
                  <c:v>132.36000061035156</c:v>
                </c:pt>
                <c:pt idx="10724">
                  <c:v>132.58000183105469</c:v>
                </c:pt>
                <c:pt idx="10725">
                  <c:v>131.99000549316406</c:v>
                </c:pt>
                <c:pt idx="10726">
                  <c:v>132.64999389648438</c:v>
                </c:pt>
                <c:pt idx="10727">
                  <c:v>132.33000183105469</c:v>
                </c:pt>
                <c:pt idx="10728">
                  <c:v>131.94000244140625</c:v>
                </c:pt>
                <c:pt idx="10729">
                  <c:v>132.3800048828125</c:v>
                </c:pt>
                <c:pt idx="10730">
                  <c:v>131.92999267578125</c:v>
                </c:pt>
                <c:pt idx="10731">
                  <c:v>132.33000183105469</c:v>
                </c:pt>
                <c:pt idx="10732">
                  <c:v>132.25</c:v>
                </c:pt>
                <c:pt idx="10733">
                  <c:v>132.3699951171875</c:v>
                </c:pt>
                <c:pt idx="10734">
                  <c:v>132.69999694824219</c:v>
                </c:pt>
                <c:pt idx="10735">
                  <c:v>131.80999755859375</c:v>
                </c:pt>
                <c:pt idx="10736">
                  <c:v>132.41999816894531</c:v>
                </c:pt>
                <c:pt idx="10737">
                  <c:v>131.94999694824219</c:v>
                </c:pt>
                <c:pt idx="10738">
                  <c:v>132.6300048828125</c:v>
                </c:pt>
                <c:pt idx="10739">
                  <c:v>131.92999267578125</c:v>
                </c:pt>
                <c:pt idx="10740">
                  <c:v>131.78999328613281</c:v>
                </c:pt>
                <c:pt idx="10741">
                  <c:v>132.13999938964844</c:v>
                </c:pt>
                <c:pt idx="10742">
                  <c:v>132.16999816894531</c:v>
                </c:pt>
                <c:pt idx="10743">
                  <c:v>132.28999328613281</c:v>
                </c:pt>
                <c:pt idx="10744">
                  <c:v>131.97000122070313</c:v>
                </c:pt>
                <c:pt idx="10745">
                  <c:v>132.36000061035156</c:v>
                </c:pt>
                <c:pt idx="10746">
                  <c:v>132.61000061035156</c:v>
                </c:pt>
                <c:pt idx="10747">
                  <c:v>131.89999389648438</c:v>
                </c:pt>
                <c:pt idx="10748">
                  <c:v>132.36000061035156</c:v>
                </c:pt>
                <c:pt idx="10749">
                  <c:v>131.55000305175781</c:v>
                </c:pt>
                <c:pt idx="10750">
                  <c:v>131.94999694824219</c:v>
                </c:pt>
                <c:pt idx="10751">
                  <c:v>132.07000732421875</c:v>
                </c:pt>
                <c:pt idx="10752">
                  <c:v>131.97999572753906</c:v>
                </c:pt>
                <c:pt idx="10753">
                  <c:v>132.25</c:v>
                </c:pt>
                <c:pt idx="10754">
                  <c:v>131.8699951171875</c:v>
                </c:pt>
                <c:pt idx="10755">
                  <c:v>132.30999755859375</c:v>
                </c:pt>
                <c:pt idx="10756">
                  <c:v>131.92999267578125</c:v>
                </c:pt>
                <c:pt idx="10757">
                  <c:v>131.80999755859375</c:v>
                </c:pt>
                <c:pt idx="10758">
                  <c:v>132.19999694824219</c:v>
                </c:pt>
                <c:pt idx="10759">
                  <c:v>131.77000427246094</c:v>
                </c:pt>
                <c:pt idx="10760">
                  <c:v>132.41999816894531</c:v>
                </c:pt>
                <c:pt idx="10761">
                  <c:v>132.61000061035156</c:v>
                </c:pt>
                <c:pt idx="10762">
                  <c:v>131.99000549316406</c:v>
                </c:pt>
                <c:pt idx="10763">
                  <c:v>132.67999267578125</c:v>
                </c:pt>
                <c:pt idx="10764">
                  <c:v>132.17999267578125</c:v>
                </c:pt>
                <c:pt idx="10765">
                  <c:v>132.07000732421875</c:v>
                </c:pt>
                <c:pt idx="10766">
                  <c:v>132.08000183105469</c:v>
                </c:pt>
                <c:pt idx="10767">
                  <c:v>132.02999877929688</c:v>
                </c:pt>
                <c:pt idx="10768">
                  <c:v>132.3699951171875</c:v>
                </c:pt>
                <c:pt idx="10769">
                  <c:v>132.00999450683594</c:v>
                </c:pt>
                <c:pt idx="10770">
                  <c:v>132.00999450683594</c:v>
                </c:pt>
                <c:pt idx="10771">
                  <c:v>132.69000244140625</c:v>
                </c:pt>
                <c:pt idx="10772">
                  <c:v>131.99000549316406</c:v>
                </c:pt>
                <c:pt idx="10773">
                  <c:v>132.52000427246094</c:v>
                </c:pt>
                <c:pt idx="10774">
                  <c:v>132.41999816894531</c:v>
                </c:pt>
                <c:pt idx="10775">
                  <c:v>132.22999572753906</c:v>
                </c:pt>
                <c:pt idx="10776">
                  <c:v>132.3800048828125</c:v>
                </c:pt>
                <c:pt idx="10777">
                  <c:v>132.44000244140625</c:v>
                </c:pt>
                <c:pt idx="10778">
                  <c:v>132.39999389648438</c:v>
                </c:pt>
                <c:pt idx="10779">
                  <c:v>132.25999450683594</c:v>
                </c:pt>
                <c:pt idx="10780">
                  <c:v>132.08000183105469</c:v>
                </c:pt>
                <c:pt idx="10781">
                  <c:v>132.64999389648438</c:v>
                </c:pt>
                <c:pt idx="10782">
                  <c:v>132.14999389648438</c:v>
                </c:pt>
                <c:pt idx="10783">
                  <c:v>132.53999328613281</c:v>
                </c:pt>
                <c:pt idx="10784">
                  <c:v>132.58000183105469</c:v>
                </c:pt>
                <c:pt idx="10785">
                  <c:v>132.21000671386719</c:v>
                </c:pt>
                <c:pt idx="10786">
                  <c:v>132.6199951171875</c:v>
                </c:pt>
                <c:pt idx="10787">
                  <c:v>132.39999389648438</c:v>
                </c:pt>
                <c:pt idx="10788">
                  <c:v>132.30000305175781</c:v>
                </c:pt>
                <c:pt idx="10789">
                  <c:v>132.38999938964844</c:v>
                </c:pt>
                <c:pt idx="10790">
                  <c:v>132.19999694824219</c:v>
                </c:pt>
                <c:pt idx="10791">
                  <c:v>132.3800048828125</c:v>
                </c:pt>
                <c:pt idx="10792">
                  <c:v>132.22999572753906</c:v>
                </c:pt>
                <c:pt idx="10793">
                  <c:v>132</c:v>
                </c:pt>
                <c:pt idx="10794">
                  <c:v>132.53999328613281</c:v>
                </c:pt>
                <c:pt idx="10795">
                  <c:v>132.11000061035156</c:v>
                </c:pt>
                <c:pt idx="10796">
                  <c:v>132.55000305175781</c:v>
                </c:pt>
                <c:pt idx="10797">
                  <c:v>132.38999938964844</c:v>
                </c:pt>
                <c:pt idx="10798">
                  <c:v>132.21000671386719</c:v>
                </c:pt>
                <c:pt idx="10799">
                  <c:v>132.30999755859375</c:v>
                </c:pt>
                <c:pt idx="10800">
                  <c:v>132.08999633789063</c:v>
                </c:pt>
                <c:pt idx="10801">
                  <c:v>132.27000427246094</c:v>
                </c:pt>
                <c:pt idx="10802">
                  <c:v>132.27000427246094</c:v>
                </c:pt>
                <c:pt idx="10803">
                  <c:v>132.46000671386719</c:v>
                </c:pt>
                <c:pt idx="10804">
                  <c:v>132.1199951171875</c:v>
                </c:pt>
                <c:pt idx="10805">
                  <c:v>132.13999938964844</c:v>
                </c:pt>
                <c:pt idx="10806">
                  <c:v>132.83999633789063</c:v>
                </c:pt>
                <c:pt idx="10807">
                  <c:v>132.16000366210938</c:v>
                </c:pt>
                <c:pt idx="10808">
                  <c:v>132.8800048828125</c:v>
                </c:pt>
                <c:pt idx="10809">
                  <c:v>132.30999755859375</c:v>
                </c:pt>
                <c:pt idx="10810">
                  <c:v>132.33999633789063</c:v>
                </c:pt>
                <c:pt idx="10811">
                  <c:v>132.27999877929688</c:v>
                </c:pt>
                <c:pt idx="10812">
                  <c:v>132.11000061035156</c:v>
                </c:pt>
                <c:pt idx="10813">
                  <c:v>132.55000305175781</c:v>
                </c:pt>
                <c:pt idx="10814">
                  <c:v>131.91000366210938</c:v>
                </c:pt>
                <c:pt idx="10815">
                  <c:v>132.1199951171875</c:v>
                </c:pt>
                <c:pt idx="10816">
                  <c:v>132.49000549316406</c:v>
                </c:pt>
                <c:pt idx="10817">
                  <c:v>132.60000610351563</c:v>
                </c:pt>
                <c:pt idx="10818">
                  <c:v>132.14999389648438</c:v>
                </c:pt>
                <c:pt idx="10819">
                  <c:v>132.05999755859375</c:v>
                </c:pt>
                <c:pt idx="10820">
                  <c:v>132.44999694824219</c:v>
                </c:pt>
                <c:pt idx="10821">
                  <c:v>132.69000244140625</c:v>
                </c:pt>
                <c:pt idx="10822">
                  <c:v>132.25999450683594</c:v>
                </c:pt>
                <c:pt idx="10823">
                  <c:v>132.38999938964844</c:v>
                </c:pt>
                <c:pt idx="10824">
                  <c:v>132.30000305175781</c:v>
                </c:pt>
                <c:pt idx="10825">
                  <c:v>132.44999694824219</c:v>
                </c:pt>
                <c:pt idx="10826">
                  <c:v>132.78999328613281</c:v>
                </c:pt>
                <c:pt idx="10827">
                  <c:v>132.1300048828125</c:v>
                </c:pt>
                <c:pt idx="10828">
                  <c:v>132.83000183105469</c:v>
                </c:pt>
                <c:pt idx="10829">
                  <c:v>132.16999816894531</c:v>
                </c:pt>
                <c:pt idx="10830">
                  <c:v>132.02000427246094</c:v>
                </c:pt>
                <c:pt idx="10831">
                  <c:v>132.41999816894531</c:v>
                </c:pt>
                <c:pt idx="10832">
                  <c:v>132.21000671386719</c:v>
                </c:pt>
                <c:pt idx="10833">
                  <c:v>132.58000183105469</c:v>
                </c:pt>
                <c:pt idx="10834">
                  <c:v>132.94999694824219</c:v>
                </c:pt>
                <c:pt idx="10835">
                  <c:v>132.22000122070313</c:v>
                </c:pt>
                <c:pt idx="10836">
                  <c:v>132.07000732421875</c:v>
                </c:pt>
                <c:pt idx="10837">
                  <c:v>132.58999633789063</c:v>
                </c:pt>
                <c:pt idx="10838">
                  <c:v>132.16999816894531</c:v>
                </c:pt>
                <c:pt idx="10839">
                  <c:v>132.53999328613281</c:v>
                </c:pt>
                <c:pt idx="10840">
                  <c:v>132.3800048828125</c:v>
                </c:pt>
                <c:pt idx="10841">
                  <c:v>132.6199951171875</c:v>
                </c:pt>
                <c:pt idx="10842">
                  <c:v>132.92999267578125</c:v>
                </c:pt>
                <c:pt idx="10843">
                  <c:v>132.25</c:v>
                </c:pt>
                <c:pt idx="10844">
                  <c:v>132.66999816894531</c:v>
                </c:pt>
                <c:pt idx="10845">
                  <c:v>132.55000305175781</c:v>
                </c:pt>
                <c:pt idx="10846">
                  <c:v>132.07000732421875</c:v>
                </c:pt>
                <c:pt idx="10847">
                  <c:v>132.47999572753906</c:v>
                </c:pt>
                <c:pt idx="10848">
                  <c:v>132.36000061035156</c:v>
                </c:pt>
                <c:pt idx="10849">
                  <c:v>132.5</c:v>
                </c:pt>
                <c:pt idx="10850">
                  <c:v>132.14999389648438</c:v>
                </c:pt>
                <c:pt idx="10851">
                  <c:v>132.53999328613281</c:v>
                </c:pt>
                <c:pt idx="10852">
                  <c:v>132.50999450683594</c:v>
                </c:pt>
                <c:pt idx="10853">
                  <c:v>132.22999572753906</c:v>
                </c:pt>
                <c:pt idx="10854">
                  <c:v>132.69000244140625</c:v>
                </c:pt>
                <c:pt idx="10855">
                  <c:v>132.41999816894531</c:v>
                </c:pt>
                <c:pt idx="10856">
                  <c:v>132.21000671386719</c:v>
                </c:pt>
                <c:pt idx="10857">
                  <c:v>132.3800048828125</c:v>
                </c:pt>
                <c:pt idx="10858">
                  <c:v>132.28999328613281</c:v>
                </c:pt>
                <c:pt idx="10859">
                  <c:v>132.41000366210938</c:v>
                </c:pt>
                <c:pt idx="10860">
                  <c:v>132.07000732421875</c:v>
                </c:pt>
                <c:pt idx="10861">
                  <c:v>132.67999267578125</c:v>
                </c:pt>
                <c:pt idx="10862">
                  <c:v>132.11000061035156</c:v>
                </c:pt>
                <c:pt idx="10863">
                  <c:v>132.27000427246094</c:v>
                </c:pt>
                <c:pt idx="10864">
                  <c:v>132.57000732421875</c:v>
                </c:pt>
                <c:pt idx="10865">
                  <c:v>132.14999389648438</c:v>
                </c:pt>
                <c:pt idx="10866">
                  <c:v>132.52999877929688</c:v>
                </c:pt>
                <c:pt idx="10867">
                  <c:v>132.30000305175781</c:v>
                </c:pt>
                <c:pt idx="10868">
                  <c:v>132.55999755859375</c:v>
                </c:pt>
                <c:pt idx="10869">
                  <c:v>132.69999694824219</c:v>
                </c:pt>
                <c:pt idx="10870">
                  <c:v>132.1199951171875</c:v>
                </c:pt>
                <c:pt idx="10871">
                  <c:v>132.16000366210938</c:v>
                </c:pt>
                <c:pt idx="10872">
                  <c:v>132.16000366210938</c:v>
                </c:pt>
                <c:pt idx="10873">
                  <c:v>132.8800048828125</c:v>
                </c:pt>
                <c:pt idx="10874">
                  <c:v>132.21000671386719</c:v>
                </c:pt>
                <c:pt idx="10875">
                  <c:v>132.05999755859375</c:v>
                </c:pt>
                <c:pt idx="10876">
                  <c:v>132.44999694824219</c:v>
                </c:pt>
                <c:pt idx="10877">
                  <c:v>132.35000610351563</c:v>
                </c:pt>
                <c:pt idx="10878">
                  <c:v>132.35000610351563</c:v>
                </c:pt>
                <c:pt idx="10879">
                  <c:v>132.25</c:v>
                </c:pt>
                <c:pt idx="10880">
                  <c:v>132.6199951171875</c:v>
                </c:pt>
                <c:pt idx="10881">
                  <c:v>132.19999694824219</c:v>
                </c:pt>
                <c:pt idx="10882">
                  <c:v>132.22999572753906</c:v>
                </c:pt>
                <c:pt idx="10883">
                  <c:v>132.77000427246094</c:v>
                </c:pt>
                <c:pt idx="10884">
                  <c:v>132.33000183105469</c:v>
                </c:pt>
                <c:pt idx="10885">
                  <c:v>132.41999816894531</c:v>
                </c:pt>
                <c:pt idx="10886">
                  <c:v>132.35000610351563</c:v>
                </c:pt>
                <c:pt idx="10887">
                  <c:v>132.55999755859375</c:v>
                </c:pt>
                <c:pt idx="10888">
                  <c:v>132.32000732421875</c:v>
                </c:pt>
                <c:pt idx="10889">
                  <c:v>132.17999267578125</c:v>
                </c:pt>
                <c:pt idx="10890">
                  <c:v>132.6300048828125</c:v>
                </c:pt>
                <c:pt idx="10891">
                  <c:v>132.21000671386719</c:v>
                </c:pt>
                <c:pt idx="10892">
                  <c:v>132.39999389648438</c:v>
                </c:pt>
                <c:pt idx="10893">
                  <c:v>132.44000244140625</c:v>
                </c:pt>
                <c:pt idx="10894">
                  <c:v>132.53999328613281</c:v>
                </c:pt>
                <c:pt idx="10895">
                  <c:v>132.3800048828125</c:v>
                </c:pt>
                <c:pt idx="10896">
                  <c:v>132.22999572753906</c:v>
                </c:pt>
                <c:pt idx="10897">
                  <c:v>132.67999267578125</c:v>
                </c:pt>
                <c:pt idx="10898">
                  <c:v>131.91999816894531</c:v>
                </c:pt>
                <c:pt idx="10899">
                  <c:v>132.30999755859375</c:v>
                </c:pt>
                <c:pt idx="10900">
                  <c:v>132.5</c:v>
                </c:pt>
                <c:pt idx="10901">
                  <c:v>132.50999450683594</c:v>
                </c:pt>
                <c:pt idx="10902">
                  <c:v>132.69000244140625</c:v>
                </c:pt>
                <c:pt idx="10903">
                  <c:v>132.24000549316406</c:v>
                </c:pt>
                <c:pt idx="10904">
                  <c:v>132.8699951171875</c:v>
                </c:pt>
                <c:pt idx="10905">
                  <c:v>132.27000427246094</c:v>
                </c:pt>
                <c:pt idx="10906">
                  <c:v>132.8699951171875</c:v>
                </c:pt>
                <c:pt idx="10907">
                  <c:v>132.60000610351563</c:v>
                </c:pt>
                <c:pt idx="10908">
                  <c:v>132.28999328613281</c:v>
                </c:pt>
                <c:pt idx="10909">
                  <c:v>132.47999572753906</c:v>
                </c:pt>
                <c:pt idx="10910">
                  <c:v>132.3699951171875</c:v>
                </c:pt>
                <c:pt idx="10911">
                  <c:v>132.67999267578125</c:v>
                </c:pt>
                <c:pt idx="10912">
                  <c:v>132.16999816894531</c:v>
                </c:pt>
                <c:pt idx="10913">
                  <c:v>132.67999267578125</c:v>
                </c:pt>
                <c:pt idx="10914">
                  <c:v>132.94000244140625</c:v>
                </c:pt>
                <c:pt idx="10915">
                  <c:v>132.32000732421875</c:v>
                </c:pt>
                <c:pt idx="10916">
                  <c:v>132.91000366210938</c:v>
                </c:pt>
                <c:pt idx="10917">
                  <c:v>132.44999694824219</c:v>
                </c:pt>
                <c:pt idx="10918">
                  <c:v>132.66000366210938</c:v>
                </c:pt>
                <c:pt idx="10919">
                  <c:v>132.25999450683594</c:v>
                </c:pt>
                <c:pt idx="10920">
                  <c:v>132.69999694824219</c:v>
                </c:pt>
                <c:pt idx="10921">
                  <c:v>132.75</c:v>
                </c:pt>
                <c:pt idx="10922">
                  <c:v>132.1199951171875</c:v>
                </c:pt>
                <c:pt idx="10923">
                  <c:v>132.75</c:v>
                </c:pt>
                <c:pt idx="10924">
                  <c:v>132.97999572753906</c:v>
                </c:pt>
                <c:pt idx="10925">
                  <c:v>132.55999755859375</c:v>
                </c:pt>
                <c:pt idx="10926">
                  <c:v>132.52000427246094</c:v>
                </c:pt>
                <c:pt idx="10927">
                  <c:v>132.52999877929688</c:v>
                </c:pt>
                <c:pt idx="10928">
                  <c:v>132.72000122070313</c:v>
                </c:pt>
                <c:pt idx="10929">
                  <c:v>132.3800048828125</c:v>
                </c:pt>
                <c:pt idx="10930">
                  <c:v>132.75</c:v>
                </c:pt>
                <c:pt idx="10931">
                  <c:v>132.78999328613281</c:v>
                </c:pt>
                <c:pt idx="10932">
                  <c:v>132.24000549316406</c:v>
                </c:pt>
                <c:pt idx="10933">
                  <c:v>132.75</c:v>
                </c:pt>
                <c:pt idx="10934">
                  <c:v>132.88999938964844</c:v>
                </c:pt>
                <c:pt idx="10935">
                  <c:v>132.6199951171875</c:v>
                </c:pt>
                <c:pt idx="10936">
                  <c:v>132.55000305175781</c:v>
                </c:pt>
                <c:pt idx="10937">
                  <c:v>132.69000244140625</c:v>
                </c:pt>
                <c:pt idx="10938">
                  <c:v>132.69000244140625</c:v>
                </c:pt>
                <c:pt idx="10939">
                  <c:v>132.30999755859375</c:v>
                </c:pt>
                <c:pt idx="10940">
                  <c:v>132.66999816894531</c:v>
                </c:pt>
                <c:pt idx="10941">
                  <c:v>132.74000549316406</c:v>
                </c:pt>
                <c:pt idx="10942">
                  <c:v>132.5</c:v>
                </c:pt>
                <c:pt idx="10943">
                  <c:v>132.83999633789063</c:v>
                </c:pt>
                <c:pt idx="10944">
                  <c:v>132.50999450683594</c:v>
                </c:pt>
                <c:pt idx="10945">
                  <c:v>132.66000366210938</c:v>
                </c:pt>
                <c:pt idx="10946">
                  <c:v>132.39999389648438</c:v>
                </c:pt>
                <c:pt idx="10947">
                  <c:v>132.74000549316406</c:v>
                </c:pt>
                <c:pt idx="10948">
                  <c:v>132.69000244140625</c:v>
                </c:pt>
                <c:pt idx="10949">
                  <c:v>132.25999450683594</c:v>
                </c:pt>
                <c:pt idx="10950">
                  <c:v>132.80999755859375</c:v>
                </c:pt>
                <c:pt idx="10951">
                  <c:v>133.10000610351563</c:v>
                </c:pt>
                <c:pt idx="10952">
                  <c:v>132.53999328613281</c:v>
                </c:pt>
                <c:pt idx="10953">
                  <c:v>132.97000122070313</c:v>
                </c:pt>
                <c:pt idx="10954">
                  <c:v>132.47999572753906</c:v>
                </c:pt>
                <c:pt idx="10955">
                  <c:v>132.8800048828125</c:v>
                </c:pt>
                <c:pt idx="10956">
                  <c:v>132.44999694824219</c:v>
                </c:pt>
                <c:pt idx="10957">
                  <c:v>132.86000061035156</c:v>
                </c:pt>
                <c:pt idx="10958">
                  <c:v>132.75999450683594</c:v>
                </c:pt>
                <c:pt idx="10959">
                  <c:v>132.19999694824219</c:v>
                </c:pt>
                <c:pt idx="10960">
                  <c:v>132.75999450683594</c:v>
                </c:pt>
                <c:pt idx="10961">
                  <c:v>132.91000366210938</c:v>
                </c:pt>
                <c:pt idx="10962">
                  <c:v>132.66999816894531</c:v>
                </c:pt>
                <c:pt idx="10963">
                  <c:v>132.94000244140625</c:v>
                </c:pt>
                <c:pt idx="10964">
                  <c:v>132.53999328613281</c:v>
                </c:pt>
                <c:pt idx="10965">
                  <c:v>132.8699951171875</c:v>
                </c:pt>
                <c:pt idx="10966">
                  <c:v>132.38999938964844</c:v>
                </c:pt>
                <c:pt idx="10967">
                  <c:v>132.22999572753906</c:v>
                </c:pt>
                <c:pt idx="10968">
                  <c:v>132.83000183105469</c:v>
                </c:pt>
                <c:pt idx="10969">
                  <c:v>132.16999816894531</c:v>
                </c:pt>
                <c:pt idx="10970">
                  <c:v>132.63999938964844</c:v>
                </c:pt>
                <c:pt idx="10971">
                  <c:v>133.00999450683594</c:v>
                </c:pt>
                <c:pt idx="10972">
                  <c:v>132.66999816894531</c:v>
                </c:pt>
                <c:pt idx="10973">
                  <c:v>132.82000732421875</c:v>
                </c:pt>
                <c:pt idx="10974">
                  <c:v>132.52000427246094</c:v>
                </c:pt>
                <c:pt idx="10975">
                  <c:v>132.83999633789063</c:v>
                </c:pt>
                <c:pt idx="10976">
                  <c:v>132.55999755859375</c:v>
                </c:pt>
                <c:pt idx="10977">
                  <c:v>132.39999389648438</c:v>
                </c:pt>
                <c:pt idx="10978">
                  <c:v>132.89999389648438</c:v>
                </c:pt>
                <c:pt idx="10979">
                  <c:v>132.42999267578125</c:v>
                </c:pt>
                <c:pt idx="10980">
                  <c:v>132.52000427246094</c:v>
                </c:pt>
                <c:pt idx="10981">
                  <c:v>133.05999755859375</c:v>
                </c:pt>
                <c:pt idx="10982">
                  <c:v>132.5</c:v>
                </c:pt>
                <c:pt idx="10983">
                  <c:v>132.64999389648438</c:v>
                </c:pt>
                <c:pt idx="10984">
                  <c:v>132.53999328613281</c:v>
                </c:pt>
                <c:pt idx="10985">
                  <c:v>132.72000122070313</c:v>
                </c:pt>
                <c:pt idx="10986">
                  <c:v>132.94000244140625</c:v>
                </c:pt>
                <c:pt idx="10987">
                  <c:v>132.46000671386719</c:v>
                </c:pt>
                <c:pt idx="10988">
                  <c:v>133.00999450683594</c:v>
                </c:pt>
                <c:pt idx="10989">
                  <c:v>133.16999816894531</c:v>
                </c:pt>
                <c:pt idx="10990">
                  <c:v>132.60000610351563</c:v>
                </c:pt>
                <c:pt idx="10991">
                  <c:v>133.25999450683594</c:v>
                </c:pt>
                <c:pt idx="10992">
                  <c:v>132.49000549316406</c:v>
                </c:pt>
                <c:pt idx="10993">
                  <c:v>132.92999267578125</c:v>
                </c:pt>
                <c:pt idx="10994">
                  <c:v>132.52999877929688</c:v>
                </c:pt>
                <c:pt idx="10995">
                  <c:v>132.92999267578125</c:v>
                </c:pt>
                <c:pt idx="10996">
                  <c:v>132.8800048828125</c:v>
                </c:pt>
                <c:pt idx="10997">
                  <c:v>132.72000122070313</c:v>
                </c:pt>
                <c:pt idx="10998">
                  <c:v>133.22999572753906</c:v>
                </c:pt>
                <c:pt idx="10999">
                  <c:v>132.75</c:v>
                </c:pt>
                <c:pt idx="11000">
                  <c:v>132.91000366210938</c:v>
                </c:pt>
                <c:pt idx="11001">
                  <c:v>132.52000427246094</c:v>
                </c:pt>
                <c:pt idx="11002">
                  <c:v>132.83000183105469</c:v>
                </c:pt>
                <c:pt idx="11003">
                  <c:v>132.91999816894531</c:v>
                </c:pt>
                <c:pt idx="11004">
                  <c:v>132.50999450683594</c:v>
                </c:pt>
                <c:pt idx="11005">
                  <c:v>132.99000549316406</c:v>
                </c:pt>
                <c:pt idx="11006">
                  <c:v>132.39999389648438</c:v>
                </c:pt>
                <c:pt idx="11007">
                  <c:v>132.53999328613281</c:v>
                </c:pt>
                <c:pt idx="11008">
                  <c:v>133.19999694824219</c:v>
                </c:pt>
                <c:pt idx="11009">
                  <c:v>132.52999877929688</c:v>
                </c:pt>
                <c:pt idx="11010">
                  <c:v>133.27000427246094</c:v>
                </c:pt>
                <c:pt idx="11011">
                  <c:v>132.89999389648438</c:v>
                </c:pt>
                <c:pt idx="11012">
                  <c:v>132.41999816894531</c:v>
                </c:pt>
                <c:pt idx="11013">
                  <c:v>132.89999389648438</c:v>
                </c:pt>
                <c:pt idx="11014">
                  <c:v>132.77000427246094</c:v>
                </c:pt>
                <c:pt idx="11015">
                  <c:v>132.83999633789063</c:v>
                </c:pt>
                <c:pt idx="11016">
                  <c:v>132.91000366210938</c:v>
                </c:pt>
                <c:pt idx="11017">
                  <c:v>132.52999877929688</c:v>
                </c:pt>
                <c:pt idx="11018">
                  <c:v>133.08999633789063</c:v>
                </c:pt>
                <c:pt idx="11019">
                  <c:v>132.82000732421875</c:v>
                </c:pt>
                <c:pt idx="11020">
                  <c:v>132.99000549316406</c:v>
                </c:pt>
                <c:pt idx="11021">
                  <c:v>132.52000427246094</c:v>
                </c:pt>
                <c:pt idx="11022">
                  <c:v>132.89999389648438</c:v>
                </c:pt>
                <c:pt idx="11023">
                  <c:v>132.66999816894531</c:v>
                </c:pt>
                <c:pt idx="11024">
                  <c:v>132.8800048828125</c:v>
                </c:pt>
                <c:pt idx="11025">
                  <c:v>132.53999328613281</c:v>
                </c:pt>
                <c:pt idx="11026">
                  <c:v>132.85000610351563</c:v>
                </c:pt>
                <c:pt idx="11027">
                  <c:v>133.08000183105469</c:v>
                </c:pt>
                <c:pt idx="11028">
                  <c:v>132.47999572753906</c:v>
                </c:pt>
                <c:pt idx="11029">
                  <c:v>133.13999938964844</c:v>
                </c:pt>
                <c:pt idx="11030">
                  <c:v>132.50999450683594</c:v>
                </c:pt>
                <c:pt idx="11031">
                  <c:v>132.41000366210938</c:v>
                </c:pt>
                <c:pt idx="11032">
                  <c:v>132.86000061035156</c:v>
                </c:pt>
                <c:pt idx="11033">
                  <c:v>132.33000183105469</c:v>
                </c:pt>
                <c:pt idx="11034">
                  <c:v>132.77000427246094</c:v>
                </c:pt>
                <c:pt idx="11035">
                  <c:v>132.61000061035156</c:v>
                </c:pt>
                <c:pt idx="11036">
                  <c:v>132.8699951171875</c:v>
                </c:pt>
                <c:pt idx="11037">
                  <c:v>133.08000183105469</c:v>
                </c:pt>
                <c:pt idx="11038">
                  <c:v>132.53999328613281</c:v>
                </c:pt>
                <c:pt idx="11039">
                  <c:v>133.22000122070313</c:v>
                </c:pt>
                <c:pt idx="11040">
                  <c:v>132.94000244140625</c:v>
                </c:pt>
                <c:pt idx="11041">
                  <c:v>132.33999633789063</c:v>
                </c:pt>
                <c:pt idx="11042">
                  <c:v>132.8800048828125</c:v>
                </c:pt>
                <c:pt idx="11043">
                  <c:v>132.41000366210938</c:v>
                </c:pt>
                <c:pt idx="11044">
                  <c:v>132.89999389648438</c:v>
                </c:pt>
                <c:pt idx="11045">
                  <c:v>132.83000183105469</c:v>
                </c:pt>
                <c:pt idx="11046">
                  <c:v>132.94999694824219</c:v>
                </c:pt>
                <c:pt idx="11047">
                  <c:v>132.82000732421875</c:v>
                </c:pt>
                <c:pt idx="11048">
                  <c:v>133.02999877929688</c:v>
                </c:pt>
                <c:pt idx="11049">
                  <c:v>133.08000183105469</c:v>
                </c:pt>
                <c:pt idx="11050">
                  <c:v>132.60000610351563</c:v>
                </c:pt>
                <c:pt idx="11051">
                  <c:v>133.07000732421875</c:v>
                </c:pt>
                <c:pt idx="11052">
                  <c:v>133.00999450683594</c:v>
                </c:pt>
                <c:pt idx="11053">
                  <c:v>132.6199951171875</c:v>
                </c:pt>
                <c:pt idx="11054">
                  <c:v>133.02999877929688</c:v>
                </c:pt>
                <c:pt idx="11055">
                  <c:v>132.77000427246094</c:v>
                </c:pt>
                <c:pt idx="11056">
                  <c:v>132.85000610351563</c:v>
                </c:pt>
                <c:pt idx="11057">
                  <c:v>132.97999572753906</c:v>
                </c:pt>
                <c:pt idx="11058">
                  <c:v>132.72999572753906</c:v>
                </c:pt>
                <c:pt idx="11059">
                  <c:v>133.08999633789063</c:v>
                </c:pt>
                <c:pt idx="11060">
                  <c:v>132.74000549316406</c:v>
                </c:pt>
                <c:pt idx="11061">
                  <c:v>132.74000549316406</c:v>
                </c:pt>
                <c:pt idx="11062">
                  <c:v>132.77999877929688</c:v>
                </c:pt>
                <c:pt idx="11063">
                  <c:v>132.82000732421875</c:v>
                </c:pt>
                <c:pt idx="11064">
                  <c:v>132.97000122070313</c:v>
                </c:pt>
                <c:pt idx="11065">
                  <c:v>132.86000061035156</c:v>
                </c:pt>
                <c:pt idx="11066">
                  <c:v>132.6199951171875</c:v>
                </c:pt>
                <c:pt idx="11067">
                  <c:v>133.21000671386719</c:v>
                </c:pt>
                <c:pt idx="11068">
                  <c:v>132.66999816894531</c:v>
                </c:pt>
                <c:pt idx="11069">
                  <c:v>132.80000305175781</c:v>
                </c:pt>
                <c:pt idx="11070">
                  <c:v>133.21000671386719</c:v>
                </c:pt>
                <c:pt idx="11071">
                  <c:v>132.80000305175781</c:v>
                </c:pt>
                <c:pt idx="11072">
                  <c:v>133.07000732421875</c:v>
                </c:pt>
                <c:pt idx="11073">
                  <c:v>132.92999267578125</c:v>
                </c:pt>
                <c:pt idx="11074">
                  <c:v>132.97999572753906</c:v>
                </c:pt>
                <c:pt idx="11075">
                  <c:v>132.94999694824219</c:v>
                </c:pt>
                <c:pt idx="11076">
                  <c:v>132.72999572753906</c:v>
                </c:pt>
                <c:pt idx="11077">
                  <c:v>133.19000244140625</c:v>
                </c:pt>
                <c:pt idx="11078">
                  <c:v>132.75999450683594</c:v>
                </c:pt>
                <c:pt idx="11079">
                  <c:v>132.77999877929688</c:v>
                </c:pt>
                <c:pt idx="11080">
                  <c:v>133.10000610351563</c:v>
                </c:pt>
                <c:pt idx="11081">
                  <c:v>132.92999267578125</c:v>
                </c:pt>
                <c:pt idx="11082">
                  <c:v>133.00999450683594</c:v>
                </c:pt>
                <c:pt idx="11083">
                  <c:v>132.72000122070313</c:v>
                </c:pt>
                <c:pt idx="11084">
                  <c:v>133.08999633789063</c:v>
                </c:pt>
                <c:pt idx="11085">
                  <c:v>132.77999877929688</c:v>
                </c:pt>
                <c:pt idx="11086">
                  <c:v>133.25</c:v>
                </c:pt>
                <c:pt idx="11087">
                  <c:v>133.47000122070313</c:v>
                </c:pt>
                <c:pt idx="11088">
                  <c:v>132.80999755859375</c:v>
                </c:pt>
                <c:pt idx="11089">
                  <c:v>133.41000366210938</c:v>
                </c:pt>
                <c:pt idx="11090">
                  <c:v>132.89999389648438</c:v>
                </c:pt>
                <c:pt idx="11091">
                  <c:v>132.97999572753906</c:v>
                </c:pt>
                <c:pt idx="11092">
                  <c:v>132.80999755859375</c:v>
                </c:pt>
                <c:pt idx="11093">
                  <c:v>132.72999572753906</c:v>
                </c:pt>
                <c:pt idx="11094">
                  <c:v>133.10000610351563</c:v>
                </c:pt>
                <c:pt idx="11095">
                  <c:v>132.55000305175781</c:v>
                </c:pt>
                <c:pt idx="11096">
                  <c:v>133.19000244140625</c:v>
                </c:pt>
                <c:pt idx="11097">
                  <c:v>133.22999572753906</c:v>
                </c:pt>
                <c:pt idx="11098">
                  <c:v>132.99000549316406</c:v>
                </c:pt>
                <c:pt idx="11099">
                  <c:v>133.07000732421875</c:v>
                </c:pt>
                <c:pt idx="11100">
                  <c:v>133.1199951171875</c:v>
                </c:pt>
                <c:pt idx="11101">
                  <c:v>132.99000549316406</c:v>
                </c:pt>
                <c:pt idx="11102">
                  <c:v>132.69999694824219</c:v>
                </c:pt>
                <c:pt idx="11103">
                  <c:v>133.3699951171875</c:v>
                </c:pt>
                <c:pt idx="11104">
                  <c:v>132.83000183105469</c:v>
                </c:pt>
                <c:pt idx="11105">
                  <c:v>132.64999389648438</c:v>
                </c:pt>
                <c:pt idx="11106">
                  <c:v>133.19999694824219</c:v>
                </c:pt>
                <c:pt idx="11107">
                  <c:v>133.08000183105469</c:v>
                </c:pt>
                <c:pt idx="11108">
                  <c:v>133.08000183105469</c:v>
                </c:pt>
                <c:pt idx="11109">
                  <c:v>132.85000610351563</c:v>
                </c:pt>
                <c:pt idx="11110">
                  <c:v>133.24000549316406</c:v>
                </c:pt>
                <c:pt idx="11111">
                  <c:v>132.83999633789063</c:v>
                </c:pt>
                <c:pt idx="11112">
                  <c:v>132.94000244140625</c:v>
                </c:pt>
                <c:pt idx="11113">
                  <c:v>133.17999267578125</c:v>
                </c:pt>
                <c:pt idx="11114">
                  <c:v>133</c:v>
                </c:pt>
                <c:pt idx="11115">
                  <c:v>133.02999877929688</c:v>
                </c:pt>
                <c:pt idx="11116">
                  <c:v>132.92999267578125</c:v>
                </c:pt>
                <c:pt idx="11117">
                  <c:v>133.32000732421875</c:v>
                </c:pt>
                <c:pt idx="11118">
                  <c:v>132.75999450683594</c:v>
                </c:pt>
                <c:pt idx="11119">
                  <c:v>132.8800048828125</c:v>
                </c:pt>
                <c:pt idx="11120">
                  <c:v>133.22000122070313</c:v>
                </c:pt>
                <c:pt idx="11121">
                  <c:v>132.8699951171875</c:v>
                </c:pt>
                <c:pt idx="11122">
                  <c:v>133.41999816894531</c:v>
                </c:pt>
                <c:pt idx="11123">
                  <c:v>132.85000610351563</c:v>
                </c:pt>
                <c:pt idx="11124">
                  <c:v>132.99000549316406</c:v>
                </c:pt>
                <c:pt idx="11125">
                  <c:v>132.92999267578125</c:v>
                </c:pt>
                <c:pt idx="11126">
                  <c:v>133.10000610351563</c:v>
                </c:pt>
                <c:pt idx="11127">
                  <c:v>133.16999816894531</c:v>
                </c:pt>
                <c:pt idx="11128">
                  <c:v>132.75</c:v>
                </c:pt>
                <c:pt idx="11129">
                  <c:v>133.22000122070313</c:v>
                </c:pt>
                <c:pt idx="11130">
                  <c:v>133.49000549316406</c:v>
                </c:pt>
                <c:pt idx="11131">
                  <c:v>132.8699951171875</c:v>
                </c:pt>
                <c:pt idx="11132">
                  <c:v>133.47999572753906</c:v>
                </c:pt>
                <c:pt idx="11133">
                  <c:v>132.8800048828125</c:v>
                </c:pt>
                <c:pt idx="11134">
                  <c:v>133.1199951171875</c:v>
                </c:pt>
                <c:pt idx="11135">
                  <c:v>132.89999389648438</c:v>
                </c:pt>
                <c:pt idx="11136">
                  <c:v>133.22999572753906</c:v>
                </c:pt>
                <c:pt idx="11137">
                  <c:v>133.22999572753906</c:v>
                </c:pt>
                <c:pt idx="11138">
                  <c:v>132.6300048828125</c:v>
                </c:pt>
                <c:pt idx="11139">
                  <c:v>133.30999755859375</c:v>
                </c:pt>
                <c:pt idx="11140">
                  <c:v>133.5</c:v>
                </c:pt>
                <c:pt idx="11141">
                  <c:v>133.05000305175781</c:v>
                </c:pt>
                <c:pt idx="11142">
                  <c:v>133.36000061035156</c:v>
                </c:pt>
                <c:pt idx="11143">
                  <c:v>132.82000732421875</c:v>
                </c:pt>
                <c:pt idx="11144">
                  <c:v>133.41000366210938</c:v>
                </c:pt>
                <c:pt idx="11145">
                  <c:v>132.94999694824219</c:v>
                </c:pt>
                <c:pt idx="11146">
                  <c:v>133.46000671386719</c:v>
                </c:pt>
                <c:pt idx="11147">
                  <c:v>133.28999328613281</c:v>
                </c:pt>
                <c:pt idx="11148">
                  <c:v>133.05000305175781</c:v>
                </c:pt>
                <c:pt idx="11149">
                  <c:v>133.27999877929688</c:v>
                </c:pt>
                <c:pt idx="11150">
                  <c:v>133.02000427246094</c:v>
                </c:pt>
                <c:pt idx="11151">
                  <c:v>133.38999938964844</c:v>
                </c:pt>
                <c:pt idx="11152">
                  <c:v>132.99000549316406</c:v>
                </c:pt>
                <c:pt idx="11153">
                  <c:v>133.3699951171875</c:v>
                </c:pt>
                <c:pt idx="11154">
                  <c:v>132.94999694824219</c:v>
                </c:pt>
                <c:pt idx="11155">
                  <c:v>133.00999450683594</c:v>
                </c:pt>
                <c:pt idx="11156">
                  <c:v>133.36000061035156</c:v>
                </c:pt>
                <c:pt idx="11157">
                  <c:v>133.03999328613281</c:v>
                </c:pt>
                <c:pt idx="11158">
                  <c:v>133.27999877929688</c:v>
                </c:pt>
                <c:pt idx="11159">
                  <c:v>133.05000305175781</c:v>
                </c:pt>
                <c:pt idx="11160">
                  <c:v>133.41000366210938</c:v>
                </c:pt>
                <c:pt idx="11161">
                  <c:v>133.44000244140625</c:v>
                </c:pt>
                <c:pt idx="11162">
                  <c:v>133.00999450683594</c:v>
                </c:pt>
                <c:pt idx="11163">
                  <c:v>133.55000305175781</c:v>
                </c:pt>
                <c:pt idx="11164">
                  <c:v>133.17999267578125</c:v>
                </c:pt>
                <c:pt idx="11165">
                  <c:v>133.27000427246094</c:v>
                </c:pt>
                <c:pt idx="11166">
                  <c:v>133.1199951171875</c:v>
                </c:pt>
                <c:pt idx="11167">
                  <c:v>133.30999755859375</c:v>
                </c:pt>
                <c:pt idx="11168">
                  <c:v>133.3800048828125</c:v>
                </c:pt>
                <c:pt idx="11169">
                  <c:v>132.83000183105469</c:v>
                </c:pt>
                <c:pt idx="11170">
                  <c:v>132.92999267578125</c:v>
                </c:pt>
                <c:pt idx="11171">
                  <c:v>133.35000610351563</c:v>
                </c:pt>
                <c:pt idx="11172">
                  <c:v>132.97000122070313</c:v>
                </c:pt>
                <c:pt idx="11173">
                  <c:v>132.72000122070313</c:v>
                </c:pt>
                <c:pt idx="11174">
                  <c:v>133.32000732421875</c:v>
                </c:pt>
                <c:pt idx="11175">
                  <c:v>133.19000244140625</c:v>
                </c:pt>
                <c:pt idx="11176">
                  <c:v>133.16000366210938</c:v>
                </c:pt>
                <c:pt idx="11177">
                  <c:v>133.05999755859375</c:v>
                </c:pt>
                <c:pt idx="11178">
                  <c:v>133.36000061035156</c:v>
                </c:pt>
                <c:pt idx="11179">
                  <c:v>133</c:v>
                </c:pt>
                <c:pt idx="11180">
                  <c:v>133.44999694824219</c:v>
                </c:pt>
                <c:pt idx="11181">
                  <c:v>133.39999389648438</c:v>
                </c:pt>
                <c:pt idx="11182">
                  <c:v>133.1199951171875</c:v>
                </c:pt>
                <c:pt idx="11183">
                  <c:v>133.27999877929688</c:v>
                </c:pt>
                <c:pt idx="11184">
                  <c:v>133.03999328613281</c:v>
                </c:pt>
                <c:pt idx="11185">
                  <c:v>133.14999389648438</c:v>
                </c:pt>
                <c:pt idx="11186">
                  <c:v>133.28999328613281</c:v>
                </c:pt>
                <c:pt idx="11187">
                  <c:v>133.00999450683594</c:v>
                </c:pt>
                <c:pt idx="11188">
                  <c:v>132.88999938964844</c:v>
                </c:pt>
                <c:pt idx="11189">
                  <c:v>133.46000671386719</c:v>
                </c:pt>
                <c:pt idx="11190">
                  <c:v>132.83000183105469</c:v>
                </c:pt>
                <c:pt idx="11191">
                  <c:v>133.44000244140625</c:v>
                </c:pt>
                <c:pt idx="11192">
                  <c:v>133.38999938964844</c:v>
                </c:pt>
                <c:pt idx="11193">
                  <c:v>133.44999694824219</c:v>
                </c:pt>
                <c:pt idx="11194">
                  <c:v>132.97000122070313</c:v>
                </c:pt>
                <c:pt idx="11195">
                  <c:v>132.96000671386719</c:v>
                </c:pt>
                <c:pt idx="11196">
                  <c:v>133.38999938964844</c:v>
                </c:pt>
                <c:pt idx="11197">
                  <c:v>133.02000427246094</c:v>
                </c:pt>
                <c:pt idx="11198">
                  <c:v>133.05000305175781</c:v>
                </c:pt>
                <c:pt idx="11199">
                  <c:v>133.21000671386719</c:v>
                </c:pt>
                <c:pt idx="11200">
                  <c:v>133.36000061035156</c:v>
                </c:pt>
                <c:pt idx="11201">
                  <c:v>133.47999572753906</c:v>
                </c:pt>
                <c:pt idx="11202">
                  <c:v>133.05000305175781</c:v>
                </c:pt>
                <c:pt idx="11203">
                  <c:v>133.49000549316406</c:v>
                </c:pt>
                <c:pt idx="11204">
                  <c:v>133.03999328613281</c:v>
                </c:pt>
                <c:pt idx="11205">
                  <c:v>133.25999450683594</c:v>
                </c:pt>
                <c:pt idx="11206">
                  <c:v>133.24000549316406</c:v>
                </c:pt>
                <c:pt idx="11207">
                  <c:v>133.33999633789063</c:v>
                </c:pt>
                <c:pt idx="11208">
                  <c:v>133.66999816894531</c:v>
                </c:pt>
                <c:pt idx="11209">
                  <c:v>132.97999572753906</c:v>
                </c:pt>
                <c:pt idx="11210">
                  <c:v>133.49000549316406</c:v>
                </c:pt>
                <c:pt idx="11211">
                  <c:v>133.30999755859375</c:v>
                </c:pt>
                <c:pt idx="11212">
                  <c:v>133.16999816894531</c:v>
                </c:pt>
                <c:pt idx="11213">
                  <c:v>133.16000366210938</c:v>
                </c:pt>
                <c:pt idx="11214">
                  <c:v>133.3699951171875</c:v>
                </c:pt>
                <c:pt idx="11215">
                  <c:v>133.52999877929688</c:v>
                </c:pt>
                <c:pt idx="11216">
                  <c:v>133.02000427246094</c:v>
                </c:pt>
                <c:pt idx="11217">
                  <c:v>133.52999877929688</c:v>
                </c:pt>
                <c:pt idx="11218">
                  <c:v>133.07000732421875</c:v>
                </c:pt>
                <c:pt idx="11219">
                  <c:v>133.3699951171875</c:v>
                </c:pt>
                <c:pt idx="11220">
                  <c:v>133.19000244140625</c:v>
                </c:pt>
                <c:pt idx="11221">
                  <c:v>133.49000549316406</c:v>
                </c:pt>
                <c:pt idx="11222">
                  <c:v>133.08999633789063</c:v>
                </c:pt>
                <c:pt idx="11223">
                  <c:v>133.63999938964844</c:v>
                </c:pt>
                <c:pt idx="11224">
                  <c:v>133.49000549316406</c:v>
                </c:pt>
                <c:pt idx="11225">
                  <c:v>132.97999572753906</c:v>
                </c:pt>
                <c:pt idx="11226">
                  <c:v>133.47000122070313</c:v>
                </c:pt>
                <c:pt idx="11227">
                  <c:v>133.30999755859375</c:v>
                </c:pt>
                <c:pt idx="11228">
                  <c:v>133.46000671386719</c:v>
                </c:pt>
                <c:pt idx="11229">
                  <c:v>133.32000732421875</c:v>
                </c:pt>
                <c:pt idx="11230">
                  <c:v>133.57000732421875</c:v>
                </c:pt>
                <c:pt idx="11231">
                  <c:v>133.05999755859375</c:v>
                </c:pt>
                <c:pt idx="11232">
                  <c:v>133.55000305175781</c:v>
                </c:pt>
                <c:pt idx="11233">
                  <c:v>132.91999816894531</c:v>
                </c:pt>
                <c:pt idx="11234">
                  <c:v>133.33000183105469</c:v>
                </c:pt>
                <c:pt idx="11235">
                  <c:v>133.58999633789063</c:v>
                </c:pt>
                <c:pt idx="11236">
                  <c:v>133.33999633789063</c:v>
                </c:pt>
                <c:pt idx="11237">
                  <c:v>133.55000305175781</c:v>
                </c:pt>
                <c:pt idx="11238">
                  <c:v>133.11000061035156</c:v>
                </c:pt>
                <c:pt idx="11239">
                  <c:v>133.6300048828125</c:v>
                </c:pt>
                <c:pt idx="11240">
                  <c:v>133.16999816894531</c:v>
                </c:pt>
                <c:pt idx="11241">
                  <c:v>133.11000061035156</c:v>
                </c:pt>
                <c:pt idx="11242">
                  <c:v>133.53999328613281</c:v>
                </c:pt>
                <c:pt idx="11243">
                  <c:v>133.33999633789063</c:v>
                </c:pt>
                <c:pt idx="11244">
                  <c:v>133.57000732421875</c:v>
                </c:pt>
                <c:pt idx="11245">
                  <c:v>133.19999694824219</c:v>
                </c:pt>
                <c:pt idx="11246">
                  <c:v>133.55000305175781</c:v>
                </c:pt>
                <c:pt idx="11247">
                  <c:v>133.16999816894531</c:v>
                </c:pt>
                <c:pt idx="11248">
                  <c:v>133.22000122070313</c:v>
                </c:pt>
                <c:pt idx="11249">
                  <c:v>133.46000671386719</c:v>
                </c:pt>
                <c:pt idx="11250">
                  <c:v>133.05000305175781</c:v>
                </c:pt>
                <c:pt idx="11251">
                  <c:v>133.44999694824219</c:v>
                </c:pt>
                <c:pt idx="11252">
                  <c:v>133.41000366210938</c:v>
                </c:pt>
                <c:pt idx="11253">
                  <c:v>133.44999694824219</c:v>
                </c:pt>
                <c:pt idx="11254">
                  <c:v>133.27000427246094</c:v>
                </c:pt>
                <c:pt idx="11255">
                  <c:v>133.13999938964844</c:v>
                </c:pt>
                <c:pt idx="11256">
                  <c:v>133.05000305175781</c:v>
                </c:pt>
                <c:pt idx="11257">
                  <c:v>133.22999572753906</c:v>
                </c:pt>
                <c:pt idx="11258">
                  <c:v>133.97999572753906</c:v>
                </c:pt>
                <c:pt idx="11259">
                  <c:v>133.30000305175781</c:v>
                </c:pt>
                <c:pt idx="11260">
                  <c:v>133.49000549316406</c:v>
                </c:pt>
                <c:pt idx="11261">
                  <c:v>133.3699951171875</c:v>
                </c:pt>
                <c:pt idx="11262">
                  <c:v>133.60000610351563</c:v>
                </c:pt>
                <c:pt idx="11263">
                  <c:v>133.27999877929688</c:v>
                </c:pt>
                <c:pt idx="11264">
                  <c:v>132.91999816894531</c:v>
                </c:pt>
                <c:pt idx="11265">
                  <c:v>133.61000061035156</c:v>
                </c:pt>
                <c:pt idx="11266">
                  <c:v>133.03999328613281</c:v>
                </c:pt>
                <c:pt idx="11267">
                  <c:v>133.57000732421875</c:v>
                </c:pt>
                <c:pt idx="11268">
                  <c:v>133.52000427246094</c:v>
                </c:pt>
                <c:pt idx="11269">
                  <c:v>133.6300048828125</c:v>
                </c:pt>
                <c:pt idx="11270">
                  <c:v>133.38999938964844</c:v>
                </c:pt>
                <c:pt idx="11271">
                  <c:v>133.6300048828125</c:v>
                </c:pt>
                <c:pt idx="11272">
                  <c:v>133.30000305175781</c:v>
                </c:pt>
                <c:pt idx="11273">
                  <c:v>133.80999755859375</c:v>
                </c:pt>
                <c:pt idx="11274">
                  <c:v>133.30000305175781</c:v>
                </c:pt>
                <c:pt idx="11275">
                  <c:v>133.19000244140625</c:v>
                </c:pt>
                <c:pt idx="11276">
                  <c:v>133.55000305175781</c:v>
                </c:pt>
                <c:pt idx="11277">
                  <c:v>133.22000122070313</c:v>
                </c:pt>
                <c:pt idx="11278">
                  <c:v>133.58000183105469</c:v>
                </c:pt>
                <c:pt idx="11279">
                  <c:v>133.38999938964844</c:v>
                </c:pt>
                <c:pt idx="11280">
                  <c:v>133.66999816894531</c:v>
                </c:pt>
                <c:pt idx="11281">
                  <c:v>133.88999938964844</c:v>
                </c:pt>
                <c:pt idx="11282">
                  <c:v>133.28999328613281</c:v>
                </c:pt>
                <c:pt idx="11283">
                  <c:v>133.77000427246094</c:v>
                </c:pt>
                <c:pt idx="11284">
                  <c:v>133.52999877929688</c:v>
                </c:pt>
                <c:pt idx="11285">
                  <c:v>133.3800048828125</c:v>
                </c:pt>
                <c:pt idx="11286">
                  <c:v>133.49000549316406</c:v>
                </c:pt>
                <c:pt idx="11287">
                  <c:v>133.58999633789063</c:v>
                </c:pt>
                <c:pt idx="11288">
                  <c:v>133.74000549316406</c:v>
                </c:pt>
                <c:pt idx="11289">
                  <c:v>133.17999267578125</c:v>
                </c:pt>
                <c:pt idx="11290">
                  <c:v>133.72999572753906</c:v>
                </c:pt>
                <c:pt idx="11291">
                  <c:v>133.8800048828125</c:v>
                </c:pt>
                <c:pt idx="11292">
                  <c:v>133.41999816894531</c:v>
                </c:pt>
                <c:pt idx="11293">
                  <c:v>133.96000671386719</c:v>
                </c:pt>
                <c:pt idx="11294">
                  <c:v>133.3800048828125</c:v>
                </c:pt>
                <c:pt idx="11295">
                  <c:v>133.72999572753906</c:v>
                </c:pt>
                <c:pt idx="11296">
                  <c:v>133.28999328613281</c:v>
                </c:pt>
                <c:pt idx="11297">
                  <c:v>133.07000732421875</c:v>
                </c:pt>
                <c:pt idx="11298">
                  <c:v>133.75999450683594</c:v>
                </c:pt>
                <c:pt idx="11299">
                  <c:v>133.21000671386719</c:v>
                </c:pt>
                <c:pt idx="11300">
                  <c:v>133.66000366210938</c:v>
                </c:pt>
                <c:pt idx="11301">
                  <c:v>133.46000671386719</c:v>
                </c:pt>
                <c:pt idx="11302">
                  <c:v>133.60000610351563</c:v>
                </c:pt>
                <c:pt idx="11303">
                  <c:v>133.44000244140625</c:v>
                </c:pt>
                <c:pt idx="11304">
                  <c:v>133.33000183105469</c:v>
                </c:pt>
                <c:pt idx="11305">
                  <c:v>133.92999267578125</c:v>
                </c:pt>
                <c:pt idx="11306">
                  <c:v>133.35000610351563</c:v>
                </c:pt>
                <c:pt idx="11307">
                  <c:v>133.85000610351563</c:v>
                </c:pt>
                <c:pt idx="11308">
                  <c:v>133.69999694824219</c:v>
                </c:pt>
                <c:pt idx="11309">
                  <c:v>133.47000122070313</c:v>
                </c:pt>
                <c:pt idx="11310">
                  <c:v>133.69000244140625</c:v>
                </c:pt>
                <c:pt idx="11311">
                  <c:v>133.44999694824219</c:v>
                </c:pt>
                <c:pt idx="11312">
                  <c:v>133.89999389648438</c:v>
                </c:pt>
                <c:pt idx="11313">
                  <c:v>133.41999816894531</c:v>
                </c:pt>
                <c:pt idx="11314">
                  <c:v>133.6199951171875</c:v>
                </c:pt>
                <c:pt idx="11315">
                  <c:v>133.41000366210938</c:v>
                </c:pt>
                <c:pt idx="11316">
                  <c:v>133.6300048828125</c:v>
                </c:pt>
                <c:pt idx="11317">
                  <c:v>133.83999633789063</c:v>
                </c:pt>
                <c:pt idx="11318">
                  <c:v>133.33999633789063</c:v>
                </c:pt>
                <c:pt idx="11319">
                  <c:v>133.85000610351563</c:v>
                </c:pt>
                <c:pt idx="11320">
                  <c:v>133.8800048828125</c:v>
                </c:pt>
                <c:pt idx="11321">
                  <c:v>133.52999877929688</c:v>
                </c:pt>
                <c:pt idx="11322">
                  <c:v>133.77000427246094</c:v>
                </c:pt>
                <c:pt idx="11323">
                  <c:v>133.52999877929688</c:v>
                </c:pt>
                <c:pt idx="11324">
                  <c:v>133.6300048828125</c:v>
                </c:pt>
                <c:pt idx="11325">
                  <c:v>133.38999938964844</c:v>
                </c:pt>
                <c:pt idx="11326">
                  <c:v>133.72000122070313</c:v>
                </c:pt>
                <c:pt idx="11327">
                  <c:v>133.75999450683594</c:v>
                </c:pt>
                <c:pt idx="11328">
                  <c:v>133.16999816894531</c:v>
                </c:pt>
                <c:pt idx="11329">
                  <c:v>133.6300048828125</c:v>
                </c:pt>
                <c:pt idx="11330">
                  <c:v>133.33999633789063</c:v>
                </c:pt>
                <c:pt idx="11331">
                  <c:v>133.55000305175781</c:v>
                </c:pt>
                <c:pt idx="11332">
                  <c:v>133.92999267578125</c:v>
                </c:pt>
                <c:pt idx="11333">
                  <c:v>133.55999755859375</c:v>
                </c:pt>
                <c:pt idx="11334">
                  <c:v>133.72000122070313</c:v>
                </c:pt>
                <c:pt idx="11335">
                  <c:v>133.72999572753906</c:v>
                </c:pt>
                <c:pt idx="11336">
                  <c:v>133.94000244140625</c:v>
                </c:pt>
                <c:pt idx="11337">
                  <c:v>133.50999450683594</c:v>
                </c:pt>
                <c:pt idx="11338">
                  <c:v>133.55000305175781</c:v>
                </c:pt>
                <c:pt idx="11339">
                  <c:v>134.22999572753906</c:v>
                </c:pt>
                <c:pt idx="11340">
                  <c:v>133.47999572753906</c:v>
                </c:pt>
                <c:pt idx="11341">
                  <c:v>134.19999694824219</c:v>
                </c:pt>
                <c:pt idx="11342">
                  <c:v>133.82000732421875</c:v>
                </c:pt>
                <c:pt idx="11343">
                  <c:v>133.47000122070313</c:v>
                </c:pt>
                <c:pt idx="11344">
                  <c:v>133.66999816894531</c:v>
                </c:pt>
                <c:pt idx="11345">
                  <c:v>133.64999389648438</c:v>
                </c:pt>
                <c:pt idx="11346">
                  <c:v>133.92999267578125</c:v>
                </c:pt>
                <c:pt idx="11347">
                  <c:v>133.58999633789063</c:v>
                </c:pt>
                <c:pt idx="11348">
                  <c:v>133.46000671386719</c:v>
                </c:pt>
                <c:pt idx="11349">
                  <c:v>134.17999267578125</c:v>
                </c:pt>
                <c:pt idx="11350">
                  <c:v>133.52000427246094</c:v>
                </c:pt>
                <c:pt idx="11351">
                  <c:v>133.99000549316406</c:v>
                </c:pt>
                <c:pt idx="11352">
                  <c:v>133.82000732421875</c:v>
                </c:pt>
                <c:pt idx="11353">
                  <c:v>133.33000183105469</c:v>
                </c:pt>
                <c:pt idx="11354">
                  <c:v>133.78999328613281</c:v>
                </c:pt>
                <c:pt idx="11355">
                  <c:v>133.82000732421875</c:v>
                </c:pt>
                <c:pt idx="11356">
                  <c:v>133.8800048828125</c:v>
                </c:pt>
                <c:pt idx="11357">
                  <c:v>133.64999389648438</c:v>
                </c:pt>
                <c:pt idx="11358">
                  <c:v>133.50999450683594</c:v>
                </c:pt>
                <c:pt idx="11359">
                  <c:v>134.1199951171875</c:v>
                </c:pt>
                <c:pt idx="11360">
                  <c:v>133.44999694824219</c:v>
                </c:pt>
                <c:pt idx="11361">
                  <c:v>133.25</c:v>
                </c:pt>
                <c:pt idx="11362">
                  <c:v>133.80000305175781</c:v>
                </c:pt>
                <c:pt idx="11363">
                  <c:v>133.33999633789063</c:v>
                </c:pt>
                <c:pt idx="11364">
                  <c:v>133.77000427246094</c:v>
                </c:pt>
                <c:pt idx="11365">
                  <c:v>133.75</c:v>
                </c:pt>
                <c:pt idx="11366">
                  <c:v>133.91000366210938</c:v>
                </c:pt>
                <c:pt idx="11367">
                  <c:v>133.60000610351563</c:v>
                </c:pt>
                <c:pt idx="11368">
                  <c:v>133.57000732421875</c:v>
                </c:pt>
                <c:pt idx="11369">
                  <c:v>134.33999633789063</c:v>
                </c:pt>
                <c:pt idx="11370">
                  <c:v>133.66999816894531</c:v>
                </c:pt>
                <c:pt idx="11371">
                  <c:v>134.05000305175781</c:v>
                </c:pt>
                <c:pt idx="11372">
                  <c:v>133.80999755859375</c:v>
                </c:pt>
                <c:pt idx="11373">
                  <c:v>133.78999328613281</c:v>
                </c:pt>
                <c:pt idx="11374">
                  <c:v>133.77000427246094</c:v>
                </c:pt>
                <c:pt idx="11375">
                  <c:v>133.57000732421875</c:v>
                </c:pt>
                <c:pt idx="11376">
                  <c:v>134.00999450683594</c:v>
                </c:pt>
                <c:pt idx="11377">
                  <c:v>133.6300048828125</c:v>
                </c:pt>
                <c:pt idx="11378">
                  <c:v>133.64999389648438</c:v>
                </c:pt>
                <c:pt idx="11379">
                  <c:v>133.97999572753906</c:v>
                </c:pt>
                <c:pt idx="11380">
                  <c:v>133.39999389648438</c:v>
                </c:pt>
                <c:pt idx="11381">
                  <c:v>133.88999938964844</c:v>
                </c:pt>
                <c:pt idx="11382">
                  <c:v>133.74000549316406</c:v>
                </c:pt>
                <c:pt idx="11383">
                  <c:v>133.97000122070313</c:v>
                </c:pt>
                <c:pt idx="11384">
                  <c:v>133.82000732421875</c:v>
                </c:pt>
                <c:pt idx="11385">
                  <c:v>133.74000549316406</c:v>
                </c:pt>
                <c:pt idx="11386">
                  <c:v>134.24000549316406</c:v>
                </c:pt>
                <c:pt idx="11387">
                  <c:v>133.67999267578125</c:v>
                </c:pt>
                <c:pt idx="11388">
                  <c:v>134.41000366210938</c:v>
                </c:pt>
                <c:pt idx="11389">
                  <c:v>133.97999572753906</c:v>
                </c:pt>
                <c:pt idx="11390">
                  <c:v>133.58000183105469</c:v>
                </c:pt>
                <c:pt idx="11391">
                  <c:v>133.96000671386719</c:v>
                </c:pt>
                <c:pt idx="11392">
                  <c:v>133.80000305175781</c:v>
                </c:pt>
                <c:pt idx="11393">
                  <c:v>134.05999755859375</c:v>
                </c:pt>
                <c:pt idx="11394">
                  <c:v>133.75999450683594</c:v>
                </c:pt>
                <c:pt idx="11395">
                  <c:v>134.02999877929688</c:v>
                </c:pt>
                <c:pt idx="11396">
                  <c:v>134.36000061035156</c:v>
                </c:pt>
                <c:pt idx="11397">
                  <c:v>133.71000671386719</c:v>
                </c:pt>
                <c:pt idx="11398">
                  <c:v>134.3699951171875</c:v>
                </c:pt>
                <c:pt idx="11399">
                  <c:v>134.02999877929688</c:v>
                </c:pt>
                <c:pt idx="11400">
                  <c:v>133.66999816894531</c:v>
                </c:pt>
                <c:pt idx="11401">
                  <c:v>134.07000732421875</c:v>
                </c:pt>
                <c:pt idx="11402">
                  <c:v>133.69999694824219</c:v>
                </c:pt>
                <c:pt idx="11403">
                  <c:v>134.14999389648438</c:v>
                </c:pt>
                <c:pt idx="11404">
                  <c:v>133.97000122070313</c:v>
                </c:pt>
                <c:pt idx="11405">
                  <c:v>134.21000671386719</c:v>
                </c:pt>
                <c:pt idx="11406">
                  <c:v>134.39999389648438</c:v>
                </c:pt>
                <c:pt idx="11407">
                  <c:v>133.83000183105469</c:v>
                </c:pt>
                <c:pt idx="11408">
                  <c:v>134.19999694824219</c:v>
                </c:pt>
                <c:pt idx="11409">
                  <c:v>134.19000244140625</c:v>
                </c:pt>
                <c:pt idx="11410">
                  <c:v>133.55999755859375</c:v>
                </c:pt>
                <c:pt idx="11411">
                  <c:v>134.19999694824219</c:v>
                </c:pt>
                <c:pt idx="11412">
                  <c:v>134.24000549316406</c:v>
                </c:pt>
                <c:pt idx="11413">
                  <c:v>134.14999389648438</c:v>
                </c:pt>
                <c:pt idx="11414">
                  <c:v>134.13999938964844</c:v>
                </c:pt>
                <c:pt idx="11415">
                  <c:v>134.14999389648438</c:v>
                </c:pt>
                <c:pt idx="11416">
                  <c:v>134.27000427246094</c:v>
                </c:pt>
                <c:pt idx="11417">
                  <c:v>133.80000305175781</c:v>
                </c:pt>
                <c:pt idx="11418">
                  <c:v>134.19999694824219</c:v>
                </c:pt>
                <c:pt idx="11419">
                  <c:v>134.13999938964844</c:v>
                </c:pt>
                <c:pt idx="11420">
                  <c:v>133.82000732421875</c:v>
                </c:pt>
                <c:pt idx="11421">
                  <c:v>134.24000549316406</c:v>
                </c:pt>
                <c:pt idx="11422">
                  <c:v>134.08000183105469</c:v>
                </c:pt>
                <c:pt idx="11423">
                  <c:v>134.1199951171875</c:v>
                </c:pt>
                <c:pt idx="11424">
                  <c:v>133.97999572753906</c:v>
                </c:pt>
                <c:pt idx="11425">
                  <c:v>133.91999816894531</c:v>
                </c:pt>
                <c:pt idx="11426">
                  <c:v>134.25</c:v>
                </c:pt>
                <c:pt idx="11427">
                  <c:v>133.86000061035156</c:v>
                </c:pt>
                <c:pt idx="11428">
                  <c:v>134.30000305175781</c:v>
                </c:pt>
                <c:pt idx="11429">
                  <c:v>134.21000671386719</c:v>
                </c:pt>
                <c:pt idx="11430">
                  <c:v>133.69999694824219</c:v>
                </c:pt>
                <c:pt idx="11431">
                  <c:v>134.41999816894531</c:v>
                </c:pt>
                <c:pt idx="11432">
                  <c:v>134.03999328613281</c:v>
                </c:pt>
                <c:pt idx="11433">
                  <c:v>133.85000610351563</c:v>
                </c:pt>
                <c:pt idx="11434">
                  <c:v>134</c:v>
                </c:pt>
                <c:pt idx="11435">
                  <c:v>133.94000244140625</c:v>
                </c:pt>
                <c:pt idx="11436">
                  <c:v>134.22999572753906</c:v>
                </c:pt>
                <c:pt idx="11437">
                  <c:v>133.94999694824219</c:v>
                </c:pt>
                <c:pt idx="11438">
                  <c:v>134.28999328613281</c:v>
                </c:pt>
                <c:pt idx="11439">
                  <c:v>134.57000732421875</c:v>
                </c:pt>
                <c:pt idx="11440">
                  <c:v>134</c:v>
                </c:pt>
                <c:pt idx="11441">
                  <c:v>134.63999938964844</c:v>
                </c:pt>
                <c:pt idx="11442">
                  <c:v>134.19999694824219</c:v>
                </c:pt>
                <c:pt idx="11443">
                  <c:v>133.91000366210938</c:v>
                </c:pt>
                <c:pt idx="11444">
                  <c:v>134.1199951171875</c:v>
                </c:pt>
                <c:pt idx="11445">
                  <c:v>133.97000122070313</c:v>
                </c:pt>
                <c:pt idx="11446">
                  <c:v>134.33999633789063</c:v>
                </c:pt>
                <c:pt idx="11447">
                  <c:v>134.03999328613281</c:v>
                </c:pt>
                <c:pt idx="11448">
                  <c:v>134.47000122070313</c:v>
                </c:pt>
                <c:pt idx="11449">
                  <c:v>134.05999755859375</c:v>
                </c:pt>
                <c:pt idx="11450">
                  <c:v>134.07000732421875</c:v>
                </c:pt>
                <c:pt idx="11451">
                  <c:v>134.53999328613281</c:v>
                </c:pt>
                <c:pt idx="11452">
                  <c:v>134.02000427246094</c:v>
                </c:pt>
                <c:pt idx="11453">
                  <c:v>134.5</c:v>
                </c:pt>
                <c:pt idx="11454">
                  <c:v>134.33999633789063</c:v>
                </c:pt>
                <c:pt idx="11455">
                  <c:v>134.16000366210938</c:v>
                </c:pt>
                <c:pt idx="11456">
                  <c:v>134.3699951171875</c:v>
                </c:pt>
                <c:pt idx="11457">
                  <c:v>134.19000244140625</c:v>
                </c:pt>
                <c:pt idx="11458">
                  <c:v>134.3800048828125</c:v>
                </c:pt>
                <c:pt idx="11459">
                  <c:v>134.1300048828125</c:v>
                </c:pt>
                <c:pt idx="11460">
                  <c:v>134.02999877929688</c:v>
                </c:pt>
                <c:pt idx="11461">
                  <c:v>134.52000427246094</c:v>
                </c:pt>
                <c:pt idx="11462">
                  <c:v>133.96000671386719</c:v>
                </c:pt>
                <c:pt idx="11463">
                  <c:v>133.82000732421875</c:v>
                </c:pt>
                <c:pt idx="11464">
                  <c:v>134.52999877929688</c:v>
                </c:pt>
                <c:pt idx="11465">
                  <c:v>133.99000549316406</c:v>
                </c:pt>
                <c:pt idx="11466">
                  <c:v>134.38999938964844</c:v>
                </c:pt>
                <c:pt idx="11467">
                  <c:v>134.30000305175781</c:v>
                </c:pt>
                <c:pt idx="11468">
                  <c:v>134.1199951171875</c:v>
                </c:pt>
                <c:pt idx="11469">
                  <c:v>134.22999572753906</c:v>
                </c:pt>
                <c:pt idx="11470">
                  <c:v>134.1199951171875</c:v>
                </c:pt>
                <c:pt idx="11471">
                  <c:v>134.41999816894531</c:v>
                </c:pt>
                <c:pt idx="11472">
                  <c:v>134.03999328613281</c:v>
                </c:pt>
                <c:pt idx="11473">
                  <c:v>134.30000305175781</c:v>
                </c:pt>
                <c:pt idx="11474">
                  <c:v>134.19000244140625</c:v>
                </c:pt>
                <c:pt idx="11475">
                  <c:v>133.94999694824219</c:v>
                </c:pt>
                <c:pt idx="11476">
                  <c:v>134.58000183105469</c:v>
                </c:pt>
                <c:pt idx="11477">
                  <c:v>134.02999877929688</c:v>
                </c:pt>
                <c:pt idx="11478">
                  <c:v>134.64999389648438</c:v>
                </c:pt>
                <c:pt idx="11479">
                  <c:v>134.33999633789063</c:v>
                </c:pt>
                <c:pt idx="11480">
                  <c:v>133.8699951171875</c:v>
                </c:pt>
                <c:pt idx="11481">
                  <c:v>134.41000366210938</c:v>
                </c:pt>
                <c:pt idx="11482">
                  <c:v>134.42999267578125</c:v>
                </c:pt>
                <c:pt idx="11483">
                  <c:v>134.35000610351563</c:v>
                </c:pt>
                <c:pt idx="11484">
                  <c:v>134.52000427246094</c:v>
                </c:pt>
                <c:pt idx="11485">
                  <c:v>134.41000366210938</c:v>
                </c:pt>
                <c:pt idx="11486">
                  <c:v>134.58000183105469</c:v>
                </c:pt>
                <c:pt idx="11487">
                  <c:v>134.08999633789063</c:v>
                </c:pt>
                <c:pt idx="11488">
                  <c:v>134.64999389648438</c:v>
                </c:pt>
                <c:pt idx="11489">
                  <c:v>134.52999877929688</c:v>
                </c:pt>
                <c:pt idx="11490">
                  <c:v>133.86000061035156</c:v>
                </c:pt>
                <c:pt idx="11491">
                  <c:v>134.52000427246094</c:v>
                </c:pt>
                <c:pt idx="11492">
                  <c:v>134.67999267578125</c:v>
                </c:pt>
                <c:pt idx="11493">
                  <c:v>134.27000427246094</c:v>
                </c:pt>
                <c:pt idx="11494">
                  <c:v>134.6199951171875</c:v>
                </c:pt>
                <c:pt idx="11495">
                  <c:v>134.19999694824219</c:v>
                </c:pt>
                <c:pt idx="11496">
                  <c:v>134.30999755859375</c:v>
                </c:pt>
                <c:pt idx="11497">
                  <c:v>134.05999755859375</c:v>
                </c:pt>
                <c:pt idx="11498">
                  <c:v>134.33000183105469</c:v>
                </c:pt>
                <c:pt idx="11499">
                  <c:v>134.42999267578125</c:v>
                </c:pt>
                <c:pt idx="11500">
                  <c:v>134.1199951171875</c:v>
                </c:pt>
                <c:pt idx="11501">
                  <c:v>134.58000183105469</c:v>
                </c:pt>
                <c:pt idx="11502">
                  <c:v>134.88999938964844</c:v>
                </c:pt>
                <c:pt idx="11503">
                  <c:v>134.22000122070313</c:v>
                </c:pt>
                <c:pt idx="11504">
                  <c:v>134.49000549316406</c:v>
                </c:pt>
                <c:pt idx="11505">
                  <c:v>134.21000671386719</c:v>
                </c:pt>
                <c:pt idx="11506">
                  <c:v>134.21000671386719</c:v>
                </c:pt>
                <c:pt idx="11507">
                  <c:v>134.33999633789063</c:v>
                </c:pt>
                <c:pt idx="11508">
                  <c:v>134.3699951171875</c:v>
                </c:pt>
                <c:pt idx="11509">
                  <c:v>134.53999328613281</c:v>
                </c:pt>
                <c:pt idx="11510">
                  <c:v>134.16999816894531</c:v>
                </c:pt>
                <c:pt idx="11511">
                  <c:v>134.61000061035156</c:v>
                </c:pt>
                <c:pt idx="11512">
                  <c:v>134.16999816894531</c:v>
                </c:pt>
                <c:pt idx="11513">
                  <c:v>134.22999572753906</c:v>
                </c:pt>
                <c:pt idx="11514">
                  <c:v>134.67999267578125</c:v>
                </c:pt>
                <c:pt idx="11515">
                  <c:v>134.05000305175781</c:v>
                </c:pt>
                <c:pt idx="11516">
                  <c:v>134.30999755859375</c:v>
                </c:pt>
                <c:pt idx="11517">
                  <c:v>134.46000671386719</c:v>
                </c:pt>
                <c:pt idx="11518">
                  <c:v>134.44000244140625</c:v>
                </c:pt>
                <c:pt idx="11519">
                  <c:v>134.58999633789063</c:v>
                </c:pt>
                <c:pt idx="11520">
                  <c:v>134.25</c:v>
                </c:pt>
                <c:pt idx="11521">
                  <c:v>134.71000671386719</c:v>
                </c:pt>
                <c:pt idx="11522">
                  <c:v>134.25999450683594</c:v>
                </c:pt>
                <c:pt idx="11523">
                  <c:v>134.19000244140625</c:v>
                </c:pt>
                <c:pt idx="11524">
                  <c:v>134.69000244140625</c:v>
                </c:pt>
                <c:pt idx="11525">
                  <c:v>134.13999938964844</c:v>
                </c:pt>
                <c:pt idx="11526">
                  <c:v>134.41999816894531</c:v>
                </c:pt>
                <c:pt idx="11527">
                  <c:v>134.97999572753906</c:v>
                </c:pt>
                <c:pt idx="11528">
                  <c:v>134.50999450683594</c:v>
                </c:pt>
                <c:pt idx="11529">
                  <c:v>134.5</c:v>
                </c:pt>
                <c:pt idx="11530">
                  <c:v>134.44000244140625</c:v>
                </c:pt>
                <c:pt idx="11531">
                  <c:v>134.41999816894531</c:v>
                </c:pt>
                <c:pt idx="11532">
                  <c:v>134.5</c:v>
                </c:pt>
                <c:pt idx="11533">
                  <c:v>134.41999816894531</c:v>
                </c:pt>
                <c:pt idx="11534">
                  <c:v>134.72000122070313</c:v>
                </c:pt>
                <c:pt idx="11535">
                  <c:v>134.33999633789063</c:v>
                </c:pt>
                <c:pt idx="11536">
                  <c:v>134.28999328613281</c:v>
                </c:pt>
                <c:pt idx="11537">
                  <c:v>135.05999755859375</c:v>
                </c:pt>
                <c:pt idx="11538">
                  <c:v>134.3699951171875</c:v>
                </c:pt>
                <c:pt idx="11539">
                  <c:v>134.16000366210938</c:v>
                </c:pt>
                <c:pt idx="11540">
                  <c:v>134.83999633789063</c:v>
                </c:pt>
                <c:pt idx="11541">
                  <c:v>134.47000122070313</c:v>
                </c:pt>
                <c:pt idx="11542">
                  <c:v>134.85000610351563</c:v>
                </c:pt>
                <c:pt idx="11543">
                  <c:v>134.96000671386719</c:v>
                </c:pt>
                <c:pt idx="11544">
                  <c:v>134.55999755859375</c:v>
                </c:pt>
                <c:pt idx="11545">
                  <c:v>134.74000549316406</c:v>
                </c:pt>
                <c:pt idx="11546">
                  <c:v>134.44000244140625</c:v>
                </c:pt>
                <c:pt idx="11547">
                  <c:v>134.53999328613281</c:v>
                </c:pt>
                <c:pt idx="11548">
                  <c:v>134.5</c:v>
                </c:pt>
                <c:pt idx="11549">
                  <c:v>134.58000183105469</c:v>
                </c:pt>
                <c:pt idx="11550">
                  <c:v>134.83999633789063</c:v>
                </c:pt>
                <c:pt idx="11551">
                  <c:v>134.53999328613281</c:v>
                </c:pt>
                <c:pt idx="11552">
                  <c:v>134.89999389648438</c:v>
                </c:pt>
                <c:pt idx="11553">
                  <c:v>134.60000610351563</c:v>
                </c:pt>
                <c:pt idx="11554">
                  <c:v>134.75</c:v>
                </c:pt>
                <c:pt idx="11555">
                  <c:v>134.96000671386719</c:v>
                </c:pt>
                <c:pt idx="11556">
                  <c:v>134.47000122070313</c:v>
                </c:pt>
                <c:pt idx="11557">
                  <c:v>134.72000122070313</c:v>
                </c:pt>
                <c:pt idx="11558">
                  <c:v>134.83000183105469</c:v>
                </c:pt>
                <c:pt idx="11559">
                  <c:v>134.35000610351563</c:v>
                </c:pt>
                <c:pt idx="11560">
                  <c:v>135.1199951171875</c:v>
                </c:pt>
                <c:pt idx="11561">
                  <c:v>134.72000122070313</c:v>
                </c:pt>
                <c:pt idx="11562">
                  <c:v>134.41000366210938</c:v>
                </c:pt>
                <c:pt idx="11563">
                  <c:v>134.71000671386719</c:v>
                </c:pt>
                <c:pt idx="11564">
                  <c:v>134.6199951171875</c:v>
                </c:pt>
                <c:pt idx="11565">
                  <c:v>134.77999877929688</c:v>
                </c:pt>
                <c:pt idx="11566">
                  <c:v>134.77000427246094</c:v>
                </c:pt>
                <c:pt idx="11567">
                  <c:v>134.74000549316406</c:v>
                </c:pt>
                <c:pt idx="11568">
                  <c:v>134.88999938964844</c:v>
                </c:pt>
                <c:pt idx="11569">
                  <c:v>134.49000549316406</c:v>
                </c:pt>
                <c:pt idx="11570">
                  <c:v>134.94000244140625</c:v>
                </c:pt>
                <c:pt idx="11571">
                  <c:v>134.47000122070313</c:v>
                </c:pt>
                <c:pt idx="11572">
                  <c:v>134.30999755859375</c:v>
                </c:pt>
                <c:pt idx="11573">
                  <c:v>134.86000061035156</c:v>
                </c:pt>
                <c:pt idx="11574">
                  <c:v>134.28999328613281</c:v>
                </c:pt>
                <c:pt idx="11575">
                  <c:v>134.94000244140625</c:v>
                </c:pt>
                <c:pt idx="11576">
                  <c:v>135.19000244140625</c:v>
                </c:pt>
                <c:pt idx="11577">
                  <c:v>134.61000061035156</c:v>
                </c:pt>
                <c:pt idx="11578">
                  <c:v>135.21000671386719</c:v>
                </c:pt>
                <c:pt idx="11579">
                  <c:v>134.61000061035156</c:v>
                </c:pt>
                <c:pt idx="11580">
                  <c:v>134.52999877929688</c:v>
                </c:pt>
                <c:pt idx="11581">
                  <c:v>134.67999267578125</c:v>
                </c:pt>
                <c:pt idx="11582">
                  <c:v>134.6199951171875</c:v>
                </c:pt>
                <c:pt idx="11583">
                  <c:v>134.94999694824219</c:v>
                </c:pt>
                <c:pt idx="11584">
                  <c:v>134.6300048828125</c:v>
                </c:pt>
                <c:pt idx="11585">
                  <c:v>134.44999694824219</c:v>
                </c:pt>
                <c:pt idx="11586">
                  <c:v>135.16999816894531</c:v>
                </c:pt>
                <c:pt idx="11587">
                  <c:v>134.53999328613281</c:v>
                </c:pt>
                <c:pt idx="11588">
                  <c:v>134.35000610351563</c:v>
                </c:pt>
                <c:pt idx="11589">
                  <c:v>134.97999572753906</c:v>
                </c:pt>
                <c:pt idx="11590">
                  <c:v>134.30000305175781</c:v>
                </c:pt>
                <c:pt idx="11591">
                  <c:v>134.97999572753906</c:v>
                </c:pt>
                <c:pt idx="11592">
                  <c:v>135.17999267578125</c:v>
                </c:pt>
                <c:pt idx="11593">
                  <c:v>134.71000671386719</c:v>
                </c:pt>
                <c:pt idx="11594">
                  <c:v>135.02000427246094</c:v>
                </c:pt>
                <c:pt idx="11595">
                  <c:v>134.71000671386719</c:v>
                </c:pt>
                <c:pt idx="11596">
                  <c:v>134.75</c:v>
                </c:pt>
                <c:pt idx="11597">
                  <c:v>134.89999389648438</c:v>
                </c:pt>
                <c:pt idx="11598">
                  <c:v>134.67999267578125</c:v>
                </c:pt>
                <c:pt idx="11599">
                  <c:v>135</c:v>
                </c:pt>
                <c:pt idx="11600">
                  <c:v>134.72000122070313</c:v>
                </c:pt>
                <c:pt idx="11601">
                  <c:v>135.02000427246094</c:v>
                </c:pt>
                <c:pt idx="11602">
                  <c:v>135.10000610351563</c:v>
                </c:pt>
                <c:pt idx="11603">
                  <c:v>134.64999389648438</c:v>
                </c:pt>
                <c:pt idx="11604">
                  <c:v>135.03999328613281</c:v>
                </c:pt>
                <c:pt idx="11605">
                  <c:v>134.55000305175781</c:v>
                </c:pt>
                <c:pt idx="11606">
                  <c:v>134.6300048828125</c:v>
                </c:pt>
                <c:pt idx="11607">
                  <c:v>135.14999389648438</c:v>
                </c:pt>
                <c:pt idx="11608">
                  <c:v>134.58999633789063</c:v>
                </c:pt>
                <c:pt idx="11609">
                  <c:v>134.66000366210938</c:v>
                </c:pt>
                <c:pt idx="11610">
                  <c:v>135.02999877929688</c:v>
                </c:pt>
                <c:pt idx="11611">
                  <c:v>134.57000732421875</c:v>
                </c:pt>
                <c:pt idx="11612">
                  <c:v>134.77000427246094</c:v>
                </c:pt>
                <c:pt idx="11613">
                  <c:v>135.16000366210938</c:v>
                </c:pt>
                <c:pt idx="11614">
                  <c:v>134.97999572753906</c:v>
                </c:pt>
                <c:pt idx="11615">
                  <c:v>135.19999694824219</c:v>
                </c:pt>
                <c:pt idx="11616">
                  <c:v>134.77999877929688</c:v>
                </c:pt>
                <c:pt idx="11617">
                  <c:v>135.08999633789063</c:v>
                </c:pt>
                <c:pt idx="11618">
                  <c:v>134.85000610351563</c:v>
                </c:pt>
                <c:pt idx="11619">
                  <c:v>134.69999694824219</c:v>
                </c:pt>
                <c:pt idx="11620">
                  <c:v>135.24000549316406</c:v>
                </c:pt>
                <c:pt idx="11621">
                  <c:v>134.55999755859375</c:v>
                </c:pt>
                <c:pt idx="11622">
                  <c:v>135.16000366210938</c:v>
                </c:pt>
                <c:pt idx="11623">
                  <c:v>135.50999450683594</c:v>
                </c:pt>
                <c:pt idx="11624">
                  <c:v>134.80000305175781</c:v>
                </c:pt>
                <c:pt idx="11625">
                  <c:v>135.44999694824219</c:v>
                </c:pt>
                <c:pt idx="11626">
                  <c:v>134.91999816894531</c:v>
                </c:pt>
                <c:pt idx="11627">
                  <c:v>134.6300048828125</c:v>
                </c:pt>
                <c:pt idx="11628">
                  <c:v>134.97000122070313</c:v>
                </c:pt>
                <c:pt idx="11629">
                  <c:v>134.80000305175781</c:v>
                </c:pt>
                <c:pt idx="11630">
                  <c:v>134.97999572753906</c:v>
                </c:pt>
                <c:pt idx="11631">
                  <c:v>134.6199951171875</c:v>
                </c:pt>
                <c:pt idx="11632">
                  <c:v>135.07000732421875</c:v>
                </c:pt>
                <c:pt idx="11633">
                  <c:v>134.80999755859375</c:v>
                </c:pt>
                <c:pt idx="11634">
                  <c:v>134.72000122070313</c:v>
                </c:pt>
                <c:pt idx="11635">
                  <c:v>135.33000183105469</c:v>
                </c:pt>
                <c:pt idx="11636">
                  <c:v>134.72000122070313</c:v>
                </c:pt>
                <c:pt idx="11637">
                  <c:v>135.41999816894531</c:v>
                </c:pt>
                <c:pt idx="11638">
                  <c:v>134.72000122070313</c:v>
                </c:pt>
                <c:pt idx="11639">
                  <c:v>134.91000366210938</c:v>
                </c:pt>
                <c:pt idx="11640">
                  <c:v>135.03999328613281</c:v>
                </c:pt>
                <c:pt idx="11641">
                  <c:v>134.80999755859375</c:v>
                </c:pt>
                <c:pt idx="11642">
                  <c:v>135.19999694824219</c:v>
                </c:pt>
                <c:pt idx="11643">
                  <c:v>134.66000366210938</c:v>
                </c:pt>
                <c:pt idx="11644">
                  <c:v>135.08000183105469</c:v>
                </c:pt>
                <c:pt idx="11645">
                  <c:v>134.80999755859375</c:v>
                </c:pt>
                <c:pt idx="11646">
                  <c:v>134.71000671386719</c:v>
                </c:pt>
                <c:pt idx="11647">
                  <c:v>135.1199951171875</c:v>
                </c:pt>
                <c:pt idx="11648">
                  <c:v>134.57000732421875</c:v>
                </c:pt>
                <c:pt idx="11649">
                  <c:v>135.1199951171875</c:v>
                </c:pt>
                <c:pt idx="11650">
                  <c:v>135.32000732421875</c:v>
                </c:pt>
                <c:pt idx="11651">
                  <c:v>134.8800048828125</c:v>
                </c:pt>
                <c:pt idx="11652">
                  <c:v>135.44999694824219</c:v>
                </c:pt>
                <c:pt idx="11653">
                  <c:v>134.8800048828125</c:v>
                </c:pt>
                <c:pt idx="11654">
                  <c:v>135.19999694824219</c:v>
                </c:pt>
                <c:pt idx="11655">
                  <c:v>134.80000305175781</c:v>
                </c:pt>
                <c:pt idx="11656">
                  <c:v>134.67999267578125</c:v>
                </c:pt>
                <c:pt idx="11657">
                  <c:v>135.22000122070313</c:v>
                </c:pt>
                <c:pt idx="11658">
                  <c:v>134.60000610351563</c:v>
                </c:pt>
                <c:pt idx="11659">
                  <c:v>135.25</c:v>
                </c:pt>
                <c:pt idx="11660">
                  <c:v>135.30999755859375</c:v>
                </c:pt>
                <c:pt idx="11661">
                  <c:v>135.14999389648438</c:v>
                </c:pt>
                <c:pt idx="11662">
                  <c:v>135.05999755859375</c:v>
                </c:pt>
                <c:pt idx="11663">
                  <c:v>135.19999694824219</c:v>
                </c:pt>
                <c:pt idx="11664">
                  <c:v>135.50999450683594</c:v>
                </c:pt>
                <c:pt idx="11665">
                  <c:v>134.83999633789063</c:v>
                </c:pt>
                <c:pt idx="11666">
                  <c:v>135.6199951171875</c:v>
                </c:pt>
                <c:pt idx="11667">
                  <c:v>135.21000671386719</c:v>
                </c:pt>
                <c:pt idx="11668">
                  <c:v>135.10000610351563</c:v>
                </c:pt>
                <c:pt idx="11669">
                  <c:v>135.10000610351563</c:v>
                </c:pt>
                <c:pt idx="11670">
                  <c:v>135.30999755859375</c:v>
                </c:pt>
                <c:pt idx="11671">
                  <c:v>135.47999572753906</c:v>
                </c:pt>
                <c:pt idx="11672">
                  <c:v>135.05999755859375</c:v>
                </c:pt>
                <c:pt idx="11673">
                  <c:v>135.47000122070313</c:v>
                </c:pt>
                <c:pt idx="11674">
                  <c:v>135.50999450683594</c:v>
                </c:pt>
                <c:pt idx="11675">
                  <c:v>135.36000061035156</c:v>
                </c:pt>
                <c:pt idx="11676">
                  <c:v>135.03999328613281</c:v>
                </c:pt>
                <c:pt idx="11677">
                  <c:v>135.39999389648438</c:v>
                </c:pt>
                <c:pt idx="11678">
                  <c:v>135.44999694824219</c:v>
                </c:pt>
                <c:pt idx="11679">
                  <c:v>135.05000305175781</c:v>
                </c:pt>
                <c:pt idx="11680">
                  <c:v>135.35000610351563</c:v>
                </c:pt>
                <c:pt idx="11681">
                  <c:v>135.13999938964844</c:v>
                </c:pt>
                <c:pt idx="11682">
                  <c:v>135.32000732421875</c:v>
                </c:pt>
                <c:pt idx="11683">
                  <c:v>134.94999694824219</c:v>
                </c:pt>
                <c:pt idx="11684">
                  <c:v>135.39999389648438</c:v>
                </c:pt>
                <c:pt idx="11685">
                  <c:v>135.3699951171875</c:v>
                </c:pt>
                <c:pt idx="11686">
                  <c:v>135.03999328613281</c:v>
                </c:pt>
                <c:pt idx="11687">
                  <c:v>135.66000366210938</c:v>
                </c:pt>
                <c:pt idx="11688">
                  <c:v>135.07000732421875</c:v>
                </c:pt>
                <c:pt idx="11689">
                  <c:v>135.33000183105469</c:v>
                </c:pt>
                <c:pt idx="11690">
                  <c:v>135.03999328613281</c:v>
                </c:pt>
                <c:pt idx="11691">
                  <c:v>134.91000366210938</c:v>
                </c:pt>
                <c:pt idx="11692">
                  <c:v>135.33999633789063</c:v>
                </c:pt>
                <c:pt idx="11693">
                  <c:v>134.83000183105469</c:v>
                </c:pt>
                <c:pt idx="11694">
                  <c:v>135.22000122070313</c:v>
                </c:pt>
                <c:pt idx="11695">
                  <c:v>135.19000244140625</c:v>
                </c:pt>
                <c:pt idx="11696">
                  <c:v>135.36000061035156</c:v>
                </c:pt>
                <c:pt idx="11697">
                  <c:v>134.96000671386719</c:v>
                </c:pt>
                <c:pt idx="11698">
                  <c:v>135.05999755859375</c:v>
                </c:pt>
                <c:pt idx="11699">
                  <c:v>134.66999816894531</c:v>
                </c:pt>
                <c:pt idx="11700">
                  <c:v>134.97999572753906</c:v>
                </c:pt>
                <c:pt idx="11701">
                  <c:v>135.55999755859375</c:v>
                </c:pt>
                <c:pt idx="11702">
                  <c:v>135.16999816894531</c:v>
                </c:pt>
                <c:pt idx="11703">
                  <c:v>135.44000244140625</c:v>
                </c:pt>
                <c:pt idx="11704">
                  <c:v>135.35000610351563</c:v>
                </c:pt>
                <c:pt idx="11705">
                  <c:v>135.58000183105469</c:v>
                </c:pt>
                <c:pt idx="11706">
                  <c:v>135.08000183105469</c:v>
                </c:pt>
                <c:pt idx="11707">
                  <c:v>135.50999450683594</c:v>
                </c:pt>
                <c:pt idx="11708">
                  <c:v>135.33999633789063</c:v>
                </c:pt>
                <c:pt idx="11709">
                  <c:v>135.10000610351563</c:v>
                </c:pt>
                <c:pt idx="11710">
                  <c:v>135.25</c:v>
                </c:pt>
                <c:pt idx="11711">
                  <c:v>135.07000732421875</c:v>
                </c:pt>
                <c:pt idx="11712">
                  <c:v>135.46000671386719</c:v>
                </c:pt>
                <c:pt idx="11713">
                  <c:v>134.97999572753906</c:v>
                </c:pt>
                <c:pt idx="11714">
                  <c:v>135.24000549316406</c:v>
                </c:pt>
                <c:pt idx="11715">
                  <c:v>135.38999938964844</c:v>
                </c:pt>
                <c:pt idx="11716">
                  <c:v>135.38999938964844</c:v>
                </c:pt>
                <c:pt idx="11717">
                  <c:v>135.33999633789063</c:v>
                </c:pt>
                <c:pt idx="11718">
                  <c:v>135.14999389648438</c:v>
                </c:pt>
                <c:pt idx="11719">
                  <c:v>135.66999816894531</c:v>
                </c:pt>
                <c:pt idx="11720">
                  <c:v>135.16000366210938</c:v>
                </c:pt>
                <c:pt idx="11721">
                  <c:v>135.60000610351563</c:v>
                </c:pt>
                <c:pt idx="11722">
                  <c:v>135.63999938964844</c:v>
                </c:pt>
                <c:pt idx="11723">
                  <c:v>135.49000549316406</c:v>
                </c:pt>
                <c:pt idx="11724">
                  <c:v>135.67999267578125</c:v>
                </c:pt>
                <c:pt idx="11725">
                  <c:v>135.35000610351563</c:v>
                </c:pt>
                <c:pt idx="11726">
                  <c:v>135.69000244140625</c:v>
                </c:pt>
                <c:pt idx="11727">
                  <c:v>135.13999938964844</c:v>
                </c:pt>
                <c:pt idx="11728">
                  <c:v>135.83999633789063</c:v>
                </c:pt>
                <c:pt idx="11729">
                  <c:v>135.5</c:v>
                </c:pt>
                <c:pt idx="11730">
                  <c:v>135.02999877929688</c:v>
                </c:pt>
                <c:pt idx="11731">
                  <c:v>135.41000366210938</c:v>
                </c:pt>
                <c:pt idx="11732">
                  <c:v>135.32000732421875</c:v>
                </c:pt>
                <c:pt idx="11733">
                  <c:v>135.55000305175781</c:v>
                </c:pt>
                <c:pt idx="11734">
                  <c:v>135.17999267578125</c:v>
                </c:pt>
                <c:pt idx="11735">
                  <c:v>135.61000061035156</c:v>
                </c:pt>
                <c:pt idx="11736">
                  <c:v>135.14999389648438</c:v>
                </c:pt>
                <c:pt idx="11737">
                  <c:v>135.53999328613281</c:v>
                </c:pt>
                <c:pt idx="11738">
                  <c:v>134.8800048828125</c:v>
                </c:pt>
                <c:pt idx="11739">
                  <c:v>135.16999816894531</c:v>
                </c:pt>
                <c:pt idx="11740">
                  <c:v>135.77999877929688</c:v>
                </c:pt>
                <c:pt idx="11741">
                  <c:v>135.28999328613281</c:v>
                </c:pt>
                <c:pt idx="11742">
                  <c:v>135.33000183105469</c:v>
                </c:pt>
                <c:pt idx="11743">
                  <c:v>135.21000671386719</c:v>
                </c:pt>
                <c:pt idx="11744">
                  <c:v>135.47000122070313</c:v>
                </c:pt>
                <c:pt idx="11745">
                  <c:v>135.25</c:v>
                </c:pt>
                <c:pt idx="11746">
                  <c:v>135.03999328613281</c:v>
                </c:pt>
                <c:pt idx="11747">
                  <c:v>135.69000244140625</c:v>
                </c:pt>
                <c:pt idx="11748">
                  <c:v>135.30999755859375</c:v>
                </c:pt>
                <c:pt idx="11749">
                  <c:v>135.44999694824219</c:v>
                </c:pt>
                <c:pt idx="11750">
                  <c:v>135.53999328613281</c:v>
                </c:pt>
                <c:pt idx="11751">
                  <c:v>135.46000671386719</c:v>
                </c:pt>
                <c:pt idx="11752">
                  <c:v>135.64999389648438</c:v>
                </c:pt>
                <c:pt idx="11753">
                  <c:v>135.27000427246094</c:v>
                </c:pt>
                <c:pt idx="11754">
                  <c:v>135.64999389648438</c:v>
                </c:pt>
                <c:pt idx="11755">
                  <c:v>135.6300048828125</c:v>
                </c:pt>
                <c:pt idx="11756">
                  <c:v>135.22000122070313</c:v>
                </c:pt>
                <c:pt idx="11757">
                  <c:v>135.91999816894531</c:v>
                </c:pt>
                <c:pt idx="11758">
                  <c:v>135.6199951171875</c:v>
                </c:pt>
                <c:pt idx="11759">
                  <c:v>135.50999450683594</c:v>
                </c:pt>
                <c:pt idx="11760">
                  <c:v>135.3800048828125</c:v>
                </c:pt>
                <c:pt idx="11761">
                  <c:v>135.30000305175781</c:v>
                </c:pt>
                <c:pt idx="11762">
                  <c:v>135.71000671386719</c:v>
                </c:pt>
                <c:pt idx="11763">
                  <c:v>135.32000732421875</c:v>
                </c:pt>
                <c:pt idx="11764">
                  <c:v>135.46000671386719</c:v>
                </c:pt>
                <c:pt idx="11765">
                  <c:v>136.10000610351563</c:v>
                </c:pt>
                <c:pt idx="11766">
                  <c:v>135.58000183105469</c:v>
                </c:pt>
                <c:pt idx="11767">
                  <c:v>135.88999938964844</c:v>
                </c:pt>
                <c:pt idx="11768">
                  <c:v>135.47000122070313</c:v>
                </c:pt>
                <c:pt idx="11769">
                  <c:v>135.77000427246094</c:v>
                </c:pt>
                <c:pt idx="11770">
                  <c:v>135.3699951171875</c:v>
                </c:pt>
                <c:pt idx="11771">
                  <c:v>135.88999938964844</c:v>
                </c:pt>
                <c:pt idx="11772">
                  <c:v>135.75999450683594</c:v>
                </c:pt>
                <c:pt idx="11773">
                  <c:v>135.17999267578125</c:v>
                </c:pt>
                <c:pt idx="11774">
                  <c:v>135.77999877929688</c:v>
                </c:pt>
                <c:pt idx="11775">
                  <c:v>135.80000305175781</c:v>
                </c:pt>
                <c:pt idx="11776">
                  <c:v>135.6199951171875</c:v>
                </c:pt>
                <c:pt idx="11777">
                  <c:v>135.67999267578125</c:v>
                </c:pt>
                <c:pt idx="11778">
                  <c:v>135.22999572753906</c:v>
                </c:pt>
                <c:pt idx="11779">
                  <c:v>136.02999877929688</c:v>
                </c:pt>
                <c:pt idx="11780">
                  <c:v>135.44999694824219</c:v>
                </c:pt>
                <c:pt idx="11781">
                  <c:v>135.19000244140625</c:v>
                </c:pt>
                <c:pt idx="11782">
                  <c:v>135.77000427246094</c:v>
                </c:pt>
                <c:pt idx="11783">
                  <c:v>135.24000549316406</c:v>
                </c:pt>
                <c:pt idx="11784">
                  <c:v>135.69000244140625</c:v>
                </c:pt>
                <c:pt idx="11785">
                  <c:v>135.63999938964844</c:v>
                </c:pt>
                <c:pt idx="11786">
                  <c:v>135.80999755859375</c:v>
                </c:pt>
                <c:pt idx="11787">
                  <c:v>136.08000183105469</c:v>
                </c:pt>
                <c:pt idx="11788">
                  <c:v>135.5</c:v>
                </c:pt>
                <c:pt idx="11789">
                  <c:v>135.89999389648438</c:v>
                </c:pt>
                <c:pt idx="11790">
                  <c:v>135.47999572753906</c:v>
                </c:pt>
                <c:pt idx="11791">
                  <c:v>135.27000427246094</c:v>
                </c:pt>
                <c:pt idx="11792">
                  <c:v>135.72000122070313</c:v>
                </c:pt>
                <c:pt idx="11793">
                  <c:v>135.58000183105469</c:v>
                </c:pt>
                <c:pt idx="11794">
                  <c:v>135.78999328613281</c:v>
                </c:pt>
                <c:pt idx="11795">
                  <c:v>135.55999755859375</c:v>
                </c:pt>
                <c:pt idx="11796">
                  <c:v>135.8699951171875</c:v>
                </c:pt>
                <c:pt idx="11797">
                  <c:v>135.33999633789063</c:v>
                </c:pt>
                <c:pt idx="11798">
                  <c:v>135.47999572753906</c:v>
                </c:pt>
                <c:pt idx="11799">
                  <c:v>136.27999877929688</c:v>
                </c:pt>
                <c:pt idx="11800">
                  <c:v>135.50999450683594</c:v>
                </c:pt>
                <c:pt idx="11801">
                  <c:v>135.55000305175781</c:v>
                </c:pt>
                <c:pt idx="11802">
                  <c:v>135.74000549316406</c:v>
                </c:pt>
                <c:pt idx="11803">
                  <c:v>135.78999328613281</c:v>
                </c:pt>
                <c:pt idx="11804">
                  <c:v>135.66999816894531</c:v>
                </c:pt>
                <c:pt idx="11805">
                  <c:v>135.52999877929688</c:v>
                </c:pt>
                <c:pt idx="11806">
                  <c:v>135.89999389648438</c:v>
                </c:pt>
                <c:pt idx="11807">
                  <c:v>135.53999328613281</c:v>
                </c:pt>
                <c:pt idx="11808">
                  <c:v>136.08999633789063</c:v>
                </c:pt>
                <c:pt idx="11809">
                  <c:v>136.08999633789063</c:v>
                </c:pt>
                <c:pt idx="11810">
                  <c:v>135.3800048828125</c:v>
                </c:pt>
                <c:pt idx="11811">
                  <c:v>135.74000549316406</c:v>
                </c:pt>
                <c:pt idx="11812">
                  <c:v>135.6300048828125</c:v>
                </c:pt>
                <c:pt idx="11813">
                  <c:v>135.77000427246094</c:v>
                </c:pt>
                <c:pt idx="11814">
                  <c:v>135.85000610351563</c:v>
                </c:pt>
                <c:pt idx="11815">
                  <c:v>135.53999328613281</c:v>
                </c:pt>
                <c:pt idx="11816">
                  <c:v>136.10000610351563</c:v>
                </c:pt>
                <c:pt idx="11817">
                  <c:v>135.44999694824219</c:v>
                </c:pt>
                <c:pt idx="11818">
                  <c:v>136.22999572753906</c:v>
                </c:pt>
                <c:pt idx="11819">
                  <c:v>135.91999816894531</c:v>
                </c:pt>
                <c:pt idx="11820">
                  <c:v>135.42999267578125</c:v>
                </c:pt>
                <c:pt idx="11821">
                  <c:v>135.94000244140625</c:v>
                </c:pt>
                <c:pt idx="11822">
                  <c:v>135.77999877929688</c:v>
                </c:pt>
                <c:pt idx="11823">
                  <c:v>135.83999633789063</c:v>
                </c:pt>
                <c:pt idx="11824">
                  <c:v>135.77999877929688</c:v>
                </c:pt>
                <c:pt idx="11825">
                  <c:v>135.55999755859375</c:v>
                </c:pt>
                <c:pt idx="11826">
                  <c:v>136.25</c:v>
                </c:pt>
                <c:pt idx="11827">
                  <c:v>135.61000061035156</c:v>
                </c:pt>
                <c:pt idx="11828">
                  <c:v>135.49000549316406</c:v>
                </c:pt>
                <c:pt idx="11829">
                  <c:v>135.88999938964844</c:v>
                </c:pt>
                <c:pt idx="11830">
                  <c:v>135.38999938964844</c:v>
                </c:pt>
                <c:pt idx="11831">
                  <c:v>135.89999389648438</c:v>
                </c:pt>
                <c:pt idx="11832">
                  <c:v>135.82000732421875</c:v>
                </c:pt>
                <c:pt idx="11833">
                  <c:v>136.05999755859375</c:v>
                </c:pt>
                <c:pt idx="11834">
                  <c:v>135.75999450683594</c:v>
                </c:pt>
                <c:pt idx="11835">
                  <c:v>135.58999633789063</c:v>
                </c:pt>
                <c:pt idx="11836">
                  <c:v>136.39999389648438</c:v>
                </c:pt>
                <c:pt idx="11837">
                  <c:v>135.82000732421875</c:v>
                </c:pt>
                <c:pt idx="11838">
                  <c:v>135.57000732421875</c:v>
                </c:pt>
                <c:pt idx="11839">
                  <c:v>136.00999450683594</c:v>
                </c:pt>
                <c:pt idx="11840">
                  <c:v>135.66999816894531</c:v>
                </c:pt>
                <c:pt idx="11841">
                  <c:v>135.96000671386719</c:v>
                </c:pt>
                <c:pt idx="11842">
                  <c:v>135.8699951171875</c:v>
                </c:pt>
                <c:pt idx="11843">
                  <c:v>136.05999755859375</c:v>
                </c:pt>
                <c:pt idx="11844">
                  <c:v>135.8800048828125</c:v>
                </c:pt>
                <c:pt idx="11845">
                  <c:v>135.83000183105469</c:v>
                </c:pt>
                <c:pt idx="11846">
                  <c:v>136.25999450683594</c:v>
                </c:pt>
                <c:pt idx="11847">
                  <c:v>135.8800048828125</c:v>
                </c:pt>
                <c:pt idx="11848">
                  <c:v>136.28999328613281</c:v>
                </c:pt>
                <c:pt idx="11849">
                  <c:v>136.17999267578125</c:v>
                </c:pt>
                <c:pt idx="11850">
                  <c:v>135.94000244140625</c:v>
                </c:pt>
                <c:pt idx="11851">
                  <c:v>136.1199951171875</c:v>
                </c:pt>
                <c:pt idx="11852">
                  <c:v>135.8800048828125</c:v>
                </c:pt>
                <c:pt idx="11853">
                  <c:v>136.22000122070313</c:v>
                </c:pt>
                <c:pt idx="11854">
                  <c:v>135.88999938964844</c:v>
                </c:pt>
                <c:pt idx="11855">
                  <c:v>136.32000732421875</c:v>
                </c:pt>
                <c:pt idx="11856">
                  <c:v>136.35000610351563</c:v>
                </c:pt>
                <c:pt idx="11857">
                  <c:v>135.60000610351563</c:v>
                </c:pt>
                <c:pt idx="11858">
                  <c:v>136.32000732421875</c:v>
                </c:pt>
                <c:pt idx="11859">
                  <c:v>136.22000122070313</c:v>
                </c:pt>
                <c:pt idx="11860">
                  <c:v>136.33000183105469</c:v>
                </c:pt>
                <c:pt idx="11861">
                  <c:v>136.44999694824219</c:v>
                </c:pt>
                <c:pt idx="11862">
                  <c:v>136.38999938964844</c:v>
                </c:pt>
                <c:pt idx="11863">
                  <c:v>136.46000671386719</c:v>
                </c:pt>
                <c:pt idx="11864">
                  <c:v>136.02000427246094</c:v>
                </c:pt>
                <c:pt idx="11865">
                  <c:v>136.60000610351563</c:v>
                </c:pt>
                <c:pt idx="11866">
                  <c:v>136.3699951171875</c:v>
                </c:pt>
                <c:pt idx="11867">
                  <c:v>135.83000183105469</c:v>
                </c:pt>
                <c:pt idx="11868">
                  <c:v>136.35000610351563</c:v>
                </c:pt>
                <c:pt idx="11869">
                  <c:v>136.33999633789063</c:v>
                </c:pt>
                <c:pt idx="11870">
                  <c:v>136.42999267578125</c:v>
                </c:pt>
                <c:pt idx="11871">
                  <c:v>136.13999938964844</c:v>
                </c:pt>
                <c:pt idx="11872">
                  <c:v>136.47999572753906</c:v>
                </c:pt>
                <c:pt idx="11873">
                  <c:v>136.67999267578125</c:v>
                </c:pt>
                <c:pt idx="11874">
                  <c:v>136.1199951171875</c:v>
                </c:pt>
                <c:pt idx="11875">
                  <c:v>136.8699951171875</c:v>
                </c:pt>
                <c:pt idx="11876">
                  <c:v>136.16000366210938</c:v>
                </c:pt>
                <c:pt idx="11877">
                  <c:v>136.13999938964844</c:v>
                </c:pt>
                <c:pt idx="11878">
                  <c:v>136.33999633789063</c:v>
                </c:pt>
                <c:pt idx="11879">
                  <c:v>136.1300048828125</c:v>
                </c:pt>
                <c:pt idx="11880">
                  <c:v>136.49000549316406</c:v>
                </c:pt>
                <c:pt idx="11881">
                  <c:v>135.97999572753906</c:v>
                </c:pt>
                <c:pt idx="11882">
                  <c:v>136.5</c:v>
                </c:pt>
                <c:pt idx="11883">
                  <c:v>136.71000671386719</c:v>
                </c:pt>
                <c:pt idx="11884">
                  <c:v>136.08999633789063</c:v>
                </c:pt>
                <c:pt idx="11885">
                  <c:v>136.71000671386719</c:v>
                </c:pt>
                <c:pt idx="11886">
                  <c:v>136.08999633789063</c:v>
                </c:pt>
                <c:pt idx="11887">
                  <c:v>136.16000366210938</c:v>
                </c:pt>
                <c:pt idx="11888">
                  <c:v>136.28999328613281</c:v>
                </c:pt>
                <c:pt idx="11889">
                  <c:v>136.25999450683594</c:v>
                </c:pt>
                <c:pt idx="11890">
                  <c:v>136.47999572753906</c:v>
                </c:pt>
                <c:pt idx="11891">
                  <c:v>136.1199951171875</c:v>
                </c:pt>
                <c:pt idx="11892">
                  <c:v>136.47999572753906</c:v>
                </c:pt>
                <c:pt idx="11893">
                  <c:v>136.08999633789063</c:v>
                </c:pt>
                <c:pt idx="11894">
                  <c:v>136.41999816894531</c:v>
                </c:pt>
                <c:pt idx="11895">
                  <c:v>136.47999572753906</c:v>
                </c:pt>
                <c:pt idx="11896">
                  <c:v>136.08999633789063</c:v>
                </c:pt>
                <c:pt idx="11897">
                  <c:v>136.39999389648438</c:v>
                </c:pt>
                <c:pt idx="11898">
                  <c:v>136.35000610351563</c:v>
                </c:pt>
                <c:pt idx="11899">
                  <c:v>136.16999816894531</c:v>
                </c:pt>
                <c:pt idx="11900">
                  <c:v>136.57000732421875</c:v>
                </c:pt>
                <c:pt idx="11901">
                  <c:v>136.02999877929688</c:v>
                </c:pt>
                <c:pt idx="11902">
                  <c:v>136.14999389648438</c:v>
                </c:pt>
                <c:pt idx="11903">
                  <c:v>135.88999938964844</c:v>
                </c:pt>
                <c:pt idx="11904">
                  <c:v>136.03999328613281</c:v>
                </c:pt>
                <c:pt idx="11905">
                  <c:v>136.25</c:v>
                </c:pt>
                <c:pt idx="11906">
                  <c:v>135.85000610351563</c:v>
                </c:pt>
                <c:pt idx="11907">
                  <c:v>136.27999877929688</c:v>
                </c:pt>
                <c:pt idx="11908">
                  <c:v>136.44999694824219</c:v>
                </c:pt>
                <c:pt idx="11909">
                  <c:v>135.77999877929688</c:v>
                </c:pt>
                <c:pt idx="11910">
                  <c:v>136.61000061035156</c:v>
                </c:pt>
                <c:pt idx="11911">
                  <c:v>136.08000183105469</c:v>
                </c:pt>
                <c:pt idx="11912">
                  <c:v>135.6300048828125</c:v>
                </c:pt>
                <c:pt idx="11913">
                  <c:v>136.05999755859375</c:v>
                </c:pt>
                <c:pt idx="11914">
                  <c:v>136.05999755859375</c:v>
                </c:pt>
                <c:pt idx="11915">
                  <c:v>136.1199951171875</c:v>
                </c:pt>
                <c:pt idx="11916">
                  <c:v>136.05000305175781</c:v>
                </c:pt>
                <c:pt idx="11917">
                  <c:v>135.78999328613281</c:v>
                </c:pt>
                <c:pt idx="11918">
                  <c:v>136.44999694824219</c:v>
                </c:pt>
                <c:pt idx="11919">
                  <c:v>135.88999938964844</c:v>
                </c:pt>
                <c:pt idx="11920">
                  <c:v>135.75</c:v>
                </c:pt>
                <c:pt idx="11921">
                  <c:v>135.91999816894531</c:v>
                </c:pt>
                <c:pt idx="11922">
                  <c:v>135.61000061035156</c:v>
                </c:pt>
                <c:pt idx="11923">
                  <c:v>136.27000427246094</c:v>
                </c:pt>
                <c:pt idx="11924">
                  <c:v>135.69000244140625</c:v>
                </c:pt>
                <c:pt idx="11925">
                  <c:v>136.30999755859375</c:v>
                </c:pt>
                <c:pt idx="11926">
                  <c:v>136.42999267578125</c:v>
                </c:pt>
                <c:pt idx="11927">
                  <c:v>136.05000305175781</c:v>
                </c:pt>
                <c:pt idx="11928">
                  <c:v>136.24000549316406</c:v>
                </c:pt>
                <c:pt idx="11929">
                  <c:v>135.80999755859375</c:v>
                </c:pt>
                <c:pt idx="11930">
                  <c:v>136.10000610351563</c:v>
                </c:pt>
                <c:pt idx="11931">
                  <c:v>135.77999877929688</c:v>
                </c:pt>
                <c:pt idx="11932">
                  <c:v>136.08000183105469</c:v>
                </c:pt>
                <c:pt idx="11933">
                  <c:v>136.11000061035156</c:v>
                </c:pt>
                <c:pt idx="11934">
                  <c:v>135.6199951171875</c:v>
                </c:pt>
                <c:pt idx="11935">
                  <c:v>136.16000366210938</c:v>
                </c:pt>
                <c:pt idx="11936">
                  <c:v>136.02999877929688</c:v>
                </c:pt>
                <c:pt idx="11937">
                  <c:v>135.96000671386719</c:v>
                </c:pt>
                <c:pt idx="11938">
                  <c:v>136.08000183105469</c:v>
                </c:pt>
                <c:pt idx="11939">
                  <c:v>135.77999877929688</c:v>
                </c:pt>
                <c:pt idx="11940">
                  <c:v>136.16999816894531</c:v>
                </c:pt>
                <c:pt idx="11941">
                  <c:v>135.80000305175781</c:v>
                </c:pt>
                <c:pt idx="11942">
                  <c:v>136.17999267578125</c:v>
                </c:pt>
                <c:pt idx="11943">
                  <c:v>135.83000183105469</c:v>
                </c:pt>
                <c:pt idx="11944">
                  <c:v>135.75999450683594</c:v>
                </c:pt>
                <c:pt idx="11945">
                  <c:v>136.30999755859375</c:v>
                </c:pt>
                <c:pt idx="11946">
                  <c:v>135.69000244140625</c:v>
                </c:pt>
                <c:pt idx="11947">
                  <c:v>135.64999389648438</c:v>
                </c:pt>
                <c:pt idx="11948">
                  <c:v>135.83999633789063</c:v>
                </c:pt>
                <c:pt idx="11949">
                  <c:v>135.49000549316406</c:v>
                </c:pt>
                <c:pt idx="11950">
                  <c:v>135.72000122070313</c:v>
                </c:pt>
                <c:pt idx="11951">
                  <c:v>135.58999633789063</c:v>
                </c:pt>
                <c:pt idx="11952">
                  <c:v>135.80999755859375</c:v>
                </c:pt>
                <c:pt idx="11953">
                  <c:v>135.58999633789063</c:v>
                </c:pt>
                <c:pt idx="11954">
                  <c:v>135.3699951171875</c:v>
                </c:pt>
                <c:pt idx="11955">
                  <c:v>136.13999938964844</c:v>
                </c:pt>
                <c:pt idx="11956">
                  <c:v>135.52000427246094</c:v>
                </c:pt>
                <c:pt idx="11957">
                  <c:v>135.42999267578125</c:v>
                </c:pt>
                <c:pt idx="11958">
                  <c:v>135.97000122070313</c:v>
                </c:pt>
                <c:pt idx="11959">
                  <c:v>135.41000366210938</c:v>
                </c:pt>
                <c:pt idx="11960">
                  <c:v>135.91999816894531</c:v>
                </c:pt>
                <c:pt idx="11961">
                  <c:v>135.94000244140625</c:v>
                </c:pt>
                <c:pt idx="11962">
                  <c:v>135.85000610351563</c:v>
                </c:pt>
                <c:pt idx="11963">
                  <c:v>135.86000061035156</c:v>
                </c:pt>
                <c:pt idx="11964">
                  <c:v>135.60000610351563</c:v>
                </c:pt>
                <c:pt idx="11965">
                  <c:v>136.21000671386719</c:v>
                </c:pt>
                <c:pt idx="11966">
                  <c:v>135.6199951171875</c:v>
                </c:pt>
                <c:pt idx="11967">
                  <c:v>136.14999389648438</c:v>
                </c:pt>
                <c:pt idx="11968">
                  <c:v>136.08000183105469</c:v>
                </c:pt>
                <c:pt idx="11969">
                  <c:v>135.47000122070313</c:v>
                </c:pt>
                <c:pt idx="11970">
                  <c:v>136.1199951171875</c:v>
                </c:pt>
                <c:pt idx="11971">
                  <c:v>136.32000732421875</c:v>
                </c:pt>
                <c:pt idx="11972">
                  <c:v>135.80000305175781</c:v>
                </c:pt>
                <c:pt idx="11973">
                  <c:v>136.05999755859375</c:v>
                </c:pt>
                <c:pt idx="11974">
                  <c:v>135.75999450683594</c:v>
                </c:pt>
                <c:pt idx="11975">
                  <c:v>135.88999938964844</c:v>
                </c:pt>
                <c:pt idx="11976">
                  <c:v>135.64999389648438</c:v>
                </c:pt>
                <c:pt idx="11977">
                  <c:v>135.88999938964844</c:v>
                </c:pt>
                <c:pt idx="11978">
                  <c:v>135.53999328613281</c:v>
                </c:pt>
                <c:pt idx="11979">
                  <c:v>135.33999633789063</c:v>
                </c:pt>
                <c:pt idx="11980">
                  <c:v>135.99000549316406</c:v>
                </c:pt>
                <c:pt idx="11981">
                  <c:v>135.57000732421875</c:v>
                </c:pt>
                <c:pt idx="11982">
                  <c:v>135.66000366210938</c:v>
                </c:pt>
                <c:pt idx="11983">
                  <c:v>135.85000610351563</c:v>
                </c:pt>
                <c:pt idx="11984">
                  <c:v>135.41000366210938</c:v>
                </c:pt>
                <c:pt idx="11985">
                  <c:v>135.75999450683594</c:v>
                </c:pt>
                <c:pt idx="11986">
                  <c:v>135.53999328613281</c:v>
                </c:pt>
                <c:pt idx="11987">
                  <c:v>135.75999450683594</c:v>
                </c:pt>
                <c:pt idx="11988">
                  <c:v>135.55000305175781</c:v>
                </c:pt>
                <c:pt idx="11989">
                  <c:v>135.47000122070313</c:v>
                </c:pt>
                <c:pt idx="11990">
                  <c:v>136.02999877929688</c:v>
                </c:pt>
                <c:pt idx="11991">
                  <c:v>135.47000122070313</c:v>
                </c:pt>
                <c:pt idx="11992">
                  <c:v>135.36000061035156</c:v>
                </c:pt>
                <c:pt idx="11993">
                  <c:v>135.86000061035156</c:v>
                </c:pt>
                <c:pt idx="11994">
                  <c:v>135.47999572753906</c:v>
                </c:pt>
                <c:pt idx="11995">
                  <c:v>135.89999389648438</c:v>
                </c:pt>
                <c:pt idx="11996">
                  <c:v>135.52000427246094</c:v>
                </c:pt>
                <c:pt idx="11997">
                  <c:v>136.03999328613281</c:v>
                </c:pt>
                <c:pt idx="11998">
                  <c:v>135.75999450683594</c:v>
                </c:pt>
                <c:pt idx="11999">
                  <c:v>136.08000183105469</c:v>
                </c:pt>
                <c:pt idx="12000">
                  <c:v>136.5</c:v>
                </c:pt>
                <c:pt idx="12001">
                  <c:v>135.74000549316406</c:v>
                </c:pt>
                <c:pt idx="12002">
                  <c:v>136.47999572753906</c:v>
                </c:pt>
                <c:pt idx="12003">
                  <c:v>136.02999877929688</c:v>
                </c:pt>
                <c:pt idx="12004">
                  <c:v>135.55999755859375</c:v>
                </c:pt>
                <c:pt idx="12005">
                  <c:v>135.91999816894531</c:v>
                </c:pt>
                <c:pt idx="12006">
                  <c:v>135.58000183105469</c:v>
                </c:pt>
                <c:pt idx="12007">
                  <c:v>135.85000610351563</c:v>
                </c:pt>
                <c:pt idx="12008">
                  <c:v>135.67999267578125</c:v>
                </c:pt>
                <c:pt idx="12009">
                  <c:v>135.92999267578125</c:v>
                </c:pt>
                <c:pt idx="12010">
                  <c:v>136.21000671386719</c:v>
                </c:pt>
                <c:pt idx="12011">
                  <c:v>135.52999877929688</c:v>
                </c:pt>
                <c:pt idx="12012">
                  <c:v>136.22999572753906</c:v>
                </c:pt>
                <c:pt idx="12013">
                  <c:v>135.94999694824219</c:v>
                </c:pt>
                <c:pt idx="12014">
                  <c:v>135.3800048828125</c:v>
                </c:pt>
                <c:pt idx="12015">
                  <c:v>135.8800048828125</c:v>
                </c:pt>
                <c:pt idx="12016">
                  <c:v>135.91999816894531</c:v>
                </c:pt>
                <c:pt idx="12017">
                  <c:v>135.94000244140625</c:v>
                </c:pt>
                <c:pt idx="12018">
                  <c:v>135.69000244140625</c:v>
                </c:pt>
                <c:pt idx="12019">
                  <c:v>135.96000671386719</c:v>
                </c:pt>
                <c:pt idx="12020">
                  <c:v>136.00999450683594</c:v>
                </c:pt>
                <c:pt idx="12021">
                  <c:v>135.57000732421875</c:v>
                </c:pt>
                <c:pt idx="12022">
                  <c:v>136.03999328613281</c:v>
                </c:pt>
                <c:pt idx="12023">
                  <c:v>136.08000183105469</c:v>
                </c:pt>
                <c:pt idx="12024">
                  <c:v>135.64999389648438</c:v>
                </c:pt>
                <c:pt idx="12025">
                  <c:v>136.16999816894531</c:v>
                </c:pt>
                <c:pt idx="12026">
                  <c:v>135.82000732421875</c:v>
                </c:pt>
                <c:pt idx="12027">
                  <c:v>135.97999572753906</c:v>
                </c:pt>
                <c:pt idx="12028">
                  <c:v>136.00999450683594</c:v>
                </c:pt>
                <c:pt idx="12029">
                  <c:v>135.80000305175781</c:v>
                </c:pt>
                <c:pt idx="12030">
                  <c:v>136.13999938964844</c:v>
                </c:pt>
                <c:pt idx="12031">
                  <c:v>135.85000610351563</c:v>
                </c:pt>
                <c:pt idx="12032">
                  <c:v>136.1300048828125</c:v>
                </c:pt>
                <c:pt idx="12033">
                  <c:v>136.13999938964844</c:v>
                </c:pt>
                <c:pt idx="12034">
                  <c:v>135.80000305175781</c:v>
                </c:pt>
                <c:pt idx="12035">
                  <c:v>136.22000122070313</c:v>
                </c:pt>
                <c:pt idx="12036">
                  <c:v>135.6199951171875</c:v>
                </c:pt>
                <c:pt idx="12037">
                  <c:v>135.46000671386719</c:v>
                </c:pt>
                <c:pt idx="12038">
                  <c:v>136.07000732421875</c:v>
                </c:pt>
                <c:pt idx="12039">
                  <c:v>135.5</c:v>
                </c:pt>
                <c:pt idx="12040">
                  <c:v>135.6199951171875</c:v>
                </c:pt>
                <c:pt idx="12041">
                  <c:v>136.33000183105469</c:v>
                </c:pt>
                <c:pt idx="12042">
                  <c:v>135.77000427246094</c:v>
                </c:pt>
                <c:pt idx="12043">
                  <c:v>135.69000244140625</c:v>
                </c:pt>
                <c:pt idx="12044">
                  <c:v>135.92999267578125</c:v>
                </c:pt>
                <c:pt idx="12045">
                  <c:v>135.55999755859375</c:v>
                </c:pt>
                <c:pt idx="12046">
                  <c:v>135.99000549316406</c:v>
                </c:pt>
                <c:pt idx="12047">
                  <c:v>135.97999572753906</c:v>
                </c:pt>
                <c:pt idx="12048">
                  <c:v>135.91000366210938</c:v>
                </c:pt>
                <c:pt idx="12049">
                  <c:v>136.08999633789063</c:v>
                </c:pt>
                <c:pt idx="12050">
                  <c:v>136.05000305175781</c:v>
                </c:pt>
                <c:pt idx="12051">
                  <c:v>135.55999755859375</c:v>
                </c:pt>
                <c:pt idx="12052">
                  <c:v>136.3699951171875</c:v>
                </c:pt>
                <c:pt idx="12053">
                  <c:v>136.08000183105469</c:v>
                </c:pt>
                <c:pt idx="12054">
                  <c:v>135.94000244140625</c:v>
                </c:pt>
                <c:pt idx="12055">
                  <c:v>136.19999694824219</c:v>
                </c:pt>
                <c:pt idx="12056">
                  <c:v>136.14999389648438</c:v>
                </c:pt>
                <c:pt idx="12057">
                  <c:v>136.05000305175781</c:v>
                </c:pt>
                <c:pt idx="12058">
                  <c:v>135.92999267578125</c:v>
                </c:pt>
                <c:pt idx="12059">
                  <c:v>135.80999755859375</c:v>
                </c:pt>
                <c:pt idx="12060">
                  <c:v>136.14999389648438</c:v>
                </c:pt>
                <c:pt idx="12061">
                  <c:v>135.86000061035156</c:v>
                </c:pt>
                <c:pt idx="12062">
                  <c:v>135.69000244140625</c:v>
                </c:pt>
                <c:pt idx="12063">
                  <c:v>136.32000732421875</c:v>
                </c:pt>
                <c:pt idx="12064">
                  <c:v>135.94999694824219</c:v>
                </c:pt>
                <c:pt idx="12065">
                  <c:v>136.27000427246094</c:v>
                </c:pt>
                <c:pt idx="12066">
                  <c:v>136.38999938964844</c:v>
                </c:pt>
                <c:pt idx="12067">
                  <c:v>136.07000732421875</c:v>
                </c:pt>
                <c:pt idx="12068">
                  <c:v>136.67999267578125</c:v>
                </c:pt>
                <c:pt idx="12069">
                  <c:v>136.60000610351563</c:v>
                </c:pt>
                <c:pt idx="12070">
                  <c:v>136.22000122070313</c:v>
                </c:pt>
                <c:pt idx="12071">
                  <c:v>136.77000427246094</c:v>
                </c:pt>
                <c:pt idx="12072">
                  <c:v>136.19000244140625</c:v>
                </c:pt>
                <c:pt idx="12073">
                  <c:v>136.1300048828125</c:v>
                </c:pt>
                <c:pt idx="12074">
                  <c:v>136.71000671386719</c:v>
                </c:pt>
                <c:pt idx="12075">
                  <c:v>136.05000305175781</c:v>
                </c:pt>
                <c:pt idx="12076">
                  <c:v>136.61000061035156</c:v>
                </c:pt>
                <c:pt idx="12077">
                  <c:v>136.83999633789063</c:v>
                </c:pt>
                <c:pt idx="12078">
                  <c:v>136.16999816894531</c:v>
                </c:pt>
                <c:pt idx="12079">
                  <c:v>136.82000732421875</c:v>
                </c:pt>
                <c:pt idx="12080">
                  <c:v>136.19000244140625</c:v>
                </c:pt>
                <c:pt idx="12081">
                  <c:v>135.96000671386719</c:v>
                </c:pt>
                <c:pt idx="12082">
                  <c:v>136.58999633789063</c:v>
                </c:pt>
                <c:pt idx="12083">
                  <c:v>136.00999450683594</c:v>
                </c:pt>
                <c:pt idx="12084">
                  <c:v>136.28999328613281</c:v>
                </c:pt>
                <c:pt idx="12085">
                  <c:v>136.94999694824219</c:v>
                </c:pt>
                <c:pt idx="12086">
                  <c:v>136.25999450683594</c:v>
                </c:pt>
                <c:pt idx="12087">
                  <c:v>136.94000244140625</c:v>
                </c:pt>
                <c:pt idx="12088">
                  <c:v>136.60000610351563</c:v>
                </c:pt>
                <c:pt idx="12089">
                  <c:v>136.60000610351563</c:v>
                </c:pt>
                <c:pt idx="12090">
                  <c:v>136.27000427246094</c:v>
                </c:pt>
                <c:pt idx="12091">
                  <c:v>136.55999755859375</c:v>
                </c:pt>
                <c:pt idx="12092">
                  <c:v>136.38999938964844</c:v>
                </c:pt>
                <c:pt idx="12093">
                  <c:v>136.11000061035156</c:v>
                </c:pt>
                <c:pt idx="12094">
                  <c:v>136.57000732421875</c:v>
                </c:pt>
                <c:pt idx="12095">
                  <c:v>136.25</c:v>
                </c:pt>
                <c:pt idx="12096">
                  <c:v>136.11000061035156</c:v>
                </c:pt>
                <c:pt idx="12097">
                  <c:v>136.75</c:v>
                </c:pt>
                <c:pt idx="12098">
                  <c:v>136.22999572753906</c:v>
                </c:pt>
                <c:pt idx="12099">
                  <c:v>136.17999267578125</c:v>
                </c:pt>
                <c:pt idx="12100">
                  <c:v>136.46000671386719</c:v>
                </c:pt>
                <c:pt idx="12101">
                  <c:v>136.60000610351563</c:v>
                </c:pt>
                <c:pt idx="12102">
                  <c:v>136.19000244140625</c:v>
                </c:pt>
                <c:pt idx="12103">
                  <c:v>136.47999572753906</c:v>
                </c:pt>
                <c:pt idx="12104">
                  <c:v>136.24000549316406</c:v>
                </c:pt>
                <c:pt idx="12105">
                  <c:v>136.30000305175781</c:v>
                </c:pt>
                <c:pt idx="12106">
                  <c:v>136.27000427246094</c:v>
                </c:pt>
                <c:pt idx="12107">
                  <c:v>136.17999267578125</c:v>
                </c:pt>
                <c:pt idx="12108">
                  <c:v>135.94000244140625</c:v>
                </c:pt>
                <c:pt idx="12109">
                  <c:v>136.3800048828125</c:v>
                </c:pt>
                <c:pt idx="12110">
                  <c:v>136.50999450683594</c:v>
                </c:pt>
                <c:pt idx="12111">
                  <c:v>136.27999877929688</c:v>
                </c:pt>
                <c:pt idx="12112">
                  <c:v>136.55000305175781</c:v>
                </c:pt>
                <c:pt idx="12113">
                  <c:v>136</c:v>
                </c:pt>
                <c:pt idx="12114">
                  <c:v>136.55000305175781</c:v>
                </c:pt>
                <c:pt idx="12115">
                  <c:v>136.36000061035156</c:v>
                </c:pt>
                <c:pt idx="12116">
                  <c:v>135.75</c:v>
                </c:pt>
                <c:pt idx="12117">
                  <c:v>136.3800048828125</c:v>
                </c:pt>
                <c:pt idx="12118">
                  <c:v>135.77000427246094</c:v>
                </c:pt>
                <c:pt idx="12119">
                  <c:v>136.07000732421875</c:v>
                </c:pt>
                <c:pt idx="12120">
                  <c:v>136.69999694824219</c:v>
                </c:pt>
                <c:pt idx="12121">
                  <c:v>136.02999877929688</c:v>
                </c:pt>
                <c:pt idx="12122">
                  <c:v>135.85000610351563</c:v>
                </c:pt>
                <c:pt idx="12123">
                  <c:v>136.66999816894531</c:v>
                </c:pt>
                <c:pt idx="12124">
                  <c:v>135.92999267578125</c:v>
                </c:pt>
                <c:pt idx="12125">
                  <c:v>136</c:v>
                </c:pt>
                <c:pt idx="12126">
                  <c:v>136.28999328613281</c:v>
                </c:pt>
                <c:pt idx="12127">
                  <c:v>135.83000183105469</c:v>
                </c:pt>
                <c:pt idx="12128">
                  <c:v>136.42999267578125</c:v>
                </c:pt>
                <c:pt idx="12129">
                  <c:v>135.82000732421875</c:v>
                </c:pt>
                <c:pt idx="12130">
                  <c:v>135.58000183105469</c:v>
                </c:pt>
                <c:pt idx="12131">
                  <c:v>136.3699951171875</c:v>
                </c:pt>
                <c:pt idx="12132">
                  <c:v>135.85000610351563</c:v>
                </c:pt>
                <c:pt idx="12133">
                  <c:v>136.05999755859375</c:v>
                </c:pt>
                <c:pt idx="12134">
                  <c:v>136.17999267578125</c:v>
                </c:pt>
                <c:pt idx="12135">
                  <c:v>136.03999328613281</c:v>
                </c:pt>
                <c:pt idx="12136">
                  <c:v>136.05000305175781</c:v>
                </c:pt>
                <c:pt idx="12137">
                  <c:v>135.91999816894531</c:v>
                </c:pt>
                <c:pt idx="12138">
                  <c:v>136.19000244140625</c:v>
                </c:pt>
                <c:pt idx="12139">
                  <c:v>136.22000122070313</c:v>
                </c:pt>
                <c:pt idx="12140">
                  <c:v>135.94999694824219</c:v>
                </c:pt>
                <c:pt idx="12141">
                  <c:v>136.33999633789063</c:v>
                </c:pt>
                <c:pt idx="12142">
                  <c:v>135.8800048828125</c:v>
                </c:pt>
                <c:pt idx="12143">
                  <c:v>135.80000305175781</c:v>
                </c:pt>
                <c:pt idx="12144">
                  <c:v>136.28999328613281</c:v>
                </c:pt>
                <c:pt idx="12145">
                  <c:v>135.85000610351563</c:v>
                </c:pt>
                <c:pt idx="12146">
                  <c:v>136.21000671386719</c:v>
                </c:pt>
                <c:pt idx="12147">
                  <c:v>136.25</c:v>
                </c:pt>
                <c:pt idx="12148">
                  <c:v>135.75999450683594</c:v>
                </c:pt>
                <c:pt idx="12149">
                  <c:v>136.41999816894531</c:v>
                </c:pt>
                <c:pt idx="12150">
                  <c:v>135.80000305175781</c:v>
                </c:pt>
                <c:pt idx="12151">
                  <c:v>135.69000244140625</c:v>
                </c:pt>
                <c:pt idx="12152">
                  <c:v>136.17999267578125</c:v>
                </c:pt>
                <c:pt idx="12153">
                  <c:v>135.66999816894531</c:v>
                </c:pt>
                <c:pt idx="12154">
                  <c:v>136.27000427246094</c:v>
                </c:pt>
                <c:pt idx="12155">
                  <c:v>136.3800048828125</c:v>
                </c:pt>
                <c:pt idx="12156">
                  <c:v>135.99000549316406</c:v>
                </c:pt>
                <c:pt idx="12157">
                  <c:v>136.39999389648438</c:v>
                </c:pt>
                <c:pt idx="12158">
                  <c:v>136.44000244140625</c:v>
                </c:pt>
                <c:pt idx="12159">
                  <c:v>136.10000610351563</c:v>
                </c:pt>
                <c:pt idx="12160">
                  <c:v>136.55999755859375</c:v>
                </c:pt>
                <c:pt idx="12161">
                  <c:v>136.47000122070313</c:v>
                </c:pt>
                <c:pt idx="12162">
                  <c:v>136.35000610351563</c:v>
                </c:pt>
                <c:pt idx="12163">
                  <c:v>136.55999755859375</c:v>
                </c:pt>
                <c:pt idx="12164">
                  <c:v>136.55999755859375</c:v>
                </c:pt>
                <c:pt idx="12165">
                  <c:v>136.1300048828125</c:v>
                </c:pt>
                <c:pt idx="12166">
                  <c:v>136.52000427246094</c:v>
                </c:pt>
                <c:pt idx="12167">
                  <c:v>136.61000061035156</c:v>
                </c:pt>
                <c:pt idx="12168">
                  <c:v>136.17999267578125</c:v>
                </c:pt>
                <c:pt idx="12169">
                  <c:v>136.41999816894531</c:v>
                </c:pt>
                <c:pt idx="12170">
                  <c:v>136.02000427246094</c:v>
                </c:pt>
                <c:pt idx="12171">
                  <c:v>136.27000427246094</c:v>
                </c:pt>
                <c:pt idx="12172">
                  <c:v>136.72999572753906</c:v>
                </c:pt>
                <c:pt idx="12173">
                  <c:v>136.1199951171875</c:v>
                </c:pt>
                <c:pt idx="12174">
                  <c:v>136.27000427246094</c:v>
                </c:pt>
                <c:pt idx="12175">
                  <c:v>136.05999755859375</c:v>
                </c:pt>
                <c:pt idx="12176">
                  <c:v>136.17999267578125</c:v>
                </c:pt>
                <c:pt idx="12177">
                  <c:v>136.33999633789063</c:v>
                </c:pt>
                <c:pt idx="12178">
                  <c:v>135.83999633789063</c:v>
                </c:pt>
                <c:pt idx="12179">
                  <c:v>136.33000183105469</c:v>
                </c:pt>
                <c:pt idx="12180">
                  <c:v>136.47999572753906</c:v>
                </c:pt>
                <c:pt idx="12181">
                  <c:v>136.02000427246094</c:v>
                </c:pt>
                <c:pt idx="12182">
                  <c:v>136.66000366210938</c:v>
                </c:pt>
                <c:pt idx="12183">
                  <c:v>136.02000427246094</c:v>
                </c:pt>
                <c:pt idx="12184">
                  <c:v>135.96000671386719</c:v>
                </c:pt>
                <c:pt idx="12185">
                  <c:v>136.35000610351563</c:v>
                </c:pt>
                <c:pt idx="12186">
                  <c:v>135.91999816894531</c:v>
                </c:pt>
                <c:pt idx="12187">
                  <c:v>136.32000732421875</c:v>
                </c:pt>
                <c:pt idx="12188">
                  <c:v>136.30999755859375</c:v>
                </c:pt>
                <c:pt idx="12189">
                  <c:v>136.3800048828125</c:v>
                </c:pt>
                <c:pt idx="12190">
                  <c:v>136</c:v>
                </c:pt>
                <c:pt idx="12191">
                  <c:v>136.38999938964844</c:v>
                </c:pt>
                <c:pt idx="12192">
                  <c:v>136.63999938964844</c:v>
                </c:pt>
                <c:pt idx="12193">
                  <c:v>135.97999572753906</c:v>
                </c:pt>
                <c:pt idx="12194">
                  <c:v>136.66999816894531</c:v>
                </c:pt>
                <c:pt idx="12195">
                  <c:v>136.27000427246094</c:v>
                </c:pt>
                <c:pt idx="12196">
                  <c:v>135.97000122070313</c:v>
                </c:pt>
                <c:pt idx="12197">
                  <c:v>136.28999328613281</c:v>
                </c:pt>
                <c:pt idx="12198">
                  <c:v>136.14999389648438</c:v>
                </c:pt>
                <c:pt idx="12199">
                  <c:v>136.6300048828125</c:v>
                </c:pt>
                <c:pt idx="12200">
                  <c:v>136.22000122070313</c:v>
                </c:pt>
                <c:pt idx="12201">
                  <c:v>136.75999450683594</c:v>
                </c:pt>
                <c:pt idx="12202">
                  <c:v>136.66999816894531</c:v>
                </c:pt>
                <c:pt idx="12203">
                  <c:v>136.50999450683594</c:v>
                </c:pt>
                <c:pt idx="12204">
                  <c:v>136.52000427246094</c:v>
                </c:pt>
                <c:pt idx="12205">
                  <c:v>136.35000610351563</c:v>
                </c:pt>
                <c:pt idx="12206">
                  <c:v>136.69000244140625</c:v>
                </c:pt>
                <c:pt idx="12207">
                  <c:v>136.10000610351563</c:v>
                </c:pt>
                <c:pt idx="12208">
                  <c:v>135.96000671386719</c:v>
                </c:pt>
                <c:pt idx="12209">
                  <c:v>136.44999694824219</c:v>
                </c:pt>
                <c:pt idx="12210">
                  <c:v>136.25</c:v>
                </c:pt>
                <c:pt idx="12211">
                  <c:v>136.27999877929688</c:v>
                </c:pt>
                <c:pt idx="12212">
                  <c:v>136.08000183105469</c:v>
                </c:pt>
                <c:pt idx="12213">
                  <c:v>136.52999877929688</c:v>
                </c:pt>
                <c:pt idx="12214">
                  <c:v>136.11000061035156</c:v>
                </c:pt>
                <c:pt idx="12215">
                  <c:v>136.13999938964844</c:v>
                </c:pt>
                <c:pt idx="12216">
                  <c:v>136.27999877929688</c:v>
                </c:pt>
                <c:pt idx="12217">
                  <c:v>136</c:v>
                </c:pt>
                <c:pt idx="12218">
                  <c:v>136.07000732421875</c:v>
                </c:pt>
                <c:pt idx="12219">
                  <c:v>136</c:v>
                </c:pt>
                <c:pt idx="12220">
                  <c:v>136.46000671386719</c:v>
                </c:pt>
                <c:pt idx="12221">
                  <c:v>135.77000427246094</c:v>
                </c:pt>
                <c:pt idx="12222">
                  <c:v>136.02999877929688</c:v>
                </c:pt>
                <c:pt idx="12223">
                  <c:v>136.44000244140625</c:v>
                </c:pt>
                <c:pt idx="12224">
                  <c:v>136.16999816894531</c:v>
                </c:pt>
                <c:pt idx="12225">
                  <c:v>136.39999389648438</c:v>
                </c:pt>
                <c:pt idx="12226">
                  <c:v>136.42999267578125</c:v>
                </c:pt>
                <c:pt idx="12227">
                  <c:v>136.55999755859375</c:v>
                </c:pt>
                <c:pt idx="12228">
                  <c:v>135.99000549316406</c:v>
                </c:pt>
                <c:pt idx="12229">
                  <c:v>136.69999694824219</c:v>
                </c:pt>
                <c:pt idx="12230">
                  <c:v>136.27999877929688</c:v>
                </c:pt>
                <c:pt idx="12231">
                  <c:v>135.91000366210938</c:v>
                </c:pt>
                <c:pt idx="12232">
                  <c:v>136.10000610351563</c:v>
                </c:pt>
                <c:pt idx="12233">
                  <c:v>136.27999877929688</c:v>
                </c:pt>
                <c:pt idx="12234">
                  <c:v>136.44000244140625</c:v>
                </c:pt>
                <c:pt idx="12235">
                  <c:v>135.86000061035156</c:v>
                </c:pt>
                <c:pt idx="12236">
                  <c:v>136.36000061035156</c:v>
                </c:pt>
                <c:pt idx="12237">
                  <c:v>136.47999572753906</c:v>
                </c:pt>
                <c:pt idx="12238">
                  <c:v>136.1199951171875</c:v>
                </c:pt>
                <c:pt idx="12239">
                  <c:v>136.08000183105469</c:v>
                </c:pt>
                <c:pt idx="12240">
                  <c:v>135.94000244140625</c:v>
                </c:pt>
                <c:pt idx="12241">
                  <c:v>136.19999694824219</c:v>
                </c:pt>
                <c:pt idx="12242">
                  <c:v>135.86000061035156</c:v>
                </c:pt>
                <c:pt idx="12243">
                  <c:v>136.1300048828125</c:v>
                </c:pt>
                <c:pt idx="12244">
                  <c:v>135.97999572753906</c:v>
                </c:pt>
                <c:pt idx="12245">
                  <c:v>135.72999572753906</c:v>
                </c:pt>
                <c:pt idx="12246">
                  <c:v>135.75999450683594</c:v>
                </c:pt>
                <c:pt idx="12247">
                  <c:v>135.53999328613281</c:v>
                </c:pt>
                <c:pt idx="12248">
                  <c:v>135.91999816894531</c:v>
                </c:pt>
                <c:pt idx="12249">
                  <c:v>135.33999633789063</c:v>
                </c:pt>
                <c:pt idx="12250">
                  <c:v>135.75999450683594</c:v>
                </c:pt>
                <c:pt idx="12251">
                  <c:v>135.94999694824219</c:v>
                </c:pt>
                <c:pt idx="12252">
                  <c:v>135.60000610351563</c:v>
                </c:pt>
                <c:pt idx="12253">
                  <c:v>135.47999572753906</c:v>
                </c:pt>
                <c:pt idx="12254">
                  <c:v>135.41000366210938</c:v>
                </c:pt>
                <c:pt idx="12255">
                  <c:v>135.86000061035156</c:v>
                </c:pt>
                <c:pt idx="12256">
                  <c:v>135.53999328613281</c:v>
                </c:pt>
                <c:pt idx="12257">
                  <c:v>136.02000427246094</c:v>
                </c:pt>
                <c:pt idx="12258">
                  <c:v>136</c:v>
                </c:pt>
                <c:pt idx="12259">
                  <c:v>135.75999450683594</c:v>
                </c:pt>
                <c:pt idx="12260">
                  <c:v>136.13999938964844</c:v>
                </c:pt>
                <c:pt idx="12261">
                  <c:v>135.63999938964844</c:v>
                </c:pt>
                <c:pt idx="12262">
                  <c:v>136.10000610351563</c:v>
                </c:pt>
                <c:pt idx="12263">
                  <c:v>135.64999389648438</c:v>
                </c:pt>
                <c:pt idx="12264">
                  <c:v>135.6199951171875</c:v>
                </c:pt>
                <c:pt idx="12265">
                  <c:v>136.03999328613281</c:v>
                </c:pt>
                <c:pt idx="12266">
                  <c:v>135.55000305175781</c:v>
                </c:pt>
                <c:pt idx="12267">
                  <c:v>135.91999816894531</c:v>
                </c:pt>
                <c:pt idx="12268">
                  <c:v>136.13999938964844</c:v>
                </c:pt>
                <c:pt idx="12269">
                  <c:v>136.05000305175781</c:v>
                </c:pt>
                <c:pt idx="12270">
                  <c:v>136.27000427246094</c:v>
                </c:pt>
                <c:pt idx="12271">
                  <c:v>135.77999877929688</c:v>
                </c:pt>
                <c:pt idx="12272">
                  <c:v>136.3699951171875</c:v>
                </c:pt>
                <c:pt idx="12273">
                  <c:v>136.19000244140625</c:v>
                </c:pt>
                <c:pt idx="12274">
                  <c:v>135.6199951171875</c:v>
                </c:pt>
                <c:pt idx="12275">
                  <c:v>136.08999633789063</c:v>
                </c:pt>
                <c:pt idx="12276">
                  <c:v>135.61000061035156</c:v>
                </c:pt>
                <c:pt idx="12277">
                  <c:v>136</c:v>
                </c:pt>
                <c:pt idx="12278">
                  <c:v>135.71000671386719</c:v>
                </c:pt>
                <c:pt idx="12279">
                  <c:v>135.89999389648438</c:v>
                </c:pt>
                <c:pt idx="12280">
                  <c:v>136.05999755859375</c:v>
                </c:pt>
                <c:pt idx="12281">
                  <c:v>135.60000610351563</c:v>
                </c:pt>
                <c:pt idx="12282">
                  <c:v>136.27999877929688</c:v>
                </c:pt>
                <c:pt idx="12283">
                  <c:v>135.80000305175781</c:v>
                </c:pt>
                <c:pt idx="12284">
                  <c:v>135.67999267578125</c:v>
                </c:pt>
                <c:pt idx="12285">
                  <c:v>135.94000244140625</c:v>
                </c:pt>
                <c:pt idx="12286">
                  <c:v>135.8800048828125</c:v>
                </c:pt>
                <c:pt idx="12287">
                  <c:v>136.19999694824219</c:v>
                </c:pt>
                <c:pt idx="12288">
                  <c:v>135.74000549316406</c:v>
                </c:pt>
                <c:pt idx="12289">
                  <c:v>136.14999389648438</c:v>
                </c:pt>
                <c:pt idx="12290">
                  <c:v>135.64999389648438</c:v>
                </c:pt>
                <c:pt idx="12291">
                  <c:v>135.75999450683594</c:v>
                </c:pt>
                <c:pt idx="12292">
                  <c:v>136.03999328613281</c:v>
                </c:pt>
                <c:pt idx="12293">
                  <c:v>135.64999389648438</c:v>
                </c:pt>
                <c:pt idx="12294">
                  <c:v>135.66999816894531</c:v>
                </c:pt>
                <c:pt idx="12295">
                  <c:v>135.67999267578125</c:v>
                </c:pt>
                <c:pt idx="12296">
                  <c:v>135.75999450683594</c:v>
                </c:pt>
                <c:pt idx="12297">
                  <c:v>135.78999328613281</c:v>
                </c:pt>
                <c:pt idx="12298">
                  <c:v>135.6300048828125</c:v>
                </c:pt>
                <c:pt idx="12299">
                  <c:v>136.16000366210938</c:v>
                </c:pt>
                <c:pt idx="12300">
                  <c:v>135.66999816894531</c:v>
                </c:pt>
                <c:pt idx="12301">
                  <c:v>135.8800048828125</c:v>
                </c:pt>
                <c:pt idx="12302">
                  <c:v>136.08999633789063</c:v>
                </c:pt>
                <c:pt idx="12303">
                  <c:v>135.99000549316406</c:v>
                </c:pt>
                <c:pt idx="12304">
                  <c:v>136.13999938964844</c:v>
                </c:pt>
                <c:pt idx="12305">
                  <c:v>135.99000549316406</c:v>
                </c:pt>
                <c:pt idx="12306">
                  <c:v>136.36000061035156</c:v>
                </c:pt>
                <c:pt idx="12307">
                  <c:v>136</c:v>
                </c:pt>
                <c:pt idx="12308">
                  <c:v>136.03999328613281</c:v>
                </c:pt>
                <c:pt idx="12309">
                  <c:v>136.60000610351563</c:v>
                </c:pt>
                <c:pt idx="12310">
                  <c:v>136.25</c:v>
                </c:pt>
                <c:pt idx="12311">
                  <c:v>136.5</c:v>
                </c:pt>
                <c:pt idx="12312">
                  <c:v>136.58000183105469</c:v>
                </c:pt>
                <c:pt idx="12313">
                  <c:v>136.57000732421875</c:v>
                </c:pt>
                <c:pt idx="12314">
                  <c:v>136.55000305175781</c:v>
                </c:pt>
                <c:pt idx="12315">
                  <c:v>136.33999633789063</c:v>
                </c:pt>
                <c:pt idx="12316">
                  <c:v>136.92999267578125</c:v>
                </c:pt>
                <c:pt idx="12317">
                  <c:v>136.32000732421875</c:v>
                </c:pt>
                <c:pt idx="12318">
                  <c:v>136.91000366210938</c:v>
                </c:pt>
                <c:pt idx="12319">
                  <c:v>137.05999755859375</c:v>
                </c:pt>
                <c:pt idx="12320">
                  <c:v>136.69000244140625</c:v>
                </c:pt>
                <c:pt idx="12321">
                  <c:v>136.47999572753906</c:v>
                </c:pt>
                <c:pt idx="12322">
                  <c:v>136.50999450683594</c:v>
                </c:pt>
                <c:pt idx="12323">
                  <c:v>137.08999633789063</c:v>
                </c:pt>
                <c:pt idx="12324">
                  <c:v>136.36000061035156</c:v>
                </c:pt>
                <c:pt idx="12325">
                  <c:v>136.39999389648438</c:v>
                </c:pt>
                <c:pt idx="12326">
                  <c:v>136.55000305175781</c:v>
                </c:pt>
                <c:pt idx="12327">
                  <c:v>136.5</c:v>
                </c:pt>
                <c:pt idx="12328">
                  <c:v>136.55000305175781</c:v>
                </c:pt>
                <c:pt idx="12329">
                  <c:v>136.30999755859375</c:v>
                </c:pt>
                <c:pt idx="12330">
                  <c:v>136.86000061035156</c:v>
                </c:pt>
                <c:pt idx="12331">
                  <c:v>136.25999450683594</c:v>
                </c:pt>
                <c:pt idx="12332">
                  <c:v>136.72000122070313</c:v>
                </c:pt>
                <c:pt idx="12333">
                  <c:v>137.08999633789063</c:v>
                </c:pt>
                <c:pt idx="12334">
                  <c:v>136.89999389648438</c:v>
                </c:pt>
                <c:pt idx="12335">
                  <c:v>136.78999328613281</c:v>
                </c:pt>
                <c:pt idx="12336">
                  <c:v>136.66999816894531</c:v>
                </c:pt>
                <c:pt idx="12337">
                  <c:v>137.30999755859375</c:v>
                </c:pt>
                <c:pt idx="12338">
                  <c:v>136.74000549316406</c:v>
                </c:pt>
                <c:pt idx="12339">
                  <c:v>136.58000183105469</c:v>
                </c:pt>
                <c:pt idx="12340">
                  <c:v>136.89999389648438</c:v>
                </c:pt>
                <c:pt idx="12341">
                  <c:v>136.86000061035156</c:v>
                </c:pt>
                <c:pt idx="12342">
                  <c:v>137.02000427246094</c:v>
                </c:pt>
                <c:pt idx="12343">
                  <c:v>136.60000610351563</c:v>
                </c:pt>
                <c:pt idx="12344">
                  <c:v>137.05999755859375</c:v>
                </c:pt>
                <c:pt idx="12345">
                  <c:v>136.6300048828125</c:v>
                </c:pt>
                <c:pt idx="12346">
                  <c:v>136.75</c:v>
                </c:pt>
                <c:pt idx="12347">
                  <c:v>136.91000366210938</c:v>
                </c:pt>
                <c:pt idx="12348">
                  <c:v>136.96000671386719</c:v>
                </c:pt>
                <c:pt idx="12349">
                  <c:v>137.21000671386719</c:v>
                </c:pt>
                <c:pt idx="12350">
                  <c:v>137.07000732421875</c:v>
                </c:pt>
                <c:pt idx="12351">
                  <c:v>137.1199951171875</c:v>
                </c:pt>
                <c:pt idx="12352">
                  <c:v>136.63999938964844</c:v>
                </c:pt>
                <c:pt idx="12353">
                  <c:v>137.1300048828125</c:v>
                </c:pt>
                <c:pt idx="12354">
                  <c:v>137.3699951171875</c:v>
                </c:pt>
                <c:pt idx="12355">
                  <c:v>136.88999938964844</c:v>
                </c:pt>
                <c:pt idx="12356">
                  <c:v>137</c:v>
                </c:pt>
                <c:pt idx="12357">
                  <c:v>136.69999694824219</c:v>
                </c:pt>
                <c:pt idx="12358">
                  <c:v>137.24000549316406</c:v>
                </c:pt>
                <c:pt idx="12359">
                  <c:v>136.66999816894531</c:v>
                </c:pt>
                <c:pt idx="12360">
                  <c:v>136.53999328613281</c:v>
                </c:pt>
                <c:pt idx="12361">
                  <c:v>137.13999938964844</c:v>
                </c:pt>
                <c:pt idx="12362">
                  <c:v>136.75</c:v>
                </c:pt>
                <c:pt idx="12363">
                  <c:v>137.14999389648438</c:v>
                </c:pt>
                <c:pt idx="12364">
                  <c:v>136.97000122070313</c:v>
                </c:pt>
                <c:pt idx="12365">
                  <c:v>137.19999694824219</c:v>
                </c:pt>
                <c:pt idx="12366">
                  <c:v>136.8699951171875</c:v>
                </c:pt>
                <c:pt idx="12367">
                  <c:v>136.82000732421875</c:v>
                </c:pt>
                <c:pt idx="12368">
                  <c:v>137.58999633789063</c:v>
                </c:pt>
                <c:pt idx="12369">
                  <c:v>136.89999389648438</c:v>
                </c:pt>
                <c:pt idx="12370">
                  <c:v>136.94999694824219</c:v>
                </c:pt>
                <c:pt idx="12371">
                  <c:v>137.1199951171875</c:v>
                </c:pt>
                <c:pt idx="12372">
                  <c:v>137.22000122070313</c:v>
                </c:pt>
                <c:pt idx="12373">
                  <c:v>137.41000366210938</c:v>
                </c:pt>
                <c:pt idx="12374">
                  <c:v>136.97000122070313</c:v>
                </c:pt>
                <c:pt idx="12375">
                  <c:v>137.55999755859375</c:v>
                </c:pt>
                <c:pt idx="12376">
                  <c:v>137.58999633789063</c:v>
                </c:pt>
                <c:pt idx="12377">
                  <c:v>137.19000244140625</c:v>
                </c:pt>
                <c:pt idx="12378">
                  <c:v>137.44000244140625</c:v>
                </c:pt>
                <c:pt idx="12379">
                  <c:v>137.25999450683594</c:v>
                </c:pt>
                <c:pt idx="12380">
                  <c:v>137.3800048828125</c:v>
                </c:pt>
                <c:pt idx="12381">
                  <c:v>137.10000610351563</c:v>
                </c:pt>
                <c:pt idx="12382">
                  <c:v>137.25</c:v>
                </c:pt>
                <c:pt idx="12383">
                  <c:v>137.02999877929688</c:v>
                </c:pt>
                <c:pt idx="12384">
                  <c:v>136.8699951171875</c:v>
                </c:pt>
                <c:pt idx="12385">
                  <c:v>137.41000366210938</c:v>
                </c:pt>
                <c:pt idx="12386">
                  <c:v>136.89999389648438</c:v>
                </c:pt>
                <c:pt idx="12387">
                  <c:v>137.35000610351563</c:v>
                </c:pt>
                <c:pt idx="12388">
                  <c:v>137.41000366210938</c:v>
                </c:pt>
                <c:pt idx="12389">
                  <c:v>137.17999267578125</c:v>
                </c:pt>
                <c:pt idx="12390">
                  <c:v>137.16000366210938</c:v>
                </c:pt>
                <c:pt idx="12391">
                  <c:v>136.94000244140625</c:v>
                </c:pt>
                <c:pt idx="12392">
                  <c:v>137.33999633789063</c:v>
                </c:pt>
                <c:pt idx="12393">
                  <c:v>136.91000366210938</c:v>
                </c:pt>
                <c:pt idx="12394">
                  <c:v>137.19999694824219</c:v>
                </c:pt>
                <c:pt idx="12395">
                  <c:v>137.24000549316406</c:v>
                </c:pt>
                <c:pt idx="12396">
                  <c:v>136.69999694824219</c:v>
                </c:pt>
                <c:pt idx="12397">
                  <c:v>137.32000732421875</c:v>
                </c:pt>
                <c:pt idx="12398">
                  <c:v>136.97999572753906</c:v>
                </c:pt>
                <c:pt idx="12399">
                  <c:v>136.80000305175781</c:v>
                </c:pt>
                <c:pt idx="12400">
                  <c:v>136.83000183105469</c:v>
                </c:pt>
                <c:pt idx="12401">
                  <c:v>136.72999572753906</c:v>
                </c:pt>
                <c:pt idx="12402">
                  <c:v>137.16000366210938</c:v>
                </c:pt>
                <c:pt idx="12403">
                  <c:v>136.67999267578125</c:v>
                </c:pt>
                <c:pt idx="12404">
                  <c:v>137.30999755859375</c:v>
                </c:pt>
                <c:pt idx="12405">
                  <c:v>137.5</c:v>
                </c:pt>
                <c:pt idx="12406">
                  <c:v>136.97999572753906</c:v>
                </c:pt>
                <c:pt idx="12407">
                  <c:v>137.55999755859375</c:v>
                </c:pt>
                <c:pt idx="12408">
                  <c:v>137</c:v>
                </c:pt>
                <c:pt idx="12409">
                  <c:v>137.21000671386719</c:v>
                </c:pt>
                <c:pt idx="12410">
                  <c:v>137.03999328613281</c:v>
                </c:pt>
                <c:pt idx="12411">
                  <c:v>136.8800048828125</c:v>
                </c:pt>
                <c:pt idx="12412">
                  <c:v>137.35000610351563</c:v>
                </c:pt>
                <c:pt idx="12413">
                  <c:v>136.75</c:v>
                </c:pt>
                <c:pt idx="12414">
                  <c:v>137.35000610351563</c:v>
                </c:pt>
                <c:pt idx="12415">
                  <c:v>137.69999694824219</c:v>
                </c:pt>
                <c:pt idx="12416">
                  <c:v>137.02000427246094</c:v>
                </c:pt>
                <c:pt idx="12417">
                  <c:v>137.67999267578125</c:v>
                </c:pt>
                <c:pt idx="12418">
                  <c:v>137.16000366210938</c:v>
                </c:pt>
                <c:pt idx="12419">
                  <c:v>137.16999816894531</c:v>
                </c:pt>
                <c:pt idx="12420">
                  <c:v>137.28999328613281</c:v>
                </c:pt>
                <c:pt idx="12421">
                  <c:v>137.21000671386719</c:v>
                </c:pt>
                <c:pt idx="12422">
                  <c:v>137.55000305175781</c:v>
                </c:pt>
                <c:pt idx="12423">
                  <c:v>137.08999633789063</c:v>
                </c:pt>
                <c:pt idx="12424">
                  <c:v>137.58000183105469</c:v>
                </c:pt>
                <c:pt idx="12425">
                  <c:v>137.91000366210938</c:v>
                </c:pt>
                <c:pt idx="12426">
                  <c:v>137.25999450683594</c:v>
                </c:pt>
                <c:pt idx="12427">
                  <c:v>137.94000244140625</c:v>
                </c:pt>
                <c:pt idx="12428">
                  <c:v>137.58000183105469</c:v>
                </c:pt>
                <c:pt idx="12429">
                  <c:v>137.08000183105469</c:v>
                </c:pt>
                <c:pt idx="12430">
                  <c:v>137.5</c:v>
                </c:pt>
                <c:pt idx="12431">
                  <c:v>137.22000122070313</c:v>
                </c:pt>
                <c:pt idx="12432">
                  <c:v>137.63999938964844</c:v>
                </c:pt>
                <c:pt idx="12433">
                  <c:v>137.28999328613281</c:v>
                </c:pt>
                <c:pt idx="12434">
                  <c:v>137.66000366210938</c:v>
                </c:pt>
                <c:pt idx="12435">
                  <c:v>137.86000061035156</c:v>
                </c:pt>
                <c:pt idx="12436">
                  <c:v>137.35000610351563</c:v>
                </c:pt>
                <c:pt idx="12437">
                  <c:v>137.85000610351563</c:v>
                </c:pt>
                <c:pt idx="12438">
                  <c:v>137.3800048828125</c:v>
                </c:pt>
                <c:pt idx="12439">
                  <c:v>137.53999328613281</c:v>
                </c:pt>
                <c:pt idx="12440">
                  <c:v>137.72999572753906</c:v>
                </c:pt>
                <c:pt idx="12441">
                  <c:v>137.57000732421875</c:v>
                </c:pt>
                <c:pt idx="12442">
                  <c:v>137.78999328613281</c:v>
                </c:pt>
                <c:pt idx="12443">
                  <c:v>137.36000061035156</c:v>
                </c:pt>
                <c:pt idx="12444">
                  <c:v>137.83999633789063</c:v>
                </c:pt>
                <c:pt idx="12445">
                  <c:v>137.69000244140625</c:v>
                </c:pt>
                <c:pt idx="12446">
                  <c:v>137.30999755859375</c:v>
                </c:pt>
                <c:pt idx="12447">
                  <c:v>137.6300048828125</c:v>
                </c:pt>
                <c:pt idx="12448">
                  <c:v>137.57000732421875</c:v>
                </c:pt>
                <c:pt idx="12449">
                  <c:v>137.44999694824219</c:v>
                </c:pt>
                <c:pt idx="12450">
                  <c:v>137.80000305175781</c:v>
                </c:pt>
                <c:pt idx="12451">
                  <c:v>137.33999633789063</c:v>
                </c:pt>
                <c:pt idx="12452">
                  <c:v>137.58999633789063</c:v>
                </c:pt>
                <c:pt idx="12453">
                  <c:v>137.33999633789063</c:v>
                </c:pt>
                <c:pt idx="12454">
                  <c:v>137.32000732421875</c:v>
                </c:pt>
                <c:pt idx="12455">
                  <c:v>137.77000427246094</c:v>
                </c:pt>
                <c:pt idx="12456">
                  <c:v>137.22000122070313</c:v>
                </c:pt>
                <c:pt idx="12457">
                  <c:v>137.74000549316406</c:v>
                </c:pt>
                <c:pt idx="12458">
                  <c:v>137.96000671386719</c:v>
                </c:pt>
                <c:pt idx="12459">
                  <c:v>137.58999633789063</c:v>
                </c:pt>
                <c:pt idx="12460">
                  <c:v>138</c:v>
                </c:pt>
                <c:pt idx="12461">
                  <c:v>137.58000183105469</c:v>
                </c:pt>
                <c:pt idx="12462">
                  <c:v>137.80999755859375</c:v>
                </c:pt>
                <c:pt idx="12463">
                  <c:v>137.52000427246094</c:v>
                </c:pt>
                <c:pt idx="12464">
                  <c:v>137.30000305175781</c:v>
                </c:pt>
                <c:pt idx="12465">
                  <c:v>137.92999267578125</c:v>
                </c:pt>
                <c:pt idx="12466">
                  <c:v>137.24000549316406</c:v>
                </c:pt>
                <c:pt idx="12467">
                  <c:v>137.58000183105469</c:v>
                </c:pt>
                <c:pt idx="12468">
                  <c:v>138.14999389648438</c:v>
                </c:pt>
                <c:pt idx="12469">
                  <c:v>137.53999328613281</c:v>
                </c:pt>
                <c:pt idx="12470">
                  <c:v>138.05000305175781</c:v>
                </c:pt>
                <c:pt idx="12471">
                  <c:v>137.60000610351563</c:v>
                </c:pt>
                <c:pt idx="12472">
                  <c:v>137.69000244140625</c:v>
                </c:pt>
                <c:pt idx="12473">
                  <c:v>137.47999572753906</c:v>
                </c:pt>
                <c:pt idx="12474">
                  <c:v>137.72999572753906</c:v>
                </c:pt>
                <c:pt idx="12475">
                  <c:v>137.80999755859375</c:v>
                </c:pt>
                <c:pt idx="12476">
                  <c:v>137.27000427246094</c:v>
                </c:pt>
                <c:pt idx="12477">
                  <c:v>137.83000183105469</c:v>
                </c:pt>
                <c:pt idx="12478">
                  <c:v>137.32000732421875</c:v>
                </c:pt>
                <c:pt idx="12479">
                  <c:v>137.82000732421875</c:v>
                </c:pt>
                <c:pt idx="12480">
                  <c:v>137.16999816894531</c:v>
                </c:pt>
                <c:pt idx="12481">
                  <c:v>137.38999938964844</c:v>
                </c:pt>
                <c:pt idx="12482">
                  <c:v>138.02000427246094</c:v>
                </c:pt>
                <c:pt idx="12483">
                  <c:v>137.53999328613281</c:v>
                </c:pt>
                <c:pt idx="12484">
                  <c:v>138.19000244140625</c:v>
                </c:pt>
                <c:pt idx="12485">
                  <c:v>137.66999816894531</c:v>
                </c:pt>
                <c:pt idx="12486">
                  <c:v>137.96000671386719</c:v>
                </c:pt>
                <c:pt idx="12487">
                  <c:v>138.02999877929688</c:v>
                </c:pt>
                <c:pt idx="12488">
                  <c:v>137.77999877929688</c:v>
                </c:pt>
                <c:pt idx="12489">
                  <c:v>138.44000244140625</c:v>
                </c:pt>
                <c:pt idx="12490">
                  <c:v>137.78999328613281</c:v>
                </c:pt>
                <c:pt idx="12491">
                  <c:v>137.83000183105469</c:v>
                </c:pt>
                <c:pt idx="12492">
                  <c:v>137.97999572753906</c:v>
                </c:pt>
                <c:pt idx="12493">
                  <c:v>137.6199951171875</c:v>
                </c:pt>
                <c:pt idx="12494">
                  <c:v>137.99000549316406</c:v>
                </c:pt>
                <c:pt idx="12495">
                  <c:v>137.72999572753906</c:v>
                </c:pt>
                <c:pt idx="12496">
                  <c:v>137.89999389648438</c:v>
                </c:pt>
                <c:pt idx="12497">
                  <c:v>137.55999755859375</c:v>
                </c:pt>
                <c:pt idx="12498">
                  <c:v>137.3800048828125</c:v>
                </c:pt>
                <c:pt idx="12499">
                  <c:v>138.17999267578125</c:v>
                </c:pt>
                <c:pt idx="12500">
                  <c:v>137.3699951171875</c:v>
                </c:pt>
                <c:pt idx="12501">
                  <c:v>137.55999755859375</c:v>
                </c:pt>
                <c:pt idx="12502">
                  <c:v>137.83000183105469</c:v>
                </c:pt>
                <c:pt idx="12503">
                  <c:v>137.66000366210938</c:v>
                </c:pt>
                <c:pt idx="12504">
                  <c:v>137.99000549316406</c:v>
                </c:pt>
                <c:pt idx="12505">
                  <c:v>137.47999572753906</c:v>
                </c:pt>
                <c:pt idx="12506">
                  <c:v>137.94000244140625</c:v>
                </c:pt>
                <c:pt idx="12507">
                  <c:v>138.19999694824219</c:v>
                </c:pt>
                <c:pt idx="12508">
                  <c:v>137.58999633789063</c:v>
                </c:pt>
                <c:pt idx="12509">
                  <c:v>138.17999267578125</c:v>
                </c:pt>
                <c:pt idx="12510">
                  <c:v>137.72000122070313</c:v>
                </c:pt>
                <c:pt idx="12511">
                  <c:v>137.94000244140625</c:v>
                </c:pt>
                <c:pt idx="12512">
                  <c:v>137.60000610351563</c:v>
                </c:pt>
                <c:pt idx="12513">
                  <c:v>138.10000610351563</c:v>
                </c:pt>
                <c:pt idx="12514">
                  <c:v>137.57000732421875</c:v>
                </c:pt>
                <c:pt idx="12515">
                  <c:v>137.32000732421875</c:v>
                </c:pt>
                <c:pt idx="12516">
                  <c:v>137.94999694824219</c:v>
                </c:pt>
                <c:pt idx="12517">
                  <c:v>137.75999450683594</c:v>
                </c:pt>
                <c:pt idx="12518">
                  <c:v>137.8699951171875</c:v>
                </c:pt>
                <c:pt idx="12519">
                  <c:v>137.75</c:v>
                </c:pt>
                <c:pt idx="12520">
                  <c:v>138.02999877929688</c:v>
                </c:pt>
                <c:pt idx="12521">
                  <c:v>138.13999938964844</c:v>
                </c:pt>
                <c:pt idx="12522">
                  <c:v>137.58999633789063</c:v>
                </c:pt>
                <c:pt idx="12523">
                  <c:v>138.10000610351563</c:v>
                </c:pt>
                <c:pt idx="12524">
                  <c:v>137.91000366210938</c:v>
                </c:pt>
                <c:pt idx="12525">
                  <c:v>137.69999694824219</c:v>
                </c:pt>
                <c:pt idx="12526">
                  <c:v>137.8699951171875</c:v>
                </c:pt>
                <c:pt idx="12527">
                  <c:v>137.85000610351563</c:v>
                </c:pt>
                <c:pt idx="12528">
                  <c:v>138.02000427246094</c:v>
                </c:pt>
                <c:pt idx="12529">
                  <c:v>137.58999633789063</c:v>
                </c:pt>
                <c:pt idx="12530">
                  <c:v>138</c:v>
                </c:pt>
                <c:pt idx="12531">
                  <c:v>138.05999755859375</c:v>
                </c:pt>
                <c:pt idx="12532">
                  <c:v>137.55999755859375</c:v>
                </c:pt>
                <c:pt idx="12533">
                  <c:v>138.00999450683594</c:v>
                </c:pt>
                <c:pt idx="12534">
                  <c:v>137.42999267578125</c:v>
                </c:pt>
                <c:pt idx="12535">
                  <c:v>137.75</c:v>
                </c:pt>
                <c:pt idx="12536">
                  <c:v>138</c:v>
                </c:pt>
                <c:pt idx="12537">
                  <c:v>137.74000549316406</c:v>
                </c:pt>
                <c:pt idx="12538">
                  <c:v>137.85000610351563</c:v>
                </c:pt>
                <c:pt idx="12539">
                  <c:v>137.55999755859375</c:v>
                </c:pt>
                <c:pt idx="12540">
                  <c:v>137.83999633789063</c:v>
                </c:pt>
                <c:pt idx="12541">
                  <c:v>137.66000366210938</c:v>
                </c:pt>
                <c:pt idx="12542">
                  <c:v>137.57000732421875</c:v>
                </c:pt>
                <c:pt idx="12543">
                  <c:v>137.85000610351563</c:v>
                </c:pt>
                <c:pt idx="12544">
                  <c:v>138.22000122070313</c:v>
                </c:pt>
                <c:pt idx="12545">
                  <c:v>137.77000427246094</c:v>
                </c:pt>
                <c:pt idx="12546">
                  <c:v>137.89999389648438</c:v>
                </c:pt>
                <c:pt idx="12547">
                  <c:v>137.77000427246094</c:v>
                </c:pt>
                <c:pt idx="12548">
                  <c:v>138.02000427246094</c:v>
                </c:pt>
                <c:pt idx="12549">
                  <c:v>138.05000305175781</c:v>
                </c:pt>
                <c:pt idx="12550">
                  <c:v>137.66000366210938</c:v>
                </c:pt>
                <c:pt idx="12551">
                  <c:v>138.03999328613281</c:v>
                </c:pt>
                <c:pt idx="12552">
                  <c:v>138.3699951171875</c:v>
                </c:pt>
                <c:pt idx="12553">
                  <c:v>137.66999816894531</c:v>
                </c:pt>
                <c:pt idx="12554">
                  <c:v>138.10000610351563</c:v>
                </c:pt>
                <c:pt idx="12555">
                  <c:v>137.53999328613281</c:v>
                </c:pt>
                <c:pt idx="12556">
                  <c:v>137.83000183105469</c:v>
                </c:pt>
                <c:pt idx="12557">
                  <c:v>138.14999389648438</c:v>
                </c:pt>
                <c:pt idx="12558">
                  <c:v>137.78999328613281</c:v>
                </c:pt>
                <c:pt idx="12559">
                  <c:v>138.00999450683594</c:v>
                </c:pt>
                <c:pt idx="12560">
                  <c:v>137.82000732421875</c:v>
                </c:pt>
                <c:pt idx="12561">
                  <c:v>138.02000427246094</c:v>
                </c:pt>
                <c:pt idx="12562">
                  <c:v>137.74000549316406</c:v>
                </c:pt>
                <c:pt idx="12563">
                  <c:v>137.58000183105469</c:v>
                </c:pt>
                <c:pt idx="12564">
                  <c:v>138.17999267578125</c:v>
                </c:pt>
                <c:pt idx="12565">
                  <c:v>137.57000732421875</c:v>
                </c:pt>
                <c:pt idx="12566">
                  <c:v>137.83999633789063</c:v>
                </c:pt>
                <c:pt idx="12567">
                  <c:v>138.41999816894531</c:v>
                </c:pt>
                <c:pt idx="12568">
                  <c:v>137.80999755859375</c:v>
                </c:pt>
                <c:pt idx="12569">
                  <c:v>137.85000610351563</c:v>
                </c:pt>
                <c:pt idx="12570">
                  <c:v>137.85000610351563</c:v>
                </c:pt>
                <c:pt idx="12571">
                  <c:v>137.82000732421875</c:v>
                </c:pt>
                <c:pt idx="12572">
                  <c:v>137.85000610351563</c:v>
                </c:pt>
                <c:pt idx="12573">
                  <c:v>137.69000244140625</c:v>
                </c:pt>
                <c:pt idx="12574">
                  <c:v>138.19999694824219</c:v>
                </c:pt>
                <c:pt idx="12575">
                  <c:v>138.08999633789063</c:v>
                </c:pt>
                <c:pt idx="12576">
                  <c:v>137.91999816894531</c:v>
                </c:pt>
                <c:pt idx="12577">
                  <c:v>138.19000244140625</c:v>
                </c:pt>
                <c:pt idx="12578">
                  <c:v>138.28999328613281</c:v>
                </c:pt>
                <c:pt idx="12579">
                  <c:v>137.80999755859375</c:v>
                </c:pt>
                <c:pt idx="12580">
                  <c:v>138.27999877929688</c:v>
                </c:pt>
                <c:pt idx="12581">
                  <c:v>138.08000183105469</c:v>
                </c:pt>
                <c:pt idx="12582">
                  <c:v>138</c:v>
                </c:pt>
                <c:pt idx="12583">
                  <c:v>137.8699951171875</c:v>
                </c:pt>
                <c:pt idx="12584">
                  <c:v>138.67999267578125</c:v>
                </c:pt>
                <c:pt idx="12585">
                  <c:v>138.1300048828125</c:v>
                </c:pt>
                <c:pt idx="12586">
                  <c:v>137.99000549316406</c:v>
                </c:pt>
                <c:pt idx="12587">
                  <c:v>138.22000122070313</c:v>
                </c:pt>
                <c:pt idx="12588">
                  <c:v>137.92999267578125</c:v>
                </c:pt>
                <c:pt idx="12589">
                  <c:v>138.3800048828125</c:v>
                </c:pt>
                <c:pt idx="12590">
                  <c:v>137.91000366210938</c:v>
                </c:pt>
                <c:pt idx="12591">
                  <c:v>138.02000427246094</c:v>
                </c:pt>
                <c:pt idx="12592">
                  <c:v>138.69000244140625</c:v>
                </c:pt>
                <c:pt idx="12593">
                  <c:v>137.97999572753906</c:v>
                </c:pt>
                <c:pt idx="12594">
                  <c:v>137.89999389648438</c:v>
                </c:pt>
                <c:pt idx="12595">
                  <c:v>137.97000122070313</c:v>
                </c:pt>
                <c:pt idx="12596">
                  <c:v>138.02999877929688</c:v>
                </c:pt>
                <c:pt idx="12597">
                  <c:v>137.89999389648438</c:v>
                </c:pt>
                <c:pt idx="12598">
                  <c:v>137.69999694824219</c:v>
                </c:pt>
                <c:pt idx="12599">
                  <c:v>138.25</c:v>
                </c:pt>
                <c:pt idx="12600">
                  <c:v>137.66000366210938</c:v>
                </c:pt>
                <c:pt idx="12601">
                  <c:v>137.82000732421875</c:v>
                </c:pt>
                <c:pt idx="12602">
                  <c:v>138.41000366210938</c:v>
                </c:pt>
                <c:pt idx="12603">
                  <c:v>137.91999816894531</c:v>
                </c:pt>
                <c:pt idx="12604">
                  <c:v>137.94000244140625</c:v>
                </c:pt>
                <c:pt idx="12605">
                  <c:v>137.91000366210938</c:v>
                </c:pt>
                <c:pt idx="12606">
                  <c:v>138.11000061035156</c:v>
                </c:pt>
                <c:pt idx="12607">
                  <c:v>138.30999755859375</c:v>
                </c:pt>
                <c:pt idx="12608">
                  <c:v>137.77999877929688</c:v>
                </c:pt>
                <c:pt idx="12609">
                  <c:v>138.35000610351563</c:v>
                </c:pt>
                <c:pt idx="12610">
                  <c:v>137.77000427246094</c:v>
                </c:pt>
                <c:pt idx="12611">
                  <c:v>137.96000671386719</c:v>
                </c:pt>
                <c:pt idx="12612">
                  <c:v>138.14999389648438</c:v>
                </c:pt>
                <c:pt idx="12613">
                  <c:v>137.94000244140625</c:v>
                </c:pt>
                <c:pt idx="12614">
                  <c:v>138.03999328613281</c:v>
                </c:pt>
                <c:pt idx="12615">
                  <c:v>137.80999755859375</c:v>
                </c:pt>
                <c:pt idx="12616">
                  <c:v>138.16999816894531</c:v>
                </c:pt>
                <c:pt idx="12617">
                  <c:v>137.85000610351563</c:v>
                </c:pt>
                <c:pt idx="12618">
                  <c:v>137.83000183105469</c:v>
                </c:pt>
                <c:pt idx="12619">
                  <c:v>138.3800048828125</c:v>
                </c:pt>
                <c:pt idx="12620">
                  <c:v>137.97000122070313</c:v>
                </c:pt>
                <c:pt idx="12621">
                  <c:v>138.08999633789063</c:v>
                </c:pt>
                <c:pt idx="12622">
                  <c:v>138.25999450683594</c:v>
                </c:pt>
                <c:pt idx="12623">
                  <c:v>138.02999877929688</c:v>
                </c:pt>
                <c:pt idx="12624">
                  <c:v>138.5</c:v>
                </c:pt>
                <c:pt idx="12625">
                  <c:v>138.33000183105469</c:v>
                </c:pt>
                <c:pt idx="12626">
                  <c:v>138.49000549316406</c:v>
                </c:pt>
                <c:pt idx="12627">
                  <c:v>138.21000671386719</c:v>
                </c:pt>
                <c:pt idx="12628">
                  <c:v>138.21000671386719</c:v>
                </c:pt>
                <c:pt idx="12629">
                  <c:v>138.83000183105469</c:v>
                </c:pt>
                <c:pt idx="12630">
                  <c:v>138.14999389648438</c:v>
                </c:pt>
                <c:pt idx="12631">
                  <c:v>138.05999755859375</c:v>
                </c:pt>
                <c:pt idx="12632">
                  <c:v>138.27000427246094</c:v>
                </c:pt>
                <c:pt idx="12633">
                  <c:v>137.96000671386719</c:v>
                </c:pt>
                <c:pt idx="12634">
                  <c:v>138.38999938964844</c:v>
                </c:pt>
                <c:pt idx="12635">
                  <c:v>138.17999267578125</c:v>
                </c:pt>
                <c:pt idx="12636">
                  <c:v>138.52000427246094</c:v>
                </c:pt>
                <c:pt idx="12637">
                  <c:v>138.10000610351563</c:v>
                </c:pt>
                <c:pt idx="12638">
                  <c:v>138.13999938964844</c:v>
                </c:pt>
                <c:pt idx="12639">
                  <c:v>138.6199951171875</c:v>
                </c:pt>
                <c:pt idx="12640">
                  <c:v>138.36000061035156</c:v>
                </c:pt>
                <c:pt idx="12641">
                  <c:v>138.58000183105469</c:v>
                </c:pt>
                <c:pt idx="12642">
                  <c:v>138.1300048828125</c:v>
                </c:pt>
                <c:pt idx="12643">
                  <c:v>138.71000671386719</c:v>
                </c:pt>
                <c:pt idx="12644">
                  <c:v>138.64999389648438</c:v>
                </c:pt>
                <c:pt idx="12645">
                  <c:v>137.8699951171875</c:v>
                </c:pt>
                <c:pt idx="12646">
                  <c:v>138.47000122070313</c:v>
                </c:pt>
                <c:pt idx="12647">
                  <c:v>138.32000732421875</c:v>
                </c:pt>
                <c:pt idx="12648">
                  <c:v>138.1199951171875</c:v>
                </c:pt>
                <c:pt idx="12649">
                  <c:v>138.47000122070313</c:v>
                </c:pt>
                <c:pt idx="12650">
                  <c:v>138.22000122070313</c:v>
                </c:pt>
                <c:pt idx="12651">
                  <c:v>138.49000549316406</c:v>
                </c:pt>
                <c:pt idx="12652">
                  <c:v>138.05999755859375</c:v>
                </c:pt>
                <c:pt idx="12653">
                  <c:v>138.67999267578125</c:v>
                </c:pt>
                <c:pt idx="12654">
                  <c:v>138.63999938964844</c:v>
                </c:pt>
                <c:pt idx="12655">
                  <c:v>138.08999633789063</c:v>
                </c:pt>
                <c:pt idx="12656">
                  <c:v>138.6300048828125</c:v>
                </c:pt>
                <c:pt idx="12657">
                  <c:v>138.22999572753906</c:v>
                </c:pt>
                <c:pt idx="12658">
                  <c:v>138.49000549316406</c:v>
                </c:pt>
                <c:pt idx="12659">
                  <c:v>138.44999694824219</c:v>
                </c:pt>
                <c:pt idx="12660">
                  <c:v>138.60000610351563</c:v>
                </c:pt>
                <c:pt idx="12661">
                  <c:v>138.88999938964844</c:v>
                </c:pt>
                <c:pt idx="12662">
                  <c:v>138.17999267578125</c:v>
                </c:pt>
                <c:pt idx="12663">
                  <c:v>138.19999694824219</c:v>
                </c:pt>
                <c:pt idx="12664">
                  <c:v>138.60000610351563</c:v>
                </c:pt>
                <c:pt idx="12665">
                  <c:v>138.25</c:v>
                </c:pt>
                <c:pt idx="12666">
                  <c:v>138.42999267578125</c:v>
                </c:pt>
                <c:pt idx="12667">
                  <c:v>138.16000366210938</c:v>
                </c:pt>
                <c:pt idx="12668">
                  <c:v>138.53999328613281</c:v>
                </c:pt>
                <c:pt idx="12669">
                  <c:v>138.55000305175781</c:v>
                </c:pt>
                <c:pt idx="12670">
                  <c:v>138.30000305175781</c:v>
                </c:pt>
                <c:pt idx="12671">
                  <c:v>138.6300048828125</c:v>
                </c:pt>
                <c:pt idx="12672">
                  <c:v>138.41000366210938</c:v>
                </c:pt>
                <c:pt idx="12673">
                  <c:v>138.72999572753906</c:v>
                </c:pt>
                <c:pt idx="12674">
                  <c:v>138.30999755859375</c:v>
                </c:pt>
                <c:pt idx="12675">
                  <c:v>138.52000427246094</c:v>
                </c:pt>
                <c:pt idx="12676">
                  <c:v>139.00999450683594</c:v>
                </c:pt>
                <c:pt idx="12677">
                  <c:v>138.67999267578125</c:v>
                </c:pt>
                <c:pt idx="12678">
                  <c:v>139</c:v>
                </c:pt>
                <c:pt idx="12679">
                  <c:v>138.50999450683594</c:v>
                </c:pt>
                <c:pt idx="12680">
                  <c:v>138.97999572753906</c:v>
                </c:pt>
                <c:pt idx="12681">
                  <c:v>138.46000671386719</c:v>
                </c:pt>
                <c:pt idx="12682">
                  <c:v>138.24000549316406</c:v>
                </c:pt>
                <c:pt idx="12683">
                  <c:v>138.58999633789063</c:v>
                </c:pt>
                <c:pt idx="12684">
                  <c:v>138.25</c:v>
                </c:pt>
                <c:pt idx="12685">
                  <c:v>138.30000305175781</c:v>
                </c:pt>
                <c:pt idx="12686">
                  <c:v>138.22000122070313</c:v>
                </c:pt>
                <c:pt idx="12687">
                  <c:v>138.6300048828125</c:v>
                </c:pt>
                <c:pt idx="12688">
                  <c:v>138.22000122070313</c:v>
                </c:pt>
                <c:pt idx="12689">
                  <c:v>138.1199951171875</c:v>
                </c:pt>
                <c:pt idx="12690">
                  <c:v>138.6300048828125</c:v>
                </c:pt>
                <c:pt idx="12691">
                  <c:v>138.33000183105469</c:v>
                </c:pt>
                <c:pt idx="12692">
                  <c:v>138.30999755859375</c:v>
                </c:pt>
                <c:pt idx="12693">
                  <c:v>138.19999694824219</c:v>
                </c:pt>
                <c:pt idx="12694">
                  <c:v>138.58000183105469</c:v>
                </c:pt>
                <c:pt idx="12695">
                  <c:v>138.27000427246094</c:v>
                </c:pt>
                <c:pt idx="12696">
                  <c:v>138.02999877929688</c:v>
                </c:pt>
                <c:pt idx="12697">
                  <c:v>138.58000183105469</c:v>
                </c:pt>
                <c:pt idx="12698">
                  <c:v>138.22000122070313</c:v>
                </c:pt>
                <c:pt idx="12699">
                  <c:v>138.71000671386719</c:v>
                </c:pt>
                <c:pt idx="12700">
                  <c:v>138.35000610351563</c:v>
                </c:pt>
                <c:pt idx="12701">
                  <c:v>138.71000671386719</c:v>
                </c:pt>
                <c:pt idx="12702">
                  <c:v>139.02000427246094</c:v>
                </c:pt>
                <c:pt idx="12703">
                  <c:v>138.24000549316406</c:v>
                </c:pt>
                <c:pt idx="12704">
                  <c:v>138.17999267578125</c:v>
                </c:pt>
                <c:pt idx="12705">
                  <c:v>138.19999694824219</c:v>
                </c:pt>
                <c:pt idx="12706">
                  <c:v>138.42999267578125</c:v>
                </c:pt>
                <c:pt idx="12707">
                  <c:v>138.27999877929688</c:v>
                </c:pt>
                <c:pt idx="12708">
                  <c:v>138.44999694824219</c:v>
                </c:pt>
                <c:pt idx="12709">
                  <c:v>138.25999450683594</c:v>
                </c:pt>
                <c:pt idx="12710">
                  <c:v>138.57000732421875</c:v>
                </c:pt>
                <c:pt idx="12711">
                  <c:v>138.30000305175781</c:v>
                </c:pt>
                <c:pt idx="12712">
                  <c:v>138.17999267578125</c:v>
                </c:pt>
                <c:pt idx="12713">
                  <c:v>138.97999572753906</c:v>
                </c:pt>
                <c:pt idx="12714">
                  <c:v>138.35000610351563</c:v>
                </c:pt>
                <c:pt idx="12715">
                  <c:v>138.52999877929688</c:v>
                </c:pt>
                <c:pt idx="12716">
                  <c:v>138.5</c:v>
                </c:pt>
                <c:pt idx="12717">
                  <c:v>138.44999694824219</c:v>
                </c:pt>
                <c:pt idx="12718">
                  <c:v>138.67999267578125</c:v>
                </c:pt>
                <c:pt idx="12719">
                  <c:v>138.44999694824219</c:v>
                </c:pt>
                <c:pt idx="12720">
                  <c:v>138.83999633789063</c:v>
                </c:pt>
                <c:pt idx="12721">
                  <c:v>138.8800048828125</c:v>
                </c:pt>
                <c:pt idx="12722">
                  <c:v>138.27999877929688</c:v>
                </c:pt>
                <c:pt idx="12723">
                  <c:v>138.94000244140625</c:v>
                </c:pt>
                <c:pt idx="12724">
                  <c:v>138.33999633789063</c:v>
                </c:pt>
                <c:pt idx="12725">
                  <c:v>138.3699951171875</c:v>
                </c:pt>
                <c:pt idx="12726">
                  <c:v>138.44999694824219</c:v>
                </c:pt>
                <c:pt idx="12727">
                  <c:v>138.55000305175781</c:v>
                </c:pt>
                <c:pt idx="12728">
                  <c:v>138.77000427246094</c:v>
                </c:pt>
                <c:pt idx="12729">
                  <c:v>138.19999694824219</c:v>
                </c:pt>
                <c:pt idx="12730">
                  <c:v>138.78999328613281</c:v>
                </c:pt>
                <c:pt idx="12731">
                  <c:v>139.02000427246094</c:v>
                </c:pt>
                <c:pt idx="12732">
                  <c:v>138.38999938964844</c:v>
                </c:pt>
                <c:pt idx="12733">
                  <c:v>139.02999877929688</c:v>
                </c:pt>
                <c:pt idx="12734">
                  <c:v>138.47999572753906</c:v>
                </c:pt>
                <c:pt idx="12735">
                  <c:v>138.47000122070313</c:v>
                </c:pt>
                <c:pt idx="12736">
                  <c:v>138.55999755859375</c:v>
                </c:pt>
                <c:pt idx="12737">
                  <c:v>138.75</c:v>
                </c:pt>
                <c:pt idx="12738">
                  <c:v>138.41999816894531</c:v>
                </c:pt>
                <c:pt idx="12739">
                  <c:v>138.89999389648438</c:v>
                </c:pt>
                <c:pt idx="12740">
                  <c:v>139.07000732421875</c:v>
                </c:pt>
                <c:pt idx="12741">
                  <c:v>138.44999694824219</c:v>
                </c:pt>
                <c:pt idx="12742">
                  <c:v>139.07000732421875</c:v>
                </c:pt>
                <c:pt idx="12743">
                  <c:v>138.99000549316406</c:v>
                </c:pt>
                <c:pt idx="12744">
                  <c:v>138.94999694824219</c:v>
                </c:pt>
                <c:pt idx="12745">
                  <c:v>138.80999755859375</c:v>
                </c:pt>
                <c:pt idx="12746">
                  <c:v>138.78999328613281</c:v>
                </c:pt>
                <c:pt idx="12747">
                  <c:v>138.61000061035156</c:v>
                </c:pt>
                <c:pt idx="12748">
                  <c:v>139.03999328613281</c:v>
                </c:pt>
                <c:pt idx="12749">
                  <c:v>138.64999389648438</c:v>
                </c:pt>
                <c:pt idx="12750">
                  <c:v>138.94999694824219</c:v>
                </c:pt>
                <c:pt idx="12751">
                  <c:v>138.96000671386719</c:v>
                </c:pt>
                <c:pt idx="12752">
                  <c:v>138.33000183105469</c:v>
                </c:pt>
                <c:pt idx="12753">
                  <c:v>138.69999694824219</c:v>
                </c:pt>
                <c:pt idx="12754">
                  <c:v>138.94000244140625</c:v>
                </c:pt>
                <c:pt idx="12755">
                  <c:v>138.55999755859375</c:v>
                </c:pt>
                <c:pt idx="12756">
                  <c:v>138.71000671386719</c:v>
                </c:pt>
                <c:pt idx="12757">
                  <c:v>138.60000610351563</c:v>
                </c:pt>
                <c:pt idx="12758">
                  <c:v>138.8699951171875</c:v>
                </c:pt>
                <c:pt idx="12759">
                  <c:v>138.55999755859375</c:v>
                </c:pt>
                <c:pt idx="12760">
                  <c:v>138.80000305175781</c:v>
                </c:pt>
                <c:pt idx="12761">
                  <c:v>138.41999816894531</c:v>
                </c:pt>
                <c:pt idx="12762">
                  <c:v>138.94000244140625</c:v>
                </c:pt>
                <c:pt idx="12763">
                  <c:v>138.69000244140625</c:v>
                </c:pt>
                <c:pt idx="12764">
                  <c:v>138.96000671386719</c:v>
                </c:pt>
                <c:pt idx="12765">
                  <c:v>138.64999389648438</c:v>
                </c:pt>
                <c:pt idx="12766">
                  <c:v>138.39999389648438</c:v>
                </c:pt>
                <c:pt idx="12767">
                  <c:v>139.13999938964844</c:v>
                </c:pt>
                <c:pt idx="12768">
                  <c:v>138.47000122070313</c:v>
                </c:pt>
                <c:pt idx="12769">
                  <c:v>138.91000366210938</c:v>
                </c:pt>
                <c:pt idx="12770">
                  <c:v>138.97000122070313</c:v>
                </c:pt>
                <c:pt idx="12771">
                  <c:v>138.99000549316406</c:v>
                </c:pt>
                <c:pt idx="12772">
                  <c:v>139.1300048828125</c:v>
                </c:pt>
                <c:pt idx="12773">
                  <c:v>138.58999633789063</c:v>
                </c:pt>
                <c:pt idx="12774">
                  <c:v>139.22000122070313</c:v>
                </c:pt>
                <c:pt idx="12775">
                  <c:v>138.53999328613281</c:v>
                </c:pt>
                <c:pt idx="12776">
                  <c:v>138.27999877929688</c:v>
                </c:pt>
                <c:pt idx="12777">
                  <c:v>138.94999694824219</c:v>
                </c:pt>
                <c:pt idx="12778">
                  <c:v>138.55999755859375</c:v>
                </c:pt>
                <c:pt idx="12779">
                  <c:v>138.78999328613281</c:v>
                </c:pt>
                <c:pt idx="12780">
                  <c:v>138.92999267578125</c:v>
                </c:pt>
                <c:pt idx="12781">
                  <c:v>138.78999328613281</c:v>
                </c:pt>
                <c:pt idx="12782">
                  <c:v>139.10000610351563</c:v>
                </c:pt>
                <c:pt idx="12783">
                  <c:v>138.27999877929688</c:v>
                </c:pt>
                <c:pt idx="12784">
                  <c:v>139.32000732421875</c:v>
                </c:pt>
                <c:pt idx="12785">
                  <c:v>138.96000671386719</c:v>
                </c:pt>
                <c:pt idx="12786">
                  <c:v>138.99000549316406</c:v>
                </c:pt>
                <c:pt idx="12787">
                  <c:v>138.72000122070313</c:v>
                </c:pt>
                <c:pt idx="12788">
                  <c:v>139.16000366210938</c:v>
                </c:pt>
                <c:pt idx="12789">
                  <c:v>139.14999389648438</c:v>
                </c:pt>
                <c:pt idx="12790">
                  <c:v>138.5</c:v>
                </c:pt>
                <c:pt idx="12791">
                  <c:v>139.14999389648438</c:v>
                </c:pt>
                <c:pt idx="12792">
                  <c:v>139.19999694824219</c:v>
                </c:pt>
                <c:pt idx="12793">
                  <c:v>138.89999389648438</c:v>
                </c:pt>
                <c:pt idx="12794">
                  <c:v>139.08999633789063</c:v>
                </c:pt>
                <c:pt idx="12795">
                  <c:v>138.74000549316406</c:v>
                </c:pt>
                <c:pt idx="12796">
                  <c:v>139.21000671386719</c:v>
                </c:pt>
                <c:pt idx="12797">
                  <c:v>138.60000610351563</c:v>
                </c:pt>
                <c:pt idx="12798">
                  <c:v>138.49000549316406</c:v>
                </c:pt>
                <c:pt idx="12799">
                  <c:v>139.02000427246094</c:v>
                </c:pt>
                <c:pt idx="12800">
                  <c:v>138.46000671386719</c:v>
                </c:pt>
                <c:pt idx="12801">
                  <c:v>138.91999816894531</c:v>
                </c:pt>
                <c:pt idx="12802">
                  <c:v>138.72999572753906</c:v>
                </c:pt>
                <c:pt idx="12803">
                  <c:v>139.1300048828125</c:v>
                </c:pt>
                <c:pt idx="12804">
                  <c:v>138.6199951171875</c:v>
                </c:pt>
                <c:pt idx="12805">
                  <c:v>138.69000244140625</c:v>
                </c:pt>
                <c:pt idx="12806">
                  <c:v>139.5</c:v>
                </c:pt>
                <c:pt idx="12807">
                  <c:v>138.91000366210938</c:v>
                </c:pt>
                <c:pt idx="12808">
                  <c:v>139.05999755859375</c:v>
                </c:pt>
                <c:pt idx="12809">
                  <c:v>138.88999938964844</c:v>
                </c:pt>
                <c:pt idx="12810">
                  <c:v>139.33999633789063</c:v>
                </c:pt>
                <c:pt idx="12811">
                  <c:v>138.94000244140625</c:v>
                </c:pt>
                <c:pt idx="12812">
                  <c:v>138.66000366210938</c:v>
                </c:pt>
                <c:pt idx="12813">
                  <c:v>139.36000061035156</c:v>
                </c:pt>
                <c:pt idx="12814">
                  <c:v>138.94999694824219</c:v>
                </c:pt>
                <c:pt idx="12815">
                  <c:v>139.22999572753906</c:v>
                </c:pt>
                <c:pt idx="12816">
                  <c:v>139.11000061035156</c:v>
                </c:pt>
                <c:pt idx="12817">
                  <c:v>139.27000427246094</c:v>
                </c:pt>
                <c:pt idx="12818">
                  <c:v>139.49000549316406</c:v>
                </c:pt>
                <c:pt idx="12819">
                  <c:v>138.83000183105469</c:v>
                </c:pt>
                <c:pt idx="12820">
                  <c:v>138.67999267578125</c:v>
                </c:pt>
                <c:pt idx="12821">
                  <c:v>139.32000732421875</c:v>
                </c:pt>
                <c:pt idx="12822">
                  <c:v>138.94999694824219</c:v>
                </c:pt>
                <c:pt idx="12823">
                  <c:v>138.67999267578125</c:v>
                </c:pt>
                <c:pt idx="12824">
                  <c:v>138.6300048828125</c:v>
                </c:pt>
                <c:pt idx="12825">
                  <c:v>138.58999633789063</c:v>
                </c:pt>
                <c:pt idx="12826">
                  <c:v>138.91999816894531</c:v>
                </c:pt>
                <c:pt idx="12827">
                  <c:v>138.5</c:v>
                </c:pt>
                <c:pt idx="12828">
                  <c:v>139.14999389648438</c:v>
                </c:pt>
                <c:pt idx="12829">
                  <c:v>139.33999633789063</c:v>
                </c:pt>
                <c:pt idx="12830">
                  <c:v>139.08000183105469</c:v>
                </c:pt>
                <c:pt idx="12831">
                  <c:v>139.19000244140625</c:v>
                </c:pt>
                <c:pt idx="12832">
                  <c:v>138.8699951171875</c:v>
                </c:pt>
                <c:pt idx="12833">
                  <c:v>139.44999694824219</c:v>
                </c:pt>
                <c:pt idx="12834">
                  <c:v>138.86000061035156</c:v>
                </c:pt>
                <c:pt idx="12835">
                  <c:v>139.64999389648438</c:v>
                </c:pt>
                <c:pt idx="12836">
                  <c:v>139.02000427246094</c:v>
                </c:pt>
                <c:pt idx="12837">
                  <c:v>138.80999755859375</c:v>
                </c:pt>
                <c:pt idx="12838">
                  <c:v>138.97999572753906</c:v>
                </c:pt>
                <c:pt idx="12839">
                  <c:v>138.75</c:v>
                </c:pt>
                <c:pt idx="12840">
                  <c:v>139.33000183105469</c:v>
                </c:pt>
                <c:pt idx="12841">
                  <c:v>138.75999450683594</c:v>
                </c:pt>
                <c:pt idx="12842">
                  <c:v>139.00999450683594</c:v>
                </c:pt>
                <c:pt idx="12843">
                  <c:v>139.16999816894531</c:v>
                </c:pt>
                <c:pt idx="12844">
                  <c:v>139.11000061035156</c:v>
                </c:pt>
                <c:pt idx="12845">
                  <c:v>139.13999938964844</c:v>
                </c:pt>
                <c:pt idx="12846">
                  <c:v>138.83999633789063</c:v>
                </c:pt>
                <c:pt idx="12847">
                  <c:v>139.44000244140625</c:v>
                </c:pt>
                <c:pt idx="12848">
                  <c:v>138.75</c:v>
                </c:pt>
                <c:pt idx="12849">
                  <c:v>138.69999694824219</c:v>
                </c:pt>
                <c:pt idx="12850">
                  <c:v>139.11000061035156</c:v>
                </c:pt>
                <c:pt idx="12851">
                  <c:v>139.10000610351563</c:v>
                </c:pt>
                <c:pt idx="12852">
                  <c:v>139.30000305175781</c:v>
                </c:pt>
                <c:pt idx="12853">
                  <c:v>138.92999267578125</c:v>
                </c:pt>
                <c:pt idx="12854">
                  <c:v>139.32000732421875</c:v>
                </c:pt>
                <c:pt idx="12855">
                  <c:v>138.91000366210938</c:v>
                </c:pt>
                <c:pt idx="12856">
                  <c:v>139.10000610351563</c:v>
                </c:pt>
                <c:pt idx="12857">
                  <c:v>139.08000183105469</c:v>
                </c:pt>
                <c:pt idx="12858">
                  <c:v>139.22000122070313</c:v>
                </c:pt>
                <c:pt idx="12859">
                  <c:v>139.22000122070313</c:v>
                </c:pt>
                <c:pt idx="12860">
                  <c:v>138.67999267578125</c:v>
                </c:pt>
                <c:pt idx="12861">
                  <c:v>139.27999877929688</c:v>
                </c:pt>
                <c:pt idx="12862">
                  <c:v>138.85000610351563</c:v>
                </c:pt>
                <c:pt idx="12863">
                  <c:v>139.1199951171875</c:v>
                </c:pt>
                <c:pt idx="12864">
                  <c:v>139</c:v>
                </c:pt>
                <c:pt idx="12865">
                  <c:v>139.33999633789063</c:v>
                </c:pt>
                <c:pt idx="12866">
                  <c:v>138.80999755859375</c:v>
                </c:pt>
                <c:pt idx="12867">
                  <c:v>138.96000671386719</c:v>
                </c:pt>
                <c:pt idx="12868">
                  <c:v>139.61000061035156</c:v>
                </c:pt>
                <c:pt idx="12869">
                  <c:v>139.05000305175781</c:v>
                </c:pt>
                <c:pt idx="12870">
                  <c:v>139.42999267578125</c:v>
                </c:pt>
                <c:pt idx="12871">
                  <c:v>139.03999328613281</c:v>
                </c:pt>
                <c:pt idx="12872">
                  <c:v>139.53999328613281</c:v>
                </c:pt>
                <c:pt idx="12873">
                  <c:v>139.03999328613281</c:v>
                </c:pt>
                <c:pt idx="12874">
                  <c:v>138.94000244140625</c:v>
                </c:pt>
                <c:pt idx="12875">
                  <c:v>139.46000671386719</c:v>
                </c:pt>
                <c:pt idx="12876">
                  <c:v>139.08999633789063</c:v>
                </c:pt>
                <c:pt idx="12877">
                  <c:v>139.27999877929688</c:v>
                </c:pt>
                <c:pt idx="12878">
                  <c:v>139.11000061035156</c:v>
                </c:pt>
                <c:pt idx="12879">
                  <c:v>139.61000061035156</c:v>
                </c:pt>
                <c:pt idx="12880">
                  <c:v>138.82000732421875</c:v>
                </c:pt>
                <c:pt idx="12881">
                  <c:v>139.25</c:v>
                </c:pt>
                <c:pt idx="12882">
                  <c:v>139.67999267578125</c:v>
                </c:pt>
                <c:pt idx="12883">
                  <c:v>139.30000305175781</c:v>
                </c:pt>
                <c:pt idx="12884">
                  <c:v>139.38999938964844</c:v>
                </c:pt>
                <c:pt idx="12885">
                  <c:v>138.97000122070313</c:v>
                </c:pt>
                <c:pt idx="12886">
                  <c:v>139.6300048828125</c:v>
                </c:pt>
                <c:pt idx="12887">
                  <c:v>138.96000671386719</c:v>
                </c:pt>
                <c:pt idx="12888">
                  <c:v>138.83000183105469</c:v>
                </c:pt>
                <c:pt idx="12889">
                  <c:v>139.28999328613281</c:v>
                </c:pt>
                <c:pt idx="12890">
                  <c:v>138.94000244140625</c:v>
                </c:pt>
                <c:pt idx="12891">
                  <c:v>139.30000305175781</c:v>
                </c:pt>
                <c:pt idx="12892">
                  <c:v>138.94000244140625</c:v>
                </c:pt>
                <c:pt idx="12893">
                  <c:v>139.36000061035156</c:v>
                </c:pt>
                <c:pt idx="12894">
                  <c:v>138.8800048828125</c:v>
                </c:pt>
                <c:pt idx="12895">
                  <c:v>138.97999572753906</c:v>
                </c:pt>
                <c:pt idx="12896">
                  <c:v>139.41000366210938</c:v>
                </c:pt>
                <c:pt idx="12897">
                  <c:v>139.1300048828125</c:v>
                </c:pt>
                <c:pt idx="12898">
                  <c:v>139.25999450683594</c:v>
                </c:pt>
                <c:pt idx="12899">
                  <c:v>139.11000061035156</c:v>
                </c:pt>
                <c:pt idx="12900">
                  <c:v>139.55000305175781</c:v>
                </c:pt>
                <c:pt idx="12901">
                  <c:v>139.50999450683594</c:v>
                </c:pt>
                <c:pt idx="12902">
                  <c:v>139.1300048828125</c:v>
                </c:pt>
                <c:pt idx="12903">
                  <c:v>139.58000183105469</c:v>
                </c:pt>
                <c:pt idx="12904">
                  <c:v>139.41000366210938</c:v>
                </c:pt>
                <c:pt idx="12905">
                  <c:v>139.5</c:v>
                </c:pt>
                <c:pt idx="12906">
                  <c:v>139.30999755859375</c:v>
                </c:pt>
                <c:pt idx="12907">
                  <c:v>139.52000427246094</c:v>
                </c:pt>
                <c:pt idx="12908">
                  <c:v>139.53999328613281</c:v>
                </c:pt>
                <c:pt idx="12909">
                  <c:v>139.05999755859375</c:v>
                </c:pt>
                <c:pt idx="12910">
                  <c:v>139.49000549316406</c:v>
                </c:pt>
                <c:pt idx="12911">
                  <c:v>139.32000732421875</c:v>
                </c:pt>
                <c:pt idx="12912">
                  <c:v>139.22000122070313</c:v>
                </c:pt>
                <c:pt idx="12913">
                  <c:v>139.35000610351563</c:v>
                </c:pt>
                <c:pt idx="12914">
                  <c:v>138.91000366210938</c:v>
                </c:pt>
                <c:pt idx="12915">
                  <c:v>139.6300048828125</c:v>
                </c:pt>
                <c:pt idx="12916">
                  <c:v>138.94000244140625</c:v>
                </c:pt>
                <c:pt idx="12917">
                  <c:v>139.1300048828125</c:v>
                </c:pt>
                <c:pt idx="12918">
                  <c:v>139.28999328613281</c:v>
                </c:pt>
                <c:pt idx="12919">
                  <c:v>139.08000183105469</c:v>
                </c:pt>
                <c:pt idx="12920">
                  <c:v>139.47000122070313</c:v>
                </c:pt>
                <c:pt idx="12921">
                  <c:v>139.08000183105469</c:v>
                </c:pt>
                <c:pt idx="12922">
                  <c:v>139.49000549316406</c:v>
                </c:pt>
                <c:pt idx="12923">
                  <c:v>138.96000671386719</c:v>
                </c:pt>
                <c:pt idx="12924">
                  <c:v>139.1300048828125</c:v>
                </c:pt>
                <c:pt idx="12925">
                  <c:v>139.49000549316406</c:v>
                </c:pt>
                <c:pt idx="12926">
                  <c:v>139.24000549316406</c:v>
                </c:pt>
                <c:pt idx="12927">
                  <c:v>139.44999694824219</c:v>
                </c:pt>
                <c:pt idx="12928">
                  <c:v>139.08999633789063</c:v>
                </c:pt>
                <c:pt idx="12929">
                  <c:v>139.77000427246094</c:v>
                </c:pt>
                <c:pt idx="12930">
                  <c:v>139.50999450683594</c:v>
                </c:pt>
                <c:pt idx="12931">
                  <c:v>139.00999450683594</c:v>
                </c:pt>
                <c:pt idx="12932">
                  <c:v>139.33999633789063</c:v>
                </c:pt>
                <c:pt idx="12933">
                  <c:v>139.19999694824219</c:v>
                </c:pt>
                <c:pt idx="12934">
                  <c:v>139.39999389648438</c:v>
                </c:pt>
                <c:pt idx="12935">
                  <c:v>139.02999877929688</c:v>
                </c:pt>
                <c:pt idx="12936">
                  <c:v>139.08000183105469</c:v>
                </c:pt>
                <c:pt idx="12937">
                  <c:v>139.75</c:v>
                </c:pt>
                <c:pt idx="12938">
                  <c:v>139.16000366210938</c:v>
                </c:pt>
                <c:pt idx="12939">
                  <c:v>139.74000549316406</c:v>
                </c:pt>
                <c:pt idx="12940">
                  <c:v>139.21000671386719</c:v>
                </c:pt>
                <c:pt idx="12941">
                  <c:v>139.44999694824219</c:v>
                </c:pt>
                <c:pt idx="12942">
                  <c:v>139.16999816894531</c:v>
                </c:pt>
                <c:pt idx="12943">
                  <c:v>139.41000366210938</c:v>
                </c:pt>
                <c:pt idx="12944">
                  <c:v>139.25</c:v>
                </c:pt>
                <c:pt idx="12945">
                  <c:v>138.97999572753906</c:v>
                </c:pt>
                <c:pt idx="12946">
                  <c:v>139.58999633789063</c:v>
                </c:pt>
                <c:pt idx="12947">
                  <c:v>139.10000610351563</c:v>
                </c:pt>
                <c:pt idx="12948">
                  <c:v>139.47000122070313</c:v>
                </c:pt>
                <c:pt idx="12949">
                  <c:v>139.33000183105469</c:v>
                </c:pt>
                <c:pt idx="12950">
                  <c:v>139.52000427246094</c:v>
                </c:pt>
                <c:pt idx="12951">
                  <c:v>139.25999450683594</c:v>
                </c:pt>
                <c:pt idx="12952">
                  <c:v>139.25</c:v>
                </c:pt>
                <c:pt idx="12953">
                  <c:v>139.67999267578125</c:v>
                </c:pt>
                <c:pt idx="12954">
                  <c:v>139.36000061035156</c:v>
                </c:pt>
                <c:pt idx="12955">
                  <c:v>139.50999450683594</c:v>
                </c:pt>
                <c:pt idx="12956">
                  <c:v>139.57000732421875</c:v>
                </c:pt>
                <c:pt idx="12957">
                  <c:v>139.58999633789063</c:v>
                </c:pt>
                <c:pt idx="12958">
                  <c:v>139.75999450683594</c:v>
                </c:pt>
                <c:pt idx="12959">
                  <c:v>139.39999389648438</c:v>
                </c:pt>
                <c:pt idx="12960">
                  <c:v>139.94000244140625</c:v>
                </c:pt>
                <c:pt idx="12961">
                  <c:v>139.74000549316406</c:v>
                </c:pt>
                <c:pt idx="12962">
                  <c:v>139.44000244140625</c:v>
                </c:pt>
                <c:pt idx="12963">
                  <c:v>139.6199951171875</c:v>
                </c:pt>
                <c:pt idx="12964">
                  <c:v>139.22000122070313</c:v>
                </c:pt>
                <c:pt idx="12965">
                  <c:v>139.69000244140625</c:v>
                </c:pt>
                <c:pt idx="12966">
                  <c:v>139.44000244140625</c:v>
                </c:pt>
                <c:pt idx="12967">
                  <c:v>139.71000671386719</c:v>
                </c:pt>
                <c:pt idx="12968">
                  <c:v>139.39999389648438</c:v>
                </c:pt>
                <c:pt idx="12969">
                  <c:v>139.33999633789063</c:v>
                </c:pt>
                <c:pt idx="12970">
                  <c:v>139.91000366210938</c:v>
                </c:pt>
                <c:pt idx="12971">
                  <c:v>139.3800048828125</c:v>
                </c:pt>
                <c:pt idx="12972">
                  <c:v>139.33000183105469</c:v>
                </c:pt>
                <c:pt idx="12973">
                  <c:v>139.55999755859375</c:v>
                </c:pt>
                <c:pt idx="12974">
                  <c:v>139.42999267578125</c:v>
                </c:pt>
                <c:pt idx="12975">
                  <c:v>139.72999572753906</c:v>
                </c:pt>
                <c:pt idx="12976">
                  <c:v>139.17999267578125</c:v>
                </c:pt>
                <c:pt idx="12977">
                  <c:v>139.75999450683594</c:v>
                </c:pt>
                <c:pt idx="12978">
                  <c:v>140.02000427246094</c:v>
                </c:pt>
                <c:pt idx="12979">
                  <c:v>139.47999572753906</c:v>
                </c:pt>
                <c:pt idx="12980">
                  <c:v>140.05999755859375</c:v>
                </c:pt>
                <c:pt idx="12981">
                  <c:v>139.52000427246094</c:v>
                </c:pt>
                <c:pt idx="12982">
                  <c:v>139.67999267578125</c:v>
                </c:pt>
                <c:pt idx="12983">
                  <c:v>139.58999633789063</c:v>
                </c:pt>
                <c:pt idx="12984">
                  <c:v>139.91999816894531</c:v>
                </c:pt>
                <c:pt idx="12985">
                  <c:v>140.02000427246094</c:v>
                </c:pt>
                <c:pt idx="12986">
                  <c:v>139.28999328613281</c:v>
                </c:pt>
                <c:pt idx="12987">
                  <c:v>139.92999267578125</c:v>
                </c:pt>
                <c:pt idx="12988">
                  <c:v>140.05000305175781</c:v>
                </c:pt>
                <c:pt idx="12989">
                  <c:v>139.72999572753906</c:v>
                </c:pt>
                <c:pt idx="12990">
                  <c:v>139.61000061035156</c:v>
                </c:pt>
                <c:pt idx="12991">
                  <c:v>139.75999450683594</c:v>
                </c:pt>
                <c:pt idx="12992">
                  <c:v>139.89999389648438</c:v>
                </c:pt>
                <c:pt idx="12993">
                  <c:v>139.36000061035156</c:v>
                </c:pt>
                <c:pt idx="12994">
                  <c:v>139.80000305175781</c:v>
                </c:pt>
                <c:pt idx="12995">
                  <c:v>139.38999938964844</c:v>
                </c:pt>
                <c:pt idx="12996">
                  <c:v>139.13999938964844</c:v>
                </c:pt>
                <c:pt idx="12997">
                  <c:v>139.61000061035156</c:v>
                </c:pt>
                <c:pt idx="12998">
                  <c:v>139.13999938964844</c:v>
                </c:pt>
                <c:pt idx="12999">
                  <c:v>139.75999450683594</c:v>
                </c:pt>
                <c:pt idx="13000">
                  <c:v>139.58999633789063</c:v>
                </c:pt>
                <c:pt idx="13001">
                  <c:v>139.83000183105469</c:v>
                </c:pt>
                <c:pt idx="13002">
                  <c:v>140.05000305175781</c:v>
                </c:pt>
                <c:pt idx="13003">
                  <c:v>139.50999450683594</c:v>
                </c:pt>
                <c:pt idx="13004">
                  <c:v>139.55000305175781</c:v>
                </c:pt>
                <c:pt idx="13005">
                  <c:v>139.33000183105469</c:v>
                </c:pt>
                <c:pt idx="13006">
                  <c:v>139.86000061035156</c:v>
                </c:pt>
                <c:pt idx="13007">
                  <c:v>139.30000305175781</c:v>
                </c:pt>
                <c:pt idx="13008">
                  <c:v>139.88999938964844</c:v>
                </c:pt>
                <c:pt idx="13009">
                  <c:v>139.99000549316406</c:v>
                </c:pt>
                <c:pt idx="13010">
                  <c:v>139.66000366210938</c:v>
                </c:pt>
                <c:pt idx="13011">
                  <c:v>139.85000610351563</c:v>
                </c:pt>
                <c:pt idx="13012">
                  <c:v>139.41000366210938</c:v>
                </c:pt>
                <c:pt idx="13013">
                  <c:v>140.02999877929688</c:v>
                </c:pt>
                <c:pt idx="13014">
                  <c:v>139.42999267578125</c:v>
                </c:pt>
                <c:pt idx="13015">
                  <c:v>139.27000427246094</c:v>
                </c:pt>
                <c:pt idx="13016">
                  <c:v>139.85000610351563</c:v>
                </c:pt>
                <c:pt idx="13017">
                  <c:v>139.3699951171875</c:v>
                </c:pt>
                <c:pt idx="13018">
                  <c:v>139.8800048828125</c:v>
                </c:pt>
                <c:pt idx="13019">
                  <c:v>139.72999572753906</c:v>
                </c:pt>
                <c:pt idx="13020">
                  <c:v>139.97999572753906</c:v>
                </c:pt>
                <c:pt idx="13021">
                  <c:v>139.52000427246094</c:v>
                </c:pt>
                <c:pt idx="13022">
                  <c:v>139.6300048828125</c:v>
                </c:pt>
                <c:pt idx="13023">
                  <c:v>140.22999572753906</c:v>
                </c:pt>
                <c:pt idx="13024">
                  <c:v>139.61000061035156</c:v>
                </c:pt>
                <c:pt idx="13025">
                  <c:v>139.6199951171875</c:v>
                </c:pt>
                <c:pt idx="13026">
                  <c:v>139.42999267578125</c:v>
                </c:pt>
                <c:pt idx="13027">
                  <c:v>139.75</c:v>
                </c:pt>
                <c:pt idx="13028">
                  <c:v>139.91000366210938</c:v>
                </c:pt>
                <c:pt idx="13029">
                  <c:v>139.32000732421875</c:v>
                </c:pt>
                <c:pt idx="13030">
                  <c:v>139.80999755859375</c:v>
                </c:pt>
                <c:pt idx="13031">
                  <c:v>139.22000122070313</c:v>
                </c:pt>
                <c:pt idx="13032">
                  <c:v>139.74000549316406</c:v>
                </c:pt>
                <c:pt idx="13033">
                  <c:v>139.75999450683594</c:v>
                </c:pt>
                <c:pt idx="13034">
                  <c:v>139.92999267578125</c:v>
                </c:pt>
                <c:pt idx="13035">
                  <c:v>140.14999389648438</c:v>
                </c:pt>
                <c:pt idx="13036">
                  <c:v>139.57000732421875</c:v>
                </c:pt>
                <c:pt idx="13037">
                  <c:v>140</c:v>
                </c:pt>
                <c:pt idx="13038">
                  <c:v>139.85000610351563</c:v>
                </c:pt>
                <c:pt idx="13039">
                  <c:v>139.47999572753906</c:v>
                </c:pt>
                <c:pt idx="13040">
                  <c:v>139.83999633789063</c:v>
                </c:pt>
                <c:pt idx="13041">
                  <c:v>139.69999694824219</c:v>
                </c:pt>
                <c:pt idx="13042">
                  <c:v>140.08999633789063</c:v>
                </c:pt>
                <c:pt idx="13043">
                  <c:v>139.58000183105469</c:v>
                </c:pt>
                <c:pt idx="13044">
                  <c:v>140.16000366210938</c:v>
                </c:pt>
                <c:pt idx="13045">
                  <c:v>140.08999633789063</c:v>
                </c:pt>
                <c:pt idx="13046">
                  <c:v>139.78999328613281</c:v>
                </c:pt>
                <c:pt idx="13047">
                  <c:v>139.97999572753906</c:v>
                </c:pt>
                <c:pt idx="13048">
                  <c:v>139.77999877929688</c:v>
                </c:pt>
                <c:pt idx="13049">
                  <c:v>139.99000549316406</c:v>
                </c:pt>
                <c:pt idx="13050">
                  <c:v>139.74000549316406</c:v>
                </c:pt>
                <c:pt idx="13051">
                  <c:v>140.08000183105469</c:v>
                </c:pt>
                <c:pt idx="13052">
                  <c:v>140.02000427246094</c:v>
                </c:pt>
                <c:pt idx="13053">
                  <c:v>139.6199951171875</c:v>
                </c:pt>
                <c:pt idx="13054">
                  <c:v>140.22000122070313</c:v>
                </c:pt>
                <c:pt idx="13055">
                  <c:v>139.71000671386719</c:v>
                </c:pt>
                <c:pt idx="13056">
                  <c:v>139.75</c:v>
                </c:pt>
                <c:pt idx="13057">
                  <c:v>139.91000366210938</c:v>
                </c:pt>
                <c:pt idx="13058">
                  <c:v>139.91000366210938</c:v>
                </c:pt>
                <c:pt idx="13059">
                  <c:v>140.02999877929688</c:v>
                </c:pt>
                <c:pt idx="13060">
                  <c:v>139.82000732421875</c:v>
                </c:pt>
                <c:pt idx="13061">
                  <c:v>140.08999633789063</c:v>
                </c:pt>
                <c:pt idx="13062">
                  <c:v>139.75</c:v>
                </c:pt>
                <c:pt idx="13063">
                  <c:v>140.11000061035156</c:v>
                </c:pt>
                <c:pt idx="13064">
                  <c:v>140.1300048828125</c:v>
                </c:pt>
                <c:pt idx="13065">
                  <c:v>139.77999877929688</c:v>
                </c:pt>
                <c:pt idx="13066">
                  <c:v>140.16999816894531</c:v>
                </c:pt>
                <c:pt idx="13067">
                  <c:v>139.91999816894531</c:v>
                </c:pt>
                <c:pt idx="13068">
                  <c:v>139.97000122070313</c:v>
                </c:pt>
                <c:pt idx="13069">
                  <c:v>139.89999389648438</c:v>
                </c:pt>
                <c:pt idx="13070">
                  <c:v>139.80999755859375</c:v>
                </c:pt>
                <c:pt idx="13071">
                  <c:v>140.19999694824219</c:v>
                </c:pt>
                <c:pt idx="13072">
                  <c:v>139.63999938964844</c:v>
                </c:pt>
                <c:pt idx="13073">
                  <c:v>139.80000305175781</c:v>
                </c:pt>
                <c:pt idx="13074">
                  <c:v>140.13999938964844</c:v>
                </c:pt>
                <c:pt idx="13075">
                  <c:v>139.82000732421875</c:v>
                </c:pt>
                <c:pt idx="13076">
                  <c:v>140.35000610351563</c:v>
                </c:pt>
                <c:pt idx="13077">
                  <c:v>139.89999389648438</c:v>
                </c:pt>
                <c:pt idx="13078">
                  <c:v>139.94000244140625</c:v>
                </c:pt>
                <c:pt idx="13079">
                  <c:v>139.74000549316406</c:v>
                </c:pt>
                <c:pt idx="13080">
                  <c:v>139.63999938964844</c:v>
                </c:pt>
                <c:pt idx="13081">
                  <c:v>140.10000610351563</c:v>
                </c:pt>
                <c:pt idx="13082">
                  <c:v>139.52999877929688</c:v>
                </c:pt>
                <c:pt idx="13083">
                  <c:v>139.77999877929688</c:v>
                </c:pt>
                <c:pt idx="13084">
                  <c:v>140.17999267578125</c:v>
                </c:pt>
                <c:pt idx="13085">
                  <c:v>139.86000061035156</c:v>
                </c:pt>
                <c:pt idx="13086">
                  <c:v>140.19000244140625</c:v>
                </c:pt>
                <c:pt idx="13087">
                  <c:v>139.75</c:v>
                </c:pt>
                <c:pt idx="13088">
                  <c:v>140.30000305175781</c:v>
                </c:pt>
                <c:pt idx="13089">
                  <c:v>139.6199951171875</c:v>
                </c:pt>
                <c:pt idx="13090">
                  <c:v>139.47000122070313</c:v>
                </c:pt>
                <c:pt idx="13091">
                  <c:v>139.97999572753906</c:v>
                </c:pt>
                <c:pt idx="13092">
                  <c:v>139.5</c:v>
                </c:pt>
                <c:pt idx="13093">
                  <c:v>140.00999450683594</c:v>
                </c:pt>
                <c:pt idx="13094">
                  <c:v>139.8800048828125</c:v>
                </c:pt>
                <c:pt idx="13095">
                  <c:v>140.16999816894531</c:v>
                </c:pt>
                <c:pt idx="13096">
                  <c:v>139.72000122070313</c:v>
                </c:pt>
                <c:pt idx="13097">
                  <c:v>140.25999450683594</c:v>
                </c:pt>
                <c:pt idx="13098">
                  <c:v>139.77999877929688</c:v>
                </c:pt>
                <c:pt idx="13099">
                  <c:v>139.88999938964844</c:v>
                </c:pt>
                <c:pt idx="13100">
                  <c:v>140.22000122070313</c:v>
                </c:pt>
                <c:pt idx="13101">
                  <c:v>139.94999694824219</c:v>
                </c:pt>
                <c:pt idx="13102">
                  <c:v>140.07000732421875</c:v>
                </c:pt>
                <c:pt idx="13103">
                  <c:v>139.85000610351563</c:v>
                </c:pt>
                <c:pt idx="13104">
                  <c:v>140.27000427246094</c:v>
                </c:pt>
                <c:pt idx="13105">
                  <c:v>139.83999633789063</c:v>
                </c:pt>
                <c:pt idx="13106">
                  <c:v>140.22999572753906</c:v>
                </c:pt>
                <c:pt idx="13107">
                  <c:v>140.24000549316406</c:v>
                </c:pt>
                <c:pt idx="13108">
                  <c:v>139.83999633789063</c:v>
                </c:pt>
                <c:pt idx="13109">
                  <c:v>140.5</c:v>
                </c:pt>
                <c:pt idx="13110">
                  <c:v>139.94999694824219</c:v>
                </c:pt>
                <c:pt idx="13111">
                  <c:v>140.16999816894531</c:v>
                </c:pt>
                <c:pt idx="13112">
                  <c:v>139.96000671386719</c:v>
                </c:pt>
                <c:pt idx="13113">
                  <c:v>140.19000244140625</c:v>
                </c:pt>
                <c:pt idx="13114">
                  <c:v>140.30999755859375</c:v>
                </c:pt>
                <c:pt idx="13115">
                  <c:v>139.82000732421875</c:v>
                </c:pt>
                <c:pt idx="13116">
                  <c:v>140.35000610351563</c:v>
                </c:pt>
                <c:pt idx="13117">
                  <c:v>139.69999694824219</c:v>
                </c:pt>
                <c:pt idx="13118">
                  <c:v>140.08000183105469</c:v>
                </c:pt>
                <c:pt idx="13119">
                  <c:v>140.50999450683594</c:v>
                </c:pt>
                <c:pt idx="13120">
                  <c:v>140.10000610351563</c:v>
                </c:pt>
                <c:pt idx="13121">
                  <c:v>140.27000427246094</c:v>
                </c:pt>
                <c:pt idx="13122">
                  <c:v>139.91999816894531</c:v>
                </c:pt>
                <c:pt idx="13123">
                  <c:v>140.33000183105469</c:v>
                </c:pt>
                <c:pt idx="13124">
                  <c:v>139.94000244140625</c:v>
                </c:pt>
                <c:pt idx="13125">
                  <c:v>139.55000305175781</c:v>
                </c:pt>
                <c:pt idx="13126">
                  <c:v>140.36000061035156</c:v>
                </c:pt>
                <c:pt idx="13127">
                  <c:v>139.60000610351563</c:v>
                </c:pt>
                <c:pt idx="13128">
                  <c:v>140.07000732421875</c:v>
                </c:pt>
                <c:pt idx="13129">
                  <c:v>140.50999450683594</c:v>
                </c:pt>
                <c:pt idx="13130">
                  <c:v>140.19999694824219</c:v>
                </c:pt>
                <c:pt idx="13131">
                  <c:v>140.3800048828125</c:v>
                </c:pt>
                <c:pt idx="13132">
                  <c:v>140.03999328613281</c:v>
                </c:pt>
                <c:pt idx="13133">
                  <c:v>140.47000122070313</c:v>
                </c:pt>
                <c:pt idx="13134">
                  <c:v>140.35000610351563</c:v>
                </c:pt>
                <c:pt idx="13135">
                  <c:v>140.02000427246094</c:v>
                </c:pt>
                <c:pt idx="13136">
                  <c:v>140.55000305175781</c:v>
                </c:pt>
                <c:pt idx="13137">
                  <c:v>140.36000061035156</c:v>
                </c:pt>
                <c:pt idx="13138">
                  <c:v>139.96000671386719</c:v>
                </c:pt>
                <c:pt idx="13139">
                  <c:v>140.69999694824219</c:v>
                </c:pt>
                <c:pt idx="13140">
                  <c:v>140.14999389648438</c:v>
                </c:pt>
                <c:pt idx="13141">
                  <c:v>140.41000366210938</c:v>
                </c:pt>
                <c:pt idx="13142">
                  <c:v>140.25</c:v>
                </c:pt>
                <c:pt idx="13143">
                  <c:v>140.10000610351563</c:v>
                </c:pt>
                <c:pt idx="13144">
                  <c:v>140.49000549316406</c:v>
                </c:pt>
                <c:pt idx="13145">
                  <c:v>139.99000549316406</c:v>
                </c:pt>
                <c:pt idx="13146">
                  <c:v>140.5</c:v>
                </c:pt>
                <c:pt idx="13147">
                  <c:v>140.47999572753906</c:v>
                </c:pt>
                <c:pt idx="13148">
                  <c:v>140.1300048828125</c:v>
                </c:pt>
                <c:pt idx="13149">
                  <c:v>140.6199951171875</c:v>
                </c:pt>
                <c:pt idx="13150">
                  <c:v>140.11000061035156</c:v>
                </c:pt>
                <c:pt idx="13151">
                  <c:v>140.3800048828125</c:v>
                </c:pt>
                <c:pt idx="13152">
                  <c:v>140.11000061035156</c:v>
                </c:pt>
                <c:pt idx="13153">
                  <c:v>139.97999572753906</c:v>
                </c:pt>
                <c:pt idx="13154">
                  <c:v>140.60000610351563</c:v>
                </c:pt>
                <c:pt idx="13155">
                  <c:v>140</c:v>
                </c:pt>
                <c:pt idx="13156">
                  <c:v>140.58999633789063</c:v>
                </c:pt>
                <c:pt idx="13157">
                  <c:v>139.92999267578125</c:v>
                </c:pt>
                <c:pt idx="13158">
                  <c:v>140.25999450683594</c:v>
                </c:pt>
                <c:pt idx="13159">
                  <c:v>140.69999694824219</c:v>
                </c:pt>
                <c:pt idx="13160">
                  <c:v>140.25</c:v>
                </c:pt>
                <c:pt idx="13161">
                  <c:v>140.33999633789063</c:v>
                </c:pt>
                <c:pt idx="13162">
                  <c:v>140</c:v>
                </c:pt>
                <c:pt idx="13163">
                  <c:v>140.35000610351563</c:v>
                </c:pt>
                <c:pt idx="13164">
                  <c:v>139.92999267578125</c:v>
                </c:pt>
                <c:pt idx="13165">
                  <c:v>139.72999572753906</c:v>
                </c:pt>
                <c:pt idx="13166">
                  <c:v>140.41000366210938</c:v>
                </c:pt>
                <c:pt idx="13167">
                  <c:v>139.94000244140625</c:v>
                </c:pt>
                <c:pt idx="13168">
                  <c:v>140.08999633789063</c:v>
                </c:pt>
                <c:pt idx="13169">
                  <c:v>140.30999755859375</c:v>
                </c:pt>
                <c:pt idx="13170">
                  <c:v>140.24000549316406</c:v>
                </c:pt>
                <c:pt idx="13171">
                  <c:v>140.27999877929688</c:v>
                </c:pt>
                <c:pt idx="13172">
                  <c:v>140.16999816894531</c:v>
                </c:pt>
                <c:pt idx="13173">
                  <c:v>140.3699951171875</c:v>
                </c:pt>
                <c:pt idx="13174">
                  <c:v>140.1300048828125</c:v>
                </c:pt>
                <c:pt idx="13175">
                  <c:v>140.1199951171875</c:v>
                </c:pt>
                <c:pt idx="13176">
                  <c:v>140.72000122070313</c:v>
                </c:pt>
                <c:pt idx="13177">
                  <c:v>140.22000122070313</c:v>
                </c:pt>
                <c:pt idx="13178">
                  <c:v>140.25</c:v>
                </c:pt>
                <c:pt idx="13179">
                  <c:v>140.53999328613281</c:v>
                </c:pt>
                <c:pt idx="13180">
                  <c:v>140.28999328613281</c:v>
                </c:pt>
                <c:pt idx="13181">
                  <c:v>140.5</c:v>
                </c:pt>
                <c:pt idx="13182">
                  <c:v>140.30000305175781</c:v>
                </c:pt>
                <c:pt idx="13183">
                  <c:v>140.49000549316406</c:v>
                </c:pt>
                <c:pt idx="13184">
                  <c:v>140.24000549316406</c:v>
                </c:pt>
                <c:pt idx="13185">
                  <c:v>140.13999938964844</c:v>
                </c:pt>
                <c:pt idx="13186">
                  <c:v>140.55999755859375</c:v>
                </c:pt>
                <c:pt idx="13187">
                  <c:v>140.11000061035156</c:v>
                </c:pt>
                <c:pt idx="13188">
                  <c:v>140.83999633789063</c:v>
                </c:pt>
                <c:pt idx="13189">
                  <c:v>140.42999267578125</c:v>
                </c:pt>
                <c:pt idx="13190">
                  <c:v>140.27000427246094</c:v>
                </c:pt>
                <c:pt idx="13191">
                  <c:v>140.38999938964844</c:v>
                </c:pt>
                <c:pt idx="13192">
                  <c:v>140.36000061035156</c:v>
                </c:pt>
                <c:pt idx="13193">
                  <c:v>140.58000183105469</c:v>
                </c:pt>
                <c:pt idx="13194">
                  <c:v>140.11000061035156</c:v>
                </c:pt>
                <c:pt idx="13195">
                  <c:v>140.22000122070313</c:v>
                </c:pt>
                <c:pt idx="13196">
                  <c:v>140.8800048828125</c:v>
                </c:pt>
                <c:pt idx="13197">
                  <c:v>140.33999633789063</c:v>
                </c:pt>
                <c:pt idx="13198">
                  <c:v>140.8800048828125</c:v>
                </c:pt>
                <c:pt idx="13199">
                  <c:v>140.30999755859375</c:v>
                </c:pt>
                <c:pt idx="13200">
                  <c:v>140.63999938964844</c:v>
                </c:pt>
                <c:pt idx="13201">
                  <c:v>140.27999877929688</c:v>
                </c:pt>
                <c:pt idx="13202">
                  <c:v>140.08999633789063</c:v>
                </c:pt>
                <c:pt idx="13203">
                  <c:v>140.61000061035156</c:v>
                </c:pt>
                <c:pt idx="13204">
                  <c:v>139.94999694824219</c:v>
                </c:pt>
                <c:pt idx="13205">
                  <c:v>140.35000610351563</c:v>
                </c:pt>
                <c:pt idx="13206">
                  <c:v>140.55000305175781</c:v>
                </c:pt>
                <c:pt idx="13207">
                  <c:v>140.38999938964844</c:v>
                </c:pt>
                <c:pt idx="13208">
                  <c:v>140.66000366210938</c:v>
                </c:pt>
                <c:pt idx="13209">
                  <c:v>140.08999633789063</c:v>
                </c:pt>
                <c:pt idx="13210">
                  <c:v>140.75999450683594</c:v>
                </c:pt>
                <c:pt idx="13211">
                  <c:v>140.14999389648438</c:v>
                </c:pt>
                <c:pt idx="13212">
                  <c:v>140.49000549316406</c:v>
                </c:pt>
                <c:pt idx="13213">
                  <c:v>140.66999816894531</c:v>
                </c:pt>
                <c:pt idx="13214">
                  <c:v>140.66000366210938</c:v>
                </c:pt>
                <c:pt idx="13215">
                  <c:v>140.50999450683594</c:v>
                </c:pt>
                <c:pt idx="13216">
                  <c:v>140.25</c:v>
                </c:pt>
                <c:pt idx="13217">
                  <c:v>140.97999572753906</c:v>
                </c:pt>
                <c:pt idx="13218">
                  <c:v>140.32000732421875</c:v>
                </c:pt>
                <c:pt idx="13219">
                  <c:v>141.00999450683594</c:v>
                </c:pt>
                <c:pt idx="13220">
                  <c:v>140.52999877929688</c:v>
                </c:pt>
                <c:pt idx="13221">
                  <c:v>140.25999450683594</c:v>
                </c:pt>
                <c:pt idx="13222">
                  <c:v>140.33999633789063</c:v>
                </c:pt>
                <c:pt idx="13223">
                  <c:v>140.13999938964844</c:v>
                </c:pt>
                <c:pt idx="13224">
                  <c:v>140.60000610351563</c:v>
                </c:pt>
                <c:pt idx="13225">
                  <c:v>140.10000610351563</c:v>
                </c:pt>
                <c:pt idx="13226">
                  <c:v>140.6300048828125</c:v>
                </c:pt>
                <c:pt idx="13227">
                  <c:v>140.19999694824219</c:v>
                </c:pt>
                <c:pt idx="13228">
                  <c:v>140.41999816894531</c:v>
                </c:pt>
                <c:pt idx="13229">
                  <c:v>140.58999633789063</c:v>
                </c:pt>
                <c:pt idx="13230">
                  <c:v>140.52999877929688</c:v>
                </c:pt>
                <c:pt idx="13231">
                  <c:v>140.77999877929688</c:v>
                </c:pt>
                <c:pt idx="13232">
                  <c:v>140.32000732421875</c:v>
                </c:pt>
                <c:pt idx="13233">
                  <c:v>140.67999267578125</c:v>
                </c:pt>
                <c:pt idx="13234">
                  <c:v>140.69000244140625</c:v>
                </c:pt>
                <c:pt idx="13235">
                  <c:v>140.36000061035156</c:v>
                </c:pt>
                <c:pt idx="13236">
                  <c:v>141.02999877929688</c:v>
                </c:pt>
                <c:pt idx="13237">
                  <c:v>140.47999572753906</c:v>
                </c:pt>
                <c:pt idx="13238">
                  <c:v>140.78999328613281</c:v>
                </c:pt>
                <c:pt idx="13239">
                  <c:v>140.49000549316406</c:v>
                </c:pt>
                <c:pt idx="13240">
                  <c:v>140.91000366210938</c:v>
                </c:pt>
                <c:pt idx="13241">
                  <c:v>140.97999572753906</c:v>
                </c:pt>
                <c:pt idx="13242">
                  <c:v>140.33999633789063</c:v>
                </c:pt>
                <c:pt idx="13243">
                  <c:v>140.85000610351563</c:v>
                </c:pt>
                <c:pt idx="13244">
                  <c:v>140.69999694824219</c:v>
                </c:pt>
                <c:pt idx="13245">
                  <c:v>140.55999755859375</c:v>
                </c:pt>
                <c:pt idx="13246">
                  <c:v>140.75999450683594</c:v>
                </c:pt>
                <c:pt idx="13247">
                  <c:v>140.35000610351563</c:v>
                </c:pt>
                <c:pt idx="13248">
                  <c:v>140.92999267578125</c:v>
                </c:pt>
                <c:pt idx="13249">
                  <c:v>140.28999328613281</c:v>
                </c:pt>
                <c:pt idx="13250">
                  <c:v>140.17999267578125</c:v>
                </c:pt>
                <c:pt idx="13251">
                  <c:v>140.83999633789063</c:v>
                </c:pt>
                <c:pt idx="13252">
                  <c:v>140.03999328613281</c:v>
                </c:pt>
                <c:pt idx="13253">
                  <c:v>140.60000610351563</c:v>
                </c:pt>
                <c:pt idx="13254">
                  <c:v>140.72999572753906</c:v>
                </c:pt>
                <c:pt idx="13255">
                  <c:v>140.69000244140625</c:v>
                </c:pt>
                <c:pt idx="13256">
                  <c:v>140.66999816894531</c:v>
                </c:pt>
                <c:pt idx="13257">
                  <c:v>140.78999328613281</c:v>
                </c:pt>
                <c:pt idx="13258">
                  <c:v>141.08999633789063</c:v>
                </c:pt>
                <c:pt idx="13259">
                  <c:v>140.46000671386719</c:v>
                </c:pt>
                <c:pt idx="13260">
                  <c:v>141.05000305175781</c:v>
                </c:pt>
                <c:pt idx="13261">
                  <c:v>140.91999816894531</c:v>
                </c:pt>
                <c:pt idx="13262">
                  <c:v>140.41000366210938</c:v>
                </c:pt>
                <c:pt idx="13263">
                  <c:v>140.86000061035156</c:v>
                </c:pt>
                <c:pt idx="13264">
                  <c:v>140.77999877929688</c:v>
                </c:pt>
                <c:pt idx="13265">
                  <c:v>140.97000122070313</c:v>
                </c:pt>
                <c:pt idx="13266">
                  <c:v>140.72000122070313</c:v>
                </c:pt>
                <c:pt idx="13267">
                  <c:v>140.72000122070313</c:v>
                </c:pt>
                <c:pt idx="13268">
                  <c:v>140.52000427246094</c:v>
                </c:pt>
                <c:pt idx="13269">
                  <c:v>141.08000183105469</c:v>
                </c:pt>
                <c:pt idx="13270">
                  <c:v>140.61000061035156</c:v>
                </c:pt>
                <c:pt idx="13271">
                  <c:v>140.63999938964844</c:v>
                </c:pt>
                <c:pt idx="13272">
                  <c:v>140.89999389648438</c:v>
                </c:pt>
                <c:pt idx="13273">
                  <c:v>140.47999572753906</c:v>
                </c:pt>
                <c:pt idx="13274">
                  <c:v>140.88999938964844</c:v>
                </c:pt>
                <c:pt idx="13275">
                  <c:v>140.52999877929688</c:v>
                </c:pt>
                <c:pt idx="13276">
                  <c:v>140.8699951171875</c:v>
                </c:pt>
                <c:pt idx="13277">
                  <c:v>140.58999633789063</c:v>
                </c:pt>
                <c:pt idx="13278">
                  <c:v>140.58999633789063</c:v>
                </c:pt>
                <c:pt idx="13279">
                  <c:v>141.10000610351563</c:v>
                </c:pt>
                <c:pt idx="13280">
                  <c:v>140.52999877929688</c:v>
                </c:pt>
                <c:pt idx="13281">
                  <c:v>140.47999572753906</c:v>
                </c:pt>
                <c:pt idx="13282">
                  <c:v>140.77999877929688</c:v>
                </c:pt>
                <c:pt idx="13283">
                  <c:v>140.66999816894531</c:v>
                </c:pt>
                <c:pt idx="13284">
                  <c:v>140.97000122070313</c:v>
                </c:pt>
                <c:pt idx="13285">
                  <c:v>140.52000427246094</c:v>
                </c:pt>
                <c:pt idx="13286">
                  <c:v>141.00999450683594</c:v>
                </c:pt>
                <c:pt idx="13287">
                  <c:v>140.39999389648438</c:v>
                </c:pt>
                <c:pt idx="13288">
                  <c:v>140.69000244140625</c:v>
                </c:pt>
                <c:pt idx="13289">
                  <c:v>141.28999328613281</c:v>
                </c:pt>
                <c:pt idx="13290">
                  <c:v>140.82000732421875</c:v>
                </c:pt>
                <c:pt idx="13291">
                  <c:v>141.16000366210938</c:v>
                </c:pt>
                <c:pt idx="13292">
                  <c:v>140.61000061035156</c:v>
                </c:pt>
                <c:pt idx="13293">
                  <c:v>140.94000244140625</c:v>
                </c:pt>
                <c:pt idx="13294">
                  <c:v>140.52999877929688</c:v>
                </c:pt>
                <c:pt idx="13295">
                  <c:v>140.39999389648438</c:v>
                </c:pt>
                <c:pt idx="13296">
                  <c:v>141.05999755859375</c:v>
                </c:pt>
                <c:pt idx="13297">
                  <c:v>140.44999694824219</c:v>
                </c:pt>
                <c:pt idx="13298">
                  <c:v>140.75999450683594</c:v>
                </c:pt>
                <c:pt idx="13299">
                  <c:v>141.1300048828125</c:v>
                </c:pt>
                <c:pt idx="13300">
                  <c:v>140.77999877929688</c:v>
                </c:pt>
                <c:pt idx="13301">
                  <c:v>141.02000427246094</c:v>
                </c:pt>
                <c:pt idx="13302">
                  <c:v>140.60000610351563</c:v>
                </c:pt>
                <c:pt idx="13303">
                  <c:v>141.05000305175781</c:v>
                </c:pt>
                <c:pt idx="13304">
                  <c:v>140.72999572753906</c:v>
                </c:pt>
                <c:pt idx="13305">
                  <c:v>140.74000549316406</c:v>
                </c:pt>
                <c:pt idx="13306">
                  <c:v>141.14999389648438</c:v>
                </c:pt>
                <c:pt idx="13307">
                  <c:v>140.69000244140625</c:v>
                </c:pt>
                <c:pt idx="13308">
                  <c:v>140.94999694824219</c:v>
                </c:pt>
                <c:pt idx="13309">
                  <c:v>140.96000671386719</c:v>
                </c:pt>
                <c:pt idx="13310">
                  <c:v>141.03999328613281</c:v>
                </c:pt>
                <c:pt idx="13311">
                  <c:v>140.83999633789063</c:v>
                </c:pt>
                <c:pt idx="13312">
                  <c:v>140.72000122070313</c:v>
                </c:pt>
                <c:pt idx="13313">
                  <c:v>141.21000671386719</c:v>
                </c:pt>
                <c:pt idx="13314">
                  <c:v>140.83000183105469</c:v>
                </c:pt>
                <c:pt idx="13315">
                  <c:v>141.16999816894531</c:v>
                </c:pt>
                <c:pt idx="13316">
                  <c:v>141.1199951171875</c:v>
                </c:pt>
                <c:pt idx="13317">
                  <c:v>140.77000427246094</c:v>
                </c:pt>
                <c:pt idx="13318">
                  <c:v>141.36000061035156</c:v>
                </c:pt>
                <c:pt idx="13319">
                  <c:v>140.82000732421875</c:v>
                </c:pt>
                <c:pt idx="13320">
                  <c:v>141.05000305175781</c:v>
                </c:pt>
                <c:pt idx="13321">
                  <c:v>140.82000732421875</c:v>
                </c:pt>
                <c:pt idx="13322">
                  <c:v>140.96000671386719</c:v>
                </c:pt>
                <c:pt idx="13323">
                  <c:v>141.17999267578125</c:v>
                </c:pt>
                <c:pt idx="13324">
                  <c:v>140.6300048828125</c:v>
                </c:pt>
                <c:pt idx="13325">
                  <c:v>141.10000610351563</c:v>
                </c:pt>
                <c:pt idx="13326">
                  <c:v>141.3800048828125</c:v>
                </c:pt>
                <c:pt idx="13327">
                  <c:v>140.82000732421875</c:v>
                </c:pt>
                <c:pt idx="13328">
                  <c:v>141.42999267578125</c:v>
                </c:pt>
                <c:pt idx="13329">
                  <c:v>140.82000732421875</c:v>
                </c:pt>
                <c:pt idx="13330">
                  <c:v>140.86000061035156</c:v>
                </c:pt>
                <c:pt idx="13331">
                  <c:v>140.83000183105469</c:v>
                </c:pt>
                <c:pt idx="13332">
                  <c:v>140.66000366210938</c:v>
                </c:pt>
                <c:pt idx="13333">
                  <c:v>141.16000366210938</c:v>
                </c:pt>
                <c:pt idx="13334">
                  <c:v>140.71000671386719</c:v>
                </c:pt>
                <c:pt idx="13335">
                  <c:v>141.24000549316406</c:v>
                </c:pt>
                <c:pt idx="13336">
                  <c:v>141.32000732421875</c:v>
                </c:pt>
                <c:pt idx="13337">
                  <c:v>140.69999694824219</c:v>
                </c:pt>
                <c:pt idx="13338">
                  <c:v>140.89999389648438</c:v>
                </c:pt>
                <c:pt idx="13339">
                  <c:v>141.24000549316406</c:v>
                </c:pt>
                <c:pt idx="13340">
                  <c:v>141.03999328613281</c:v>
                </c:pt>
                <c:pt idx="13341">
                  <c:v>141.19999694824219</c:v>
                </c:pt>
                <c:pt idx="13342">
                  <c:v>140.91999816894531</c:v>
                </c:pt>
                <c:pt idx="13343">
                  <c:v>141.13999938964844</c:v>
                </c:pt>
                <c:pt idx="13344">
                  <c:v>141.08999633789063</c:v>
                </c:pt>
                <c:pt idx="13345">
                  <c:v>141.10000610351563</c:v>
                </c:pt>
                <c:pt idx="13346">
                  <c:v>141.41000366210938</c:v>
                </c:pt>
                <c:pt idx="13347">
                  <c:v>141.41999816894531</c:v>
                </c:pt>
                <c:pt idx="13348">
                  <c:v>140.74000549316406</c:v>
                </c:pt>
                <c:pt idx="13349">
                  <c:v>141.30999755859375</c:v>
                </c:pt>
                <c:pt idx="13350">
                  <c:v>141.35000610351563</c:v>
                </c:pt>
                <c:pt idx="13351">
                  <c:v>140.97999572753906</c:v>
                </c:pt>
                <c:pt idx="13352">
                  <c:v>141.30999755859375</c:v>
                </c:pt>
                <c:pt idx="13353">
                  <c:v>140.83000183105469</c:v>
                </c:pt>
                <c:pt idx="13354">
                  <c:v>141.25</c:v>
                </c:pt>
                <c:pt idx="13355">
                  <c:v>140.83999633789063</c:v>
                </c:pt>
                <c:pt idx="13356">
                  <c:v>141.33999633789063</c:v>
                </c:pt>
                <c:pt idx="13357">
                  <c:v>141.19999694824219</c:v>
                </c:pt>
                <c:pt idx="13358">
                  <c:v>141.02000427246094</c:v>
                </c:pt>
                <c:pt idx="13359">
                  <c:v>141.17999267578125</c:v>
                </c:pt>
                <c:pt idx="13360">
                  <c:v>140.88999938964844</c:v>
                </c:pt>
                <c:pt idx="13361">
                  <c:v>141.25</c:v>
                </c:pt>
                <c:pt idx="13362">
                  <c:v>140.97999572753906</c:v>
                </c:pt>
                <c:pt idx="13363">
                  <c:v>141.3699951171875</c:v>
                </c:pt>
                <c:pt idx="13364">
                  <c:v>140.94999694824219</c:v>
                </c:pt>
                <c:pt idx="13365">
                  <c:v>141.55000305175781</c:v>
                </c:pt>
                <c:pt idx="13366">
                  <c:v>141</c:v>
                </c:pt>
                <c:pt idx="13367">
                  <c:v>141.72999572753906</c:v>
                </c:pt>
                <c:pt idx="13368">
                  <c:v>141.38999938964844</c:v>
                </c:pt>
                <c:pt idx="13369">
                  <c:v>140.94000244140625</c:v>
                </c:pt>
                <c:pt idx="13370">
                  <c:v>141.33999633789063</c:v>
                </c:pt>
                <c:pt idx="13371">
                  <c:v>141.33999633789063</c:v>
                </c:pt>
                <c:pt idx="13372">
                  <c:v>141.47000122070313</c:v>
                </c:pt>
                <c:pt idx="13373">
                  <c:v>141.14999389648438</c:v>
                </c:pt>
                <c:pt idx="13374">
                  <c:v>141.44999694824219</c:v>
                </c:pt>
                <c:pt idx="13375">
                  <c:v>141.69000244140625</c:v>
                </c:pt>
                <c:pt idx="13376">
                  <c:v>141</c:v>
                </c:pt>
                <c:pt idx="13377">
                  <c:v>141.72000122070313</c:v>
                </c:pt>
                <c:pt idx="13378">
                  <c:v>141.30000305175781</c:v>
                </c:pt>
                <c:pt idx="13379">
                  <c:v>141</c:v>
                </c:pt>
                <c:pt idx="13380">
                  <c:v>141.27000427246094</c:v>
                </c:pt>
                <c:pt idx="13381">
                  <c:v>141.11000061035156</c:v>
                </c:pt>
                <c:pt idx="13382">
                  <c:v>141.41999816894531</c:v>
                </c:pt>
                <c:pt idx="13383">
                  <c:v>141.02999877929688</c:v>
                </c:pt>
                <c:pt idx="13384">
                  <c:v>141.42999267578125</c:v>
                </c:pt>
                <c:pt idx="13385">
                  <c:v>140.99000549316406</c:v>
                </c:pt>
                <c:pt idx="13386">
                  <c:v>141.1300048828125</c:v>
                </c:pt>
                <c:pt idx="13387">
                  <c:v>141.27999877929688</c:v>
                </c:pt>
                <c:pt idx="13388">
                  <c:v>141.19000244140625</c:v>
                </c:pt>
                <c:pt idx="13389">
                  <c:v>141.27000427246094</c:v>
                </c:pt>
                <c:pt idx="13390">
                  <c:v>141.24000549316406</c:v>
                </c:pt>
                <c:pt idx="13391">
                  <c:v>141.52999877929688</c:v>
                </c:pt>
                <c:pt idx="13392">
                  <c:v>141.55999755859375</c:v>
                </c:pt>
                <c:pt idx="13393">
                  <c:v>141.02000427246094</c:v>
                </c:pt>
                <c:pt idx="13394">
                  <c:v>141.47000122070313</c:v>
                </c:pt>
                <c:pt idx="13395">
                  <c:v>141.02000427246094</c:v>
                </c:pt>
                <c:pt idx="13396">
                  <c:v>141.05999755859375</c:v>
                </c:pt>
                <c:pt idx="13397">
                  <c:v>141.3800048828125</c:v>
                </c:pt>
                <c:pt idx="13398">
                  <c:v>140.97999572753906</c:v>
                </c:pt>
                <c:pt idx="13399">
                  <c:v>141.27999877929688</c:v>
                </c:pt>
                <c:pt idx="13400">
                  <c:v>141.1300048828125</c:v>
                </c:pt>
                <c:pt idx="13401">
                  <c:v>141.55000305175781</c:v>
                </c:pt>
                <c:pt idx="13402">
                  <c:v>141.16999816894531</c:v>
                </c:pt>
                <c:pt idx="13403">
                  <c:v>141</c:v>
                </c:pt>
                <c:pt idx="13404">
                  <c:v>141.72000122070313</c:v>
                </c:pt>
                <c:pt idx="13405">
                  <c:v>141.05000305175781</c:v>
                </c:pt>
                <c:pt idx="13406">
                  <c:v>141.17999267578125</c:v>
                </c:pt>
                <c:pt idx="13407">
                  <c:v>141.27000427246094</c:v>
                </c:pt>
                <c:pt idx="13408">
                  <c:v>141.17999267578125</c:v>
                </c:pt>
                <c:pt idx="13409">
                  <c:v>141.49000549316406</c:v>
                </c:pt>
                <c:pt idx="13410">
                  <c:v>141.13999938964844</c:v>
                </c:pt>
                <c:pt idx="13411">
                  <c:v>141.46000671386719</c:v>
                </c:pt>
                <c:pt idx="13412">
                  <c:v>140.94000244140625</c:v>
                </c:pt>
                <c:pt idx="13413">
                  <c:v>141</c:v>
                </c:pt>
                <c:pt idx="13414">
                  <c:v>141.82000732421875</c:v>
                </c:pt>
                <c:pt idx="13415">
                  <c:v>141.14999389648438</c:v>
                </c:pt>
                <c:pt idx="13416">
                  <c:v>141.19000244140625</c:v>
                </c:pt>
                <c:pt idx="13417">
                  <c:v>141.22000122070313</c:v>
                </c:pt>
                <c:pt idx="13418">
                  <c:v>141.38999938964844</c:v>
                </c:pt>
                <c:pt idx="13419">
                  <c:v>141.53999328613281</c:v>
                </c:pt>
                <c:pt idx="13420">
                  <c:v>140.8800048828125</c:v>
                </c:pt>
                <c:pt idx="13421">
                  <c:v>141.55000305175781</c:v>
                </c:pt>
                <c:pt idx="13422">
                  <c:v>141.77000427246094</c:v>
                </c:pt>
                <c:pt idx="13423">
                  <c:v>141.33999633789063</c:v>
                </c:pt>
                <c:pt idx="13424">
                  <c:v>141.82000732421875</c:v>
                </c:pt>
                <c:pt idx="13425">
                  <c:v>141.3800048828125</c:v>
                </c:pt>
                <c:pt idx="13426">
                  <c:v>141.61000061035156</c:v>
                </c:pt>
                <c:pt idx="13427">
                  <c:v>141.14999389648438</c:v>
                </c:pt>
                <c:pt idx="13428">
                  <c:v>141.67999267578125</c:v>
                </c:pt>
                <c:pt idx="13429">
                  <c:v>141.55000305175781</c:v>
                </c:pt>
                <c:pt idx="13430">
                  <c:v>140.91999816894531</c:v>
                </c:pt>
                <c:pt idx="13431">
                  <c:v>141.60000610351563</c:v>
                </c:pt>
                <c:pt idx="13432">
                  <c:v>141.53999328613281</c:v>
                </c:pt>
                <c:pt idx="13433">
                  <c:v>141.44000244140625</c:v>
                </c:pt>
                <c:pt idx="13434">
                  <c:v>141.44000244140625</c:v>
                </c:pt>
                <c:pt idx="13435">
                  <c:v>141.08999633789063</c:v>
                </c:pt>
                <c:pt idx="13436">
                  <c:v>141.67999267578125</c:v>
                </c:pt>
                <c:pt idx="13437">
                  <c:v>141.02999877929688</c:v>
                </c:pt>
                <c:pt idx="13438">
                  <c:v>141.44999694824219</c:v>
                </c:pt>
                <c:pt idx="13439">
                  <c:v>141.41000366210938</c:v>
                </c:pt>
                <c:pt idx="13440">
                  <c:v>141.07000732421875</c:v>
                </c:pt>
                <c:pt idx="13441">
                  <c:v>141.46000671386719</c:v>
                </c:pt>
                <c:pt idx="13442">
                  <c:v>141.25</c:v>
                </c:pt>
                <c:pt idx="13443">
                  <c:v>141.35000610351563</c:v>
                </c:pt>
                <c:pt idx="13444">
                  <c:v>141.22999572753906</c:v>
                </c:pt>
                <c:pt idx="13445">
                  <c:v>141.16000366210938</c:v>
                </c:pt>
                <c:pt idx="13446">
                  <c:v>141.6199951171875</c:v>
                </c:pt>
                <c:pt idx="13447">
                  <c:v>141.25</c:v>
                </c:pt>
                <c:pt idx="13448">
                  <c:v>141.27999877929688</c:v>
                </c:pt>
                <c:pt idx="13449">
                  <c:v>141.67999267578125</c:v>
                </c:pt>
                <c:pt idx="13450">
                  <c:v>141.32000732421875</c:v>
                </c:pt>
                <c:pt idx="13451">
                  <c:v>141.86000061035156</c:v>
                </c:pt>
                <c:pt idx="13452">
                  <c:v>141.41999816894531</c:v>
                </c:pt>
                <c:pt idx="13453">
                  <c:v>141.58999633789063</c:v>
                </c:pt>
                <c:pt idx="13454">
                  <c:v>141.41000366210938</c:v>
                </c:pt>
                <c:pt idx="13455">
                  <c:v>141.55000305175781</c:v>
                </c:pt>
                <c:pt idx="13456">
                  <c:v>141.35000610351563</c:v>
                </c:pt>
                <c:pt idx="13457">
                  <c:v>141.13999938964844</c:v>
                </c:pt>
                <c:pt idx="13458">
                  <c:v>141.72000122070313</c:v>
                </c:pt>
                <c:pt idx="13459">
                  <c:v>141.32000732421875</c:v>
                </c:pt>
                <c:pt idx="13460">
                  <c:v>141.47999572753906</c:v>
                </c:pt>
                <c:pt idx="13461">
                  <c:v>141.92999267578125</c:v>
                </c:pt>
                <c:pt idx="13462">
                  <c:v>141.47000122070313</c:v>
                </c:pt>
                <c:pt idx="13463">
                  <c:v>141.75</c:v>
                </c:pt>
                <c:pt idx="13464">
                  <c:v>141.41999816894531</c:v>
                </c:pt>
                <c:pt idx="13465">
                  <c:v>141.8800048828125</c:v>
                </c:pt>
                <c:pt idx="13466">
                  <c:v>141.33000183105469</c:v>
                </c:pt>
                <c:pt idx="13467">
                  <c:v>141.05000305175781</c:v>
                </c:pt>
                <c:pt idx="13468">
                  <c:v>141.80000305175781</c:v>
                </c:pt>
                <c:pt idx="13469">
                  <c:v>141.27000427246094</c:v>
                </c:pt>
                <c:pt idx="13470">
                  <c:v>141.69000244140625</c:v>
                </c:pt>
                <c:pt idx="13471">
                  <c:v>141.83000183105469</c:v>
                </c:pt>
                <c:pt idx="13472">
                  <c:v>141.71000671386719</c:v>
                </c:pt>
                <c:pt idx="13473">
                  <c:v>142.02000427246094</c:v>
                </c:pt>
                <c:pt idx="13474">
                  <c:v>141.36000061035156</c:v>
                </c:pt>
                <c:pt idx="13475">
                  <c:v>142.05999755859375</c:v>
                </c:pt>
                <c:pt idx="13476">
                  <c:v>141.41999816894531</c:v>
                </c:pt>
                <c:pt idx="13477">
                  <c:v>141.35000610351563</c:v>
                </c:pt>
                <c:pt idx="13478">
                  <c:v>141.72999572753906</c:v>
                </c:pt>
                <c:pt idx="13479">
                  <c:v>141.30999755859375</c:v>
                </c:pt>
                <c:pt idx="13480">
                  <c:v>141.53999328613281</c:v>
                </c:pt>
                <c:pt idx="13481">
                  <c:v>141.41000366210938</c:v>
                </c:pt>
                <c:pt idx="13482">
                  <c:v>141.8800048828125</c:v>
                </c:pt>
                <c:pt idx="13483">
                  <c:v>141.39999389648438</c:v>
                </c:pt>
                <c:pt idx="13484">
                  <c:v>141.55000305175781</c:v>
                </c:pt>
                <c:pt idx="13485">
                  <c:v>141.83000183105469</c:v>
                </c:pt>
                <c:pt idx="13486">
                  <c:v>141.67999267578125</c:v>
                </c:pt>
                <c:pt idx="13487">
                  <c:v>141.72000122070313</c:v>
                </c:pt>
                <c:pt idx="13488">
                  <c:v>141.5</c:v>
                </c:pt>
                <c:pt idx="13489">
                  <c:v>141.83999633789063</c:v>
                </c:pt>
                <c:pt idx="13490">
                  <c:v>141.85000610351563</c:v>
                </c:pt>
                <c:pt idx="13491">
                  <c:v>141.25999450683594</c:v>
                </c:pt>
                <c:pt idx="13492">
                  <c:v>141.75</c:v>
                </c:pt>
                <c:pt idx="13493">
                  <c:v>141.47999572753906</c:v>
                </c:pt>
                <c:pt idx="13494">
                  <c:v>141.97999572753906</c:v>
                </c:pt>
                <c:pt idx="13495">
                  <c:v>141.58999633789063</c:v>
                </c:pt>
                <c:pt idx="13496">
                  <c:v>141.80999755859375</c:v>
                </c:pt>
                <c:pt idx="13497">
                  <c:v>141.83000183105469</c:v>
                </c:pt>
                <c:pt idx="13498">
                  <c:v>141.94000244140625</c:v>
                </c:pt>
                <c:pt idx="13499">
                  <c:v>141.46000671386719</c:v>
                </c:pt>
                <c:pt idx="13500">
                  <c:v>141.52999877929688</c:v>
                </c:pt>
                <c:pt idx="13501">
                  <c:v>141.91999816894531</c:v>
                </c:pt>
                <c:pt idx="13502">
                  <c:v>141.74000549316406</c:v>
                </c:pt>
                <c:pt idx="13503">
                  <c:v>141.77999877929688</c:v>
                </c:pt>
                <c:pt idx="13504">
                  <c:v>141.61000061035156</c:v>
                </c:pt>
                <c:pt idx="13505">
                  <c:v>141.44000244140625</c:v>
                </c:pt>
                <c:pt idx="13506">
                  <c:v>141.91000366210938</c:v>
                </c:pt>
                <c:pt idx="13507">
                  <c:v>141.83999633789063</c:v>
                </c:pt>
                <c:pt idx="13508">
                  <c:v>141.41999816894531</c:v>
                </c:pt>
                <c:pt idx="13509">
                  <c:v>141.94000244140625</c:v>
                </c:pt>
                <c:pt idx="13510">
                  <c:v>141.13999938964844</c:v>
                </c:pt>
                <c:pt idx="13511">
                  <c:v>141.6199951171875</c:v>
                </c:pt>
                <c:pt idx="13512">
                  <c:v>142.00999450683594</c:v>
                </c:pt>
                <c:pt idx="13513">
                  <c:v>141.66999816894531</c:v>
                </c:pt>
                <c:pt idx="13514">
                  <c:v>141.91000366210938</c:v>
                </c:pt>
                <c:pt idx="13515">
                  <c:v>141.55000305175781</c:v>
                </c:pt>
                <c:pt idx="13516">
                  <c:v>142.1199951171875</c:v>
                </c:pt>
                <c:pt idx="13517">
                  <c:v>141.47999572753906</c:v>
                </c:pt>
                <c:pt idx="13518">
                  <c:v>141.33000183105469</c:v>
                </c:pt>
                <c:pt idx="13519">
                  <c:v>141.55000305175781</c:v>
                </c:pt>
                <c:pt idx="13520">
                  <c:v>142</c:v>
                </c:pt>
                <c:pt idx="13521">
                  <c:v>141.61000061035156</c:v>
                </c:pt>
                <c:pt idx="13522">
                  <c:v>141.94999694824219</c:v>
                </c:pt>
                <c:pt idx="13523">
                  <c:v>141.80000305175781</c:v>
                </c:pt>
                <c:pt idx="13524">
                  <c:v>141.71000671386719</c:v>
                </c:pt>
                <c:pt idx="13525">
                  <c:v>142.05999755859375</c:v>
                </c:pt>
                <c:pt idx="13526">
                  <c:v>141.94000244140625</c:v>
                </c:pt>
                <c:pt idx="13527">
                  <c:v>141.60000610351563</c:v>
                </c:pt>
                <c:pt idx="13528">
                  <c:v>141.55000305175781</c:v>
                </c:pt>
                <c:pt idx="13529">
                  <c:v>142</c:v>
                </c:pt>
                <c:pt idx="13530">
                  <c:v>141.47999572753906</c:v>
                </c:pt>
                <c:pt idx="13531">
                  <c:v>141.83999633789063</c:v>
                </c:pt>
                <c:pt idx="13532">
                  <c:v>141.64999389648438</c:v>
                </c:pt>
                <c:pt idx="13533">
                  <c:v>141.66000366210938</c:v>
                </c:pt>
                <c:pt idx="13534">
                  <c:v>141.53999328613281</c:v>
                </c:pt>
                <c:pt idx="13535">
                  <c:v>141.91000366210938</c:v>
                </c:pt>
                <c:pt idx="13536">
                  <c:v>141.50999450683594</c:v>
                </c:pt>
                <c:pt idx="13537">
                  <c:v>141.6199951171875</c:v>
                </c:pt>
                <c:pt idx="13538">
                  <c:v>141.97999572753906</c:v>
                </c:pt>
                <c:pt idx="13539">
                  <c:v>141.66999816894531</c:v>
                </c:pt>
                <c:pt idx="13540">
                  <c:v>141.89999389648438</c:v>
                </c:pt>
                <c:pt idx="13541">
                  <c:v>141.75</c:v>
                </c:pt>
                <c:pt idx="13542">
                  <c:v>141.92999267578125</c:v>
                </c:pt>
                <c:pt idx="13543">
                  <c:v>141.83000183105469</c:v>
                </c:pt>
                <c:pt idx="13544">
                  <c:v>141.88999938964844</c:v>
                </c:pt>
                <c:pt idx="13545">
                  <c:v>142.07000732421875</c:v>
                </c:pt>
                <c:pt idx="13546">
                  <c:v>141.50999450683594</c:v>
                </c:pt>
                <c:pt idx="13547">
                  <c:v>142</c:v>
                </c:pt>
                <c:pt idx="13548">
                  <c:v>142.22999572753906</c:v>
                </c:pt>
                <c:pt idx="13549">
                  <c:v>141.69000244140625</c:v>
                </c:pt>
                <c:pt idx="13550">
                  <c:v>142.10000610351563</c:v>
                </c:pt>
                <c:pt idx="13551">
                  <c:v>141.44999694824219</c:v>
                </c:pt>
                <c:pt idx="13552">
                  <c:v>141.82000732421875</c:v>
                </c:pt>
                <c:pt idx="13553">
                  <c:v>141.55999755859375</c:v>
                </c:pt>
                <c:pt idx="13554">
                  <c:v>141.91999816894531</c:v>
                </c:pt>
                <c:pt idx="13555">
                  <c:v>141.94000244140625</c:v>
                </c:pt>
                <c:pt idx="13556">
                  <c:v>141.85000610351563</c:v>
                </c:pt>
                <c:pt idx="13557">
                  <c:v>142</c:v>
                </c:pt>
                <c:pt idx="13558">
                  <c:v>141.57000732421875</c:v>
                </c:pt>
                <c:pt idx="13559">
                  <c:v>141.69000244140625</c:v>
                </c:pt>
                <c:pt idx="13560">
                  <c:v>141.96000671386719</c:v>
                </c:pt>
                <c:pt idx="13561">
                  <c:v>141.88999938964844</c:v>
                </c:pt>
                <c:pt idx="13562">
                  <c:v>142.14999389648438</c:v>
                </c:pt>
                <c:pt idx="13563">
                  <c:v>141.72000122070313</c:v>
                </c:pt>
                <c:pt idx="13564">
                  <c:v>142.1199951171875</c:v>
                </c:pt>
                <c:pt idx="13565">
                  <c:v>141.55000305175781</c:v>
                </c:pt>
                <c:pt idx="13566">
                  <c:v>141.36000061035156</c:v>
                </c:pt>
                <c:pt idx="13567">
                  <c:v>142.11000061035156</c:v>
                </c:pt>
                <c:pt idx="13568">
                  <c:v>141.58999633789063</c:v>
                </c:pt>
                <c:pt idx="13569">
                  <c:v>142.08000183105469</c:v>
                </c:pt>
                <c:pt idx="13570">
                  <c:v>141.97999572753906</c:v>
                </c:pt>
                <c:pt idx="13571">
                  <c:v>142.07000732421875</c:v>
                </c:pt>
                <c:pt idx="13572">
                  <c:v>142.22000122070313</c:v>
                </c:pt>
                <c:pt idx="13573">
                  <c:v>141.67999267578125</c:v>
                </c:pt>
                <c:pt idx="13574">
                  <c:v>142.3800048828125</c:v>
                </c:pt>
                <c:pt idx="13575">
                  <c:v>141.69000244140625</c:v>
                </c:pt>
                <c:pt idx="13576">
                  <c:v>141.74000549316406</c:v>
                </c:pt>
                <c:pt idx="13577">
                  <c:v>141.91000366210938</c:v>
                </c:pt>
                <c:pt idx="13578">
                  <c:v>141.77000427246094</c:v>
                </c:pt>
                <c:pt idx="13579">
                  <c:v>142.02999877929688</c:v>
                </c:pt>
                <c:pt idx="13580">
                  <c:v>141.49000549316406</c:v>
                </c:pt>
                <c:pt idx="13581">
                  <c:v>142.08000183105469</c:v>
                </c:pt>
                <c:pt idx="13582">
                  <c:v>141.44999694824219</c:v>
                </c:pt>
                <c:pt idx="13583">
                  <c:v>141.75999450683594</c:v>
                </c:pt>
                <c:pt idx="13584">
                  <c:v>142.35000610351563</c:v>
                </c:pt>
                <c:pt idx="13585">
                  <c:v>141.80000305175781</c:v>
                </c:pt>
                <c:pt idx="13586">
                  <c:v>142.03999328613281</c:v>
                </c:pt>
                <c:pt idx="13587">
                  <c:v>141.57000732421875</c:v>
                </c:pt>
                <c:pt idx="13588">
                  <c:v>142.16999816894531</c:v>
                </c:pt>
                <c:pt idx="13589">
                  <c:v>141.60000610351563</c:v>
                </c:pt>
                <c:pt idx="13590">
                  <c:v>141.91999816894531</c:v>
                </c:pt>
                <c:pt idx="13591">
                  <c:v>142.02999877929688</c:v>
                </c:pt>
                <c:pt idx="13592">
                  <c:v>141.69000244140625</c:v>
                </c:pt>
                <c:pt idx="13593">
                  <c:v>142.46000671386719</c:v>
                </c:pt>
                <c:pt idx="13594">
                  <c:v>142.17999267578125</c:v>
                </c:pt>
                <c:pt idx="13595">
                  <c:v>141.8699951171875</c:v>
                </c:pt>
                <c:pt idx="13596">
                  <c:v>142.02000427246094</c:v>
                </c:pt>
                <c:pt idx="13597">
                  <c:v>141.99000549316406</c:v>
                </c:pt>
                <c:pt idx="13598">
                  <c:v>142.16000366210938</c:v>
                </c:pt>
                <c:pt idx="13599">
                  <c:v>142.19999694824219</c:v>
                </c:pt>
                <c:pt idx="13600">
                  <c:v>141.77999877929688</c:v>
                </c:pt>
                <c:pt idx="13601">
                  <c:v>142.16999816894531</c:v>
                </c:pt>
                <c:pt idx="13602">
                  <c:v>141.69999694824219</c:v>
                </c:pt>
                <c:pt idx="13603">
                  <c:v>141.85000610351563</c:v>
                </c:pt>
                <c:pt idx="13604">
                  <c:v>142.14999389648438</c:v>
                </c:pt>
                <c:pt idx="13605">
                  <c:v>141.69999694824219</c:v>
                </c:pt>
                <c:pt idx="13606">
                  <c:v>142.05999755859375</c:v>
                </c:pt>
                <c:pt idx="13607">
                  <c:v>141.8699951171875</c:v>
                </c:pt>
                <c:pt idx="13608">
                  <c:v>142.13999938964844</c:v>
                </c:pt>
                <c:pt idx="13609">
                  <c:v>142.22999572753906</c:v>
                </c:pt>
                <c:pt idx="13610">
                  <c:v>141.72999572753906</c:v>
                </c:pt>
                <c:pt idx="13611">
                  <c:v>142.32000732421875</c:v>
                </c:pt>
                <c:pt idx="13612">
                  <c:v>141.69000244140625</c:v>
                </c:pt>
                <c:pt idx="13613">
                  <c:v>141.55999755859375</c:v>
                </c:pt>
                <c:pt idx="13614">
                  <c:v>142.05999755859375</c:v>
                </c:pt>
                <c:pt idx="13615">
                  <c:v>141.52000427246094</c:v>
                </c:pt>
                <c:pt idx="13616">
                  <c:v>142.07000732421875</c:v>
                </c:pt>
                <c:pt idx="13617">
                  <c:v>142.36000061035156</c:v>
                </c:pt>
                <c:pt idx="13618">
                  <c:v>142.17999267578125</c:v>
                </c:pt>
                <c:pt idx="13619">
                  <c:v>142.3800048828125</c:v>
                </c:pt>
                <c:pt idx="13620">
                  <c:v>141.94999694824219</c:v>
                </c:pt>
                <c:pt idx="13621">
                  <c:v>142.52999877929688</c:v>
                </c:pt>
                <c:pt idx="13622">
                  <c:v>142.49000549316406</c:v>
                </c:pt>
                <c:pt idx="13623">
                  <c:v>141.8699951171875</c:v>
                </c:pt>
                <c:pt idx="13624">
                  <c:v>142.47999572753906</c:v>
                </c:pt>
                <c:pt idx="13625">
                  <c:v>141.94000244140625</c:v>
                </c:pt>
                <c:pt idx="13626">
                  <c:v>142.03999328613281</c:v>
                </c:pt>
                <c:pt idx="13627">
                  <c:v>142.32000732421875</c:v>
                </c:pt>
                <c:pt idx="13628">
                  <c:v>142.17999267578125</c:v>
                </c:pt>
                <c:pt idx="13629">
                  <c:v>142.22999572753906</c:v>
                </c:pt>
                <c:pt idx="13630">
                  <c:v>142.08000183105469</c:v>
                </c:pt>
                <c:pt idx="13631">
                  <c:v>142.33999633789063</c:v>
                </c:pt>
                <c:pt idx="13632">
                  <c:v>142.33999633789063</c:v>
                </c:pt>
                <c:pt idx="13633">
                  <c:v>141.72999572753906</c:v>
                </c:pt>
                <c:pt idx="13634">
                  <c:v>142.30000305175781</c:v>
                </c:pt>
                <c:pt idx="13635">
                  <c:v>142.25999450683594</c:v>
                </c:pt>
                <c:pt idx="13636">
                  <c:v>141.8699951171875</c:v>
                </c:pt>
                <c:pt idx="13637">
                  <c:v>142.25</c:v>
                </c:pt>
                <c:pt idx="13638">
                  <c:v>141.99000549316406</c:v>
                </c:pt>
                <c:pt idx="13639">
                  <c:v>142.30000305175781</c:v>
                </c:pt>
                <c:pt idx="13640">
                  <c:v>142.1300048828125</c:v>
                </c:pt>
                <c:pt idx="13641">
                  <c:v>142.33999633789063</c:v>
                </c:pt>
                <c:pt idx="13642">
                  <c:v>142.3699951171875</c:v>
                </c:pt>
                <c:pt idx="13643">
                  <c:v>141.91999816894531</c:v>
                </c:pt>
                <c:pt idx="13644">
                  <c:v>142.30999755859375</c:v>
                </c:pt>
                <c:pt idx="13645">
                  <c:v>142.28999328613281</c:v>
                </c:pt>
                <c:pt idx="13646">
                  <c:v>141.80000305175781</c:v>
                </c:pt>
                <c:pt idx="13647">
                  <c:v>142.33999633789063</c:v>
                </c:pt>
                <c:pt idx="13648">
                  <c:v>141.8800048828125</c:v>
                </c:pt>
                <c:pt idx="13649">
                  <c:v>141.97000122070313</c:v>
                </c:pt>
                <c:pt idx="13650">
                  <c:v>142.16999816894531</c:v>
                </c:pt>
                <c:pt idx="13651">
                  <c:v>142.10000610351563</c:v>
                </c:pt>
                <c:pt idx="13652">
                  <c:v>142.46000671386719</c:v>
                </c:pt>
                <c:pt idx="13653">
                  <c:v>141.99000549316406</c:v>
                </c:pt>
                <c:pt idx="13654">
                  <c:v>142.33999633789063</c:v>
                </c:pt>
                <c:pt idx="13655">
                  <c:v>142.10000610351563</c:v>
                </c:pt>
                <c:pt idx="13656">
                  <c:v>142.05000305175781</c:v>
                </c:pt>
                <c:pt idx="13657">
                  <c:v>142.50999450683594</c:v>
                </c:pt>
                <c:pt idx="13658">
                  <c:v>141.92999267578125</c:v>
                </c:pt>
                <c:pt idx="13659">
                  <c:v>142.42999267578125</c:v>
                </c:pt>
                <c:pt idx="13660">
                  <c:v>142.66999816894531</c:v>
                </c:pt>
                <c:pt idx="13661">
                  <c:v>141.96000671386719</c:v>
                </c:pt>
                <c:pt idx="13662">
                  <c:v>142.44000244140625</c:v>
                </c:pt>
                <c:pt idx="13663">
                  <c:v>142</c:v>
                </c:pt>
                <c:pt idx="13664">
                  <c:v>142.19000244140625</c:v>
                </c:pt>
                <c:pt idx="13665">
                  <c:v>141.99000549316406</c:v>
                </c:pt>
                <c:pt idx="13666">
                  <c:v>142.30999755859375</c:v>
                </c:pt>
                <c:pt idx="13667">
                  <c:v>142.08999633789063</c:v>
                </c:pt>
                <c:pt idx="13668">
                  <c:v>141.8699951171875</c:v>
                </c:pt>
                <c:pt idx="13669">
                  <c:v>142.50999450683594</c:v>
                </c:pt>
                <c:pt idx="13670">
                  <c:v>141.89999389648438</c:v>
                </c:pt>
                <c:pt idx="13671">
                  <c:v>142.42999267578125</c:v>
                </c:pt>
                <c:pt idx="13672">
                  <c:v>142.78999328613281</c:v>
                </c:pt>
                <c:pt idx="13673">
                  <c:v>142.52000427246094</c:v>
                </c:pt>
                <c:pt idx="13674">
                  <c:v>142.49000549316406</c:v>
                </c:pt>
                <c:pt idx="13675">
                  <c:v>142.63999938964844</c:v>
                </c:pt>
                <c:pt idx="13676">
                  <c:v>142.83999633789063</c:v>
                </c:pt>
                <c:pt idx="13677">
                  <c:v>142.30000305175781</c:v>
                </c:pt>
                <c:pt idx="13678">
                  <c:v>142.66999816894531</c:v>
                </c:pt>
                <c:pt idx="13679">
                  <c:v>142.60000610351563</c:v>
                </c:pt>
                <c:pt idx="13680">
                  <c:v>142.27999877929688</c:v>
                </c:pt>
                <c:pt idx="13681">
                  <c:v>142.47000122070313</c:v>
                </c:pt>
                <c:pt idx="13682">
                  <c:v>142.19000244140625</c:v>
                </c:pt>
                <c:pt idx="13683">
                  <c:v>142.58999633789063</c:v>
                </c:pt>
                <c:pt idx="13684">
                  <c:v>141.99000549316406</c:v>
                </c:pt>
                <c:pt idx="13685">
                  <c:v>142.41000366210938</c:v>
                </c:pt>
                <c:pt idx="13686">
                  <c:v>142.32000732421875</c:v>
                </c:pt>
                <c:pt idx="13687">
                  <c:v>142.53999328613281</c:v>
                </c:pt>
                <c:pt idx="13688">
                  <c:v>142.25</c:v>
                </c:pt>
                <c:pt idx="13689">
                  <c:v>141.88999938964844</c:v>
                </c:pt>
                <c:pt idx="13690">
                  <c:v>142.16000366210938</c:v>
                </c:pt>
                <c:pt idx="13691">
                  <c:v>141.99000549316406</c:v>
                </c:pt>
                <c:pt idx="13692">
                  <c:v>142.38999938964844</c:v>
                </c:pt>
                <c:pt idx="13693">
                  <c:v>141.97999572753906</c:v>
                </c:pt>
                <c:pt idx="13694">
                  <c:v>142.52000427246094</c:v>
                </c:pt>
                <c:pt idx="13695">
                  <c:v>142.69999694824219</c:v>
                </c:pt>
                <c:pt idx="13696">
                  <c:v>142.16999816894531</c:v>
                </c:pt>
                <c:pt idx="13697">
                  <c:v>142.72999572753906</c:v>
                </c:pt>
                <c:pt idx="13698">
                  <c:v>142.33999633789063</c:v>
                </c:pt>
                <c:pt idx="13699">
                  <c:v>142.60000610351563</c:v>
                </c:pt>
                <c:pt idx="13700">
                  <c:v>142.22000122070313</c:v>
                </c:pt>
                <c:pt idx="13701">
                  <c:v>142.8800048828125</c:v>
                </c:pt>
                <c:pt idx="13702">
                  <c:v>142.32000732421875</c:v>
                </c:pt>
                <c:pt idx="13703">
                  <c:v>142.08000183105469</c:v>
                </c:pt>
                <c:pt idx="13704">
                  <c:v>142.47999572753906</c:v>
                </c:pt>
                <c:pt idx="13705">
                  <c:v>142.39999389648438</c:v>
                </c:pt>
                <c:pt idx="13706">
                  <c:v>142.58999633789063</c:v>
                </c:pt>
                <c:pt idx="13707">
                  <c:v>142.19999694824219</c:v>
                </c:pt>
                <c:pt idx="13708">
                  <c:v>142.50999450683594</c:v>
                </c:pt>
                <c:pt idx="13709">
                  <c:v>142.14999389648438</c:v>
                </c:pt>
                <c:pt idx="13710">
                  <c:v>142.52000427246094</c:v>
                </c:pt>
                <c:pt idx="13711">
                  <c:v>141.91000366210938</c:v>
                </c:pt>
                <c:pt idx="13712">
                  <c:v>142.22999572753906</c:v>
                </c:pt>
                <c:pt idx="13713">
                  <c:v>142.58000183105469</c:v>
                </c:pt>
                <c:pt idx="13714">
                  <c:v>142.36000061035156</c:v>
                </c:pt>
                <c:pt idx="13715">
                  <c:v>142.52000427246094</c:v>
                </c:pt>
                <c:pt idx="13716">
                  <c:v>142.16999816894531</c:v>
                </c:pt>
                <c:pt idx="13717">
                  <c:v>142.80999755859375</c:v>
                </c:pt>
                <c:pt idx="13718">
                  <c:v>142.61000061035156</c:v>
                </c:pt>
                <c:pt idx="13719">
                  <c:v>142.07000732421875</c:v>
                </c:pt>
                <c:pt idx="13720">
                  <c:v>142.58999633789063</c:v>
                </c:pt>
                <c:pt idx="13721">
                  <c:v>142.19999694824219</c:v>
                </c:pt>
                <c:pt idx="13722">
                  <c:v>142.67999267578125</c:v>
                </c:pt>
                <c:pt idx="13723">
                  <c:v>142.25999450683594</c:v>
                </c:pt>
                <c:pt idx="13724">
                  <c:v>142.60000610351563</c:v>
                </c:pt>
                <c:pt idx="13725">
                  <c:v>142.78999328613281</c:v>
                </c:pt>
                <c:pt idx="13726">
                  <c:v>142.03999328613281</c:v>
                </c:pt>
                <c:pt idx="13727">
                  <c:v>142.64999389648438</c:v>
                </c:pt>
                <c:pt idx="13728">
                  <c:v>142.1199951171875</c:v>
                </c:pt>
                <c:pt idx="13729">
                  <c:v>142.22999572753906</c:v>
                </c:pt>
                <c:pt idx="13730">
                  <c:v>142.28999328613281</c:v>
                </c:pt>
                <c:pt idx="13731">
                  <c:v>142.57000732421875</c:v>
                </c:pt>
                <c:pt idx="13732">
                  <c:v>142.66999816894531</c:v>
                </c:pt>
                <c:pt idx="13733">
                  <c:v>142.16000366210938</c:v>
                </c:pt>
                <c:pt idx="13734">
                  <c:v>142.69000244140625</c:v>
                </c:pt>
                <c:pt idx="13735">
                  <c:v>142.41999816894531</c:v>
                </c:pt>
                <c:pt idx="13736">
                  <c:v>142.5</c:v>
                </c:pt>
                <c:pt idx="13737">
                  <c:v>142.50999450683594</c:v>
                </c:pt>
                <c:pt idx="13738">
                  <c:v>142.50999450683594</c:v>
                </c:pt>
                <c:pt idx="13739">
                  <c:v>142.38999938964844</c:v>
                </c:pt>
                <c:pt idx="13740">
                  <c:v>142.16999816894531</c:v>
                </c:pt>
                <c:pt idx="13741">
                  <c:v>142.78999328613281</c:v>
                </c:pt>
                <c:pt idx="13742">
                  <c:v>141.97000122070313</c:v>
                </c:pt>
                <c:pt idx="13743">
                  <c:v>142.55999755859375</c:v>
                </c:pt>
                <c:pt idx="13744">
                  <c:v>142.39999389648438</c:v>
                </c:pt>
                <c:pt idx="13745">
                  <c:v>142.28999328613281</c:v>
                </c:pt>
                <c:pt idx="13746">
                  <c:v>142.69999694824219</c:v>
                </c:pt>
                <c:pt idx="13747">
                  <c:v>142.25999450683594</c:v>
                </c:pt>
                <c:pt idx="13748">
                  <c:v>142.64999389648438</c:v>
                </c:pt>
                <c:pt idx="13749">
                  <c:v>142.30000305175781</c:v>
                </c:pt>
                <c:pt idx="13750">
                  <c:v>142.28999328613281</c:v>
                </c:pt>
                <c:pt idx="13751">
                  <c:v>142.61000061035156</c:v>
                </c:pt>
                <c:pt idx="13752">
                  <c:v>142.08999633789063</c:v>
                </c:pt>
                <c:pt idx="13753">
                  <c:v>142.50999450683594</c:v>
                </c:pt>
                <c:pt idx="13754">
                  <c:v>142.60000610351563</c:v>
                </c:pt>
                <c:pt idx="13755">
                  <c:v>142.63999938964844</c:v>
                </c:pt>
                <c:pt idx="13756">
                  <c:v>142.38999938964844</c:v>
                </c:pt>
                <c:pt idx="13757">
                  <c:v>142.22000122070313</c:v>
                </c:pt>
                <c:pt idx="13758">
                  <c:v>142.91000366210938</c:v>
                </c:pt>
                <c:pt idx="13759">
                  <c:v>142.22000122070313</c:v>
                </c:pt>
                <c:pt idx="13760">
                  <c:v>142.16999816894531</c:v>
                </c:pt>
                <c:pt idx="13761">
                  <c:v>142.3800048828125</c:v>
                </c:pt>
                <c:pt idx="13762">
                  <c:v>142.13999938964844</c:v>
                </c:pt>
                <c:pt idx="13763">
                  <c:v>142.41000366210938</c:v>
                </c:pt>
                <c:pt idx="13764">
                  <c:v>142.17999267578125</c:v>
                </c:pt>
                <c:pt idx="13765">
                  <c:v>142.57000732421875</c:v>
                </c:pt>
                <c:pt idx="13766">
                  <c:v>142.25999450683594</c:v>
                </c:pt>
                <c:pt idx="13767">
                  <c:v>142.66999816894531</c:v>
                </c:pt>
                <c:pt idx="13768">
                  <c:v>142.25999450683594</c:v>
                </c:pt>
                <c:pt idx="13769">
                  <c:v>142.30000305175781</c:v>
                </c:pt>
                <c:pt idx="13770">
                  <c:v>143.08000183105469</c:v>
                </c:pt>
                <c:pt idx="13771">
                  <c:v>142.41999816894531</c:v>
                </c:pt>
                <c:pt idx="13772">
                  <c:v>142.42999267578125</c:v>
                </c:pt>
                <c:pt idx="13773">
                  <c:v>142.60000610351563</c:v>
                </c:pt>
                <c:pt idx="13774">
                  <c:v>142.66000366210938</c:v>
                </c:pt>
                <c:pt idx="13775">
                  <c:v>142.88999938964844</c:v>
                </c:pt>
                <c:pt idx="13776">
                  <c:v>142.44999694824219</c:v>
                </c:pt>
                <c:pt idx="13777">
                  <c:v>142.97000122070313</c:v>
                </c:pt>
                <c:pt idx="13778">
                  <c:v>142.97999572753906</c:v>
                </c:pt>
                <c:pt idx="13779">
                  <c:v>142.58999633789063</c:v>
                </c:pt>
                <c:pt idx="13780">
                  <c:v>142.97000122070313</c:v>
                </c:pt>
                <c:pt idx="13781">
                  <c:v>142.77999877929688</c:v>
                </c:pt>
                <c:pt idx="13782">
                  <c:v>142.63999938964844</c:v>
                </c:pt>
                <c:pt idx="13783">
                  <c:v>142.69000244140625</c:v>
                </c:pt>
                <c:pt idx="13784">
                  <c:v>142.49000549316406</c:v>
                </c:pt>
                <c:pt idx="13785">
                  <c:v>142.85000610351563</c:v>
                </c:pt>
                <c:pt idx="13786">
                  <c:v>142.36000061035156</c:v>
                </c:pt>
                <c:pt idx="13787">
                  <c:v>142.44999694824219</c:v>
                </c:pt>
                <c:pt idx="13788">
                  <c:v>142.82000732421875</c:v>
                </c:pt>
                <c:pt idx="13789">
                  <c:v>142.44999694824219</c:v>
                </c:pt>
                <c:pt idx="13790">
                  <c:v>142.52000427246094</c:v>
                </c:pt>
                <c:pt idx="13791">
                  <c:v>142.77000427246094</c:v>
                </c:pt>
                <c:pt idx="13792">
                  <c:v>142.69000244140625</c:v>
                </c:pt>
                <c:pt idx="13793">
                  <c:v>142.8699951171875</c:v>
                </c:pt>
                <c:pt idx="13794">
                  <c:v>142.53999328613281</c:v>
                </c:pt>
                <c:pt idx="13795">
                  <c:v>142.71000671386719</c:v>
                </c:pt>
                <c:pt idx="13796">
                  <c:v>142.91000366210938</c:v>
                </c:pt>
                <c:pt idx="13797">
                  <c:v>142.47000122070313</c:v>
                </c:pt>
                <c:pt idx="13798">
                  <c:v>142.89999389648438</c:v>
                </c:pt>
                <c:pt idx="13799">
                  <c:v>142.35000610351563</c:v>
                </c:pt>
                <c:pt idx="13800">
                  <c:v>142.55000305175781</c:v>
                </c:pt>
                <c:pt idx="13801">
                  <c:v>143.05000305175781</c:v>
                </c:pt>
                <c:pt idx="13802">
                  <c:v>142.58000183105469</c:v>
                </c:pt>
                <c:pt idx="13803">
                  <c:v>142.83000183105469</c:v>
                </c:pt>
                <c:pt idx="13804">
                  <c:v>142.41000366210938</c:v>
                </c:pt>
                <c:pt idx="13805">
                  <c:v>142.72999572753906</c:v>
                </c:pt>
                <c:pt idx="13806">
                  <c:v>142.72999572753906</c:v>
                </c:pt>
                <c:pt idx="13807">
                  <c:v>142.16999816894531</c:v>
                </c:pt>
                <c:pt idx="13808">
                  <c:v>142.71000671386719</c:v>
                </c:pt>
                <c:pt idx="13809">
                  <c:v>142.08000183105469</c:v>
                </c:pt>
                <c:pt idx="13810">
                  <c:v>142.82000732421875</c:v>
                </c:pt>
                <c:pt idx="13811">
                  <c:v>142.89999389648438</c:v>
                </c:pt>
                <c:pt idx="13812">
                  <c:v>142.47000122070313</c:v>
                </c:pt>
                <c:pt idx="13813">
                  <c:v>142.83000183105469</c:v>
                </c:pt>
                <c:pt idx="13814">
                  <c:v>142.3699951171875</c:v>
                </c:pt>
                <c:pt idx="13815">
                  <c:v>142.92999267578125</c:v>
                </c:pt>
                <c:pt idx="13816">
                  <c:v>142.33999633789063</c:v>
                </c:pt>
                <c:pt idx="13817">
                  <c:v>142.91000366210938</c:v>
                </c:pt>
                <c:pt idx="13818">
                  <c:v>142.69999694824219</c:v>
                </c:pt>
                <c:pt idx="13819">
                  <c:v>142.35000610351563</c:v>
                </c:pt>
                <c:pt idx="13820">
                  <c:v>142.75</c:v>
                </c:pt>
                <c:pt idx="13821">
                  <c:v>142.69999694824219</c:v>
                </c:pt>
                <c:pt idx="13822">
                  <c:v>142.80000305175781</c:v>
                </c:pt>
                <c:pt idx="13823">
                  <c:v>142.64999389648438</c:v>
                </c:pt>
                <c:pt idx="13824">
                  <c:v>142.77000427246094</c:v>
                </c:pt>
                <c:pt idx="13825">
                  <c:v>142.83999633789063</c:v>
                </c:pt>
                <c:pt idx="13826">
                  <c:v>142.47999572753906</c:v>
                </c:pt>
                <c:pt idx="13827">
                  <c:v>142.92999267578125</c:v>
                </c:pt>
                <c:pt idx="13828">
                  <c:v>142.66000366210938</c:v>
                </c:pt>
                <c:pt idx="13829">
                  <c:v>142.47999572753906</c:v>
                </c:pt>
                <c:pt idx="13830">
                  <c:v>142.66999816894531</c:v>
                </c:pt>
                <c:pt idx="13831">
                  <c:v>142.8800048828125</c:v>
                </c:pt>
                <c:pt idx="13832">
                  <c:v>143.07000732421875</c:v>
                </c:pt>
                <c:pt idx="13833">
                  <c:v>142.72000122070313</c:v>
                </c:pt>
                <c:pt idx="13834">
                  <c:v>142.8800048828125</c:v>
                </c:pt>
                <c:pt idx="13835">
                  <c:v>142.61000061035156</c:v>
                </c:pt>
                <c:pt idx="13836">
                  <c:v>142.50999450683594</c:v>
                </c:pt>
                <c:pt idx="13837">
                  <c:v>142.66000366210938</c:v>
                </c:pt>
                <c:pt idx="13838">
                  <c:v>142.30999755859375</c:v>
                </c:pt>
                <c:pt idx="13839">
                  <c:v>142.72999572753906</c:v>
                </c:pt>
                <c:pt idx="13840">
                  <c:v>142.77999877929688</c:v>
                </c:pt>
                <c:pt idx="13841">
                  <c:v>142.66999816894531</c:v>
                </c:pt>
                <c:pt idx="13842">
                  <c:v>142.75</c:v>
                </c:pt>
                <c:pt idx="13843">
                  <c:v>142.39999389648438</c:v>
                </c:pt>
                <c:pt idx="13844">
                  <c:v>143.14999389648438</c:v>
                </c:pt>
                <c:pt idx="13845">
                  <c:v>142.47999572753906</c:v>
                </c:pt>
                <c:pt idx="13846">
                  <c:v>143.35000610351563</c:v>
                </c:pt>
                <c:pt idx="13847">
                  <c:v>142.88999938964844</c:v>
                </c:pt>
                <c:pt idx="13848">
                  <c:v>142.60000610351563</c:v>
                </c:pt>
                <c:pt idx="13849">
                  <c:v>142.83000183105469</c:v>
                </c:pt>
                <c:pt idx="13850">
                  <c:v>142.57000732421875</c:v>
                </c:pt>
                <c:pt idx="13851">
                  <c:v>143.02000427246094</c:v>
                </c:pt>
                <c:pt idx="13852">
                  <c:v>142.47000122070313</c:v>
                </c:pt>
                <c:pt idx="13853">
                  <c:v>142.63999938964844</c:v>
                </c:pt>
                <c:pt idx="13854">
                  <c:v>143.22999572753906</c:v>
                </c:pt>
                <c:pt idx="13855">
                  <c:v>142.58000183105469</c:v>
                </c:pt>
                <c:pt idx="13856">
                  <c:v>142.69000244140625</c:v>
                </c:pt>
                <c:pt idx="13857">
                  <c:v>142.6300048828125</c:v>
                </c:pt>
                <c:pt idx="13858">
                  <c:v>142.75</c:v>
                </c:pt>
                <c:pt idx="13859">
                  <c:v>142.96000671386719</c:v>
                </c:pt>
                <c:pt idx="13860">
                  <c:v>142.22000122070313</c:v>
                </c:pt>
                <c:pt idx="13861">
                  <c:v>142.83000183105469</c:v>
                </c:pt>
                <c:pt idx="13862">
                  <c:v>143.13999938964844</c:v>
                </c:pt>
                <c:pt idx="13863">
                  <c:v>142.58000183105469</c:v>
                </c:pt>
                <c:pt idx="13864">
                  <c:v>142.92999267578125</c:v>
                </c:pt>
                <c:pt idx="13865">
                  <c:v>142.66000366210938</c:v>
                </c:pt>
                <c:pt idx="13866">
                  <c:v>142.8800048828125</c:v>
                </c:pt>
                <c:pt idx="13867">
                  <c:v>142.72999572753906</c:v>
                </c:pt>
                <c:pt idx="13868">
                  <c:v>142.86000061035156</c:v>
                </c:pt>
                <c:pt idx="13869">
                  <c:v>143.03999328613281</c:v>
                </c:pt>
                <c:pt idx="13870">
                  <c:v>142.47999572753906</c:v>
                </c:pt>
                <c:pt idx="13871">
                  <c:v>143.05000305175781</c:v>
                </c:pt>
                <c:pt idx="13872">
                  <c:v>143.22000122070313</c:v>
                </c:pt>
                <c:pt idx="13873">
                  <c:v>142.66000366210938</c:v>
                </c:pt>
                <c:pt idx="13874">
                  <c:v>143.05999755859375</c:v>
                </c:pt>
                <c:pt idx="13875">
                  <c:v>142.72999572753906</c:v>
                </c:pt>
                <c:pt idx="13876">
                  <c:v>143.13999938964844</c:v>
                </c:pt>
                <c:pt idx="13877">
                  <c:v>143.44000244140625</c:v>
                </c:pt>
                <c:pt idx="13878">
                  <c:v>142.80000305175781</c:v>
                </c:pt>
                <c:pt idx="13879">
                  <c:v>143.1199951171875</c:v>
                </c:pt>
                <c:pt idx="13880">
                  <c:v>142.64999389648438</c:v>
                </c:pt>
                <c:pt idx="13881">
                  <c:v>143.00999450683594</c:v>
                </c:pt>
                <c:pt idx="13882">
                  <c:v>142.88999938964844</c:v>
                </c:pt>
                <c:pt idx="13883">
                  <c:v>142.83000183105469</c:v>
                </c:pt>
                <c:pt idx="13884">
                  <c:v>143.1199951171875</c:v>
                </c:pt>
                <c:pt idx="13885">
                  <c:v>142.66999816894531</c:v>
                </c:pt>
                <c:pt idx="13886">
                  <c:v>143.13999938964844</c:v>
                </c:pt>
                <c:pt idx="13887">
                  <c:v>143.08999633789063</c:v>
                </c:pt>
                <c:pt idx="13888">
                  <c:v>142.77000427246094</c:v>
                </c:pt>
                <c:pt idx="13889">
                  <c:v>143.05000305175781</c:v>
                </c:pt>
                <c:pt idx="13890">
                  <c:v>142.89999389648438</c:v>
                </c:pt>
                <c:pt idx="13891">
                  <c:v>142.96000671386719</c:v>
                </c:pt>
                <c:pt idx="13892">
                  <c:v>142.91999816894531</c:v>
                </c:pt>
                <c:pt idx="13893">
                  <c:v>143.17999267578125</c:v>
                </c:pt>
                <c:pt idx="13894">
                  <c:v>143.30999755859375</c:v>
                </c:pt>
                <c:pt idx="13895">
                  <c:v>142.77999877929688</c:v>
                </c:pt>
                <c:pt idx="13896">
                  <c:v>143.61000061035156</c:v>
                </c:pt>
                <c:pt idx="13897">
                  <c:v>142.97999572753906</c:v>
                </c:pt>
                <c:pt idx="13898">
                  <c:v>143.02000427246094</c:v>
                </c:pt>
                <c:pt idx="13899">
                  <c:v>143.19000244140625</c:v>
                </c:pt>
                <c:pt idx="13900">
                  <c:v>142.82000732421875</c:v>
                </c:pt>
                <c:pt idx="13901">
                  <c:v>143.1199951171875</c:v>
                </c:pt>
                <c:pt idx="13902">
                  <c:v>143.02000427246094</c:v>
                </c:pt>
                <c:pt idx="13903">
                  <c:v>143.19999694824219</c:v>
                </c:pt>
                <c:pt idx="13904">
                  <c:v>142.91000366210938</c:v>
                </c:pt>
                <c:pt idx="13905">
                  <c:v>142.69999694824219</c:v>
                </c:pt>
                <c:pt idx="13906">
                  <c:v>143.30000305175781</c:v>
                </c:pt>
                <c:pt idx="13907">
                  <c:v>142.82000732421875</c:v>
                </c:pt>
                <c:pt idx="13908">
                  <c:v>142.61000061035156</c:v>
                </c:pt>
                <c:pt idx="13909">
                  <c:v>143.08000183105469</c:v>
                </c:pt>
                <c:pt idx="13910">
                  <c:v>142.72000122070313</c:v>
                </c:pt>
                <c:pt idx="13911">
                  <c:v>143.17999267578125</c:v>
                </c:pt>
                <c:pt idx="13912">
                  <c:v>142.97000122070313</c:v>
                </c:pt>
                <c:pt idx="13913">
                  <c:v>143.27000427246094</c:v>
                </c:pt>
                <c:pt idx="13914">
                  <c:v>142.89999389648438</c:v>
                </c:pt>
                <c:pt idx="13915">
                  <c:v>142.82000732421875</c:v>
                </c:pt>
                <c:pt idx="13916">
                  <c:v>143.52999877929688</c:v>
                </c:pt>
                <c:pt idx="13917">
                  <c:v>142.75</c:v>
                </c:pt>
                <c:pt idx="13918">
                  <c:v>142.75</c:v>
                </c:pt>
                <c:pt idx="13919">
                  <c:v>143.00999450683594</c:v>
                </c:pt>
                <c:pt idx="13920">
                  <c:v>142.97999572753906</c:v>
                </c:pt>
                <c:pt idx="13921">
                  <c:v>142.8699951171875</c:v>
                </c:pt>
                <c:pt idx="13922">
                  <c:v>142.64999389648438</c:v>
                </c:pt>
                <c:pt idx="13923">
                  <c:v>143.14999389648438</c:v>
                </c:pt>
                <c:pt idx="13924">
                  <c:v>142.71000671386719</c:v>
                </c:pt>
                <c:pt idx="13925">
                  <c:v>143.30000305175781</c:v>
                </c:pt>
                <c:pt idx="13926">
                  <c:v>143.08000183105469</c:v>
                </c:pt>
                <c:pt idx="13927">
                  <c:v>143</c:v>
                </c:pt>
                <c:pt idx="13928">
                  <c:v>143.02000427246094</c:v>
                </c:pt>
                <c:pt idx="13929">
                  <c:v>142.77999877929688</c:v>
                </c:pt>
                <c:pt idx="13930">
                  <c:v>143.24000549316406</c:v>
                </c:pt>
                <c:pt idx="13931">
                  <c:v>142.74000549316406</c:v>
                </c:pt>
                <c:pt idx="13932">
                  <c:v>143.16999816894531</c:v>
                </c:pt>
                <c:pt idx="13933">
                  <c:v>142.66000366210938</c:v>
                </c:pt>
                <c:pt idx="13934">
                  <c:v>142.88999938964844</c:v>
                </c:pt>
                <c:pt idx="13935">
                  <c:v>143.05000305175781</c:v>
                </c:pt>
                <c:pt idx="13936">
                  <c:v>143.1300048828125</c:v>
                </c:pt>
                <c:pt idx="13937">
                  <c:v>143.30000305175781</c:v>
                </c:pt>
                <c:pt idx="13938">
                  <c:v>142.89999389648438</c:v>
                </c:pt>
                <c:pt idx="13939">
                  <c:v>143.63999938964844</c:v>
                </c:pt>
                <c:pt idx="13940">
                  <c:v>142.99000549316406</c:v>
                </c:pt>
                <c:pt idx="13941">
                  <c:v>142.92999267578125</c:v>
                </c:pt>
                <c:pt idx="13942">
                  <c:v>143.10000610351563</c:v>
                </c:pt>
                <c:pt idx="13943">
                  <c:v>143.05999755859375</c:v>
                </c:pt>
                <c:pt idx="13944">
                  <c:v>143.41000366210938</c:v>
                </c:pt>
                <c:pt idx="13945">
                  <c:v>142.94999694824219</c:v>
                </c:pt>
                <c:pt idx="13946">
                  <c:v>143.3699951171875</c:v>
                </c:pt>
                <c:pt idx="13947">
                  <c:v>142.74000549316406</c:v>
                </c:pt>
                <c:pt idx="13948">
                  <c:v>143.19000244140625</c:v>
                </c:pt>
                <c:pt idx="13949">
                  <c:v>143.6300048828125</c:v>
                </c:pt>
                <c:pt idx="13950">
                  <c:v>143.38999938964844</c:v>
                </c:pt>
                <c:pt idx="13951">
                  <c:v>143.64999389648438</c:v>
                </c:pt>
                <c:pt idx="13952">
                  <c:v>143.14999389648438</c:v>
                </c:pt>
                <c:pt idx="13953">
                  <c:v>143.83999633789063</c:v>
                </c:pt>
                <c:pt idx="13954">
                  <c:v>143.50999450683594</c:v>
                </c:pt>
                <c:pt idx="13955">
                  <c:v>143.13999938964844</c:v>
                </c:pt>
                <c:pt idx="13956">
                  <c:v>143.41999816894531</c:v>
                </c:pt>
                <c:pt idx="13957">
                  <c:v>143.17999267578125</c:v>
                </c:pt>
                <c:pt idx="13958">
                  <c:v>143.50999450683594</c:v>
                </c:pt>
                <c:pt idx="13959">
                  <c:v>143.41999816894531</c:v>
                </c:pt>
                <c:pt idx="13960">
                  <c:v>143.00999450683594</c:v>
                </c:pt>
                <c:pt idx="13961">
                  <c:v>142.96000671386719</c:v>
                </c:pt>
                <c:pt idx="13962">
                  <c:v>143.47000122070313</c:v>
                </c:pt>
                <c:pt idx="13963">
                  <c:v>142.97000122070313</c:v>
                </c:pt>
                <c:pt idx="13964">
                  <c:v>143.69000244140625</c:v>
                </c:pt>
                <c:pt idx="13965">
                  <c:v>143.05999755859375</c:v>
                </c:pt>
                <c:pt idx="13966">
                  <c:v>143.41999816894531</c:v>
                </c:pt>
                <c:pt idx="13967">
                  <c:v>143.03999328613281</c:v>
                </c:pt>
                <c:pt idx="13968">
                  <c:v>143.6199951171875</c:v>
                </c:pt>
                <c:pt idx="13969">
                  <c:v>143</c:v>
                </c:pt>
                <c:pt idx="13970">
                  <c:v>142.89999389648438</c:v>
                </c:pt>
                <c:pt idx="13971">
                  <c:v>143.36000061035156</c:v>
                </c:pt>
                <c:pt idx="13972">
                  <c:v>143.08999633789063</c:v>
                </c:pt>
                <c:pt idx="13973">
                  <c:v>143.47000122070313</c:v>
                </c:pt>
                <c:pt idx="13974">
                  <c:v>143.14999389648438</c:v>
                </c:pt>
                <c:pt idx="13975">
                  <c:v>143.58000183105469</c:v>
                </c:pt>
                <c:pt idx="13976">
                  <c:v>142.97000122070313</c:v>
                </c:pt>
                <c:pt idx="13977">
                  <c:v>143.25999450683594</c:v>
                </c:pt>
                <c:pt idx="13978">
                  <c:v>143.89999389648438</c:v>
                </c:pt>
                <c:pt idx="13979">
                  <c:v>143.50999450683594</c:v>
                </c:pt>
                <c:pt idx="13980">
                  <c:v>143.50999450683594</c:v>
                </c:pt>
                <c:pt idx="13981">
                  <c:v>143.24000549316406</c:v>
                </c:pt>
                <c:pt idx="13982">
                  <c:v>143.75</c:v>
                </c:pt>
                <c:pt idx="13983">
                  <c:v>143.72999572753906</c:v>
                </c:pt>
                <c:pt idx="13984">
                  <c:v>142.97999572753906</c:v>
                </c:pt>
                <c:pt idx="13985">
                  <c:v>143.61000061035156</c:v>
                </c:pt>
                <c:pt idx="13986">
                  <c:v>143.67999267578125</c:v>
                </c:pt>
                <c:pt idx="13987">
                  <c:v>143.47999572753906</c:v>
                </c:pt>
                <c:pt idx="13988">
                  <c:v>143.33999633789063</c:v>
                </c:pt>
                <c:pt idx="13989">
                  <c:v>143.46000671386719</c:v>
                </c:pt>
                <c:pt idx="13990">
                  <c:v>143.75999450683594</c:v>
                </c:pt>
                <c:pt idx="13991">
                  <c:v>143.17999267578125</c:v>
                </c:pt>
                <c:pt idx="13992">
                  <c:v>143.80999755859375</c:v>
                </c:pt>
                <c:pt idx="13993">
                  <c:v>143.64999389648438</c:v>
                </c:pt>
                <c:pt idx="13994">
                  <c:v>143.05999755859375</c:v>
                </c:pt>
                <c:pt idx="13995">
                  <c:v>143.67999267578125</c:v>
                </c:pt>
                <c:pt idx="13996">
                  <c:v>143.67999267578125</c:v>
                </c:pt>
                <c:pt idx="13997">
                  <c:v>143.58999633789063</c:v>
                </c:pt>
                <c:pt idx="13998">
                  <c:v>143.47999572753906</c:v>
                </c:pt>
                <c:pt idx="13999">
                  <c:v>143.57000732421875</c:v>
                </c:pt>
                <c:pt idx="14000">
                  <c:v>143.66999816894531</c:v>
                </c:pt>
                <c:pt idx="14001">
                  <c:v>143.25</c:v>
                </c:pt>
                <c:pt idx="14002">
                  <c:v>143.71000671386719</c:v>
                </c:pt>
                <c:pt idx="14003">
                  <c:v>143.80000305175781</c:v>
                </c:pt>
                <c:pt idx="14004">
                  <c:v>143.3800048828125</c:v>
                </c:pt>
                <c:pt idx="14005">
                  <c:v>143.77999877929688</c:v>
                </c:pt>
                <c:pt idx="14006">
                  <c:v>143.38999938964844</c:v>
                </c:pt>
                <c:pt idx="14007">
                  <c:v>143.55000305175781</c:v>
                </c:pt>
                <c:pt idx="14008">
                  <c:v>143.69000244140625</c:v>
                </c:pt>
                <c:pt idx="14009">
                  <c:v>143.21000671386719</c:v>
                </c:pt>
                <c:pt idx="14010">
                  <c:v>143.75</c:v>
                </c:pt>
                <c:pt idx="14011">
                  <c:v>143.58000183105469</c:v>
                </c:pt>
                <c:pt idx="14012">
                  <c:v>143.80000305175781</c:v>
                </c:pt>
                <c:pt idx="14013">
                  <c:v>143.8699951171875</c:v>
                </c:pt>
                <c:pt idx="14014">
                  <c:v>143.33000183105469</c:v>
                </c:pt>
                <c:pt idx="14015">
                  <c:v>143.97999572753906</c:v>
                </c:pt>
                <c:pt idx="14016">
                  <c:v>143.44000244140625</c:v>
                </c:pt>
                <c:pt idx="14017">
                  <c:v>143.33000183105469</c:v>
                </c:pt>
                <c:pt idx="14018">
                  <c:v>143.80000305175781</c:v>
                </c:pt>
                <c:pt idx="14019">
                  <c:v>143.16000366210938</c:v>
                </c:pt>
                <c:pt idx="14020">
                  <c:v>143.53999328613281</c:v>
                </c:pt>
                <c:pt idx="14021">
                  <c:v>143.94000244140625</c:v>
                </c:pt>
                <c:pt idx="14022">
                  <c:v>143.58000183105469</c:v>
                </c:pt>
                <c:pt idx="14023">
                  <c:v>143.66999816894531</c:v>
                </c:pt>
                <c:pt idx="14024">
                  <c:v>143.52999877929688</c:v>
                </c:pt>
                <c:pt idx="14025">
                  <c:v>143.75999450683594</c:v>
                </c:pt>
                <c:pt idx="14026">
                  <c:v>143.8800048828125</c:v>
                </c:pt>
                <c:pt idx="14027">
                  <c:v>143.30999755859375</c:v>
                </c:pt>
                <c:pt idx="14028">
                  <c:v>143.77000427246094</c:v>
                </c:pt>
                <c:pt idx="14029">
                  <c:v>144.02000427246094</c:v>
                </c:pt>
                <c:pt idx="14030">
                  <c:v>143.46000671386719</c:v>
                </c:pt>
                <c:pt idx="14031">
                  <c:v>144.13999938964844</c:v>
                </c:pt>
                <c:pt idx="14032">
                  <c:v>143.44000244140625</c:v>
                </c:pt>
                <c:pt idx="14033">
                  <c:v>143.46000671386719</c:v>
                </c:pt>
                <c:pt idx="14034">
                  <c:v>143.67999267578125</c:v>
                </c:pt>
                <c:pt idx="14035">
                  <c:v>143.55000305175781</c:v>
                </c:pt>
                <c:pt idx="14036">
                  <c:v>143.86000061035156</c:v>
                </c:pt>
                <c:pt idx="14037">
                  <c:v>143.44000244140625</c:v>
                </c:pt>
                <c:pt idx="14038">
                  <c:v>143.91000366210938</c:v>
                </c:pt>
                <c:pt idx="14039">
                  <c:v>143.53999328613281</c:v>
                </c:pt>
                <c:pt idx="14040">
                  <c:v>143.36000061035156</c:v>
                </c:pt>
                <c:pt idx="14041">
                  <c:v>144.11000061035156</c:v>
                </c:pt>
                <c:pt idx="14042">
                  <c:v>143.30999755859375</c:v>
                </c:pt>
                <c:pt idx="14043">
                  <c:v>143.13999938964844</c:v>
                </c:pt>
                <c:pt idx="14044">
                  <c:v>143.66000366210938</c:v>
                </c:pt>
                <c:pt idx="14045">
                  <c:v>143.25</c:v>
                </c:pt>
                <c:pt idx="14046">
                  <c:v>143.63999938964844</c:v>
                </c:pt>
                <c:pt idx="14047">
                  <c:v>143.41999816894531</c:v>
                </c:pt>
                <c:pt idx="14048">
                  <c:v>143.77000427246094</c:v>
                </c:pt>
                <c:pt idx="14049">
                  <c:v>143.61000061035156</c:v>
                </c:pt>
                <c:pt idx="14050">
                  <c:v>143.55000305175781</c:v>
                </c:pt>
                <c:pt idx="14051">
                  <c:v>144.02999877929688</c:v>
                </c:pt>
                <c:pt idx="14052">
                  <c:v>143.53999328613281</c:v>
                </c:pt>
                <c:pt idx="14053">
                  <c:v>144.03999328613281</c:v>
                </c:pt>
                <c:pt idx="14054">
                  <c:v>144.08000183105469</c:v>
                </c:pt>
                <c:pt idx="14055">
                  <c:v>143.71000671386719</c:v>
                </c:pt>
                <c:pt idx="14056">
                  <c:v>143.88999938964844</c:v>
                </c:pt>
                <c:pt idx="14057">
                  <c:v>144.00999450683594</c:v>
                </c:pt>
                <c:pt idx="14058">
                  <c:v>143.46000671386719</c:v>
                </c:pt>
                <c:pt idx="14059">
                  <c:v>144.00999450683594</c:v>
                </c:pt>
                <c:pt idx="14060">
                  <c:v>144.25999450683594</c:v>
                </c:pt>
                <c:pt idx="14061">
                  <c:v>143.6300048828125</c:v>
                </c:pt>
                <c:pt idx="14062">
                  <c:v>144.11000061035156</c:v>
                </c:pt>
                <c:pt idx="14063">
                  <c:v>143.57000732421875</c:v>
                </c:pt>
                <c:pt idx="14064">
                  <c:v>143.6300048828125</c:v>
                </c:pt>
                <c:pt idx="14065">
                  <c:v>143.61000061035156</c:v>
                </c:pt>
                <c:pt idx="14066">
                  <c:v>143.71000671386719</c:v>
                </c:pt>
                <c:pt idx="14067">
                  <c:v>143.85000610351563</c:v>
                </c:pt>
                <c:pt idx="14068">
                  <c:v>143.44000244140625</c:v>
                </c:pt>
                <c:pt idx="14069">
                  <c:v>143.8800048828125</c:v>
                </c:pt>
                <c:pt idx="14070">
                  <c:v>143.38999938964844</c:v>
                </c:pt>
                <c:pt idx="14071">
                  <c:v>143.42999267578125</c:v>
                </c:pt>
                <c:pt idx="14072">
                  <c:v>143.85000610351563</c:v>
                </c:pt>
                <c:pt idx="14073">
                  <c:v>143.58999633789063</c:v>
                </c:pt>
                <c:pt idx="14074">
                  <c:v>143.6199951171875</c:v>
                </c:pt>
                <c:pt idx="14075">
                  <c:v>143.71000671386719</c:v>
                </c:pt>
                <c:pt idx="14076">
                  <c:v>143.91000366210938</c:v>
                </c:pt>
                <c:pt idx="14077">
                  <c:v>144</c:v>
                </c:pt>
                <c:pt idx="14078">
                  <c:v>143.36000061035156</c:v>
                </c:pt>
                <c:pt idx="14079">
                  <c:v>144</c:v>
                </c:pt>
                <c:pt idx="14080">
                  <c:v>143.55999755859375</c:v>
                </c:pt>
                <c:pt idx="14081">
                  <c:v>143.66000366210938</c:v>
                </c:pt>
                <c:pt idx="14082">
                  <c:v>143.61000061035156</c:v>
                </c:pt>
                <c:pt idx="14083">
                  <c:v>143.42999267578125</c:v>
                </c:pt>
                <c:pt idx="14084">
                  <c:v>143.78999328613281</c:v>
                </c:pt>
                <c:pt idx="14085">
                  <c:v>143.30000305175781</c:v>
                </c:pt>
                <c:pt idx="14086">
                  <c:v>143.80000305175781</c:v>
                </c:pt>
                <c:pt idx="14087">
                  <c:v>143.80000305175781</c:v>
                </c:pt>
                <c:pt idx="14088">
                  <c:v>143.41999816894531</c:v>
                </c:pt>
                <c:pt idx="14089">
                  <c:v>144.02999877929688</c:v>
                </c:pt>
                <c:pt idx="14090">
                  <c:v>143.5</c:v>
                </c:pt>
                <c:pt idx="14091">
                  <c:v>143.63999938964844</c:v>
                </c:pt>
                <c:pt idx="14092">
                  <c:v>143.60000610351563</c:v>
                </c:pt>
                <c:pt idx="14093">
                  <c:v>143.80000305175781</c:v>
                </c:pt>
                <c:pt idx="14094">
                  <c:v>143.8699951171875</c:v>
                </c:pt>
                <c:pt idx="14095">
                  <c:v>143.35000610351563</c:v>
                </c:pt>
                <c:pt idx="14096">
                  <c:v>143.88999938964844</c:v>
                </c:pt>
                <c:pt idx="14097">
                  <c:v>143.24000549316406</c:v>
                </c:pt>
                <c:pt idx="14098">
                  <c:v>143.64999389648438</c:v>
                </c:pt>
                <c:pt idx="14099">
                  <c:v>144.08000183105469</c:v>
                </c:pt>
                <c:pt idx="14100">
                  <c:v>143.77999877929688</c:v>
                </c:pt>
                <c:pt idx="14101">
                  <c:v>143.97000122070313</c:v>
                </c:pt>
                <c:pt idx="14102">
                  <c:v>143.33999633789063</c:v>
                </c:pt>
                <c:pt idx="14103">
                  <c:v>144.05000305175781</c:v>
                </c:pt>
                <c:pt idx="14104">
                  <c:v>143.75</c:v>
                </c:pt>
                <c:pt idx="14105">
                  <c:v>143.14999389648438</c:v>
                </c:pt>
                <c:pt idx="14106">
                  <c:v>143.66999816894531</c:v>
                </c:pt>
                <c:pt idx="14107">
                  <c:v>143.58999633789063</c:v>
                </c:pt>
                <c:pt idx="14108">
                  <c:v>143.72000122070313</c:v>
                </c:pt>
                <c:pt idx="14109">
                  <c:v>143.35000610351563</c:v>
                </c:pt>
                <c:pt idx="14110">
                  <c:v>143.75999450683594</c:v>
                </c:pt>
                <c:pt idx="14111">
                  <c:v>144.16000366210938</c:v>
                </c:pt>
                <c:pt idx="14112">
                  <c:v>143.46000671386719</c:v>
                </c:pt>
                <c:pt idx="14113">
                  <c:v>143.96000671386719</c:v>
                </c:pt>
                <c:pt idx="14114">
                  <c:v>143.72000122070313</c:v>
                </c:pt>
                <c:pt idx="14115">
                  <c:v>143.8699951171875</c:v>
                </c:pt>
                <c:pt idx="14116">
                  <c:v>143.69999694824219</c:v>
                </c:pt>
                <c:pt idx="14117">
                  <c:v>143.6199951171875</c:v>
                </c:pt>
                <c:pt idx="14118">
                  <c:v>144.22999572753906</c:v>
                </c:pt>
                <c:pt idx="14119">
                  <c:v>143.8699951171875</c:v>
                </c:pt>
                <c:pt idx="14120">
                  <c:v>144.21000671386719</c:v>
                </c:pt>
                <c:pt idx="14121">
                  <c:v>143.99000549316406</c:v>
                </c:pt>
                <c:pt idx="14122">
                  <c:v>143.91000366210938</c:v>
                </c:pt>
                <c:pt idx="14123">
                  <c:v>143.86000061035156</c:v>
                </c:pt>
                <c:pt idx="14124">
                  <c:v>143.60000610351563</c:v>
                </c:pt>
                <c:pt idx="14125">
                  <c:v>143.91000366210938</c:v>
                </c:pt>
                <c:pt idx="14126">
                  <c:v>143.57000732421875</c:v>
                </c:pt>
                <c:pt idx="14127">
                  <c:v>143.47000122070313</c:v>
                </c:pt>
                <c:pt idx="14128">
                  <c:v>143.77000427246094</c:v>
                </c:pt>
                <c:pt idx="14129">
                  <c:v>143.55000305175781</c:v>
                </c:pt>
                <c:pt idx="14130">
                  <c:v>143.80000305175781</c:v>
                </c:pt>
                <c:pt idx="14131">
                  <c:v>143.50999450683594</c:v>
                </c:pt>
                <c:pt idx="14132">
                  <c:v>143.88999938964844</c:v>
                </c:pt>
                <c:pt idx="14133">
                  <c:v>144.14999389648438</c:v>
                </c:pt>
                <c:pt idx="14134">
                  <c:v>143.46000671386719</c:v>
                </c:pt>
                <c:pt idx="14135">
                  <c:v>143.96000671386719</c:v>
                </c:pt>
                <c:pt idx="14136">
                  <c:v>143.36000061035156</c:v>
                </c:pt>
                <c:pt idx="14137">
                  <c:v>143.72000122070313</c:v>
                </c:pt>
                <c:pt idx="14138">
                  <c:v>144.16999816894531</c:v>
                </c:pt>
                <c:pt idx="14139">
                  <c:v>143.61000061035156</c:v>
                </c:pt>
                <c:pt idx="14140">
                  <c:v>144.14999389648438</c:v>
                </c:pt>
                <c:pt idx="14141">
                  <c:v>143.69000244140625</c:v>
                </c:pt>
                <c:pt idx="14142">
                  <c:v>144.38999938964844</c:v>
                </c:pt>
                <c:pt idx="14143">
                  <c:v>144.30999755859375</c:v>
                </c:pt>
                <c:pt idx="14144">
                  <c:v>143.71000671386719</c:v>
                </c:pt>
                <c:pt idx="14145">
                  <c:v>144.05999755859375</c:v>
                </c:pt>
                <c:pt idx="14146">
                  <c:v>143.88999938964844</c:v>
                </c:pt>
                <c:pt idx="14147">
                  <c:v>144.02999877929688</c:v>
                </c:pt>
                <c:pt idx="14148">
                  <c:v>143.94999694824219</c:v>
                </c:pt>
                <c:pt idx="14149">
                  <c:v>143.80000305175781</c:v>
                </c:pt>
                <c:pt idx="14150">
                  <c:v>144.30000305175781</c:v>
                </c:pt>
                <c:pt idx="14151">
                  <c:v>143.71000671386719</c:v>
                </c:pt>
                <c:pt idx="14152">
                  <c:v>144.41000366210938</c:v>
                </c:pt>
                <c:pt idx="14153">
                  <c:v>143.91999816894531</c:v>
                </c:pt>
                <c:pt idx="14154">
                  <c:v>143.6300048828125</c:v>
                </c:pt>
                <c:pt idx="14155">
                  <c:v>144.03999328613281</c:v>
                </c:pt>
                <c:pt idx="14156">
                  <c:v>143.88999938964844</c:v>
                </c:pt>
                <c:pt idx="14157">
                  <c:v>144.1199951171875</c:v>
                </c:pt>
                <c:pt idx="14158">
                  <c:v>143.91000366210938</c:v>
                </c:pt>
                <c:pt idx="14159">
                  <c:v>144.16000366210938</c:v>
                </c:pt>
                <c:pt idx="14160">
                  <c:v>144.36000061035156</c:v>
                </c:pt>
                <c:pt idx="14161">
                  <c:v>143.78999328613281</c:v>
                </c:pt>
                <c:pt idx="14162">
                  <c:v>144.5</c:v>
                </c:pt>
                <c:pt idx="14163">
                  <c:v>144.1300048828125</c:v>
                </c:pt>
                <c:pt idx="14164">
                  <c:v>143.66000366210938</c:v>
                </c:pt>
                <c:pt idx="14165">
                  <c:v>144.08999633789063</c:v>
                </c:pt>
                <c:pt idx="14166">
                  <c:v>143.72999572753906</c:v>
                </c:pt>
                <c:pt idx="14167">
                  <c:v>144.25999450683594</c:v>
                </c:pt>
                <c:pt idx="14168">
                  <c:v>144.10000610351563</c:v>
                </c:pt>
                <c:pt idx="14169">
                  <c:v>144.32000732421875</c:v>
                </c:pt>
                <c:pt idx="14170">
                  <c:v>144.6199951171875</c:v>
                </c:pt>
                <c:pt idx="14171">
                  <c:v>143.86000061035156</c:v>
                </c:pt>
                <c:pt idx="14172">
                  <c:v>144.32000732421875</c:v>
                </c:pt>
                <c:pt idx="14173">
                  <c:v>143.80000305175781</c:v>
                </c:pt>
                <c:pt idx="14174">
                  <c:v>144.05000305175781</c:v>
                </c:pt>
                <c:pt idx="14175">
                  <c:v>143.89999389648438</c:v>
                </c:pt>
                <c:pt idx="14176">
                  <c:v>144</c:v>
                </c:pt>
                <c:pt idx="14177">
                  <c:v>144.21000671386719</c:v>
                </c:pt>
                <c:pt idx="14178">
                  <c:v>143.91000366210938</c:v>
                </c:pt>
                <c:pt idx="14179">
                  <c:v>144.30999755859375</c:v>
                </c:pt>
                <c:pt idx="14180">
                  <c:v>144.24000549316406</c:v>
                </c:pt>
                <c:pt idx="14181">
                  <c:v>143.94999694824219</c:v>
                </c:pt>
                <c:pt idx="14182">
                  <c:v>144.10000610351563</c:v>
                </c:pt>
                <c:pt idx="14183">
                  <c:v>144.05000305175781</c:v>
                </c:pt>
                <c:pt idx="14184">
                  <c:v>144.27999877929688</c:v>
                </c:pt>
                <c:pt idx="14185">
                  <c:v>143.86000061035156</c:v>
                </c:pt>
                <c:pt idx="14186">
                  <c:v>144.30999755859375</c:v>
                </c:pt>
                <c:pt idx="14187">
                  <c:v>144.28999328613281</c:v>
                </c:pt>
                <c:pt idx="14188">
                  <c:v>144.05999755859375</c:v>
                </c:pt>
                <c:pt idx="14189">
                  <c:v>144.41999816894531</c:v>
                </c:pt>
                <c:pt idx="14190">
                  <c:v>144.02999877929688</c:v>
                </c:pt>
                <c:pt idx="14191">
                  <c:v>144.22999572753906</c:v>
                </c:pt>
                <c:pt idx="14192">
                  <c:v>143.91000366210938</c:v>
                </c:pt>
                <c:pt idx="14193">
                  <c:v>144.61000061035156</c:v>
                </c:pt>
                <c:pt idx="14194">
                  <c:v>144.33000183105469</c:v>
                </c:pt>
                <c:pt idx="14195">
                  <c:v>143.86000061035156</c:v>
                </c:pt>
                <c:pt idx="14196">
                  <c:v>144.25</c:v>
                </c:pt>
                <c:pt idx="14197">
                  <c:v>144.14999389648438</c:v>
                </c:pt>
                <c:pt idx="14198">
                  <c:v>144.55000305175781</c:v>
                </c:pt>
                <c:pt idx="14199">
                  <c:v>144.08999633789063</c:v>
                </c:pt>
                <c:pt idx="14200">
                  <c:v>144.57000732421875</c:v>
                </c:pt>
                <c:pt idx="14201">
                  <c:v>144.75</c:v>
                </c:pt>
                <c:pt idx="14202">
                  <c:v>144.30000305175781</c:v>
                </c:pt>
                <c:pt idx="14203">
                  <c:v>144.30999755859375</c:v>
                </c:pt>
                <c:pt idx="14204">
                  <c:v>144.08999633789063</c:v>
                </c:pt>
                <c:pt idx="14205">
                  <c:v>144.50999450683594</c:v>
                </c:pt>
                <c:pt idx="14206">
                  <c:v>143.97999572753906</c:v>
                </c:pt>
                <c:pt idx="14207">
                  <c:v>144.72000122070313</c:v>
                </c:pt>
                <c:pt idx="14208">
                  <c:v>144.35000610351563</c:v>
                </c:pt>
                <c:pt idx="14209">
                  <c:v>144.02000427246094</c:v>
                </c:pt>
                <c:pt idx="14210">
                  <c:v>144.19000244140625</c:v>
                </c:pt>
                <c:pt idx="14211">
                  <c:v>144</c:v>
                </c:pt>
                <c:pt idx="14212">
                  <c:v>144.57000732421875</c:v>
                </c:pt>
                <c:pt idx="14213">
                  <c:v>144.05999755859375</c:v>
                </c:pt>
                <c:pt idx="14214">
                  <c:v>144.36000061035156</c:v>
                </c:pt>
                <c:pt idx="14215">
                  <c:v>144.30999755859375</c:v>
                </c:pt>
                <c:pt idx="14216">
                  <c:v>144.19999694824219</c:v>
                </c:pt>
                <c:pt idx="14217">
                  <c:v>144</c:v>
                </c:pt>
                <c:pt idx="14218">
                  <c:v>143.94000244140625</c:v>
                </c:pt>
                <c:pt idx="14219">
                  <c:v>144.50999450683594</c:v>
                </c:pt>
                <c:pt idx="14220">
                  <c:v>144</c:v>
                </c:pt>
                <c:pt idx="14221">
                  <c:v>143.80999755859375</c:v>
                </c:pt>
                <c:pt idx="14222">
                  <c:v>144.27000427246094</c:v>
                </c:pt>
                <c:pt idx="14223">
                  <c:v>144.16000366210938</c:v>
                </c:pt>
                <c:pt idx="14224">
                  <c:v>144.41000366210938</c:v>
                </c:pt>
                <c:pt idx="14225">
                  <c:v>143.99000549316406</c:v>
                </c:pt>
                <c:pt idx="14226">
                  <c:v>144.41000366210938</c:v>
                </c:pt>
                <c:pt idx="14227">
                  <c:v>144.55999755859375</c:v>
                </c:pt>
                <c:pt idx="14228">
                  <c:v>143.99000549316406</c:v>
                </c:pt>
                <c:pt idx="14229">
                  <c:v>144.30999755859375</c:v>
                </c:pt>
                <c:pt idx="14230">
                  <c:v>144.1300048828125</c:v>
                </c:pt>
                <c:pt idx="14231">
                  <c:v>144.25999450683594</c:v>
                </c:pt>
                <c:pt idx="14232">
                  <c:v>143.97000122070313</c:v>
                </c:pt>
                <c:pt idx="14233">
                  <c:v>144.46000671386719</c:v>
                </c:pt>
                <c:pt idx="14234">
                  <c:v>144.36000061035156</c:v>
                </c:pt>
                <c:pt idx="14235">
                  <c:v>143.97000122070313</c:v>
                </c:pt>
                <c:pt idx="14236">
                  <c:v>144.78999328613281</c:v>
                </c:pt>
                <c:pt idx="14237">
                  <c:v>144.21000671386719</c:v>
                </c:pt>
                <c:pt idx="14238">
                  <c:v>144.46000671386719</c:v>
                </c:pt>
                <c:pt idx="14239">
                  <c:v>144.19000244140625</c:v>
                </c:pt>
                <c:pt idx="14240">
                  <c:v>144.75999450683594</c:v>
                </c:pt>
                <c:pt idx="14241">
                  <c:v>144.6199951171875</c:v>
                </c:pt>
                <c:pt idx="14242">
                  <c:v>143.94000244140625</c:v>
                </c:pt>
                <c:pt idx="14243">
                  <c:v>144.3800048828125</c:v>
                </c:pt>
                <c:pt idx="14244">
                  <c:v>144.08999633789063</c:v>
                </c:pt>
                <c:pt idx="14245">
                  <c:v>144.46000671386719</c:v>
                </c:pt>
                <c:pt idx="14246">
                  <c:v>144.16000366210938</c:v>
                </c:pt>
                <c:pt idx="14247">
                  <c:v>144.03999328613281</c:v>
                </c:pt>
                <c:pt idx="14248">
                  <c:v>144.72999572753906</c:v>
                </c:pt>
                <c:pt idx="14249">
                  <c:v>144.10000610351563</c:v>
                </c:pt>
                <c:pt idx="14250">
                  <c:v>144.19000244140625</c:v>
                </c:pt>
                <c:pt idx="14251">
                  <c:v>144.17999267578125</c:v>
                </c:pt>
                <c:pt idx="14252">
                  <c:v>144.5</c:v>
                </c:pt>
                <c:pt idx="14253">
                  <c:v>144.74000549316406</c:v>
                </c:pt>
                <c:pt idx="14254">
                  <c:v>143.94999694824219</c:v>
                </c:pt>
                <c:pt idx="14255">
                  <c:v>144.47999572753906</c:v>
                </c:pt>
                <c:pt idx="14256">
                  <c:v>144.47999572753906</c:v>
                </c:pt>
                <c:pt idx="14257">
                  <c:v>144.33999633789063</c:v>
                </c:pt>
                <c:pt idx="14258">
                  <c:v>144.33999633789063</c:v>
                </c:pt>
                <c:pt idx="14259">
                  <c:v>144.1300048828125</c:v>
                </c:pt>
                <c:pt idx="14260">
                  <c:v>144.82000732421875</c:v>
                </c:pt>
                <c:pt idx="14261">
                  <c:v>144.27999877929688</c:v>
                </c:pt>
                <c:pt idx="14262">
                  <c:v>144.80000305175781</c:v>
                </c:pt>
                <c:pt idx="14263">
                  <c:v>144.57000732421875</c:v>
                </c:pt>
                <c:pt idx="14264">
                  <c:v>144.67999267578125</c:v>
                </c:pt>
                <c:pt idx="14265">
                  <c:v>144.46000671386719</c:v>
                </c:pt>
                <c:pt idx="14266">
                  <c:v>144.32000732421875</c:v>
                </c:pt>
                <c:pt idx="14267">
                  <c:v>144.75999450683594</c:v>
                </c:pt>
                <c:pt idx="14268">
                  <c:v>144.11000061035156</c:v>
                </c:pt>
                <c:pt idx="14269">
                  <c:v>144.27999877929688</c:v>
                </c:pt>
                <c:pt idx="14270">
                  <c:v>144.71000671386719</c:v>
                </c:pt>
                <c:pt idx="14271">
                  <c:v>144.33000183105469</c:v>
                </c:pt>
                <c:pt idx="14272">
                  <c:v>144.44999694824219</c:v>
                </c:pt>
                <c:pt idx="14273">
                  <c:v>144.38999938964844</c:v>
                </c:pt>
                <c:pt idx="14274">
                  <c:v>144.52000427246094</c:v>
                </c:pt>
                <c:pt idx="14275">
                  <c:v>144.66999816894531</c:v>
                </c:pt>
                <c:pt idx="14276">
                  <c:v>144.07000732421875</c:v>
                </c:pt>
                <c:pt idx="14277">
                  <c:v>144.66999816894531</c:v>
                </c:pt>
                <c:pt idx="14278">
                  <c:v>144.74000549316406</c:v>
                </c:pt>
                <c:pt idx="14279">
                  <c:v>144.57000732421875</c:v>
                </c:pt>
                <c:pt idx="14280">
                  <c:v>144.58000183105469</c:v>
                </c:pt>
                <c:pt idx="14281">
                  <c:v>144.55000305175781</c:v>
                </c:pt>
                <c:pt idx="14282">
                  <c:v>144.66000366210938</c:v>
                </c:pt>
                <c:pt idx="14283">
                  <c:v>144.35000610351563</c:v>
                </c:pt>
                <c:pt idx="14284">
                  <c:v>144.60000610351563</c:v>
                </c:pt>
                <c:pt idx="14285">
                  <c:v>144.71000671386719</c:v>
                </c:pt>
                <c:pt idx="14286">
                  <c:v>144.02000427246094</c:v>
                </c:pt>
                <c:pt idx="14287">
                  <c:v>144.75</c:v>
                </c:pt>
                <c:pt idx="14288">
                  <c:v>144.91000366210938</c:v>
                </c:pt>
                <c:pt idx="14289">
                  <c:v>144.55000305175781</c:v>
                </c:pt>
                <c:pt idx="14290">
                  <c:v>144.61000061035156</c:v>
                </c:pt>
                <c:pt idx="14291">
                  <c:v>144.6199951171875</c:v>
                </c:pt>
                <c:pt idx="14292">
                  <c:v>144.63999938964844</c:v>
                </c:pt>
                <c:pt idx="14293">
                  <c:v>144.47999572753906</c:v>
                </c:pt>
                <c:pt idx="14294">
                  <c:v>144.83000183105469</c:v>
                </c:pt>
                <c:pt idx="14295">
                  <c:v>144.91000366210938</c:v>
                </c:pt>
                <c:pt idx="14296">
                  <c:v>144.32000732421875</c:v>
                </c:pt>
                <c:pt idx="14297">
                  <c:v>145</c:v>
                </c:pt>
                <c:pt idx="14298">
                  <c:v>144.74000549316406</c:v>
                </c:pt>
                <c:pt idx="14299">
                  <c:v>144.3699951171875</c:v>
                </c:pt>
                <c:pt idx="14300">
                  <c:v>144.77999877929688</c:v>
                </c:pt>
                <c:pt idx="14301">
                  <c:v>144.13999938964844</c:v>
                </c:pt>
                <c:pt idx="14302">
                  <c:v>144.41000366210938</c:v>
                </c:pt>
                <c:pt idx="14303">
                  <c:v>144.71000671386719</c:v>
                </c:pt>
                <c:pt idx="14304">
                  <c:v>144.44999694824219</c:v>
                </c:pt>
                <c:pt idx="14305">
                  <c:v>144.44999694824219</c:v>
                </c:pt>
                <c:pt idx="14306">
                  <c:v>144.30999755859375</c:v>
                </c:pt>
                <c:pt idx="14307">
                  <c:v>144.67999267578125</c:v>
                </c:pt>
                <c:pt idx="14308">
                  <c:v>144.42999267578125</c:v>
                </c:pt>
                <c:pt idx="14309">
                  <c:v>144.32000732421875</c:v>
                </c:pt>
                <c:pt idx="14310">
                  <c:v>144.85000610351563</c:v>
                </c:pt>
                <c:pt idx="14311">
                  <c:v>144.28999328613281</c:v>
                </c:pt>
                <c:pt idx="14312">
                  <c:v>144.60000610351563</c:v>
                </c:pt>
                <c:pt idx="14313">
                  <c:v>145.19000244140625</c:v>
                </c:pt>
                <c:pt idx="14314">
                  <c:v>144.6300048828125</c:v>
                </c:pt>
                <c:pt idx="14315">
                  <c:v>144.53999328613281</c:v>
                </c:pt>
                <c:pt idx="14316">
                  <c:v>144.69000244140625</c:v>
                </c:pt>
                <c:pt idx="14317">
                  <c:v>144.72999572753906</c:v>
                </c:pt>
                <c:pt idx="14318">
                  <c:v>144.72999572753906</c:v>
                </c:pt>
                <c:pt idx="14319">
                  <c:v>144.44000244140625</c:v>
                </c:pt>
                <c:pt idx="14320">
                  <c:v>144.75999450683594</c:v>
                </c:pt>
                <c:pt idx="14321">
                  <c:v>144.46000671386719</c:v>
                </c:pt>
                <c:pt idx="14322">
                  <c:v>144.67999267578125</c:v>
                </c:pt>
                <c:pt idx="14323">
                  <c:v>144.97999572753906</c:v>
                </c:pt>
                <c:pt idx="14324">
                  <c:v>144.32000732421875</c:v>
                </c:pt>
                <c:pt idx="14325">
                  <c:v>144.77999877929688</c:v>
                </c:pt>
                <c:pt idx="14326">
                  <c:v>144.78999328613281</c:v>
                </c:pt>
                <c:pt idx="14327">
                  <c:v>144.33000183105469</c:v>
                </c:pt>
                <c:pt idx="14328">
                  <c:v>144.78999328613281</c:v>
                </c:pt>
                <c:pt idx="14329">
                  <c:v>144.72999572753906</c:v>
                </c:pt>
                <c:pt idx="14330">
                  <c:v>144.69999694824219</c:v>
                </c:pt>
                <c:pt idx="14331">
                  <c:v>144.58000183105469</c:v>
                </c:pt>
                <c:pt idx="14332">
                  <c:v>144.44000244140625</c:v>
                </c:pt>
                <c:pt idx="14333">
                  <c:v>144.85000610351563</c:v>
                </c:pt>
                <c:pt idx="14334">
                  <c:v>144.3699951171875</c:v>
                </c:pt>
                <c:pt idx="14335">
                  <c:v>144.80000305175781</c:v>
                </c:pt>
                <c:pt idx="14336">
                  <c:v>144.8800048828125</c:v>
                </c:pt>
                <c:pt idx="14337">
                  <c:v>144.44000244140625</c:v>
                </c:pt>
                <c:pt idx="14338">
                  <c:v>144.80999755859375</c:v>
                </c:pt>
                <c:pt idx="14339">
                  <c:v>144.64999389648438</c:v>
                </c:pt>
                <c:pt idx="14340">
                  <c:v>144.55000305175781</c:v>
                </c:pt>
                <c:pt idx="14341">
                  <c:v>144.50999450683594</c:v>
                </c:pt>
                <c:pt idx="14342">
                  <c:v>144.41000366210938</c:v>
                </c:pt>
                <c:pt idx="14343">
                  <c:v>144.69000244140625</c:v>
                </c:pt>
                <c:pt idx="14344">
                  <c:v>144.46000671386719</c:v>
                </c:pt>
                <c:pt idx="14345">
                  <c:v>144.92999267578125</c:v>
                </c:pt>
                <c:pt idx="14346">
                  <c:v>144.85000610351563</c:v>
                </c:pt>
                <c:pt idx="14347">
                  <c:v>144.53999328613281</c:v>
                </c:pt>
                <c:pt idx="14348">
                  <c:v>145.1300048828125</c:v>
                </c:pt>
                <c:pt idx="14349">
                  <c:v>144.52000427246094</c:v>
                </c:pt>
                <c:pt idx="14350">
                  <c:v>144.44999694824219</c:v>
                </c:pt>
                <c:pt idx="14351">
                  <c:v>144.71000671386719</c:v>
                </c:pt>
                <c:pt idx="14352">
                  <c:v>144.60000610351563</c:v>
                </c:pt>
                <c:pt idx="14353">
                  <c:v>145.00999450683594</c:v>
                </c:pt>
                <c:pt idx="14354">
                  <c:v>144.42999267578125</c:v>
                </c:pt>
                <c:pt idx="14355">
                  <c:v>144.97999572753906</c:v>
                </c:pt>
                <c:pt idx="14356">
                  <c:v>144.22999572753906</c:v>
                </c:pt>
                <c:pt idx="14357">
                  <c:v>144.55999755859375</c:v>
                </c:pt>
                <c:pt idx="14358">
                  <c:v>145.08000183105469</c:v>
                </c:pt>
                <c:pt idx="14359">
                  <c:v>144.57000732421875</c:v>
                </c:pt>
                <c:pt idx="14360">
                  <c:v>144.80000305175781</c:v>
                </c:pt>
                <c:pt idx="14361">
                  <c:v>144.28999328613281</c:v>
                </c:pt>
                <c:pt idx="14362">
                  <c:v>144.77999877929688</c:v>
                </c:pt>
                <c:pt idx="14363">
                  <c:v>144.17999267578125</c:v>
                </c:pt>
                <c:pt idx="14364">
                  <c:v>144</c:v>
                </c:pt>
                <c:pt idx="14365">
                  <c:v>144.52999877929688</c:v>
                </c:pt>
                <c:pt idx="14366">
                  <c:v>144.1300048828125</c:v>
                </c:pt>
                <c:pt idx="14367">
                  <c:v>144.69000244140625</c:v>
                </c:pt>
                <c:pt idx="14368">
                  <c:v>144.21000671386719</c:v>
                </c:pt>
                <c:pt idx="14369">
                  <c:v>144.75</c:v>
                </c:pt>
                <c:pt idx="14370">
                  <c:v>144.27000427246094</c:v>
                </c:pt>
                <c:pt idx="14371">
                  <c:v>144.58000183105469</c:v>
                </c:pt>
                <c:pt idx="14372">
                  <c:v>144.85000610351563</c:v>
                </c:pt>
                <c:pt idx="14373">
                  <c:v>144.80000305175781</c:v>
                </c:pt>
                <c:pt idx="14374">
                  <c:v>144.99000549316406</c:v>
                </c:pt>
                <c:pt idx="14375">
                  <c:v>144.60000610351563</c:v>
                </c:pt>
                <c:pt idx="14376">
                  <c:v>145.02999877929688</c:v>
                </c:pt>
                <c:pt idx="14377">
                  <c:v>144.88999938964844</c:v>
                </c:pt>
                <c:pt idx="14378">
                  <c:v>144.58999633789063</c:v>
                </c:pt>
                <c:pt idx="14379">
                  <c:v>144.74000549316406</c:v>
                </c:pt>
                <c:pt idx="14380">
                  <c:v>144.57000732421875</c:v>
                </c:pt>
                <c:pt idx="14381">
                  <c:v>144.91999816894531</c:v>
                </c:pt>
                <c:pt idx="14382">
                  <c:v>144.38999938964844</c:v>
                </c:pt>
                <c:pt idx="14383">
                  <c:v>144.91000366210938</c:v>
                </c:pt>
                <c:pt idx="14384">
                  <c:v>144.85000610351563</c:v>
                </c:pt>
                <c:pt idx="14385">
                  <c:v>144.67999267578125</c:v>
                </c:pt>
                <c:pt idx="14386">
                  <c:v>144.72999572753906</c:v>
                </c:pt>
                <c:pt idx="14387">
                  <c:v>144.58999633789063</c:v>
                </c:pt>
                <c:pt idx="14388">
                  <c:v>145.00999450683594</c:v>
                </c:pt>
                <c:pt idx="14389">
                  <c:v>144.67999267578125</c:v>
                </c:pt>
                <c:pt idx="14390">
                  <c:v>145.03999328613281</c:v>
                </c:pt>
                <c:pt idx="14391">
                  <c:v>144.96000671386719</c:v>
                </c:pt>
                <c:pt idx="14392">
                  <c:v>144.75</c:v>
                </c:pt>
                <c:pt idx="14393">
                  <c:v>145.1199951171875</c:v>
                </c:pt>
                <c:pt idx="14394">
                  <c:v>144.6199951171875</c:v>
                </c:pt>
                <c:pt idx="14395">
                  <c:v>145.11000061035156</c:v>
                </c:pt>
                <c:pt idx="14396">
                  <c:v>144.57000732421875</c:v>
                </c:pt>
                <c:pt idx="14397">
                  <c:v>145.27000427246094</c:v>
                </c:pt>
                <c:pt idx="14398">
                  <c:v>145</c:v>
                </c:pt>
                <c:pt idx="14399">
                  <c:v>144.58999633789063</c:v>
                </c:pt>
                <c:pt idx="14400">
                  <c:v>144.86000061035156</c:v>
                </c:pt>
                <c:pt idx="14401">
                  <c:v>144.6199951171875</c:v>
                </c:pt>
                <c:pt idx="14402">
                  <c:v>145.1300048828125</c:v>
                </c:pt>
                <c:pt idx="14403">
                  <c:v>144.47999572753906</c:v>
                </c:pt>
                <c:pt idx="14404">
                  <c:v>145.16999816894531</c:v>
                </c:pt>
                <c:pt idx="14405">
                  <c:v>145.16999816894531</c:v>
                </c:pt>
                <c:pt idx="14406">
                  <c:v>144.99000549316406</c:v>
                </c:pt>
                <c:pt idx="14407">
                  <c:v>144.99000549316406</c:v>
                </c:pt>
                <c:pt idx="14408">
                  <c:v>144.55999755859375</c:v>
                </c:pt>
                <c:pt idx="14409">
                  <c:v>145.33000183105469</c:v>
                </c:pt>
                <c:pt idx="14410">
                  <c:v>144.66999816894531</c:v>
                </c:pt>
                <c:pt idx="14411">
                  <c:v>144.64999389648438</c:v>
                </c:pt>
                <c:pt idx="14412">
                  <c:v>144.83999633789063</c:v>
                </c:pt>
                <c:pt idx="14413">
                  <c:v>144.94999694824219</c:v>
                </c:pt>
                <c:pt idx="14414">
                  <c:v>144.69999694824219</c:v>
                </c:pt>
                <c:pt idx="14415">
                  <c:v>144.33999633789063</c:v>
                </c:pt>
                <c:pt idx="14416">
                  <c:v>144.91999816894531</c:v>
                </c:pt>
                <c:pt idx="14417">
                  <c:v>144.33999633789063</c:v>
                </c:pt>
                <c:pt idx="14418">
                  <c:v>144.83000183105469</c:v>
                </c:pt>
                <c:pt idx="14419">
                  <c:v>144.6300048828125</c:v>
                </c:pt>
                <c:pt idx="14420">
                  <c:v>145.19999694824219</c:v>
                </c:pt>
                <c:pt idx="14421">
                  <c:v>144.86000061035156</c:v>
                </c:pt>
                <c:pt idx="14422">
                  <c:v>144.55999755859375</c:v>
                </c:pt>
                <c:pt idx="14423">
                  <c:v>144.91999816894531</c:v>
                </c:pt>
                <c:pt idx="14424">
                  <c:v>144.78999328613281</c:v>
                </c:pt>
                <c:pt idx="14425">
                  <c:v>145.25</c:v>
                </c:pt>
                <c:pt idx="14426">
                  <c:v>145.21000671386719</c:v>
                </c:pt>
                <c:pt idx="14427">
                  <c:v>144.74000549316406</c:v>
                </c:pt>
                <c:pt idx="14428">
                  <c:v>145.22999572753906</c:v>
                </c:pt>
                <c:pt idx="14429">
                  <c:v>144.83999633789063</c:v>
                </c:pt>
                <c:pt idx="14430">
                  <c:v>144.94999694824219</c:v>
                </c:pt>
                <c:pt idx="14431">
                  <c:v>144.71000671386719</c:v>
                </c:pt>
                <c:pt idx="14432">
                  <c:v>144.96000671386719</c:v>
                </c:pt>
                <c:pt idx="14433">
                  <c:v>145.02000427246094</c:v>
                </c:pt>
                <c:pt idx="14434">
                  <c:v>144.52000427246094</c:v>
                </c:pt>
                <c:pt idx="14435">
                  <c:v>144.94999694824219</c:v>
                </c:pt>
                <c:pt idx="14436">
                  <c:v>144.91000366210938</c:v>
                </c:pt>
                <c:pt idx="14437">
                  <c:v>144.55000305175781</c:v>
                </c:pt>
                <c:pt idx="14438">
                  <c:v>144.99000549316406</c:v>
                </c:pt>
                <c:pt idx="14439">
                  <c:v>144.66999816894531</c:v>
                </c:pt>
                <c:pt idx="14440">
                  <c:v>144.97000122070313</c:v>
                </c:pt>
                <c:pt idx="14441">
                  <c:v>144.61000061035156</c:v>
                </c:pt>
                <c:pt idx="14442">
                  <c:v>144.66000366210938</c:v>
                </c:pt>
                <c:pt idx="14443">
                  <c:v>145.08999633789063</c:v>
                </c:pt>
                <c:pt idx="14444">
                  <c:v>144.41000366210938</c:v>
                </c:pt>
                <c:pt idx="14445">
                  <c:v>144.89999389648438</c:v>
                </c:pt>
                <c:pt idx="14446">
                  <c:v>145.02999877929688</c:v>
                </c:pt>
                <c:pt idx="14447">
                  <c:v>144.97999572753906</c:v>
                </c:pt>
                <c:pt idx="14448">
                  <c:v>144.89999389648438</c:v>
                </c:pt>
                <c:pt idx="14449">
                  <c:v>144.61000061035156</c:v>
                </c:pt>
                <c:pt idx="14450">
                  <c:v>144.75999450683594</c:v>
                </c:pt>
                <c:pt idx="14451">
                  <c:v>144.66000366210938</c:v>
                </c:pt>
                <c:pt idx="14452">
                  <c:v>145.41000366210938</c:v>
                </c:pt>
                <c:pt idx="14453">
                  <c:v>144.75</c:v>
                </c:pt>
                <c:pt idx="14454">
                  <c:v>144.6300048828125</c:v>
                </c:pt>
                <c:pt idx="14455">
                  <c:v>145.07000732421875</c:v>
                </c:pt>
                <c:pt idx="14456">
                  <c:v>144.69000244140625</c:v>
                </c:pt>
                <c:pt idx="14457">
                  <c:v>145.11000061035156</c:v>
                </c:pt>
                <c:pt idx="14458">
                  <c:v>145.05000305175781</c:v>
                </c:pt>
                <c:pt idx="14459">
                  <c:v>145.30999755859375</c:v>
                </c:pt>
                <c:pt idx="14460">
                  <c:v>145.05999755859375</c:v>
                </c:pt>
                <c:pt idx="14461">
                  <c:v>144.96000671386719</c:v>
                </c:pt>
                <c:pt idx="14462">
                  <c:v>145.53999328613281</c:v>
                </c:pt>
                <c:pt idx="14463">
                  <c:v>144.89999389648438</c:v>
                </c:pt>
                <c:pt idx="14464">
                  <c:v>144.72999572753906</c:v>
                </c:pt>
                <c:pt idx="14465">
                  <c:v>145.27999877929688</c:v>
                </c:pt>
                <c:pt idx="14466">
                  <c:v>144.91000366210938</c:v>
                </c:pt>
                <c:pt idx="14467">
                  <c:v>145.19000244140625</c:v>
                </c:pt>
                <c:pt idx="14468">
                  <c:v>145.14999389648438</c:v>
                </c:pt>
                <c:pt idx="14469">
                  <c:v>145.13999938964844</c:v>
                </c:pt>
                <c:pt idx="14470">
                  <c:v>144.8800048828125</c:v>
                </c:pt>
                <c:pt idx="14471">
                  <c:v>144.72999572753906</c:v>
                </c:pt>
                <c:pt idx="14472">
                  <c:v>145.16000366210938</c:v>
                </c:pt>
                <c:pt idx="14473">
                  <c:v>144.82000732421875</c:v>
                </c:pt>
                <c:pt idx="14474">
                  <c:v>144.74000549316406</c:v>
                </c:pt>
                <c:pt idx="14475">
                  <c:v>145.25999450683594</c:v>
                </c:pt>
                <c:pt idx="14476">
                  <c:v>144.89999389648438</c:v>
                </c:pt>
                <c:pt idx="14477">
                  <c:v>144.97000122070313</c:v>
                </c:pt>
                <c:pt idx="14478">
                  <c:v>144.99000549316406</c:v>
                </c:pt>
                <c:pt idx="14479">
                  <c:v>144.88999938964844</c:v>
                </c:pt>
                <c:pt idx="14480">
                  <c:v>145.21000671386719</c:v>
                </c:pt>
                <c:pt idx="14481">
                  <c:v>145</c:v>
                </c:pt>
                <c:pt idx="14482">
                  <c:v>145.19000244140625</c:v>
                </c:pt>
                <c:pt idx="14483">
                  <c:v>145.00999450683594</c:v>
                </c:pt>
                <c:pt idx="14484">
                  <c:v>145.1300048828125</c:v>
                </c:pt>
                <c:pt idx="14485">
                  <c:v>145.1300048828125</c:v>
                </c:pt>
                <c:pt idx="14486">
                  <c:v>144.8699951171875</c:v>
                </c:pt>
                <c:pt idx="14487">
                  <c:v>145.3800048828125</c:v>
                </c:pt>
                <c:pt idx="14488">
                  <c:v>144.94000244140625</c:v>
                </c:pt>
                <c:pt idx="14489">
                  <c:v>145.35000610351563</c:v>
                </c:pt>
                <c:pt idx="14490">
                  <c:v>145.35000610351563</c:v>
                </c:pt>
                <c:pt idx="14491">
                  <c:v>144.72999572753906</c:v>
                </c:pt>
                <c:pt idx="14492">
                  <c:v>145.33000183105469</c:v>
                </c:pt>
                <c:pt idx="14493">
                  <c:v>145.58000183105469</c:v>
                </c:pt>
                <c:pt idx="14494">
                  <c:v>144.91999816894531</c:v>
                </c:pt>
                <c:pt idx="14495">
                  <c:v>145.66999816894531</c:v>
                </c:pt>
                <c:pt idx="14496">
                  <c:v>144.88999938964844</c:v>
                </c:pt>
                <c:pt idx="14497">
                  <c:v>145.44999694824219</c:v>
                </c:pt>
                <c:pt idx="14498">
                  <c:v>145.25</c:v>
                </c:pt>
                <c:pt idx="14499">
                  <c:v>144.96000671386719</c:v>
                </c:pt>
                <c:pt idx="14500">
                  <c:v>145.25999450683594</c:v>
                </c:pt>
                <c:pt idx="14501">
                  <c:v>145.21000671386719</c:v>
                </c:pt>
                <c:pt idx="14502">
                  <c:v>145.16999816894531</c:v>
                </c:pt>
                <c:pt idx="14503">
                  <c:v>145.44999694824219</c:v>
                </c:pt>
                <c:pt idx="14504">
                  <c:v>145.19000244140625</c:v>
                </c:pt>
                <c:pt idx="14505">
                  <c:v>145.30000305175781</c:v>
                </c:pt>
                <c:pt idx="14506">
                  <c:v>144.94000244140625</c:v>
                </c:pt>
                <c:pt idx="14507">
                  <c:v>145.33000183105469</c:v>
                </c:pt>
                <c:pt idx="14508">
                  <c:v>145.30000305175781</c:v>
                </c:pt>
                <c:pt idx="14509">
                  <c:v>144.83000183105469</c:v>
                </c:pt>
                <c:pt idx="14510">
                  <c:v>145.44000244140625</c:v>
                </c:pt>
                <c:pt idx="14511">
                  <c:v>144.77000427246094</c:v>
                </c:pt>
                <c:pt idx="14512">
                  <c:v>145.17999267578125</c:v>
                </c:pt>
                <c:pt idx="14513">
                  <c:v>145.6300048828125</c:v>
                </c:pt>
                <c:pt idx="14514">
                  <c:v>145.27000427246094</c:v>
                </c:pt>
                <c:pt idx="14515">
                  <c:v>145.6300048828125</c:v>
                </c:pt>
                <c:pt idx="14516">
                  <c:v>145.3800048828125</c:v>
                </c:pt>
                <c:pt idx="14517">
                  <c:v>145.47999572753906</c:v>
                </c:pt>
                <c:pt idx="14518">
                  <c:v>145.46000671386719</c:v>
                </c:pt>
                <c:pt idx="14519">
                  <c:v>145.71000671386719</c:v>
                </c:pt>
                <c:pt idx="14520">
                  <c:v>145</c:v>
                </c:pt>
                <c:pt idx="14521">
                  <c:v>145.3800048828125</c:v>
                </c:pt>
                <c:pt idx="14522">
                  <c:v>145.25999450683594</c:v>
                </c:pt>
                <c:pt idx="14523">
                  <c:v>145.11000061035156</c:v>
                </c:pt>
                <c:pt idx="14524">
                  <c:v>145.25</c:v>
                </c:pt>
                <c:pt idx="14525">
                  <c:v>145.22000122070313</c:v>
                </c:pt>
                <c:pt idx="14526">
                  <c:v>145.42999267578125</c:v>
                </c:pt>
                <c:pt idx="14527">
                  <c:v>145.10000610351563</c:v>
                </c:pt>
                <c:pt idx="14528">
                  <c:v>145.52000427246094</c:v>
                </c:pt>
                <c:pt idx="14529">
                  <c:v>145.50999450683594</c:v>
                </c:pt>
                <c:pt idx="14530">
                  <c:v>145.16000366210938</c:v>
                </c:pt>
                <c:pt idx="14531">
                  <c:v>145.49000549316406</c:v>
                </c:pt>
                <c:pt idx="14532">
                  <c:v>145.28999328613281</c:v>
                </c:pt>
                <c:pt idx="14533">
                  <c:v>145.3699951171875</c:v>
                </c:pt>
                <c:pt idx="14534">
                  <c:v>145.41000366210938</c:v>
                </c:pt>
                <c:pt idx="14535">
                  <c:v>145.11000061035156</c:v>
                </c:pt>
                <c:pt idx="14536">
                  <c:v>145.80999755859375</c:v>
                </c:pt>
                <c:pt idx="14537">
                  <c:v>145.08999633789063</c:v>
                </c:pt>
                <c:pt idx="14538">
                  <c:v>145.16000366210938</c:v>
                </c:pt>
                <c:pt idx="14539">
                  <c:v>145.41999816894531</c:v>
                </c:pt>
                <c:pt idx="14540">
                  <c:v>145.02999877929688</c:v>
                </c:pt>
                <c:pt idx="14541">
                  <c:v>145.53999328613281</c:v>
                </c:pt>
                <c:pt idx="14542">
                  <c:v>145.08000183105469</c:v>
                </c:pt>
                <c:pt idx="14543">
                  <c:v>145.47999572753906</c:v>
                </c:pt>
                <c:pt idx="14544">
                  <c:v>145.27999877929688</c:v>
                </c:pt>
                <c:pt idx="14545">
                  <c:v>145.60000610351563</c:v>
                </c:pt>
                <c:pt idx="14546">
                  <c:v>145.75</c:v>
                </c:pt>
                <c:pt idx="14547">
                  <c:v>145.14999389648438</c:v>
                </c:pt>
                <c:pt idx="14548">
                  <c:v>145.83999633789063</c:v>
                </c:pt>
                <c:pt idx="14549">
                  <c:v>145.08000183105469</c:v>
                </c:pt>
                <c:pt idx="14550">
                  <c:v>145.02999877929688</c:v>
                </c:pt>
                <c:pt idx="14551">
                  <c:v>145.30000305175781</c:v>
                </c:pt>
                <c:pt idx="14552">
                  <c:v>145.30999755859375</c:v>
                </c:pt>
                <c:pt idx="14553">
                  <c:v>145.47999572753906</c:v>
                </c:pt>
                <c:pt idx="14554">
                  <c:v>145.02000427246094</c:v>
                </c:pt>
                <c:pt idx="14555">
                  <c:v>145.61000061035156</c:v>
                </c:pt>
                <c:pt idx="14556">
                  <c:v>145.10000610351563</c:v>
                </c:pt>
                <c:pt idx="14557">
                  <c:v>145.16999816894531</c:v>
                </c:pt>
                <c:pt idx="14558">
                  <c:v>145.83000183105469</c:v>
                </c:pt>
                <c:pt idx="14559">
                  <c:v>145.24000549316406</c:v>
                </c:pt>
                <c:pt idx="14560">
                  <c:v>145.44000244140625</c:v>
                </c:pt>
                <c:pt idx="14561">
                  <c:v>145.24000549316406</c:v>
                </c:pt>
                <c:pt idx="14562">
                  <c:v>145.35000610351563</c:v>
                </c:pt>
                <c:pt idx="14563">
                  <c:v>145.07000732421875</c:v>
                </c:pt>
                <c:pt idx="14564">
                  <c:v>144.8800048828125</c:v>
                </c:pt>
                <c:pt idx="14565">
                  <c:v>145.53999328613281</c:v>
                </c:pt>
                <c:pt idx="14566">
                  <c:v>145.11000061035156</c:v>
                </c:pt>
                <c:pt idx="14567">
                  <c:v>145.25</c:v>
                </c:pt>
                <c:pt idx="14568">
                  <c:v>145.47999572753906</c:v>
                </c:pt>
                <c:pt idx="14569">
                  <c:v>145.32000732421875</c:v>
                </c:pt>
                <c:pt idx="14570">
                  <c:v>145.38999938964844</c:v>
                </c:pt>
                <c:pt idx="14571">
                  <c:v>145.30999755859375</c:v>
                </c:pt>
                <c:pt idx="14572">
                  <c:v>145.58999633789063</c:v>
                </c:pt>
                <c:pt idx="14573">
                  <c:v>145.28999328613281</c:v>
                </c:pt>
                <c:pt idx="14574">
                  <c:v>145.19000244140625</c:v>
                </c:pt>
                <c:pt idx="14575">
                  <c:v>145.67999267578125</c:v>
                </c:pt>
                <c:pt idx="14576">
                  <c:v>145.22999572753906</c:v>
                </c:pt>
                <c:pt idx="14577">
                  <c:v>145.33999633789063</c:v>
                </c:pt>
                <c:pt idx="14578">
                  <c:v>145.3800048828125</c:v>
                </c:pt>
                <c:pt idx="14579">
                  <c:v>145.05999755859375</c:v>
                </c:pt>
                <c:pt idx="14580">
                  <c:v>145.3699951171875</c:v>
                </c:pt>
                <c:pt idx="14581">
                  <c:v>145.19999694824219</c:v>
                </c:pt>
                <c:pt idx="14582">
                  <c:v>145.50999450683594</c:v>
                </c:pt>
                <c:pt idx="14583">
                  <c:v>145.22999572753906</c:v>
                </c:pt>
                <c:pt idx="14584">
                  <c:v>145.10000610351563</c:v>
                </c:pt>
                <c:pt idx="14585">
                  <c:v>145.75999450683594</c:v>
                </c:pt>
                <c:pt idx="14586">
                  <c:v>145.13999938964844</c:v>
                </c:pt>
                <c:pt idx="14587">
                  <c:v>145.1300048828125</c:v>
                </c:pt>
                <c:pt idx="14588">
                  <c:v>145.44000244140625</c:v>
                </c:pt>
                <c:pt idx="14589">
                  <c:v>145.22000122070313</c:v>
                </c:pt>
                <c:pt idx="14590">
                  <c:v>145.66999816894531</c:v>
                </c:pt>
                <c:pt idx="14591">
                  <c:v>145.49000549316406</c:v>
                </c:pt>
                <c:pt idx="14592">
                  <c:v>145.69999694824219</c:v>
                </c:pt>
                <c:pt idx="14593">
                  <c:v>145.36000061035156</c:v>
                </c:pt>
                <c:pt idx="14594">
                  <c:v>145.72000122070313</c:v>
                </c:pt>
                <c:pt idx="14595">
                  <c:v>146.00999450683594</c:v>
                </c:pt>
                <c:pt idx="14596">
                  <c:v>145.27000427246094</c:v>
                </c:pt>
                <c:pt idx="14597">
                  <c:v>146.02999877929688</c:v>
                </c:pt>
                <c:pt idx="14598">
                  <c:v>145.27000427246094</c:v>
                </c:pt>
                <c:pt idx="14599">
                  <c:v>145.17999267578125</c:v>
                </c:pt>
                <c:pt idx="14600">
                  <c:v>145.47000122070313</c:v>
                </c:pt>
                <c:pt idx="14601">
                  <c:v>145.46000671386719</c:v>
                </c:pt>
                <c:pt idx="14602">
                  <c:v>145.69999694824219</c:v>
                </c:pt>
                <c:pt idx="14603">
                  <c:v>145.3699951171875</c:v>
                </c:pt>
                <c:pt idx="14604">
                  <c:v>145.75</c:v>
                </c:pt>
                <c:pt idx="14605">
                  <c:v>145.33000183105469</c:v>
                </c:pt>
                <c:pt idx="14606">
                  <c:v>145.25999450683594</c:v>
                </c:pt>
                <c:pt idx="14607">
                  <c:v>145.77999877929688</c:v>
                </c:pt>
                <c:pt idx="14608">
                  <c:v>145.22999572753906</c:v>
                </c:pt>
                <c:pt idx="14609">
                  <c:v>145.16999816894531</c:v>
                </c:pt>
                <c:pt idx="14610">
                  <c:v>145.47999572753906</c:v>
                </c:pt>
                <c:pt idx="14611">
                  <c:v>145.41000366210938</c:v>
                </c:pt>
                <c:pt idx="14612">
                  <c:v>145.08999633789063</c:v>
                </c:pt>
                <c:pt idx="14613">
                  <c:v>145.50999450683594</c:v>
                </c:pt>
                <c:pt idx="14614">
                  <c:v>145.6199951171875</c:v>
                </c:pt>
                <c:pt idx="14615">
                  <c:v>145.72000122070313</c:v>
                </c:pt>
                <c:pt idx="14616">
                  <c:v>145.83999633789063</c:v>
                </c:pt>
                <c:pt idx="14617">
                  <c:v>145.35000610351563</c:v>
                </c:pt>
                <c:pt idx="14618">
                  <c:v>146.05999755859375</c:v>
                </c:pt>
                <c:pt idx="14619">
                  <c:v>145.67999267578125</c:v>
                </c:pt>
                <c:pt idx="14620">
                  <c:v>145.27999877929688</c:v>
                </c:pt>
                <c:pt idx="14621">
                  <c:v>145.64999389648438</c:v>
                </c:pt>
                <c:pt idx="14622">
                  <c:v>145.46000671386719</c:v>
                </c:pt>
                <c:pt idx="14623">
                  <c:v>145.74000549316406</c:v>
                </c:pt>
                <c:pt idx="14624">
                  <c:v>145.3800048828125</c:v>
                </c:pt>
                <c:pt idx="14625">
                  <c:v>145.5</c:v>
                </c:pt>
                <c:pt idx="14626">
                  <c:v>146.07000732421875</c:v>
                </c:pt>
                <c:pt idx="14627">
                  <c:v>145.35000610351563</c:v>
                </c:pt>
                <c:pt idx="14628">
                  <c:v>145.3800048828125</c:v>
                </c:pt>
                <c:pt idx="14629">
                  <c:v>145.41999816894531</c:v>
                </c:pt>
                <c:pt idx="14630">
                  <c:v>145.60000610351563</c:v>
                </c:pt>
                <c:pt idx="14631">
                  <c:v>145.46000671386719</c:v>
                </c:pt>
                <c:pt idx="14632">
                  <c:v>145.25999450683594</c:v>
                </c:pt>
                <c:pt idx="14633">
                  <c:v>145.78999328613281</c:v>
                </c:pt>
                <c:pt idx="14634">
                  <c:v>145.58000183105469</c:v>
                </c:pt>
                <c:pt idx="14635">
                  <c:v>145.69000244140625</c:v>
                </c:pt>
                <c:pt idx="14636">
                  <c:v>145.91999816894531</c:v>
                </c:pt>
                <c:pt idx="14637">
                  <c:v>145.67999267578125</c:v>
                </c:pt>
                <c:pt idx="14638">
                  <c:v>146.02000427246094</c:v>
                </c:pt>
                <c:pt idx="14639">
                  <c:v>145.44000244140625</c:v>
                </c:pt>
                <c:pt idx="14640">
                  <c:v>146</c:v>
                </c:pt>
                <c:pt idx="14641">
                  <c:v>145.64999389648438</c:v>
                </c:pt>
                <c:pt idx="14642">
                  <c:v>145.72999572753906</c:v>
                </c:pt>
                <c:pt idx="14643">
                  <c:v>145.39999389648438</c:v>
                </c:pt>
                <c:pt idx="14644">
                  <c:v>145.72999572753906</c:v>
                </c:pt>
                <c:pt idx="14645">
                  <c:v>145.58999633789063</c:v>
                </c:pt>
                <c:pt idx="14646">
                  <c:v>145.55999755859375</c:v>
                </c:pt>
                <c:pt idx="14647">
                  <c:v>145.1300048828125</c:v>
                </c:pt>
                <c:pt idx="14648">
                  <c:v>145.55999755859375</c:v>
                </c:pt>
                <c:pt idx="14649">
                  <c:v>145.55999755859375</c:v>
                </c:pt>
                <c:pt idx="14650">
                  <c:v>145.77000427246094</c:v>
                </c:pt>
                <c:pt idx="14651">
                  <c:v>146.00999450683594</c:v>
                </c:pt>
                <c:pt idx="14652">
                  <c:v>145.35000610351563</c:v>
                </c:pt>
                <c:pt idx="14653">
                  <c:v>146.07000732421875</c:v>
                </c:pt>
                <c:pt idx="14654">
                  <c:v>145.74000549316406</c:v>
                </c:pt>
                <c:pt idx="14655">
                  <c:v>145.27999877929688</c:v>
                </c:pt>
                <c:pt idx="14656">
                  <c:v>145.57000732421875</c:v>
                </c:pt>
                <c:pt idx="14657">
                  <c:v>145.38999938964844</c:v>
                </c:pt>
                <c:pt idx="14658">
                  <c:v>145.83000183105469</c:v>
                </c:pt>
                <c:pt idx="14659">
                  <c:v>145.33000183105469</c:v>
                </c:pt>
                <c:pt idx="14660">
                  <c:v>145.83999633789063</c:v>
                </c:pt>
                <c:pt idx="14661">
                  <c:v>146.13999938964844</c:v>
                </c:pt>
                <c:pt idx="14662">
                  <c:v>145.5</c:v>
                </c:pt>
                <c:pt idx="14663">
                  <c:v>146.08000183105469</c:v>
                </c:pt>
                <c:pt idx="14664">
                  <c:v>145.52999877929688</c:v>
                </c:pt>
                <c:pt idx="14665">
                  <c:v>145.69999694824219</c:v>
                </c:pt>
                <c:pt idx="14666">
                  <c:v>145.41000366210938</c:v>
                </c:pt>
                <c:pt idx="14667">
                  <c:v>145.85000610351563</c:v>
                </c:pt>
                <c:pt idx="14668">
                  <c:v>145.99000549316406</c:v>
                </c:pt>
                <c:pt idx="14669">
                  <c:v>145.50999450683594</c:v>
                </c:pt>
                <c:pt idx="14670">
                  <c:v>146</c:v>
                </c:pt>
                <c:pt idx="14671">
                  <c:v>145.63999938964844</c:v>
                </c:pt>
                <c:pt idx="14672">
                  <c:v>145.88999938964844</c:v>
                </c:pt>
                <c:pt idx="14673">
                  <c:v>145.71000671386719</c:v>
                </c:pt>
                <c:pt idx="14674">
                  <c:v>146.07000732421875</c:v>
                </c:pt>
                <c:pt idx="14675">
                  <c:v>145.58999633789063</c:v>
                </c:pt>
                <c:pt idx="14676">
                  <c:v>145.67999267578125</c:v>
                </c:pt>
                <c:pt idx="14677">
                  <c:v>146.08999633789063</c:v>
                </c:pt>
                <c:pt idx="14678">
                  <c:v>145.3800048828125</c:v>
                </c:pt>
                <c:pt idx="14679">
                  <c:v>145.96000671386719</c:v>
                </c:pt>
                <c:pt idx="14680">
                  <c:v>145.80000305175781</c:v>
                </c:pt>
                <c:pt idx="14681">
                  <c:v>145.99000549316406</c:v>
                </c:pt>
                <c:pt idx="14682">
                  <c:v>145.77999877929688</c:v>
                </c:pt>
                <c:pt idx="14683">
                  <c:v>145.61000061035156</c:v>
                </c:pt>
                <c:pt idx="14684">
                  <c:v>146.25999450683594</c:v>
                </c:pt>
                <c:pt idx="14685">
                  <c:v>145.58000183105469</c:v>
                </c:pt>
                <c:pt idx="14686">
                  <c:v>145.5</c:v>
                </c:pt>
                <c:pt idx="14687">
                  <c:v>145.75</c:v>
                </c:pt>
                <c:pt idx="14688">
                  <c:v>145.6300048828125</c:v>
                </c:pt>
                <c:pt idx="14689">
                  <c:v>145.71000671386719</c:v>
                </c:pt>
                <c:pt idx="14690">
                  <c:v>145.47000122070313</c:v>
                </c:pt>
                <c:pt idx="14691">
                  <c:v>146.02000427246094</c:v>
                </c:pt>
                <c:pt idx="14692">
                  <c:v>145.46000671386719</c:v>
                </c:pt>
                <c:pt idx="14693">
                  <c:v>145.85000610351563</c:v>
                </c:pt>
                <c:pt idx="14694">
                  <c:v>146.22999572753906</c:v>
                </c:pt>
                <c:pt idx="14695">
                  <c:v>145.88999938964844</c:v>
                </c:pt>
                <c:pt idx="14696">
                  <c:v>146.1199951171875</c:v>
                </c:pt>
                <c:pt idx="14697">
                  <c:v>145.66000366210938</c:v>
                </c:pt>
                <c:pt idx="14698">
                  <c:v>146.21000671386719</c:v>
                </c:pt>
                <c:pt idx="14699">
                  <c:v>145.66999816894531</c:v>
                </c:pt>
                <c:pt idx="14700">
                  <c:v>145.39999389648438</c:v>
                </c:pt>
                <c:pt idx="14701">
                  <c:v>145.97999572753906</c:v>
                </c:pt>
                <c:pt idx="14702">
                  <c:v>145.66000366210938</c:v>
                </c:pt>
                <c:pt idx="14703">
                  <c:v>146.03999328613281</c:v>
                </c:pt>
                <c:pt idx="14704">
                  <c:v>146</c:v>
                </c:pt>
                <c:pt idx="14705">
                  <c:v>146.10000610351563</c:v>
                </c:pt>
                <c:pt idx="14706">
                  <c:v>146.24000549316406</c:v>
                </c:pt>
                <c:pt idx="14707">
                  <c:v>145.72000122070313</c:v>
                </c:pt>
                <c:pt idx="14708">
                  <c:v>146.27000427246094</c:v>
                </c:pt>
                <c:pt idx="14709">
                  <c:v>145.78999328613281</c:v>
                </c:pt>
                <c:pt idx="14710">
                  <c:v>145.8800048828125</c:v>
                </c:pt>
                <c:pt idx="14711">
                  <c:v>145.99000549316406</c:v>
                </c:pt>
                <c:pt idx="14712">
                  <c:v>145.94000244140625</c:v>
                </c:pt>
                <c:pt idx="14713">
                  <c:v>146.14999389648438</c:v>
                </c:pt>
                <c:pt idx="14714">
                  <c:v>145.67999267578125</c:v>
                </c:pt>
                <c:pt idx="14715">
                  <c:v>146.11000061035156</c:v>
                </c:pt>
                <c:pt idx="14716">
                  <c:v>145.53999328613281</c:v>
                </c:pt>
                <c:pt idx="14717">
                  <c:v>145.72000122070313</c:v>
                </c:pt>
                <c:pt idx="14718">
                  <c:v>146.47000122070313</c:v>
                </c:pt>
                <c:pt idx="14719">
                  <c:v>145.80000305175781</c:v>
                </c:pt>
                <c:pt idx="14720">
                  <c:v>145.74000549316406</c:v>
                </c:pt>
                <c:pt idx="14721">
                  <c:v>145.77000427246094</c:v>
                </c:pt>
                <c:pt idx="14722">
                  <c:v>145.69999694824219</c:v>
                </c:pt>
                <c:pt idx="14723">
                  <c:v>145.92999267578125</c:v>
                </c:pt>
                <c:pt idx="14724">
                  <c:v>145.77000427246094</c:v>
                </c:pt>
                <c:pt idx="14725">
                  <c:v>146.1300048828125</c:v>
                </c:pt>
                <c:pt idx="14726">
                  <c:v>145.71000671386719</c:v>
                </c:pt>
                <c:pt idx="14727">
                  <c:v>146.22999572753906</c:v>
                </c:pt>
                <c:pt idx="14728">
                  <c:v>146.57000732421875</c:v>
                </c:pt>
                <c:pt idx="14729">
                  <c:v>145.82000732421875</c:v>
                </c:pt>
                <c:pt idx="14730">
                  <c:v>146.19999694824219</c:v>
                </c:pt>
                <c:pt idx="14731">
                  <c:v>146.13999938964844</c:v>
                </c:pt>
                <c:pt idx="14732">
                  <c:v>145.94999694824219</c:v>
                </c:pt>
                <c:pt idx="14733">
                  <c:v>146</c:v>
                </c:pt>
                <c:pt idx="14734">
                  <c:v>145.8800048828125</c:v>
                </c:pt>
                <c:pt idx="14735">
                  <c:v>146.30000305175781</c:v>
                </c:pt>
                <c:pt idx="14736">
                  <c:v>145.96000671386719</c:v>
                </c:pt>
                <c:pt idx="14737">
                  <c:v>146.27999877929688</c:v>
                </c:pt>
                <c:pt idx="14738">
                  <c:v>146.50999450683594</c:v>
                </c:pt>
                <c:pt idx="14739">
                  <c:v>145.82000732421875</c:v>
                </c:pt>
                <c:pt idx="14740">
                  <c:v>146.05000305175781</c:v>
                </c:pt>
                <c:pt idx="14741">
                  <c:v>146.08000183105469</c:v>
                </c:pt>
                <c:pt idx="14742">
                  <c:v>145.97000122070313</c:v>
                </c:pt>
                <c:pt idx="14743">
                  <c:v>146.05999755859375</c:v>
                </c:pt>
                <c:pt idx="14744">
                  <c:v>145.8800048828125</c:v>
                </c:pt>
                <c:pt idx="14745">
                  <c:v>146.19000244140625</c:v>
                </c:pt>
                <c:pt idx="14746">
                  <c:v>145.80999755859375</c:v>
                </c:pt>
                <c:pt idx="14747">
                  <c:v>145.82000732421875</c:v>
                </c:pt>
                <c:pt idx="14748">
                  <c:v>146.35000610351563</c:v>
                </c:pt>
                <c:pt idx="14749">
                  <c:v>145.88999938964844</c:v>
                </c:pt>
                <c:pt idx="14750">
                  <c:v>146.19000244140625</c:v>
                </c:pt>
                <c:pt idx="14751">
                  <c:v>146.52000427246094</c:v>
                </c:pt>
                <c:pt idx="14752">
                  <c:v>145.80000305175781</c:v>
                </c:pt>
                <c:pt idx="14753">
                  <c:v>146.52999877929688</c:v>
                </c:pt>
                <c:pt idx="14754">
                  <c:v>146.08999633789063</c:v>
                </c:pt>
                <c:pt idx="14755">
                  <c:v>145.71000671386719</c:v>
                </c:pt>
                <c:pt idx="14756">
                  <c:v>145.97999572753906</c:v>
                </c:pt>
                <c:pt idx="14757">
                  <c:v>145.86000061035156</c:v>
                </c:pt>
                <c:pt idx="14758">
                  <c:v>146.16000366210938</c:v>
                </c:pt>
                <c:pt idx="14759">
                  <c:v>145.75</c:v>
                </c:pt>
                <c:pt idx="14760">
                  <c:v>145.77999877929688</c:v>
                </c:pt>
                <c:pt idx="14761">
                  <c:v>145.91000366210938</c:v>
                </c:pt>
                <c:pt idx="14762">
                  <c:v>146.32000732421875</c:v>
                </c:pt>
                <c:pt idx="14763">
                  <c:v>145.82000732421875</c:v>
                </c:pt>
                <c:pt idx="14764">
                  <c:v>145.96000671386719</c:v>
                </c:pt>
                <c:pt idx="14765">
                  <c:v>146.63999938964844</c:v>
                </c:pt>
                <c:pt idx="14766">
                  <c:v>146.00999450683594</c:v>
                </c:pt>
                <c:pt idx="14767">
                  <c:v>146</c:v>
                </c:pt>
                <c:pt idx="14768">
                  <c:v>145.99000549316406</c:v>
                </c:pt>
                <c:pt idx="14769">
                  <c:v>146.1300048828125</c:v>
                </c:pt>
                <c:pt idx="14770">
                  <c:v>146.33999633789063</c:v>
                </c:pt>
                <c:pt idx="14771">
                  <c:v>145.80000305175781</c:v>
                </c:pt>
                <c:pt idx="14772">
                  <c:v>146.3699951171875</c:v>
                </c:pt>
                <c:pt idx="14773">
                  <c:v>145.86000061035156</c:v>
                </c:pt>
                <c:pt idx="14774">
                  <c:v>146.46000671386719</c:v>
                </c:pt>
                <c:pt idx="14775">
                  <c:v>146.3800048828125</c:v>
                </c:pt>
                <c:pt idx="14776">
                  <c:v>146.47000122070313</c:v>
                </c:pt>
                <c:pt idx="14777">
                  <c:v>145.99000549316406</c:v>
                </c:pt>
                <c:pt idx="14778">
                  <c:v>146.49000549316406</c:v>
                </c:pt>
                <c:pt idx="14779">
                  <c:v>145.94000244140625</c:v>
                </c:pt>
                <c:pt idx="14780">
                  <c:v>146.16999816894531</c:v>
                </c:pt>
                <c:pt idx="14781">
                  <c:v>145.97000122070313</c:v>
                </c:pt>
                <c:pt idx="14782">
                  <c:v>145.85000610351563</c:v>
                </c:pt>
                <c:pt idx="14783">
                  <c:v>146.32000732421875</c:v>
                </c:pt>
                <c:pt idx="14784">
                  <c:v>145.57000732421875</c:v>
                </c:pt>
                <c:pt idx="14785">
                  <c:v>145.86000061035156</c:v>
                </c:pt>
                <c:pt idx="14786">
                  <c:v>146.5</c:v>
                </c:pt>
                <c:pt idx="14787">
                  <c:v>145.80999755859375</c:v>
                </c:pt>
                <c:pt idx="14788">
                  <c:v>146.44000244140625</c:v>
                </c:pt>
                <c:pt idx="14789">
                  <c:v>145.91999816894531</c:v>
                </c:pt>
                <c:pt idx="14790">
                  <c:v>146.11000061035156</c:v>
                </c:pt>
                <c:pt idx="14791">
                  <c:v>146.16000366210938</c:v>
                </c:pt>
                <c:pt idx="14792">
                  <c:v>145.8699951171875</c:v>
                </c:pt>
                <c:pt idx="14793">
                  <c:v>146.36000061035156</c:v>
                </c:pt>
                <c:pt idx="14794">
                  <c:v>146.10000610351563</c:v>
                </c:pt>
                <c:pt idx="14795">
                  <c:v>146.46000671386719</c:v>
                </c:pt>
                <c:pt idx="14796">
                  <c:v>146.52000427246094</c:v>
                </c:pt>
                <c:pt idx="14797">
                  <c:v>145.97999572753906</c:v>
                </c:pt>
                <c:pt idx="14798">
                  <c:v>146.71000671386719</c:v>
                </c:pt>
                <c:pt idx="14799">
                  <c:v>146.32000732421875</c:v>
                </c:pt>
                <c:pt idx="14800">
                  <c:v>146.08000183105469</c:v>
                </c:pt>
                <c:pt idx="14801">
                  <c:v>146.44000244140625</c:v>
                </c:pt>
                <c:pt idx="14802">
                  <c:v>146.24000549316406</c:v>
                </c:pt>
                <c:pt idx="14803">
                  <c:v>146.36000061035156</c:v>
                </c:pt>
                <c:pt idx="14804">
                  <c:v>146.22000122070313</c:v>
                </c:pt>
                <c:pt idx="14805">
                  <c:v>145.97000122070313</c:v>
                </c:pt>
                <c:pt idx="14806">
                  <c:v>146.22000122070313</c:v>
                </c:pt>
                <c:pt idx="14807">
                  <c:v>146.44999694824219</c:v>
                </c:pt>
                <c:pt idx="14808">
                  <c:v>146.75</c:v>
                </c:pt>
                <c:pt idx="14809">
                  <c:v>145.97999572753906</c:v>
                </c:pt>
                <c:pt idx="14810">
                  <c:v>146.6199951171875</c:v>
                </c:pt>
                <c:pt idx="14811">
                  <c:v>146.02000427246094</c:v>
                </c:pt>
                <c:pt idx="14812">
                  <c:v>145.72999572753906</c:v>
                </c:pt>
                <c:pt idx="14813">
                  <c:v>146.33000183105469</c:v>
                </c:pt>
                <c:pt idx="14814">
                  <c:v>145.72999572753906</c:v>
                </c:pt>
                <c:pt idx="14815">
                  <c:v>146.32000732421875</c:v>
                </c:pt>
                <c:pt idx="14816">
                  <c:v>146.44999694824219</c:v>
                </c:pt>
                <c:pt idx="14817">
                  <c:v>146.30999755859375</c:v>
                </c:pt>
                <c:pt idx="14818">
                  <c:v>146.24000549316406</c:v>
                </c:pt>
                <c:pt idx="14819">
                  <c:v>146.05999755859375</c:v>
                </c:pt>
                <c:pt idx="14820">
                  <c:v>146.55999755859375</c:v>
                </c:pt>
                <c:pt idx="14821">
                  <c:v>146.10000610351563</c:v>
                </c:pt>
                <c:pt idx="14822">
                  <c:v>146.10000610351563</c:v>
                </c:pt>
                <c:pt idx="14823">
                  <c:v>146.55000305175781</c:v>
                </c:pt>
                <c:pt idx="14824">
                  <c:v>146.16000366210938</c:v>
                </c:pt>
                <c:pt idx="14825">
                  <c:v>146.47999572753906</c:v>
                </c:pt>
                <c:pt idx="14826">
                  <c:v>146.52000427246094</c:v>
                </c:pt>
                <c:pt idx="14827">
                  <c:v>146.22999572753906</c:v>
                </c:pt>
                <c:pt idx="14828">
                  <c:v>146.33999633789063</c:v>
                </c:pt>
                <c:pt idx="14829">
                  <c:v>146.22999572753906</c:v>
                </c:pt>
                <c:pt idx="14830">
                  <c:v>146.33999633789063</c:v>
                </c:pt>
                <c:pt idx="14831">
                  <c:v>146.1300048828125</c:v>
                </c:pt>
                <c:pt idx="14832">
                  <c:v>145.99000549316406</c:v>
                </c:pt>
                <c:pt idx="14833">
                  <c:v>146.44000244140625</c:v>
                </c:pt>
                <c:pt idx="14834">
                  <c:v>146.05000305175781</c:v>
                </c:pt>
                <c:pt idx="14835">
                  <c:v>146.41999816894531</c:v>
                </c:pt>
                <c:pt idx="14836">
                  <c:v>146.30999755859375</c:v>
                </c:pt>
                <c:pt idx="14837">
                  <c:v>146.57000732421875</c:v>
                </c:pt>
                <c:pt idx="14838">
                  <c:v>146.32000732421875</c:v>
                </c:pt>
                <c:pt idx="14839">
                  <c:v>146.52000427246094</c:v>
                </c:pt>
                <c:pt idx="14840">
                  <c:v>146.41000366210938</c:v>
                </c:pt>
                <c:pt idx="14841">
                  <c:v>146.3800048828125</c:v>
                </c:pt>
                <c:pt idx="14842">
                  <c:v>146.6199951171875</c:v>
                </c:pt>
                <c:pt idx="14843">
                  <c:v>146.16999816894531</c:v>
                </c:pt>
                <c:pt idx="14844">
                  <c:v>146.46000671386719</c:v>
                </c:pt>
                <c:pt idx="14845">
                  <c:v>146.55000305175781</c:v>
                </c:pt>
                <c:pt idx="14846">
                  <c:v>145.94999694824219</c:v>
                </c:pt>
                <c:pt idx="14847">
                  <c:v>146.77999877929688</c:v>
                </c:pt>
                <c:pt idx="14848">
                  <c:v>146.16000366210938</c:v>
                </c:pt>
                <c:pt idx="14849">
                  <c:v>146.05000305175781</c:v>
                </c:pt>
                <c:pt idx="14850">
                  <c:v>146.55999755859375</c:v>
                </c:pt>
                <c:pt idx="14851">
                  <c:v>145.97999572753906</c:v>
                </c:pt>
                <c:pt idx="14852">
                  <c:v>146.42999267578125</c:v>
                </c:pt>
                <c:pt idx="14853">
                  <c:v>146.64999389648438</c:v>
                </c:pt>
                <c:pt idx="14854">
                  <c:v>146.3699951171875</c:v>
                </c:pt>
                <c:pt idx="14855">
                  <c:v>146.49000549316406</c:v>
                </c:pt>
                <c:pt idx="14856">
                  <c:v>146.28999328613281</c:v>
                </c:pt>
                <c:pt idx="14857">
                  <c:v>146.6199951171875</c:v>
                </c:pt>
                <c:pt idx="14858">
                  <c:v>146.25999450683594</c:v>
                </c:pt>
                <c:pt idx="14859">
                  <c:v>146.11000061035156</c:v>
                </c:pt>
                <c:pt idx="14860">
                  <c:v>146.66999816894531</c:v>
                </c:pt>
                <c:pt idx="14861">
                  <c:v>146</c:v>
                </c:pt>
                <c:pt idx="14862">
                  <c:v>146.66999816894531</c:v>
                </c:pt>
                <c:pt idx="14863">
                  <c:v>146.96000671386719</c:v>
                </c:pt>
                <c:pt idx="14864">
                  <c:v>146.21000671386719</c:v>
                </c:pt>
                <c:pt idx="14865">
                  <c:v>146.88999938964844</c:v>
                </c:pt>
                <c:pt idx="14866">
                  <c:v>146.41000366210938</c:v>
                </c:pt>
                <c:pt idx="14867">
                  <c:v>146.22999572753906</c:v>
                </c:pt>
                <c:pt idx="14868">
                  <c:v>146.44000244140625</c:v>
                </c:pt>
                <c:pt idx="14869">
                  <c:v>146.33999633789063</c:v>
                </c:pt>
                <c:pt idx="14870">
                  <c:v>146.61000061035156</c:v>
                </c:pt>
                <c:pt idx="14871">
                  <c:v>146.35000610351563</c:v>
                </c:pt>
                <c:pt idx="14872">
                  <c:v>146.69999694824219</c:v>
                </c:pt>
                <c:pt idx="14873">
                  <c:v>146.27000427246094</c:v>
                </c:pt>
                <c:pt idx="14874">
                  <c:v>146.27999877929688</c:v>
                </c:pt>
                <c:pt idx="14875">
                  <c:v>146.77999877929688</c:v>
                </c:pt>
                <c:pt idx="14876">
                  <c:v>146.38999938964844</c:v>
                </c:pt>
                <c:pt idx="14877">
                  <c:v>146.28999328613281</c:v>
                </c:pt>
                <c:pt idx="14878">
                  <c:v>146.80000305175781</c:v>
                </c:pt>
                <c:pt idx="14879">
                  <c:v>146.11000061035156</c:v>
                </c:pt>
                <c:pt idx="14880">
                  <c:v>146.50999450683594</c:v>
                </c:pt>
                <c:pt idx="14881">
                  <c:v>146.91999816894531</c:v>
                </c:pt>
                <c:pt idx="14882">
                  <c:v>146.58000183105469</c:v>
                </c:pt>
                <c:pt idx="14883">
                  <c:v>146.58000183105469</c:v>
                </c:pt>
                <c:pt idx="14884">
                  <c:v>146.41000366210938</c:v>
                </c:pt>
                <c:pt idx="14885">
                  <c:v>146.6199951171875</c:v>
                </c:pt>
                <c:pt idx="14886">
                  <c:v>146.41999816894531</c:v>
                </c:pt>
                <c:pt idx="14887">
                  <c:v>146.21000671386719</c:v>
                </c:pt>
                <c:pt idx="14888">
                  <c:v>146.80999755859375</c:v>
                </c:pt>
                <c:pt idx="14889">
                  <c:v>146.30000305175781</c:v>
                </c:pt>
                <c:pt idx="14890">
                  <c:v>146.36000061035156</c:v>
                </c:pt>
                <c:pt idx="14891">
                  <c:v>146.63999938964844</c:v>
                </c:pt>
                <c:pt idx="14892">
                  <c:v>146.07000732421875</c:v>
                </c:pt>
                <c:pt idx="14893">
                  <c:v>146.44000244140625</c:v>
                </c:pt>
                <c:pt idx="14894">
                  <c:v>146.74000549316406</c:v>
                </c:pt>
                <c:pt idx="14895">
                  <c:v>146.35000610351563</c:v>
                </c:pt>
                <c:pt idx="14896">
                  <c:v>146.75999450683594</c:v>
                </c:pt>
                <c:pt idx="14897">
                  <c:v>146.24000549316406</c:v>
                </c:pt>
                <c:pt idx="14898">
                  <c:v>146.39999389648438</c:v>
                </c:pt>
                <c:pt idx="14899">
                  <c:v>146.3699951171875</c:v>
                </c:pt>
                <c:pt idx="14900">
                  <c:v>146.22000122070313</c:v>
                </c:pt>
                <c:pt idx="14901">
                  <c:v>146.72000122070313</c:v>
                </c:pt>
                <c:pt idx="14902">
                  <c:v>146.33000183105469</c:v>
                </c:pt>
                <c:pt idx="14903">
                  <c:v>146.82000732421875</c:v>
                </c:pt>
                <c:pt idx="14904">
                  <c:v>147.10000610351563</c:v>
                </c:pt>
                <c:pt idx="14905">
                  <c:v>146.38999938964844</c:v>
                </c:pt>
                <c:pt idx="14906">
                  <c:v>146.24000549316406</c:v>
                </c:pt>
                <c:pt idx="14907">
                  <c:v>146.83000183105469</c:v>
                </c:pt>
                <c:pt idx="14908">
                  <c:v>146.14999389648438</c:v>
                </c:pt>
                <c:pt idx="14909">
                  <c:v>146.82000732421875</c:v>
                </c:pt>
                <c:pt idx="14910">
                  <c:v>146.99000549316406</c:v>
                </c:pt>
                <c:pt idx="14911">
                  <c:v>146.63999938964844</c:v>
                </c:pt>
                <c:pt idx="14912">
                  <c:v>146.82000732421875</c:v>
                </c:pt>
                <c:pt idx="14913">
                  <c:v>146.60000610351563</c:v>
                </c:pt>
                <c:pt idx="14914">
                  <c:v>146.86000061035156</c:v>
                </c:pt>
                <c:pt idx="14915">
                  <c:v>146.55000305175781</c:v>
                </c:pt>
                <c:pt idx="14916">
                  <c:v>146.8800048828125</c:v>
                </c:pt>
                <c:pt idx="14917">
                  <c:v>146.97000122070313</c:v>
                </c:pt>
                <c:pt idx="14918">
                  <c:v>146.38999938964844</c:v>
                </c:pt>
                <c:pt idx="14919">
                  <c:v>146.94000244140625</c:v>
                </c:pt>
                <c:pt idx="14920">
                  <c:v>147.22000122070313</c:v>
                </c:pt>
                <c:pt idx="14921">
                  <c:v>146.58000183105469</c:v>
                </c:pt>
                <c:pt idx="14922">
                  <c:v>146.91000366210938</c:v>
                </c:pt>
                <c:pt idx="14923">
                  <c:v>146.83000183105469</c:v>
                </c:pt>
                <c:pt idx="14924">
                  <c:v>146.69999694824219</c:v>
                </c:pt>
                <c:pt idx="14925">
                  <c:v>146.74000549316406</c:v>
                </c:pt>
                <c:pt idx="14926">
                  <c:v>146.61000061035156</c:v>
                </c:pt>
                <c:pt idx="14927">
                  <c:v>146.77000427246094</c:v>
                </c:pt>
                <c:pt idx="14928">
                  <c:v>146.53999328613281</c:v>
                </c:pt>
                <c:pt idx="14929">
                  <c:v>146.35000610351563</c:v>
                </c:pt>
                <c:pt idx="14930">
                  <c:v>146.97999572753906</c:v>
                </c:pt>
                <c:pt idx="14931">
                  <c:v>146.47000122070313</c:v>
                </c:pt>
                <c:pt idx="14932">
                  <c:v>147</c:v>
                </c:pt>
                <c:pt idx="14933">
                  <c:v>146.91999816894531</c:v>
                </c:pt>
                <c:pt idx="14934">
                  <c:v>146.57000732421875</c:v>
                </c:pt>
                <c:pt idx="14935">
                  <c:v>146.91999816894531</c:v>
                </c:pt>
                <c:pt idx="14936">
                  <c:v>146.69000244140625</c:v>
                </c:pt>
                <c:pt idx="14937">
                  <c:v>146.92999267578125</c:v>
                </c:pt>
                <c:pt idx="14938">
                  <c:v>146.58999633789063</c:v>
                </c:pt>
                <c:pt idx="14939">
                  <c:v>146.86000061035156</c:v>
                </c:pt>
                <c:pt idx="14940">
                  <c:v>147.16000366210938</c:v>
                </c:pt>
                <c:pt idx="14941">
                  <c:v>146.52999877929688</c:v>
                </c:pt>
                <c:pt idx="14942">
                  <c:v>147.05999755859375</c:v>
                </c:pt>
                <c:pt idx="14943">
                  <c:v>146.44000244140625</c:v>
                </c:pt>
                <c:pt idx="14944">
                  <c:v>146.58999633789063</c:v>
                </c:pt>
                <c:pt idx="14945">
                  <c:v>147.22000122070313</c:v>
                </c:pt>
                <c:pt idx="14946">
                  <c:v>146.63999938964844</c:v>
                </c:pt>
                <c:pt idx="14947">
                  <c:v>146.69999694824219</c:v>
                </c:pt>
                <c:pt idx="14948">
                  <c:v>146.58000183105469</c:v>
                </c:pt>
                <c:pt idx="14949">
                  <c:v>147.07000732421875</c:v>
                </c:pt>
                <c:pt idx="14950">
                  <c:v>146.63999938964844</c:v>
                </c:pt>
                <c:pt idx="14951">
                  <c:v>146.94000244140625</c:v>
                </c:pt>
                <c:pt idx="14952">
                  <c:v>146.71000671386719</c:v>
                </c:pt>
                <c:pt idx="14953">
                  <c:v>147.13999938964844</c:v>
                </c:pt>
                <c:pt idx="14954">
                  <c:v>147.11000061035156</c:v>
                </c:pt>
                <c:pt idx="14955">
                  <c:v>146.74000549316406</c:v>
                </c:pt>
                <c:pt idx="14956">
                  <c:v>147.07000732421875</c:v>
                </c:pt>
                <c:pt idx="14957">
                  <c:v>147.16999816894531</c:v>
                </c:pt>
                <c:pt idx="14958">
                  <c:v>146.80999755859375</c:v>
                </c:pt>
                <c:pt idx="14959">
                  <c:v>146.96000671386719</c:v>
                </c:pt>
                <c:pt idx="14960">
                  <c:v>146.77000427246094</c:v>
                </c:pt>
                <c:pt idx="14961">
                  <c:v>147.14999389648438</c:v>
                </c:pt>
                <c:pt idx="14962">
                  <c:v>146.75999450683594</c:v>
                </c:pt>
                <c:pt idx="14963">
                  <c:v>146.52000427246094</c:v>
                </c:pt>
                <c:pt idx="14964">
                  <c:v>147.1199951171875</c:v>
                </c:pt>
                <c:pt idx="14965">
                  <c:v>146.60000610351563</c:v>
                </c:pt>
                <c:pt idx="14966">
                  <c:v>147.05999755859375</c:v>
                </c:pt>
                <c:pt idx="14967">
                  <c:v>146.77000427246094</c:v>
                </c:pt>
                <c:pt idx="14968">
                  <c:v>147.33000183105469</c:v>
                </c:pt>
                <c:pt idx="14969">
                  <c:v>146.75999450683594</c:v>
                </c:pt>
                <c:pt idx="14970">
                  <c:v>146.96000671386719</c:v>
                </c:pt>
                <c:pt idx="14971">
                  <c:v>146.67999267578125</c:v>
                </c:pt>
                <c:pt idx="14972">
                  <c:v>146.58999633789063</c:v>
                </c:pt>
                <c:pt idx="14973">
                  <c:v>147.08999633789063</c:v>
                </c:pt>
                <c:pt idx="14974">
                  <c:v>146.47000122070313</c:v>
                </c:pt>
                <c:pt idx="14975">
                  <c:v>147.22000122070313</c:v>
                </c:pt>
                <c:pt idx="14976">
                  <c:v>147.32000732421875</c:v>
                </c:pt>
                <c:pt idx="14977">
                  <c:v>146.91000366210938</c:v>
                </c:pt>
                <c:pt idx="14978">
                  <c:v>147.1199951171875</c:v>
                </c:pt>
                <c:pt idx="14979">
                  <c:v>146.72999572753906</c:v>
                </c:pt>
                <c:pt idx="14980">
                  <c:v>147.24000549316406</c:v>
                </c:pt>
                <c:pt idx="14981">
                  <c:v>146.71000671386719</c:v>
                </c:pt>
                <c:pt idx="14982">
                  <c:v>146.57000732421875</c:v>
                </c:pt>
                <c:pt idx="14983">
                  <c:v>147.11000061035156</c:v>
                </c:pt>
                <c:pt idx="14984">
                  <c:v>146.39999389648438</c:v>
                </c:pt>
                <c:pt idx="14985">
                  <c:v>147.07000732421875</c:v>
                </c:pt>
                <c:pt idx="14986">
                  <c:v>147.10000610351563</c:v>
                </c:pt>
                <c:pt idx="14987">
                  <c:v>147.02999877929688</c:v>
                </c:pt>
                <c:pt idx="14988">
                  <c:v>147.44999694824219</c:v>
                </c:pt>
                <c:pt idx="14989">
                  <c:v>147.02999877929688</c:v>
                </c:pt>
                <c:pt idx="14990">
                  <c:v>146.52999877929688</c:v>
                </c:pt>
                <c:pt idx="14991">
                  <c:v>147.00999450683594</c:v>
                </c:pt>
                <c:pt idx="14992">
                  <c:v>146.61000061035156</c:v>
                </c:pt>
                <c:pt idx="14993">
                  <c:v>147.08999633789063</c:v>
                </c:pt>
                <c:pt idx="14994">
                  <c:v>146.8800048828125</c:v>
                </c:pt>
                <c:pt idx="14995">
                  <c:v>147.19999694824219</c:v>
                </c:pt>
                <c:pt idx="14996">
                  <c:v>147.49000549316406</c:v>
                </c:pt>
                <c:pt idx="14997">
                  <c:v>146.75999450683594</c:v>
                </c:pt>
                <c:pt idx="14998">
                  <c:v>147.32000732421875</c:v>
                </c:pt>
                <c:pt idx="14999">
                  <c:v>147.11000061035156</c:v>
                </c:pt>
                <c:pt idx="15000">
                  <c:v>147.05000305175781</c:v>
                </c:pt>
                <c:pt idx="15001">
                  <c:v>146.85000610351563</c:v>
                </c:pt>
                <c:pt idx="15002">
                  <c:v>147.1199951171875</c:v>
                </c:pt>
                <c:pt idx="15003">
                  <c:v>146.60000610351563</c:v>
                </c:pt>
                <c:pt idx="15004">
                  <c:v>147.00999450683594</c:v>
                </c:pt>
                <c:pt idx="15005">
                  <c:v>147.17999267578125</c:v>
                </c:pt>
                <c:pt idx="15006">
                  <c:v>147.1199951171875</c:v>
                </c:pt>
                <c:pt idx="15007">
                  <c:v>147.38999938964844</c:v>
                </c:pt>
                <c:pt idx="15008">
                  <c:v>146.88999938964844</c:v>
                </c:pt>
                <c:pt idx="15009">
                  <c:v>147.41000366210938</c:v>
                </c:pt>
                <c:pt idx="15010">
                  <c:v>147.49000549316406</c:v>
                </c:pt>
                <c:pt idx="15011">
                  <c:v>146.71000671386719</c:v>
                </c:pt>
                <c:pt idx="15012">
                  <c:v>147.52000427246094</c:v>
                </c:pt>
                <c:pt idx="15013">
                  <c:v>146.80999755859375</c:v>
                </c:pt>
                <c:pt idx="15014">
                  <c:v>147.22999572753906</c:v>
                </c:pt>
                <c:pt idx="15015">
                  <c:v>147.52999877929688</c:v>
                </c:pt>
                <c:pt idx="15016">
                  <c:v>147.33999633789063</c:v>
                </c:pt>
                <c:pt idx="15017">
                  <c:v>147.55999755859375</c:v>
                </c:pt>
                <c:pt idx="15018">
                  <c:v>147.05000305175781</c:v>
                </c:pt>
                <c:pt idx="15019">
                  <c:v>147.58000183105469</c:v>
                </c:pt>
                <c:pt idx="15020">
                  <c:v>147.35000610351563</c:v>
                </c:pt>
                <c:pt idx="15021">
                  <c:v>146.66000366210938</c:v>
                </c:pt>
                <c:pt idx="15022">
                  <c:v>147.41000366210938</c:v>
                </c:pt>
                <c:pt idx="15023">
                  <c:v>147.36000061035156</c:v>
                </c:pt>
                <c:pt idx="15024">
                  <c:v>146.96000671386719</c:v>
                </c:pt>
                <c:pt idx="15025">
                  <c:v>147.42999267578125</c:v>
                </c:pt>
                <c:pt idx="15026">
                  <c:v>147.25</c:v>
                </c:pt>
                <c:pt idx="15027">
                  <c:v>147.05999755859375</c:v>
                </c:pt>
                <c:pt idx="15028">
                  <c:v>147.39999389648438</c:v>
                </c:pt>
                <c:pt idx="15029">
                  <c:v>147</c:v>
                </c:pt>
                <c:pt idx="15030">
                  <c:v>147.30000305175781</c:v>
                </c:pt>
                <c:pt idx="15031">
                  <c:v>147.00999450683594</c:v>
                </c:pt>
                <c:pt idx="15032">
                  <c:v>147.47000122070313</c:v>
                </c:pt>
                <c:pt idx="15033">
                  <c:v>147.3800048828125</c:v>
                </c:pt>
                <c:pt idx="15034">
                  <c:v>146.8800048828125</c:v>
                </c:pt>
                <c:pt idx="15035">
                  <c:v>147.52000427246094</c:v>
                </c:pt>
                <c:pt idx="15036">
                  <c:v>146.77999877929688</c:v>
                </c:pt>
                <c:pt idx="15037">
                  <c:v>147.25999450683594</c:v>
                </c:pt>
                <c:pt idx="15038">
                  <c:v>147.39999389648438</c:v>
                </c:pt>
                <c:pt idx="15039">
                  <c:v>147.1199951171875</c:v>
                </c:pt>
                <c:pt idx="15040">
                  <c:v>147.50999450683594</c:v>
                </c:pt>
                <c:pt idx="15041">
                  <c:v>147</c:v>
                </c:pt>
                <c:pt idx="15042">
                  <c:v>147.64999389648438</c:v>
                </c:pt>
                <c:pt idx="15043">
                  <c:v>147.44999694824219</c:v>
                </c:pt>
                <c:pt idx="15044">
                  <c:v>146.8699951171875</c:v>
                </c:pt>
                <c:pt idx="15045">
                  <c:v>147.46000671386719</c:v>
                </c:pt>
                <c:pt idx="15046">
                  <c:v>147.58999633789063</c:v>
                </c:pt>
                <c:pt idx="15047">
                  <c:v>147.3800048828125</c:v>
                </c:pt>
                <c:pt idx="15048">
                  <c:v>147.55000305175781</c:v>
                </c:pt>
                <c:pt idx="15049">
                  <c:v>147.07000732421875</c:v>
                </c:pt>
                <c:pt idx="15050">
                  <c:v>147.61000061035156</c:v>
                </c:pt>
                <c:pt idx="15051">
                  <c:v>147.08000183105469</c:v>
                </c:pt>
                <c:pt idx="15052">
                  <c:v>147.49000549316406</c:v>
                </c:pt>
                <c:pt idx="15053">
                  <c:v>147.44000244140625</c:v>
                </c:pt>
                <c:pt idx="15054">
                  <c:v>146.82000732421875</c:v>
                </c:pt>
                <c:pt idx="15055">
                  <c:v>147.39999389648438</c:v>
                </c:pt>
                <c:pt idx="15056">
                  <c:v>147.47999572753906</c:v>
                </c:pt>
                <c:pt idx="15057">
                  <c:v>147.19000244140625</c:v>
                </c:pt>
                <c:pt idx="15058">
                  <c:v>147.3699951171875</c:v>
                </c:pt>
                <c:pt idx="15059">
                  <c:v>146.89999389648438</c:v>
                </c:pt>
                <c:pt idx="15060">
                  <c:v>146.66999816894531</c:v>
                </c:pt>
                <c:pt idx="15061">
                  <c:v>147.52000427246094</c:v>
                </c:pt>
                <c:pt idx="15062">
                  <c:v>147.10000610351563</c:v>
                </c:pt>
                <c:pt idx="15063">
                  <c:v>147.38999938964844</c:v>
                </c:pt>
                <c:pt idx="15064">
                  <c:v>147.33000183105469</c:v>
                </c:pt>
                <c:pt idx="15065">
                  <c:v>147.52000427246094</c:v>
                </c:pt>
                <c:pt idx="15066">
                  <c:v>147.25</c:v>
                </c:pt>
                <c:pt idx="15067">
                  <c:v>147.58000183105469</c:v>
                </c:pt>
                <c:pt idx="15068">
                  <c:v>147.22999572753906</c:v>
                </c:pt>
                <c:pt idx="15069">
                  <c:v>147.07000732421875</c:v>
                </c:pt>
                <c:pt idx="15070">
                  <c:v>147.47000122070313</c:v>
                </c:pt>
                <c:pt idx="15071">
                  <c:v>147</c:v>
                </c:pt>
                <c:pt idx="15072">
                  <c:v>147.46000671386719</c:v>
                </c:pt>
                <c:pt idx="15073">
                  <c:v>147.64999389648438</c:v>
                </c:pt>
                <c:pt idx="15074">
                  <c:v>147.22000122070313</c:v>
                </c:pt>
                <c:pt idx="15075">
                  <c:v>147.49000549316406</c:v>
                </c:pt>
                <c:pt idx="15076">
                  <c:v>147.02999877929688</c:v>
                </c:pt>
                <c:pt idx="15077">
                  <c:v>147.58999633789063</c:v>
                </c:pt>
                <c:pt idx="15078">
                  <c:v>147.1300048828125</c:v>
                </c:pt>
                <c:pt idx="15079">
                  <c:v>146.99000549316406</c:v>
                </c:pt>
                <c:pt idx="15080">
                  <c:v>147.6199951171875</c:v>
                </c:pt>
                <c:pt idx="15081">
                  <c:v>147.08999633789063</c:v>
                </c:pt>
                <c:pt idx="15082">
                  <c:v>147.47999572753906</c:v>
                </c:pt>
                <c:pt idx="15083">
                  <c:v>147.69000244140625</c:v>
                </c:pt>
                <c:pt idx="15084">
                  <c:v>147.46000671386719</c:v>
                </c:pt>
                <c:pt idx="15085">
                  <c:v>147.72999572753906</c:v>
                </c:pt>
                <c:pt idx="15086">
                  <c:v>147.24000549316406</c:v>
                </c:pt>
                <c:pt idx="15087">
                  <c:v>147.86000061035156</c:v>
                </c:pt>
                <c:pt idx="15088">
                  <c:v>147.08999633789063</c:v>
                </c:pt>
                <c:pt idx="15089">
                  <c:v>147.55999755859375</c:v>
                </c:pt>
                <c:pt idx="15090">
                  <c:v>147.58000183105469</c:v>
                </c:pt>
                <c:pt idx="15091">
                  <c:v>146.92999267578125</c:v>
                </c:pt>
                <c:pt idx="15092">
                  <c:v>147.52000427246094</c:v>
                </c:pt>
                <c:pt idx="15093">
                  <c:v>147.39999389648438</c:v>
                </c:pt>
                <c:pt idx="15094">
                  <c:v>147.5</c:v>
                </c:pt>
                <c:pt idx="15095">
                  <c:v>147.25</c:v>
                </c:pt>
                <c:pt idx="15096">
                  <c:v>147.08999633789063</c:v>
                </c:pt>
                <c:pt idx="15097">
                  <c:v>147.80999755859375</c:v>
                </c:pt>
                <c:pt idx="15098">
                  <c:v>147.16000366210938</c:v>
                </c:pt>
                <c:pt idx="15099">
                  <c:v>147.19999694824219</c:v>
                </c:pt>
                <c:pt idx="15100">
                  <c:v>147.57000732421875</c:v>
                </c:pt>
                <c:pt idx="15101">
                  <c:v>147.46000671386719</c:v>
                </c:pt>
                <c:pt idx="15102">
                  <c:v>147.58999633789063</c:v>
                </c:pt>
                <c:pt idx="15103">
                  <c:v>147.36000061035156</c:v>
                </c:pt>
                <c:pt idx="15104">
                  <c:v>147.77999877929688</c:v>
                </c:pt>
                <c:pt idx="15105">
                  <c:v>147.38999938964844</c:v>
                </c:pt>
                <c:pt idx="15106">
                  <c:v>147.75</c:v>
                </c:pt>
                <c:pt idx="15107">
                  <c:v>147.83999633789063</c:v>
                </c:pt>
                <c:pt idx="15108">
                  <c:v>147.28999328613281</c:v>
                </c:pt>
                <c:pt idx="15109">
                  <c:v>147.77000427246094</c:v>
                </c:pt>
                <c:pt idx="15110">
                  <c:v>147.11000061035156</c:v>
                </c:pt>
                <c:pt idx="15111">
                  <c:v>147.3699951171875</c:v>
                </c:pt>
                <c:pt idx="15112">
                  <c:v>147.64999389648438</c:v>
                </c:pt>
                <c:pt idx="15113">
                  <c:v>147.55999755859375</c:v>
                </c:pt>
                <c:pt idx="15114">
                  <c:v>147.72000122070313</c:v>
                </c:pt>
                <c:pt idx="15115">
                  <c:v>147.42999267578125</c:v>
                </c:pt>
                <c:pt idx="15116">
                  <c:v>147.55000305175781</c:v>
                </c:pt>
                <c:pt idx="15117">
                  <c:v>147.80999755859375</c:v>
                </c:pt>
                <c:pt idx="15118">
                  <c:v>147.25</c:v>
                </c:pt>
                <c:pt idx="15119">
                  <c:v>147.66999816894531</c:v>
                </c:pt>
                <c:pt idx="15120">
                  <c:v>147.33000183105469</c:v>
                </c:pt>
                <c:pt idx="15121">
                  <c:v>147.33999633789063</c:v>
                </c:pt>
                <c:pt idx="15122">
                  <c:v>147.91999816894531</c:v>
                </c:pt>
                <c:pt idx="15123">
                  <c:v>147.19000244140625</c:v>
                </c:pt>
                <c:pt idx="15124">
                  <c:v>147.17999267578125</c:v>
                </c:pt>
                <c:pt idx="15125">
                  <c:v>147.38999938964844</c:v>
                </c:pt>
                <c:pt idx="15126">
                  <c:v>147.10000610351563</c:v>
                </c:pt>
                <c:pt idx="15127">
                  <c:v>147.52999877929688</c:v>
                </c:pt>
                <c:pt idx="15128">
                  <c:v>147.53999328613281</c:v>
                </c:pt>
                <c:pt idx="15129">
                  <c:v>147.72000122070313</c:v>
                </c:pt>
                <c:pt idx="15130">
                  <c:v>147.33999633789063</c:v>
                </c:pt>
                <c:pt idx="15131">
                  <c:v>147.66000366210938</c:v>
                </c:pt>
                <c:pt idx="15132">
                  <c:v>147.97999572753906</c:v>
                </c:pt>
                <c:pt idx="15133">
                  <c:v>147.25999450683594</c:v>
                </c:pt>
                <c:pt idx="15134">
                  <c:v>147.77999877929688</c:v>
                </c:pt>
                <c:pt idx="15135">
                  <c:v>147.75999450683594</c:v>
                </c:pt>
                <c:pt idx="15136">
                  <c:v>147.19000244140625</c:v>
                </c:pt>
                <c:pt idx="15137">
                  <c:v>147.86000061035156</c:v>
                </c:pt>
                <c:pt idx="15138">
                  <c:v>147.72000122070313</c:v>
                </c:pt>
                <c:pt idx="15139">
                  <c:v>147.80000305175781</c:v>
                </c:pt>
                <c:pt idx="15140">
                  <c:v>147.80000305175781</c:v>
                </c:pt>
                <c:pt idx="15141">
                  <c:v>147.88999938964844</c:v>
                </c:pt>
                <c:pt idx="15142">
                  <c:v>148.00999450683594</c:v>
                </c:pt>
                <c:pt idx="15143">
                  <c:v>147.55000305175781</c:v>
                </c:pt>
                <c:pt idx="15144">
                  <c:v>147.89999389648438</c:v>
                </c:pt>
                <c:pt idx="15145">
                  <c:v>147.44999694824219</c:v>
                </c:pt>
                <c:pt idx="15146">
                  <c:v>147.46000671386719</c:v>
                </c:pt>
                <c:pt idx="15147">
                  <c:v>147.77999877929688</c:v>
                </c:pt>
                <c:pt idx="15148">
                  <c:v>147.6199951171875</c:v>
                </c:pt>
                <c:pt idx="15149">
                  <c:v>147.72999572753906</c:v>
                </c:pt>
                <c:pt idx="15150">
                  <c:v>147.55999755859375</c:v>
                </c:pt>
                <c:pt idx="15151">
                  <c:v>147.77000427246094</c:v>
                </c:pt>
                <c:pt idx="15152">
                  <c:v>147.83999633789063</c:v>
                </c:pt>
                <c:pt idx="15153">
                  <c:v>147.3800048828125</c:v>
                </c:pt>
                <c:pt idx="15154">
                  <c:v>147.72000122070313</c:v>
                </c:pt>
                <c:pt idx="15155">
                  <c:v>147.28999328613281</c:v>
                </c:pt>
                <c:pt idx="15156">
                  <c:v>147.52000427246094</c:v>
                </c:pt>
                <c:pt idx="15157">
                  <c:v>147.72000122070313</c:v>
                </c:pt>
                <c:pt idx="15158">
                  <c:v>147.71000671386719</c:v>
                </c:pt>
                <c:pt idx="15159">
                  <c:v>147.8800048828125</c:v>
                </c:pt>
                <c:pt idx="15160">
                  <c:v>147.49000549316406</c:v>
                </c:pt>
                <c:pt idx="15161">
                  <c:v>147.97000122070313</c:v>
                </c:pt>
                <c:pt idx="15162">
                  <c:v>147.50999450683594</c:v>
                </c:pt>
                <c:pt idx="15163">
                  <c:v>147.27999877929688</c:v>
                </c:pt>
                <c:pt idx="15164">
                  <c:v>147.78999328613281</c:v>
                </c:pt>
                <c:pt idx="15165">
                  <c:v>147.38999938964844</c:v>
                </c:pt>
                <c:pt idx="15166">
                  <c:v>147.83000183105469</c:v>
                </c:pt>
                <c:pt idx="15167">
                  <c:v>147.67999267578125</c:v>
                </c:pt>
                <c:pt idx="15168">
                  <c:v>147.91000366210938</c:v>
                </c:pt>
                <c:pt idx="15169">
                  <c:v>147.47999572753906</c:v>
                </c:pt>
                <c:pt idx="15170">
                  <c:v>147.6199951171875</c:v>
                </c:pt>
                <c:pt idx="15171">
                  <c:v>148.33000183105469</c:v>
                </c:pt>
                <c:pt idx="15172">
                  <c:v>147.71000671386719</c:v>
                </c:pt>
                <c:pt idx="15173">
                  <c:v>147.85000610351563</c:v>
                </c:pt>
                <c:pt idx="15174">
                  <c:v>147.6300048828125</c:v>
                </c:pt>
                <c:pt idx="15175">
                  <c:v>147.99000549316406</c:v>
                </c:pt>
                <c:pt idx="15176">
                  <c:v>147.61000061035156</c:v>
                </c:pt>
                <c:pt idx="15177">
                  <c:v>147.35000610351563</c:v>
                </c:pt>
                <c:pt idx="15178">
                  <c:v>148</c:v>
                </c:pt>
                <c:pt idx="15179">
                  <c:v>147.28999328613281</c:v>
                </c:pt>
                <c:pt idx="15180">
                  <c:v>147.77999877929688</c:v>
                </c:pt>
                <c:pt idx="15181">
                  <c:v>147.83999633789063</c:v>
                </c:pt>
                <c:pt idx="15182">
                  <c:v>147.89999389648438</c:v>
                </c:pt>
                <c:pt idx="15183">
                  <c:v>147.52999877929688</c:v>
                </c:pt>
                <c:pt idx="15184">
                  <c:v>147.58000183105469</c:v>
                </c:pt>
                <c:pt idx="15185">
                  <c:v>148.17999267578125</c:v>
                </c:pt>
                <c:pt idx="15186">
                  <c:v>147.6300048828125</c:v>
                </c:pt>
                <c:pt idx="15187">
                  <c:v>147.57000732421875</c:v>
                </c:pt>
                <c:pt idx="15188">
                  <c:v>147.80999755859375</c:v>
                </c:pt>
                <c:pt idx="15189">
                  <c:v>147.8800048828125</c:v>
                </c:pt>
                <c:pt idx="15190">
                  <c:v>148.07000732421875</c:v>
                </c:pt>
                <c:pt idx="15191">
                  <c:v>147.55000305175781</c:v>
                </c:pt>
                <c:pt idx="15192">
                  <c:v>148.08000183105469</c:v>
                </c:pt>
                <c:pt idx="15193">
                  <c:v>147.97000122070313</c:v>
                </c:pt>
                <c:pt idx="15194">
                  <c:v>148.19999694824219</c:v>
                </c:pt>
                <c:pt idx="15195">
                  <c:v>147.69000244140625</c:v>
                </c:pt>
                <c:pt idx="15196">
                  <c:v>148.33999633789063</c:v>
                </c:pt>
                <c:pt idx="15197">
                  <c:v>147.88999938964844</c:v>
                </c:pt>
                <c:pt idx="15198">
                  <c:v>147.91000366210938</c:v>
                </c:pt>
                <c:pt idx="15199">
                  <c:v>147.82000732421875</c:v>
                </c:pt>
                <c:pt idx="15200">
                  <c:v>147.71000671386719</c:v>
                </c:pt>
                <c:pt idx="15201">
                  <c:v>148.22999572753906</c:v>
                </c:pt>
                <c:pt idx="15202">
                  <c:v>147.5</c:v>
                </c:pt>
                <c:pt idx="15203">
                  <c:v>147.82000732421875</c:v>
                </c:pt>
                <c:pt idx="15204">
                  <c:v>148.47000122070313</c:v>
                </c:pt>
                <c:pt idx="15205">
                  <c:v>147.96000671386719</c:v>
                </c:pt>
                <c:pt idx="15206">
                  <c:v>148.08000183105469</c:v>
                </c:pt>
                <c:pt idx="15207">
                  <c:v>147.8800048828125</c:v>
                </c:pt>
                <c:pt idx="15208">
                  <c:v>148.19000244140625</c:v>
                </c:pt>
                <c:pt idx="15209">
                  <c:v>147.71000671386719</c:v>
                </c:pt>
                <c:pt idx="15210">
                  <c:v>147.55000305175781</c:v>
                </c:pt>
                <c:pt idx="15211">
                  <c:v>148.24000549316406</c:v>
                </c:pt>
                <c:pt idx="15212">
                  <c:v>147.83000183105469</c:v>
                </c:pt>
                <c:pt idx="15213">
                  <c:v>147.99000549316406</c:v>
                </c:pt>
                <c:pt idx="15214">
                  <c:v>147.89999389648438</c:v>
                </c:pt>
                <c:pt idx="15215">
                  <c:v>148.03999328613281</c:v>
                </c:pt>
                <c:pt idx="15216">
                  <c:v>147.80000305175781</c:v>
                </c:pt>
                <c:pt idx="15217">
                  <c:v>147.77000427246094</c:v>
                </c:pt>
                <c:pt idx="15218">
                  <c:v>148.33000183105469</c:v>
                </c:pt>
                <c:pt idx="15219">
                  <c:v>147.83999633789063</c:v>
                </c:pt>
                <c:pt idx="15220">
                  <c:v>147.58000183105469</c:v>
                </c:pt>
                <c:pt idx="15221">
                  <c:v>148.21000671386719</c:v>
                </c:pt>
                <c:pt idx="15222">
                  <c:v>147.86000061035156</c:v>
                </c:pt>
                <c:pt idx="15223">
                  <c:v>148.11000061035156</c:v>
                </c:pt>
                <c:pt idx="15224">
                  <c:v>148.08000183105469</c:v>
                </c:pt>
                <c:pt idx="15225">
                  <c:v>148.19000244140625</c:v>
                </c:pt>
                <c:pt idx="15226">
                  <c:v>147.94999694824219</c:v>
                </c:pt>
                <c:pt idx="15227">
                  <c:v>148.33999633789063</c:v>
                </c:pt>
                <c:pt idx="15228">
                  <c:v>148.35000610351563</c:v>
                </c:pt>
                <c:pt idx="15229">
                  <c:v>147.85000610351563</c:v>
                </c:pt>
                <c:pt idx="15230">
                  <c:v>148.1300048828125</c:v>
                </c:pt>
                <c:pt idx="15231">
                  <c:v>148.05000305175781</c:v>
                </c:pt>
                <c:pt idx="15232">
                  <c:v>147.94999694824219</c:v>
                </c:pt>
                <c:pt idx="15233">
                  <c:v>148.03999328613281</c:v>
                </c:pt>
                <c:pt idx="15234">
                  <c:v>147.91000366210938</c:v>
                </c:pt>
                <c:pt idx="15235">
                  <c:v>148.27000427246094</c:v>
                </c:pt>
                <c:pt idx="15236">
                  <c:v>147.80999755859375</c:v>
                </c:pt>
                <c:pt idx="15237">
                  <c:v>147.85000610351563</c:v>
                </c:pt>
                <c:pt idx="15238">
                  <c:v>148.1300048828125</c:v>
                </c:pt>
                <c:pt idx="15239">
                  <c:v>147.72000122070313</c:v>
                </c:pt>
                <c:pt idx="15240">
                  <c:v>147.97000122070313</c:v>
                </c:pt>
                <c:pt idx="15241">
                  <c:v>148.02999877929688</c:v>
                </c:pt>
                <c:pt idx="15242">
                  <c:v>148.03999328613281</c:v>
                </c:pt>
                <c:pt idx="15243">
                  <c:v>147.99000549316406</c:v>
                </c:pt>
                <c:pt idx="15244">
                  <c:v>147.66000366210938</c:v>
                </c:pt>
                <c:pt idx="15245">
                  <c:v>148.53999328613281</c:v>
                </c:pt>
                <c:pt idx="15246">
                  <c:v>147.85000610351563</c:v>
                </c:pt>
                <c:pt idx="15247">
                  <c:v>147.66999816894531</c:v>
                </c:pt>
                <c:pt idx="15248">
                  <c:v>148.21000671386719</c:v>
                </c:pt>
                <c:pt idx="15249">
                  <c:v>147.8699951171875</c:v>
                </c:pt>
                <c:pt idx="15250">
                  <c:v>148.27000427246094</c:v>
                </c:pt>
                <c:pt idx="15251">
                  <c:v>147.83999633789063</c:v>
                </c:pt>
                <c:pt idx="15252">
                  <c:v>148.25999450683594</c:v>
                </c:pt>
                <c:pt idx="15253">
                  <c:v>147.83000183105469</c:v>
                </c:pt>
                <c:pt idx="15254">
                  <c:v>148.30000305175781</c:v>
                </c:pt>
                <c:pt idx="15255">
                  <c:v>148.58000183105469</c:v>
                </c:pt>
                <c:pt idx="15256">
                  <c:v>147.92999267578125</c:v>
                </c:pt>
                <c:pt idx="15257">
                  <c:v>148.3699951171875</c:v>
                </c:pt>
                <c:pt idx="15258">
                  <c:v>148.05000305175781</c:v>
                </c:pt>
                <c:pt idx="15259">
                  <c:v>148.3699951171875</c:v>
                </c:pt>
                <c:pt idx="15260">
                  <c:v>148.08000183105469</c:v>
                </c:pt>
                <c:pt idx="15261">
                  <c:v>148.3800048828125</c:v>
                </c:pt>
                <c:pt idx="15262">
                  <c:v>147.94999694824219</c:v>
                </c:pt>
                <c:pt idx="15263">
                  <c:v>147.77000427246094</c:v>
                </c:pt>
                <c:pt idx="15264">
                  <c:v>148.46000671386719</c:v>
                </c:pt>
                <c:pt idx="15265">
                  <c:v>147.80999755859375</c:v>
                </c:pt>
                <c:pt idx="15266">
                  <c:v>148.22000122070313</c:v>
                </c:pt>
                <c:pt idx="15267">
                  <c:v>148.47999572753906</c:v>
                </c:pt>
                <c:pt idx="15268">
                  <c:v>148.27000427246094</c:v>
                </c:pt>
                <c:pt idx="15269">
                  <c:v>148.52999877929688</c:v>
                </c:pt>
                <c:pt idx="15270">
                  <c:v>147.96000671386719</c:v>
                </c:pt>
                <c:pt idx="15271">
                  <c:v>148.35000610351563</c:v>
                </c:pt>
                <c:pt idx="15272">
                  <c:v>148.19999694824219</c:v>
                </c:pt>
                <c:pt idx="15273">
                  <c:v>148.08000183105469</c:v>
                </c:pt>
                <c:pt idx="15274">
                  <c:v>148.11000061035156</c:v>
                </c:pt>
                <c:pt idx="15275">
                  <c:v>147.97000122070313</c:v>
                </c:pt>
                <c:pt idx="15276">
                  <c:v>148.44000244140625</c:v>
                </c:pt>
                <c:pt idx="15277">
                  <c:v>148.03999328613281</c:v>
                </c:pt>
                <c:pt idx="15278">
                  <c:v>148.44000244140625</c:v>
                </c:pt>
                <c:pt idx="15279">
                  <c:v>148.22999572753906</c:v>
                </c:pt>
                <c:pt idx="15280">
                  <c:v>148.41000366210938</c:v>
                </c:pt>
                <c:pt idx="15281">
                  <c:v>147.97000122070313</c:v>
                </c:pt>
                <c:pt idx="15282">
                  <c:v>148.03999328613281</c:v>
                </c:pt>
                <c:pt idx="15283">
                  <c:v>148.49000549316406</c:v>
                </c:pt>
                <c:pt idx="15284">
                  <c:v>147.91999816894531</c:v>
                </c:pt>
                <c:pt idx="15285">
                  <c:v>148.3800048828125</c:v>
                </c:pt>
                <c:pt idx="15286">
                  <c:v>148.05999755859375</c:v>
                </c:pt>
                <c:pt idx="15287">
                  <c:v>148.30999755859375</c:v>
                </c:pt>
                <c:pt idx="15288">
                  <c:v>148.3699951171875</c:v>
                </c:pt>
                <c:pt idx="15289">
                  <c:v>148.02000427246094</c:v>
                </c:pt>
                <c:pt idx="15290">
                  <c:v>148.53999328613281</c:v>
                </c:pt>
                <c:pt idx="15291">
                  <c:v>148.14999389648438</c:v>
                </c:pt>
                <c:pt idx="15292">
                  <c:v>148.35000610351563</c:v>
                </c:pt>
                <c:pt idx="15293">
                  <c:v>147.83000183105469</c:v>
                </c:pt>
                <c:pt idx="15294">
                  <c:v>148.49000549316406</c:v>
                </c:pt>
                <c:pt idx="15295">
                  <c:v>148.19999694824219</c:v>
                </c:pt>
                <c:pt idx="15296">
                  <c:v>147.8800048828125</c:v>
                </c:pt>
                <c:pt idx="15297">
                  <c:v>148.05999755859375</c:v>
                </c:pt>
                <c:pt idx="15298">
                  <c:v>148.22000122070313</c:v>
                </c:pt>
                <c:pt idx="15299">
                  <c:v>148.33000183105469</c:v>
                </c:pt>
                <c:pt idx="15300">
                  <c:v>147.71000671386719</c:v>
                </c:pt>
                <c:pt idx="15301">
                  <c:v>148.52999877929688</c:v>
                </c:pt>
                <c:pt idx="15302">
                  <c:v>148.53999328613281</c:v>
                </c:pt>
                <c:pt idx="15303">
                  <c:v>148.41000366210938</c:v>
                </c:pt>
                <c:pt idx="15304">
                  <c:v>148.30000305175781</c:v>
                </c:pt>
                <c:pt idx="15305">
                  <c:v>148.55999755859375</c:v>
                </c:pt>
                <c:pt idx="15306">
                  <c:v>148.1199951171875</c:v>
                </c:pt>
                <c:pt idx="15307">
                  <c:v>148.07000732421875</c:v>
                </c:pt>
                <c:pt idx="15308">
                  <c:v>148.36000061035156</c:v>
                </c:pt>
                <c:pt idx="15309">
                  <c:v>148.24000549316406</c:v>
                </c:pt>
                <c:pt idx="15310">
                  <c:v>148.46000671386719</c:v>
                </c:pt>
                <c:pt idx="15311">
                  <c:v>148.03999328613281</c:v>
                </c:pt>
                <c:pt idx="15312">
                  <c:v>148.47999572753906</c:v>
                </c:pt>
                <c:pt idx="15313">
                  <c:v>148.16000366210938</c:v>
                </c:pt>
                <c:pt idx="15314">
                  <c:v>148.3699951171875</c:v>
                </c:pt>
                <c:pt idx="15315">
                  <c:v>148.41000366210938</c:v>
                </c:pt>
                <c:pt idx="15316">
                  <c:v>148.47000122070313</c:v>
                </c:pt>
                <c:pt idx="15317">
                  <c:v>148.66000366210938</c:v>
                </c:pt>
                <c:pt idx="15318">
                  <c:v>147.91000366210938</c:v>
                </c:pt>
                <c:pt idx="15319">
                  <c:v>148.61000061035156</c:v>
                </c:pt>
                <c:pt idx="15320">
                  <c:v>148.75</c:v>
                </c:pt>
                <c:pt idx="15321">
                  <c:v>148.49000549316406</c:v>
                </c:pt>
                <c:pt idx="15322">
                  <c:v>148.27999877929688</c:v>
                </c:pt>
                <c:pt idx="15323">
                  <c:v>148.16000366210938</c:v>
                </c:pt>
                <c:pt idx="15324">
                  <c:v>148.60000610351563</c:v>
                </c:pt>
                <c:pt idx="15325">
                  <c:v>148.21000671386719</c:v>
                </c:pt>
                <c:pt idx="15326">
                  <c:v>148.49000549316406</c:v>
                </c:pt>
                <c:pt idx="15327">
                  <c:v>148.25</c:v>
                </c:pt>
                <c:pt idx="15328">
                  <c:v>148.47999572753906</c:v>
                </c:pt>
                <c:pt idx="15329">
                  <c:v>148.30999755859375</c:v>
                </c:pt>
                <c:pt idx="15330">
                  <c:v>148.05999755859375</c:v>
                </c:pt>
                <c:pt idx="15331">
                  <c:v>148.52999877929688</c:v>
                </c:pt>
                <c:pt idx="15332">
                  <c:v>148.08000183105469</c:v>
                </c:pt>
                <c:pt idx="15333">
                  <c:v>148.75999450683594</c:v>
                </c:pt>
                <c:pt idx="15334">
                  <c:v>148.24000549316406</c:v>
                </c:pt>
                <c:pt idx="15335">
                  <c:v>148.41000366210938</c:v>
                </c:pt>
                <c:pt idx="15336">
                  <c:v>148.19000244140625</c:v>
                </c:pt>
                <c:pt idx="15337">
                  <c:v>147.96000671386719</c:v>
                </c:pt>
                <c:pt idx="15338">
                  <c:v>148.52999877929688</c:v>
                </c:pt>
                <c:pt idx="15339">
                  <c:v>148.07000732421875</c:v>
                </c:pt>
                <c:pt idx="15340">
                  <c:v>148.47999572753906</c:v>
                </c:pt>
                <c:pt idx="15341">
                  <c:v>148.63999938964844</c:v>
                </c:pt>
                <c:pt idx="15342">
                  <c:v>148.53999328613281</c:v>
                </c:pt>
                <c:pt idx="15343">
                  <c:v>148.72999572753906</c:v>
                </c:pt>
                <c:pt idx="15344">
                  <c:v>148.22000122070313</c:v>
                </c:pt>
                <c:pt idx="15345">
                  <c:v>148.97000122070313</c:v>
                </c:pt>
                <c:pt idx="15346">
                  <c:v>148.28999328613281</c:v>
                </c:pt>
                <c:pt idx="15347">
                  <c:v>148.19999694824219</c:v>
                </c:pt>
                <c:pt idx="15348">
                  <c:v>148.46000671386719</c:v>
                </c:pt>
                <c:pt idx="15349">
                  <c:v>148.30000305175781</c:v>
                </c:pt>
                <c:pt idx="15350">
                  <c:v>148.61000061035156</c:v>
                </c:pt>
                <c:pt idx="15351">
                  <c:v>148.05999755859375</c:v>
                </c:pt>
                <c:pt idx="15352">
                  <c:v>148.64999389648438</c:v>
                </c:pt>
                <c:pt idx="15353">
                  <c:v>148.8699951171875</c:v>
                </c:pt>
                <c:pt idx="15354">
                  <c:v>148.33999633789063</c:v>
                </c:pt>
                <c:pt idx="15355">
                  <c:v>148.75</c:v>
                </c:pt>
                <c:pt idx="15356">
                  <c:v>148.50999450683594</c:v>
                </c:pt>
                <c:pt idx="15357">
                  <c:v>148.63999938964844</c:v>
                </c:pt>
                <c:pt idx="15358">
                  <c:v>148.19000244140625</c:v>
                </c:pt>
                <c:pt idx="15359">
                  <c:v>148.72999572753906</c:v>
                </c:pt>
                <c:pt idx="15360">
                  <c:v>148.66000366210938</c:v>
                </c:pt>
                <c:pt idx="15361">
                  <c:v>148.07000732421875</c:v>
                </c:pt>
                <c:pt idx="15362">
                  <c:v>148.52000427246094</c:v>
                </c:pt>
                <c:pt idx="15363">
                  <c:v>148.42999267578125</c:v>
                </c:pt>
                <c:pt idx="15364">
                  <c:v>148.64999389648438</c:v>
                </c:pt>
                <c:pt idx="15365">
                  <c:v>148.19999694824219</c:v>
                </c:pt>
                <c:pt idx="15366">
                  <c:v>148.6199951171875</c:v>
                </c:pt>
                <c:pt idx="15367">
                  <c:v>148.8699951171875</c:v>
                </c:pt>
                <c:pt idx="15368">
                  <c:v>148.24000549316406</c:v>
                </c:pt>
                <c:pt idx="15369">
                  <c:v>148.41000366210938</c:v>
                </c:pt>
                <c:pt idx="15370">
                  <c:v>148.30000305175781</c:v>
                </c:pt>
                <c:pt idx="15371">
                  <c:v>148.55999755859375</c:v>
                </c:pt>
                <c:pt idx="15372">
                  <c:v>148.25</c:v>
                </c:pt>
                <c:pt idx="15373">
                  <c:v>148.61000061035156</c:v>
                </c:pt>
                <c:pt idx="15374">
                  <c:v>148.69000244140625</c:v>
                </c:pt>
                <c:pt idx="15375">
                  <c:v>148.41000366210938</c:v>
                </c:pt>
                <c:pt idx="15376">
                  <c:v>148.97000122070313</c:v>
                </c:pt>
                <c:pt idx="15377">
                  <c:v>148.19000244140625</c:v>
                </c:pt>
                <c:pt idx="15378">
                  <c:v>148.74000549316406</c:v>
                </c:pt>
                <c:pt idx="15379">
                  <c:v>148.22999572753906</c:v>
                </c:pt>
                <c:pt idx="15380">
                  <c:v>148.33000183105469</c:v>
                </c:pt>
                <c:pt idx="15381">
                  <c:v>148.71000671386719</c:v>
                </c:pt>
                <c:pt idx="15382">
                  <c:v>148.32000732421875</c:v>
                </c:pt>
                <c:pt idx="15383">
                  <c:v>148.66000366210938</c:v>
                </c:pt>
                <c:pt idx="15384">
                  <c:v>148.36000061035156</c:v>
                </c:pt>
                <c:pt idx="15385">
                  <c:v>148.86000061035156</c:v>
                </c:pt>
                <c:pt idx="15386">
                  <c:v>148.28999328613281</c:v>
                </c:pt>
                <c:pt idx="15387">
                  <c:v>148.41000366210938</c:v>
                </c:pt>
                <c:pt idx="15388">
                  <c:v>149</c:v>
                </c:pt>
                <c:pt idx="15389">
                  <c:v>148.60000610351563</c:v>
                </c:pt>
                <c:pt idx="15390">
                  <c:v>148.82000732421875</c:v>
                </c:pt>
                <c:pt idx="15391">
                  <c:v>148.33000183105469</c:v>
                </c:pt>
                <c:pt idx="15392">
                  <c:v>148.99000549316406</c:v>
                </c:pt>
                <c:pt idx="15393">
                  <c:v>148.41999816894531</c:v>
                </c:pt>
                <c:pt idx="15394">
                  <c:v>148.30999755859375</c:v>
                </c:pt>
                <c:pt idx="15395">
                  <c:v>148.66999816894531</c:v>
                </c:pt>
                <c:pt idx="15396">
                  <c:v>148.52999877929688</c:v>
                </c:pt>
                <c:pt idx="15397">
                  <c:v>148.88999938964844</c:v>
                </c:pt>
                <c:pt idx="15398">
                  <c:v>148.25999450683594</c:v>
                </c:pt>
                <c:pt idx="15399">
                  <c:v>148.83000183105469</c:v>
                </c:pt>
                <c:pt idx="15400">
                  <c:v>148.97999572753906</c:v>
                </c:pt>
                <c:pt idx="15401">
                  <c:v>148.58000183105469</c:v>
                </c:pt>
                <c:pt idx="15402">
                  <c:v>148.8699951171875</c:v>
                </c:pt>
                <c:pt idx="15403">
                  <c:v>148.63999938964844</c:v>
                </c:pt>
                <c:pt idx="15404">
                  <c:v>148.6300048828125</c:v>
                </c:pt>
                <c:pt idx="15405">
                  <c:v>148.33999633789063</c:v>
                </c:pt>
                <c:pt idx="15406">
                  <c:v>149.07000732421875</c:v>
                </c:pt>
                <c:pt idx="15407">
                  <c:v>148.47999572753906</c:v>
                </c:pt>
                <c:pt idx="15408">
                  <c:v>148.38999938964844</c:v>
                </c:pt>
                <c:pt idx="15409">
                  <c:v>148.58999633789063</c:v>
                </c:pt>
                <c:pt idx="15410">
                  <c:v>148.61000061035156</c:v>
                </c:pt>
                <c:pt idx="15411">
                  <c:v>148.57000732421875</c:v>
                </c:pt>
                <c:pt idx="15412">
                  <c:v>148.96000671386719</c:v>
                </c:pt>
                <c:pt idx="15413">
                  <c:v>148.86000061035156</c:v>
                </c:pt>
                <c:pt idx="15414">
                  <c:v>148.41000366210938</c:v>
                </c:pt>
                <c:pt idx="15415">
                  <c:v>148.83999633789063</c:v>
                </c:pt>
                <c:pt idx="15416">
                  <c:v>148.71000671386719</c:v>
                </c:pt>
                <c:pt idx="15417">
                  <c:v>148.80000305175781</c:v>
                </c:pt>
                <c:pt idx="15418">
                  <c:v>148.47000122070313</c:v>
                </c:pt>
                <c:pt idx="15419">
                  <c:v>148.86000061035156</c:v>
                </c:pt>
                <c:pt idx="15420">
                  <c:v>148.91000366210938</c:v>
                </c:pt>
                <c:pt idx="15421">
                  <c:v>148.19000244140625</c:v>
                </c:pt>
                <c:pt idx="15422">
                  <c:v>148.85000610351563</c:v>
                </c:pt>
                <c:pt idx="15423">
                  <c:v>148.19000244140625</c:v>
                </c:pt>
                <c:pt idx="15424">
                  <c:v>148.66999816894531</c:v>
                </c:pt>
                <c:pt idx="15425">
                  <c:v>148.75</c:v>
                </c:pt>
                <c:pt idx="15426">
                  <c:v>148.77999877929688</c:v>
                </c:pt>
                <c:pt idx="15427">
                  <c:v>148.94999694824219</c:v>
                </c:pt>
                <c:pt idx="15428">
                  <c:v>148.38999938964844</c:v>
                </c:pt>
                <c:pt idx="15429">
                  <c:v>149.11000061035156</c:v>
                </c:pt>
                <c:pt idx="15430">
                  <c:v>148.77000427246094</c:v>
                </c:pt>
                <c:pt idx="15431">
                  <c:v>148.33000183105469</c:v>
                </c:pt>
                <c:pt idx="15432">
                  <c:v>148.66999816894531</c:v>
                </c:pt>
                <c:pt idx="15433">
                  <c:v>148.3800048828125</c:v>
                </c:pt>
                <c:pt idx="15434">
                  <c:v>148.78999328613281</c:v>
                </c:pt>
                <c:pt idx="15435">
                  <c:v>148.41999816894531</c:v>
                </c:pt>
                <c:pt idx="15436">
                  <c:v>148.89999389648438</c:v>
                </c:pt>
                <c:pt idx="15437">
                  <c:v>149.03999328613281</c:v>
                </c:pt>
                <c:pt idx="15438">
                  <c:v>148.42999267578125</c:v>
                </c:pt>
                <c:pt idx="15439">
                  <c:v>148.8800048828125</c:v>
                </c:pt>
                <c:pt idx="15440">
                  <c:v>148.60000610351563</c:v>
                </c:pt>
                <c:pt idx="15441">
                  <c:v>148.44999694824219</c:v>
                </c:pt>
                <c:pt idx="15442">
                  <c:v>148.44000244140625</c:v>
                </c:pt>
                <c:pt idx="15443">
                  <c:v>148.27000427246094</c:v>
                </c:pt>
                <c:pt idx="15444">
                  <c:v>148.75999450683594</c:v>
                </c:pt>
                <c:pt idx="15445">
                  <c:v>148.11000061035156</c:v>
                </c:pt>
                <c:pt idx="15446">
                  <c:v>148.69000244140625</c:v>
                </c:pt>
                <c:pt idx="15447">
                  <c:v>149.05999755859375</c:v>
                </c:pt>
                <c:pt idx="15448">
                  <c:v>148.49000549316406</c:v>
                </c:pt>
                <c:pt idx="15449">
                  <c:v>148.91999816894531</c:v>
                </c:pt>
                <c:pt idx="15450">
                  <c:v>148.35000610351563</c:v>
                </c:pt>
                <c:pt idx="15451">
                  <c:v>148.71000671386719</c:v>
                </c:pt>
                <c:pt idx="15452">
                  <c:v>148.42999267578125</c:v>
                </c:pt>
                <c:pt idx="15453">
                  <c:v>148.8699951171875</c:v>
                </c:pt>
                <c:pt idx="15454">
                  <c:v>148.86000061035156</c:v>
                </c:pt>
                <c:pt idx="15455">
                  <c:v>148.33999633789063</c:v>
                </c:pt>
                <c:pt idx="15456">
                  <c:v>148.85000610351563</c:v>
                </c:pt>
                <c:pt idx="15457">
                  <c:v>148.63999938964844</c:v>
                </c:pt>
                <c:pt idx="15458">
                  <c:v>148.69000244140625</c:v>
                </c:pt>
                <c:pt idx="15459">
                  <c:v>148.52000427246094</c:v>
                </c:pt>
                <c:pt idx="15460">
                  <c:v>148.69999694824219</c:v>
                </c:pt>
                <c:pt idx="15461">
                  <c:v>148.80000305175781</c:v>
                </c:pt>
                <c:pt idx="15462">
                  <c:v>148.36000061035156</c:v>
                </c:pt>
                <c:pt idx="15463">
                  <c:v>148.83999633789063</c:v>
                </c:pt>
                <c:pt idx="15464">
                  <c:v>148.21000671386719</c:v>
                </c:pt>
                <c:pt idx="15465">
                  <c:v>148.82000732421875</c:v>
                </c:pt>
                <c:pt idx="15466">
                  <c:v>148.77999877929688</c:v>
                </c:pt>
                <c:pt idx="15467">
                  <c:v>148.63999938964844</c:v>
                </c:pt>
                <c:pt idx="15468">
                  <c:v>148.66000366210938</c:v>
                </c:pt>
                <c:pt idx="15469">
                  <c:v>148.35000610351563</c:v>
                </c:pt>
                <c:pt idx="15470">
                  <c:v>148.88999938964844</c:v>
                </c:pt>
                <c:pt idx="15471">
                  <c:v>148.30999755859375</c:v>
                </c:pt>
                <c:pt idx="15472">
                  <c:v>148.25</c:v>
                </c:pt>
                <c:pt idx="15473">
                  <c:v>148.66000366210938</c:v>
                </c:pt>
                <c:pt idx="15474">
                  <c:v>148.39999389648438</c:v>
                </c:pt>
                <c:pt idx="15475">
                  <c:v>148.80999755859375</c:v>
                </c:pt>
                <c:pt idx="15476">
                  <c:v>148.38999938964844</c:v>
                </c:pt>
                <c:pt idx="15477">
                  <c:v>148.89999389648438</c:v>
                </c:pt>
                <c:pt idx="15478">
                  <c:v>148.33999633789063</c:v>
                </c:pt>
                <c:pt idx="15479">
                  <c:v>148.47000122070313</c:v>
                </c:pt>
                <c:pt idx="15480">
                  <c:v>149.10000610351563</c:v>
                </c:pt>
                <c:pt idx="15481">
                  <c:v>148.63999938964844</c:v>
                </c:pt>
                <c:pt idx="15482">
                  <c:v>148.66999816894531</c:v>
                </c:pt>
                <c:pt idx="15483">
                  <c:v>148.39999389648438</c:v>
                </c:pt>
                <c:pt idx="15484">
                  <c:v>148.8699951171875</c:v>
                </c:pt>
                <c:pt idx="15485">
                  <c:v>148.3800048828125</c:v>
                </c:pt>
                <c:pt idx="15486">
                  <c:v>148.16999816894531</c:v>
                </c:pt>
                <c:pt idx="15487">
                  <c:v>148.69000244140625</c:v>
                </c:pt>
                <c:pt idx="15488">
                  <c:v>148.27000427246094</c:v>
                </c:pt>
                <c:pt idx="15489">
                  <c:v>148.78999328613281</c:v>
                </c:pt>
                <c:pt idx="15490">
                  <c:v>148.80000305175781</c:v>
                </c:pt>
                <c:pt idx="15491">
                  <c:v>148.89999389648438</c:v>
                </c:pt>
                <c:pt idx="15492">
                  <c:v>149.13999938964844</c:v>
                </c:pt>
                <c:pt idx="15493">
                  <c:v>148.46000671386719</c:v>
                </c:pt>
                <c:pt idx="15494">
                  <c:v>149.13999938964844</c:v>
                </c:pt>
                <c:pt idx="15495">
                  <c:v>148.83000183105469</c:v>
                </c:pt>
                <c:pt idx="15496">
                  <c:v>148.39999389648438</c:v>
                </c:pt>
                <c:pt idx="15497">
                  <c:v>148.82000732421875</c:v>
                </c:pt>
                <c:pt idx="15498">
                  <c:v>148.64999389648438</c:v>
                </c:pt>
                <c:pt idx="15499">
                  <c:v>148.96000671386719</c:v>
                </c:pt>
                <c:pt idx="15500">
                  <c:v>148.5</c:v>
                </c:pt>
                <c:pt idx="15501">
                  <c:v>148.94000244140625</c:v>
                </c:pt>
                <c:pt idx="15502">
                  <c:v>148.44999694824219</c:v>
                </c:pt>
                <c:pt idx="15503">
                  <c:v>148.64999389648438</c:v>
                </c:pt>
                <c:pt idx="15504">
                  <c:v>148.94000244140625</c:v>
                </c:pt>
                <c:pt idx="15505">
                  <c:v>148.71000671386719</c:v>
                </c:pt>
                <c:pt idx="15506">
                  <c:v>148.88999938964844</c:v>
                </c:pt>
                <c:pt idx="15507">
                  <c:v>148.66999816894531</c:v>
                </c:pt>
                <c:pt idx="15508">
                  <c:v>148.92999267578125</c:v>
                </c:pt>
                <c:pt idx="15509">
                  <c:v>148.69999694824219</c:v>
                </c:pt>
                <c:pt idx="15510">
                  <c:v>148.58000183105469</c:v>
                </c:pt>
                <c:pt idx="15511">
                  <c:v>149.22999572753906</c:v>
                </c:pt>
                <c:pt idx="15512">
                  <c:v>148.66000366210938</c:v>
                </c:pt>
                <c:pt idx="15513">
                  <c:v>148.83000183105469</c:v>
                </c:pt>
                <c:pt idx="15514">
                  <c:v>148.78999328613281</c:v>
                </c:pt>
                <c:pt idx="15515">
                  <c:v>148.80000305175781</c:v>
                </c:pt>
                <c:pt idx="15516">
                  <c:v>148.96000671386719</c:v>
                </c:pt>
                <c:pt idx="15517">
                  <c:v>148.55999755859375</c:v>
                </c:pt>
                <c:pt idx="15518">
                  <c:v>149.03999328613281</c:v>
                </c:pt>
                <c:pt idx="15519">
                  <c:v>149.22999572753906</c:v>
                </c:pt>
                <c:pt idx="15520">
                  <c:v>148.72999572753906</c:v>
                </c:pt>
                <c:pt idx="15521">
                  <c:v>149.07000732421875</c:v>
                </c:pt>
                <c:pt idx="15522">
                  <c:v>148.63999938964844</c:v>
                </c:pt>
                <c:pt idx="15523">
                  <c:v>149.1199951171875</c:v>
                </c:pt>
                <c:pt idx="15524">
                  <c:v>148.58000183105469</c:v>
                </c:pt>
                <c:pt idx="15525">
                  <c:v>148.44999694824219</c:v>
                </c:pt>
                <c:pt idx="15526">
                  <c:v>148.83000183105469</c:v>
                </c:pt>
                <c:pt idx="15527">
                  <c:v>148.41000366210938</c:v>
                </c:pt>
                <c:pt idx="15528">
                  <c:v>148.88999938964844</c:v>
                </c:pt>
                <c:pt idx="15529">
                  <c:v>148.69000244140625</c:v>
                </c:pt>
                <c:pt idx="15530">
                  <c:v>148.92999267578125</c:v>
                </c:pt>
                <c:pt idx="15531">
                  <c:v>148.44999694824219</c:v>
                </c:pt>
                <c:pt idx="15532">
                  <c:v>149.02000427246094</c:v>
                </c:pt>
                <c:pt idx="15533">
                  <c:v>149.35000610351563</c:v>
                </c:pt>
                <c:pt idx="15534">
                  <c:v>148.67999267578125</c:v>
                </c:pt>
                <c:pt idx="15535">
                  <c:v>149.02999877929688</c:v>
                </c:pt>
                <c:pt idx="15536">
                  <c:v>148.74000549316406</c:v>
                </c:pt>
                <c:pt idx="15537">
                  <c:v>148.96000671386719</c:v>
                </c:pt>
                <c:pt idx="15538">
                  <c:v>148.66000366210938</c:v>
                </c:pt>
                <c:pt idx="15539">
                  <c:v>148.3800048828125</c:v>
                </c:pt>
                <c:pt idx="15540">
                  <c:v>148.58000183105469</c:v>
                </c:pt>
                <c:pt idx="15541">
                  <c:v>148.55000305175781</c:v>
                </c:pt>
                <c:pt idx="15542">
                  <c:v>149.02999877929688</c:v>
                </c:pt>
                <c:pt idx="15543">
                  <c:v>148.6199951171875</c:v>
                </c:pt>
                <c:pt idx="15544">
                  <c:v>148.80999755859375</c:v>
                </c:pt>
                <c:pt idx="15545">
                  <c:v>148.69000244140625</c:v>
                </c:pt>
                <c:pt idx="15546">
                  <c:v>148.96000671386719</c:v>
                </c:pt>
                <c:pt idx="15547">
                  <c:v>149.19999694824219</c:v>
                </c:pt>
                <c:pt idx="15548">
                  <c:v>148.6199951171875</c:v>
                </c:pt>
                <c:pt idx="15549">
                  <c:v>149.11000061035156</c:v>
                </c:pt>
                <c:pt idx="15550">
                  <c:v>148.61000061035156</c:v>
                </c:pt>
                <c:pt idx="15551">
                  <c:v>148.77999877929688</c:v>
                </c:pt>
                <c:pt idx="15552">
                  <c:v>148.83999633789063</c:v>
                </c:pt>
                <c:pt idx="15553">
                  <c:v>148.91999816894531</c:v>
                </c:pt>
                <c:pt idx="15554">
                  <c:v>149</c:v>
                </c:pt>
                <c:pt idx="15555">
                  <c:v>148.69999694824219</c:v>
                </c:pt>
                <c:pt idx="15556">
                  <c:v>149.10000610351563</c:v>
                </c:pt>
                <c:pt idx="15557">
                  <c:v>148.6300048828125</c:v>
                </c:pt>
                <c:pt idx="15558">
                  <c:v>148.72000122070313</c:v>
                </c:pt>
                <c:pt idx="15559">
                  <c:v>149.02000427246094</c:v>
                </c:pt>
                <c:pt idx="15560">
                  <c:v>148.52000427246094</c:v>
                </c:pt>
                <c:pt idx="15561">
                  <c:v>148.92999267578125</c:v>
                </c:pt>
                <c:pt idx="15562">
                  <c:v>148.94000244140625</c:v>
                </c:pt>
                <c:pt idx="15563">
                  <c:v>148.99000549316406</c:v>
                </c:pt>
                <c:pt idx="15564">
                  <c:v>148.77000427246094</c:v>
                </c:pt>
                <c:pt idx="15565">
                  <c:v>148.55000305175781</c:v>
                </c:pt>
                <c:pt idx="15566">
                  <c:v>149.25</c:v>
                </c:pt>
                <c:pt idx="15567">
                  <c:v>148.61000061035156</c:v>
                </c:pt>
                <c:pt idx="15568">
                  <c:v>148.57000732421875</c:v>
                </c:pt>
                <c:pt idx="15569">
                  <c:v>148.97999572753906</c:v>
                </c:pt>
                <c:pt idx="15570">
                  <c:v>148.6199951171875</c:v>
                </c:pt>
                <c:pt idx="15571">
                  <c:v>148.8800048828125</c:v>
                </c:pt>
                <c:pt idx="15572">
                  <c:v>148.80000305175781</c:v>
                </c:pt>
                <c:pt idx="15573">
                  <c:v>149.1300048828125</c:v>
                </c:pt>
                <c:pt idx="15574">
                  <c:v>148.80000305175781</c:v>
                </c:pt>
                <c:pt idx="15575">
                  <c:v>148.63999938964844</c:v>
                </c:pt>
                <c:pt idx="15576">
                  <c:v>149.39999389648438</c:v>
                </c:pt>
                <c:pt idx="15577">
                  <c:v>148.72000122070313</c:v>
                </c:pt>
                <c:pt idx="15578">
                  <c:v>148.50999450683594</c:v>
                </c:pt>
                <c:pt idx="15579">
                  <c:v>148.86000061035156</c:v>
                </c:pt>
                <c:pt idx="15580">
                  <c:v>148.64999389648438</c:v>
                </c:pt>
                <c:pt idx="15581">
                  <c:v>148.97999572753906</c:v>
                </c:pt>
                <c:pt idx="15582">
                  <c:v>148.85000610351563</c:v>
                </c:pt>
                <c:pt idx="15583">
                  <c:v>149.11000061035156</c:v>
                </c:pt>
                <c:pt idx="15584">
                  <c:v>148.85000610351563</c:v>
                </c:pt>
                <c:pt idx="15585">
                  <c:v>149.05999755859375</c:v>
                </c:pt>
                <c:pt idx="15586">
                  <c:v>149.32000732421875</c:v>
                </c:pt>
                <c:pt idx="15587">
                  <c:v>148.66999816894531</c:v>
                </c:pt>
                <c:pt idx="15588">
                  <c:v>149.1300048828125</c:v>
                </c:pt>
                <c:pt idx="15589">
                  <c:v>148.66999816894531</c:v>
                </c:pt>
                <c:pt idx="15590">
                  <c:v>148.53999328613281</c:v>
                </c:pt>
                <c:pt idx="15591">
                  <c:v>149.08999633789063</c:v>
                </c:pt>
                <c:pt idx="15592">
                  <c:v>148.80000305175781</c:v>
                </c:pt>
                <c:pt idx="15593">
                  <c:v>149.05999755859375</c:v>
                </c:pt>
                <c:pt idx="15594">
                  <c:v>148.86000061035156</c:v>
                </c:pt>
                <c:pt idx="15595">
                  <c:v>149.08999633789063</c:v>
                </c:pt>
                <c:pt idx="15596">
                  <c:v>149.13999938964844</c:v>
                </c:pt>
                <c:pt idx="15597">
                  <c:v>148.69999694824219</c:v>
                </c:pt>
                <c:pt idx="15598">
                  <c:v>149.17999267578125</c:v>
                </c:pt>
                <c:pt idx="15599">
                  <c:v>149.14999389648438</c:v>
                </c:pt>
                <c:pt idx="15600">
                  <c:v>148.72999572753906</c:v>
                </c:pt>
                <c:pt idx="15601">
                  <c:v>149.41999816894531</c:v>
                </c:pt>
                <c:pt idx="15602">
                  <c:v>148.72000122070313</c:v>
                </c:pt>
                <c:pt idx="15603">
                  <c:v>148.53999328613281</c:v>
                </c:pt>
                <c:pt idx="15604">
                  <c:v>149.00999450683594</c:v>
                </c:pt>
                <c:pt idx="15605">
                  <c:v>148.75</c:v>
                </c:pt>
                <c:pt idx="15606">
                  <c:v>148.97999572753906</c:v>
                </c:pt>
                <c:pt idx="15607">
                  <c:v>148.91000366210938</c:v>
                </c:pt>
                <c:pt idx="15608">
                  <c:v>149.1300048828125</c:v>
                </c:pt>
                <c:pt idx="15609">
                  <c:v>148.80000305175781</c:v>
                </c:pt>
                <c:pt idx="15610">
                  <c:v>148.77000427246094</c:v>
                </c:pt>
                <c:pt idx="15611">
                  <c:v>149.3800048828125</c:v>
                </c:pt>
                <c:pt idx="15612">
                  <c:v>148.75</c:v>
                </c:pt>
                <c:pt idx="15613">
                  <c:v>148.6300048828125</c:v>
                </c:pt>
                <c:pt idx="15614">
                  <c:v>149.16000366210938</c:v>
                </c:pt>
                <c:pt idx="15615">
                  <c:v>149.19000244140625</c:v>
                </c:pt>
                <c:pt idx="15616">
                  <c:v>149.13999938964844</c:v>
                </c:pt>
                <c:pt idx="15617">
                  <c:v>148.6199951171875</c:v>
                </c:pt>
                <c:pt idx="15618">
                  <c:v>149.1300048828125</c:v>
                </c:pt>
                <c:pt idx="15619">
                  <c:v>149.10000610351563</c:v>
                </c:pt>
                <c:pt idx="15620">
                  <c:v>149.13999938964844</c:v>
                </c:pt>
                <c:pt idx="15621">
                  <c:v>148.94000244140625</c:v>
                </c:pt>
                <c:pt idx="15622">
                  <c:v>148.80000305175781</c:v>
                </c:pt>
                <c:pt idx="15623">
                  <c:v>149.16000366210938</c:v>
                </c:pt>
                <c:pt idx="15624">
                  <c:v>148.67999267578125</c:v>
                </c:pt>
                <c:pt idx="15625">
                  <c:v>149.10000610351563</c:v>
                </c:pt>
                <c:pt idx="15626">
                  <c:v>149.22000122070313</c:v>
                </c:pt>
                <c:pt idx="15627">
                  <c:v>148.67999267578125</c:v>
                </c:pt>
                <c:pt idx="15628">
                  <c:v>149.1300048828125</c:v>
                </c:pt>
                <c:pt idx="15629">
                  <c:v>148.64999389648438</c:v>
                </c:pt>
                <c:pt idx="15630">
                  <c:v>148.91999816894531</c:v>
                </c:pt>
                <c:pt idx="15631">
                  <c:v>149.02999877929688</c:v>
                </c:pt>
                <c:pt idx="15632">
                  <c:v>148.71000671386719</c:v>
                </c:pt>
                <c:pt idx="15633">
                  <c:v>149.1300048828125</c:v>
                </c:pt>
                <c:pt idx="15634">
                  <c:v>148.85000610351563</c:v>
                </c:pt>
                <c:pt idx="15635">
                  <c:v>149.17999267578125</c:v>
                </c:pt>
                <c:pt idx="15636">
                  <c:v>148.94999694824219</c:v>
                </c:pt>
                <c:pt idx="15637">
                  <c:v>148.80999755859375</c:v>
                </c:pt>
                <c:pt idx="15638">
                  <c:v>149.46000671386719</c:v>
                </c:pt>
                <c:pt idx="15639">
                  <c:v>148.82000732421875</c:v>
                </c:pt>
                <c:pt idx="15640">
                  <c:v>148.77999877929688</c:v>
                </c:pt>
                <c:pt idx="15641">
                  <c:v>149.25999450683594</c:v>
                </c:pt>
                <c:pt idx="15642">
                  <c:v>148.72000122070313</c:v>
                </c:pt>
                <c:pt idx="15643">
                  <c:v>149.13999938964844</c:v>
                </c:pt>
                <c:pt idx="15644">
                  <c:v>149.25</c:v>
                </c:pt>
                <c:pt idx="15645">
                  <c:v>149.13999938964844</c:v>
                </c:pt>
                <c:pt idx="15646">
                  <c:v>149.33999633789063</c:v>
                </c:pt>
                <c:pt idx="15647">
                  <c:v>148.89999389648438</c:v>
                </c:pt>
                <c:pt idx="15648">
                  <c:v>149.52999877929688</c:v>
                </c:pt>
                <c:pt idx="15649">
                  <c:v>148.8800048828125</c:v>
                </c:pt>
                <c:pt idx="15650">
                  <c:v>148.75999450683594</c:v>
                </c:pt>
                <c:pt idx="15651">
                  <c:v>149.35000610351563</c:v>
                </c:pt>
                <c:pt idx="15652">
                  <c:v>148.72999572753906</c:v>
                </c:pt>
                <c:pt idx="15653">
                  <c:v>149.30000305175781</c:v>
                </c:pt>
                <c:pt idx="15654">
                  <c:v>149.3800048828125</c:v>
                </c:pt>
                <c:pt idx="15655">
                  <c:v>149.08999633789063</c:v>
                </c:pt>
                <c:pt idx="15656">
                  <c:v>149.3800048828125</c:v>
                </c:pt>
                <c:pt idx="15657">
                  <c:v>148.8699951171875</c:v>
                </c:pt>
                <c:pt idx="15658">
                  <c:v>149.41999816894531</c:v>
                </c:pt>
                <c:pt idx="15659">
                  <c:v>148.83000183105469</c:v>
                </c:pt>
                <c:pt idx="15660">
                  <c:v>148.6199951171875</c:v>
                </c:pt>
                <c:pt idx="15661">
                  <c:v>149.27999877929688</c:v>
                </c:pt>
                <c:pt idx="15662">
                  <c:v>148.86000061035156</c:v>
                </c:pt>
                <c:pt idx="15663">
                  <c:v>149.1300048828125</c:v>
                </c:pt>
                <c:pt idx="15664">
                  <c:v>149.28999328613281</c:v>
                </c:pt>
                <c:pt idx="15665">
                  <c:v>149.16000366210938</c:v>
                </c:pt>
                <c:pt idx="15666">
                  <c:v>149.22999572753906</c:v>
                </c:pt>
                <c:pt idx="15667">
                  <c:v>148.91999816894531</c:v>
                </c:pt>
                <c:pt idx="15668">
                  <c:v>149.32000732421875</c:v>
                </c:pt>
                <c:pt idx="15669">
                  <c:v>149.30999755859375</c:v>
                </c:pt>
                <c:pt idx="15670">
                  <c:v>148.85000610351563</c:v>
                </c:pt>
                <c:pt idx="15671">
                  <c:v>149.30999755859375</c:v>
                </c:pt>
                <c:pt idx="15672">
                  <c:v>149.69000244140625</c:v>
                </c:pt>
                <c:pt idx="15673">
                  <c:v>148.96000671386719</c:v>
                </c:pt>
                <c:pt idx="15674">
                  <c:v>149.50999450683594</c:v>
                </c:pt>
                <c:pt idx="15675">
                  <c:v>148.94999694824219</c:v>
                </c:pt>
                <c:pt idx="15676">
                  <c:v>148.83000183105469</c:v>
                </c:pt>
                <c:pt idx="15677">
                  <c:v>149.08000183105469</c:v>
                </c:pt>
                <c:pt idx="15678">
                  <c:v>149</c:v>
                </c:pt>
                <c:pt idx="15679">
                  <c:v>149.10000610351563</c:v>
                </c:pt>
                <c:pt idx="15680">
                  <c:v>148.83999633789063</c:v>
                </c:pt>
                <c:pt idx="15681">
                  <c:v>149.32000732421875</c:v>
                </c:pt>
                <c:pt idx="15682">
                  <c:v>148.97999572753906</c:v>
                </c:pt>
                <c:pt idx="15683">
                  <c:v>148.91999816894531</c:v>
                </c:pt>
                <c:pt idx="15684">
                  <c:v>149.33999633789063</c:v>
                </c:pt>
                <c:pt idx="15685">
                  <c:v>148.77999877929688</c:v>
                </c:pt>
                <c:pt idx="15686">
                  <c:v>149.10000610351563</c:v>
                </c:pt>
                <c:pt idx="15687">
                  <c:v>149.36000061035156</c:v>
                </c:pt>
                <c:pt idx="15688">
                  <c:v>149.05999755859375</c:v>
                </c:pt>
                <c:pt idx="15689">
                  <c:v>149.33999633789063</c:v>
                </c:pt>
                <c:pt idx="15690">
                  <c:v>149.08000183105469</c:v>
                </c:pt>
                <c:pt idx="15691">
                  <c:v>149.19000244140625</c:v>
                </c:pt>
                <c:pt idx="15692">
                  <c:v>149.13999938964844</c:v>
                </c:pt>
                <c:pt idx="15693">
                  <c:v>148.91999816894531</c:v>
                </c:pt>
                <c:pt idx="15694">
                  <c:v>149.44999694824219</c:v>
                </c:pt>
                <c:pt idx="15695">
                  <c:v>148.8699951171875</c:v>
                </c:pt>
                <c:pt idx="15696">
                  <c:v>149</c:v>
                </c:pt>
                <c:pt idx="15697">
                  <c:v>149.6199951171875</c:v>
                </c:pt>
                <c:pt idx="15698">
                  <c:v>148.97999572753906</c:v>
                </c:pt>
                <c:pt idx="15699">
                  <c:v>149.71000671386719</c:v>
                </c:pt>
                <c:pt idx="15700">
                  <c:v>149.27000427246094</c:v>
                </c:pt>
                <c:pt idx="15701">
                  <c:v>148.74000549316406</c:v>
                </c:pt>
                <c:pt idx="15702">
                  <c:v>149.24000549316406</c:v>
                </c:pt>
                <c:pt idx="15703">
                  <c:v>149.22999572753906</c:v>
                </c:pt>
                <c:pt idx="15704">
                  <c:v>149.11000061035156</c:v>
                </c:pt>
                <c:pt idx="15705">
                  <c:v>148.94999694824219</c:v>
                </c:pt>
                <c:pt idx="15706">
                  <c:v>149.47000122070313</c:v>
                </c:pt>
                <c:pt idx="15707">
                  <c:v>148.89999389648438</c:v>
                </c:pt>
                <c:pt idx="15708">
                  <c:v>149.33999633789063</c:v>
                </c:pt>
                <c:pt idx="15709">
                  <c:v>149.41000366210938</c:v>
                </c:pt>
                <c:pt idx="15710">
                  <c:v>148.91999816894531</c:v>
                </c:pt>
                <c:pt idx="15711">
                  <c:v>149.39999389648438</c:v>
                </c:pt>
                <c:pt idx="15712">
                  <c:v>148.75</c:v>
                </c:pt>
                <c:pt idx="15713">
                  <c:v>148.92999267578125</c:v>
                </c:pt>
                <c:pt idx="15714">
                  <c:v>149.61000061035156</c:v>
                </c:pt>
                <c:pt idx="15715">
                  <c:v>149.02000427246094</c:v>
                </c:pt>
                <c:pt idx="15716">
                  <c:v>149.08000183105469</c:v>
                </c:pt>
                <c:pt idx="15717">
                  <c:v>149.19000244140625</c:v>
                </c:pt>
                <c:pt idx="15718">
                  <c:v>149.02999877929688</c:v>
                </c:pt>
                <c:pt idx="15719">
                  <c:v>149.3699951171875</c:v>
                </c:pt>
                <c:pt idx="15720">
                  <c:v>149.07000732421875</c:v>
                </c:pt>
                <c:pt idx="15721">
                  <c:v>149.28999328613281</c:v>
                </c:pt>
                <c:pt idx="15722">
                  <c:v>149.60000610351563</c:v>
                </c:pt>
                <c:pt idx="15723">
                  <c:v>148.92999267578125</c:v>
                </c:pt>
                <c:pt idx="15724">
                  <c:v>149.6300048828125</c:v>
                </c:pt>
                <c:pt idx="15725">
                  <c:v>149.02999877929688</c:v>
                </c:pt>
                <c:pt idx="15726">
                  <c:v>148.83999633789063</c:v>
                </c:pt>
                <c:pt idx="15727">
                  <c:v>149.44000244140625</c:v>
                </c:pt>
                <c:pt idx="15728">
                  <c:v>148.89999389648438</c:v>
                </c:pt>
                <c:pt idx="15729">
                  <c:v>149.27999877929688</c:v>
                </c:pt>
                <c:pt idx="15730">
                  <c:v>149.41000366210938</c:v>
                </c:pt>
                <c:pt idx="15731">
                  <c:v>149.17999267578125</c:v>
                </c:pt>
                <c:pt idx="15732">
                  <c:v>149.07000732421875</c:v>
                </c:pt>
                <c:pt idx="15733">
                  <c:v>149.00999450683594</c:v>
                </c:pt>
                <c:pt idx="15734">
                  <c:v>149.38999938964844</c:v>
                </c:pt>
                <c:pt idx="15735">
                  <c:v>149.71000671386719</c:v>
                </c:pt>
                <c:pt idx="15736">
                  <c:v>149.19000244140625</c:v>
                </c:pt>
                <c:pt idx="15737">
                  <c:v>149.08000183105469</c:v>
                </c:pt>
                <c:pt idx="15738">
                  <c:v>149.05999755859375</c:v>
                </c:pt>
                <c:pt idx="15739">
                  <c:v>149</c:v>
                </c:pt>
                <c:pt idx="15740">
                  <c:v>149.35000610351563</c:v>
                </c:pt>
                <c:pt idx="15741">
                  <c:v>148.96000671386719</c:v>
                </c:pt>
                <c:pt idx="15742">
                  <c:v>149.35000610351563</c:v>
                </c:pt>
                <c:pt idx="15743">
                  <c:v>149.58999633789063</c:v>
                </c:pt>
                <c:pt idx="15744">
                  <c:v>148.91999816894531</c:v>
                </c:pt>
                <c:pt idx="15745">
                  <c:v>149.63999938964844</c:v>
                </c:pt>
                <c:pt idx="15746">
                  <c:v>149.25999450683594</c:v>
                </c:pt>
                <c:pt idx="15747">
                  <c:v>148.72000122070313</c:v>
                </c:pt>
                <c:pt idx="15748">
                  <c:v>149.22999572753906</c:v>
                </c:pt>
                <c:pt idx="15749">
                  <c:v>149.35000610351563</c:v>
                </c:pt>
                <c:pt idx="15750">
                  <c:v>149.28999328613281</c:v>
                </c:pt>
                <c:pt idx="15751">
                  <c:v>149.30000305175781</c:v>
                </c:pt>
                <c:pt idx="15752">
                  <c:v>149.27999877929688</c:v>
                </c:pt>
                <c:pt idx="15753">
                  <c:v>149.55000305175781</c:v>
                </c:pt>
                <c:pt idx="15754">
                  <c:v>148.97000122070313</c:v>
                </c:pt>
                <c:pt idx="15755">
                  <c:v>149.44000244140625</c:v>
                </c:pt>
                <c:pt idx="15756">
                  <c:v>149.33999633789063</c:v>
                </c:pt>
                <c:pt idx="15757">
                  <c:v>148.66999816894531</c:v>
                </c:pt>
                <c:pt idx="15758">
                  <c:v>149.24000549316406</c:v>
                </c:pt>
                <c:pt idx="15759">
                  <c:v>148.8800048828125</c:v>
                </c:pt>
                <c:pt idx="15760">
                  <c:v>149.1199951171875</c:v>
                </c:pt>
                <c:pt idx="15761">
                  <c:v>149.02000427246094</c:v>
                </c:pt>
                <c:pt idx="15762">
                  <c:v>149.13999938964844</c:v>
                </c:pt>
                <c:pt idx="15763">
                  <c:v>148.96000671386719</c:v>
                </c:pt>
                <c:pt idx="15764">
                  <c:v>148.82000732421875</c:v>
                </c:pt>
                <c:pt idx="15765">
                  <c:v>149.33999633789063</c:v>
                </c:pt>
                <c:pt idx="15766">
                  <c:v>148.92999267578125</c:v>
                </c:pt>
                <c:pt idx="15767">
                  <c:v>148.92999267578125</c:v>
                </c:pt>
                <c:pt idx="15768">
                  <c:v>149.32000732421875</c:v>
                </c:pt>
                <c:pt idx="15769">
                  <c:v>149.05999755859375</c:v>
                </c:pt>
                <c:pt idx="15770">
                  <c:v>149.52000427246094</c:v>
                </c:pt>
                <c:pt idx="15771">
                  <c:v>149.00999450683594</c:v>
                </c:pt>
                <c:pt idx="15772">
                  <c:v>149.30000305175781</c:v>
                </c:pt>
                <c:pt idx="15773">
                  <c:v>148.97000122070313</c:v>
                </c:pt>
                <c:pt idx="15774">
                  <c:v>148.96000671386719</c:v>
                </c:pt>
                <c:pt idx="15775">
                  <c:v>149.3699951171875</c:v>
                </c:pt>
                <c:pt idx="15776">
                  <c:v>148.72999572753906</c:v>
                </c:pt>
                <c:pt idx="15777">
                  <c:v>149.36000061035156</c:v>
                </c:pt>
                <c:pt idx="15778">
                  <c:v>148.72000122070313</c:v>
                </c:pt>
                <c:pt idx="15779">
                  <c:v>149.22999572753906</c:v>
                </c:pt>
                <c:pt idx="15780">
                  <c:v>148.82000732421875</c:v>
                </c:pt>
                <c:pt idx="15781">
                  <c:v>149.28999328613281</c:v>
                </c:pt>
                <c:pt idx="15782">
                  <c:v>148.89999389648438</c:v>
                </c:pt>
                <c:pt idx="15783">
                  <c:v>149.36000061035156</c:v>
                </c:pt>
                <c:pt idx="15784">
                  <c:v>148.86000061035156</c:v>
                </c:pt>
                <c:pt idx="15785">
                  <c:v>148.96000671386719</c:v>
                </c:pt>
                <c:pt idx="15786">
                  <c:v>149.19000244140625</c:v>
                </c:pt>
                <c:pt idx="15787">
                  <c:v>149.03999328613281</c:v>
                </c:pt>
                <c:pt idx="15788">
                  <c:v>149.27999877929688</c:v>
                </c:pt>
                <c:pt idx="15789">
                  <c:v>148.83000183105469</c:v>
                </c:pt>
                <c:pt idx="15790">
                  <c:v>149.35000610351563</c:v>
                </c:pt>
                <c:pt idx="15791">
                  <c:v>148.72000122070313</c:v>
                </c:pt>
                <c:pt idx="15792">
                  <c:v>148.92999267578125</c:v>
                </c:pt>
                <c:pt idx="15793">
                  <c:v>149.11000061035156</c:v>
                </c:pt>
                <c:pt idx="15794">
                  <c:v>149.05000305175781</c:v>
                </c:pt>
                <c:pt idx="15795">
                  <c:v>149.25</c:v>
                </c:pt>
                <c:pt idx="15796">
                  <c:v>148.86000061035156</c:v>
                </c:pt>
                <c:pt idx="15797">
                  <c:v>149.27000427246094</c:v>
                </c:pt>
                <c:pt idx="15798">
                  <c:v>148.77000427246094</c:v>
                </c:pt>
                <c:pt idx="15799">
                  <c:v>148.91999816894531</c:v>
                </c:pt>
                <c:pt idx="15800">
                  <c:v>148.86000061035156</c:v>
                </c:pt>
                <c:pt idx="15801">
                  <c:v>148.86000061035156</c:v>
                </c:pt>
                <c:pt idx="15802">
                  <c:v>149.1300048828125</c:v>
                </c:pt>
                <c:pt idx="15803">
                  <c:v>148.60000610351563</c:v>
                </c:pt>
                <c:pt idx="15804">
                  <c:v>149.08000183105469</c:v>
                </c:pt>
                <c:pt idx="15805">
                  <c:v>148.52999877929688</c:v>
                </c:pt>
                <c:pt idx="15806">
                  <c:v>148.91999816894531</c:v>
                </c:pt>
                <c:pt idx="15807">
                  <c:v>149.02999877929688</c:v>
                </c:pt>
                <c:pt idx="15808">
                  <c:v>149.00999450683594</c:v>
                </c:pt>
                <c:pt idx="15809">
                  <c:v>149.17999267578125</c:v>
                </c:pt>
                <c:pt idx="15810">
                  <c:v>148.6300048828125</c:v>
                </c:pt>
                <c:pt idx="15811">
                  <c:v>149.32000732421875</c:v>
                </c:pt>
                <c:pt idx="15812">
                  <c:v>148.97000122070313</c:v>
                </c:pt>
                <c:pt idx="15813">
                  <c:v>148.69999694824219</c:v>
                </c:pt>
                <c:pt idx="15814">
                  <c:v>148.99000549316406</c:v>
                </c:pt>
                <c:pt idx="15815">
                  <c:v>149.16000366210938</c:v>
                </c:pt>
                <c:pt idx="15816">
                  <c:v>149.30999755859375</c:v>
                </c:pt>
                <c:pt idx="15817">
                  <c:v>148.69999694824219</c:v>
                </c:pt>
                <c:pt idx="15818">
                  <c:v>149.22999572753906</c:v>
                </c:pt>
                <c:pt idx="15819">
                  <c:v>149.44999694824219</c:v>
                </c:pt>
                <c:pt idx="15820">
                  <c:v>148.91000366210938</c:v>
                </c:pt>
                <c:pt idx="15821">
                  <c:v>149.27999877929688</c:v>
                </c:pt>
                <c:pt idx="15822">
                  <c:v>148.91000366210938</c:v>
                </c:pt>
                <c:pt idx="15823">
                  <c:v>149.16999816894531</c:v>
                </c:pt>
                <c:pt idx="15824">
                  <c:v>148.82000732421875</c:v>
                </c:pt>
                <c:pt idx="15825">
                  <c:v>149.19000244140625</c:v>
                </c:pt>
                <c:pt idx="15826">
                  <c:v>149.19000244140625</c:v>
                </c:pt>
                <c:pt idx="15827">
                  <c:v>148.77000427246094</c:v>
                </c:pt>
                <c:pt idx="15828">
                  <c:v>149.08000183105469</c:v>
                </c:pt>
                <c:pt idx="15829">
                  <c:v>149.08000183105469</c:v>
                </c:pt>
                <c:pt idx="15830">
                  <c:v>149.24000549316406</c:v>
                </c:pt>
                <c:pt idx="15831">
                  <c:v>148.91999816894531</c:v>
                </c:pt>
                <c:pt idx="15832">
                  <c:v>148.77999877929688</c:v>
                </c:pt>
                <c:pt idx="15833">
                  <c:v>149.50999450683594</c:v>
                </c:pt>
                <c:pt idx="15834">
                  <c:v>148.86000061035156</c:v>
                </c:pt>
                <c:pt idx="15835">
                  <c:v>149.42999267578125</c:v>
                </c:pt>
                <c:pt idx="15836">
                  <c:v>148.92999267578125</c:v>
                </c:pt>
                <c:pt idx="15837">
                  <c:v>148.91000366210938</c:v>
                </c:pt>
                <c:pt idx="15838">
                  <c:v>148.88999938964844</c:v>
                </c:pt>
                <c:pt idx="15839">
                  <c:v>148.85000610351563</c:v>
                </c:pt>
                <c:pt idx="15840">
                  <c:v>149.24000549316406</c:v>
                </c:pt>
                <c:pt idx="15841">
                  <c:v>148.77000427246094</c:v>
                </c:pt>
                <c:pt idx="15842">
                  <c:v>149.10000610351563</c:v>
                </c:pt>
                <c:pt idx="15843">
                  <c:v>149.14999389648438</c:v>
                </c:pt>
                <c:pt idx="15844">
                  <c:v>149</c:v>
                </c:pt>
                <c:pt idx="15845">
                  <c:v>148.75999450683594</c:v>
                </c:pt>
                <c:pt idx="15846">
                  <c:v>148.67999267578125</c:v>
                </c:pt>
                <c:pt idx="15847">
                  <c:v>149.05000305175781</c:v>
                </c:pt>
                <c:pt idx="15848">
                  <c:v>148.66999816894531</c:v>
                </c:pt>
                <c:pt idx="15849">
                  <c:v>148.82000732421875</c:v>
                </c:pt>
                <c:pt idx="15850">
                  <c:v>148.80000305175781</c:v>
                </c:pt>
                <c:pt idx="15851">
                  <c:v>148.97000122070313</c:v>
                </c:pt>
                <c:pt idx="15852">
                  <c:v>149.11000061035156</c:v>
                </c:pt>
                <c:pt idx="15853">
                  <c:v>148.71000671386719</c:v>
                </c:pt>
                <c:pt idx="15854">
                  <c:v>149.3800048828125</c:v>
                </c:pt>
                <c:pt idx="15855">
                  <c:v>148.69000244140625</c:v>
                </c:pt>
                <c:pt idx="15856">
                  <c:v>148.88999938964844</c:v>
                </c:pt>
                <c:pt idx="15857">
                  <c:v>148.77000427246094</c:v>
                </c:pt>
                <c:pt idx="15858">
                  <c:v>147.89999389648438</c:v>
                </c:pt>
                <c:pt idx="15859">
                  <c:v>147.00999450683594</c:v>
                </c:pt>
                <c:pt idx="15860">
                  <c:v>146.47999572753906</c:v>
                </c:pt>
                <c:pt idx="15861">
                  <c:v>146.50999450683594</c:v>
                </c:pt>
                <c:pt idx="15862">
                  <c:v>145.69000244140625</c:v>
                </c:pt>
                <c:pt idx="15863">
                  <c:v>146.13999938964844</c:v>
                </c:pt>
                <c:pt idx="15864">
                  <c:v>146.47999572753906</c:v>
                </c:pt>
                <c:pt idx="15865">
                  <c:v>146.41000366210938</c:v>
                </c:pt>
                <c:pt idx="15866">
                  <c:v>146.58999633789063</c:v>
                </c:pt>
                <c:pt idx="15867">
                  <c:v>146.16000366210938</c:v>
                </c:pt>
                <c:pt idx="15868">
                  <c:v>146.75</c:v>
                </c:pt>
                <c:pt idx="15869">
                  <c:v>146.14999389648438</c:v>
                </c:pt>
                <c:pt idx="15870">
                  <c:v>145.83999633789063</c:v>
                </c:pt>
                <c:pt idx="15871">
                  <c:v>146.22999572753906</c:v>
                </c:pt>
                <c:pt idx="15872">
                  <c:v>146.1199951171875</c:v>
                </c:pt>
                <c:pt idx="15873">
                  <c:v>146.41999816894531</c:v>
                </c:pt>
                <c:pt idx="15874">
                  <c:v>145.99000549316406</c:v>
                </c:pt>
                <c:pt idx="15875">
                  <c:v>146.47000122070313</c:v>
                </c:pt>
                <c:pt idx="15876">
                  <c:v>146.80999755859375</c:v>
                </c:pt>
                <c:pt idx="15877">
                  <c:v>146.1199951171875</c:v>
                </c:pt>
                <c:pt idx="15878">
                  <c:v>146.74000549316406</c:v>
                </c:pt>
                <c:pt idx="15879">
                  <c:v>146.19000244140625</c:v>
                </c:pt>
                <c:pt idx="15880">
                  <c:v>146.19000244140625</c:v>
                </c:pt>
                <c:pt idx="15881">
                  <c:v>145.83000183105469</c:v>
                </c:pt>
                <c:pt idx="15882">
                  <c:v>146.25999450683594</c:v>
                </c:pt>
                <c:pt idx="15883">
                  <c:v>146.27999877929688</c:v>
                </c:pt>
                <c:pt idx="15884">
                  <c:v>145.82000732421875</c:v>
                </c:pt>
                <c:pt idx="15885">
                  <c:v>146.28999328613281</c:v>
                </c:pt>
                <c:pt idx="15886">
                  <c:v>146.17999267578125</c:v>
                </c:pt>
                <c:pt idx="15887">
                  <c:v>146.02000427246094</c:v>
                </c:pt>
                <c:pt idx="15888">
                  <c:v>146.1199951171875</c:v>
                </c:pt>
                <c:pt idx="15889">
                  <c:v>145.80000305175781</c:v>
                </c:pt>
                <c:pt idx="15890">
                  <c:v>146.16999816894531</c:v>
                </c:pt>
                <c:pt idx="15891">
                  <c:v>145.63999938964844</c:v>
                </c:pt>
                <c:pt idx="15892">
                  <c:v>146.17999267578125</c:v>
                </c:pt>
                <c:pt idx="15893">
                  <c:v>145.69000244140625</c:v>
                </c:pt>
                <c:pt idx="15894">
                  <c:v>146.11000061035156</c:v>
                </c:pt>
                <c:pt idx="15895">
                  <c:v>146.14999389648438</c:v>
                </c:pt>
                <c:pt idx="15896">
                  <c:v>145.91999816894531</c:v>
                </c:pt>
                <c:pt idx="15897">
                  <c:v>146.71000671386719</c:v>
                </c:pt>
                <c:pt idx="15898">
                  <c:v>146.17999267578125</c:v>
                </c:pt>
                <c:pt idx="15899">
                  <c:v>146.25</c:v>
                </c:pt>
                <c:pt idx="15900">
                  <c:v>146.19999694824219</c:v>
                </c:pt>
                <c:pt idx="15901">
                  <c:v>146.3800048828125</c:v>
                </c:pt>
                <c:pt idx="15902">
                  <c:v>146.52000427246094</c:v>
                </c:pt>
                <c:pt idx="15903">
                  <c:v>145.94000244140625</c:v>
                </c:pt>
                <c:pt idx="15904">
                  <c:v>146.53999328613281</c:v>
                </c:pt>
                <c:pt idx="15905">
                  <c:v>146.1199951171875</c:v>
                </c:pt>
                <c:pt idx="15906">
                  <c:v>146.03999328613281</c:v>
                </c:pt>
                <c:pt idx="15907">
                  <c:v>146.63999938964844</c:v>
                </c:pt>
                <c:pt idx="15908">
                  <c:v>146.14999389648438</c:v>
                </c:pt>
                <c:pt idx="15909">
                  <c:v>145.97000122070313</c:v>
                </c:pt>
                <c:pt idx="15910">
                  <c:v>146.25999450683594</c:v>
                </c:pt>
                <c:pt idx="15911">
                  <c:v>146.1199951171875</c:v>
                </c:pt>
                <c:pt idx="15912">
                  <c:v>146.32000732421875</c:v>
                </c:pt>
                <c:pt idx="15913">
                  <c:v>146.17999267578125</c:v>
                </c:pt>
                <c:pt idx="15914">
                  <c:v>146.42999267578125</c:v>
                </c:pt>
                <c:pt idx="15915">
                  <c:v>146.14999389648438</c:v>
                </c:pt>
                <c:pt idx="15916">
                  <c:v>146.02999877929688</c:v>
                </c:pt>
                <c:pt idx="15917">
                  <c:v>146.71000671386719</c:v>
                </c:pt>
                <c:pt idx="15918">
                  <c:v>146.02999877929688</c:v>
                </c:pt>
                <c:pt idx="15919">
                  <c:v>146.66000366210938</c:v>
                </c:pt>
                <c:pt idx="15920">
                  <c:v>146.42999267578125</c:v>
                </c:pt>
                <c:pt idx="15921">
                  <c:v>145.85000610351563</c:v>
                </c:pt>
                <c:pt idx="15922">
                  <c:v>146.44999694824219</c:v>
                </c:pt>
                <c:pt idx="15923">
                  <c:v>146.61000061035156</c:v>
                </c:pt>
                <c:pt idx="15924">
                  <c:v>146.22999572753906</c:v>
                </c:pt>
                <c:pt idx="15925">
                  <c:v>146.39999389648438</c:v>
                </c:pt>
                <c:pt idx="15926">
                  <c:v>146.27999877929688</c:v>
                </c:pt>
                <c:pt idx="15927">
                  <c:v>146.32000732421875</c:v>
                </c:pt>
                <c:pt idx="15928">
                  <c:v>146.1300048828125</c:v>
                </c:pt>
                <c:pt idx="15929">
                  <c:v>146.3800048828125</c:v>
                </c:pt>
                <c:pt idx="15930">
                  <c:v>146.46000671386719</c:v>
                </c:pt>
                <c:pt idx="15931">
                  <c:v>146.08000183105469</c:v>
                </c:pt>
                <c:pt idx="15932">
                  <c:v>146.58999633789063</c:v>
                </c:pt>
                <c:pt idx="15933">
                  <c:v>146.17999267578125</c:v>
                </c:pt>
                <c:pt idx="15934">
                  <c:v>146.22999572753906</c:v>
                </c:pt>
                <c:pt idx="15935">
                  <c:v>146.75</c:v>
                </c:pt>
                <c:pt idx="15936">
                  <c:v>146.30000305175781</c:v>
                </c:pt>
                <c:pt idx="15937">
                  <c:v>146.25</c:v>
                </c:pt>
                <c:pt idx="15938">
                  <c:v>147.36000061035156</c:v>
                </c:pt>
                <c:pt idx="15939">
                  <c:v>146.72000122070313</c:v>
                </c:pt>
                <c:pt idx="15940">
                  <c:v>147.28999328613281</c:v>
                </c:pt>
                <c:pt idx="15941">
                  <c:v>146.83999633789063</c:v>
                </c:pt>
                <c:pt idx="15942">
                  <c:v>146.66000366210938</c:v>
                </c:pt>
                <c:pt idx="15943">
                  <c:v>146.72999572753906</c:v>
                </c:pt>
                <c:pt idx="15944">
                  <c:v>146.61000061035156</c:v>
                </c:pt>
                <c:pt idx="15945">
                  <c:v>146.94000244140625</c:v>
                </c:pt>
                <c:pt idx="15946">
                  <c:v>146.52000427246094</c:v>
                </c:pt>
                <c:pt idx="15947">
                  <c:v>146.38999938964844</c:v>
                </c:pt>
                <c:pt idx="15948">
                  <c:v>147.10000610351563</c:v>
                </c:pt>
                <c:pt idx="15949">
                  <c:v>146.44000244140625</c:v>
                </c:pt>
                <c:pt idx="15950">
                  <c:v>147.25999450683594</c:v>
                </c:pt>
                <c:pt idx="15951">
                  <c:v>146.8800048828125</c:v>
                </c:pt>
                <c:pt idx="15952">
                  <c:v>146.47000122070313</c:v>
                </c:pt>
                <c:pt idx="15953">
                  <c:v>147.1300048828125</c:v>
                </c:pt>
                <c:pt idx="15954">
                  <c:v>147.21000671386719</c:v>
                </c:pt>
                <c:pt idx="15955">
                  <c:v>147.38999938964844</c:v>
                </c:pt>
                <c:pt idx="15956">
                  <c:v>147.3800048828125</c:v>
                </c:pt>
                <c:pt idx="15957">
                  <c:v>147.53999328613281</c:v>
                </c:pt>
                <c:pt idx="15958">
                  <c:v>147.80000305175781</c:v>
                </c:pt>
                <c:pt idx="15959">
                  <c:v>147.30999755859375</c:v>
                </c:pt>
                <c:pt idx="15960">
                  <c:v>147.74000549316406</c:v>
                </c:pt>
                <c:pt idx="15961">
                  <c:v>147.75</c:v>
                </c:pt>
                <c:pt idx="15962">
                  <c:v>147.16000366210938</c:v>
                </c:pt>
                <c:pt idx="15963">
                  <c:v>147.75999450683594</c:v>
                </c:pt>
                <c:pt idx="15964">
                  <c:v>147.42999267578125</c:v>
                </c:pt>
                <c:pt idx="15965">
                  <c:v>147.55000305175781</c:v>
                </c:pt>
                <c:pt idx="15966">
                  <c:v>148.00999450683594</c:v>
                </c:pt>
                <c:pt idx="15967">
                  <c:v>147.42999267578125</c:v>
                </c:pt>
                <c:pt idx="15968">
                  <c:v>147.72000122070313</c:v>
                </c:pt>
                <c:pt idx="15969">
                  <c:v>147.30000305175781</c:v>
                </c:pt>
                <c:pt idx="15970">
                  <c:v>147.16999816894531</c:v>
                </c:pt>
                <c:pt idx="15971">
                  <c:v>147.58000183105469</c:v>
                </c:pt>
                <c:pt idx="15972">
                  <c:v>147.19000244140625</c:v>
                </c:pt>
                <c:pt idx="15973">
                  <c:v>147.58000183105469</c:v>
                </c:pt>
                <c:pt idx="15974">
                  <c:v>147.25999450683594</c:v>
                </c:pt>
                <c:pt idx="15975">
                  <c:v>147.44999694824219</c:v>
                </c:pt>
                <c:pt idx="15976">
                  <c:v>147.78999328613281</c:v>
                </c:pt>
                <c:pt idx="15977">
                  <c:v>147.58999633789063</c:v>
                </c:pt>
                <c:pt idx="15978">
                  <c:v>148.02000427246094</c:v>
                </c:pt>
                <c:pt idx="15979">
                  <c:v>147.8800048828125</c:v>
                </c:pt>
                <c:pt idx="15980">
                  <c:v>148.25999450683594</c:v>
                </c:pt>
                <c:pt idx="15981">
                  <c:v>148.47000122070313</c:v>
                </c:pt>
                <c:pt idx="15982">
                  <c:v>148.21000671386719</c:v>
                </c:pt>
                <c:pt idx="15983">
                  <c:v>148.74000549316406</c:v>
                </c:pt>
                <c:pt idx="15984">
                  <c:v>148.94999694824219</c:v>
                </c:pt>
                <c:pt idx="15985">
                  <c:v>148.72999572753906</c:v>
                </c:pt>
                <c:pt idx="15986">
                  <c:v>149.27000427246094</c:v>
                </c:pt>
                <c:pt idx="15987">
                  <c:v>148.83999633789063</c:v>
                </c:pt>
                <c:pt idx="15988">
                  <c:v>148.92999267578125</c:v>
                </c:pt>
                <c:pt idx="15989">
                  <c:v>149.1300048828125</c:v>
                </c:pt>
                <c:pt idx="15990">
                  <c:v>148.47999572753906</c:v>
                </c:pt>
                <c:pt idx="15991">
                  <c:v>148.71000671386719</c:v>
                </c:pt>
                <c:pt idx="15992">
                  <c:v>148.52999877929688</c:v>
                </c:pt>
                <c:pt idx="15993">
                  <c:v>148.28999328613281</c:v>
                </c:pt>
                <c:pt idx="15994">
                  <c:v>148.25999450683594</c:v>
                </c:pt>
                <c:pt idx="15995">
                  <c:v>147.83999633789063</c:v>
                </c:pt>
                <c:pt idx="15996">
                  <c:v>147.94000244140625</c:v>
                </c:pt>
                <c:pt idx="15997">
                  <c:v>148.16999816894531</c:v>
                </c:pt>
                <c:pt idx="15998">
                  <c:v>147.83999633789063</c:v>
                </c:pt>
                <c:pt idx="15999">
                  <c:v>148.44999694824219</c:v>
                </c:pt>
                <c:pt idx="16000">
                  <c:v>148.55000305175781</c:v>
                </c:pt>
                <c:pt idx="16001">
                  <c:v>148.33999633789063</c:v>
                </c:pt>
                <c:pt idx="16002">
                  <c:v>149.19000244140625</c:v>
                </c:pt>
                <c:pt idx="16003">
                  <c:v>148.6300048828125</c:v>
                </c:pt>
                <c:pt idx="16004">
                  <c:v>148.53999328613281</c:v>
                </c:pt>
                <c:pt idx="16005">
                  <c:v>149.22000122070313</c:v>
                </c:pt>
                <c:pt idx="16006">
                  <c:v>148.64999389648438</c:v>
                </c:pt>
                <c:pt idx="16007">
                  <c:v>149.32000732421875</c:v>
                </c:pt>
                <c:pt idx="16008">
                  <c:v>149.3699951171875</c:v>
                </c:pt>
                <c:pt idx="16009">
                  <c:v>149.22000122070313</c:v>
                </c:pt>
                <c:pt idx="16010">
                  <c:v>149.36000061035156</c:v>
                </c:pt>
                <c:pt idx="16011">
                  <c:v>148.88999938964844</c:v>
                </c:pt>
                <c:pt idx="16012">
                  <c:v>149.16000366210938</c:v>
                </c:pt>
                <c:pt idx="16013">
                  <c:v>148.80999755859375</c:v>
                </c:pt>
                <c:pt idx="16014">
                  <c:v>148.52999877929688</c:v>
                </c:pt>
                <c:pt idx="16015">
                  <c:v>149.02999877929688</c:v>
                </c:pt>
                <c:pt idx="16016">
                  <c:v>148.22999572753906</c:v>
                </c:pt>
                <c:pt idx="16017">
                  <c:v>148.77000427246094</c:v>
                </c:pt>
                <c:pt idx="16018">
                  <c:v>149.02999877929688</c:v>
                </c:pt>
                <c:pt idx="16019">
                  <c:v>148.30000305175781</c:v>
                </c:pt>
                <c:pt idx="16020">
                  <c:v>148.72000122070313</c:v>
                </c:pt>
                <c:pt idx="16021">
                  <c:v>148.52999877929688</c:v>
                </c:pt>
                <c:pt idx="16022">
                  <c:v>148.60000610351563</c:v>
                </c:pt>
                <c:pt idx="16023">
                  <c:v>148.89999389648438</c:v>
                </c:pt>
                <c:pt idx="16024">
                  <c:v>149.02000427246094</c:v>
                </c:pt>
                <c:pt idx="16025">
                  <c:v>149.30000305175781</c:v>
                </c:pt>
                <c:pt idx="16026">
                  <c:v>148.91000366210938</c:v>
                </c:pt>
                <c:pt idx="16027">
                  <c:v>149.33999633789063</c:v>
                </c:pt>
                <c:pt idx="16028">
                  <c:v>149.42999267578125</c:v>
                </c:pt>
                <c:pt idx="16029">
                  <c:v>148.97000122070313</c:v>
                </c:pt>
                <c:pt idx="16030">
                  <c:v>149.22000122070313</c:v>
                </c:pt>
                <c:pt idx="16031">
                  <c:v>148.92999267578125</c:v>
                </c:pt>
                <c:pt idx="16032">
                  <c:v>149.1199951171875</c:v>
                </c:pt>
                <c:pt idx="16033">
                  <c:v>149.05000305175781</c:v>
                </c:pt>
                <c:pt idx="16034">
                  <c:v>149.1300048828125</c:v>
                </c:pt>
                <c:pt idx="16035">
                  <c:v>149.10000610351563</c:v>
                </c:pt>
                <c:pt idx="16036">
                  <c:v>148.69000244140625</c:v>
                </c:pt>
                <c:pt idx="16037">
                  <c:v>149.11000061035156</c:v>
                </c:pt>
                <c:pt idx="16038">
                  <c:v>148.72999572753906</c:v>
                </c:pt>
                <c:pt idx="16039">
                  <c:v>148.83999633789063</c:v>
                </c:pt>
                <c:pt idx="16040">
                  <c:v>149.16999816894531</c:v>
                </c:pt>
                <c:pt idx="16041">
                  <c:v>148.75999450683594</c:v>
                </c:pt>
                <c:pt idx="16042">
                  <c:v>149.22000122070313</c:v>
                </c:pt>
                <c:pt idx="16043">
                  <c:v>149.3699951171875</c:v>
                </c:pt>
                <c:pt idx="16044">
                  <c:v>149.35000610351563</c:v>
                </c:pt>
                <c:pt idx="16045">
                  <c:v>149.3800048828125</c:v>
                </c:pt>
                <c:pt idx="16046">
                  <c:v>149.05999755859375</c:v>
                </c:pt>
                <c:pt idx="16047">
                  <c:v>149.77000427246094</c:v>
                </c:pt>
                <c:pt idx="16048">
                  <c:v>149.11000061035156</c:v>
                </c:pt>
                <c:pt idx="16049">
                  <c:v>149.00999450683594</c:v>
                </c:pt>
                <c:pt idx="16050">
                  <c:v>149.47999572753906</c:v>
                </c:pt>
                <c:pt idx="16051">
                  <c:v>148.88999938964844</c:v>
                </c:pt>
                <c:pt idx="16052">
                  <c:v>149.41000366210938</c:v>
                </c:pt>
                <c:pt idx="16053">
                  <c:v>148.88999938964844</c:v>
                </c:pt>
                <c:pt idx="16054">
                  <c:v>149.3800048828125</c:v>
                </c:pt>
                <c:pt idx="16055">
                  <c:v>149.19000244140625</c:v>
                </c:pt>
                <c:pt idx="16056">
                  <c:v>149.24000549316406</c:v>
                </c:pt>
                <c:pt idx="16057">
                  <c:v>148.91999816894531</c:v>
                </c:pt>
                <c:pt idx="16058">
                  <c:v>149.25</c:v>
                </c:pt>
                <c:pt idx="16059">
                  <c:v>149.49000549316406</c:v>
                </c:pt>
                <c:pt idx="16060">
                  <c:v>149.08999633789063</c:v>
                </c:pt>
                <c:pt idx="16061">
                  <c:v>149.5</c:v>
                </c:pt>
                <c:pt idx="16062">
                  <c:v>149.52999877929688</c:v>
                </c:pt>
                <c:pt idx="16063">
                  <c:v>149.3699951171875</c:v>
                </c:pt>
                <c:pt idx="16064">
                  <c:v>149.52000427246094</c:v>
                </c:pt>
                <c:pt idx="16065">
                  <c:v>149.3699951171875</c:v>
                </c:pt>
                <c:pt idx="16066">
                  <c:v>149.66000366210938</c:v>
                </c:pt>
                <c:pt idx="16067">
                  <c:v>149.11000061035156</c:v>
                </c:pt>
                <c:pt idx="16068">
                  <c:v>149.44999694824219</c:v>
                </c:pt>
                <c:pt idx="16069">
                  <c:v>149.50999450683594</c:v>
                </c:pt>
                <c:pt idx="16070">
                  <c:v>149.05999755859375</c:v>
                </c:pt>
                <c:pt idx="16071">
                  <c:v>149.3699951171875</c:v>
                </c:pt>
                <c:pt idx="16072">
                  <c:v>149.28999328613281</c:v>
                </c:pt>
                <c:pt idx="16073">
                  <c:v>149.24000549316406</c:v>
                </c:pt>
                <c:pt idx="16074">
                  <c:v>149.39999389648438</c:v>
                </c:pt>
                <c:pt idx="16075">
                  <c:v>149.21000671386719</c:v>
                </c:pt>
                <c:pt idx="16076">
                  <c:v>149.55000305175781</c:v>
                </c:pt>
                <c:pt idx="16077">
                  <c:v>149.08999633789063</c:v>
                </c:pt>
                <c:pt idx="16078">
                  <c:v>149.67999267578125</c:v>
                </c:pt>
                <c:pt idx="16079">
                  <c:v>149.22000122070313</c:v>
                </c:pt>
                <c:pt idx="16080">
                  <c:v>149.1199951171875</c:v>
                </c:pt>
                <c:pt idx="16081">
                  <c:v>149.80000305175781</c:v>
                </c:pt>
                <c:pt idx="16082">
                  <c:v>149.10000610351563</c:v>
                </c:pt>
                <c:pt idx="16083">
                  <c:v>149.52000427246094</c:v>
                </c:pt>
                <c:pt idx="16084">
                  <c:v>149.83000183105469</c:v>
                </c:pt>
                <c:pt idx="16085">
                  <c:v>149.46000671386719</c:v>
                </c:pt>
                <c:pt idx="16086">
                  <c:v>149.71000671386719</c:v>
                </c:pt>
                <c:pt idx="16087">
                  <c:v>149.22000122070313</c:v>
                </c:pt>
                <c:pt idx="16088">
                  <c:v>149.52999877929688</c:v>
                </c:pt>
                <c:pt idx="16089">
                  <c:v>149.21000671386719</c:v>
                </c:pt>
                <c:pt idx="16090">
                  <c:v>149.05000305175781</c:v>
                </c:pt>
                <c:pt idx="16091">
                  <c:v>149.67999267578125</c:v>
                </c:pt>
                <c:pt idx="16092">
                  <c:v>148.97000122070313</c:v>
                </c:pt>
                <c:pt idx="16093">
                  <c:v>149.42999267578125</c:v>
                </c:pt>
                <c:pt idx="16094">
                  <c:v>149.91000366210938</c:v>
                </c:pt>
                <c:pt idx="16095">
                  <c:v>149.5</c:v>
                </c:pt>
                <c:pt idx="16096">
                  <c:v>149.97999572753906</c:v>
                </c:pt>
                <c:pt idx="16097">
                  <c:v>149.44999694824219</c:v>
                </c:pt>
                <c:pt idx="16098">
                  <c:v>149.94000244140625</c:v>
                </c:pt>
                <c:pt idx="16099">
                  <c:v>149.53999328613281</c:v>
                </c:pt>
                <c:pt idx="16100">
                  <c:v>149.19000244140625</c:v>
                </c:pt>
                <c:pt idx="16101">
                  <c:v>149.80000305175781</c:v>
                </c:pt>
                <c:pt idx="16102">
                  <c:v>149.1300048828125</c:v>
                </c:pt>
                <c:pt idx="16103">
                  <c:v>149.58000183105469</c:v>
                </c:pt>
                <c:pt idx="16104">
                  <c:v>149.61000061035156</c:v>
                </c:pt>
                <c:pt idx="16105">
                  <c:v>149.67999267578125</c:v>
                </c:pt>
                <c:pt idx="16106">
                  <c:v>149.58999633789063</c:v>
                </c:pt>
                <c:pt idx="16107">
                  <c:v>149.33000183105469</c:v>
                </c:pt>
                <c:pt idx="16108">
                  <c:v>149.74000549316406</c:v>
                </c:pt>
                <c:pt idx="16109">
                  <c:v>149.44000244140625</c:v>
                </c:pt>
                <c:pt idx="16110">
                  <c:v>149.21000671386719</c:v>
                </c:pt>
                <c:pt idx="16111">
                  <c:v>149.77999877929688</c:v>
                </c:pt>
                <c:pt idx="16112">
                  <c:v>149.69999694824219</c:v>
                </c:pt>
                <c:pt idx="16113">
                  <c:v>149.88999938964844</c:v>
                </c:pt>
                <c:pt idx="16114">
                  <c:v>149.61000061035156</c:v>
                </c:pt>
                <c:pt idx="16115">
                  <c:v>150.00999450683594</c:v>
                </c:pt>
                <c:pt idx="16116">
                  <c:v>149.92999267578125</c:v>
                </c:pt>
                <c:pt idx="16117">
                  <c:v>149.6199951171875</c:v>
                </c:pt>
                <c:pt idx="16118">
                  <c:v>149.8800048828125</c:v>
                </c:pt>
                <c:pt idx="16119">
                  <c:v>149.41000366210938</c:v>
                </c:pt>
                <c:pt idx="16120">
                  <c:v>149.78999328613281</c:v>
                </c:pt>
                <c:pt idx="16121">
                  <c:v>149.52000427246094</c:v>
                </c:pt>
                <c:pt idx="16122">
                  <c:v>149.82000732421875</c:v>
                </c:pt>
                <c:pt idx="16123">
                  <c:v>149.8800048828125</c:v>
                </c:pt>
                <c:pt idx="16124">
                  <c:v>149.52000427246094</c:v>
                </c:pt>
                <c:pt idx="16125">
                  <c:v>150.1199951171875</c:v>
                </c:pt>
                <c:pt idx="16126">
                  <c:v>149.52999877929688</c:v>
                </c:pt>
                <c:pt idx="16127">
                  <c:v>149.83000183105469</c:v>
                </c:pt>
                <c:pt idx="16128">
                  <c:v>149.47000122070313</c:v>
                </c:pt>
                <c:pt idx="16129">
                  <c:v>149.96000671386719</c:v>
                </c:pt>
                <c:pt idx="16130">
                  <c:v>149.96000671386719</c:v>
                </c:pt>
                <c:pt idx="16131">
                  <c:v>149.44999694824219</c:v>
                </c:pt>
                <c:pt idx="16132">
                  <c:v>149.89999389648438</c:v>
                </c:pt>
                <c:pt idx="16133">
                  <c:v>149.49000549316406</c:v>
                </c:pt>
                <c:pt idx="16134">
                  <c:v>150.05000305175781</c:v>
                </c:pt>
                <c:pt idx="16135">
                  <c:v>149.53999328613281</c:v>
                </c:pt>
                <c:pt idx="16136">
                  <c:v>149.91000366210938</c:v>
                </c:pt>
                <c:pt idx="16137">
                  <c:v>150.11000061035156</c:v>
                </c:pt>
                <c:pt idx="16138">
                  <c:v>149.55000305175781</c:v>
                </c:pt>
                <c:pt idx="16139">
                  <c:v>149.94000244140625</c:v>
                </c:pt>
                <c:pt idx="16140">
                  <c:v>149.3800048828125</c:v>
                </c:pt>
                <c:pt idx="16141">
                  <c:v>150.02000427246094</c:v>
                </c:pt>
                <c:pt idx="16142">
                  <c:v>149.30999755859375</c:v>
                </c:pt>
                <c:pt idx="16143">
                  <c:v>150.28999328613281</c:v>
                </c:pt>
                <c:pt idx="16144">
                  <c:v>149.72000122070313</c:v>
                </c:pt>
                <c:pt idx="16145">
                  <c:v>149.72000122070313</c:v>
                </c:pt>
                <c:pt idx="16146">
                  <c:v>149.6300048828125</c:v>
                </c:pt>
                <c:pt idx="16147">
                  <c:v>149.33000183105469</c:v>
                </c:pt>
                <c:pt idx="16148">
                  <c:v>150.08999633789063</c:v>
                </c:pt>
                <c:pt idx="16149">
                  <c:v>149.66999816894531</c:v>
                </c:pt>
                <c:pt idx="16150">
                  <c:v>149.94000244140625</c:v>
                </c:pt>
                <c:pt idx="16151">
                  <c:v>149.52999877929688</c:v>
                </c:pt>
                <c:pt idx="16152">
                  <c:v>149.97999572753906</c:v>
                </c:pt>
                <c:pt idx="16153">
                  <c:v>149.50999450683594</c:v>
                </c:pt>
                <c:pt idx="16154">
                  <c:v>149.44999694824219</c:v>
                </c:pt>
                <c:pt idx="16155">
                  <c:v>149.69000244140625</c:v>
                </c:pt>
                <c:pt idx="16156">
                  <c:v>149.55999755859375</c:v>
                </c:pt>
                <c:pt idx="16157">
                  <c:v>149.72000122070313</c:v>
                </c:pt>
                <c:pt idx="16158">
                  <c:v>149.3699951171875</c:v>
                </c:pt>
                <c:pt idx="16159">
                  <c:v>149.80000305175781</c:v>
                </c:pt>
                <c:pt idx="16160">
                  <c:v>149.75</c:v>
                </c:pt>
                <c:pt idx="16161">
                  <c:v>149.3699951171875</c:v>
                </c:pt>
                <c:pt idx="16162">
                  <c:v>149.69999694824219</c:v>
                </c:pt>
                <c:pt idx="16163">
                  <c:v>149.8800048828125</c:v>
                </c:pt>
                <c:pt idx="16164">
                  <c:v>149.66000366210938</c:v>
                </c:pt>
                <c:pt idx="16165">
                  <c:v>149.25999450683594</c:v>
                </c:pt>
                <c:pt idx="16166">
                  <c:v>149.72000122070313</c:v>
                </c:pt>
                <c:pt idx="16167">
                  <c:v>149.22000122070313</c:v>
                </c:pt>
                <c:pt idx="16168">
                  <c:v>149.58999633789063</c:v>
                </c:pt>
                <c:pt idx="16169">
                  <c:v>149.3800048828125</c:v>
                </c:pt>
                <c:pt idx="16170">
                  <c:v>149.69000244140625</c:v>
                </c:pt>
                <c:pt idx="16171">
                  <c:v>149.44000244140625</c:v>
                </c:pt>
                <c:pt idx="16172">
                  <c:v>149.3800048828125</c:v>
                </c:pt>
                <c:pt idx="16173">
                  <c:v>149.86000061035156</c:v>
                </c:pt>
                <c:pt idx="16174">
                  <c:v>149.5</c:v>
                </c:pt>
                <c:pt idx="16175">
                  <c:v>149.94000244140625</c:v>
                </c:pt>
                <c:pt idx="16176">
                  <c:v>149.66000366210938</c:v>
                </c:pt>
                <c:pt idx="16177">
                  <c:v>150</c:v>
                </c:pt>
                <c:pt idx="16178">
                  <c:v>149.27000427246094</c:v>
                </c:pt>
                <c:pt idx="16179">
                  <c:v>149.49000549316406</c:v>
                </c:pt>
                <c:pt idx="16180">
                  <c:v>150.02000427246094</c:v>
                </c:pt>
                <c:pt idx="16181">
                  <c:v>149.55999755859375</c:v>
                </c:pt>
                <c:pt idx="16182">
                  <c:v>149.71000671386719</c:v>
                </c:pt>
                <c:pt idx="16183">
                  <c:v>149.39999389648438</c:v>
                </c:pt>
                <c:pt idx="16184">
                  <c:v>150.00999450683594</c:v>
                </c:pt>
                <c:pt idx="16185">
                  <c:v>149.92999267578125</c:v>
                </c:pt>
                <c:pt idx="16186">
                  <c:v>149.44999694824219</c:v>
                </c:pt>
                <c:pt idx="16187">
                  <c:v>149.91999816894531</c:v>
                </c:pt>
                <c:pt idx="16188">
                  <c:v>149.83999633789063</c:v>
                </c:pt>
                <c:pt idx="16189">
                  <c:v>150.02000427246094</c:v>
                </c:pt>
                <c:pt idx="16190">
                  <c:v>149.38999938964844</c:v>
                </c:pt>
                <c:pt idx="16191">
                  <c:v>149.80999755859375</c:v>
                </c:pt>
                <c:pt idx="16192">
                  <c:v>150.03999328613281</c:v>
                </c:pt>
                <c:pt idx="16193">
                  <c:v>149.53999328613281</c:v>
                </c:pt>
                <c:pt idx="16194">
                  <c:v>149.86000061035156</c:v>
                </c:pt>
                <c:pt idx="16195">
                  <c:v>149.75</c:v>
                </c:pt>
                <c:pt idx="16196">
                  <c:v>149.97999572753906</c:v>
                </c:pt>
                <c:pt idx="16197">
                  <c:v>149.41999816894531</c:v>
                </c:pt>
                <c:pt idx="16198">
                  <c:v>149.92999267578125</c:v>
                </c:pt>
                <c:pt idx="16199">
                  <c:v>149.89999389648438</c:v>
                </c:pt>
                <c:pt idx="16200">
                  <c:v>149.53999328613281</c:v>
                </c:pt>
                <c:pt idx="16201">
                  <c:v>149.77000427246094</c:v>
                </c:pt>
                <c:pt idx="16202">
                  <c:v>149.52999877929688</c:v>
                </c:pt>
                <c:pt idx="16203">
                  <c:v>149.8800048828125</c:v>
                </c:pt>
                <c:pt idx="16204">
                  <c:v>149.36000061035156</c:v>
                </c:pt>
                <c:pt idx="16205">
                  <c:v>149.75999450683594</c:v>
                </c:pt>
                <c:pt idx="16206">
                  <c:v>150</c:v>
                </c:pt>
                <c:pt idx="16207">
                  <c:v>149.64999389648438</c:v>
                </c:pt>
                <c:pt idx="16208">
                  <c:v>149.83999633789063</c:v>
                </c:pt>
                <c:pt idx="16209">
                  <c:v>149.69999694824219</c:v>
                </c:pt>
                <c:pt idx="16210">
                  <c:v>149.99000549316406</c:v>
                </c:pt>
                <c:pt idx="16211">
                  <c:v>149.78999328613281</c:v>
                </c:pt>
                <c:pt idx="16212">
                  <c:v>149.66999816894531</c:v>
                </c:pt>
                <c:pt idx="16213">
                  <c:v>150.10000610351563</c:v>
                </c:pt>
                <c:pt idx="16214">
                  <c:v>149.61000061035156</c:v>
                </c:pt>
                <c:pt idx="16215">
                  <c:v>150.25999450683594</c:v>
                </c:pt>
                <c:pt idx="16216">
                  <c:v>149.91999816894531</c:v>
                </c:pt>
                <c:pt idx="16217">
                  <c:v>149.52000427246094</c:v>
                </c:pt>
                <c:pt idx="16218">
                  <c:v>150.03999328613281</c:v>
                </c:pt>
                <c:pt idx="16219">
                  <c:v>149.86000061035156</c:v>
                </c:pt>
                <c:pt idx="16220">
                  <c:v>149.91000366210938</c:v>
                </c:pt>
                <c:pt idx="16221">
                  <c:v>150.08999633789063</c:v>
                </c:pt>
                <c:pt idx="16222">
                  <c:v>149.69999694824219</c:v>
                </c:pt>
                <c:pt idx="16223">
                  <c:v>150.1300048828125</c:v>
                </c:pt>
                <c:pt idx="16224">
                  <c:v>149.75999450683594</c:v>
                </c:pt>
                <c:pt idx="16225">
                  <c:v>149.50999450683594</c:v>
                </c:pt>
                <c:pt idx="16226">
                  <c:v>150.08999633789063</c:v>
                </c:pt>
                <c:pt idx="16227">
                  <c:v>149.5</c:v>
                </c:pt>
                <c:pt idx="16228">
                  <c:v>149.53999328613281</c:v>
                </c:pt>
                <c:pt idx="16229">
                  <c:v>150.22999572753906</c:v>
                </c:pt>
                <c:pt idx="16230">
                  <c:v>149.47000122070313</c:v>
                </c:pt>
                <c:pt idx="16231">
                  <c:v>150.14999389648438</c:v>
                </c:pt>
                <c:pt idx="16232">
                  <c:v>149.66000366210938</c:v>
                </c:pt>
                <c:pt idx="16233">
                  <c:v>149.69999694824219</c:v>
                </c:pt>
                <c:pt idx="16234">
                  <c:v>149.8800048828125</c:v>
                </c:pt>
                <c:pt idx="16235">
                  <c:v>149.82000732421875</c:v>
                </c:pt>
                <c:pt idx="16236">
                  <c:v>150.03999328613281</c:v>
                </c:pt>
                <c:pt idx="16237">
                  <c:v>149.8699951171875</c:v>
                </c:pt>
                <c:pt idx="16238">
                  <c:v>150.17999267578125</c:v>
                </c:pt>
                <c:pt idx="16239">
                  <c:v>149.8800048828125</c:v>
                </c:pt>
                <c:pt idx="16240">
                  <c:v>149.60000610351563</c:v>
                </c:pt>
                <c:pt idx="16241">
                  <c:v>150.16000366210938</c:v>
                </c:pt>
                <c:pt idx="16242">
                  <c:v>149.52000427246094</c:v>
                </c:pt>
                <c:pt idx="16243">
                  <c:v>149.24000549316406</c:v>
                </c:pt>
                <c:pt idx="16244">
                  <c:v>149.94999694824219</c:v>
                </c:pt>
                <c:pt idx="16245">
                  <c:v>149.36000061035156</c:v>
                </c:pt>
                <c:pt idx="16246">
                  <c:v>150.02999877929688</c:v>
                </c:pt>
                <c:pt idx="16247">
                  <c:v>150.19999694824219</c:v>
                </c:pt>
                <c:pt idx="16248">
                  <c:v>149.91000366210938</c:v>
                </c:pt>
                <c:pt idx="16249">
                  <c:v>149.99000549316406</c:v>
                </c:pt>
                <c:pt idx="16250">
                  <c:v>149.8699951171875</c:v>
                </c:pt>
                <c:pt idx="16251">
                  <c:v>150.17999267578125</c:v>
                </c:pt>
                <c:pt idx="16252">
                  <c:v>149.77999877929688</c:v>
                </c:pt>
                <c:pt idx="16253">
                  <c:v>150.10000610351563</c:v>
                </c:pt>
                <c:pt idx="16254">
                  <c:v>150.07000732421875</c:v>
                </c:pt>
                <c:pt idx="16255">
                  <c:v>149.69000244140625</c:v>
                </c:pt>
                <c:pt idx="16256">
                  <c:v>150.44000244140625</c:v>
                </c:pt>
                <c:pt idx="16257">
                  <c:v>150.05999755859375</c:v>
                </c:pt>
                <c:pt idx="16258">
                  <c:v>149.80999755859375</c:v>
                </c:pt>
                <c:pt idx="16259">
                  <c:v>150.10000610351563</c:v>
                </c:pt>
                <c:pt idx="16260">
                  <c:v>149.74000549316406</c:v>
                </c:pt>
                <c:pt idx="16261">
                  <c:v>150.05000305175781</c:v>
                </c:pt>
                <c:pt idx="16262">
                  <c:v>150.22000122070313</c:v>
                </c:pt>
                <c:pt idx="16263">
                  <c:v>149.97999572753906</c:v>
                </c:pt>
                <c:pt idx="16264">
                  <c:v>150.24000549316406</c:v>
                </c:pt>
                <c:pt idx="16265">
                  <c:v>149.97999572753906</c:v>
                </c:pt>
                <c:pt idx="16266">
                  <c:v>150.16000366210938</c:v>
                </c:pt>
                <c:pt idx="16267">
                  <c:v>149.83999633789063</c:v>
                </c:pt>
                <c:pt idx="16268">
                  <c:v>150.19000244140625</c:v>
                </c:pt>
                <c:pt idx="16269">
                  <c:v>150.27000427246094</c:v>
                </c:pt>
                <c:pt idx="16270">
                  <c:v>149.63999938964844</c:v>
                </c:pt>
                <c:pt idx="16271">
                  <c:v>150.22000122070313</c:v>
                </c:pt>
                <c:pt idx="16272">
                  <c:v>150.41000366210938</c:v>
                </c:pt>
                <c:pt idx="16273">
                  <c:v>149.83999633789063</c:v>
                </c:pt>
                <c:pt idx="16274">
                  <c:v>150.53999328613281</c:v>
                </c:pt>
                <c:pt idx="16275">
                  <c:v>149.77000427246094</c:v>
                </c:pt>
                <c:pt idx="16276">
                  <c:v>149.64999389648438</c:v>
                </c:pt>
                <c:pt idx="16277">
                  <c:v>150</c:v>
                </c:pt>
                <c:pt idx="16278">
                  <c:v>149.83999633789063</c:v>
                </c:pt>
                <c:pt idx="16279">
                  <c:v>150.08999633789063</c:v>
                </c:pt>
                <c:pt idx="16280">
                  <c:v>150.08000183105469</c:v>
                </c:pt>
                <c:pt idx="16281">
                  <c:v>150.08999633789063</c:v>
                </c:pt>
                <c:pt idx="16282">
                  <c:v>150.32000732421875</c:v>
                </c:pt>
                <c:pt idx="16283">
                  <c:v>149.82000732421875</c:v>
                </c:pt>
                <c:pt idx="16284">
                  <c:v>150.25999450683594</c:v>
                </c:pt>
                <c:pt idx="16285">
                  <c:v>150.28999328613281</c:v>
                </c:pt>
                <c:pt idx="16286">
                  <c:v>149.69999694824219</c:v>
                </c:pt>
                <c:pt idx="16287">
                  <c:v>150.36000061035156</c:v>
                </c:pt>
                <c:pt idx="16288">
                  <c:v>149.83000183105469</c:v>
                </c:pt>
                <c:pt idx="16289">
                  <c:v>150.02000427246094</c:v>
                </c:pt>
                <c:pt idx="16290">
                  <c:v>150.28999328613281</c:v>
                </c:pt>
                <c:pt idx="16291">
                  <c:v>149.91000366210938</c:v>
                </c:pt>
                <c:pt idx="16292">
                  <c:v>149.91999816894531</c:v>
                </c:pt>
                <c:pt idx="16293">
                  <c:v>150.11000061035156</c:v>
                </c:pt>
                <c:pt idx="16294">
                  <c:v>149.97999572753906</c:v>
                </c:pt>
                <c:pt idx="16295">
                  <c:v>150.16000366210938</c:v>
                </c:pt>
                <c:pt idx="16296">
                  <c:v>150</c:v>
                </c:pt>
                <c:pt idx="16297">
                  <c:v>150.28999328613281</c:v>
                </c:pt>
                <c:pt idx="16298">
                  <c:v>150.00999450683594</c:v>
                </c:pt>
                <c:pt idx="16299">
                  <c:v>149.80999755859375</c:v>
                </c:pt>
                <c:pt idx="16300">
                  <c:v>150.25999450683594</c:v>
                </c:pt>
                <c:pt idx="16301">
                  <c:v>149.74000549316406</c:v>
                </c:pt>
                <c:pt idx="16302">
                  <c:v>149.83000183105469</c:v>
                </c:pt>
                <c:pt idx="16303">
                  <c:v>150.36000061035156</c:v>
                </c:pt>
                <c:pt idx="16304">
                  <c:v>149.94000244140625</c:v>
                </c:pt>
                <c:pt idx="16305">
                  <c:v>150.58999633789063</c:v>
                </c:pt>
                <c:pt idx="16306">
                  <c:v>150.36000061035156</c:v>
                </c:pt>
                <c:pt idx="16307">
                  <c:v>149.85000610351563</c:v>
                </c:pt>
                <c:pt idx="16308">
                  <c:v>150.3800048828125</c:v>
                </c:pt>
                <c:pt idx="16309">
                  <c:v>150.57000732421875</c:v>
                </c:pt>
                <c:pt idx="16310">
                  <c:v>150.08999633789063</c:v>
                </c:pt>
                <c:pt idx="16311">
                  <c:v>150.44000244140625</c:v>
                </c:pt>
                <c:pt idx="16312">
                  <c:v>150.00999450683594</c:v>
                </c:pt>
                <c:pt idx="16313">
                  <c:v>150.19000244140625</c:v>
                </c:pt>
                <c:pt idx="16314">
                  <c:v>149.94000244140625</c:v>
                </c:pt>
                <c:pt idx="16315">
                  <c:v>150.11000061035156</c:v>
                </c:pt>
                <c:pt idx="16316">
                  <c:v>150.33000183105469</c:v>
                </c:pt>
                <c:pt idx="16317">
                  <c:v>149.96000671386719</c:v>
                </c:pt>
                <c:pt idx="16318">
                  <c:v>150.44000244140625</c:v>
                </c:pt>
                <c:pt idx="16319">
                  <c:v>149.97999572753906</c:v>
                </c:pt>
                <c:pt idx="16320">
                  <c:v>149.89999389648438</c:v>
                </c:pt>
                <c:pt idx="16321">
                  <c:v>150.71000671386719</c:v>
                </c:pt>
                <c:pt idx="16322">
                  <c:v>149.8800048828125</c:v>
                </c:pt>
                <c:pt idx="16323">
                  <c:v>149.6300048828125</c:v>
                </c:pt>
                <c:pt idx="16324">
                  <c:v>150.1300048828125</c:v>
                </c:pt>
                <c:pt idx="16325">
                  <c:v>149.6300048828125</c:v>
                </c:pt>
                <c:pt idx="16326">
                  <c:v>150.35000610351563</c:v>
                </c:pt>
                <c:pt idx="16327">
                  <c:v>150.35000610351563</c:v>
                </c:pt>
                <c:pt idx="16328">
                  <c:v>150.22000122070313</c:v>
                </c:pt>
                <c:pt idx="16329">
                  <c:v>150.19999694824219</c:v>
                </c:pt>
                <c:pt idx="16330">
                  <c:v>149.97999572753906</c:v>
                </c:pt>
                <c:pt idx="16331">
                  <c:v>150.3699951171875</c:v>
                </c:pt>
                <c:pt idx="16332">
                  <c:v>150.02999877929688</c:v>
                </c:pt>
                <c:pt idx="16333">
                  <c:v>149.91000366210938</c:v>
                </c:pt>
                <c:pt idx="16334">
                  <c:v>150.46000671386719</c:v>
                </c:pt>
                <c:pt idx="16335">
                  <c:v>149.91000366210938</c:v>
                </c:pt>
                <c:pt idx="16336">
                  <c:v>150.44999694824219</c:v>
                </c:pt>
                <c:pt idx="16337">
                  <c:v>150.55000305175781</c:v>
                </c:pt>
                <c:pt idx="16338">
                  <c:v>150.25999450683594</c:v>
                </c:pt>
                <c:pt idx="16339">
                  <c:v>150.30999755859375</c:v>
                </c:pt>
                <c:pt idx="16340">
                  <c:v>150.10000610351563</c:v>
                </c:pt>
                <c:pt idx="16341">
                  <c:v>150.46000671386719</c:v>
                </c:pt>
                <c:pt idx="16342">
                  <c:v>150.1300048828125</c:v>
                </c:pt>
                <c:pt idx="16343">
                  <c:v>149.92999267578125</c:v>
                </c:pt>
                <c:pt idx="16344">
                  <c:v>150.47000122070313</c:v>
                </c:pt>
                <c:pt idx="16345">
                  <c:v>150.11000061035156</c:v>
                </c:pt>
                <c:pt idx="16346">
                  <c:v>150.24000549316406</c:v>
                </c:pt>
                <c:pt idx="16347">
                  <c:v>150.36000061035156</c:v>
                </c:pt>
                <c:pt idx="16348">
                  <c:v>150.33999633789063</c:v>
                </c:pt>
                <c:pt idx="16349">
                  <c:v>150.52999877929688</c:v>
                </c:pt>
                <c:pt idx="16350">
                  <c:v>150.16999816894531</c:v>
                </c:pt>
                <c:pt idx="16351">
                  <c:v>150.58000183105469</c:v>
                </c:pt>
                <c:pt idx="16352">
                  <c:v>150.55000305175781</c:v>
                </c:pt>
                <c:pt idx="16353">
                  <c:v>150.02000427246094</c:v>
                </c:pt>
                <c:pt idx="16354">
                  <c:v>150.80000305175781</c:v>
                </c:pt>
                <c:pt idx="16355">
                  <c:v>150.32000732421875</c:v>
                </c:pt>
                <c:pt idx="16356">
                  <c:v>150.22999572753906</c:v>
                </c:pt>
                <c:pt idx="16357">
                  <c:v>150.27999877929688</c:v>
                </c:pt>
                <c:pt idx="16358">
                  <c:v>150.11000061035156</c:v>
                </c:pt>
                <c:pt idx="16359">
                  <c:v>150.52000427246094</c:v>
                </c:pt>
                <c:pt idx="16360">
                  <c:v>150.33999633789063</c:v>
                </c:pt>
                <c:pt idx="16361">
                  <c:v>150.46000671386719</c:v>
                </c:pt>
                <c:pt idx="16362">
                  <c:v>150.52999877929688</c:v>
                </c:pt>
                <c:pt idx="16363">
                  <c:v>150.1199951171875</c:v>
                </c:pt>
                <c:pt idx="16364">
                  <c:v>150.71000671386719</c:v>
                </c:pt>
                <c:pt idx="16365">
                  <c:v>150.46000671386719</c:v>
                </c:pt>
                <c:pt idx="16366">
                  <c:v>149.89999389648438</c:v>
                </c:pt>
                <c:pt idx="16367">
                  <c:v>150.28999328613281</c:v>
                </c:pt>
                <c:pt idx="16368">
                  <c:v>150.38999938964844</c:v>
                </c:pt>
                <c:pt idx="16369">
                  <c:v>150.41999816894531</c:v>
                </c:pt>
                <c:pt idx="16370">
                  <c:v>150.25999450683594</c:v>
                </c:pt>
                <c:pt idx="16371">
                  <c:v>150.16000366210938</c:v>
                </c:pt>
                <c:pt idx="16372">
                  <c:v>150.71000671386719</c:v>
                </c:pt>
                <c:pt idx="16373">
                  <c:v>149.97000122070313</c:v>
                </c:pt>
                <c:pt idx="16374">
                  <c:v>149.80000305175781</c:v>
                </c:pt>
                <c:pt idx="16375">
                  <c:v>150.19000244140625</c:v>
                </c:pt>
                <c:pt idx="16376">
                  <c:v>149.75</c:v>
                </c:pt>
                <c:pt idx="16377">
                  <c:v>150.27999877929688</c:v>
                </c:pt>
                <c:pt idx="16378">
                  <c:v>150.19000244140625</c:v>
                </c:pt>
                <c:pt idx="16379">
                  <c:v>150.39999389648438</c:v>
                </c:pt>
                <c:pt idx="16380">
                  <c:v>150.25999450683594</c:v>
                </c:pt>
                <c:pt idx="16381">
                  <c:v>150.07000732421875</c:v>
                </c:pt>
                <c:pt idx="16382">
                  <c:v>150.80000305175781</c:v>
                </c:pt>
                <c:pt idx="16383">
                  <c:v>150.19000244140625</c:v>
                </c:pt>
                <c:pt idx="16384">
                  <c:v>150.64999389648438</c:v>
                </c:pt>
                <c:pt idx="16385">
                  <c:v>150.08000183105469</c:v>
                </c:pt>
                <c:pt idx="16386">
                  <c:v>149.97999572753906</c:v>
                </c:pt>
                <c:pt idx="16387">
                  <c:v>150.27999877929688</c:v>
                </c:pt>
                <c:pt idx="16388">
                  <c:v>150.19999694824219</c:v>
                </c:pt>
                <c:pt idx="16389">
                  <c:v>150.22999572753906</c:v>
                </c:pt>
                <c:pt idx="16390">
                  <c:v>150.00999450683594</c:v>
                </c:pt>
                <c:pt idx="16391">
                  <c:v>150.60000610351563</c:v>
                </c:pt>
                <c:pt idx="16392">
                  <c:v>150.14999389648438</c:v>
                </c:pt>
                <c:pt idx="16393">
                  <c:v>150.24000549316406</c:v>
                </c:pt>
                <c:pt idx="16394">
                  <c:v>150.55999755859375</c:v>
                </c:pt>
                <c:pt idx="16395">
                  <c:v>150.22999572753906</c:v>
                </c:pt>
                <c:pt idx="16396">
                  <c:v>150.17999267578125</c:v>
                </c:pt>
                <c:pt idx="16397">
                  <c:v>150.11000061035156</c:v>
                </c:pt>
                <c:pt idx="16398">
                  <c:v>150.28999328613281</c:v>
                </c:pt>
                <c:pt idx="16399">
                  <c:v>150.08000183105469</c:v>
                </c:pt>
                <c:pt idx="16400">
                  <c:v>150.05000305175781</c:v>
                </c:pt>
                <c:pt idx="16401">
                  <c:v>150.57000732421875</c:v>
                </c:pt>
                <c:pt idx="16402">
                  <c:v>150.21000671386719</c:v>
                </c:pt>
                <c:pt idx="16403">
                  <c:v>150.41999816894531</c:v>
                </c:pt>
                <c:pt idx="16404">
                  <c:v>150.50999450683594</c:v>
                </c:pt>
                <c:pt idx="16405">
                  <c:v>150.36000061035156</c:v>
                </c:pt>
                <c:pt idx="16406">
                  <c:v>150.22000122070313</c:v>
                </c:pt>
                <c:pt idx="16407">
                  <c:v>150.11000061035156</c:v>
                </c:pt>
                <c:pt idx="16408">
                  <c:v>150.44999694824219</c:v>
                </c:pt>
                <c:pt idx="16409">
                  <c:v>149.91999816894531</c:v>
                </c:pt>
                <c:pt idx="16410">
                  <c:v>150.24000549316406</c:v>
                </c:pt>
                <c:pt idx="16411">
                  <c:v>150.71000671386719</c:v>
                </c:pt>
                <c:pt idx="16412">
                  <c:v>150.35000610351563</c:v>
                </c:pt>
                <c:pt idx="16413">
                  <c:v>150.60000610351563</c:v>
                </c:pt>
                <c:pt idx="16414">
                  <c:v>150.21000671386719</c:v>
                </c:pt>
                <c:pt idx="16415">
                  <c:v>150.71000671386719</c:v>
                </c:pt>
                <c:pt idx="16416">
                  <c:v>150.13999938964844</c:v>
                </c:pt>
                <c:pt idx="16417">
                  <c:v>150.05999755859375</c:v>
                </c:pt>
                <c:pt idx="16418">
                  <c:v>150.47999572753906</c:v>
                </c:pt>
                <c:pt idx="16419">
                  <c:v>150.28999328613281</c:v>
                </c:pt>
                <c:pt idx="16420">
                  <c:v>150.55000305175781</c:v>
                </c:pt>
                <c:pt idx="16421">
                  <c:v>150.05999755859375</c:v>
                </c:pt>
                <c:pt idx="16422">
                  <c:v>150.64999389648438</c:v>
                </c:pt>
                <c:pt idx="16423">
                  <c:v>150.24000549316406</c:v>
                </c:pt>
                <c:pt idx="16424">
                  <c:v>150.33000183105469</c:v>
                </c:pt>
                <c:pt idx="16425">
                  <c:v>150.99000549316406</c:v>
                </c:pt>
                <c:pt idx="16426">
                  <c:v>150.39999389648438</c:v>
                </c:pt>
                <c:pt idx="16427">
                  <c:v>150.49000549316406</c:v>
                </c:pt>
                <c:pt idx="16428">
                  <c:v>150.27000427246094</c:v>
                </c:pt>
                <c:pt idx="16429">
                  <c:v>150.69999694824219</c:v>
                </c:pt>
                <c:pt idx="16430">
                  <c:v>150.6199951171875</c:v>
                </c:pt>
                <c:pt idx="16431">
                  <c:v>149.96000671386719</c:v>
                </c:pt>
                <c:pt idx="16432">
                  <c:v>150.64999389648438</c:v>
                </c:pt>
                <c:pt idx="16433">
                  <c:v>150.39999389648438</c:v>
                </c:pt>
                <c:pt idx="16434">
                  <c:v>150.6300048828125</c:v>
                </c:pt>
                <c:pt idx="16435">
                  <c:v>150.47000122070313</c:v>
                </c:pt>
                <c:pt idx="16436">
                  <c:v>150.66999816894531</c:v>
                </c:pt>
                <c:pt idx="16437">
                  <c:v>150.92999267578125</c:v>
                </c:pt>
                <c:pt idx="16438">
                  <c:v>150.30999755859375</c:v>
                </c:pt>
                <c:pt idx="16439">
                  <c:v>150.66000366210938</c:v>
                </c:pt>
                <c:pt idx="16440">
                  <c:v>150.3800048828125</c:v>
                </c:pt>
                <c:pt idx="16441">
                  <c:v>150.60000610351563</c:v>
                </c:pt>
                <c:pt idx="16442">
                  <c:v>150.38999938964844</c:v>
                </c:pt>
                <c:pt idx="16443">
                  <c:v>150.30999755859375</c:v>
                </c:pt>
                <c:pt idx="16444">
                  <c:v>150.77999877929688</c:v>
                </c:pt>
                <c:pt idx="16445">
                  <c:v>150.39999389648438</c:v>
                </c:pt>
                <c:pt idx="16446">
                  <c:v>150.66000366210938</c:v>
                </c:pt>
                <c:pt idx="16447">
                  <c:v>150.6300048828125</c:v>
                </c:pt>
                <c:pt idx="16448">
                  <c:v>150.47000122070313</c:v>
                </c:pt>
                <c:pt idx="16449">
                  <c:v>150.17999267578125</c:v>
                </c:pt>
                <c:pt idx="16450">
                  <c:v>150.66000366210938</c:v>
                </c:pt>
                <c:pt idx="16451">
                  <c:v>150.74000549316406</c:v>
                </c:pt>
                <c:pt idx="16452">
                  <c:v>150.11000061035156</c:v>
                </c:pt>
                <c:pt idx="16453">
                  <c:v>150.89999389648438</c:v>
                </c:pt>
                <c:pt idx="16454">
                  <c:v>150.58999633789063</c:v>
                </c:pt>
                <c:pt idx="16455">
                  <c:v>150.72000122070313</c:v>
                </c:pt>
                <c:pt idx="16456">
                  <c:v>150.57000732421875</c:v>
                </c:pt>
                <c:pt idx="16457">
                  <c:v>150.66999816894531</c:v>
                </c:pt>
                <c:pt idx="16458">
                  <c:v>150.91000366210938</c:v>
                </c:pt>
                <c:pt idx="16459">
                  <c:v>150.24000549316406</c:v>
                </c:pt>
                <c:pt idx="16460">
                  <c:v>151</c:v>
                </c:pt>
                <c:pt idx="16461">
                  <c:v>150.58000183105469</c:v>
                </c:pt>
                <c:pt idx="16462">
                  <c:v>150.44999694824219</c:v>
                </c:pt>
                <c:pt idx="16463">
                  <c:v>150.52000427246094</c:v>
                </c:pt>
                <c:pt idx="16464">
                  <c:v>150.38999938964844</c:v>
                </c:pt>
                <c:pt idx="16465">
                  <c:v>150.85000610351563</c:v>
                </c:pt>
                <c:pt idx="16466">
                  <c:v>150.13999938964844</c:v>
                </c:pt>
                <c:pt idx="16467">
                  <c:v>150.71000671386719</c:v>
                </c:pt>
                <c:pt idx="16468">
                  <c:v>151</c:v>
                </c:pt>
                <c:pt idx="16469">
                  <c:v>150.30999755859375</c:v>
                </c:pt>
                <c:pt idx="16470">
                  <c:v>150.72000122070313</c:v>
                </c:pt>
                <c:pt idx="16471">
                  <c:v>150.25</c:v>
                </c:pt>
                <c:pt idx="16472">
                  <c:v>150.89999389648438</c:v>
                </c:pt>
                <c:pt idx="16473">
                  <c:v>150.33999633789063</c:v>
                </c:pt>
                <c:pt idx="16474">
                  <c:v>150.39999389648438</c:v>
                </c:pt>
                <c:pt idx="16475">
                  <c:v>150.75</c:v>
                </c:pt>
                <c:pt idx="16476">
                  <c:v>150.47000122070313</c:v>
                </c:pt>
                <c:pt idx="16477">
                  <c:v>150.69999694824219</c:v>
                </c:pt>
                <c:pt idx="16478">
                  <c:v>150.24000549316406</c:v>
                </c:pt>
                <c:pt idx="16479">
                  <c:v>150.69999694824219</c:v>
                </c:pt>
                <c:pt idx="16480">
                  <c:v>151.02999877929688</c:v>
                </c:pt>
                <c:pt idx="16481">
                  <c:v>150.38999938964844</c:v>
                </c:pt>
                <c:pt idx="16482">
                  <c:v>151.05000305175781</c:v>
                </c:pt>
                <c:pt idx="16483">
                  <c:v>150.49000549316406</c:v>
                </c:pt>
                <c:pt idx="16484">
                  <c:v>150.57000732421875</c:v>
                </c:pt>
                <c:pt idx="16485">
                  <c:v>150.38999938964844</c:v>
                </c:pt>
                <c:pt idx="16486">
                  <c:v>150.77999877929688</c:v>
                </c:pt>
                <c:pt idx="16487">
                  <c:v>150.36000061035156</c:v>
                </c:pt>
                <c:pt idx="16488">
                  <c:v>150.16999816894531</c:v>
                </c:pt>
                <c:pt idx="16489">
                  <c:v>150.66000366210938</c:v>
                </c:pt>
                <c:pt idx="16490">
                  <c:v>150.47999572753906</c:v>
                </c:pt>
                <c:pt idx="16491">
                  <c:v>150.77999877929688</c:v>
                </c:pt>
                <c:pt idx="16492">
                  <c:v>150.47000122070313</c:v>
                </c:pt>
                <c:pt idx="16493">
                  <c:v>150.44999694824219</c:v>
                </c:pt>
                <c:pt idx="16494">
                  <c:v>150.64999389648438</c:v>
                </c:pt>
                <c:pt idx="16495">
                  <c:v>150.6199951171875</c:v>
                </c:pt>
                <c:pt idx="16496">
                  <c:v>150.60000610351563</c:v>
                </c:pt>
                <c:pt idx="16497">
                  <c:v>150.3699951171875</c:v>
                </c:pt>
                <c:pt idx="16498">
                  <c:v>150.77999877929688</c:v>
                </c:pt>
                <c:pt idx="16499">
                  <c:v>150.44999694824219</c:v>
                </c:pt>
                <c:pt idx="16500">
                  <c:v>150.47999572753906</c:v>
                </c:pt>
                <c:pt idx="16501">
                  <c:v>150.61000061035156</c:v>
                </c:pt>
                <c:pt idx="16502">
                  <c:v>150.75</c:v>
                </c:pt>
                <c:pt idx="16503">
                  <c:v>150.42999267578125</c:v>
                </c:pt>
                <c:pt idx="16504">
                  <c:v>150.42999267578125</c:v>
                </c:pt>
                <c:pt idx="16505">
                  <c:v>150.99000549316406</c:v>
                </c:pt>
                <c:pt idx="16506">
                  <c:v>150.53999328613281</c:v>
                </c:pt>
                <c:pt idx="16507">
                  <c:v>150.99000549316406</c:v>
                </c:pt>
                <c:pt idx="16508">
                  <c:v>150.52999877929688</c:v>
                </c:pt>
                <c:pt idx="16509">
                  <c:v>151.10000610351563</c:v>
                </c:pt>
                <c:pt idx="16510">
                  <c:v>150.47999572753906</c:v>
                </c:pt>
                <c:pt idx="16511">
                  <c:v>150.42999267578125</c:v>
                </c:pt>
                <c:pt idx="16512">
                  <c:v>150.63999938964844</c:v>
                </c:pt>
                <c:pt idx="16513">
                  <c:v>150.49000549316406</c:v>
                </c:pt>
                <c:pt idx="16514">
                  <c:v>150.86000061035156</c:v>
                </c:pt>
                <c:pt idx="16515">
                  <c:v>150.33999633789063</c:v>
                </c:pt>
                <c:pt idx="16516">
                  <c:v>150.91999816894531</c:v>
                </c:pt>
                <c:pt idx="16517">
                  <c:v>150.97999572753906</c:v>
                </c:pt>
                <c:pt idx="16518">
                  <c:v>150.67999267578125</c:v>
                </c:pt>
                <c:pt idx="16519">
                  <c:v>150.83000183105469</c:v>
                </c:pt>
                <c:pt idx="16520">
                  <c:v>150.49000549316406</c:v>
                </c:pt>
                <c:pt idx="16521">
                  <c:v>151.22000122070313</c:v>
                </c:pt>
                <c:pt idx="16522">
                  <c:v>150.52000427246094</c:v>
                </c:pt>
                <c:pt idx="16523">
                  <c:v>150.47999572753906</c:v>
                </c:pt>
                <c:pt idx="16524">
                  <c:v>150.83999633789063</c:v>
                </c:pt>
                <c:pt idx="16525">
                  <c:v>150.66000366210938</c:v>
                </c:pt>
                <c:pt idx="16526">
                  <c:v>150.97000122070313</c:v>
                </c:pt>
                <c:pt idx="16527">
                  <c:v>150.36000061035156</c:v>
                </c:pt>
                <c:pt idx="16528">
                  <c:v>150.97000122070313</c:v>
                </c:pt>
                <c:pt idx="16529">
                  <c:v>151.1199951171875</c:v>
                </c:pt>
                <c:pt idx="16530">
                  <c:v>150.67999267578125</c:v>
                </c:pt>
                <c:pt idx="16531">
                  <c:v>150.88999938964844</c:v>
                </c:pt>
                <c:pt idx="16532">
                  <c:v>150.71000671386719</c:v>
                </c:pt>
                <c:pt idx="16533">
                  <c:v>151.05000305175781</c:v>
                </c:pt>
                <c:pt idx="16534">
                  <c:v>150.46000671386719</c:v>
                </c:pt>
                <c:pt idx="16535">
                  <c:v>150.91999816894531</c:v>
                </c:pt>
                <c:pt idx="16536">
                  <c:v>150.83000183105469</c:v>
                </c:pt>
                <c:pt idx="16537">
                  <c:v>150.72000122070313</c:v>
                </c:pt>
                <c:pt idx="16538">
                  <c:v>150.74000549316406</c:v>
                </c:pt>
                <c:pt idx="16539">
                  <c:v>150.46000671386719</c:v>
                </c:pt>
                <c:pt idx="16540">
                  <c:v>150.92999267578125</c:v>
                </c:pt>
                <c:pt idx="16541">
                  <c:v>150.42999267578125</c:v>
                </c:pt>
                <c:pt idx="16542">
                  <c:v>150.58999633789063</c:v>
                </c:pt>
                <c:pt idx="16543">
                  <c:v>151.02999877929688</c:v>
                </c:pt>
                <c:pt idx="16544">
                  <c:v>150.75</c:v>
                </c:pt>
                <c:pt idx="16545">
                  <c:v>150.60000610351563</c:v>
                </c:pt>
                <c:pt idx="16546">
                  <c:v>150.47000122070313</c:v>
                </c:pt>
                <c:pt idx="16547">
                  <c:v>151.16000366210938</c:v>
                </c:pt>
                <c:pt idx="16548">
                  <c:v>150.67999267578125</c:v>
                </c:pt>
                <c:pt idx="16549">
                  <c:v>150.47000122070313</c:v>
                </c:pt>
                <c:pt idx="16550">
                  <c:v>150.75</c:v>
                </c:pt>
                <c:pt idx="16551">
                  <c:v>150.77999877929688</c:v>
                </c:pt>
                <c:pt idx="16552">
                  <c:v>151.00999450683594</c:v>
                </c:pt>
                <c:pt idx="16553">
                  <c:v>150.57000732421875</c:v>
                </c:pt>
                <c:pt idx="16554">
                  <c:v>151.05000305175781</c:v>
                </c:pt>
                <c:pt idx="16555">
                  <c:v>151.11000061035156</c:v>
                </c:pt>
                <c:pt idx="16556">
                  <c:v>150.72000122070313</c:v>
                </c:pt>
                <c:pt idx="16557">
                  <c:v>150.83000183105469</c:v>
                </c:pt>
                <c:pt idx="16558">
                  <c:v>150.72999572753906</c:v>
                </c:pt>
                <c:pt idx="16559">
                  <c:v>150.91999816894531</c:v>
                </c:pt>
                <c:pt idx="16560">
                  <c:v>150.60000610351563</c:v>
                </c:pt>
                <c:pt idx="16561">
                  <c:v>150.61000061035156</c:v>
                </c:pt>
                <c:pt idx="16562">
                  <c:v>151.07000732421875</c:v>
                </c:pt>
                <c:pt idx="16563">
                  <c:v>150.64999389648438</c:v>
                </c:pt>
                <c:pt idx="16564">
                  <c:v>151.33999633789063</c:v>
                </c:pt>
                <c:pt idx="16565">
                  <c:v>150.85000610351563</c:v>
                </c:pt>
                <c:pt idx="16566">
                  <c:v>150.72999572753906</c:v>
                </c:pt>
                <c:pt idx="16567">
                  <c:v>150.83999633789063</c:v>
                </c:pt>
                <c:pt idx="16568">
                  <c:v>150.63999938964844</c:v>
                </c:pt>
                <c:pt idx="16569">
                  <c:v>151.16000366210938</c:v>
                </c:pt>
                <c:pt idx="16570">
                  <c:v>150.47999572753906</c:v>
                </c:pt>
                <c:pt idx="16571">
                  <c:v>150.60000610351563</c:v>
                </c:pt>
                <c:pt idx="16572">
                  <c:v>151.22999572753906</c:v>
                </c:pt>
                <c:pt idx="16573">
                  <c:v>150.72999572753906</c:v>
                </c:pt>
                <c:pt idx="16574">
                  <c:v>150.91999816894531</c:v>
                </c:pt>
                <c:pt idx="16575">
                  <c:v>150.96000671386719</c:v>
                </c:pt>
                <c:pt idx="16576">
                  <c:v>150.99000549316406</c:v>
                </c:pt>
                <c:pt idx="16577">
                  <c:v>151.13999938964844</c:v>
                </c:pt>
                <c:pt idx="16578">
                  <c:v>150.41999816894531</c:v>
                </c:pt>
                <c:pt idx="16579">
                  <c:v>150.96000671386719</c:v>
                </c:pt>
                <c:pt idx="16580">
                  <c:v>151.33000183105469</c:v>
                </c:pt>
                <c:pt idx="16581">
                  <c:v>150.77999877929688</c:v>
                </c:pt>
                <c:pt idx="16582">
                  <c:v>151.32000732421875</c:v>
                </c:pt>
                <c:pt idx="16583">
                  <c:v>150.71000671386719</c:v>
                </c:pt>
                <c:pt idx="16584">
                  <c:v>151.00999450683594</c:v>
                </c:pt>
                <c:pt idx="16585">
                  <c:v>150.69999694824219</c:v>
                </c:pt>
                <c:pt idx="16586">
                  <c:v>150.49000549316406</c:v>
                </c:pt>
                <c:pt idx="16587">
                  <c:v>151.10000610351563</c:v>
                </c:pt>
                <c:pt idx="16588">
                  <c:v>150.46000671386719</c:v>
                </c:pt>
                <c:pt idx="16589">
                  <c:v>151.1300048828125</c:v>
                </c:pt>
                <c:pt idx="16590">
                  <c:v>151.25</c:v>
                </c:pt>
                <c:pt idx="16591">
                  <c:v>150.91000366210938</c:v>
                </c:pt>
                <c:pt idx="16592">
                  <c:v>150.97000122070313</c:v>
                </c:pt>
                <c:pt idx="16593">
                  <c:v>150.6199951171875</c:v>
                </c:pt>
                <c:pt idx="16594">
                  <c:v>151.33999633789063</c:v>
                </c:pt>
                <c:pt idx="16595">
                  <c:v>150.60000610351563</c:v>
                </c:pt>
                <c:pt idx="16596">
                  <c:v>150.47999572753906</c:v>
                </c:pt>
                <c:pt idx="16597">
                  <c:v>151.02000427246094</c:v>
                </c:pt>
                <c:pt idx="16598">
                  <c:v>150.86000061035156</c:v>
                </c:pt>
                <c:pt idx="16599">
                  <c:v>151.13999938964844</c:v>
                </c:pt>
                <c:pt idx="16600">
                  <c:v>150.75999450683594</c:v>
                </c:pt>
                <c:pt idx="16601">
                  <c:v>151.16000366210938</c:v>
                </c:pt>
                <c:pt idx="16602">
                  <c:v>151.47999572753906</c:v>
                </c:pt>
                <c:pt idx="16603">
                  <c:v>150.80000305175781</c:v>
                </c:pt>
                <c:pt idx="16604">
                  <c:v>151.08999633789063</c:v>
                </c:pt>
                <c:pt idx="16605">
                  <c:v>150.82000732421875</c:v>
                </c:pt>
                <c:pt idx="16606">
                  <c:v>150.99000549316406</c:v>
                </c:pt>
                <c:pt idx="16607">
                  <c:v>150.80999755859375</c:v>
                </c:pt>
                <c:pt idx="16608">
                  <c:v>150.99000549316406</c:v>
                </c:pt>
                <c:pt idx="16609">
                  <c:v>151.24000549316406</c:v>
                </c:pt>
                <c:pt idx="16610">
                  <c:v>150.61000061035156</c:v>
                </c:pt>
                <c:pt idx="16611">
                  <c:v>151.13999938964844</c:v>
                </c:pt>
                <c:pt idx="16612">
                  <c:v>150.69000244140625</c:v>
                </c:pt>
                <c:pt idx="16613">
                  <c:v>150.99000549316406</c:v>
                </c:pt>
                <c:pt idx="16614">
                  <c:v>151</c:v>
                </c:pt>
                <c:pt idx="16615">
                  <c:v>151.05999755859375</c:v>
                </c:pt>
                <c:pt idx="16616">
                  <c:v>151.19000244140625</c:v>
                </c:pt>
                <c:pt idx="16617">
                  <c:v>150.80999755859375</c:v>
                </c:pt>
                <c:pt idx="16618">
                  <c:v>151.22000122070313</c:v>
                </c:pt>
                <c:pt idx="16619">
                  <c:v>151.22000122070313</c:v>
                </c:pt>
                <c:pt idx="16620">
                  <c:v>150.88999938964844</c:v>
                </c:pt>
                <c:pt idx="16621">
                  <c:v>151.08000183105469</c:v>
                </c:pt>
                <c:pt idx="16622">
                  <c:v>150.97999572753906</c:v>
                </c:pt>
                <c:pt idx="16623">
                  <c:v>151.21000671386719</c:v>
                </c:pt>
                <c:pt idx="16624">
                  <c:v>150.77999877929688</c:v>
                </c:pt>
                <c:pt idx="16625">
                  <c:v>151.33000183105469</c:v>
                </c:pt>
                <c:pt idx="16626">
                  <c:v>151.38999938964844</c:v>
                </c:pt>
                <c:pt idx="16627">
                  <c:v>150.66999816894531</c:v>
                </c:pt>
                <c:pt idx="16628">
                  <c:v>151.21000671386719</c:v>
                </c:pt>
                <c:pt idx="16629">
                  <c:v>150.97999572753906</c:v>
                </c:pt>
                <c:pt idx="16630">
                  <c:v>151.28999328613281</c:v>
                </c:pt>
                <c:pt idx="16631">
                  <c:v>150.97000122070313</c:v>
                </c:pt>
                <c:pt idx="16632">
                  <c:v>151.28999328613281</c:v>
                </c:pt>
                <c:pt idx="16633">
                  <c:v>151.46000671386719</c:v>
                </c:pt>
                <c:pt idx="16634">
                  <c:v>150.8800048828125</c:v>
                </c:pt>
                <c:pt idx="16635">
                  <c:v>151.66000366210938</c:v>
                </c:pt>
                <c:pt idx="16636">
                  <c:v>151.03999328613281</c:v>
                </c:pt>
                <c:pt idx="16637">
                  <c:v>151.02000427246094</c:v>
                </c:pt>
                <c:pt idx="16638">
                  <c:v>151.00999450683594</c:v>
                </c:pt>
                <c:pt idx="16639">
                  <c:v>151.17999267578125</c:v>
                </c:pt>
                <c:pt idx="16640">
                  <c:v>151.42999267578125</c:v>
                </c:pt>
                <c:pt idx="16641">
                  <c:v>150.52999877929688</c:v>
                </c:pt>
                <c:pt idx="16642">
                  <c:v>151.25999450683594</c:v>
                </c:pt>
                <c:pt idx="16643">
                  <c:v>151.47000122070313</c:v>
                </c:pt>
                <c:pt idx="16644">
                  <c:v>151.07000732421875</c:v>
                </c:pt>
                <c:pt idx="16645">
                  <c:v>151.10000610351563</c:v>
                </c:pt>
                <c:pt idx="16646">
                  <c:v>150.89999389648438</c:v>
                </c:pt>
                <c:pt idx="16647">
                  <c:v>151.55000305175781</c:v>
                </c:pt>
                <c:pt idx="16648">
                  <c:v>150.99000549316406</c:v>
                </c:pt>
                <c:pt idx="16649">
                  <c:v>151.41999816894531</c:v>
                </c:pt>
                <c:pt idx="16650">
                  <c:v>151.41999816894531</c:v>
                </c:pt>
                <c:pt idx="16651">
                  <c:v>151.02999877929688</c:v>
                </c:pt>
                <c:pt idx="16652">
                  <c:v>151.25</c:v>
                </c:pt>
                <c:pt idx="16653">
                  <c:v>150.94999694824219</c:v>
                </c:pt>
                <c:pt idx="16654">
                  <c:v>151.3699951171875</c:v>
                </c:pt>
                <c:pt idx="16655">
                  <c:v>150.94000244140625</c:v>
                </c:pt>
                <c:pt idx="16656">
                  <c:v>151.05999755859375</c:v>
                </c:pt>
                <c:pt idx="16657">
                  <c:v>151.5</c:v>
                </c:pt>
                <c:pt idx="16658">
                  <c:v>151.67999267578125</c:v>
                </c:pt>
                <c:pt idx="16659">
                  <c:v>151.30999755859375</c:v>
                </c:pt>
                <c:pt idx="16660">
                  <c:v>151.52000427246094</c:v>
                </c:pt>
                <c:pt idx="16661">
                  <c:v>151.17999267578125</c:v>
                </c:pt>
                <c:pt idx="16662">
                  <c:v>151.25</c:v>
                </c:pt>
                <c:pt idx="16663">
                  <c:v>150.91999816894531</c:v>
                </c:pt>
                <c:pt idx="16664">
                  <c:v>151.60000610351563</c:v>
                </c:pt>
                <c:pt idx="16665">
                  <c:v>150.96000671386719</c:v>
                </c:pt>
                <c:pt idx="16666">
                  <c:v>150.80000305175781</c:v>
                </c:pt>
                <c:pt idx="16667">
                  <c:v>151.22000122070313</c:v>
                </c:pt>
                <c:pt idx="16668">
                  <c:v>151.19000244140625</c:v>
                </c:pt>
                <c:pt idx="16669">
                  <c:v>151.44000244140625</c:v>
                </c:pt>
                <c:pt idx="16670">
                  <c:v>151.02999877929688</c:v>
                </c:pt>
                <c:pt idx="16671">
                  <c:v>151.46000671386719</c:v>
                </c:pt>
                <c:pt idx="16672">
                  <c:v>151.41999816894531</c:v>
                </c:pt>
                <c:pt idx="16673">
                  <c:v>151.05000305175781</c:v>
                </c:pt>
                <c:pt idx="16674">
                  <c:v>151.47000122070313</c:v>
                </c:pt>
                <c:pt idx="16675">
                  <c:v>151.1300048828125</c:v>
                </c:pt>
                <c:pt idx="16676">
                  <c:v>151.27000427246094</c:v>
                </c:pt>
                <c:pt idx="16677">
                  <c:v>150.8800048828125</c:v>
                </c:pt>
                <c:pt idx="16678">
                  <c:v>151.41999816894531</c:v>
                </c:pt>
                <c:pt idx="16679">
                  <c:v>151.3800048828125</c:v>
                </c:pt>
                <c:pt idx="16680">
                  <c:v>150.97999572753906</c:v>
                </c:pt>
                <c:pt idx="16681">
                  <c:v>151.28999328613281</c:v>
                </c:pt>
                <c:pt idx="16682">
                  <c:v>151.16000366210938</c:v>
                </c:pt>
                <c:pt idx="16683">
                  <c:v>151.33999633789063</c:v>
                </c:pt>
                <c:pt idx="16684">
                  <c:v>150.86000061035156</c:v>
                </c:pt>
                <c:pt idx="16685">
                  <c:v>151.44999694824219</c:v>
                </c:pt>
                <c:pt idx="16686">
                  <c:v>151.02000427246094</c:v>
                </c:pt>
                <c:pt idx="16687">
                  <c:v>151.08000183105469</c:v>
                </c:pt>
                <c:pt idx="16688">
                  <c:v>151.35000610351563</c:v>
                </c:pt>
                <c:pt idx="16689">
                  <c:v>150.97999572753906</c:v>
                </c:pt>
                <c:pt idx="16690">
                  <c:v>151.39999389648438</c:v>
                </c:pt>
                <c:pt idx="16691">
                  <c:v>151.17999267578125</c:v>
                </c:pt>
                <c:pt idx="16692">
                  <c:v>151.49000549316406</c:v>
                </c:pt>
                <c:pt idx="16693">
                  <c:v>151.77999877929688</c:v>
                </c:pt>
                <c:pt idx="16694">
                  <c:v>151.08999633789063</c:v>
                </c:pt>
                <c:pt idx="16695">
                  <c:v>151.71000671386719</c:v>
                </c:pt>
                <c:pt idx="16696">
                  <c:v>151.22000122070313</c:v>
                </c:pt>
                <c:pt idx="16697">
                  <c:v>151.05999755859375</c:v>
                </c:pt>
                <c:pt idx="16698">
                  <c:v>151.08999633789063</c:v>
                </c:pt>
                <c:pt idx="16699">
                  <c:v>151.30999755859375</c:v>
                </c:pt>
                <c:pt idx="16700">
                  <c:v>151.46000671386719</c:v>
                </c:pt>
                <c:pt idx="16701">
                  <c:v>150.85000610351563</c:v>
                </c:pt>
                <c:pt idx="16702">
                  <c:v>151.47999572753906</c:v>
                </c:pt>
                <c:pt idx="16703">
                  <c:v>151.63999938964844</c:v>
                </c:pt>
                <c:pt idx="16704">
                  <c:v>151.22999572753906</c:v>
                </c:pt>
                <c:pt idx="16705">
                  <c:v>151.58000183105469</c:v>
                </c:pt>
                <c:pt idx="16706">
                  <c:v>151.11000061035156</c:v>
                </c:pt>
                <c:pt idx="16707">
                  <c:v>151.55999755859375</c:v>
                </c:pt>
                <c:pt idx="16708">
                  <c:v>151.07000732421875</c:v>
                </c:pt>
                <c:pt idx="16709">
                  <c:v>151.5</c:v>
                </c:pt>
                <c:pt idx="16710">
                  <c:v>151.58000183105469</c:v>
                </c:pt>
                <c:pt idx="16711">
                  <c:v>150.83000183105469</c:v>
                </c:pt>
                <c:pt idx="16712">
                  <c:v>151.58000183105469</c:v>
                </c:pt>
                <c:pt idx="16713">
                  <c:v>151.57000732421875</c:v>
                </c:pt>
                <c:pt idx="16714">
                  <c:v>151.46000671386719</c:v>
                </c:pt>
                <c:pt idx="16715">
                  <c:v>151.27000427246094</c:v>
                </c:pt>
                <c:pt idx="16716">
                  <c:v>151.13999938964844</c:v>
                </c:pt>
                <c:pt idx="16717">
                  <c:v>151.75</c:v>
                </c:pt>
                <c:pt idx="16718">
                  <c:v>151.21000671386719</c:v>
                </c:pt>
                <c:pt idx="16719">
                  <c:v>151.03999328613281</c:v>
                </c:pt>
                <c:pt idx="16720">
                  <c:v>151.50999450683594</c:v>
                </c:pt>
                <c:pt idx="16721">
                  <c:v>151.3699951171875</c:v>
                </c:pt>
                <c:pt idx="16722">
                  <c:v>151.3800048828125</c:v>
                </c:pt>
                <c:pt idx="16723">
                  <c:v>151.11000061035156</c:v>
                </c:pt>
                <c:pt idx="16724">
                  <c:v>151.58000183105469</c:v>
                </c:pt>
                <c:pt idx="16725">
                  <c:v>151</c:v>
                </c:pt>
                <c:pt idx="16726">
                  <c:v>151.19000244140625</c:v>
                </c:pt>
                <c:pt idx="16727">
                  <c:v>151.41000366210938</c:v>
                </c:pt>
                <c:pt idx="16728">
                  <c:v>151.3800048828125</c:v>
                </c:pt>
                <c:pt idx="16729">
                  <c:v>151.27999877929688</c:v>
                </c:pt>
                <c:pt idx="16730">
                  <c:v>151.24000549316406</c:v>
                </c:pt>
                <c:pt idx="16731">
                  <c:v>151.66999816894531</c:v>
                </c:pt>
                <c:pt idx="16732">
                  <c:v>151.25</c:v>
                </c:pt>
                <c:pt idx="16733">
                  <c:v>151.3699951171875</c:v>
                </c:pt>
                <c:pt idx="16734">
                  <c:v>151.3699951171875</c:v>
                </c:pt>
                <c:pt idx="16735">
                  <c:v>151.6300048828125</c:v>
                </c:pt>
                <c:pt idx="16736">
                  <c:v>151.41999816894531</c:v>
                </c:pt>
                <c:pt idx="16737">
                  <c:v>151.30999755859375</c:v>
                </c:pt>
                <c:pt idx="16738">
                  <c:v>151.97000122070313</c:v>
                </c:pt>
                <c:pt idx="16739">
                  <c:v>151.35000610351563</c:v>
                </c:pt>
                <c:pt idx="16740">
                  <c:v>151.6199951171875</c:v>
                </c:pt>
                <c:pt idx="16741">
                  <c:v>151.50999450683594</c:v>
                </c:pt>
                <c:pt idx="16742">
                  <c:v>151.66999816894531</c:v>
                </c:pt>
                <c:pt idx="16743">
                  <c:v>151.94999694824219</c:v>
                </c:pt>
                <c:pt idx="16744">
                  <c:v>151.16000366210938</c:v>
                </c:pt>
                <c:pt idx="16745">
                  <c:v>151.58999633789063</c:v>
                </c:pt>
                <c:pt idx="16746">
                  <c:v>151.63999938964844</c:v>
                </c:pt>
                <c:pt idx="16747">
                  <c:v>151.61000061035156</c:v>
                </c:pt>
                <c:pt idx="16748">
                  <c:v>151.25</c:v>
                </c:pt>
                <c:pt idx="16749">
                  <c:v>151.25</c:v>
                </c:pt>
                <c:pt idx="16750">
                  <c:v>151.94000244140625</c:v>
                </c:pt>
                <c:pt idx="16751">
                  <c:v>151.46000671386719</c:v>
                </c:pt>
                <c:pt idx="16752">
                  <c:v>151.82000732421875</c:v>
                </c:pt>
                <c:pt idx="16753">
                  <c:v>151.32000732421875</c:v>
                </c:pt>
                <c:pt idx="16754">
                  <c:v>152.08000183105469</c:v>
                </c:pt>
                <c:pt idx="16755">
                  <c:v>151.35000610351563</c:v>
                </c:pt>
                <c:pt idx="16756">
                  <c:v>151.24000549316406</c:v>
                </c:pt>
                <c:pt idx="16757">
                  <c:v>151.47000122070313</c:v>
                </c:pt>
                <c:pt idx="16758">
                  <c:v>151.47999572753906</c:v>
                </c:pt>
                <c:pt idx="16759">
                  <c:v>151.33000183105469</c:v>
                </c:pt>
                <c:pt idx="16760">
                  <c:v>151.1199951171875</c:v>
                </c:pt>
                <c:pt idx="16761">
                  <c:v>151.36000061035156</c:v>
                </c:pt>
                <c:pt idx="16762">
                  <c:v>151.80000305175781</c:v>
                </c:pt>
                <c:pt idx="16763">
                  <c:v>151.47000122070313</c:v>
                </c:pt>
                <c:pt idx="16764">
                  <c:v>151.61000061035156</c:v>
                </c:pt>
                <c:pt idx="16765">
                  <c:v>151.55999755859375</c:v>
                </c:pt>
                <c:pt idx="16766">
                  <c:v>151.8800048828125</c:v>
                </c:pt>
                <c:pt idx="16767">
                  <c:v>151.80999755859375</c:v>
                </c:pt>
                <c:pt idx="16768">
                  <c:v>151.13999938964844</c:v>
                </c:pt>
                <c:pt idx="16769">
                  <c:v>151.91999816894531</c:v>
                </c:pt>
                <c:pt idx="16770">
                  <c:v>151.55999755859375</c:v>
                </c:pt>
                <c:pt idx="16771">
                  <c:v>151.86000061035156</c:v>
                </c:pt>
                <c:pt idx="16772">
                  <c:v>151.41000366210938</c:v>
                </c:pt>
                <c:pt idx="16773">
                  <c:v>152.02000427246094</c:v>
                </c:pt>
                <c:pt idx="16774">
                  <c:v>151.72999572753906</c:v>
                </c:pt>
                <c:pt idx="16775">
                  <c:v>151.38999938964844</c:v>
                </c:pt>
                <c:pt idx="16776">
                  <c:v>151.75</c:v>
                </c:pt>
                <c:pt idx="16777">
                  <c:v>151.50999450683594</c:v>
                </c:pt>
                <c:pt idx="16778">
                  <c:v>152.00999450683594</c:v>
                </c:pt>
                <c:pt idx="16779">
                  <c:v>151.30999755859375</c:v>
                </c:pt>
                <c:pt idx="16780">
                  <c:v>151.53999328613281</c:v>
                </c:pt>
                <c:pt idx="16781">
                  <c:v>152.02999877929688</c:v>
                </c:pt>
                <c:pt idx="16782">
                  <c:v>151.80000305175781</c:v>
                </c:pt>
                <c:pt idx="16783">
                  <c:v>151.83000183105469</c:v>
                </c:pt>
                <c:pt idx="16784">
                  <c:v>151.44000244140625</c:v>
                </c:pt>
                <c:pt idx="16785">
                  <c:v>152.14999389648438</c:v>
                </c:pt>
                <c:pt idx="16786">
                  <c:v>151.46000671386719</c:v>
                </c:pt>
                <c:pt idx="16787">
                  <c:v>151.57000732421875</c:v>
                </c:pt>
                <c:pt idx="16788">
                  <c:v>151.52999877929688</c:v>
                </c:pt>
                <c:pt idx="16789">
                  <c:v>151.86000061035156</c:v>
                </c:pt>
                <c:pt idx="16790">
                  <c:v>151.91000366210938</c:v>
                </c:pt>
                <c:pt idx="16791">
                  <c:v>151.17999267578125</c:v>
                </c:pt>
                <c:pt idx="16792">
                  <c:v>151.94000244140625</c:v>
                </c:pt>
                <c:pt idx="16793">
                  <c:v>151.89999389648438</c:v>
                </c:pt>
                <c:pt idx="16794">
                  <c:v>151.94000244140625</c:v>
                </c:pt>
                <c:pt idx="16795">
                  <c:v>151.58000183105469</c:v>
                </c:pt>
                <c:pt idx="16796">
                  <c:v>151.53999328613281</c:v>
                </c:pt>
                <c:pt idx="16797">
                  <c:v>152.28999328613281</c:v>
                </c:pt>
                <c:pt idx="16798">
                  <c:v>151.63999938964844</c:v>
                </c:pt>
                <c:pt idx="16799">
                  <c:v>151.77000427246094</c:v>
                </c:pt>
                <c:pt idx="16800">
                  <c:v>151.55000305175781</c:v>
                </c:pt>
                <c:pt idx="16801">
                  <c:v>152.02999877929688</c:v>
                </c:pt>
                <c:pt idx="16802">
                  <c:v>151.94999694824219</c:v>
                </c:pt>
                <c:pt idx="16803">
                  <c:v>151.30000305175781</c:v>
                </c:pt>
                <c:pt idx="16804">
                  <c:v>151.83999633789063</c:v>
                </c:pt>
                <c:pt idx="16805">
                  <c:v>151.77000427246094</c:v>
                </c:pt>
                <c:pt idx="16806">
                  <c:v>151.92999267578125</c:v>
                </c:pt>
                <c:pt idx="16807">
                  <c:v>151.66999816894531</c:v>
                </c:pt>
                <c:pt idx="16808">
                  <c:v>151.6199951171875</c:v>
                </c:pt>
                <c:pt idx="16809">
                  <c:v>152.30999755859375</c:v>
                </c:pt>
                <c:pt idx="16810">
                  <c:v>151.61000061035156</c:v>
                </c:pt>
                <c:pt idx="16811">
                  <c:v>152.16000366210938</c:v>
                </c:pt>
                <c:pt idx="16812">
                  <c:v>151.58999633789063</c:v>
                </c:pt>
                <c:pt idx="16813">
                  <c:v>151.77999877929688</c:v>
                </c:pt>
                <c:pt idx="16814">
                  <c:v>151.50999450683594</c:v>
                </c:pt>
                <c:pt idx="16815">
                  <c:v>151.44000244140625</c:v>
                </c:pt>
                <c:pt idx="16816">
                  <c:v>151.94000244140625</c:v>
                </c:pt>
                <c:pt idx="16817">
                  <c:v>151.5</c:v>
                </c:pt>
                <c:pt idx="16818">
                  <c:v>151.82000732421875</c:v>
                </c:pt>
                <c:pt idx="16819">
                  <c:v>151.74000549316406</c:v>
                </c:pt>
                <c:pt idx="16820">
                  <c:v>152.02999877929688</c:v>
                </c:pt>
                <c:pt idx="16821">
                  <c:v>151.57000732421875</c:v>
                </c:pt>
                <c:pt idx="16822">
                  <c:v>151.61000061035156</c:v>
                </c:pt>
                <c:pt idx="16823">
                  <c:v>151.99000549316406</c:v>
                </c:pt>
                <c:pt idx="16824">
                  <c:v>151.71000671386719</c:v>
                </c:pt>
                <c:pt idx="16825">
                  <c:v>151.8800048828125</c:v>
                </c:pt>
                <c:pt idx="16826">
                  <c:v>151.8800048828125</c:v>
                </c:pt>
                <c:pt idx="16827">
                  <c:v>152.05000305175781</c:v>
                </c:pt>
                <c:pt idx="16828">
                  <c:v>151.92999267578125</c:v>
                </c:pt>
                <c:pt idx="16829">
                  <c:v>151.64999389648438</c:v>
                </c:pt>
                <c:pt idx="16830">
                  <c:v>152.22000122070313</c:v>
                </c:pt>
                <c:pt idx="16831">
                  <c:v>151.80999755859375</c:v>
                </c:pt>
                <c:pt idx="16832">
                  <c:v>151.83999633789063</c:v>
                </c:pt>
                <c:pt idx="16833">
                  <c:v>151.86000061035156</c:v>
                </c:pt>
                <c:pt idx="16834">
                  <c:v>151.6199951171875</c:v>
                </c:pt>
                <c:pt idx="16835">
                  <c:v>152.1199951171875</c:v>
                </c:pt>
                <c:pt idx="16836">
                  <c:v>151.8699951171875</c:v>
                </c:pt>
                <c:pt idx="16837">
                  <c:v>152.1300048828125</c:v>
                </c:pt>
                <c:pt idx="16838">
                  <c:v>151.67999267578125</c:v>
                </c:pt>
                <c:pt idx="16839">
                  <c:v>151.66000366210938</c:v>
                </c:pt>
                <c:pt idx="16840">
                  <c:v>152.42999267578125</c:v>
                </c:pt>
                <c:pt idx="16841">
                  <c:v>151.69000244140625</c:v>
                </c:pt>
                <c:pt idx="16842">
                  <c:v>151.74000549316406</c:v>
                </c:pt>
                <c:pt idx="16843">
                  <c:v>152.21000671386719</c:v>
                </c:pt>
                <c:pt idx="16844">
                  <c:v>152.16999816894531</c:v>
                </c:pt>
                <c:pt idx="16845">
                  <c:v>152.03999328613281</c:v>
                </c:pt>
                <c:pt idx="16846">
                  <c:v>151.53999328613281</c:v>
                </c:pt>
                <c:pt idx="16847">
                  <c:v>151.96000671386719</c:v>
                </c:pt>
                <c:pt idx="16848">
                  <c:v>151.80000305175781</c:v>
                </c:pt>
                <c:pt idx="16849">
                  <c:v>152.00999450683594</c:v>
                </c:pt>
                <c:pt idx="16850">
                  <c:v>151.77000427246094</c:v>
                </c:pt>
                <c:pt idx="16851">
                  <c:v>151.6199951171875</c:v>
                </c:pt>
                <c:pt idx="16852">
                  <c:v>151.6300048828125</c:v>
                </c:pt>
                <c:pt idx="16853">
                  <c:v>152.1300048828125</c:v>
                </c:pt>
                <c:pt idx="16854">
                  <c:v>151.58999633789063</c:v>
                </c:pt>
                <c:pt idx="16855">
                  <c:v>151.97000122070313</c:v>
                </c:pt>
                <c:pt idx="16856">
                  <c:v>152.1199951171875</c:v>
                </c:pt>
                <c:pt idx="16857">
                  <c:v>152.08999633789063</c:v>
                </c:pt>
                <c:pt idx="16858">
                  <c:v>152.27000427246094</c:v>
                </c:pt>
                <c:pt idx="16859">
                  <c:v>151.66999816894531</c:v>
                </c:pt>
                <c:pt idx="16860">
                  <c:v>152.41000366210938</c:v>
                </c:pt>
                <c:pt idx="16861">
                  <c:v>151.69000244140625</c:v>
                </c:pt>
                <c:pt idx="16862">
                  <c:v>151.6199951171875</c:v>
                </c:pt>
                <c:pt idx="16863">
                  <c:v>152.05999755859375</c:v>
                </c:pt>
                <c:pt idx="16864">
                  <c:v>152.02999877929688</c:v>
                </c:pt>
                <c:pt idx="16865">
                  <c:v>152.14999389648438</c:v>
                </c:pt>
                <c:pt idx="16866">
                  <c:v>151.80000305175781</c:v>
                </c:pt>
                <c:pt idx="16867">
                  <c:v>152.19000244140625</c:v>
                </c:pt>
                <c:pt idx="16868">
                  <c:v>152.61000061035156</c:v>
                </c:pt>
                <c:pt idx="16869">
                  <c:v>151.80999755859375</c:v>
                </c:pt>
                <c:pt idx="16870">
                  <c:v>152.55999755859375</c:v>
                </c:pt>
                <c:pt idx="16871">
                  <c:v>152.02000427246094</c:v>
                </c:pt>
                <c:pt idx="16872">
                  <c:v>152.00999450683594</c:v>
                </c:pt>
                <c:pt idx="16873">
                  <c:v>151.94000244140625</c:v>
                </c:pt>
                <c:pt idx="16874">
                  <c:v>151.69000244140625</c:v>
                </c:pt>
                <c:pt idx="16875">
                  <c:v>151.91999816894531</c:v>
                </c:pt>
                <c:pt idx="16876">
                  <c:v>151.6300048828125</c:v>
                </c:pt>
                <c:pt idx="16877">
                  <c:v>152.25</c:v>
                </c:pt>
                <c:pt idx="16878">
                  <c:v>151.78999328613281</c:v>
                </c:pt>
                <c:pt idx="16879">
                  <c:v>152.05000305175781</c:v>
                </c:pt>
                <c:pt idx="16880">
                  <c:v>152.17999267578125</c:v>
                </c:pt>
                <c:pt idx="16881">
                  <c:v>152.05999755859375</c:v>
                </c:pt>
                <c:pt idx="16882">
                  <c:v>152.19000244140625</c:v>
                </c:pt>
                <c:pt idx="16883">
                  <c:v>151.82000732421875</c:v>
                </c:pt>
                <c:pt idx="16884">
                  <c:v>152.36000061035156</c:v>
                </c:pt>
                <c:pt idx="16885">
                  <c:v>152.27000427246094</c:v>
                </c:pt>
                <c:pt idx="16886">
                  <c:v>151.6300048828125</c:v>
                </c:pt>
                <c:pt idx="16887">
                  <c:v>152.25</c:v>
                </c:pt>
                <c:pt idx="16888">
                  <c:v>152.32000732421875</c:v>
                </c:pt>
                <c:pt idx="16889">
                  <c:v>152.22999572753906</c:v>
                </c:pt>
                <c:pt idx="16890">
                  <c:v>151.89999389648438</c:v>
                </c:pt>
                <c:pt idx="16891">
                  <c:v>151.77999877929688</c:v>
                </c:pt>
                <c:pt idx="16892">
                  <c:v>152.3699951171875</c:v>
                </c:pt>
                <c:pt idx="16893">
                  <c:v>151.77000427246094</c:v>
                </c:pt>
                <c:pt idx="16894">
                  <c:v>152.1199951171875</c:v>
                </c:pt>
                <c:pt idx="16895">
                  <c:v>151.99000549316406</c:v>
                </c:pt>
                <c:pt idx="16896">
                  <c:v>152.08999633789063</c:v>
                </c:pt>
                <c:pt idx="16897">
                  <c:v>152.19999694824219</c:v>
                </c:pt>
                <c:pt idx="16898">
                  <c:v>151.72999572753906</c:v>
                </c:pt>
                <c:pt idx="16899">
                  <c:v>152.41999816894531</c:v>
                </c:pt>
                <c:pt idx="16900">
                  <c:v>151.99000549316406</c:v>
                </c:pt>
                <c:pt idx="16901">
                  <c:v>151.99000549316406</c:v>
                </c:pt>
                <c:pt idx="16902">
                  <c:v>152.21000671386719</c:v>
                </c:pt>
                <c:pt idx="16903">
                  <c:v>151.83000183105469</c:v>
                </c:pt>
                <c:pt idx="16904">
                  <c:v>152.27000427246094</c:v>
                </c:pt>
                <c:pt idx="16905">
                  <c:v>151.8699951171875</c:v>
                </c:pt>
                <c:pt idx="16906">
                  <c:v>152.3699951171875</c:v>
                </c:pt>
                <c:pt idx="16907">
                  <c:v>152.21000671386719</c:v>
                </c:pt>
                <c:pt idx="16908">
                  <c:v>151.94000244140625</c:v>
                </c:pt>
                <c:pt idx="16909">
                  <c:v>152.47000122070313</c:v>
                </c:pt>
                <c:pt idx="16910">
                  <c:v>151.97999572753906</c:v>
                </c:pt>
                <c:pt idx="16911">
                  <c:v>152.19999694824219</c:v>
                </c:pt>
                <c:pt idx="16912">
                  <c:v>151.91999816894531</c:v>
                </c:pt>
                <c:pt idx="16913">
                  <c:v>152.55000305175781</c:v>
                </c:pt>
                <c:pt idx="16914">
                  <c:v>151.92999267578125</c:v>
                </c:pt>
                <c:pt idx="16915">
                  <c:v>151.86000061035156</c:v>
                </c:pt>
                <c:pt idx="16916">
                  <c:v>152.21000671386719</c:v>
                </c:pt>
                <c:pt idx="16917">
                  <c:v>151.80000305175781</c:v>
                </c:pt>
                <c:pt idx="16918">
                  <c:v>152.1300048828125</c:v>
                </c:pt>
                <c:pt idx="16919">
                  <c:v>151.85000610351563</c:v>
                </c:pt>
                <c:pt idx="16920">
                  <c:v>152.22999572753906</c:v>
                </c:pt>
                <c:pt idx="16921">
                  <c:v>151.72999572753906</c:v>
                </c:pt>
                <c:pt idx="16922">
                  <c:v>152.10000610351563</c:v>
                </c:pt>
                <c:pt idx="16923">
                  <c:v>152.55999755859375</c:v>
                </c:pt>
                <c:pt idx="16924">
                  <c:v>152.16999816894531</c:v>
                </c:pt>
                <c:pt idx="16925">
                  <c:v>152.41000366210938</c:v>
                </c:pt>
                <c:pt idx="16926">
                  <c:v>151.89999389648438</c:v>
                </c:pt>
                <c:pt idx="16927">
                  <c:v>152.5</c:v>
                </c:pt>
                <c:pt idx="16928">
                  <c:v>151.97999572753906</c:v>
                </c:pt>
                <c:pt idx="16929">
                  <c:v>151.83999633789063</c:v>
                </c:pt>
                <c:pt idx="16930">
                  <c:v>152.16999816894531</c:v>
                </c:pt>
                <c:pt idx="16931">
                  <c:v>152.14999389648438</c:v>
                </c:pt>
                <c:pt idx="16932">
                  <c:v>152.00999450683594</c:v>
                </c:pt>
                <c:pt idx="16933">
                  <c:v>151.89999389648438</c:v>
                </c:pt>
                <c:pt idx="16934">
                  <c:v>152.35000610351563</c:v>
                </c:pt>
                <c:pt idx="16935">
                  <c:v>151.88999938964844</c:v>
                </c:pt>
                <c:pt idx="16936">
                  <c:v>152.16000366210938</c:v>
                </c:pt>
                <c:pt idx="16937">
                  <c:v>151.94000244140625</c:v>
                </c:pt>
                <c:pt idx="16938">
                  <c:v>152.27999877929688</c:v>
                </c:pt>
                <c:pt idx="16939">
                  <c:v>152.27000427246094</c:v>
                </c:pt>
                <c:pt idx="16940">
                  <c:v>151.8699951171875</c:v>
                </c:pt>
                <c:pt idx="16941">
                  <c:v>152.19999694824219</c:v>
                </c:pt>
                <c:pt idx="16942">
                  <c:v>151.83000183105469</c:v>
                </c:pt>
                <c:pt idx="16943">
                  <c:v>152.3800048828125</c:v>
                </c:pt>
                <c:pt idx="16944">
                  <c:v>152.02999877929688</c:v>
                </c:pt>
                <c:pt idx="16945">
                  <c:v>152.46000671386719</c:v>
                </c:pt>
                <c:pt idx="16946">
                  <c:v>151.77999877929688</c:v>
                </c:pt>
                <c:pt idx="16947">
                  <c:v>152.05000305175781</c:v>
                </c:pt>
                <c:pt idx="16948">
                  <c:v>152.55999755859375</c:v>
                </c:pt>
                <c:pt idx="16949">
                  <c:v>152.13999938964844</c:v>
                </c:pt>
                <c:pt idx="16950">
                  <c:v>152.46000671386719</c:v>
                </c:pt>
                <c:pt idx="16951">
                  <c:v>151.97999572753906</c:v>
                </c:pt>
                <c:pt idx="16952">
                  <c:v>152.57000732421875</c:v>
                </c:pt>
                <c:pt idx="16953">
                  <c:v>152.30999755859375</c:v>
                </c:pt>
                <c:pt idx="16954">
                  <c:v>151.94999694824219</c:v>
                </c:pt>
                <c:pt idx="16955">
                  <c:v>152.17999267578125</c:v>
                </c:pt>
                <c:pt idx="16956">
                  <c:v>151.96000671386719</c:v>
                </c:pt>
                <c:pt idx="16957">
                  <c:v>152.41999816894531</c:v>
                </c:pt>
                <c:pt idx="16958">
                  <c:v>151.69000244140625</c:v>
                </c:pt>
                <c:pt idx="16959">
                  <c:v>152.39999389648438</c:v>
                </c:pt>
                <c:pt idx="16960">
                  <c:v>152.55999755859375</c:v>
                </c:pt>
                <c:pt idx="16961">
                  <c:v>152.33000183105469</c:v>
                </c:pt>
                <c:pt idx="16962">
                  <c:v>152.14999389648438</c:v>
                </c:pt>
                <c:pt idx="16963">
                  <c:v>152</c:v>
                </c:pt>
                <c:pt idx="16964">
                  <c:v>152.66000366210938</c:v>
                </c:pt>
                <c:pt idx="16965">
                  <c:v>151.89999389648438</c:v>
                </c:pt>
                <c:pt idx="16966">
                  <c:v>151.86000061035156</c:v>
                </c:pt>
                <c:pt idx="16967">
                  <c:v>152.1199951171875</c:v>
                </c:pt>
                <c:pt idx="16968">
                  <c:v>152.22999572753906</c:v>
                </c:pt>
                <c:pt idx="16969">
                  <c:v>152.02999877929688</c:v>
                </c:pt>
                <c:pt idx="16970">
                  <c:v>151.75999450683594</c:v>
                </c:pt>
                <c:pt idx="16971">
                  <c:v>152.44999694824219</c:v>
                </c:pt>
                <c:pt idx="16972">
                  <c:v>151.80999755859375</c:v>
                </c:pt>
                <c:pt idx="16973">
                  <c:v>152.42999267578125</c:v>
                </c:pt>
                <c:pt idx="16974">
                  <c:v>152.21000671386719</c:v>
                </c:pt>
                <c:pt idx="16975">
                  <c:v>152.42999267578125</c:v>
                </c:pt>
                <c:pt idx="16976">
                  <c:v>152.05000305175781</c:v>
                </c:pt>
                <c:pt idx="16977">
                  <c:v>152.10000610351563</c:v>
                </c:pt>
                <c:pt idx="16978">
                  <c:v>152.47000122070313</c:v>
                </c:pt>
                <c:pt idx="16979">
                  <c:v>152.17999267578125</c:v>
                </c:pt>
                <c:pt idx="16980">
                  <c:v>152.36000061035156</c:v>
                </c:pt>
                <c:pt idx="16981">
                  <c:v>152.16999816894531</c:v>
                </c:pt>
                <c:pt idx="16982">
                  <c:v>152.61000061035156</c:v>
                </c:pt>
                <c:pt idx="16983">
                  <c:v>152.1199951171875</c:v>
                </c:pt>
                <c:pt idx="16984">
                  <c:v>152.14999389648438</c:v>
                </c:pt>
                <c:pt idx="16985">
                  <c:v>152.44999694824219</c:v>
                </c:pt>
                <c:pt idx="16986">
                  <c:v>152.28999328613281</c:v>
                </c:pt>
                <c:pt idx="16987">
                  <c:v>152.57000732421875</c:v>
                </c:pt>
                <c:pt idx="16988">
                  <c:v>152.05999755859375</c:v>
                </c:pt>
                <c:pt idx="16989">
                  <c:v>152.71000671386719</c:v>
                </c:pt>
                <c:pt idx="16990">
                  <c:v>151.99000549316406</c:v>
                </c:pt>
                <c:pt idx="16991">
                  <c:v>152.16000366210938</c:v>
                </c:pt>
                <c:pt idx="16992">
                  <c:v>152.44000244140625</c:v>
                </c:pt>
                <c:pt idx="16993">
                  <c:v>152.13999938964844</c:v>
                </c:pt>
                <c:pt idx="16994">
                  <c:v>152.58000183105469</c:v>
                </c:pt>
                <c:pt idx="16995">
                  <c:v>152.25</c:v>
                </c:pt>
                <c:pt idx="16996">
                  <c:v>152.58000183105469</c:v>
                </c:pt>
                <c:pt idx="16997">
                  <c:v>152.55000305175781</c:v>
                </c:pt>
                <c:pt idx="16998">
                  <c:v>152.13999938964844</c:v>
                </c:pt>
                <c:pt idx="16999">
                  <c:v>152.77999877929688</c:v>
                </c:pt>
                <c:pt idx="17000">
                  <c:v>152.21000671386719</c:v>
                </c:pt>
                <c:pt idx="17001">
                  <c:v>152.33000183105469</c:v>
                </c:pt>
                <c:pt idx="17002">
                  <c:v>152.22999572753906</c:v>
                </c:pt>
                <c:pt idx="17003">
                  <c:v>152.46000671386719</c:v>
                </c:pt>
                <c:pt idx="17004">
                  <c:v>152.58000183105469</c:v>
                </c:pt>
                <c:pt idx="17005">
                  <c:v>152.05000305175781</c:v>
                </c:pt>
                <c:pt idx="17006">
                  <c:v>152.6199951171875</c:v>
                </c:pt>
                <c:pt idx="17007">
                  <c:v>151.83000183105469</c:v>
                </c:pt>
                <c:pt idx="17008">
                  <c:v>152.3699951171875</c:v>
                </c:pt>
                <c:pt idx="17009">
                  <c:v>152.8699951171875</c:v>
                </c:pt>
                <c:pt idx="17010">
                  <c:v>152.55000305175781</c:v>
                </c:pt>
                <c:pt idx="17011">
                  <c:v>152.72000122070313</c:v>
                </c:pt>
                <c:pt idx="17012">
                  <c:v>152.33999633789063</c:v>
                </c:pt>
                <c:pt idx="17013">
                  <c:v>152.82000732421875</c:v>
                </c:pt>
                <c:pt idx="17014">
                  <c:v>152.77999877929688</c:v>
                </c:pt>
                <c:pt idx="17015">
                  <c:v>152.05000305175781</c:v>
                </c:pt>
                <c:pt idx="17016">
                  <c:v>152.74000549316406</c:v>
                </c:pt>
                <c:pt idx="17017">
                  <c:v>152.86000061035156</c:v>
                </c:pt>
                <c:pt idx="17018">
                  <c:v>152.58000183105469</c:v>
                </c:pt>
                <c:pt idx="17019">
                  <c:v>152.64999389648438</c:v>
                </c:pt>
                <c:pt idx="17020">
                  <c:v>152.33000183105469</c:v>
                </c:pt>
                <c:pt idx="17021">
                  <c:v>153.08999633789063</c:v>
                </c:pt>
                <c:pt idx="17022">
                  <c:v>152.47000122070313</c:v>
                </c:pt>
                <c:pt idx="17023">
                  <c:v>152.25999450683594</c:v>
                </c:pt>
                <c:pt idx="17024">
                  <c:v>152.77000427246094</c:v>
                </c:pt>
                <c:pt idx="17025">
                  <c:v>152.33000183105469</c:v>
                </c:pt>
                <c:pt idx="17026">
                  <c:v>152.72999572753906</c:v>
                </c:pt>
                <c:pt idx="17027">
                  <c:v>152.61000061035156</c:v>
                </c:pt>
                <c:pt idx="17028">
                  <c:v>152.94000244140625</c:v>
                </c:pt>
                <c:pt idx="17029">
                  <c:v>152.41999816894531</c:v>
                </c:pt>
                <c:pt idx="17030">
                  <c:v>152.55000305175781</c:v>
                </c:pt>
                <c:pt idx="17031">
                  <c:v>152.80999755859375</c:v>
                </c:pt>
                <c:pt idx="17032">
                  <c:v>152.5</c:v>
                </c:pt>
                <c:pt idx="17033">
                  <c:v>152.55999755859375</c:v>
                </c:pt>
                <c:pt idx="17034">
                  <c:v>152.47999572753906</c:v>
                </c:pt>
                <c:pt idx="17035">
                  <c:v>152.80999755859375</c:v>
                </c:pt>
                <c:pt idx="17036">
                  <c:v>152.85000610351563</c:v>
                </c:pt>
                <c:pt idx="17037">
                  <c:v>152.30999755859375</c:v>
                </c:pt>
                <c:pt idx="17038">
                  <c:v>152.71000671386719</c:v>
                </c:pt>
                <c:pt idx="17039">
                  <c:v>152.6199951171875</c:v>
                </c:pt>
                <c:pt idx="17040">
                  <c:v>152.53999328613281</c:v>
                </c:pt>
                <c:pt idx="17041">
                  <c:v>152.5</c:v>
                </c:pt>
                <c:pt idx="17042">
                  <c:v>152.25999450683594</c:v>
                </c:pt>
                <c:pt idx="17043">
                  <c:v>152.67999267578125</c:v>
                </c:pt>
                <c:pt idx="17044">
                  <c:v>152.22000122070313</c:v>
                </c:pt>
                <c:pt idx="17045">
                  <c:v>152.22000122070313</c:v>
                </c:pt>
                <c:pt idx="17046">
                  <c:v>152.64999389648438</c:v>
                </c:pt>
                <c:pt idx="17047">
                  <c:v>152.30999755859375</c:v>
                </c:pt>
                <c:pt idx="17048">
                  <c:v>152.3800048828125</c:v>
                </c:pt>
                <c:pt idx="17049">
                  <c:v>152.53999328613281</c:v>
                </c:pt>
                <c:pt idx="17050">
                  <c:v>152.35000610351563</c:v>
                </c:pt>
                <c:pt idx="17051">
                  <c:v>152.58000183105469</c:v>
                </c:pt>
                <c:pt idx="17052">
                  <c:v>152.28999328613281</c:v>
                </c:pt>
                <c:pt idx="17053">
                  <c:v>152.60000610351563</c:v>
                </c:pt>
                <c:pt idx="17054">
                  <c:v>152.42999267578125</c:v>
                </c:pt>
                <c:pt idx="17055">
                  <c:v>152.16999816894531</c:v>
                </c:pt>
                <c:pt idx="17056">
                  <c:v>152.72999572753906</c:v>
                </c:pt>
                <c:pt idx="17057">
                  <c:v>152.17999267578125</c:v>
                </c:pt>
                <c:pt idx="17058">
                  <c:v>152.35000610351563</c:v>
                </c:pt>
                <c:pt idx="17059">
                  <c:v>152.55000305175781</c:v>
                </c:pt>
                <c:pt idx="17060">
                  <c:v>152.16999816894531</c:v>
                </c:pt>
                <c:pt idx="17061">
                  <c:v>152.69000244140625</c:v>
                </c:pt>
                <c:pt idx="17062">
                  <c:v>152.66999816894531</c:v>
                </c:pt>
                <c:pt idx="17063">
                  <c:v>152.71000671386719</c:v>
                </c:pt>
                <c:pt idx="17064">
                  <c:v>152.8699951171875</c:v>
                </c:pt>
                <c:pt idx="17065">
                  <c:v>152.27000427246094</c:v>
                </c:pt>
                <c:pt idx="17066">
                  <c:v>152.8800048828125</c:v>
                </c:pt>
                <c:pt idx="17067">
                  <c:v>152.53999328613281</c:v>
                </c:pt>
                <c:pt idx="17068">
                  <c:v>152.19999694824219</c:v>
                </c:pt>
                <c:pt idx="17069">
                  <c:v>152.67999267578125</c:v>
                </c:pt>
                <c:pt idx="17070">
                  <c:v>152.19000244140625</c:v>
                </c:pt>
                <c:pt idx="17071">
                  <c:v>152.66999816894531</c:v>
                </c:pt>
                <c:pt idx="17072">
                  <c:v>152.61000061035156</c:v>
                </c:pt>
                <c:pt idx="17073">
                  <c:v>152.72999572753906</c:v>
                </c:pt>
                <c:pt idx="17074">
                  <c:v>152.89999389648438</c:v>
                </c:pt>
                <c:pt idx="17075">
                  <c:v>152.33999633789063</c:v>
                </c:pt>
                <c:pt idx="17076">
                  <c:v>152.92999267578125</c:v>
                </c:pt>
                <c:pt idx="17077">
                  <c:v>152.72999572753906</c:v>
                </c:pt>
                <c:pt idx="17078">
                  <c:v>152.28999328613281</c:v>
                </c:pt>
                <c:pt idx="17079">
                  <c:v>152.60000610351563</c:v>
                </c:pt>
                <c:pt idx="17080">
                  <c:v>152.58999633789063</c:v>
                </c:pt>
                <c:pt idx="17081">
                  <c:v>152.72999572753906</c:v>
                </c:pt>
                <c:pt idx="17082">
                  <c:v>152.44000244140625</c:v>
                </c:pt>
                <c:pt idx="17083">
                  <c:v>152.33000183105469</c:v>
                </c:pt>
                <c:pt idx="17084">
                  <c:v>152.99000549316406</c:v>
                </c:pt>
                <c:pt idx="17085">
                  <c:v>152.17999267578125</c:v>
                </c:pt>
                <c:pt idx="17086">
                  <c:v>152.02999877929688</c:v>
                </c:pt>
                <c:pt idx="17087">
                  <c:v>152.55000305175781</c:v>
                </c:pt>
                <c:pt idx="17088">
                  <c:v>152.08000183105469</c:v>
                </c:pt>
                <c:pt idx="17089">
                  <c:v>152.52999877929688</c:v>
                </c:pt>
                <c:pt idx="17090">
                  <c:v>152.33999633789063</c:v>
                </c:pt>
                <c:pt idx="17091">
                  <c:v>152.63999938964844</c:v>
                </c:pt>
                <c:pt idx="17092">
                  <c:v>152.19000244140625</c:v>
                </c:pt>
                <c:pt idx="17093">
                  <c:v>152.16999816894531</c:v>
                </c:pt>
                <c:pt idx="17094">
                  <c:v>152.66000366210938</c:v>
                </c:pt>
                <c:pt idx="17095">
                  <c:v>152.3699951171875</c:v>
                </c:pt>
                <c:pt idx="17096">
                  <c:v>152.22999572753906</c:v>
                </c:pt>
                <c:pt idx="17097">
                  <c:v>152.5</c:v>
                </c:pt>
                <c:pt idx="17098">
                  <c:v>152.24000549316406</c:v>
                </c:pt>
                <c:pt idx="17099">
                  <c:v>152.67999267578125</c:v>
                </c:pt>
                <c:pt idx="17100">
                  <c:v>152.30999755859375</c:v>
                </c:pt>
                <c:pt idx="17101">
                  <c:v>152.66000366210938</c:v>
                </c:pt>
                <c:pt idx="17102">
                  <c:v>152.17999267578125</c:v>
                </c:pt>
                <c:pt idx="17103">
                  <c:v>152.22000122070313</c:v>
                </c:pt>
                <c:pt idx="17104">
                  <c:v>152.6199951171875</c:v>
                </c:pt>
                <c:pt idx="17105">
                  <c:v>152.35000610351563</c:v>
                </c:pt>
                <c:pt idx="17106">
                  <c:v>152.47999572753906</c:v>
                </c:pt>
                <c:pt idx="17107">
                  <c:v>152.44000244140625</c:v>
                </c:pt>
                <c:pt idx="17108">
                  <c:v>152.55000305175781</c:v>
                </c:pt>
                <c:pt idx="17109">
                  <c:v>152.55000305175781</c:v>
                </c:pt>
                <c:pt idx="17110">
                  <c:v>152.28999328613281</c:v>
                </c:pt>
                <c:pt idx="17111">
                  <c:v>152.82000732421875</c:v>
                </c:pt>
                <c:pt idx="17112">
                  <c:v>152.22000122070313</c:v>
                </c:pt>
                <c:pt idx="17113">
                  <c:v>152.24000549316406</c:v>
                </c:pt>
                <c:pt idx="17114">
                  <c:v>152.5</c:v>
                </c:pt>
                <c:pt idx="17115">
                  <c:v>152.05999755859375</c:v>
                </c:pt>
                <c:pt idx="17116">
                  <c:v>152.50999450683594</c:v>
                </c:pt>
                <c:pt idx="17117">
                  <c:v>152.50999450683594</c:v>
                </c:pt>
                <c:pt idx="17118">
                  <c:v>152.58999633789063</c:v>
                </c:pt>
                <c:pt idx="17119">
                  <c:v>152.64999389648438</c:v>
                </c:pt>
                <c:pt idx="17120">
                  <c:v>152.19999694824219</c:v>
                </c:pt>
                <c:pt idx="17121">
                  <c:v>152.82000732421875</c:v>
                </c:pt>
                <c:pt idx="17122">
                  <c:v>152.72000122070313</c:v>
                </c:pt>
                <c:pt idx="17123">
                  <c:v>152.17999267578125</c:v>
                </c:pt>
                <c:pt idx="17124">
                  <c:v>152.74000549316406</c:v>
                </c:pt>
                <c:pt idx="17125">
                  <c:v>152.82000732421875</c:v>
                </c:pt>
                <c:pt idx="17126">
                  <c:v>152.47999572753906</c:v>
                </c:pt>
                <c:pt idx="17127">
                  <c:v>152.55999755859375</c:v>
                </c:pt>
                <c:pt idx="17128">
                  <c:v>152.60000610351563</c:v>
                </c:pt>
                <c:pt idx="17129">
                  <c:v>152.8800048828125</c:v>
                </c:pt>
                <c:pt idx="17130">
                  <c:v>152.30999755859375</c:v>
                </c:pt>
                <c:pt idx="17131">
                  <c:v>152.8800048828125</c:v>
                </c:pt>
                <c:pt idx="17132">
                  <c:v>152.67999267578125</c:v>
                </c:pt>
                <c:pt idx="17133">
                  <c:v>152.03999328613281</c:v>
                </c:pt>
                <c:pt idx="17134">
                  <c:v>152.57000732421875</c:v>
                </c:pt>
                <c:pt idx="17135">
                  <c:v>152.39999389648438</c:v>
                </c:pt>
                <c:pt idx="17136">
                  <c:v>152.52999877929688</c:v>
                </c:pt>
                <c:pt idx="17137">
                  <c:v>152.27999877929688</c:v>
                </c:pt>
                <c:pt idx="17138">
                  <c:v>152.52000427246094</c:v>
                </c:pt>
                <c:pt idx="17139">
                  <c:v>152.19000244140625</c:v>
                </c:pt>
                <c:pt idx="17140">
                  <c:v>152.13999938964844</c:v>
                </c:pt>
                <c:pt idx="17141">
                  <c:v>152.52999877929688</c:v>
                </c:pt>
                <c:pt idx="17142">
                  <c:v>152.19999694824219</c:v>
                </c:pt>
                <c:pt idx="17143">
                  <c:v>152.21000671386719</c:v>
                </c:pt>
                <c:pt idx="17144">
                  <c:v>152.08000183105469</c:v>
                </c:pt>
                <c:pt idx="17145">
                  <c:v>152.52000427246094</c:v>
                </c:pt>
                <c:pt idx="17146">
                  <c:v>152.44999694824219</c:v>
                </c:pt>
                <c:pt idx="17147">
                  <c:v>151.91000366210938</c:v>
                </c:pt>
                <c:pt idx="17148">
                  <c:v>152.41000366210938</c:v>
                </c:pt>
                <c:pt idx="17149">
                  <c:v>152.22000122070313</c:v>
                </c:pt>
                <c:pt idx="17150">
                  <c:v>152.16000366210938</c:v>
                </c:pt>
                <c:pt idx="17151">
                  <c:v>152.05999755859375</c:v>
                </c:pt>
                <c:pt idx="17152">
                  <c:v>152.22999572753906</c:v>
                </c:pt>
                <c:pt idx="17153">
                  <c:v>151.94999694824219</c:v>
                </c:pt>
                <c:pt idx="17154">
                  <c:v>151.8800048828125</c:v>
                </c:pt>
                <c:pt idx="17155">
                  <c:v>152.30000305175781</c:v>
                </c:pt>
                <c:pt idx="17156">
                  <c:v>151.60000610351563</c:v>
                </c:pt>
                <c:pt idx="17157">
                  <c:v>152.02999877929688</c:v>
                </c:pt>
                <c:pt idx="17158">
                  <c:v>152.1300048828125</c:v>
                </c:pt>
                <c:pt idx="17159">
                  <c:v>151.91000366210938</c:v>
                </c:pt>
                <c:pt idx="17160">
                  <c:v>152.08000183105469</c:v>
                </c:pt>
                <c:pt idx="17161">
                  <c:v>151.6199951171875</c:v>
                </c:pt>
                <c:pt idx="17162">
                  <c:v>152.42999267578125</c:v>
                </c:pt>
                <c:pt idx="17163">
                  <c:v>151.75999450683594</c:v>
                </c:pt>
                <c:pt idx="17164">
                  <c:v>151.82000732421875</c:v>
                </c:pt>
                <c:pt idx="17165">
                  <c:v>151.99000549316406</c:v>
                </c:pt>
                <c:pt idx="17166">
                  <c:v>151.75</c:v>
                </c:pt>
                <c:pt idx="17167">
                  <c:v>151.83000183105469</c:v>
                </c:pt>
                <c:pt idx="17168">
                  <c:v>151.64999389648438</c:v>
                </c:pt>
                <c:pt idx="17169">
                  <c:v>152.05999755859375</c:v>
                </c:pt>
                <c:pt idx="17170">
                  <c:v>151.5</c:v>
                </c:pt>
                <c:pt idx="17171">
                  <c:v>151.83000183105469</c:v>
                </c:pt>
                <c:pt idx="17172">
                  <c:v>152.25999450683594</c:v>
                </c:pt>
                <c:pt idx="17173">
                  <c:v>151.91999816894531</c:v>
                </c:pt>
                <c:pt idx="17174">
                  <c:v>152.11000061035156</c:v>
                </c:pt>
                <c:pt idx="17175">
                  <c:v>151.69000244140625</c:v>
                </c:pt>
                <c:pt idx="17176">
                  <c:v>152.28999328613281</c:v>
                </c:pt>
                <c:pt idx="17177">
                  <c:v>151.74000549316406</c:v>
                </c:pt>
                <c:pt idx="17178">
                  <c:v>151.46000671386719</c:v>
                </c:pt>
                <c:pt idx="17179">
                  <c:v>152.13999938964844</c:v>
                </c:pt>
                <c:pt idx="17180">
                  <c:v>151.58000183105469</c:v>
                </c:pt>
                <c:pt idx="17181">
                  <c:v>152.05999755859375</c:v>
                </c:pt>
                <c:pt idx="17182">
                  <c:v>151.91000366210938</c:v>
                </c:pt>
                <c:pt idx="17183">
                  <c:v>152.17999267578125</c:v>
                </c:pt>
                <c:pt idx="17184">
                  <c:v>152.46000671386719</c:v>
                </c:pt>
                <c:pt idx="17185">
                  <c:v>151.82000732421875</c:v>
                </c:pt>
                <c:pt idx="17186">
                  <c:v>152.17999267578125</c:v>
                </c:pt>
                <c:pt idx="17187">
                  <c:v>151.94000244140625</c:v>
                </c:pt>
                <c:pt idx="17188">
                  <c:v>151.91000366210938</c:v>
                </c:pt>
                <c:pt idx="17189">
                  <c:v>151.80000305175781</c:v>
                </c:pt>
                <c:pt idx="17190">
                  <c:v>152.02000427246094</c:v>
                </c:pt>
                <c:pt idx="17191">
                  <c:v>152.05000305175781</c:v>
                </c:pt>
                <c:pt idx="17192">
                  <c:v>151.3699951171875</c:v>
                </c:pt>
                <c:pt idx="17193">
                  <c:v>152.08000183105469</c:v>
                </c:pt>
                <c:pt idx="17194">
                  <c:v>151.74000549316406</c:v>
                </c:pt>
                <c:pt idx="17195">
                  <c:v>151.88999938964844</c:v>
                </c:pt>
                <c:pt idx="17196">
                  <c:v>151.77999877929688</c:v>
                </c:pt>
                <c:pt idx="17197">
                  <c:v>152.08999633789063</c:v>
                </c:pt>
                <c:pt idx="17198">
                  <c:v>152.13999938964844</c:v>
                </c:pt>
                <c:pt idx="17199">
                  <c:v>151.72000122070313</c:v>
                </c:pt>
                <c:pt idx="17200">
                  <c:v>152.02999877929688</c:v>
                </c:pt>
                <c:pt idx="17201">
                  <c:v>151.41999816894531</c:v>
                </c:pt>
                <c:pt idx="17202">
                  <c:v>151.83000183105469</c:v>
                </c:pt>
                <c:pt idx="17203">
                  <c:v>151.80999755859375</c:v>
                </c:pt>
                <c:pt idx="17204">
                  <c:v>152.02999877929688</c:v>
                </c:pt>
                <c:pt idx="17205">
                  <c:v>152.05000305175781</c:v>
                </c:pt>
                <c:pt idx="17206">
                  <c:v>151.63999938964844</c:v>
                </c:pt>
                <c:pt idx="17207">
                  <c:v>152.27999877929688</c:v>
                </c:pt>
                <c:pt idx="17208">
                  <c:v>151.72000122070313</c:v>
                </c:pt>
                <c:pt idx="17209">
                  <c:v>151.66999816894531</c:v>
                </c:pt>
                <c:pt idx="17210">
                  <c:v>151.80000305175781</c:v>
                </c:pt>
                <c:pt idx="17211">
                  <c:v>152</c:v>
                </c:pt>
                <c:pt idx="17212">
                  <c:v>152.07000732421875</c:v>
                </c:pt>
                <c:pt idx="17213">
                  <c:v>151.47000122070313</c:v>
                </c:pt>
                <c:pt idx="17214">
                  <c:v>152.02000427246094</c:v>
                </c:pt>
                <c:pt idx="17215">
                  <c:v>152.14999389648438</c:v>
                </c:pt>
                <c:pt idx="17216">
                  <c:v>151.8800048828125</c:v>
                </c:pt>
                <c:pt idx="17217">
                  <c:v>151.99000549316406</c:v>
                </c:pt>
                <c:pt idx="17218">
                  <c:v>151.52000427246094</c:v>
                </c:pt>
                <c:pt idx="17219">
                  <c:v>152.33999633789063</c:v>
                </c:pt>
                <c:pt idx="17220">
                  <c:v>151.6300048828125</c:v>
                </c:pt>
                <c:pt idx="17221">
                  <c:v>152.3800048828125</c:v>
                </c:pt>
                <c:pt idx="17222">
                  <c:v>151.86000061035156</c:v>
                </c:pt>
                <c:pt idx="17223">
                  <c:v>151.6199951171875</c:v>
                </c:pt>
                <c:pt idx="17224">
                  <c:v>151.72000122070313</c:v>
                </c:pt>
                <c:pt idx="17225">
                  <c:v>151.58999633789063</c:v>
                </c:pt>
                <c:pt idx="17226">
                  <c:v>152.00999450683594</c:v>
                </c:pt>
                <c:pt idx="17227">
                  <c:v>151.44000244140625</c:v>
                </c:pt>
                <c:pt idx="17228">
                  <c:v>151.75</c:v>
                </c:pt>
                <c:pt idx="17229">
                  <c:v>152.30000305175781</c:v>
                </c:pt>
                <c:pt idx="17230">
                  <c:v>151.91999816894531</c:v>
                </c:pt>
                <c:pt idx="17231">
                  <c:v>152.17999267578125</c:v>
                </c:pt>
                <c:pt idx="17232">
                  <c:v>151.92999267578125</c:v>
                </c:pt>
                <c:pt idx="17233">
                  <c:v>152.21000671386719</c:v>
                </c:pt>
                <c:pt idx="17234">
                  <c:v>151.6300048828125</c:v>
                </c:pt>
                <c:pt idx="17235">
                  <c:v>152.05999755859375</c:v>
                </c:pt>
                <c:pt idx="17236">
                  <c:v>151.64999389648438</c:v>
                </c:pt>
                <c:pt idx="17237">
                  <c:v>151.66999816894531</c:v>
                </c:pt>
                <c:pt idx="17238">
                  <c:v>152.11000061035156</c:v>
                </c:pt>
                <c:pt idx="17239">
                  <c:v>151.80999755859375</c:v>
                </c:pt>
                <c:pt idx="17240">
                  <c:v>152.1199951171875</c:v>
                </c:pt>
                <c:pt idx="17241">
                  <c:v>152</c:v>
                </c:pt>
                <c:pt idx="17242">
                  <c:v>152.13999938964844</c:v>
                </c:pt>
                <c:pt idx="17243">
                  <c:v>152.17999267578125</c:v>
                </c:pt>
                <c:pt idx="17244">
                  <c:v>151.66000366210938</c:v>
                </c:pt>
                <c:pt idx="17245">
                  <c:v>152.44999694824219</c:v>
                </c:pt>
                <c:pt idx="17246">
                  <c:v>152.08999633789063</c:v>
                </c:pt>
                <c:pt idx="17247">
                  <c:v>151.8699951171875</c:v>
                </c:pt>
                <c:pt idx="17248">
                  <c:v>152.08000183105469</c:v>
                </c:pt>
                <c:pt idx="17249">
                  <c:v>151.85000610351563</c:v>
                </c:pt>
                <c:pt idx="17250">
                  <c:v>152.27000427246094</c:v>
                </c:pt>
                <c:pt idx="17251">
                  <c:v>151.82000732421875</c:v>
                </c:pt>
                <c:pt idx="17252">
                  <c:v>151.80000305175781</c:v>
                </c:pt>
                <c:pt idx="17253">
                  <c:v>152.41999816894531</c:v>
                </c:pt>
                <c:pt idx="17254">
                  <c:v>151.83000183105469</c:v>
                </c:pt>
                <c:pt idx="17255">
                  <c:v>152.33999633789063</c:v>
                </c:pt>
                <c:pt idx="17256">
                  <c:v>152.16999816894531</c:v>
                </c:pt>
                <c:pt idx="17257">
                  <c:v>152.03999328613281</c:v>
                </c:pt>
                <c:pt idx="17258">
                  <c:v>152.30999755859375</c:v>
                </c:pt>
                <c:pt idx="17259">
                  <c:v>151.80000305175781</c:v>
                </c:pt>
                <c:pt idx="17260">
                  <c:v>152.22000122070313</c:v>
                </c:pt>
                <c:pt idx="17261">
                  <c:v>151.8800048828125</c:v>
                </c:pt>
                <c:pt idx="17262">
                  <c:v>151.80999755859375</c:v>
                </c:pt>
                <c:pt idx="17263">
                  <c:v>152.27000427246094</c:v>
                </c:pt>
                <c:pt idx="17264">
                  <c:v>151.75999450683594</c:v>
                </c:pt>
                <c:pt idx="17265">
                  <c:v>152.35000610351563</c:v>
                </c:pt>
                <c:pt idx="17266">
                  <c:v>151.72999572753906</c:v>
                </c:pt>
                <c:pt idx="17267">
                  <c:v>152.28999328613281</c:v>
                </c:pt>
                <c:pt idx="17268">
                  <c:v>152.33000183105469</c:v>
                </c:pt>
                <c:pt idx="17269">
                  <c:v>152.44999694824219</c:v>
                </c:pt>
                <c:pt idx="17270">
                  <c:v>152.52999877929688</c:v>
                </c:pt>
                <c:pt idx="17271">
                  <c:v>152.11000061035156</c:v>
                </c:pt>
                <c:pt idx="17272">
                  <c:v>152.67999267578125</c:v>
                </c:pt>
                <c:pt idx="17273">
                  <c:v>152.16000366210938</c:v>
                </c:pt>
                <c:pt idx="17274">
                  <c:v>152.75999450683594</c:v>
                </c:pt>
                <c:pt idx="17275">
                  <c:v>152.25999450683594</c:v>
                </c:pt>
                <c:pt idx="17276">
                  <c:v>152.19999694824219</c:v>
                </c:pt>
                <c:pt idx="17277">
                  <c:v>152.22999572753906</c:v>
                </c:pt>
                <c:pt idx="17278">
                  <c:v>151.91999816894531</c:v>
                </c:pt>
                <c:pt idx="17279">
                  <c:v>152.57000732421875</c:v>
                </c:pt>
                <c:pt idx="17280">
                  <c:v>152.16999816894531</c:v>
                </c:pt>
                <c:pt idx="17281">
                  <c:v>152.6300048828125</c:v>
                </c:pt>
                <c:pt idx="17282">
                  <c:v>152.39999389648438</c:v>
                </c:pt>
                <c:pt idx="17283">
                  <c:v>152.28999328613281</c:v>
                </c:pt>
                <c:pt idx="17284">
                  <c:v>152.41000366210938</c:v>
                </c:pt>
                <c:pt idx="17285">
                  <c:v>152.08999633789063</c:v>
                </c:pt>
                <c:pt idx="17286">
                  <c:v>152.89999389648438</c:v>
                </c:pt>
                <c:pt idx="17287">
                  <c:v>152.30000305175781</c:v>
                </c:pt>
                <c:pt idx="17288">
                  <c:v>153</c:v>
                </c:pt>
                <c:pt idx="17289">
                  <c:v>152.50999450683594</c:v>
                </c:pt>
                <c:pt idx="17290">
                  <c:v>152.25999450683594</c:v>
                </c:pt>
                <c:pt idx="17291">
                  <c:v>152.3800048828125</c:v>
                </c:pt>
                <c:pt idx="17292">
                  <c:v>152.11000061035156</c:v>
                </c:pt>
                <c:pt idx="17293">
                  <c:v>152.49000549316406</c:v>
                </c:pt>
                <c:pt idx="17294">
                  <c:v>152.02000427246094</c:v>
                </c:pt>
                <c:pt idx="17295">
                  <c:v>152.21000671386719</c:v>
                </c:pt>
                <c:pt idx="17296">
                  <c:v>152.32000732421875</c:v>
                </c:pt>
                <c:pt idx="17297">
                  <c:v>152.1300048828125</c:v>
                </c:pt>
                <c:pt idx="17298">
                  <c:v>152.27999877929688</c:v>
                </c:pt>
                <c:pt idx="17299">
                  <c:v>152.05000305175781</c:v>
                </c:pt>
                <c:pt idx="17300">
                  <c:v>152.57000732421875</c:v>
                </c:pt>
                <c:pt idx="17301">
                  <c:v>152.02999877929688</c:v>
                </c:pt>
                <c:pt idx="17302">
                  <c:v>152.19999694824219</c:v>
                </c:pt>
                <c:pt idx="17303">
                  <c:v>152.6199951171875</c:v>
                </c:pt>
                <c:pt idx="17304">
                  <c:v>152.3800048828125</c:v>
                </c:pt>
                <c:pt idx="17305">
                  <c:v>152.58999633789063</c:v>
                </c:pt>
                <c:pt idx="17306">
                  <c:v>152.02999877929688</c:v>
                </c:pt>
                <c:pt idx="17307">
                  <c:v>152.57000732421875</c:v>
                </c:pt>
                <c:pt idx="17308">
                  <c:v>152.5</c:v>
                </c:pt>
                <c:pt idx="17309">
                  <c:v>152.10000610351563</c:v>
                </c:pt>
                <c:pt idx="17310">
                  <c:v>152.36000061035156</c:v>
                </c:pt>
                <c:pt idx="17311">
                  <c:v>152.10000610351563</c:v>
                </c:pt>
                <c:pt idx="17312">
                  <c:v>152.47999572753906</c:v>
                </c:pt>
                <c:pt idx="17313">
                  <c:v>151.82000732421875</c:v>
                </c:pt>
                <c:pt idx="17314">
                  <c:v>152.36000061035156</c:v>
                </c:pt>
                <c:pt idx="17315">
                  <c:v>152.66000366210938</c:v>
                </c:pt>
                <c:pt idx="17316">
                  <c:v>152.05000305175781</c:v>
                </c:pt>
                <c:pt idx="17317">
                  <c:v>152.33000183105469</c:v>
                </c:pt>
                <c:pt idx="17318">
                  <c:v>151.72000122070313</c:v>
                </c:pt>
                <c:pt idx="17319">
                  <c:v>152.33999633789063</c:v>
                </c:pt>
                <c:pt idx="17320">
                  <c:v>151.60000610351563</c:v>
                </c:pt>
                <c:pt idx="17321">
                  <c:v>152.25999450683594</c:v>
                </c:pt>
                <c:pt idx="17322">
                  <c:v>151.91999816894531</c:v>
                </c:pt>
                <c:pt idx="17323">
                  <c:v>151.57000732421875</c:v>
                </c:pt>
                <c:pt idx="17324">
                  <c:v>151.64999389648438</c:v>
                </c:pt>
                <c:pt idx="17325">
                  <c:v>151.30000305175781</c:v>
                </c:pt>
                <c:pt idx="17326">
                  <c:v>151.91000366210938</c:v>
                </c:pt>
                <c:pt idx="17327">
                  <c:v>151.36000061035156</c:v>
                </c:pt>
                <c:pt idx="17328">
                  <c:v>151.77000427246094</c:v>
                </c:pt>
                <c:pt idx="17329">
                  <c:v>151.69999694824219</c:v>
                </c:pt>
                <c:pt idx="17330">
                  <c:v>151.58000183105469</c:v>
                </c:pt>
                <c:pt idx="17331">
                  <c:v>151.6300048828125</c:v>
                </c:pt>
                <c:pt idx="17332">
                  <c:v>151.27999877929688</c:v>
                </c:pt>
                <c:pt idx="17333">
                  <c:v>151.8800048828125</c:v>
                </c:pt>
                <c:pt idx="17334">
                  <c:v>151.19999694824219</c:v>
                </c:pt>
                <c:pt idx="17335">
                  <c:v>151.16000366210938</c:v>
                </c:pt>
                <c:pt idx="17336">
                  <c:v>151.77000427246094</c:v>
                </c:pt>
                <c:pt idx="17337">
                  <c:v>151.30000305175781</c:v>
                </c:pt>
                <c:pt idx="17338">
                  <c:v>151.66999816894531</c:v>
                </c:pt>
                <c:pt idx="17339">
                  <c:v>151.32000732421875</c:v>
                </c:pt>
                <c:pt idx="17340">
                  <c:v>151.6300048828125</c:v>
                </c:pt>
                <c:pt idx="17341">
                  <c:v>151.80000305175781</c:v>
                </c:pt>
                <c:pt idx="17342">
                  <c:v>150.94999694824219</c:v>
                </c:pt>
                <c:pt idx="17343">
                  <c:v>151.46000671386719</c:v>
                </c:pt>
                <c:pt idx="17344">
                  <c:v>150.49000549316406</c:v>
                </c:pt>
                <c:pt idx="17345">
                  <c:v>150.74000549316406</c:v>
                </c:pt>
                <c:pt idx="17346">
                  <c:v>150.47000122070313</c:v>
                </c:pt>
                <c:pt idx="17347">
                  <c:v>150.63999938964844</c:v>
                </c:pt>
                <c:pt idx="17348">
                  <c:v>150.55999755859375</c:v>
                </c:pt>
                <c:pt idx="17349">
                  <c:v>149.99000549316406</c:v>
                </c:pt>
                <c:pt idx="17350">
                  <c:v>150.3699951171875</c:v>
                </c:pt>
                <c:pt idx="17351">
                  <c:v>149.53999328613281</c:v>
                </c:pt>
                <c:pt idx="17352">
                  <c:v>149.41999816894531</c:v>
                </c:pt>
                <c:pt idx="17353">
                  <c:v>149.21000671386719</c:v>
                </c:pt>
                <c:pt idx="17354">
                  <c:v>149.16999816894531</c:v>
                </c:pt>
                <c:pt idx="17355">
                  <c:v>148.72999572753906</c:v>
                </c:pt>
                <c:pt idx="17356">
                  <c:v>148.44000244140625</c:v>
                </c:pt>
                <c:pt idx="17357">
                  <c:v>148.91999816894531</c:v>
                </c:pt>
                <c:pt idx="17358">
                  <c:v>148.1300048828125</c:v>
                </c:pt>
                <c:pt idx="17359">
                  <c:v>148.63999938964844</c:v>
                </c:pt>
                <c:pt idx="17360">
                  <c:v>148.80999755859375</c:v>
                </c:pt>
                <c:pt idx="17361">
                  <c:v>148.44999694824219</c:v>
                </c:pt>
                <c:pt idx="17362">
                  <c:v>148.69000244140625</c:v>
                </c:pt>
                <c:pt idx="17363">
                  <c:v>148.47999572753906</c:v>
                </c:pt>
                <c:pt idx="17364">
                  <c:v>148.83999633789063</c:v>
                </c:pt>
                <c:pt idx="17365">
                  <c:v>148.50999450683594</c:v>
                </c:pt>
                <c:pt idx="17366">
                  <c:v>149</c:v>
                </c:pt>
                <c:pt idx="17367">
                  <c:v>149.00999450683594</c:v>
                </c:pt>
                <c:pt idx="17368">
                  <c:v>148.47999572753906</c:v>
                </c:pt>
                <c:pt idx="17369">
                  <c:v>148.72999572753906</c:v>
                </c:pt>
                <c:pt idx="17370">
                  <c:v>148.22000122070313</c:v>
                </c:pt>
                <c:pt idx="17371">
                  <c:v>148.64999389648438</c:v>
                </c:pt>
                <c:pt idx="17372">
                  <c:v>147.91000366210938</c:v>
                </c:pt>
                <c:pt idx="17373">
                  <c:v>148.63999938964844</c:v>
                </c:pt>
                <c:pt idx="17374">
                  <c:v>148.28999328613281</c:v>
                </c:pt>
                <c:pt idx="17375">
                  <c:v>147.83000183105469</c:v>
                </c:pt>
                <c:pt idx="17376">
                  <c:v>148.05000305175781</c:v>
                </c:pt>
                <c:pt idx="17377">
                  <c:v>147.91000366210938</c:v>
                </c:pt>
                <c:pt idx="17378">
                  <c:v>148.33999633789063</c:v>
                </c:pt>
                <c:pt idx="17379">
                  <c:v>147.55999755859375</c:v>
                </c:pt>
                <c:pt idx="17380">
                  <c:v>148.16000366210938</c:v>
                </c:pt>
                <c:pt idx="17381">
                  <c:v>148.21000671386719</c:v>
                </c:pt>
                <c:pt idx="17382">
                  <c:v>147.94999694824219</c:v>
                </c:pt>
                <c:pt idx="17383">
                  <c:v>147.94999694824219</c:v>
                </c:pt>
                <c:pt idx="17384">
                  <c:v>147.55999755859375</c:v>
                </c:pt>
                <c:pt idx="17385">
                  <c:v>148.22999572753906</c:v>
                </c:pt>
                <c:pt idx="17386">
                  <c:v>147.47999572753906</c:v>
                </c:pt>
                <c:pt idx="17387">
                  <c:v>147.33000183105469</c:v>
                </c:pt>
                <c:pt idx="17388">
                  <c:v>147.5</c:v>
                </c:pt>
                <c:pt idx="17389">
                  <c:v>147.44000244140625</c:v>
                </c:pt>
                <c:pt idx="17390">
                  <c:v>147.64999389648438</c:v>
                </c:pt>
                <c:pt idx="17391">
                  <c:v>146.85000610351563</c:v>
                </c:pt>
                <c:pt idx="17392">
                  <c:v>147.47000122070313</c:v>
                </c:pt>
                <c:pt idx="17393">
                  <c:v>146.97000122070313</c:v>
                </c:pt>
                <c:pt idx="17394">
                  <c:v>147.27000427246094</c:v>
                </c:pt>
                <c:pt idx="17395">
                  <c:v>147.02000427246094</c:v>
                </c:pt>
                <c:pt idx="17396">
                  <c:v>147.30000305175781</c:v>
                </c:pt>
                <c:pt idx="17397">
                  <c:v>147.53999328613281</c:v>
                </c:pt>
                <c:pt idx="17398">
                  <c:v>146.75999450683594</c:v>
                </c:pt>
                <c:pt idx="17399">
                  <c:v>147.10000610351563</c:v>
                </c:pt>
                <c:pt idx="17400">
                  <c:v>146.71000671386719</c:v>
                </c:pt>
                <c:pt idx="17401">
                  <c:v>146.8800048828125</c:v>
                </c:pt>
                <c:pt idx="17402">
                  <c:v>146.55999755859375</c:v>
                </c:pt>
                <c:pt idx="17403">
                  <c:v>146.97000122070313</c:v>
                </c:pt>
                <c:pt idx="17404">
                  <c:v>146.92999267578125</c:v>
                </c:pt>
                <c:pt idx="17405">
                  <c:v>146.5</c:v>
                </c:pt>
                <c:pt idx="17406">
                  <c:v>146.89999389648438</c:v>
                </c:pt>
                <c:pt idx="17407">
                  <c:v>146.67999267578125</c:v>
                </c:pt>
                <c:pt idx="17408">
                  <c:v>146.77999877929688</c:v>
                </c:pt>
                <c:pt idx="17409">
                  <c:v>146.47999572753906</c:v>
                </c:pt>
                <c:pt idx="17410">
                  <c:v>146.30999755859375</c:v>
                </c:pt>
                <c:pt idx="17411">
                  <c:v>146.64999389648438</c:v>
                </c:pt>
                <c:pt idx="17412">
                  <c:v>145.99000549316406</c:v>
                </c:pt>
                <c:pt idx="17413">
                  <c:v>146.46000671386719</c:v>
                </c:pt>
                <c:pt idx="17414">
                  <c:v>146.3699951171875</c:v>
                </c:pt>
                <c:pt idx="17415">
                  <c:v>146.33000183105469</c:v>
                </c:pt>
                <c:pt idx="17416">
                  <c:v>146.30000305175781</c:v>
                </c:pt>
                <c:pt idx="17417">
                  <c:v>145.94000244140625</c:v>
                </c:pt>
                <c:pt idx="17418">
                  <c:v>146.57000732421875</c:v>
                </c:pt>
                <c:pt idx="17419">
                  <c:v>145.94999694824219</c:v>
                </c:pt>
                <c:pt idx="17420">
                  <c:v>145.8699951171875</c:v>
                </c:pt>
                <c:pt idx="17421">
                  <c:v>146.21000671386719</c:v>
                </c:pt>
                <c:pt idx="17422">
                  <c:v>145.83000183105469</c:v>
                </c:pt>
                <c:pt idx="17423">
                  <c:v>146.24000549316406</c:v>
                </c:pt>
                <c:pt idx="17424">
                  <c:v>146.00999450683594</c:v>
                </c:pt>
                <c:pt idx="17425">
                  <c:v>146.25</c:v>
                </c:pt>
                <c:pt idx="17426">
                  <c:v>145.75999450683594</c:v>
                </c:pt>
                <c:pt idx="17427">
                  <c:v>145.75999450683594</c:v>
                </c:pt>
                <c:pt idx="17428">
                  <c:v>146.49000549316406</c:v>
                </c:pt>
                <c:pt idx="17429">
                  <c:v>145.75</c:v>
                </c:pt>
                <c:pt idx="17430">
                  <c:v>146.47999572753906</c:v>
                </c:pt>
                <c:pt idx="17431">
                  <c:v>145.92999267578125</c:v>
                </c:pt>
                <c:pt idx="17432">
                  <c:v>145.69999694824219</c:v>
                </c:pt>
                <c:pt idx="17433">
                  <c:v>145.80000305175781</c:v>
                </c:pt>
                <c:pt idx="17434">
                  <c:v>145.6300048828125</c:v>
                </c:pt>
                <c:pt idx="17435">
                  <c:v>146.05999755859375</c:v>
                </c:pt>
                <c:pt idx="17436">
                  <c:v>146.22000122070313</c:v>
                </c:pt>
                <c:pt idx="17437">
                  <c:v>145.41000366210938</c:v>
                </c:pt>
                <c:pt idx="17438">
                  <c:v>146.16999816894531</c:v>
                </c:pt>
                <c:pt idx="17439">
                  <c:v>145.44999694824219</c:v>
                </c:pt>
                <c:pt idx="17440">
                  <c:v>145.41999816894531</c:v>
                </c:pt>
                <c:pt idx="17441">
                  <c:v>145.49000549316406</c:v>
                </c:pt>
                <c:pt idx="17442">
                  <c:v>145.49000549316406</c:v>
                </c:pt>
                <c:pt idx="17443">
                  <c:v>145.83999633789063</c:v>
                </c:pt>
                <c:pt idx="17444">
                  <c:v>145.25999450683594</c:v>
                </c:pt>
                <c:pt idx="17445">
                  <c:v>145.8699951171875</c:v>
                </c:pt>
                <c:pt idx="17446">
                  <c:v>146.17999267578125</c:v>
                </c:pt>
                <c:pt idx="17447">
                  <c:v>145.39999389648438</c:v>
                </c:pt>
                <c:pt idx="17448">
                  <c:v>145.77999877929688</c:v>
                </c:pt>
                <c:pt idx="17449">
                  <c:v>145.53999328613281</c:v>
                </c:pt>
                <c:pt idx="17450">
                  <c:v>145.57000732421875</c:v>
                </c:pt>
                <c:pt idx="17451">
                  <c:v>145.3699951171875</c:v>
                </c:pt>
                <c:pt idx="17452">
                  <c:v>145.13999938964844</c:v>
                </c:pt>
                <c:pt idx="17453">
                  <c:v>145.77000427246094</c:v>
                </c:pt>
                <c:pt idx="17454">
                  <c:v>145.16999816894531</c:v>
                </c:pt>
                <c:pt idx="17455">
                  <c:v>145.33999633789063</c:v>
                </c:pt>
                <c:pt idx="17456">
                  <c:v>145.89999389648438</c:v>
                </c:pt>
                <c:pt idx="17457">
                  <c:v>145.3800048828125</c:v>
                </c:pt>
                <c:pt idx="17458">
                  <c:v>145.3699951171875</c:v>
                </c:pt>
                <c:pt idx="17459">
                  <c:v>145.14999389648438</c:v>
                </c:pt>
                <c:pt idx="17460">
                  <c:v>145.41999816894531</c:v>
                </c:pt>
                <c:pt idx="17461">
                  <c:v>145.00999450683594</c:v>
                </c:pt>
                <c:pt idx="17462">
                  <c:v>145</c:v>
                </c:pt>
                <c:pt idx="17463">
                  <c:v>145.42999267578125</c:v>
                </c:pt>
                <c:pt idx="17464">
                  <c:v>145.05000305175781</c:v>
                </c:pt>
                <c:pt idx="17465">
                  <c:v>145.28999328613281</c:v>
                </c:pt>
                <c:pt idx="17466">
                  <c:v>145</c:v>
                </c:pt>
                <c:pt idx="17467">
                  <c:v>145.17999267578125</c:v>
                </c:pt>
                <c:pt idx="17468">
                  <c:v>144.91999816894531</c:v>
                </c:pt>
                <c:pt idx="17469">
                  <c:v>144.72999572753906</c:v>
                </c:pt>
                <c:pt idx="17470">
                  <c:v>145.24000549316406</c:v>
                </c:pt>
                <c:pt idx="17471">
                  <c:v>144.58000183105469</c:v>
                </c:pt>
                <c:pt idx="17472">
                  <c:v>144.8800048828125</c:v>
                </c:pt>
                <c:pt idx="17473">
                  <c:v>145.27999877929688</c:v>
                </c:pt>
                <c:pt idx="17474">
                  <c:v>144.91999816894531</c:v>
                </c:pt>
                <c:pt idx="17475">
                  <c:v>144.97000122070313</c:v>
                </c:pt>
                <c:pt idx="17476">
                  <c:v>144.57000732421875</c:v>
                </c:pt>
                <c:pt idx="17477">
                  <c:v>145.25</c:v>
                </c:pt>
                <c:pt idx="17478">
                  <c:v>144.58999633789063</c:v>
                </c:pt>
                <c:pt idx="17479">
                  <c:v>144.5</c:v>
                </c:pt>
                <c:pt idx="17480">
                  <c:v>144.80999755859375</c:v>
                </c:pt>
                <c:pt idx="17481">
                  <c:v>144.55000305175781</c:v>
                </c:pt>
                <c:pt idx="17482">
                  <c:v>144.80999755859375</c:v>
                </c:pt>
                <c:pt idx="17483">
                  <c:v>144.36000061035156</c:v>
                </c:pt>
                <c:pt idx="17484">
                  <c:v>144.83999633789063</c:v>
                </c:pt>
                <c:pt idx="17485">
                  <c:v>145.08000183105469</c:v>
                </c:pt>
                <c:pt idx="17486">
                  <c:v>144.5</c:v>
                </c:pt>
                <c:pt idx="17487">
                  <c:v>144.85000610351563</c:v>
                </c:pt>
                <c:pt idx="17488">
                  <c:v>144.58000183105469</c:v>
                </c:pt>
                <c:pt idx="17489">
                  <c:v>144.94999694824219</c:v>
                </c:pt>
                <c:pt idx="17490">
                  <c:v>144.74000549316406</c:v>
                </c:pt>
                <c:pt idx="17491">
                  <c:v>144.25</c:v>
                </c:pt>
                <c:pt idx="17492">
                  <c:v>144.30999755859375</c:v>
                </c:pt>
                <c:pt idx="17493">
                  <c:v>144.60000610351563</c:v>
                </c:pt>
                <c:pt idx="17494">
                  <c:v>144.27000427246094</c:v>
                </c:pt>
                <c:pt idx="17495">
                  <c:v>144.30999755859375</c:v>
                </c:pt>
                <c:pt idx="17496">
                  <c:v>144.19999694824219</c:v>
                </c:pt>
                <c:pt idx="17497">
                  <c:v>144.58999633789063</c:v>
                </c:pt>
                <c:pt idx="17498">
                  <c:v>144.19999694824219</c:v>
                </c:pt>
                <c:pt idx="17499">
                  <c:v>143.94999694824219</c:v>
                </c:pt>
                <c:pt idx="17500">
                  <c:v>144.58999633789063</c:v>
                </c:pt>
                <c:pt idx="17501">
                  <c:v>144.33000183105469</c:v>
                </c:pt>
                <c:pt idx="17502">
                  <c:v>144.39999389648438</c:v>
                </c:pt>
                <c:pt idx="17503">
                  <c:v>144.16999816894531</c:v>
                </c:pt>
                <c:pt idx="17504">
                  <c:v>144.53999328613281</c:v>
                </c:pt>
                <c:pt idx="17505">
                  <c:v>144.41999816894531</c:v>
                </c:pt>
                <c:pt idx="17506">
                  <c:v>144.10000610351563</c:v>
                </c:pt>
                <c:pt idx="17507">
                  <c:v>144.49000549316406</c:v>
                </c:pt>
                <c:pt idx="17508">
                  <c:v>144.74000549316406</c:v>
                </c:pt>
                <c:pt idx="17509">
                  <c:v>144.00999450683594</c:v>
                </c:pt>
                <c:pt idx="17510">
                  <c:v>144.69000244140625</c:v>
                </c:pt>
                <c:pt idx="17511">
                  <c:v>144.17999267578125</c:v>
                </c:pt>
                <c:pt idx="17512">
                  <c:v>143.99000549316406</c:v>
                </c:pt>
                <c:pt idx="17513">
                  <c:v>144.10000610351563</c:v>
                </c:pt>
                <c:pt idx="17514">
                  <c:v>143.82000732421875</c:v>
                </c:pt>
                <c:pt idx="17515">
                  <c:v>144.24000549316406</c:v>
                </c:pt>
                <c:pt idx="17516">
                  <c:v>143.86000061035156</c:v>
                </c:pt>
                <c:pt idx="17517">
                  <c:v>144.25</c:v>
                </c:pt>
                <c:pt idx="17518">
                  <c:v>144.13999938964844</c:v>
                </c:pt>
                <c:pt idx="17519">
                  <c:v>144.13999938964844</c:v>
                </c:pt>
                <c:pt idx="17520">
                  <c:v>144.14999389648438</c:v>
                </c:pt>
                <c:pt idx="17521">
                  <c:v>143.91000366210938</c:v>
                </c:pt>
                <c:pt idx="17522">
                  <c:v>144.42999267578125</c:v>
                </c:pt>
                <c:pt idx="17523">
                  <c:v>143.92999267578125</c:v>
                </c:pt>
                <c:pt idx="17524">
                  <c:v>143.80999755859375</c:v>
                </c:pt>
                <c:pt idx="17525">
                  <c:v>144.17999267578125</c:v>
                </c:pt>
                <c:pt idx="17526">
                  <c:v>144.05000305175781</c:v>
                </c:pt>
                <c:pt idx="17527">
                  <c:v>144.25</c:v>
                </c:pt>
                <c:pt idx="17528">
                  <c:v>143.94000244140625</c:v>
                </c:pt>
                <c:pt idx="17529">
                  <c:v>144.27000427246094</c:v>
                </c:pt>
                <c:pt idx="17530">
                  <c:v>144.22999572753906</c:v>
                </c:pt>
                <c:pt idx="17531">
                  <c:v>143.75</c:v>
                </c:pt>
                <c:pt idx="17532">
                  <c:v>144.22000122070313</c:v>
                </c:pt>
                <c:pt idx="17533">
                  <c:v>143.83000183105469</c:v>
                </c:pt>
                <c:pt idx="17534">
                  <c:v>143.82000732421875</c:v>
                </c:pt>
                <c:pt idx="17535">
                  <c:v>143.71000671386719</c:v>
                </c:pt>
                <c:pt idx="17536">
                  <c:v>144.03999328613281</c:v>
                </c:pt>
                <c:pt idx="17537">
                  <c:v>144.02000427246094</c:v>
                </c:pt>
                <c:pt idx="17538">
                  <c:v>143.64999389648438</c:v>
                </c:pt>
                <c:pt idx="17539">
                  <c:v>144.27000427246094</c:v>
                </c:pt>
                <c:pt idx="17540">
                  <c:v>143.83999633789063</c:v>
                </c:pt>
                <c:pt idx="17541">
                  <c:v>143.5</c:v>
                </c:pt>
                <c:pt idx="17542">
                  <c:v>143.69000244140625</c:v>
                </c:pt>
                <c:pt idx="17543">
                  <c:v>143.55000305175781</c:v>
                </c:pt>
                <c:pt idx="17544">
                  <c:v>143.91999816894531</c:v>
                </c:pt>
                <c:pt idx="17545">
                  <c:v>143.39999389648438</c:v>
                </c:pt>
                <c:pt idx="17546">
                  <c:v>143.83000183105469</c:v>
                </c:pt>
                <c:pt idx="17547">
                  <c:v>144.02000427246094</c:v>
                </c:pt>
                <c:pt idx="17548">
                  <c:v>143.3800048828125</c:v>
                </c:pt>
                <c:pt idx="17549">
                  <c:v>143.52000427246094</c:v>
                </c:pt>
                <c:pt idx="17550">
                  <c:v>143.41999816894531</c:v>
                </c:pt>
                <c:pt idx="17551">
                  <c:v>143.53999328613281</c:v>
                </c:pt>
                <c:pt idx="17552">
                  <c:v>143.69000244140625</c:v>
                </c:pt>
                <c:pt idx="17553">
                  <c:v>143.22999572753906</c:v>
                </c:pt>
                <c:pt idx="17554">
                  <c:v>143.72000122070313</c:v>
                </c:pt>
                <c:pt idx="17555">
                  <c:v>143.33999633789063</c:v>
                </c:pt>
                <c:pt idx="17556">
                  <c:v>143.41999816894531</c:v>
                </c:pt>
                <c:pt idx="17557">
                  <c:v>143.60000610351563</c:v>
                </c:pt>
                <c:pt idx="17558">
                  <c:v>143.41999816894531</c:v>
                </c:pt>
                <c:pt idx="17559">
                  <c:v>143.55999755859375</c:v>
                </c:pt>
                <c:pt idx="17560">
                  <c:v>143.25999450683594</c:v>
                </c:pt>
                <c:pt idx="17561">
                  <c:v>143.69999694824219</c:v>
                </c:pt>
                <c:pt idx="17562">
                  <c:v>143.69000244140625</c:v>
                </c:pt>
                <c:pt idx="17563">
                  <c:v>142.96000671386719</c:v>
                </c:pt>
                <c:pt idx="17564">
                  <c:v>143.67999267578125</c:v>
                </c:pt>
                <c:pt idx="17565">
                  <c:v>143.16000366210938</c:v>
                </c:pt>
                <c:pt idx="17566">
                  <c:v>143.38999938964844</c:v>
                </c:pt>
                <c:pt idx="17567">
                  <c:v>143.52999877929688</c:v>
                </c:pt>
                <c:pt idx="17568">
                  <c:v>143.41999816894531</c:v>
                </c:pt>
                <c:pt idx="17569">
                  <c:v>143.60000610351563</c:v>
                </c:pt>
                <c:pt idx="17570">
                  <c:v>143.02000427246094</c:v>
                </c:pt>
                <c:pt idx="17571">
                  <c:v>143.69999694824219</c:v>
                </c:pt>
                <c:pt idx="17572">
                  <c:v>143.46000671386719</c:v>
                </c:pt>
                <c:pt idx="17573">
                  <c:v>142.8699951171875</c:v>
                </c:pt>
                <c:pt idx="17574">
                  <c:v>143.3800048828125</c:v>
                </c:pt>
                <c:pt idx="17575">
                  <c:v>143.17999267578125</c:v>
                </c:pt>
                <c:pt idx="17576">
                  <c:v>143.41000366210938</c:v>
                </c:pt>
                <c:pt idx="17577">
                  <c:v>143.05000305175781</c:v>
                </c:pt>
                <c:pt idx="17578">
                  <c:v>143.33000183105469</c:v>
                </c:pt>
                <c:pt idx="17579">
                  <c:v>143.41999816894531</c:v>
                </c:pt>
                <c:pt idx="17580">
                  <c:v>142.97999572753906</c:v>
                </c:pt>
                <c:pt idx="17581">
                  <c:v>143.30000305175781</c:v>
                </c:pt>
                <c:pt idx="17582">
                  <c:v>142.74000549316406</c:v>
                </c:pt>
                <c:pt idx="17583">
                  <c:v>143.1199951171875</c:v>
                </c:pt>
                <c:pt idx="17584">
                  <c:v>143.25999450683594</c:v>
                </c:pt>
                <c:pt idx="17585">
                  <c:v>143.22000122070313</c:v>
                </c:pt>
                <c:pt idx="17586">
                  <c:v>143.33999633789063</c:v>
                </c:pt>
                <c:pt idx="17587">
                  <c:v>143.33000183105469</c:v>
                </c:pt>
                <c:pt idx="17588">
                  <c:v>143.52000427246094</c:v>
                </c:pt>
                <c:pt idx="17589">
                  <c:v>142.78999328613281</c:v>
                </c:pt>
                <c:pt idx="17590">
                  <c:v>143.55000305175781</c:v>
                </c:pt>
                <c:pt idx="17591">
                  <c:v>142.72999572753906</c:v>
                </c:pt>
                <c:pt idx="17592">
                  <c:v>142.72000122070313</c:v>
                </c:pt>
                <c:pt idx="17593">
                  <c:v>143</c:v>
                </c:pt>
                <c:pt idx="17594">
                  <c:v>142.8800048828125</c:v>
                </c:pt>
                <c:pt idx="17595">
                  <c:v>142.77999877929688</c:v>
                </c:pt>
                <c:pt idx="17596">
                  <c:v>142.58000183105469</c:v>
                </c:pt>
                <c:pt idx="17597">
                  <c:v>143.21000671386719</c:v>
                </c:pt>
                <c:pt idx="17598">
                  <c:v>142.63999938964844</c:v>
                </c:pt>
                <c:pt idx="17599">
                  <c:v>142.78999328613281</c:v>
                </c:pt>
                <c:pt idx="17600">
                  <c:v>143.08999633789063</c:v>
                </c:pt>
                <c:pt idx="17601">
                  <c:v>142.97000122070313</c:v>
                </c:pt>
                <c:pt idx="17602">
                  <c:v>143.05999755859375</c:v>
                </c:pt>
                <c:pt idx="17603">
                  <c:v>142.69000244140625</c:v>
                </c:pt>
                <c:pt idx="17604">
                  <c:v>143.17999267578125</c:v>
                </c:pt>
                <c:pt idx="17605">
                  <c:v>143.17999267578125</c:v>
                </c:pt>
                <c:pt idx="17606">
                  <c:v>142.44000244140625</c:v>
                </c:pt>
                <c:pt idx="17607">
                  <c:v>143.1199951171875</c:v>
                </c:pt>
                <c:pt idx="17608">
                  <c:v>142.82000732421875</c:v>
                </c:pt>
                <c:pt idx="17609">
                  <c:v>143.00999450683594</c:v>
                </c:pt>
                <c:pt idx="17610">
                  <c:v>142.8800048828125</c:v>
                </c:pt>
                <c:pt idx="17611">
                  <c:v>143.03999328613281</c:v>
                </c:pt>
                <c:pt idx="17612">
                  <c:v>143.1300048828125</c:v>
                </c:pt>
                <c:pt idx="17613">
                  <c:v>142.5</c:v>
                </c:pt>
                <c:pt idx="17614">
                  <c:v>142.91999816894531</c:v>
                </c:pt>
                <c:pt idx="17615">
                  <c:v>142.75</c:v>
                </c:pt>
                <c:pt idx="17616">
                  <c:v>142.67999267578125</c:v>
                </c:pt>
                <c:pt idx="17617">
                  <c:v>142.77000427246094</c:v>
                </c:pt>
                <c:pt idx="17618">
                  <c:v>142.53999328613281</c:v>
                </c:pt>
                <c:pt idx="17619">
                  <c:v>142.92999267578125</c:v>
                </c:pt>
                <c:pt idx="17620">
                  <c:v>142.52000427246094</c:v>
                </c:pt>
                <c:pt idx="17621">
                  <c:v>143.03999328613281</c:v>
                </c:pt>
                <c:pt idx="17622">
                  <c:v>142.91999816894531</c:v>
                </c:pt>
                <c:pt idx="17623">
                  <c:v>142.61000061035156</c:v>
                </c:pt>
                <c:pt idx="17624">
                  <c:v>142.80999755859375</c:v>
                </c:pt>
                <c:pt idx="17625">
                  <c:v>142.71000671386719</c:v>
                </c:pt>
                <c:pt idx="17626">
                  <c:v>142.80000305175781</c:v>
                </c:pt>
                <c:pt idx="17627">
                  <c:v>142.57000732421875</c:v>
                </c:pt>
                <c:pt idx="17628">
                  <c:v>142.75</c:v>
                </c:pt>
                <c:pt idx="17629">
                  <c:v>143.02000427246094</c:v>
                </c:pt>
                <c:pt idx="17630">
                  <c:v>142.33999633789063</c:v>
                </c:pt>
                <c:pt idx="17631">
                  <c:v>142.96000671386719</c:v>
                </c:pt>
                <c:pt idx="17632">
                  <c:v>142.35000610351563</c:v>
                </c:pt>
                <c:pt idx="17633">
                  <c:v>142.25999450683594</c:v>
                </c:pt>
                <c:pt idx="17634">
                  <c:v>142.6199951171875</c:v>
                </c:pt>
                <c:pt idx="17635">
                  <c:v>142.16000366210938</c:v>
                </c:pt>
                <c:pt idx="17636">
                  <c:v>142.6300048828125</c:v>
                </c:pt>
                <c:pt idx="17637">
                  <c:v>142.47999572753906</c:v>
                </c:pt>
                <c:pt idx="17638">
                  <c:v>142.58999633789063</c:v>
                </c:pt>
                <c:pt idx="17639">
                  <c:v>142.78999328613281</c:v>
                </c:pt>
                <c:pt idx="17640">
                  <c:v>142.13999938964844</c:v>
                </c:pt>
                <c:pt idx="17641">
                  <c:v>142.83999633789063</c:v>
                </c:pt>
                <c:pt idx="17642">
                  <c:v>142.36000061035156</c:v>
                </c:pt>
                <c:pt idx="17643">
                  <c:v>141.94000244140625</c:v>
                </c:pt>
                <c:pt idx="17644">
                  <c:v>142.3699951171875</c:v>
                </c:pt>
                <c:pt idx="17645">
                  <c:v>142.1199951171875</c:v>
                </c:pt>
                <c:pt idx="17646">
                  <c:v>142.44000244140625</c:v>
                </c:pt>
                <c:pt idx="17647">
                  <c:v>142.02999877929688</c:v>
                </c:pt>
                <c:pt idx="17648">
                  <c:v>142.10000610351563</c:v>
                </c:pt>
                <c:pt idx="17649">
                  <c:v>142.80000305175781</c:v>
                </c:pt>
                <c:pt idx="17650">
                  <c:v>142</c:v>
                </c:pt>
                <c:pt idx="17651">
                  <c:v>142.58000183105469</c:v>
                </c:pt>
                <c:pt idx="17652">
                  <c:v>142.07000732421875</c:v>
                </c:pt>
                <c:pt idx="17653">
                  <c:v>142.08000183105469</c:v>
                </c:pt>
                <c:pt idx="17654">
                  <c:v>142.05000305175781</c:v>
                </c:pt>
                <c:pt idx="17655">
                  <c:v>141.94999694824219</c:v>
                </c:pt>
                <c:pt idx="17656">
                  <c:v>142.33999633789063</c:v>
                </c:pt>
                <c:pt idx="17657">
                  <c:v>142.44000244140625</c:v>
                </c:pt>
                <c:pt idx="17658">
                  <c:v>142.14999389648438</c:v>
                </c:pt>
                <c:pt idx="17659">
                  <c:v>142.3800048828125</c:v>
                </c:pt>
                <c:pt idx="17660">
                  <c:v>142.17999267578125</c:v>
                </c:pt>
                <c:pt idx="17661">
                  <c:v>142.27999877929688</c:v>
                </c:pt>
                <c:pt idx="17662">
                  <c:v>142.02999877929688</c:v>
                </c:pt>
                <c:pt idx="17663">
                  <c:v>142.41999816894531</c:v>
                </c:pt>
                <c:pt idx="17664">
                  <c:v>141.91000366210938</c:v>
                </c:pt>
                <c:pt idx="17665">
                  <c:v>142.22000122070313</c:v>
                </c:pt>
                <c:pt idx="17666">
                  <c:v>142.25</c:v>
                </c:pt>
                <c:pt idx="17667">
                  <c:v>141.83000183105469</c:v>
                </c:pt>
                <c:pt idx="17668">
                  <c:v>142.61000061035156</c:v>
                </c:pt>
                <c:pt idx="17669">
                  <c:v>141.86000061035156</c:v>
                </c:pt>
                <c:pt idx="17670">
                  <c:v>142.05999755859375</c:v>
                </c:pt>
                <c:pt idx="17671">
                  <c:v>142.05999755859375</c:v>
                </c:pt>
                <c:pt idx="17672">
                  <c:v>141.91000366210938</c:v>
                </c:pt>
                <c:pt idx="17673">
                  <c:v>142.22999572753906</c:v>
                </c:pt>
                <c:pt idx="17674">
                  <c:v>141.94000244140625</c:v>
                </c:pt>
                <c:pt idx="17675">
                  <c:v>142.32000732421875</c:v>
                </c:pt>
                <c:pt idx="17676">
                  <c:v>142.32000732421875</c:v>
                </c:pt>
                <c:pt idx="17677">
                  <c:v>141.85000610351563</c:v>
                </c:pt>
                <c:pt idx="17678">
                  <c:v>142.58000183105469</c:v>
                </c:pt>
                <c:pt idx="17679">
                  <c:v>141.92999267578125</c:v>
                </c:pt>
                <c:pt idx="17680">
                  <c:v>141.83999633789063</c:v>
                </c:pt>
                <c:pt idx="17681">
                  <c:v>142.16999816894531</c:v>
                </c:pt>
                <c:pt idx="17682">
                  <c:v>141.72000122070313</c:v>
                </c:pt>
                <c:pt idx="17683">
                  <c:v>142.25</c:v>
                </c:pt>
                <c:pt idx="17684">
                  <c:v>142.08000183105469</c:v>
                </c:pt>
                <c:pt idx="17685">
                  <c:v>142.16000366210938</c:v>
                </c:pt>
                <c:pt idx="17686">
                  <c:v>142.5</c:v>
                </c:pt>
                <c:pt idx="17687">
                  <c:v>141.8800048828125</c:v>
                </c:pt>
                <c:pt idx="17688">
                  <c:v>142.61000061035156</c:v>
                </c:pt>
                <c:pt idx="17689">
                  <c:v>141.94999694824219</c:v>
                </c:pt>
                <c:pt idx="17690">
                  <c:v>141.85000610351563</c:v>
                </c:pt>
                <c:pt idx="17691">
                  <c:v>142.14999389648438</c:v>
                </c:pt>
                <c:pt idx="17692">
                  <c:v>141.91000366210938</c:v>
                </c:pt>
                <c:pt idx="17693">
                  <c:v>142.21000671386719</c:v>
                </c:pt>
                <c:pt idx="17694">
                  <c:v>141.94999694824219</c:v>
                </c:pt>
                <c:pt idx="17695">
                  <c:v>142.16000366210938</c:v>
                </c:pt>
                <c:pt idx="17696">
                  <c:v>142.08999633789063</c:v>
                </c:pt>
                <c:pt idx="17697">
                  <c:v>141.89999389648438</c:v>
                </c:pt>
                <c:pt idx="17698">
                  <c:v>142.25</c:v>
                </c:pt>
                <c:pt idx="17699">
                  <c:v>141.83000183105469</c:v>
                </c:pt>
                <c:pt idx="17700">
                  <c:v>141.61000061035156</c:v>
                </c:pt>
                <c:pt idx="17701">
                  <c:v>142.27999877929688</c:v>
                </c:pt>
                <c:pt idx="17702">
                  <c:v>141.66000366210938</c:v>
                </c:pt>
                <c:pt idx="17703">
                  <c:v>141.97000122070313</c:v>
                </c:pt>
                <c:pt idx="17704">
                  <c:v>142.53999328613281</c:v>
                </c:pt>
                <c:pt idx="17705">
                  <c:v>141.94000244140625</c:v>
                </c:pt>
                <c:pt idx="17706">
                  <c:v>142.25999450683594</c:v>
                </c:pt>
                <c:pt idx="17707">
                  <c:v>142.19999694824219</c:v>
                </c:pt>
                <c:pt idx="17708">
                  <c:v>141.86000061035156</c:v>
                </c:pt>
                <c:pt idx="17709">
                  <c:v>142.24000549316406</c:v>
                </c:pt>
                <c:pt idx="17710">
                  <c:v>142.07000732421875</c:v>
                </c:pt>
                <c:pt idx="17711">
                  <c:v>142.05000305175781</c:v>
                </c:pt>
                <c:pt idx="17712">
                  <c:v>142.13999938964844</c:v>
                </c:pt>
                <c:pt idx="17713">
                  <c:v>141.61000061035156</c:v>
                </c:pt>
                <c:pt idx="17714">
                  <c:v>141.96000671386719</c:v>
                </c:pt>
                <c:pt idx="17715">
                  <c:v>142.05000305175781</c:v>
                </c:pt>
                <c:pt idx="17716">
                  <c:v>142.13999938964844</c:v>
                </c:pt>
                <c:pt idx="17717">
                  <c:v>142.27000427246094</c:v>
                </c:pt>
                <c:pt idx="17718">
                  <c:v>141.99000549316406</c:v>
                </c:pt>
                <c:pt idx="17719">
                  <c:v>142.03999328613281</c:v>
                </c:pt>
                <c:pt idx="17720">
                  <c:v>142.24000549316406</c:v>
                </c:pt>
                <c:pt idx="17721">
                  <c:v>142.22000122070313</c:v>
                </c:pt>
                <c:pt idx="17722">
                  <c:v>142.16999816894531</c:v>
                </c:pt>
                <c:pt idx="17723">
                  <c:v>142.27000427246094</c:v>
                </c:pt>
                <c:pt idx="17724">
                  <c:v>141.94000244140625</c:v>
                </c:pt>
                <c:pt idx="17725">
                  <c:v>142.33999633789063</c:v>
                </c:pt>
                <c:pt idx="17726">
                  <c:v>141.94000244140625</c:v>
                </c:pt>
                <c:pt idx="17727">
                  <c:v>141.82000732421875</c:v>
                </c:pt>
                <c:pt idx="17728">
                  <c:v>142.3699951171875</c:v>
                </c:pt>
                <c:pt idx="17729">
                  <c:v>141.80999755859375</c:v>
                </c:pt>
                <c:pt idx="17730">
                  <c:v>141.77000427246094</c:v>
                </c:pt>
                <c:pt idx="17731">
                  <c:v>142.44999694824219</c:v>
                </c:pt>
                <c:pt idx="17732">
                  <c:v>141.78999328613281</c:v>
                </c:pt>
                <c:pt idx="17733">
                  <c:v>142.3800048828125</c:v>
                </c:pt>
                <c:pt idx="17734">
                  <c:v>142.27999877929688</c:v>
                </c:pt>
                <c:pt idx="17735">
                  <c:v>141.63999938964844</c:v>
                </c:pt>
                <c:pt idx="17736">
                  <c:v>142.33999633789063</c:v>
                </c:pt>
                <c:pt idx="17737">
                  <c:v>142.55000305175781</c:v>
                </c:pt>
                <c:pt idx="17738">
                  <c:v>141.91000366210938</c:v>
                </c:pt>
                <c:pt idx="17739">
                  <c:v>142.30999755859375</c:v>
                </c:pt>
                <c:pt idx="17740">
                  <c:v>142.27999877929688</c:v>
                </c:pt>
                <c:pt idx="17741">
                  <c:v>141.6199951171875</c:v>
                </c:pt>
                <c:pt idx="17742">
                  <c:v>142.16999816894531</c:v>
                </c:pt>
                <c:pt idx="17743">
                  <c:v>141.72000122070313</c:v>
                </c:pt>
                <c:pt idx="17744">
                  <c:v>141.91999816894531</c:v>
                </c:pt>
                <c:pt idx="17745">
                  <c:v>142.41000366210938</c:v>
                </c:pt>
                <c:pt idx="17746">
                  <c:v>141.8699951171875</c:v>
                </c:pt>
                <c:pt idx="17747">
                  <c:v>141.91000366210938</c:v>
                </c:pt>
                <c:pt idx="17748">
                  <c:v>142.3699951171875</c:v>
                </c:pt>
                <c:pt idx="17749">
                  <c:v>141.67999267578125</c:v>
                </c:pt>
                <c:pt idx="17750">
                  <c:v>142.30999755859375</c:v>
                </c:pt>
                <c:pt idx="17751">
                  <c:v>142.64999389648438</c:v>
                </c:pt>
                <c:pt idx="17752">
                  <c:v>141.92999267578125</c:v>
                </c:pt>
                <c:pt idx="17753">
                  <c:v>142.38999938964844</c:v>
                </c:pt>
                <c:pt idx="17754">
                  <c:v>142.33000183105469</c:v>
                </c:pt>
                <c:pt idx="17755">
                  <c:v>141.96000671386719</c:v>
                </c:pt>
                <c:pt idx="17756">
                  <c:v>142.44999694824219</c:v>
                </c:pt>
                <c:pt idx="17757">
                  <c:v>141.94999694824219</c:v>
                </c:pt>
                <c:pt idx="17758">
                  <c:v>141.97999572753906</c:v>
                </c:pt>
                <c:pt idx="17759">
                  <c:v>142.41000366210938</c:v>
                </c:pt>
                <c:pt idx="17760">
                  <c:v>142.00999450683594</c:v>
                </c:pt>
                <c:pt idx="17761">
                  <c:v>142.41999816894531</c:v>
                </c:pt>
                <c:pt idx="17762">
                  <c:v>142.41999816894531</c:v>
                </c:pt>
                <c:pt idx="17763">
                  <c:v>142</c:v>
                </c:pt>
                <c:pt idx="17764">
                  <c:v>142.57000732421875</c:v>
                </c:pt>
                <c:pt idx="17765">
                  <c:v>142.38999938964844</c:v>
                </c:pt>
                <c:pt idx="17766">
                  <c:v>141.72999572753906</c:v>
                </c:pt>
                <c:pt idx="17767">
                  <c:v>142.33999633789063</c:v>
                </c:pt>
                <c:pt idx="17768">
                  <c:v>141.91000366210938</c:v>
                </c:pt>
                <c:pt idx="17769">
                  <c:v>142.11000061035156</c:v>
                </c:pt>
                <c:pt idx="17770">
                  <c:v>142.69999694824219</c:v>
                </c:pt>
                <c:pt idx="17771">
                  <c:v>141.97000122070313</c:v>
                </c:pt>
                <c:pt idx="17772">
                  <c:v>141.82000732421875</c:v>
                </c:pt>
                <c:pt idx="17773">
                  <c:v>142.42999267578125</c:v>
                </c:pt>
                <c:pt idx="17774">
                  <c:v>141.89999389648438</c:v>
                </c:pt>
                <c:pt idx="17775">
                  <c:v>142.38999938964844</c:v>
                </c:pt>
                <c:pt idx="17776">
                  <c:v>142.66000366210938</c:v>
                </c:pt>
                <c:pt idx="17777">
                  <c:v>142.11000061035156</c:v>
                </c:pt>
                <c:pt idx="17778">
                  <c:v>142.82000732421875</c:v>
                </c:pt>
                <c:pt idx="17779">
                  <c:v>142.35000610351563</c:v>
                </c:pt>
                <c:pt idx="17780">
                  <c:v>141.94999694824219</c:v>
                </c:pt>
                <c:pt idx="17781">
                  <c:v>142.30999755859375</c:v>
                </c:pt>
                <c:pt idx="17782">
                  <c:v>141.91000366210938</c:v>
                </c:pt>
                <c:pt idx="17783">
                  <c:v>142.52000427246094</c:v>
                </c:pt>
                <c:pt idx="17784">
                  <c:v>142.6300048828125</c:v>
                </c:pt>
                <c:pt idx="17785">
                  <c:v>142.35000610351563</c:v>
                </c:pt>
                <c:pt idx="17786">
                  <c:v>142.74000549316406</c:v>
                </c:pt>
                <c:pt idx="17787">
                  <c:v>142.33000183105469</c:v>
                </c:pt>
                <c:pt idx="17788">
                  <c:v>142.41999816894531</c:v>
                </c:pt>
                <c:pt idx="17789">
                  <c:v>142.39999389648438</c:v>
                </c:pt>
                <c:pt idx="17790">
                  <c:v>142.47999572753906</c:v>
                </c:pt>
                <c:pt idx="17791">
                  <c:v>142.30999755859375</c:v>
                </c:pt>
                <c:pt idx="17792">
                  <c:v>142.16000366210938</c:v>
                </c:pt>
                <c:pt idx="17793">
                  <c:v>142.69000244140625</c:v>
                </c:pt>
                <c:pt idx="17794">
                  <c:v>142.3699951171875</c:v>
                </c:pt>
                <c:pt idx="17795">
                  <c:v>142.14999389648438</c:v>
                </c:pt>
                <c:pt idx="17796">
                  <c:v>142.53999328613281</c:v>
                </c:pt>
                <c:pt idx="17797">
                  <c:v>142.3699951171875</c:v>
                </c:pt>
                <c:pt idx="17798">
                  <c:v>142.27000427246094</c:v>
                </c:pt>
                <c:pt idx="17799">
                  <c:v>142.82000732421875</c:v>
                </c:pt>
                <c:pt idx="17800">
                  <c:v>142.24000549316406</c:v>
                </c:pt>
                <c:pt idx="17801">
                  <c:v>142.44000244140625</c:v>
                </c:pt>
                <c:pt idx="17802">
                  <c:v>142.80000305175781</c:v>
                </c:pt>
                <c:pt idx="17803">
                  <c:v>142.24000549316406</c:v>
                </c:pt>
                <c:pt idx="17804">
                  <c:v>142.83000183105469</c:v>
                </c:pt>
                <c:pt idx="17805">
                  <c:v>142.72000122070313</c:v>
                </c:pt>
                <c:pt idx="17806">
                  <c:v>142.55999755859375</c:v>
                </c:pt>
                <c:pt idx="17807">
                  <c:v>143.11000061035156</c:v>
                </c:pt>
                <c:pt idx="17808">
                  <c:v>142.66000366210938</c:v>
                </c:pt>
                <c:pt idx="17809">
                  <c:v>142.44000244140625</c:v>
                </c:pt>
                <c:pt idx="17810">
                  <c:v>142.77000427246094</c:v>
                </c:pt>
                <c:pt idx="17811">
                  <c:v>142.75999450683594</c:v>
                </c:pt>
                <c:pt idx="17812">
                  <c:v>142.88999938964844</c:v>
                </c:pt>
                <c:pt idx="17813">
                  <c:v>142.80999755859375</c:v>
                </c:pt>
                <c:pt idx="17814">
                  <c:v>142.80000305175781</c:v>
                </c:pt>
                <c:pt idx="17815">
                  <c:v>142.92999267578125</c:v>
                </c:pt>
                <c:pt idx="17816">
                  <c:v>142.49000549316406</c:v>
                </c:pt>
                <c:pt idx="17817">
                  <c:v>142.86000061035156</c:v>
                </c:pt>
                <c:pt idx="17818">
                  <c:v>142.5</c:v>
                </c:pt>
                <c:pt idx="17819">
                  <c:v>142.30000305175781</c:v>
                </c:pt>
                <c:pt idx="17820">
                  <c:v>142.94999694824219</c:v>
                </c:pt>
                <c:pt idx="17821">
                  <c:v>142.41000366210938</c:v>
                </c:pt>
                <c:pt idx="17822">
                  <c:v>142.78999328613281</c:v>
                </c:pt>
                <c:pt idx="17823">
                  <c:v>142.69999694824219</c:v>
                </c:pt>
                <c:pt idx="17824">
                  <c:v>142.46000671386719</c:v>
                </c:pt>
                <c:pt idx="17825">
                  <c:v>142.77000427246094</c:v>
                </c:pt>
                <c:pt idx="17826">
                  <c:v>142.60000610351563</c:v>
                </c:pt>
                <c:pt idx="17827">
                  <c:v>142.46000671386719</c:v>
                </c:pt>
                <c:pt idx="17828">
                  <c:v>142.75999450683594</c:v>
                </c:pt>
                <c:pt idx="17829">
                  <c:v>142.71000671386719</c:v>
                </c:pt>
                <c:pt idx="17830">
                  <c:v>142.91000366210938</c:v>
                </c:pt>
                <c:pt idx="17831">
                  <c:v>142.55000305175781</c:v>
                </c:pt>
                <c:pt idx="17832">
                  <c:v>143</c:v>
                </c:pt>
                <c:pt idx="17833">
                  <c:v>142.52000427246094</c:v>
                </c:pt>
                <c:pt idx="17834">
                  <c:v>142.57000732421875</c:v>
                </c:pt>
                <c:pt idx="17835">
                  <c:v>143.03999328613281</c:v>
                </c:pt>
                <c:pt idx="17836">
                  <c:v>142.64999389648438</c:v>
                </c:pt>
                <c:pt idx="17837">
                  <c:v>142.72000122070313</c:v>
                </c:pt>
                <c:pt idx="17838">
                  <c:v>142.83000183105469</c:v>
                </c:pt>
                <c:pt idx="17839">
                  <c:v>142.78999328613281</c:v>
                </c:pt>
                <c:pt idx="17840">
                  <c:v>143.02000427246094</c:v>
                </c:pt>
                <c:pt idx="17841">
                  <c:v>142.58000183105469</c:v>
                </c:pt>
                <c:pt idx="17842">
                  <c:v>143.33000183105469</c:v>
                </c:pt>
                <c:pt idx="17843">
                  <c:v>142.55000305175781</c:v>
                </c:pt>
                <c:pt idx="17844">
                  <c:v>142.72999572753906</c:v>
                </c:pt>
                <c:pt idx="17845">
                  <c:v>143.39999389648438</c:v>
                </c:pt>
                <c:pt idx="17846">
                  <c:v>142.6199951171875</c:v>
                </c:pt>
                <c:pt idx="17847">
                  <c:v>143.05999755859375</c:v>
                </c:pt>
                <c:pt idx="17848">
                  <c:v>143.08999633789063</c:v>
                </c:pt>
                <c:pt idx="17849">
                  <c:v>143.19999694824219</c:v>
                </c:pt>
                <c:pt idx="17850">
                  <c:v>142.92999267578125</c:v>
                </c:pt>
                <c:pt idx="17851">
                  <c:v>142.72999572753906</c:v>
                </c:pt>
                <c:pt idx="17852">
                  <c:v>143.41999816894531</c:v>
                </c:pt>
                <c:pt idx="17853">
                  <c:v>142.8699951171875</c:v>
                </c:pt>
                <c:pt idx="17854">
                  <c:v>142.83000183105469</c:v>
                </c:pt>
                <c:pt idx="17855">
                  <c:v>143.03999328613281</c:v>
                </c:pt>
                <c:pt idx="17856">
                  <c:v>143.32000732421875</c:v>
                </c:pt>
                <c:pt idx="17857">
                  <c:v>143.35000610351563</c:v>
                </c:pt>
                <c:pt idx="17858">
                  <c:v>142.80999755859375</c:v>
                </c:pt>
                <c:pt idx="17859">
                  <c:v>143.44000244140625</c:v>
                </c:pt>
                <c:pt idx="17860">
                  <c:v>142.72000122070313</c:v>
                </c:pt>
                <c:pt idx="17861">
                  <c:v>143.03999328613281</c:v>
                </c:pt>
                <c:pt idx="17862">
                  <c:v>143.28999328613281</c:v>
                </c:pt>
                <c:pt idx="17863">
                  <c:v>143.19000244140625</c:v>
                </c:pt>
                <c:pt idx="17864">
                  <c:v>143.41000366210938</c:v>
                </c:pt>
                <c:pt idx="17865">
                  <c:v>142.8800048828125</c:v>
                </c:pt>
                <c:pt idx="17866">
                  <c:v>143.42999267578125</c:v>
                </c:pt>
                <c:pt idx="17867">
                  <c:v>142.99000549316406</c:v>
                </c:pt>
                <c:pt idx="17868">
                  <c:v>142.83999633789063</c:v>
                </c:pt>
                <c:pt idx="17869">
                  <c:v>143.22000122070313</c:v>
                </c:pt>
                <c:pt idx="17870">
                  <c:v>143.08000183105469</c:v>
                </c:pt>
                <c:pt idx="17871">
                  <c:v>143.44999694824219</c:v>
                </c:pt>
                <c:pt idx="17872">
                  <c:v>142.85000610351563</c:v>
                </c:pt>
                <c:pt idx="17873">
                  <c:v>143.52999877929688</c:v>
                </c:pt>
                <c:pt idx="17874">
                  <c:v>143.72999572753906</c:v>
                </c:pt>
                <c:pt idx="17875">
                  <c:v>143.27000427246094</c:v>
                </c:pt>
                <c:pt idx="17876">
                  <c:v>143.49000549316406</c:v>
                </c:pt>
                <c:pt idx="17877">
                  <c:v>142.99000549316406</c:v>
                </c:pt>
                <c:pt idx="17878">
                  <c:v>143.46000671386719</c:v>
                </c:pt>
                <c:pt idx="17879">
                  <c:v>143.10000610351563</c:v>
                </c:pt>
                <c:pt idx="17880">
                  <c:v>143.5</c:v>
                </c:pt>
                <c:pt idx="17881">
                  <c:v>143.5</c:v>
                </c:pt>
                <c:pt idx="17882">
                  <c:v>143.02000427246094</c:v>
                </c:pt>
                <c:pt idx="17883">
                  <c:v>143.36000061035156</c:v>
                </c:pt>
                <c:pt idx="17884">
                  <c:v>143.25</c:v>
                </c:pt>
                <c:pt idx="17885">
                  <c:v>143.66000366210938</c:v>
                </c:pt>
                <c:pt idx="17886">
                  <c:v>143.21000671386719</c:v>
                </c:pt>
                <c:pt idx="17887">
                  <c:v>143.30999755859375</c:v>
                </c:pt>
                <c:pt idx="17888">
                  <c:v>143.55000305175781</c:v>
                </c:pt>
                <c:pt idx="17889">
                  <c:v>143.44999694824219</c:v>
                </c:pt>
                <c:pt idx="17890">
                  <c:v>143.6300048828125</c:v>
                </c:pt>
                <c:pt idx="17891">
                  <c:v>143.3699951171875</c:v>
                </c:pt>
                <c:pt idx="17892">
                  <c:v>143.80000305175781</c:v>
                </c:pt>
                <c:pt idx="17893">
                  <c:v>143.27000427246094</c:v>
                </c:pt>
                <c:pt idx="17894">
                  <c:v>143.80000305175781</c:v>
                </c:pt>
                <c:pt idx="17895">
                  <c:v>144.17999267578125</c:v>
                </c:pt>
                <c:pt idx="17896">
                  <c:v>143.5</c:v>
                </c:pt>
                <c:pt idx="17897">
                  <c:v>144.00999450683594</c:v>
                </c:pt>
                <c:pt idx="17898">
                  <c:v>143.47000122070313</c:v>
                </c:pt>
                <c:pt idx="17899">
                  <c:v>143.75</c:v>
                </c:pt>
                <c:pt idx="17900">
                  <c:v>143.47999572753906</c:v>
                </c:pt>
                <c:pt idx="17901">
                  <c:v>143.30999755859375</c:v>
                </c:pt>
                <c:pt idx="17902">
                  <c:v>143.92999267578125</c:v>
                </c:pt>
                <c:pt idx="17903">
                  <c:v>143.30999755859375</c:v>
                </c:pt>
                <c:pt idx="17904">
                  <c:v>143.75999450683594</c:v>
                </c:pt>
                <c:pt idx="17905">
                  <c:v>143.85000610351563</c:v>
                </c:pt>
                <c:pt idx="17906">
                  <c:v>143.8800048828125</c:v>
                </c:pt>
                <c:pt idx="17907">
                  <c:v>143.97000122070313</c:v>
                </c:pt>
                <c:pt idx="17908">
                  <c:v>143.52000427246094</c:v>
                </c:pt>
                <c:pt idx="17909">
                  <c:v>144.28999328613281</c:v>
                </c:pt>
                <c:pt idx="17910">
                  <c:v>143.63999938964844</c:v>
                </c:pt>
                <c:pt idx="17911">
                  <c:v>143.47000122070313</c:v>
                </c:pt>
                <c:pt idx="17912">
                  <c:v>143.89999389648438</c:v>
                </c:pt>
                <c:pt idx="17913">
                  <c:v>143.47999572753906</c:v>
                </c:pt>
                <c:pt idx="17914">
                  <c:v>144.03999328613281</c:v>
                </c:pt>
                <c:pt idx="17915">
                  <c:v>143.67999267578125</c:v>
                </c:pt>
                <c:pt idx="17916">
                  <c:v>144.10000610351563</c:v>
                </c:pt>
                <c:pt idx="17917">
                  <c:v>144.41000366210938</c:v>
                </c:pt>
                <c:pt idx="17918">
                  <c:v>143.69999694824219</c:v>
                </c:pt>
                <c:pt idx="17919">
                  <c:v>144.24000549316406</c:v>
                </c:pt>
                <c:pt idx="17920">
                  <c:v>143.80000305175781</c:v>
                </c:pt>
                <c:pt idx="17921">
                  <c:v>144.5</c:v>
                </c:pt>
                <c:pt idx="17922">
                  <c:v>143.96000671386719</c:v>
                </c:pt>
                <c:pt idx="17923">
                  <c:v>143.8699951171875</c:v>
                </c:pt>
                <c:pt idx="17924">
                  <c:v>143.69999694824219</c:v>
                </c:pt>
                <c:pt idx="17925">
                  <c:v>143.77999877929688</c:v>
                </c:pt>
                <c:pt idx="17926">
                  <c:v>144.60000610351563</c:v>
                </c:pt>
                <c:pt idx="17927">
                  <c:v>143.96000671386719</c:v>
                </c:pt>
                <c:pt idx="17928">
                  <c:v>144.30000305175781</c:v>
                </c:pt>
                <c:pt idx="17929">
                  <c:v>144.08000183105469</c:v>
                </c:pt>
                <c:pt idx="17930">
                  <c:v>144.16000366210938</c:v>
                </c:pt>
                <c:pt idx="17931">
                  <c:v>143.8800048828125</c:v>
                </c:pt>
                <c:pt idx="17932">
                  <c:v>144.28999328613281</c:v>
                </c:pt>
                <c:pt idx="17933">
                  <c:v>144.28999328613281</c:v>
                </c:pt>
                <c:pt idx="17934">
                  <c:v>143.92999267578125</c:v>
                </c:pt>
                <c:pt idx="17935">
                  <c:v>144.33000183105469</c:v>
                </c:pt>
                <c:pt idx="17936">
                  <c:v>144.19000244140625</c:v>
                </c:pt>
                <c:pt idx="17937">
                  <c:v>144.27999877929688</c:v>
                </c:pt>
                <c:pt idx="17938">
                  <c:v>144.07000732421875</c:v>
                </c:pt>
                <c:pt idx="17939">
                  <c:v>144.03999328613281</c:v>
                </c:pt>
                <c:pt idx="17940">
                  <c:v>144.3800048828125</c:v>
                </c:pt>
                <c:pt idx="17941">
                  <c:v>144.02000427246094</c:v>
                </c:pt>
                <c:pt idx="17942">
                  <c:v>144.41999816894531</c:v>
                </c:pt>
                <c:pt idx="17943">
                  <c:v>144.3800048828125</c:v>
                </c:pt>
                <c:pt idx="17944">
                  <c:v>144.25999450683594</c:v>
                </c:pt>
                <c:pt idx="17945">
                  <c:v>144.6300048828125</c:v>
                </c:pt>
                <c:pt idx="17946">
                  <c:v>144.17999267578125</c:v>
                </c:pt>
                <c:pt idx="17947">
                  <c:v>144.49000549316406</c:v>
                </c:pt>
                <c:pt idx="17948">
                  <c:v>144.10000610351563</c:v>
                </c:pt>
                <c:pt idx="17949">
                  <c:v>144.71000671386719</c:v>
                </c:pt>
                <c:pt idx="17950">
                  <c:v>144.55999755859375</c:v>
                </c:pt>
                <c:pt idx="17951">
                  <c:v>144.02999877929688</c:v>
                </c:pt>
                <c:pt idx="17952">
                  <c:v>144.67999267578125</c:v>
                </c:pt>
                <c:pt idx="17953">
                  <c:v>144.69000244140625</c:v>
                </c:pt>
                <c:pt idx="17954">
                  <c:v>144.72999572753906</c:v>
                </c:pt>
                <c:pt idx="17955">
                  <c:v>144.77999877929688</c:v>
                </c:pt>
                <c:pt idx="17956">
                  <c:v>144.44999694824219</c:v>
                </c:pt>
                <c:pt idx="17957">
                  <c:v>144.75999450683594</c:v>
                </c:pt>
                <c:pt idx="17958">
                  <c:v>144.66000366210938</c:v>
                </c:pt>
                <c:pt idx="17959">
                  <c:v>144.60000610351563</c:v>
                </c:pt>
                <c:pt idx="17960">
                  <c:v>144.55000305175781</c:v>
                </c:pt>
                <c:pt idx="17961">
                  <c:v>144.27999877929688</c:v>
                </c:pt>
                <c:pt idx="17962">
                  <c:v>144.94000244140625</c:v>
                </c:pt>
                <c:pt idx="17963">
                  <c:v>144.3699951171875</c:v>
                </c:pt>
                <c:pt idx="17964">
                  <c:v>145.08000183105469</c:v>
                </c:pt>
                <c:pt idx="17965">
                  <c:v>144.85000610351563</c:v>
                </c:pt>
                <c:pt idx="17966">
                  <c:v>144.8800048828125</c:v>
                </c:pt>
                <c:pt idx="17967">
                  <c:v>144.83000183105469</c:v>
                </c:pt>
                <c:pt idx="17968">
                  <c:v>144.6199951171875</c:v>
                </c:pt>
                <c:pt idx="17969">
                  <c:v>145.08999633789063</c:v>
                </c:pt>
                <c:pt idx="17970">
                  <c:v>144.58999633789063</c:v>
                </c:pt>
                <c:pt idx="17971">
                  <c:v>145.05000305175781</c:v>
                </c:pt>
                <c:pt idx="17972">
                  <c:v>144.99000549316406</c:v>
                </c:pt>
                <c:pt idx="17973">
                  <c:v>144.82000732421875</c:v>
                </c:pt>
                <c:pt idx="17974">
                  <c:v>144.97000122070313</c:v>
                </c:pt>
                <c:pt idx="17975">
                  <c:v>145.08000183105469</c:v>
                </c:pt>
                <c:pt idx="17976">
                  <c:v>145.08000183105469</c:v>
                </c:pt>
                <c:pt idx="17977">
                  <c:v>145.22999572753906</c:v>
                </c:pt>
                <c:pt idx="17978">
                  <c:v>145.49000549316406</c:v>
                </c:pt>
                <c:pt idx="17979">
                  <c:v>144.8699951171875</c:v>
                </c:pt>
                <c:pt idx="17980">
                  <c:v>145.60000610351563</c:v>
                </c:pt>
                <c:pt idx="17981">
                  <c:v>144.94999694824219</c:v>
                </c:pt>
                <c:pt idx="17982">
                  <c:v>145.55999755859375</c:v>
                </c:pt>
                <c:pt idx="17983">
                  <c:v>144.94999694824219</c:v>
                </c:pt>
                <c:pt idx="17984">
                  <c:v>145.30000305175781</c:v>
                </c:pt>
                <c:pt idx="17985">
                  <c:v>144.94000244140625</c:v>
                </c:pt>
                <c:pt idx="17986">
                  <c:v>144.94000244140625</c:v>
                </c:pt>
                <c:pt idx="17987">
                  <c:v>145.38999938964844</c:v>
                </c:pt>
                <c:pt idx="17988">
                  <c:v>145.14999389648438</c:v>
                </c:pt>
                <c:pt idx="17989">
                  <c:v>145.39999389648438</c:v>
                </c:pt>
                <c:pt idx="17990">
                  <c:v>144.91999816894531</c:v>
                </c:pt>
                <c:pt idx="17991">
                  <c:v>145.49000549316406</c:v>
                </c:pt>
                <c:pt idx="17992">
                  <c:v>145.75</c:v>
                </c:pt>
                <c:pt idx="17993">
                  <c:v>145.13999938964844</c:v>
                </c:pt>
                <c:pt idx="17994">
                  <c:v>145.6300048828125</c:v>
                </c:pt>
                <c:pt idx="17995">
                  <c:v>145.19000244140625</c:v>
                </c:pt>
                <c:pt idx="17996">
                  <c:v>145.58000183105469</c:v>
                </c:pt>
                <c:pt idx="17997">
                  <c:v>145.14999389648438</c:v>
                </c:pt>
                <c:pt idx="17998">
                  <c:v>145.6300048828125</c:v>
                </c:pt>
                <c:pt idx="17999">
                  <c:v>145.44999694824219</c:v>
                </c:pt>
                <c:pt idx="18000">
                  <c:v>145.21000671386719</c:v>
                </c:pt>
                <c:pt idx="18001">
                  <c:v>145.35000610351563</c:v>
                </c:pt>
                <c:pt idx="18002">
                  <c:v>145.16999816894531</c:v>
                </c:pt>
                <c:pt idx="18003">
                  <c:v>145.58000183105469</c:v>
                </c:pt>
                <c:pt idx="18004">
                  <c:v>145.1199951171875</c:v>
                </c:pt>
                <c:pt idx="18005">
                  <c:v>145.30999755859375</c:v>
                </c:pt>
                <c:pt idx="18006">
                  <c:v>145.55999755859375</c:v>
                </c:pt>
                <c:pt idx="18007">
                  <c:v>145.50999450683594</c:v>
                </c:pt>
                <c:pt idx="18008">
                  <c:v>145.41999816894531</c:v>
                </c:pt>
                <c:pt idx="18009">
                  <c:v>145.33999633789063</c:v>
                </c:pt>
                <c:pt idx="18010">
                  <c:v>145.67999267578125</c:v>
                </c:pt>
                <c:pt idx="18011">
                  <c:v>145.22000122070313</c:v>
                </c:pt>
                <c:pt idx="18012">
                  <c:v>145.13999938964844</c:v>
                </c:pt>
                <c:pt idx="18013">
                  <c:v>145.75</c:v>
                </c:pt>
                <c:pt idx="18014">
                  <c:v>145.41000366210938</c:v>
                </c:pt>
                <c:pt idx="18015">
                  <c:v>145.94000244140625</c:v>
                </c:pt>
                <c:pt idx="18016">
                  <c:v>145.50999450683594</c:v>
                </c:pt>
                <c:pt idx="18017">
                  <c:v>145.82000732421875</c:v>
                </c:pt>
                <c:pt idx="18018">
                  <c:v>145.44999694824219</c:v>
                </c:pt>
                <c:pt idx="18019">
                  <c:v>145.52999877929688</c:v>
                </c:pt>
                <c:pt idx="18020">
                  <c:v>145.94000244140625</c:v>
                </c:pt>
                <c:pt idx="18021">
                  <c:v>145.22000122070313</c:v>
                </c:pt>
                <c:pt idx="18022">
                  <c:v>145.75</c:v>
                </c:pt>
                <c:pt idx="18023">
                  <c:v>145.36000061035156</c:v>
                </c:pt>
                <c:pt idx="18024">
                  <c:v>145.91000366210938</c:v>
                </c:pt>
                <c:pt idx="18025">
                  <c:v>145.66999816894531</c:v>
                </c:pt>
                <c:pt idx="18026">
                  <c:v>145.94999694824219</c:v>
                </c:pt>
                <c:pt idx="18027">
                  <c:v>146.16000366210938</c:v>
                </c:pt>
                <c:pt idx="18028">
                  <c:v>145.47999572753906</c:v>
                </c:pt>
                <c:pt idx="18029">
                  <c:v>145.66999816894531</c:v>
                </c:pt>
                <c:pt idx="18030">
                  <c:v>145.5</c:v>
                </c:pt>
                <c:pt idx="18031">
                  <c:v>146.08000183105469</c:v>
                </c:pt>
                <c:pt idx="18032">
                  <c:v>145.47000122070313</c:v>
                </c:pt>
                <c:pt idx="18033">
                  <c:v>145.66999816894531</c:v>
                </c:pt>
                <c:pt idx="18034">
                  <c:v>146.28999328613281</c:v>
                </c:pt>
                <c:pt idx="18035">
                  <c:v>145.77000427246094</c:v>
                </c:pt>
                <c:pt idx="18036">
                  <c:v>145.94000244140625</c:v>
                </c:pt>
                <c:pt idx="18037">
                  <c:v>145.80999755859375</c:v>
                </c:pt>
                <c:pt idx="18038">
                  <c:v>146.24000549316406</c:v>
                </c:pt>
                <c:pt idx="18039">
                  <c:v>145.69999694824219</c:v>
                </c:pt>
                <c:pt idx="18040">
                  <c:v>146.17999267578125</c:v>
                </c:pt>
                <c:pt idx="18041">
                  <c:v>146.08000183105469</c:v>
                </c:pt>
                <c:pt idx="18042">
                  <c:v>145.72000122070313</c:v>
                </c:pt>
                <c:pt idx="18043">
                  <c:v>145.99000549316406</c:v>
                </c:pt>
                <c:pt idx="18044">
                  <c:v>145.8699951171875</c:v>
                </c:pt>
                <c:pt idx="18045">
                  <c:v>146.14999389648438</c:v>
                </c:pt>
                <c:pt idx="18046">
                  <c:v>145.77000427246094</c:v>
                </c:pt>
                <c:pt idx="18047">
                  <c:v>146.17999267578125</c:v>
                </c:pt>
                <c:pt idx="18048">
                  <c:v>145.75</c:v>
                </c:pt>
                <c:pt idx="18049">
                  <c:v>145.8699951171875</c:v>
                </c:pt>
                <c:pt idx="18050">
                  <c:v>146.24000549316406</c:v>
                </c:pt>
                <c:pt idx="18051">
                  <c:v>146</c:v>
                </c:pt>
                <c:pt idx="18052">
                  <c:v>146.1199951171875</c:v>
                </c:pt>
                <c:pt idx="18053">
                  <c:v>146.02000427246094</c:v>
                </c:pt>
                <c:pt idx="18054">
                  <c:v>146.30999755859375</c:v>
                </c:pt>
                <c:pt idx="18055">
                  <c:v>146.32000732421875</c:v>
                </c:pt>
                <c:pt idx="18056">
                  <c:v>145.92999267578125</c:v>
                </c:pt>
                <c:pt idx="18057">
                  <c:v>146.39999389648438</c:v>
                </c:pt>
                <c:pt idx="18058">
                  <c:v>146.22000122070313</c:v>
                </c:pt>
                <c:pt idx="18059">
                  <c:v>146.25999450683594</c:v>
                </c:pt>
                <c:pt idx="18060">
                  <c:v>146.16000366210938</c:v>
                </c:pt>
                <c:pt idx="18061">
                  <c:v>145.92999267578125</c:v>
                </c:pt>
                <c:pt idx="18062">
                  <c:v>146.3800048828125</c:v>
                </c:pt>
                <c:pt idx="18063">
                  <c:v>145.66999816894531</c:v>
                </c:pt>
                <c:pt idx="18064">
                  <c:v>146.46000671386719</c:v>
                </c:pt>
                <c:pt idx="18065">
                  <c:v>146.28999328613281</c:v>
                </c:pt>
                <c:pt idx="18066">
                  <c:v>146.22999572753906</c:v>
                </c:pt>
                <c:pt idx="18067">
                  <c:v>146.42999267578125</c:v>
                </c:pt>
                <c:pt idx="18068">
                  <c:v>146.35000610351563</c:v>
                </c:pt>
                <c:pt idx="18069">
                  <c:v>146.57000732421875</c:v>
                </c:pt>
                <c:pt idx="18070">
                  <c:v>146.08000183105469</c:v>
                </c:pt>
                <c:pt idx="18071">
                  <c:v>146.74000549316406</c:v>
                </c:pt>
                <c:pt idx="18072">
                  <c:v>146.3699951171875</c:v>
                </c:pt>
                <c:pt idx="18073">
                  <c:v>146.08000183105469</c:v>
                </c:pt>
                <c:pt idx="18074">
                  <c:v>146.39999389648438</c:v>
                </c:pt>
                <c:pt idx="18075">
                  <c:v>146.32000732421875</c:v>
                </c:pt>
                <c:pt idx="18076">
                  <c:v>146.63999938964844</c:v>
                </c:pt>
                <c:pt idx="18077">
                  <c:v>146.05999755859375</c:v>
                </c:pt>
                <c:pt idx="18078">
                  <c:v>146.66999816894531</c:v>
                </c:pt>
                <c:pt idx="18079">
                  <c:v>146.91000366210938</c:v>
                </c:pt>
                <c:pt idx="18080">
                  <c:v>146.44999694824219</c:v>
                </c:pt>
                <c:pt idx="18081">
                  <c:v>146.85000610351563</c:v>
                </c:pt>
                <c:pt idx="18082">
                  <c:v>146.28999328613281</c:v>
                </c:pt>
                <c:pt idx="18083">
                  <c:v>146.88999938964844</c:v>
                </c:pt>
                <c:pt idx="18084">
                  <c:v>146.30000305175781</c:v>
                </c:pt>
                <c:pt idx="18085">
                  <c:v>146.97000122070313</c:v>
                </c:pt>
                <c:pt idx="18086">
                  <c:v>146.6199951171875</c:v>
                </c:pt>
                <c:pt idx="18087">
                  <c:v>146.21000671386719</c:v>
                </c:pt>
                <c:pt idx="18088">
                  <c:v>146.64999389648438</c:v>
                </c:pt>
                <c:pt idx="18089">
                  <c:v>146.5</c:v>
                </c:pt>
                <c:pt idx="18090">
                  <c:v>146.83000183105469</c:v>
                </c:pt>
                <c:pt idx="18091">
                  <c:v>146.25999450683594</c:v>
                </c:pt>
                <c:pt idx="18092">
                  <c:v>146.91000366210938</c:v>
                </c:pt>
                <c:pt idx="18093">
                  <c:v>146.85000610351563</c:v>
                </c:pt>
                <c:pt idx="18094">
                  <c:v>146.55999755859375</c:v>
                </c:pt>
                <c:pt idx="18095">
                  <c:v>146.88999938964844</c:v>
                </c:pt>
                <c:pt idx="18096">
                  <c:v>146.61000061035156</c:v>
                </c:pt>
                <c:pt idx="18097">
                  <c:v>146.8800048828125</c:v>
                </c:pt>
                <c:pt idx="18098">
                  <c:v>146.61000061035156</c:v>
                </c:pt>
                <c:pt idx="18099">
                  <c:v>146.75</c:v>
                </c:pt>
                <c:pt idx="18100">
                  <c:v>147.10000610351563</c:v>
                </c:pt>
                <c:pt idx="18101">
                  <c:v>146.75999450683594</c:v>
                </c:pt>
                <c:pt idx="18102">
                  <c:v>146.92999267578125</c:v>
                </c:pt>
                <c:pt idx="18103">
                  <c:v>146.94999694824219</c:v>
                </c:pt>
                <c:pt idx="18104">
                  <c:v>146.97999572753906</c:v>
                </c:pt>
                <c:pt idx="18105">
                  <c:v>146.52000427246094</c:v>
                </c:pt>
                <c:pt idx="18106">
                  <c:v>146.72999572753906</c:v>
                </c:pt>
                <c:pt idx="18107">
                  <c:v>147.25</c:v>
                </c:pt>
                <c:pt idx="18108">
                  <c:v>146.52999877929688</c:v>
                </c:pt>
                <c:pt idx="18109">
                  <c:v>147.33999633789063</c:v>
                </c:pt>
                <c:pt idx="18110">
                  <c:v>147.02000427246094</c:v>
                </c:pt>
                <c:pt idx="18111">
                  <c:v>147.35000610351563</c:v>
                </c:pt>
                <c:pt idx="18112">
                  <c:v>147.00999450683594</c:v>
                </c:pt>
                <c:pt idx="18113">
                  <c:v>146.91000366210938</c:v>
                </c:pt>
                <c:pt idx="18114">
                  <c:v>147.71000671386719</c:v>
                </c:pt>
                <c:pt idx="18115">
                  <c:v>147.05999755859375</c:v>
                </c:pt>
                <c:pt idx="18116">
                  <c:v>147.8699951171875</c:v>
                </c:pt>
                <c:pt idx="18117">
                  <c:v>147.49000549316406</c:v>
                </c:pt>
                <c:pt idx="18118">
                  <c:v>147.30999755859375</c:v>
                </c:pt>
                <c:pt idx="18119">
                  <c:v>147.22000122070313</c:v>
                </c:pt>
                <c:pt idx="18120">
                  <c:v>147.05999755859375</c:v>
                </c:pt>
                <c:pt idx="18121">
                  <c:v>147.69000244140625</c:v>
                </c:pt>
                <c:pt idx="18122">
                  <c:v>147.22000122070313</c:v>
                </c:pt>
                <c:pt idx="18123">
                  <c:v>147.72999572753906</c:v>
                </c:pt>
                <c:pt idx="18124">
                  <c:v>147.57000732421875</c:v>
                </c:pt>
                <c:pt idx="18125">
                  <c:v>147.67999267578125</c:v>
                </c:pt>
                <c:pt idx="18126">
                  <c:v>147.42999267578125</c:v>
                </c:pt>
                <c:pt idx="18127">
                  <c:v>147.3800048828125</c:v>
                </c:pt>
                <c:pt idx="18128">
                  <c:v>148.1300048828125</c:v>
                </c:pt>
                <c:pt idx="18129">
                  <c:v>147.55000305175781</c:v>
                </c:pt>
                <c:pt idx="18130">
                  <c:v>147.66000366210938</c:v>
                </c:pt>
                <c:pt idx="18131">
                  <c:v>147.60000610351563</c:v>
                </c:pt>
                <c:pt idx="18132">
                  <c:v>147.8699951171875</c:v>
                </c:pt>
                <c:pt idx="18133">
                  <c:v>147.55999755859375</c:v>
                </c:pt>
                <c:pt idx="18134">
                  <c:v>147.27999877929688</c:v>
                </c:pt>
                <c:pt idx="18135">
                  <c:v>147.97000122070313</c:v>
                </c:pt>
                <c:pt idx="18136">
                  <c:v>147.42999267578125</c:v>
                </c:pt>
                <c:pt idx="18137">
                  <c:v>147.89999389648438</c:v>
                </c:pt>
                <c:pt idx="18138">
                  <c:v>147.97999572753906</c:v>
                </c:pt>
                <c:pt idx="18139">
                  <c:v>148.14999389648438</c:v>
                </c:pt>
                <c:pt idx="18140">
                  <c:v>147.80000305175781</c:v>
                </c:pt>
                <c:pt idx="18141">
                  <c:v>147.83000183105469</c:v>
                </c:pt>
                <c:pt idx="18142">
                  <c:v>148.17999267578125</c:v>
                </c:pt>
                <c:pt idx="18143">
                  <c:v>147.94999694824219</c:v>
                </c:pt>
                <c:pt idx="18144">
                  <c:v>148.14999389648438</c:v>
                </c:pt>
                <c:pt idx="18145">
                  <c:v>147.97000122070313</c:v>
                </c:pt>
                <c:pt idx="18146">
                  <c:v>148.3699951171875</c:v>
                </c:pt>
                <c:pt idx="18147">
                  <c:v>147.96000671386719</c:v>
                </c:pt>
                <c:pt idx="18148">
                  <c:v>148.02000427246094</c:v>
                </c:pt>
                <c:pt idx="18149">
                  <c:v>148.30000305175781</c:v>
                </c:pt>
                <c:pt idx="18150">
                  <c:v>148.22999572753906</c:v>
                </c:pt>
                <c:pt idx="18151">
                  <c:v>148.32000732421875</c:v>
                </c:pt>
                <c:pt idx="18152">
                  <c:v>147.91999816894531</c:v>
                </c:pt>
                <c:pt idx="18153">
                  <c:v>148.66999816894531</c:v>
                </c:pt>
                <c:pt idx="18154">
                  <c:v>148.47000122070313</c:v>
                </c:pt>
                <c:pt idx="18155">
                  <c:v>148.21000671386719</c:v>
                </c:pt>
                <c:pt idx="18156">
                  <c:v>148.32000732421875</c:v>
                </c:pt>
                <c:pt idx="18157">
                  <c:v>148.10000610351563</c:v>
                </c:pt>
                <c:pt idx="18158">
                  <c:v>148.52000427246094</c:v>
                </c:pt>
                <c:pt idx="18159">
                  <c:v>148.10000610351563</c:v>
                </c:pt>
                <c:pt idx="18160">
                  <c:v>148.53999328613281</c:v>
                </c:pt>
                <c:pt idx="18161">
                  <c:v>147.78999328613281</c:v>
                </c:pt>
                <c:pt idx="18162">
                  <c:v>148.19999694824219</c:v>
                </c:pt>
                <c:pt idx="18163">
                  <c:v>148.66000366210938</c:v>
                </c:pt>
                <c:pt idx="18164">
                  <c:v>148.3800048828125</c:v>
                </c:pt>
                <c:pt idx="18165">
                  <c:v>148.55000305175781</c:v>
                </c:pt>
                <c:pt idx="18166">
                  <c:v>148.3800048828125</c:v>
                </c:pt>
                <c:pt idx="18167">
                  <c:v>149.08999633789063</c:v>
                </c:pt>
                <c:pt idx="18168">
                  <c:v>148.41000366210938</c:v>
                </c:pt>
                <c:pt idx="18169">
                  <c:v>148.28999328613281</c:v>
                </c:pt>
                <c:pt idx="18170">
                  <c:v>148.74000549316406</c:v>
                </c:pt>
                <c:pt idx="18171">
                  <c:v>148.85000610351563</c:v>
                </c:pt>
                <c:pt idx="18172">
                  <c:v>148.94000244140625</c:v>
                </c:pt>
                <c:pt idx="18173">
                  <c:v>148.3699951171875</c:v>
                </c:pt>
                <c:pt idx="18174">
                  <c:v>149.02999877929688</c:v>
                </c:pt>
                <c:pt idx="18175">
                  <c:v>148.61000061035156</c:v>
                </c:pt>
                <c:pt idx="18176">
                  <c:v>148.80000305175781</c:v>
                </c:pt>
                <c:pt idx="18177">
                  <c:v>148.8800048828125</c:v>
                </c:pt>
                <c:pt idx="18178">
                  <c:v>148.82000732421875</c:v>
                </c:pt>
                <c:pt idx="18179">
                  <c:v>149.11000061035156</c:v>
                </c:pt>
                <c:pt idx="18180">
                  <c:v>148.66999816894531</c:v>
                </c:pt>
                <c:pt idx="18181">
                  <c:v>149.13999938964844</c:v>
                </c:pt>
                <c:pt idx="18182">
                  <c:v>149.1300048828125</c:v>
                </c:pt>
                <c:pt idx="18183">
                  <c:v>149.00999450683594</c:v>
                </c:pt>
                <c:pt idx="18184">
                  <c:v>148.8800048828125</c:v>
                </c:pt>
                <c:pt idx="18185">
                  <c:v>148.69000244140625</c:v>
                </c:pt>
                <c:pt idx="18186">
                  <c:v>149.28999328613281</c:v>
                </c:pt>
                <c:pt idx="18187">
                  <c:v>148.77999877929688</c:v>
                </c:pt>
                <c:pt idx="18188">
                  <c:v>149.35000610351563</c:v>
                </c:pt>
                <c:pt idx="18189">
                  <c:v>149.13999938964844</c:v>
                </c:pt>
                <c:pt idx="18190">
                  <c:v>149.22000122070313</c:v>
                </c:pt>
                <c:pt idx="18191">
                  <c:v>149.41999816894531</c:v>
                </c:pt>
                <c:pt idx="18192">
                  <c:v>148.88999938964844</c:v>
                </c:pt>
                <c:pt idx="18193">
                  <c:v>149.35000610351563</c:v>
                </c:pt>
                <c:pt idx="18194">
                  <c:v>148.97000122070313</c:v>
                </c:pt>
                <c:pt idx="18195">
                  <c:v>149.14999389648438</c:v>
                </c:pt>
                <c:pt idx="18196">
                  <c:v>149.16999816894531</c:v>
                </c:pt>
                <c:pt idx="18197">
                  <c:v>149.47999572753906</c:v>
                </c:pt>
                <c:pt idx="18198">
                  <c:v>149.57000732421875</c:v>
                </c:pt>
                <c:pt idx="18199">
                  <c:v>148.97000122070313</c:v>
                </c:pt>
                <c:pt idx="18200">
                  <c:v>149.6199951171875</c:v>
                </c:pt>
                <c:pt idx="18201">
                  <c:v>149.16999816894531</c:v>
                </c:pt>
                <c:pt idx="18202">
                  <c:v>149.41999816894531</c:v>
                </c:pt>
                <c:pt idx="18203">
                  <c:v>149.36000061035156</c:v>
                </c:pt>
                <c:pt idx="18204">
                  <c:v>149.61000061035156</c:v>
                </c:pt>
                <c:pt idx="18205">
                  <c:v>149.63999938964844</c:v>
                </c:pt>
                <c:pt idx="18206">
                  <c:v>149.08999633789063</c:v>
                </c:pt>
                <c:pt idx="18207">
                  <c:v>149.55999755859375</c:v>
                </c:pt>
                <c:pt idx="18208">
                  <c:v>149.47000122070313</c:v>
                </c:pt>
                <c:pt idx="18209">
                  <c:v>149.6199951171875</c:v>
                </c:pt>
                <c:pt idx="18210">
                  <c:v>149.58000183105469</c:v>
                </c:pt>
                <c:pt idx="18211">
                  <c:v>149.75999450683594</c:v>
                </c:pt>
                <c:pt idx="18212">
                  <c:v>149.94999694824219</c:v>
                </c:pt>
                <c:pt idx="18213">
                  <c:v>149.42999267578125</c:v>
                </c:pt>
                <c:pt idx="18214">
                  <c:v>150.11000061035156</c:v>
                </c:pt>
                <c:pt idx="18215">
                  <c:v>149.63999938964844</c:v>
                </c:pt>
                <c:pt idx="18216">
                  <c:v>149.47000122070313</c:v>
                </c:pt>
                <c:pt idx="18217">
                  <c:v>149.53999328613281</c:v>
                </c:pt>
                <c:pt idx="18218">
                  <c:v>149.46000671386719</c:v>
                </c:pt>
                <c:pt idx="18219">
                  <c:v>149.94000244140625</c:v>
                </c:pt>
                <c:pt idx="18220">
                  <c:v>149.35000610351563</c:v>
                </c:pt>
                <c:pt idx="18221">
                  <c:v>149.55000305175781</c:v>
                </c:pt>
                <c:pt idx="18222">
                  <c:v>150.17999267578125</c:v>
                </c:pt>
                <c:pt idx="18223">
                  <c:v>149.66000366210938</c:v>
                </c:pt>
                <c:pt idx="18224">
                  <c:v>150.08000183105469</c:v>
                </c:pt>
                <c:pt idx="18225">
                  <c:v>149.58000183105469</c:v>
                </c:pt>
                <c:pt idx="18226">
                  <c:v>150</c:v>
                </c:pt>
                <c:pt idx="18227">
                  <c:v>149.55999755859375</c:v>
                </c:pt>
                <c:pt idx="18228">
                  <c:v>149.35000610351563</c:v>
                </c:pt>
                <c:pt idx="18229">
                  <c:v>150.05000305175781</c:v>
                </c:pt>
                <c:pt idx="18230">
                  <c:v>149.49000549316406</c:v>
                </c:pt>
                <c:pt idx="18231">
                  <c:v>150</c:v>
                </c:pt>
                <c:pt idx="18232">
                  <c:v>150.02000427246094</c:v>
                </c:pt>
                <c:pt idx="18233">
                  <c:v>150.05999755859375</c:v>
                </c:pt>
                <c:pt idx="18234">
                  <c:v>150.36000061035156</c:v>
                </c:pt>
                <c:pt idx="18235">
                  <c:v>149.6300048828125</c:v>
                </c:pt>
                <c:pt idx="18236">
                  <c:v>150.33999633789063</c:v>
                </c:pt>
                <c:pt idx="18237">
                  <c:v>149.75</c:v>
                </c:pt>
                <c:pt idx="18238">
                  <c:v>149.89999389648438</c:v>
                </c:pt>
                <c:pt idx="18239">
                  <c:v>150.07000732421875</c:v>
                </c:pt>
                <c:pt idx="18240">
                  <c:v>149.96000671386719</c:v>
                </c:pt>
                <c:pt idx="18241">
                  <c:v>150.17999267578125</c:v>
                </c:pt>
                <c:pt idx="18242">
                  <c:v>149.83999633789063</c:v>
                </c:pt>
                <c:pt idx="18243">
                  <c:v>150.36000061035156</c:v>
                </c:pt>
                <c:pt idx="18244">
                  <c:v>150.36000061035156</c:v>
                </c:pt>
                <c:pt idx="18245">
                  <c:v>150.03999328613281</c:v>
                </c:pt>
                <c:pt idx="18246">
                  <c:v>150.35000610351563</c:v>
                </c:pt>
                <c:pt idx="18247">
                  <c:v>150.1300048828125</c:v>
                </c:pt>
                <c:pt idx="18248">
                  <c:v>150.32000732421875</c:v>
                </c:pt>
                <c:pt idx="18249">
                  <c:v>150.07000732421875</c:v>
                </c:pt>
                <c:pt idx="18250">
                  <c:v>150.42999267578125</c:v>
                </c:pt>
                <c:pt idx="18251">
                  <c:v>150.42999267578125</c:v>
                </c:pt>
                <c:pt idx="18252">
                  <c:v>149.78999328613281</c:v>
                </c:pt>
                <c:pt idx="18253">
                  <c:v>150.16999816894531</c:v>
                </c:pt>
                <c:pt idx="18254">
                  <c:v>150.41000366210938</c:v>
                </c:pt>
                <c:pt idx="18255">
                  <c:v>150.3800048828125</c:v>
                </c:pt>
                <c:pt idx="18256">
                  <c:v>149.96000671386719</c:v>
                </c:pt>
                <c:pt idx="18257">
                  <c:v>149.91000366210938</c:v>
                </c:pt>
                <c:pt idx="18258">
                  <c:v>150.44999694824219</c:v>
                </c:pt>
                <c:pt idx="18259">
                  <c:v>149.92999267578125</c:v>
                </c:pt>
                <c:pt idx="18260">
                  <c:v>150.30999755859375</c:v>
                </c:pt>
                <c:pt idx="18261">
                  <c:v>150.30999755859375</c:v>
                </c:pt>
                <c:pt idx="18262">
                  <c:v>150.25</c:v>
                </c:pt>
                <c:pt idx="18263">
                  <c:v>150.47000122070313</c:v>
                </c:pt>
                <c:pt idx="18264">
                  <c:v>150.1300048828125</c:v>
                </c:pt>
                <c:pt idx="18265">
                  <c:v>150.74000549316406</c:v>
                </c:pt>
                <c:pt idx="18266">
                  <c:v>150.52999877929688</c:v>
                </c:pt>
                <c:pt idx="18267">
                  <c:v>150.08000183105469</c:v>
                </c:pt>
                <c:pt idx="18268">
                  <c:v>150.47000122070313</c:v>
                </c:pt>
                <c:pt idx="18269">
                  <c:v>150.32000732421875</c:v>
                </c:pt>
                <c:pt idx="18270">
                  <c:v>150.60000610351563</c:v>
                </c:pt>
                <c:pt idx="18271">
                  <c:v>150.25</c:v>
                </c:pt>
                <c:pt idx="18272">
                  <c:v>150.66999816894531</c:v>
                </c:pt>
                <c:pt idx="18273">
                  <c:v>150.85000610351563</c:v>
                </c:pt>
                <c:pt idx="18274">
                  <c:v>150.24000549316406</c:v>
                </c:pt>
                <c:pt idx="18275">
                  <c:v>150.97999572753906</c:v>
                </c:pt>
                <c:pt idx="18276">
                  <c:v>150.44000244140625</c:v>
                </c:pt>
                <c:pt idx="18277">
                  <c:v>150.5</c:v>
                </c:pt>
                <c:pt idx="18278">
                  <c:v>150.28999328613281</c:v>
                </c:pt>
                <c:pt idx="18279">
                  <c:v>150.75</c:v>
                </c:pt>
                <c:pt idx="18280">
                  <c:v>150.77999877929688</c:v>
                </c:pt>
                <c:pt idx="18281">
                  <c:v>150.10000610351563</c:v>
                </c:pt>
                <c:pt idx="18282">
                  <c:v>150.77999877929688</c:v>
                </c:pt>
                <c:pt idx="18283">
                  <c:v>150.99000549316406</c:v>
                </c:pt>
                <c:pt idx="18284">
                  <c:v>150.64999389648438</c:v>
                </c:pt>
                <c:pt idx="18285">
                  <c:v>150.94999694824219</c:v>
                </c:pt>
                <c:pt idx="18286">
                  <c:v>150.72000122070313</c:v>
                </c:pt>
                <c:pt idx="18287">
                  <c:v>150.91999816894531</c:v>
                </c:pt>
                <c:pt idx="18288">
                  <c:v>150.47999572753906</c:v>
                </c:pt>
                <c:pt idx="18289">
                  <c:v>150.92999267578125</c:v>
                </c:pt>
                <c:pt idx="18290">
                  <c:v>151.03999328613281</c:v>
                </c:pt>
                <c:pt idx="18291">
                  <c:v>150.58000183105469</c:v>
                </c:pt>
                <c:pt idx="18292">
                  <c:v>150.97999572753906</c:v>
                </c:pt>
                <c:pt idx="18293">
                  <c:v>151.16999816894531</c:v>
                </c:pt>
                <c:pt idx="18294">
                  <c:v>150.80000305175781</c:v>
                </c:pt>
                <c:pt idx="18295">
                  <c:v>150.77000427246094</c:v>
                </c:pt>
                <c:pt idx="18296">
                  <c:v>150.86000061035156</c:v>
                </c:pt>
                <c:pt idx="18297">
                  <c:v>150.88999938964844</c:v>
                </c:pt>
                <c:pt idx="18298">
                  <c:v>150.61000061035156</c:v>
                </c:pt>
                <c:pt idx="18299">
                  <c:v>151.08999633789063</c:v>
                </c:pt>
                <c:pt idx="18300">
                  <c:v>150.64999389648438</c:v>
                </c:pt>
                <c:pt idx="18301">
                  <c:v>150.75999450683594</c:v>
                </c:pt>
                <c:pt idx="18302">
                  <c:v>151.07000732421875</c:v>
                </c:pt>
                <c:pt idx="18303">
                  <c:v>150.85000610351563</c:v>
                </c:pt>
                <c:pt idx="18304">
                  <c:v>151.05000305175781</c:v>
                </c:pt>
                <c:pt idx="18305">
                  <c:v>150.82000732421875</c:v>
                </c:pt>
                <c:pt idx="18306">
                  <c:v>151.14999389648438</c:v>
                </c:pt>
                <c:pt idx="18307">
                  <c:v>151.24000549316406</c:v>
                </c:pt>
                <c:pt idx="18308">
                  <c:v>150.72000122070313</c:v>
                </c:pt>
                <c:pt idx="18309">
                  <c:v>151.10000610351563</c:v>
                </c:pt>
                <c:pt idx="18310">
                  <c:v>151.17999267578125</c:v>
                </c:pt>
                <c:pt idx="18311">
                  <c:v>150.89999389648438</c:v>
                </c:pt>
                <c:pt idx="18312">
                  <c:v>151.33000183105469</c:v>
                </c:pt>
                <c:pt idx="18313">
                  <c:v>151.03999328613281</c:v>
                </c:pt>
                <c:pt idx="18314">
                  <c:v>151.21000671386719</c:v>
                </c:pt>
                <c:pt idx="18315">
                  <c:v>150.91999816894531</c:v>
                </c:pt>
                <c:pt idx="18316">
                  <c:v>151.30000305175781</c:v>
                </c:pt>
                <c:pt idx="18317">
                  <c:v>151.30999755859375</c:v>
                </c:pt>
                <c:pt idx="18318">
                  <c:v>150.69000244140625</c:v>
                </c:pt>
                <c:pt idx="18319">
                  <c:v>151.3800048828125</c:v>
                </c:pt>
                <c:pt idx="18320">
                  <c:v>151.58999633789063</c:v>
                </c:pt>
                <c:pt idx="18321">
                  <c:v>151.05999755859375</c:v>
                </c:pt>
                <c:pt idx="18322">
                  <c:v>151.52999877929688</c:v>
                </c:pt>
                <c:pt idx="18323">
                  <c:v>151.13999938964844</c:v>
                </c:pt>
                <c:pt idx="18324">
                  <c:v>151.30999755859375</c:v>
                </c:pt>
                <c:pt idx="18325">
                  <c:v>150.96000671386719</c:v>
                </c:pt>
                <c:pt idx="18326">
                  <c:v>151.41000366210938</c:v>
                </c:pt>
                <c:pt idx="18327">
                  <c:v>151.47999572753906</c:v>
                </c:pt>
                <c:pt idx="18328">
                  <c:v>150.77999877929688</c:v>
                </c:pt>
                <c:pt idx="18329">
                  <c:v>151.5</c:v>
                </c:pt>
                <c:pt idx="18330">
                  <c:v>150.77999877929688</c:v>
                </c:pt>
                <c:pt idx="18331">
                  <c:v>151.22999572753906</c:v>
                </c:pt>
                <c:pt idx="18332">
                  <c:v>151.80999755859375</c:v>
                </c:pt>
                <c:pt idx="18333">
                  <c:v>151.21000671386719</c:v>
                </c:pt>
                <c:pt idx="18334">
                  <c:v>151.36000061035156</c:v>
                </c:pt>
                <c:pt idx="18335">
                  <c:v>151.16999816894531</c:v>
                </c:pt>
                <c:pt idx="18336">
                  <c:v>151.36000061035156</c:v>
                </c:pt>
                <c:pt idx="18337">
                  <c:v>151.19000244140625</c:v>
                </c:pt>
                <c:pt idx="18338">
                  <c:v>150.91999816894531</c:v>
                </c:pt>
                <c:pt idx="18339">
                  <c:v>151.49000549316406</c:v>
                </c:pt>
                <c:pt idx="18340">
                  <c:v>151.16999816894531</c:v>
                </c:pt>
                <c:pt idx="18341">
                  <c:v>151.32000732421875</c:v>
                </c:pt>
                <c:pt idx="18342">
                  <c:v>151.67999267578125</c:v>
                </c:pt>
                <c:pt idx="18343">
                  <c:v>151.41999816894531</c:v>
                </c:pt>
                <c:pt idx="18344">
                  <c:v>151.52999877929688</c:v>
                </c:pt>
                <c:pt idx="18345">
                  <c:v>151.22999572753906</c:v>
                </c:pt>
                <c:pt idx="18346">
                  <c:v>151.49000549316406</c:v>
                </c:pt>
                <c:pt idx="18347">
                  <c:v>151.41000366210938</c:v>
                </c:pt>
                <c:pt idx="18348">
                  <c:v>151.69000244140625</c:v>
                </c:pt>
                <c:pt idx="18349">
                  <c:v>151.80999755859375</c:v>
                </c:pt>
                <c:pt idx="18350">
                  <c:v>151.32000732421875</c:v>
                </c:pt>
                <c:pt idx="18351">
                  <c:v>152.1199951171875</c:v>
                </c:pt>
                <c:pt idx="18352">
                  <c:v>151.25999450683594</c:v>
                </c:pt>
                <c:pt idx="18353">
                  <c:v>151.30000305175781</c:v>
                </c:pt>
                <c:pt idx="18354">
                  <c:v>151.63999938964844</c:v>
                </c:pt>
                <c:pt idx="18355">
                  <c:v>151.30000305175781</c:v>
                </c:pt>
                <c:pt idx="18356">
                  <c:v>151.78999328613281</c:v>
                </c:pt>
                <c:pt idx="18357">
                  <c:v>151.69000244140625</c:v>
                </c:pt>
                <c:pt idx="18358">
                  <c:v>151.78999328613281</c:v>
                </c:pt>
                <c:pt idx="18359">
                  <c:v>152.02999877929688</c:v>
                </c:pt>
                <c:pt idx="18360">
                  <c:v>151.50999450683594</c:v>
                </c:pt>
                <c:pt idx="18361">
                  <c:v>152.08999633789063</c:v>
                </c:pt>
                <c:pt idx="18362">
                  <c:v>151.94999694824219</c:v>
                </c:pt>
                <c:pt idx="18363">
                  <c:v>151.3800048828125</c:v>
                </c:pt>
                <c:pt idx="18364">
                  <c:v>151.97000122070313</c:v>
                </c:pt>
                <c:pt idx="18365">
                  <c:v>151.27000427246094</c:v>
                </c:pt>
                <c:pt idx="18366">
                  <c:v>151.94000244140625</c:v>
                </c:pt>
                <c:pt idx="18367">
                  <c:v>151.94000244140625</c:v>
                </c:pt>
                <c:pt idx="18368">
                  <c:v>151.8800048828125</c:v>
                </c:pt>
                <c:pt idx="18369">
                  <c:v>152.05999755859375</c:v>
                </c:pt>
                <c:pt idx="18370">
                  <c:v>151.97999572753906</c:v>
                </c:pt>
                <c:pt idx="18371">
                  <c:v>152.24000549316406</c:v>
                </c:pt>
                <c:pt idx="18372">
                  <c:v>151.69999694824219</c:v>
                </c:pt>
                <c:pt idx="18373">
                  <c:v>152.19000244140625</c:v>
                </c:pt>
                <c:pt idx="18374">
                  <c:v>152.10000610351563</c:v>
                </c:pt>
                <c:pt idx="18375">
                  <c:v>151.46000671386719</c:v>
                </c:pt>
                <c:pt idx="18376">
                  <c:v>152.17999267578125</c:v>
                </c:pt>
                <c:pt idx="18377">
                  <c:v>151.75</c:v>
                </c:pt>
                <c:pt idx="18378">
                  <c:v>152</c:v>
                </c:pt>
                <c:pt idx="18379">
                  <c:v>151.94999694824219</c:v>
                </c:pt>
                <c:pt idx="18380">
                  <c:v>151.85000610351563</c:v>
                </c:pt>
                <c:pt idx="18381">
                  <c:v>152.11000061035156</c:v>
                </c:pt>
                <c:pt idx="18382">
                  <c:v>151.89999389648438</c:v>
                </c:pt>
                <c:pt idx="18383">
                  <c:v>152.13999938964844</c:v>
                </c:pt>
                <c:pt idx="18384">
                  <c:v>151.85000610351563</c:v>
                </c:pt>
                <c:pt idx="18385">
                  <c:v>152.19999694824219</c:v>
                </c:pt>
                <c:pt idx="18386">
                  <c:v>151.86000061035156</c:v>
                </c:pt>
                <c:pt idx="18387">
                  <c:v>151.64999389648438</c:v>
                </c:pt>
                <c:pt idx="18388">
                  <c:v>152.35000610351563</c:v>
                </c:pt>
                <c:pt idx="18389">
                  <c:v>151.66000366210938</c:v>
                </c:pt>
                <c:pt idx="18390">
                  <c:v>152.08999633789063</c:v>
                </c:pt>
                <c:pt idx="18391">
                  <c:v>152.50999450683594</c:v>
                </c:pt>
                <c:pt idx="18392">
                  <c:v>152.14999389648438</c:v>
                </c:pt>
                <c:pt idx="18393">
                  <c:v>152.36000061035156</c:v>
                </c:pt>
                <c:pt idx="18394">
                  <c:v>151.97999572753906</c:v>
                </c:pt>
                <c:pt idx="18395">
                  <c:v>152.44000244140625</c:v>
                </c:pt>
                <c:pt idx="18396">
                  <c:v>152.47000122070313</c:v>
                </c:pt>
                <c:pt idx="18397">
                  <c:v>151.94000244140625</c:v>
                </c:pt>
                <c:pt idx="18398">
                  <c:v>152.35000610351563</c:v>
                </c:pt>
                <c:pt idx="18399">
                  <c:v>152.05999755859375</c:v>
                </c:pt>
                <c:pt idx="18400">
                  <c:v>152.32000732421875</c:v>
                </c:pt>
                <c:pt idx="18401">
                  <c:v>152.3699951171875</c:v>
                </c:pt>
                <c:pt idx="18402">
                  <c:v>152.47999572753906</c:v>
                </c:pt>
                <c:pt idx="18403">
                  <c:v>152.6300048828125</c:v>
                </c:pt>
                <c:pt idx="18404">
                  <c:v>152.17999267578125</c:v>
                </c:pt>
                <c:pt idx="18405">
                  <c:v>152.55999755859375</c:v>
                </c:pt>
                <c:pt idx="18406">
                  <c:v>152.52999877929688</c:v>
                </c:pt>
                <c:pt idx="18407">
                  <c:v>152.19000244140625</c:v>
                </c:pt>
                <c:pt idx="18408">
                  <c:v>152.47999572753906</c:v>
                </c:pt>
                <c:pt idx="18409">
                  <c:v>152.22999572753906</c:v>
                </c:pt>
                <c:pt idx="18410">
                  <c:v>152.60000610351563</c:v>
                </c:pt>
                <c:pt idx="18411">
                  <c:v>152.30999755859375</c:v>
                </c:pt>
                <c:pt idx="18412">
                  <c:v>152.69999694824219</c:v>
                </c:pt>
                <c:pt idx="18413">
                  <c:v>152.75</c:v>
                </c:pt>
                <c:pt idx="18414">
                  <c:v>152.28999328613281</c:v>
                </c:pt>
                <c:pt idx="18415">
                  <c:v>153.02000427246094</c:v>
                </c:pt>
                <c:pt idx="18416">
                  <c:v>152.11000061035156</c:v>
                </c:pt>
                <c:pt idx="18417">
                  <c:v>152.42999267578125</c:v>
                </c:pt>
                <c:pt idx="18418">
                  <c:v>152.3800048828125</c:v>
                </c:pt>
                <c:pt idx="18419">
                  <c:v>152.66000366210938</c:v>
                </c:pt>
                <c:pt idx="18420">
                  <c:v>152.3800048828125</c:v>
                </c:pt>
                <c:pt idx="18421">
                  <c:v>152.16999816894531</c:v>
                </c:pt>
                <c:pt idx="18422">
                  <c:v>153.05999755859375</c:v>
                </c:pt>
                <c:pt idx="18423">
                  <c:v>152.3699951171875</c:v>
                </c:pt>
                <c:pt idx="18424">
                  <c:v>152.3699951171875</c:v>
                </c:pt>
                <c:pt idx="18425">
                  <c:v>152.52999877929688</c:v>
                </c:pt>
                <c:pt idx="18426">
                  <c:v>152.57000732421875</c:v>
                </c:pt>
                <c:pt idx="18427">
                  <c:v>152.49000549316406</c:v>
                </c:pt>
                <c:pt idx="18428">
                  <c:v>152.69999694824219</c:v>
                </c:pt>
                <c:pt idx="18429">
                  <c:v>152.97000122070313</c:v>
                </c:pt>
                <c:pt idx="18430">
                  <c:v>152.28999328613281</c:v>
                </c:pt>
                <c:pt idx="18431">
                  <c:v>152.96000671386719</c:v>
                </c:pt>
                <c:pt idx="18432">
                  <c:v>153.27000427246094</c:v>
                </c:pt>
                <c:pt idx="18433">
                  <c:v>152.69999694824219</c:v>
                </c:pt>
                <c:pt idx="18434">
                  <c:v>152.86000061035156</c:v>
                </c:pt>
                <c:pt idx="18435">
                  <c:v>152.60000610351563</c:v>
                </c:pt>
                <c:pt idx="18436">
                  <c:v>152.8800048828125</c:v>
                </c:pt>
                <c:pt idx="18437">
                  <c:v>152.6300048828125</c:v>
                </c:pt>
                <c:pt idx="18438">
                  <c:v>152.91999816894531</c:v>
                </c:pt>
                <c:pt idx="18439">
                  <c:v>153.11000061035156</c:v>
                </c:pt>
                <c:pt idx="18440">
                  <c:v>152.50999450683594</c:v>
                </c:pt>
                <c:pt idx="18441">
                  <c:v>153.11000061035156</c:v>
                </c:pt>
                <c:pt idx="18442">
                  <c:v>153.05999755859375</c:v>
                </c:pt>
                <c:pt idx="18443">
                  <c:v>152.80000305175781</c:v>
                </c:pt>
                <c:pt idx="18444">
                  <c:v>153.05000305175781</c:v>
                </c:pt>
                <c:pt idx="18445">
                  <c:v>152.77999877929688</c:v>
                </c:pt>
                <c:pt idx="18446">
                  <c:v>153</c:v>
                </c:pt>
                <c:pt idx="18447">
                  <c:v>152.75999450683594</c:v>
                </c:pt>
                <c:pt idx="18448">
                  <c:v>153.05000305175781</c:v>
                </c:pt>
                <c:pt idx="18449">
                  <c:v>153.07000732421875</c:v>
                </c:pt>
                <c:pt idx="18450">
                  <c:v>152.77000427246094</c:v>
                </c:pt>
                <c:pt idx="18451">
                  <c:v>153.14999389648438</c:v>
                </c:pt>
                <c:pt idx="18452">
                  <c:v>152.69000244140625</c:v>
                </c:pt>
                <c:pt idx="18453">
                  <c:v>152.83000183105469</c:v>
                </c:pt>
                <c:pt idx="18454">
                  <c:v>153.08000183105469</c:v>
                </c:pt>
                <c:pt idx="18455">
                  <c:v>152.80999755859375</c:v>
                </c:pt>
                <c:pt idx="18456">
                  <c:v>153.16000366210938</c:v>
                </c:pt>
                <c:pt idx="18457">
                  <c:v>152.96000671386719</c:v>
                </c:pt>
                <c:pt idx="18458">
                  <c:v>153.25</c:v>
                </c:pt>
                <c:pt idx="18459">
                  <c:v>153.27000427246094</c:v>
                </c:pt>
                <c:pt idx="18460">
                  <c:v>152.72000122070313</c:v>
                </c:pt>
                <c:pt idx="18461">
                  <c:v>153.52999877929688</c:v>
                </c:pt>
                <c:pt idx="18462">
                  <c:v>153.27000427246094</c:v>
                </c:pt>
                <c:pt idx="18463">
                  <c:v>153</c:v>
                </c:pt>
                <c:pt idx="18464">
                  <c:v>153.25999450683594</c:v>
                </c:pt>
                <c:pt idx="18465">
                  <c:v>153.10000610351563</c:v>
                </c:pt>
                <c:pt idx="18466">
                  <c:v>153.30999755859375</c:v>
                </c:pt>
                <c:pt idx="18467">
                  <c:v>153.11000061035156</c:v>
                </c:pt>
                <c:pt idx="18468">
                  <c:v>153.08000183105469</c:v>
                </c:pt>
                <c:pt idx="18469">
                  <c:v>153.66999816894531</c:v>
                </c:pt>
                <c:pt idx="18470">
                  <c:v>153.08000183105469</c:v>
                </c:pt>
                <c:pt idx="18471">
                  <c:v>153.72999572753906</c:v>
                </c:pt>
                <c:pt idx="18472">
                  <c:v>153.22999572753906</c:v>
                </c:pt>
                <c:pt idx="18473">
                  <c:v>153.16000366210938</c:v>
                </c:pt>
                <c:pt idx="18474">
                  <c:v>153.19999694824219</c:v>
                </c:pt>
                <c:pt idx="18475">
                  <c:v>152.99000549316406</c:v>
                </c:pt>
                <c:pt idx="18476">
                  <c:v>153.3699951171875</c:v>
                </c:pt>
                <c:pt idx="18477">
                  <c:v>152.80999755859375</c:v>
                </c:pt>
                <c:pt idx="18478">
                  <c:v>153.07000732421875</c:v>
                </c:pt>
                <c:pt idx="18479">
                  <c:v>153.78999328613281</c:v>
                </c:pt>
                <c:pt idx="18480">
                  <c:v>153.14999389648438</c:v>
                </c:pt>
                <c:pt idx="18481">
                  <c:v>153.91000366210938</c:v>
                </c:pt>
                <c:pt idx="18482">
                  <c:v>153.25999450683594</c:v>
                </c:pt>
                <c:pt idx="18483">
                  <c:v>153.19999694824219</c:v>
                </c:pt>
                <c:pt idx="18484">
                  <c:v>153.13999938964844</c:v>
                </c:pt>
                <c:pt idx="18485">
                  <c:v>152.97999572753906</c:v>
                </c:pt>
                <c:pt idx="18486">
                  <c:v>153.53999328613281</c:v>
                </c:pt>
                <c:pt idx="18487">
                  <c:v>153.11000061035156</c:v>
                </c:pt>
                <c:pt idx="18488">
                  <c:v>153.22000122070313</c:v>
                </c:pt>
                <c:pt idx="18489">
                  <c:v>153.96000671386719</c:v>
                </c:pt>
                <c:pt idx="18490">
                  <c:v>153.36000061035156</c:v>
                </c:pt>
                <c:pt idx="18491">
                  <c:v>153.22000122070313</c:v>
                </c:pt>
                <c:pt idx="18492">
                  <c:v>153.57000732421875</c:v>
                </c:pt>
                <c:pt idx="18493">
                  <c:v>153.27999877929688</c:v>
                </c:pt>
                <c:pt idx="18494">
                  <c:v>153.49000549316406</c:v>
                </c:pt>
                <c:pt idx="18495">
                  <c:v>153.32000732421875</c:v>
                </c:pt>
                <c:pt idx="18496">
                  <c:v>153.69999694824219</c:v>
                </c:pt>
                <c:pt idx="18497">
                  <c:v>153.24000549316406</c:v>
                </c:pt>
                <c:pt idx="18498">
                  <c:v>153.80999755859375</c:v>
                </c:pt>
                <c:pt idx="18499">
                  <c:v>153.97999572753906</c:v>
                </c:pt>
                <c:pt idx="18500">
                  <c:v>153.3699951171875</c:v>
                </c:pt>
                <c:pt idx="18501">
                  <c:v>153.85000610351563</c:v>
                </c:pt>
                <c:pt idx="18502">
                  <c:v>153.64999389648438</c:v>
                </c:pt>
                <c:pt idx="18503">
                  <c:v>153.66000366210938</c:v>
                </c:pt>
                <c:pt idx="18504">
                  <c:v>153.69999694824219</c:v>
                </c:pt>
                <c:pt idx="18505">
                  <c:v>153.77000427246094</c:v>
                </c:pt>
                <c:pt idx="18506">
                  <c:v>153.8699951171875</c:v>
                </c:pt>
                <c:pt idx="18507">
                  <c:v>153.50999450683594</c:v>
                </c:pt>
                <c:pt idx="18508">
                  <c:v>154.1199951171875</c:v>
                </c:pt>
                <c:pt idx="18509">
                  <c:v>153.91999816894531</c:v>
                </c:pt>
                <c:pt idx="18510">
                  <c:v>153.6300048828125</c:v>
                </c:pt>
                <c:pt idx="18511">
                  <c:v>154.08999633789063</c:v>
                </c:pt>
                <c:pt idx="18512">
                  <c:v>153.39999389648438</c:v>
                </c:pt>
                <c:pt idx="18513">
                  <c:v>153.80999755859375</c:v>
                </c:pt>
                <c:pt idx="18514">
                  <c:v>154.22000122070313</c:v>
                </c:pt>
                <c:pt idx="18515">
                  <c:v>153.83000183105469</c:v>
                </c:pt>
                <c:pt idx="18516">
                  <c:v>153.8800048828125</c:v>
                </c:pt>
                <c:pt idx="18517">
                  <c:v>153.75999450683594</c:v>
                </c:pt>
                <c:pt idx="18518">
                  <c:v>154.08000183105469</c:v>
                </c:pt>
                <c:pt idx="18519">
                  <c:v>154.19999694824219</c:v>
                </c:pt>
                <c:pt idx="18520">
                  <c:v>153.58999633789063</c:v>
                </c:pt>
                <c:pt idx="18521">
                  <c:v>154.17999267578125</c:v>
                </c:pt>
                <c:pt idx="18522">
                  <c:v>154.5</c:v>
                </c:pt>
                <c:pt idx="18523">
                  <c:v>153.75</c:v>
                </c:pt>
                <c:pt idx="18524">
                  <c:v>154.41000366210938</c:v>
                </c:pt>
                <c:pt idx="18525">
                  <c:v>153.85000610351563</c:v>
                </c:pt>
                <c:pt idx="18526">
                  <c:v>153.85000610351563</c:v>
                </c:pt>
                <c:pt idx="18527">
                  <c:v>153.91000366210938</c:v>
                </c:pt>
                <c:pt idx="18528">
                  <c:v>153.89999389648438</c:v>
                </c:pt>
                <c:pt idx="18529">
                  <c:v>154.28999328613281</c:v>
                </c:pt>
                <c:pt idx="18530">
                  <c:v>153.75999450683594</c:v>
                </c:pt>
                <c:pt idx="18531">
                  <c:v>154.24000549316406</c:v>
                </c:pt>
                <c:pt idx="18532">
                  <c:v>153.80999755859375</c:v>
                </c:pt>
                <c:pt idx="18533">
                  <c:v>153.91000366210938</c:v>
                </c:pt>
                <c:pt idx="18534">
                  <c:v>154.60000610351563</c:v>
                </c:pt>
                <c:pt idx="18535">
                  <c:v>153.96000671386719</c:v>
                </c:pt>
                <c:pt idx="18536">
                  <c:v>153.69999694824219</c:v>
                </c:pt>
                <c:pt idx="18537">
                  <c:v>154.19999694824219</c:v>
                </c:pt>
                <c:pt idx="18538">
                  <c:v>153.75</c:v>
                </c:pt>
                <c:pt idx="18539">
                  <c:v>154.25</c:v>
                </c:pt>
                <c:pt idx="18540">
                  <c:v>154.22999572753906</c:v>
                </c:pt>
                <c:pt idx="18541">
                  <c:v>154.35000610351563</c:v>
                </c:pt>
                <c:pt idx="18542">
                  <c:v>154.05999755859375</c:v>
                </c:pt>
                <c:pt idx="18543">
                  <c:v>154.46000671386719</c:v>
                </c:pt>
                <c:pt idx="18544">
                  <c:v>154.44999694824219</c:v>
                </c:pt>
                <c:pt idx="18545">
                  <c:v>154.05000305175781</c:v>
                </c:pt>
                <c:pt idx="18546">
                  <c:v>154.39999389648438</c:v>
                </c:pt>
                <c:pt idx="18547">
                  <c:v>154.41999816894531</c:v>
                </c:pt>
                <c:pt idx="18548">
                  <c:v>154.13999938964844</c:v>
                </c:pt>
                <c:pt idx="18549">
                  <c:v>154.47999572753906</c:v>
                </c:pt>
                <c:pt idx="18550">
                  <c:v>154.33999633789063</c:v>
                </c:pt>
                <c:pt idx="18551">
                  <c:v>154.41999816894531</c:v>
                </c:pt>
                <c:pt idx="18552">
                  <c:v>154.27999877929688</c:v>
                </c:pt>
                <c:pt idx="18553">
                  <c:v>154.16999816894531</c:v>
                </c:pt>
                <c:pt idx="18554">
                  <c:v>154.66999816894531</c:v>
                </c:pt>
                <c:pt idx="18555">
                  <c:v>154.21000671386719</c:v>
                </c:pt>
                <c:pt idx="18556">
                  <c:v>154.47999572753906</c:v>
                </c:pt>
                <c:pt idx="18557">
                  <c:v>154.66000366210938</c:v>
                </c:pt>
                <c:pt idx="18558">
                  <c:v>154.17999267578125</c:v>
                </c:pt>
                <c:pt idx="18559">
                  <c:v>154.91000366210938</c:v>
                </c:pt>
                <c:pt idx="18560">
                  <c:v>154.27999877929688</c:v>
                </c:pt>
                <c:pt idx="18561">
                  <c:v>154.22999572753906</c:v>
                </c:pt>
                <c:pt idx="18562">
                  <c:v>154.5</c:v>
                </c:pt>
                <c:pt idx="18563">
                  <c:v>154.35000610351563</c:v>
                </c:pt>
                <c:pt idx="18564">
                  <c:v>154.77000427246094</c:v>
                </c:pt>
                <c:pt idx="18565">
                  <c:v>154.46000671386719</c:v>
                </c:pt>
                <c:pt idx="18566">
                  <c:v>154.78999328613281</c:v>
                </c:pt>
                <c:pt idx="18567">
                  <c:v>154.97000122070313</c:v>
                </c:pt>
                <c:pt idx="18568">
                  <c:v>154.25999450683594</c:v>
                </c:pt>
                <c:pt idx="18569">
                  <c:v>155.00999450683594</c:v>
                </c:pt>
                <c:pt idx="18570">
                  <c:v>154.27999877929688</c:v>
                </c:pt>
                <c:pt idx="18571">
                  <c:v>154.28999328613281</c:v>
                </c:pt>
                <c:pt idx="18572">
                  <c:v>154.58999633789063</c:v>
                </c:pt>
                <c:pt idx="18573">
                  <c:v>154.50999450683594</c:v>
                </c:pt>
                <c:pt idx="18574">
                  <c:v>154.69000244140625</c:v>
                </c:pt>
                <c:pt idx="18575">
                  <c:v>154.41999816894531</c:v>
                </c:pt>
                <c:pt idx="18576">
                  <c:v>154.86000061035156</c:v>
                </c:pt>
                <c:pt idx="18577">
                  <c:v>155.22999572753906</c:v>
                </c:pt>
                <c:pt idx="18578">
                  <c:v>154.52000427246094</c:v>
                </c:pt>
                <c:pt idx="18579">
                  <c:v>155.17999267578125</c:v>
                </c:pt>
                <c:pt idx="18580">
                  <c:v>154.47000122070313</c:v>
                </c:pt>
                <c:pt idx="18581">
                  <c:v>154.47999572753906</c:v>
                </c:pt>
                <c:pt idx="18582">
                  <c:v>154.64999389648438</c:v>
                </c:pt>
                <c:pt idx="18583">
                  <c:v>154.66000366210938</c:v>
                </c:pt>
                <c:pt idx="18584">
                  <c:v>154.96000671386719</c:v>
                </c:pt>
                <c:pt idx="18585">
                  <c:v>154.41000366210938</c:v>
                </c:pt>
                <c:pt idx="18586">
                  <c:v>154.83999633789063</c:v>
                </c:pt>
                <c:pt idx="18587">
                  <c:v>155.25999450683594</c:v>
                </c:pt>
                <c:pt idx="18588">
                  <c:v>154.75</c:v>
                </c:pt>
                <c:pt idx="18589">
                  <c:v>154.94999694824219</c:v>
                </c:pt>
                <c:pt idx="18590">
                  <c:v>154.80999755859375</c:v>
                </c:pt>
                <c:pt idx="18591">
                  <c:v>154.96000671386719</c:v>
                </c:pt>
                <c:pt idx="18592">
                  <c:v>154.67999267578125</c:v>
                </c:pt>
                <c:pt idx="18593">
                  <c:v>155.05000305175781</c:v>
                </c:pt>
                <c:pt idx="18594">
                  <c:v>155.05000305175781</c:v>
                </c:pt>
                <c:pt idx="18595">
                  <c:v>154.75</c:v>
                </c:pt>
                <c:pt idx="18596">
                  <c:v>155.19999694824219</c:v>
                </c:pt>
                <c:pt idx="18597">
                  <c:v>154.99000549316406</c:v>
                </c:pt>
                <c:pt idx="18598">
                  <c:v>155.1300048828125</c:v>
                </c:pt>
                <c:pt idx="18599">
                  <c:v>154.69000244140625</c:v>
                </c:pt>
                <c:pt idx="18600">
                  <c:v>154.66999816894531</c:v>
                </c:pt>
                <c:pt idx="18601">
                  <c:v>155.19000244140625</c:v>
                </c:pt>
                <c:pt idx="18602">
                  <c:v>154.75</c:v>
                </c:pt>
                <c:pt idx="18603">
                  <c:v>154.97000122070313</c:v>
                </c:pt>
                <c:pt idx="18604">
                  <c:v>155.1300048828125</c:v>
                </c:pt>
                <c:pt idx="18605">
                  <c:v>155.08999633789063</c:v>
                </c:pt>
                <c:pt idx="18606">
                  <c:v>155.1300048828125</c:v>
                </c:pt>
                <c:pt idx="18607">
                  <c:v>154.77999877929688</c:v>
                </c:pt>
                <c:pt idx="18608">
                  <c:v>155.33999633789063</c:v>
                </c:pt>
                <c:pt idx="18609">
                  <c:v>154.97999572753906</c:v>
                </c:pt>
                <c:pt idx="18610">
                  <c:v>155.11000061035156</c:v>
                </c:pt>
                <c:pt idx="18611">
                  <c:v>155.19000244140625</c:v>
                </c:pt>
                <c:pt idx="18612">
                  <c:v>155.03999328613281</c:v>
                </c:pt>
                <c:pt idx="18613">
                  <c:v>155.00999450683594</c:v>
                </c:pt>
                <c:pt idx="18614">
                  <c:v>155</c:v>
                </c:pt>
                <c:pt idx="18615">
                  <c:v>155.41999816894531</c:v>
                </c:pt>
                <c:pt idx="18616">
                  <c:v>154.80999755859375</c:v>
                </c:pt>
                <c:pt idx="18617">
                  <c:v>155.11000061035156</c:v>
                </c:pt>
                <c:pt idx="18618">
                  <c:v>155.55999755859375</c:v>
                </c:pt>
                <c:pt idx="18619">
                  <c:v>155.28999328613281</c:v>
                </c:pt>
                <c:pt idx="18620">
                  <c:v>155.55000305175781</c:v>
                </c:pt>
                <c:pt idx="18621">
                  <c:v>155.05999755859375</c:v>
                </c:pt>
                <c:pt idx="18622">
                  <c:v>155.67999267578125</c:v>
                </c:pt>
                <c:pt idx="18623">
                  <c:v>155.05000305175781</c:v>
                </c:pt>
                <c:pt idx="18624">
                  <c:v>154.94999694824219</c:v>
                </c:pt>
                <c:pt idx="18625">
                  <c:v>155.49000549316406</c:v>
                </c:pt>
                <c:pt idx="18626">
                  <c:v>155.08999633789063</c:v>
                </c:pt>
                <c:pt idx="18627">
                  <c:v>155.67999267578125</c:v>
                </c:pt>
                <c:pt idx="18628">
                  <c:v>155.16000366210938</c:v>
                </c:pt>
                <c:pt idx="18629">
                  <c:v>155.66999816894531</c:v>
                </c:pt>
                <c:pt idx="18630">
                  <c:v>155.27999877929688</c:v>
                </c:pt>
                <c:pt idx="18631">
                  <c:v>155.47000122070313</c:v>
                </c:pt>
                <c:pt idx="18632">
                  <c:v>155.55999755859375</c:v>
                </c:pt>
                <c:pt idx="18633">
                  <c:v>155.55999755859375</c:v>
                </c:pt>
                <c:pt idx="18634">
                  <c:v>155.83999633789063</c:v>
                </c:pt>
                <c:pt idx="18635">
                  <c:v>155.25999450683594</c:v>
                </c:pt>
                <c:pt idx="18636">
                  <c:v>155.82000732421875</c:v>
                </c:pt>
                <c:pt idx="18637">
                  <c:v>155.32000732421875</c:v>
                </c:pt>
                <c:pt idx="18638">
                  <c:v>155.44999694824219</c:v>
                </c:pt>
                <c:pt idx="18639">
                  <c:v>155.58000183105469</c:v>
                </c:pt>
                <c:pt idx="18640">
                  <c:v>155.61000061035156</c:v>
                </c:pt>
                <c:pt idx="18641">
                  <c:v>155.82000732421875</c:v>
                </c:pt>
                <c:pt idx="18642">
                  <c:v>155.22000122070313</c:v>
                </c:pt>
                <c:pt idx="18643">
                  <c:v>155.77999877929688</c:v>
                </c:pt>
                <c:pt idx="18644">
                  <c:v>156.1300048828125</c:v>
                </c:pt>
                <c:pt idx="18645">
                  <c:v>155.6199951171875</c:v>
                </c:pt>
                <c:pt idx="18646">
                  <c:v>156.07000732421875</c:v>
                </c:pt>
                <c:pt idx="18647">
                  <c:v>155.72999572753906</c:v>
                </c:pt>
                <c:pt idx="18648">
                  <c:v>155.82000732421875</c:v>
                </c:pt>
                <c:pt idx="18649">
                  <c:v>155.55000305175781</c:v>
                </c:pt>
                <c:pt idx="18650">
                  <c:v>155.97999572753906</c:v>
                </c:pt>
                <c:pt idx="18651">
                  <c:v>155.96000671386719</c:v>
                </c:pt>
                <c:pt idx="18652">
                  <c:v>155.66999816894531</c:v>
                </c:pt>
                <c:pt idx="18653">
                  <c:v>155.91999816894531</c:v>
                </c:pt>
                <c:pt idx="18654">
                  <c:v>155.89999389648438</c:v>
                </c:pt>
                <c:pt idx="18655">
                  <c:v>156.02000427246094</c:v>
                </c:pt>
                <c:pt idx="18656">
                  <c:v>155.6199951171875</c:v>
                </c:pt>
                <c:pt idx="18657">
                  <c:v>156.24000549316406</c:v>
                </c:pt>
                <c:pt idx="18658">
                  <c:v>156.33999633789063</c:v>
                </c:pt>
                <c:pt idx="18659">
                  <c:v>155.52999877929688</c:v>
                </c:pt>
                <c:pt idx="18660">
                  <c:v>156.46000671386719</c:v>
                </c:pt>
                <c:pt idx="18661">
                  <c:v>155.69999694824219</c:v>
                </c:pt>
                <c:pt idx="18662">
                  <c:v>156.1300048828125</c:v>
                </c:pt>
                <c:pt idx="18663">
                  <c:v>155.77999877929688</c:v>
                </c:pt>
                <c:pt idx="18664">
                  <c:v>156.14999389648438</c:v>
                </c:pt>
                <c:pt idx="18665">
                  <c:v>156.46000671386719</c:v>
                </c:pt>
                <c:pt idx="18666">
                  <c:v>155.80999755859375</c:v>
                </c:pt>
                <c:pt idx="18667">
                  <c:v>156.47000122070313</c:v>
                </c:pt>
                <c:pt idx="18668">
                  <c:v>155.91000366210938</c:v>
                </c:pt>
                <c:pt idx="18669">
                  <c:v>156.16000366210938</c:v>
                </c:pt>
                <c:pt idx="18670">
                  <c:v>155.80999755859375</c:v>
                </c:pt>
                <c:pt idx="18671">
                  <c:v>156.17999267578125</c:v>
                </c:pt>
                <c:pt idx="18672">
                  <c:v>156.24000549316406</c:v>
                </c:pt>
                <c:pt idx="18673">
                  <c:v>155.57000732421875</c:v>
                </c:pt>
                <c:pt idx="18674">
                  <c:v>156.25</c:v>
                </c:pt>
                <c:pt idx="18675">
                  <c:v>156.24000549316406</c:v>
                </c:pt>
                <c:pt idx="18676">
                  <c:v>156.21000671386719</c:v>
                </c:pt>
                <c:pt idx="18677">
                  <c:v>156.16999816894531</c:v>
                </c:pt>
                <c:pt idx="18678">
                  <c:v>156.25</c:v>
                </c:pt>
                <c:pt idx="18679">
                  <c:v>156.50999450683594</c:v>
                </c:pt>
                <c:pt idx="18680">
                  <c:v>155.83000183105469</c:v>
                </c:pt>
                <c:pt idx="18681">
                  <c:v>156.6300048828125</c:v>
                </c:pt>
                <c:pt idx="18682">
                  <c:v>156.27999877929688</c:v>
                </c:pt>
                <c:pt idx="18683">
                  <c:v>155.97000122070313</c:v>
                </c:pt>
                <c:pt idx="18684">
                  <c:v>156.16999816894531</c:v>
                </c:pt>
                <c:pt idx="18685">
                  <c:v>156.1199951171875</c:v>
                </c:pt>
                <c:pt idx="18686">
                  <c:v>156.39999389648438</c:v>
                </c:pt>
                <c:pt idx="18687">
                  <c:v>156.05000305175781</c:v>
                </c:pt>
                <c:pt idx="18688">
                  <c:v>156.36000061035156</c:v>
                </c:pt>
                <c:pt idx="18689">
                  <c:v>156.63999938964844</c:v>
                </c:pt>
                <c:pt idx="18690">
                  <c:v>156.03999328613281</c:v>
                </c:pt>
                <c:pt idx="18691">
                  <c:v>156.71000671386719</c:v>
                </c:pt>
                <c:pt idx="18692">
                  <c:v>156.38999938964844</c:v>
                </c:pt>
                <c:pt idx="18693">
                  <c:v>155.92999267578125</c:v>
                </c:pt>
                <c:pt idx="18694">
                  <c:v>156.44999694824219</c:v>
                </c:pt>
                <c:pt idx="18695">
                  <c:v>156.30999755859375</c:v>
                </c:pt>
                <c:pt idx="18696">
                  <c:v>156.47999572753906</c:v>
                </c:pt>
                <c:pt idx="18697">
                  <c:v>156.25999450683594</c:v>
                </c:pt>
                <c:pt idx="18698">
                  <c:v>156.58999633789063</c:v>
                </c:pt>
                <c:pt idx="18699">
                  <c:v>156.6199951171875</c:v>
                </c:pt>
                <c:pt idx="18700">
                  <c:v>156.19999694824219</c:v>
                </c:pt>
                <c:pt idx="18701">
                  <c:v>156.67999267578125</c:v>
                </c:pt>
                <c:pt idx="18702">
                  <c:v>156.64999389648438</c:v>
                </c:pt>
                <c:pt idx="18703">
                  <c:v>156.08000183105469</c:v>
                </c:pt>
                <c:pt idx="18704">
                  <c:v>157.07000732421875</c:v>
                </c:pt>
                <c:pt idx="18705">
                  <c:v>156.63999938964844</c:v>
                </c:pt>
                <c:pt idx="18706">
                  <c:v>156.6199951171875</c:v>
                </c:pt>
                <c:pt idx="18707">
                  <c:v>156.50999450683594</c:v>
                </c:pt>
                <c:pt idx="18708">
                  <c:v>156.69000244140625</c:v>
                </c:pt>
                <c:pt idx="18709">
                  <c:v>156.83999633789063</c:v>
                </c:pt>
                <c:pt idx="18710">
                  <c:v>156.41000366210938</c:v>
                </c:pt>
                <c:pt idx="18711">
                  <c:v>156.80999755859375</c:v>
                </c:pt>
                <c:pt idx="18712">
                  <c:v>156.55999755859375</c:v>
                </c:pt>
                <c:pt idx="18713">
                  <c:v>156.55999755859375</c:v>
                </c:pt>
                <c:pt idx="18714">
                  <c:v>156.91000366210938</c:v>
                </c:pt>
                <c:pt idx="18715">
                  <c:v>156.61000061035156</c:v>
                </c:pt>
                <c:pt idx="18716">
                  <c:v>156.80000305175781</c:v>
                </c:pt>
                <c:pt idx="18717">
                  <c:v>156.6199951171875</c:v>
                </c:pt>
                <c:pt idx="18718">
                  <c:v>156.3800048828125</c:v>
                </c:pt>
                <c:pt idx="18719">
                  <c:v>156.91000366210938</c:v>
                </c:pt>
                <c:pt idx="18720">
                  <c:v>156.24000549316406</c:v>
                </c:pt>
                <c:pt idx="18721">
                  <c:v>156.6300048828125</c:v>
                </c:pt>
                <c:pt idx="18722">
                  <c:v>156.85000610351563</c:v>
                </c:pt>
                <c:pt idx="18723">
                  <c:v>156.69999694824219</c:v>
                </c:pt>
                <c:pt idx="18724">
                  <c:v>156.8699951171875</c:v>
                </c:pt>
                <c:pt idx="18725">
                  <c:v>156.63999938964844</c:v>
                </c:pt>
                <c:pt idx="18726">
                  <c:v>157.03999328613281</c:v>
                </c:pt>
                <c:pt idx="18727">
                  <c:v>156.58000183105469</c:v>
                </c:pt>
                <c:pt idx="18728">
                  <c:v>156.99000549316406</c:v>
                </c:pt>
                <c:pt idx="18729">
                  <c:v>157.02999877929688</c:v>
                </c:pt>
                <c:pt idx="18730">
                  <c:v>156.30999755859375</c:v>
                </c:pt>
                <c:pt idx="18731">
                  <c:v>157.03999328613281</c:v>
                </c:pt>
                <c:pt idx="18732">
                  <c:v>157.33000183105469</c:v>
                </c:pt>
                <c:pt idx="18733">
                  <c:v>156.75</c:v>
                </c:pt>
                <c:pt idx="18734">
                  <c:v>156.99000549316406</c:v>
                </c:pt>
                <c:pt idx="18735">
                  <c:v>156.78999328613281</c:v>
                </c:pt>
                <c:pt idx="18736">
                  <c:v>157.08999633789063</c:v>
                </c:pt>
                <c:pt idx="18737">
                  <c:v>156.72999572753906</c:v>
                </c:pt>
                <c:pt idx="18738">
                  <c:v>156.55999755859375</c:v>
                </c:pt>
                <c:pt idx="18739">
                  <c:v>157.11000061035156</c:v>
                </c:pt>
                <c:pt idx="18740">
                  <c:v>156.66000366210938</c:v>
                </c:pt>
                <c:pt idx="18741">
                  <c:v>157.13999938964844</c:v>
                </c:pt>
                <c:pt idx="18742">
                  <c:v>157.1300048828125</c:v>
                </c:pt>
                <c:pt idx="18743">
                  <c:v>156.86000061035156</c:v>
                </c:pt>
                <c:pt idx="18744">
                  <c:v>157.14999389648438</c:v>
                </c:pt>
                <c:pt idx="18745">
                  <c:v>156.94999694824219</c:v>
                </c:pt>
                <c:pt idx="18746">
                  <c:v>157.1199951171875</c:v>
                </c:pt>
                <c:pt idx="18747">
                  <c:v>156.96000671386719</c:v>
                </c:pt>
                <c:pt idx="18748">
                  <c:v>156.83999633789063</c:v>
                </c:pt>
                <c:pt idx="18749">
                  <c:v>157.33000183105469</c:v>
                </c:pt>
                <c:pt idx="18750">
                  <c:v>156.72000122070313</c:v>
                </c:pt>
                <c:pt idx="18751">
                  <c:v>156.92999267578125</c:v>
                </c:pt>
                <c:pt idx="18752">
                  <c:v>157.30999755859375</c:v>
                </c:pt>
                <c:pt idx="18753">
                  <c:v>156.94999694824219</c:v>
                </c:pt>
                <c:pt idx="18754">
                  <c:v>157.16999816894531</c:v>
                </c:pt>
                <c:pt idx="18755">
                  <c:v>157.16000366210938</c:v>
                </c:pt>
                <c:pt idx="18756">
                  <c:v>157.22999572753906</c:v>
                </c:pt>
                <c:pt idx="18757">
                  <c:v>157.41000366210938</c:v>
                </c:pt>
                <c:pt idx="18758">
                  <c:v>156.94000244140625</c:v>
                </c:pt>
                <c:pt idx="18759">
                  <c:v>157.47000122070313</c:v>
                </c:pt>
                <c:pt idx="18760">
                  <c:v>156.97999572753906</c:v>
                </c:pt>
                <c:pt idx="18761">
                  <c:v>157.07000732421875</c:v>
                </c:pt>
                <c:pt idx="18762">
                  <c:v>157.39999389648438</c:v>
                </c:pt>
                <c:pt idx="18763">
                  <c:v>156.83999633789063</c:v>
                </c:pt>
                <c:pt idx="18764">
                  <c:v>157.19999694824219</c:v>
                </c:pt>
                <c:pt idx="18765">
                  <c:v>157.41000366210938</c:v>
                </c:pt>
                <c:pt idx="18766">
                  <c:v>157.38999938964844</c:v>
                </c:pt>
                <c:pt idx="18767">
                  <c:v>157.46000671386719</c:v>
                </c:pt>
                <c:pt idx="18768">
                  <c:v>157.14999389648438</c:v>
                </c:pt>
                <c:pt idx="18769">
                  <c:v>157.60000610351563</c:v>
                </c:pt>
                <c:pt idx="18770">
                  <c:v>157.38999938964844</c:v>
                </c:pt>
                <c:pt idx="18771">
                  <c:v>157.27000427246094</c:v>
                </c:pt>
                <c:pt idx="18772">
                  <c:v>157.77000427246094</c:v>
                </c:pt>
                <c:pt idx="18773">
                  <c:v>157.17999267578125</c:v>
                </c:pt>
                <c:pt idx="18774">
                  <c:v>157.66999816894531</c:v>
                </c:pt>
                <c:pt idx="18775">
                  <c:v>157.19000244140625</c:v>
                </c:pt>
                <c:pt idx="18776">
                  <c:v>157.24000549316406</c:v>
                </c:pt>
                <c:pt idx="18777">
                  <c:v>157.67999267578125</c:v>
                </c:pt>
                <c:pt idx="18778">
                  <c:v>157.05999755859375</c:v>
                </c:pt>
                <c:pt idx="18779">
                  <c:v>157.36000061035156</c:v>
                </c:pt>
                <c:pt idx="18780">
                  <c:v>157.63999938964844</c:v>
                </c:pt>
                <c:pt idx="18781">
                  <c:v>157.47000122070313</c:v>
                </c:pt>
                <c:pt idx="18782">
                  <c:v>157.71000671386719</c:v>
                </c:pt>
                <c:pt idx="18783">
                  <c:v>157.44000244140625</c:v>
                </c:pt>
                <c:pt idx="18784">
                  <c:v>157.66999816894531</c:v>
                </c:pt>
                <c:pt idx="18785">
                  <c:v>157.41999816894531</c:v>
                </c:pt>
                <c:pt idx="18786">
                  <c:v>157.69000244140625</c:v>
                </c:pt>
                <c:pt idx="18787">
                  <c:v>157.80000305175781</c:v>
                </c:pt>
                <c:pt idx="18788">
                  <c:v>157.3699951171875</c:v>
                </c:pt>
                <c:pt idx="18789">
                  <c:v>157.83000183105469</c:v>
                </c:pt>
                <c:pt idx="18790">
                  <c:v>157.97999572753906</c:v>
                </c:pt>
                <c:pt idx="18791">
                  <c:v>157.30999755859375</c:v>
                </c:pt>
                <c:pt idx="18792">
                  <c:v>158.07000732421875</c:v>
                </c:pt>
                <c:pt idx="18793">
                  <c:v>157.75999450683594</c:v>
                </c:pt>
                <c:pt idx="18794">
                  <c:v>157.28999328613281</c:v>
                </c:pt>
                <c:pt idx="18795">
                  <c:v>157.78999328613281</c:v>
                </c:pt>
                <c:pt idx="18796">
                  <c:v>157.3800048828125</c:v>
                </c:pt>
                <c:pt idx="18797">
                  <c:v>157.91999816894531</c:v>
                </c:pt>
                <c:pt idx="18798">
                  <c:v>157.69999694824219</c:v>
                </c:pt>
                <c:pt idx="18799">
                  <c:v>157.94000244140625</c:v>
                </c:pt>
                <c:pt idx="18800">
                  <c:v>157.57000732421875</c:v>
                </c:pt>
                <c:pt idx="18801">
                  <c:v>157.61000061035156</c:v>
                </c:pt>
                <c:pt idx="18802">
                  <c:v>158.36000061035156</c:v>
                </c:pt>
                <c:pt idx="18803">
                  <c:v>157.71000671386719</c:v>
                </c:pt>
                <c:pt idx="18804">
                  <c:v>157.63999938964844</c:v>
                </c:pt>
                <c:pt idx="18805">
                  <c:v>157.83000183105469</c:v>
                </c:pt>
                <c:pt idx="18806">
                  <c:v>157.89999389648438</c:v>
                </c:pt>
                <c:pt idx="18807">
                  <c:v>157.83999633789063</c:v>
                </c:pt>
                <c:pt idx="18808">
                  <c:v>157.66000366210938</c:v>
                </c:pt>
                <c:pt idx="18809">
                  <c:v>158.17999267578125</c:v>
                </c:pt>
                <c:pt idx="18810">
                  <c:v>157.66000366210938</c:v>
                </c:pt>
                <c:pt idx="18811">
                  <c:v>157.72999572753906</c:v>
                </c:pt>
                <c:pt idx="18812">
                  <c:v>158.19999694824219</c:v>
                </c:pt>
                <c:pt idx="18813">
                  <c:v>157.85000610351563</c:v>
                </c:pt>
                <c:pt idx="18814">
                  <c:v>158.03999328613281</c:v>
                </c:pt>
                <c:pt idx="18815">
                  <c:v>158</c:v>
                </c:pt>
                <c:pt idx="18816">
                  <c:v>158.11000061035156</c:v>
                </c:pt>
                <c:pt idx="18817">
                  <c:v>158.25</c:v>
                </c:pt>
                <c:pt idx="18818">
                  <c:v>157.69999694824219</c:v>
                </c:pt>
                <c:pt idx="18819">
                  <c:v>158.27999877929688</c:v>
                </c:pt>
                <c:pt idx="18820">
                  <c:v>158.52000427246094</c:v>
                </c:pt>
                <c:pt idx="18821">
                  <c:v>158.02000427246094</c:v>
                </c:pt>
                <c:pt idx="18822">
                  <c:v>158.25</c:v>
                </c:pt>
                <c:pt idx="18823">
                  <c:v>157.96000671386719</c:v>
                </c:pt>
                <c:pt idx="18824">
                  <c:v>158.25999450683594</c:v>
                </c:pt>
                <c:pt idx="18825">
                  <c:v>157.89999389648438</c:v>
                </c:pt>
                <c:pt idx="18826">
                  <c:v>158.41000366210938</c:v>
                </c:pt>
                <c:pt idx="18827">
                  <c:v>158.39999389648438</c:v>
                </c:pt>
                <c:pt idx="18828">
                  <c:v>158.05999755859375</c:v>
                </c:pt>
                <c:pt idx="18829">
                  <c:v>158.6300048828125</c:v>
                </c:pt>
                <c:pt idx="18830">
                  <c:v>158.08999633789063</c:v>
                </c:pt>
                <c:pt idx="18831">
                  <c:v>158.30999755859375</c:v>
                </c:pt>
                <c:pt idx="18832">
                  <c:v>158.14999389648438</c:v>
                </c:pt>
                <c:pt idx="18833">
                  <c:v>158.13999938964844</c:v>
                </c:pt>
                <c:pt idx="18834">
                  <c:v>158.5</c:v>
                </c:pt>
                <c:pt idx="18835">
                  <c:v>157.91000366210938</c:v>
                </c:pt>
                <c:pt idx="18836">
                  <c:v>158.33000183105469</c:v>
                </c:pt>
                <c:pt idx="18837">
                  <c:v>158.44999694824219</c:v>
                </c:pt>
                <c:pt idx="18838">
                  <c:v>158.3800048828125</c:v>
                </c:pt>
                <c:pt idx="18839">
                  <c:v>158.6300048828125</c:v>
                </c:pt>
                <c:pt idx="18840">
                  <c:v>158.07000732421875</c:v>
                </c:pt>
                <c:pt idx="18841">
                  <c:v>158.78999328613281</c:v>
                </c:pt>
                <c:pt idx="18842">
                  <c:v>158.39999389648438</c:v>
                </c:pt>
                <c:pt idx="18843">
                  <c:v>158.16999816894531</c:v>
                </c:pt>
                <c:pt idx="18844">
                  <c:v>158.25</c:v>
                </c:pt>
                <c:pt idx="18845">
                  <c:v>158.3800048828125</c:v>
                </c:pt>
                <c:pt idx="18846">
                  <c:v>158.72000122070313</c:v>
                </c:pt>
                <c:pt idx="18847">
                  <c:v>157.91000366210938</c:v>
                </c:pt>
                <c:pt idx="18848">
                  <c:v>158.6199951171875</c:v>
                </c:pt>
                <c:pt idx="18849">
                  <c:v>158.74000549316406</c:v>
                </c:pt>
                <c:pt idx="18850">
                  <c:v>158.3800048828125</c:v>
                </c:pt>
                <c:pt idx="18851">
                  <c:v>158.58000183105469</c:v>
                </c:pt>
                <c:pt idx="18852">
                  <c:v>158.21000671386719</c:v>
                </c:pt>
                <c:pt idx="18853">
                  <c:v>159.00999450683594</c:v>
                </c:pt>
                <c:pt idx="18854">
                  <c:v>158.24000549316406</c:v>
                </c:pt>
                <c:pt idx="18855">
                  <c:v>158.11000061035156</c:v>
                </c:pt>
                <c:pt idx="18856">
                  <c:v>158.6300048828125</c:v>
                </c:pt>
                <c:pt idx="18857">
                  <c:v>158.36000061035156</c:v>
                </c:pt>
                <c:pt idx="18858">
                  <c:v>158.5</c:v>
                </c:pt>
                <c:pt idx="18859">
                  <c:v>158.25999450683594</c:v>
                </c:pt>
                <c:pt idx="18860">
                  <c:v>158.83999633789063</c:v>
                </c:pt>
                <c:pt idx="18861">
                  <c:v>158.5</c:v>
                </c:pt>
                <c:pt idx="18862">
                  <c:v>158.55000305175781</c:v>
                </c:pt>
                <c:pt idx="18863">
                  <c:v>158.83000183105469</c:v>
                </c:pt>
                <c:pt idx="18864">
                  <c:v>158.6300048828125</c:v>
                </c:pt>
                <c:pt idx="18865">
                  <c:v>158.86000061035156</c:v>
                </c:pt>
                <c:pt idx="18866">
                  <c:v>158.50999450683594</c:v>
                </c:pt>
                <c:pt idx="18867">
                  <c:v>158.91000366210938</c:v>
                </c:pt>
                <c:pt idx="18868">
                  <c:v>158.97000122070313</c:v>
                </c:pt>
                <c:pt idx="18869">
                  <c:v>158.61000061035156</c:v>
                </c:pt>
                <c:pt idx="18870">
                  <c:v>158.88999938964844</c:v>
                </c:pt>
                <c:pt idx="18871">
                  <c:v>158.85000610351563</c:v>
                </c:pt>
                <c:pt idx="18872">
                  <c:v>158.89999389648438</c:v>
                </c:pt>
                <c:pt idx="18873">
                  <c:v>158.74000549316406</c:v>
                </c:pt>
                <c:pt idx="18874">
                  <c:v>158.6199951171875</c:v>
                </c:pt>
                <c:pt idx="18875">
                  <c:v>159.08000183105469</c:v>
                </c:pt>
                <c:pt idx="18876">
                  <c:v>158.69999694824219</c:v>
                </c:pt>
                <c:pt idx="18877">
                  <c:v>158.47999572753906</c:v>
                </c:pt>
                <c:pt idx="18878">
                  <c:v>158.88999938964844</c:v>
                </c:pt>
                <c:pt idx="18879">
                  <c:v>158.80999755859375</c:v>
                </c:pt>
                <c:pt idx="18880">
                  <c:v>159.08999633789063</c:v>
                </c:pt>
                <c:pt idx="18881">
                  <c:v>158.71000671386719</c:v>
                </c:pt>
                <c:pt idx="18882">
                  <c:v>159.19999694824219</c:v>
                </c:pt>
                <c:pt idx="18883">
                  <c:v>159.16000366210938</c:v>
                </c:pt>
                <c:pt idx="18884">
                  <c:v>158.80999755859375</c:v>
                </c:pt>
                <c:pt idx="18885">
                  <c:v>159.1300048828125</c:v>
                </c:pt>
                <c:pt idx="18886">
                  <c:v>158.91000366210938</c:v>
                </c:pt>
                <c:pt idx="18887">
                  <c:v>159.08999633789063</c:v>
                </c:pt>
                <c:pt idx="18888">
                  <c:v>158.86000061035156</c:v>
                </c:pt>
                <c:pt idx="18889">
                  <c:v>159.21000671386719</c:v>
                </c:pt>
                <c:pt idx="18890">
                  <c:v>159.25999450683594</c:v>
                </c:pt>
                <c:pt idx="18891">
                  <c:v>158.83000183105469</c:v>
                </c:pt>
                <c:pt idx="18892">
                  <c:v>159.50999450683594</c:v>
                </c:pt>
                <c:pt idx="18893">
                  <c:v>159.39999389648438</c:v>
                </c:pt>
                <c:pt idx="18894">
                  <c:v>159.13999938964844</c:v>
                </c:pt>
                <c:pt idx="18895">
                  <c:v>159.00999450683594</c:v>
                </c:pt>
                <c:pt idx="18896">
                  <c:v>158.8699951171875</c:v>
                </c:pt>
                <c:pt idx="18897">
                  <c:v>159.41000366210938</c:v>
                </c:pt>
                <c:pt idx="18898">
                  <c:v>158.85000610351563</c:v>
                </c:pt>
                <c:pt idx="18899">
                  <c:v>159.1199951171875</c:v>
                </c:pt>
                <c:pt idx="18900">
                  <c:v>159.72000122070313</c:v>
                </c:pt>
                <c:pt idx="18901">
                  <c:v>159.1300048828125</c:v>
                </c:pt>
                <c:pt idx="18902">
                  <c:v>159.64999389648438</c:v>
                </c:pt>
                <c:pt idx="18903">
                  <c:v>159.05999755859375</c:v>
                </c:pt>
                <c:pt idx="18904">
                  <c:v>159.41999816894531</c:v>
                </c:pt>
                <c:pt idx="18905">
                  <c:v>159.16000366210938</c:v>
                </c:pt>
                <c:pt idx="18906">
                  <c:v>158.97000122070313</c:v>
                </c:pt>
                <c:pt idx="18907">
                  <c:v>159.52999877929688</c:v>
                </c:pt>
                <c:pt idx="18908">
                  <c:v>158.94999694824219</c:v>
                </c:pt>
                <c:pt idx="18909">
                  <c:v>159.33999633789063</c:v>
                </c:pt>
                <c:pt idx="18910">
                  <c:v>159.83999633789063</c:v>
                </c:pt>
                <c:pt idx="18911">
                  <c:v>159.42999267578125</c:v>
                </c:pt>
                <c:pt idx="18912">
                  <c:v>159.8800048828125</c:v>
                </c:pt>
                <c:pt idx="18913">
                  <c:v>159.30999755859375</c:v>
                </c:pt>
                <c:pt idx="18914">
                  <c:v>159.74000549316406</c:v>
                </c:pt>
                <c:pt idx="18915">
                  <c:v>159.27999877929688</c:v>
                </c:pt>
                <c:pt idx="18916">
                  <c:v>159.07000732421875</c:v>
                </c:pt>
                <c:pt idx="18917">
                  <c:v>159.86000061035156</c:v>
                </c:pt>
                <c:pt idx="18918">
                  <c:v>159.30999755859375</c:v>
                </c:pt>
                <c:pt idx="18919">
                  <c:v>159.49000549316406</c:v>
                </c:pt>
                <c:pt idx="18920">
                  <c:v>159.94000244140625</c:v>
                </c:pt>
                <c:pt idx="18921">
                  <c:v>159.5</c:v>
                </c:pt>
                <c:pt idx="18922">
                  <c:v>159.75999450683594</c:v>
                </c:pt>
                <c:pt idx="18923">
                  <c:v>159.44999694824219</c:v>
                </c:pt>
                <c:pt idx="18924">
                  <c:v>159.75</c:v>
                </c:pt>
                <c:pt idx="18925">
                  <c:v>159.78999328613281</c:v>
                </c:pt>
                <c:pt idx="18926">
                  <c:v>159.21000671386719</c:v>
                </c:pt>
                <c:pt idx="18927">
                  <c:v>159.94999694824219</c:v>
                </c:pt>
                <c:pt idx="18928">
                  <c:v>159.41000366210938</c:v>
                </c:pt>
                <c:pt idx="18929">
                  <c:v>159.92999267578125</c:v>
                </c:pt>
                <c:pt idx="18930">
                  <c:v>159.80999755859375</c:v>
                </c:pt>
                <c:pt idx="18931">
                  <c:v>159.74000549316406</c:v>
                </c:pt>
                <c:pt idx="18932">
                  <c:v>159.8699951171875</c:v>
                </c:pt>
                <c:pt idx="18933">
                  <c:v>159.66999816894531</c:v>
                </c:pt>
                <c:pt idx="18934">
                  <c:v>159.91000366210938</c:v>
                </c:pt>
                <c:pt idx="18935">
                  <c:v>159.63999938964844</c:v>
                </c:pt>
                <c:pt idx="18936">
                  <c:v>159.58999633789063</c:v>
                </c:pt>
                <c:pt idx="18937">
                  <c:v>160.13999938964844</c:v>
                </c:pt>
                <c:pt idx="18938">
                  <c:v>159.47999572753906</c:v>
                </c:pt>
                <c:pt idx="18939">
                  <c:v>159.72000122070313</c:v>
                </c:pt>
                <c:pt idx="18940">
                  <c:v>160.05000305175781</c:v>
                </c:pt>
                <c:pt idx="18941">
                  <c:v>159.8699951171875</c:v>
                </c:pt>
                <c:pt idx="18942">
                  <c:v>159.96000671386719</c:v>
                </c:pt>
                <c:pt idx="18943">
                  <c:v>159.80999755859375</c:v>
                </c:pt>
                <c:pt idx="18944">
                  <c:v>160.07000732421875</c:v>
                </c:pt>
                <c:pt idx="18945">
                  <c:v>159.86000061035156</c:v>
                </c:pt>
                <c:pt idx="18946">
                  <c:v>159.69000244140625</c:v>
                </c:pt>
                <c:pt idx="18947">
                  <c:v>160.25999450683594</c:v>
                </c:pt>
                <c:pt idx="18948">
                  <c:v>159.71000671386719</c:v>
                </c:pt>
                <c:pt idx="18949">
                  <c:v>159.86000061035156</c:v>
                </c:pt>
                <c:pt idx="18950">
                  <c:v>159.82000732421875</c:v>
                </c:pt>
                <c:pt idx="18951">
                  <c:v>159.66000366210938</c:v>
                </c:pt>
                <c:pt idx="18952">
                  <c:v>160.19999694824219</c:v>
                </c:pt>
                <c:pt idx="18953">
                  <c:v>159.66999816894531</c:v>
                </c:pt>
                <c:pt idx="18954">
                  <c:v>160.19999694824219</c:v>
                </c:pt>
                <c:pt idx="18955">
                  <c:v>160.30999755859375</c:v>
                </c:pt>
                <c:pt idx="18956">
                  <c:v>160.30999755859375</c:v>
                </c:pt>
                <c:pt idx="18957">
                  <c:v>160.55000305175781</c:v>
                </c:pt>
                <c:pt idx="18958">
                  <c:v>159.97999572753906</c:v>
                </c:pt>
                <c:pt idx="18959">
                  <c:v>160.42999267578125</c:v>
                </c:pt>
                <c:pt idx="18960">
                  <c:v>160.50999450683594</c:v>
                </c:pt>
                <c:pt idx="18961">
                  <c:v>159.86000061035156</c:v>
                </c:pt>
                <c:pt idx="18962">
                  <c:v>160.49000549316406</c:v>
                </c:pt>
                <c:pt idx="18963">
                  <c:v>160.07000732421875</c:v>
                </c:pt>
                <c:pt idx="18964">
                  <c:v>160.39999389648438</c:v>
                </c:pt>
                <c:pt idx="18965">
                  <c:v>160.60000610351563</c:v>
                </c:pt>
                <c:pt idx="18966">
                  <c:v>160.42999267578125</c:v>
                </c:pt>
                <c:pt idx="18967">
                  <c:v>160.6300048828125</c:v>
                </c:pt>
                <c:pt idx="18968">
                  <c:v>160.08999633789063</c:v>
                </c:pt>
                <c:pt idx="18969">
                  <c:v>160.55000305175781</c:v>
                </c:pt>
                <c:pt idx="18970">
                  <c:v>160.03999328613281</c:v>
                </c:pt>
                <c:pt idx="18971">
                  <c:v>159.85000610351563</c:v>
                </c:pt>
                <c:pt idx="18972">
                  <c:v>160.46000671386719</c:v>
                </c:pt>
                <c:pt idx="18973">
                  <c:v>159.97000122070313</c:v>
                </c:pt>
                <c:pt idx="18974">
                  <c:v>160.49000549316406</c:v>
                </c:pt>
                <c:pt idx="18975">
                  <c:v>160.46000671386719</c:v>
                </c:pt>
                <c:pt idx="18976">
                  <c:v>160.58000183105469</c:v>
                </c:pt>
                <c:pt idx="18977">
                  <c:v>160.83000183105469</c:v>
                </c:pt>
                <c:pt idx="18978">
                  <c:v>160.30999755859375</c:v>
                </c:pt>
                <c:pt idx="18979">
                  <c:v>160.85000610351563</c:v>
                </c:pt>
                <c:pt idx="18980">
                  <c:v>160.77000427246094</c:v>
                </c:pt>
                <c:pt idx="18981">
                  <c:v>160.27999877929688</c:v>
                </c:pt>
                <c:pt idx="18982">
                  <c:v>160.6300048828125</c:v>
                </c:pt>
                <c:pt idx="18983">
                  <c:v>160.44999694824219</c:v>
                </c:pt>
                <c:pt idx="18984">
                  <c:v>160.8699951171875</c:v>
                </c:pt>
                <c:pt idx="18985">
                  <c:v>160.47999572753906</c:v>
                </c:pt>
                <c:pt idx="18986">
                  <c:v>160.53999328613281</c:v>
                </c:pt>
                <c:pt idx="18987">
                  <c:v>160.8800048828125</c:v>
                </c:pt>
                <c:pt idx="18988">
                  <c:v>160.63999938964844</c:v>
                </c:pt>
                <c:pt idx="18989">
                  <c:v>160.85000610351563</c:v>
                </c:pt>
                <c:pt idx="18990">
                  <c:v>160.60000610351563</c:v>
                </c:pt>
                <c:pt idx="18991">
                  <c:v>160.91999816894531</c:v>
                </c:pt>
                <c:pt idx="18992">
                  <c:v>160.97000122070313</c:v>
                </c:pt>
                <c:pt idx="18993">
                  <c:v>160.38999938964844</c:v>
                </c:pt>
                <c:pt idx="18994">
                  <c:v>161.08999633789063</c:v>
                </c:pt>
                <c:pt idx="18995">
                  <c:v>160.94000244140625</c:v>
                </c:pt>
                <c:pt idx="18996">
                  <c:v>160.85000610351563</c:v>
                </c:pt>
                <c:pt idx="18997">
                  <c:v>160.83000183105469</c:v>
                </c:pt>
                <c:pt idx="18998">
                  <c:v>160.66999816894531</c:v>
                </c:pt>
                <c:pt idx="18999">
                  <c:v>161.05000305175781</c:v>
                </c:pt>
                <c:pt idx="19000">
                  <c:v>160.69000244140625</c:v>
                </c:pt>
                <c:pt idx="19001">
                  <c:v>161.03999328613281</c:v>
                </c:pt>
                <c:pt idx="19002">
                  <c:v>161.08000183105469</c:v>
                </c:pt>
                <c:pt idx="19003">
                  <c:v>160.85000610351563</c:v>
                </c:pt>
                <c:pt idx="19004">
                  <c:v>161.33999633789063</c:v>
                </c:pt>
                <c:pt idx="19005">
                  <c:v>160.92999267578125</c:v>
                </c:pt>
                <c:pt idx="19006">
                  <c:v>161.28999328613281</c:v>
                </c:pt>
                <c:pt idx="19007">
                  <c:v>160.85000610351563</c:v>
                </c:pt>
                <c:pt idx="19008">
                  <c:v>161.44000244140625</c:v>
                </c:pt>
                <c:pt idx="19009">
                  <c:v>161.53999328613281</c:v>
                </c:pt>
                <c:pt idx="19010">
                  <c:v>160.77999877929688</c:v>
                </c:pt>
                <c:pt idx="19011">
                  <c:v>161.27000427246094</c:v>
                </c:pt>
                <c:pt idx="19012">
                  <c:v>160.8699951171875</c:v>
                </c:pt>
                <c:pt idx="19013">
                  <c:v>161.3800048828125</c:v>
                </c:pt>
                <c:pt idx="19014">
                  <c:v>160.94999694824219</c:v>
                </c:pt>
                <c:pt idx="19015">
                  <c:v>161.42999267578125</c:v>
                </c:pt>
                <c:pt idx="19016">
                  <c:v>161.72000122070313</c:v>
                </c:pt>
                <c:pt idx="19017">
                  <c:v>161.05000305175781</c:v>
                </c:pt>
                <c:pt idx="19018">
                  <c:v>161.75999450683594</c:v>
                </c:pt>
                <c:pt idx="19019">
                  <c:v>161.28999328613281</c:v>
                </c:pt>
                <c:pt idx="19020">
                  <c:v>161.52000427246094</c:v>
                </c:pt>
                <c:pt idx="19021">
                  <c:v>161.21000671386719</c:v>
                </c:pt>
                <c:pt idx="19022">
                  <c:v>161.75</c:v>
                </c:pt>
                <c:pt idx="19023">
                  <c:v>161.58999633789063</c:v>
                </c:pt>
                <c:pt idx="19024">
                  <c:v>160.94999694824219</c:v>
                </c:pt>
                <c:pt idx="19025">
                  <c:v>161.47999572753906</c:v>
                </c:pt>
                <c:pt idx="19026">
                  <c:v>161.44999694824219</c:v>
                </c:pt>
                <c:pt idx="19027">
                  <c:v>161.71000671386719</c:v>
                </c:pt>
                <c:pt idx="19028">
                  <c:v>161.35000610351563</c:v>
                </c:pt>
                <c:pt idx="19029">
                  <c:v>161.66999816894531</c:v>
                </c:pt>
                <c:pt idx="19030">
                  <c:v>161.22999572753906</c:v>
                </c:pt>
                <c:pt idx="19031">
                  <c:v>161.35000610351563</c:v>
                </c:pt>
                <c:pt idx="19032">
                  <c:v>161.88999938964844</c:v>
                </c:pt>
                <c:pt idx="19033">
                  <c:v>161.58000183105469</c:v>
                </c:pt>
                <c:pt idx="19034">
                  <c:v>161.78999328613281</c:v>
                </c:pt>
                <c:pt idx="19035">
                  <c:v>162.1199951171875</c:v>
                </c:pt>
                <c:pt idx="19036">
                  <c:v>161.53999328613281</c:v>
                </c:pt>
                <c:pt idx="19037">
                  <c:v>161.66000366210938</c:v>
                </c:pt>
                <c:pt idx="19038">
                  <c:v>161.46000671386719</c:v>
                </c:pt>
                <c:pt idx="19039">
                  <c:v>161.97999572753906</c:v>
                </c:pt>
                <c:pt idx="19040">
                  <c:v>161.44000244140625</c:v>
                </c:pt>
                <c:pt idx="19041">
                  <c:v>161.22999572753906</c:v>
                </c:pt>
                <c:pt idx="19042">
                  <c:v>161.49000549316406</c:v>
                </c:pt>
                <c:pt idx="19043">
                  <c:v>161.38999938964844</c:v>
                </c:pt>
                <c:pt idx="19044">
                  <c:v>161.80999755859375</c:v>
                </c:pt>
                <c:pt idx="19045">
                  <c:v>161.77999877929688</c:v>
                </c:pt>
                <c:pt idx="19046">
                  <c:v>161.91000366210938</c:v>
                </c:pt>
                <c:pt idx="19047">
                  <c:v>161.55999755859375</c:v>
                </c:pt>
                <c:pt idx="19048">
                  <c:v>162.05999755859375</c:v>
                </c:pt>
                <c:pt idx="19049">
                  <c:v>162.02999877929688</c:v>
                </c:pt>
                <c:pt idx="19050">
                  <c:v>161.77000427246094</c:v>
                </c:pt>
                <c:pt idx="19051">
                  <c:v>161.99000549316406</c:v>
                </c:pt>
                <c:pt idx="19052">
                  <c:v>162.05999755859375</c:v>
                </c:pt>
                <c:pt idx="19053">
                  <c:v>162.05000305175781</c:v>
                </c:pt>
                <c:pt idx="19054">
                  <c:v>161.72999572753906</c:v>
                </c:pt>
                <c:pt idx="19055">
                  <c:v>162.24000549316406</c:v>
                </c:pt>
                <c:pt idx="19056">
                  <c:v>162.17999267578125</c:v>
                </c:pt>
                <c:pt idx="19057">
                  <c:v>161.83999633789063</c:v>
                </c:pt>
                <c:pt idx="19058">
                  <c:v>162.38999938964844</c:v>
                </c:pt>
                <c:pt idx="19059">
                  <c:v>161.83000183105469</c:v>
                </c:pt>
                <c:pt idx="19060">
                  <c:v>162.22999572753906</c:v>
                </c:pt>
                <c:pt idx="19061">
                  <c:v>161.77999877929688</c:v>
                </c:pt>
                <c:pt idx="19062">
                  <c:v>162.42999267578125</c:v>
                </c:pt>
                <c:pt idx="19063">
                  <c:v>162.22999572753906</c:v>
                </c:pt>
                <c:pt idx="19064">
                  <c:v>161.80000305175781</c:v>
                </c:pt>
                <c:pt idx="19065">
                  <c:v>162.33999633789063</c:v>
                </c:pt>
                <c:pt idx="19066">
                  <c:v>162.30999755859375</c:v>
                </c:pt>
                <c:pt idx="19067">
                  <c:v>162.3800048828125</c:v>
                </c:pt>
                <c:pt idx="19068">
                  <c:v>162</c:v>
                </c:pt>
                <c:pt idx="19069">
                  <c:v>161.96000671386719</c:v>
                </c:pt>
                <c:pt idx="19070">
                  <c:v>162.72000122070313</c:v>
                </c:pt>
                <c:pt idx="19071">
                  <c:v>162.08000183105469</c:v>
                </c:pt>
                <c:pt idx="19072">
                  <c:v>162.22999572753906</c:v>
                </c:pt>
                <c:pt idx="19073">
                  <c:v>162.14999389648438</c:v>
                </c:pt>
                <c:pt idx="19074">
                  <c:v>162.6199951171875</c:v>
                </c:pt>
                <c:pt idx="19075">
                  <c:v>162.08000183105469</c:v>
                </c:pt>
                <c:pt idx="19076">
                  <c:v>161.94999694824219</c:v>
                </c:pt>
                <c:pt idx="19077">
                  <c:v>162.44999694824219</c:v>
                </c:pt>
                <c:pt idx="19078">
                  <c:v>162.13999938964844</c:v>
                </c:pt>
                <c:pt idx="19079">
                  <c:v>162.44000244140625</c:v>
                </c:pt>
                <c:pt idx="19080">
                  <c:v>162.22000122070313</c:v>
                </c:pt>
                <c:pt idx="19081">
                  <c:v>162.58999633789063</c:v>
                </c:pt>
                <c:pt idx="19082">
                  <c:v>162.07000732421875</c:v>
                </c:pt>
                <c:pt idx="19083">
                  <c:v>162.39999389648438</c:v>
                </c:pt>
                <c:pt idx="19084">
                  <c:v>162.1300048828125</c:v>
                </c:pt>
                <c:pt idx="19085">
                  <c:v>162.57000732421875</c:v>
                </c:pt>
                <c:pt idx="19086">
                  <c:v>162.66999816894531</c:v>
                </c:pt>
                <c:pt idx="19087">
                  <c:v>162.77000427246094</c:v>
                </c:pt>
                <c:pt idx="19088">
                  <c:v>162.97000122070313</c:v>
                </c:pt>
                <c:pt idx="19089">
                  <c:v>162.41000366210938</c:v>
                </c:pt>
                <c:pt idx="19090">
                  <c:v>162.83999633789063</c:v>
                </c:pt>
                <c:pt idx="19091">
                  <c:v>162.6199951171875</c:v>
                </c:pt>
                <c:pt idx="19092">
                  <c:v>162.77999877929688</c:v>
                </c:pt>
                <c:pt idx="19093">
                  <c:v>162.35000610351563</c:v>
                </c:pt>
                <c:pt idx="19094">
                  <c:v>162.35000610351563</c:v>
                </c:pt>
                <c:pt idx="19095">
                  <c:v>162.85000610351563</c:v>
                </c:pt>
                <c:pt idx="19096">
                  <c:v>162.55000305175781</c:v>
                </c:pt>
                <c:pt idx="19097">
                  <c:v>162.83999633789063</c:v>
                </c:pt>
                <c:pt idx="19098">
                  <c:v>162.58000183105469</c:v>
                </c:pt>
                <c:pt idx="19099">
                  <c:v>162.97999572753906</c:v>
                </c:pt>
                <c:pt idx="19100">
                  <c:v>162.58999633789063</c:v>
                </c:pt>
                <c:pt idx="19101">
                  <c:v>163.22999572753906</c:v>
                </c:pt>
                <c:pt idx="19102">
                  <c:v>162.94000244140625</c:v>
                </c:pt>
                <c:pt idx="19103">
                  <c:v>162.41999816894531</c:v>
                </c:pt>
                <c:pt idx="19104">
                  <c:v>162.89999389648438</c:v>
                </c:pt>
                <c:pt idx="19105">
                  <c:v>162.82000732421875</c:v>
                </c:pt>
                <c:pt idx="19106">
                  <c:v>163.1300048828125</c:v>
                </c:pt>
                <c:pt idx="19107">
                  <c:v>162.71000671386719</c:v>
                </c:pt>
                <c:pt idx="19108">
                  <c:v>163.24000549316406</c:v>
                </c:pt>
                <c:pt idx="19109">
                  <c:v>163.47000122070313</c:v>
                </c:pt>
                <c:pt idx="19110">
                  <c:v>162.91000366210938</c:v>
                </c:pt>
                <c:pt idx="19111">
                  <c:v>163.3699951171875</c:v>
                </c:pt>
                <c:pt idx="19112">
                  <c:v>162.86000061035156</c:v>
                </c:pt>
                <c:pt idx="19113">
                  <c:v>163.30000305175781</c:v>
                </c:pt>
                <c:pt idx="19114">
                  <c:v>162.86000061035156</c:v>
                </c:pt>
                <c:pt idx="19115">
                  <c:v>162.74000549316406</c:v>
                </c:pt>
                <c:pt idx="19116">
                  <c:v>163.25999450683594</c:v>
                </c:pt>
                <c:pt idx="19117">
                  <c:v>162.72000122070313</c:v>
                </c:pt>
                <c:pt idx="19118">
                  <c:v>163.35000610351563</c:v>
                </c:pt>
                <c:pt idx="19119">
                  <c:v>163.02000427246094</c:v>
                </c:pt>
                <c:pt idx="19120">
                  <c:v>163.41000366210938</c:v>
                </c:pt>
                <c:pt idx="19121">
                  <c:v>163.69999694824219</c:v>
                </c:pt>
                <c:pt idx="19122">
                  <c:v>163.05000305175781</c:v>
                </c:pt>
                <c:pt idx="19123">
                  <c:v>163.75</c:v>
                </c:pt>
                <c:pt idx="19124">
                  <c:v>163.19999694824219</c:v>
                </c:pt>
                <c:pt idx="19125">
                  <c:v>163.28999328613281</c:v>
                </c:pt>
                <c:pt idx="19126">
                  <c:v>163.13999938964844</c:v>
                </c:pt>
                <c:pt idx="19127">
                  <c:v>163.41000366210938</c:v>
                </c:pt>
                <c:pt idx="19128">
                  <c:v>163.49000549316406</c:v>
                </c:pt>
                <c:pt idx="19129">
                  <c:v>162.92999267578125</c:v>
                </c:pt>
                <c:pt idx="19130">
                  <c:v>163.58999633789063</c:v>
                </c:pt>
                <c:pt idx="19131">
                  <c:v>163.16999816894531</c:v>
                </c:pt>
                <c:pt idx="19132">
                  <c:v>163.55000305175781</c:v>
                </c:pt>
                <c:pt idx="19133">
                  <c:v>163.50999450683594</c:v>
                </c:pt>
                <c:pt idx="19134">
                  <c:v>163.57000732421875</c:v>
                </c:pt>
                <c:pt idx="19135">
                  <c:v>163.72999572753906</c:v>
                </c:pt>
                <c:pt idx="19136">
                  <c:v>163.21000671386719</c:v>
                </c:pt>
                <c:pt idx="19137">
                  <c:v>163.58999633789063</c:v>
                </c:pt>
                <c:pt idx="19138">
                  <c:v>163.52000427246094</c:v>
                </c:pt>
                <c:pt idx="19139">
                  <c:v>163.44000244140625</c:v>
                </c:pt>
                <c:pt idx="19140">
                  <c:v>163.49000549316406</c:v>
                </c:pt>
                <c:pt idx="19141">
                  <c:v>163.82000732421875</c:v>
                </c:pt>
                <c:pt idx="19142">
                  <c:v>163.86000061035156</c:v>
                </c:pt>
                <c:pt idx="19143">
                  <c:v>163.41000366210938</c:v>
                </c:pt>
                <c:pt idx="19144">
                  <c:v>163.88999938964844</c:v>
                </c:pt>
                <c:pt idx="19145">
                  <c:v>163.88999938964844</c:v>
                </c:pt>
                <c:pt idx="19146">
                  <c:v>163.69999694824219</c:v>
                </c:pt>
                <c:pt idx="19147">
                  <c:v>163.72000122070313</c:v>
                </c:pt>
                <c:pt idx="19148">
                  <c:v>163.66999816894531</c:v>
                </c:pt>
                <c:pt idx="19149">
                  <c:v>163.94999694824219</c:v>
                </c:pt>
                <c:pt idx="19150">
                  <c:v>163.39999389648438</c:v>
                </c:pt>
                <c:pt idx="19151">
                  <c:v>163.91000366210938</c:v>
                </c:pt>
                <c:pt idx="19152">
                  <c:v>163.89999389648438</c:v>
                </c:pt>
                <c:pt idx="19153">
                  <c:v>163.75999450683594</c:v>
                </c:pt>
                <c:pt idx="19154">
                  <c:v>164.08000183105469</c:v>
                </c:pt>
                <c:pt idx="19155">
                  <c:v>163.91000366210938</c:v>
                </c:pt>
                <c:pt idx="19156">
                  <c:v>164.19999694824219</c:v>
                </c:pt>
                <c:pt idx="19157">
                  <c:v>163.63999938964844</c:v>
                </c:pt>
                <c:pt idx="19158">
                  <c:v>164.35000610351563</c:v>
                </c:pt>
                <c:pt idx="19159">
                  <c:v>163.99000549316406</c:v>
                </c:pt>
                <c:pt idx="19160">
                  <c:v>163.69000244140625</c:v>
                </c:pt>
                <c:pt idx="19161">
                  <c:v>163.92999267578125</c:v>
                </c:pt>
                <c:pt idx="19162">
                  <c:v>163.77000427246094</c:v>
                </c:pt>
                <c:pt idx="19163">
                  <c:v>164.24000549316406</c:v>
                </c:pt>
                <c:pt idx="19164">
                  <c:v>163.42999267578125</c:v>
                </c:pt>
                <c:pt idx="19165">
                  <c:v>164.13999938964844</c:v>
                </c:pt>
                <c:pt idx="19166">
                  <c:v>164.33000183105469</c:v>
                </c:pt>
                <c:pt idx="19167">
                  <c:v>164.16999816894531</c:v>
                </c:pt>
                <c:pt idx="19168">
                  <c:v>164.16000366210938</c:v>
                </c:pt>
                <c:pt idx="19169">
                  <c:v>163.82000732421875</c:v>
                </c:pt>
                <c:pt idx="19170">
                  <c:v>164.55999755859375</c:v>
                </c:pt>
                <c:pt idx="19171">
                  <c:v>163.97000122070313</c:v>
                </c:pt>
                <c:pt idx="19172">
                  <c:v>163.78999328613281</c:v>
                </c:pt>
                <c:pt idx="19173">
                  <c:v>164.19000244140625</c:v>
                </c:pt>
                <c:pt idx="19174">
                  <c:v>164.00999450683594</c:v>
                </c:pt>
                <c:pt idx="19175">
                  <c:v>164.39999389648438</c:v>
                </c:pt>
                <c:pt idx="19176">
                  <c:v>163.91000366210938</c:v>
                </c:pt>
                <c:pt idx="19177">
                  <c:v>164.21000671386719</c:v>
                </c:pt>
                <c:pt idx="19178">
                  <c:v>164.60000610351563</c:v>
                </c:pt>
                <c:pt idx="19179">
                  <c:v>164.17999267578125</c:v>
                </c:pt>
                <c:pt idx="19180">
                  <c:v>164.6199951171875</c:v>
                </c:pt>
                <c:pt idx="19181">
                  <c:v>164.63999938964844</c:v>
                </c:pt>
                <c:pt idx="19182">
                  <c:v>164.22000122070313</c:v>
                </c:pt>
                <c:pt idx="19183">
                  <c:v>164.72999572753906</c:v>
                </c:pt>
                <c:pt idx="19184">
                  <c:v>164.39999389648438</c:v>
                </c:pt>
                <c:pt idx="19185">
                  <c:v>164.47000122070313</c:v>
                </c:pt>
                <c:pt idx="19186">
                  <c:v>164.19999694824219</c:v>
                </c:pt>
                <c:pt idx="19187">
                  <c:v>164.75</c:v>
                </c:pt>
                <c:pt idx="19188">
                  <c:v>164.72999572753906</c:v>
                </c:pt>
                <c:pt idx="19189">
                  <c:v>164.08999633789063</c:v>
                </c:pt>
                <c:pt idx="19190">
                  <c:v>164.67999267578125</c:v>
                </c:pt>
                <c:pt idx="19191">
                  <c:v>164.72999572753906</c:v>
                </c:pt>
                <c:pt idx="19192">
                  <c:v>164.61000061035156</c:v>
                </c:pt>
                <c:pt idx="19193">
                  <c:v>164.6199951171875</c:v>
                </c:pt>
                <c:pt idx="19194">
                  <c:v>164.27999877929688</c:v>
                </c:pt>
                <c:pt idx="19195">
                  <c:v>164.88999938964844</c:v>
                </c:pt>
                <c:pt idx="19196">
                  <c:v>164.32000732421875</c:v>
                </c:pt>
                <c:pt idx="19197">
                  <c:v>165.07000732421875</c:v>
                </c:pt>
                <c:pt idx="19198">
                  <c:v>164.72000122070313</c:v>
                </c:pt>
                <c:pt idx="19199">
                  <c:v>164.16000366210938</c:v>
                </c:pt>
                <c:pt idx="19200">
                  <c:v>164.78999328613281</c:v>
                </c:pt>
                <c:pt idx="19201">
                  <c:v>164.72999572753906</c:v>
                </c:pt>
                <c:pt idx="19202">
                  <c:v>164.77999877929688</c:v>
                </c:pt>
                <c:pt idx="19203">
                  <c:v>164.72000122070313</c:v>
                </c:pt>
                <c:pt idx="19204">
                  <c:v>164.46000671386719</c:v>
                </c:pt>
                <c:pt idx="19205">
                  <c:v>165.19000244140625</c:v>
                </c:pt>
                <c:pt idx="19206">
                  <c:v>164.55000305175781</c:v>
                </c:pt>
                <c:pt idx="19207">
                  <c:v>164.3800048828125</c:v>
                </c:pt>
                <c:pt idx="19208">
                  <c:v>164.91000366210938</c:v>
                </c:pt>
                <c:pt idx="19209">
                  <c:v>164.47000122070313</c:v>
                </c:pt>
                <c:pt idx="19210">
                  <c:v>164.86000061035156</c:v>
                </c:pt>
                <c:pt idx="19211">
                  <c:v>164.80000305175781</c:v>
                </c:pt>
                <c:pt idx="19212">
                  <c:v>164.97000122070313</c:v>
                </c:pt>
                <c:pt idx="19213">
                  <c:v>164.63999938964844</c:v>
                </c:pt>
                <c:pt idx="19214">
                  <c:v>164.6199951171875</c:v>
                </c:pt>
                <c:pt idx="19215">
                  <c:v>165.1199951171875</c:v>
                </c:pt>
                <c:pt idx="19216">
                  <c:v>164.72999572753906</c:v>
                </c:pt>
                <c:pt idx="19217">
                  <c:v>164.52999877929688</c:v>
                </c:pt>
                <c:pt idx="19218">
                  <c:v>165.05999755859375</c:v>
                </c:pt>
                <c:pt idx="19219">
                  <c:v>164.89999389648438</c:v>
                </c:pt>
                <c:pt idx="19220">
                  <c:v>165.11000061035156</c:v>
                </c:pt>
                <c:pt idx="19221">
                  <c:v>164.91000366210938</c:v>
                </c:pt>
                <c:pt idx="19222">
                  <c:v>165.14999389648438</c:v>
                </c:pt>
                <c:pt idx="19223">
                  <c:v>164.88999938964844</c:v>
                </c:pt>
                <c:pt idx="19224">
                  <c:v>164.80999755859375</c:v>
                </c:pt>
                <c:pt idx="19225">
                  <c:v>165.32000732421875</c:v>
                </c:pt>
                <c:pt idx="19226">
                  <c:v>164.89999389648438</c:v>
                </c:pt>
                <c:pt idx="19227">
                  <c:v>164.88999938964844</c:v>
                </c:pt>
                <c:pt idx="19228">
                  <c:v>165.30999755859375</c:v>
                </c:pt>
                <c:pt idx="19229">
                  <c:v>165.11000061035156</c:v>
                </c:pt>
                <c:pt idx="19230">
                  <c:v>165.57000732421875</c:v>
                </c:pt>
                <c:pt idx="19231">
                  <c:v>165.1300048828125</c:v>
                </c:pt>
                <c:pt idx="19232">
                  <c:v>165.21000671386719</c:v>
                </c:pt>
                <c:pt idx="19233">
                  <c:v>165.07000732421875</c:v>
                </c:pt>
                <c:pt idx="19234">
                  <c:v>165.00999450683594</c:v>
                </c:pt>
                <c:pt idx="19235">
                  <c:v>165.41999816894531</c:v>
                </c:pt>
                <c:pt idx="19236">
                  <c:v>164.85000610351563</c:v>
                </c:pt>
                <c:pt idx="19237">
                  <c:v>165.50999450683594</c:v>
                </c:pt>
                <c:pt idx="19238">
                  <c:v>164.83999633789063</c:v>
                </c:pt>
                <c:pt idx="19239">
                  <c:v>165.16999816894531</c:v>
                </c:pt>
                <c:pt idx="19240">
                  <c:v>165.77000427246094</c:v>
                </c:pt>
                <c:pt idx="19241">
                  <c:v>165.25999450683594</c:v>
                </c:pt>
                <c:pt idx="19242">
                  <c:v>165.46000671386719</c:v>
                </c:pt>
                <c:pt idx="19243">
                  <c:v>165.16999816894531</c:v>
                </c:pt>
                <c:pt idx="19244">
                  <c:v>165.6300048828125</c:v>
                </c:pt>
                <c:pt idx="19245">
                  <c:v>165.28999328613281</c:v>
                </c:pt>
                <c:pt idx="19246">
                  <c:v>165.11000061035156</c:v>
                </c:pt>
                <c:pt idx="19247">
                  <c:v>165.64999389648438</c:v>
                </c:pt>
                <c:pt idx="19248">
                  <c:v>165.16000366210938</c:v>
                </c:pt>
                <c:pt idx="19249">
                  <c:v>165.28999328613281</c:v>
                </c:pt>
                <c:pt idx="19250">
                  <c:v>165.22000122070313</c:v>
                </c:pt>
                <c:pt idx="19251">
                  <c:v>165.77000427246094</c:v>
                </c:pt>
                <c:pt idx="19252">
                  <c:v>165.8800048828125</c:v>
                </c:pt>
                <c:pt idx="19253">
                  <c:v>166.02999877929688</c:v>
                </c:pt>
                <c:pt idx="19254">
                  <c:v>165.58000183105469</c:v>
                </c:pt>
                <c:pt idx="19255">
                  <c:v>166.05999755859375</c:v>
                </c:pt>
                <c:pt idx="19256">
                  <c:v>165.66000366210938</c:v>
                </c:pt>
                <c:pt idx="19257">
                  <c:v>165.77999877929688</c:v>
                </c:pt>
                <c:pt idx="19258">
                  <c:v>165.41000366210938</c:v>
                </c:pt>
                <c:pt idx="19259">
                  <c:v>165.94000244140625</c:v>
                </c:pt>
                <c:pt idx="19260">
                  <c:v>165.82000732421875</c:v>
                </c:pt>
                <c:pt idx="19261">
                  <c:v>165.08999633789063</c:v>
                </c:pt>
                <c:pt idx="19262">
                  <c:v>165.86000061035156</c:v>
                </c:pt>
                <c:pt idx="19263">
                  <c:v>165.24000549316406</c:v>
                </c:pt>
                <c:pt idx="19264">
                  <c:v>165.77999877929688</c:v>
                </c:pt>
                <c:pt idx="19265">
                  <c:v>165.86000061035156</c:v>
                </c:pt>
                <c:pt idx="19266">
                  <c:v>165.96000671386719</c:v>
                </c:pt>
                <c:pt idx="19267">
                  <c:v>166.21000671386719</c:v>
                </c:pt>
                <c:pt idx="19268">
                  <c:v>165.53999328613281</c:v>
                </c:pt>
                <c:pt idx="19269">
                  <c:v>166.14999389648438</c:v>
                </c:pt>
                <c:pt idx="19270">
                  <c:v>166.03999328613281</c:v>
                </c:pt>
                <c:pt idx="19271">
                  <c:v>165.82000732421875</c:v>
                </c:pt>
                <c:pt idx="19272">
                  <c:v>165.94000244140625</c:v>
                </c:pt>
                <c:pt idx="19273">
                  <c:v>166</c:v>
                </c:pt>
                <c:pt idx="19274">
                  <c:v>166.08999633789063</c:v>
                </c:pt>
                <c:pt idx="19275">
                  <c:v>165.67999267578125</c:v>
                </c:pt>
                <c:pt idx="19276">
                  <c:v>166.19000244140625</c:v>
                </c:pt>
                <c:pt idx="19277">
                  <c:v>165.72000122070313</c:v>
                </c:pt>
                <c:pt idx="19278">
                  <c:v>165.92999267578125</c:v>
                </c:pt>
                <c:pt idx="19279">
                  <c:v>165.78999328613281</c:v>
                </c:pt>
                <c:pt idx="19280">
                  <c:v>166.05000305175781</c:v>
                </c:pt>
                <c:pt idx="19281">
                  <c:v>165.96000671386719</c:v>
                </c:pt>
                <c:pt idx="19282">
                  <c:v>166.19999694824219</c:v>
                </c:pt>
                <c:pt idx="19283">
                  <c:v>165.82000732421875</c:v>
                </c:pt>
                <c:pt idx="19284">
                  <c:v>165.55000305175781</c:v>
                </c:pt>
                <c:pt idx="19285">
                  <c:v>166.22999572753906</c:v>
                </c:pt>
                <c:pt idx="19286">
                  <c:v>165.78999328613281</c:v>
                </c:pt>
                <c:pt idx="19287">
                  <c:v>166.25</c:v>
                </c:pt>
                <c:pt idx="19288">
                  <c:v>166.36000061035156</c:v>
                </c:pt>
                <c:pt idx="19289">
                  <c:v>166.49000549316406</c:v>
                </c:pt>
                <c:pt idx="19290">
                  <c:v>166.69000244140625</c:v>
                </c:pt>
                <c:pt idx="19291">
                  <c:v>166.07000732421875</c:v>
                </c:pt>
                <c:pt idx="19292">
                  <c:v>166.82000732421875</c:v>
                </c:pt>
                <c:pt idx="19293">
                  <c:v>166.21000671386719</c:v>
                </c:pt>
                <c:pt idx="19294">
                  <c:v>166.25</c:v>
                </c:pt>
                <c:pt idx="19295">
                  <c:v>166.22000122070313</c:v>
                </c:pt>
                <c:pt idx="19296">
                  <c:v>166.52999877929688</c:v>
                </c:pt>
                <c:pt idx="19297">
                  <c:v>166.52999877929688</c:v>
                </c:pt>
                <c:pt idx="19298">
                  <c:v>165.8699951171875</c:v>
                </c:pt>
                <c:pt idx="19299">
                  <c:v>166.60000610351563</c:v>
                </c:pt>
                <c:pt idx="19300">
                  <c:v>166.67999267578125</c:v>
                </c:pt>
                <c:pt idx="19301">
                  <c:v>166.30999755859375</c:v>
                </c:pt>
                <c:pt idx="19302">
                  <c:v>166.69000244140625</c:v>
                </c:pt>
                <c:pt idx="19303">
                  <c:v>166.38999938964844</c:v>
                </c:pt>
                <c:pt idx="19304">
                  <c:v>166.6199951171875</c:v>
                </c:pt>
                <c:pt idx="19305">
                  <c:v>166.33999633789063</c:v>
                </c:pt>
                <c:pt idx="19306">
                  <c:v>166.24000549316406</c:v>
                </c:pt>
                <c:pt idx="19307">
                  <c:v>166.83999633789063</c:v>
                </c:pt>
                <c:pt idx="19308">
                  <c:v>166.35000610351563</c:v>
                </c:pt>
                <c:pt idx="19309">
                  <c:v>166.53999328613281</c:v>
                </c:pt>
                <c:pt idx="19310">
                  <c:v>166.33000183105469</c:v>
                </c:pt>
                <c:pt idx="19311">
                  <c:v>166.66999816894531</c:v>
                </c:pt>
                <c:pt idx="19312">
                  <c:v>166.41000366210938</c:v>
                </c:pt>
                <c:pt idx="19313">
                  <c:v>166.24000549316406</c:v>
                </c:pt>
                <c:pt idx="19314">
                  <c:v>166.91999816894531</c:v>
                </c:pt>
                <c:pt idx="19315">
                  <c:v>166.27000427246094</c:v>
                </c:pt>
                <c:pt idx="19316">
                  <c:v>166.80999755859375</c:v>
                </c:pt>
                <c:pt idx="19317">
                  <c:v>166.78999328613281</c:v>
                </c:pt>
                <c:pt idx="19318">
                  <c:v>166.78999328613281</c:v>
                </c:pt>
                <c:pt idx="19319">
                  <c:v>166.55999755859375</c:v>
                </c:pt>
                <c:pt idx="19320">
                  <c:v>166.55000305175781</c:v>
                </c:pt>
                <c:pt idx="19321">
                  <c:v>167.33000183105469</c:v>
                </c:pt>
                <c:pt idx="19322">
                  <c:v>166.6199951171875</c:v>
                </c:pt>
                <c:pt idx="19323">
                  <c:v>166.69999694824219</c:v>
                </c:pt>
                <c:pt idx="19324">
                  <c:v>166.74000549316406</c:v>
                </c:pt>
                <c:pt idx="19325">
                  <c:v>167</c:v>
                </c:pt>
                <c:pt idx="19326">
                  <c:v>167.05999755859375</c:v>
                </c:pt>
                <c:pt idx="19327">
                  <c:v>166.44000244140625</c:v>
                </c:pt>
                <c:pt idx="19328">
                  <c:v>167.21000671386719</c:v>
                </c:pt>
                <c:pt idx="19329">
                  <c:v>166.71000671386719</c:v>
                </c:pt>
                <c:pt idx="19330">
                  <c:v>167</c:v>
                </c:pt>
                <c:pt idx="19331">
                  <c:v>166.92999267578125</c:v>
                </c:pt>
                <c:pt idx="19332">
                  <c:v>167.13999938964844</c:v>
                </c:pt>
                <c:pt idx="19333">
                  <c:v>166.94000244140625</c:v>
                </c:pt>
                <c:pt idx="19334">
                  <c:v>167.19999694824219</c:v>
                </c:pt>
                <c:pt idx="19335">
                  <c:v>167.46000671386719</c:v>
                </c:pt>
                <c:pt idx="19336">
                  <c:v>166.8699951171875</c:v>
                </c:pt>
                <c:pt idx="19337">
                  <c:v>167.35000610351563</c:v>
                </c:pt>
                <c:pt idx="19338">
                  <c:v>167.00999450683594</c:v>
                </c:pt>
                <c:pt idx="19339">
                  <c:v>167.16000366210938</c:v>
                </c:pt>
                <c:pt idx="19340">
                  <c:v>167.1199951171875</c:v>
                </c:pt>
                <c:pt idx="19341">
                  <c:v>167.3800048828125</c:v>
                </c:pt>
                <c:pt idx="19342">
                  <c:v>167.44000244140625</c:v>
                </c:pt>
                <c:pt idx="19343">
                  <c:v>167.03999328613281</c:v>
                </c:pt>
                <c:pt idx="19344">
                  <c:v>167.77999877929688</c:v>
                </c:pt>
                <c:pt idx="19345">
                  <c:v>167.32000732421875</c:v>
                </c:pt>
                <c:pt idx="19346">
                  <c:v>167.30000305175781</c:v>
                </c:pt>
                <c:pt idx="19347">
                  <c:v>167.16999816894531</c:v>
                </c:pt>
                <c:pt idx="19348">
                  <c:v>167.10000610351563</c:v>
                </c:pt>
                <c:pt idx="19349">
                  <c:v>167.55000305175781</c:v>
                </c:pt>
                <c:pt idx="19350">
                  <c:v>167.07000732421875</c:v>
                </c:pt>
                <c:pt idx="19351">
                  <c:v>167.6199951171875</c:v>
                </c:pt>
                <c:pt idx="19352">
                  <c:v>167.86000061035156</c:v>
                </c:pt>
                <c:pt idx="19353">
                  <c:v>167.46000671386719</c:v>
                </c:pt>
                <c:pt idx="19354">
                  <c:v>167.60000610351563</c:v>
                </c:pt>
                <c:pt idx="19355">
                  <c:v>167.25</c:v>
                </c:pt>
                <c:pt idx="19356">
                  <c:v>167.89999389648438</c:v>
                </c:pt>
                <c:pt idx="19357">
                  <c:v>167.28999328613281</c:v>
                </c:pt>
                <c:pt idx="19358">
                  <c:v>167.19000244140625</c:v>
                </c:pt>
                <c:pt idx="19359">
                  <c:v>167.33999633789063</c:v>
                </c:pt>
                <c:pt idx="19360">
                  <c:v>167.77000427246094</c:v>
                </c:pt>
                <c:pt idx="19361">
                  <c:v>167.49000549316406</c:v>
                </c:pt>
                <c:pt idx="19362">
                  <c:v>167.67999267578125</c:v>
                </c:pt>
                <c:pt idx="19363">
                  <c:v>167.41000366210938</c:v>
                </c:pt>
                <c:pt idx="19364">
                  <c:v>167.86000061035156</c:v>
                </c:pt>
                <c:pt idx="19365">
                  <c:v>167.49000549316406</c:v>
                </c:pt>
                <c:pt idx="19366">
                  <c:v>167.57000732421875</c:v>
                </c:pt>
                <c:pt idx="19367">
                  <c:v>167.83999633789063</c:v>
                </c:pt>
                <c:pt idx="19368">
                  <c:v>167.61000061035156</c:v>
                </c:pt>
                <c:pt idx="19369">
                  <c:v>167.88999938964844</c:v>
                </c:pt>
                <c:pt idx="19370">
                  <c:v>167.52000427246094</c:v>
                </c:pt>
                <c:pt idx="19371">
                  <c:v>168.02999877929688</c:v>
                </c:pt>
                <c:pt idx="19372">
                  <c:v>167.47999572753906</c:v>
                </c:pt>
                <c:pt idx="19373">
                  <c:v>168.28999328613281</c:v>
                </c:pt>
                <c:pt idx="19374">
                  <c:v>168.27999877929688</c:v>
                </c:pt>
                <c:pt idx="19375">
                  <c:v>167.83000183105469</c:v>
                </c:pt>
                <c:pt idx="19376">
                  <c:v>168.07000732421875</c:v>
                </c:pt>
                <c:pt idx="19377">
                  <c:v>167.72000122070313</c:v>
                </c:pt>
                <c:pt idx="19378">
                  <c:v>168.17999267578125</c:v>
                </c:pt>
                <c:pt idx="19379">
                  <c:v>167.55000305175781</c:v>
                </c:pt>
                <c:pt idx="19380">
                  <c:v>167.58000183105469</c:v>
                </c:pt>
                <c:pt idx="19381">
                  <c:v>168.46000671386719</c:v>
                </c:pt>
                <c:pt idx="19382">
                  <c:v>168</c:v>
                </c:pt>
                <c:pt idx="19383">
                  <c:v>168.25999450683594</c:v>
                </c:pt>
                <c:pt idx="19384">
                  <c:v>167.83999633789063</c:v>
                </c:pt>
                <c:pt idx="19385">
                  <c:v>168.28999328613281</c:v>
                </c:pt>
                <c:pt idx="19386">
                  <c:v>168.24000549316406</c:v>
                </c:pt>
                <c:pt idx="19387">
                  <c:v>167.69000244140625</c:v>
                </c:pt>
                <c:pt idx="19388">
                  <c:v>168.08000183105469</c:v>
                </c:pt>
                <c:pt idx="19389">
                  <c:v>168</c:v>
                </c:pt>
                <c:pt idx="19390">
                  <c:v>168.11000061035156</c:v>
                </c:pt>
                <c:pt idx="19391">
                  <c:v>167.64999389648438</c:v>
                </c:pt>
                <c:pt idx="19392">
                  <c:v>167.91000366210938</c:v>
                </c:pt>
                <c:pt idx="19393">
                  <c:v>168.07000732421875</c:v>
                </c:pt>
                <c:pt idx="19394">
                  <c:v>167.41999816894531</c:v>
                </c:pt>
                <c:pt idx="19395">
                  <c:v>168.08000183105469</c:v>
                </c:pt>
                <c:pt idx="19396">
                  <c:v>167.39999389648438</c:v>
                </c:pt>
                <c:pt idx="19397">
                  <c:v>167.71000671386719</c:v>
                </c:pt>
                <c:pt idx="19398">
                  <c:v>167.52999877929688</c:v>
                </c:pt>
                <c:pt idx="19399">
                  <c:v>167.86000061035156</c:v>
                </c:pt>
                <c:pt idx="19400">
                  <c:v>168.11000061035156</c:v>
                </c:pt>
                <c:pt idx="19401">
                  <c:v>167.91999816894531</c:v>
                </c:pt>
                <c:pt idx="19402">
                  <c:v>168.38999938964844</c:v>
                </c:pt>
                <c:pt idx="19403">
                  <c:v>167.91999816894531</c:v>
                </c:pt>
                <c:pt idx="19404">
                  <c:v>167.88999938964844</c:v>
                </c:pt>
                <c:pt idx="19405">
                  <c:v>168.36000061035156</c:v>
                </c:pt>
                <c:pt idx="19406">
                  <c:v>168.02999877929688</c:v>
                </c:pt>
                <c:pt idx="19407">
                  <c:v>168.58999633789063</c:v>
                </c:pt>
                <c:pt idx="19408">
                  <c:v>168.3699951171875</c:v>
                </c:pt>
                <c:pt idx="19409">
                  <c:v>168.75</c:v>
                </c:pt>
                <c:pt idx="19410">
                  <c:v>168.92999267578125</c:v>
                </c:pt>
                <c:pt idx="19411">
                  <c:v>168.38999938964844</c:v>
                </c:pt>
                <c:pt idx="19412">
                  <c:v>169.16999816894531</c:v>
                </c:pt>
                <c:pt idx="19413">
                  <c:v>168.33000183105469</c:v>
                </c:pt>
                <c:pt idx="19414">
                  <c:v>168.38999938964844</c:v>
                </c:pt>
                <c:pt idx="19415">
                  <c:v>168.44000244140625</c:v>
                </c:pt>
                <c:pt idx="19416">
                  <c:v>168.77000427246094</c:v>
                </c:pt>
                <c:pt idx="19417">
                  <c:v>168.77000427246094</c:v>
                </c:pt>
                <c:pt idx="19418">
                  <c:v>168.27000427246094</c:v>
                </c:pt>
                <c:pt idx="19419">
                  <c:v>168.91999816894531</c:v>
                </c:pt>
                <c:pt idx="19420">
                  <c:v>169.14999389648438</c:v>
                </c:pt>
                <c:pt idx="19421">
                  <c:v>168.80999755859375</c:v>
                </c:pt>
                <c:pt idx="19422">
                  <c:v>169.07000732421875</c:v>
                </c:pt>
                <c:pt idx="19423">
                  <c:v>168.96000671386719</c:v>
                </c:pt>
                <c:pt idx="19424">
                  <c:v>169.17999267578125</c:v>
                </c:pt>
                <c:pt idx="19425">
                  <c:v>168.61000061035156</c:v>
                </c:pt>
                <c:pt idx="19426">
                  <c:v>169.22000122070313</c:v>
                </c:pt>
                <c:pt idx="19427">
                  <c:v>168.89999389648438</c:v>
                </c:pt>
                <c:pt idx="19428">
                  <c:v>168.41999816894531</c:v>
                </c:pt>
                <c:pt idx="19429">
                  <c:v>168.91000366210938</c:v>
                </c:pt>
                <c:pt idx="19430">
                  <c:v>168.6199951171875</c:v>
                </c:pt>
                <c:pt idx="19431">
                  <c:v>169.00999450683594</c:v>
                </c:pt>
                <c:pt idx="19432">
                  <c:v>168.6199951171875</c:v>
                </c:pt>
                <c:pt idx="19433">
                  <c:v>169.19999694824219</c:v>
                </c:pt>
                <c:pt idx="19434">
                  <c:v>169.16999816894531</c:v>
                </c:pt>
                <c:pt idx="19435">
                  <c:v>168.82000732421875</c:v>
                </c:pt>
                <c:pt idx="19436">
                  <c:v>169.13999938964844</c:v>
                </c:pt>
                <c:pt idx="19437">
                  <c:v>168.94000244140625</c:v>
                </c:pt>
                <c:pt idx="19438">
                  <c:v>169.14999389648438</c:v>
                </c:pt>
                <c:pt idx="19439">
                  <c:v>168.86000061035156</c:v>
                </c:pt>
                <c:pt idx="19440">
                  <c:v>168.77999877929688</c:v>
                </c:pt>
                <c:pt idx="19441">
                  <c:v>169.28999328613281</c:v>
                </c:pt>
                <c:pt idx="19442">
                  <c:v>168.49000549316406</c:v>
                </c:pt>
                <c:pt idx="19443">
                  <c:v>169.25999450683594</c:v>
                </c:pt>
                <c:pt idx="19444">
                  <c:v>169.08000183105469</c:v>
                </c:pt>
                <c:pt idx="19445">
                  <c:v>169.16999816894531</c:v>
                </c:pt>
                <c:pt idx="19446">
                  <c:v>168.91000366210938</c:v>
                </c:pt>
                <c:pt idx="19447">
                  <c:v>168.83999633789063</c:v>
                </c:pt>
                <c:pt idx="19448">
                  <c:v>169.35000610351563</c:v>
                </c:pt>
                <c:pt idx="19449">
                  <c:v>168.75999450683594</c:v>
                </c:pt>
                <c:pt idx="19450">
                  <c:v>169.10000610351563</c:v>
                </c:pt>
                <c:pt idx="19451">
                  <c:v>169.16999816894531</c:v>
                </c:pt>
                <c:pt idx="19452">
                  <c:v>169.27000427246094</c:v>
                </c:pt>
                <c:pt idx="19453">
                  <c:v>169.49000549316406</c:v>
                </c:pt>
                <c:pt idx="19454">
                  <c:v>169.03999328613281</c:v>
                </c:pt>
                <c:pt idx="19455">
                  <c:v>169.61000061035156</c:v>
                </c:pt>
                <c:pt idx="19456">
                  <c:v>168.88999938964844</c:v>
                </c:pt>
                <c:pt idx="19457">
                  <c:v>168.67999267578125</c:v>
                </c:pt>
                <c:pt idx="19458">
                  <c:v>169.28999328613281</c:v>
                </c:pt>
                <c:pt idx="19459">
                  <c:v>169.22999572753906</c:v>
                </c:pt>
                <c:pt idx="19460">
                  <c:v>169.33999633789063</c:v>
                </c:pt>
                <c:pt idx="19461">
                  <c:v>169.1199951171875</c:v>
                </c:pt>
                <c:pt idx="19462">
                  <c:v>169.5</c:v>
                </c:pt>
                <c:pt idx="19463">
                  <c:v>168.88999938964844</c:v>
                </c:pt>
                <c:pt idx="19464">
                  <c:v>169.53999328613281</c:v>
                </c:pt>
                <c:pt idx="19465">
                  <c:v>169.8699951171875</c:v>
                </c:pt>
                <c:pt idx="19466">
                  <c:v>169.25</c:v>
                </c:pt>
                <c:pt idx="19467">
                  <c:v>169.91999816894531</c:v>
                </c:pt>
                <c:pt idx="19468">
                  <c:v>169.27000427246094</c:v>
                </c:pt>
                <c:pt idx="19469">
                  <c:v>169.55000305175781</c:v>
                </c:pt>
                <c:pt idx="19470">
                  <c:v>169.3699951171875</c:v>
                </c:pt>
                <c:pt idx="19471">
                  <c:v>169.14999389648438</c:v>
                </c:pt>
                <c:pt idx="19472">
                  <c:v>169.8699951171875</c:v>
                </c:pt>
                <c:pt idx="19473">
                  <c:v>169.22000122070313</c:v>
                </c:pt>
                <c:pt idx="19474">
                  <c:v>169.57000732421875</c:v>
                </c:pt>
                <c:pt idx="19475">
                  <c:v>170.10000610351563</c:v>
                </c:pt>
                <c:pt idx="19476">
                  <c:v>169.69000244140625</c:v>
                </c:pt>
                <c:pt idx="19477">
                  <c:v>169.77000427246094</c:v>
                </c:pt>
                <c:pt idx="19478">
                  <c:v>169.42999267578125</c:v>
                </c:pt>
                <c:pt idx="19479">
                  <c:v>169.8800048828125</c:v>
                </c:pt>
                <c:pt idx="19480">
                  <c:v>169.5</c:v>
                </c:pt>
                <c:pt idx="19481">
                  <c:v>170</c:v>
                </c:pt>
                <c:pt idx="19482">
                  <c:v>169.97999572753906</c:v>
                </c:pt>
                <c:pt idx="19483">
                  <c:v>169.57000732421875</c:v>
                </c:pt>
                <c:pt idx="19484">
                  <c:v>170.08999633789063</c:v>
                </c:pt>
                <c:pt idx="19485">
                  <c:v>170.14999389648438</c:v>
                </c:pt>
                <c:pt idx="19486">
                  <c:v>170.00999450683594</c:v>
                </c:pt>
                <c:pt idx="19487">
                  <c:v>169.89999389648438</c:v>
                </c:pt>
                <c:pt idx="19488">
                  <c:v>169.80999755859375</c:v>
                </c:pt>
                <c:pt idx="19489">
                  <c:v>170.25999450683594</c:v>
                </c:pt>
                <c:pt idx="19490">
                  <c:v>169.83000183105469</c:v>
                </c:pt>
                <c:pt idx="19491">
                  <c:v>170.24000549316406</c:v>
                </c:pt>
                <c:pt idx="19492">
                  <c:v>170.22999572753906</c:v>
                </c:pt>
                <c:pt idx="19493">
                  <c:v>169.80999755859375</c:v>
                </c:pt>
                <c:pt idx="19494">
                  <c:v>170.41999816894531</c:v>
                </c:pt>
                <c:pt idx="19495">
                  <c:v>169.91000366210938</c:v>
                </c:pt>
                <c:pt idx="19496">
                  <c:v>170.27999877929688</c:v>
                </c:pt>
                <c:pt idx="19497">
                  <c:v>169.91000366210938</c:v>
                </c:pt>
                <c:pt idx="19498">
                  <c:v>170.25</c:v>
                </c:pt>
                <c:pt idx="19499">
                  <c:v>170.25999450683594</c:v>
                </c:pt>
                <c:pt idx="19500">
                  <c:v>169.82000732421875</c:v>
                </c:pt>
                <c:pt idx="19501">
                  <c:v>170.44000244140625</c:v>
                </c:pt>
                <c:pt idx="19502">
                  <c:v>170.52999877929688</c:v>
                </c:pt>
                <c:pt idx="19503">
                  <c:v>170.19999694824219</c:v>
                </c:pt>
                <c:pt idx="19504">
                  <c:v>170.42999267578125</c:v>
                </c:pt>
                <c:pt idx="19505">
                  <c:v>169.96000671386719</c:v>
                </c:pt>
                <c:pt idx="19506">
                  <c:v>170.33000183105469</c:v>
                </c:pt>
                <c:pt idx="19507">
                  <c:v>170.1199951171875</c:v>
                </c:pt>
                <c:pt idx="19508">
                  <c:v>170.50999450683594</c:v>
                </c:pt>
                <c:pt idx="19509">
                  <c:v>170.50999450683594</c:v>
                </c:pt>
                <c:pt idx="19510">
                  <c:v>169.75</c:v>
                </c:pt>
                <c:pt idx="19511">
                  <c:v>170.52000427246094</c:v>
                </c:pt>
                <c:pt idx="19512">
                  <c:v>170.60000610351563</c:v>
                </c:pt>
                <c:pt idx="19513">
                  <c:v>170.41999816894531</c:v>
                </c:pt>
                <c:pt idx="19514">
                  <c:v>170.52000427246094</c:v>
                </c:pt>
                <c:pt idx="19515">
                  <c:v>170.58000183105469</c:v>
                </c:pt>
                <c:pt idx="19516">
                  <c:v>170.82000732421875</c:v>
                </c:pt>
                <c:pt idx="19517">
                  <c:v>170.22000122070313</c:v>
                </c:pt>
                <c:pt idx="19518">
                  <c:v>170.85000610351563</c:v>
                </c:pt>
                <c:pt idx="19519">
                  <c:v>170.33000183105469</c:v>
                </c:pt>
                <c:pt idx="19520">
                  <c:v>170.27999877929688</c:v>
                </c:pt>
                <c:pt idx="19521">
                  <c:v>170.63999938964844</c:v>
                </c:pt>
                <c:pt idx="19522">
                  <c:v>170.61000061035156</c:v>
                </c:pt>
                <c:pt idx="19523">
                  <c:v>170.75999450683594</c:v>
                </c:pt>
                <c:pt idx="19524">
                  <c:v>170.35000610351563</c:v>
                </c:pt>
                <c:pt idx="19525">
                  <c:v>170.86000061035156</c:v>
                </c:pt>
                <c:pt idx="19526">
                  <c:v>170.83999633789063</c:v>
                </c:pt>
                <c:pt idx="19527">
                  <c:v>170.71000671386719</c:v>
                </c:pt>
                <c:pt idx="19528">
                  <c:v>170.57000732421875</c:v>
                </c:pt>
                <c:pt idx="19529">
                  <c:v>170.74000549316406</c:v>
                </c:pt>
                <c:pt idx="19530">
                  <c:v>170.6300048828125</c:v>
                </c:pt>
                <c:pt idx="19531">
                  <c:v>170.89999389648438</c:v>
                </c:pt>
                <c:pt idx="19532">
                  <c:v>170.55999755859375</c:v>
                </c:pt>
                <c:pt idx="19533">
                  <c:v>170.55000305175781</c:v>
                </c:pt>
                <c:pt idx="19534">
                  <c:v>171.19999694824219</c:v>
                </c:pt>
                <c:pt idx="19535">
                  <c:v>170.60000610351563</c:v>
                </c:pt>
                <c:pt idx="19536">
                  <c:v>170.66000366210938</c:v>
                </c:pt>
                <c:pt idx="19537">
                  <c:v>170.94000244140625</c:v>
                </c:pt>
                <c:pt idx="19538">
                  <c:v>170.83000183105469</c:v>
                </c:pt>
                <c:pt idx="19539">
                  <c:v>171.03999328613281</c:v>
                </c:pt>
                <c:pt idx="19540">
                  <c:v>170.85000610351563</c:v>
                </c:pt>
                <c:pt idx="19541">
                  <c:v>171.1300048828125</c:v>
                </c:pt>
                <c:pt idx="19542">
                  <c:v>170.89999389648438</c:v>
                </c:pt>
                <c:pt idx="19543">
                  <c:v>170.85000610351563</c:v>
                </c:pt>
                <c:pt idx="19544">
                  <c:v>171.27000427246094</c:v>
                </c:pt>
                <c:pt idx="19545">
                  <c:v>170.66000366210938</c:v>
                </c:pt>
                <c:pt idx="19546">
                  <c:v>170.86000061035156</c:v>
                </c:pt>
                <c:pt idx="19547">
                  <c:v>171.42999267578125</c:v>
                </c:pt>
                <c:pt idx="19548">
                  <c:v>171.02999877929688</c:v>
                </c:pt>
                <c:pt idx="19549">
                  <c:v>171.50999450683594</c:v>
                </c:pt>
                <c:pt idx="19550">
                  <c:v>171.03999328613281</c:v>
                </c:pt>
                <c:pt idx="19551">
                  <c:v>171.05999755859375</c:v>
                </c:pt>
                <c:pt idx="19552">
                  <c:v>171.19999694824219</c:v>
                </c:pt>
                <c:pt idx="19553">
                  <c:v>171.10000610351563</c:v>
                </c:pt>
                <c:pt idx="19554">
                  <c:v>171.33000183105469</c:v>
                </c:pt>
                <c:pt idx="19555">
                  <c:v>171.16000366210938</c:v>
                </c:pt>
                <c:pt idx="19556">
                  <c:v>171.47999572753906</c:v>
                </c:pt>
                <c:pt idx="19557">
                  <c:v>171.64999389648438</c:v>
                </c:pt>
                <c:pt idx="19558">
                  <c:v>171.07000732421875</c:v>
                </c:pt>
                <c:pt idx="19559">
                  <c:v>171.72999572753906</c:v>
                </c:pt>
                <c:pt idx="19560">
                  <c:v>171.47999572753906</c:v>
                </c:pt>
                <c:pt idx="19561">
                  <c:v>171.14999389648438</c:v>
                </c:pt>
                <c:pt idx="19562">
                  <c:v>171.44000244140625</c:v>
                </c:pt>
                <c:pt idx="19563">
                  <c:v>171.44999694824219</c:v>
                </c:pt>
                <c:pt idx="19564">
                  <c:v>171.61000061035156</c:v>
                </c:pt>
                <c:pt idx="19565">
                  <c:v>171.46000671386719</c:v>
                </c:pt>
                <c:pt idx="19566">
                  <c:v>171.72999572753906</c:v>
                </c:pt>
                <c:pt idx="19567">
                  <c:v>171.88999938964844</c:v>
                </c:pt>
                <c:pt idx="19568">
                  <c:v>171.3800048828125</c:v>
                </c:pt>
                <c:pt idx="19569">
                  <c:v>171.80000305175781</c:v>
                </c:pt>
                <c:pt idx="19570">
                  <c:v>171.8699951171875</c:v>
                </c:pt>
                <c:pt idx="19571">
                  <c:v>171.27999877929688</c:v>
                </c:pt>
                <c:pt idx="19572">
                  <c:v>171.69999694824219</c:v>
                </c:pt>
                <c:pt idx="19573">
                  <c:v>171.66000366210938</c:v>
                </c:pt>
                <c:pt idx="19574">
                  <c:v>171.83999633789063</c:v>
                </c:pt>
                <c:pt idx="19575">
                  <c:v>171.66000366210938</c:v>
                </c:pt>
                <c:pt idx="19576">
                  <c:v>171.8800048828125</c:v>
                </c:pt>
                <c:pt idx="19577">
                  <c:v>171.57000732421875</c:v>
                </c:pt>
                <c:pt idx="19578">
                  <c:v>171.52999877929688</c:v>
                </c:pt>
                <c:pt idx="19579">
                  <c:v>171.97999572753906</c:v>
                </c:pt>
                <c:pt idx="19580">
                  <c:v>171.72999572753906</c:v>
                </c:pt>
                <c:pt idx="19581">
                  <c:v>171.77999877929688</c:v>
                </c:pt>
                <c:pt idx="19582">
                  <c:v>171.74000549316406</c:v>
                </c:pt>
                <c:pt idx="19583">
                  <c:v>171.88999938964844</c:v>
                </c:pt>
                <c:pt idx="19584">
                  <c:v>172.1300048828125</c:v>
                </c:pt>
                <c:pt idx="19585">
                  <c:v>171.71000671386719</c:v>
                </c:pt>
                <c:pt idx="19586">
                  <c:v>172.22000122070313</c:v>
                </c:pt>
                <c:pt idx="19587">
                  <c:v>172.21000671386719</c:v>
                </c:pt>
                <c:pt idx="19588">
                  <c:v>171.80000305175781</c:v>
                </c:pt>
                <c:pt idx="19589">
                  <c:v>172.24000549316406</c:v>
                </c:pt>
                <c:pt idx="19590">
                  <c:v>172.19000244140625</c:v>
                </c:pt>
                <c:pt idx="19591">
                  <c:v>172.08000183105469</c:v>
                </c:pt>
                <c:pt idx="19592">
                  <c:v>172.35000610351563</c:v>
                </c:pt>
                <c:pt idx="19593">
                  <c:v>171.94000244140625</c:v>
                </c:pt>
                <c:pt idx="19594">
                  <c:v>172.36000061035156</c:v>
                </c:pt>
                <c:pt idx="19595">
                  <c:v>171.96000671386719</c:v>
                </c:pt>
                <c:pt idx="19596">
                  <c:v>172.42999267578125</c:v>
                </c:pt>
                <c:pt idx="19597">
                  <c:v>172.38999938964844</c:v>
                </c:pt>
                <c:pt idx="19598">
                  <c:v>171.77999877929688</c:v>
                </c:pt>
                <c:pt idx="19599">
                  <c:v>172.38999938964844</c:v>
                </c:pt>
                <c:pt idx="19600">
                  <c:v>172.27999877929688</c:v>
                </c:pt>
                <c:pt idx="19601">
                  <c:v>172.07000732421875</c:v>
                </c:pt>
                <c:pt idx="19602">
                  <c:v>172.36000061035156</c:v>
                </c:pt>
                <c:pt idx="19603">
                  <c:v>172.05999755859375</c:v>
                </c:pt>
                <c:pt idx="19604">
                  <c:v>172.39999389648438</c:v>
                </c:pt>
                <c:pt idx="19605">
                  <c:v>172.02000427246094</c:v>
                </c:pt>
                <c:pt idx="19606">
                  <c:v>171.92999267578125</c:v>
                </c:pt>
                <c:pt idx="19607">
                  <c:v>172.44999694824219</c:v>
                </c:pt>
                <c:pt idx="19608">
                  <c:v>172</c:v>
                </c:pt>
                <c:pt idx="19609">
                  <c:v>172.27000427246094</c:v>
                </c:pt>
                <c:pt idx="19610">
                  <c:v>172.53999328613281</c:v>
                </c:pt>
                <c:pt idx="19611">
                  <c:v>172.22999572753906</c:v>
                </c:pt>
                <c:pt idx="19612">
                  <c:v>172.46000671386719</c:v>
                </c:pt>
                <c:pt idx="19613">
                  <c:v>172.19000244140625</c:v>
                </c:pt>
                <c:pt idx="19614">
                  <c:v>172.64999389648438</c:v>
                </c:pt>
                <c:pt idx="19615">
                  <c:v>172.66000366210938</c:v>
                </c:pt>
                <c:pt idx="19616">
                  <c:v>172.00999450683594</c:v>
                </c:pt>
                <c:pt idx="19617">
                  <c:v>172.63999938964844</c:v>
                </c:pt>
                <c:pt idx="19618">
                  <c:v>172.77999877929688</c:v>
                </c:pt>
                <c:pt idx="19619">
                  <c:v>172.47000122070313</c:v>
                </c:pt>
                <c:pt idx="19620">
                  <c:v>172.69999694824219</c:v>
                </c:pt>
                <c:pt idx="19621">
                  <c:v>172.52000427246094</c:v>
                </c:pt>
                <c:pt idx="19622">
                  <c:v>172.72999572753906</c:v>
                </c:pt>
                <c:pt idx="19623">
                  <c:v>172.36000061035156</c:v>
                </c:pt>
                <c:pt idx="19624">
                  <c:v>172.36000061035156</c:v>
                </c:pt>
                <c:pt idx="19625">
                  <c:v>172.60000610351563</c:v>
                </c:pt>
                <c:pt idx="19626">
                  <c:v>172.50999450683594</c:v>
                </c:pt>
                <c:pt idx="19627">
                  <c:v>172.58999633789063</c:v>
                </c:pt>
                <c:pt idx="19628">
                  <c:v>172.80000305175781</c:v>
                </c:pt>
                <c:pt idx="19629">
                  <c:v>172.22000122070313</c:v>
                </c:pt>
                <c:pt idx="19630">
                  <c:v>172.83000183105469</c:v>
                </c:pt>
                <c:pt idx="19631">
                  <c:v>172.77999877929688</c:v>
                </c:pt>
                <c:pt idx="19632">
                  <c:v>172.55999755859375</c:v>
                </c:pt>
                <c:pt idx="19633">
                  <c:v>173.13999938964844</c:v>
                </c:pt>
                <c:pt idx="19634">
                  <c:v>172.72000122070313</c:v>
                </c:pt>
                <c:pt idx="19635">
                  <c:v>172.74000549316406</c:v>
                </c:pt>
                <c:pt idx="19636">
                  <c:v>172.78999328613281</c:v>
                </c:pt>
                <c:pt idx="19637">
                  <c:v>172.75999450683594</c:v>
                </c:pt>
                <c:pt idx="19638">
                  <c:v>173.02000427246094</c:v>
                </c:pt>
                <c:pt idx="19639">
                  <c:v>172.47999572753906</c:v>
                </c:pt>
                <c:pt idx="19640">
                  <c:v>173.14999389648438</c:v>
                </c:pt>
                <c:pt idx="19641">
                  <c:v>173.30000305175781</c:v>
                </c:pt>
                <c:pt idx="19642">
                  <c:v>172.64999389648438</c:v>
                </c:pt>
                <c:pt idx="19643">
                  <c:v>173.36000061035156</c:v>
                </c:pt>
                <c:pt idx="19644">
                  <c:v>172.92999267578125</c:v>
                </c:pt>
                <c:pt idx="19645">
                  <c:v>172.83000183105469</c:v>
                </c:pt>
                <c:pt idx="19646">
                  <c:v>172.86000061035156</c:v>
                </c:pt>
                <c:pt idx="19647">
                  <c:v>172.77000427246094</c:v>
                </c:pt>
                <c:pt idx="19648">
                  <c:v>173.19000244140625</c:v>
                </c:pt>
                <c:pt idx="19649">
                  <c:v>172.85000610351563</c:v>
                </c:pt>
                <c:pt idx="19650">
                  <c:v>172.80999755859375</c:v>
                </c:pt>
                <c:pt idx="19651">
                  <c:v>173.55999755859375</c:v>
                </c:pt>
                <c:pt idx="19652">
                  <c:v>172.78999328613281</c:v>
                </c:pt>
                <c:pt idx="19653">
                  <c:v>173.36000061035156</c:v>
                </c:pt>
                <c:pt idx="19654">
                  <c:v>173.22999572753906</c:v>
                </c:pt>
                <c:pt idx="19655">
                  <c:v>172.75999450683594</c:v>
                </c:pt>
                <c:pt idx="19656">
                  <c:v>173.27000427246094</c:v>
                </c:pt>
                <c:pt idx="19657">
                  <c:v>173.25999450683594</c:v>
                </c:pt>
                <c:pt idx="19658">
                  <c:v>173.22000122070313</c:v>
                </c:pt>
                <c:pt idx="19659">
                  <c:v>173.16999816894531</c:v>
                </c:pt>
                <c:pt idx="19660">
                  <c:v>173.00999450683594</c:v>
                </c:pt>
                <c:pt idx="19661">
                  <c:v>173.49000549316406</c:v>
                </c:pt>
                <c:pt idx="19662">
                  <c:v>173.05999755859375</c:v>
                </c:pt>
                <c:pt idx="19663">
                  <c:v>172.97000122070313</c:v>
                </c:pt>
                <c:pt idx="19664">
                  <c:v>173.53999328613281</c:v>
                </c:pt>
                <c:pt idx="19665">
                  <c:v>172.97999572753906</c:v>
                </c:pt>
                <c:pt idx="19666">
                  <c:v>173.25</c:v>
                </c:pt>
                <c:pt idx="19667">
                  <c:v>173.52000427246094</c:v>
                </c:pt>
                <c:pt idx="19668">
                  <c:v>173.14999389648438</c:v>
                </c:pt>
                <c:pt idx="19669">
                  <c:v>173.58000183105469</c:v>
                </c:pt>
                <c:pt idx="19670">
                  <c:v>173.41999816894531</c:v>
                </c:pt>
                <c:pt idx="19671">
                  <c:v>173.47000122070313</c:v>
                </c:pt>
                <c:pt idx="19672">
                  <c:v>173.50999450683594</c:v>
                </c:pt>
                <c:pt idx="19673">
                  <c:v>173.22999572753906</c:v>
                </c:pt>
                <c:pt idx="19674">
                  <c:v>173.58000183105469</c:v>
                </c:pt>
                <c:pt idx="19675">
                  <c:v>173.33000183105469</c:v>
                </c:pt>
                <c:pt idx="19676">
                  <c:v>173.58999633789063</c:v>
                </c:pt>
                <c:pt idx="19677">
                  <c:v>173.69000244140625</c:v>
                </c:pt>
                <c:pt idx="19678">
                  <c:v>173.30999755859375</c:v>
                </c:pt>
                <c:pt idx="19679">
                  <c:v>173.69000244140625</c:v>
                </c:pt>
                <c:pt idx="19680">
                  <c:v>173.82000732421875</c:v>
                </c:pt>
                <c:pt idx="19681">
                  <c:v>173.38999938964844</c:v>
                </c:pt>
                <c:pt idx="19682">
                  <c:v>174.07000732421875</c:v>
                </c:pt>
                <c:pt idx="19683">
                  <c:v>173.78999328613281</c:v>
                </c:pt>
                <c:pt idx="19684">
                  <c:v>173.53999328613281</c:v>
                </c:pt>
                <c:pt idx="19685">
                  <c:v>173.86000061035156</c:v>
                </c:pt>
                <c:pt idx="19686">
                  <c:v>173.66000366210938</c:v>
                </c:pt>
                <c:pt idx="19687">
                  <c:v>173.83000183105469</c:v>
                </c:pt>
                <c:pt idx="19688">
                  <c:v>173.86000061035156</c:v>
                </c:pt>
                <c:pt idx="19689">
                  <c:v>173.82000732421875</c:v>
                </c:pt>
                <c:pt idx="19690">
                  <c:v>173.89999389648438</c:v>
                </c:pt>
                <c:pt idx="19691">
                  <c:v>173.60000610351563</c:v>
                </c:pt>
                <c:pt idx="19692">
                  <c:v>174</c:v>
                </c:pt>
                <c:pt idx="19693">
                  <c:v>173.66999816894531</c:v>
                </c:pt>
                <c:pt idx="19694">
                  <c:v>173.44000244140625</c:v>
                </c:pt>
                <c:pt idx="19695">
                  <c:v>174.05999755859375</c:v>
                </c:pt>
                <c:pt idx="19696">
                  <c:v>173.47000122070313</c:v>
                </c:pt>
                <c:pt idx="19697">
                  <c:v>173.83000183105469</c:v>
                </c:pt>
                <c:pt idx="19698">
                  <c:v>174.02000427246094</c:v>
                </c:pt>
                <c:pt idx="19699">
                  <c:v>173.83999633789063</c:v>
                </c:pt>
                <c:pt idx="19700">
                  <c:v>174</c:v>
                </c:pt>
                <c:pt idx="19701">
                  <c:v>173.75</c:v>
                </c:pt>
                <c:pt idx="19702">
                  <c:v>174.19999694824219</c:v>
                </c:pt>
                <c:pt idx="19703">
                  <c:v>173.75999450683594</c:v>
                </c:pt>
                <c:pt idx="19704">
                  <c:v>173.6300048828125</c:v>
                </c:pt>
                <c:pt idx="19705">
                  <c:v>174.25</c:v>
                </c:pt>
                <c:pt idx="19706">
                  <c:v>173.71000671386719</c:v>
                </c:pt>
                <c:pt idx="19707">
                  <c:v>174.19999694824219</c:v>
                </c:pt>
                <c:pt idx="19708">
                  <c:v>174.3800048828125</c:v>
                </c:pt>
                <c:pt idx="19709">
                  <c:v>173.99000549316406</c:v>
                </c:pt>
                <c:pt idx="19710">
                  <c:v>174.13999938964844</c:v>
                </c:pt>
                <c:pt idx="19711">
                  <c:v>174.02999877929688</c:v>
                </c:pt>
                <c:pt idx="19712">
                  <c:v>174.14999389648438</c:v>
                </c:pt>
                <c:pt idx="19713">
                  <c:v>173.88999938964844</c:v>
                </c:pt>
                <c:pt idx="19714">
                  <c:v>174.19999694824219</c:v>
                </c:pt>
                <c:pt idx="19715">
                  <c:v>174.32000732421875</c:v>
                </c:pt>
                <c:pt idx="19716">
                  <c:v>173.91999816894531</c:v>
                </c:pt>
                <c:pt idx="19717">
                  <c:v>174.38999938964844</c:v>
                </c:pt>
                <c:pt idx="19718">
                  <c:v>173.96000671386719</c:v>
                </c:pt>
                <c:pt idx="19719">
                  <c:v>174.22000122070313</c:v>
                </c:pt>
                <c:pt idx="19720">
                  <c:v>174.16999816894531</c:v>
                </c:pt>
                <c:pt idx="19721">
                  <c:v>174.33000183105469</c:v>
                </c:pt>
                <c:pt idx="19722">
                  <c:v>174.13999938964844</c:v>
                </c:pt>
                <c:pt idx="19723">
                  <c:v>173.97000122070313</c:v>
                </c:pt>
                <c:pt idx="19724">
                  <c:v>174.52999877929688</c:v>
                </c:pt>
                <c:pt idx="19725">
                  <c:v>173.8800048828125</c:v>
                </c:pt>
                <c:pt idx="19726">
                  <c:v>174.22999572753906</c:v>
                </c:pt>
                <c:pt idx="19727">
                  <c:v>174.50999450683594</c:v>
                </c:pt>
                <c:pt idx="19728">
                  <c:v>174.41000366210938</c:v>
                </c:pt>
                <c:pt idx="19729">
                  <c:v>174.64999389648438</c:v>
                </c:pt>
                <c:pt idx="19730">
                  <c:v>174.1300048828125</c:v>
                </c:pt>
                <c:pt idx="19731">
                  <c:v>174.69999694824219</c:v>
                </c:pt>
                <c:pt idx="19732">
                  <c:v>174.24000549316406</c:v>
                </c:pt>
                <c:pt idx="19733">
                  <c:v>174.1199951171875</c:v>
                </c:pt>
                <c:pt idx="19734">
                  <c:v>174.5</c:v>
                </c:pt>
                <c:pt idx="19735">
                  <c:v>174.17999267578125</c:v>
                </c:pt>
                <c:pt idx="19736">
                  <c:v>174.60000610351563</c:v>
                </c:pt>
                <c:pt idx="19737">
                  <c:v>174.30000305175781</c:v>
                </c:pt>
                <c:pt idx="19738">
                  <c:v>174.72999572753906</c:v>
                </c:pt>
                <c:pt idx="19739">
                  <c:v>174.94999694824219</c:v>
                </c:pt>
                <c:pt idx="19740">
                  <c:v>174.33000183105469</c:v>
                </c:pt>
                <c:pt idx="19741">
                  <c:v>174.8800048828125</c:v>
                </c:pt>
                <c:pt idx="19742">
                  <c:v>174.5</c:v>
                </c:pt>
                <c:pt idx="19743">
                  <c:v>174.58000183105469</c:v>
                </c:pt>
                <c:pt idx="19744">
                  <c:v>174.42999267578125</c:v>
                </c:pt>
                <c:pt idx="19745">
                  <c:v>174.77000427246094</c:v>
                </c:pt>
                <c:pt idx="19746">
                  <c:v>174.92999267578125</c:v>
                </c:pt>
                <c:pt idx="19747">
                  <c:v>174.25</c:v>
                </c:pt>
                <c:pt idx="19748">
                  <c:v>174.89999389648438</c:v>
                </c:pt>
                <c:pt idx="19749">
                  <c:v>174.30000305175781</c:v>
                </c:pt>
                <c:pt idx="19750">
                  <c:v>174.77000427246094</c:v>
                </c:pt>
                <c:pt idx="19751">
                  <c:v>174.74000549316406</c:v>
                </c:pt>
                <c:pt idx="19752">
                  <c:v>174.85000610351563</c:v>
                </c:pt>
                <c:pt idx="19753">
                  <c:v>175.14999389648438</c:v>
                </c:pt>
                <c:pt idx="19754">
                  <c:v>174.49000549316406</c:v>
                </c:pt>
                <c:pt idx="19755">
                  <c:v>175.22999572753906</c:v>
                </c:pt>
                <c:pt idx="19756">
                  <c:v>174.78999328613281</c:v>
                </c:pt>
                <c:pt idx="19757">
                  <c:v>174.52999877929688</c:v>
                </c:pt>
                <c:pt idx="19758">
                  <c:v>174.72999572753906</c:v>
                </c:pt>
                <c:pt idx="19759">
                  <c:v>174.91000366210938</c:v>
                </c:pt>
                <c:pt idx="19760">
                  <c:v>175.03999328613281</c:v>
                </c:pt>
                <c:pt idx="19761">
                  <c:v>174.50999450683594</c:v>
                </c:pt>
                <c:pt idx="19762">
                  <c:v>175.05000305175781</c:v>
                </c:pt>
                <c:pt idx="19763">
                  <c:v>175.16999816894531</c:v>
                </c:pt>
                <c:pt idx="19764">
                  <c:v>174.8800048828125</c:v>
                </c:pt>
                <c:pt idx="19765">
                  <c:v>174.96000671386719</c:v>
                </c:pt>
                <c:pt idx="19766">
                  <c:v>174.75</c:v>
                </c:pt>
                <c:pt idx="19767">
                  <c:v>175.1300048828125</c:v>
                </c:pt>
                <c:pt idx="19768">
                  <c:v>174.75</c:v>
                </c:pt>
                <c:pt idx="19769">
                  <c:v>174.85000610351563</c:v>
                </c:pt>
                <c:pt idx="19770">
                  <c:v>175.16000366210938</c:v>
                </c:pt>
                <c:pt idx="19771">
                  <c:v>175.02999877929688</c:v>
                </c:pt>
                <c:pt idx="19772">
                  <c:v>175.22999572753906</c:v>
                </c:pt>
                <c:pt idx="19773">
                  <c:v>174.91000366210938</c:v>
                </c:pt>
                <c:pt idx="19774">
                  <c:v>175.35000610351563</c:v>
                </c:pt>
                <c:pt idx="19775">
                  <c:v>174.83000183105469</c:v>
                </c:pt>
                <c:pt idx="19776">
                  <c:v>174.91000366210938</c:v>
                </c:pt>
                <c:pt idx="19777">
                  <c:v>175.10000610351563</c:v>
                </c:pt>
                <c:pt idx="19778">
                  <c:v>174.97000122070313</c:v>
                </c:pt>
                <c:pt idx="19779">
                  <c:v>175.33999633789063</c:v>
                </c:pt>
                <c:pt idx="19780">
                  <c:v>174.86000061035156</c:v>
                </c:pt>
                <c:pt idx="19781">
                  <c:v>175.39999389648438</c:v>
                </c:pt>
                <c:pt idx="19782">
                  <c:v>175.27000427246094</c:v>
                </c:pt>
                <c:pt idx="19783">
                  <c:v>175.14999389648438</c:v>
                </c:pt>
                <c:pt idx="19784">
                  <c:v>175.21000671386719</c:v>
                </c:pt>
                <c:pt idx="19785">
                  <c:v>174.94000244140625</c:v>
                </c:pt>
                <c:pt idx="19786">
                  <c:v>175.60000610351563</c:v>
                </c:pt>
                <c:pt idx="19787">
                  <c:v>174.92999267578125</c:v>
                </c:pt>
                <c:pt idx="19788">
                  <c:v>175.67999267578125</c:v>
                </c:pt>
                <c:pt idx="19789">
                  <c:v>175.32000732421875</c:v>
                </c:pt>
                <c:pt idx="19790">
                  <c:v>175.41000366210938</c:v>
                </c:pt>
                <c:pt idx="19791">
                  <c:v>175.32000732421875</c:v>
                </c:pt>
                <c:pt idx="19792">
                  <c:v>175.5</c:v>
                </c:pt>
                <c:pt idx="19793">
                  <c:v>175.72999572753906</c:v>
                </c:pt>
                <c:pt idx="19794">
                  <c:v>175.19000244140625</c:v>
                </c:pt>
                <c:pt idx="19795">
                  <c:v>175.46000671386719</c:v>
                </c:pt>
                <c:pt idx="19796">
                  <c:v>175.33999633789063</c:v>
                </c:pt>
                <c:pt idx="19797">
                  <c:v>175.60000610351563</c:v>
                </c:pt>
                <c:pt idx="19798">
                  <c:v>175.28999328613281</c:v>
                </c:pt>
                <c:pt idx="19799">
                  <c:v>175.30000305175781</c:v>
                </c:pt>
                <c:pt idx="19800">
                  <c:v>175.72000122070313</c:v>
                </c:pt>
                <c:pt idx="19801">
                  <c:v>175.41999816894531</c:v>
                </c:pt>
                <c:pt idx="19802">
                  <c:v>175.74000549316406</c:v>
                </c:pt>
                <c:pt idx="19803">
                  <c:v>175.42999267578125</c:v>
                </c:pt>
                <c:pt idx="19804">
                  <c:v>175.77999877929688</c:v>
                </c:pt>
                <c:pt idx="19805">
                  <c:v>175.39999389648438</c:v>
                </c:pt>
                <c:pt idx="19806">
                  <c:v>175.42999267578125</c:v>
                </c:pt>
                <c:pt idx="19807">
                  <c:v>175.82000732421875</c:v>
                </c:pt>
                <c:pt idx="19808">
                  <c:v>175.39999389648438</c:v>
                </c:pt>
                <c:pt idx="19809">
                  <c:v>175.85000610351563</c:v>
                </c:pt>
                <c:pt idx="19810">
                  <c:v>175.42999267578125</c:v>
                </c:pt>
                <c:pt idx="19811">
                  <c:v>175.8800048828125</c:v>
                </c:pt>
                <c:pt idx="19812">
                  <c:v>175.3800048828125</c:v>
                </c:pt>
                <c:pt idx="19813">
                  <c:v>175.53999328613281</c:v>
                </c:pt>
                <c:pt idx="19814">
                  <c:v>176.07000732421875</c:v>
                </c:pt>
                <c:pt idx="19815">
                  <c:v>175.72000122070313</c:v>
                </c:pt>
                <c:pt idx="19816">
                  <c:v>175.8800048828125</c:v>
                </c:pt>
                <c:pt idx="19817">
                  <c:v>175.58999633789063</c:v>
                </c:pt>
                <c:pt idx="19818">
                  <c:v>176.08999633789063</c:v>
                </c:pt>
                <c:pt idx="19819">
                  <c:v>175.91000366210938</c:v>
                </c:pt>
                <c:pt idx="19820">
                  <c:v>175.49000549316406</c:v>
                </c:pt>
                <c:pt idx="19821">
                  <c:v>175.96000671386719</c:v>
                </c:pt>
                <c:pt idx="19822">
                  <c:v>175.6300048828125</c:v>
                </c:pt>
                <c:pt idx="19823">
                  <c:v>176.08999633789063</c:v>
                </c:pt>
                <c:pt idx="19824">
                  <c:v>175.74000549316406</c:v>
                </c:pt>
                <c:pt idx="19825">
                  <c:v>176.07000732421875</c:v>
                </c:pt>
                <c:pt idx="19826">
                  <c:v>176.27000427246094</c:v>
                </c:pt>
                <c:pt idx="19827">
                  <c:v>175.80000305175781</c:v>
                </c:pt>
                <c:pt idx="19828">
                  <c:v>176.32000732421875</c:v>
                </c:pt>
                <c:pt idx="19829">
                  <c:v>175.78999328613281</c:v>
                </c:pt>
                <c:pt idx="19830">
                  <c:v>176.08999633789063</c:v>
                </c:pt>
                <c:pt idx="19831">
                  <c:v>175.8699951171875</c:v>
                </c:pt>
                <c:pt idx="19832">
                  <c:v>175.64999389648438</c:v>
                </c:pt>
                <c:pt idx="19833">
                  <c:v>176.1300048828125</c:v>
                </c:pt>
                <c:pt idx="19834">
                  <c:v>175.52999877929688</c:v>
                </c:pt>
                <c:pt idx="19835">
                  <c:v>176.08000183105469</c:v>
                </c:pt>
                <c:pt idx="19836">
                  <c:v>175.96000671386719</c:v>
                </c:pt>
                <c:pt idx="19837">
                  <c:v>176.16000366210938</c:v>
                </c:pt>
                <c:pt idx="19838">
                  <c:v>175.97000122070313</c:v>
                </c:pt>
                <c:pt idx="19839">
                  <c:v>175.88999938964844</c:v>
                </c:pt>
                <c:pt idx="19840">
                  <c:v>176.22999572753906</c:v>
                </c:pt>
                <c:pt idx="19841">
                  <c:v>175.96000671386719</c:v>
                </c:pt>
                <c:pt idx="19842">
                  <c:v>176.22999572753906</c:v>
                </c:pt>
                <c:pt idx="19843">
                  <c:v>176.11000061035156</c:v>
                </c:pt>
                <c:pt idx="19844">
                  <c:v>176.33999633789063</c:v>
                </c:pt>
                <c:pt idx="19845">
                  <c:v>176.08000183105469</c:v>
                </c:pt>
                <c:pt idx="19846">
                  <c:v>175.91999816894531</c:v>
                </c:pt>
                <c:pt idx="19847">
                  <c:v>176.41999816894531</c:v>
                </c:pt>
                <c:pt idx="19848">
                  <c:v>176.16999816894531</c:v>
                </c:pt>
                <c:pt idx="19849">
                  <c:v>176.33999633789063</c:v>
                </c:pt>
                <c:pt idx="19850">
                  <c:v>176.13999938964844</c:v>
                </c:pt>
                <c:pt idx="19851">
                  <c:v>176.46000671386719</c:v>
                </c:pt>
                <c:pt idx="19852">
                  <c:v>175.99000549316406</c:v>
                </c:pt>
                <c:pt idx="19853">
                  <c:v>176.14999389648438</c:v>
                </c:pt>
                <c:pt idx="19854">
                  <c:v>176.47000122070313</c:v>
                </c:pt>
                <c:pt idx="19855">
                  <c:v>176.07000732421875</c:v>
                </c:pt>
                <c:pt idx="19856">
                  <c:v>176.47999572753906</c:v>
                </c:pt>
                <c:pt idx="19857">
                  <c:v>176.22999572753906</c:v>
                </c:pt>
                <c:pt idx="19858">
                  <c:v>176.6199951171875</c:v>
                </c:pt>
                <c:pt idx="19859">
                  <c:v>176.66999816894531</c:v>
                </c:pt>
                <c:pt idx="19860">
                  <c:v>176.19999694824219</c:v>
                </c:pt>
                <c:pt idx="19861">
                  <c:v>176.80000305175781</c:v>
                </c:pt>
                <c:pt idx="19862">
                  <c:v>176.55000305175781</c:v>
                </c:pt>
                <c:pt idx="19863">
                  <c:v>176.47000122070313</c:v>
                </c:pt>
                <c:pt idx="19864">
                  <c:v>176.3699951171875</c:v>
                </c:pt>
                <c:pt idx="19865">
                  <c:v>176.28999328613281</c:v>
                </c:pt>
                <c:pt idx="19866">
                  <c:v>176.69000244140625</c:v>
                </c:pt>
                <c:pt idx="19867">
                  <c:v>176.16999816894531</c:v>
                </c:pt>
                <c:pt idx="19868">
                  <c:v>176.57000732421875</c:v>
                </c:pt>
                <c:pt idx="19869">
                  <c:v>176.6199951171875</c:v>
                </c:pt>
                <c:pt idx="19870">
                  <c:v>176.69999694824219</c:v>
                </c:pt>
                <c:pt idx="19871">
                  <c:v>176.47999572753906</c:v>
                </c:pt>
                <c:pt idx="19872">
                  <c:v>176.47000122070313</c:v>
                </c:pt>
                <c:pt idx="19873">
                  <c:v>177.07000732421875</c:v>
                </c:pt>
                <c:pt idx="19874">
                  <c:v>176.53999328613281</c:v>
                </c:pt>
                <c:pt idx="19875">
                  <c:v>176.58999633789063</c:v>
                </c:pt>
                <c:pt idx="19876">
                  <c:v>176.66000366210938</c:v>
                </c:pt>
                <c:pt idx="19877">
                  <c:v>176.8800048828125</c:v>
                </c:pt>
                <c:pt idx="19878">
                  <c:v>177.00999450683594</c:v>
                </c:pt>
                <c:pt idx="19879">
                  <c:v>176.5</c:v>
                </c:pt>
                <c:pt idx="19880">
                  <c:v>176.94999694824219</c:v>
                </c:pt>
                <c:pt idx="19881">
                  <c:v>177.13999938964844</c:v>
                </c:pt>
                <c:pt idx="19882">
                  <c:v>176.72000122070313</c:v>
                </c:pt>
                <c:pt idx="19883">
                  <c:v>176.97999572753906</c:v>
                </c:pt>
                <c:pt idx="19884">
                  <c:v>176.64999389648438</c:v>
                </c:pt>
                <c:pt idx="19885">
                  <c:v>177.16999816894531</c:v>
                </c:pt>
                <c:pt idx="19886">
                  <c:v>176.57000732421875</c:v>
                </c:pt>
                <c:pt idx="19887">
                  <c:v>176.47000122070313</c:v>
                </c:pt>
                <c:pt idx="19888">
                  <c:v>176.8800048828125</c:v>
                </c:pt>
                <c:pt idx="19889">
                  <c:v>176.72000122070313</c:v>
                </c:pt>
                <c:pt idx="19890">
                  <c:v>176.99000549316406</c:v>
                </c:pt>
                <c:pt idx="19891">
                  <c:v>176.64999389648438</c:v>
                </c:pt>
                <c:pt idx="19892">
                  <c:v>177.00999450683594</c:v>
                </c:pt>
                <c:pt idx="19893">
                  <c:v>177.3699951171875</c:v>
                </c:pt>
                <c:pt idx="19894">
                  <c:v>176.80000305175781</c:v>
                </c:pt>
                <c:pt idx="19895">
                  <c:v>177.14999389648438</c:v>
                </c:pt>
                <c:pt idx="19896">
                  <c:v>176.99000549316406</c:v>
                </c:pt>
                <c:pt idx="19897">
                  <c:v>177.24000549316406</c:v>
                </c:pt>
                <c:pt idx="19898">
                  <c:v>176.80000305175781</c:v>
                </c:pt>
                <c:pt idx="19899">
                  <c:v>177.38999938964844</c:v>
                </c:pt>
                <c:pt idx="19900">
                  <c:v>177.21000671386719</c:v>
                </c:pt>
                <c:pt idx="19901">
                  <c:v>176.67999267578125</c:v>
                </c:pt>
                <c:pt idx="19902">
                  <c:v>177.19999694824219</c:v>
                </c:pt>
                <c:pt idx="19903">
                  <c:v>176.96000671386719</c:v>
                </c:pt>
                <c:pt idx="19904">
                  <c:v>177.17999267578125</c:v>
                </c:pt>
                <c:pt idx="19905">
                  <c:v>176.91000366210938</c:v>
                </c:pt>
                <c:pt idx="19906">
                  <c:v>176.8800048828125</c:v>
                </c:pt>
                <c:pt idx="19907">
                  <c:v>177.30999755859375</c:v>
                </c:pt>
                <c:pt idx="19908">
                  <c:v>177.00999450683594</c:v>
                </c:pt>
                <c:pt idx="19909">
                  <c:v>177.33000183105469</c:v>
                </c:pt>
                <c:pt idx="19910">
                  <c:v>177.22999572753906</c:v>
                </c:pt>
                <c:pt idx="19911">
                  <c:v>177.21000671386719</c:v>
                </c:pt>
                <c:pt idx="19912">
                  <c:v>177.19999694824219</c:v>
                </c:pt>
                <c:pt idx="19913">
                  <c:v>177.05999755859375</c:v>
                </c:pt>
                <c:pt idx="19914">
                  <c:v>177.47000122070313</c:v>
                </c:pt>
                <c:pt idx="19915">
                  <c:v>177.10000610351563</c:v>
                </c:pt>
                <c:pt idx="19916">
                  <c:v>177.55999755859375</c:v>
                </c:pt>
                <c:pt idx="19917">
                  <c:v>177</c:v>
                </c:pt>
                <c:pt idx="19918">
                  <c:v>177.05000305175781</c:v>
                </c:pt>
                <c:pt idx="19919">
                  <c:v>177.47000122070313</c:v>
                </c:pt>
                <c:pt idx="19920">
                  <c:v>176.94000244140625</c:v>
                </c:pt>
                <c:pt idx="19921">
                  <c:v>177.44999694824219</c:v>
                </c:pt>
                <c:pt idx="19922">
                  <c:v>177.35000610351563</c:v>
                </c:pt>
                <c:pt idx="19923">
                  <c:v>177.44999694824219</c:v>
                </c:pt>
                <c:pt idx="19924">
                  <c:v>177.19999694824219</c:v>
                </c:pt>
                <c:pt idx="19925">
                  <c:v>177.13999938964844</c:v>
                </c:pt>
                <c:pt idx="19926">
                  <c:v>177.80000305175781</c:v>
                </c:pt>
                <c:pt idx="19927">
                  <c:v>177.25</c:v>
                </c:pt>
                <c:pt idx="19928">
                  <c:v>177.96000671386719</c:v>
                </c:pt>
                <c:pt idx="19929">
                  <c:v>177.50999450683594</c:v>
                </c:pt>
                <c:pt idx="19930">
                  <c:v>177.35000610351563</c:v>
                </c:pt>
                <c:pt idx="19931">
                  <c:v>177.47999572753906</c:v>
                </c:pt>
                <c:pt idx="19932">
                  <c:v>177.3699951171875</c:v>
                </c:pt>
                <c:pt idx="19933">
                  <c:v>177.83999633789063</c:v>
                </c:pt>
                <c:pt idx="19934">
                  <c:v>177.30000305175781</c:v>
                </c:pt>
                <c:pt idx="19935">
                  <c:v>177.3800048828125</c:v>
                </c:pt>
                <c:pt idx="19936">
                  <c:v>177.96000671386719</c:v>
                </c:pt>
                <c:pt idx="19937">
                  <c:v>177.44999694824219</c:v>
                </c:pt>
                <c:pt idx="19938">
                  <c:v>177.58999633789063</c:v>
                </c:pt>
                <c:pt idx="19939">
                  <c:v>177.47999572753906</c:v>
                </c:pt>
                <c:pt idx="19940">
                  <c:v>177.8699951171875</c:v>
                </c:pt>
                <c:pt idx="19941">
                  <c:v>177.58999633789063</c:v>
                </c:pt>
                <c:pt idx="19942">
                  <c:v>177.33000183105469</c:v>
                </c:pt>
                <c:pt idx="19943">
                  <c:v>177.83999633789063</c:v>
                </c:pt>
                <c:pt idx="19944">
                  <c:v>177.35000610351563</c:v>
                </c:pt>
                <c:pt idx="19945">
                  <c:v>177.85000610351563</c:v>
                </c:pt>
                <c:pt idx="19946">
                  <c:v>177.69000244140625</c:v>
                </c:pt>
                <c:pt idx="19947">
                  <c:v>177.91999816894531</c:v>
                </c:pt>
                <c:pt idx="19948">
                  <c:v>178.10000610351563</c:v>
                </c:pt>
                <c:pt idx="19949">
                  <c:v>177.60000610351563</c:v>
                </c:pt>
                <c:pt idx="19950">
                  <c:v>178.00999450683594</c:v>
                </c:pt>
                <c:pt idx="19951">
                  <c:v>177.66000366210938</c:v>
                </c:pt>
                <c:pt idx="19952">
                  <c:v>177.74000549316406</c:v>
                </c:pt>
                <c:pt idx="19953">
                  <c:v>177.80000305175781</c:v>
                </c:pt>
                <c:pt idx="19954">
                  <c:v>178.07000732421875</c:v>
                </c:pt>
                <c:pt idx="19955">
                  <c:v>178.16000366210938</c:v>
                </c:pt>
                <c:pt idx="19956">
                  <c:v>177.66000366210938</c:v>
                </c:pt>
                <c:pt idx="19957">
                  <c:v>178.08999633789063</c:v>
                </c:pt>
                <c:pt idx="19958">
                  <c:v>177.69000244140625</c:v>
                </c:pt>
                <c:pt idx="19959">
                  <c:v>178.00999450683594</c:v>
                </c:pt>
                <c:pt idx="19960">
                  <c:v>177.94000244140625</c:v>
                </c:pt>
                <c:pt idx="19961">
                  <c:v>178.11000061035156</c:v>
                </c:pt>
                <c:pt idx="19962">
                  <c:v>178.27000427246094</c:v>
                </c:pt>
                <c:pt idx="19963">
                  <c:v>177.8699951171875</c:v>
                </c:pt>
                <c:pt idx="19964">
                  <c:v>178.32000732421875</c:v>
                </c:pt>
                <c:pt idx="19965">
                  <c:v>177.77000427246094</c:v>
                </c:pt>
                <c:pt idx="19966">
                  <c:v>178.03999328613281</c:v>
                </c:pt>
                <c:pt idx="19967">
                  <c:v>178.27000427246094</c:v>
                </c:pt>
                <c:pt idx="19968">
                  <c:v>178.24000549316406</c:v>
                </c:pt>
                <c:pt idx="19969">
                  <c:v>178.47999572753906</c:v>
                </c:pt>
                <c:pt idx="19970">
                  <c:v>177.94000244140625</c:v>
                </c:pt>
                <c:pt idx="19971">
                  <c:v>178.60000610351563</c:v>
                </c:pt>
                <c:pt idx="19972">
                  <c:v>178.27000427246094</c:v>
                </c:pt>
                <c:pt idx="19973">
                  <c:v>178.1199951171875</c:v>
                </c:pt>
                <c:pt idx="19974">
                  <c:v>178.08000183105469</c:v>
                </c:pt>
                <c:pt idx="19975">
                  <c:v>178.00999450683594</c:v>
                </c:pt>
                <c:pt idx="19976">
                  <c:v>178.3800048828125</c:v>
                </c:pt>
                <c:pt idx="19977">
                  <c:v>177.80000305175781</c:v>
                </c:pt>
                <c:pt idx="19978">
                  <c:v>178.41000366210938</c:v>
                </c:pt>
                <c:pt idx="19979">
                  <c:v>178.44999694824219</c:v>
                </c:pt>
                <c:pt idx="19980">
                  <c:v>178.3699951171875</c:v>
                </c:pt>
                <c:pt idx="19981">
                  <c:v>178.33000183105469</c:v>
                </c:pt>
                <c:pt idx="19982">
                  <c:v>178.16000366210938</c:v>
                </c:pt>
                <c:pt idx="19983">
                  <c:v>178.86000061035156</c:v>
                </c:pt>
                <c:pt idx="19984">
                  <c:v>178.30000305175781</c:v>
                </c:pt>
                <c:pt idx="19985">
                  <c:v>178.16999816894531</c:v>
                </c:pt>
                <c:pt idx="19986">
                  <c:v>178.58999633789063</c:v>
                </c:pt>
                <c:pt idx="19987">
                  <c:v>178.38999938964844</c:v>
                </c:pt>
                <c:pt idx="19988">
                  <c:v>178.6199951171875</c:v>
                </c:pt>
                <c:pt idx="19989">
                  <c:v>178.08000183105469</c:v>
                </c:pt>
                <c:pt idx="19990">
                  <c:v>178.69000244140625</c:v>
                </c:pt>
                <c:pt idx="19991">
                  <c:v>178.36000061035156</c:v>
                </c:pt>
                <c:pt idx="19992">
                  <c:v>178.5</c:v>
                </c:pt>
                <c:pt idx="19993">
                  <c:v>178.39999389648438</c:v>
                </c:pt>
                <c:pt idx="19994">
                  <c:v>175.61000061035156</c:v>
                </c:pt>
                <c:pt idx="19995">
                  <c:v>174.22000122070313</c:v>
                </c:pt>
                <c:pt idx="19996">
                  <c:v>173.6199951171875</c:v>
                </c:pt>
                <c:pt idx="19997">
                  <c:v>175.22000122070313</c:v>
                </c:pt>
                <c:pt idx="19998">
                  <c:v>174.92999267578125</c:v>
                </c:pt>
                <c:pt idx="19999">
                  <c:v>175.60000610351563</c:v>
                </c:pt>
                <c:pt idx="20000">
                  <c:v>176.33999633789063</c:v>
                </c:pt>
                <c:pt idx="20001">
                  <c:v>176.25999450683594</c:v>
                </c:pt>
                <c:pt idx="20002">
                  <c:v>176.78999328613281</c:v>
                </c:pt>
                <c:pt idx="20003">
                  <c:v>176.35000610351563</c:v>
                </c:pt>
                <c:pt idx="20004">
                  <c:v>176.72000122070313</c:v>
                </c:pt>
                <c:pt idx="20005">
                  <c:v>177.08999633789063</c:v>
                </c:pt>
                <c:pt idx="20006">
                  <c:v>177.27000427246094</c:v>
                </c:pt>
                <c:pt idx="20007">
                  <c:v>177.10000610351563</c:v>
                </c:pt>
                <c:pt idx="20008">
                  <c:v>177.14999389648438</c:v>
                </c:pt>
                <c:pt idx="20009">
                  <c:v>177.66999816894531</c:v>
                </c:pt>
                <c:pt idx="20010">
                  <c:v>177.38999938964844</c:v>
                </c:pt>
                <c:pt idx="20011">
                  <c:v>177.74000549316406</c:v>
                </c:pt>
                <c:pt idx="20012">
                  <c:v>177.75999450683594</c:v>
                </c:pt>
                <c:pt idx="20013">
                  <c:v>178.14999389648438</c:v>
                </c:pt>
                <c:pt idx="20014">
                  <c:v>178.3699951171875</c:v>
                </c:pt>
                <c:pt idx="20015">
                  <c:v>178.08999633789063</c:v>
                </c:pt>
                <c:pt idx="20016">
                  <c:v>178.58000183105469</c:v>
                </c:pt>
                <c:pt idx="20017">
                  <c:v>178.33000183105469</c:v>
                </c:pt>
                <c:pt idx="20018">
                  <c:v>178.72000122070313</c:v>
                </c:pt>
                <c:pt idx="20019">
                  <c:v>178.3800048828125</c:v>
                </c:pt>
                <c:pt idx="20020">
                  <c:v>178.42999267578125</c:v>
                </c:pt>
                <c:pt idx="20021">
                  <c:v>178.77999877929688</c:v>
                </c:pt>
                <c:pt idx="20022">
                  <c:v>178.49000549316406</c:v>
                </c:pt>
                <c:pt idx="20023">
                  <c:v>178.88999938964844</c:v>
                </c:pt>
                <c:pt idx="20024">
                  <c:v>178.60000610351563</c:v>
                </c:pt>
                <c:pt idx="20025">
                  <c:v>179.08999633789063</c:v>
                </c:pt>
                <c:pt idx="20026">
                  <c:v>179.05999755859375</c:v>
                </c:pt>
                <c:pt idx="20027">
                  <c:v>178.96000671386719</c:v>
                </c:pt>
                <c:pt idx="20028">
                  <c:v>179.1199951171875</c:v>
                </c:pt>
                <c:pt idx="20029">
                  <c:v>178.80999755859375</c:v>
                </c:pt>
                <c:pt idx="20030">
                  <c:v>179.25</c:v>
                </c:pt>
                <c:pt idx="20031">
                  <c:v>178.69000244140625</c:v>
                </c:pt>
                <c:pt idx="20032">
                  <c:v>179.5</c:v>
                </c:pt>
                <c:pt idx="20033">
                  <c:v>179.07000732421875</c:v>
                </c:pt>
                <c:pt idx="20034">
                  <c:v>179.11000061035156</c:v>
                </c:pt>
                <c:pt idx="20035">
                  <c:v>178.92999267578125</c:v>
                </c:pt>
                <c:pt idx="20036">
                  <c:v>178.69000244140625</c:v>
                </c:pt>
                <c:pt idx="20037">
                  <c:v>179.30999755859375</c:v>
                </c:pt>
                <c:pt idx="20038">
                  <c:v>178.69000244140625</c:v>
                </c:pt>
                <c:pt idx="20039">
                  <c:v>179.19000244140625</c:v>
                </c:pt>
                <c:pt idx="20040">
                  <c:v>179.14999389648438</c:v>
                </c:pt>
                <c:pt idx="20041">
                  <c:v>179.38999938964844</c:v>
                </c:pt>
                <c:pt idx="20042">
                  <c:v>179.58000183105469</c:v>
                </c:pt>
                <c:pt idx="20043">
                  <c:v>179.05000305175781</c:v>
                </c:pt>
                <c:pt idx="20044">
                  <c:v>179.63999938964844</c:v>
                </c:pt>
                <c:pt idx="20045">
                  <c:v>179.19000244140625</c:v>
                </c:pt>
                <c:pt idx="20046">
                  <c:v>179.42999267578125</c:v>
                </c:pt>
                <c:pt idx="20047">
                  <c:v>179.1199951171875</c:v>
                </c:pt>
                <c:pt idx="20048">
                  <c:v>178.91999816894531</c:v>
                </c:pt>
                <c:pt idx="20049">
                  <c:v>179.41000366210938</c:v>
                </c:pt>
                <c:pt idx="20050">
                  <c:v>178.91999816894531</c:v>
                </c:pt>
                <c:pt idx="20051">
                  <c:v>179.39999389648438</c:v>
                </c:pt>
                <c:pt idx="20052">
                  <c:v>179.11000061035156</c:v>
                </c:pt>
                <c:pt idx="20053">
                  <c:v>179.5</c:v>
                </c:pt>
                <c:pt idx="20054">
                  <c:v>179.77000427246094</c:v>
                </c:pt>
                <c:pt idx="20055">
                  <c:v>179.21000671386719</c:v>
                </c:pt>
                <c:pt idx="20056">
                  <c:v>179.58000183105469</c:v>
                </c:pt>
                <c:pt idx="20057">
                  <c:v>179.11000061035156</c:v>
                </c:pt>
                <c:pt idx="20058">
                  <c:v>179.53999328613281</c:v>
                </c:pt>
                <c:pt idx="20059">
                  <c:v>179.1300048828125</c:v>
                </c:pt>
                <c:pt idx="20060">
                  <c:v>179.66000366210938</c:v>
                </c:pt>
                <c:pt idx="20061">
                  <c:v>179.39999389648438</c:v>
                </c:pt>
                <c:pt idx="20062">
                  <c:v>179.13999938964844</c:v>
                </c:pt>
                <c:pt idx="20063">
                  <c:v>179.25</c:v>
                </c:pt>
                <c:pt idx="20064">
                  <c:v>179.07000732421875</c:v>
                </c:pt>
                <c:pt idx="20065">
                  <c:v>179.55999755859375</c:v>
                </c:pt>
                <c:pt idx="20066">
                  <c:v>179.08999633789063</c:v>
                </c:pt>
                <c:pt idx="20067">
                  <c:v>179.24000549316406</c:v>
                </c:pt>
                <c:pt idx="20068">
                  <c:v>179.25</c:v>
                </c:pt>
                <c:pt idx="20069">
                  <c:v>179.47999572753906</c:v>
                </c:pt>
                <c:pt idx="20070">
                  <c:v>179.1300048828125</c:v>
                </c:pt>
                <c:pt idx="20071">
                  <c:v>179.13999938964844</c:v>
                </c:pt>
                <c:pt idx="20072">
                  <c:v>179.41000366210938</c:v>
                </c:pt>
                <c:pt idx="20073">
                  <c:v>179.22999572753906</c:v>
                </c:pt>
                <c:pt idx="20074">
                  <c:v>179.33000183105469</c:v>
                </c:pt>
                <c:pt idx="20075">
                  <c:v>179.13999938964844</c:v>
                </c:pt>
                <c:pt idx="20076">
                  <c:v>179.57000732421875</c:v>
                </c:pt>
                <c:pt idx="20077">
                  <c:v>179.5</c:v>
                </c:pt>
                <c:pt idx="20078">
                  <c:v>179.25</c:v>
                </c:pt>
                <c:pt idx="20079">
                  <c:v>179.3699951171875</c:v>
                </c:pt>
                <c:pt idx="20080">
                  <c:v>179.08999633789063</c:v>
                </c:pt>
                <c:pt idx="20081">
                  <c:v>179.52000427246094</c:v>
                </c:pt>
                <c:pt idx="20082">
                  <c:v>179.1199951171875</c:v>
                </c:pt>
                <c:pt idx="20083">
                  <c:v>179.28999328613281</c:v>
                </c:pt>
                <c:pt idx="20084">
                  <c:v>179.5</c:v>
                </c:pt>
                <c:pt idx="20085">
                  <c:v>179.42999267578125</c:v>
                </c:pt>
                <c:pt idx="20086">
                  <c:v>179.22999572753906</c:v>
                </c:pt>
                <c:pt idx="20087">
                  <c:v>179.1300048828125</c:v>
                </c:pt>
                <c:pt idx="20088">
                  <c:v>179.6199951171875</c:v>
                </c:pt>
                <c:pt idx="20089">
                  <c:v>179.46000671386719</c:v>
                </c:pt>
                <c:pt idx="20090">
                  <c:v>179.39999389648438</c:v>
                </c:pt>
                <c:pt idx="20091">
                  <c:v>179.44000244140625</c:v>
                </c:pt>
                <c:pt idx="20092">
                  <c:v>179.52999877929688</c:v>
                </c:pt>
                <c:pt idx="20093">
                  <c:v>179.58999633789063</c:v>
                </c:pt>
                <c:pt idx="20094">
                  <c:v>179.19000244140625</c:v>
                </c:pt>
                <c:pt idx="20095">
                  <c:v>179.75999450683594</c:v>
                </c:pt>
                <c:pt idx="20096">
                  <c:v>179.30999755859375</c:v>
                </c:pt>
                <c:pt idx="20097">
                  <c:v>179.3800048828125</c:v>
                </c:pt>
                <c:pt idx="20098">
                  <c:v>179.17999267578125</c:v>
                </c:pt>
                <c:pt idx="20099">
                  <c:v>178.92999267578125</c:v>
                </c:pt>
                <c:pt idx="20100">
                  <c:v>179.50999450683594</c:v>
                </c:pt>
                <c:pt idx="20101">
                  <c:v>179.19000244140625</c:v>
                </c:pt>
                <c:pt idx="20102">
                  <c:v>179.53999328613281</c:v>
                </c:pt>
                <c:pt idx="20103">
                  <c:v>179.30000305175781</c:v>
                </c:pt>
                <c:pt idx="20104">
                  <c:v>179.63999938964844</c:v>
                </c:pt>
                <c:pt idx="20105">
                  <c:v>179.16999816894531</c:v>
                </c:pt>
                <c:pt idx="20106">
                  <c:v>179.30000305175781</c:v>
                </c:pt>
                <c:pt idx="20107">
                  <c:v>179.72000122070313</c:v>
                </c:pt>
                <c:pt idx="20108">
                  <c:v>179.63999938964844</c:v>
                </c:pt>
                <c:pt idx="20109">
                  <c:v>179.6300048828125</c:v>
                </c:pt>
                <c:pt idx="20110">
                  <c:v>179.53999328613281</c:v>
                </c:pt>
                <c:pt idx="20111">
                  <c:v>179.38999938964844</c:v>
                </c:pt>
                <c:pt idx="20112">
                  <c:v>179.32000732421875</c:v>
                </c:pt>
                <c:pt idx="20113">
                  <c:v>179.80000305175781</c:v>
                </c:pt>
                <c:pt idx="20114">
                  <c:v>179.35000610351563</c:v>
                </c:pt>
                <c:pt idx="20115">
                  <c:v>179.22000122070313</c:v>
                </c:pt>
                <c:pt idx="20116">
                  <c:v>179.64999389648438</c:v>
                </c:pt>
                <c:pt idx="20117">
                  <c:v>179.58999633789063</c:v>
                </c:pt>
                <c:pt idx="20118">
                  <c:v>179.58999633789063</c:v>
                </c:pt>
                <c:pt idx="20119">
                  <c:v>179.36000061035156</c:v>
                </c:pt>
                <c:pt idx="20120">
                  <c:v>179.88999938964844</c:v>
                </c:pt>
                <c:pt idx="20121">
                  <c:v>179.41000366210938</c:v>
                </c:pt>
                <c:pt idx="20122">
                  <c:v>179.47000122070313</c:v>
                </c:pt>
                <c:pt idx="20123">
                  <c:v>179.72999572753906</c:v>
                </c:pt>
                <c:pt idx="20124">
                  <c:v>179.75999450683594</c:v>
                </c:pt>
                <c:pt idx="20125">
                  <c:v>179.94000244140625</c:v>
                </c:pt>
                <c:pt idx="20126">
                  <c:v>179.49000549316406</c:v>
                </c:pt>
                <c:pt idx="20127">
                  <c:v>179.86000061035156</c:v>
                </c:pt>
                <c:pt idx="20128">
                  <c:v>179.92999267578125</c:v>
                </c:pt>
                <c:pt idx="20129">
                  <c:v>179.67999267578125</c:v>
                </c:pt>
                <c:pt idx="20130">
                  <c:v>179.97000122070313</c:v>
                </c:pt>
                <c:pt idx="20131">
                  <c:v>179.80999755859375</c:v>
                </c:pt>
                <c:pt idx="20132">
                  <c:v>179.99000549316406</c:v>
                </c:pt>
                <c:pt idx="20133">
                  <c:v>179.61000061035156</c:v>
                </c:pt>
                <c:pt idx="20134">
                  <c:v>180.14999389648438</c:v>
                </c:pt>
                <c:pt idx="20135">
                  <c:v>180</c:v>
                </c:pt>
                <c:pt idx="20136">
                  <c:v>179.5</c:v>
                </c:pt>
                <c:pt idx="20137">
                  <c:v>180.05999755859375</c:v>
                </c:pt>
                <c:pt idx="20138">
                  <c:v>179.8699951171875</c:v>
                </c:pt>
                <c:pt idx="20139">
                  <c:v>180.19000244140625</c:v>
                </c:pt>
                <c:pt idx="20140">
                  <c:v>179.82000732421875</c:v>
                </c:pt>
                <c:pt idx="20141">
                  <c:v>180.16000366210938</c:v>
                </c:pt>
                <c:pt idx="20142">
                  <c:v>180.46000671386719</c:v>
                </c:pt>
                <c:pt idx="20143">
                  <c:v>179.94999694824219</c:v>
                </c:pt>
                <c:pt idx="20144">
                  <c:v>180.44000244140625</c:v>
                </c:pt>
                <c:pt idx="20145">
                  <c:v>180.02000427246094</c:v>
                </c:pt>
                <c:pt idx="20146">
                  <c:v>180.25</c:v>
                </c:pt>
                <c:pt idx="20147">
                  <c:v>179.96000671386719</c:v>
                </c:pt>
                <c:pt idx="20148">
                  <c:v>180.46000671386719</c:v>
                </c:pt>
                <c:pt idx="20149">
                  <c:v>180.38999938964844</c:v>
                </c:pt>
                <c:pt idx="20150">
                  <c:v>179.80000305175781</c:v>
                </c:pt>
                <c:pt idx="20151">
                  <c:v>180.33000183105469</c:v>
                </c:pt>
                <c:pt idx="20152">
                  <c:v>179.91000366210938</c:v>
                </c:pt>
                <c:pt idx="20153">
                  <c:v>180.30000305175781</c:v>
                </c:pt>
                <c:pt idx="20154">
                  <c:v>180.02999877929688</c:v>
                </c:pt>
                <c:pt idx="20155">
                  <c:v>180.30000305175781</c:v>
                </c:pt>
                <c:pt idx="20156">
                  <c:v>180.5</c:v>
                </c:pt>
                <c:pt idx="20157">
                  <c:v>179.91999816894531</c:v>
                </c:pt>
                <c:pt idx="20158">
                  <c:v>180.33000183105469</c:v>
                </c:pt>
                <c:pt idx="20159">
                  <c:v>180.05999755859375</c:v>
                </c:pt>
                <c:pt idx="20160">
                  <c:v>180.22000122070313</c:v>
                </c:pt>
                <c:pt idx="20161">
                  <c:v>179.97000122070313</c:v>
                </c:pt>
                <c:pt idx="20162">
                  <c:v>180.28999328613281</c:v>
                </c:pt>
                <c:pt idx="20163">
                  <c:v>180.42999267578125</c:v>
                </c:pt>
                <c:pt idx="20164">
                  <c:v>179.83999633789063</c:v>
                </c:pt>
                <c:pt idx="20165">
                  <c:v>180.3699951171875</c:v>
                </c:pt>
                <c:pt idx="20166">
                  <c:v>180.02000427246094</c:v>
                </c:pt>
                <c:pt idx="20167">
                  <c:v>180.27000427246094</c:v>
                </c:pt>
                <c:pt idx="20168">
                  <c:v>180.05999755859375</c:v>
                </c:pt>
                <c:pt idx="20169">
                  <c:v>180.3800048828125</c:v>
                </c:pt>
                <c:pt idx="20170">
                  <c:v>180.41999816894531</c:v>
                </c:pt>
                <c:pt idx="20171">
                  <c:v>179.99000549316406</c:v>
                </c:pt>
                <c:pt idx="20172">
                  <c:v>180.41000366210938</c:v>
                </c:pt>
                <c:pt idx="20173">
                  <c:v>180.25</c:v>
                </c:pt>
                <c:pt idx="20174">
                  <c:v>180.25</c:v>
                </c:pt>
                <c:pt idx="20175">
                  <c:v>180.16999816894531</c:v>
                </c:pt>
                <c:pt idx="20176">
                  <c:v>180.28999328613281</c:v>
                </c:pt>
                <c:pt idx="20177">
                  <c:v>180.33999633789063</c:v>
                </c:pt>
                <c:pt idx="20178">
                  <c:v>179.96000671386719</c:v>
                </c:pt>
                <c:pt idx="20179">
                  <c:v>180.55000305175781</c:v>
                </c:pt>
                <c:pt idx="20180">
                  <c:v>180.17999267578125</c:v>
                </c:pt>
                <c:pt idx="20181">
                  <c:v>180.10000610351563</c:v>
                </c:pt>
                <c:pt idx="20182">
                  <c:v>180.00999450683594</c:v>
                </c:pt>
                <c:pt idx="20183">
                  <c:v>179.83000183105469</c:v>
                </c:pt>
                <c:pt idx="20184">
                  <c:v>180.36000061035156</c:v>
                </c:pt>
                <c:pt idx="20185">
                  <c:v>179.77999877929688</c:v>
                </c:pt>
                <c:pt idx="20186">
                  <c:v>180.41000366210938</c:v>
                </c:pt>
                <c:pt idx="20187">
                  <c:v>180.33000183105469</c:v>
                </c:pt>
                <c:pt idx="20188">
                  <c:v>180.21000671386719</c:v>
                </c:pt>
                <c:pt idx="20189">
                  <c:v>180.08999633789063</c:v>
                </c:pt>
                <c:pt idx="20190">
                  <c:v>179.92999267578125</c:v>
                </c:pt>
                <c:pt idx="20191">
                  <c:v>180.41000366210938</c:v>
                </c:pt>
                <c:pt idx="20192">
                  <c:v>180</c:v>
                </c:pt>
                <c:pt idx="20193">
                  <c:v>180.44999694824219</c:v>
                </c:pt>
                <c:pt idx="20194">
                  <c:v>180.13999938964844</c:v>
                </c:pt>
                <c:pt idx="20195">
                  <c:v>180.27999877929688</c:v>
                </c:pt>
                <c:pt idx="20196">
                  <c:v>180.03999328613281</c:v>
                </c:pt>
                <c:pt idx="20197">
                  <c:v>179.80000305175781</c:v>
                </c:pt>
                <c:pt idx="20198">
                  <c:v>180.28999328613281</c:v>
                </c:pt>
                <c:pt idx="20199">
                  <c:v>179.99000549316406</c:v>
                </c:pt>
                <c:pt idx="20200">
                  <c:v>180.36000061035156</c:v>
                </c:pt>
                <c:pt idx="20201">
                  <c:v>180.19000244140625</c:v>
                </c:pt>
                <c:pt idx="20202">
                  <c:v>180.44999694824219</c:v>
                </c:pt>
                <c:pt idx="20203">
                  <c:v>180.00999450683594</c:v>
                </c:pt>
                <c:pt idx="20204">
                  <c:v>180.1300048828125</c:v>
                </c:pt>
                <c:pt idx="20205">
                  <c:v>180.46000671386719</c:v>
                </c:pt>
                <c:pt idx="20206">
                  <c:v>180.30000305175781</c:v>
                </c:pt>
                <c:pt idx="20207">
                  <c:v>180.5</c:v>
                </c:pt>
                <c:pt idx="20208">
                  <c:v>180.1199951171875</c:v>
                </c:pt>
                <c:pt idx="20209">
                  <c:v>180.35000610351563</c:v>
                </c:pt>
                <c:pt idx="20210">
                  <c:v>180.41000366210938</c:v>
                </c:pt>
                <c:pt idx="20211">
                  <c:v>180.19999694824219</c:v>
                </c:pt>
                <c:pt idx="20212">
                  <c:v>180.53999328613281</c:v>
                </c:pt>
                <c:pt idx="20213">
                  <c:v>180.30999755859375</c:v>
                </c:pt>
                <c:pt idx="20214">
                  <c:v>180.61000061035156</c:v>
                </c:pt>
                <c:pt idx="20215">
                  <c:v>180.19000244140625</c:v>
                </c:pt>
                <c:pt idx="20216">
                  <c:v>180.64999389648438</c:v>
                </c:pt>
                <c:pt idx="20217">
                  <c:v>180.60000610351563</c:v>
                </c:pt>
                <c:pt idx="20218">
                  <c:v>180.27999877929688</c:v>
                </c:pt>
                <c:pt idx="20219">
                  <c:v>180.44000244140625</c:v>
                </c:pt>
                <c:pt idx="20220">
                  <c:v>180.16999816894531</c:v>
                </c:pt>
                <c:pt idx="20221">
                  <c:v>180.60000610351563</c:v>
                </c:pt>
                <c:pt idx="20222">
                  <c:v>180.27999877929688</c:v>
                </c:pt>
                <c:pt idx="20223">
                  <c:v>180.33999633789063</c:v>
                </c:pt>
                <c:pt idx="20224">
                  <c:v>180.53999328613281</c:v>
                </c:pt>
                <c:pt idx="20225">
                  <c:v>180.55000305175781</c:v>
                </c:pt>
                <c:pt idx="20226">
                  <c:v>180.75999450683594</c:v>
                </c:pt>
                <c:pt idx="20227">
                  <c:v>180.33999633789063</c:v>
                </c:pt>
                <c:pt idx="20228">
                  <c:v>181.02999877929688</c:v>
                </c:pt>
                <c:pt idx="20229">
                  <c:v>180.75999450683594</c:v>
                </c:pt>
                <c:pt idx="20230">
                  <c:v>180.39999389648438</c:v>
                </c:pt>
                <c:pt idx="20231">
                  <c:v>180.71000671386719</c:v>
                </c:pt>
                <c:pt idx="20232">
                  <c:v>180.47999572753906</c:v>
                </c:pt>
                <c:pt idx="20233">
                  <c:v>180.78999328613281</c:v>
                </c:pt>
                <c:pt idx="20234">
                  <c:v>180.41000366210938</c:v>
                </c:pt>
                <c:pt idx="20235">
                  <c:v>180.44000244140625</c:v>
                </c:pt>
                <c:pt idx="20236">
                  <c:v>180.85000610351563</c:v>
                </c:pt>
                <c:pt idx="20237">
                  <c:v>180.49000549316406</c:v>
                </c:pt>
                <c:pt idx="20238">
                  <c:v>180.89999389648438</c:v>
                </c:pt>
                <c:pt idx="20239">
                  <c:v>180.44000244140625</c:v>
                </c:pt>
                <c:pt idx="20240">
                  <c:v>180.83000183105469</c:v>
                </c:pt>
                <c:pt idx="20241">
                  <c:v>180.41999816894531</c:v>
                </c:pt>
                <c:pt idx="20242">
                  <c:v>180.32000732421875</c:v>
                </c:pt>
                <c:pt idx="20243">
                  <c:v>180.86000061035156</c:v>
                </c:pt>
                <c:pt idx="20244">
                  <c:v>180.38999938964844</c:v>
                </c:pt>
                <c:pt idx="20245">
                  <c:v>180.80999755859375</c:v>
                </c:pt>
                <c:pt idx="20246">
                  <c:v>180.58000183105469</c:v>
                </c:pt>
                <c:pt idx="20247">
                  <c:v>181.02000427246094</c:v>
                </c:pt>
                <c:pt idx="20248">
                  <c:v>181.11000061035156</c:v>
                </c:pt>
                <c:pt idx="20249">
                  <c:v>180.57000732421875</c:v>
                </c:pt>
                <c:pt idx="20250">
                  <c:v>181.22000122070313</c:v>
                </c:pt>
                <c:pt idx="20251">
                  <c:v>180.75</c:v>
                </c:pt>
                <c:pt idx="20252">
                  <c:v>180.91000366210938</c:v>
                </c:pt>
                <c:pt idx="20253">
                  <c:v>180.69999694824219</c:v>
                </c:pt>
                <c:pt idx="20254">
                  <c:v>181.13999938964844</c:v>
                </c:pt>
                <c:pt idx="20255">
                  <c:v>181.07000732421875</c:v>
                </c:pt>
                <c:pt idx="20256">
                  <c:v>180.47999572753906</c:v>
                </c:pt>
                <c:pt idx="20257">
                  <c:v>181.07000732421875</c:v>
                </c:pt>
                <c:pt idx="20258">
                  <c:v>180.94000244140625</c:v>
                </c:pt>
                <c:pt idx="20259">
                  <c:v>181.05999755859375</c:v>
                </c:pt>
                <c:pt idx="20260">
                  <c:v>180.83000183105469</c:v>
                </c:pt>
                <c:pt idx="20261">
                  <c:v>180.75999450683594</c:v>
                </c:pt>
                <c:pt idx="20262">
                  <c:v>181.49000549316406</c:v>
                </c:pt>
                <c:pt idx="20263">
                  <c:v>180.80999755859375</c:v>
                </c:pt>
                <c:pt idx="20264">
                  <c:v>180.86000061035156</c:v>
                </c:pt>
                <c:pt idx="20265">
                  <c:v>181.00999450683594</c:v>
                </c:pt>
                <c:pt idx="20266">
                  <c:v>181.00999450683594</c:v>
                </c:pt>
                <c:pt idx="20267">
                  <c:v>181.27000427246094</c:v>
                </c:pt>
                <c:pt idx="20268">
                  <c:v>180.67999267578125</c:v>
                </c:pt>
                <c:pt idx="20269">
                  <c:v>181.22999572753906</c:v>
                </c:pt>
                <c:pt idx="20270">
                  <c:v>180.64999389648438</c:v>
                </c:pt>
                <c:pt idx="20271">
                  <c:v>181.05999755859375</c:v>
                </c:pt>
                <c:pt idx="20272">
                  <c:v>181.30000305175781</c:v>
                </c:pt>
                <c:pt idx="20273">
                  <c:v>181.07000732421875</c:v>
                </c:pt>
                <c:pt idx="20274">
                  <c:v>181.33999633789063</c:v>
                </c:pt>
                <c:pt idx="20275">
                  <c:v>180.82000732421875</c:v>
                </c:pt>
                <c:pt idx="20276">
                  <c:v>181.25999450683594</c:v>
                </c:pt>
                <c:pt idx="20277">
                  <c:v>181.24000549316406</c:v>
                </c:pt>
                <c:pt idx="20278">
                  <c:v>181.03999328613281</c:v>
                </c:pt>
                <c:pt idx="20279">
                  <c:v>181.27000427246094</c:v>
                </c:pt>
                <c:pt idx="20280">
                  <c:v>181.24000549316406</c:v>
                </c:pt>
                <c:pt idx="20281">
                  <c:v>181.39999389648438</c:v>
                </c:pt>
                <c:pt idx="20282">
                  <c:v>181</c:v>
                </c:pt>
                <c:pt idx="20283">
                  <c:v>181.3699951171875</c:v>
                </c:pt>
                <c:pt idx="20284">
                  <c:v>181.3699951171875</c:v>
                </c:pt>
                <c:pt idx="20285">
                  <c:v>181.10000610351563</c:v>
                </c:pt>
                <c:pt idx="20286">
                  <c:v>181.33999633789063</c:v>
                </c:pt>
                <c:pt idx="20287">
                  <c:v>181.14999389648438</c:v>
                </c:pt>
                <c:pt idx="20288">
                  <c:v>181.30999755859375</c:v>
                </c:pt>
                <c:pt idx="20289">
                  <c:v>181.10000610351563</c:v>
                </c:pt>
                <c:pt idx="20290">
                  <c:v>180.96000671386719</c:v>
                </c:pt>
                <c:pt idx="20291">
                  <c:v>181.52000427246094</c:v>
                </c:pt>
                <c:pt idx="20292">
                  <c:v>181.03999328613281</c:v>
                </c:pt>
                <c:pt idx="20293">
                  <c:v>181.28999328613281</c:v>
                </c:pt>
                <c:pt idx="20294">
                  <c:v>181.58000183105469</c:v>
                </c:pt>
                <c:pt idx="20295">
                  <c:v>181.10000610351563</c:v>
                </c:pt>
                <c:pt idx="20296">
                  <c:v>181.38999938964844</c:v>
                </c:pt>
                <c:pt idx="20297">
                  <c:v>181.19000244140625</c:v>
                </c:pt>
                <c:pt idx="20298">
                  <c:v>181.52999877929688</c:v>
                </c:pt>
                <c:pt idx="20299">
                  <c:v>181.14999389648438</c:v>
                </c:pt>
                <c:pt idx="20300">
                  <c:v>181.25999450683594</c:v>
                </c:pt>
                <c:pt idx="20301">
                  <c:v>181.72999572753906</c:v>
                </c:pt>
                <c:pt idx="20302">
                  <c:v>181.36000061035156</c:v>
                </c:pt>
                <c:pt idx="20303">
                  <c:v>181.78999328613281</c:v>
                </c:pt>
                <c:pt idx="20304">
                  <c:v>181.47999572753906</c:v>
                </c:pt>
                <c:pt idx="20305">
                  <c:v>181.61000061035156</c:v>
                </c:pt>
                <c:pt idx="20306">
                  <c:v>181.24000549316406</c:v>
                </c:pt>
                <c:pt idx="20307">
                  <c:v>181.83999633789063</c:v>
                </c:pt>
                <c:pt idx="20308">
                  <c:v>181.72000122070313</c:v>
                </c:pt>
                <c:pt idx="20309">
                  <c:v>181.22000122070313</c:v>
                </c:pt>
                <c:pt idx="20310">
                  <c:v>181.66000366210938</c:v>
                </c:pt>
                <c:pt idx="20311">
                  <c:v>181.3699951171875</c:v>
                </c:pt>
                <c:pt idx="20312">
                  <c:v>181.66000366210938</c:v>
                </c:pt>
                <c:pt idx="20313">
                  <c:v>181.3699951171875</c:v>
                </c:pt>
                <c:pt idx="20314">
                  <c:v>181.8800048828125</c:v>
                </c:pt>
                <c:pt idx="20315">
                  <c:v>182.08000183105469</c:v>
                </c:pt>
                <c:pt idx="20316">
                  <c:v>181.55999755859375</c:v>
                </c:pt>
                <c:pt idx="20317">
                  <c:v>181.69999694824219</c:v>
                </c:pt>
                <c:pt idx="20318">
                  <c:v>181.6199951171875</c:v>
                </c:pt>
                <c:pt idx="20319">
                  <c:v>181.77000427246094</c:v>
                </c:pt>
                <c:pt idx="20320">
                  <c:v>181.46000671386719</c:v>
                </c:pt>
                <c:pt idx="20321">
                  <c:v>181.8800048828125</c:v>
                </c:pt>
                <c:pt idx="20322">
                  <c:v>181.8800048828125</c:v>
                </c:pt>
                <c:pt idx="20323">
                  <c:v>181.38999938964844</c:v>
                </c:pt>
                <c:pt idx="20324">
                  <c:v>181.92999267578125</c:v>
                </c:pt>
                <c:pt idx="20325">
                  <c:v>181.77999877929688</c:v>
                </c:pt>
                <c:pt idx="20326">
                  <c:v>181.92999267578125</c:v>
                </c:pt>
                <c:pt idx="20327">
                  <c:v>181.6199951171875</c:v>
                </c:pt>
                <c:pt idx="20328">
                  <c:v>181.99000549316406</c:v>
                </c:pt>
                <c:pt idx="20329">
                  <c:v>181.91999816894531</c:v>
                </c:pt>
                <c:pt idx="20330">
                  <c:v>181.55000305175781</c:v>
                </c:pt>
                <c:pt idx="20331">
                  <c:v>182.03999328613281</c:v>
                </c:pt>
                <c:pt idx="20332">
                  <c:v>181.57000732421875</c:v>
                </c:pt>
                <c:pt idx="20333">
                  <c:v>181.8800048828125</c:v>
                </c:pt>
                <c:pt idx="20334">
                  <c:v>181.97000122070313</c:v>
                </c:pt>
                <c:pt idx="20335">
                  <c:v>181.97000122070313</c:v>
                </c:pt>
                <c:pt idx="20336">
                  <c:v>182.08999633789063</c:v>
                </c:pt>
                <c:pt idx="20337">
                  <c:v>181.72999572753906</c:v>
                </c:pt>
                <c:pt idx="20338">
                  <c:v>182.24000549316406</c:v>
                </c:pt>
                <c:pt idx="20339">
                  <c:v>182.07000732421875</c:v>
                </c:pt>
                <c:pt idx="20340">
                  <c:v>181.6199951171875</c:v>
                </c:pt>
                <c:pt idx="20341">
                  <c:v>182.00999450683594</c:v>
                </c:pt>
                <c:pt idx="20342">
                  <c:v>181.83999633789063</c:v>
                </c:pt>
                <c:pt idx="20343">
                  <c:v>182.13999938964844</c:v>
                </c:pt>
                <c:pt idx="20344">
                  <c:v>181.96000671386719</c:v>
                </c:pt>
                <c:pt idx="20345">
                  <c:v>182.08000183105469</c:v>
                </c:pt>
                <c:pt idx="20346">
                  <c:v>182.32000732421875</c:v>
                </c:pt>
                <c:pt idx="20347">
                  <c:v>181.75999450683594</c:v>
                </c:pt>
                <c:pt idx="20348">
                  <c:v>182.42999267578125</c:v>
                </c:pt>
                <c:pt idx="20349">
                  <c:v>181.82000732421875</c:v>
                </c:pt>
                <c:pt idx="20350">
                  <c:v>181.69999694824219</c:v>
                </c:pt>
                <c:pt idx="20351">
                  <c:v>182.22000122070313</c:v>
                </c:pt>
                <c:pt idx="20352">
                  <c:v>181.72999572753906</c:v>
                </c:pt>
                <c:pt idx="20353">
                  <c:v>182.17999267578125</c:v>
                </c:pt>
                <c:pt idx="20354">
                  <c:v>182.1199951171875</c:v>
                </c:pt>
                <c:pt idx="20355">
                  <c:v>182.19999694824219</c:v>
                </c:pt>
                <c:pt idx="20356">
                  <c:v>182.50999450683594</c:v>
                </c:pt>
                <c:pt idx="20357">
                  <c:v>181.96000671386719</c:v>
                </c:pt>
                <c:pt idx="20358">
                  <c:v>182.60000610351563</c:v>
                </c:pt>
                <c:pt idx="20359">
                  <c:v>182.41000366210938</c:v>
                </c:pt>
                <c:pt idx="20360">
                  <c:v>181.92999267578125</c:v>
                </c:pt>
                <c:pt idx="20361">
                  <c:v>182.32000732421875</c:v>
                </c:pt>
                <c:pt idx="20362">
                  <c:v>181.86000061035156</c:v>
                </c:pt>
                <c:pt idx="20363">
                  <c:v>182.27999877929688</c:v>
                </c:pt>
                <c:pt idx="20364">
                  <c:v>182.27999877929688</c:v>
                </c:pt>
                <c:pt idx="20365">
                  <c:v>182.28999328613281</c:v>
                </c:pt>
                <c:pt idx="20366">
                  <c:v>182.61000061035156</c:v>
                </c:pt>
                <c:pt idx="20367">
                  <c:v>182.10000610351563</c:v>
                </c:pt>
                <c:pt idx="20368">
                  <c:v>182.53999328613281</c:v>
                </c:pt>
                <c:pt idx="20369">
                  <c:v>182.13999938964844</c:v>
                </c:pt>
                <c:pt idx="20370">
                  <c:v>182.00999450683594</c:v>
                </c:pt>
                <c:pt idx="20371">
                  <c:v>182.55000305175781</c:v>
                </c:pt>
                <c:pt idx="20372">
                  <c:v>182.14999389648438</c:v>
                </c:pt>
                <c:pt idx="20373">
                  <c:v>182.28999328613281</c:v>
                </c:pt>
                <c:pt idx="20374">
                  <c:v>182.47000122070313</c:v>
                </c:pt>
                <c:pt idx="20375">
                  <c:v>182.19999694824219</c:v>
                </c:pt>
                <c:pt idx="20376">
                  <c:v>182.47000122070313</c:v>
                </c:pt>
                <c:pt idx="20377">
                  <c:v>182.25999450683594</c:v>
                </c:pt>
                <c:pt idx="20378">
                  <c:v>182.47000122070313</c:v>
                </c:pt>
                <c:pt idx="20379">
                  <c:v>182.61000061035156</c:v>
                </c:pt>
                <c:pt idx="20380">
                  <c:v>182.21000671386719</c:v>
                </c:pt>
                <c:pt idx="20381">
                  <c:v>182.47999572753906</c:v>
                </c:pt>
                <c:pt idx="20382">
                  <c:v>182.30000305175781</c:v>
                </c:pt>
                <c:pt idx="20383">
                  <c:v>182.28999328613281</c:v>
                </c:pt>
                <c:pt idx="20384">
                  <c:v>182.64999389648438</c:v>
                </c:pt>
                <c:pt idx="20385">
                  <c:v>182.05999755859375</c:v>
                </c:pt>
                <c:pt idx="20386">
                  <c:v>182.6300048828125</c:v>
                </c:pt>
                <c:pt idx="20387">
                  <c:v>182.71000671386719</c:v>
                </c:pt>
                <c:pt idx="20388">
                  <c:v>182.38999938964844</c:v>
                </c:pt>
                <c:pt idx="20389">
                  <c:v>182.72999572753906</c:v>
                </c:pt>
                <c:pt idx="20390">
                  <c:v>182.47000122070313</c:v>
                </c:pt>
                <c:pt idx="20391">
                  <c:v>182.55999755859375</c:v>
                </c:pt>
                <c:pt idx="20392">
                  <c:v>182.39999389648438</c:v>
                </c:pt>
                <c:pt idx="20393">
                  <c:v>182.27000427246094</c:v>
                </c:pt>
                <c:pt idx="20394">
                  <c:v>182.83000183105469</c:v>
                </c:pt>
                <c:pt idx="20395">
                  <c:v>182.27999877929688</c:v>
                </c:pt>
                <c:pt idx="20396">
                  <c:v>182.80999755859375</c:v>
                </c:pt>
                <c:pt idx="20397">
                  <c:v>183.00999450683594</c:v>
                </c:pt>
                <c:pt idx="20398">
                  <c:v>182.42999267578125</c:v>
                </c:pt>
                <c:pt idx="20399">
                  <c:v>183.03999328613281</c:v>
                </c:pt>
                <c:pt idx="20400">
                  <c:v>182.67999267578125</c:v>
                </c:pt>
                <c:pt idx="20401">
                  <c:v>182.49000549316406</c:v>
                </c:pt>
                <c:pt idx="20402">
                  <c:v>182.72999572753906</c:v>
                </c:pt>
                <c:pt idx="20403">
                  <c:v>182.52000427246094</c:v>
                </c:pt>
                <c:pt idx="20404">
                  <c:v>182.94999694824219</c:v>
                </c:pt>
                <c:pt idx="20405">
                  <c:v>182.42999267578125</c:v>
                </c:pt>
                <c:pt idx="20406">
                  <c:v>182.89999389648438</c:v>
                </c:pt>
                <c:pt idx="20407">
                  <c:v>183.21000671386719</c:v>
                </c:pt>
                <c:pt idx="20408">
                  <c:v>182.5</c:v>
                </c:pt>
                <c:pt idx="20409">
                  <c:v>182.94000244140625</c:v>
                </c:pt>
                <c:pt idx="20410">
                  <c:v>182.58000183105469</c:v>
                </c:pt>
                <c:pt idx="20411">
                  <c:v>182.80000305175781</c:v>
                </c:pt>
                <c:pt idx="20412">
                  <c:v>182.78999328613281</c:v>
                </c:pt>
                <c:pt idx="20413">
                  <c:v>182.77000427246094</c:v>
                </c:pt>
                <c:pt idx="20414">
                  <c:v>183.17999267578125</c:v>
                </c:pt>
                <c:pt idx="20415">
                  <c:v>182.82000732421875</c:v>
                </c:pt>
                <c:pt idx="20416">
                  <c:v>183.21000671386719</c:v>
                </c:pt>
                <c:pt idx="20417">
                  <c:v>183.42999267578125</c:v>
                </c:pt>
                <c:pt idx="20418">
                  <c:v>182.82000732421875</c:v>
                </c:pt>
                <c:pt idx="20419">
                  <c:v>183.47000122070313</c:v>
                </c:pt>
                <c:pt idx="20420">
                  <c:v>183.25999450683594</c:v>
                </c:pt>
                <c:pt idx="20421">
                  <c:v>182.8699951171875</c:v>
                </c:pt>
                <c:pt idx="20422">
                  <c:v>183.27999877929688</c:v>
                </c:pt>
                <c:pt idx="20423">
                  <c:v>182.8800048828125</c:v>
                </c:pt>
                <c:pt idx="20424">
                  <c:v>183.36000061035156</c:v>
                </c:pt>
                <c:pt idx="20425">
                  <c:v>183.10000610351563</c:v>
                </c:pt>
                <c:pt idx="20426">
                  <c:v>183.36000061035156</c:v>
                </c:pt>
                <c:pt idx="20427">
                  <c:v>183.69000244140625</c:v>
                </c:pt>
                <c:pt idx="20428">
                  <c:v>183.07000732421875</c:v>
                </c:pt>
                <c:pt idx="20429">
                  <c:v>183.66999816894531</c:v>
                </c:pt>
                <c:pt idx="20430">
                  <c:v>183.3699951171875</c:v>
                </c:pt>
                <c:pt idx="20431">
                  <c:v>183.02000427246094</c:v>
                </c:pt>
                <c:pt idx="20432">
                  <c:v>183.36000061035156</c:v>
                </c:pt>
                <c:pt idx="20433">
                  <c:v>183.27000427246094</c:v>
                </c:pt>
                <c:pt idx="20434">
                  <c:v>183.47999572753906</c:v>
                </c:pt>
                <c:pt idx="20435">
                  <c:v>183.25</c:v>
                </c:pt>
                <c:pt idx="20436">
                  <c:v>183.47000122070313</c:v>
                </c:pt>
                <c:pt idx="20437">
                  <c:v>183.69999694824219</c:v>
                </c:pt>
                <c:pt idx="20438">
                  <c:v>183.1199951171875</c:v>
                </c:pt>
                <c:pt idx="20439">
                  <c:v>183.75</c:v>
                </c:pt>
                <c:pt idx="20440">
                  <c:v>183.50999450683594</c:v>
                </c:pt>
                <c:pt idx="20441">
                  <c:v>183.02999877929688</c:v>
                </c:pt>
                <c:pt idx="20442">
                  <c:v>183.44000244140625</c:v>
                </c:pt>
                <c:pt idx="20443">
                  <c:v>183.46000671386719</c:v>
                </c:pt>
                <c:pt idx="20444">
                  <c:v>183.52000427246094</c:v>
                </c:pt>
                <c:pt idx="20445">
                  <c:v>183.27000427246094</c:v>
                </c:pt>
                <c:pt idx="20446">
                  <c:v>183.27000427246094</c:v>
                </c:pt>
                <c:pt idx="20447">
                  <c:v>183.66999816894531</c:v>
                </c:pt>
                <c:pt idx="20448">
                  <c:v>183.21000671386719</c:v>
                </c:pt>
                <c:pt idx="20449">
                  <c:v>183.69999694824219</c:v>
                </c:pt>
                <c:pt idx="20450">
                  <c:v>183.69999694824219</c:v>
                </c:pt>
                <c:pt idx="20451">
                  <c:v>183.33999633789063</c:v>
                </c:pt>
                <c:pt idx="20452">
                  <c:v>183.66000366210938</c:v>
                </c:pt>
                <c:pt idx="20453">
                  <c:v>183.46000671386719</c:v>
                </c:pt>
                <c:pt idx="20454">
                  <c:v>183.58000183105469</c:v>
                </c:pt>
                <c:pt idx="20455">
                  <c:v>183.36000061035156</c:v>
                </c:pt>
                <c:pt idx="20456">
                  <c:v>183.25999450683594</c:v>
                </c:pt>
                <c:pt idx="20457">
                  <c:v>183.77000427246094</c:v>
                </c:pt>
                <c:pt idx="20458">
                  <c:v>183.33999633789063</c:v>
                </c:pt>
                <c:pt idx="20459">
                  <c:v>183.85000610351563</c:v>
                </c:pt>
                <c:pt idx="20460">
                  <c:v>183.72999572753906</c:v>
                </c:pt>
                <c:pt idx="20461">
                  <c:v>183.52000427246094</c:v>
                </c:pt>
                <c:pt idx="20462">
                  <c:v>183.72000122070313</c:v>
                </c:pt>
                <c:pt idx="20463">
                  <c:v>183.41999816894531</c:v>
                </c:pt>
                <c:pt idx="20464">
                  <c:v>183.97999572753906</c:v>
                </c:pt>
                <c:pt idx="20465">
                  <c:v>183.33000183105469</c:v>
                </c:pt>
                <c:pt idx="20466">
                  <c:v>183.22000122070313</c:v>
                </c:pt>
                <c:pt idx="20467">
                  <c:v>183.74000549316406</c:v>
                </c:pt>
                <c:pt idx="20468">
                  <c:v>183.30999755859375</c:v>
                </c:pt>
                <c:pt idx="20469">
                  <c:v>183.66999816894531</c:v>
                </c:pt>
                <c:pt idx="20470">
                  <c:v>183.50999450683594</c:v>
                </c:pt>
                <c:pt idx="20471">
                  <c:v>183.92999267578125</c:v>
                </c:pt>
                <c:pt idx="20472">
                  <c:v>184.08999633789063</c:v>
                </c:pt>
                <c:pt idx="20473">
                  <c:v>183.49000549316406</c:v>
                </c:pt>
                <c:pt idx="20474">
                  <c:v>184.00999450683594</c:v>
                </c:pt>
                <c:pt idx="20475">
                  <c:v>183.6300048828125</c:v>
                </c:pt>
                <c:pt idx="20476">
                  <c:v>183.72000122070313</c:v>
                </c:pt>
                <c:pt idx="20477">
                  <c:v>183.69999694824219</c:v>
                </c:pt>
                <c:pt idx="20478">
                  <c:v>183.89999389648438</c:v>
                </c:pt>
                <c:pt idx="20479">
                  <c:v>184.03999328613281</c:v>
                </c:pt>
                <c:pt idx="20480">
                  <c:v>183.5</c:v>
                </c:pt>
                <c:pt idx="20481">
                  <c:v>184.08999633789063</c:v>
                </c:pt>
                <c:pt idx="20482">
                  <c:v>183.8800048828125</c:v>
                </c:pt>
                <c:pt idx="20483">
                  <c:v>183.8800048828125</c:v>
                </c:pt>
                <c:pt idx="20484">
                  <c:v>183.75</c:v>
                </c:pt>
                <c:pt idx="20485">
                  <c:v>183.99000549316406</c:v>
                </c:pt>
                <c:pt idx="20486">
                  <c:v>184.14999389648438</c:v>
                </c:pt>
                <c:pt idx="20487">
                  <c:v>183.55999755859375</c:v>
                </c:pt>
                <c:pt idx="20488">
                  <c:v>184.21000671386719</c:v>
                </c:pt>
                <c:pt idx="20489">
                  <c:v>183.94999694824219</c:v>
                </c:pt>
                <c:pt idx="20490">
                  <c:v>183.63999938964844</c:v>
                </c:pt>
                <c:pt idx="20491">
                  <c:v>184.03999328613281</c:v>
                </c:pt>
                <c:pt idx="20492">
                  <c:v>183.77000427246094</c:v>
                </c:pt>
                <c:pt idx="20493">
                  <c:v>184.03999328613281</c:v>
                </c:pt>
                <c:pt idx="20494">
                  <c:v>183.78999328613281</c:v>
                </c:pt>
                <c:pt idx="20495">
                  <c:v>183.75999450683594</c:v>
                </c:pt>
                <c:pt idx="20496">
                  <c:v>184.19999694824219</c:v>
                </c:pt>
                <c:pt idx="20497">
                  <c:v>183.75999450683594</c:v>
                </c:pt>
                <c:pt idx="20498">
                  <c:v>184.14999389648438</c:v>
                </c:pt>
                <c:pt idx="20499">
                  <c:v>184.03999328613281</c:v>
                </c:pt>
                <c:pt idx="20500">
                  <c:v>183.94000244140625</c:v>
                </c:pt>
                <c:pt idx="20501">
                  <c:v>183.89999389648438</c:v>
                </c:pt>
                <c:pt idx="20502">
                  <c:v>183.88999938964844</c:v>
                </c:pt>
                <c:pt idx="20503">
                  <c:v>184.10000610351563</c:v>
                </c:pt>
                <c:pt idx="20504">
                  <c:v>183.94999694824219</c:v>
                </c:pt>
                <c:pt idx="20505">
                  <c:v>184.33999633789063</c:v>
                </c:pt>
                <c:pt idx="20506">
                  <c:v>183.91000366210938</c:v>
                </c:pt>
                <c:pt idx="20507">
                  <c:v>183.88999938964844</c:v>
                </c:pt>
                <c:pt idx="20508">
                  <c:v>184.35000610351563</c:v>
                </c:pt>
                <c:pt idx="20509">
                  <c:v>183.85000610351563</c:v>
                </c:pt>
                <c:pt idx="20510">
                  <c:v>184.13999938964844</c:v>
                </c:pt>
                <c:pt idx="20511">
                  <c:v>184.39999389648438</c:v>
                </c:pt>
                <c:pt idx="20512">
                  <c:v>184.1300048828125</c:v>
                </c:pt>
                <c:pt idx="20513">
                  <c:v>184.36000061035156</c:v>
                </c:pt>
                <c:pt idx="20514">
                  <c:v>184.00999450683594</c:v>
                </c:pt>
                <c:pt idx="20515">
                  <c:v>184.38999938964844</c:v>
                </c:pt>
                <c:pt idx="20516">
                  <c:v>184.44999694824219</c:v>
                </c:pt>
                <c:pt idx="20517">
                  <c:v>183.8800048828125</c:v>
                </c:pt>
                <c:pt idx="20518">
                  <c:v>184.46000671386719</c:v>
                </c:pt>
                <c:pt idx="20519">
                  <c:v>183.82000732421875</c:v>
                </c:pt>
                <c:pt idx="20520">
                  <c:v>184.1300048828125</c:v>
                </c:pt>
                <c:pt idx="20521">
                  <c:v>184.52999877929688</c:v>
                </c:pt>
                <c:pt idx="20522">
                  <c:v>184.25</c:v>
                </c:pt>
                <c:pt idx="20523">
                  <c:v>184.46000671386719</c:v>
                </c:pt>
                <c:pt idx="20524">
                  <c:v>184.08999633789063</c:v>
                </c:pt>
                <c:pt idx="20525">
                  <c:v>184.6199951171875</c:v>
                </c:pt>
                <c:pt idx="20526">
                  <c:v>184.42999267578125</c:v>
                </c:pt>
                <c:pt idx="20527">
                  <c:v>183.97999572753906</c:v>
                </c:pt>
                <c:pt idx="20528">
                  <c:v>184.49000549316406</c:v>
                </c:pt>
                <c:pt idx="20529">
                  <c:v>184.05999755859375</c:v>
                </c:pt>
                <c:pt idx="20530">
                  <c:v>184.55999755859375</c:v>
                </c:pt>
                <c:pt idx="20531">
                  <c:v>184.17999267578125</c:v>
                </c:pt>
                <c:pt idx="20532">
                  <c:v>184.61000061035156</c:v>
                </c:pt>
                <c:pt idx="20533">
                  <c:v>184.71000671386719</c:v>
                </c:pt>
                <c:pt idx="20534">
                  <c:v>184.21000671386719</c:v>
                </c:pt>
                <c:pt idx="20535">
                  <c:v>184.80999755859375</c:v>
                </c:pt>
                <c:pt idx="20536">
                  <c:v>184.28999328613281</c:v>
                </c:pt>
                <c:pt idx="20537">
                  <c:v>184.41000366210938</c:v>
                </c:pt>
                <c:pt idx="20538">
                  <c:v>184.30999755859375</c:v>
                </c:pt>
                <c:pt idx="20539">
                  <c:v>184.63999938964844</c:v>
                </c:pt>
                <c:pt idx="20540">
                  <c:v>184.25</c:v>
                </c:pt>
                <c:pt idx="20541">
                  <c:v>184.08000183105469</c:v>
                </c:pt>
                <c:pt idx="20542">
                  <c:v>184.72000122070313</c:v>
                </c:pt>
                <c:pt idx="20543">
                  <c:v>184.21000671386719</c:v>
                </c:pt>
                <c:pt idx="20544">
                  <c:v>184.60000610351563</c:v>
                </c:pt>
                <c:pt idx="20545">
                  <c:v>184.3699951171875</c:v>
                </c:pt>
                <c:pt idx="20546">
                  <c:v>184.77000427246094</c:v>
                </c:pt>
                <c:pt idx="20547">
                  <c:v>184.80999755859375</c:v>
                </c:pt>
                <c:pt idx="20548">
                  <c:v>184.47999572753906</c:v>
                </c:pt>
                <c:pt idx="20549">
                  <c:v>184.66999816894531</c:v>
                </c:pt>
                <c:pt idx="20550">
                  <c:v>184.55000305175781</c:v>
                </c:pt>
                <c:pt idx="20551">
                  <c:v>184.80999755859375</c:v>
                </c:pt>
                <c:pt idx="20552">
                  <c:v>184.47999572753906</c:v>
                </c:pt>
                <c:pt idx="20553">
                  <c:v>184.80999755859375</c:v>
                </c:pt>
                <c:pt idx="20554">
                  <c:v>184.80000305175781</c:v>
                </c:pt>
                <c:pt idx="20555">
                  <c:v>184.55999755859375</c:v>
                </c:pt>
                <c:pt idx="20556">
                  <c:v>184.8699951171875</c:v>
                </c:pt>
                <c:pt idx="20557">
                  <c:v>184.44999694824219</c:v>
                </c:pt>
                <c:pt idx="20558">
                  <c:v>185.00999450683594</c:v>
                </c:pt>
                <c:pt idx="20559">
                  <c:v>184.38999938964844</c:v>
                </c:pt>
                <c:pt idx="20560">
                  <c:v>184.58999633789063</c:v>
                </c:pt>
                <c:pt idx="20561">
                  <c:v>184.78999328613281</c:v>
                </c:pt>
                <c:pt idx="20562">
                  <c:v>184.53999328613281</c:v>
                </c:pt>
                <c:pt idx="20563">
                  <c:v>184.69000244140625</c:v>
                </c:pt>
                <c:pt idx="20564">
                  <c:v>184.44999694824219</c:v>
                </c:pt>
                <c:pt idx="20565">
                  <c:v>185</c:v>
                </c:pt>
                <c:pt idx="20566">
                  <c:v>184.47000122070313</c:v>
                </c:pt>
                <c:pt idx="20567">
                  <c:v>185.00999450683594</c:v>
                </c:pt>
                <c:pt idx="20568">
                  <c:v>185.03999328613281</c:v>
                </c:pt>
                <c:pt idx="20569">
                  <c:v>184.77999877929688</c:v>
                </c:pt>
                <c:pt idx="20570">
                  <c:v>184.88999938964844</c:v>
                </c:pt>
                <c:pt idx="20571">
                  <c:v>184.53999328613281</c:v>
                </c:pt>
                <c:pt idx="20572">
                  <c:v>185.16999816894531</c:v>
                </c:pt>
                <c:pt idx="20573">
                  <c:v>184.6199951171875</c:v>
                </c:pt>
                <c:pt idx="20574">
                  <c:v>184.6199951171875</c:v>
                </c:pt>
                <c:pt idx="20575">
                  <c:v>184.8800048828125</c:v>
                </c:pt>
                <c:pt idx="20576">
                  <c:v>184.83999633789063</c:v>
                </c:pt>
                <c:pt idx="20577">
                  <c:v>184.74000549316406</c:v>
                </c:pt>
                <c:pt idx="20578">
                  <c:v>184.55000305175781</c:v>
                </c:pt>
                <c:pt idx="20579">
                  <c:v>185.10000610351563</c:v>
                </c:pt>
                <c:pt idx="20580">
                  <c:v>184.5</c:v>
                </c:pt>
                <c:pt idx="20581">
                  <c:v>184.94999694824219</c:v>
                </c:pt>
                <c:pt idx="20582">
                  <c:v>184.94999694824219</c:v>
                </c:pt>
                <c:pt idx="20583">
                  <c:v>185.1300048828125</c:v>
                </c:pt>
                <c:pt idx="20584">
                  <c:v>184.83999633789063</c:v>
                </c:pt>
                <c:pt idx="20585">
                  <c:v>184.77999877929688</c:v>
                </c:pt>
                <c:pt idx="20586">
                  <c:v>185.22000122070313</c:v>
                </c:pt>
                <c:pt idx="20587">
                  <c:v>184.83999633789063</c:v>
                </c:pt>
                <c:pt idx="20588">
                  <c:v>185.08999633789063</c:v>
                </c:pt>
                <c:pt idx="20589">
                  <c:v>184.75</c:v>
                </c:pt>
                <c:pt idx="20590">
                  <c:v>185.14999389648438</c:v>
                </c:pt>
                <c:pt idx="20591">
                  <c:v>184.74000549316406</c:v>
                </c:pt>
                <c:pt idx="20592">
                  <c:v>184.66000366210938</c:v>
                </c:pt>
                <c:pt idx="20593">
                  <c:v>185.25999450683594</c:v>
                </c:pt>
                <c:pt idx="20594">
                  <c:v>184.94000244140625</c:v>
                </c:pt>
                <c:pt idx="20595">
                  <c:v>185.25</c:v>
                </c:pt>
                <c:pt idx="20596">
                  <c:v>185.00999450683594</c:v>
                </c:pt>
                <c:pt idx="20597">
                  <c:v>185.33000183105469</c:v>
                </c:pt>
                <c:pt idx="20598">
                  <c:v>184.96000671386719</c:v>
                </c:pt>
                <c:pt idx="20599">
                  <c:v>184.99000549316406</c:v>
                </c:pt>
                <c:pt idx="20600">
                  <c:v>185.33999633789063</c:v>
                </c:pt>
                <c:pt idx="20601">
                  <c:v>184.97999572753906</c:v>
                </c:pt>
                <c:pt idx="20602">
                  <c:v>185.27000427246094</c:v>
                </c:pt>
                <c:pt idx="20603">
                  <c:v>185.13999938964844</c:v>
                </c:pt>
                <c:pt idx="20604">
                  <c:v>184.85000610351563</c:v>
                </c:pt>
                <c:pt idx="20605">
                  <c:v>185.38999938964844</c:v>
                </c:pt>
                <c:pt idx="20606">
                  <c:v>185.13999938964844</c:v>
                </c:pt>
                <c:pt idx="20607">
                  <c:v>185.6300048828125</c:v>
                </c:pt>
                <c:pt idx="20608">
                  <c:v>185.16999816894531</c:v>
                </c:pt>
                <c:pt idx="20609">
                  <c:v>185.58000183105469</c:v>
                </c:pt>
                <c:pt idx="20610">
                  <c:v>185.16999816894531</c:v>
                </c:pt>
                <c:pt idx="20611">
                  <c:v>185.75999450683594</c:v>
                </c:pt>
                <c:pt idx="20612">
                  <c:v>185.16999816894531</c:v>
                </c:pt>
                <c:pt idx="20613">
                  <c:v>185.6199951171875</c:v>
                </c:pt>
                <c:pt idx="20614">
                  <c:v>185.36000061035156</c:v>
                </c:pt>
                <c:pt idx="20615">
                  <c:v>185.36000061035156</c:v>
                </c:pt>
                <c:pt idx="20616">
                  <c:v>185.13999938964844</c:v>
                </c:pt>
                <c:pt idx="20617">
                  <c:v>185.44999694824219</c:v>
                </c:pt>
                <c:pt idx="20618">
                  <c:v>185.58000183105469</c:v>
                </c:pt>
                <c:pt idx="20619">
                  <c:v>184.88999938964844</c:v>
                </c:pt>
                <c:pt idx="20620">
                  <c:v>185.50999450683594</c:v>
                </c:pt>
                <c:pt idx="20621">
                  <c:v>185.44000244140625</c:v>
                </c:pt>
                <c:pt idx="20622">
                  <c:v>185.47999572753906</c:v>
                </c:pt>
                <c:pt idx="20623">
                  <c:v>185.22999572753906</c:v>
                </c:pt>
                <c:pt idx="20624">
                  <c:v>185.32000732421875</c:v>
                </c:pt>
                <c:pt idx="20625">
                  <c:v>185.83999633789063</c:v>
                </c:pt>
                <c:pt idx="20626">
                  <c:v>185.27999877929688</c:v>
                </c:pt>
                <c:pt idx="20627">
                  <c:v>185.58000183105469</c:v>
                </c:pt>
                <c:pt idx="20628">
                  <c:v>185.30999755859375</c:v>
                </c:pt>
                <c:pt idx="20629">
                  <c:v>185.6199951171875</c:v>
                </c:pt>
                <c:pt idx="20630">
                  <c:v>185.44999694824219</c:v>
                </c:pt>
                <c:pt idx="20631">
                  <c:v>185.3800048828125</c:v>
                </c:pt>
                <c:pt idx="20632">
                  <c:v>185.77999877929688</c:v>
                </c:pt>
                <c:pt idx="20633">
                  <c:v>185.47999572753906</c:v>
                </c:pt>
                <c:pt idx="20634">
                  <c:v>185.71000671386719</c:v>
                </c:pt>
                <c:pt idx="20635">
                  <c:v>185.5</c:v>
                </c:pt>
                <c:pt idx="20636">
                  <c:v>185.8800048828125</c:v>
                </c:pt>
                <c:pt idx="20637">
                  <c:v>185.41999816894531</c:v>
                </c:pt>
                <c:pt idx="20638">
                  <c:v>185.44999694824219</c:v>
                </c:pt>
                <c:pt idx="20639">
                  <c:v>185.75</c:v>
                </c:pt>
                <c:pt idx="20640">
                  <c:v>185.53999328613281</c:v>
                </c:pt>
                <c:pt idx="20641">
                  <c:v>185.8800048828125</c:v>
                </c:pt>
                <c:pt idx="20642">
                  <c:v>185.55000305175781</c:v>
                </c:pt>
                <c:pt idx="20643">
                  <c:v>186.03999328613281</c:v>
                </c:pt>
                <c:pt idx="20644">
                  <c:v>185.50999450683594</c:v>
                </c:pt>
                <c:pt idx="20645">
                  <c:v>185.72000122070313</c:v>
                </c:pt>
                <c:pt idx="20646">
                  <c:v>186.05999755859375</c:v>
                </c:pt>
                <c:pt idx="20647">
                  <c:v>185.8800048828125</c:v>
                </c:pt>
                <c:pt idx="20648">
                  <c:v>186.21000671386719</c:v>
                </c:pt>
                <c:pt idx="20649">
                  <c:v>185.69999694824219</c:v>
                </c:pt>
                <c:pt idx="20650">
                  <c:v>186.27000427246094</c:v>
                </c:pt>
                <c:pt idx="20651">
                  <c:v>186.00999450683594</c:v>
                </c:pt>
                <c:pt idx="20652">
                  <c:v>185.74000549316406</c:v>
                </c:pt>
                <c:pt idx="20653">
                  <c:v>185.82000732421875</c:v>
                </c:pt>
                <c:pt idx="20654">
                  <c:v>185.97999572753906</c:v>
                </c:pt>
                <c:pt idx="20655">
                  <c:v>186.14999389648438</c:v>
                </c:pt>
                <c:pt idx="20656">
                  <c:v>185.57000732421875</c:v>
                </c:pt>
                <c:pt idx="20657">
                  <c:v>186.25</c:v>
                </c:pt>
                <c:pt idx="20658">
                  <c:v>186.11000061035156</c:v>
                </c:pt>
                <c:pt idx="20659">
                  <c:v>186.13999938964844</c:v>
                </c:pt>
                <c:pt idx="20660">
                  <c:v>186.42999267578125</c:v>
                </c:pt>
                <c:pt idx="20661">
                  <c:v>185.86000061035156</c:v>
                </c:pt>
                <c:pt idx="20662">
                  <c:v>186.55999755859375</c:v>
                </c:pt>
                <c:pt idx="20663">
                  <c:v>186.13999938964844</c:v>
                </c:pt>
                <c:pt idx="20664">
                  <c:v>186.08000183105469</c:v>
                </c:pt>
                <c:pt idx="20665">
                  <c:v>186.00999450683594</c:v>
                </c:pt>
                <c:pt idx="20666">
                  <c:v>185.77000427246094</c:v>
                </c:pt>
                <c:pt idx="20667">
                  <c:v>186.35000610351563</c:v>
                </c:pt>
                <c:pt idx="20668">
                  <c:v>185.99000549316406</c:v>
                </c:pt>
                <c:pt idx="20669">
                  <c:v>186.39999389648438</c:v>
                </c:pt>
                <c:pt idx="20670">
                  <c:v>186.44000244140625</c:v>
                </c:pt>
                <c:pt idx="20671">
                  <c:v>186.27999877929688</c:v>
                </c:pt>
                <c:pt idx="20672">
                  <c:v>186.33000183105469</c:v>
                </c:pt>
                <c:pt idx="20673">
                  <c:v>186.05999755859375</c:v>
                </c:pt>
                <c:pt idx="20674">
                  <c:v>186.47000122070313</c:v>
                </c:pt>
                <c:pt idx="20675">
                  <c:v>185.94999694824219</c:v>
                </c:pt>
                <c:pt idx="20676">
                  <c:v>186.02000427246094</c:v>
                </c:pt>
                <c:pt idx="20677">
                  <c:v>186.27999877929688</c:v>
                </c:pt>
                <c:pt idx="20678">
                  <c:v>186.24000549316406</c:v>
                </c:pt>
                <c:pt idx="20679">
                  <c:v>186.33000183105469</c:v>
                </c:pt>
                <c:pt idx="20680">
                  <c:v>186.16000366210938</c:v>
                </c:pt>
                <c:pt idx="20681">
                  <c:v>186.6199951171875</c:v>
                </c:pt>
                <c:pt idx="20682">
                  <c:v>186.1199951171875</c:v>
                </c:pt>
                <c:pt idx="20683">
                  <c:v>186.19000244140625</c:v>
                </c:pt>
                <c:pt idx="20684">
                  <c:v>186.58999633789063</c:v>
                </c:pt>
                <c:pt idx="20685">
                  <c:v>186.3699951171875</c:v>
                </c:pt>
                <c:pt idx="20686">
                  <c:v>186.55000305175781</c:v>
                </c:pt>
                <c:pt idx="20687">
                  <c:v>186.33999633789063</c:v>
                </c:pt>
                <c:pt idx="20688">
                  <c:v>186.69999694824219</c:v>
                </c:pt>
                <c:pt idx="20689">
                  <c:v>186.35000610351563</c:v>
                </c:pt>
                <c:pt idx="20690">
                  <c:v>186.77999877929688</c:v>
                </c:pt>
                <c:pt idx="20691">
                  <c:v>187.03999328613281</c:v>
                </c:pt>
                <c:pt idx="20692">
                  <c:v>186.3699951171875</c:v>
                </c:pt>
                <c:pt idx="20693">
                  <c:v>187.00999450683594</c:v>
                </c:pt>
                <c:pt idx="20694">
                  <c:v>186.53999328613281</c:v>
                </c:pt>
                <c:pt idx="20695">
                  <c:v>186.66999816894531</c:v>
                </c:pt>
                <c:pt idx="20696">
                  <c:v>186.58000183105469</c:v>
                </c:pt>
                <c:pt idx="20697">
                  <c:v>186.75</c:v>
                </c:pt>
                <c:pt idx="20698">
                  <c:v>186.91999816894531</c:v>
                </c:pt>
                <c:pt idx="20699">
                  <c:v>186.41000366210938</c:v>
                </c:pt>
                <c:pt idx="20700">
                  <c:v>186.99000549316406</c:v>
                </c:pt>
                <c:pt idx="20701">
                  <c:v>187.1199951171875</c:v>
                </c:pt>
                <c:pt idx="20702">
                  <c:v>186.55000305175781</c:v>
                </c:pt>
                <c:pt idx="20703">
                  <c:v>187.22999572753906</c:v>
                </c:pt>
                <c:pt idx="20704">
                  <c:v>186.80000305175781</c:v>
                </c:pt>
                <c:pt idx="20705">
                  <c:v>186.83999633789063</c:v>
                </c:pt>
                <c:pt idx="20706">
                  <c:v>186.88999938964844</c:v>
                </c:pt>
                <c:pt idx="20707">
                  <c:v>187.03999328613281</c:v>
                </c:pt>
                <c:pt idx="20708">
                  <c:v>187.19000244140625</c:v>
                </c:pt>
                <c:pt idx="20709">
                  <c:v>186.63999938964844</c:v>
                </c:pt>
                <c:pt idx="20710">
                  <c:v>187.21000671386719</c:v>
                </c:pt>
                <c:pt idx="20711">
                  <c:v>187.50999450683594</c:v>
                </c:pt>
                <c:pt idx="20712">
                  <c:v>186.85000610351563</c:v>
                </c:pt>
                <c:pt idx="20713">
                  <c:v>187.24000549316406</c:v>
                </c:pt>
                <c:pt idx="20714">
                  <c:v>187.05999755859375</c:v>
                </c:pt>
                <c:pt idx="20715">
                  <c:v>187.24000549316406</c:v>
                </c:pt>
                <c:pt idx="20716">
                  <c:v>187.16000366210938</c:v>
                </c:pt>
                <c:pt idx="20717">
                  <c:v>186.94999694824219</c:v>
                </c:pt>
                <c:pt idx="20718">
                  <c:v>187.42999267578125</c:v>
                </c:pt>
                <c:pt idx="20719">
                  <c:v>187.08999633789063</c:v>
                </c:pt>
                <c:pt idx="20720">
                  <c:v>187.50999450683594</c:v>
                </c:pt>
                <c:pt idx="20721">
                  <c:v>187.55999755859375</c:v>
                </c:pt>
                <c:pt idx="20722">
                  <c:v>187.27000427246094</c:v>
                </c:pt>
                <c:pt idx="20723">
                  <c:v>187.58000183105469</c:v>
                </c:pt>
                <c:pt idx="20724">
                  <c:v>187.44000244140625</c:v>
                </c:pt>
                <c:pt idx="20725">
                  <c:v>187.57000732421875</c:v>
                </c:pt>
                <c:pt idx="20726">
                  <c:v>187.47999572753906</c:v>
                </c:pt>
                <c:pt idx="20727">
                  <c:v>187.3800048828125</c:v>
                </c:pt>
                <c:pt idx="20728">
                  <c:v>187.83000183105469</c:v>
                </c:pt>
                <c:pt idx="20729">
                  <c:v>187.36000061035156</c:v>
                </c:pt>
                <c:pt idx="20730">
                  <c:v>187.97999572753906</c:v>
                </c:pt>
                <c:pt idx="20731">
                  <c:v>187.91999816894531</c:v>
                </c:pt>
                <c:pt idx="20732">
                  <c:v>187.6300048828125</c:v>
                </c:pt>
                <c:pt idx="20733">
                  <c:v>187.86000061035156</c:v>
                </c:pt>
                <c:pt idx="20734">
                  <c:v>187.80999755859375</c:v>
                </c:pt>
                <c:pt idx="20735">
                  <c:v>188</c:v>
                </c:pt>
                <c:pt idx="20736">
                  <c:v>187.94999694824219</c:v>
                </c:pt>
                <c:pt idx="20737">
                  <c:v>187.71000671386719</c:v>
                </c:pt>
                <c:pt idx="20738">
                  <c:v>188.83999633789063</c:v>
                </c:pt>
                <c:pt idx="20739">
                  <c:v>469.98001098632813</c:v>
                </c:pt>
                <c:pt idx="20740">
                  <c:v>499.60000610351563</c:v>
                </c:pt>
                <c:pt idx="20741">
                  <c:v>433.22000122070313</c:v>
                </c:pt>
                <c:pt idx="20742">
                  <c:v>393.10000610351563</c:v>
                </c:pt>
                <c:pt idx="20743">
                  <c:v>377.64999389648438</c:v>
                </c:pt>
                <c:pt idx="20744">
                  <c:v>367.69000244140625</c:v>
                </c:pt>
                <c:pt idx="20745">
                  <c:v>357.77999877929688</c:v>
                </c:pt>
                <c:pt idx="20746">
                  <c:v>351.8699951171875</c:v>
                </c:pt>
                <c:pt idx="20747">
                  <c:v>343.3800048828125</c:v>
                </c:pt>
                <c:pt idx="20748">
                  <c:v>335.72000122070313</c:v>
                </c:pt>
                <c:pt idx="20749">
                  <c:v>332.41000366210938</c:v>
                </c:pt>
                <c:pt idx="20750">
                  <c:v>341.14999389648438</c:v>
                </c:pt>
                <c:pt idx="20751">
                  <c:v>361.05999755859375</c:v>
                </c:pt>
                <c:pt idx="20752">
                  <c:v>361.64999389648438</c:v>
                </c:pt>
                <c:pt idx="20753">
                  <c:v>361.6300048828125</c:v>
                </c:pt>
                <c:pt idx="20754">
                  <c:v>378.32000732421875</c:v>
                </c:pt>
                <c:pt idx="20755">
                  <c:v>390.25</c:v>
                </c:pt>
                <c:pt idx="20756">
                  <c:v>385.22000122070313</c:v>
                </c:pt>
                <c:pt idx="20757">
                  <c:v>384</c:v>
                </c:pt>
                <c:pt idx="20758">
                  <c:v>386.58999633789063</c:v>
                </c:pt>
                <c:pt idx="20759">
                  <c:v>398.97000122070313</c:v>
                </c:pt>
                <c:pt idx="20760">
                  <c:v>395.760009765625</c:v>
                </c:pt>
                <c:pt idx="20761">
                  <c:v>392.91000366210938</c:v>
                </c:pt>
                <c:pt idx="20762">
                  <c:v>392.20999145507813</c:v>
                </c:pt>
                <c:pt idx="20763">
                  <c:v>386.510009765625</c:v>
                </c:pt>
                <c:pt idx="20764">
                  <c:v>381.20999145507813</c:v>
                </c:pt>
                <c:pt idx="20765">
                  <c:v>384.489990234375</c:v>
                </c:pt>
                <c:pt idx="20766">
                  <c:v>383.17999267578125</c:v>
                </c:pt>
                <c:pt idx="20767">
                  <c:v>381.64999389648438</c:v>
                </c:pt>
                <c:pt idx="20768">
                  <c:v>378.57000732421875</c:v>
                </c:pt>
                <c:pt idx="20769">
                  <c:v>373.25</c:v>
                </c:pt>
                <c:pt idx="20770">
                  <c:v>364.1199951171875</c:v>
                </c:pt>
                <c:pt idx="20771">
                  <c:v>355.239990234375</c:v>
                </c:pt>
                <c:pt idx="20772">
                  <c:v>351.66000366210938</c:v>
                </c:pt>
                <c:pt idx="20773">
                  <c:v>346.35000610351563</c:v>
                </c:pt>
                <c:pt idx="20774">
                  <c:v>338.91000366210938</c:v>
                </c:pt>
                <c:pt idx="20775">
                  <c:v>334.02999877929688</c:v>
                </c:pt>
                <c:pt idx="20776">
                  <c:v>328.51998901367188</c:v>
                </c:pt>
                <c:pt idx="20777">
                  <c:v>325.33999633789063</c:v>
                </c:pt>
                <c:pt idx="20778">
                  <c:v>322.42001342773438</c:v>
                </c:pt>
                <c:pt idx="20779">
                  <c:v>319.29000854492188</c:v>
                </c:pt>
                <c:pt idx="20780">
                  <c:v>317.02999877929688</c:v>
                </c:pt>
                <c:pt idx="20781">
                  <c:v>315.07000732421875</c:v>
                </c:pt>
                <c:pt idx="20782">
                  <c:v>313.239990234375</c:v>
                </c:pt>
                <c:pt idx="20783">
                  <c:v>311.42999267578125</c:v>
                </c:pt>
                <c:pt idx="20784">
                  <c:v>309.85000610351563</c:v>
                </c:pt>
                <c:pt idx="20785">
                  <c:v>307.83999633789063</c:v>
                </c:pt>
                <c:pt idx="20786">
                  <c:v>306.66000366210938</c:v>
                </c:pt>
                <c:pt idx="20787">
                  <c:v>305.83999633789063</c:v>
                </c:pt>
                <c:pt idx="20788">
                  <c:v>305.29000854492188</c:v>
                </c:pt>
                <c:pt idx="20789">
                  <c:v>304.60000610351563</c:v>
                </c:pt>
                <c:pt idx="20790">
                  <c:v>304.08999633789063</c:v>
                </c:pt>
                <c:pt idx="20791">
                  <c:v>303.75</c:v>
                </c:pt>
                <c:pt idx="20792">
                  <c:v>303.19000244140625</c:v>
                </c:pt>
                <c:pt idx="20793">
                  <c:v>302.79000854492188</c:v>
                </c:pt>
                <c:pt idx="20794">
                  <c:v>302.69000244140625</c:v>
                </c:pt>
                <c:pt idx="20795">
                  <c:v>302.69000244140625</c:v>
                </c:pt>
                <c:pt idx="20796">
                  <c:v>302.92001342773438</c:v>
                </c:pt>
                <c:pt idx="20797">
                  <c:v>302.989990234375</c:v>
                </c:pt>
                <c:pt idx="20798">
                  <c:v>302.8599853515625</c:v>
                </c:pt>
                <c:pt idx="20799">
                  <c:v>302.6099853515625</c:v>
                </c:pt>
                <c:pt idx="20800">
                  <c:v>302.41000366210938</c:v>
                </c:pt>
                <c:pt idx="20801">
                  <c:v>302.1400146484375</c:v>
                </c:pt>
                <c:pt idx="20802">
                  <c:v>301.70999145507813</c:v>
                </c:pt>
                <c:pt idx="20803">
                  <c:v>301.45001220703125</c:v>
                </c:pt>
                <c:pt idx="20804">
                  <c:v>301.1099853515625</c:v>
                </c:pt>
                <c:pt idx="20805">
                  <c:v>300.6400146484375</c:v>
                </c:pt>
                <c:pt idx="20806">
                  <c:v>300.260009765625</c:v>
                </c:pt>
                <c:pt idx="20807">
                  <c:v>300.19000244140625</c:v>
                </c:pt>
                <c:pt idx="20808">
                  <c:v>300.10000610351563</c:v>
                </c:pt>
                <c:pt idx="20809">
                  <c:v>300.04998779296875</c:v>
                </c:pt>
                <c:pt idx="20810">
                  <c:v>300.10000610351563</c:v>
                </c:pt>
                <c:pt idx="20811">
                  <c:v>300.04998779296875</c:v>
                </c:pt>
                <c:pt idx="20812">
                  <c:v>300.20001220703125</c:v>
                </c:pt>
                <c:pt idx="20813">
                  <c:v>300.07998657226563</c:v>
                </c:pt>
                <c:pt idx="20814">
                  <c:v>299.98001098632813</c:v>
                </c:pt>
                <c:pt idx="20815">
                  <c:v>299.82000732421875</c:v>
                </c:pt>
                <c:pt idx="20816">
                  <c:v>300.07998657226563</c:v>
                </c:pt>
                <c:pt idx="20817">
                  <c:v>299.5</c:v>
                </c:pt>
                <c:pt idx="20818">
                  <c:v>299.58999633789063</c:v>
                </c:pt>
                <c:pt idx="20819">
                  <c:v>299.1300048828125</c:v>
                </c:pt>
                <c:pt idx="20820">
                  <c:v>298.97000122070313</c:v>
                </c:pt>
                <c:pt idx="20821">
                  <c:v>298.95999145507813</c:v>
                </c:pt>
                <c:pt idx="20822">
                  <c:v>299.010009765625</c:v>
                </c:pt>
                <c:pt idx="20823">
                  <c:v>299.08999633789063</c:v>
                </c:pt>
                <c:pt idx="20824">
                  <c:v>299.20999145507813</c:v>
                </c:pt>
                <c:pt idx="20825">
                  <c:v>299.3699951171875</c:v>
                </c:pt>
                <c:pt idx="20826">
                  <c:v>299.52999877929688</c:v>
                </c:pt>
                <c:pt idx="20827">
                  <c:v>299.60000610351563</c:v>
                </c:pt>
                <c:pt idx="20828">
                  <c:v>299.510009765625</c:v>
                </c:pt>
                <c:pt idx="20829">
                  <c:v>299.51998901367188</c:v>
                </c:pt>
                <c:pt idx="20830">
                  <c:v>299.489990234375</c:v>
                </c:pt>
                <c:pt idx="20831">
                  <c:v>299.54000854492188</c:v>
                </c:pt>
                <c:pt idx="20832">
                  <c:v>299.5</c:v>
                </c:pt>
                <c:pt idx="20833">
                  <c:v>299.6199951171875</c:v>
                </c:pt>
                <c:pt idx="20834">
                  <c:v>299.54000854492188</c:v>
                </c:pt>
                <c:pt idx="20835">
                  <c:v>299.6099853515625</c:v>
                </c:pt>
                <c:pt idx="20836">
                  <c:v>299.6099853515625</c:v>
                </c:pt>
                <c:pt idx="20837">
                  <c:v>299.58999633789063</c:v>
                </c:pt>
                <c:pt idx="20838">
                  <c:v>299.47000122070313</c:v>
                </c:pt>
                <c:pt idx="20839">
                  <c:v>299.29998779296875</c:v>
                </c:pt>
                <c:pt idx="20840">
                  <c:v>299.1099853515625</c:v>
                </c:pt>
                <c:pt idx="20841">
                  <c:v>299.05999755859375</c:v>
                </c:pt>
                <c:pt idx="20842">
                  <c:v>298.95999145507813</c:v>
                </c:pt>
                <c:pt idx="20843">
                  <c:v>298.8599853515625</c:v>
                </c:pt>
                <c:pt idx="20844">
                  <c:v>298.75</c:v>
                </c:pt>
                <c:pt idx="20845">
                  <c:v>298.6300048828125</c:v>
                </c:pt>
                <c:pt idx="20846">
                  <c:v>298.510009765625</c:v>
                </c:pt>
                <c:pt idx="20847">
                  <c:v>298.44000244140625</c:v>
                </c:pt>
                <c:pt idx="20848">
                  <c:v>298.33999633789063</c:v>
                </c:pt>
                <c:pt idx="20849">
                  <c:v>298.3800048828125</c:v>
                </c:pt>
                <c:pt idx="20850">
                  <c:v>298.19000244140625</c:v>
                </c:pt>
                <c:pt idx="20851">
                  <c:v>298.1199951171875</c:v>
                </c:pt>
                <c:pt idx="20852">
                  <c:v>298.010009765625</c:v>
                </c:pt>
                <c:pt idx="20853">
                  <c:v>297.79000854492188</c:v>
                </c:pt>
                <c:pt idx="20854">
                  <c:v>297.64999389648438</c:v>
                </c:pt>
                <c:pt idx="20855">
                  <c:v>297.52999877929688</c:v>
                </c:pt>
                <c:pt idx="20856">
                  <c:v>297.45999145507813</c:v>
                </c:pt>
                <c:pt idx="20857">
                  <c:v>297.27999877929688</c:v>
                </c:pt>
                <c:pt idx="20858">
                  <c:v>297.17001342773438</c:v>
                </c:pt>
                <c:pt idx="20859">
                  <c:v>296.92001342773438</c:v>
                </c:pt>
                <c:pt idx="20860">
                  <c:v>296.80999755859375</c:v>
                </c:pt>
                <c:pt idx="20861">
                  <c:v>296.6400146484375</c:v>
                </c:pt>
                <c:pt idx="20862">
                  <c:v>296.489990234375</c:v>
                </c:pt>
                <c:pt idx="20863">
                  <c:v>296.3900146484375</c:v>
                </c:pt>
                <c:pt idx="20864">
                  <c:v>296.14999389648438</c:v>
                </c:pt>
                <c:pt idx="20865">
                  <c:v>296.07000732421875</c:v>
                </c:pt>
                <c:pt idx="20866">
                  <c:v>295.94000244140625</c:v>
                </c:pt>
                <c:pt idx="20867">
                  <c:v>295.80999755859375</c:v>
                </c:pt>
                <c:pt idx="20868">
                  <c:v>295.79000854492188</c:v>
                </c:pt>
                <c:pt idx="20869">
                  <c:v>295.69000244140625</c:v>
                </c:pt>
                <c:pt idx="20870">
                  <c:v>295.54998779296875</c:v>
                </c:pt>
                <c:pt idx="20871">
                  <c:v>295.45999145507813</c:v>
                </c:pt>
                <c:pt idx="20872">
                  <c:v>295.32000732421875</c:v>
                </c:pt>
                <c:pt idx="20873">
                  <c:v>295.17999267578125</c:v>
                </c:pt>
                <c:pt idx="20874">
                  <c:v>295.1300048828125</c:v>
                </c:pt>
                <c:pt idx="20875">
                  <c:v>295.04000854492188</c:v>
                </c:pt>
                <c:pt idx="20876">
                  <c:v>294.89999389648438</c:v>
                </c:pt>
                <c:pt idx="20877">
                  <c:v>294.760009765625</c:v>
                </c:pt>
                <c:pt idx="20878">
                  <c:v>294.6099853515625</c:v>
                </c:pt>
                <c:pt idx="20879">
                  <c:v>294.52999877929688</c:v>
                </c:pt>
                <c:pt idx="20880">
                  <c:v>294.35000610351563</c:v>
                </c:pt>
                <c:pt idx="20881">
                  <c:v>294.25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3C8-485F-A6A5-6AFD6E2EF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18592"/>
        <c:axId val="30320128"/>
      </c:lineChart>
      <c:catAx>
        <c:axId val="30318592"/>
        <c:scaling>
          <c:orientation val="minMax"/>
        </c:scaling>
        <c:delete val="0"/>
        <c:axPos val="b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30320128"/>
        <c:crosses val="autoZero"/>
        <c:auto val="1"/>
        <c:lblAlgn val="ctr"/>
        <c:lblOffset val="100"/>
        <c:tickMarkSkip val="240"/>
        <c:noMultiLvlLbl val="0"/>
      </c:catAx>
      <c:valAx>
        <c:axId val="30320128"/>
        <c:scaling>
          <c:orientation val="minMax"/>
          <c:max val="225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 dirty="0" smtClean="0"/>
                  <a:t>Degrees C</a:t>
                </a:r>
                <a:endParaRPr lang="en-US" sz="1200" baseline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3185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92F4F0-E934-4E76-9FBB-BCE32080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7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25463"/>
            <a:ext cx="35067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DB612EC-19B0-4E80-BE53-71C0D0496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DC1392F-D470-4F2A-B86A-B9274BA1CFD1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Date:</a:t>
            </a:r>
          </a:p>
        </p:txBody>
      </p:sp>
      <p:grpSp>
        <p:nvGrpSpPr>
          <p:cNvPr id="5" name="Group 1088"/>
          <p:cNvGrpSpPr>
            <a:grpSpLocks/>
          </p:cNvGrpSpPr>
          <p:nvPr userDrawn="1"/>
        </p:nvGrpSpPr>
        <p:grpSpPr bwMode="auto">
          <a:xfrm>
            <a:off x="5868988" y="266700"/>
            <a:ext cx="2901950" cy="914400"/>
            <a:chOff x="3697" y="164"/>
            <a:chExt cx="1828" cy="576"/>
          </a:xfrm>
        </p:grpSpPr>
        <p:pic>
          <p:nvPicPr>
            <p:cNvPr id="6" name="Picture 108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697" y="164"/>
              <a:ext cx="57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87"/>
            <p:cNvSpPr txBox="1">
              <a:spLocks noChangeArrowheads="1"/>
            </p:cNvSpPr>
            <p:nvPr userDrawn="1"/>
          </p:nvSpPr>
          <p:spPr bwMode="auto">
            <a:xfrm>
              <a:off x="4289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10754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930E-A3F1-4156-A0C3-63A13092D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D67A1-8263-4C4A-A875-42200544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866CD-CF43-438A-A9EF-6BC7A0974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BD14-7E9C-4F87-9B96-49253BC4C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7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F1809-3E7F-45DC-8672-C450113A4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66B-11BF-4A32-8337-017D1A575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CB0-C5D0-4025-9CF8-FA31632D3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874C4-2C7C-495E-8405-469C2529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9E774-284A-4086-BE5A-946169A29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EE7A-D7EA-42D0-B242-67D8CF85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Lithium Battery Packaging Tests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Select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52CE723-2B62-4142-8178-A49F9A42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99750B1-ACE0-4FFC-9940-86A063D53559}" type="slidenum">
              <a:rPr lang="en-US" altLang="en-US" sz="1200" b="1">
                <a:solidFill>
                  <a:srgbClr val="1D2F68"/>
                </a:solidFill>
              </a:rPr>
              <a:pPr algn="r" eaLnBrk="1" hangingPunct="1"/>
              <a:t>‹#›</a:t>
            </a:fld>
            <a:endParaRPr lang="en-US" altLang="en-US" sz="1200" b="1">
              <a:solidFill>
                <a:srgbClr val="1D2F68"/>
              </a:solidFill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449263" y="6075363"/>
            <a:ext cx="49418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dirty="0" smtClean="0"/>
              <a:t>Packaging Tests</a:t>
            </a:r>
            <a:endParaRPr lang="en-US" sz="1200" dirty="0" smtClean="0">
              <a:solidFill>
                <a:srgbClr val="1D2F68"/>
              </a:solidFill>
              <a:cs typeface="+mn-cs"/>
            </a:endParaRPr>
          </a:p>
        </p:txBody>
      </p:sp>
      <p:sp>
        <p:nvSpPr>
          <p:cNvPr id="1033" name="Text Box 30"/>
          <p:cNvSpPr txBox="1">
            <a:spLocks noChangeArrowheads="1"/>
          </p:cNvSpPr>
          <p:nvPr/>
        </p:nvSpPr>
        <p:spPr bwMode="auto">
          <a:xfrm>
            <a:off x="449263" y="6500813"/>
            <a:ext cx="3740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1D2F68"/>
                </a:solidFill>
                <a:cs typeface="+mn-cs"/>
              </a:rPr>
              <a:t>November 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baseline="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0175" y="153988"/>
            <a:ext cx="6426200" cy="1395412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SAE G27 Packaging Tests</a:t>
            </a:r>
          </a:p>
        </p:txBody>
      </p:sp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Systems Meeting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487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FAA </a:t>
            </a:r>
            <a:r>
              <a:rPr lang="en-US" altLang="en-US" sz="1600" dirty="0">
                <a:solidFill>
                  <a:schemeClr val="bg2"/>
                </a:solidFill>
              </a:rPr>
              <a:t>Fire Safety</a:t>
            </a:r>
          </a:p>
        </p:txBody>
      </p:sp>
      <p:sp>
        <p:nvSpPr>
          <p:cNvPr id="3077" name="Text Box 19"/>
          <p:cNvSpPr txBox="1">
            <a:spLocks noChangeArrowheads="1"/>
          </p:cNvSpPr>
          <p:nvPr/>
        </p:nvSpPr>
        <p:spPr bwMode="auto">
          <a:xfrm>
            <a:off x="1000125" y="52117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11/2017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pic>
        <p:nvPicPr>
          <p:cNvPr id="1026" name="Picture 2" descr="F:\New folder\New folder\DSC02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41" y="1402443"/>
            <a:ext cx="4126593" cy="30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runaway occurred in each test when thermocouple in center of box reached 190C or greater.</a:t>
            </a:r>
          </a:p>
          <a:p>
            <a:r>
              <a:rPr lang="en-US" dirty="0" smtClean="0"/>
              <a:t>Size of box (with 1 cell) had little effect on time to runaway.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Fire – </a:t>
            </a:r>
            <a:r>
              <a:rPr lang="en-US" dirty="0" smtClean="0"/>
              <a:t>Burner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Place single cell on top of material</a:t>
            </a:r>
          </a:p>
          <a:p>
            <a:r>
              <a:rPr lang="en-US" dirty="0" smtClean="0"/>
              <a:t>Record temperatures above sample when cell goes into runaway.</a:t>
            </a:r>
          </a:p>
          <a:p>
            <a:r>
              <a:rPr lang="en-US" dirty="0" smtClean="0"/>
              <a:t>So far only </a:t>
            </a:r>
            <a:r>
              <a:rPr lang="en-US" dirty="0" err="1" smtClean="0"/>
              <a:t>kaowool</a:t>
            </a:r>
            <a:r>
              <a:rPr lang="en-US" dirty="0" smtClean="0"/>
              <a:t> was tested and cell didn’t overheat after 45 minutes.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3159965" y="1599032"/>
            <a:ext cx="1831135" cy="183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>
            <a:off x="2259432" y="1912353"/>
            <a:ext cx="1816100" cy="18415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200" y="1773595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other types of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122" name="Picture 2" descr="I:\New folder\DSC0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9" y="3103648"/>
            <a:ext cx="2590346" cy="19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CIM\127___04\IMG_2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45" y="3103649"/>
            <a:ext cx="2590346" cy="19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CIM\127___04\IMG_2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9" y="3103308"/>
            <a:ext cx="2590798" cy="19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029" y="5246914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Cylindrical cells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55989" y="5246914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Pouch cells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264729" y="5246914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Button cells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708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66911"/>
            <a:ext cx="2458181" cy="184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:\New folder\New folder\bur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6" y="1266911"/>
            <a:ext cx="2336004" cy="18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5365" y="3110548"/>
            <a:ext cx="204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Battery pack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971305" y="3130636"/>
            <a:ext cx="3095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External Fire (horizontal)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83350" y="3150726"/>
            <a:ext cx="204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Cheese Cloth</a:t>
            </a:r>
            <a:endParaRPr lang="en-US" sz="2000" dirty="0"/>
          </a:p>
        </p:txBody>
      </p:sp>
      <p:pic>
        <p:nvPicPr>
          <p:cNvPr id="12" name="Picture 2" descr="F:\New folder\New folder\DSC03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0" y="3550836"/>
            <a:ext cx="2708729" cy="20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5364" y="5582383"/>
            <a:ext cx="204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Corner Initiation</a:t>
            </a:r>
            <a:endParaRPr lang="en-US" sz="2000" dirty="0"/>
          </a:p>
        </p:txBody>
      </p:sp>
      <p:pic>
        <p:nvPicPr>
          <p:cNvPr id="14" name="Picture 3" descr="F:\New folder\New folder\DSC030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42" y="3550835"/>
            <a:ext cx="2708729" cy="20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42518" y="5582383"/>
            <a:ext cx="204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Edge Initiation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89711" y="5582383"/>
            <a:ext cx="204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Center Initiation</a:t>
            </a:r>
            <a:endParaRPr lang="en-US" sz="2000" dirty="0"/>
          </a:p>
        </p:txBody>
      </p:sp>
      <p:pic>
        <p:nvPicPr>
          <p:cNvPr id="17" name="Picture 4" descr="F:\New folder\New folder\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35" y="3550835"/>
            <a:ext cx="2708729" cy="20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15067" r="57519" b="14789"/>
          <a:stretch/>
        </p:blipFill>
        <p:spPr bwMode="auto">
          <a:xfrm>
            <a:off x="6218260" y="1265277"/>
            <a:ext cx="2387601" cy="18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2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335321"/>
            <a:ext cx="2516102" cy="1831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726" y="3251966"/>
            <a:ext cx="1734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Metal cells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r="13704"/>
          <a:stretch/>
        </p:blipFill>
        <p:spPr>
          <a:xfrm rot="5400000">
            <a:off x="3677627" y="1219694"/>
            <a:ext cx="1832801" cy="2061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6389" y="3310552"/>
            <a:ext cx="1734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Safer li-ion chemistry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85" y="1336488"/>
            <a:ext cx="2472084" cy="1845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2400" y="3298133"/>
            <a:ext cx="1734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IR video tests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9405" b="16071"/>
          <a:stretch/>
        </p:blipFill>
        <p:spPr>
          <a:xfrm>
            <a:off x="450088" y="3911600"/>
            <a:ext cx="2613297" cy="16689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487" y="5580539"/>
            <a:ext cx="329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Alternative Configurations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798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adequate packaging, external fire battery tests could be “dropped-in” to the oxygen cylinder test method.</a:t>
            </a:r>
          </a:p>
          <a:p>
            <a:r>
              <a:rPr lang="en-US" dirty="0" smtClean="0"/>
              <a:t>Testing is ongoing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information:</a:t>
            </a:r>
          </a:p>
          <a:p>
            <a:pPr lvl="1"/>
            <a:r>
              <a:rPr lang="en-US" dirty="0" smtClean="0"/>
              <a:t>Thomas.Maloney@faa.gov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1-609-485-7542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SAE G-27 is creating a packaging standard for air shipment of lithium batteries and cells.</a:t>
            </a:r>
          </a:p>
          <a:p>
            <a:pPr lvl="1"/>
            <a:r>
              <a:rPr lang="en-US" dirty="0" smtClean="0"/>
              <a:t>Standard includes tests that must be conducted.</a:t>
            </a:r>
          </a:p>
          <a:p>
            <a:pPr lvl="1"/>
            <a:r>
              <a:rPr lang="en-US" dirty="0" smtClean="0"/>
              <a:t>The FAA and others are performing experiments to answer questions that arise in the writing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Main Test:</a:t>
            </a:r>
          </a:p>
          <a:p>
            <a:pPr lvl="1"/>
            <a:r>
              <a:rPr lang="en-US" altLang="en-US" dirty="0" smtClean="0"/>
              <a:t>Initiate thermal runaway in the cell most likely to cause propagation.</a:t>
            </a:r>
          </a:p>
          <a:p>
            <a:pPr lvl="1"/>
            <a:r>
              <a:rPr lang="en-US" altLang="en-US" dirty="0" smtClean="0"/>
              <a:t>Battery box is unsafe if any of the following:</a:t>
            </a:r>
          </a:p>
          <a:p>
            <a:pPr lvl="2"/>
            <a:r>
              <a:rPr lang="en-US" altLang="en-US" dirty="0"/>
              <a:t>A</a:t>
            </a:r>
            <a:r>
              <a:rPr lang="en-US" altLang="en-US" dirty="0" smtClean="0"/>
              <a:t> spark igniter ignites off-gasses</a:t>
            </a:r>
          </a:p>
          <a:p>
            <a:pPr lvl="2"/>
            <a:r>
              <a:rPr lang="en-US" altLang="en-US" dirty="0" smtClean="0"/>
              <a:t>Temperatures in certain places get too high.</a:t>
            </a:r>
          </a:p>
          <a:p>
            <a:pPr lvl="2"/>
            <a:r>
              <a:rPr lang="en-US" altLang="en-US" dirty="0" smtClean="0"/>
              <a:t>The package comes apart.</a:t>
            </a:r>
          </a:p>
          <a:p>
            <a:pPr lvl="2"/>
            <a:r>
              <a:rPr lang="en-US" altLang="en-US" dirty="0" smtClean="0"/>
              <a:t>Hazardous particles exit the package.</a:t>
            </a:r>
          </a:p>
          <a:p>
            <a:pPr lvl="2"/>
            <a:r>
              <a:rPr lang="en-US" altLang="en-US" dirty="0" smtClean="0"/>
              <a:t>Hazardous flames exit the package.</a:t>
            </a:r>
          </a:p>
          <a:p>
            <a:r>
              <a:rPr lang="en-US" altLang="en-US" dirty="0" smtClean="0"/>
              <a:t>Many sub-tests were examined:</a:t>
            </a:r>
          </a:p>
          <a:p>
            <a:pPr lvl="1"/>
            <a:r>
              <a:rPr lang="en-US" altLang="en-US" dirty="0" smtClean="0"/>
              <a:t>Certain cells or batteries may be intrinsically safe and the main test may not be necessary.</a:t>
            </a:r>
          </a:p>
          <a:p>
            <a:pPr lvl="1"/>
            <a:r>
              <a:rPr lang="en-US" altLang="en-US" dirty="0" smtClean="0"/>
              <a:t>External Fire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80556B-D3F9-4766-84A5-EDB79CB212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 (in-depth version of previous slide)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1900"/>
            <a:ext cx="8050213" cy="4800599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 smtClean="0"/>
              <a:t>Off-gasses are ignited: </a:t>
            </a:r>
          </a:p>
          <a:p>
            <a:pPr lvl="1"/>
            <a:r>
              <a:rPr lang="en-US" altLang="en-US" dirty="0" smtClean="0"/>
              <a:t>If gasses build up in the entire chamber and exceed the lower flammability limit in the chamber they will ignite. Rationale for this is in the standard.</a:t>
            </a:r>
          </a:p>
          <a:p>
            <a:r>
              <a:rPr lang="en-US" altLang="en-US" dirty="0" smtClean="0"/>
              <a:t>Temperatures: </a:t>
            </a:r>
          </a:p>
          <a:p>
            <a:pPr lvl="1"/>
            <a:r>
              <a:rPr lang="en-US" altLang="en-US" dirty="0" smtClean="0"/>
              <a:t>Self-explanatory. Positions and temperature values can be found in the standard.</a:t>
            </a:r>
          </a:p>
          <a:p>
            <a:r>
              <a:rPr lang="en-US" altLang="en-US" dirty="0" smtClean="0"/>
              <a:t>Package comes apart:</a:t>
            </a:r>
          </a:p>
          <a:p>
            <a:pPr lvl="1"/>
            <a:r>
              <a:rPr lang="en-US" altLang="en-US" dirty="0" smtClean="0"/>
              <a:t>Criteria can be found in standard. (may not be there yet)</a:t>
            </a:r>
          </a:p>
          <a:p>
            <a:r>
              <a:rPr lang="en-US" altLang="en-US" dirty="0" smtClean="0"/>
              <a:t>Hazardous Particles/Flame possibilities:</a:t>
            </a:r>
          </a:p>
          <a:p>
            <a:pPr lvl="1"/>
            <a:r>
              <a:rPr lang="en-US" altLang="en-US" dirty="0" smtClean="0"/>
              <a:t>No particle/flame (all are hazardous)</a:t>
            </a:r>
          </a:p>
          <a:p>
            <a:pPr lvl="1"/>
            <a:r>
              <a:rPr lang="en-US" altLang="en-US" dirty="0" smtClean="0"/>
              <a:t>If certain particles or flames are safe then what size and what duration?</a:t>
            </a:r>
          </a:p>
          <a:p>
            <a:pPr lvl="2"/>
            <a:r>
              <a:rPr lang="en-US" altLang="en-US" dirty="0" smtClean="0"/>
              <a:t>Flame size can be no greater than the separation between packages in a cargo compartment.</a:t>
            </a:r>
          </a:p>
          <a:p>
            <a:pPr lvl="2"/>
            <a:r>
              <a:rPr lang="en-US" altLang="en-US" dirty="0" smtClean="0"/>
              <a:t>Flame duration can be no longer than what would ignite the most flammable packaging in a compartment (shrink wrap maybe).</a:t>
            </a:r>
            <a:endParaRPr lang="en-US" altLang="en-US" dirty="0"/>
          </a:p>
          <a:p>
            <a:r>
              <a:rPr lang="en-US" altLang="en-US" dirty="0" smtClean="0"/>
              <a:t>Sub-tests</a:t>
            </a:r>
            <a:endParaRPr lang="en-US" altLang="en-US" dirty="0"/>
          </a:p>
          <a:p>
            <a:pPr lvl="1"/>
            <a:r>
              <a:rPr lang="en-US" altLang="en-US" dirty="0" smtClean="0"/>
              <a:t>For cells: 3 cells are placed together in a configuration with the greatest likelihood of propagation.</a:t>
            </a:r>
          </a:p>
          <a:p>
            <a:pPr lvl="1"/>
            <a:r>
              <a:rPr lang="en-US" altLang="en-US" dirty="0" smtClean="0"/>
              <a:t>For batteries: thermal runaway is initiated in the cell with the greatest likelihood of propagation.</a:t>
            </a:r>
          </a:p>
          <a:p>
            <a:pPr lvl="1"/>
            <a:r>
              <a:rPr lang="en-US" altLang="en-US" dirty="0" smtClean="0"/>
              <a:t>External Fire: Will mitigations for main test be enough to sufficiently mitigate the risk for external fires also or is an additional test needed?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Background video (failure example)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boxte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850" y="1508125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31565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FAA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Most Current FAA Tests:</a:t>
            </a:r>
          </a:p>
          <a:p>
            <a:pPr lvl="1"/>
            <a:r>
              <a:rPr lang="en-US" dirty="0" smtClean="0"/>
              <a:t>What would be the most suitable external fire tests?</a:t>
            </a:r>
          </a:p>
          <a:p>
            <a:r>
              <a:rPr lang="en-US" dirty="0" smtClean="0"/>
              <a:t>Additional things the FAA looked at:</a:t>
            </a:r>
          </a:p>
          <a:p>
            <a:pPr lvl="1"/>
            <a:r>
              <a:rPr lang="en-US" dirty="0"/>
              <a:t>Worst case packaging.</a:t>
            </a:r>
          </a:p>
          <a:p>
            <a:pPr lvl="1"/>
            <a:r>
              <a:rPr lang="en-US" dirty="0"/>
              <a:t>Flame exiting the package (cheese cloth, shrink </a:t>
            </a:r>
            <a:r>
              <a:rPr lang="en-US"/>
              <a:t>wrap</a:t>
            </a:r>
            <a:r>
              <a:rPr lang="en-US" smtClean="0"/>
              <a:t>).</a:t>
            </a:r>
          </a:p>
          <a:p>
            <a:pPr lvl="1"/>
            <a:r>
              <a:rPr lang="en-US" smtClean="0"/>
              <a:t>What </a:t>
            </a:r>
            <a:r>
              <a:rPr lang="en-US" dirty="0"/>
              <a:t>position in a box is most likely to cause propagation?</a:t>
            </a:r>
          </a:p>
          <a:p>
            <a:pPr lvl="1"/>
            <a:r>
              <a:rPr lang="en-US" dirty="0" smtClean="0"/>
              <a:t>Approximately how many cells at what SOC are necessary for ignition?</a:t>
            </a:r>
          </a:p>
          <a:p>
            <a:pPr lvl="1"/>
            <a:r>
              <a:rPr lang="en-US" dirty="0" smtClean="0"/>
              <a:t>Propagation in COTS (off-the-shelf) battery packs</a:t>
            </a:r>
          </a:p>
          <a:p>
            <a:pPr lvl="1"/>
            <a:r>
              <a:rPr lang="en-US" dirty="0" smtClean="0"/>
              <a:t>Propagation with safer li-ion cell chemistries</a:t>
            </a:r>
          </a:p>
          <a:p>
            <a:pPr lvl="1"/>
            <a:r>
              <a:rPr lang="en-US" dirty="0" smtClean="0"/>
              <a:t>Propagation and testing with li-metal cells</a:t>
            </a:r>
          </a:p>
          <a:p>
            <a:pPr lvl="1"/>
            <a:r>
              <a:rPr lang="en-US" dirty="0" smtClean="0"/>
              <a:t>Testing with lithium-pouch cells.</a:t>
            </a:r>
          </a:p>
          <a:p>
            <a:pPr lvl="1"/>
            <a:r>
              <a:rPr lang="en-US" dirty="0" smtClean="0"/>
              <a:t>Cell packaging exposed to an external oil burner flame</a:t>
            </a:r>
          </a:p>
          <a:p>
            <a:pPr lvl="1"/>
            <a:r>
              <a:rPr lang="en-US" dirty="0" smtClean="0"/>
              <a:t>Battery packaging soaked in an oven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 for external fire tests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5342334" y="2838404"/>
            <a:ext cx="2421731" cy="24217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2" descr="F:\New folder\New folder\ov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908385"/>
            <a:ext cx="2692400" cy="22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" y="1508125"/>
            <a:ext cx="8050213" cy="13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Tests were set up and conducted to be similar to the oxygen cylinder tests.</a:t>
            </a:r>
          </a:p>
          <a:p>
            <a:r>
              <a:rPr lang="en-US" kern="0" dirty="0" smtClean="0"/>
              <a:t>Oven: 200C for 3 hours.</a:t>
            </a:r>
          </a:p>
          <a:p>
            <a:r>
              <a:rPr lang="en-US" kern="0" dirty="0" smtClean="0"/>
              <a:t>Burner: Sample 8 inches away for 5 minutes.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3840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Fire – Oven Tests (how we did 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508126"/>
            <a:ext cx="8723313" cy="18447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Place single cell in worst case position in box (corner of box) and instrument with thermocouples</a:t>
            </a:r>
          </a:p>
          <a:p>
            <a:r>
              <a:rPr lang="en-US" dirty="0" smtClean="0"/>
              <a:t>Preheat oven to 200C and place single cell and box in oven.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97300" y="3277149"/>
            <a:ext cx="534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Performed: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Single cell in 9cell cardboard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Single cell in 36cell cardboard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Single cell in 100cell cardboard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Single cell in insulated 36cell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Single cell in specially made water filled insulated box.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1234" r="17593" b="-1234"/>
          <a:stretch/>
        </p:blipFill>
        <p:spPr>
          <a:xfrm rot="5400000">
            <a:off x="827304" y="3044696"/>
            <a:ext cx="2320494" cy="29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0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Oven Test – Insulated Plastic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18255"/>
              </p:ext>
            </p:extLst>
          </p:nvPr>
        </p:nvGraphicFramePr>
        <p:xfrm>
          <a:off x="1101592" y="1729847"/>
          <a:ext cx="6837627" cy="434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ight Arrow 7"/>
          <p:cNvSpPr/>
          <p:nvPr/>
        </p:nvSpPr>
        <p:spPr bwMode="auto">
          <a:xfrm>
            <a:off x="3826639" y="1850007"/>
            <a:ext cx="1062822" cy="15272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873620" y="1729240"/>
            <a:ext cx="15841" cy="37057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 bwMode="auto">
          <a:xfrm rot="1413048">
            <a:off x="6693118" y="1460971"/>
            <a:ext cx="1062822" cy="15272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7750706" y="1729847"/>
            <a:ext cx="11277" cy="37051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80469" y="1695537"/>
            <a:ext cx="122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hours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78300" y="1017515"/>
            <a:ext cx="254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goes into 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763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19012</TotalTime>
  <Words>737</Words>
  <Application>Microsoft Office PowerPoint</Application>
  <PresentationFormat>On-screen Show (4:3)</PresentationFormat>
  <Paragraphs>120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1_Custom Design</vt:lpstr>
      <vt:lpstr>SAE G27 Packaging Tests</vt:lpstr>
      <vt:lpstr>Background</vt:lpstr>
      <vt:lpstr>Introduction</vt:lpstr>
      <vt:lpstr>Introduction (in-depth version of previous slide)</vt:lpstr>
      <vt:lpstr>Background video (failure example)</vt:lpstr>
      <vt:lpstr>FAA Work</vt:lpstr>
      <vt:lpstr>Experimental setup for external fire tests</vt:lpstr>
      <vt:lpstr>External Fire – Oven Tests (how we did it)</vt:lpstr>
      <vt:lpstr>Oven Test – Insulated Plastic Box</vt:lpstr>
      <vt:lpstr>Results Oven test</vt:lpstr>
      <vt:lpstr>External Fire – Burner Tests</vt:lpstr>
      <vt:lpstr>Misc. images</vt:lpstr>
      <vt:lpstr>Misc. images</vt:lpstr>
      <vt:lpstr>Misc. images</vt:lpstr>
      <vt:lpstr>Summary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Maloney, Thomas (FAA)</cp:lastModifiedBy>
  <cp:revision>498</cp:revision>
  <cp:lastPrinted>2017-07-12T13:37:52Z</cp:lastPrinted>
  <dcterms:created xsi:type="dcterms:W3CDTF">2005-01-28T20:32:53Z</dcterms:created>
  <dcterms:modified xsi:type="dcterms:W3CDTF">2017-11-01T19:13:58Z</dcterms:modified>
</cp:coreProperties>
</file>